
<file path=[Content_Types].xml><?xml version="1.0" encoding="utf-8"?>
<Types xmlns="http://schemas.openxmlformats.org/package/2006/content-types">
  <Default Extension="png" ContentType="image/png"/>
  <Default Extension="bin" ContentType="application/vnd.openxmlformats-officedocument.oleObject"/>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handoutMasterIdLst>
    <p:handoutMasterId r:id="rId29"/>
  </p:handoutMasterIdLst>
  <p:sldIdLst>
    <p:sldId id="331" r:id="rId2"/>
    <p:sldId id="306" r:id="rId3"/>
    <p:sldId id="307" r:id="rId4"/>
    <p:sldId id="332" r:id="rId5"/>
    <p:sldId id="309" r:id="rId6"/>
    <p:sldId id="333" r:id="rId7"/>
    <p:sldId id="334" r:id="rId8"/>
    <p:sldId id="335" r:id="rId9"/>
    <p:sldId id="336" r:id="rId10"/>
    <p:sldId id="314" r:id="rId11"/>
    <p:sldId id="315" r:id="rId12"/>
    <p:sldId id="337" r:id="rId13"/>
    <p:sldId id="317" r:id="rId14"/>
    <p:sldId id="318" r:id="rId15"/>
    <p:sldId id="338" r:id="rId16"/>
    <p:sldId id="320" r:id="rId17"/>
    <p:sldId id="321" r:id="rId18"/>
    <p:sldId id="322" r:id="rId19"/>
    <p:sldId id="323" r:id="rId20"/>
    <p:sldId id="324" r:id="rId21"/>
    <p:sldId id="325" r:id="rId22"/>
    <p:sldId id="339" r:id="rId23"/>
    <p:sldId id="340" r:id="rId24"/>
    <p:sldId id="341" r:id="rId25"/>
    <p:sldId id="342" r:id="rId26"/>
    <p:sldId id="343"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FA3"/>
    <a:srgbClr val="C00000"/>
    <a:srgbClr val="D4EAE4"/>
    <a:srgbClr val="0015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121" autoAdjust="0"/>
    <p:restoredTop sz="96433" autoAdjust="0"/>
  </p:normalViewPr>
  <p:slideViewPr>
    <p:cSldViewPr>
      <p:cViewPr varScale="1">
        <p:scale>
          <a:sx n="94" d="100"/>
          <a:sy n="94" d="100"/>
        </p:scale>
        <p:origin x="1109" y="91"/>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2408"/>
    </p:cViewPr>
  </p:sorterViewPr>
  <p:notesViewPr>
    <p:cSldViewPr>
      <p:cViewPr varScale="1">
        <p:scale>
          <a:sx n="53" d="100"/>
          <a:sy n="53" d="100"/>
        </p:scale>
        <p:origin x="-2598"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revor Tombe" userId="6b8b3b46-be9d-4e4e-97f5-c5e1931c5a35" providerId="ADAL" clId="{C1149B6E-EBBC-EB40-934C-8041FFDDBF51}"/>
    <pc:docChg chg="modSld">
      <pc:chgData name="Trevor Tombe" userId="6b8b3b46-be9d-4e4e-97f5-c5e1931c5a35" providerId="ADAL" clId="{C1149B6E-EBBC-EB40-934C-8041FFDDBF51}" dt="2018-11-24T17:05:47.786" v="16" actId="20577"/>
      <pc:docMkLst>
        <pc:docMk/>
      </pc:docMkLst>
      <pc:sldChg chg="modSp">
        <pc:chgData name="Trevor Tombe" userId="6b8b3b46-be9d-4e4e-97f5-c5e1931c5a35" providerId="ADAL" clId="{C1149B6E-EBBC-EB40-934C-8041FFDDBF51}" dt="2018-11-24T17:03:48.034" v="5" actId="20577"/>
        <pc:sldMkLst>
          <pc:docMk/>
          <pc:sldMk cId="2548371528" sldId="261"/>
        </pc:sldMkLst>
        <pc:spChg chg="mod">
          <ac:chgData name="Trevor Tombe" userId="6b8b3b46-be9d-4e4e-97f5-c5e1931c5a35" providerId="ADAL" clId="{C1149B6E-EBBC-EB40-934C-8041FFDDBF51}" dt="2018-11-24T17:03:48.034" v="5" actId="20577"/>
          <ac:spMkLst>
            <pc:docMk/>
            <pc:sldMk cId="2548371528" sldId="261"/>
            <ac:spMk id="3" creationId="{00000000-0000-0000-0000-000000000000}"/>
          </ac:spMkLst>
        </pc:spChg>
      </pc:sldChg>
      <pc:sldChg chg="modSp">
        <pc:chgData name="Trevor Tombe" userId="6b8b3b46-be9d-4e4e-97f5-c5e1931c5a35" providerId="ADAL" clId="{C1149B6E-EBBC-EB40-934C-8041FFDDBF51}" dt="2018-11-24T17:04:54.104" v="10" actId="20577"/>
        <pc:sldMkLst>
          <pc:docMk/>
          <pc:sldMk cId="2724542298" sldId="265"/>
        </pc:sldMkLst>
        <pc:spChg chg="mod">
          <ac:chgData name="Trevor Tombe" userId="6b8b3b46-be9d-4e4e-97f5-c5e1931c5a35" providerId="ADAL" clId="{C1149B6E-EBBC-EB40-934C-8041FFDDBF51}" dt="2018-11-24T17:04:54.104" v="10" actId="20577"/>
          <ac:spMkLst>
            <pc:docMk/>
            <pc:sldMk cId="2724542298" sldId="265"/>
            <ac:spMk id="3" creationId="{00000000-0000-0000-0000-000000000000}"/>
          </ac:spMkLst>
        </pc:spChg>
      </pc:sldChg>
      <pc:sldChg chg="modSp">
        <pc:chgData name="Trevor Tombe" userId="6b8b3b46-be9d-4e4e-97f5-c5e1931c5a35" providerId="ADAL" clId="{C1149B6E-EBBC-EB40-934C-8041FFDDBF51}" dt="2018-11-24T17:05:47.786" v="16" actId="20577"/>
        <pc:sldMkLst>
          <pc:docMk/>
          <pc:sldMk cId="2724542298" sldId="274"/>
        </pc:sldMkLst>
        <pc:spChg chg="mod">
          <ac:chgData name="Trevor Tombe" userId="6b8b3b46-be9d-4e4e-97f5-c5e1931c5a35" providerId="ADAL" clId="{C1149B6E-EBBC-EB40-934C-8041FFDDBF51}" dt="2018-11-24T17:05:47.786" v="16" actId="20577"/>
          <ac:spMkLst>
            <pc:docMk/>
            <pc:sldMk cId="2724542298" sldId="274"/>
            <ac:spMk id="3" creationId="{00000000-0000-0000-0000-000000000000}"/>
          </ac:spMkLst>
        </pc:spChg>
      </pc:sldChg>
    </pc:docChg>
  </pc:docChgLst>
  <pc:docChgLst>
    <pc:chgData name="Trevor Tombe" userId="6b8b3b46-be9d-4e4e-97f5-c5e1931c5a35" providerId="ADAL" clId="{0A8C2045-3017-47E6-92A6-C5ACC92C4E31}"/>
    <pc:docChg chg="custSel modSld">
      <pc:chgData name="Trevor Tombe" userId="6b8b3b46-be9d-4e4e-97f5-c5e1931c5a35" providerId="ADAL" clId="{0A8C2045-3017-47E6-92A6-C5ACC92C4E31}" dt="2018-11-16T15:04:53.902" v="84"/>
      <pc:docMkLst>
        <pc:docMk/>
      </pc:docMkLst>
      <pc:sldChg chg="addSp delSp modSp">
        <pc:chgData name="Trevor Tombe" userId="6b8b3b46-be9d-4e4e-97f5-c5e1931c5a35" providerId="ADAL" clId="{0A8C2045-3017-47E6-92A6-C5ACC92C4E31}" dt="2018-11-16T14:57:26.296" v="48" actId="20577"/>
        <pc:sldMkLst>
          <pc:docMk/>
          <pc:sldMk cId="2724542298" sldId="268"/>
        </pc:sldMkLst>
        <pc:spChg chg="add">
          <ac:chgData name="Trevor Tombe" userId="6b8b3b46-be9d-4e4e-97f5-c5e1931c5a35" providerId="ADAL" clId="{0A8C2045-3017-47E6-92A6-C5ACC92C4E31}" dt="2018-11-16T14:55:33.162" v="1"/>
          <ac:spMkLst>
            <pc:docMk/>
            <pc:sldMk cId="2724542298" sldId="268"/>
            <ac:spMk id="4" creationId="{6780A2B4-C5B1-48F9-87F7-E95A3E6DCD80}"/>
          </ac:spMkLst>
        </pc:spChg>
        <pc:spChg chg="add">
          <ac:chgData name="Trevor Tombe" userId="6b8b3b46-be9d-4e4e-97f5-c5e1931c5a35" providerId="ADAL" clId="{0A8C2045-3017-47E6-92A6-C5ACC92C4E31}" dt="2018-11-16T14:55:33.162" v="1"/>
          <ac:spMkLst>
            <pc:docMk/>
            <pc:sldMk cId="2724542298" sldId="268"/>
            <ac:spMk id="6" creationId="{486D02B7-FA1A-4A6D-9C70-BC133F68B686}"/>
          </ac:spMkLst>
        </pc:spChg>
        <pc:spChg chg="del">
          <ac:chgData name="Trevor Tombe" userId="6b8b3b46-be9d-4e4e-97f5-c5e1931c5a35" providerId="ADAL" clId="{0A8C2045-3017-47E6-92A6-C5ACC92C4E31}" dt="2018-11-16T14:55:32.756" v="0" actId="478"/>
          <ac:spMkLst>
            <pc:docMk/>
            <pc:sldMk cId="2724542298" sldId="268"/>
            <ac:spMk id="10" creationId="{E0CDD688-7057-470A-A743-3ABD5B0078D8}"/>
          </ac:spMkLst>
        </pc:spChg>
        <pc:graphicFrameChg chg="add mod modGraphic">
          <ac:chgData name="Trevor Tombe" userId="6b8b3b46-be9d-4e4e-97f5-c5e1931c5a35" providerId="ADAL" clId="{0A8C2045-3017-47E6-92A6-C5ACC92C4E31}" dt="2018-11-16T14:57:26.296" v="48" actId="20577"/>
          <ac:graphicFrameMkLst>
            <pc:docMk/>
            <pc:sldMk cId="2724542298" sldId="268"/>
            <ac:graphicFrameMk id="5" creationId="{60AF2C38-3234-49AA-B1BE-29055B1CEF55}"/>
          </ac:graphicFrameMkLst>
        </pc:graphicFrameChg>
      </pc:sldChg>
      <pc:sldChg chg="addSp delSp modSp">
        <pc:chgData name="Trevor Tombe" userId="6b8b3b46-be9d-4e4e-97f5-c5e1931c5a35" providerId="ADAL" clId="{0A8C2045-3017-47E6-92A6-C5ACC92C4E31}" dt="2018-11-16T15:00:25.927" v="63" actId="20577"/>
        <pc:sldMkLst>
          <pc:docMk/>
          <pc:sldMk cId="2724542298" sldId="270"/>
        </pc:sldMkLst>
        <pc:spChg chg="add">
          <ac:chgData name="Trevor Tombe" userId="6b8b3b46-be9d-4e4e-97f5-c5e1931c5a35" providerId="ADAL" clId="{0A8C2045-3017-47E6-92A6-C5ACC92C4E31}" dt="2018-11-16T14:57:52.730" v="50"/>
          <ac:spMkLst>
            <pc:docMk/>
            <pc:sldMk cId="2724542298" sldId="270"/>
            <ac:spMk id="5" creationId="{34A481A2-1022-4634-A3E2-569C5D3794AB}"/>
          </ac:spMkLst>
        </pc:spChg>
        <pc:spChg chg="add mod">
          <ac:chgData name="Trevor Tombe" userId="6b8b3b46-be9d-4e4e-97f5-c5e1931c5a35" providerId="ADAL" clId="{0A8C2045-3017-47E6-92A6-C5ACC92C4E31}" dt="2018-11-16T15:00:18.956" v="60" actId="20577"/>
          <ac:spMkLst>
            <pc:docMk/>
            <pc:sldMk cId="2724542298" sldId="270"/>
            <ac:spMk id="7" creationId="{9B5C8FC4-4023-4469-95D8-DF49693AC76A}"/>
          </ac:spMkLst>
        </pc:spChg>
        <pc:spChg chg="del">
          <ac:chgData name="Trevor Tombe" userId="6b8b3b46-be9d-4e4e-97f5-c5e1931c5a35" providerId="ADAL" clId="{0A8C2045-3017-47E6-92A6-C5ACC92C4E31}" dt="2018-11-16T14:57:52.370" v="49" actId="478"/>
          <ac:spMkLst>
            <pc:docMk/>
            <pc:sldMk cId="2724542298" sldId="270"/>
            <ac:spMk id="10" creationId="{43F25C0E-765D-43FF-BECD-5E0B8814FA90}"/>
          </ac:spMkLst>
        </pc:spChg>
        <pc:graphicFrameChg chg="add mod modGraphic">
          <ac:chgData name="Trevor Tombe" userId="6b8b3b46-be9d-4e4e-97f5-c5e1931c5a35" providerId="ADAL" clId="{0A8C2045-3017-47E6-92A6-C5ACC92C4E31}" dt="2018-11-16T15:00:25.927" v="63" actId="20577"/>
          <ac:graphicFrameMkLst>
            <pc:docMk/>
            <pc:sldMk cId="2724542298" sldId="270"/>
            <ac:graphicFrameMk id="6" creationId="{51DED2A9-17B7-4E49-81DB-423AAB69E7CE}"/>
          </ac:graphicFrameMkLst>
        </pc:graphicFrameChg>
      </pc:sldChg>
      <pc:sldChg chg="addSp delSp">
        <pc:chgData name="Trevor Tombe" userId="6b8b3b46-be9d-4e4e-97f5-c5e1931c5a35" providerId="ADAL" clId="{0A8C2045-3017-47E6-92A6-C5ACC92C4E31}" dt="2018-11-16T15:00:52.583" v="65"/>
        <pc:sldMkLst>
          <pc:docMk/>
          <pc:sldMk cId="2724542298" sldId="276"/>
        </pc:sldMkLst>
        <pc:spChg chg="add">
          <ac:chgData name="Trevor Tombe" userId="6b8b3b46-be9d-4e4e-97f5-c5e1931c5a35" providerId="ADAL" clId="{0A8C2045-3017-47E6-92A6-C5ACC92C4E31}" dt="2018-11-16T15:00:52.583" v="65"/>
          <ac:spMkLst>
            <pc:docMk/>
            <pc:sldMk cId="2724542298" sldId="276"/>
            <ac:spMk id="4" creationId="{B40619E5-6392-489D-A9D5-6B13FF3282D9}"/>
          </ac:spMkLst>
        </pc:spChg>
        <pc:spChg chg="del">
          <ac:chgData name="Trevor Tombe" userId="6b8b3b46-be9d-4e4e-97f5-c5e1931c5a35" providerId="ADAL" clId="{0A8C2045-3017-47E6-92A6-C5ACC92C4E31}" dt="2018-11-16T15:00:52.320" v="64" actId="478"/>
          <ac:spMkLst>
            <pc:docMk/>
            <pc:sldMk cId="2724542298" sldId="276"/>
            <ac:spMk id="7" creationId="{BF10DE32-9B3C-4CB3-A7B0-AD72154EC1A7}"/>
          </ac:spMkLst>
        </pc:spChg>
        <pc:graphicFrameChg chg="add">
          <ac:chgData name="Trevor Tombe" userId="6b8b3b46-be9d-4e4e-97f5-c5e1931c5a35" providerId="ADAL" clId="{0A8C2045-3017-47E6-92A6-C5ACC92C4E31}" dt="2018-11-16T15:00:52.583" v="65"/>
          <ac:graphicFrameMkLst>
            <pc:docMk/>
            <pc:sldMk cId="2724542298" sldId="276"/>
            <ac:graphicFrameMk id="5" creationId="{9B186526-ED45-4839-8D2D-5779E2743773}"/>
          </ac:graphicFrameMkLst>
        </pc:graphicFrameChg>
      </pc:sldChg>
      <pc:sldChg chg="addSp delSp modSp">
        <pc:chgData name="Trevor Tombe" userId="6b8b3b46-be9d-4e4e-97f5-c5e1931c5a35" providerId="ADAL" clId="{0A8C2045-3017-47E6-92A6-C5ACC92C4E31}" dt="2018-11-16T15:03:44.857" v="80" actId="20577"/>
        <pc:sldMkLst>
          <pc:docMk/>
          <pc:sldMk cId="2724542298" sldId="277"/>
        </pc:sldMkLst>
        <pc:spChg chg="add mod">
          <ac:chgData name="Trevor Tombe" userId="6b8b3b46-be9d-4e4e-97f5-c5e1931c5a35" providerId="ADAL" clId="{0A8C2045-3017-47E6-92A6-C5ACC92C4E31}" dt="2018-11-16T15:03:44.857" v="80" actId="20577"/>
          <ac:spMkLst>
            <pc:docMk/>
            <pc:sldMk cId="2724542298" sldId="277"/>
            <ac:spMk id="5" creationId="{30548D55-BDB3-43F3-B1E9-7BBBB6C858DD}"/>
          </ac:spMkLst>
        </pc:spChg>
        <pc:spChg chg="add mod">
          <ac:chgData name="Trevor Tombe" userId="6b8b3b46-be9d-4e4e-97f5-c5e1931c5a35" providerId="ADAL" clId="{0A8C2045-3017-47E6-92A6-C5ACC92C4E31}" dt="2018-11-16T15:03:32.632" v="78"/>
          <ac:spMkLst>
            <pc:docMk/>
            <pc:sldMk cId="2724542298" sldId="277"/>
            <ac:spMk id="7" creationId="{F04D1DE7-64D9-41C5-8975-EC3D5B2821A5}"/>
          </ac:spMkLst>
        </pc:spChg>
        <pc:spChg chg="del">
          <ac:chgData name="Trevor Tombe" userId="6b8b3b46-be9d-4e4e-97f5-c5e1931c5a35" providerId="ADAL" clId="{0A8C2045-3017-47E6-92A6-C5ACC92C4E31}" dt="2018-11-16T15:01:17.829" v="66" actId="478"/>
          <ac:spMkLst>
            <pc:docMk/>
            <pc:sldMk cId="2724542298" sldId="277"/>
            <ac:spMk id="10" creationId="{ECD9EEFF-90F5-4F38-B94D-19DF4804128D}"/>
          </ac:spMkLst>
        </pc:spChg>
        <pc:graphicFrameChg chg="add mod modGraphic">
          <ac:chgData name="Trevor Tombe" userId="6b8b3b46-be9d-4e4e-97f5-c5e1931c5a35" providerId="ADAL" clId="{0A8C2045-3017-47E6-92A6-C5ACC92C4E31}" dt="2018-11-16T15:03:11.671" v="76" actId="1076"/>
          <ac:graphicFrameMkLst>
            <pc:docMk/>
            <pc:sldMk cId="2724542298" sldId="277"/>
            <ac:graphicFrameMk id="6" creationId="{909B9FFD-A4EE-4A79-9387-EF7B6C58F181}"/>
          </ac:graphicFrameMkLst>
        </pc:graphicFrameChg>
      </pc:sldChg>
      <pc:sldChg chg="addSp delSp">
        <pc:chgData name="Trevor Tombe" userId="6b8b3b46-be9d-4e4e-97f5-c5e1931c5a35" providerId="ADAL" clId="{0A8C2045-3017-47E6-92A6-C5ACC92C4E31}" dt="2018-11-16T15:04:25.259" v="82"/>
        <pc:sldMkLst>
          <pc:docMk/>
          <pc:sldMk cId="2724542298" sldId="279"/>
        </pc:sldMkLst>
        <pc:spChg chg="add">
          <ac:chgData name="Trevor Tombe" userId="6b8b3b46-be9d-4e4e-97f5-c5e1931c5a35" providerId="ADAL" clId="{0A8C2045-3017-47E6-92A6-C5ACC92C4E31}" dt="2018-11-16T15:04:25.259" v="82"/>
          <ac:spMkLst>
            <pc:docMk/>
            <pc:sldMk cId="2724542298" sldId="279"/>
            <ac:spMk id="4" creationId="{2756133D-72B1-4710-949E-1FC421252082}"/>
          </ac:spMkLst>
        </pc:spChg>
        <pc:spChg chg="del">
          <ac:chgData name="Trevor Tombe" userId="6b8b3b46-be9d-4e4e-97f5-c5e1931c5a35" providerId="ADAL" clId="{0A8C2045-3017-47E6-92A6-C5ACC92C4E31}" dt="2018-11-16T15:04:24.635" v="81" actId="478"/>
          <ac:spMkLst>
            <pc:docMk/>
            <pc:sldMk cId="2724542298" sldId="279"/>
            <ac:spMk id="7" creationId="{7BFE18FF-11A0-4D8F-BCF5-1E16C5D63571}"/>
          </ac:spMkLst>
        </pc:spChg>
        <pc:graphicFrameChg chg="add">
          <ac:chgData name="Trevor Tombe" userId="6b8b3b46-be9d-4e4e-97f5-c5e1931c5a35" providerId="ADAL" clId="{0A8C2045-3017-47E6-92A6-C5ACC92C4E31}" dt="2018-11-16T15:04:25.259" v="82"/>
          <ac:graphicFrameMkLst>
            <pc:docMk/>
            <pc:sldMk cId="2724542298" sldId="279"/>
            <ac:graphicFrameMk id="5" creationId="{CF4590AA-6188-4F47-9192-8120FE1E6EF2}"/>
          </ac:graphicFrameMkLst>
        </pc:graphicFrameChg>
      </pc:sldChg>
      <pc:sldChg chg="addSp delSp">
        <pc:chgData name="Trevor Tombe" userId="6b8b3b46-be9d-4e4e-97f5-c5e1931c5a35" providerId="ADAL" clId="{0A8C2045-3017-47E6-92A6-C5ACC92C4E31}" dt="2018-11-16T15:04:53.902" v="84"/>
        <pc:sldMkLst>
          <pc:docMk/>
          <pc:sldMk cId="3966457937" sldId="296"/>
        </pc:sldMkLst>
        <pc:spChg chg="add">
          <ac:chgData name="Trevor Tombe" userId="6b8b3b46-be9d-4e4e-97f5-c5e1931c5a35" providerId="ADAL" clId="{0A8C2045-3017-47E6-92A6-C5ACC92C4E31}" dt="2018-11-16T15:04:53.902" v="84"/>
          <ac:spMkLst>
            <pc:docMk/>
            <pc:sldMk cId="3966457937" sldId="296"/>
            <ac:spMk id="4" creationId="{705A3AB3-B2AE-4E3D-98F6-879525FAC03A}"/>
          </ac:spMkLst>
        </pc:spChg>
        <pc:spChg chg="del">
          <ac:chgData name="Trevor Tombe" userId="6b8b3b46-be9d-4e4e-97f5-c5e1931c5a35" providerId="ADAL" clId="{0A8C2045-3017-47E6-92A6-C5ACC92C4E31}" dt="2018-11-16T15:04:53.543" v="83" actId="478"/>
          <ac:spMkLst>
            <pc:docMk/>
            <pc:sldMk cId="3966457937" sldId="296"/>
            <ac:spMk id="7" creationId="{8B5B42B9-1E26-48D3-ACA9-7447C0B7729F}"/>
          </ac:spMkLst>
        </pc:spChg>
        <pc:graphicFrameChg chg="add">
          <ac:chgData name="Trevor Tombe" userId="6b8b3b46-be9d-4e4e-97f5-c5e1931c5a35" providerId="ADAL" clId="{0A8C2045-3017-47E6-92A6-C5ACC92C4E31}" dt="2018-11-16T15:04:53.902" v="84"/>
          <ac:graphicFrameMkLst>
            <pc:docMk/>
            <pc:sldMk cId="3966457937" sldId="296"/>
            <ac:graphicFrameMk id="5" creationId="{8F331888-2F4A-4703-B74B-E6F02633D1D7}"/>
          </ac:graphicFrameMkLst>
        </pc:graphicFrameChg>
      </pc:sldChg>
    </pc:docChg>
  </pc:docChgLst>
  <pc:docChgLst>
    <pc:chgData name="Trevor Tombe" userId="6b8b3b46-be9d-4e4e-97f5-c5e1931c5a35" providerId="ADAL" clId="{ADBD743C-8456-4917-8497-5D99DD9B597B}"/>
    <pc:docChg chg="undo custSel modSld modMainMaster">
      <pc:chgData name="Trevor Tombe" userId="6b8b3b46-be9d-4e4e-97f5-c5e1931c5a35" providerId="ADAL" clId="{ADBD743C-8456-4917-8497-5D99DD9B597B}" dt="2018-10-28T21:43:10.262" v="228" actId="20577"/>
      <pc:docMkLst>
        <pc:docMk/>
      </pc:docMkLst>
      <pc:sldChg chg="addSp delSp modSp">
        <pc:chgData name="Trevor Tombe" userId="6b8b3b46-be9d-4e4e-97f5-c5e1931c5a35" providerId="ADAL" clId="{ADBD743C-8456-4917-8497-5D99DD9B597B}" dt="2018-10-28T21:34:31.282" v="27" actId="20577"/>
        <pc:sldMkLst>
          <pc:docMk/>
          <pc:sldMk cId="2724542298" sldId="262"/>
        </pc:sldMkLst>
        <pc:spChg chg="add mod">
          <ac:chgData name="Trevor Tombe" userId="6b8b3b46-be9d-4e4e-97f5-c5e1931c5a35" providerId="ADAL" clId="{ADBD743C-8456-4917-8497-5D99DD9B597B}" dt="2018-10-28T21:34:31.282" v="27" actId="20577"/>
          <ac:spMkLst>
            <pc:docMk/>
            <pc:sldMk cId="2724542298" sldId="262"/>
            <ac:spMk id="5" creationId="{60150278-44BD-43AB-90E5-D75AF5FCA74B}"/>
          </ac:spMkLst>
        </pc:spChg>
        <pc:picChg chg="del">
          <ac:chgData name="Trevor Tombe" userId="6b8b3b46-be9d-4e4e-97f5-c5e1931c5a35" providerId="ADAL" clId="{ADBD743C-8456-4917-8497-5D99DD9B597B}" dt="2018-10-28T21:34:06.473" v="21" actId="478"/>
          <ac:picMkLst>
            <pc:docMk/>
            <pc:sldMk cId="2724542298" sldId="262"/>
            <ac:picMk id="4" creationId="{00000000-0000-0000-0000-000000000000}"/>
          </ac:picMkLst>
        </pc:picChg>
      </pc:sldChg>
      <pc:sldChg chg="modSp">
        <pc:chgData name="Trevor Tombe" userId="6b8b3b46-be9d-4e4e-97f5-c5e1931c5a35" providerId="ADAL" clId="{ADBD743C-8456-4917-8497-5D99DD9B597B}" dt="2018-10-28T21:35:04.363" v="30" actId="113"/>
        <pc:sldMkLst>
          <pc:docMk/>
          <pc:sldMk cId="2724542298" sldId="263"/>
        </pc:sldMkLst>
        <pc:spChg chg="mod">
          <ac:chgData name="Trevor Tombe" userId="6b8b3b46-be9d-4e4e-97f5-c5e1931c5a35" providerId="ADAL" clId="{ADBD743C-8456-4917-8497-5D99DD9B597B}" dt="2018-10-28T21:35:04.363" v="30" actId="113"/>
          <ac:spMkLst>
            <pc:docMk/>
            <pc:sldMk cId="2724542298" sldId="263"/>
            <ac:spMk id="3" creationId="{00000000-0000-0000-0000-000000000000}"/>
          </ac:spMkLst>
        </pc:spChg>
      </pc:sldChg>
      <pc:sldChg chg="addSp delSp modSp">
        <pc:chgData name="Trevor Tombe" userId="6b8b3b46-be9d-4e4e-97f5-c5e1931c5a35" providerId="ADAL" clId="{ADBD743C-8456-4917-8497-5D99DD9B597B}" dt="2018-10-28T21:36:14.282" v="49" actId="20577"/>
        <pc:sldMkLst>
          <pc:docMk/>
          <pc:sldMk cId="2724542298" sldId="268"/>
        </pc:sldMkLst>
        <pc:spChg chg="del">
          <ac:chgData name="Trevor Tombe" userId="6b8b3b46-be9d-4e4e-97f5-c5e1931c5a35" providerId="ADAL" clId="{ADBD743C-8456-4917-8497-5D99DD9B597B}" dt="2018-10-28T21:36:01.412" v="32" actId="478"/>
          <ac:spMkLst>
            <pc:docMk/>
            <pc:sldMk cId="2724542298" sldId="268"/>
            <ac:spMk id="4" creationId="{00000000-0000-0000-0000-000000000000}"/>
          </ac:spMkLst>
        </pc:spChg>
        <pc:spChg chg="del">
          <ac:chgData name="Trevor Tombe" userId="6b8b3b46-be9d-4e4e-97f5-c5e1931c5a35" providerId="ADAL" clId="{ADBD743C-8456-4917-8497-5D99DD9B597B}" dt="2018-10-28T21:36:02.296" v="33" actId="478"/>
          <ac:spMkLst>
            <pc:docMk/>
            <pc:sldMk cId="2724542298" sldId="268"/>
            <ac:spMk id="5" creationId="{00000000-0000-0000-0000-000000000000}"/>
          </ac:spMkLst>
        </pc:spChg>
        <pc:spChg chg="add del mod">
          <ac:chgData name="Trevor Tombe" userId="6b8b3b46-be9d-4e4e-97f5-c5e1931c5a35" providerId="ADAL" clId="{ADBD743C-8456-4917-8497-5D99DD9B597B}" dt="2018-10-28T21:36:04.482" v="35" actId="478"/>
          <ac:spMkLst>
            <pc:docMk/>
            <pc:sldMk cId="2724542298" sldId="268"/>
            <ac:spMk id="6" creationId="{9AE36E1C-5C25-4475-8A6D-D51058776546}"/>
          </ac:spMkLst>
        </pc:spChg>
        <pc:spChg chg="add del mod">
          <ac:chgData name="Trevor Tombe" userId="6b8b3b46-be9d-4e4e-97f5-c5e1931c5a35" providerId="ADAL" clId="{ADBD743C-8456-4917-8497-5D99DD9B597B}" dt="2018-10-28T21:36:03.743" v="34" actId="478"/>
          <ac:spMkLst>
            <pc:docMk/>
            <pc:sldMk cId="2724542298" sldId="268"/>
            <ac:spMk id="9" creationId="{3F58AE2E-2213-4829-A901-721454C71262}"/>
          </ac:spMkLst>
        </pc:spChg>
        <pc:spChg chg="add mod">
          <ac:chgData name="Trevor Tombe" userId="6b8b3b46-be9d-4e4e-97f5-c5e1931c5a35" providerId="ADAL" clId="{ADBD743C-8456-4917-8497-5D99DD9B597B}" dt="2018-10-28T21:36:14.282" v="49" actId="20577"/>
          <ac:spMkLst>
            <pc:docMk/>
            <pc:sldMk cId="2724542298" sldId="268"/>
            <ac:spMk id="10" creationId="{E0CDD688-7057-470A-A743-3ABD5B0078D8}"/>
          </ac:spMkLst>
        </pc:spChg>
        <pc:graphicFrameChg chg="del modGraphic">
          <ac:chgData name="Trevor Tombe" userId="6b8b3b46-be9d-4e4e-97f5-c5e1931c5a35" providerId="ADAL" clId="{ADBD743C-8456-4917-8497-5D99DD9B597B}" dt="2018-10-28T21:36:05.803" v="36" actId="478"/>
          <ac:graphicFrameMkLst>
            <pc:docMk/>
            <pc:sldMk cId="2724542298" sldId="268"/>
            <ac:graphicFrameMk id="7" creationId="{00000000-0000-0000-0000-000000000000}"/>
          </ac:graphicFrameMkLst>
        </pc:graphicFrameChg>
      </pc:sldChg>
      <pc:sldChg chg="addSp delSp modSp">
        <pc:chgData name="Trevor Tombe" userId="6b8b3b46-be9d-4e4e-97f5-c5e1931c5a35" providerId="ADAL" clId="{ADBD743C-8456-4917-8497-5D99DD9B597B}" dt="2018-10-28T21:36:52.083" v="69" actId="20577"/>
        <pc:sldMkLst>
          <pc:docMk/>
          <pc:sldMk cId="2724542298" sldId="270"/>
        </pc:sldMkLst>
        <pc:spChg chg="add del mod">
          <ac:chgData name="Trevor Tombe" userId="6b8b3b46-be9d-4e4e-97f5-c5e1931c5a35" providerId="ADAL" clId="{ADBD743C-8456-4917-8497-5D99DD9B597B}" dt="2018-10-28T21:36:39.958" v="51" actId="478"/>
          <ac:spMkLst>
            <pc:docMk/>
            <pc:sldMk cId="2724542298" sldId="270"/>
            <ac:spMk id="3" creationId="{19529081-D4FB-40C6-9D68-C37ED99F210E}"/>
          </ac:spMkLst>
        </pc:spChg>
        <pc:spChg chg="del">
          <ac:chgData name="Trevor Tombe" userId="6b8b3b46-be9d-4e4e-97f5-c5e1931c5a35" providerId="ADAL" clId="{ADBD743C-8456-4917-8497-5D99DD9B597B}" dt="2018-10-28T21:36:38.954" v="50" actId="478"/>
          <ac:spMkLst>
            <pc:docMk/>
            <pc:sldMk cId="2724542298" sldId="270"/>
            <ac:spMk id="5" creationId="{00000000-0000-0000-0000-000000000000}"/>
          </ac:spMkLst>
        </pc:spChg>
        <pc:spChg chg="del">
          <ac:chgData name="Trevor Tombe" userId="6b8b3b46-be9d-4e4e-97f5-c5e1931c5a35" providerId="ADAL" clId="{ADBD743C-8456-4917-8497-5D99DD9B597B}" dt="2018-10-28T21:36:42.673" v="53" actId="478"/>
          <ac:spMkLst>
            <pc:docMk/>
            <pc:sldMk cId="2724542298" sldId="270"/>
            <ac:spMk id="6" creationId="{00000000-0000-0000-0000-000000000000}"/>
          </ac:spMkLst>
        </pc:spChg>
        <pc:spChg chg="add del mod">
          <ac:chgData name="Trevor Tombe" userId="6b8b3b46-be9d-4e4e-97f5-c5e1931c5a35" providerId="ADAL" clId="{ADBD743C-8456-4917-8497-5D99DD9B597B}" dt="2018-10-28T21:36:43.717" v="54" actId="478"/>
          <ac:spMkLst>
            <pc:docMk/>
            <pc:sldMk cId="2724542298" sldId="270"/>
            <ac:spMk id="9" creationId="{0C543858-52D1-4FF0-9BCC-BA30840094FC}"/>
          </ac:spMkLst>
        </pc:spChg>
        <pc:spChg chg="add mod">
          <ac:chgData name="Trevor Tombe" userId="6b8b3b46-be9d-4e4e-97f5-c5e1931c5a35" providerId="ADAL" clId="{ADBD743C-8456-4917-8497-5D99DD9B597B}" dt="2018-10-28T21:36:52.083" v="69" actId="20577"/>
          <ac:spMkLst>
            <pc:docMk/>
            <pc:sldMk cId="2724542298" sldId="270"/>
            <ac:spMk id="10" creationId="{43F25C0E-765D-43FF-BECD-5E0B8814FA90}"/>
          </ac:spMkLst>
        </pc:spChg>
        <pc:graphicFrameChg chg="del">
          <ac:chgData name="Trevor Tombe" userId="6b8b3b46-be9d-4e4e-97f5-c5e1931c5a35" providerId="ADAL" clId="{ADBD743C-8456-4917-8497-5D99DD9B597B}" dt="2018-10-28T21:36:40.933" v="52" actId="478"/>
          <ac:graphicFrameMkLst>
            <pc:docMk/>
            <pc:sldMk cId="2724542298" sldId="270"/>
            <ac:graphicFrameMk id="7" creationId="{00000000-0000-0000-0000-000000000000}"/>
          </ac:graphicFrameMkLst>
        </pc:graphicFrameChg>
      </pc:sldChg>
      <pc:sldChg chg="addSp delSp modSp">
        <pc:chgData name="Trevor Tombe" userId="6b8b3b46-be9d-4e4e-97f5-c5e1931c5a35" providerId="ADAL" clId="{ADBD743C-8456-4917-8497-5D99DD9B597B}" dt="2018-10-28T21:37:50.293" v="87" actId="20577"/>
        <pc:sldMkLst>
          <pc:docMk/>
          <pc:sldMk cId="2724542298" sldId="276"/>
        </pc:sldMkLst>
        <pc:spChg chg="del">
          <ac:chgData name="Trevor Tombe" userId="6b8b3b46-be9d-4e4e-97f5-c5e1931c5a35" providerId="ADAL" clId="{ADBD743C-8456-4917-8497-5D99DD9B597B}" dt="2018-10-28T21:37:37.543" v="71" actId="478"/>
          <ac:spMkLst>
            <pc:docMk/>
            <pc:sldMk cId="2724542298" sldId="276"/>
            <ac:spMk id="5" creationId="{00000000-0000-0000-0000-000000000000}"/>
          </ac:spMkLst>
        </pc:spChg>
        <pc:spChg chg="add del mod">
          <ac:chgData name="Trevor Tombe" userId="6b8b3b46-be9d-4e4e-97f5-c5e1931c5a35" providerId="ADAL" clId="{ADBD743C-8456-4917-8497-5D99DD9B597B}" dt="2018-10-28T21:37:38.685" v="72" actId="478"/>
          <ac:spMkLst>
            <pc:docMk/>
            <pc:sldMk cId="2724542298" sldId="276"/>
            <ac:spMk id="6" creationId="{EEE6A541-77C2-44D7-BBDB-9B9AFD057B88}"/>
          </ac:spMkLst>
        </pc:spChg>
        <pc:spChg chg="add mod">
          <ac:chgData name="Trevor Tombe" userId="6b8b3b46-be9d-4e4e-97f5-c5e1931c5a35" providerId="ADAL" clId="{ADBD743C-8456-4917-8497-5D99DD9B597B}" dt="2018-10-28T21:37:50.293" v="87" actId="20577"/>
          <ac:spMkLst>
            <pc:docMk/>
            <pc:sldMk cId="2724542298" sldId="276"/>
            <ac:spMk id="7" creationId="{BF10DE32-9B3C-4CB3-A7B0-AD72154EC1A7}"/>
          </ac:spMkLst>
        </pc:spChg>
        <pc:graphicFrameChg chg="del modGraphic">
          <ac:chgData name="Trevor Tombe" userId="6b8b3b46-be9d-4e4e-97f5-c5e1931c5a35" providerId="ADAL" clId="{ADBD743C-8456-4917-8497-5D99DD9B597B}" dt="2018-10-28T21:37:40.733" v="74" actId="478"/>
          <ac:graphicFrameMkLst>
            <pc:docMk/>
            <pc:sldMk cId="2724542298" sldId="276"/>
            <ac:graphicFrameMk id="4" creationId="{00000000-0000-0000-0000-000000000000}"/>
          </ac:graphicFrameMkLst>
        </pc:graphicFrameChg>
      </pc:sldChg>
      <pc:sldChg chg="addSp delSp modSp">
        <pc:chgData name="Trevor Tombe" userId="6b8b3b46-be9d-4e4e-97f5-c5e1931c5a35" providerId="ADAL" clId="{ADBD743C-8456-4917-8497-5D99DD9B597B}" dt="2018-10-28T21:38:10.183" v="105" actId="20577"/>
        <pc:sldMkLst>
          <pc:docMk/>
          <pc:sldMk cId="2724542298" sldId="277"/>
        </pc:sldMkLst>
        <pc:spChg chg="add del mod">
          <ac:chgData name="Trevor Tombe" userId="6b8b3b46-be9d-4e4e-97f5-c5e1931c5a35" providerId="ADAL" clId="{ADBD743C-8456-4917-8497-5D99DD9B597B}" dt="2018-10-28T21:37:57.627" v="90" actId="478"/>
          <ac:spMkLst>
            <pc:docMk/>
            <pc:sldMk cId="2724542298" sldId="277"/>
            <ac:spMk id="3" creationId="{AF3FC3B8-50B6-4C9D-862F-46DEA0CEFCFF}"/>
          </ac:spMkLst>
        </pc:spChg>
        <pc:spChg chg="del">
          <ac:chgData name="Trevor Tombe" userId="6b8b3b46-be9d-4e4e-97f5-c5e1931c5a35" providerId="ADAL" clId="{ADBD743C-8456-4917-8497-5D99DD9B597B}" dt="2018-10-28T21:37:57.032" v="89" actId="478"/>
          <ac:spMkLst>
            <pc:docMk/>
            <pc:sldMk cId="2724542298" sldId="277"/>
            <ac:spMk id="5" creationId="{00000000-0000-0000-0000-000000000000}"/>
          </ac:spMkLst>
        </pc:spChg>
        <pc:spChg chg="del">
          <ac:chgData name="Trevor Tombe" userId="6b8b3b46-be9d-4e4e-97f5-c5e1931c5a35" providerId="ADAL" clId="{ADBD743C-8456-4917-8497-5D99DD9B597B}" dt="2018-10-28T21:37:59.443" v="91" actId="478"/>
          <ac:spMkLst>
            <pc:docMk/>
            <pc:sldMk cId="2724542298" sldId="277"/>
            <ac:spMk id="6" creationId="{00000000-0000-0000-0000-000000000000}"/>
          </ac:spMkLst>
        </pc:spChg>
        <pc:spChg chg="add del mod">
          <ac:chgData name="Trevor Tombe" userId="6b8b3b46-be9d-4e4e-97f5-c5e1931c5a35" providerId="ADAL" clId="{ADBD743C-8456-4917-8497-5D99DD9B597B}" dt="2018-10-28T21:38:02.676" v="92" actId="478"/>
          <ac:spMkLst>
            <pc:docMk/>
            <pc:sldMk cId="2724542298" sldId="277"/>
            <ac:spMk id="9" creationId="{EAF454FB-0D10-43A8-BAEA-445FA4F83C90}"/>
          </ac:spMkLst>
        </pc:spChg>
        <pc:spChg chg="add mod">
          <ac:chgData name="Trevor Tombe" userId="6b8b3b46-be9d-4e4e-97f5-c5e1931c5a35" providerId="ADAL" clId="{ADBD743C-8456-4917-8497-5D99DD9B597B}" dt="2018-10-28T21:38:10.183" v="105" actId="20577"/>
          <ac:spMkLst>
            <pc:docMk/>
            <pc:sldMk cId="2724542298" sldId="277"/>
            <ac:spMk id="10" creationId="{ECD9EEFF-90F5-4F38-B94D-19DF4804128D}"/>
          </ac:spMkLst>
        </pc:spChg>
        <pc:graphicFrameChg chg="del">
          <ac:chgData name="Trevor Tombe" userId="6b8b3b46-be9d-4e4e-97f5-c5e1931c5a35" providerId="ADAL" clId="{ADBD743C-8456-4917-8497-5D99DD9B597B}" dt="2018-10-28T21:37:55.857" v="88" actId="478"/>
          <ac:graphicFrameMkLst>
            <pc:docMk/>
            <pc:sldMk cId="2724542298" sldId="277"/>
            <ac:graphicFrameMk id="7" creationId="{00000000-0000-0000-0000-000000000000}"/>
          </ac:graphicFrameMkLst>
        </pc:graphicFrameChg>
      </pc:sldChg>
      <pc:sldChg chg="modSp">
        <pc:chgData name="Trevor Tombe" userId="6b8b3b46-be9d-4e4e-97f5-c5e1931c5a35" providerId="ADAL" clId="{ADBD743C-8456-4917-8497-5D99DD9B597B}" dt="2018-10-28T21:38:39.443" v="110" actId="20577"/>
        <pc:sldMkLst>
          <pc:docMk/>
          <pc:sldMk cId="2724542298" sldId="278"/>
        </pc:sldMkLst>
        <pc:spChg chg="mod">
          <ac:chgData name="Trevor Tombe" userId="6b8b3b46-be9d-4e4e-97f5-c5e1931c5a35" providerId="ADAL" clId="{ADBD743C-8456-4917-8497-5D99DD9B597B}" dt="2018-10-28T21:38:39.443" v="110" actId="20577"/>
          <ac:spMkLst>
            <pc:docMk/>
            <pc:sldMk cId="2724542298" sldId="278"/>
            <ac:spMk id="3" creationId="{00000000-0000-0000-0000-000000000000}"/>
          </ac:spMkLst>
        </pc:spChg>
      </pc:sldChg>
      <pc:sldChg chg="addSp delSp modSp">
        <pc:chgData name="Trevor Tombe" userId="6b8b3b46-be9d-4e4e-97f5-c5e1931c5a35" providerId="ADAL" clId="{ADBD743C-8456-4917-8497-5D99DD9B597B}" dt="2018-10-28T21:39:44.266" v="221" actId="122"/>
        <pc:sldMkLst>
          <pc:docMk/>
          <pc:sldMk cId="2724542298" sldId="279"/>
        </pc:sldMkLst>
        <pc:spChg chg="del">
          <ac:chgData name="Trevor Tombe" userId="6b8b3b46-be9d-4e4e-97f5-c5e1931c5a35" providerId="ADAL" clId="{ADBD743C-8456-4917-8497-5D99DD9B597B}" dt="2018-10-28T21:38:43.336" v="111" actId="478"/>
          <ac:spMkLst>
            <pc:docMk/>
            <pc:sldMk cId="2724542298" sldId="279"/>
            <ac:spMk id="3" creationId="{00000000-0000-0000-0000-000000000000}"/>
          </ac:spMkLst>
        </pc:spChg>
        <pc:spChg chg="add del mod">
          <ac:chgData name="Trevor Tombe" userId="6b8b3b46-be9d-4e4e-97f5-c5e1931c5a35" providerId="ADAL" clId="{ADBD743C-8456-4917-8497-5D99DD9B597B}" dt="2018-10-28T21:38:44.346" v="112" actId="478"/>
          <ac:spMkLst>
            <pc:docMk/>
            <pc:sldMk cId="2724542298" sldId="279"/>
            <ac:spMk id="6" creationId="{6D0A8654-D5BB-4B84-A778-B18FB994E7B1}"/>
          </ac:spMkLst>
        </pc:spChg>
        <pc:spChg chg="add mod">
          <ac:chgData name="Trevor Tombe" userId="6b8b3b46-be9d-4e4e-97f5-c5e1931c5a35" providerId="ADAL" clId="{ADBD743C-8456-4917-8497-5D99DD9B597B}" dt="2018-10-28T21:39:44.266" v="221" actId="122"/>
          <ac:spMkLst>
            <pc:docMk/>
            <pc:sldMk cId="2724542298" sldId="279"/>
            <ac:spMk id="7" creationId="{7BFE18FF-11A0-4D8F-BCF5-1E16C5D63571}"/>
          </ac:spMkLst>
        </pc:spChg>
        <pc:graphicFrameChg chg="del">
          <ac:chgData name="Trevor Tombe" userId="6b8b3b46-be9d-4e4e-97f5-c5e1931c5a35" providerId="ADAL" clId="{ADBD743C-8456-4917-8497-5D99DD9B597B}" dt="2018-10-28T21:38:46.053" v="113" actId="478"/>
          <ac:graphicFrameMkLst>
            <pc:docMk/>
            <pc:sldMk cId="2724542298" sldId="279"/>
            <ac:graphicFrameMk id="4" creationId="{00000000-0000-0000-0000-000000000000}"/>
          </ac:graphicFrameMkLst>
        </pc:graphicFrameChg>
      </pc:sldChg>
      <pc:sldChg chg="addSp delSp modSp">
        <pc:chgData name="Trevor Tombe" userId="6b8b3b46-be9d-4e4e-97f5-c5e1931c5a35" providerId="ADAL" clId="{ADBD743C-8456-4917-8497-5D99DD9B597B}" dt="2018-10-28T21:39:25.596" v="153" actId="1076"/>
        <pc:sldMkLst>
          <pc:docMk/>
          <pc:sldMk cId="3966457937" sldId="296"/>
        </pc:sldMkLst>
        <pc:spChg chg="del">
          <ac:chgData name="Trevor Tombe" userId="6b8b3b46-be9d-4e4e-97f5-c5e1931c5a35" providerId="ADAL" clId="{ADBD743C-8456-4917-8497-5D99DD9B597B}" dt="2018-10-28T21:39:06.897" v="128" actId="478"/>
          <ac:spMkLst>
            <pc:docMk/>
            <pc:sldMk cId="3966457937" sldId="296"/>
            <ac:spMk id="3" creationId="{00000000-0000-0000-0000-000000000000}"/>
          </ac:spMkLst>
        </pc:spChg>
        <pc:spChg chg="add del mod">
          <ac:chgData name="Trevor Tombe" userId="6b8b3b46-be9d-4e4e-97f5-c5e1931c5a35" providerId="ADAL" clId="{ADBD743C-8456-4917-8497-5D99DD9B597B}" dt="2018-10-28T21:39:08.463" v="129" actId="478"/>
          <ac:spMkLst>
            <pc:docMk/>
            <pc:sldMk cId="3966457937" sldId="296"/>
            <ac:spMk id="6" creationId="{C0B906C6-5E62-4545-811D-CD003E1A85B5}"/>
          </ac:spMkLst>
        </pc:spChg>
        <pc:spChg chg="add mod">
          <ac:chgData name="Trevor Tombe" userId="6b8b3b46-be9d-4e4e-97f5-c5e1931c5a35" providerId="ADAL" clId="{ADBD743C-8456-4917-8497-5D99DD9B597B}" dt="2018-10-28T21:39:25.596" v="153" actId="1076"/>
          <ac:spMkLst>
            <pc:docMk/>
            <pc:sldMk cId="3966457937" sldId="296"/>
            <ac:spMk id="7" creationId="{8B5B42B9-1E26-48D3-ACA9-7447C0B7729F}"/>
          </ac:spMkLst>
        </pc:spChg>
        <pc:graphicFrameChg chg="del">
          <ac:chgData name="Trevor Tombe" userId="6b8b3b46-be9d-4e4e-97f5-c5e1931c5a35" providerId="ADAL" clId="{ADBD743C-8456-4917-8497-5D99DD9B597B}" dt="2018-10-28T21:39:05.743" v="127" actId="478"/>
          <ac:graphicFrameMkLst>
            <pc:docMk/>
            <pc:sldMk cId="3966457937" sldId="296"/>
            <ac:graphicFrameMk id="4" creationId="{00000000-0000-0000-0000-000000000000}"/>
          </ac:graphicFrameMkLst>
        </pc:graphicFrameChg>
      </pc:sldChg>
      <pc:sldChg chg="addSp delSp modSp">
        <pc:chgData name="Trevor Tombe" userId="6b8b3b46-be9d-4e4e-97f5-c5e1931c5a35" providerId="ADAL" clId="{ADBD743C-8456-4917-8497-5D99DD9B597B}" dt="2018-10-28T21:43:10.262" v="228" actId="20577"/>
        <pc:sldMkLst>
          <pc:docMk/>
          <pc:sldMk cId="2917943241" sldId="297"/>
        </pc:sldMkLst>
        <pc:spChg chg="mod">
          <ac:chgData name="Trevor Tombe" userId="6b8b3b46-be9d-4e4e-97f5-c5e1931c5a35" providerId="ADAL" clId="{ADBD743C-8456-4917-8497-5D99DD9B597B}" dt="2018-10-28T21:43:10.262" v="228" actId="20577"/>
          <ac:spMkLst>
            <pc:docMk/>
            <pc:sldMk cId="2917943241" sldId="297"/>
            <ac:spMk id="3" creationId="{00000000-0000-0000-0000-000000000000}"/>
          </ac:spMkLst>
        </pc:spChg>
        <pc:spChg chg="mod">
          <ac:chgData name="Trevor Tombe" userId="6b8b3b46-be9d-4e4e-97f5-c5e1931c5a35" providerId="ADAL" clId="{ADBD743C-8456-4917-8497-5D99DD9B597B}" dt="2018-10-28T21:29:43.946" v="8" actId="20577"/>
          <ac:spMkLst>
            <pc:docMk/>
            <pc:sldMk cId="2917943241" sldId="297"/>
            <ac:spMk id="6" creationId="{00000000-0000-0000-0000-000000000000}"/>
          </ac:spMkLst>
        </pc:spChg>
        <pc:spChg chg="add mod">
          <ac:chgData name="Trevor Tombe" userId="6b8b3b46-be9d-4e4e-97f5-c5e1931c5a35" providerId="ADAL" clId="{ADBD743C-8456-4917-8497-5D99DD9B597B}" dt="2018-10-28T21:29:30.527" v="2" actId="1076"/>
          <ac:spMkLst>
            <pc:docMk/>
            <pc:sldMk cId="2917943241" sldId="297"/>
            <ac:spMk id="7" creationId="{665385A4-5CD5-405D-8E2B-D42F25D448B8}"/>
          </ac:spMkLst>
        </pc:spChg>
        <pc:picChg chg="del">
          <ac:chgData name="Trevor Tombe" userId="6b8b3b46-be9d-4e4e-97f5-c5e1931c5a35" providerId="ADAL" clId="{ADBD743C-8456-4917-8497-5D99DD9B597B}" dt="2018-10-28T21:29:27.513" v="0" actId="478"/>
          <ac:picMkLst>
            <pc:docMk/>
            <pc:sldMk cId="2917943241" sldId="297"/>
            <ac:picMk id="8" creationId="{00000000-0000-0000-0000-000000000000}"/>
          </ac:picMkLst>
        </pc:picChg>
      </pc:sldChg>
      <pc:sldMasterChg chg="modSp modSldLayout">
        <pc:chgData name="Trevor Tombe" userId="6b8b3b46-be9d-4e4e-97f5-c5e1931c5a35" providerId="ADAL" clId="{ADBD743C-8456-4917-8497-5D99DD9B597B}" dt="2018-10-28T21:30:14.527" v="20" actId="20577"/>
        <pc:sldMasterMkLst>
          <pc:docMk/>
          <pc:sldMasterMk cId="3691570016" sldId="2147483648"/>
        </pc:sldMasterMkLst>
        <pc:spChg chg="mod">
          <ac:chgData name="Trevor Tombe" userId="6b8b3b46-be9d-4e4e-97f5-c5e1931c5a35" providerId="ADAL" clId="{ADBD743C-8456-4917-8497-5D99DD9B597B}" dt="2018-10-28T21:29:52.729" v="10" actId="20577"/>
          <ac:spMkLst>
            <pc:docMk/>
            <pc:sldMasterMk cId="3691570016" sldId="2147483648"/>
            <ac:spMk id="8" creationId="{00000000-0000-0000-0000-000000000000}"/>
          </ac:spMkLst>
        </pc:spChg>
        <pc:sldLayoutChg chg="modSp">
          <pc:chgData name="Trevor Tombe" userId="6b8b3b46-be9d-4e4e-97f5-c5e1931c5a35" providerId="ADAL" clId="{ADBD743C-8456-4917-8497-5D99DD9B597B}" dt="2018-10-28T21:29:55.878" v="12" actId="20577"/>
          <pc:sldLayoutMkLst>
            <pc:docMk/>
            <pc:sldMasterMk cId="3691570016" sldId="2147483648"/>
            <pc:sldLayoutMk cId="887980693" sldId="2147483649"/>
          </pc:sldLayoutMkLst>
          <pc:spChg chg="mod">
            <ac:chgData name="Trevor Tombe" userId="6b8b3b46-be9d-4e4e-97f5-c5e1931c5a35" providerId="ADAL" clId="{ADBD743C-8456-4917-8497-5D99DD9B597B}" dt="2018-10-28T21:29:55.878" v="12" actId="20577"/>
            <ac:spMkLst>
              <pc:docMk/>
              <pc:sldMasterMk cId="3691570016" sldId="2147483648"/>
              <pc:sldLayoutMk cId="887980693" sldId="2147483649"/>
              <ac:spMk id="13" creationId="{00000000-0000-0000-0000-000000000000}"/>
            </ac:spMkLst>
          </pc:spChg>
        </pc:sldLayoutChg>
        <pc:sldLayoutChg chg="modSp">
          <pc:chgData name="Trevor Tombe" userId="6b8b3b46-be9d-4e4e-97f5-c5e1931c5a35" providerId="ADAL" clId="{ADBD743C-8456-4917-8497-5D99DD9B597B}" dt="2018-10-28T21:30:04.863" v="16" actId="20577"/>
          <pc:sldLayoutMkLst>
            <pc:docMk/>
            <pc:sldMasterMk cId="3691570016" sldId="2147483648"/>
            <pc:sldLayoutMk cId="3711136687" sldId="2147483655"/>
          </pc:sldLayoutMkLst>
          <pc:spChg chg="mod">
            <ac:chgData name="Trevor Tombe" userId="6b8b3b46-be9d-4e4e-97f5-c5e1931c5a35" providerId="ADAL" clId="{ADBD743C-8456-4917-8497-5D99DD9B597B}" dt="2018-10-28T21:30:04.863" v="16" actId="20577"/>
            <ac:spMkLst>
              <pc:docMk/>
              <pc:sldMasterMk cId="3691570016" sldId="2147483648"/>
              <pc:sldLayoutMk cId="3711136687" sldId="2147483655"/>
              <ac:spMk id="10" creationId="{00000000-0000-0000-0000-000000000000}"/>
            </ac:spMkLst>
          </pc:spChg>
        </pc:sldLayoutChg>
        <pc:sldLayoutChg chg="modSp">
          <pc:chgData name="Trevor Tombe" userId="6b8b3b46-be9d-4e4e-97f5-c5e1931c5a35" providerId="ADAL" clId="{ADBD743C-8456-4917-8497-5D99DD9B597B}" dt="2018-10-28T21:30:00.511" v="14" actId="20577"/>
          <pc:sldLayoutMkLst>
            <pc:docMk/>
            <pc:sldMasterMk cId="3691570016" sldId="2147483648"/>
            <pc:sldLayoutMk cId="2203796096" sldId="2147483658"/>
          </pc:sldLayoutMkLst>
          <pc:spChg chg="mod">
            <ac:chgData name="Trevor Tombe" userId="6b8b3b46-be9d-4e4e-97f5-c5e1931c5a35" providerId="ADAL" clId="{ADBD743C-8456-4917-8497-5D99DD9B597B}" dt="2018-10-28T21:30:00.511" v="14" actId="20577"/>
            <ac:spMkLst>
              <pc:docMk/>
              <pc:sldMasterMk cId="3691570016" sldId="2147483648"/>
              <pc:sldLayoutMk cId="2203796096" sldId="2147483658"/>
              <ac:spMk id="13" creationId="{00000000-0000-0000-0000-000000000000}"/>
            </ac:spMkLst>
          </pc:spChg>
        </pc:sldLayoutChg>
        <pc:sldLayoutChg chg="modSp">
          <pc:chgData name="Trevor Tombe" userId="6b8b3b46-be9d-4e4e-97f5-c5e1931c5a35" providerId="ADAL" clId="{ADBD743C-8456-4917-8497-5D99DD9B597B}" dt="2018-10-28T21:30:09.830" v="18" actId="20577"/>
          <pc:sldLayoutMkLst>
            <pc:docMk/>
            <pc:sldMasterMk cId="3691570016" sldId="2147483648"/>
            <pc:sldLayoutMk cId="2203796096" sldId="2147483665"/>
          </pc:sldLayoutMkLst>
          <pc:spChg chg="mod">
            <ac:chgData name="Trevor Tombe" userId="6b8b3b46-be9d-4e4e-97f5-c5e1931c5a35" providerId="ADAL" clId="{ADBD743C-8456-4917-8497-5D99DD9B597B}" dt="2018-10-28T21:30:09.830" v="18" actId="20577"/>
            <ac:spMkLst>
              <pc:docMk/>
              <pc:sldMasterMk cId="3691570016" sldId="2147483648"/>
              <pc:sldLayoutMk cId="2203796096" sldId="2147483665"/>
              <ac:spMk id="14" creationId="{00000000-0000-0000-0000-000000000000}"/>
            </ac:spMkLst>
          </pc:spChg>
        </pc:sldLayoutChg>
        <pc:sldLayoutChg chg="modSp">
          <pc:chgData name="Trevor Tombe" userId="6b8b3b46-be9d-4e4e-97f5-c5e1931c5a35" providerId="ADAL" clId="{ADBD743C-8456-4917-8497-5D99DD9B597B}" dt="2018-10-28T21:30:14.527" v="20" actId="20577"/>
          <pc:sldLayoutMkLst>
            <pc:docMk/>
            <pc:sldMasterMk cId="3691570016" sldId="2147483648"/>
            <pc:sldLayoutMk cId="1680180728" sldId="2147483671"/>
          </pc:sldLayoutMkLst>
          <pc:spChg chg="mod">
            <ac:chgData name="Trevor Tombe" userId="6b8b3b46-be9d-4e4e-97f5-c5e1931c5a35" providerId="ADAL" clId="{ADBD743C-8456-4917-8497-5D99DD9B597B}" dt="2018-10-28T21:30:14.527" v="20" actId="20577"/>
            <ac:spMkLst>
              <pc:docMk/>
              <pc:sldMasterMk cId="3691570016" sldId="2147483648"/>
              <pc:sldLayoutMk cId="1680180728" sldId="2147483671"/>
              <ac:spMk id="17" creationId="{00000000-0000-0000-0000-000000000000}"/>
            </ac:spMkLst>
          </pc:spChg>
        </pc:sldLayoutChg>
      </pc:sldMasterChg>
    </pc:docChg>
  </pc:docChgLst>
</pc:chgInfo>
</file>

<file path=ppt/drawings/_rels/vmlDrawing1.vml.rels><?xml version="1.0" encoding="UTF-8" standalone="yes"?>
<Relationships xmlns="http://schemas.openxmlformats.org/package/2006/relationships"><Relationship Id="rId1" Type="http://schemas.openxmlformats.org/officeDocument/2006/relationships/image" Target="../media/image4.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D8D874E-E9D5-433B-A149-BDF6BFDD40A8}" type="datetimeFigureOut">
              <a:rPr lang="en-US" smtClean="0"/>
              <a:pPr/>
              <a:t>9/10/2019</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0DCAA22-461C-45B4-A301-BFCA580174EF}" type="slidenum">
              <a:rPr lang="en-US" smtClean="0"/>
              <a:pPr/>
              <a:t>‹#›</a:t>
            </a:fld>
            <a:endParaRPr lang="en-US" dirty="0"/>
          </a:p>
        </p:txBody>
      </p:sp>
    </p:spTree>
    <p:extLst>
      <p:ext uri="{BB962C8B-B14F-4D97-AF65-F5344CB8AC3E}">
        <p14:creationId xmlns:p14="http://schemas.microsoft.com/office/powerpoint/2010/main" val="4901922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A051F04-9E25-42C3-8BC5-EC2E8469D95E}" type="datetimeFigureOut">
              <a:rPr lang="en-US" smtClean="0"/>
              <a:pPr/>
              <a:t>9/10/2019</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3D6722-9B4D-4E29-B226-C325925A8118}" type="slidenum">
              <a:rPr lang="en-US" smtClean="0"/>
              <a:pPr/>
              <a:t>‹#›</a:t>
            </a:fld>
            <a:endParaRPr lang="en-US" dirty="0"/>
          </a:p>
        </p:txBody>
      </p:sp>
    </p:spTree>
    <p:extLst>
      <p:ext uri="{BB962C8B-B14F-4D97-AF65-F5344CB8AC3E}">
        <p14:creationId xmlns:p14="http://schemas.microsoft.com/office/powerpoint/2010/main" val="352959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smtClean="0">
              <a:latin typeface="Arial" panose="020B0604020202020204" pitchFamily="34" charset="0"/>
              <a:ea typeface="ヒラギノ角ゴ Pro W3" charset="-128"/>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ヒラギノ角ゴ Pro W3" charset="-128"/>
              </a:defRPr>
            </a:lvl1pPr>
            <a:lvl2pPr marL="742950" indent="-285750">
              <a:defRPr>
                <a:solidFill>
                  <a:schemeClr val="tx1"/>
                </a:solidFill>
                <a:latin typeface="Arial" panose="020B0604020202020204" pitchFamily="34" charset="0"/>
                <a:ea typeface="ヒラギノ角ゴ Pro W3" charset="-128"/>
              </a:defRPr>
            </a:lvl2pPr>
            <a:lvl3pPr marL="1143000" indent="-228600">
              <a:defRPr>
                <a:solidFill>
                  <a:schemeClr val="tx1"/>
                </a:solidFill>
                <a:latin typeface="Arial" panose="020B0604020202020204" pitchFamily="34" charset="0"/>
                <a:ea typeface="ヒラギノ角ゴ Pro W3" charset="-128"/>
              </a:defRPr>
            </a:lvl3pPr>
            <a:lvl4pPr marL="1600200" indent="-228600">
              <a:defRPr>
                <a:solidFill>
                  <a:schemeClr val="tx1"/>
                </a:solidFill>
                <a:latin typeface="Arial" panose="020B0604020202020204" pitchFamily="34" charset="0"/>
                <a:ea typeface="ヒラギノ角ゴ Pro W3" charset="-128"/>
              </a:defRPr>
            </a:lvl4pPr>
            <a:lvl5pPr marL="2057400" indent="-228600">
              <a:defRPr>
                <a:solidFill>
                  <a:schemeClr val="tx1"/>
                </a:solidFill>
                <a:latin typeface="Arial" panose="020B0604020202020204" pitchFamily="34" charset="0"/>
                <a:ea typeface="ヒラギノ角ゴ Pro W3"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9pPr>
          </a:lstStyle>
          <a:p>
            <a:fld id="{D87B6B84-3D4A-4F1A-A7A0-A40138C4B4C5}" type="slidenum">
              <a:rPr lang="en-US" altLang="en-US"/>
              <a:pPr/>
              <a:t>2</a:t>
            </a:fld>
            <a:endParaRPr lang="en-US" altLang="en-US"/>
          </a:p>
        </p:txBody>
      </p:sp>
    </p:spTree>
    <p:extLst>
      <p:ext uri="{BB962C8B-B14F-4D97-AF65-F5344CB8AC3E}">
        <p14:creationId xmlns:p14="http://schemas.microsoft.com/office/powerpoint/2010/main" val="685517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ln/>
        </p:spPr>
      </p:sp>
      <p:sp>
        <p:nvSpPr>
          <p:cNvPr id="337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smtClean="0">
              <a:latin typeface="Arial" panose="020B0604020202020204" pitchFamily="34" charset="0"/>
              <a:ea typeface="ヒラギノ角ゴ Pro W3" charset="-128"/>
            </a:endParaRPr>
          </a:p>
        </p:txBody>
      </p:sp>
      <p:sp>
        <p:nvSpPr>
          <p:cNvPr id="337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ヒラギノ角ゴ Pro W3" charset="-128"/>
              </a:defRPr>
            </a:lvl1pPr>
            <a:lvl2pPr marL="742950" indent="-285750">
              <a:defRPr>
                <a:solidFill>
                  <a:schemeClr val="tx1"/>
                </a:solidFill>
                <a:latin typeface="Arial" panose="020B0604020202020204" pitchFamily="34" charset="0"/>
                <a:ea typeface="ヒラギノ角ゴ Pro W3" charset="-128"/>
              </a:defRPr>
            </a:lvl2pPr>
            <a:lvl3pPr marL="1143000" indent="-228600">
              <a:defRPr>
                <a:solidFill>
                  <a:schemeClr val="tx1"/>
                </a:solidFill>
                <a:latin typeface="Arial" panose="020B0604020202020204" pitchFamily="34" charset="0"/>
                <a:ea typeface="ヒラギノ角ゴ Pro W3" charset="-128"/>
              </a:defRPr>
            </a:lvl3pPr>
            <a:lvl4pPr marL="1600200" indent="-228600">
              <a:defRPr>
                <a:solidFill>
                  <a:schemeClr val="tx1"/>
                </a:solidFill>
                <a:latin typeface="Arial" panose="020B0604020202020204" pitchFamily="34" charset="0"/>
                <a:ea typeface="ヒラギノ角ゴ Pro W3" charset="-128"/>
              </a:defRPr>
            </a:lvl4pPr>
            <a:lvl5pPr marL="2057400" indent="-228600">
              <a:defRPr>
                <a:solidFill>
                  <a:schemeClr val="tx1"/>
                </a:solidFill>
                <a:latin typeface="Arial" panose="020B0604020202020204" pitchFamily="34" charset="0"/>
                <a:ea typeface="ヒラギノ角ゴ Pro W3"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9pPr>
          </a:lstStyle>
          <a:p>
            <a:fld id="{CC0232CB-9E38-4284-B557-3BE44C4DAE8E}" type="slidenum">
              <a:rPr lang="en-US" altLang="en-US"/>
              <a:pPr/>
              <a:t>3</a:t>
            </a:fld>
            <a:endParaRPr lang="en-US" altLang="en-US"/>
          </a:p>
        </p:txBody>
      </p:sp>
    </p:spTree>
    <p:extLst>
      <p:ext uri="{BB962C8B-B14F-4D97-AF65-F5344CB8AC3E}">
        <p14:creationId xmlns:p14="http://schemas.microsoft.com/office/powerpoint/2010/main" val="15569545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ln/>
        </p:spPr>
      </p:sp>
      <p:sp>
        <p:nvSpPr>
          <p:cNvPr id="358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smtClean="0">
              <a:latin typeface="Arial" panose="020B0604020202020204" pitchFamily="34" charset="0"/>
              <a:ea typeface="ヒラギノ角ゴ Pro W3" charset="-128"/>
            </a:endParaRPr>
          </a:p>
        </p:txBody>
      </p:sp>
      <p:sp>
        <p:nvSpPr>
          <p:cNvPr id="358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ヒラギノ角ゴ Pro W3" charset="-128"/>
              </a:defRPr>
            </a:lvl1pPr>
            <a:lvl2pPr marL="742950" indent="-285750">
              <a:defRPr>
                <a:solidFill>
                  <a:schemeClr val="tx1"/>
                </a:solidFill>
                <a:latin typeface="Arial" panose="020B0604020202020204" pitchFamily="34" charset="0"/>
                <a:ea typeface="ヒラギノ角ゴ Pro W3" charset="-128"/>
              </a:defRPr>
            </a:lvl2pPr>
            <a:lvl3pPr marL="1143000" indent="-228600">
              <a:defRPr>
                <a:solidFill>
                  <a:schemeClr val="tx1"/>
                </a:solidFill>
                <a:latin typeface="Arial" panose="020B0604020202020204" pitchFamily="34" charset="0"/>
                <a:ea typeface="ヒラギノ角ゴ Pro W3" charset="-128"/>
              </a:defRPr>
            </a:lvl3pPr>
            <a:lvl4pPr marL="1600200" indent="-228600">
              <a:defRPr>
                <a:solidFill>
                  <a:schemeClr val="tx1"/>
                </a:solidFill>
                <a:latin typeface="Arial" panose="020B0604020202020204" pitchFamily="34" charset="0"/>
                <a:ea typeface="ヒラギノ角ゴ Pro W3" charset="-128"/>
              </a:defRPr>
            </a:lvl4pPr>
            <a:lvl5pPr marL="2057400" indent="-228600">
              <a:defRPr>
                <a:solidFill>
                  <a:schemeClr val="tx1"/>
                </a:solidFill>
                <a:latin typeface="Arial" panose="020B0604020202020204" pitchFamily="34" charset="0"/>
                <a:ea typeface="ヒラギノ角ゴ Pro W3"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9pPr>
          </a:lstStyle>
          <a:p>
            <a:fld id="{DE1057CE-A190-4BDF-BB7D-335B41CFDACA}" type="slidenum">
              <a:rPr lang="en-US" altLang="en-US"/>
              <a:pPr/>
              <a:t>6</a:t>
            </a:fld>
            <a:endParaRPr lang="en-US" altLang="en-US"/>
          </a:p>
        </p:txBody>
      </p:sp>
    </p:spTree>
    <p:extLst>
      <p:ext uri="{BB962C8B-B14F-4D97-AF65-F5344CB8AC3E}">
        <p14:creationId xmlns:p14="http://schemas.microsoft.com/office/powerpoint/2010/main" val="38011803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smtClean="0">
              <a:latin typeface="Arial" panose="020B0604020202020204" pitchFamily="34" charset="0"/>
              <a:ea typeface="ヒラギノ角ゴ Pro W3" charset="-128"/>
            </a:endParaRPr>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ヒラギノ角ゴ Pro W3" charset="-128"/>
              </a:defRPr>
            </a:lvl1pPr>
            <a:lvl2pPr marL="742950" indent="-285750">
              <a:defRPr>
                <a:solidFill>
                  <a:schemeClr val="tx1"/>
                </a:solidFill>
                <a:latin typeface="Arial" panose="020B0604020202020204" pitchFamily="34" charset="0"/>
                <a:ea typeface="ヒラギノ角ゴ Pro W3" charset="-128"/>
              </a:defRPr>
            </a:lvl2pPr>
            <a:lvl3pPr marL="1143000" indent="-228600">
              <a:defRPr>
                <a:solidFill>
                  <a:schemeClr val="tx1"/>
                </a:solidFill>
                <a:latin typeface="Arial" panose="020B0604020202020204" pitchFamily="34" charset="0"/>
                <a:ea typeface="ヒラギノ角ゴ Pro W3" charset="-128"/>
              </a:defRPr>
            </a:lvl3pPr>
            <a:lvl4pPr marL="1600200" indent="-228600">
              <a:defRPr>
                <a:solidFill>
                  <a:schemeClr val="tx1"/>
                </a:solidFill>
                <a:latin typeface="Arial" panose="020B0604020202020204" pitchFamily="34" charset="0"/>
                <a:ea typeface="ヒラギノ角ゴ Pro W3" charset="-128"/>
              </a:defRPr>
            </a:lvl4pPr>
            <a:lvl5pPr marL="2057400" indent="-228600">
              <a:defRPr>
                <a:solidFill>
                  <a:schemeClr val="tx1"/>
                </a:solidFill>
                <a:latin typeface="Arial" panose="020B0604020202020204" pitchFamily="34" charset="0"/>
                <a:ea typeface="ヒラギノ角ゴ Pro W3"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9pPr>
          </a:lstStyle>
          <a:p>
            <a:fld id="{8596D102-F7B1-40E7-9A86-FDE837012E61}" type="slidenum">
              <a:rPr lang="en-US" altLang="en-US"/>
              <a:pPr/>
              <a:t>10</a:t>
            </a:fld>
            <a:endParaRPr lang="en-US" altLang="en-US"/>
          </a:p>
        </p:txBody>
      </p:sp>
    </p:spTree>
    <p:extLst>
      <p:ext uri="{BB962C8B-B14F-4D97-AF65-F5344CB8AC3E}">
        <p14:creationId xmlns:p14="http://schemas.microsoft.com/office/powerpoint/2010/main" val="24305083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ln/>
        </p:spPr>
      </p:sp>
      <p:sp>
        <p:nvSpPr>
          <p:cNvPr id="419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smtClean="0">
              <a:latin typeface="Arial" panose="020B0604020202020204" pitchFamily="34" charset="0"/>
              <a:ea typeface="ヒラギノ角ゴ Pro W3" charset="-128"/>
            </a:endParaRPr>
          </a:p>
        </p:txBody>
      </p:sp>
      <p:sp>
        <p:nvSpPr>
          <p:cNvPr id="419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ヒラギノ角ゴ Pro W3" charset="-128"/>
              </a:defRPr>
            </a:lvl1pPr>
            <a:lvl2pPr marL="742950" indent="-285750">
              <a:defRPr>
                <a:solidFill>
                  <a:schemeClr val="tx1"/>
                </a:solidFill>
                <a:latin typeface="Arial" panose="020B0604020202020204" pitchFamily="34" charset="0"/>
                <a:ea typeface="ヒラギノ角ゴ Pro W3" charset="-128"/>
              </a:defRPr>
            </a:lvl2pPr>
            <a:lvl3pPr marL="1143000" indent="-228600">
              <a:defRPr>
                <a:solidFill>
                  <a:schemeClr val="tx1"/>
                </a:solidFill>
                <a:latin typeface="Arial" panose="020B0604020202020204" pitchFamily="34" charset="0"/>
                <a:ea typeface="ヒラギノ角ゴ Pro W3" charset="-128"/>
              </a:defRPr>
            </a:lvl3pPr>
            <a:lvl4pPr marL="1600200" indent="-228600">
              <a:defRPr>
                <a:solidFill>
                  <a:schemeClr val="tx1"/>
                </a:solidFill>
                <a:latin typeface="Arial" panose="020B0604020202020204" pitchFamily="34" charset="0"/>
                <a:ea typeface="ヒラギノ角ゴ Pro W3" charset="-128"/>
              </a:defRPr>
            </a:lvl4pPr>
            <a:lvl5pPr marL="2057400" indent="-228600">
              <a:defRPr>
                <a:solidFill>
                  <a:schemeClr val="tx1"/>
                </a:solidFill>
                <a:latin typeface="Arial" panose="020B0604020202020204" pitchFamily="34" charset="0"/>
                <a:ea typeface="ヒラギノ角ゴ Pro W3"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9pPr>
          </a:lstStyle>
          <a:p>
            <a:fld id="{890B2EB5-EBA8-471B-9C71-19D13DB4EA03}" type="slidenum">
              <a:rPr lang="en-US" altLang="en-US"/>
              <a:pPr/>
              <a:t>13</a:t>
            </a:fld>
            <a:endParaRPr lang="en-US" altLang="en-US"/>
          </a:p>
        </p:txBody>
      </p:sp>
    </p:spTree>
    <p:extLst>
      <p:ext uri="{BB962C8B-B14F-4D97-AF65-F5344CB8AC3E}">
        <p14:creationId xmlns:p14="http://schemas.microsoft.com/office/powerpoint/2010/main" val="42376931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ヒラギノ角ゴ Pro W3" charset="-128"/>
              </a:defRPr>
            </a:lvl1pPr>
            <a:lvl2pPr marL="742950" indent="-285750">
              <a:defRPr>
                <a:solidFill>
                  <a:schemeClr val="tx1"/>
                </a:solidFill>
                <a:latin typeface="Arial" panose="020B0604020202020204" pitchFamily="34" charset="0"/>
                <a:ea typeface="ヒラギノ角ゴ Pro W3" charset="-128"/>
              </a:defRPr>
            </a:lvl2pPr>
            <a:lvl3pPr marL="1143000" indent="-228600">
              <a:defRPr>
                <a:solidFill>
                  <a:schemeClr val="tx1"/>
                </a:solidFill>
                <a:latin typeface="Arial" panose="020B0604020202020204" pitchFamily="34" charset="0"/>
                <a:ea typeface="ヒラギノ角ゴ Pro W3" charset="-128"/>
              </a:defRPr>
            </a:lvl3pPr>
            <a:lvl4pPr marL="1600200" indent="-228600">
              <a:defRPr>
                <a:solidFill>
                  <a:schemeClr val="tx1"/>
                </a:solidFill>
                <a:latin typeface="Arial" panose="020B0604020202020204" pitchFamily="34" charset="0"/>
                <a:ea typeface="ヒラギノ角ゴ Pro W3" charset="-128"/>
              </a:defRPr>
            </a:lvl4pPr>
            <a:lvl5pPr marL="2057400" indent="-228600">
              <a:defRPr>
                <a:solidFill>
                  <a:schemeClr val="tx1"/>
                </a:solidFill>
                <a:latin typeface="Arial" panose="020B0604020202020204" pitchFamily="34" charset="0"/>
                <a:ea typeface="ヒラギノ角ゴ Pro W3"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9pPr>
          </a:lstStyle>
          <a:p>
            <a:fld id="{4EAF561D-0A36-4375-AD16-92FF92038A3E}" type="slidenum">
              <a:rPr lang="en-US" altLang="en-US"/>
              <a:pPr/>
              <a:t>16</a:t>
            </a:fld>
            <a:endParaRPr lang="en-US" altLang="en-US"/>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a typeface="ヒラギノ角ゴ Pro W3" charset="-128"/>
            </a:endParaRPr>
          </a:p>
        </p:txBody>
      </p:sp>
    </p:spTree>
    <p:extLst>
      <p:ext uri="{BB962C8B-B14F-4D97-AF65-F5344CB8AC3E}">
        <p14:creationId xmlns:p14="http://schemas.microsoft.com/office/powerpoint/2010/main" val="36951527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ヒラギノ角ゴ Pro W3" charset="-128"/>
              </a:defRPr>
            </a:lvl1pPr>
            <a:lvl2pPr marL="742950" indent="-285750">
              <a:defRPr>
                <a:solidFill>
                  <a:schemeClr val="tx1"/>
                </a:solidFill>
                <a:latin typeface="Arial" panose="020B0604020202020204" pitchFamily="34" charset="0"/>
                <a:ea typeface="ヒラギノ角ゴ Pro W3" charset="-128"/>
              </a:defRPr>
            </a:lvl2pPr>
            <a:lvl3pPr marL="1143000" indent="-228600">
              <a:defRPr>
                <a:solidFill>
                  <a:schemeClr val="tx1"/>
                </a:solidFill>
                <a:latin typeface="Arial" panose="020B0604020202020204" pitchFamily="34" charset="0"/>
                <a:ea typeface="ヒラギノ角ゴ Pro W3" charset="-128"/>
              </a:defRPr>
            </a:lvl3pPr>
            <a:lvl4pPr marL="1600200" indent="-228600">
              <a:defRPr>
                <a:solidFill>
                  <a:schemeClr val="tx1"/>
                </a:solidFill>
                <a:latin typeface="Arial" panose="020B0604020202020204" pitchFamily="34" charset="0"/>
                <a:ea typeface="ヒラギノ角ゴ Pro W3" charset="-128"/>
              </a:defRPr>
            </a:lvl4pPr>
            <a:lvl5pPr marL="2057400" indent="-228600">
              <a:defRPr>
                <a:solidFill>
                  <a:schemeClr val="tx1"/>
                </a:solidFill>
                <a:latin typeface="Arial" panose="020B0604020202020204" pitchFamily="34" charset="0"/>
                <a:ea typeface="ヒラギノ角ゴ Pro W3"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charset="-128"/>
              </a:defRPr>
            </a:lvl9pPr>
          </a:lstStyle>
          <a:p>
            <a:fld id="{4A8285A7-8802-4813-A7DD-55B12AFFC874}" type="slidenum">
              <a:rPr lang="en-US" altLang="en-US"/>
              <a:pPr/>
              <a:t>17</a:t>
            </a:fld>
            <a:endParaRPr lang="en-US" altLang="en-US"/>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a typeface="ヒラギノ角ゴ Pro W3" charset="-128"/>
            </a:endParaRPr>
          </a:p>
        </p:txBody>
      </p:sp>
    </p:spTree>
    <p:extLst>
      <p:ext uri="{BB962C8B-B14F-4D97-AF65-F5344CB8AC3E}">
        <p14:creationId xmlns:p14="http://schemas.microsoft.com/office/powerpoint/2010/main" val="35148542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bwMode="white">
          <a:xfrm>
            <a:off x="0" y="0"/>
            <a:ext cx="9144000" cy="3886200"/>
          </a:xfrm>
          <a:prstGeom prst="rect">
            <a:avLst/>
          </a:prstGeom>
          <a:solidFill>
            <a:srgbClr val="007FA3"/>
          </a:solidFill>
          <a:ln>
            <a:solidFill>
              <a:srgbClr val="007F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85800" y="762000"/>
            <a:ext cx="7772400" cy="2838451"/>
          </a:xfrm>
        </p:spPr>
        <p:txBody>
          <a:bodyPr anchor="b">
            <a:noAutofit/>
          </a:bodyPr>
          <a:lstStyle>
            <a:lvl1pPr algn="l">
              <a:defRPr sz="3600">
                <a:solidFill>
                  <a:schemeClr val="bg1"/>
                </a:solidFill>
              </a:defRPr>
            </a:lvl1pPr>
          </a:lstStyle>
          <a:p>
            <a:r>
              <a:rPr lang="en-US" dirty="0"/>
              <a:t>Click to edit Master title style</a:t>
            </a:r>
          </a:p>
        </p:txBody>
      </p:sp>
      <p:sp>
        <p:nvSpPr>
          <p:cNvPr id="3" name="Subtitle 2"/>
          <p:cNvSpPr>
            <a:spLocks noGrp="1"/>
          </p:cNvSpPr>
          <p:nvPr>
            <p:ph type="subTitle" idx="1"/>
          </p:nvPr>
        </p:nvSpPr>
        <p:spPr>
          <a:xfrm>
            <a:off x="674687" y="3962400"/>
            <a:ext cx="7794626" cy="1752600"/>
          </a:xfrm>
        </p:spPr>
        <p:txBody>
          <a:bodyPr>
            <a:noAutofit/>
          </a:bodyPr>
          <a:lstStyle>
            <a:lvl1pPr marL="0" indent="0" algn="l">
              <a:spcBef>
                <a:spcPts val="0"/>
              </a:spcBef>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12"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9/10/2019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
        <p:nvSpPr>
          <p:cNvPr id="13" name="TextBox 12"/>
          <p:cNvSpPr txBox="1"/>
          <p:nvPr userDrawn="1"/>
        </p:nvSpPr>
        <p:spPr>
          <a:xfrm>
            <a:off x="1502228" y="6429974"/>
            <a:ext cx="6172200" cy="276999"/>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en-US" sz="1200" b="0" kern="1200" dirty="0">
                <a:solidFill>
                  <a:schemeClr val="tx1"/>
                </a:solidFill>
                <a:latin typeface="Verdana"/>
                <a:ea typeface="Verdana" panose="020B0604030504040204" pitchFamily="34" charset="0"/>
                <a:cs typeface="Verdana" panose="020B0604030504040204" pitchFamily="34" charset="0"/>
              </a:rPr>
              <a:t>Copyright © 2020 Pearson Canada Inc.</a:t>
            </a:r>
          </a:p>
        </p:txBody>
      </p:sp>
      <p:pic>
        <p:nvPicPr>
          <p:cNvPr id="14" name="Shape 15" descr="Pearson Logo"/>
          <p:cNvPicPr preferRelativeResize="0"/>
          <p:nvPr userDrawn="1"/>
        </p:nvPicPr>
        <p:blipFill rotWithShape="1">
          <a:blip r:embed="rId2" cstate="print">
            <a:alphaModFix/>
          </a:blip>
          <a:srcRect/>
          <a:stretch/>
        </p:blipFill>
        <p:spPr>
          <a:xfrm>
            <a:off x="443972" y="6429709"/>
            <a:ext cx="917999" cy="279914"/>
          </a:xfrm>
          <a:prstGeom prst="rect">
            <a:avLst/>
          </a:prstGeom>
          <a:noFill/>
          <a:ln>
            <a:noFill/>
          </a:ln>
        </p:spPr>
      </p:pic>
      <p:sp>
        <p:nvSpPr>
          <p:cNvPr id="16" name="Slide Number Placeholder 4"/>
          <p:cNvSpPr txBox="1">
            <a:spLocks/>
          </p:cNvSpPr>
          <p:nvPr userDrawn="1"/>
        </p:nvSpPr>
        <p:spPr>
          <a:xfrm>
            <a:off x="7881256" y="6428232"/>
            <a:ext cx="914400" cy="201168"/>
          </a:xfrm>
          <a:prstGeom prst="rect">
            <a:avLst/>
          </a:prstGeom>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lang="de-DE" altLang="en-US" sz="1200" b="0" kern="1200" noProof="0" dirty="0">
                <a:solidFill>
                  <a:schemeClr val="tx1"/>
                </a:solidFill>
                <a:latin typeface="Verdana" pitchFamily="34" charset="0"/>
                <a:ea typeface="Verdana" pitchFamily="34" charset="0"/>
                <a:cs typeface="Verdana" pitchFamily="34" charset="0"/>
              </a:rPr>
              <a:t>2 - </a:t>
            </a:r>
            <a:fld id="{876BFF75-7A20-4B22-803D-E5D1449082FD}" type="slidenum">
              <a:rPr lang="en-US" altLang="en-US" sz="1200" b="0" kern="1200" noProof="0" smtClean="0">
                <a:solidFill>
                  <a:schemeClr val="tx1"/>
                </a:solidFill>
                <a:latin typeface="Verdana" pitchFamily="34" charset="0"/>
                <a:ea typeface="Verdana" pitchFamily="34" charset="0"/>
                <a:cs typeface="Verdana"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a:t>
            </a:fld>
            <a:endParaRPr lang="en-US" altLang="en-US" sz="1200" b="0" kern="1200" noProof="0" dirty="0">
              <a:solidFill>
                <a:schemeClr val="tx1"/>
              </a:solidFill>
              <a:latin typeface="Verdana" pitchFamily="34" charset="0"/>
              <a:ea typeface="Verdana" pitchFamily="34" charset="0"/>
              <a:cs typeface="Verdana" pitchFamily="34" charset="0"/>
            </a:endParaRPr>
          </a:p>
        </p:txBody>
      </p:sp>
    </p:spTree>
    <p:extLst>
      <p:ext uri="{BB962C8B-B14F-4D97-AF65-F5344CB8AC3E}">
        <p14:creationId xmlns:p14="http://schemas.microsoft.com/office/powerpoint/2010/main" val="8879806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 Learning Objectives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0" y="215372"/>
            <a:ext cx="8229600" cy="622828"/>
          </a:xfrm>
        </p:spPr>
        <p:txBody>
          <a:bodyPr anchor="t"/>
          <a:lstStyle/>
          <a:p>
            <a:r>
              <a:rPr lang="en-US" dirty="0"/>
              <a:t>Click to edit Master title style</a:t>
            </a:r>
          </a:p>
        </p:txBody>
      </p:sp>
      <p:sp>
        <p:nvSpPr>
          <p:cNvPr id="7" name="Learning Objectives Placeholder 6"/>
          <p:cNvSpPr>
            <a:spLocks noGrp="1"/>
          </p:cNvSpPr>
          <p:nvPr>
            <p:ph type="body" sz="quarter" idx="13" hasCustomPrompt="1"/>
          </p:nvPr>
        </p:nvSpPr>
        <p:spPr>
          <a:xfrm>
            <a:off x="457200" y="816430"/>
            <a:ext cx="8229600" cy="402770"/>
          </a:xfrm>
        </p:spPr>
        <p:txBody>
          <a:bodyPr>
            <a:noAutofit/>
          </a:bodyPr>
          <a:lstStyle>
            <a:lvl1pPr marL="0" indent="0">
              <a:spcBef>
                <a:spcPts val="0"/>
              </a:spcBef>
              <a:buNone/>
              <a:defRPr sz="1600">
                <a:solidFill>
                  <a:srgbClr val="007FA3"/>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Click to add Learning Objective(s)</a:t>
            </a:r>
          </a:p>
        </p:txBody>
      </p:sp>
      <p:sp>
        <p:nvSpPr>
          <p:cNvPr id="9" name="Content Placeholder 8"/>
          <p:cNvSpPr>
            <a:spLocks noGrp="1"/>
          </p:cNvSpPr>
          <p:nvPr>
            <p:ph sz="quarter" idx="14"/>
          </p:nvPr>
        </p:nvSpPr>
        <p:spPr>
          <a:xfrm>
            <a:off x="457200" y="1600200"/>
            <a:ext cx="8229600" cy="4525963"/>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2" name="Footer Placeholder 2"/>
          <p:cNvSpPr>
            <a:spLocks noGrp="1"/>
          </p:cNvSpPr>
          <p:nvPr>
            <p:ph type="ftr" sz="quarter" idx="10"/>
          </p:nvPr>
        </p:nvSpPr>
        <p:spPr>
          <a:xfrm>
            <a:off x="93969" y="6172200"/>
            <a:ext cx="8595360" cy="235463"/>
          </a:xfrm>
        </p:spPr>
        <p:txBody>
          <a:bodyPr/>
          <a:lstStyle/>
          <a:p>
            <a:endParaRPr lang="en-US" dirty="0"/>
          </a:p>
        </p:txBody>
      </p:sp>
      <p:sp>
        <p:nvSpPr>
          <p:cNvPr id="4" name="Date Placeholder 3"/>
          <p:cNvSpPr>
            <a:spLocks noGrp="1"/>
          </p:cNvSpPr>
          <p:nvPr>
            <p:ph type="dt" sz="half" idx="11"/>
          </p:nvPr>
        </p:nvSpPr>
        <p:spPr/>
        <p:txBody>
          <a:bodyPr/>
          <a:lstStyle/>
          <a:p>
            <a:fld id="{A9DF6EFB-3F44-496C-A842-1E0B3D3B975A}" type="datetimeFigureOut">
              <a:rPr lang="en-US" smtClean="0"/>
              <a:pPr/>
              <a:t>9/10/2019</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11524630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lvl1pPr>
              <a:buClr>
                <a:srgbClr val="007FA3"/>
              </a:buClr>
              <a:buSzPct val="100000"/>
              <a:defRPr sz="2800"/>
            </a:lvl1pPr>
            <a:lvl2pPr>
              <a:buClr>
                <a:srgbClr val="007FA3"/>
              </a:buClr>
              <a:defRPr sz="2400"/>
            </a:lvl2pPr>
            <a:lvl3pPr>
              <a:buClr>
                <a:srgbClr val="007FA3"/>
              </a:buClr>
              <a:defRPr sz="2000"/>
            </a:lvl3pPr>
            <a:lvl4pPr>
              <a:buClr>
                <a:srgbClr val="007FA3"/>
              </a:buClr>
              <a:defRPr sz="2000"/>
            </a:lvl4pPr>
            <a:lvl5pPr>
              <a:buClr>
                <a:srgbClr val="007FA3"/>
              </a:buClr>
              <a:defRPr sz="2000"/>
            </a:lvl5pPr>
            <a:lvl6pPr>
              <a:buClr>
                <a:srgbClr val="007FA3"/>
              </a:buClr>
              <a:defRPr sz="2000"/>
            </a:lvl6pPr>
            <a:lvl7pPr>
              <a:buClr>
                <a:srgbClr val="007FA3"/>
              </a:buClr>
              <a:defRPr sz="2000"/>
            </a:lvl7pPr>
            <a:lvl8pPr>
              <a:buClr>
                <a:srgbClr val="007FA3"/>
              </a:buClr>
              <a:defRPr sz="2000"/>
            </a:lvl8pPr>
            <a:lvl9pPr>
              <a:buClr>
                <a:srgbClr val="007FA3"/>
              </a:buCl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6" name="Footer Placeholder 4"/>
          <p:cNvSpPr>
            <a:spLocks noGrp="1"/>
          </p:cNvSpPr>
          <p:nvPr>
            <p:ph type="ftr" sz="quarter" idx="11"/>
          </p:nvPr>
        </p:nvSpPr>
        <p:spPr>
          <a:xfrm>
            <a:off x="93969" y="6172200"/>
            <a:ext cx="8595360" cy="235463"/>
          </a:xfrm>
        </p:spPr>
        <p:txBody>
          <a:bodyPr/>
          <a:lstStyle/>
          <a:p>
            <a:endParaRPr lang="en-US" dirty="0"/>
          </a:p>
        </p:txBody>
      </p:sp>
      <p:sp>
        <p:nvSpPr>
          <p:cNvPr id="9" name="Date Placeholder 3"/>
          <p:cNvSpPr>
            <a:spLocks noGrp="1"/>
          </p:cNvSpPr>
          <p:nvPr>
            <p:ph type="dt" sz="half" idx="10"/>
          </p:nvPr>
        </p:nvSpPr>
        <p:spPr>
          <a:xfrm>
            <a:off x="6335713" y="113072"/>
            <a:ext cx="2133600" cy="182880"/>
          </a:xfrm>
        </p:spPr>
        <p:txBody>
          <a:bodyPr/>
          <a:lstStyle/>
          <a:p>
            <a:fld id="{A9DF6EFB-3F44-496C-A842-1E0B3D3B975A}" type="datetimeFigureOut">
              <a:rPr lang="en-US" smtClean="0"/>
              <a:pPr/>
              <a:t>9/10/2019</a:t>
            </a:fld>
            <a:endParaRPr lang="en-US" dirty="0"/>
          </a:p>
        </p:txBody>
      </p:sp>
      <p:sp>
        <p:nvSpPr>
          <p:cNvPr id="10" name="Slide Number Placeholder 5"/>
          <p:cNvSpPr>
            <a:spLocks noGrp="1"/>
          </p:cNvSpPr>
          <p:nvPr>
            <p:ph type="sldNum" sz="quarter" idx="12"/>
          </p:nvPr>
        </p:nvSpPr>
        <p:spPr>
          <a:xfrm>
            <a:off x="8469312" y="113072"/>
            <a:ext cx="551783" cy="182880"/>
          </a:xfrm>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1210909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Figure + Caption">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457200" y="228600"/>
            <a:ext cx="8229600" cy="1066800"/>
          </a:xfrm>
        </p:spPr>
        <p:txBody>
          <a:bodyPr anchor="t"/>
          <a:lstStyle>
            <a:lvl1pPr>
              <a:defRPr sz="3400">
                <a:solidFill>
                  <a:srgbClr val="007FA3"/>
                </a:solidFill>
              </a:defRPr>
            </a:lvl1pPr>
          </a:lstStyle>
          <a:p>
            <a:r>
              <a:rPr lang="en-US" dirty="0"/>
              <a:t>Click to add figure number and title</a:t>
            </a:r>
          </a:p>
        </p:txBody>
      </p:sp>
      <p:sp>
        <p:nvSpPr>
          <p:cNvPr id="10" name="Text Placeholder 9"/>
          <p:cNvSpPr>
            <a:spLocks noGrp="1"/>
          </p:cNvSpPr>
          <p:nvPr>
            <p:ph type="body" sz="quarter" idx="13" hasCustomPrompt="1"/>
          </p:nvPr>
        </p:nvSpPr>
        <p:spPr>
          <a:xfrm>
            <a:off x="457200" y="5368160"/>
            <a:ext cx="8229600" cy="916856"/>
          </a:xfrm>
        </p:spPr>
        <p:txBody>
          <a:bodyPr anchor="b"/>
          <a:lstStyle>
            <a:lvl1pPr marL="0" indent="0">
              <a:spcBef>
                <a:spcPts val="0"/>
              </a:spcBef>
              <a:buNone/>
              <a:defRPr sz="8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a:t>Click to add caption</a:t>
            </a:r>
          </a:p>
        </p:txBody>
      </p:sp>
      <p:sp>
        <p:nvSpPr>
          <p:cNvPr id="11" name="Footer Placeholder 2"/>
          <p:cNvSpPr>
            <a:spLocks noGrp="1"/>
          </p:cNvSpPr>
          <p:nvPr>
            <p:ph type="ftr" sz="quarter" idx="11"/>
          </p:nvPr>
        </p:nvSpPr>
        <p:spPr>
          <a:xfrm>
            <a:off x="93969" y="6172200"/>
            <a:ext cx="859536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A9DF6EFB-3F44-496C-A842-1E0B3D3B975A}" type="datetimeFigureOut">
              <a:rPr lang="en-US" smtClean="0"/>
              <a:pPr/>
              <a:t>9/10/2019</a:t>
            </a:fld>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pPr/>
              <a:t>‹#›</a:t>
            </a:fld>
            <a:endParaRPr lang="en-US" dirty="0"/>
          </a:p>
        </p:txBody>
      </p:sp>
      <p:sp>
        <p:nvSpPr>
          <p:cNvPr id="13" name="TextBox 12"/>
          <p:cNvSpPr txBox="1"/>
          <p:nvPr userDrawn="1"/>
        </p:nvSpPr>
        <p:spPr>
          <a:xfrm>
            <a:off x="1502228" y="6429974"/>
            <a:ext cx="6172200" cy="276999"/>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en-US" sz="1200" b="0" kern="1200" dirty="0">
                <a:solidFill>
                  <a:schemeClr val="tx1"/>
                </a:solidFill>
                <a:latin typeface="Verdana"/>
                <a:ea typeface="Verdana" panose="020B0604030504040204" pitchFamily="34" charset="0"/>
                <a:cs typeface="Verdana" panose="020B0604030504040204" pitchFamily="34" charset="0"/>
              </a:rPr>
              <a:t>Copyright © 2020 Pearson Canada Inc.</a:t>
            </a:r>
          </a:p>
        </p:txBody>
      </p:sp>
      <p:pic>
        <p:nvPicPr>
          <p:cNvPr id="14" name="Shape 15" descr="Pearson Logo"/>
          <p:cNvPicPr preferRelativeResize="0"/>
          <p:nvPr userDrawn="1"/>
        </p:nvPicPr>
        <p:blipFill rotWithShape="1">
          <a:blip r:embed="rId2" cstate="print">
            <a:alphaModFix/>
          </a:blip>
          <a:srcRect/>
          <a:stretch/>
        </p:blipFill>
        <p:spPr>
          <a:xfrm>
            <a:off x="443972" y="6429709"/>
            <a:ext cx="917999" cy="279914"/>
          </a:xfrm>
          <a:prstGeom prst="rect">
            <a:avLst/>
          </a:prstGeom>
          <a:noFill/>
          <a:ln>
            <a:noFill/>
          </a:ln>
        </p:spPr>
      </p:pic>
      <p:sp>
        <p:nvSpPr>
          <p:cNvPr id="15" name="Slide Number Placeholder 4"/>
          <p:cNvSpPr txBox="1">
            <a:spLocks/>
          </p:cNvSpPr>
          <p:nvPr userDrawn="1"/>
        </p:nvSpPr>
        <p:spPr>
          <a:xfrm>
            <a:off x="7881256" y="6428232"/>
            <a:ext cx="914400" cy="201168"/>
          </a:xfrm>
          <a:prstGeom prst="rect">
            <a:avLst/>
          </a:prstGeom>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lang="de-DE" altLang="en-US" sz="1200" b="0" kern="1200" noProof="0" dirty="0">
                <a:solidFill>
                  <a:schemeClr val="tx1"/>
                </a:solidFill>
                <a:latin typeface="Verdana" pitchFamily="34" charset="0"/>
                <a:ea typeface="Verdana" pitchFamily="34" charset="0"/>
                <a:cs typeface="Verdana" pitchFamily="34" charset="0"/>
              </a:rPr>
              <a:t>2 - </a:t>
            </a:r>
            <a:fld id="{876BFF75-7A20-4B22-803D-E5D1449082FD}" type="slidenum">
              <a:rPr lang="en-US" altLang="en-US" sz="1200" b="0" kern="1200" noProof="0" smtClean="0">
                <a:solidFill>
                  <a:schemeClr val="tx1"/>
                </a:solidFill>
                <a:latin typeface="Verdana" pitchFamily="34" charset="0"/>
                <a:ea typeface="Verdana" pitchFamily="34" charset="0"/>
                <a:cs typeface="Verdana"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a:t>
            </a:fld>
            <a:endParaRPr lang="en-US" altLang="en-US" sz="1200" b="0" kern="1200" noProof="0" dirty="0">
              <a:solidFill>
                <a:schemeClr val="tx1"/>
              </a:solidFill>
              <a:latin typeface="Verdana" pitchFamily="34" charset="0"/>
              <a:ea typeface="Verdana" pitchFamily="34" charset="0"/>
              <a:cs typeface="Verdana" pitchFamily="34" charset="0"/>
            </a:endParaRPr>
          </a:p>
        </p:txBody>
      </p:sp>
    </p:spTree>
    <p:extLst>
      <p:ext uri="{BB962C8B-B14F-4D97-AF65-F5344CB8AC3E}">
        <p14:creationId xmlns:p14="http://schemas.microsoft.com/office/powerpoint/2010/main" val="2203796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457200" y="1600200"/>
            <a:ext cx="8229600" cy="2163763"/>
          </a:xfrm>
        </p:spPr>
        <p:txBody>
          <a:bodyPr/>
          <a:lstStyle>
            <a:lvl1pPr>
              <a:defRPr sz="2800"/>
            </a:lvl1pPr>
            <a:lvl2pPr>
              <a:defRPr sz="2400"/>
            </a:lvl2pPr>
            <a:lvl3pPr>
              <a:defRPr sz="2000"/>
            </a:lvl3pPr>
            <a:lvl4pPr>
              <a:defRPr sz="2000"/>
            </a:lvl4pPr>
            <a:lvl5pPr>
              <a:defRPr sz="20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457200" y="3962400"/>
            <a:ext cx="8229600" cy="2163763"/>
          </a:xfrm>
        </p:spPr>
        <p:txBody>
          <a:bodyPr/>
          <a:lstStyle>
            <a:lvl1pPr>
              <a:defRPr sz="2800"/>
            </a:lvl1pPr>
            <a:lvl2pPr>
              <a:defRPr sz="2400"/>
            </a:lvl2pPr>
            <a:lvl3pPr>
              <a:defRPr sz="2000"/>
            </a:lvl3pPr>
            <a:lvl4pPr>
              <a:defRPr sz="2000"/>
            </a:lvl4pPr>
            <a:lvl5pPr>
              <a:defRPr sz="20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9/10/2019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31547999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0" y="1447800"/>
            <a:ext cx="7772400" cy="2152651"/>
          </a:xfrm>
        </p:spPr>
        <p:txBody>
          <a:bodyPr anchor="b">
            <a:noAutofit/>
          </a:bodyPr>
          <a:lstStyle>
            <a:lvl1pPr algn="l">
              <a:defRPr sz="3400" b="1" cap="none" baseline="0">
                <a:solidFill>
                  <a:srgbClr val="007FA3"/>
                </a:solidFill>
              </a:defRPr>
            </a:lvl1pPr>
          </a:lstStyle>
          <a:p>
            <a:r>
              <a:rPr lang="en-US" dirty="0"/>
              <a:t>Click to edit Master title style</a:t>
            </a:r>
          </a:p>
        </p:txBody>
      </p:sp>
      <p:sp>
        <p:nvSpPr>
          <p:cNvPr id="3" name="Text Placeholder 2"/>
          <p:cNvSpPr>
            <a:spLocks noGrp="1"/>
          </p:cNvSpPr>
          <p:nvPr>
            <p:ph type="body" idx="1"/>
          </p:nvPr>
        </p:nvSpPr>
        <p:spPr>
          <a:xfrm>
            <a:off x="674687" y="3962400"/>
            <a:ext cx="7794627" cy="1752600"/>
          </a:xfrm>
        </p:spPr>
        <p:txBody>
          <a:bodyPr anchor="t">
            <a:noAutofit/>
          </a:bodyPr>
          <a:lstStyle>
            <a:lvl1pPr marL="0" indent="0">
              <a:spcBef>
                <a:spcPts val="0"/>
              </a:spcBef>
              <a:buNone/>
              <a:defRPr sz="2400">
                <a:solidFill>
                  <a:srgbClr val="007FA3"/>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9"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9/10/2019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3754704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Click to edit Master title style</a:t>
            </a:r>
          </a:p>
        </p:txBody>
      </p:sp>
      <p:sp>
        <p:nvSpPr>
          <p:cNvPr id="9" name="Footer Placeholder 3"/>
          <p:cNvSpPr>
            <a:spLocks noGrp="1"/>
          </p:cNvSpPr>
          <p:nvPr>
            <p:ph type="ftr" sz="quarter" idx="11"/>
          </p:nvPr>
        </p:nvSpPr>
        <p:spPr>
          <a:xfrm>
            <a:off x="93969" y="6172200"/>
            <a:ext cx="8595360" cy="235463"/>
          </a:xfrm>
        </p:spPr>
        <p:txBody>
          <a:bodyPr/>
          <a:lstStyle/>
          <a:p>
            <a:endParaRPr lang="en-US" dirty="0"/>
          </a:p>
        </p:txBody>
      </p:sp>
      <p:sp>
        <p:nvSpPr>
          <p:cNvPr id="3" name="Date Placeholder 2"/>
          <p:cNvSpPr>
            <a:spLocks noGrp="1"/>
          </p:cNvSpPr>
          <p:nvPr>
            <p:ph type="dt" sz="half" idx="10"/>
          </p:nvPr>
        </p:nvSpPr>
        <p:spPr/>
        <p:txBody>
          <a:bodyPr/>
          <a:lstStyle/>
          <a:p>
            <a:fld id="{A9DF6EFB-3F44-496C-A842-1E0B3D3B975A}" type="datetimeFigureOut">
              <a:rPr lang="en-US" smtClean="0"/>
              <a:pPr/>
              <a:t>9/10/2019</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1855126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
        <p:nvSpPr>
          <p:cNvPr id="8" name="Footer Placeholder 2"/>
          <p:cNvSpPr>
            <a:spLocks noGrp="1"/>
          </p:cNvSpPr>
          <p:nvPr>
            <p:ph type="ftr" sz="quarter" idx="11"/>
          </p:nvPr>
        </p:nvSpPr>
        <p:spPr>
          <a:xfrm>
            <a:off x="93969" y="6172200"/>
            <a:ext cx="859536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A9DF6EFB-3F44-496C-A842-1E0B3D3B975A}" type="datetimeFigureOut">
              <a:rPr lang="en-US" smtClean="0"/>
              <a:pPr/>
              <a:t>9/10/2019</a:t>
            </a:fld>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pPr/>
              <a:t>‹#›</a:t>
            </a:fld>
            <a:endParaRPr lang="en-US" dirty="0"/>
          </a:p>
        </p:txBody>
      </p:sp>
      <p:sp>
        <p:nvSpPr>
          <p:cNvPr id="10" name="TextBox 9"/>
          <p:cNvSpPr txBox="1"/>
          <p:nvPr userDrawn="1"/>
        </p:nvSpPr>
        <p:spPr>
          <a:xfrm>
            <a:off x="1502228" y="6429974"/>
            <a:ext cx="6172200" cy="276999"/>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en-US" sz="1200" b="0" kern="1200" dirty="0">
                <a:solidFill>
                  <a:schemeClr val="tx1"/>
                </a:solidFill>
                <a:latin typeface="Verdana"/>
                <a:ea typeface="Verdana" panose="020B0604030504040204" pitchFamily="34" charset="0"/>
                <a:cs typeface="Verdana" panose="020B0604030504040204" pitchFamily="34" charset="0"/>
              </a:rPr>
              <a:t>Copyright © 2020 Pearson Canada Inc.</a:t>
            </a:r>
          </a:p>
        </p:txBody>
      </p:sp>
      <p:pic>
        <p:nvPicPr>
          <p:cNvPr id="11" name="Shape 15" descr="Pearson Logo"/>
          <p:cNvPicPr preferRelativeResize="0"/>
          <p:nvPr userDrawn="1"/>
        </p:nvPicPr>
        <p:blipFill rotWithShape="1">
          <a:blip r:embed="rId2" cstate="print">
            <a:alphaModFix/>
          </a:blip>
          <a:srcRect/>
          <a:stretch/>
        </p:blipFill>
        <p:spPr>
          <a:xfrm>
            <a:off x="443972" y="6429709"/>
            <a:ext cx="917999" cy="279914"/>
          </a:xfrm>
          <a:prstGeom prst="rect">
            <a:avLst/>
          </a:prstGeom>
          <a:noFill/>
          <a:ln>
            <a:noFill/>
          </a:ln>
        </p:spPr>
      </p:pic>
      <p:sp>
        <p:nvSpPr>
          <p:cNvPr id="12" name="Slide Number Placeholder 4"/>
          <p:cNvSpPr txBox="1">
            <a:spLocks/>
          </p:cNvSpPr>
          <p:nvPr userDrawn="1"/>
        </p:nvSpPr>
        <p:spPr>
          <a:xfrm>
            <a:off x="7881256" y="6428232"/>
            <a:ext cx="914400" cy="201168"/>
          </a:xfrm>
          <a:prstGeom prst="rect">
            <a:avLst/>
          </a:prstGeom>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lang="de-DE" altLang="en-US" sz="1200" b="0" kern="1200" noProof="0" dirty="0">
                <a:solidFill>
                  <a:schemeClr val="tx1"/>
                </a:solidFill>
                <a:latin typeface="Verdana" pitchFamily="34" charset="0"/>
                <a:ea typeface="Verdana" pitchFamily="34" charset="0"/>
                <a:cs typeface="Verdana" pitchFamily="34" charset="0"/>
              </a:rPr>
              <a:t>2 - </a:t>
            </a:r>
            <a:fld id="{876BFF75-7A20-4B22-803D-E5D1449082FD}" type="slidenum">
              <a:rPr lang="en-US" altLang="en-US" sz="1200" b="0" kern="1200" noProof="0" smtClean="0">
                <a:solidFill>
                  <a:schemeClr val="tx1"/>
                </a:solidFill>
                <a:latin typeface="Verdana" pitchFamily="34" charset="0"/>
                <a:ea typeface="Verdana" pitchFamily="34" charset="0"/>
                <a:cs typeface="Verdana"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a:t>
            </a:fld>
            <a:endParaRPr lang="en-US" altLang="en-US" sz="1200" b="0" kern="1200" noProof="0" dirty="0">
              <a:solidFill>
                <a:schemeClr val="tx1"/>
              </a:solidFill>
              <a:latin typeface="Verdana" pitchFamily="34" charset="0"/>
              <a:ea typeface="Verdana" pitchFamily="34" charset="0"/>
              <a:cs typeface="Verdana" pitchFamily="34" charset="0"/>
            </a:endParaRPr>
          </a:p>
        </p:txBody>
      </p:sp>
    </p:spTree>
    <p:extLst>
      <p:ext uri="{BB962C8B-B14F-4D97-AF65-F5344CB8AC3E}">
        <p14:creationId xmlns:p14="http://schemas.microsoft.com/office/powerpoint/2010/main" val="37111366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9456"/>
            <a:ext cx="8229600" cy="1097280"/>
          </a:xfrm>
        </p:spPr>
        <p:txBody>
          <a:bodyPr/>
          <a:lstStyle/>
          <a:p>
            <a:r>
              <a:rPr lang="en-US" dirty="0"/>
              <a:t>Click to edit Master title style</a:t>
            </a:r>
          </a:p>
        </p:txBody>
      </p:sp>
      <p:sp>
        <p:nvSpPr>
          <p:cNvPr id="16" name="Text Placeholder 15"/>
          <p:cNvSpPr>
            <a:spLocks noGrp="1"/>
          </p:cNvSpPr>
          <p:nvPr>
            <p:ph type="body" sz="quarter" idx="18"/>
          </p:nvPr>
        </p:nvSpPr>
        <p:spPr>
          <a:xfrm>
            <a:off x="457200" y="1457450"/>
            <a:ext cx="8229600" cy="91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1" hasCustomPrompt="1"/>
          </p:nvPr>
        </p:nvSpPr>
        <p:spPr>
          <a:xfrm>
            <a:off x="457200" y="159918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Text</a:t>
            </a:r>
          </a:p>
        </p:txBody>
      </p:sp>
      <p:sp>
        <p:nvSpPr>
          <p:cNvPr id="4" name="Content Placeholder 3"/>
          <p:cNvSpPr>
            <a:spLocks noGrp="1"/>
          </p:cNvSpPr>
          <p:nvPr>
            <p:ph sz="half" idx="2" hasCustomPrompt="1"/>
          </p:nvPr>
        </p:nvSpPr>
        <p:spPr>
          <a:xfrm>
            <a:off x="3291114" y="160194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a:t>Text</a:t>
            </a:r>
          </a:p>
        </p:txBody>
      </p:sp>
      <p:sp>
        <p:nvSpPr>
          <p:cNvPr id="5" name="Text Placeholder 4"/>
          <p:cNvSpPr>
            <a:spLocks noGrp="1"/>
          </p:cNvSpPr>
          <p:nvPr>
            <p:ph type="body" sz="quarter" idx="3" hasCustomPrompt="1"/>
          </p:nvPr>
        </p:nvSpPr>
        <p:spPr>
          <a:xfrm>
            <a:off x="6126480" y="159918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Text</a:t>
            </a:r>
          </a:p>
        </p:txBody>
      </p:sp>
      <p:sp>
        <p:nvSpPr>
          <p:cNvPr id="6" name="Content Placeholder 5"/>
          <p:cNvSpPr>
            <a:spLocks noGrp="1"/>
          </p:cNvSpPr>
          <p:nvPr>
            <p:ph sz="quarter" idx="4" hasCustomPrompt="1"/>
          </p:nvPr>
        </p:nvSpPr>
        <p:spPr>
          <a:xfrm>
            <a:off x="457200" y="317565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a:t>Text</a:t>
            </a:r>
          </a:p>
        </p:txBody>
      </p:sp>
      <p:sp>
        <p:nvSpPr>
          <p:cNvPr id="10" name="Content Placeholder 3"/>
          <p:cNvSpPr>
            <a:spLocks noGrp="1"/>
          </p:cNvSpPr>
          <p:nvPr>
            <p:ph sz="half" idx="13" hasCustomPrompt="1"/>
          </p:nvPr>
        </p:nvSpPr>
        <p:spPr>
          <a:xfrm>
            <a:off x="3300984" y="317565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a:t>Text</a:t>
            </a:r>
          </a:p>
        </p:txBody>
      </p:sp>
      <p:sp>
        <p:nvSpPr>
          <p:cNvPr id="11" name="Content Placeholder 5"/>
          <p:cNvSpPr>
            <a:spLocks noGrp="1"/>
          </p:cNvSpPr>
          <p:nvPr>
            <p:ph sz="quarter" idx="14" hasCustomPrompt="1"/>
          </p:nvPr>
        </p:nvSpPr>
        <p:spPr>
          <a:xfrm>
            <a:off x="6128658" y="3171876"/>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a:t>Text</a:t>
            </a:r>
          </a:p>
        </p:txBody>
      </p:sp>
      <p:sp>
        <p:nvSpPr>
          <p:cNvPr id="12" name="Content Placeholder 5"/>
          <p:cNvSpPr>
            <a:spLocks noGrp="1"/>
          </p:cNvSpPr>
          <p:nvPr>
            <p:ph sz="quarter" idx="15" hasCustomPrompt="1"/>
          </p:nvPr>
        </p:nvSpPr>
        <p:spPr>
          <a:xfrm>
            <a:off x="457200" y="4761264"/>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a:t>Text</a:t>
            </a:r>
          </a:p>
        </p:txBody>
      </p:sp>
      <p:sp>
        <p:nvSpPr>
          <p:cNvPr id="13" name="Content Placeholder 5"/>
          <p:cNvSpPr>
            <a:spLocks noGrp="1"/>
          </p:cNvSpPr>
          <p:nvPr>
            <p:ph sz="quarter" idx="16" hasCustomPrompt="1"/>
          </p:nvPr>
        </p:nvSpPr>
        <p:spPr>
          <a:xfrm>
            <a:off x="3299388" y="4761264"/>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a:t>Text</a:t>
            </a:r>
          </a:p>
        </p:txBody>
      </p:sp>
      <p:sp>
        <p:nvSpPr>
          <p:cNvPr id="14" name="Content Placeholder 5"/>
          <p:cNvSpPr>
            <a:spLocks noGrp="1"/>
          </p:cNvSpPr>
          <p:nvPr>
            <p:ph sz="quarter" idx="17" hasCustomPrompt="1"/>
          </p:nvPr>
        </p:nvSpPr>
        <p:spPr>
          <a:xfrm>
            <a:off x="6128658" y="4764312"/>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a:t>Text</a:t>
            </a:r>
          </a:p>
        </p:txBody>
      </p:sp>
      <p:sp>
        <p:nvSpPr>
          <p:cNvPr id="8" name="Footer Placeholder 7"/>
          <p:cNvSpPr>
            <a:spLocks noGrp="1"/>
          </p:cNvSpPr>
          <p:nvPr>
            <p:ph type="ftr" sz="quarter" idx="11"/>
          </p:nvPr>
        </p:nvSpPr>
        <p:spPr/>
        <p:txBody>
          <a:bodyPr/>
          <a:lstStyle>
            <a:lvl1pPr>
              <a:buFont typeface="Arial" pitchFamily="34" charset="0"/>
              <a:buNone/>
              <a:defRPr/>
            </a:lvl1pPr>
          </a:lstStyle>
          <a:p>
            <a:endParaRPr lang="en-US"/>
          </a:p>
        </p:txBody>
      </p:sp>
      <p:sp>
        <p:nvSpPr>
          <p:cNvPr id="7" name="Date Placeholder 6"/>
          <p:cNvSpPr>
            <a:spLocks noGrp="1"/>
          </p:cNvSpPr>
          <p:nvPr>
            <p:ph type="dt" sz="half" idx="10"/>
          </p:nvPr>
        </p:nvSpPr>
        <p:spPr/>
        <p:txBody>
          <a:bodyPr/>
          <a:lstStyle/>
          <a:p>
            <a:fld id="{E0DBC1D4-5704-45BB-BA8B-9B7E98161C8B}" type="datetimeFigureOut">
              <a:rPr lang="en-US" smtClean="0"/>
              <a:pPr/>
              <a:t>9/10/2019</a:t>
            </a:fld>
            <a:endParaRPr lang="en-US"/>
          </a:p>
        </p:txBody>
      </p:sp>
      <p:sp>
        <p:nvSpPr>
          <p:cNvPr id="9" name="Slide Number Placeholder 8"/>
          <p:cNvSpPr>
            <a:spLocks noGrp="1"/>
          </p:cNvSpPr>
          <p:nvPr>
            <p:ph type="sldNum" sz="quarter" idx="12"/>
          </p:nvPr>
        </p:nvSpPr>
        <p:spPr/>
        <p:txBody>
          <a:bodyPr/>
          <a:lstStyle/>
          <a:p>
            <a:fld id="{4C404A2B-EE51-41D7-B879-F8E5E9C51050}" type="slidenum">
              <a:rPr lang="en-US" smtClean="0"/>
              <a:pPr/>
              <a:t>‹#›</a:t>
            </a:fld>
            <a:endParaRPr lang="en-US"/>
          </a:p>
        </p:txBody>
      </p:sp>
    </p:spTree>
    <p:extLst>
      <p:ext uri="{BB962C8B-B14F-4D97-AF65-F5344CB8AC3E}">
        <p14:creationId xmlns:p14="http://schemas.microsoft.com/office/powerpoint/2010/main" val="2127716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lvl1pPr>
              <a:buClr>
                <a:srgbClr val="007FA3"/>
              </a:buClr>
              <a:buSzPct val="100000"/>
              <a:defRPr sz="2800"/>
            </a:lvl1pPr>
            <a:lvl2pPr>
              <a:buClr>
                <a:srgbClr val="007FA3"/>
              </a:buClr>
              <a:defRPr sz="2400"/>
            </a:lvl2pPr>
            <a:lvl3pPr>
              <a:buClr>
                <a:srgbClr val="007FA3"/>
              </a:buClr>
              <a:defRPr sz="2000"/>
            </a:lvl3pPr>
            <a:lvl4pPr>
              <a:buClr>
                <a:srgbClr val="007FA3"/>
              </a:buClr>
              <a:defRPr sz="2000"/>
            </a:lvl4pPr>
            <a:lvl5pPr>
              <a:buClr>
                <a:srgbClr val="007FA3"/>
              </a:buClr>
              <a:defRPr sz="2000"/>
            </a:lvl5pPr>
            <a:lvl6pPr>
              <a:buClr>
                <a:srgbClr val="007FA3"/>
              </a:buClr>
              <a:defRPr sz="2000"/>
            </a:lvl6pPr>
            <a:lvl7pPr>
              <a:buClr>
                <a:srgbClr val="007FA3"/>
              </a:buClr>
              <a:defRPr sz="2000"/>
            </a:lvl7pPr>
            <a:lvl8pPr>
              <a:buClr>
                <a:srgbClr val="007FA3"/>
              </a:buClr>
              <a:defRPr sz="2000"/>
            </a:lvl8pPr>
            <a:lvl9pPr>
              <a:buClr>
                <a:srgbClr val="007FA3"/>
              </a:buCl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6" name="Footer Placeholder 4"/>
          <p:cNvSpPr>
            <a:spLocks noGrp="1"/>
          </p:cNvSpPr>
          <p:nvPr>
            <p:ph type="ftr" sz="quarter" idx="11"/>
          </p:nvPr>
        </p:nvSpPr>
        <p:spPr>
          <a:xfrm>
            <a:off x="93969" y="6172200"/>
            <a:ext cx="8595360" cy="235463"/>
          </a:xfrm>
        </p:spPr>
        <p:txBody>
          <a:bodyPr/>
          <a:lstStyle/>
          <a:p>
            <a:endParaRPr lang="en-US" dirty="0"/>
          </a:p>
        </p:txBody>
      </p:sp>
      <p:sp>
        <p:nvSpPr>
          <p:cNvPr id="9" name="Date Placeholder 3"/>
          <p:cNvSpPr>
            <a:spLocks noGrp="1"/>
          </p:cNvSpPr>
          <p:nvPr>
            <p:ph type="dt" sz="half" idx="10"/>
          </p:nvPr>
        </p:nvSpPr>
        <p:spPr>
          <a:xfrm>
            <a:off x="6335713" y="113072"/>
            <a:ext cx="2133600" cy="182880"/>
          </a:xfrm>
        </p:spPr>
        <p:txBody>
          <a:bodyPr/>
          <a:lstStyle/>
          <a:p>
            <a:fld id="{A9DF6EFB-3F44-496C-A842-1E0B3D3B975A}" type="datetimeFigureOut">
              <a:rPr lang="en-US" smtClean="0"/>
              <a:pPr/>
              <a:t>9/10/2019</a:t>
            </a:fld>
            <a:endParaRPr lang="en-US" dirty="0"/>
          </a:p>
        </p:txBody>
      </p:sp>
      <p:sp>
        <p:nvSpPr>
          <p:cNvPr id="10" name="Slide Number Placeholder 5"/>
          <p:cNvSpPr>
            <a:spLocks noGrp="1"/>
          </p:cNvSpPr>
          <p:nvPr>
            <p:ph type="sldNum" sz="quarter" idx="12"/>
          </p:nvPr>
        </p:nvSpPr>
        <p:spPr>
          <a:xfrm>
            <a:off x="8469312" y="113072"/>
            <a:ext cx="551783" cy="182880"/>
          </a:xfrm>
        </p:spPr>
        <p:txBody>
          <a:bodyPr/>
          <a:lstStyle/>
          <a:p>
            <a:fld id="{200B2350-5261-4F5C-9DF5-EF0D264FC8D2}" type="slidenum">
              <a:rPr lang="en-US" smtClean="0"/>
              <a:pPr/>
              <a:t>‹#›</a:t>
            </a:fld>
            <a:endParaRPr lang="en-US" dirty="0"/>
          </a:p>
        </p:txBody>
      </p:sp>
      <p:sp>
        <p:nvSpPr>
          <p:cNvPr id="11" name="Text Placeholder 2"/>
          <p:cNvSpPr>
            <a:spLocks noGrp="1"/>
          </p:cNvSpPr>
          <p:nvPr>
            <p:ph type="body" idx="13" hasCustomPrompt="1"/>
          </p:nvPr>
        </p:nvSpPr>
        <p:spPr>
          <a:xfrm>
            <a:off x="6126480" y="160020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Text</a:t>
            </a:r>
          </a:p>
        </p:txBody>
      </p:sp>
      <p:sp>
        <p:nvSpPr>
          <p:cNvPr id="12" name="Content Placeholder 3"/>
          <p:cNvSpPr>
            <a:spLocks noGrp="1"/>
          </p:cNvSpPr>
          <p:nvPr>
            <p:ph sz="half" idx="2" hasCustomPrompt="1"/>
          </p:nvPr>
        </p:nvSpPr>
        <p:spPr>
          <a:xfrm>
            <a:off x="457200" y="160020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a:t>Text</a:t>
            </a:r>
          </a:p>
        </p:txBody>
      </p:sp>
      <p:sp>
        <p:nvSpPr>
          <p:cNvPr id="13" name="Text Placeholder 4"/>
          <p:cNvSpPr>
            <a:spLocks noGrp="1"/>
          </p:cNvSpPr>
          <p:nvPr>
            <p:ph type="body" sz="quarter" idx="3" hasCustomPrompt="1"/>
          </p:nvPr>
        </p:nvSpPr>
        <p:spPr>
          <a:xfrm>
            <a:off x="3291840" y="159918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Text</a:t>
            </a:r>
          </a:p>
        </p:txBody>
      </p:sp>
    </p:spTree>
    <p:extLst>
      <p:ext uri="{BB962C8B-B14F-4D97-AF65-F5344CB8AC3E}">
        <p14:creationId xmlns:p14="http://schemas.microsoft.com/office/powerpoint/2010/main" val="12109093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457200" y="1600200"/>
            <a:ext cx="8229600" cy="2163763"/>
          </a:xfrm>
        </p:spPr>
        <p:txBody>
          <a:bodyPr/>
          <a:lstStyle>
            <a:lvl1pPr>
              <a:defRPr sz="2800"/>
            </a:lvl1pPr>
            <a:lvl2pPr>
              <a:defRPr sz="2400"/>
            </a:lvl2pPr>
            <a:lvl3pPr>
              <a:defRPr sz="2000"/>
            </a:lvl3pPr>
            <a:lvl4pPr>
              <a:defRPr sz="2000"/>
            </a:lvl4pPr>
            <a:lvl5pPr>
              <a:defRPr sz="20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457200" y="3962400"/>
            <a:ext cx="8229600" cy="2163763"/>
          </a:xfrm>
        </p:spPr>
        <p:txBody>
          <a:bodyPr/>
          <a:lstStyle>
            <a:lvl1pPr>
              <a:defRPr sz="2800"/>
            </a:lvl1pPr>
            <a:lvl2pPr>
              <a:defRPr sz="2400"/>
            </a:lvl2pPr>
            <a:lvl3pPr>
              <a:defRPr sz="2000"/>
            </a:lvl3pPr>
            <a:lvl4pPr>
              <a:defRPr sz="2000"/>
            </a:lvl4pPr>
            <a:lvl5pPr>
              <a:defRPr sz="20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9/10/2019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
        <p:nvSpPr>
          <p:cNvPr id="16" name="Text Placeholder 2"/>
          <p:cNvSpPr>
            <a:spLocks noGrp="1"/>
          </p:cNvSpPr>
          <p:nvPr>
            <p:ph type="body" idx="14" hasCustomPrompt="1"/>
          </p:nvPr>
        </p:nvSpPr>
        <p:spPr>
          <a:xfrm>
            <a:off x="6126480" y="160020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Text</a:t>
            </a:r>
          </a:p>
        </p:txBody>
      </p:sp>
      <p:sp>
        <p:nvSpPr>
          <p:cNvPr id="17" name="Content Placeholder 3"/>
          <p:cNvSpPr>
            <a:spLocks noGrp="1"/>
          </p:cNvSpPr>
          <p:nvPr>
            <p:ph sz="half" idx="2" hasCustomPrompt="1"/>
          </p:nvPr>
        </p:nvSpPr>
        <p:spPr>
          <a:xfrm>
            <a:off x="457200" y="160020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a:t>Text</a:t>
            </a:r>
          </a:p>
        </p:txBody>
      </p:sp>
      <p:sp>
        <p:nvSpPr>
          <p:cNvPr id="18" name="Text Placeholder 4"/>
          <p:cNvSpPr>
            <a:spLocks noGrp="1"/>
          </p:cNvSpPr>
          <p:nvPr>
            <p:ph type="body" sz="quarter" idx="3" hasCustomPrompt="1"/>
          </p:nvPr>
        </p:nvSpPr>
        <p:spPr>
          <a:xfrm>
            <a:off x="3291840" y="159918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Text</a:t>
            </a:r>
          </a:p>
        </p:txBody>
      </p:sp>
    </p:spTree>
    <p:extLst>
      <p:ext uri="{BB962C8B-B14F-4D97-AF65-F5344CB8AC3E}">
        <p14:creationId xmlns:p14="http://schemas.microsoft.com/office/powerpoint/2010/main" val="31547999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Figure + Caption">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457200" y="228600"/>
            <a:ext cx="8229600" cy="1066800"/>
          </a:xfrm>
        </p:spPr>
        <p:txBody>
          <a:bodyPr anchor="t"/>
          <a:lstStyle>
            <a:lvl1pPr>
              <a:defRPr sz="3400">
                <a:solidFill>
                  <a:srgbClr val="007FA3"/>
                </a:solidFill>
              </a:defRPr>
            </a:lvl1pPr>
          </a:lstStyle>
          <a:p>
            <a:r>
              <a:rPr lang="en-US" dirty="0"/>
              <a:t>Click to add figure number and title</a:t>
            </a:r>
          </a:p>
        </p:txBody>
      </p:sp>
      <p:sp>
        <p:nvSpPr>
          <p:cNvPr id="10" name="Text Placeholder 9"/>
          <p:cNvSpPr>
            <a:spLocks noGrp="1"/>
          </p:cNvSpPr>
          <p:nvPr>
            <p:ph type="body" sz="quarter" idx="13" hasCustomPrompt="1"/>
          </p:nvPr>
        </p:nvSpPr>
        <p:spPr>
          <a:xfrm>
            <a:off x="457200" y="5368160"/>
            <a:ext cx="8229600" cy="916856"/>
          </a:xfrm>
        </p:spPr>
        <p:txBody>
          <a:bodyPr anchor="b"/>
          <a:lstStyle>
            <a:lvl1pPr marL="0" indent="0">
              <a:spcBef>
                <a:spcPts val="0"/>
              </a:spcBef>
              <a:buNone/>
              <a:defRPr sz="8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a:t>Click to add caption</a:t>
            </a:r>
          </a:p>
        </p:txBody>
      </p:sp>
      <p:sp>
        <p:nvSpPr>
          <p:cNvPr id="11" name="Footer Placeholder 2"/>
          <p:cNvSpPr>
            <a:spLocks noGrp="1"/>
          </p:cNvSpPr>
          <p:nvPr>
            <p:ph type="ftr" sz="quarter" idx="11"/>
          </p:nvPr>
        </p:nvSpPr>
        <p:spPr>
          <a:xfrm>
            <a:off x="93969" y="6172200"/>
            <a:ext cx="859536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A9DF6EFB-3F44-496C-A842-1E0B3D3B975A}" type="datetimeFigureOut">
              <a:rPr lang="en-US" smtClean="0"/>
              <a:pPr/>
              <a:t>9/10/2019</a:t>
            </a:fld>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pPr/>
              <a:t>‹#›</a:t>
            </a:fld>
            <a:endParaRPr lang="en-US" dirty="0"/>
          </a:p>
        </p:txBody>
      </p:sp>
      <p:sp>
        <p:nvSpPr>
          <p:cNvPr id="12" name="Text Placeholder 2"/>
          <p:cNvSpPr>
            <a:spLocks noGrp="1"/>
          </p:cNvSpPr>
          <p:nvPr>
            <p:ph type="body" idx="14" hasCustomPrompt="1"/>
          </p:nvPr>
        </p:nvSpPr>
        <p:spPr>
          <a:xfrm>
            <a:off x="6126480" y="160020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Text</a:t>
            </a:r>
          </a:p>
        </p:txBody>
      </p:sp>
      <p:sp>
        <p:nvSpPr>
          <p:cNvPr id="13" name="Content Placeholder 3"/>
          <p:cNvSpPr>
            <a:spLocks noGrp="1"/>
          </p:cNvSpPr>
          <p:nvPr>
            <p:ph sz="half" idx="2" hasCustomPrompt="1"/>
          </p:nvPr>
        </p:nvSpPr>
        <p:spPr>
          <a:xfrm>
            <a:off x="457200" y="160020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a:t>Text</a:t>
            </a:r>
          </a:p>
        </p:txBody>
      </p:sp>
      <p:sp>
        <p:nvSpPr>
          <p:cNvPr id="17" name="Text Placeholder 4"/>
          <p:cNvSpPr>
            <a:spLocks noGrp="1"/>
          </p:cNvSpPr>
          <p:nvPr>
            <p:ph type="body" sz="quarter" idx="3" hasCustomPrompt="1"/>
          </p:nvPr>
        </p:nvSpPr>
        <p:spPr>
          <a:xfrm>
            <a:off x="3291840" y="159918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Text</a:t>
            </a:r>
          </a:p>
        </p:txBody>
      </p:sp>
      <p:sp>
        <p:nvSpPr>
          <p:cNvPr id="14" name="TextBox 13"/>
          <p:cNvSpPr txBox="1"/>
          <p:nvPr userDrawn="1"/>
        </p:nvSpPr>
        <p:spPr>
          <a:xfrm>
            <a:off x="1502228" y="6429974"/>
            <a:ext cx="6172200" cy="276999"/>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en-US" sz="1200" b="0" kern="1200" dirty="0">
                <a:solidFill>
                  <a:schemeClr val="tx1"/>
                </a:solidFill>
                <a:latin typeface="Verdana"/>
                <a:ea typeface="Verdana" panose="020B0604030504040204" pitchFamily="34" charset="0"/>
                <a:cs typeface="Verdana" panose="020B0604030504040204" pitchFamily="34" charset="0"/>
              </a:rPr>
              <a:t>Copyright © 2020 Pearson Canada Inc.</a:t>
            </a:r>
          </a:p>
        </p:txBody>
      </p:sp>
      <p:pic>
        <p:nvPicPr>
          <p:cNvPr id="15" name="Shape 15" descr="Pearson Logo"/>
          <p:cNvPicPr preferRelativeResize="0"/>
          <p:nvPr userDrawn="1"/>
        </p:nvPicPr>
        <p:blipFill rotWithShape="1">
          <a:blip r:embed="rId2" cstate="print">
            <a:alphaModFix/>
          </a:blip>
          <a:srcRect/>
          <a:stretch/>
        </p:blipFill>
        <p:spPr>
          <a:xfrm>
            <a:off x="443972" y="6429709"/>
            <a:ext cx="917999" cy="279914"/>
          </a:xfrm>
          <a:prstGeom prst="rect">
            <a:avLst/>
          </a:prstGeom>
          <a:noFill/>
          <a:ln>
            <a:noFill/>
          </a:ln>
        </p:spPr>
      </p:pic>
      <p:sp>
        <p:nvSpPr>
          <p:cNvPr id="19" name="Slide Number Placeholder 4"/>
          <p:cNvSpPr txBox="1">
            <a:spLocks/>
          </p:cNvSpPr>
          <p:nvPr userDrawn="1"/>
        </p:nvSpPr>
        <p:spPr>
          <a:xfrm>
            <a:off x="7881256" y="6428232"/>
            <a:ext cx="914400" cy="201168"/>
          </a:xfrm>
          <a:prstGeom prst="rect">
            <a:avLst/>
          </a:prstGeom>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lang="de-DE" altLang="en-US" sz="1200" b="0" kern="1200" noProof="0" dirty="0">
                <a:solidFill>
                  <a:schemeClr val="tx1"/>
                </a:solidFill>
                <a:latin typeface="Verdana" pitchFamily="34" charset="0"/>
                <a:ea typeface="Verdana" pitchFamily="34" charset="0"/>
                <a:cs typeface="Verdana" pitchFamily="34" charset="0"/>
              </a:rPr>
              <a:t>2 - </a:t>
            </a:r>
            <a:fld id="{876BFF75-7A20-4B22-803D-E5D1449082FD}" type="slidenum">
              <a:rPr lang="en-US" altLang="en-US" sz="1200" b="0" kern="1200" noProof="0" smtClean="0">
                <a:solidFill>
                  <a:schemeClr val="tx1"/>
                </a:solidFill>
                <a:latin typeface="Verdana" pitchFamily="34" charset="0"/>
                <a:ea typeface="Verdana" pitchFamily="34" charset="0"/>
                <a:cs typeface="Verdana"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a:t>
            </a:fld>
            <a:endParaRPr lang="en-US" altLang="en-US" sz="1200" b="0" kern="1200" noProof="0" dirty="0">
              <a:solidFill>
                <a:schemeClr val="tx1"/>
              </a:solidFill>
              <a:latin typeface="Verdana" pitchFamily="34" charset="0"/>
              <a:ea typeface="Verdana" pitchFamily="34" charset="0"/>
              <a:cs typeface="Verdana" pitchFamily="34" charset="0"/>
            </a:endParaRPr>
          </a:p>
        </p:txBody>
      </p:sp>
    </p:spTree>
    <p:extLst>
      <p:ext uri="{BB962C8B-B14F-4D97-AF65-F5344CB8AC3E}">
        <p14:creationId xmlns:p14="http://schemas.microsoft.com/office/powerpoint/2010/main" val="22037960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Title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0" y="35256"/>
            <a:ext cx="8229600" cy="1097280"/>
          </a:xfrm>
        </p:spPr>
        <p:txBody>
          <a:bodyPr/>
          <a:lstStyle>
            <a:lvl1pPr>
              <a:defRPr/>
            </a:lvl1pPr>
          </a:lstStyle>
          <a:p>
            <a:r>
              <a:rPr lang="en-US" dirty="0"/>
              <a:t>Click to edit Master title style</a:t>
            </a:r>
          </a:p>
        </p:txBody>
      </p:sp>
      <p:sp>
        <p:nvSpPr>
          <p:cNvPr id="3" name="Content Placeholder 2"/>
          <p:cNvSpPr>
            <a:spLocks noGrp="1"/>
          </p:cNvSpPr>
          <p:nvPr>
            <p:ph idx="1"/>
          </p:nvPr>
        </p:nvSpPr>
        <p:spPr>
          <a:xfrm>
            <a:off x="457200" y="1869149"/>
            <a:ext cx="8229600" cy="4248459"/>
          </a:xfrm>
        </p:spPr>
        <p:txBody>
          <a:bodyPr/>
          <a:lstStyle>
            <a:lvl1pPr>
              <a:buClr>
                <a:srgbClr val="007FA3"/>
              </a:buClr>
              <a:buSzPct val="100000"/>
              <a:defRPr/>
            </a:lvl1pPr>
            <a:lvl2pPr>
              <a:buClr>
                <a:srgbClr val="007FA3"/>
              </a:buClr>
              <a:defRPr/>
            </a:lvl2pPr>
            <a:lvl3pPr>
              <a:buClr>
                <a:srgbClr val="007FA3"/>
              </a:buClr>
              <a:defRPr/>
            </a:lvl3pPr>
            <a:lvl4pPr>
              <a:buClr>
                <a:srgbClr val="007FA3"/>
              </a:buClr>
              <a:defRPr/>
            </a:lvl4pPr>
            <a:lvl5pPr>
              <a:buClr>
                <a:srgbClr val="007FA3"/>
              </a:buClr>
              <a:defRPr/>
            </a:lvl5pPr>
            <a:lvl6pPr>
              <a:buClr>
                <a:srgbClr val="007FA3"/>
              </a:buClr>
              <a:defRPr/>
            </a:lvl6pPr>
            <a:lvl7pPr>
              <a:buClr>
                <a:srgbClr val="007FA3"/>
              </a:buClr>
              <a:defRPr/>
            </a:lvl7pPr>
            <a:lvl8pPr>
              <a:buClr>
                <a:srgbClr val="007FA3"/>
              </a:buClr>
              <a:defRPr/>
            </a:lvl8pPr>
            <a:lvl9pPr>
              <a:buClr>
                <a:srgbClr val="007FA3"/>
              </a:buCl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6" name="Footer Placeholder 4"/>
          <p:cNvSpPr>
            <a:spLocks noGrp="1"/>
          </p:cNvSpPr>
          <p:nvPr>
            <p:ph type="ftr" sz="quarter" idx="11"/>
          </p:nvPr>
        </p:nvSpPr>
        <p:spPr>
          <a:xfrm>
            <a:off x="93969" y="6172200"/>
            <a:ext cx="8595360" cy="235463"/>
          </a:xfrm>
        </p:spPr>
        <p:txBody>
          <a:bodyPr/>
          <a:lstStyle/>
          <a:p>
            <a:endParaRPr lang="en-US" dirty="0"/>
          </a:p>
        </p:txBody>
      </p:sp>
      <p:sp>
        <p:nvSpPr>
          <p:cNvPr id="9" name="Date Placeholder 3"/>
          <p:cNvSpPr>
            <a:spLocks noGrp="1"/>
          </p:cNvSpPr>
          <p:nvPr>
            <p:ph type="dt" sz="half" idx="10"/>
          </p:nvPr>
        </p:nvSpPr>
        <p:spPr>
          <a:xfrm>
            <a:off x="6335713" y="113072"/>
            <a:ext cx="2133600" cy="182880"/>
          </a:xfrm>
        </p:spPr>
        <p:txBody>
          <a:bodyPr/>
          <a:lstStyle/>
          <a:p>
            <a:fld id="{A9DF6EFB-3F44-496C-A842-1E0B3D3B975A}" type="datetimeFigureOut">
              <a:rPr lang="en-US" smtClean="0"/>
              <a:pPr/>
              <a:t>9/10/2019</a:t>
            </a:fld>
            <a:endParaRPr lang="en-US" dirty="0"/>
          </a:p>
        </p:txBody>
      </p:sp>
      <p:sp>
        <p:nvSpPr>
          <p:cNvPr id="10" name="Slide Number Placeholder 5"/>
          <p:cNvSpPr>
            <a:spLocks noGrp="1"/>
          </p:cNvSpPr>
          <p:nvPr>
            <p:ph type="sldNum" sz="quarter" idx="12"/>
          </p:nvPr>
        </p:nvSpPr>
        <p:spPr>
          <a:xfrm>
            <a:off x="8469312" y="113072"/>
            <a:ext cx="551783" cy="182880"/>
          </a:xfrm>
        </p:spPr>
        <p:txBody>
          <a:bodyPr/>
          <a:lstStyle/>
          <a:p>
            <a:fld id="{200B2350-5261-4F5C-9DF5-EF0D264FC8D2}" type="slidenum">
              <a:rPr lang="en-US" smtClean="0"/>
              <a:pPr/>
              <a:t>‹#›</a:t>
            </a:fld>
            <a:endParaRPr lang="en-US" dirty="0"/>
          </a:p>
        </p:txBody>
      </p:sp>
      <p:sp>
        <p:nvSpPr>
          <p:cNvPr id="12" name="Text Placeholder 11"/>
          <p:cNvSpPr>
            <a:spLocks noGrp="1"/>
          </p:cNvSpPr>
          <p:nvPr>
            <p:ph type="body" sz="quarter" idx="13" hasCustomPrompt="1"/>
          </p:nvPr>
        </p:nvSpPr>
        <p:spPr>
          <a:xfrm>
            <a:off x="457200" y="1183944"/>
            <a:ext cx="8229600" cy="457200"/>
          </a:xfrm>
        </p:spPr>
        <p:txBody>
          <a:bodyPr/>
          <a:lstStyle>
            <a:lvl1pPr algn="l" defTabSz="914400" rtl="0" eaLnBrk="1" latinLnBrk="0" hangingPunct="1">
              <a:lnSpc>
                <a:spcPct val="100000"/>
              </a:lnSpc>
              <a:spcBef>
                <a:spcPct val="0"/>
              </a:spcBef>
              <a:buNone/>
              <a:defRPr lang="en-US" sz="2400" b="1" kern="1200" dirty="0">
                <a:solidFill>
                  <a:srgbClr val="007FA3"/>
                </a:solidFill>
                <a:latin typeface="Times New Roman" panose="02020603050405020304" pitchFamily="18" charset="0"/>
                <a:ea typeface="+mj-ea"/>
                <a:cs typeface="Times New Roman" panose="02020603050405020304" pitchFamily="18" charset="0"/>
              </a:defRPr>
            </a:lvl1pPr>
          </a:lstStyle>
          <a:p>
            <a:pPr lvl="0"/>
            <a:r>
              <a:rPr lang="en-US" dirty="0"/>
              <a:t>Click to edit Master title style</a:t>
            </a:r>
          </a:p>
        </p:txBody>
      </p:sp>
      <p:sp>
        <p:nvSpPr>
          <p:cNvPr id="11" name="Rectangle 10"/>
          <p:cNvSpPr/>
          <p:nvPr userDrawn="1"/>
        </p:nvSpPr>
        <p:spPr>
          <a:xfrm>
            <a:off x="228600" y="1641144"/>
            <a:ext cx="457200" cy="228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err="1"/>
          </a:p>
        </p:txBody>
      </p:sp>
    </p:spTree>
    <p:extLst>
      <p:ext uri="{BB962C8B-B14F-4D97-AF65-F5344CB8AC3E}">
        <p14:creationId xmlns:p14="http://schemas.microsoft.com/office/powerpoint/2010/main" val="12109093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9456"/>
            <a:ext cx="8229600" cy="1097280"/>
          </a:xfrm>
        </p:spPr>
        <p:txBody>
          <a:bodyPr/>
          <a:lstStyle/>
          <a:p>
            <a:r>
              <a:rPr lang="en-US" dirty="0"/>
              <a:t>Click to edit Master title style</a:t>
            </a:r>
          </a:p>
        </p:txBody>
      </p:sp>
      <p:sp>
        <p:nvSpPr>
          <p:cNvPr id="3" name="Text Placeholder 2"/>
          <p:cNvSpPr>
            <a:spLocks noGrp="1"/>
          </p:cNvSpPr>
          <p:nvPr>
            <p:ph type="body" idx="1"/>
          </p:nvPr>
        </p:nvSpPr>
        <p:spPr>
          <a:xfrm>
            <a:off x="453288" y="1447800"/>
            <a:ext cx="3966312" cy="823912"/>
          </a:xfrm>
        </p:spPr>
        <p:txBody>
          <a:bodyPr anchor="ctr" anchorCtr="0"/>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453288" y="2271712"/>
            <a:ext cx="3966312" cy="368458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724401" y="1447800"/>
            <a:ext cx="3962400" cy="823912"/>
          </a:xfrm>
        </p:spPr>
        <p:txBody>
          <a:bodyPr anchor="ctr" anchorCtr="0"/>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4724401" y="2271712"/>
            <a:ext cx="3962400" cy="368458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E0DBC1D4-5704-45BB-BA8B-9B7E98161C8B}" type="datetimeFigureOut">
              <a:rPr lang="en-US" smtClean="0"/>
              <a:pPr/>
              <a:t>9/10/2019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C404A2B-EE51-41D7-B879-F8E5E9C51050}" type="slidenum">
              <a:rPr lang="en-US" smtClean="0"/>
              <a:pPr/>
              <a:t>‹#›</a:t>
            </a:fld>
            <a:endParaRPr lang="en-US"/>
          </a:p>
        </p:txBody>
      </p:sp>
    </p:spTree>
    <p:extLst>
      <p:ext uri="{BB962C8B-B14F-4D97-AF65-F5344CB8AC3E}">
        <p14:creationId xmlns:p14="http://schemas.microsoft.com/office/powerpoint/2010/main" val="12505987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9456"/>
            <a:ext cx="8229600" cy="1097280"/>
          </a:xfrm>
        </p:spPr>
        <p:txBody>
          <a:bodyPr/>
          <a:lstStyle/>
          <a:p>
            <a:r>
              <a:rPr lang="en-US" dirty="0"/>
              <a:t>Click to edit Master title style</a:t>
            </a:r>
          </a:p>
        </p:txBody>
      </p:sp>
      <p:sp>
        <p:nvSpPr>
          <p:cNvPr id="3" name="Text Placeholder 2"/>
          <p:cNvSpPr>
            <a:spLocks noGrp="1"/>
          </p:cNvSpPr>
          <p:nvPr>
            <p:ph type="body" idx="1"/>
          </p:nvPr>
        </p:nvSpPr>
        <p:spPr>
          <a:xfrm>
            <a:off x="457200" y="1447800"/>
            <a:ext cx="3962400" cy="823912"/>
          </a:xfrm>
        </p:spPr>
        <p:txBody>
          <a:bodyPr anchor="ctr" anchorCtr="0"/>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457200" y="2271712"/>
            <a:ext cx="3962400" cy="160972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724401" y="1447800"/>
            <a:ext cx="3965124" cy="823912"/>
          </a:xfrm>
        </p:spPr>
        <p:txBody>
          <a:bodyPr anchor="ctr" anchorCtr="0"/>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4724401" y="2271712"/>
            <a:ext cx="3965124" cy="160972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E0DBC1D4-5704-45BB-BA8B-9B7E98161C8B}" type="datetimeFigureOut">
              <a:rPr lang="en-US" smtClean="0"/>
              <a:pPr/>
              <a:t>9/10/2019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C404A2B-EE51-41D7-B879-F8E5E9C51050}" type="slidenum">
              <a:rPr lang="en-US" smtClean="0"/>
              <a:pPr/>
              <a:t>‹#›</a:t>
            </a:fld>
            <a:endParaRPr lang="en-US"/>
          </a:p>
        </p:txBody>
      </p:sp>
      <p:sp>
        <p:nvSpPr>
          <p:cNvPr id="10" name="Content Placeholder 3"/>
          <p:cNvSpPr>
            <a:spLocks noGrp="1"/>
          </p:cNvSpPr>
          <p:nvPr>
            <p:ph sz="half" idx="13"/>
          </p:nvPr>
        </p:nvSpPr>
        <p:spPr>
          <a:xfrm>
            <a:off x="458730" y="4044721"/>
            <a:ext cx="3962400" cy="185578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Content Placeholder 5"/>
          <p:cNvSpPr>
            <a:spLocks noGrp="1"/>
          </p:cNvSpPr>
          <p:nvPr>
            <p:ph sz="quarter" idx="14"/>
          </p:nvPr>
        </p:nvSpPr>
        <p:spPr>
          <a:xfrm>
            <a:off x="4732563" y="4055609"/>
            <a:ext cx="3965124" cy="185578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651039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Chapter Opener">
    <p:spTree>
      <p:nvGrpSpPr>
        <p:cNvPr id="1" name=""/>
        <p:cNvGrpSpPr/>
        <p:nvPr/>
      </p:nvGrpSpPr>
      <p:grpSpPr>
        <a:xfrm>
          <a:off x="0" y="0"/>
          <a:ext cx="0" cy="0"/>
          <a:chOff x="0" y="0"/>
          <a:chExt cx="0" cy="0"/>
        </a:xfrm>
      </p:grpSpPr>
      <p:sp>
        <p:nvSpPr>
          <p:cNvPr id="11" name="Title 10"/>
          <p:cNvSpPr>
            <a:spLocks noGrp="1"/>
          </p:cNvSpPr>
          <p:nvPr>
            <p:ph type="title"/>
          </p:nvPr>
        </p:nvSpPr>
        <p:spPr>
          <a:xfrm>
            <a:off x="457200" y="215372"/>
            <a:ext cx="8229600" cy="622828"/>
          </a:xfrm>
        </p:spPr>
        <p:txBody>
          <a:bodyPr anchor="t"/>
          <a:lstStyle/>
          <a:p>
            <a:r>
              <a:rPr lang="en-US" dirty="0"/>
              <a:t>Click to edit Master title style</a:t>
            </a:r>
          </a:p>
        </p:txBody>
      </p:sp>
      <p:sp>
        <p:nvSpPr>
          <p:cNvPr id="7" name="Text Placeholder 6"/>
          <p:cNvSpPr>
            <a:spLocks noGrp="1"/>
          </p:cNvSpPr>
          <p:nvPr>
            <p:ph type="body" sz="quarter" idx="13" hasCustomPrompt="1"/>
          </p:nvPr>
        </p:nvSpPr>
        <p:spPr>
          <a:xfrm>
            <a:off x="457200" y="903514"/>
            <a:ext cx="8229600" cy="478970"/>
          </a:xfrm>
        </p:spPr>
        <p:txBody>
          <a:bodyPr>
            <a:noAutofit/>
          </a:bodyPr>
          <a:lstStyle>
            <a:lvl1pPr marL="0" indent="0">
              <a:spcBef>
                <a:spcPts val="0"/>
              </a:spcBef>
              <a:buNone/>
              <a:defRPr sz="2000">
                <a:solidFill>
                  <a:srgbClr val="007FA3"/>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Add edition here</a:t>
            </a:r>
          </a:p>
        </p:txBody>
      </p:sp>
      <p:sp>
        <p:nvSpPr>
          <p:cNvPr id="9" name="Text Placeholder 8"/>
          <p:cNvSpPr>
            <a:spLocks noGrp="1"/>
          </p:cNvSpPr>
          <p:nvPr>
            <p:ph type="body" sz="quarter" idx="14" hasCustomPrompt="1"/>
          </p:nvPr>
        </p:nvSpPr>
        <p:spPr>
          <a:xfrm>
            <a:off x="5029200" y="1447800"/>
            <a:ext cx="3657600" cy="1600199"/>
          </a:xfrm>
        </p:spPr>
        <p:txBody>
          <a:bodyPr anchor="b">
            <a:noAutofit/>
          </a:bodyPr>
          <a:lstStyle>
            <a:lvl1pPr marL="0" indent="0">
              <a:spcBef>
                <a:spcPts val="0"/>
              </a:spcBef>
              <a:buNone/>
              <a:defRPr sz="3000" baseline="0"/>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a:t>Chapter ##</a:t>
            </a:r>
          </a:p>
        </p:txBody>
      </p:sp>
      <p:sp>
        <p:nvSpPr>
          <p:cNvPr id="10" name="Text Placeholder 8"/>
          <p:cNvSpPr>
            <a:spLocks noGrp="1"/>
          </p:cNvSpPr>
          <p:nvPr>
            <p:ph type="body" sz="quarter" idx="15" hasCustomPrompt="1"/>
          </p:nvPr>
        </p:nvSpPr>
        <p:spPr>
          <a:xfrm>
            <a:off x="5029200" y="3200400"/>
            <a:ext cx="3657600" cy="2925763"/>
          </a:xfrm>
        </p:spPr>
        <p:txBody>
          <a:bodyPr>
            <a:noAutofit/>
          </a:bodyPr>
          <a:lstStyle>
            <a:lvl1pPr marL="0" indent="0">
              <a:spcBef>
                <a:spcPts val="0"/>
              </a:spcBef>
              <a:buNone/>
              <a:defRPr sz="2200"/>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a:t>Chapter title</a:t>
            </a:r>
          </a:p>
        </p:txBody>
      </p:sp>
      <p:sp>
        <p:nvSpPr>
          <p:cNvPr id="16" name="Footer Placeholder 2"/>
          <p:cNvSpPr>
            <a:spLocks noGrp="1"/>
          </p:cNvSpPr>
          <p:nvPr>
            <p:ph type="ftr" sz="quarter" idx="10"/>
          </p:nvPr>
        </p:nvSpPr>
        <p:spPr>
          <a:xfrm>
            <a:off x="93969" y="6165337"/>
            <a:ext cx="8595360" cy="235463"/>
          </a:xfrm>
        </p:spPr>
        <p:txBody>
          <a:bodyPr/>
          <a:lstStyle/>
          <a:p>
            <a:endParaRPr lang="en-US" dirty="0"/>
          </a:p>
        </p:txBody>
      </p:sp>
      <p:sp>
        <p:nvSpPr>
          <p:cNvPr id="4" name="Date Placeholder 3"/>
          <p:cNvSpPr>
            <a:spLocks noGrp="1"/>
          </p:cNvSpPr>
          <p:nvPr>
            <p:ph type="dt" sz="half" idx="11"/>
          </p:nvPr>
        </p:nvSpPr>
        <p:spPr/>
        <p:txBody>
          <a:bodyPr/>
          <a:lstStyle/>
          <a:p>
            <a:fld id="{A9DF6EFB-3F44-496C-A842-1E0B3D3B975A}" type="datetimeFigureOut">
              <a:rPr lang="en-US" smtClean="0"/>
              <a:pPr/>
              <a:t>9/10/2019</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pPr/>
              <a:t>‹#›</a:t>
            </a:fld>
            <a:endParaRPr lang="en-US" dirty="0"/>
          </a:p>
        </p:txBody>
      </p:sp>
      <p:pic>
        <p:nvPicPr>
          <p:cNvPr id="12" name="Shape 15" descr="Pearson Logo"/>
          <p:cNvPicPr preferRelativeResize="0"/>
          <p:nvPr userDrawn="1"/>
        </p:nvPicPr>
        <p:blipFill rotWithShape="1">
          <a:blip r:embed="rId2" cstate="print">
            <a:alphaModFix/>
          </a:blip>
          <a:srcRect/>
          <a:stretch/>
        </p:blipFill>
        <p:spPr>
          <a:xfrm>
            <a:off x="443972" y="6429709"/>
            <a:ext cx="917999" cy="279914"/>
          </a:xfrm>
          <a:prstGeom prst="rect">
            <a:avLst/>
          </a:prstGeom>
          <a:noFill/>
          <a:ln>
            <a:noFill/>
          </a:ln>
        </p:spPr>
      </p:pic>
      <p:sp>
        <p:nvSpPr>
          <p:cNvPr id="13" name="Slide Number Placeholder 4"/>
          <p:cNvSpPr txBox="1">
            <a:spLocks/>
          </p:cNvSpPr>
          <p:nvPr userDrawn="1"/>
        </p:nvSpPr>
        <p:spPr>
          <a:xfrm>
            <a:off x="7881256" y="6428232"/>
            <a:ext cx="914400" cy="201168"/>
          </a:xfrm>
          <a:prstGeom prst="rect">
            <a:avLst/>
          </a:prstGeom>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lang="de-DE" altLang="en-US" sz="1200" b="0" kern="1200" noProof="0" dirty="0">
                <a:solidFill>
                  <a:schemeClr val="tx1"/>
                </a:solidFill>
                <a:latin typeface="Verdana" pitchFamily="34" charset="0"/>
                <a:ea typeface="Verdana" pitchFamily="34" charset="0"/>
                <a:cs typeface="Verdana" pitchFamily="34" charset="0"/>
              </a:rPr>
              <a:t>2 - </a:t>
            </a:r>
            <a:fld id="{876BFF75-7A20-4B22-803D-E5D1449082FD}" type="slidenum">
              <a:rPr lang="en-US" altLang="en-US" sz="1200" b="0" kern="1200" noProof="0" smtClean="0">
                <a:solidFill>
                  <a:schemeClr val="tx1"/>
                </a:solidFill>
                <a:latin typeface="Verdana" pitchFamily="34" charset="0"/>
                <a:ea typeface="Verdana" pitchFamily="34" charset="0"/>
                <a:cs typeface="Verdana"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a:t>
            </a:fld>
            <a:endParaRPr lang="en-US" altLang="en-US" sz="1200" b="0" kern="1200" noProof="0" dirty="0">
              <a:solidFill>
                <a:schemeClr val="tx1"/>
              </a:solidFill>
              <a:latin typeface="Verdana" pitchFamily="34" charset="0"/>
              <a:ea typeface="Verdana" pitchFamily="34" charset="0"/>
              <a:cs typeface="Verdana" pitchFamily="34" charset="0"/>
            </a:endParaRPr>
          </a:p>
        </p:txBody>
      </p:sp>
      <p:sp>
        <p:nvSpPr>
          <p:cNvPr id="17" name="Text Placeholder 13"/>
          <p:cNvSpPr>
            <a:spLocks noGrp="1"/>
          </p:cNvSpPr>
          <p:nvPr>
            <p:ph type="body" sz="quarter" idx="16" hasCustomPrompt="1"/>
          </p:nvPr>
        </p:nvSpPr>
        <p:spPr>
          <a:xfrm>
            <a:off x="1499616" y="6428232"/>
            <a:ext cx="6172200" cy="274320"/>
          </a:xfrm>
        </p:spPr>
        <p:txBody>
          <a:bodyPr lIns="91440" tIns="45720" rIns="91440" bIns="45720"/>
          <a:lstStyle>
            <a:lvl1pPr marL="0" marR="0" indent="0" algn="ctr" defTabSz="914400" rtl="0" eaLnBrk="1" fontAlgn="auto" latinLnBrk="0" hangingPunct="1">
              <a:lnSpc>
                <a:spcPct val="100000"/>
              </a:lnSpc>
              <a:spcBef>
                <a:spcPts val="0"/>
              </a:spcBef>
              <a:spcAft>
                <a:spcPts val="0"/>
              </a:spcAft>
              <a:buClrTx/>
              <a:buSzTx/>
              <a:buFontTx/>
              <a:buNone/>
              <a:tabLst/>
              <a:defRPr lang="en-US" altLang="en-US" sz="1200" b="0" kern="1200">
                <a:solidFill>
                  <a:schemeClr val="tx1"/>
                </a:solidFill>
                <a:latin typeface="Verdana"/>
                <a:ea typeface="Verdana" panose="020B0604030504040204" pitchFamily="34" charset="0"/>
                <a:cs typeface="Verdana" panose="020B0604030504040204" pitchFamily="34" charset="0"/>
              </a:defRPr>
            </a:lvl1p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en-US" sz="1200" b="0" kern="1200" dirty="0">
                <a:solidFill>
                  <a:schemeClr val="tx1"/>
                </a:solidFill>
                <a:latin typeface="Verdana"/>
                <a:ea typeface="Verdana" panose="020B0604030504040204" pitchFamily="34" charset="0"/>
                <a:cs typeface="Verdana" panose="020B0604030504040204" pitchFamily="34" charset="0"/>
              </a:rPr>
              <a:t>Copyright © 2020 Pearson Canada Inc.</a:t>
            </a:r>
          </a:p>
        </p:txBody>
      </p:sp>
    </p:spTree>
    <p:extLst>
      <p:ext uri="{BB962C8B-B14F-4D97-AF65-F5344CB8AC3E}">
        <p14:creationId xmlns:p14="http://schemas.microsoft.com/office/powerpoint/2010/main" val="1680180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15372"/>
            <a:ext cx="8229600" cy="1097280"/>
          </a:xfrm>
          <a:prstGeom prst="rect">
            <a:avLst/>
          </a:prstGeom>
        </p:spPr>
        <p:txBody>
          <a:bodyPr vert="horz" lIns="0" tIns="0" rIns="0" bIns="0" rtlCol="0" anchor="b">
            <a:noAutofit/>
          </a:bodyPr>
          <a:lstStyle/>
          <a:p>
            <a:r>
              <a:rPr lang="en-US" dirty="0"/>
              <a:t>Click to edit </a:t>
            </a:r>
            <a:br>
              <a:rPr lang="en-US" dirty="0"/>
            </a:br>
            <a:r>
              <a:rPr lang="en-US" dirty="0"/>
              <a:t>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1" name="Footer Placeholder 4"/>
          <p:cNvSpPr>
            <a:spLocks noGrp="1"/>
          </p:cNvSpPr>
          <p:nvPr>
            <p:ph type="ftr" sz="quarter" idx="3"/>
          </p:nvPr>
        </p:nvSpPr>
        <p:spPr>
          <a:xfrm>
            <a:off x="93969" y="6172200"/>
            <a:ext cx="8595360" cy="235463"/>
          </a:xfrm>
          <a:prstGeom prst="rect">
            <a:avLst/>
          </a:prstGeom>
        </p:spPr>
        <p:txBody>
          <a:bodyPr vert="horz" lIns="0" tIns="0" rIns="0" bIns="0" rtlCol="0" anchor="b"/>
          <a:lstStyle>
            <a:lvl1pPr algn="l">
              <a:defRPr sz="1100">
                <a:solidFill>
                  <a:schemeClr val="tx1"/>
                </a:solidFill>
              </a:defRPr>
            </a:lvl1pPr>
          </a:lstStyle>
          <a:p>
            <a:endParaRPr lang="en-US" dirty="0"/>
          </a:p>
        </p:txBody>
      </p:sp>
      <p:sp>
        <p:nvSpPr>
          <p:cNvPr id="4" name="Date Placeholder 3"/>
          <p:cNvSpPr>
            <a:spLocks noGrp="1"/>
          </p:cNvSpPr>
          <p:nvPr>
            <p:ph type="dt" sz="half" idx="2"/>
          </p:nvPr>
        </p:nvSpPr>
        <p:spPr>
          <a:xfrm>
            <a:off x="6335713" y="113072"/>
            <a:ext cx="2133600" cy="182880"/>
          </a:xfrm>
          <a:prstGeom prst="rect">
            <a:avLst/>
          </a:prstGeom>
        </p:spPr>
        <p:txBody>
          <a:bodyPr vert="horz" lIns="91440" tIns="45720" rIns="91440" bIns="45720" rtlCol="0" anchor="ctr"/>
          <a:lstStyle>
            <a:lvl1pPr algn="r">
              <a:defRPr sz="900">
                <a:solidFill>
                  <a:schemeClr val="bg1"/>
                </a:solidFill>
              </a:defRPr>
            </a:lvl1pPr>
          </a:lstStyle>
          <a:p>
            <a:fld id="{A9DF6EFB-3F44-496C-A842-1E0B3D3B975A}" type="datetimeFigureOut">
              <a:rPr lang="en-US" smtClean="0"/>
              <a:pPr/>
              <a:t>9/10/2019</a:t>
            </a:fld>
            <a:endParaRPr lang="en-US" dirty="0"/>
          </a:p>
        </p:txBody>
      </p:sp>
      <p:sp>
        <p:nvSpPr>
          <p:cNvPr id="6" name="Slide Number Placeholder 5"/>
          <p:cNvSpPr>
            <a:spLocks noGrp="1"/>
          </p:cNvSpPr>
          <p:nvPr>
            <p:ph type="sldNum" sz="quarter" idx="4"/>
          </p:nvPr>
        </p:nvSpPr>
        <p:spPr>
          <a:xfrm>
            <a:off x="8469312" y="113072"/>
            <a:ext cx="551783" cy="182880"/>
          </a:xfrm>
          <a:prstGeom prst="rect">
            <a:avLst/>
          </a:prstGeom>
        </p:spPr>
        <p:txBody>
          <a:bodyPr vert="horz" lIns="91440" tIns="45720" rIns="91440" bIns="45720" rtlCol="0" anchor="ctr"/>
          <a:lstStyle>
            <a:lvl1pPr algn="r">
              <a:defRPr sz="900">
                <a:solidFill>
                  <a:schemeClr val="bg1"/>
                </a:solidFill>
              </a:defRPr>
            </a:lvl1pPr>
          </a:lstStyle>
          <a:p>
            <a:fld id="{200B2350-5261-4F5C-9DF5-EF0D264FC8D2}" type="slidenum">
              <a:rPr lang="en-US" smtClean="0"/>
              <a:pPr/>
              <a:t>‹#›</a:t>
            </a:fld>
            <a:endParaRPr lang="en-US" dirty="0"/>
          </a:p>
        </p:txBody>
      </p:sp>
      <p:sp>
        <p:nvSpPr>
          <p:cNvPr id="8" name="TextBox 7"/>
          <p:cNvSpPr txBox="1"/>
          <p:nvPr userDrawn="1"/>
        </p:nvSpPr>
        <p:spPr>
          <a:xfrm>
            <a:off x="1502228" y="6429974"/>
            <a:ext cx="6172200" cy="276999"/>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en-US" sz="1200" b="0" kern="1200" dirty="0">
                <a:solidFill>
                  <a:schemeClr val="tx1"/>
                </a:solidFill>
                <a:latin typeface="Verdana"/>
                <a:ea typeface="Verdana" panose="020B0604030504040204" pitchFamily="34" charset="0"/>
                <a:cs typeface="Verdana" panose="020B0604030504040204" pitchFamily="34" charset="0"/>
              </a:rPr>
              <a:t>Copyright © 2020 Pearson Canada Inc.</a:t>
            </a:r>
          </a:p>
        </p:txBody>
      </p:sp>
      <p:pic>
        <p:nvPicPr>
          <p:cNvPr id="9" name="Shape 15" descr="Pearson Logo"/>
          <p:cNvPicPr preferRelativeResize="0"/>
          <p:nvPr userDrawn="1"/>
        </p:nvPicPr>
        <p:blipFill rotWithShape="1">
          <a:blip r:embed="rId18" cstate="print">
            <a:alphaModFix/>
          </a:blip>
          <a:srcRect/>
          <a:stretch/>
        </p:blipFill>
        <p:spPr>
          <a:xfrm>
            <a:off x="443972" y="6429709"/>
            <a:ext cx="917999" cy="279914"/>
          </a:xfrm>
          <a:prstGeom prst="rect">
            <a:avLst/>
          </a:prstGeom>
          <a:noFill/>
          <a:ln>
            <a:noFill/>
          </a:ln>
        </p:spPr>
      </p:pic>
      <p:sp>
        <p:nvSpPr>
          <p:cNvPr id="10" name="Slide Number Placeholder 4"/>
          <p:cNvSpPr txBox="1">
            <a:spLocks/>
          </p:cNvSpPr>
          <p:nvPr userDrawn="1"/>
        </p:nvSpPr>
        <p:spPr>
          <a:xfrm>
            <a:off x="7881256" y="6428232"/>
            <a:ext cx="914400" cy="201168"/>
          </a:xfrm>
          <a:prstGeom prst="rect">
            <a:avLst/>
          </a:prstGeom>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lang="de-DE" altLang="en-US" sz="1200" b="0" kern="1200" noProof="0" dirty="0">
                <a:solidFill>
                  <a:schemeClr val="tx1"/>
                </a:solidFill>
                <a:latin typeface="Verdana" pitchFamily="34" charset="0"/>
                <a:ea typeface="Verdana" pitchFamily="34" charset="0"/>
                <a:cs typeface="Verdana" pitchFamily="34" charset="0"/>
              </a:rPr>
              <a:t>2 - </a:t>
            </a:r>
            <a:fld id="{876BFF75-7A20-4B22-803D-E5D1449082FD}" type="slidenum">
              <a:rPr lang="en-US" altLang="en-US" sz="1200" b="0" kern="1200" noProof="0" smtClean="0">
                <a:solidFill>
                  <a:schemeClr val="tx1"/>
                </a:solidFill>
                <a:latin typeface="Verdana" pitchFamily="34" charset="0"/>
                <a:ea typeface="Verdana" pitchFamily="34" charset="0"/>
                <a:cs typeface="Verdana"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a:t>
            </a:fld>
            <a:endParaRPr lang="en-US" altLang="en-US" sz="1200" b="0" kern="1200" noProof="0" dirty="0">
              <a:solidFill>
                <a:schemeClr val="tx1"/>
              </a:solidFill>
              <a:latin typeface="Verdana" pitchFamily="34" charset="0"/>
              <a:ea typeface="Verdana" pitchFamily="34" charset="0"/>
              <a:cs typeface="Verdana" pitchFamily="34" charset="0"/>
            </a:endParaRPr>
          </a:p>
        </p:txBody>
      </p:sp>
    </p:spTree>
    <p:extLst>
      <p:ext uri="{BB962C8B-B14F-4D97-AF65-F5344CB8AC3E}">
        <p14:creationId xmlns:p14="http://schemas.microsoft.com/office/powerpoint/2010/main" val="3691570016"/>
      </p:ext>
    </p:extLst>
  </p:cSld>
  <p:clrMap bg1="lt1" tx1="dk1" bg2="lt2" tx2="dk2" accent1="accent1" accent2="accent2" accent3="accent3" accent4="accent4" accent5="accent5" accent6="accent6" hlink="hlink" folHlink="folHlink"/>
  <p:sldLayoutIdLst>
    <p:sldLayoutId id="2147483649" r:id="rId1"/>
    <p:sldLayoutId id="2147483656" r:id="rId2"/>
    <p:sldLayoutId id="2147483650" r:id="rId3"/>
    <p:sldLayoutId id="2147483658" r:id="rId4"/>
    <p:sldLayoutId id="2147483660" r:id="rId5"/>
    <p:sldLayoutId id="2147483651" r:id="rId6"/>
    <p:sldLayoutId id="2147483654" r:id="rId7"/>
    <p:sldLayoutId id="2147483655" r:id="rId8"/>
    <p:sldLayoutId id="2147483662" r:id="rId9"/>
    <p:sldLayoutId id="2147483663" r:id="rId10"/>
    <p:sldLayoutId id="2147483664" r:id="rId11"/>
    <p:sldLayoutId id="2147483665" r:id="rId12"/>
    <p:sldLayoutId id="2147483668" r:id="rId13"/>
    <p:sldLayoutId id="2147483669" r:id="rId14"/>
    <p:sldLayoutId id="2147483670" r:id="rId15"/>
    <p:sldLayoutId id="2147483671" r:id="rId16"/>
  </p:sldLayoutIdLst>
  <p:txStyles>
    <p:titleStyle>
      <a:lvl1pPr algn="l" defTabSz="914400" rtl="0" eaLnBrk="1" latinLnBrk="0" hangingPunct="1">
        <a:lnSpc>
          <a:spcPct val="100000"/>
        </a:lnSpc>
        <a:spcBef>
          <a:spcPct val="0"/>
        </a:spcBef>
        <a:buNone/>
        <a:defRPr sz="3400" b="1" kern="1200">
          <a:solidFill>
            <a:srgbClr val="007FA3"/>
          </a:solidFill>
          <a:latin typeface="Times New Roman" panose="02020603050405020304" pitchFamily="18" charset="0"/>
          <a:ea typeface="+mj-ea"/>
          <a:cs typeface="Times New Roman" panose="02020603050405020304" pitchFamily="18" charset="0"/>
        </a:defRPr>
      </a:lvl1pPr>
    </p:titleStyle>
    <p:bodyStyle>
      <a:lvl1pPr marL="256032" indent="-256032" algn="l" defTabSz="914400" rtl="0" eaLnBrk="1" latinLnBrk="0" hangingPunct="1">
        <a:spcBef>
          <a:spcPts val="1500"/>
        </a:spcBef>
        <a:buClr>
          <a:srgbClr val="007FA3"/>
        </a:buClr>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ts val="600"/>
        </a:spcBef>
        <a:buClr>
          <a:srgbClr val="007FA3"/>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ts val="600"/>
        </a:spcBef>
        <a:buClr>
          <a:srgbClr val="007FA3"/>
        </a:buClr>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spcBef>
          <a:spcPts val="600"/>
        </a:spcBef>
        <a:buClr>
          <a:srgbClr val="007FA3"/>
        </a:buClr>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ts val="600"/>
        </a:spcBef>
        <a:buClr>
          <a:srgbClr val="007FA3"/>
        </a:buClr>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ts val="300"/>
        </a:spcBef>
        <a:buClr>
          <a:srgbClr val="007FA3"/>
        </a:buClr>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ts val="300"/>
        </a:spcBef>
        <a:buClr>
          <a:srgbClr val="007FA3"/>
        </a:buClr>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ts val="300"/>
        </a:spcBef>
        <a:buClr>
          <a:srgbClr val="007FA3"/>
        </a:buClr>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ts val="300"/>
        </a:spcBef>
        <a:buClr>
          <a:srgbClr val="007FA3"/>
        </a:buClr>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3.xml"/><Relationship Id="rId1" Type="http://schemas.openxmlformats.org/officeDocument/2006/relationships/vmlDrawing" Target="../drawings/vmlDrawing1.v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8229600" cy="1013353"/>
          </a:xfrm>
        </p:spPr>
        <p:txBody>
          <a:bodyPr/>
          <a:lstStyle/>
          <a:p>
            <a:r>
              <a:rPr lang="en-US" dirty="0"/>
              <a:t>The Economics of Money, Banking, and Financial Markets</a:t>
            </a:r>
          </a:p>
        </p:txBody>
      </p:sp>
      <p:sp>
        <p:nvSpPr>
          <p:cNvPr id="3" name="Text Placeholder 2"/>
          <p:cNvSpPr>
            <a:spLocks noGrp="1"/>
          </p:cNvSpPr>
          <p:nvPr>
            <p:ph type="body" sz="quarter" idx="13"/>
          </p:nvPr>
        </p:nvSpPr>
        <p:spPr>
          <a:xfrm>
            <a:off x="457200" y="1301632"/>
            <a:ext cx="8229600" cy="327143"/>
          </a:xfrm>
        </p:spPr>
        <p:txBody>
          <a:bodyPr/>
          <a:lstStyle/>
          <a:p>
            <a:r>
              <a:rPr lang="en-US" dirty="0"/>
              <a:t>Seventh Canadian Edition</a:t>
            </a:r>
          </a:p>
        </p:txBody>
      </p:sp>
      <p:sp>
        <p:nvSpPr>
          <p:cNvPr id="4" name="Text Placeholder 3"/>
          <p:cNvSpPr>
            <a:spLocks noGrp="1"/>
          </p:cNvSpPr>
          <p:nvPr>
            <p:ph type="body" sz="quarter" idx="14"/>
          </p:nvPr>
        </p:nvSpPr>
        <p:spPr>
          <a:xfrm>
            <a:off x="4572000" y="1447800"/>
            <a:ext cx="4114800" cy="1600199"/>
          </a:xfrm>
        </p:spPr>
        <p:txBody>
          <a:bodyPr/>
          <a:lstStyle/>
          <a:p>
            <a:r>
              <a:rPr lang="en-US" dirty="0"/>
              <a:t>Chapter 2</a:t>
            </a:r>
          </a:p>
        </p:txBody>
      </p:sp>
      <p:sp>
        <p:nvSpPr>
          <p:cNvPr id="5" name="Text Placeholder 4"/>
          <p:cNvSpPr>
            <a:spLocks noGrp="1"/>
          </p:cNvSpPr>
          <p:nvPr>
            <p:ph type="body" sz="quarter" idx="15"/>
          </p:nvPr>
        </p:nvSpPr>
        <p:spPr>
          <a:xfrm>
            <a:off x="4572000" y="3200400"/>
            <a:ext cx="4114800" cy="2925763"/>
          </a:xfrm>
        </p:spPr>
        <p:txBody>
          <a:bodyPr/>
          <a:lstStyle/>
          <a:p>
            <a:r>
              <a:rPr lang="en-US" dirty="0"/>
              <a:t>An Overview of the Financial System</a:t>
            </a:r>
          </a:p>
        </p:txBody>
      </p:sp>
      <p:sp>
        <p:nvSpPr>
          <p:cNvPr id="6" name="Text Placeholder 5"/>
          <p:cNvSpPr>
            <a:spLocks noGrp="1"/>
          </p:cNvSpPr>
          <p:nvPr>
            <p:ph type="body" sz="quarter" idx="16"/>
          </p:nvPr>
        </p:nvSpPr>
        <p:spPr/>
        <p:txBody>
          <a:bodyPr/>
          <a:lstStyle/>
          <a:p>
            <a:r>
              <a:rPr lang="en-US" altLang="en-US" dirty="0"/>
              <a:t>Copyright © 2020 Pearson Canada Inc.</a:t>
            </a:r>
          </a:p>
        </p:txBody>
      </p:sp>
      <p:pic>
        <p:nvPicPr>
          <p:cNvPr id="9" name="Picture 8" descr="The Economics of Money, Banking, and Financial Markets, Seventh Canadian Edition, Frederic S. Mishkin&#10;">
            <a:extLst>
              <a:ext uri="{FF2B5EF4-FFF2-40B4-BE49-F238E27FC236}">
                <a16:creationId xmlns:a16="http://schemas.microsoft.com/office/drawing/2014/main" id="{90785792-54AB-984C-A6D9-C4F0DA3D97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1806163"/>
            <a:ext cx="3456000" cy="4320000"/>
          </a:xfrm>
          <a:prstGeom prst="rect">
            <a:avLst/>
          </a:prstGeom>
        </p:spPr>
      </p:pic>
    </p:spTree>
    <p:extLst>
      <p:ext uri="{BB962C8B-B14F-4D97-AF65-F5344CB8AC3E}">
        <p14:creationId xmlns:p14="http://schemas.microsoft.com/office/powerpoint/2010/main" val="9734425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en-CA" altLang="en-US" smtClean="0">
                <a:ea typeface="ヒラギノ角ゴ Pro W3" charset="-128"/>
              </a:rPr>
              <a:t>Learning Objectives</a:t>
            </a:r>
          </a:p>
        </p:txBody>
      </p:sp>
      <p:sp>
        <p:nvSpPr>
          <p:cNvPr id="6147" name="Content Placeholder 2"/>
          <p:cNvSpPr>
            <a:spLocks noGrp="1"/>
          </p:cNvSpPr>
          <p:nvPr>
            <p:ph idx="1"/>
          </p:nvPr>
        </p:nvSpPr>
        <p:spPr>
          <a:xfrm>
            <a:off x="457200" y="1600201"/>
            <a:ext cx="8305800" cy="4191000"/>
          </a:xfrm>
        </p:spPr>
        <p:txBody>
          <a:bodyPr/>
          <a:lstStyle/>
          <a:p>
            <a:pPr marL="0" indent="0">
              <a:buFontTx/>
              <a:buNone/>
              <a:defRPr/>
            </a:pPr>
            <a:r>
              <a:rPr lang="en-CA" altLang="en-US" dirty="0" smtClean="0">
                <a:ea typeface="ヒラギノ角ゴ Pro W3" charset="-128"/>
              </a:rPr>
              <a:t>By the end of this chapter, you will understand</a:t>
            </a:r>
          </a:p>
          <a:p>
            <a:pPr marL="514350" indent="-514350">
              <a:buFont typeface="Verdana" panose="020B0604030504040204" pitchFamily="34" charset="0"/>
              <a:buAutoNum type="arabicPeriod"/>
              <a:defRPr/>
            </a:pPr>
            <a:r>
              <a:rPr lang="en-CA" altLang="en-US" sz="2400" dirty="0" smtClean="0">
                <a:ea typeface="ヒラギノ角ゴ Pro W3" charset="-128"/>
              </a:rPr>
              <a:t>The </a:t>
            </a:r>
            <a:r>
              <a:rPr lang="en-CA" altLang="en-US" sz="2400" b="1" dirty="0" smtClean="0">
                <a:solidFill>
                  <a:srgbClr val="C00000"/>
                </a:solidFill>
                <a:ea typeface="ヒラギノ角ゴ Pro W3" charset="-128"/>
              </a:rPr>
              <a:t>structure of financial markets</a:t>
            </a:r>
          </a:p>
          <a:p>
            <a:pPr marL="914400" lvl="1" indent="-514350">
              <a:defRPr/>
            </a:pPr>
            <a:r>
              <a:rPr lang="en-CA" altLang="en-US" sz="2000" i="1" dirty="0" smtClean="0">
                <a:ea typeface="ヒラギノ角ゴ Pro W3" charset="-128"/>
              </a:rPr>
              <a:t>Direct and indirect finance</a:t>
            </a:r>
          </a:p>
          <a:p>
            <a:pPr marL="914400" lvl="1" indent="-514350">
              <a:defRPr/>
            </a:pPr>
            <a:r>
              <a:rPr lang="en-CA" altLang="en-US" sz="2000" i="1" dirty="0" smtClean="0">
                <a:ea typeface="ヒラギノ角ゴ Pro W3" charset="-128"/>
              </a:rPr>
              <a:t>International dimensions of financial markets</a:t>
            </a:r>
          </a:p>
          <a:p>
            <a:pPr marL="514350" indent="-514350">
              <a:buFont typeface="Verdana" panose="020B0604030504040204" pitchFamily="34" charset="0"/>
              <a:buAutoNum type="arabicPeriod"/>
              <a:defRPr/>
            </a:pPr>
            <a:r>
              <a:rPr lang="en-CA" altLang="en-US" sz="2400" dirty="0" smtClean="0">
                <a:ea typeface="ヒラギノ角ゴ Pro W3" charset="-128"/>
              </a:rPr>
              <a:t>Various types of </a:t>
            </a:r>
            <a:r>
              <a:rPr lang="en-CA" altLang="en-US" sz="2400" b="1" dirty="0" smtClean="0">
                <a:solidFill>
                  <a:srgbClr val="C00000"/>
                </a:solidFill>
                <a:ea typeface="ヒラギノ角ゴ Pro W3" charset="-128"/>
              </a:rPr>
              <a:t>financial market instruments</a:t>
            </a:r>
          </a:p>
          <a:p>
            <a:pPr marL="514350" indent="-514350">
              <a:buFont typeface="Verdana" panose="020B0604030504040204" pitchFamily="34" charset="0"/>
              <a:buAutoNum type="arabicPeriod"/>
              <a:defRPr/>
            </a:pPr>
            <a:r>
              <a:rPr lang="en-CA" altLang="en-US" sz="2400" dirty="0" smtClean="0">
                <a:ea typeface="ヒラギノ角ゴ Pro W3" charset="-128"/>
              </a:rPr>
              <a:t>Various types of </a:t>
            </a:r>
            <a:r>
              <a:rPr lang="en-CA" altLang="en-US" sz="2400" b="1" dirty="0" smtClean="0">
                <a:solidFill>
                  <a:srgbClr val="C00000"/>
                </a:solidFill>
                <a:ea typeface="ヒラギノ角ゴ Pro W3" charset="-128"/>
              </a:rPr>
              <a:t>financial intermediaries</a:t>
            </a:r>
          </a:p>
          <a:p>
            <a:pPr marL="914400" lvl="1" indent="-514350">
              <a:defRPr/>
            </a:pPr>
            <a:r>
              <a:rPr lang="en-CA" altLang="en-US" sz="2000" i="1" dirty="0" smtClean="0">
                <a:ea typeface="ヒラギノ角ゴ Pro W3" charset="-128"/>
              </a:rPr>
              <a:t>How transaction costs, risk sharing, information matter</a:t>
            </a:r>
            <a:endParaRPr lang="en-CA" altLang="en-US" sz="2000" i="1" dirty="0">
              <a:ea typeface="ヒラギノ角ゴ Pro W3" charset="-128"/>
            </a:endParaRPr>
          </a:p>
          <a:p>
            <a:pPr marL="514350" indent="-514350">
              <a:buFont typeface="Verdana" panose="020B0604030504040204" pitchFamily="34" charset="0"/>
              <a:buAutoNum type="arabicPeriod"/>
              <a:defRPr/>
            </a:pPr>
            <a:r>
              <a:rPr lang="en-CA" altLang="en-US" sz="2400" dirty="0" smtClean="0">
                <a:ea typeface="ヒラギノ角ゴ Pro W3" charset="-128"/>
              </a:rPr>
              <a:t>Reasons for and types of </a:t>
            </a:r>
            <a:r>
              <a:rPr lang="en-CA" altLang="en-US" sz="2400" b="1" dirty="0" smtClean="0">
                <a:solidFill>
                  <a:srgbClr val="C00000"/>
                </a:solidFill>
                <a:ea typeface="ヒラギノ角ゴ Pro W3" charset="-128"/>
              </a:rPr>
              <a:t>financial market regulations</a:t>
            </a:r>
          </a:p>
        </p:txBody>
      </p:sp>
    </p:spTree>
    <p:extLst>
      <p:ext uri="{BB962C8B-B14F-4D97-AF65-F5344CB8AC3E}">
        <p14:creationId xmlns:p14="http://schemas.microsoft.com/office/powerpoint/2010/main" val="19060330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35864" y="304800"/>
            <a:ext cx="8229600" cy="626852"/>
          </a:xfrm>
        </p:spPr>
        <p:txBody>
          <a:bodyPr/>
          <a:lstStyle/>
          <a:p>
            <a:pPr eaLnBrk="1" hangingPunct="1"/>
            <a:r>
              <a:rPr lang="en-US" altLang="en-US" dirty="0" smtClean="0">
                <a:ea typeface="ヒラギノ角ゴ Pro W3" charset="-128"/>
              </a:rPr>
              <a:t>Function of Financial Markets</a:t>
            </a:r>
            <a:endParaRPr lang="en-CA" altLang="en-US" dirty="0" smtClean="0">
              <a:ea typeface="ヒラギノ角ゴ Pro W3" charset="-128"/>
            </a:endParaRPr>
          </a:p>
        </p:txBody>
      </p:sp>
      <p:sp>
        <p:nvSpPr>
          <p:cNvPr id="6147" name="Content Placeholder 2"/>
          <p:cNvSpPr>
            <a:spLocks noGrp="1"/>
          </p:cNvSpPr>
          <p:nvPr>
            <p:ph idx="1"/>
          </p:nvPr>
        </p:nvSpPr>
        <p:spPr>
          <a:xfrm>
            <a:off x="438912" y="1143000"/>
            <a:ext cx="8226552" cy="4953000"/>
          </a:xfrm>
        </p:spPr>
        <p:txBody>
          <a:bodyPr/>
          <a:lstStyle/>
          <a:p>
            <a:pPr eaLnBrk="1" hangingPunct="1">
              <a:spcBef>
                <a:spcPct val="50000"/>
              </a:spcBef>
            </a:pPr>
            <a:r>
              <a:rPr lang="en-US" altLang="en-US" dirty="0" smtClean="0">
                <a:ea typeface="ヒラギノ角ゴ Pro W3" charset="-128"/>
              </a:rPr>
              <a:t>Channel funds from economic players that have surplus funds to those that have a shortage of funds</a:t>
            </a:r>
          </a:p>
          <a:p>
            <a:pPr eaLnBrk="1" hangingPunct="1">
              <a:spcBef>
                <a:spcPct val="50000"/>
              </a:spcBef>
            </a:pPr>
            <a:r>
              <a:rPr lang="en-US" altLang="en-US" b="1" dirty="0" smtClean="0">
                <a:solidFill>
                  <a:srgbClr val="C00000"/>
                </a:solidFill>
                <a:ea typeface="ヒラギノ角ゴ Pro W3" charset="-128"/>
              </a:rPr>
              <a:t>Indirect Finance</a:t>
            </a:r>
          </a:p>
          <a:p>
            <a:pPr lvl="1" eaLnBrk="1" hangingPunct="1">
              <a:spcBef>
                <a:spcPct val="50000"/>
              </a:spcBef>
            </a:pPr>
            <a:r>
              <a:rPr lang="en-US" altLang="en-US" i="1" dirty="0" smtClean="0">
                <a:ea typeface="ヒラギノ角ゴ Pro W3" charset="-128"/>
              </a:rPr>
              <a:t>Plays important role in the economy</a:t>
            </a:r>
          </a:p>
          <a:p>
            <a:pPr lvl="1" eaLnBrk="1" hangingPunct="1">
              <a:spcBef>
                <a:spcPct val="50000"/>
              </a:spcBef>
            </a:pPr>
            <a:r>
              <a:rPr lang="en-US" altLang="en-US" i="1" dirty="0" smtClean="0">
                <a:ea typeface="ヒラギノ角ゴ Pro W3" charset="-128"/>
              </a:rPr>
              <a:t>Efficient allocation of </a:t>
            </a:r>
            <a:r>
              <a:rPr lang="en-US" altLang="en-US" b="1" i="1" dirty="0" smtClean="0">
                <a:solidFill>
                  <a:srgbClr val="C00000"/>
                </a:solidFill>
                <a:ea typeface="ヒラギノ角ゴ Pro W3" charset="-128"/>
              </a:rPr>
              <a:t>capital</a:t>
            </a:r>
          </a:p>
          <a:p>
            <a:pPr eaLnBrk="1" hangingPunct="1">
              <a:spcBef>
                <a:spcPct val="50000"/>
              </a:spcBef>
            </a:pPr>
            <a:r>
              <a:rPr lang="en-US" altLang="en-US" b="1" dirty="0" smtClean="0">
                <a:solidFill>
                  <a:srgbClr val="C00000"/>
                </a:solidFill>
                <a:ea typeface="ヒラギノ角ゴ Pro W3" charset="-128"/>
              </a:rPr>
              <a:t>Direct finance</a:t>
            </a:r>
          </a:p>
          <a:p>
            <a:pPr lvl="1" eaLnBrk="1" hangingPunct="1">
              <a:spcBef>
                <a:spcPct val="50000"/>
              </a:spcBef>
            </a:pPr>
            <a:r>
              <a:rPr lang="en-US" altLang="en-US" i="1" dirty="0" smtClean="0">
                <a:ea typeface="ヒラギノ角ゴ Pro W3" charset="-128"/>
              </a:rPr>
              <a:t>Borrow funds directly from lenders</a:t>
            </a:r>
          </a:p>
          <a:p>
            <a:pPr lvl="1" eaLnBrk="1" hangingPunct="1">
              <a:spcBef>
                <a:spcPct val="50000"/>
              </a:spcBef>
            </a:pPr>
            <a:r>
              <a:rPr lang="en-CA" altLang="en-US" i="1" dirty="0" smtClean="0">
                <a:ea typeface="ヒラギノ角ゴ Pro W3" charset="-128"/>
              </a:rPr>
              <a:t>Involves selling a </a:t>
            </a:r>
            <a:r>
              <a:rPr lang="en-CA" altLang="en-US" b="1" i="1" dirty="0" smtClean="0">
                <a:solidFill>
                  <a:srgbClr val="C00000"/>
                </a:solidFill>
                <a:ea typeface="ヒラギノ角ゴ Pro W3" charset="-128"/>
              </a:rPr>
              <a:t>liability</a:t>
            </a:r>
            <a:r>
              <a:rPr lang="en-CA" altLang="en-US" i="1" dirty="0" smtClean="0">
                <a:ea typeface="ヒラギノ角ゴ Pro W3" charset="-128"/>
              </a:rPr>
              <a:t> (IOU or debt)</a:t>
            </a:r>
          </a:p>
        </p:txBody>
      </p:sp>
    </p:spTree>
    <p:extLst>
      <p:ext uri="{BB962C8B-B14F-4D97-AF65-F5344CB8AC3E}">
        <p14:creationId xmlns:p14="http://schemas.microsoft.com/office/powerpoint/2010/main" val="30944070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Figure 2-1</a:t>
            </a:r>
            <a:endParaRPr lang="en-IN" dirty="0"/>
          </a:p>
        </p:txBody>
      </p:sp>
      <p:sp>
        <p:nvSpPr>
          <p:cNvPr id="3" name="Text Placeholder 2"/>
          <p:cNvSpPr>
            <a:spLocks noGrp="1"/>
          </p:cNvSpPr>
          <p:nvPr>
            <p:ph type="body" sz="quarter" idx="13"/>
          </p:nvPr>
        </p:nvSpPr>
        <p:spPr/>
        <p:txBody>
          <a:bodyPr/>
          <a:lstStyle/>
          <a:p>
            <a:r>
              <a:rPr lang="en-US" sz="1200" dirty="0"/>
              <a:t>Flows of Funds Through the Financial System: The arrows show that funds flow from lender-savers to borrower-spenders via two routes: </a:t>
            </a:r>
            <a:r>
              <a:rPr lang="en-US" sz="1200" i="1" dirty="0"/>
              <a:t>direct finance</a:t>
            </a:r>
            <a:r>
              <a:rPr lang="en-US" sz="1200" dirty="0"/>
              <a:t>, in which borrowers borrow funds directly from financial markets by selling securities, </a:t>
            </a:r>
            <a:r>
              <a:rPr lang="en-US" sz="1200" dirty="0" smtClean="0"/>
              <a:t>and </a:t>
            </a:r>
            <a:r>
              <a:rPr lang="en-US" sz="1200" i="1" dirty="0" smtClean="0"/>
              <a:t>indirect </a:t>
            </a:r>
            <a:r>
              <a:rPr lang="en-US" sz="1200" i="1" dirty="0"/>
              <a:t>finance</a:t>
            </a:r>
            <a:r>
              <a:rPr lang="en-US" sz="1200" dirty="0"/>
              <a:t>, in which a financial intermediary borrows funds from lender-savers and then uses these funds to make loans to borrower-spenders</a:t>
            </a:r>
            <a:r>
              <a:rPr lang="en-US" sz="1200" dirty="0" smtClean="0"/>
              <a:t>.</a:t>
            </a:r>
            <a:endParaRPr lang="en-AU" sz="1200" dirty="0"/>
          </a:p>
        </p:txBody>
      </p:sp>
      <p:pic>
        <p:nvPicPr>
          <p:cNvPr id="4" name="Picture 3" descr="Funds flow from lender savers, such as households, business firms, government, and foreigners, to borrower spenders, such as business firms, government, households, and foreigners, through direct and indirect routes. In direct finance, funds flow from lender savers to borrower spenders through financial markets. In indirect finance, funds flow from lender savers to borrower spenders through financial intermediarie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8541" y="1629000"/>
            <a:ext cx="5786918" cy="3600000"/>
          </a:xfrm>
          <a:prstGeom prst="rect">
            <a:avLst/>
          </a:prstGeom>
        </p:spPr>
      </p:pic>
    </p:spTree>
    <p:extLst>
      <p:ext uri="{BB962C8B-B14F-4D97-AF65-F5344CB8AC3E}">
        <p14:creationId xmlns:p14="http://schemas.microsoft.com/office/powerpoint/2010/main" val="20813252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CA" altLang="en-US" smtClean="0">
                <a:ea typeface="ヒラギノ角ゴ Pro W3" charset="-128"/>
              </a:rPr>
              <a:t>Net Lending Canada:  1990 – 2016</a:t>
            </a:r>
          </a:p>
        </p:txBody>
      </p:sp>
      <p:graphicFrame>
        <p:nvGraphicFramePr>
          <p:cNvPr id="8195" name="Content Placeholder 5"/>
          <p:cNvGraphicFramePr>
            <a:graphicFrameLocks noGrp="1"/>
          </p:cNvGraphicFramePr>
          <p:nvPr>
            <p:ph idx="1"/>
          </p:nvPr>
        </p:nvGraphicFramePr>
        <p:xfrm>
          <a:off x="254000" y="1397000"/>
          <a:ext cx="8483600" cy="4749800"/>
        </p:xfrm>
        <a:graphic>
          <a:graphicData uri="http://schemas.openxmlformats.org/presentationml/2006/ole">
            <mc:AlternateContent xmlns:mc="http://schemas.openxmlformats.org/markup-compatibility/2006">
              <mc:Choice xmlns:v="urn:schemas-microsoft-com:vml" Requires="v">
                <p:oleObj spid="_x0000_s1028" r:id="rId3" imgW="8480271" imgH="4749196" progId="Excel.Chart.8">
                  <p:embed/>
                </p:oleObj>
              </mc:Choice>
              <mc:Fallback>
                <p:oleObj r:id="rId3" imgW="8480271" imgH="4749196" progId="Excel.Chart.8">
                  <p:embed/>
                  <p:pic>
                    <p:nvPicPr>
                      <p:cNvPr id="8195" name="Content Placeholder 5"/>
                      <p:cNvPicPr>
                        <a:picLocks noGrp="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000" y="1397000"/>
                        <a:ext cx="8483600" cy="474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8351045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381000" y="304800"/>
            <a:ext cx="8382000" cy="990600"/>
          </a:xfrm>
        </p:spPr>
        <p:txBody>
          <a:bodyPr/>
          <a:lstStyle/>
          <a:p>
            <a:pPr eaLnBrk="1" hangingPunct="1"/>
            <a:r>
              <a:rPr lang="en-US" altLang="en-US" smtClean="0">
                <a:ea typeface="ヒラギノ角ゴ Pro W3" charset="-128"/>
              </a:rPr>
              <a:t>Debt and Equity Markets</a:t>
            </a:r>
            <a:br>
              <a:rPr lang="en-US" altLang="en-US" smtClean="0">
                <a:ea typeface="ヒラギノ角ゴ Pro W3" charset="-128"/>
              </a:rPr>
            </a:br>
            <a:endParaRPr lang="en-CA" altLang="en-US" smtClean="0">
              <a:ea typeface="ヒラギノ角ゴ Pro W3" charset="-128"/>
            </a:endParaRPr>
          </a:p>
        </p:txBody>
      </p:sp>
      <p:sp>
        <p:nvSpPr>
          <p:cNvPr id="9219" name="Content Placeholder 2"/>
          <p:cNvSpPr>
            <a:spLocks noGrp="1"/>
          </p:cNvSpPr>
          <p:nvPr>
            <p:ph idx="1"/>
          </p:nvPr>
        </p:nvSpPr>
        <p:spPr>
          <a:xfrm>
            <a:off x="533400" y="1066800"/>
            <a:ext cx="8229600" cy="4525963"/>
          </a:xfrm>
        </p:spPr>
        <p:txBody>
          <a:bodyPr/>
          <a:lstStyle/>
          <a:p>
            <a:r>
              <a:rPr lang="en-US" altLang="en-US" b="1" dirty="0" smtClean="0">
                <a:solidFill>
                  <a:srgbClr val="C00000"/>
                </a:solidFill>
                <a:ea typeface="ヒラギノ角ゴ Pro W3" charset="-128"/>
              </a:rPr>
              <a:t>Bonds</a:t>
            </a:r>
            <a:r>
              <a:rPr lang="en-US" altLang="en-US" dirty="0" smtClean="0">
                <a:ea typeface="ヒラギノ角ゴ Pro W3" charset="-128"/>
              </a:rPr>
              <a:t> - Debt instruments</a:t>
            </a:r>
          </a:p>
          <a:p>
            <a:pPr lvl="1"/>
            <a:r>
              <a:rPr lang="en-CA" altLang="en-US" i="1" dirty="0" smtClean="0">
                <a:ea typeface="ヒラギノ角ゴ Pro W3" charset="-128"/>
              </a:rPr>
              <a:t>A contract between a borrower (who issues the bond) and lender (who owns it)</a:t>
            </a:r>
          </a:p>
          <a:p>
            <a:pPr lvl="1"/>
            <a:r>
              <a:rPr lang="en-US" altLang="en-US" dirty="0" smtClean="0">
                <a:ea typeface="ヒラギノ角ゴ Pro W3" charset="-128"/>
              </a:rPr>
              <a:t>Regularly payments until </a:t>
            </a:r>
            <a:r>
              <a:rPr lang="en-US" altLang="en-US" b="1" dirty="0" smtClean="0">
                <a:solidFill>
                  <a:srgbClr val="C00000"/>
                </a:solidFill>
                <a:ea typeface="ヒラギノ角ゴ Pro W3" charset="-128"/>
              </a:rPr>
              <a:t>Maturity </a:t>
            </a:r>
            <a:r>
              <a:rPr lang="en-US" altLang="en-US" dirty="0" smtClean="0">
                <a:ea typeface="ヒラギノ角ゴ Pro W3" charset="-128"/>
              </a:rPr>
              <a:t>(</a:t>
            </a:r>
            <a:r>
              <a:rPr lang="en-US" altLang="en-US" i="1" dirty="0" smtClean="0">
                <a:ea typeface="ヒラギノ角ゴ Pro W3" charset="-128"/>
              </a:rPr>
              <a:t>short-term, &lt; 1 year, intermediate-term, 1-10 years, and long-term, &gt;10 years</a:t>
            </a:r>
            <a:endParaRPr lang="en-US" altLang="en-US" dirty="0" smtClean="0">
              <a:ea typeface="ヒラギノ角ゴ Pro W3" charset="-128"/>
            </a:endParaRPr>
          </a:p>
          <a:p>
            <a:endParaRPr lang="en-US" altLang="en-US" b="1" dirty="0" smtClean="0">
              <a:solidFill>
                <a:srgbClr val="C00000"/>
              </a:solidFill>
              <a:ea typeface="ヒラギノ角ゴ Pro W3" charset="-128"/>
            </a:endParaRPr>
          </a:p>
          <a:p>
            <a:r>
              <a:rPr lang="en-US" altLang="en-US" b="1" dirty="0" smtClean="0">
                <a:solidFill>
                  <a:srgbClr val="C00000"/>
                </a:solidFill>
                <a:ea typeface="ヒラギノ角ゴ Pro W3" charset="-128"/>
              </a:rPr>
              <a:t>Equity </a:t>
            </a:r>
            <a:r>
              <a:rPr lang="en-US" altLang="en-US" dirty="0" smtClean="0">
                <a:ea typeface="ヒラギノ角ゴ Pro W3" charset="-128"/>
              </a:rPr>
              <a:t>– Shares in a corporation</a:t>
            </a:r>
          </a:p>
          <a:p>
            <a:pPr lvl="1"/>
            <a:r>
              <a:rPr lang="en-US" altLang="en-US" i="1" dirty="0" smtClean="0">
                <a:ea typeface="ヒラギノ角ゴ Pro W3" charset="-128"/>
              </a:rPr>
              <a:t>Don’t have maturity dates</a:t>
            </a:r>
          </a:p>
          <a:p>
            <a:pPr lvl="1"/>
            <a:r>
              <a:rPr lang="en-US" altLang="en-US" i="1" dirty="0" smtClean="0">
                <a:ea typeface="ヒラギノ角ゴ Pro W3" charset="-128"/>
              </a:rPr>
              <a:t>Some make dividend payments</a:t>
            </a:r>
          </a:p>
          <a:p>
            <a:pPr lvl="1"/>
            <a:r>
              <a:rPr lang="en-US" altLang="en-US" i="1" dirty="0" smtClean="0">
                <a:ea typeface="ヒラギノ角ゴ Pro W3" charset="-128"/>
              </a:rPr>
              <a:t>Equity holders are residual claimants</a:t>
            </a:r>
          </a:p>
        </p:txBody>
      </p:sp>
    </p:spTree>
    <p:extLst>
      <p:ext uri="{BB962C8B-B14F-4D97-AF65-F5344CB8AC3E}">
        <p14:creationId xmlns:p14="http://schemas.microsoft.com/office/powerpoint/2010/main" val="26109194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Primary and Secondary Financial Markets</a:t>
            </a:r>
            <a:endParaRPr lang="en-IN" dirty="0"/>
          </a:p>
        </p:txBody>
      </p:sp>
      <p:sp>
        <p:nvSpPr>
          <p:cNvPr id="3" name="Content Placeholder 2"/>
          <p:cNvSpPr>
            <a:spLocks noGrp="1"/>
          </p:cNvSpPr>
          <p:nvPr>
            <p:ph idx="1"/>
          </p:nvPr>
        </p:nvSpPr>
        <p:spPr/>
        <p:txBody>
          <a:bodyPr/>
          <a:lstStyle/>
          <a:p>
            <a:r>
              <a:rPr lang="en-US" altLang="en-US" b="1" dirty="0">
                <a:solidFill>
                  <a:srgbClr val="C00000"/>
                </a:solidFill>
                <a:ea typeface="ヒラギノ角ゴ Pro W3" charset="-128"/>
              </a:rPr>
              <a:t>Primary Market </a:t>
            </a:r>
          </a:p>
          <a:p>
            <a:pPr lvl="1"/>
            <a:r>
              <a:rPr lang="en-US" altLang="en-US" dirty="0">
                <a:ea typeface="ヒラギノ角ゴ Pro W3" charset="-128"/>
              </a:rPr>
              <a:t>New security issues sold to initial buyers</a:t>
            </a:r>
          </a:p>
          <a:p>
            <a:pPr lvl="1"/>
            <a:r>
              <a:rPr lang="en-US" altLang="en-US" dirty="0">
                <a:ea typeface="ヒラギノ角ゴ Pro W3" charset="-128"/>
              </a:rPr>
              <a:t>Not well known to public; typically private</a:t>
            </a:r>
          </a:p>
          <a:p>
            <a:pPr lvl="1"/>
            <a:r>
              <a:rPr lang="en-US" altLang="en-US" b="1" dirty="0">
                <a:solidFill>
                  <a:srgbClr val="C00000"/>
                </a:solidFill>
                <a:ea typeface="ヒラギノ角ゴ Pro W3" charset="-128"/>
              </a:rPr>
              <a:t>Investment banks</a:t>
            </a:r>
            <a:r>
              <a:rPr lang="en-US" altLang="en-US" b="1" dirty="0">
                <a:ea typeface="ヒラギノ角ゴ Pro W3" charset="-128"/>
              </a:rPr>
              <a:t> </a:t>
            </a:r>
            <a:r>
              <a:rPr lang="en-US" altLang="en-US" dirty="0">
                <a:ea typeface="ヒラギノ角ゴ Pro W3" charset="-128"/>
              </a:rPr>
              <a:t>guarantee prices (called </a:t>
            </a:r>
            <a:r>
              <a:rPr lang="en-US" altLang="en-US" b="1" dirty="0">
                <a:solidFill>
                  <a:srgbClr val="C00000"/>
                </a:solidFill>
                <a:ea typeface="ヒラギノ角ゴ Pro W3" charset="-128"/>
              </a:rPr>
              <a:t>underwriting</a:t>
            </a:r>
            <a:r>
              <a:rPr lang="en-US" altLang="en-US" dirty="0">
                <a:ea typeface="ヒラギノ角ゴ Pro W3" charset="-128"/>
              </a:rPr>
              <a:t>)</a:t>
            </a:r>
          </a:p>
          <a:p>
            <a:r>
              <a:rPr lang="en-US" altLang="en-US" b="1" dirty="0">
                <a:solidFill>
                  <a:srgbClr val="C00000"/>
                </a:solidFill>
                <a:ea typeface="ヒラギノ角ゴ Pro W3" charset="-128"/>
              </a:rPr>
              <a:t>Secondary Market </a:t>
            </a:r>
          </a:p>
          <a:p>
            <a:pPr lvl="1"/>
            <a:r>
              <a:rPr lang="en-US" altLang="en-US" dirty="0">
                <a:ea typeface="ヒラギノ角ゴ Pro W3" charset="-128"/>
              </a:rPr>
              <a:t>Previously issued securities can be bought and sold</a:t>
            </a:r>
          </a:p>
          <a:p>
            <a:pPr lvl="1"/>
            <a:r>
              <a:rPr lang="en-US" altLang="en-US" b="1" dirty="0">
                <a:solidFill>
                  <a:srgbClr val="C00000"/>
                </a:solidFill>
                <a:ea typeface="ヒラギノ角ゴ Pro W3" charset="-128"/>
              </a:rPr>
              <a:t>Brokers</a:t>
            </a:r>
            <a:r>
              <a:rPr lang="en-US" altLang="en-US" dirty="0">
                <a:solidFill>
                  <a:srgbClr val="C00000"/>
                </a:solidFill>
                <a:ea typeface="ヒラギノ角ゴ Pro W3" charset="-128"/>
              </a:rPr>
              <a:t> </a:t>
            </a:r>
            <a:r>
              <a:rPr lang="en-US" altLang="en-US" dirty="0">
                <a:ea typeface="ヒラギノ角ゴ Pro W3" charset="-128"/>
              </a:rPr>
              <a:t>match buyers and sellers with each other</a:t>
            </a:r>
          </a:p>
          <a:p>
            <a:pPr lvl="1"/>
            <a:r>
              <a:rPr lang="en-US" altLang="en-US" b="1" dirty="0">
                <a:solidFill>
                  <a:srgbClr val="C00000"/>
                </a:solidFill>
                <a:ea typeface="ヒラギノ角ゴ Pro W3" charset="-128"/>
              </a:rPr>
              <a:t>Dealers</a:t>
            </a:r>
            <a:r>
              <a:rPr lang="en-US" altLang="en-US" dirty="0">
                <a:solidFill>
                  <a:srgbClr val="C00000"/>
                </a:solidFill>
                <a:ea typeface="ヒラギノ角ゴ Pro W3" charset="-128"/>
              </a:rPr>
              <a:t> </a:t>
            </a:r>
            <a:r>
              <a:rPr lang="en-US" altLang="en-US" dirty="0">
                <a:ea typeface="ヒラギノ角ゴ Pro W3" charset="-128"/>
              </a:rPr>
              <a:t>offer to buy and sell securities at stated prices</a:t>
            </a:r>
          </a:p>
        </p:txBody>
      </p:sp>
    </p:spTree>
    <p:extLst>
      <p:ext uri="{BB962C8B-B14F-4D97-AF65-F5344CB8AC3E}">
        <p14:creationId xmlns:p14="http://schemas.microsoft.com/office/powerpoint/2010/main" val="23843368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Exchanges and Over-the-Counter Markets</a:t>
            </a:r>
            <a:endParaRPr lang="en-IN" dirty="0"/>
          </a:p>
        </p:txBody>
      </p:sp>
      <p:sp>
        <p:nvSpPr>
          <p:cNvPr id="3" name="Content Placeholder 2"/>
          <p:cNvSpPr>
            <a:spLocks noGrp="1"/>
          </p:cNvSpPr>
          <p:nvPr>
            <p:ph idx="1"/>
          </p:nvPr>
        </p:nvSpPr>
        <p:spPr>
          <a:xfrm>
            <a:off x="457200" y="1600200"/>
            <a:ext cx="8382000" cy="4525963"/>
          </a:xfrm>
        </p:spPr>
        <p:txBody>
          <a:bodyPr/>
          <a:lstStyle/>
          <a:p>
            <a:r>
              <a:rPr lang="en-US" altLang="en-US" dirty="0">
                <a:ea typeface="ヒラギノ角ゴ Pro W3" charset="-128"/>
              </a:rPr>
              <a:t>Two main ways to organize a secondary market:</a:t>
            </a:r>
          </a:p>
          <a:p>
            <a:pPr>
              <a:spcBef>
                <a:spcPts val="1000"/>
              </a:spcBef>
            </a:pPr>
            <a:r>
              <a:rPr lang="en-US" altLang="en-US" b="1" dirty="0">
                <a:solidFill>
                  <a:srgbClr val="C00000"/>
                </a:solidFill>
                <a:ea typeface="ヒラギノ角ゴ Pro W3" charset="-128"/>
              </a:rPr>
              <a:t>Exchanges</a:t>
            </a:r>
          </a:p>
          <a:p>
            <a:pPr lvl="1"/>
            <a:r>
              <a:rPr lang="en-US" altLang="en-US" dirty="0">
                <a:ea typeface="ヒラギノ角ゴ Pro W3" charset="-128"/>
              </a:rPr>
              <a:t>Buyers and sellers meet in one central location</a:t>
            </a:r>
          </a:p>
          <a:p>
            <a:pPr lvl="1"/>
            <a:r>
              <a:rPr lang="en-US" altLang="en-US" dirty="0">
                <a:ea typeface="ヒラギノ角ゴ Pro W3" charset="-128"/>
              </a:rPr>
              <a:t>Toronto Stock Exchange for stocks</a:t>
            </a:r>
          </a:p>
          <a:p>
            <a:pPr lvl="1"/>
            <a:r>
              <a:rPr lang="en-US" altLang="en-US" dirty="0">
                <a:ea typeface="ヒラギノ角ゴ Pro W3" charset="-128"/>
              </a:rPr>
              <a:t>ICE Futures Canada for commodities (wheat, oats)</a:t>
            </a:r>
          </a:p>
          <a:p>
            <a:pPr>
              <a:spcBef>
                <a:spcPts val="1000"/>
              </a:spcBef>
            </a:pPr>
            <a:r>
              <a:rPr lang="en-US" altLang="en-US" b="1" dirty="0">
                <a:solidFill>
                  <a:srgbClr val="C00000"/>
                </a:solidFill>
                <a:ea typeface="ヒラギノ角ゴ Pro W3" charset="-128"/>
              </a:rPr>
              <a:t>Over-the-Counter Markets (OTC)</a:t>
            </a:r>
          </a:p>
          <a:p>
            <a:pPr lvl="1"/>
            <a:r>
              <a:rPr lang="en-US" altLang="en-US" dirty="0">
                <a:ea typeface="ヒラギノ角ゴ Pro W3" charset="-128"/>
              </a:rPr>
              <a:t>Dealers have inventory, ready to buy/sell at stated prices</a:t>
            </a:r>
          </a:p>
          <a:p>
            <a:pPr lvl="1"/>
            <a:r>
              <a:rPr lang="en-US" altLang="en-US" dirty="0">
                <a:ea typeface="ヒラギノ角ゴ Pro W3" charset="-128"/>
              </a:rPr>
              <a:t>Many stocks are </a:t>
            </a:r>
            <a:r>
              <a:rPr lang="en-CA" altLang="en-US" dirty="0">
                <a:ea typeface="ヒラギノ角ゴ Pro W3" charset="-128"/>
              </a:rPr>
              <a:t>not </a:t>
            </a:r>
            <a:r>
              <a:rPr lang="en-US" altLang="en-US" dirty="0">
                <a:ea typeface="ヒラギノ角ゴ Pro W3" charset="-128"/>
              </a:rPr>
              <a:t>traded OTC, but are on exchanges</a:t>
            </a:r>
          </a:p>
          <a:p>
            <a:pPr lvl="1"/>
            <a:r>
              <a:rPr lang="en-US" altLang="en-US" dirty="0">
                <a:ea typeface="ヒラギノ角ゴ Pro W3" charset="-128"/>
              </a:rPr>
              <a:t>Canadian government bond market is an OTC market</a:t>
            </a:r>
          </a:p>
        </p:txBody>
      </p:sp>
    </p:spTree>
    <p:extLst>
      <p:ext uri="{BB962C8B-B14F-4D97-AF65-F5344CB8AC3E}">
        <p14:creationId xmlns:p14="http://schemas.microsoft.com/office/powerpoint/2010/main" val="3003054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Money and Capital Markets</a:t>
            </a:r>
            <a:endParaRPr lang="en-IN" dirty="0"/>
          </a:p>
        </p:txBody>
      </p:sp>
      <p:sp>
        <p:nvSpPr>
          <p:cNvPr id="3" name="Content Placeholder 2"/>
          <p:cNvSpPr>
            <a:spLocks noGrp="1"/>
          </p:cNvSpPr>
          <p:nvPr>
            <p:ph idx="1"/>
          </p:nvPr>
        </p:nvSpPr>
        <p:spPr/>
        <p:txBody>
          <a:bodyPr/>
          <a:lstStyle/>
          <a:p>
            <a:r>
              <a:rPr lang="en-US" altLang="en-US" dirty="0">
                <a:ea typeface="ヒラギノ角ゴ Pro W3" charset="-128"/>
              </a:rPr>
              <a:t>Distinguish markets by maturity of the securities</a:t>
            </a:r>
          </a:p>
          <a:p>
            <a:r>
              <a:rPr lang="en-US" altLang="en-US" b="1" dirty="0">
                <a:solidFill>
                  <a:srgbClr val="C00000"/>
                </a:solidFill>
                <a:ea typeface="ヒラギノ角ゴ Pro W3" charset="-128"/>
              </a:rPr>
              <a:t>Money Markets</a:t>
            </a:r>
          </a:p>
          <a:p>
            <a:pPr lvl="1"/>
            <a:r>
              <a:rPr lang="en-US" altLang="en-US" dirty="0">
                <a:ea typeface="ヒラギノ角ゴ Pro W3" charset="-128"/>
              </a:rPr>
              <a:t>Only short-term debt instruments are traded (&lt;1 year)</a:t>
            </a:r>
          </a:p>
          <a:p>
            <a:pPr lvl="1"/>
            <a:r>
              <a:rPr lang="en-US" altLang="en-US" dirty="0">
                <a:ea typeface="ヒラギノ角ゴ Pro W3" charset="-128"/>
              </a:rPr>
              <a:t>Corporations and banks actively use money markets to each interest on temporary surplus funds</a:t>
            </a:r>
          </a:p>
          <a:p>
            <a:r>
              <a:rPr lang="en-US" altLang="en-US" b="1" dirty="0">
                <a:solidFill>
                  <a:srgbClr val="C00000"/>
                </a:solidFill>
                <a:ea typeface="ヒラギノ角ゴ Pro W3" charset="-128"/>
              </a:rPr>
              <a:t>Capital Markets</a:t>
            </a:r>
          </a:p>
          <a:p>
            <a:pPr lvl="1"/>
            <a:r>
              <a:rPr lang="en-US" altLang="en-US" dirty="0">
                <a:ea typeface="ヒラギノ角ゴ Pro W3" charset="-128"/>
              </a:rPr>
              <a:t>Market for longer-term debt (&gt;1 year)</a:t>
            </a:r>
          </a:p>
          <a:p>
            <a:r>
              <a:rPr lang="en-US" altLang="en-US" dirty="0">
                <a:ea typeface="ヒラギノ角ゴ Pro W3" charset="-128"/>
              </a:rPr>
              <a:t>Money markets are more </a:t>
            </a:r>
            <a:r>
              <a:rPr lang="en-US" altLang="en-US" b="1" dirty="0">
                <a:solidFill>
                  <a:srgbClr val="C00000"/>
                </a:solidFill>
                <a:ea typeface="ヒラギノ角ゴ Pro W3" charset="-128"/>
              </a:rPr>
              <a:t>liquid</a:t>
            </a:r>
            <a:r>
              <a:rPr lang="en-US" altLang="en-US" dirty="0">
                <a:solidFill>
                  <a:srgbClr val="C00000"/>
                </a:solidFill>
                <a:ea typeface="ヒラギノ角ゴ Pro W3" charset="-128"/>
              </a:rPr>
              <a:t> </a:t>
            </a:r>
            <a:r>
              <a:rPr lang="en-US" altLang="en-US" dirty="0">
                <a:ea typeface="ヒラギノ角ゴ Pro W3" charset="-128"/>
              </a:rPr>
              <a:t>than capital markets</a:t>
            </a:r>
          </a:p>
        </p:txBody>
      </p:sp>
    </p:spTree>
    <p:extLst>
      <p:ext uri="{BB962C8B-B14F-4D97-AF65-F5344CB8AC3E}">
        <p14:creationId xmlns:p14="http://schemas.microsoft.com/office/powerpoint/2010/main" val="1775073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US" altLang="en-US" smtClean="0">
                <a:ea typeface="ヒラギノ角ゴ Pro W3" charset="-128"/>
              </a:rPr>
              <a:t>Money Market Instruments</a:t>
            </a:r>
            <a:endParaRPr lang="en-CA" altLang="en-US" smtClean="0">
              <a:ea typeface="ヒラギノ角ゴ Pro W3" charset="-128"/>
            </a:endParaRPr>
          </a:p>
        </p:txBody>
      </p:sp>
      <p:sp>
        <p:nvSpPr>
          <p:cNvPr id="13315" name="Content Placeholder 2"/>
          <p:cNvSpPr>
            <a:spLocks noGrp="1"/>
          </p:cNvSpPr>
          <p:nvPr>
            <p:ph idx="1"/>
          </p:nvPr>
        </p:nvSpPr>
        <p:spPr/>
        <p:txBody>
          <a:bodyPr/>
          <a:lstStyle/>
          <a:p>
            <a:r>
              <a:rPr lang="en-US" altLang="en-US" smtClean="0">
                <a:ea typeface="ヒラギノ角ゴ Pro W3" charset="-128"/>
              </a:rPr>
              <a:t>Government of Canada Treasury Bills</a:t>
            </a:r>
          </a:p>
          <a:p>
            <a:pPr lvl="1"/>
            <a:r>
              <a:rPr lang="en-US" altLang="en-US" smtClean="0">
                <a:ea typeface="ヒラギノ角ゴ Pro W3" charset="-128"/>
              </a:rPr>
              <a:t>ST government debt, usually issued in units of $250,000 (essentially riskless debt)</a:t>
            </a:r>
          </a:p>
          <a:p>
            <a:r>
              <a:rPr lang="en-US" altLang="en-US" smtClean="0">
                <a:ea typeface="ヒラギノ角ゴ Pro W3" charset="-128"/>
              </a:rPr>
              <a:t>Certificates of Deposit</a:t>
            </a:r>
          </a:p>
          <a:p>
            <a:pPr lvl="1"/>
            <a:r>
              <a:rPr lang="en-US" altLang="en-US" smtClean="0">
                <a:ea typeface="ヒラギノ角ゴ Pro W3" charset="-128"/>
              </a:rPr>
              <a:t>Fixed-income debt security issued by chartered banks (maturity of one to six years)</a:t>
            </a:r>
          </a:p>
          <a:p>
            <a:r>
              <a:rPr lang="en-US" altLang="en-US" smtClean="0">
                <a:ea typeface="ヒラギノ角ゴ Pro W3" charset="-128"/>
              </a:rPr>
              <a:t>Commercial Paper</a:t>
            </a:r>
          </a:p>
          <a:p>
            <a:pPr lvl="1"/>
            <a:r>
              <a:rPr lang="en-US" altLang="en-US" smtClean="0">
                <a:ea typeface="ヒラギノ角ゴ Pro W3" charset="-128"/>
              </a:rPr>
              <a:t>ST debt issued by corporations</a:t>
            </a:r>
          </a:p>
          <a:p>
            <a:pPr lvl="1"/>
            <a:endParaRPr lang="en-CA" altLang="en-US" smtClean="0">
              <a:ea typeface="ヒラギノ角ゴ Pro W3" charset="-128"/>
            </a:endParaRPr>
          </a:p>
        </p:txBody>
      </p:sp>
    </p:spTree>
    <p:extLst>
      <p:ext uri="{BB962C8B-B14F-4D97-AF65-F5344CB8AC3E}">
        <p14:creationId xmlns:p14="http://schemas.microsoft.com/office/powerpoint/2010/main" val="26531329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US" altLang="en-US" smtClean="0">
                <a:ea typeface="ヒラギノ角ゴ Pro W3" charset="-128"/>
              </a:rPr>
              <a:t>Money Market Instruments</a:t>
            </a:r>
            <a:endParaRPr lang="en-CA" altLang="en-US" smtClean="0">
              <a:ea typeface="ヒラギノ角ゴ Pro W3" charset="-128"/>
            </a:endParaRPr>
          </a:p>
        </p:txBody>
      </p:sp>
      <p:sp>
        <p:nvSpPr>
          <p:cNvPr id="14339" name="Content Placeholder 2"/>
          <p:cNvSpPr>
            <a:spLocks noGrp="1"/>
          </p:cNvSpPr>
          <p:nvPr>
            <p:ph idx="1"/>
          </p:nvPr>
        </p:nvSpPr>
        <p:spPr/>
        <p:txBody>
          <a:bodyPr/>
          <a:lstStyle/>
          <a:p>
            <a:r>
              <a:rPr lang="en-US" altLang="en-US" smtClean="0">
                <a:ea typeface="ヒラギノ角ゴ Pro W3" charset="-128"/>
              </a:rPr>
              <a:t>Repurchase Agreements</a:t>
            </a:r>
          </a:p>
          <a:p>
            <a:pPr lvl="1"/>
            <a:r>
              <a:rPr lang="en-US" altLang="en-US" smtClean="0">
                <a:ea typeface="ヒラギノ角ゴ Pro W3" charset="-128"/>
              </a:rPr>
              <a:t>Usually in government securities (T-bills)</a:t>
            </a:r>
          </a:p>
          <a:p>
            <a:pPr lvl="1"/>
            <a:r>
              <a:rPr lang="en-US" altLang="en-US" smtClean="0">
                <a:ea typeface="ヒラギノ角ゴ Pro W3" charset="-128"/>
              </a:rPr>
              <a:t>Seller agrees to buy back the security at a later date</a:t>
            </a:r>
          </a:p>
          <a:p>
            <a:endParaRPr lang="en-US" altLang="en-US" smtClean="0">
              <a:ea typeface="ヒラギノ角ゴ Pro W3" charset="-128"/>
            </a:endParaRPr>
          </a:p>
          <a:p>
            <a:r>
              <a:rPr lang="en-US" altLang="en-US" smtClean="0">
                <a:ea typeface="ヒラギノ角ゴ Pro W3" charset="-128"/>
              </a:rPr>
              <a:t>Overnight Funds</a:t>
            </a:r>
          </a:p>
          <a:p>
            <a:pPr lvl="1"/>
            <a:r>
              <a:rPr lang="en-US" altLang="en-US" smtClean="0">
                <a:ea typeface="ヒラギノ角ゴ Pro W3" charset="-128"/>
              </a:rPr>
              <a:t>Bank to bank loans (settlement deposits)</a:t>
            </a:r>
          </a:p>
          <a:p>
            <a:pPr lvl="1"/>
            <a:r>
              <a:rPr lang="en-US" altLang="en-US" b="1" smtClean="0">
                <a:solidFill>
                  <a:srgbClr val="C00000"/>
                </a:solidFill>
                <a:ea typeface="ヒラギノ角ゴ Pro W3" charset="-128"/>
              </a:rPr>
              <a:t>Overnight interest rate</a:t>
            </a:r>
          </a:p>
          <a:p>
            <a:endParaRPr lang="en-US" altLang="en-US" smtClean="0">
              <a:ea typeface="ヒラギノ角ゴ Pro W3" charset="-128"/>
            </a:endParaRPr>
          </a:p>
          <a:p>
            <a:endParaRPr lang="en-CA" altLang="en-US" smtClean="0">
              <a:ea typeface="ヒラギノ角ゴ Pro W3" charset="-128"/>
            </a:endParaRPr>
          </a:p>
        </p:txBody>
      </p:sp>
    </p:spTree>
    <p:extLst>
      <p:ext uri="{BB962C8B-B14F-4D97-AF65-F5344CB8AC3E}">
        <p14:creationId xmlns:p14="http://schemas.microsoft.com/office/powerpoint/2010/main" val="33657211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smtClean="0">
                <a:ea typeface="ヒラギノ角ゴ Pro W3" charset="-128"/>
              </a:rPr>
              <a:t>Table 2-1 </a:t>
            </a:r>
            <a:r>
              <a:rPr lang="en-US" altLang="en-US" sz="3200" dirty="0" smtClean="0">
                <a:ea typeface="ヒラギノ角ゴ Pro W3" charset="-128"/>
              </a:rPr>
              <a:t>Principal </a:t>
            </a:r>
            <a:r>
              <a:rPr lang="en-US" altLang="en-US" sz="3200" dirty="0">
                <a:ea typeface="ヒラギノ角ゴ Pro W3" charset="-128"/>
              </a:rPr>
              <a:t>Money </a:t>
            </a:r>
            <a:r>
              <a:rPr lang="en-US" altLang="en-US" sz="3200" dirty="0" smtClean="0">
                <a:ea typeface="ヒラギノ角ゴ Pro W3" charset="-128"/>
              </a:rPr>
              <a:t>Market Instruments</a:t>
            </a:r>
            <a:endParaRPr lang="en-IN" sz="3200" dirty="0"/>
          </a:p>
        </p:txBody>
      </p:sp>
      <p:sp>
        <p:nvSpPr>
          <p:cNvPr id="4" name="Content Placeholder 3">
            <a:extLst>
              <a:ext uri="{FF2B5EF4-FFF2-40B4-BE49-F238E27FC236}">
                <a16:creationId xmlns:a16="http://schemas.microsoft.com/office/drawing/2014/main" id="{6780A2B4-C5B1-48F9-87F7-E95A3E6DCD80}"/>
              </a:ext>
            </a:extLst>
          </p:cNvPr>
          <p:cNvSpPr>
            <a:spLocks noGrp="1"/>
          </p:cNvSpPr>
          <p:nvPr>
            <p:ph idx="1"/>
          </p:nvPr>
        </p:nvSpPr>
        <p:spPr>
          <a:xfrm>
            <a:off x="609600" y="2209800"/>
            <a:ext cx="7543800" cy="304800"/>
          </a:xfrm>
        </p:spPr>
        <p:txBody>
          <a:bodyPr anchor="ctr"/>
          <a:lstStyle/>
          <a:p>
            <a:pPr marL="3600000" indent="0">
              <a:buNone/>
            </a:pPr>
            <a:r>
              <a:rPr lang="en-IN" sz="1500" b="1" dirty="0" smtClean="0"/>
              <a:t>Amount Outstanding ($ millions)</a:t>
            </a:r>
            <a:endParaRPr lang="en-IN" sz="2400" dirty="0"/>
          </a:p>
        </p:txBody>
      </p:sp>
      <p:graphicFrame>
        <p:nvGraphicFramePr>
          <p:cNvPr id="5" name="Table 4">
            <a:extLst>
              <a:ext uri="{FF2B5EF4-FFF2-40B4-BE49-F238E27FC236}">
                <a16:creationId xmlns:a16="http://schemas.microsoft.com/office/drawing/2014/main" id="{60AF2C38-3234-49AA-B1BE-29055B1CEF55}"/>
              </a:ext>
            </a:extLst>
          </p:cNvPr>
          <p:cNvGraphicFramePr>
            <a:graphicFrameLocks noGrp="1"/>
          </p:cNvGraphicFramePr>
          <p:nvPr>
            <p:extLst/>
          </p:nvPr>
        </p:nvGraphicFramePr>
        <p:xfrm>
          <a:off x="533400" y="2496070"/>
          <a:ext cx="7620000" cy="2595880"/>
        </p:xfrm>
        <a:graphic>
          <a:graphicData uri="http://schemas.openxmlformats.org/drawingml/2006/table">
            <a:tbl>
              <a:tblPr firstRow="1" bandRow="1">
                <a:tableStyleId>{2D5ABB26-0587-4C30-8999-92F81FD0307C}</a:tableStyleId>
              </a:tblPr>
              <a:tblGrid>
                <a:gridCol w="3277419">
                  <a:extLst>
                    <a:ext uri="{9D8B030D-6E8A-4147-A177-3AD203B41FA5}">
                      <a16:colId xmlns:a16="http://schemas.microsoft.com/office/drawing/2014/main" val="20000"/>
                    </a:ext>
                  </a:extLst>
                </a:gridCol>
                <a:gridCol w="1147097">
                  <a:extLst>
                    <a:ext uri="{9D8B030D-6E8A-4147-A177-3AD203B41FA5}">
                      <a16:colId xmlns:a16="http://schemas.microsoft.com/office/drawing/2014/main" val="20001"/>
                    </a:ext>
                  </a:extLst>
                </a:gridCol>
                <a:gridCol w="1147097">
                  <a:extLst>
                    <a:ext uri="{9D8B030D-6E8A-4147-A177-3AD203B41FA5}">
                      <a16:colId xmlns:a16="http://schemas.microsoft.com/office/drawing/2014/main" val="20002"/>
                    </a:ext>
                  </a:extLst>
                </a:gridCol>
                <a:gridCol w="983226">
                  <a:extLst>
                    <a:ext uri="{9D8B030D-6E8A-4147-A177-3AD203B41FA5}">
                      <a16:colId xmlns:a16="http://schemas.microsoft.com/office/drawing/2014/main" val="20003"/>
                    </a:ext>
                  </a:extLst>
                </a:gridCol>
                <a:gridCol w="1065161">
                  <a:extLst>
                    <a:ext uri="{9D8B030D-6E8A-4147-A177-3AD203B41FA5}">
                      <a16:colId xmlns:a16="http://schemas.microsoft.com/office/drawing/2014/main" val="20004"/>
                    </a:ext>
                  </a:extLst>
                </a:gridCol>
              </a:tblGrid>
              <a:tr h="370840">
                <a:tc>
                  <a:txBody>
                    <a:bodyPr/>
                    <a:lstStyle/>
                    <a:p>
                      <a:r>
                        <a:rPr lang="en-IN" sz="1500" b="1" i="0" u="none" strike="noStrike" kern="1200" baseline="0" dirty="0" smtClean="0">
                          <a:solidFill>
                            <a:schemeClr val="tx1"/>
                          </a:solidFill>
                          <a:latin typeface="+mn-lt"/>
                          <a:ea typeface="+mn-ea"/>
                          <a:cs typeface="+mn-cs"/>
                        </a:rPr>
                        <a:t>Type of Instrument</a:t>
                      </a:r>
                      <a:endParaRPr lang="en-IN" sz="15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IN" sz="1500" b="1" i="0" u="none" strike="noStrike" kern="1200" baseline="0" dirty="0">
                          <a:solidFill>
                            <a:schemeClr val="tx1"/>
                          </a:solidFill>
                          <a:latin typeface="+mn-lt"/>
                          <a:ea typeface="+mn-ea"/>
                          <a:cs typeface="+mn-cs"/>
                        </a:rPr>
                        <a:t>1990</a:t>
                      </a:r>
                      <a:endParaRPr lang="en-IN" sz="15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500" b="1" dirty="0"/>
                        <a:t>2000</a:t>
                      </a:r>
                      <a:endParaRPr lang="en-IN" sz="15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500" b="1" dirty="0"/>
                        <a:t>2010</a:t>
                      </a:r>
                      <a:endParaRPr lang="en-IN" sz="15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500" b="1" dirty="0"/>
                        <a:t>2016</a:t>
                      </a:r>
                      <a:endParaRPr lang="en-IN" sz="15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70840">
                <a:tc>
                  <a:txBody>
                    <a:bodyPr/>
                    <a:lstStyle/>
                    <a:p>
                      <a:r>
                        <a:rPr lang="en-IN" sz="1500" b="1" i="0" u="none" strike="noStrike" kern="1200" baseline="0" dirty="0">
                          <a:solidFill>
                            <a:schemeClr val="tx1"/>
                          </a:solidFill>
                          <a:latin typeface="+mn-lt"/>
                          <a:ea typeface="+mn-ea"/>
                          <a:cs typeface="+mn-cs"/>
                        </a:rPr>
                        <a:t>Treasury bills</a:t>
                      </a:r>
                      <a:endParaRPr lang="en-IN" sz="15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IN" sz="1500" dirty="0">
                        <a:solidFill>
                          <a:schemeClr val="bg1"/>
                        </a:solidFill>
                      </a:endParaRPr>
                    </a:p>
                  </a:txBody>
                  <a:tcPr marL="0" marR="2743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IN" sz="1500" dirty="0">
                        <a:solidFill>
                          <a:schemeClr val="bg1"/>
                        </a:solidFill>
                      </a:endParaRPr>
                    </a:p>
                  </a:txBody>
                  <a:tcPr marL="0" marR="2743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IN" sz="1500" dirty="0">
                        <a:solidFill>
                          <a:schemeClr val="bg1"/>
                        </a:solidFill>
                      </a:endParaRPr>
                    </a:p>
                  </a:txBody>
                  <a:tcPr marL="0" marR="2743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IN" sz="1500" dirty="0">
                        <a:solidFill>
                          <a:schemeClr val="bg1"/>
                        </a:solidFill>
                      </a:endParaRPr>
                    </a:p>
                  </a:txBody>
                  <a:tcPr marL="0" marR="2743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370840">
                <a:tc>
                  <a:txBody>
                    <a:bodyPr/>
                    <a:lstStyle/>
                    <a:p>
                      <a:r>
                        <a:rPr lang="en-IN" sz="1500" b="0" i="0" u="none" strike="noStrike" kern="1200" baseline="0" dirty="0">
                          <a:solidFill>
                            <a:schemeClr val="tx1"/>
                          </a:solidFill>
                          <a:latin typeface="+mn-lt"/>
                          <a:ea typeface="+mn-ea"/>
                          <a:cs typeface="+mn-cs"/>
                        </a:rPr>
                        <a:t>Government of Canada</a:t>
                      </a:r>
                      <a:endParaRPr lang="en-IN"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IN" sz="1500" b="0" i="0" u="none" strike="noStrike" kern="1200" baseline="0" dirty="0">
                          <a:solidFill>
                            <a:schemeClr val="tx1"/>
                          </a:solidFill>
                          <a:latin typeface="+mn-lt"/>
                          <a:ea typeface="+mn-ea"/>
                          <a:cs typeface="+mn-cs"/>
                        </a:rPr>
                        <a:t>113 654</a:t>
                      </a:r>
                      <a:endParaRPr lang="en-IN" sz="1500" dirty="0"/>
                    </a:p>
                  </a:txBody>
                  <a:tcPr marL="0" marR="2743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IN" sz="1500" b="0" i="0" u="none" strike="noStrike" kern="1200" baseline="0" dirty="0">
                          <a:solidFill>
                            <a:schemeClr val="tx1"/>
                          </a:solidFill>
                          <a:latin typeface="+mn-lt"/>
                          <a:ea typeface="+mn-ea"/>
                          <a:cs typeface="+mn-cs"/>
                        </a:rPr>
                        <a:t>76 634</a:t>
                      </a:r>
                      <a:endParaRPr lang="en-IN" sz="1500" dirty="0"/>
                    </a:p>
                  </a:txBody>
                  <a:tcPr marL="0" marR="2743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IN" sz="1500" b="0" i="0" u="none" strike="noStrike" kern="1200" baseline="0" dirty="0">
                          <a:solidFill>
                            <a:schemeClr val="tx1"/>
                          </a:solidFill>
                          <a:latin typeface="+mn-lt"/>
                          <a:ea typeface="+mn-ea"/>
                          <a:cs typeface="+mn-cs"/>
                        </a:rPr>
                        <a:t>150 831</a:t>
                      </a:r>
                      <a:endParaRPr lang="en-IN" sz="1500" dirty="0"/>
                    </a:p>
                  </a:txBody>
                  <a:tcPr marL="0" marR="2743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IN" sz="1500" b="0" i="0" u="none" strike="noStrike" kern="1200" baseline="0" dirty="0">
                          <a:solidFill>
                            <a:schemeClr val="tx1"/>
                          </a:solidFill>
                          <a:latin typeface="+mn-lt"/>
                          <a:ea typeface="+mn-ea"/>
                          <a:cs typeface="+mn-cs"/>
                        </a:rPr>
                        <a:t>128 538</a:t>
                      </a:r>
                      <a:endParaRPr lang="en-IN" sz="1500" dirty="0"/>
                    </a:p>
                  </a:txBody>
                  <a:tcPr marL="0" marR="2743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370840">
                <a:tc>
                  <a:txBody>
                    <a:bodyPr/>
                    <a:lstStyle/>
                    <a:p>
                      <a:r>
                        <a:rPr lang="en-IN" sz="1500" b="0" i="0" u="none" strike="noStrike" kern="1200" baseline="0" dirty="0">
                          <a:solidFill>
                            <a:schemeClr val="tx1"/>
                          </a:solidFill>
                          <a:latin typeface="+mn-lt"/>
                          <a:ea typeface="+mn-ea"/>
                          <a:cs typeface="+mn-cs"/>
                        </a:rPr>
                        <a:t>Provincial governments</a:t>
                      </a:r>
                      <a:endParaRPr lang="en-IN"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IN" sz="1500" b="0" i="0" u="none" strike="noStrike" kern="1200" baseline="0" dirty="0">
                          <a:solidFill>
                            <a:schemeClr val="tx1"/>
                          </a:solidFill>
                          <a:latin typeface="+mn-lt"/>
                          <a:ea typeface="+mn-ea"/>
                          <a:cs typeface="+mn-cs"/>
                        </a:rPr>
                        <a:t>12 602</a:t>
                      </a:r>
                      <a:endParaRPr lang="en-IN" sz="1500" dirty="0"/>
                    </a:p>
                  </a:txBody>
                  <a:tcPr marL="0" marR="2743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IN" sz="1500" b="0" i="0" u="none" strike="noStrike" kern="1200" baseline="0" dirty="0">
                          <a:solidFill>
                            <a:schemeClr val="tx1"/>
                          </a:solidFill>
                          <a:latin typeface="+mn-lt"/>
                          <a:ea typeface="+mn-ea"/>
                          <a:cs typeface="+mn-cs"/>
                        </a:rPr>
                        <a:t>17 523</a:t>
                      </a:r>
                      <a:endParaRPr lang="en-IN" sz="1500" dirty="0"/>
                    </a:p>
                  </a:txBody>
                  <a:tcPr marL="0" marR="2743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IN" sz="1500" b="0" i="0" u="none" strike="noStrike" kern="1200" baseline="0" dirty="0">
                          <a:solidFill>
                            <a:schemeClr val="tx1"/>
                          </a:solidFill>
                          <a:latin typeface="+mn-lt"/>
                          <a:ea typeface="+mn-ea"/>
                          <a:cs typeface="+mn-cs"/>
                        </a:rPr>
                        <a:t>33 858</a:t>
                      </a:r>
                      <a:endParaRPr lang="en-IN" sz="1500" dirty="0"/>
                    </a:p>
                  </a:txBody>
                  <a:tcPr marL="0" marR="2743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IN" sz="1500" b="0" i="0" u="none" strike="noStrike" kern="1200" baseline="0" dirty="0">
                          <a:solidFill>
                            <a:schemeClr val="tx1"/>
                          </a:solidFill>
                          <a:latin typeface="+mn-lt"/>
                          <a:ea typeface="+mn-ea"/>
                          <a:cs typeface="+mn-cs"/>
                        </a:rPr>
                        <a:t>51 174</a:t>
                      </a:r>
                      <a:endParaRPr lang="en-IN" sz="1500" dirty="0"/>
                    </a:p>
                  </a:txBody>
                  <a:tcPr marL="0" marR="2743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370840">
                <a:tc>
                  <a:txBody>
                    <a:bodyPr/>
                    <a:lstStyle/>
                    <a:p>
                      <a:r>
                        <a:rPr lang="en-IN" sz="1500" b="0" i="0" u="none" strike="noStrike" kern="1200" baseline="0" dirty="0">
                          <a:solidFill>
                            <a:schemeClr val="tx1"/>
                          </a:solidFill>
                          <a:latin typeface="+mn-lt"/>
                          <a:ea typeface="+mn-ea"/>
                          <a:cs typeface="+mn-cs"/>
                        </a:rPr>
                        <a:t>Municipal governments</a:t>
                      </a:r>
                      <a:endParaRPr lang="en-IN"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IN" sz="1500" b="0" i="0" u="none" strike="noStrike" kern="1200" baseline="0" dirty="0">
                          <a:solidFill>
                            <a:schemeClr val="tx1"/>
                          </a:solidFill>
                          <a:latin typeface="+mn-lt"/>
                          <a:ea typeface="+mn-ea"/>
                          <a:cs typeface="+mn-cs"/>
                        </a:rPr>
                        <a:t>514</a:t>
                      </a:r>
                      <a:endParaRPr lang="en-IN" sz="1500" dirty="0"/>
                    </a:p>
                  </a:txBody>
                  <a:tcPr marL="0" marR="2743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IN" sz="1500" b="0" i="0" u="none" strike="noStrike" kern="1200" baseline="0" dirty="0">
                          <a:solidFill>
                            <a:schemeClr val="tx1"/>
                          </a:solidFill>
                          <a:latin typeface="+mn-lt"/>
                          <a:ea typeface="+mn-ea"/>
                          <a:cs typeface="+mn-cs"/>
                        </a:rPr>
                        <a:t>188</a:t>
                      </a:r>
                      <a:endParaRPr lang="en-IN" sz="1500" dirty="0"/>
                    </a:p>
                  </a:txBody>
                  <a:tcPr marL="0" marR="2743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IN" sz="1500" b="0" i="0" u="none" strike="noStrike" kern="1200" baseline="0" dirty="0">
                          <a:solidFill>
                            <a:schemeClr val="tx1"/>
                          </a:solidFill>
                          <a:latin typeface="+mn-lt"/>
                          <a:ea typeface="+mn-ea"/>
                          <a:cs typeface="+mn-cs"/>
                        </a:rPr>
                        <a:t>875</a:t>
                      </a:r>
                      <a:endParaRPr lang="en-IN" sz="1500" dirty="0"/>
                    </a:p>
                  </a:txBody>
                  <a:tcPr marL="0" marR="2743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IN" sz="1500" b="0" i="0" u="none" strike="noStrike" kern="1200" baseline="0" dirty="0">
                          <a:solidFill>
                            <a:schemeClr val="tx1"/>
                          </a:solidFill>
                          <a:latin typeface="+mn-lt"/>
                          <a:ea typeface="+mn-ea"/>
                          <a:cs typeface="+mn-cs"/>
                        </a:rPr>
                        <a:t>435</a:t>
                      </a:r>
                      <a:endParaRPr lang="en-IN" sz="1500" dirty="0"/>
                    </a:p>
                  </a:txBody>
                  <a:tcPr marL="0" marR="2743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370840">
                <a:tc>
                  <a:txBody>
                    <a:bodyPr/>
                    <a:lstStyle/>
                    <a:p>
                      <a:r>
                        <a:rPr lang="en-IN" sz="1500" b="1" i="0" u="none" strike="noStrike" kern="1200" baseline="0" dirty="0">
                          <a:solidFill>
                            <a:schemeClr val="tx1"/>
                          </a:solidFill>
                          <a:latin typeface="+mn-lt"/>
                          <a:ea typeface="+mn-ea"/>
                          <a:cs typeface="+mn-cs"/>
                        </a:rPr>
                        <a:t>Short-term paper</a:t>
                      </a:r>
                      <a:endParaRPr lang="en-IN" sz="15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IN" sz="1500" dirty="0">
                        <a:solidFill>
                          <a:schemeClr val="bg1"/>
                        </a:solidFill>
                      </a:endParaRPr>
                    </a:p>
                  </a:txBody>
                  <a:tcPr marL="0" marR="2743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IN" sz="1500" dirty="0">
                        <a:solidFill>
                          <a:schemeClr val="bg1"/>
                        </a:solidFill>
                      </a:endParaRPr>
                    </a:p>
                  </a:txBody>
                  <a:tcPr marL="0" marR="2743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IN" sz="1500" dirty="0">
                        <a:solidFill>
                          <a:schemeClr val="bg1"/>
                        </a:solidFill>
                      </a:endParaRPr>
                    </a:p>
                  </a:txBody>
                  <a:tcPr marL="0" marR="2743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IN" sz="1500" dirty="0">
                        <a:solidFill>
                          <a:schemeClr val="bg1"/>
                        </a:solidFill>
                      </a:endParaRPr>
                    </a:p>
                  </a:txBody>
                  <a:tcPr marL="0" marR="2743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840">
                <a:tc>
                  <a:txBody>
                    <a:bodyPr/>
                    <a:lstStyle/>
                    <a:p>
                      <a:r>
                        <a:rPr lang="en-IN" sz="1500" b="0" i="0" u="none" strike="noStrike" kern="1200" baseline="0" dirty="0">
                          <a:solidFill>
                            <a:schemeClr val="tx1"/>
                          </a:solidFill>
                          <a:latin typeface="+mn-lt"/>
                          <a:ea typeface="+mn-ea"/>
                          <a:cs typeface="+mn-cs"/>
                        </a:rPr>
                        <a:t>Commercial paper</a:t>
                      </a:r>
                      <a:endParaRPr lang="en-IN"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IN" sz="1500" b="0" i="0" u="none" strike="noStrike" kern="1200" baseline="0" dirty="0">
                          <a:solidFill>
                            <a:schemeClr val="tx1"/>
                          </a:solidFill>
                          <a:latin typeface="+mn-lt"/>
                          <a:ea typeface="+mn-ea"/>
                          <a:cs typeface="+mn-cs"/>
                        </a:rPr>
                        <a:t>12 971</a:t>
                      </a:r>
                      <a:endParaRPr lang="en-IN" sz="1500" dirty="0"/>
                    </a:p>
                  </a:txBody>
                  <a:tcPr marL="0" marR="2743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IN" sz="1500" b="0" i="0" u="none" strike="noStrike" kern="1200" baseline="0" dirty="0">
                          <a:solidFill>
                            <a:schemeClr val="tx1"/>
                          </a:solidFill>
                          <a:latin typeface="+mn-lt"/>
                          <a:ea typeface="+mn-ea"/>
                          <a:cs typeface="+mn-cs"/>
                        </a:rPr>
                        <a:t>24 330</a:t>
                      </a:r>
                      <a:endParaRPr lang="en-IN" sz="1500" dirty="0"/>
                    </a:p>
                  </a:txBody>
                  <a:tcPr marL="0" marR="2743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IN" sz="1500" b="0" i="0" u="none" strike="noStrike" kern="1200" baseline="0" dirty="0">
                          <a:solidFill>
                            <a:schemeClr val="tx1"/>
                          </a:solidFill>
                          <a:latin typeface="+mn-lt"/>
                          <a:ea typeface="+mn-ea"/>
                          <a:cs typeface="+mn-cs"/>
                        </a:rPr>
                        <a:t>11 221</a:t>
                      </a:r>
                      <a:endParaRPr lang="en-IN" sz="1500" dirty="0"/>
                    </a:p>
                  </a:txBody>
                  <a:tcPr marL="0" marR="2743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IN" sz="1500" b="0" i="0" u="none" strike="noStrike" kern="1200" baseline="0" dirty="0">
                          <a:solidFill>
                            <a:schemeClr val="tx1"/>
                          </a:solidFill>
                          <a:latin typeface="+mn-lt"/>
                          <a:ea typeface="+mn-ea"/>
                          <a:cs typeface="+mn-cs"/>
                        </a:rPr>
                        <a:t>8 188</a:t>
                      </a:r>
                      <a:endParaRPr lang="en-IN" sz="1500" dirty="0"/>
                    </a:p>
                  </a:txBody>
                  <a:tcPr marL="0" marR="2743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bl>
          </a:graphicData>
        </a:graphic>
      </p:graphicFrame>
      <p:sp>
        <p:nvSpPr>
          <p:cNvPr id="6" name="Content Placeholder 4">
            <a:extLst>
              <a:ext uri="{FF2B5EF4-FFF2-40B4-BE49-F238E27FC236}">
                <a16:creationId xmlns:a16="http://schemas.microsoft.com/office/drawing/2014/main" id="{486D02B7-FA1A-4A6D-9C70-BC133F68B686}"/>
              </a:ext>
            </a:extLst>
          </p:cNvPr>
          <p:cNvSpPr>
            <a:spLocks noGrp="1"/>
          </p:cNvSpPr>
          <p:nvPr>
            <p:ph idx="13"/>
          </p:nvPr>
        </p:nvSpPr>
        <p:spPr>
          <a:xfrm>
            <a:off x="534474" y="5105400"/>
            <a:ext cx="8229600" cy="258763"/>
          </a:xfrm>
        </p:spPr>
        <p:txBody>
          <a:bodyPr/>
          <a:lstStyle/>
          <a:p>
            <a:pPr marL="0" indent="0">
              <a:buNone/>
            </a:pPr>
            <a:r>
              <a:rPr lang="en-IN" sz="1200" i="1" dirty="0"/>
              <a:t>Source: </a:t>
            </a:r>
            <a:r>
              <a:rPr lang="en-IN" sz="1200" dirty="0"/>
              <a:t>Statistics Canada </a:t>
            </a:r>
            <a:r>
              <a:rPr lang="en-IN" sz="1200" dirty="0" err="1"/>
              <a:t>Cansim</a:t>
            </a:r>
            <a:r>
              <a:rPr lang="en-IN" sz="1200" dirty="0"/>
              <a:t> series V37377, V122256, V122257, and V122652.</a:t>
            </a:r>
          </a:p>
        </p:txBody>
      </p:sp>
    </p:spTree>
    <p:extLst>
      <p:ext uri="{BB962C8B-B14F-4D97-AF65-F5344CB8AC3E}">
        <p14:creationId xmlns:p14="http://schemas.microsoft.com/office/powerpoint/2010/main" val="36510315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472440" y="381000"/>
            <a:ext cx="8382000" cy="609600"/>
          </a:xfrm>
        </p:spPr>
        <p:txBody>
          <a:bodyPr/>
          <a:lstStyle/>
          <a:p>
            <a:r>
              <a:rPr lang="en-US" altLang="en-US" dirty="0" smtClean="0">
                <a:ea typeface="ヒラギノ角ゴ Pro W3" charset="-128"/>
              </a:rPr>
              <a:t>Capital Market Instruments</a:t>
            </a:r>
            <a:endParaRPr lang="en-CA" altLang="en-US" dirty="0" smtClean="0">
              <a:ea typeface="ヒラギノ角ゴ Pro W3" charset="-128"/>
            </a:endParaRPr>
          </a:p>
        </p:txBody>
      </p:sp>
      <p:sp>
        <p:nvSpPr>
          <p:cNvPr id="16387" name="Content Placeholder 2"/>
          <p:cNvSpPr>
            <a:spLocks noGrp="1"/>
          </p:cNvSpPr>
          <p:nvPr>
            <p:ph idx="1"/>
          </p:nvPr>
        </p:nvSpPr>
        <p:spPr>
          <a:xfrm>
            <a:off x="448056" y="1143000"/>
            <a:ext cx="8238744" cy="5105400"/>
          </a:xfrm>
        </p:spPr>
        <p:txBody>
          <a:bodyPr/>
          <a:lstStyle/>
          <a:p>
            <a:r>
              <a:rPr lang="en-US" altLang="en-US" dirty="0" smtClean="0">
                <a:ea typeface="ヒラギノ角ゴ Pro W3" charset="-128"/>
              </a:rPr>
              <a:t>Stocks (corporate)</a:t>
            </a:r>
          </a:p>
          <a:p>
            <a:pPr lvl="1"/>
            <a:r>
              <a:rPr lang="en-US" altLang="en-US" dirty="0" smtClean="0">
                <a:ea typeface="ヒラギノ角ゴ Pro W3" charset="-128"/>
              </a:rPr>
              <a:t>Equity shares in private corporations</a:t>
            </a:r>
          </a:p>
          <a:p>
            <a:pPr lvl="1"/>
            <a:r>
              <a:rPr lang="en-US" altLang="en-US" dirty="0" smtClean="0">
                <a:ea typeface="ヒラギノ角ゴ Pro W3" charset="-128"/>
              </a:rPr>
              <a:t>Total market is large, but annual new stock issues are small</a:t>
            </a:r>
          </a:p>
          <a:p>
            <a:r>
              <a:rPr lang="en-US" altLang="en-US" dirty="0" smtClean="0">
                <a:ea typeface="ヒラギノ角ゴ Pro W3" charset="-128"/>
              </a:rPr>
              <a:t>Corporate bonds</a:t>
            </a:r>
          </a:p>
          <a:p>
            <a:pPr lvl="1"/>
            <a:r>
              <a:rPr lang="en-US" altLang="en-US" dirty="0" smtClean="0">
                <a:ea typeface="ヒラギノ角ゴ Pro W3" charset="-128"/>
              </a:rPr>
              <a:t>LT corporate bonds</a:t>
            </a:r>
          </a:p>
          <a:p>
            <a:pPr lvl="1"/>
            <a:r>
              <a:rPr lang="en-US" altLang="en-US" dirty="0" smtClean="0">
                <a:ea typeface="ヒラギノ角ゴ Pro W3" charset="-128"/>
              </a:rPr>
              <a:t>Highly illiquid market</a:t>
            </a:r>
          </a:p>
          <a:p>
            <a:r>
              <a:rPr lang="en-US" altLang="en-US" dirty="0" smtClean="0">
                <a:ea typeface="ヒラギノ角ゴ Pro W3" charset="-128"/>
              </a:rPr>
              <a:t>Government of Canada bonds</a:t>
            </a:r>
          </a:p>
          <a:p>
            <a:pPr lvl="1"/>
            <a:r>
              <a:rPr lang="en-US" altLang="en-US" dirty="0" smtClean="0">
                <a:ea typeface="ヒラギノ角ゴ Pro W3" charset="-128"/>
              </a:rPr>
              <a:t>LT debt issued by the federal government</a:t>
            </a:r>
          </a:p>
          <a:p>
            <a:pPr lvl="1"/>
            <a:r>
              <a:rPr lang="en-US" altLang="en-US" dirty="0" smtClean="0">
                <a:ea typeface="ヒラギノ角ゴ Pro W3" charset="-128"/>
              </a:rPr>
              <a:t>Liquid investments which may be sold back by investor into the secondary market prior to maturity</a:t>
            </a:r>
          </a:p>
          <a:p>
            <a:endParaRPr lang="en-US" altLang="en-US" dirty="0" smtClean="0">
              <a:ea typeface="ヒラギノ角ゴ Pro W3" charset="-128"/>
            </a:endParaRPr>
          </a:p>
          <a:p>
            <a:endParaRPr lang="en-US" altLang="en-US" dirty="0" smtClean="0">
              <a:ea typeface="ヒラギノ角ゴ Pro W3" charset="-128"/>
            </a:endParaRPr>
          </a:p>
        </p:txBody>
      </p:sp>
    </p:spTree>
    <p:extLst>
      <p:ext uri="{BB962C8B-B14F-4D97-AF65-F5344CB8AC3E}">
        <p14:creationId xmlns:p14="http://schemas.microsoft.com/office/powerpoint/2010/main" val="15798098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altLang="en-US" smtClean="0">
                <a:ea typeface="ヒラギノ角ゴ Pro W3" charset="-128"/>
              </a:rPr>
              <a:t>Capital Market Instruments (con’t)</a:t>
            </a:r>
            <a:endParaRPr lang="en-CA" altLang="en-US" smtClean="0">
              <a:ea typeface="ヒラギノ角ゴ Pro W3" charset="-128"/>
            </a:endParaRPr>
          </a:p>
        </p:txBody>
      </p:sp>
      <p:sp>
        <p:nvSpPr>
          <p:cNvPr id="17411" name="Content Placeholder 2"/>
          <p:cNvSpPr>
            <a:spLocks noGrp="1"/>
          </p:cNvSpPr>
          <p:nvPr>
            <p:ph idx="1"/>
          </p:nvPr>
        </p:nvSpPr>
        <p:spPr/>
        <p:txBody>
          <a:bodyPr/>
          <a:lstStyle/>
          <a:p>
            <a:r>
              <a:rPr lang="en-US" altLang="en-US" smtClean="0">
                <a:ea typeface="ヒラギノ角ゴ Pro W3" charset="-128"/>
              </a:rPr>
              <a:t>Mortgages and mortgage-backed securities</a:t>
            </a:r>
          </a:p>
          <a:p>
            <a:r>
              <a:rPr lang="en-US" altLang="en-US" smtClean="0">
                <a:ea typeface="ヒラギノ角ゴ Pro W3" charset="-128"/>
              </a:rPr>
              <a:t>Canada Savings bonds</a:t>
            </a:r>
          </a:p>
          <a:p>
            <a:r>
              <a:rPr lang="en-US" altLang="en-US" smtClean="0">
                <a:ea typeface="ヒラギノ角ゴ Pro W3" charset="-128"/>
              </a:rPr>
              <a:t>Provincial and municipal government bonds</a:t>
            </a:r>
          </a:p>
          <a:p>
            <a:r>
              <a:rPr lang="en-US" altLang="en-US" smtClean="0">
                <a:ea typeface="ヒラギノ角ゴ Pro W3" charset="-128"/>
              </a:rPr>
              <a:t>Government agency securities</a:t>
            </a:r>
          </a:p>
          <a:p>
            <a:r>
              <a:rPr lang="en-US" altLang="en-US" smtClean="0">
                <a:ea typeface="ヒラギノ角ゴ Pro W3" charset="-128"/>
              </a:rPr>
              <a:t>Consumer and bank commercial loans</a:t>
            </a:r>
          </a:p>
          <a:p>
            <a:pPr marL="800100" lvl="3" indent="-342900"/>
            <a:r>
              <a:rPr lang="en-US" altLang="en-US" sz="2400" smtClean="0">
                <a:ea typeface="ヒラギノ角ゴ Pro W3" charset="-128"/>
              </a:rPr>
              <a:t>Loans from financial intermediaries to businesses and consumers</a:t>
            </a:r>
          </a:p>
          <a:p>
            <a:endParaRPr lang="en-US" altLang="en-US" smtClean="0">
              <a:ea typeface="ヒラギノ角ゴ Pro W3" charset="-128"/>
            </a:endParaRPr>
          </a:p>
          <a:p>
            <a:endParaRPr lang="en-CA" altLang="en-US" smtClean="0">
              <a:ea typeface="ヒラギノ角ゴ Pro W3" charset="-128"/>
            </a:endParaRPr>
          </a:p>
        </p:txBody>
      </p:sp>
    </p:spTree>
    <p:extLst>
      <p:ext uri="{BB962C8B-B14F-4D97-AF65-F5344CB8AC3E}">
        <p14:creationId xmlns:p14="http://schemas.microsoft.com/office/powerpoint/2010/main" val="27124572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ltLang="en-US" dirty="0" smtClean="0"/>
              <a:t>Table 2-2 </a:t>
            </a:r>
            <a:r>
              <a:rPr lang="en-US" altLang="en-US" sz="3200" dirty="0" smtClean="0"/>
              <a:t>Principal </a:t>
            </a:r>
            <a:r>
              <a:rPr lang="en-US" altLang="en-US" sz="3200" dirty="0"/>
              <a:t>Capital Market Instruments</a:t>
            </a:r>
            <a:endParaRPr lang="en-IN" sz="3200" dirty="0"/>
          </a:p>
        </p:txBody>
      </p:sp>
      <p:sp>
        <p:nvSpPr>
          <p:cNvPr id="3" name="Rectangle 2"/>
          <p:cNvSpPr/>
          <p:nvPr/>
        </p:nvSpPr>
        <p:spPr>
          <a:xfrm>
            <a:off x="4648200" y="2133600"/>
            <a:ext cx="3698448" cy="369332"/>
          </a:xfrm>
          <a:prstGeom prst="rect">
            <a:avLst/>
          </a:prstGeom>
        </p:spPr>
        <p:txBody>
          <a:bodyPr wrap="none">
            <a:spAutoFit/>
          </a:bodyPr>
          <a:lstStyle/>
          <a:p>
            <a:r>
              <a:rPr lang="en-IN" b="1" dirty="0"/>
              <a:t>Amount Outstanding ($ billions)</a:t>
            </a:r>
            <a:endParaRPr lang="en-AU" dirty="0"/>
          </a:p>
        </p:txBody>
      </p:sp>
      <p:graphicFrame>
        <p:nvGraphicFramePr>
          <p:cNvPr id="6" name="Table 5">
            <a:extLst>
              <a:ext uri="{FF2B5EF4-FFF2-40B4-BE49-F238E27FC236}">
                <a16:creationId xmlns:a16="http://schemas.microsoft.com/office/drawing/2014/main" id="{51DED2A9-17B7-4E49-81DB-423AAB69E7CE}"/>
              </a:ext>
            </a:extLst>
          </p:cNvPr>
          <p:cNvGraphicFramePr>
            <a:graphicFrameLocks noGrp="1"/>
          </p:cNvGraphicFramePr>
          <p:nvPr>
            <p:extLst/>
          </p:nvPr>
        </p:nvGraphicFramePr>
        <p:xfrm>
          <a:off x="481884" y="2514600"/>
          <a:ext cx="7976315" cy="2966720"/>
        </p:xfrm>
        <a:graphic>
          <a:graphicData uri="http://schemas.openxmlformats.org/drawingml/2006/table">
            <a:tbl>
              <a:tblPr firstRow="1" bandRow="1">
                <a:tableStyleId>{2D5ABB26-0587-4C30-8999-92F81FD0307C}</a:tableStyleId>
              </a:tblPr>
              <a:tblGrid>
                <a:gridCol w="4582138">
                  <a:extLst>
                    <a:ext uri="{9D8B030D-6E8A-4147-A177-3AD203B41FA5}">
                      <a16:colId xmlns:a16="http://schemas.microsoft.com/office/drawing/2014/main" val="20000"/>
                    </a:ext>
                  </a:extLst>
                </a:gridCol>
                <a:gridCol w="848544">
                  <a:extLst>
                    <a:ext uri="{9D8B030D-6E8A-4147-A177-3AD203B41FA5}">
                      <a16:colId xmlns:a16="http://schemas.microsoft.com/office/drawing/2014/main" val="20001"/>
                    </a:ext>
                  </a:extLst>
                </a:gridCol>
                <a:gridCol w="763690">
                  <a:extLst>
                    <a:ext uri="{9D8B030D-6E8A-4147-A177-3AD203B41FA5}">
                      <a16:colId xmlns:a16="http://schemas.microsoft.com/office/drawing/2014/main" val="20002"/>
                    </a:ext>
                  </a:extLst>
                </a:gridCol>
                <a:gridCol w="933399">
                  <a:extLst>
                    <a:ext uri="{9D8B030D-6E8A-4147-A177-3AD203B41FA5}">
                      <a16:colId xmlns:a16="http://schemas.microsoft.com/office/drawing/2014/main" val="20003"/>
                    </a:ext>
                  </a:extLst>
                </a:gridCol>
                <a:gridCol w="848544">
                  <a:extLst>
                    <a:ext uri="{9D8B030D-6E8A-4147-A177-3AD203B41FA5}">
                      <a16:colId xmlns:a16="http://schemas.microsoft.com/office/drawing/2014/main" val="20004"/>
                    </a:ext>
                  </a:extLst>
                </a:gridCol>
              </a:tblGrid>
              <a:tr h="370840">
                <a:tc>
                  <a:txBody>
                    <a:bodyPr/>
                    <a:lstStyle/>
                    <a:p>
                      <a:r>
                        <a:rPr lang="en-IN" sz="1500" b="1" i="0" u="none" strike="noStrike" kern="1200" baseline="0" dirty="0">
                          <a:solidFill>
                            <a:schemeClr val="tx1"/>
                          </a:solidFill>
                          <a:latin typeface="+mn-lt"/>
                          <a:ea typeface="+mn-ea"/>
                          <a:cs typeface="+mn-cs"/>
                        </a:rPr>
                        <a:t>Type of Instrument</a:t>
                      </a:r>
                      <a:endParaRPr lang="en-IN" sz="1500" b="1" dirty="0">
                        <a:latin typeface="+mn-lt"/>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IN" sz="1500" b="1" i="0" u="none" strike="noStrike" kern="1200" baseline="0" dirty="0">
                          <a:solidFill>
                            <a:schemeClr val="tx1"/>
                          </a:solidFill>
                          <a:latin typeface="+mn-lt"/>
                          <a:ea typeface="+mn-ea"/>
                          <a:cs typeface="+mn-cs"/>
                        </a:rPr>
                        <a:t>1990</a:t>
                      </a:r>
                      <a:endParaRPr lang="en-IN" sz="1500" b="1" dirty="0">
                        <a:latin typeface="+mn-lt"/>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IN" sz="1500" b="1" i="0" u="none" strike="noStrike" kern="1200" baseline="0" dirty="0">
                          <a:solidFill>
                            <a:schemeClr val="tx1"/>
                          </a:solidFill>
                          <a:latin typeface="+mn-lt"/>
                          <a:ea typeface="+mn-ea"/>
                          <a:cs typeface="+mn-cs"/>
                        </a:rPr>
                        <a:t>2000</a:t>
                      </a:r>
                      <a:endParaRPr lang="en-IN" sz="1500" b="1" dirty="0">
                        <a:latin typeface="+mn-lt"/>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IN" sz="1500" b="1" i="0" u="none" strike="noStrike" kern="1200" baseline="0" dirty="0">
                          <a:solidFill>
                            <a:schemeClr val="tx1"/>
                          </a:solidFill>
                          <a:latin typeface="+mn-lt"/>
                          <a:ea typeface="+mn-ea"/>
                          <a:cs typeface="+mn-cs"/>
                        </a:rPr>
                        <a:t>2010</a:t>
                      </a:r>
                      <a:endParaRPr lang="en-IN" sz="1500" b="1" dirty="0">
                        <a:latin typeface="+mn-lt"/>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IN" sz="1500" b="1" i="0" u="none" strike="noStrike" kern="1200" baseline="0" dirty="0">
                          <a:solidFill>
                            <a:schemeClr val="tx1"/>
                          </a:solidFill>
                          <a:latin typeface="+mn-lt"/>
                          <a:ea typeface="+mn-ea"/>
                          <a:cs typeface="+mn-cs"/>
                        </a:rPr>
                        <a:t>2016</a:t>
                      </a:r>
                      <a:endParaRPr lang="en-IN" sz="1500" b="1" dirty="0">
                        <a:latin typeface="+mn-lt"/>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70840">
                <a:tc>
                  <a:txBody>
                    <a:bodyPr/>
                    <a:lstStyle/>
                    <a:p>
                      <a:pPr>
                        <a:lnSpc>
                          <a:spcPct val="115000"/>
                        </a:lnSpc>
                        <a:spcAft>
                          <a:spcPts val="0"/>
                        </a:spcAft>
                      </a:pPr>
                      <a:r>
                        <a:rPr lang="en-IN" sz="1500" dirty="0">
                          <a:solidFill>
                            <a:srgbClr val="000000"/>
                          </a:solidFill>
                          <a:effectLst/>
                          <a:latin typeface="+mn-lt"/>
                          <a:ea typeface="Calibri"/>
                          <a:cs typeface="BerkeleyPro-Book"/>
                        </a:rPr>
                        <a:t>Corporate stocks (market value)</a:t>
                      </a:r>
                      <a:endParaRPr lang="en-IN" sz="1500" dirty="0">
                        <a:solidFill>
                          <a:srgbClr val="000000"/>
                        </a:solidFill>
                        <a:effectLst/>
                        <a:latin typeface="+mn-lt"/>
                        <a:ea typeface="Calibri"/>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110.7</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238.7</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366.9</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533.6</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370840">
                <a:tc>
                  <a:txBody>
                    <a:bodyPr/>
                    <a:lstStyle/>
                    <a:p>
                      <a:pPr>
                        <a:lnSpc>
                          <a:spcPct val="115000"/>
                        </a:lnSpc>
                        <a:spcAft>
                          <a:spcPts val="0"/>
                        </a:spcAft>
                      </a:pPr>
                      <a:r>
                        <a:rPr lang="en-IN" sz="1500" dirty="0">
                          <a:solidFill>
                            <a:srgbClr val="000000"/>
                          </a:solidFill>
                          <a:effectLst/>
                          <a:latin typeface="+mn-lt"/>
                          <a:ea typeface="Calibri"/>
                          <a:cs typeface="BerkeleyPro-Book"/>
                        </a:rPr>
                        <a:t>Residential mortgages</a:t>
                      </a:r>
                      <a:endParaRPr lang="en-IN" sz="1500" dirty="0">
                        <a:solidFill>
                          <a:srgbClr val="000000"/>
                        </a:solidFill>
                        <a:effectLst/>
                        <a:latin typeface="+mn-lt"/>
                        <a:ea typeface="Calibri"/>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245.3</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432.0</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990.2</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1395.0</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370840">
                <a:tc>
                  <a:txBody>
                    <a:bodyPr/>
                    <a:lstStyle/>
                    <a:p>
                      <a:pPr>
                        <a:lnSpc>
                          <a:spcPct val="115000"/>
                        </a:lnSpc>
                        <a:spcAft>
                          <a:spcPts val="0"/>
                        </a:spcAft>
                      </a:pPr>
                      <a:r>
                        <a:rPr lang="en-IN" sz="1500" dirty="0">
                          <a:solidFill>
                            <a:srgbClr val="000000"/>
                          </a:solidFill>
                          <a:effectLst/>
                          <a:latin typeface="+mn-lt"/>
                          <a:ea typeface="Calibri"/>
                          <a:cs typeface="BerkeleyPro-Book"/>
                        </a:rPr>
                        <a:t>Corporate bonds</a:t>
                      </a:r>
                      <a:endParaRPr lang="en-IN" sz="1500" dirty="0">
                        <a:solidFill>
                          <a:srgbClr val="000000"/>
                        </a:solidFill>
                        <a:effectLst/>
                        <a:latin typeface="+mn-lt"/>
                        <a:ea typeface="Calibri"/>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72.3</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186.2</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333.4</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540.4</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370840">
                <a:tc>
                  <a:txBody>
                    <a:bodyPr/>
                    <a:lstStyle/>
                    <a:p>
                      <a:pPr>
                        <a:lnSpc>
                          <a:spcPct val="115000"/>
                        </a:lnSpc>
                        <a:spcAft>
                          <a:spcPts val="0"/>
                        </a:spcAft>
                      </a:pPr>
                      <a:r>
                        <a:rPr lang="en-IN" sz="1500" dirty="0">
                          <a:solidFill>
                            <a:srgbClr val="000000"/>
                          </a:solidFill>
                          <a:effectLst/>
                          <a:latin typeface="+mn-lt"/>
                          <a:ea typeface="Calibri"/>
                          <a:cs typeface="BerkeleyPro-Book"/>
                        </a:rPr>
                        <a:t>Government of Canada securities(marketable)</a:t>
                      </a:r>
                      <a:endParaRPr lang="en-IN" sz="1500" dirty="0">
                        <a:solidFill>
                          <a:srgbClr val="000000"/>
                        </a:solidFill>
                        <a:effectLst/>
                        <a:latin typeface="+mn-lt"/>
                        <a:ea typeface="Calibri"/>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124.6</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301.9</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344.3</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445.7</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370840">
                <a:tc>
                  <a:txBody>
                    <a:bodyPr/>
                    <a:lstStyle/>
                    <a:p>
                      <a:pPr>
                        <a:lnSpc>
                          <a:spcPct val="115000"/>
                        </a:lnSpc>
                        <a:spcAft>
                          <a:spcPts val="0"/>
                        </a:spcAft>
                      </a:pPr>
                      <a:r>
                        <a:rPr lang="en-IN" sz="1500" dirty="0">
                          <a:solidFill>
                            <a:srgbClr val="000000"/>
                          </a:solidFill>
                          <a:effectLst/>
                          <a:latin typeface="+mn-lt"/>
                          <a:ea typeface="Calibri"/>
                          <a:cs typeface="BerkeleyPro-Book"/>
                        </a:rPr>
                        <a:t>Bank commercial loans</a:t>
                      </a:r>
                      <a:endParaRPr lang="en-IN" sz="1500" dirty="0">
                        <a:solidFill>
                          <a:srgbClr val="000000"/>
                        </a:solidFill>
                        <a:effectLst/>
                        <a:latin typeface="+mn-lt"/>
                        <a:ea typeface="Calibri"/>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133.9</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157.7</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187.1</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333.6</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840">
                <a:tc>
                  <a:txBody>
                    <a:bodyPr/>
                    <a:lstStyle/>
                    <a:p>
                      <a:pPr>
                        <a:lnSpc>
                          <a:spcPct val="115000"/>
                        </a:lnSpc>
                        <a:spcAft>
                          <a:spcPts val="0"/>
                        </a:spcAft>
                      </a:pPr>
                      <a:r>
                        <a:rPr lang="en-IN" sz="1500" dirty="0">
                          <a:solidFill>
                            <a:srgbClr val="000000"/>
                          </a:solidFill>
                          <a:effectLst/>
                          <a:latin typeface="+mn-lt"/>
                          <a:ea typeface="Calibri"/>
                          <a:cs typeface="BerkeleyPro-Book"/>
                        </a:rPr>
                        <a:t>Consumer loans</a:t>
                      </a:r>
                      <a:endParaRPr lang="en-IN" sz="1500" dirty="0">
                        <a:solidFill>
                          <a:srgbClr val="000000"/>
                        </a:solidFill>
                        <a:effectLst/>
                        <a:latin typeface="+mn-lt"/>
                        <a:ea typeface="Calibri"/>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99.6</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193.8</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474.3</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561.0</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370840">
                <a:tc>
                  <a:txBody>
                    <a:bodyPr/>
                    <a:lstStyle/>
                    <a:p>
                      <a:pPr>
                        <a:lnSpc>
                          <a:spcPct val="115000"/>
                        </a:lnSpc>
                        <a:spcAft>
                          <a:spcPts val="0"/>
                        </a:spcAft>
                      </a:pPr>
                      <a:r>
                        <a:rPr lang="en-IN" sz="1500" dirty="0" err="1">
                          <a:solidFill>
                            <a:srgbClr val="000000"/>
                          </a:solidFill>
                          <a:effectLst/>
                          <a:latin typeface="+mn-lt"/>
                          <a:ea typeface="Calibri"/>
                          <a:cs typeface="BerkeleyPro-Book"/>
                        </a:rPr>
                        <a:t>Nonresidential</a:t>
                      </a:r>
                      <a:r>
                        <a:rPr lang="en-IN" sz="1500" dirty="0">
                          <a:solidFill>
                            <a:srgbClr val="000000"/>
                          </a:solidFill>
                          <a:effectLst/>
                          <a:latin typeface="+mn-lt"/>
                          <a:ea typeface="Calibri"/>
                          <a:cs typeface="BerkeleyPro-Book"/>
                        </a:rPr>
                        <a:t> and farm mortgages</a:t>
                      </a:r>
                      <a:endParaRPr lang="en-IN" sz="1500" dirty="0">
                        <a:solidFill>
                          <a:srgbClr val="000000"/>
                        </a:solidFill>
                        <a:effectLst/>
                        <a:latin typeface="+mn-lt"/>
                        <a:ea typeface="Calibri"/>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56.1</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52.7</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92.7</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CA" sz="1500" b="0" i="0" u="none" strike="noStrike" dirty="0">
                          <a:solidFill>
                            <a:srgbClr val="333333"/>
                          </a:solidFill>
                          <a:effectLst/>
                          <a:latin typeface="Arial" panose="020B0604020202020204" pitchFamily="34" charset="0"/>
                        </a:rPr>
                        <a:t>133.9</a:t>
                      </a:r>
                    </a:p>
                  </a:txBody>
                  <a:tcPr marL="7620" marR="7620" marT="762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bl>
          </a:graphicData>
        </a:graphic>
      </p:graphicFrame>
      <p:sp>
        <p:nvSpPr>
          <p:cNvPr id="7" name="Content Placeholder 5">
            <a:extLst>
              <a:ext uri="{FF2B5EF4-FFF2-40B4-BE49-F238E27FC236}">
                <a16:creationId xmlns:a16="http://schemas.microsoft.com/office/drawing/2014/main" id="{9B5C8FC4-4023-4469-95D8-DF49693AC76A}"/>
              </a:ext>
            </a:extLst>
          </p:cNvPr>
          <p:cNvSpPr>
            <a:spLocks noGrp="1"/>
          </p:cNvSpPr>
          <p:nvPr>
            <p:ph idx="13"/>
          </p:nvPr>
        </p:nvSpPr>
        <p:spPr>
          <a:xfrm>
            <a:off x="457200" y="5486400"/>
            <a:ext cx="8229600" cy="411163"/>
          </a:xfrm>
        </p:spPr>
        <p:txBody>
          <a:bodyPr/>
          <a:lstStyle/>
          <a:p>
            <a:pPr marL="0" indent="0">
              <a:buNone/>
            </a:pPr>
            <a:r>
              <a:rPr lang="en-CA" sz="1200" i="1" dirty="0"/>
              <a:t>Source: Statistics Canada CANSIM series V122642, V122746, V122640, V37378 V122631, V122707, V122656, V122657, V122658, V122659, and V800015, and the authors’ calculations</a:t>
            </a:r>
            <a:endParaRPr lang="en-US" sz="1200" dirty="0"/>
          </a:p>
        </p:txBody>
      </p:sp>
    </p:spTree>
    <p:extLst>
      <p:ext uri="{BB962C8B-B14F-4D97-AF65-F5344CB8AC3E}">
        <p14:creationId xmlns:p14="http://schemas.microsoft.com/office/powerpoint/2010/main" val="29752278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idx="4294967295"/>
          </p:nvPr>
        </p:nvSpPr>
        <p:spPr>
          <a:xfrm>
            <a:off x="381000" y="228600"/>
            <a:ext cx="8763000" cy="992188"/>
          </a:xfrm>
        </p:spPr>
        <p:txBody>
          <a:bodyPr/>
          <a:lstStyle/>
          <a:p>
            <a:pPr eaLnBrk="1" hangingPunct="1"/>
            <a:r>
              <a:rPr lang="en-US" altLang="en-US" smtClean="0">
                <a:ea typeface="ヒラギノ角ゴ Pro W3" charset="-128"/>
              </a:rPr>
              <a:t>Internationalization of Financial Markets</a:t>
            </a:r>
          </a:p>
        </p:txBody>
      </p:sp>
      <p:sp>
        <p:nvSpPr>
          <p:cNvPr id="19459" name="Rectangle 3"/>
          <p:cNvSpPr>
            <a:spLocks noGrp="1" noChangeArrowheads="1"/>
          </p:cNvSpPr>
          <p:nvPr>
            <p:ph type="body" idx="4294967295"/>
          </p:nvPr>
        </p:nvSpPr>
        <p:spPr>
          <a:xfrm>
            <a:off x="381000" y="1371600"/>
            <a:ext cx="8763000" cy="4648200"/>
          </a:xfrm>
        </p:spPr>
        <p:txBody>
          <a:bodyPr rIns="91440"/>
          <a:lstStyle/>
          <a:p>
            <a:pPr eaLnBrk="1" hangingPunct="1">
              <a:spcBef>
                <a:spcPct val="40000"/>
              </a:spcBef>
            </a:pPr>
            <a:r>
              <a:rPr lang="en-US" altLang="en-US" b="1" smtClean="0">
                <a:solidFill>
                  <a:srgbClr val="C00000"/>
                </a:solidFill>
                <a:ea typeface="ヒラギノ角ゴ Pro W3" charset="-128"/>
              </a:rPr>
              <a:t>Foreign Bonds</a:t>
            </a:r>
          </a:p>
          <a:p>
            <a:pPr lvl="1" eaLnBrk="1" hangingPunct="1">
              <a:spcBef>
                <a:spcPct val="0"/>
              </a:spcBef>
              <a:spcAft>
                <a:spcPts val="600"/>
              </a:spcAft>
            </a:pPr>
            <a:r>
              <a:rPr lang="en-US" altLang="en-US" i="1" smtClean="0">
                <a:ea typeface="ヒラギノ角ゴ Pro W3" charset="-128"/>
              </a:rPr>
              <a:t>Sold in foreign country, denominated in that country</a:t>
            </a:r>
            <a:r>
              <a:rPr lang="ja-JP" altLang="en-US" i="1" smtClean="0">
                <a:ea typeface="ヒラギノ角ゴ Pro W3" charset="-128"/>
              </a:rPr>
              <a:t>’</a:t>
            </a:r>
            <a:r>
              <a:rPr lang="en-US" altLang="ja-JP" i="1" smtClean="0">
                <a:ea typeface="ヒラギノ角ゴ Pro W3" charset="-128"/>
              </a:rPr>
              <a:t>s currency</a:t>
            </a:r>
          </a:p>
          <a:p>
            <a:pPr lvl="1" eaLnBrk="1" hangingPunct="1">
              <a:spcBef>
                <a:spcPct val="0"/>
              </a:spcBef>
              <a:spcAft>
                <a:spcPts val="600"/>
              </a:spcAft>
            </a:pPr>
            <a:r>
              <a:rPr lang="en-US" altLang="ja-JP" i="1" smtClean="0">
                <a:ea typeface="ヒラギノ角ゴ Pro W3" charset="-128"/>
              </a:rPr>
              <a:t>For example, Canadian company selling bond in the United Kingdom denominated in </a:t>
            </a:r>
            <a:r>
              <a:rPr lang="en-US" altLang="ja-JP" b="1" i="1" smtClean="0">
                <a:solidFill>
                  <a:srgbClr val="FF0000"/>
                </a:solidFill>
                <a:ea typeface="ヒラギノ角ゴ Pro W3" charset="-128"/>
              </a:rPr>
              <a:t>British Pounds</a:t>
            </a:r>
            <a:endParaRPr lang="en-US" altLang="ja-JP" b="1" smtClean="0">
              <a:solidFill>
                <a:srgbClr val="FF0000"/>
              </a:solidFill>
              <a:ea typeface="ヒラギノ角ゴ Pro W3" charset="-128"/>
            </a:endParaRPr>
          </a:p>
          <a:p>
            <a:pPr eaLnBrk="1" hangingPunct="1">
              <a:spcBef>
                <a:spcPct val="40000"/>
              </a:spcBef>
            </a:pPr>
            <a:r>
              <a:rPr lang="en-US" altLang="en-US" b="1" smtClean="0">
                <a:solidFill>
                  <a:srgbClr val="C00000"/>
                </a:solidFill>
                <a:ea typeface="ヒラギノ角ゴ Pro W3" charset="-128"/>
              </a:rPr>
              <a:t>Eurobond</a:t>
            </a:r>
          </a:p>
          <a:p>
            <a:pPr lvl="1" eaLnBrk="1" hangingPunct="1">
              <a:spcBef>
                <a:spcPct val="0"/>
              </a:spcBef>
              <a:spcAft>
                <a:spcPts val="600"/>
              </a:spcAft>
            </a:pPr>
            <a:r>
              <a:rPr lang="en-US" altLang="en-US" i="1" smtClean="0">
                <a:ea typeface="ヒラギノ角ゴ Pro W3" charset="-128"/>
              </a:rPr>
              <a:t>Sold in foreign country, denominated in another currency</a:t>
            </a:r>
          </a:p>
          <a:p>
            <a:pPr lvl="1" eaLnBrk="1" hangingPunct="1">
              <a:spcBef>
                <a:spcPct val="0"/>
              </a:spcBef>
              <a:spcAft>
                <a:spcPts val="600"/>
              </a:spcAft>
            </a:pPr>
            <a:r>
              <a:rPr lang="en-US" altLang="ja-JP" i="1" smtClean="0">
                <a:ea typeface="ヒラギノ角ゴ Pro W3" charset="-128"/>
              </a:rPr>
              <a:t>For example, Canadian company selling bond in the United Kingdom denominated in US dollars</a:t>
            </a:r>
          </a:p>
          <a:p>
            <a:pPr lvl="1" eaLnBrk="1" hangingPunct="1">
              <a:spcBef>
                <a:spcPct val="0"/>
              </a:spcBef>
              <a:spcAft>
                <a:spcPts val="600"/>
              </a:spcAft>
            </a:pPr>
            <a:r>
              <a:rPr lang="en-US" altLang="en-US" i="1" smtClean="0">
                <a:ea typeface="ヒラギノ角ゴ Pro W3" charset="-128"/>
              </a:rPr>
              <a:t>Recent development</a:t>
            </a:r>
          </a:p>
          <a:p>
            <a:pPr lvl="1" eaLnBrk="1" hangingPunct="1">
              <a:spcBef>
                <a:spcPct val="0"/>
              </a:spcBef>
              <a:spcAft>
                <a:spcPts val="600"/>
              </a:spcAft>
            </a:pPr>
            <a:r>
              <a:rPr lang="en-US" altLang="en-US" i="1" smtClean="0">
                <a:ea typeface="ヒラギノ角ゴ Pro W3" charset="-128"/>
              </a:rPr>
              <a:t>Widely used: over 80% of new issues are Eurobonds</a:t>
            </a:r>
          </a:p>
        </p:txBody>
      </p:sp>
    </p:spTree>
    <p:extLst>
      <p:ext uri="{BB962C8B-B14F-4D97-AF65-F5344CB8AC3E}">
        <p14:creationId xmlns:p14="http://schemas.microsoft.com/office/powerpoint/2010/main" val="3860371979"/>
      </p:ext>
    </p:extLst>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a:xfrm>
            <a:off x="381000" y="228600"/>
            <a:ext cx="8763000" cy="992188"/>
          </a:xfrm>
        </p:spPr>
        <p:txBody>
          <a:bodyPr/>
          <a:lstStyle/>
          <a:p>
            <a:pPr eaLnBrk="1" hangingPunct="1"/>
            <a:r>
              <a:rPr lang="en-US" altLang="en-US" smtClean="0">
                <a:ea typeface="ヒラギノ角ゴ Pro W3" charset="-128"/>
              </a:rPr>
              <a:t>Internationalization of Financial Markets (cont’d)</a:t>
            </a:r>
          </a:p>
        </p:txBody>
      </p:sp>
      <p:sp>
        <p:nvSpPr>
          <p:cNvPr id="20483" name="Rectangle 3"/>
          <p:cNvSpPr>
            <a:spLocks noGrp="1" noChangeArrowheads="1"/>
          </p:cNvSpPr>
          <p:nvPr>
            <p:ph type="body" idx="4294967295"/>
          </p:nvPr>
        </p:nvSpPr>
        <p:spPr>
          <a:xfrm>
            <a:off x="381000" y="1371600"/>
            <a:ext cx="8763000" cy="4648200"/>
          </a:xfrm>
        </p:spPr>
        <p:txBody>
          <a:bodyPr rIns="91440"/>
          <a:lstStyle/>
          <a:p>
            <a:pPr eaLnBrk="1" hangingPunct="1">
              <a:spcBef>
                <a:spcPct val="40000"/>
              </a:spcBef>
            </a:pPr>
            <a:r>
              <a:rPr lang="en-US" altLang="en-US" b="1" smtClean="0">
                <a:solidFill>
                  <a:srgbClr val="C00000"/>
                </a:solidFill>
                <a:ea typeface="ヒラギノ角ゴ Pro W3" charset="-128"/>
              </a:rPr>
              <a:t>Eurocurrencies</a:t>
            </a:r>
          </a:p>
          <a:p>
            <a:pPr lvl="1" eaLnBrk="1" hangingPunct="1">
              <a:spcBef>
                <a:spcPct val="0"/>
              </a:spcBef>
              <a:spcAft>
                <a:spcPts val="600"/>
              </a:spcAft>
            </a:pPr>
            <a:r>
              <a:rPr lang="en-US" altLang="en-US" i="1" smtClean="0">
                <a:ea typeface="ヒラギノ角ゴ Pro W3" charset="-128"/>
              </a:rPr>
              <a:t>Variant of Eurobond (that is, domestic securities being bought and sold in foreign markets)</a:t>
            </a:r>
          </a:p>
          <a:p>
            <a:pPr lvl="1" eaLnBrk="1" hangingPunct="1">
              <a:spcBef>
                <a:spcPct val="0"/>
              </a:spcBef>
              <a:spcAft>
                <a:spcPts val="600"/>
              </a:spcAft>
            </a:pPr>
            <a:r>
              <a:rPr lang="en-US" altLang="en-US" i="1" smtClean="0">
                <a:ea typeface="ヒラギノ角ゴ Pro W3" charset="-128"/>
              </a:rPr>
              <a:t>Foreign currencies deposited in banks outside home country</a:t>
            </a:r>
          </a:p>
          <a:p>
            <a:pPr lvl="1" eaLnBrk="1" hangingPunct="1">
              <a:spcBef>
                <a:spcPct val="0"/>
              </a:spcBef>
              <a:spcAft>
                <a:spcPts val="600"/>
              </a:spcAft>
            </a:pPr>
            <a:r>
              <a:rPr lang="en-US" altLang="en-US" b="1" i="1" smtClean="0">
                <a:solidFill>
                  <a:srgbClr val="C00000"/>
                </a:solidFill>
                <a:ea typeface="ヒラギノ角ゴ Pro W3" charset="-128"/>
              </a:rPr>
              <a:t>Eurodollars</a:t>
            </a:r>
            <a:r>
              <a:rPr lang="en-US" altLang="en-US" i="1" smtClean="0">
                <a:ea typeface="ヒラギノ角ゴ Pro W3" charset="-128"/>
              </a:rPr>
              <a:t>: U.S. dollars deposited in foreign banks outside the U.S. or in foreign branches of U.S. banks</a:t>
            </a:r>
          </a:p>
          <a:p>
            <a:pPr eaLnBrk="1" hangingPunct="1">
              <a:spcBef>
                <a:spcPct val="0"/>
              </a:spcBef>
              <a:spcAft>
                <a:spcPts val="600"/>
              </a:spcAft>
            </a:pPr>
            <a:endParaRPr lang="en-US" altLang="en-US" i="1" smtClean="0">
              <a:ea typeface="ヒラギノ角ゴ Pro W3" charset="-128"/>
            </a:endParaRPr>
          </a:p>
          <a:p>
            <a:pPr eaLnBrk="1" hangingPunct="1">
              <a:spcBef>
                <a:spcPct val="0"/>
              </a:spcBef>
              <a:spcAft>
                <a:spcPts val="600"/>
              </a:spcAft>
            </a:pPr>
            <a:r>
              <a:rPr lang="en-US" altLang="en-US" b="1" smtClean="0">
                <a:solidFill>
                  <a:srgbClr val="C00000"/>
                </a:solidFill>
                <a:ea typeface="ヒラギノ角ゴ Pro W3" charset="-128"/>
              </a:rPr>
              <a:t>World Stock Markets</a:t>
            </a:r>
          </a:p>
          <a:p>
            <a:pPr lvl="1" eaLnBrk="1" hangingPunct="1">
              <a:spcBef>
                <a:spcPct val="0"/>
              </a:spcBef>
              <a:spcAft>
                <a:spcPts val="600"/>
              </a:spcAft>
            </a:pPr>
            <a:r>
              <a:rPr lang="en-US" altLang="en-US" i="1" smtClean="0">
                <a:ea typeface="ヒラギノ角ゴ Pro W3" charset="-128"/>
              </a:rPr>
              <a:t>NYSE, Nikkei, FTSE, 100-Share Index, and many more</a:t>
            </a:r>
          </a:p>
        </p:txBody>
      </p:sp>
    </p:spTree>
    <p:extLst>
      <p:ext uri="{BB962C8B-B14F-4D97-AF65-F5344CB8AC3E}">
        <p14:creationId xmlns:p14="http://schemas.microsoft.com/office/powerpoint/2010/main" val="1303338257"/>
      </p:ext>
    </p:extLst>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altLang="en-US" smtClean="0">
                <a:ea typeface="ヒラギノ角ゴ Pro W3" charset="-128"/>
              </a:rPr>
              <a:t>Financial Intermediaries: Indirect Finance</a:t>
            </a:r>
            <a:endParaRPr lang="en-CA" altLang="en-US" smtClean="0">
              <a:ea typeface="ヒラギノ角ゴ Pro W3" charset="-128"/>
            </a:endParaRPr>
          </a:p>
        </p:txBody>
      </p:sp>
      <p:sp>
        <p:nvSpPr>
          <p:cNvPr id="3" name="Content Placeholder 2"/>
          <p:cNvSpPr>
            <a:spLocks noGrp="1"/>
          </p:cNvSpPr>
          <p:nvPr>
            <p:ph idx="1"/>
          </p:nvPr>
        </p:nvSpPr>
        <p:spPr/>
        <p:txBody>
          <a:bodyPr/>
          <a:lstStyle/>
          <a:p>
            <a:pPr eaLnBrk="1" hangingPunct="1">
              <a:defRPr/>
            </a:pPr>
            <a:r>
              <a:rPr lang="en-US" b="1" dirty="0" smtClean="0">
                <a:solidFill>
                  <a:srgbClr val="C00000"/>
                </a:solidFill>
                <a:ea typeface="ヒラギノ角ゴ Pro W3"/>
                <a:cs typeface="ヒラギノ角ゴ Pro W3"/>
              </a:rPr>
              <a:t>Financial Intermediation</a:t>
            </a:r>
          </a:p>
          <a:p>
            <a:pPr lvl="1" eaLnBrk="1" hangingPunct="1">
              <a:defRPr/>
            </a:pPr>
            <a:r>
              <a:rPr lang="en-US" i="1" dirty="0" smtClean="0">
                <a:ea typeface="ヒラギノ角ゴ Pro W3"/>
              </a:rPr>
              <a:t>Indirect financing using financial intermediates (banks)</a:t>
            </a:r>
          </a:p>
          <a:p>
            <a:pPr lvl="1" eaLnBrk="1" hangingPunct="1">
              <a:defRPr/>
            </a:pPr>
            <a:r>
              <a:rPr lang="en-US" i="1" dirty="0" smtClean="0">
                <a:ea typeface="ヒラギノ角ゴ Pro W3"/>
              </a:rPr>
              <a:t>Financial intermediaries ‘buy’ funds from savers and use these funds to ‘sell’ loans to borrowers</a:t>
            </a:r>
          </a:p>
          <a:p>
            <a:pPr lvl="1" eaLnBrk="1" hangingPunct="1">
              <a:defRPr/>
            </a:pPr>
            <a:r>
              <a:rPr lang="en-US" i="1" dirty="0" smtClean="0">
                <a:ea typeface="ヒラギノ角ゴ Pro W3"/>
              </a:rPr>
              <a:t>Primary route to move funds from lenders to borrowers</a:t>
            </a:r>
          </a:p>
          <a:p>
            <a:pPr marL="914400" lvl="1" indent="-457200" eaLnBrk="1" hangingPunct="1">
              <a:buFont typeface="+mj-lt"/>
              <a:buAutoNum type="arabicPeriod"/>
              <a:defRPr/>
            </a:pPr>
            <a:endParaRPr lang="en-US" i="1" dirty="0" smtClean="0">
              <a:ea typeface="ヒラギノ角ゴ Pro W3"/>
            </a:endParaRPr>
          </a:p>
          <a:p>
            <a:pPr marL="914400" lvl="1" indent="-457200" eaLnBrk="1" hangingPunct="1">
              <a:buFont typeface="+mj-lt"/>
              <a:buAutoNum type="arabicPeriod"/>
              <a:defRPr/>
            </a:pPr>
            <a:r>
              <a:rPr lang="en-US" i="1" dirty="0" smtClean="0">
                <a:ea typeface="ヒラギノ角ゴ Pro W3"/>
              </a:rPr>
              <a:t>Transaction costs</a:t>
            </a:r>
          </a:p>
          <a:p>
            <a:pPr marL="914400" lvl="1" indent="-457200" eaLnBrk="1" hangingPunct="1">
              <a:buFont typeface="+mj-lt"/>
              <a:buAutoNum type="arabicPeriod"/>
              <a:defRPr/>
            </a:pPr>
            <a:r>
              <a:rPr lang="en-US" i="1" dirty="0" smtClean="0">
                <a:ea typeface="ヒラギノ角ゴ Pro W3"/>
              </a:rPr>
              <a:t>Risk sharing, and</a:t>
            </a:r>
          </a:p>
          <a:p>
            <a:pPr marL="914400" lvl="1" indent="-457200" eaLnBrk="1" hangingPunct="1">
              <a:buFont typeface="+mj-lt"/>
              <a:buAutoNum type="arabicPeriod"/>
              <a:defRPr/>
            </a:pPr>
            <a:r>
              <a:rPr lang="en-US" i="1" dirty="0" smtClean="0">
                <a:ea typeface="ヒラギノ角ゴ Pro W3"/>
              </a:rPr>
              <a:t>Asymmetric information</a:t>
            </a:r>
          </a:p>
          <a:p>
            <a:pPr marL="514350" indent="-514350" eaLnBrk="1" hangingPunct="1">
              <a:buFont typeface="Verdana" pitchFamily="34" charset="0"/>
              <a:buAutoNum type="arabicPeriod"/>
              <a:defRPr/>
            </a:pPr>
            <a:endParaRPr lang="en-US" dirty="0" smtClean="0">
              <a:ea typeface="ヒラギノ角ゴ Pro W3"/>
              <a:cs typeface="ヒラギノ角ゴ Pro W3"/>
            </a:endParaRPr>
          </a:p>
          <a:p>
            <a:pPr marL="514350" indent="-514350" eaLnBrk="1" hangingPunct="1">
              <a:buFont typeface="Verdana" pitchFamily="34" charset="0"/>
              <a:buAutoNum type="arabicPeriod"/>
              <a:defRPr/>
            </a:pPr>
            <a:endParaRPr lang="en-US" i="1" dirty="0" smtClean="0">
              <a:ea typeface="ヒラギノ角ゴ Pro W3"/>
            </a:endParaRPr>
          </a:p>
        </p:txBody>
      </p:sp>
    </p:spTree>
    <p:extLst>
      <p:ext uri="{BB962C8B-B14F-4D97-AF65-F5344CB8AC3E}">
        <p14:creationId xmlns:p14="http://schemas.microsoft.com/office/powerpoint/2010/main" val="111419978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altLang="en-US" smtClean="0">
                <a:ea typeface="ヒラギノ角ゴ Pro W3" charset="-128"/>
              </a:rPr>
              <a:t>Financial Intermediaries: Indirect Finance (con’t)</a:t>
            </a:r>
            <a:endParaRPr lang="en-CA" altLang="en-US" smtClean="0">
              <a:ea typeface="ヒラギノ角ゴ Pro W3" charset="-128"/>
            </a:endParaRPr>
          </a:p>
        </p:txBody>
      </p:sp>
      <p:sp>
        <p:nvSpPr>
          <p:cNvPr id="22531" name="Content Placeholder 2"/>
          <p:cNvSpPr>
            <a:spLocks noGrp="1"/>
          </p:cNvSpPr>
          <p:nvPr>
            <p:ph idx="1"/>
          </p:nvPr>
        </p:nvSpPr>
        <p:spPr/>
        <p:txBody>
          <a:bodyPr/>
          <a:lstStyle/>
          <a:p>
            <a:pPr marL="514350" indent="-514350" eaLnBrk="1" hangingPunct="1">
              <a:buFont typeface="Verdana" panose="020B0604030504040204" pitchFamily="34" charset="0"/>
              <a:buAutoNum type="arabicPeriod"/>
            </a:pPr>
            <a:r>
              <a:rPr lang="en-US" altLang="en-US" smtClean="0">
                <a:ea typeface="ヒラギノ角ゴ Pro W3" charset="-128"/>
              </a:rPr>
              <a:t>Lowers </a:t>
            </a:r>
            <a:r>
              <a:rPr lang="en-US" altLang="en-US" b="1" smtClean="0">
                <a:solidFill>
                  <a:srgbClr val="C00000"/>
                </a:solidFill>
                <a:ea typeface="ヒラギノ角ゴ Pro W3" charset="-128"/>
              </a:rPr>
              <a:t>Transaction Costs </a:t>
            </a:r>
          </a:p>
          <a:p>
            <a:pPr marL="914400" lvl="1" indent="-514350" eaLnBrk="1" hangingPunct="1"/>
            <a:r>
              <a:rPr lang="en-US" altLang="en-US" i="1" smtClean="0">
                <a:ea typeface="ヒラギノ角ゴ Pro W3" charset="-128"/>
              </a:rPr>
              <a:t>Refers to the time and money involved in designing/ executing / monitoring financial transactions</a:t>
            </a:r>
          </a:p>
          <a:p>
            <a:pPr marL="914400" lvl="1" indent="-514350" eaLnBrk="1" hangingPunct="1"/>
            <a:r>
              <a:rPr lang="en-US" altLang="en-US" i="1" smtClean="0">
                <a:ea typeface="ヒラギノ角ゴ Pro W3" charset="-128"/>
              </a:rPr>
              <a:t>Financial intermediaries make profits by significantly reducing transaction costs</a:t>
            </a:r>
          </a:p>
          <a:p>
            <a:pPr marL="914400" lvl="1" indent="-514350" eaLnBrk="1" hangingPunct="1"/>
            <a:r>
              <a:rPr lang="en-US" altLang="en-US" i="1" smtClean="0">
                <a:ea typeface="ヒラギノ角ゴ Pro W3" charset="-128"/>
              </a:rPr>
              <a:t>Economies of scale</a:t>
            </a:r>
          </a:p>
          <a:p>
            <a:pPr marL="914400" lvl="1" indent="-514350" eaLnBrk="1" hangingPunct="1"/>
            <a:r>
              <a:rPr lang="en-US" altLang="en-US" i="1" smtClean="0">
                <a:ea typeface="ヒラギノ角ゴ Pro W3" charset="-128"/>
              </a:rPr>
              <a:t>Economies of scope</a:t>
            </a:r>
          </a:p>
          <a:p>
            <a:pPr marL="914400" lvl="1" indent="-514350" eaLnBrk="1" hangingPunct="1"/>
            <a:r>
              <a:rPr lang="en-US" altLang="en-US" i="1" smtClean="0">
                <a:ea typeface="ヒラギノ角ゴ Pro W3" charset="-128"/>
              </a:rPr>
              <a:t>Liquidity services</a:t>
            </a:r>
            <a:endParaRPr lang="en-CA" altLang="en-US" smtClean="0">
              <a:ea typeface="ヒラギノ角ゴ Pro W3" charset="-128"/>
            </a:endParaRPr>
          </a:p>
        </p:txBody>
      </p:sp>
    </p:spTree>
    <p:extLst>
      <p:ext uri="{BB962C8B-B14F-4D97-AF65-F5344CB8AC3E}">
        <p14:creationId xmlns:p14="http://schemas.microsoft.com/office/powerpoint/2010/main" val="6683584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US" altLang="en-US" smtClean="0">
                <a:ea typeface="ヒラギノ角ゴ Pro W3" charset="-128"/>
              </a:rPr>
              <a:t>Financial Intermediaries: Indirect Finance (cont’d)</a:t>
            </a:r>
            <a:endParaRPr lang="en-CA" altLang="en-US" smtClean="0">
              <a:ea typeface="ヒラギノ角ゴ Pro W3" charset="-128"/>
            </a:endParaRPr>
          </a:p>
        </p:txBody>
      </p:sp>
      <p:sp>
        <p:nvSpPr>
          <p:cNvPr id="23555" name="Content Placeholder 2"/>
          <p:cNvSpPr>
            <a:spLocks noGrp="1"/>
          </p:cNvSpPr>
          <p:nvPr>
            <p:ph idx="1"/>
          </p:nvPr>
        </p:nvSpPr>
        <p:spPr/>
        <p:txBody>
          <a:bodyPr/>
          <a:lstStyle/>
          <a:p>
            <a:pPr marL="514350" indent="-514350" eaLnBrk="1" hangingPunct="1">
              <a:buFont typeface="Calibri" panose="020F0502020204030204" pitchFamily="34" charset="0"/>
              <a:buAutoNum type="arabicPeriod" startAt="2"/>
            </a:pPr>
            <a:r>
              <a:rPr lang="en-US" altLang="en-US" smtClean="0">
                <a:ea typeface="ヒラギノ角ゴ Pro W3" charset="-128"/>
              </a:rPr>
              <a:t>Improves </a:t>
            </a:r>
            <a:r>
              <a:rPr lang="en-US" altLang="en-US" b="1" smtClean="0">
                <a:solidFill>
                  <a:srgbClr val="C00000"/>
                </a:solidFill>
                <a:ea typeface="ヒラギノ角ゴ Pro W3" charset="-128"/>
              </a:rPr>
              <a:t>Risk Sharing</a:t>
            </a:r>
          </a:p>
          <a:p>
            <a:pPr marL="914400" lvl="1" indent="-514350" eaLnBrk="1" hangingPunct="1"/>
            <a:r>
              <a:rPr lang="en-US" altLang="en-US" i="1" smtClean="0">
                <a:ea typeface="ヒラギノ角ゴ Pro W3" charset="-128"/>
              </a:rPr>
              <a:t>The act of reducing the exposure of investors to investment risk</a:t>
            </a:r>
          </a:p>
          <a:p>
            <a:pPr marL="914400" lvl="1" indent="-514350" eaLnBrk="1" hangingPunct="1"/>
            <a:r>
              <a:rPr lang="en-US" altLang="en-US" i="1" smtClean="0">
                <a:solidFill>
                  <a:srgbClr val="C00000"/>
                </a:solidFill>
                <a:ea typeface="ヒラギノ角ゴ Pro W3" charset="-128"/>
              </a:rPr>
              <a:t>Asset transformation </a:t>
            </a:r>
            <a:r>
              <a:rPr lang="en-US" altLang="en-US" i="1" smtClean="0">
                <a:ea typeface="ヒラギノ角ゴ Pro W3" charset="-128"/>
              </a:rPr>
              <a:t>– the act of creating and selling assets with low risk characteristics, then using these funds to create and sell assets with greater risk </a:t>
            </a:r>
          </a:p>
          <a:p>
            <a:pPr marL="914400" lvl="1" indent="-514350" eaLnBrk="1" hangingPunct="1"/>
            <a:r>
              <a:rPr lang="en-US" altLang="en-US" i="1" smtClean="0">
                <a:solidFill>
                  <a:srgbClr val="C00000"/>
                </a:solidFill>
                <a:ea typeface="ヒラギノ角ゴ Pro W3" charset="-128"/>
              </a:rPr>
              <a:t>Diversification </a:t>
            </a:r>
            <a:r>
              <a:rPr lang="en-US" altLang="en-US" i="1" smtClean="0">
                <a:ea typeface="ヒラギノ角ゴ Pro W3" charset="-128"/>
              </a:rPr>
              <a:t>- creation of assets that have broad to exposure to risk</a:t>
            </a:r>
            <a:endParaRPr lang="en-US" altLang="en-US" i="1" smtClean="0">
              <a:solidFill>
                <a:srgbClr val="C00000"/>
              </a:solidFill>
              <a:ea typeface="ヒラギノ角ゴ Pro W3" charset="-128"/>
            </a:endParaRPr>
          </a:p>
          <a:p>
            <a:pPr marL="914400" lvl="1" indent="-514350" eaLnBrk="1" hangingPunct="1"/>
            <a:endParaRPr lang="en-US" altLang="en-US" i="1" smtClean="0">
              <a:ea typeface="ヒラギノ角ゴ Pro W3" charset="-128"/>
            </a:endParaRPr>
          </a:p>
        </p:txBody>
      </p:sp>
    </p:spTree>
    <p:extLst>
      <p:ext uri="{BB962C8B-B14F-4D97-AF65-F5344CB8AC3E}">
        <p14:creationId xmlns:p14="http://schemas.microsoft.com/office/powerpoint/2010/main" val="156385919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457200" y="381000"/>
            <a:ext cx="8229600" cy="550652"/>
          </a:xfrm>
        </p:spPr>
        <p:txBody>
          <a:bodyPr/>
          <a:lstStyle/>
          <a:p>
            <a:r>
              <a:rPr lang="en-US" altLang="en-US" dirty="0" smtClean="0">
                <a:ea typeface="ヒラギノ角ゴ Pro W3" charset="-128"/>
              </a:rPr>
              <a:t>Financial Intermediaries: Indirect Finance</a:t>
            </a:r>
            <a:endParaRPr lang="en-CA" altLang="en-US" dirty="0" smtClean="0">
              <a:ea typeface="ヒラギノ角ゴ Pro W3" charset="-128"/>
            </a:endParaRPr>
          </a:p>
        </p:txBody>
      </p:sp>
      <p:sp>
        <p:nvSpPr>
          <p:cNvPr id="3" name="Content Placeholder 2"/>
          <p:cNvSpPr>
            <a:spLocks noGrp="1"/>
          </p:cNvSpPr>
          <p:nvPr>
            <p:ph idx="1"/>
          </p:nvPr>
        </p:nvSpPr>
        <p:spPr>
          <a:xfrm>
            <a:off x="457200" y="1066800"/>
            <a:ext cx="8229600" cy="5181600"/>
          </a:xfrm>
        </p:spPr>
        <p:txBody>
          <a:bodyPr/>
          <a:lstStyle/>
          <a:p>
            <a:pPr marL="514350" indent="-514350" eaLnBrk="1" hangingPunct="1">
              <a:buFont typeface="Calibri" pitchFamily="34" charset="0"/>
              <a:buAutoNum type="arabicPeriod" startAt="3"/>
              <a:defRPr/>
            </a:pPr>
            <a:r>
              <a:rPr lang="en-US" altLang="en-US" dirty="0" smtClean="0">
                <a:ea typeface="ヒラギノ角ゴ Pro W3" charset="-128"/>
              </a:rPr>
              <a:t>Help manage </a:t>
            </a:r>
            <a:r>
              <a:rPr lang="en-US" altLang="en-US" b="1" dirty="0" smtClean="0">
                <a:solidFill>
                  <a:srgbClr val="C00000"/>
                </a:solidFill>
                <a:ea typeface="ヒラギノ角ゴ Pro W3" charset="-128"/>
              </a:rPr>
              <a:t>Asymmetric Information </a:t>
            </a:r>
            <a:r>
              <a:rPr lang="en-US" altLang="en-US" dirty="0" smtClean="0">
                <a:ea typeface="ヒラギノ角ゴ Pro W3" charset="-128"/>
              </a:rPr>
              <a:t>problems</a:t>
            </a:r>
          </a:p>
          <a:p>
            <a:pPr marL="914400" lvl="1" indent="-514350" eaLnBrk="1" hangingPunct="1">
              <a:defRPr/>
            </a:pPr>
            <a:r>
              <a:rPr lang="en-US" altLang="en-US" dirty="0" smtClean="0">
                <a:ea typeface="ヒラギノ角ゴ Pro W3" charset="-128"/>
              </a:rPr>
              <a:t>When one party in a transaction knows more than another party</a:t>
            </a:r>
          </a:p>
          <a:p>
            <a:pPr marL="914400" lvl="1" indent="-514350" eaLnBrk="1" hangingPunct="1">
              <a:defRPr/>
            </a:pPr>
            <a:r>
              <a:rPr lang="en-US" altLang="en-US" b="1" i="1" dirty="0" smtClean="0">
                <a:solidFill>
                  <a:srgbClr val="C00000"/>
                </a:solidFill>
                <a:ea typeface="ヒラギノ角ゴ Pro W3" charset="-128"/>
              </a:rPr>
              <a:t>Adverse Selection:</a:t>
            </a:r>
            <a:r>
              <a:rPr lang="en-US" altLang="en-US" i="1" dirty="0" smtClean="0">
                <a:ea typeface="ヒラギノ角ゴ Pro W3" charset="-128"/>
              </a:rPr>
              <a:t> asymmetric information that occurs </a:t>
            </a:r>
            <a:r>
              <a:rPr lang="en-US" altLang="en-US" b="1" i="1" dirty="0" smtClean="0">
                <a:ea typeface="ヒラギノ角ゴ Pro W3" charset="-128"/>
              </a:rPr>
              <a:t>before </a:t>
            </a:r>
            <a:r>
              <a:rPr lang="en-US" altLang="en-US" i="1" dirty="0" smtClean="0">
                <a:ea typeface="ヒラギノ角ゴ Pro W3" charset="-128"/>
              </a:rPr>
              <a:t>the transaction</a:t>
            </a:r>
          </a:p>
          <a:p>
            <a:pPr marL="914400" lvl="1" indent="-514350" eaLnBrk="1" hangingPunct="1">
              <a:defRPr/>
            </a:pPr>
            <a:r>
              <a:rPr lang="en-US" altLang="en-US" i="1" dirty="0" smtClean="0">
                <a:ea typeface="ヒラギノ角ゴ Pro W3" charset="-128"/>
              </a:rPr>
              <a:t>Potential borrows who are more likely to default are the ones who most actively seek out loans</a:t>
            </a:r>
          </a:p>
          <a:p>
            <a:pPr marL="914400" lvl="1" indent="-514350" eaLnBrk="1" hangingPunct="1">
              <a:defRPr/>
            </a:pPr>
            <a:r>
              <a:rPr lang="en-US" altLang="en-US" b="1" i="1" dirty="0" smtClean="0">
                <a:solidFill>
                  <a:srgbClr val="C00000"/>
                </a:solidFill>
                <a:ea typeface="ヒラギノ角ゴ Pro W3" charset="-128"/>
              </a:rPr>
              <a:t>Moral Hazard:</a:t>
            </a:r>
            <a:r>
              <a:rPr lang="en-US" altLang="en-US" i="1" dirty="0" smtClean="0">
                <a:ea typeface="ヒラギノ角ゴ Pro W3" charset="-128"/>
              </a:rPr>
              <a:t> asymmetric information that occurs </a:t>
            </a:r>
            <a:r>
              <a:rPr lang="en-US" altLang="en-US" b="1" i="1" dirty="0" smtClean="0">
                <a:ea typeface="ヒラギノ角ゴ Pro W3" charset="-128"/>
              </a:rPr>
              <a:t>after </a:t>
            </a:r>
            <a:r>
              <a:rPr lang="en-US" altLang="en-US" i="1" dirty="0" smtClean="0">
                <a:ea typeface="ヒラギノ角ゴ Pro W3" charset="-128"/>
              </a:rPr>
              <a:t>the transaction</a:t>
            </a:r>
          </a:p>
          <a:p>
            <a:pPr marL="914400" lvl="1" indent="-514350" eaLnBrk="1" hangingPunct="1">
              <a:defRPr/>
            </a:pPr>
            <a:r>
              <a:rPr lang="en-US" altLang="en-US" i="1" dirty="0" smtClean="0">
                <a:ea typeface="ヒラギノ角ゴ Pro W3" charset="-128"/>
              </a:rPr>
              <a:t>Borrowers might engage in activities that are undesirable from a lender’s point of view</a:t>
            </a:r>
          </a:p>
          <a:p>
            <a:pPr marL="400050" lvl="1" indent="0" eaLnBrk="1" hangingPunct="1">
              <a:buFontTx/>
              <a:buNone/>
              <a:defRPr/>
            </a:pPr>
            <a:r>
              <a:rPr lang="en-US" altLang="en-US" i="1" dirty="0" smtClean="0">
                <a:ea typeface="ヒラギノ角ゴ Pro W3" charset="-128"/>
              </a:rPr>
              <a:t> </a:t>
            </a:r>
          </a:p>
          <a:p>
            <a:pPr>
              <a:defRPr/>
            </a:pPr>
            <a:endParaRPr lang="en-CA" dirty="0"/>
          </a:p>
        </p:txBody>
      </p:sp>
    </p:spTree>
    <p:extLst>
      <p:ext uri="{BB962C8B-B14F-4D97-AF65-F5344CB8AC3E}">
        <p14:creationId xmlns:p14="http://schemas.microsoft.com/office/powerpoint/2010/main" val="5342634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Types of Financial Intermediaries</a:t>
            </a:r>
            <a:endParaRPr lang="en-IN" dirty="0"/>
          </a:p>
        </p:txBody>
      </p:sp>
      <p:sp>
        <p:nvSpPr>
          <p:cNvPr id="3" name="Content Placeholder 2"/>
          <p:cNvSpPr>
            <a:spLocks noGrp="1"/>
          </p:cNvSpPr>
          <p:nvPr>
            <p:ph idx="1"/>
          </p:nvPr>
        </p:nvSpPr>
        <p:spPr/>
        <p:txBody>
          <a:bodyPr/>
          <a:lstStyle/>
          <a:p>
            <a:pPr>
              <a:defRPr/>
            </a:pPr>
            <a:r>
              <a:rPr lang="en-US" altLang="en-US" b="1" dirty="0">
                <a:solidFill>
                  <a:srgbClr val="C00000"/>
                </a:solidFill>
                <a:ea typeface="ヒラギノ角ゴ Pro W3" charset="-128"/>
              </a:rPr>
              <a:t>Depository Institutions</a:t>
            </a:r>
          </a:p>
          <a:p>
            <a:pPr lvl="1">
              <a:spcBef>
                <a:spcPts val="0"/>
              </a:spcBef>
              <a:defRPr/>
            </a:pPr>
            <a:r>
              <a:rPr lang="en-US" altLang="en-US" dirty="0">
                <a:ea typeface="ヒラギノ角ゴ Pro W3" charset="-128"/>
              </a:rPr>
              <a:t>Chartered Banks, Trusts and Mortgage Loan Companies, Credit Unions and </a:t>
            </a:r>
            <a:r>
              <a:rPr lang="en-US" altLang="en-US" dirty="0" err="1">
                <a:ea typeface="ヒラギノ角ゴ Pro W3" charset="-128"/>
              </a:rPr>
              <a:t>Caisses</a:t>
            </a:r>
            <a:r>
              <a:rPr lang="en-US" altLang="en-US" dirty="0">
                <a:ea typeface="ヒラギノ角ゴ Pro W3" charset="-128"/>
              </a:rPr>
              <a:t> </a:t>
            </a:r>
            <a:r>
              <a:rPr lang="en-US" altLang="en-US" dirty="0" err="1">
                <a:ea typeface="ヒラギノ角ゴ Pro W3" charset="-128"/>
              </a:rPr>
              <a:t>Populaires</a:t>
            </a:r>
            <a:endParaRPr lang="en-US" altLang="en-US" dirty="0">
              <a:ea typeface="ヒラギノ角ゴ Pro W3" charset="-128"/>
            </a:endParaRPr>
          </a:p>
          <a:p>
            <a:pPr>
              <a:defRPr/>
            </a:pPr>
            <a:r>
              <a:rPr lang="en-US" altLang="en-US" b="1" dirty="0">
                <a:solidFill>
                  <a:srgbClr val="C00000"/>
                </a:solidFill>
                <a:ea typeface="ヒラギノ角ゴ Pro W3" charset="-128"/>
              </a:rPr>
              <a:t>Contractual Savings Institutions</a:t>
            </a:r>
          </a:p>
          <a:p>
            <a:pPr lvl="1">
              <a:spcBef>
                <a:spcPts val="0"/>
              </a:spcBef>
              <a:defRPr/>
            </a:pPr>
            <a:r>
              <a:rPr lang="en-US" altLang="en-US" dirty="0">
                <a:ea typeface="ヒラギノ角ゴ Pro W3" charset="-128"/>
              </a:rPr>
              <a:t>Life Insurance Companies, Property and Casual Insurance Companies, Pension Funds and Retirement Funds</a:t>
            </a:r>
          </a:p>
          <a:p>
            <a:pPr>
              <a:defRPr/>
            </a:pPr>
            <a:r>
              <a:rPr lang="en-US" altLang="en-US" b="1" dirty="0">
                <a:solidFill>
                  <a:srgbClr val="C00000"/>
                </a:solidFill>
                <a:ea typeface="ヒラギノ角ゴ Pro W3" charset="-128"/>
              </a:rPr>
              <a:t>Investment Intermediaries</a:t>
            </a:r>
          </a:p>
          <a:p>
            <a:pPr lvl="1">
              <a:spcBef>
                <a:spcPts val="0"/>
              </a:spcBef>
              <a:spcAft>
                <a:spcPts val="600"/>
              </a:spcAft>
              <a:defRPr/>
            </a:pPr>
            <a:r>
              <a:rPr lang="en-US" altLang="en-US" dirty="0">
                <a:ea typeface="ヒラギノ角ゴ Pro W3" charset="-128"/>
              </a:rPr>
              <a:t>Finance Companies, Mutual Funds, Money Market Mutual Funds, Hedge Funds, Investment Banks</a:t>
            </a:r>
            <a:endParaRPr lang="en-IN" dirty="0"/>
          </a:p>
        </p:txBody>
      </p:sp>
    </p:spTree>
    <p:extLst>
      <p:ext uri="{BB962C8B-B14F-4D97-AF65-F5344CB8AC3E}">
        <p14:creationId xmlns:p14="http://schemas.microsoft.com/office/powerpoint/2010/main" val="7893589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Table 2-3 </a:t>
            </a:r>
            <a:r>
              <a:rPr lang="en-US" altLang="en-US" sz="3200" dirty="0"/>
              <a:t>Primary Assets and Liabilities of Financial Intermediaries</a:t>
            </a:r>
            <a:endParaRPr lang="en-AU" sz="3200" dirty="0"/>
          </a:p>
        </p:txBody>
      </p:sp>
      <p:graphicFrame>
        <p:nvGraphicFramePr>
          <p:cNvPr id="4" name="Content Placeholder 3"/>
          <p:cNvGraphicFramePr>
            <a:graphicFrameLocks noGrp="1"/>
          </p:cNvGraphicFramePr>
          <p:nvPr>
            <p:ph idx="1"/>
            <p:extLst/>
          </p:nvPr>
        </p:nvGraphicFramePr>
        <p:xfrm>
          <a:off x="457200" y="1600200"/>
          <a:ext cx="8229600" cy="4282200"/>
        </p:xfrm>
        <a:graphic>
          <a:graphicData uri="http://schemas.openxmlformats.org/drawingml/2006/table">
            <a:tbl>
              <a:tblPr firstRow="1" bandRow="1">
                <a:tableStyleId>{3B4B98B0-60AC-42C2-AFA5-B58CD77FA1E5}</a:tableStyleId>
              </a:tblPr>
              <a:tblGrid>
                <a:gridCol w="312420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2362200">
                  <a:extLst>
                    <a:ext uri="{9D8B030D-6E8A-4147-A177-3AD203B41FA5}">
                      <a16:colId xmlns:a16="http://schemas.microsoft.com/office/drawing/2014/main" val="20002"/>
                    </a:ext>
                  </a:extLst>
                </a:gridCol>
              </a:tblGrid>
              <a:tr h="370840">
                <a:tc>
                  <a:txBody>
                    <a:bodyPr/>
                    <a:lstStyle/>
                    <a:p>
                      <a:pPr>
                        <a:lnSpc>
                          <a:spcPct val="100000"/>
                        </a:lnSpc>
                        <a:spcAft>
                          <a:spcPts val="0"/>
                        </a:spcAft>
                      </a:pPr>
                      <a:r>
                        <a:rPr lang="en-IN" sz="1400" b="1" dirty="0">
                          <a:effectLst/>
                        </a:rPr>
                        <a:t>Type of Intermediary</a:t>
                      </a:r>
                      <a:endParaRPr lang="en-IN" sz="1400" b="1" dirty="0">
                        <a:solidFill>
                          <a:srgbClr val="000000"/>
                        </a:solidFill>
                        <a:effectLst/>
                        <a:latin typeface="Arial"/>
                        <a:ea typeface="Calibri"/>
                      </a:endParaRPr>
                    </a:p>
                  </a:txBody>
                  <a:tcPr marL="68400" marR="68400" marT="18000" marB="1800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Aft>
                          <a:spcPts val="0"/>
                        </a:spcAft>
                      </a:pPr>
                      <a:r>
                        <a:rPr lang="en-IN" sz="1400" b="1" dirty="0">
                          <a:effectLst/>
                        </a:rPr>
                        <a:t>Primary Liabilities (Sources of Funds)</a:t>
                      </a:r>
                      <a:endParaRPr lang="en-IN" sz="1400" b="1" dirty="0">
                        <a:solidFill>
                          <a:srgbClr val="000000"/>
                        </a:solidFill>
                        <a:effectLst/>
                        <a:latin typeface="Arial"/>
                        <a:ea typeface="Calibri"/>
                      </a:endParaRPr>
                    </a:p>
                  </a:txBody>
                  <a:tcPr marL="68400" marR="68400" marT="18000" marB="1800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Aft>
                          <a:spcPts val="0"/>
                        </a:spcAft>
                      </a:pPr>
                      <a:r>
                        <a:rPr lang="en-IN" sz="1400" b="1" dirty="0">
                          <a:effectLst/>
                        </a:rPr>
                        <a:t>Primary Assets (Uses of Funds)</a:t>
                      </a:r>
                      <a:endParaRPr lang="en-IN" sz="1400" b="1" dirty="0">
                        <a:solidFill>
                          <a:srgbClr val="000000"/>
                        </a:solidFill>
                        <a:effectLst/>
                        <a:latin typeface="Arial"/>
                        <a:ea typeface="Calibri"/>
                      </a:endParaRPr>
                    </a:p>
                  </a:txBody>
                  <a:tcPr marL="68400" marR="68400" marT="18000" marB="1800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300" b="1" dirty="0" smtClean="0">
                          <a:effectLst/>
                        </a:rPr>
                        <a:t>Depository institutions (banks)</a:t>
                      </a:r>
                      <a:endParaRPr lang="en-IN" sz="1300" b="1" dirty="0" smtClean="0">
                        <a:solidFill>
                          <a:srgbClr val="000000"/>
                        </a:solidFill>
                        <a:effectLst/>
                        <a:latin typeface="+mn-lt"/>
                        <a:ea typeface="Calibri"/>
                      </a:endParaRPr>
                    </a:p>
                  </a:txBody>
                  <a:tcPr>
                    <a:lnT w="12700" cap="flat" cmpd="sng" algn="ctr">
                      <a:solidFill>
                        <a:schemeClr val="tx1"/>
                      </a:solidFill>
                      <a:prstDash val="solid"/>
                      <a:round/>
                      <a:headEnd type="none" w="med" len="med"/>
                      <a:tailEnd type="none" w="med" len="med"/>
                    </a:lnT>
                    <a:solidFill>
                      <a:schemeClr val="bg1"/>
                    </a:solidFill>
                  </a:tcPr>
                </a:tc>
                <a:tc>
                  <a:txBody>
                    <a:bodyPr/>
                    <a:lstStyle/>
                    <a:p>
                      <a:endParaRPr lang="en-AU" sz="1300" dirty="0"/>
                    </a:p>
                  </a:txBody>
                  <a:tcPr>
                    <a:lnT w="12700" cap="flat" cmpd="sng" algn="ctr">
                      <a:solidFill>
                        <a:schemeClr val="tx1"/>
                      </a:solidFill>
                      <a:prstDash val="solid"/>
                      <a:round/>
                      <a:headEnd type="none" w="med" len="med"/>
                      <a:tailEnd type="none" w="med" len="med"/>
                    </a:lnT>
                    <a:solidFill>
                      <a:schemeClr val="bg1"/>
                    </a:solidFill>
                  </a:tcPr>
                </a:tc>
                <a:tc>
                  <a:txBody>
                    <a:bodyPr/>
                    <a:lstStyle/>
                    <a:p>
                      <a:endParaRPr lang="en-AU"/>
                    </a:p>
                  </a:txBody>
                  <a:tcPr>
                    <a:lnT w="1270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10001"/>
                  </a:ext>
                </a:extLst>
              </a:tr>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400" dirty="0" smtClean="0">
                          <a:effectLst/>
                        </a:rPr>
                        <a:t>Chartered banks</a:t>
                      </a:r>
                      <a:endParaRPr lang="en-IN" sz="1400" dirty="0" smtClean="0">
                        <a:solidFill>
                          <a:srgbClr val="000000"/>
                        </a:solidFill>
                        <a:effectLst/>
                        <a:latin typeface="+mn-lt"/>
                        <a:ea typeface="Calibri"/>
                      </a:endParaRPr>
                    </a:p>
                  </a:txBody>
                  <a:tcPr>
                    <a:solidFill>
                      <a:schemeClr val="bg1"/>
                    </a:solidFill>
                  </a:tcPr>
                </a:tc>
                <a:tc>
                  <a:txBody>
                    <a:bodyPr/>
                    <a:lstStyle/>
                    <a:p>
                      <a:r>
                        <a:rPr lang="en-IN" sz="1400" dirty="0" smtClean="0">
                          <a:effectLst/>
                        </a:rPr>
                        <a:t>Deposits</a:t>
                      </a:r>
                      <a:endParaRPr lang="en-AU" sz="1400" dirty="0"/>
                    </a:p>
                  </a:txBody>
                  <a:tcPr>
                    <a:solidFill>
                      <a:schemeClr val="bg1"/>
                    </a:solidFill>
                  </a:tcPr>
                </a:tc>
                <a:tc>
                  <a:txBody>
                    <a:bodyPr/>
                    <a:lstStyle/>
                    <a:p>
                      <a:r>
                        <a:rPr lang="en-IN" sz="1400" dirty="0" smtClean="0">
                          <a:effectLst/>
                        </a:rPr>
                        <a:t>Loans, mortgages, government bonds</a:t>
                      </a:r>
                      <a:endParaRPr lang="en-AU" sz="1400" dirty="0"/>
                    </a:p>
                  </a:txBody>
                  <a:tcPr>
                    <a:solidFill>
                      <a:schemeClr val="bg1"/>
                    </a:solidFill>
                  </a:tcPr>
                </a:tc>
                <a:extLst>
                  <a:ext uri="{0D108BD9-81ED-4DB2-BD59-A6C34878D82A}">
                    <a16:rowId xmlns:a16="http://schemas.microsoft.com/office/drawing/2014/main" val="10002"/>
                  </a:ext>
                </a:extLst>
              </a:tr>
              <a:tr h="0">
                <a:tc>
                  <a:txBody>
                    <a:bodyPr/>
                    <a:lstStyle/>
                    <a:p>
                      <a:pPr>
                        <a:lnSpc>
                          <a:spcPct val="100000"/>
                        </a:lnSpc>
                        <a:spcAft>
                          <a:spcPts val="0"/>
                        </a:spcAft>
                      </a:pPr>
                      <a:r>
                        <a:rPr lang="en-IN" sz="1300" dirty="0">
                          <a:effectLst/>
                        </a:rPr>
                        <a:t>Trust and loan companies</a:t>
                      </a:r>
                      <a:endParaRPr lang="en-IN" sz="1300" dirty="0">
                        <a:solidFill>
                          <a:srgbClr val="000000"/>
                        </a:solidFill>
                        <a:effectLst/>
                        <a:latin typeface="Arial"/>
                        <a:ea typeface="Calibri"/>
                      </a:endParaRPr>
                    </a:p>
                  </a:txBody>
                  <a:tcPr marL="68400" marR="68400" marT="18000" marB="18000">
                    <a:solidFill>
                      <a:schemeClr val="bg1"/>
                    </a:solidFill>
                  </a:tcPr>
                </a:tc>
                <a:tc>
                  <a:txBody>
                    <a:bodyPr/>
                    <a:lstStyle/>
                    <a:p>
                      <a:pPr>
                        <a:lnSpc>
                          <a:spcPct val="100000"/>
                        </a:lnSpc>
                        <a:spcAft>
                          <a:spcPts val="0"/>
                        </a:spcAft>
                      </a:pPr>
                      <a:r>
                        <a:rPr lang="en-IN" sz="1300" dirty="0">
                          <a:effectLst/>
                        </a:rPr>
                        <a:t>Deposits</a:t>
                      </a:r>
                      <a:endParaRPr lang="en-IN" sz="1300" dirty="0">
                        <a:solidFill>
                          <a:srgbClr val="000000"/>
                        </a:solidFill>
                        <a:effectLst/>
                        <a:latin typeface="Arial"/>
                        <a:ea typeface="Calibri"/>
                      </a:endParaRPr>
                    </a:p>
                  </a:txBody>
                  <a:tcPr marL="68400" marR="68400" marT="18000" marB="18000">
                    <a:solidFill>
                      <a:schemeClr val="bg1"/>
                    </a:solidFill>
                  </a:tcPr>
                </a:tc>
                <a:tc>
                  <a:txBody>
                    <a:bodyPr/>
                    <a:lstStyle/>
                    <a:p>
                      <a:pPr>
                        <a:lnSpc>
                          <a:spcPct val="100000"/>
                        </a:lnSpc>
                        <a:spcAft>
                          <a:spcPts val="0"/>
                        </a:spcAft>
                      </a:pPr>
                      <a:r>
                        <a:rPr lang="en-IN" sz="1300" dirty="0">
                          <a:effectLst/>
                        </a:rPr>
                        <a:t>Mortgages</a:t>
                      </a:r>
                      <a:endParaRPr lang="en-IN" sz="1300" dirty="0">
                        <a:solidFill>
                          <a:srgbClr val="000000"/>
                        </a:solidFill>
                        <a:effectLst/>
                        <a:latin typeface="Arial"/>
                        <a:ea typeface="Calibri"/>
                      </a:endParaRPr>
                    </a:p>
                  </a:txBody>
                  <a:tcPr marL="68400" marR="68400" marT="18000" marB="18000">
                    <a:solidFill>
                      <a:schemeClr val="bg1"/>
                    </a:solidFill>
                  </a:tcPr>
                </a:tc>
                <a:extLst>
                  <a:ext uri="{0D108BD9-81ED-4DB2-BD59-A6C34878D82A}">
                    <a16:rowId xmlns:a16="http://schemas.microsoft.com/office/drawing/2014/main" val="10003"/>
                  </a:ext>
                </a:extLst>
              </a:tr>
              <a:tr h="0">
                <a:tc>
                  <a:txBody>
                    <a:bodyPr/>
                    <a:lstStyle/>
                    <a:p>
                      <a:pPr>
                        <a:lnSpc>
                          <a:spcPct val="100000"/>
                        </a:lnSpc>
                        <a:spcAft>
                          <a:spcPts val="0"/>
                        </a:spcAft>
                      </a:pPr>
                      <a:r>
                        <a:rPr lang="en-IN" sz="1300" dirty="0">
                          <a:effectLst/>
                        </a:rPr>
                        <a:t>Credit unions and </a:t>
                      </a:r>
                      <a:r>
                        <a:rPr lang="en-IN" sz="1300" dirty="0" err="1">
                          <a:effectLst/>
                        </a:rPr>
                        <a:t>caisses</a:t>
                      </a:r>
                      <a:r>
                        <a:rPr lang="en-IN" sz="1300" dirty="0">
                          <a:effectLst/>
                        </a:rPr>
                        <a:t> </a:t>
                      </a:r>
                      <a:r>
                        <a:rPr lang="en-IN" sz="1300" dirty="0" err="1">
                          <a:effectLst/>
                        </a:rPr>
                        <a:t>populaires</a:t>
                      </a:r>
                      <a:endParaRPr lang="en-IN" sz="1300" dirty="0">
                        <a:solidFill>
                          <a:srgbClr val="000000"/>
                        </a:solidFill>
                        <a:effectLst/>
                        <a:latin typeface="Arial"/>
                        <a:ea typeface="Calibri"/>
                      </a:endParaRPr>
                    </a:p>
                  </a:txBody>
                  <a:tcPr marL="68400" marR="68400" marT="18000" marB="18000">
                    <a:solidFill>
                      <a:schemeClr val="bg1"/>
                    </a:solidFill>
                  </a:tcPr>
                </a:tc>
                <a:tc>
                  <a:txBody>
                    <a:bodyPr/>
                    <a:lstStyle/>
                    <a:p>
                      <a:pPr>
                        <a:lnSpc>
                          <a:spcPct val="100000"/>
                        </a:lnSpc>
                        <a:spcAft>
                          <a:spcPts val="0"/>
                        </a:spcAft>
                      </a:pPr>
                      <a:r>
                        <a:rPr lang="en-IN" sz="1300" dirty="0">
                          <a:effectLst/>
                        </a:rPr>
                        <a:t>Deposits</a:t>
                      </a:r>
                      <a:endParaRPr lang="en-IN" sz="1300" dirty="0">
                        <a:solidFill>
                          <a:srgbClr val="000000"/>
                        </a:solidFill>
                        <a:effectLst/>
                        <a:latin typeface="Arial"/>
                        <a:ea typeface="Calibri"/>
                      </a:endParaRPr>
                    </a:p>
                  </a:txBody>
                  <a:tcPr marL="68400" marR="68400" marT="18000" marB="18000">
                    <a:solidFill>
                      <a:schemeClr val="bg1"/>
                    </a:solidFill>
                  </a:tcPr>
                </a:tc>
                <a:tc>
                  <a:txBody>
                    <a:bodyPr/>
                    <a:lstStyle/>
                    <a:p>
                      <a:pPr>
                        <a:lnSpc>
                          <a:spcPct val="100000"/>
                        </a:lnSpc>
                        <a:spcAft>
                          <a:spcPts val="0"/>
                        </a:spcAft>
                      </a:pPr>
                      <a:r>
                        <a:rPr lang="en-IN" sz="1300" dirty="0">
                          <a:effectLst/>
                        </a:rPr>
                        <a:t>Mortgages</a:t>
                      </a:r>
                      <a:endParaRPr lang="en-IN" sz="1300" dirty="0">
                        <a:solidFill>
                          <a:srgbClr val="000000"/>
                        </a:solidFill>
                        <a:effectLst/>
                        <a:latin typeface="Arial"/>
                        <a:ea typeface="Calibri"/>
                      </a:endParaRPr>
                    </a:p>
                  </a:txBody>
                  <a:tcPr marL="68400" marR="68400" marT="18000" marB="18000">
                    <a:solidFill>
                      <a:schemeClr val="bg1"/>
                    </a:solidFill>
                  </a:tcPr>
                </a:tc>
                <a:extLst>
                  <a:ext uri="{0D108BD9-81ED-4DB2-BD59-A6C34878D82A}">
                    <a16:rowId xmlns:a16="http://schemas.microsoft.com/office/drawing/2014/main" val="10004"/>
                  </a:ext>
                </a:extLst>
              </a:tr>
              <a:tr h="0">
                <a:tc>
                  <a:txBody>
                    <a:bodyPr/>
                    <a:lstStyle/>
                    <a:p>
                      <a:pPr>
                        <a:lnSpc>
                          <a:spcPct val="100000"/>
                        </a:lnSpc>
                        <a:spcAft>
                          <a:spcPts val="0"/>
                        </a:spcAft>
                      </a:pPr>
                      <a:r>
                        <a:rPr lang="en-IN" sz="1300" b="1" dirty="0">
                          <a:effectLst/>
                        </a:rPr>
                        <a:t>Contractual savings institutions</a:t>
                      </a:r>
                      <a:endParaRPr lang="en-IN" sz="1300" b="1" dirty="0">
                        <a:solidFill>
                          <a:srgbClr val="000000"/>
                        </a:solidFill>
                        <a:effectLst/>
                        <a:latin typeface="Arial"/>
                        <a:ea typeface="Calibri"/>
                      </a:endParaRPr>
                    </a:p>
                  </a:txBody>
                  <a:tcPr marL="68400" marR="68400" marT="18000" marB="18000">
                    <a:solidFill>
                      <a:schemeClr val="bg1"/>
                    </a:solidFill>
                  </a:tcPr>
                </a:tc>
                <a:tc>
                  <a:txBody>
                    <a:bodyPr/>
                    <a:lstStyle/>
                    <a:p>
                      <a:pPr>
                        <a:lnSpc>
                          <a:spcPct val="100000"/>
                        </a:lnSpc>
                        <a:spcAft>
                          <a:spcPts val="0"/>
                        </a:spcAft>
                      </a:pPr>
                      <a:r>
                        <a:rPr lang="en-IN" sz="1300" dirty="0">
                          <a:solidFill>
                            <a:schemeClr val="bg1"/>
                          </a:solidFill>
                          <a:effectLst/>
                        </a:rPr>
                        <a:t> </a:t>
                      </a:r>
                      <a:endParaRPr lang="en-IN" sz="1300" dirty="0">
                        <a:solidFill>
                          <a:schemeClr val="bg1"/>
                        </a:solidFill>
                        <a:effectLst/>
                        <a:latin typeface="Arial"/>
                        <a:ea typeface="Calibri"/>
                      </a:endParaRPr>
                    </a:p>
                  </a:txBody>
                  <a:tcPr marL="68400" marR="68400" marT="18000" marB="18000">
                    <a:solidFill>
                      <a:schemeClr val="bg1"/>
                    </a:solidFill>
                  </a:tcPr>
                </a:tc>
                <a:tc>
                  <a:txBody>
                    <a:bodyPr/>
                    <a:lstStyle/>
                    <a:p>
                      <a:pPr>
                        <a:lnSpc>
                          <a:spcPct val="100000"/>
                        </a:lnSpc>
                        <a:spcAft>
                          <a:spcPts val="0"/>
                        </a:spcAft>
                      </a:pPr>
                      <a:endParaRPr lang="en-IN" sz="1300" dirty="0">
                        <a:solidFill>
                          <a:schemeClr val="bg1"/>
                        </a:solidFill>
                        <a:effectLst/>
                        <a:latin typeface="Arial"/>
                        <a:ea typeface="Calibri"/>
                      </a:endParaRPr>
                    </a:p>
                  </a:txBody>
                  <a:tcPr marL="68400" marR="68400" marT="18000" marB="18000">
                    <a:solidFill>
                      <a:schemeClr val="bg1"/>
                    </a:solidFill>
                  </a:tcPr>
                </a:tc>
                <a:extLst>
                  <a:ext uri="{0D108BD9-81ED-4DB2-BD59-A6C34878D82A}">
                    <a16:rowId xmlns:a16="http://schemas.microsoft.com/office/drawing/2014/main" val="10005"/>
                  </a:ext>
                </a:extLst>
              </a:tr>
              <a:tr h="0">
                <a:tc>
                  <a:txBody>
                    <a:bodyPr/>
                    <a:lstStyle/>
                    <a:p>
                      <a:pPr>
                        <a:lnSpc>
                          <a:spcPct val="100000"/>
                        </a:lnSpc>
                        <a:spcAft>
                          <a:spcPts val="0"/>
                        </a:spcAft>
                      </a:pPr>
                      <a:r>
                        <a:rPr lang="en-IN" sz="1300" dirty="0">
                          <a:effectLst/>
                        </a:rPr>
                        <a:t>Life insurance companies</a:t>
                      </a:r>
                      <a:endParaRPr lang="en-IN" sz="1300" dirty="0">
                        <a:solidFill>
                          <a:srgbClr val="000000"/>
                        </a:solidFill>
                        <a:effectLst/>
                        <a:latin typeface="Arial"/>
                        <a:ea typeface="Calibri"/>
                      </a:endParaRPr>
                    </a:p>
                  </a:txBody>
                  <a:tcPr marL="68400" marR="68400" marT="18000" marB="18000">
                    <a:solidFill>
                      <a:schemeClr val="bg1"/>
                    </a:solidFill>
                  </a:tcPr>
                </a:tc>
                <a:tc>
                  <a:txBody>
                    <a:bodyPr/>
                    <a:lstStyle/>
                    <a:p>
                      <a:pPr>
                        <a:lnSpc>
                          <a:spcPct val="100000"/>
                        </a:lnSpc>
                        <a:spcAft>
                          <a:spcPts val="0"/>
                        </a:spcAft>
                      </a:pPr>
                      <a:r>
                        <a:rPr lang="en-IN" sz="1300" dirty="0">
                          <a:effectLst/>
                        </a:rPr>
                        <a:t>Premiums from policies</a:t>
                      </a:r>
                      <a:endParaRPr lang="en-IN" sz="1300" dirty="0">
                        <a:solidFill>
                          <a:srgbClr val="000000"/>
                        </a:solidFill>
                        <a:effectLst/>
                        <a:latin typeface="Arial"/>
                        <a:ea typeface="Calibri"/>
                      </a:endParaRPr>
                    </a:p>
                  </a:txBody>
                  <a:tcPr marL="68400" marR="68400" marT="18000" marB="18000">
                    <a:solidFill>
                      <a:schemeClr val="bg1"/>
                    </a:solidFill>
                  </a:tcPr>
                </a:tc>
                <a:tc>
                  <a:txBody>
                    <a:bodyPr/>
                    <a:lstStyle/>
                    <a:p>
                      <a:pPr>
                        <a:lnSpc>
                          <a:spcPct val="100000"/>
                        </a:lnSpc>
                        <a:spcAft>
                          <a:spcPts val="0"/>
                        </a:spcAft>
                      </a:pPr>
                      <a:r>
                        <a:rPr lang="en-IN" sz="1300" dirty="0">
                          <a:effectLst/>
                        </a:rPr>
                        <a:t>Corporate bonds and mortgages</a:t>
                      </a:r>
                      <a:endParaRPr lang="en-IN" sz="1300" dirty="0">
                        <a:solidFill>
                          <a:srgbClr val="000000"/>
                        </a:solidFill>
                        <a:effectLst/>
                        <a:latin typeface="Arial"/>
                        <a:ea typeface="Calibri"/>
                      </a:endParaRPr>
                    </a:p>
                  </a:txBody>
                  <a:tcPr marL="68400" marR="68400" marT="18000" marB="18000">
                    <a:solidFill>
                      <a:schemeClr val="bg1"/>
                    </a:solidFill>
                  </a:tcPr>
                </a:tc>
                <a:extLst>
                  <a:ext uri="{0D108BD9-81ED-4DB2-BD59-A6C34878D82A}">
                    <a16:rowId xmlns:a16="http://schemas.microsoft.com/office/drawing/2014/main" val="10006"/>
                  </a:ext>
                </a:extLst>
              </a:tr>
              <a:tr h="0">
                <a:tc>
                  <a:txBody>
                    <a:bodyPr/>
                    <a:lstStyle/>
                    <a:p>
                      <a:pPr>
                        <a:lnSpc>
                          <a:spcPct val="100000"/>
                        </a:lnSpc>
                        <a:spcAft>
                          <a:spcPts val="0"/>
                        </a:spcAft>
                      </a:pPr>
                      <a:r>
                        <a:rPr lang="en-IN" sz="1300">
                          <a:effectLst/>
                        </a:rPr>
                        <a:t>Property and casualty insurance companies</a:t>
                      </a:r>
                      <a:endParaRPr lang="en-IN" sz="1300">
                        <a:solidFill>
                          <a:srgbClr val="000000"/>
                        </a:solidFill>
                        <a:effectLst/>
                        <a:latin typeface="Arial"/>
                        <a:ea typeface="Calibri"/>
                      </a:endParaRPr>
                    </a:p>
                  </a:txBody>
                  <a:tcPr marL="68400" marR="68400" marT="18000" marB="18000">
                    <a:solidFill>
                      <a:schemeClr val="bg1"/>
                    </a:solidFill>
                  </a:tcPr>
                </a:tc>
                <a:tc>
                  <a:txBody>
                    <a:bodyPr/>
                    <a:lstStyle/>
                    <a:p>
                      <a:pPr>
                        <a:lnSpc>
                          <a:spcPct val="100000"/>
                        </a:lnSpc>
                        <a:spcAft>
                          <a:spcPts val="0"/>
                        </a:spcAft>
                      </a:pPr>
                      <a:r>
                        <a:rPr lang="en-IN" sz="1300" dirty="0">
                          <a:effectLst/>
                        </a:rPr>
                        <a:t>Premiums from policies</a:t>
                      </a:r>
                      <a:endParaRPr lang="en-IN" sz="1300" dirty="0">
                        <a:solidFill>
                          <a:srgbClr val="000000"/>
                        </a:solidFill>
                        <a:effectLst/>
                        <a:latin typeface="Arial"/>
                        <a:ea typeface="Calibri"/>
                      </a:endParaRPr>
                    </a:p>
                  </a:txBody>
                  <a:tcPr marL="68400" marR="68400" marT="18000" marB="18000">
                    <a:solidFill>
                      <a:schemeClr val="bg1"/>
                    </a:solidFill>
                  </a:tcPr>
                </a:tc>
                <a:tc>
                  <a:txBody>
                    <a:bodyPr/>
                    <a:lstStyle/>
                    <a:p>
                      <a:pPr>
                        <a:lnSpc>
                          <a:spcPct val="100000"/>
                        </a:lnSpc>
                        <a:spcAft>
                          <a:spcPts val="0"/>
                        </a:spcAft>
                      </a:pPr>
                      <a:r>
                        <a:rPr lang="en-IN" sz="1300" dirty="0">
                          <a:effectLst/>
                        </a:rPr>
                        <a:t>Corporate bonds and stocks</a:t>
                      </a:r>
                      <a:endParaRPr lang="en-IN" sz="1300" dirty="0">
                        <a:solidFill>
                          <a:srgbClr val="000000"/>
                        </a:solidFill>
                        <a:effectLst/>
                        <a:latin typeface="Arial"/>
                        <a:ea typeface="Calibri"/>
                      </a:endParaRPr>
                    </a:p>
                  </a:txBody>
                  <a:tcPr marL="68400" marR="68400" marT="18000" marB="18000">
                    <a:solidFill>
                      <a:schemeClr val="bg1"/>
                    </a:solidFill>
                  </a:tcPr>
                </a:tc>
                <a:extLst>
                  <a:ext uri="{0D108BD9-81ED-4DB2-BD59-A6C34878D82A}">
                    <a16:rowId xmlns:a16="http://schemas.microsoft.com/office/drawing/2014/main" val="10007"/>
                  </a:ext>
                </a:extLst>
              </a:tr>
              <a:tr h="0">
                <a:tc>
                  <a:txBody>
                    <a:bodyPr/>
                    <a:lstStyle/>
                    <a:p>
                      <a:pPr>
                        <a:lnSpc>
                          <a:spcPct val="100000"/>
                        </a:lnSpc>
                        <a:spcAft>
                          <a:spcPts val="0"/>
                        </a:spcAft>
                      </a:pPr>
                      <a:r>
                        <a:rPr lang="en-IN" sz="1300" dirty="0">
                          <a:effectLst/>
                        </a:rPr>
                        <a:t>Pension funds</a:t>
                      </a:r>
                      <a:endParaRPr lang="en-IN" sz="1300" dirty="0">
                        <a:solidFill>
                          <a:srgbClr val="000000"/>
                        </a:solidFill>
                        <a:effectLst/>
                        <a:latin typeface="Arial"/>
                        <a:ea typeface="Calibri"/>
                      </a:endParaRPr>
                    </a:p>
                  </a:txBody>
                  <a:tcPr marL="68400" marR="68400" marT="18000" marB="18000">
                    <a:solidFill>
                      <a:schemeClr val="bg1"/>
                    </a:solidFill>
                  </a:tcPr>
                </a:tc>
                <a:tc>
                  <a:txBody>
                    <a:bodyPr/>
                    <a:lstStyle/>
                    <a:p>
                      <a:pPr>
                        <a:lnSpc>
                          <a:spcPct val="100000"/>
                        </a:lnSpc>
                        <a:spcAft>
                          <a:spcPts val="0"/>
                        </a:spcAft>
                      </a:pPr>
                      <a:r>
                        <a:rPr lang="en-IN" sz="1300" dirty="0">
                          <a:effectLst/>
                        </a:rPr>
                        <a:t>Retirement contributions</a:t>
                      </a:r>
                      <a:endParaRPr lang="en-IN" sz="1300" dirty="0">
                        <a:solidFill>
                          <a:srgbClr val="000000"/>
                        </a:solidFill>
                        <a:effectLst/>
                        <a:latin typeface="Arial"/>
                        <a:ea typeface="Calibri"/>
                      </a:endParaRPr>
                    </a:p>
                  </a:txBody>
                  <a:tcPr marL="68400" marR="68400" marT="18000" marB="18000">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300" dirty="0">
                          <a:effectLst/>
                        </a:rPr>
                        <a:t>Corporate bonds and stocks</a:t>
                      </a:r>
                      <a:endParaRPr lang="en-IN" sz="1300" dirty="0">
                        <a:solidFill>
                          <a:srgbClr val="000000"/>
                        </a:solidFill>
                        <a:effectLst/>
                        <a:latin typeface="Arial"/>
                        <a:ea typeface="Calibri"/>
                      </a:endParaRPr>
                    </a:p>
                  </a:txBody>
                  <a:tcPr marL="68400" marR="68400" marT="18000" marB="18000">
                    <a:solidFill>
                      <a:schemeClr val="bg1"/>
                    </a:solidFill>
                  </a:tcPr>
                </a:tc>
                <a:extLst>
                  <a:ext uri="{0D108BD9-81ED-4DB2-BD59-A6C34878D82A}">
                    <a16:rowId xmlns:a16="http://schemas.microsoft.com/office/drawing/2014/main" val="10008"/>
                  </a:ext>
                </a:extLst>
              </a:tr>
              <a:tr h="0">
                <a:tc>
                  <a:txBody>
                    <a:bodyPr/>
                    <a:lstStyle/>
                    <a:p>
                      <a:pPr>
                        <a:lnSpc>
                          <a:spcPct val="100000"/>
                        </a:lnSpc>
                        <a:spcAft>
                          <a:spcPts val="0"/>
                        </a:spcAft>
                      </a:pPr>
                      <a:r>
                        <a:rPr lang="en-IN" sz="1300" b="1" dirty="0">
                          <a:effectLst/>
                        </a:rPr>
                        <a:t>Investment intermediaries</a:t>
                      </a:r>
                      <a:endParaRPr lang="en-IN" sz="1300" b="1" dirty="0">
                        <a:solidFill>
                          <a:srgbClr val="000000"/>
                        </a:solidFill>
                        <a:effectLst/>
                        <a:latin typeface="Arial"/>
                        <a:ea typeface="Calibri"/>
                      </a:endParaRPr>
                    </a:p>
                  </a:txBody>
                  <a:tcPr marL="68400" marR="68400" marT="18000" marB="18000">
                    <a:solidFill>
                      <a:schemeClr val="bg1"/>
                    </a:solidFill>
                  </a:tcPr>
                </a:tc>
                <a:tc>
                  <a:txBody>
                    <a:bodyPr/>
                    <a:lstStyle/>
                    <a:p>
                      <a:pPr>
                        <a:lnSpc>
                          <a:spcPct val="100000"/>
                        </a:lnSpc>
                        <a:spcAft>
                          <a:spcPts val="0"/>
                        </a:spcAft>
                      </a:pPr>
                      <a:endParaRPr lang="en-IN" sz="1300" dirty="0">
                        <a:solidFill>
                          <a:schemeClr val="bg1"/>
                        </a:solidFill>
                        <a:effectLst/>
                        <a:latin typeface="Arial"/>
                        <a:ea typeface="Calibri"/>
                      </a:endParaRPr>
                    </a:p>
                  </a:txBody>
                  <a:tcPr marL="68400" marR="68400" marT="18000" marB="18000">
                    <a:solidFill>
                      <a:schemeClr val="bg1"/>
                    </a:solidFill>
                  </a:tcPr>
                </a:tc>
                <a:tc>
                  <a:txBody>
                    <a:bodyPr/>
                    <a:lstStyle/>
                    <a:p>
                      <a:pPr>
                        <a:lnSpc>
                          <a:spcPct val="100000"/>
                        </a:lnSpc>
                        <a:spcAft>
                          <a:spcPts val="0"/>
                        </a:spcAft>
                      </a:pPr>
                      <a:endParaRPr lang="en-IN" sz="1300" dirty="0">
                        <a:solidFill>
                          <a:schemeClr val="bg1"/>
                        </a:solidFill>
                        <a:effectLst/>
                        <a:latin typeface="Arial"/>
                        <a:ea typeface="Calibri"/>
                      </a:endParaRPr>
                    </a:p>
                  </a:txBody>
                  <a:tcPr marL="68400" marR="68400" marT="18000" marB="18000">
                    <a:solidFill>
                      <a:schemeClr val="bg1"/>
                    </a:solidFill>
                  </a:tcPr>
                </a:tc>
                <a:extLst>
                  <a:ext uri="{0D108BD9-81ED-4DB2-BD59-A6C34878D82A}">
                    <a16:rowId xmlns:a16="http://schemas.microsoft.com/office/drawing/2014/main" val="10009"/>
                  </a:ext>
                </a:extLst>
              </a:tr>
              <a:tr h="0">
                <a:tc>
                  <a:txBody>
                    <a:bodyPr/>
                    <a:lstStyle/>
                    <a:p>
                      <a:pPr>
                        <a:lnSpc>
                          <a:spcPct val="100000"/>
                        </a:lnSpc>
                        <a:spcAft>
                          <a:spcPts val="0"/>
                        </a:spcAft>
                      </a:pPr>
                      <a:r>
                        <a:rPr lang="en-IN" sz="1300">
                          <a:effectLst/>
                        </a:rPr>
                        <a:t>Finance companies</a:t>
                      </a:r>
                      <a:endParaRPr lang="en-IN" sz="1300">
                        <a:solidFill>
                          <a:srgbClr val="000000"/>
                        </a:solidFill>
                        <a:effectLst/>
                        <a:latin typeface="Arial"/>
                        <a:ea typeface="Calibri"/>
                      </a:endParaRPr>
                    </a:p>
                  </a:txBody>
                  <a:tcPr marL="68400" marR="68400" marT="18000" marB="18000">
                    <a:solidFill>
                      <a:schemeClr val="bg1"/>
                    </a:solidFill>
                  </a:tcPr>
                </a:tc>
                <a:tc>
                  <a:txBody>
                    <a:bodyPr/>
                    <a:lstStyle/>
                    <a:p>
                      <a:pPr>
                        <a:lnSpc>
                          <a:spcPct val="100000"/>
                        </a:lnSpc>
                        <a:spcAft>
                          <a:spcPts val="0"/>
                        </a:spcAft>
                      </a:pPr>
                      <a:r>
                        <a:rPr lang="en-IN" sz="1300" dirty="0">
                          <a:effectLst/>
                        </a:rPr>
                        <a:t>Finance paper, stocks, bonds</a:t>
                      </a:r>
                      <a:endParaRPr lang="en-IN" sz="1300" dirty="0">
                        <a:solidFill>
                          <a:srgbClr val="000000"/>
                        </a:solidFill>
                        <a:effectLst/>
                        <a:latin typeface="Arial"/>
                        <a:ea typeface="Calibri"/>
                      </a:endParaRPr>
                    </a:p>
                  </a:txBody>
                  <a:tcPr marL="68400" marR="68400" marT="18000" marB="18000">
                    <a:solidFill>
                      <a:schemeClr val="bg1"/>
                    </a:solidFill>
                  </a:tcPr>
                </a:tc>
                <a:tc>
                  <a:txBody>
                    <a:bodyPr/>
                    <a:lstStyle/>
                    <a:p>
                      <a:pPr>
                        <a:lnSpc>
                          <a:spcPct val="100000"/>
                        </a:lnSpc>
                        <a:spcAft>
                          <a:spcPts val="0"/>
                        </a:spcAft>
                      </a:pPr>
                      <a:r>
                        <a:rPr lang="en-IN" sz="1300" dirty="0">
                          <a:effectLst/>
                        </a:rPr>
                        <a:t>Consumer and business loans</a:t>
                      </a:r>
                      <a:endParaRPr lang="en-IN" sz="1300" dirty="0">
                        <a:solidFill>
                          <a:srgbClr val="000000"/>
                        </a:solidFill>
                        <a:effectLst/>
                        <a:latin typeface="Arial"/>
                        <a:ea typeface="Calibri"/>
                      </a:endParaRPr>
                    </a:p>
                  </a:txBody>
                  <a:tcPr marL="68400" marR="68400" marT="18000" marB="18000">
                    <a:solidFill>
                      <a:schemeClr val="bg1"/>
                    </a:solidFill>
                  </a:tcPr>
                </a:tc>
                <a:extLst>
                  <a:ext uri="{0D108BD9-81ED-4DB2-BD59-A6C34878D82A}">
                    <a16:rowId xmlns:a16="http://schemas.microsoft.com/office/drawing/2014/main" val="10010"/>
                  </a:ext>
                </a:extLst>
              </a:tr>
              <a:tr h="0">
                <a:tc>
                  <a:txBody>
                    <a:bodyPr/>
                    <a:lstStyle/>
                    <a:p>
                      <a:pPr>
                        <a:lnSpc>
                          <a:spcPct val="100000"/>
                        </a:lnSpc>
                        <a:spcAft>
                          <a:spcPts val="0"/>
                        </a:spcAft>
                      </a:pPr>
                      <a:r>
                        <a:rPr lang="en-IN" sz="1300">
                          <a:effectLst/>
                        </a:rPr>
                        <a:t>Mutual funds</a:t>
                      </a:r>
                      <a:endParaRPr lang="en-IN" sz="1300">
                        <a:solidFill>
                          <a:srgbClr val="000000"/>
                        </a:solidFill>
                        <a:effectLst/>
                        <a:latin typeface="Arial"/>
                        <a:ea typeface="Calibri"/>
                      </a:endParaRPr>
                    </a:p>
                  </a:txBody>
                  <a:tcPr marL="68400" marR="68400" marT="18000" marB="18000">
                    <a:solidFill>
                      <a:schemeClr val="bg1"/>
                    </a:solidFill>
                  </a:tcPr>
                </a:tc>
                <a:tc>
                  <a:txBody>
                    <a:bodyPr/>
                    <a:lstStyle/>
                    <a:p>
                      <a:pPr>
                        <a:lnSpc>
                          <a:spcPct val="100000"/>
                        </a:lnSpc>
                        <a:spcAft>
                          <a:spcPts val="0"/>
                        </a:spcAft>
                      </a:pPr>
                      <a:r>
                        <a:rPr lang="en-IN" sz="1300" dirty="0">
                          <a:effectLst/>
                        </a:rPr>
                        <a:t>Shares</a:t>
                      </a:r>
                      <a:endParaRPr lang="en-IN" sz="1300" dirty="0">
                        <a:solidFill>
                          <a:srgbClr val="000000"/>
                        </a:solidFill>
                        <a:effectLst/>
                        <a:latin typeface="Arial"/>
                        <a:ea typeface="Calibri"/>
                      </a:endParaRPr>
                    </a:p>
                  </a:txBody>
                  <a:tcPr marL="68400" marR="68400" marT="18000" marB="18000">
                    <a:solidFill>
                      <a:schemeClr val="bg1"/>
                    </a:solidFill>
                  </a:tcPr>
                </a:tc>
                <a:tc>
                  <a:txBody>
                    <a:bodyPr/>
                    <a:lstStyle/>
                    <a:p>
                      <a:pPr>
                        <a:lnSpc>
                          <a:spcPct val="100000"/>
                        </a:lnSpc>
                        <a:spcAft>
                          <a:spcPts val="0"/>
                        </a:spcAft>
                      </a:pPr>
                      <a:r>
                        <a:rPr lang="en-IN" sz="1300" dirty="0">
                          <a:effectLst/>
                        </a:rPr>
                        <a:t>Stocks and bonds</a:t>
                      </a:r>
                      <a:endParaRPr lang="en-IN" sz="1300" dirty="0">
                        <a:solidFill>
                          <a:srgbClr val="000000"/>
                        </a:solidFill>
                        <a:effectLst/>
                        <a:latin typeface="Arial"/>
                        <a:ea typeface="Calibri"/>
                      </a:endParaRPr>
                    </a:p>
                  </a:txBody>
                  <a:tcPr marL="68400" marR="68400" marT="18000" marB="18000">
                    <a:solidFill>
                      <a:schemeClr val="bg1"/>
                    </a:solidFill>
                  </a:tcPr>
                </a:tc>
                <a:extLst>
                  <a:ext uri="{0D108BD9-81ED-4DB2-BD59-A6C34878D82A}">
                    <a16:rowId xmlns:a16="http://schemas.microsoft.com/office/drawing/2014/main" val="10011"/>
                  </a:ext>
                </a:extLst>
              </a:tr>
              <a:tr h="0">
                <a:tc>
                  <a:txBody>
                    <a:bodyPr/>
                    <a:lstStyle/>
                    <a:p>
                      <a:pPr>
                        <a:lnSpc>
                          <a:spcPct val="100000"/>
                        </a:lnSpc>
                        <a:spcAft>
                          <a:spcPts val="0"/>
                        </a:spcAft>
                      </a:pPr>
                      <a:r>
                        <a:rPr lang="en-IN" sz="1300" dirty="0">
                          <a:effectLst/>
                        </a:rPr>
                        <a:t>Money market mutual funds</a:t>
                      </a:r>
                      <a:endParaRPr lang="en-IN" sz="1300" dirty="0">
                        <a:solidFill>
                          <a:srgbClr val="000000"/>
                        </a:solidFill>
                        <a:effectLst/>
                        <a:latin typeface="Arial"/>
                        <a:ea typeface="Calibri"/>
                      </a:endParaRPr>
                    </a:p>
                  </a:txBody>
                  <a:tcPr marL="68400" marR="68400" marT="18000" marB="18000">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Aft>
                          <a:spcPts val="0"/>
                        </a:spcAft>
                      </a:pPr>
                      <a:r>
                        <a:rPr lang="en-IN" sz="1300" dirty="0">
                          <a:effectLst/>
                        </a:rPr>
                        <a:t>Shares</a:t>
                      </a:r>
                      <a:endParaRPr lang="en-IN" sz="1300" dirty="0">
                        <a:solidFill>
                          <a:srgbClr val="000000"/>
                        </a:solidFill>
                        <a:effectLst/>
                        <a:latin typeface="Arial"/>
                        <a:ea typeface="Calibri"/>
                      </a:endParaRPr>
                    </a:p>
                  </a:txBody>
                  <a:tcPr marL="68400" marR="68400" marT="18000" marB="18000">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Aft>
                          <a:spcPts val="0"/>
                        </a:spcAft>
                      </a:pPr>
                      <a:r>
                        <a:rPr lang="en-IN" sz="1300" dirty="0">
                          <a:effectLst/>
                        </a:rPr>
                        <a:t>Money market instruments</a:t>
                      </a:r>
                      <a:endParaRPr lang="en-IN" sz="1300" dirty="0">
                        <a:solidFill>
                          <a:srgbClr val="000000"/>
                        </a:solidFill>
                        <a:effectLst/>
                        <a:latin typeface="Arial"/>
                        <a:ea typeface="Calibri"/>
                      </a:endParaRPr>
                    </a:p>
                  </a:txBody>
                  <a:tcPr marL="68400" marR="68400" marT="18000" marB="18000">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bl>
          </a:graphicData>
        </a:graphic>
      </p:graphicFrame>
    </p:spTree>
    <p:extLst>
      <p:ext uri="{BB962C8B-B14F-4D97-AF65-F5344CB8AC3E}">
        <p14:creationId xmlns:p14="http://schemas.microsoft.com/office/powerpoint/2010/main" val="2930478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2600" dirty="0"/>
              <a:t>Table 2-4 Relative Shares of Financial Institutions and Pension Plans Regulated by OSFI </a:t>
            </a:r>
            <a:r>
              <a:rPr lang="en-IN" sz="2600" dirty="0"/>
              <a:t>(as of October 31, 2017)</a:t>
            </a:r>
            <a:endParaRPr lang="en-AU" sz="2600" dirty="0"/>
          </a:p>
        </p:txBody>
      </p:sp>
      <p:graphicFrame>
        <p:nvGraphicFramePr>
          <p:cNvPr id="4" name="Content Placeholder 3"/>
          <p:cNvGraphicFramePr>
            <a:graphicFrameLocks noGrp="1"/>
          </p:cNvGraphicFramePr>
          <p:nvPr>
            <p:ph idx="1"/>
            <p:extLst/>
          </p:nvPr>
        </p:nvGraphicFramePr>
        <p:xfrm>
          <a:off x="457200" y="1600200"/>
          <a:ext cx="8229600" cy="4591812"/>
        </p:xfrm>
        <a:graphic>
          <a:graphicData uri="http://schemas.openxmlformats.org/drawingml/2006/table">
            <a:tbl>
              <a:tblPr firstRow="1" bandRow="1">
                <a:tableStyleId>{3B4B98B0-60AC-42C2-AFA5-B58CD77FA1E5}</a:tableStyleId>
              </a:tblPr>
              <a:tblGrid>
                <a:gridCol w="274320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0">
                <a:tc>
                  <a:txBody>
                    <a:bodyPr/>
                    <a:lstStyle/>
                    <a:p>
                      <a:pPr>
                        <a:lnSpc>
                          <a:spcPct val="115000"/>
                        </a:lnSpc>
                        <a:spcAft>
                          <a:spcPts val="0"/>
                        </a:spcAft>
                      </a:pPr>
                      <a:r>
                        <a:rPr lang="en-IN" sz="1400" b="1" dirty="0">
                          <a:solidFill>
                            <a:srgbClr val="000000"/>
                          </a:solidFill>
                          <a:effectLst/>
                          <a:latin typeface="+mn-lt"/>
                          <a:ea typeface="Calibri"/>
                          <a:cs typeface="BerkeleyPro-Black"/>
                        </a:rPr>
                        <a:t>Type of Intermediary</a:t>
                      </a:r>
                      <a:endParaRPr lang="en-IN" sz="1400" b="1" dirty="0">
                        <a:solidFill>
                          <a:srgbClr val="000000"/>
                        </a:solidFill>
                        <a:effectLst/>
                        <a:latin typeface="+mn-lt"/>
                        <a:ea typeface="Calibri"/>
                      </a:endParaRPr>
                    </a:p>
                  </a:txBody>
                  <a:tcPr marL="68580" marR="68580" marT="0" marB="0">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15000"/>
                        </a:lnSpc>
                        <a:spcAft>
                          <a:spcPts val="0"/>
                        </a:spcAft>
                      </a:pPr>
                      <a:r>
                        <a:rPr lang="en-IN" sz="1400" b="1" dirty="0">
                          <a:solidFill>
                            <a:srgbClr val="000000"/>
                          </a:solidFill>
                          <a:effectLst/>
                          <a:latin typeface="+mn-lt"/>
                          <a:ea typeface="Calibri"/>
                          <a:cs typeface="BerkeleyPro-Black"/>
                        </a:rPr>
                        <a:t>Total assets (in $ millions)</a:t>
                      </a:r>
                      <a:endParaRPr lang="en-IN" sz="1400" b="1" dirty="0">
                        <a:solidFill>
                          <a:srgbClr val="000000"/>
                        </a:solidFill>
                        <a:effectLst/>
                        <a:latin typeface="+mn-lt"/>
                        <a:ea typeface="Calibri"/>
                      </a:endParaRPr>
                    </a:p>
                  </a:txBody>
                  <a:tcPr marL="68580" marR="68580" marT="0" marB="0">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15000"/>
                        </a:lnSpc>
                        <a:spcAft>
                          <a:spcPts val="0"/>
                        </a:spcAft>
                      </a:pPr>
                      <a:r>
                        <a:rPr lang="en-IN" sz="1400" b="1" dirty="0" err="1">
                          <a:solidFill>
                            <a:srgbClr val="000000"/>
                          </a:solidFill>
                          <a:effectLst/>
                          <a:latin typeface="+mn-lt"/>
                          <a:ea typeface="Calibri"/>
                          <a:cs typeface="BerkeleyPro-Black"/>
                        </a:rPr>
                        <a:t>Percent</a:t>
                      </a:r>
                      <a:r>
                        <a:rPr lang="en-IN" sz="1400" b="1" dirty="0">
                          <a:solidFill>
                            <a:srgbClr val="000000"/>
                          </a:solidFill>
                          <a:effectLst/>
                          <a:latin typeface="+mn-lt"/>
                          <a:ea typeface="Calibri"/>
                          <a:cs typeface="BerkeleyPro-Black"/>
                        </a:rPr>
                        <a:t> (%)</a:t>
                      </a:r>
                      <a:endParaRPr lang="en-IN" sz="1400" b="1" dirty="0">
                        <a:solidFill>
                          <a:srgbClr val="000000"/>
                        </a:solidFill>
                        <a:effectLst/>
                        <a:latin typeface="+mn-lt"/>
                        <a:ea typeface="Calibri"/>
                      </a:endParaRPr>
                    </a:p>
                  </a:txBody>
                  <a:tcPr marL="68580" marR="68580" marT="0" marB="0">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0">
                <a:tc>
                  <a:txBody>
                    <a:bodyPr/>
                    <a:lstStyle/>
                    <a:p>
                      <a:pPr>
                        <a:lnSpc>
                          <a:spcPct val="115000"/>
                        </a:lnSpc>
                        <a:spcAft>
                          <a:spcPts val="0"/>
                        </a:spcAft>
                      </a:pPr>
                      <a:r>
                        <a:rPr lang="en-IN" sz="1400" b="1" dirty="0">
                          <a:solidFill>
                            <a:srgbClr val="000000"/>
                          </a:solidFill>
                          <a:effectLst/>
                          <a:latin typeface="+mn-lt"/>
                          <a:ea typeface="Calibri"/>
                          <a:cs typeface="BerkeleyPro-Black"/>
                        </a:rPr>
                        <a:t>Chartered Banks</a:t>
                      </a:r>
                      <a:endParaRPr lang="en-IN" sz="1400" b="1" dirty="0">
                        <a:solidFill>
                          <a:srgbClr val="000000"/>
                        </a:solidFill>
                        <a:effectLst/>
                        <a:latin typeface="+mn-lt"/>
                        <a:ea typeface="Calibri"/>
                      </a:endParaRPr>
                    </a:p>
                  </a:txBody>
                  <a:tcPr marL="68580" marR="68580" marT="0" marB="0">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chemeClr val="bg1"/>
                    </a:solidFill>
                  </a:tcPr>
                </a:tc>
                <a:tc>
                  <a:txBody>
                    <a:bodyPr/>
                    <a:lstStyle/>
                    <a:p>
                      <a:pPr>
                        <a:lnSpc>
                          <a:spcPct val="115000"/>
                        </a:lnSpc>
                        <a:spcAft>
                          <a:spcPts val="0"/>
                        </a:spcAft>
                      </a:pPr>
                      <a:endParaRPr lang="en-IN" sz="1400" b="1" dirty="0">
                        <a:solidFill>
                          <a:srgbClr val="000000"/>
                        </a:solidFill>
                        <a:effectLst/>
                        <a:latin typeface="+mn-lt"/>
                        <a:ea typeface="Calibri"/>
                      </a:endParaRPr>
                    </a:p>
                  </a:txBody>
                  <a:tcPr marL="68580" marR="68580" marT="0" marB="0">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chemeClr val="bg1"/>
                    </a:solidFill>
                  </a:tcPr>
                </a:tc>
                <a:tc>
                  <a:txBody>
                    <a:bodyPr/>
                    <a:lstStyle/>
                    <a:p>
                      <a:pPr>
                        <a:lnSpc>
                          <a:spcPct val="115000"/>
                        </a:lnSpc>
                        <a:spcAft>
                          <a:spcPts val="0"/>
                        </a:spcAft>
                      </a:pPr>
                      <a:endParaRPr lang="en-IN" sz="1400" b="1" dirty="0">
                        <a:solidFill>
                          <a:srgbClr val="000000"/>
                        </a:solidFill>
                        <a:effectLst/>
                        <a:latin typeface="+mn-lt"/>
                        <a:ea typeface="Calibri"/>
                      </a:endParaRPr>
                    </a:p>
                  </a:txBody>
                  <a:tcPr marL="68580" marR="68580" marT="0" marB="0">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0">
                <a:tc>
                  <a:txBody>
                    <a:bodyPr/>
                    <a:lstStyle/>
                    <a:p>
                      <a:pPr>
                        <a:lnSpc>
                          <a:spcPct val="115000"/>
                        </a:lnSpc>
                        <a:spcAft>
                          <a:spcPts val="0"/>
                        </a:spcAft>
                      </a:pPr>
                      <a:r>
                        <a:rPr lang="en-IN" sz="1300" dirty="0">
                          <a:solidFill>
                            <a:srgbClr val="000000"/>
                          </a:solidFill>
                          <a:effectLst/>
                          <a:latin typeface="+mn-lt"/>
                          <a:ea typeface="Calibri"/>
                          <a:cs typeface="BerkeleyPro-Book"/>
                        </a:rPr>
                        <a:t>Domestic</a:t>
                      </a:r>
                      <a:endParaRPr lang="en-IN" sz="1300" dirty="0">
                        <a:solidFill>
                          <a:srgbClr val="000000"/>
                        </a:solidFill>
                        <a:effectLst/>
                        <a:latin typeface="+mn-lt"/>
                        <a:ea typeface="Calibri"/>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ctr"/>
                      <a:r>
                        <a:rPr lang="en-CA" sz="1300" kern="1200" dirty="0">
                          <a:solidFill>
                            <a:srgbClr val="000000"/>
                          </a:solidFill>
                          <a:effectLst/>
                          <a:latin typeface="+mn-lt"/>
                        </a:rPr>
                        <a:t>5 037 396</a:t>
                      </a:r>
                    </a:p>
                  </a:txBody>
                  <a:tcPr marL="7620" marR="7620" marT="7620" marB="0"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ctr"/>
                      <a:r>
                        <a:rPr lang="en-CA" sz="1300" kern="1200">
                          <a:solidFill>
                            <a:srgbClr val="000000"/>
                          </a:solidFill>
                          <a:effectLst/>
                          <a:latin typeface="+mn-lt"/>
                        </a:rPr>
                        <a:t>68.54</a:t>
                      </a:r>
                    </a:p>
                  </a:txBody>
                  <a:tcPr marL="7620" marR="7620" marT="7620" marB="0"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0">
                <a:tc>
                  <a:txBody>
                    <a:bodyPr/>
                    <a:lstStyle/>
                    <a:p>
                      <a:pPr>
                        <a:lnSpc>
                          <a:spcPct val="115000"/>
                        </a:lnSpc>
                        <a:spcAft>
                          <a:spcPts val="0"/>
                        </a:spcAft>
                      </a:pPr>
                      <a:r>
                        <a:rPr lang="en-IN" sz="1300" dirty="0">
                          <a:solidFill>
                            <a:srgbClr val="000000"/>
                          </a:solidFill>
                          <a:effectLst/>
                          <a:latin typeface="+mn-lt"/>
                          <a:ea typeface="Calibri"/>
                          <a:cs typeface="BerkeleyPro-Book"/>
                        </a:rPr>
                        <a:t>Foreign bank subsidiaries</a:t>
                      </a:r>
                      <a:endParaRPr lang="en-IN" sz="1300" dirty="0">
                        <a:solidFill>
                          <a:srgbClr val="000000"/>
                        </a:solidFill>
                        <a:effectLst/>
                        <a:latin typeface="+mn-lt"/>
                        <a:ea typeface="Calibri"/>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r>
                        <a:rPr lang="en-CA" sz="1300" kern="1200" dirty="0">
                          <a:solidFill>
                            <a:srgbClr val="000000"/>
                          </a:solidFill>
                          <a:effectLst/>
                          <a:latin typeface="+mn-lt"/>
                        </a:rPr>
                        <a:t>130 286</a:t>
                      </a: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r>
                        <a:rPr lang="en-CA" sz="1300" kern="1200">
                          <a:solidFill>
                            <a:srgbClr val="000000"/>
                          </a:solidFill>
                          <a:effectLst/>
                          <a:latin typeface="+mn-lt"/>
                        </a:rPr>
                        <a:t>1.77</a:t>
                      </a: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0">
                <a:tc>
                  <a:txBody>
                    <a:bodyPr/>
                    <a:lstStyle/>
                    <a:p>
                      <a:pPr>
                        <a:lnSpc>
                          <a:spcPct val="115000"/>
                        </a:lnSpc>
                        <a:spcAft>
                          <a:spcPts val="0"/>
                        </a:spcAft>
                      </a:pPr>
                      <a:r>
                        <a:rPr lang="en-IN" sz="1300" dirty="0">
                          <a:solidFill>
                            <a:srgbClr val="000000"/>
                          </a:solidFill>
                          <a:effectLst/>
                          <a:latin typeface="+mn-lt"/>
                          <a:ea typeface="Calibri"/>
                          <a:cs typeface="BerkeleyPro-Book"/>
                        </a:rPr>
                        <a:t>Foreign bank branches</a:t>
                      </a:r>
                      <a:endParaRPr lang="en-IN" sz="1300" dirty="0">
                        <a:solidFill>
                          <a:srgbClr val="000000"/>
                        </a:solidFill>
                        <a:effectLst/>
                        <a:latin typeface="+mn-lt"/>
                        <a:ea typeface="Calibri"/>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r>
                        <a:rPr lang="en-CA" sz="1300" kern="1200" dirty="0">
                          <a:solidFill>
                            <a:srgbClr val="000000"/>
                          </a:solidFill>
                          <a:effectLst/>
                          <a:latin typeface="+mn-lt"/>
                        </a:rPr>
                        <a:t>1 996</a:t>
                      </a: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r>
                        <a:rPr lang="en-CA" sz="1300" kern="1200">
                          <a:solidFill>
                            <a:srgbClr val="000000"/>
                          </a:solidFill>
                          <a:effectLst/>
                          <a:latin typeface="+mn-lt"/>
                        </a:rPr>
                        <a:t>0.03</a:t>
                      </a: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0">
                <a:tc>
                  <a:txBody>
                    <a:bodyPr/>
                    <a:lstStyle/>
                    <a:p>
                      <a:pPr>
                        <a:lnSpc>
                          <a:spcPct val="115000"/>
                        </a:lnSpc>
                        <a:spcAft>
                          <a:spcPts val="0"/>
                        </a:spcAft>
                      </a:pPr>
                      <a:r>
                        <a:rPr lang="en-IN" sz="1300" b="1" dirty="0">
                          <a:solidFill>
                            <a:srgbClr val="000000"/>
                          </a:solidFill>
                          <a:effectLst/>
                          <a:latin typeface="+mn-lt"/>
                          <a:ea typeface="Calibri"/>
                          <a:cs typeface="BerkeleyPro-Black"/>
                        </a:rPr>
                        <a:t>Trust Companies</a:t>
                      </a:r>
                      <a:endParaRPr lang="en-IN" sz="1300" b="1" dirty="0">
                        <a:solidFill>
                          <a:srgbClr val="000000"/>
                        </a:solidFill>
                        <a:effectLst/>
                        <a:latin typeface="+mn-lt"/>
                        <a:ea typeface="Calibri"/>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r>
                        <a:rPr lang="en-CA" sz="1300" kern="1200" dirty="0">
                          <a:solidFill>
                            <a:srgbClr val="000000"/>
                          </a:solidFill>
                          <a:effectLst/>
                          <a:latin typeface="+mn-lt"/>
                        </a:rPr>
                        <a:t>164 318</a:t>
                      </a: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r>
                        <a:rPr lang="en-CA" sz="1300" kern="1200" dirty="0">
                          <a:solidFill>
                            <a:srgbClr val="000000"/>
                          </a:solidFill>
                          <a:effectLst/>
                          <a:latin typeface="+mn-lt"/>
                        </a:rPr>
                        <a:t>2.24</a:t>
                      </a: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0">
                <a:tc>
                  <a:txBody>
                    <a:bodyPr/>
                    <a:lstStyle/>
                    <a:p>
                      <a:pPr>
                        <a:lnSpc>
                          <a:spcPct val="115000"/>
                        </a:lnSpc>
                        <a:spcAft>
                          <a:spcPts val="0"/>
                        </a:spcAft>
                      </a:pPr>
                      <a:r>
                        <a:rPr lang="en-IN" sz="1300" b="1" dirty="0">
                          <a:solidFill>
                            <a:srgbClr val="000000"/>
                          </a:solidFill>
                          <a:effectLst/>
                          <a:latin typeface="+mn-lt"/>
                          <a:ea typeface="Calibri"/>
                          <a:cs typeface="BerkeleyPro-Black"/>
                        </a:rPr>
                        <a:t>Loan Companies</a:t>
                      </a:r>
                      <a:endParaRPr lang="en-IN" sz="1300" b="1" dirty="0">
                        <a:solidFill>
                          <a:srgbClr val="000000"/>
                        </a:solidFill>
                        <a:effectLst/>
                        <a:latin typeface="+mn-lt"/>
                        <a:ea typeface="Calibri"/>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r>
                        <a:rPr lang="en-CA" sz="1300" kern="1200" dirty="0">
                          <a:solidFill>
                            <a:srgbClr val="000000"/>
                          </a:solidFill>
                          <a:effectLst/>
                          <a:latin typeface="+mn-lt"/>
                        </a:rPr>
                        <a:t>188 088</a:t>
                      </a: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r>
                        <a:rPr lang="en-CA" sz="1300" kern="1200" dirty="0">
                          <a:solidFill>
                            <a:srgbClr val="000000"/>
                          </a:solidFill>
                          <a:effectLst/>
                          <a:latin typeface="+mn-lt"/>
                        </a:rPr>
                        <a:t>2.56</a:t>
                      </a: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0">
                <a:tc>
                  <a:txBody>
                    <a:bodyPr/>
                    <a:lstStyle/>
                    <a:p>
                      <a:pPr>
                        <a:lnSpc>
                          <a:spcPct val="115000"/>
                        </a:lnSpc>
                        <a:spcAft>
                          <a:spcPts val="0"/>
                        </a:spcAft>
                      </a:pPr>
                      <a:r>
                        <a:rPr lang="en-IN" sz="1300" b="1" dirty="0">
                          <a:solidFill>
                            <a:srgbClr val="000000"/>
                          </a:solidFill>
                          <a:effectLst/>
                          <a:latin typeface="+mn-lt"/>
                          <a:ea typeface="Calibri"/>
                          <a:cs typeface="BerkeleyPro-Black"/>
                        </a:rPr>
                        <a:t>Cooperative Credit Associations</a:t>
                      </a:r>
                      <a:endParaRPr lang="en-IN" sz="1300" b="1" dirty="0">
                        <a:solidFill>
                          <a:srgbClr val="000000"/>
                        </a:solidFill>
                        <a:effectLst/>
                        <a:latin typeface="+mn-lt"/>
                        <a:ea typeface="Calibri"/>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r>
                        <a:rPr lang="en-CA" sz="1300" kern="1200" dirty="0">
                          <a:solidFill>
                            <a:srgbClr val="000000"/>
                          </a:solidFill>
                          <a:effectLst/>
                          <a:latin typeface="+mn-lt"/>
                        </a:rPr>
                        <a:t>25 030</a:t>
                      </a: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r>
                        <a:rPr lang="en-CA" sz="1300" kern="1200" dirty="0">
                          <a:solidFill>
                            <a:srgbClr val="000000"/>
                          </a:solidFill>
                          <a:effectLst/>
                          <a:latin typeface="+mn-lt"/>
                        </a:rPr>
                        <a:t>0.34</a:t>
                      </a: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0">
                <a:tc>
                  <a:txBody>
                    <a:bodyPr/>
                    <a:lstStyle/>
                    <a:p>
                      <a:pPr>
                        <a:lnSpc>
                          <a:spcPct val="115000"/>
                        </a:lnSpc>
                        <a:spcAft>
                          <a:spcPts val="0"/>
                        </a:spcAft>
                      </a:pPr>
                      <a:r>
                        <a:rPr lang="en-IN" sz="1300" b="1" dirty="0">
                          <a:solidFill>
                            <a:srgbClr val="000000"/>
                          </a:solidFill>
                          <a:effectLst/>
                          <a:latin typeface="+mn-lt"/>
                          <a:ea typeface="Calibri"/>
                          <a:cs typeface="BerkeleyPro-Black"/>
                        </a:rPr>
                        <a:t>Life Insurance Companies</a:t>
                      </a:r>
                      <a:endParaRPr lang="en-IN" sz="1300" b="1" dirty="0">
                        <a:solidFill>
                          <a:srgbClr val="000000"/>
                        </a:solidFill>
                        <a:effectLst/>
                        <a:latin typeface="+mn-lt"/>
                        <a:ea typeface="Calibri"/>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endParaRPr lang="en-CA" sz="1300" kern="1200" dirty="0">
                        <a:solidFill>
                          <a:srgbClr val="000000"/>
                        </a:solidFill>
                        <a:effectLst/>
                        <a:latin typeface="+mn-lt"/>
                      </a:endParaRP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endParaRPr lang="en-CA" sz="1300" kern="1200" dirty="0">
                        <a:solidFill>
                          <a:srgbClr val="000000"/>
                        </a:solidFill>
                        <a:effectLst/>
                        <a:latin typeface="+mn-lt"/>
                      </a:endParaRP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0">
                <a:tc>
                  <a:txBody>
                    <a:bodyPr/>
                    <a:lstStyle/>
                    <a:p>
                      <a:pPr>
                        <a:lnSpc>
                          <a:spcPct val="115000"/>
                        </a:lnSpc>
                        <a:spcAft>
                          <a:spcPts val="0"/>
                        </a:spcAft>
                      </a:pPr>
                      <a:r>
                        <a:rPr lang="en-IN" sz="1300" dirty="0">
                          <a:solidFill>
                            <a:srgbClr val="000000"/>
                          </a:solidFill>
                          <a:effectLst/>
                          <a:latin typeface="+mn-lt"/>
                          <a:ea typeface="Calibri"/>
                          <a:cs typeface="BerkeleyPro-Book"/>
                        </a:rPr>
                        <a:t>Canadian-incorporated</a:t>
                      </a:r>
                      <a:endParaRPr lang="en-IN" sz="1300" dirty="0">
                        <a:solidFill>
                          <a:srgbClr val="000000"/>
                        </a:solidFill>
                        <a:effectLst/>
                        <a:latin typeface="+mn-lt"/>
                        <a:ea typeface="Calibri"/>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r>
                        <a:rPr lang="en-CA" sz="1300" kern="1200" dirty="0">
                          <a:solidFill>
                            <a:srgbClr val="000000"/>
                          </a:solidFill>
                          <a:effectLst/>
                          <a:latin typeface="+mn-lt"/>
                        </a:rPr>
                        <a:t>1 412 325</a:t>
                      </a: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r>
                        <a:rPr lang="en-CA" sz="1300" kern="1200" dirty="0">
                          <a:solidFill>
                            <a:srgbClr val="000000"/>
                          </a:solidFill>
                          <a:effectLst/>
                          <a:latin typeface="+mn-lt"/>
                        </a:rPr>
                        <a:t>19.22</a:t>
                      </a: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r h="0">
                <a:tc>
                  <a:txBody>
                    <a:bodyPr/>
                    <a:lstStyle/>
                    <a:p>
                      <a:pPr>
                        <a:lnSpc>
                          <a:spcPct val="115000"/>
                        </a:lnSpc>
                        <a:spcAft>
                          <a:spcPts val="0"/>
                        </a:spcAft>
                      </a:pPr>
                      <a:r>
                        <a:rPr lang="en-IN" sz="1300" dirty="0">
                          <a:solidFill>
                            <a:srgbClr val="000000"/>
                          </a:solidFill>
                          <a:effectLst/>
                          <a:latin typeface="+mn-lt"/>
                          <a:ea typeface="Calibri"/>
                          <a:cs typeface="BerkeleyPro-Book"/>
                        </a:rPr>
                        <a:t>Foreign branches</a:t>
                      </a:r>
                      <a:endParaRPr lang="en-IN" sz="1300" dirty="0">
                        <a:solidFill>
                          <a:srgbClr val="000000"/>
                        </a:solidFill>
                        <a:effectLst/>
                        <a:latin typeface="+mn-lt"/>
                        <a:ea typeface="Calibri"/>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r>
                        <a:rPr lang="en-CA" sz="1300" kern="1200" dirty="0">
                          <a:solidFill>
                            <a:srgbClr val="000000"/>
                          </a:solidFill>
                          <a:effectLst/>
                          <a:latin typeface="+mn-lt"/>
                        </a:rPr>
                        <a:t>19 869</a:t>
                      </a: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r>
                        <a:rPr lang="en-CA" sz="1300" kern="1200" dirty="0">
                          <a:solidFill>
                            <a:srgbClr val="000000"/>
                          </a:solidFill>
                          <a:effectLst/>
                          <a:latin typeface="+mn-lt"/>
                        </a:rPr>
                        <a:t>0.27</a:t>
                      </a: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0"/>
                  </a:ext>
                </a:extLst>
              </a:tr>
              <a:tr h="0">
                <a:tc>
                  <a:txBody>
                    <a:bodyPr/>
                    <a:lstStyle/>
                    <a:p>
                      <a:pPr>
                        <a:lnSpc>
                          <a:spcPct val="115000"/>
                        </a:lnSpc>
                        <a:spcAft>
                          <a:spcPts val="0"/>
                        </a:spcAft>
                      </a:pPr>
                      <a:r>
                        <a:rPr lang="en-IN" sz="1300" b="1" dirty="0">
                          <a:solidFill>
                            <a:srgbClr val="000000"/>
                          </a:solidFill>
                          <a:effectLst/>
                          <a:latin typeface="+mn-lt"/>
                          <a:ea typeface="Calibri"/>
                          <a:cs typeface="BerkeleyPro-Black"/>
                        </a:rPr>
                        <a:t>Fraternal Benefit Societies</a:t>
                      </a:r>
                      <a:endParaRPr lang="en-IN" sz="1300" b="1" dirty="0">
                        <a:solidFill>
                          <a:srgbClr val="000000"/>
                        </a:solidFill>
                        <a:effectLst/>
                        <a:latin typeface="+mn-lt"/>
                        <a:ea typeface="Calibri"/>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endParaRPr lang="en-CA" sz="1300" kern="1200" dirty="0">
                        <a:solidFill>
                          <a:srgbClr val="000000"/>
                        </a:solidFill>
                        <a:effectLst/>
                        <a:latin typeface="+mn-lt"/>
                      </a:endParaRP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endParaRPr lang="en-CA" sz="1300" kern="1200" dirty="0">
                        <a:solidFill>
                          <a:srgbClr val="000000"/>
                        </a:solidFill>
                        <a:effectLst/>
                        <a:latin typeface="+mn-lt"/>
                      </a:endParaRP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1"/>
                  </a:ext>
                </a:extLst>
              </a:tr>
              <a:tr h="0">
                <a:tc>
                  <a:txBody>
                    <a:bodyPr/>
                    <a:lstStyle/>
                    <a:p>
                      <a:pPr>
                        <a:lnSpc>
                          <a:spcPct val="115000"/>
                        </a:lnSpc>
                        <a:spcAft>
                          <a:spcPts val="0"/>
                        </a:spcAft>
                      </a:pPr>
                      <a:r>
                        <a:rPr lang="en-IN" sz="1300" dirty="0">
                          <a:solidFill>
                            <a:srgbClr val="000000"/>
                          </a:solidFill>
                          <a:effectLst/>
                          <a:latin typeface="+mn-lt"/>
                          <a:ea typeface="Calibri"/>
                          <a:cs typeface="BerkeleyPro-Book"/>
                        </a:rPr>
                        <a:t>Canadian-incorporated</a:t>
                      </a:r>
                      <a:endParaRPr lang="en-IN" sz="1300" dirty="0">
                        <a:solidFill>
                          <a:srgbClr val="000000"/>
                        </a:solidFill>
                        <a:effectLst/>
                        <a:latin typeface="+mn-lt"/>
                        <a:ea typeface="Calibri"/>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r>
                        <a:rPr lang="en-CA" sz="1300" kern="1200" dirty="0">
                          <a:solidFill>
                            <a:srgbClr val="000000"/>
                          </a:solidFill>
                          <a:effectLst/>
                          <a:latin typeface="+mn-lt"/>
                        </a:rPr>
                        <a:t>18 670</a:t>
                      </a: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r>
                        <a:rPr lang="en-CA" sz="1300" kern="1200" dirty="0">
                          <a:solidFill>
                            <a:srgbClr val="000000"/>
                          </a:solidFill>
                          <a:effectLst/>
                          <a:latin typeface="+mn-lt"/>
                        </a:rPr>
                        <a:t>0.25</a:t>
                      </a: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2"/>
                  </a:ext>
                </a:extLst>
              </a:tr>
              <a:tr h="0">
                <a:tc>
                  <a:txBody>
                    <a:bodyPr/>
                    <a:lstStyle/>
                    <a:p>
                      <a:pPr>
                        <a:lnSpc>
                          <a:spcPct val="115000"/>
                        </a:lnSpc>
                        <a:spcAft>
                          <a:spcPts val="0"/>
                        </a:spcAft>
                      </a:pPr>
                      <a:r>
                        <a:rPr lang="en-IN" sz="1300" dirty="0">
                          <a:solidFill>
                            <a:srgbClr val="000000"/>
                          </a:solidFill>
                          <a:effectLst/>
                          <a:latin typeface="+mn-lt"/>
                          <a:ea typeface="Calibri"/>
                          <a:cs typeface="BerkeleyPro-Book"/>
                        </a:rPr>
                        <a:t>Foreign branches</a:t>
                      </a:r>
                      <a:endParaRPr lang="en-IN" sz="1300" dirty="0">
                        <a:solidFill>
                          <a:srgbClr val="000000"/>
                        </a:solidFill>
                        <a:effectLst/>
                        <a:latin typeface="+mn-lt"/>
                        <a:ea typeface="Calibri"/>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r>
                        <a:rPr lang="en-CA" sz="1300" kern="1200" dirty="0">
                          <a:solidFill>
                            <a:srgbClr val="000000"/>
                          </a:solidFill>
                          <a:effectLst/>
                          <a:latin typeface="+mn-lt"/>
                        </a:rPr>
                        <a:t>3 322</a:t>
                      </a: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r>
                        <a:rPr lang="en-CA" sz="1300" kern="1200" dirty="0">
                          <a:solidFill>
                            <a:srgbClr val="000000"/>
                          </a:solidFill>
                          <a:effectLst/>
                          <a:latin typeface="+mn-lt"/>
                        </a:rPr>
                        <a:t>0.05</a:t>
                      </a: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3"/>
                  </a:ext>
                </a:extLst>
              </a:tr>
              <a:tr h="0">
                <a:tc>
                  <a:txBody>
                    <a:bodyPr/>
                    <a:lstStyle/>
                    <a:p>
                      <a:pPr>
                        <a:lnSpc>
                          <a:spcPct val="115000"/>
                        </a:lnSpc>
                        <a:spcAft>
                          <a:spcPts val="0"/>
                        </a:spcAft>
                      </a:pPr>
                      <a:r>
                        <a:rPr lang="en-IN" sz="1300" b="1" dirty="0">
                          <a:solidFill>
                            <a:srgbClr val="000000"/>
                          </a:solidFill>
                          <a:effectLst/>
                          <a:latin typeface="+mn-lt"/>
                          <a:ea typeface="Calibri"/>
                          <a:cs typeface="BerkeleyPro-Black"/>
                        </a:rPr>
                        <a:t>Property and Casualty Insurance Companies</a:t>
                      </a:r>
                      <a:endParaRPr lang="en-IN" sz="1300" b="1" dirty="0">
                        <a:solidFill>
                          <a:srgbClr val="000000"/>
                        </a:solidFill>
                        <a:effectLst/>
                        <a:latin typeface="+mn-lt"/>
                        <a:ea typeface="Calibri"/>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endParaRPr lang="en-CA" sz="1300" kern="1200" dirty="0">
                        <a:solidFill>
                          <a:srgbClr val="000000"/>
                        </a:solidFill>
                        <a:effectLst/>
                        <a:latin typeface="+mn-lt"/>
                      </a:endParaRP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endParaRPr lang="en-CA" sz="1300" kern="1200" dirty="0">
                        <a:solidFill>
                          <a:srgbClr val="000000"/>
                        </a:solidFill>
                        <a:effectLst/>
                        <a:latin typeface="+mn-lt"/>
                      </a:endParaRP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4"/>
                  </a:ext>
                </a:extLst>
              </a:tr>
              <a:tr h="0">
                <a:tc>
                  <a:txBody>
                    <a:bodyPr/>
                    <a:lstStyle/>
                    <a:p>
                      <a:pPr>
                        <a:lnSpc>
                          <a:spcPct val="115000"/>
                        </a:lnSpc>
                        <a:spcAft>
                          <a:spcPts val="0"/>
                        </a:spcAft>
                      </a:pPr>
                      <a:r>
                        <a:rPr lang="en-IN" sz="1300" dirty="0">
                          <a:solidFill>
                            <a:srgbClr val="000000"/>
                          </a:solidFill>
                          <a:effectLst/>
                          <a:latin typeface="+mn-lt"/>
                          <a:ea typeface="Calibri"/>
                          <a:cs typeface="BerkeleyPro-Book"/>
                        </a:rPr>
                        <a:t>Canadian-incorporated</a:t>
                      </a:r>
                      <a:endParaRPr lang="en-IN" sz="1300" dirty="0">
                        <a:solidFill>
                          <a:srgbClr val="000000"/>
                        </a:solidFill>
                        <a:effectLst/>
                        <a:latin typeface="+mn-lt"/>
                        <a:ea typeface="Calibri"/>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r>
                        <a:rPr lang="en-CA" sz="1300" kern="1200">
                          <a:solidFill>
                            <a:srgbClr val="000000"/>
                          </a:solidFill>
                          <a:effectLst/>
                          <a:latin typeface="+mn-lt"/>
                        </a:rPr>
                        <a:t>123 829</a:t>
                      </a: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r>
                        <a:rPr lang="en-CA" sz="1300" kern="1200" dirty="0">
                          <a:solidFill>
                            <a:srgbClr val="000000"/>
                          </a:solidFill>
                          <a:effectLst/>
                          <a:latin typeface="+mn-lt"/>
                        </a:rPr>
                        <a:t>1.68</a:t>
                      </a: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5"/>
                  </a:ext>
                </a:extLst>
              </a:tr>
              <a:tr h="0">
                <a:tc>
                  <a:txBody>
                    <a:bodyPr/>
                    <a:lstStyle/>
                    <a:p>
                      <a:pPr>
                        <a:lnSpc>
                          <a:spcPct val="115000"/>
                        </a:lnSpc>
                        <a:spcAft>
                          <a:spcPts val="0"/>
                        </a:spcAft>
                      </a:pPr>
                      <a:r>
                        <a:rPr lang="en-IN" sz="1300" dirty="0">
                          <a:solidFill>
                            <a:srgbClr val="000000"/>
                          </a:solidFill>
                          <a:effectLst/>
                          <a:latin typeface="+mn-lt"/>
                          <a:ea typeface="Calibri"/>
                          <a:cs typeface="BerkeleyPro-Book"/>
                        </a:rPr>
                        <a:t>Foreign branches</a:t>
                      </a:r>
                      <a:endParaRPr lang="en-IN" sz="1300" dirty="0">
                        <a:solidFill>
                          <a:srgbClr val="000000"/>
                        </a:solidFill>
                        <a:effectLst/>
                        <a:latin typeface="+mn-lt"/>
                        <a:ea typeface="Calibri"/>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r>
                        <a:rPr lang="en-CA" sz="1300" kern="1200">
                          <a:solidFill>
                            <a:srgbClr val="000000"/>
                          </a:solidFill>
                          <a:effectLst/>
                          <a:latin typeface="+mn-lt"/>
                        </a:rPr>
                        <a:t>26 859</a:t>
                      </a: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r>
                        <a:rPr lang="en-CA" sz="1300" kern="1200" dirty="0">
                          <a:solidFill>
                            <a:srgbClr val="000000"/>
                          </a:solidFill>
                          <a:effectLst/>
                          <a:latin typeface="+mn-lt"/>
                        </a:rPr>
                        <a:t>0.37</a:t>
                      </a: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6"/>
                  </a:ext>
                </a:extLst>
              </a:tr>
              <a:tr h="0">
                <a:tc>
                  <a:txBody>
                    <a:bodyPr/>
                    <a:lstStyle/>
                    <a:p>
                      <a:pPr>
                        <a:lnSpc>
                          <a:spcPct val="115000"/>
                        </a:lnSpc>
                        <a:spcAft>
                          <a:spcPts val="0"/>
                        </a:spcAft>
                      </a:pPr>
                      <a:r>
                        <a:rPr lang="en-IN" sz="1300" b="1" dirty="0">
                          <a:solidFill>
                            <a:srgbClr val="000000"/>
                          </a:solidFill>
                          <a:effectLst/>
                          <a:latin typeface="+mn-lt"/>
                          <a:ea typeface="Calibri"/>
                          <a:cs typeface="BerkeleyPro-Black"/>
                        </a:rPr>
                        <a:t>Pension Plans</a:t>
                      </a:r>
                      <a:endParaRPr lang="en-IN" sz="1300" b="1" dirty="0">
                        <a:solidFill>
                          <a:srgbClr val="000000"/>
                        </a:solidFill>
                        <a:effectLst/>
                        <a:latin typeface="+mn-lt"/>
                        <a:ea typeface="Calibri"/>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r>
                        <a:rPr lang="en-CA" sz="1300" kern="1200">
                          <a:solidFill>
                            <a:srgbClr val="000000"/>
                          </a:solidFill>
                          <a:effectLst/>
                          <a:latin typeface="+mn-lt"/>
                        </a:rPr>
                        <a:t>198 000</a:t>
                      </a: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fontAlgn="t"/>
                      <a:r>
                        <a:rPr lang="en-CA" sz="1300" kern="1200" dirty="0">
                          <a:solidFill>
                            <a:srgbClr val="000000"/>
                          </a:solidFill>
                          <a:effectLst/>
                          <a:latin typeface="+mn-lt"/>
                        </a:rPr>
                        <a:t>2.69</a:t>
                      </a:r>
                    </a:p>
                  </a:txBody>
                  <a:tcPr marL="7620" marR="7620" marT="7620" marB="0">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7"/>
                  </a:ext>
                </a:extLst>
              </a:tr>
              <a:tr h="0">
                <a:tc>
                  <a:txBody>
                    <a:bodyPr/>
                    <a:lstStyle/>
                    <a:p>
                      <a:pPr>
                        <a:lnSpc>
                          <a:spcPct val="115000"/>
                        </a:lnSpc>
                        <a:spcAft>
                          <a:spcPts val="0"/>
                        </a:spcAft>
                      </a:pPr>
                      <a:r>
                        <a:rPr lang="en-IN" sz="1300" dirty="0">
                          <a:solidFill>
                            <a:srgbClr val="000000"/>
                          </a:solidFill>
                          <a:effectLst/>
                          <a:latin typeface="+mn-lt"/>
                          <a:ea typeface="Calibri"/>
                          <a:cs typeface="BerkeleyPro-Book"/>
                        </a:rPr>
                        <a:t>Total</a:t>
                      </a:r>
                      <a:endParaRPr lang="en-IN" sz="1300" dirty="0">
                        <a:solidFill>
                          <a:srgbClr val="000000"/>
                        </a:solidFill>
                        <a:effectLst/>
                        <a:latin typeface="+mn-lt"/>
                        <a:ea typeface="Calibri"/>
                      </a:endParaRPr>
                    </a:p>
                  </a:txBody>
                  <a:tcPr marL="68580" marR="68580" marT="0" marB="0">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CA" sz="1300" kern="1200" dirty="0">
                          <a:solidFill>
                            <a:srgbClr val="000000"/>
                          </a:solidFill>
                          <a:effectLst/>
                          <a:latin typeface="+mn-lt"/>
                        </a:rPr>
                        <a:t>7 349 988</a:t>
                      </a:r>
                    </a:p>
                  </a:txBody>
                  <a:tcPr marL="7620" marR="7620" marT="7620" marB="0">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CA" sz="1300" kern="1200" dirty="0">
                          <a:solidFill>
                            <a:srgbClr val="000000"/>
                          </a:solidFill>
                          <a:effectLst/>
                          <a:latin typeface="+mn-lt"/>
                        </a:rPr>
                        <a:t>100.00</a:t>
                      </a:r>
                    </a:p>
                  </a:txBody>
                  <a:tcPr marL="7620" marR="7620" marT="7620" marB="0">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8"/>
                  </a:ext>
                </a:extLst>
              </a:tr>
            </a:tbl>
          </a:graphicData>
        </a:graphic>
      </p:graphicFrame>
      <p:sp>
        <p:nvSpPr>
          <p:cNvPr id="5" name="Content Placeholder 5">
            <a:extLst>
              <a:ext uri="{FF2B5EF4-FFF2-40B4-BE49-F238E27FC236}">
                <a16:creationId xmlns:a16="http://schemas.microsoft.com/office/drawing/2014/main" id="{F04D1DE7-64D9-41C5-8975-EC3D5B2821A5}"/>
              </a:ext>
            </a:extLst>
          </p:cNvPr>
          <p:cNvSpPr txBox="1">
            <a:spLocks/>
          </p:cNvSpPr>
          <p:nvPr/>
        </p:nvSpPr>
        <p:spPr>
          <a:xfrm>
            <a:off x="398584" y="5849816"/>
            <a:ext cx="8229600" cy="228600"/>
          </a:xfrm>
          <a:prstGeom prst="rect">
            <a:avLst/>
          </a:prstGeom>
        </p:spPr>
        <p:txBody>
          <a:bodyPr/>
          <a:lstStyle>
            <a:lvl1pPr marL="256032" indent="-256032" algn="l" defTabSz="914400" rtl="0" eaLnBrk="1" latinLnBrk="0" hangingPunct="1">
              <a:spcBef>
                <a:spcPts val="1500"/>
              </a:spcBef>
              <a:buClr>
                <a:srgbClr val="007FA3"/>
              </a:buClr>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ts val="600"/>
              </a:spcBef>
              <a:buClr>
                <a:srgbClr val="007FA3"/>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ts val="600"/>
              </a:spcBef>
              <a:buClr>
                <a:srgbClr val="007FA3"/>
              </a:buClr>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spcBef>
                <a:spcPts val="600"/>
              </a:spcBef>
              <a:buClr>
                <a:srgbClr val="007FA3"/>
              </a:buClr>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ts val="600"/>
              </a:spcBef>
              <a:buClr>
                <a:srgbClr val="007FA3"/>
              </a:buClr>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ts val="300"/>
              </a:spcBef>
              <a:buClr>
                <a:srgbClr val="007FA3"/>
              </a:buClr>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ts val="300"/>
              </a:spcBef>
              <a:buClr>
                <a:srgbClr val="007FA3"/>
              </a:buClr>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ts val="300"/>
              </a:spcBef>
              <a:buClr>
                <a:srgbClr val="007FA3"/>
              </a:buClr>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ts val="300"/>
              </a:spcBef>
              <a:buClr>
                <a:srgbClr val="007FA3"/>
              </a:buClr>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IN" sz="1200" i="1" smtClean="0"/>
              <a:t>Source: </a:t>
            </a:r>
            <a:r>
              <a:rPr lang="en-IN" sz="1200" smtClean="0"/>
              <a:t>OSFI website www.osfi-bsif.gc.ca/Eng/Pages/default.aspx</a:t>
            </a:r>
            <a:endParaRPr lang="en-IN" sz="1200" dirty="0"/>
          </a:p>
        </p:txBody>
      </p:sp>
    </p:spTree>
    <p:extLst>
      <p:ext uri="{BB962C8B-B14F-4D97-AF65-F5344CB8AC3E}">
        <p14:creationId xmlns:p14="http://schemas.microsoft.com/office/powerpoint/2010/main" val="15178104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Regulation of Financial Markets</a:t>
            </a:r>
            <a:endParaRPr lang="en-IN" dirty="0"/>
          </a:p>
        </p:txBody>
      </p:sp>
      <p:sp>
        <p:nvSpPr>
          <p:cNvPr id="3" name="Content Placeholder 2"/>
          <p:cNvSpPr>
            <a:spLocks noGrp="1"/>
          </p:cNvSpPr>
          <p:nvPr>
            <p:ph idx="1"/>
          </p:nvPr>
        </p:nvSpPr>
        <p:spPr/>
        <p:txBody>
          <a:bodyPr/>
          <a:lstStyle/>
          <a:p>
            <a:pPr marL="609600" indent="-609600">
              <a:lnSpc>
                <a:spcPct val="90000"/>
              </a:lnSpc>
              <a:buFontTx/>
              <a:buNone/>
              <a:defRPr/>
            </a:pPr>
            <a:r>
              <a:rPr lang="en-US" altLang="en-US" dirty="0">
                <a:ea typeface="ヒラギノ角ゴ Pro W3" charset="-128"/>
              </a:rPr>
              <a:t>Primary Reasons for Regulation:</a:t>
            </a:r>
          </a:p>
          <a:p>
            <a:pPr marL="512064" indent="-512064">
              <a:lnSpc>
                <a:spcPct val="90000"/>
              </a:lnSpc>
              <a:buFont typeface="+mj-lt"/>
              <a:buAutoNum type="arabicPeriod"/>
              <a:defRPr/>
            </a:pPr>
            <a:r>
              <a:rPr lang="en-US" altLang="en-US" b="1" dirty="0">
                <a:solidFill>
                  <a:srgbClr val="C00000"/>
                </a:solidFill>
                <a:ea typeface="ヒラギノ角ゴ Pro W3" charset="-128"/>
              </a:rPr>
              <a:t>Increase information available to investors</a:t>
            </a:r>
          </a:p>
          <a:p>
            <a:pPr marL="849313" lvl="1" indent="-342900">
              <a:lnSpc>
                <a:spcPct val="90000"/>
              </a:lnSpc>
              <a:defRPr/>
            </a:pPr>
            <a:r>
              <a:rPr lang="en-US" altLang="en-US" dirty="0">
                <a:ea typeface="ヒラギノ角ゴ Pro W3" charset="-128"/>
              </a:rPr>
              <a:t>Reduce adverse selection and moral hazard problems</a:t>
            </a:r>
          </a:p>
          <a:p>
            <a:pPr marL="849313" lvl="1" indent="-342900">
              <a:lnSpc>
                <a:spcPct val="90000"/>
              </a:lnSpc>
              <a:defRPr/>
            </a:pPr>
            <a:r>
              <a:rPr lang="en-US" altLang="en-US" dirty="0">
                <a:ea typeface="ヒラギノ角ゴ Pro W3" charset="-128"/>
              </a:rPr>
              <a:t>Increase efficiency of financial markets</a:t>
            </a:r>
          </a:p>
          <a:p>
            <a:pPr marL="512064" indent="-512064">
              <a:lnSpc>
                <a:spcPct val="90000"/>
              </a:lnSpc>
              <a:buFont typeface="+mj-lt"/>
              <a:buAutoNum type="arabicPeriod"/>
              <a:defRPr/>
            </a:pPr>
            <a:r>
              <a:rPr lang="en-US" altLang="en-US" b="1" dirty="0">
                <a:solidFill>
                  <a:srgbClr val="C00000"/>
                </a:solidFill>
                <a:ea typeface="ヒラギノ角ゴ Pro W3" charset="-128"/>
              </a:rPr>
              <a:t>Ensure soundness of financial intermediaries</a:t>
            </a:r>
          </a:p>
          <a:p>
            <a:pPr marL="849313" lvl="1" indent="-342900">
              <a:lnSpc>
                <a:spcPct val="90000"/>
              </a:lnSpc>
              <a:defRPr/>
            </a:pPr>
            <a:r>
              <a:rPr lang="en-US" altLang="en-US" dirty="0">
                <a:ea typeface="ヒラギノ角ゴ Pro W3" charset="-128"/>
              </a:rPr>
              <a:t>Restrictions on entry and competition, reporting requirements, and restrictions on assets and activities</a:t>
            </a:r>
          </a:p>
          <a:p>
            <a:pPr marL="849313" lvl="1" indent="-342900">
              <a:lnSpc>
                <a:spcPct val="90000"/>
              </a:lnSpc>
              <a:defRPr/>
            </a:pPr>
            <a:r>
              <a:rPr lang="en-US" altLang="en-US" dirty="0">
                <a:ea typeface="ヒラギノ角ゴ Pro W3" charset="-128"/>
              </a:rPr>
              <a:t>Deposit insurance</a:t>
            </a:r>
          </a:p>
        </p:txBody>
      </p:sp>
    </p:spTree>
    <p:extLst>
      <p:ext uri="{BB962C8B-B14F-4D97-AF65-F5344CB8AC3E}">
        <p14:creationId xmlns:p14="http://schemas.microsoft.com/office/powerpoint/2010/main" val="5149165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Table 2-5 Principal Regulatory Agencies of the Canadian Financial System</a:t>
            </a:r>
            <a:r>
              <a:rPr lang="en-US" altLang="en-US" sz="2000" dirty="0"/>
              <a:t> </a:t>
            </a:r>
            <a:r>
              <a:rPr lang="en-US" altLang="en-US" sz="2000" b="0" dirty="0"/>
              <a:t>(1 of 2)</a:t>
            </a:r>
            <a:endParaRPr lang="en-AU" sz="2000" dirty="0"/>
          </a:p>
        </p:txBody>
      </p:sp>
      <p:graphicFrame>
        <p:nvGraphicFramePr>
          <p:cNvPr id="4" name="Content Placeholder 3"/>
          <p:cNvGraphicFramePr>
            <a:graphicFrameLocks noGrp="1"/>
          </p:cNvGraphicFramePr>
          <p:nvPr>
            <p:ph idx="1"/>
            <p:extLst/>
          </p:nvPr>
        </p:nvGraphicFramePr>
        <p:xfrm>
          <a:off x="457200" y="1600200"/>
          <a:ext cx="8229600" cy="4104640"/>
        </p:xfrm>
        <a:graphic>
          <a:graphicData uri="http://schemas.openxmlformats.org/drawingml/2006/table">
            <a:tbl>
              <a:tblPr firstRow="1" bandRow="1">
                <a:tableStyleId>{3B4B98B0-60AC-42C2-AFA5-B58CD77FA1E5}</a:tableStyleId>
              </a:tblPr>
              <a:tblGrid>
                <a:gridCol w="2590800">
                  <a:extLst>
                    <a:ext uri="{9D8B030D-6E8A-4147-A177-3AD203B41FA5}">
                      <a16:colId xmlns:a16="http://schemas.microsoft.com/office/drawing/2014/main" val="20000"/>
                    </a:ext>
                  </a:extLst>
                </a:gridCol>
                <a:gridCol w="2667000">
                  <a:extLst>
                    <a:ext uri="{9D8B030D-6E8A-4147-A177-3AD203B41FA5}">
                      <a16:colId xmlns:a16="http://schemas.microsoft.com/office/drawing/2014/main" val="20001"/>
                    </a:ext>
                  </a:extLst>
                </a:gridCol>
                <a:gridCol w="2971800">
                  <a:extLst>
                    <a:ext uri="{9D8B030D-6E8A-4147-A177-3AD203B41FA5}">
                      <a16:colId xmlns:a16="http://schemas.microsoft.com/office/drawing/2014/main" val="20002"/>
                    </a:ext>
                  </a:extLst>
                </a:gridCol>
              </a:tblGrid>
              <a:tr h="370840">
                <a:tc>
                  <a:txBody>
                    <a:bodyPr/>
                    <a:lstStyle/>
                    <a:p>
                      <a:r>
                        <a:rPr lang="en-IN" sz="1400" b="1" i="0" u="none" strike="noStrike" kern="1200" baseline="0" dirty="0">
                          <a:solidFill>
                            <a:schemeClr val="tx1"/>
                          </a:solidFill>
                          <a:latin typeface="+mn-lt"/>
                          <a:ea typeface="+mn-ea"/>
                          <a:cs typeface="+mn-cs"/>
                        </a:rPr>
                        <a:t>Regulatory Agency</a:t>
                      </a:r>
                      <a:endParaRPr lang="en-IN" sz="1400"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IN" sz="1400" b="1" i="0" u="none" strike="noStrike" kern="1200" baseline="0" dirty="0">
                          <a:solidFill>
                            <a:schemeClr val="tx1"/>
                          </a:solidFill>
                          <a:latin typeface="+mn-lt"/>
                          <a:ea typeface="+mn-ea"/>
                          <a:cs typeface="+mn-cs"/>
                        </a:rPr>
                        <a:t>Subject of Regulation</a:t>
                      </a:r>
                      <a:endParaRPr lang="en-IN" sz="1400"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IN" sz="1400" b="1" i="0" u="none" strike="noStrike" kern="1200" baseline="0" dirty="0">
                          <a:solidFill>
                            <a:schemeClr val="tx1"/>
                          </a:solidFill>
                          <a:latin typeface="+mn-lt"/>
                          <a:ea typeface="+mn-ea"/>
                          <a:cs typeface="+mn-cs"/>
                        </a:rPr>
                        <a:t>Nature of Regulations</a:t>
                      </a:r>
                      <a:endParaRPr lang="en-IN" sz="1400"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840">
                <a:tc>
                  <a:txBody>
                    <a:bodyPr/>
                    <a:lstStyle/>
                    <a:p>
                      <a:r>
                        <a:rPr lang="en-IN" sz="1300" kern="1200" dirty="0">
                          <a:solidFill>
                            <a:schemeClr val="tx1"/>
                          </a:solidFill>
                          <a:effectLst/>
                          <a:latin typeface="+mn-lt"/>
                          <a:ea typeface="+mn-ea"/>
                          <a:cs typeface="+mn-cs"/>
                        </a:rPr>
                        <a:t>Provincial securities and exchange commissions</a:t>
                      </a:r>
                      <a:endParaRPr lang="en-IN" sz="1300" dirty="0"/>
                    </a:p>
                  </a:txBody>
                  <a:tcPr>
                    <a:lnT w="12700" cap="flat" cmpd="sng" algn="ctr">
                      <a:solidFill>
                        <a:schemeClr val="tx1"/>
                      </a:solidFill>
                      <a:prstDash val="solid"/>
                      <a:round/>
                      <a:headEnd type="none" w="med" len="med"/>
                      <a:tailEnd type="none" w="med" len="med"/>
                    </a:lnT>
                    <a:solidFill>
                      <a:schemeClr val="bg1"/>
                    </a:solidFill>
                  </a:tcPr>
                </a:tc>
                <a:tc>
                  <a:txBody>
                    <a:bodyPr/>
                    <a:lstStyle/>
                    <a:p>
                      <a:r>
                        <a:rPr lang="en-IN" sz="1300" kern="1200" dirty="0">
                          <a:solidFill>
                            <a:schemeClr val="tx1"/>
                          </a:solidFill>
                          <a:effectLst/>
                          <a:latin typeface="+mn-lt"/>
                          <a:ea typeface="+mn-ea"/>
                          <a:cs typeface="+mn-cs"/>
                        </a:rPr>
                        <a:t>Organized exchanges and financial markets</a:t>
                      </a:r>
                      <a:endParaRPr lang="en-IN" sz="1300" dirty="0"/>
                    </a:p>
                  </a:txBody>
                  <a:tcPr>
                    <a:lnT w="12700" cap="flat" cmpd="sng" algn="ctr">
                      <a:solidFill>
                        <a:schemeClr val="tx1"/>
                      </a:solidFill>
                      <a:prstDash val="solid"/>
                      <a:round/>
                      <a:headEnd type="none" w="med" len="med"/>
                      <a:tailEnd type="none" w="med" len="med"/>
                    </a:lnT>
                    <a:solidFill>
                      <a:schemeClr val="bg1"/>
                    </a:solidFill>
                  </a:tcPr>
                </a:tc>
                <a:tc>
                  <a:txBody>
                    <a:bodyPr/>
                    <a:lstStyle/>
                    <a:p>
                      <a:r>
                        <a:rPr lang="en-IN" sz="1300" kern="1200" dirty="0">
                          <a:solidFill>
                            <a:schemeClr val="tx1"/>
                          </a:solidFill>
                          <a:effectLst/>
                          <a:latin typeface="+mn-lt"/>
                          <a:ea typeface="+mn-ea"/>
                          <a:cs typeface="+mn-cs"/>
                        </a:rPr>
                        <a:t>Requires disclosure of information and restricts insider trading</a:t>
                      </a:r>
                      <a:endParaRPr lang="en-IN" sz="1300" dirty="0"/>
                    </a:p>
                  </a:txBody>
                  <a:tcPr>
                    <a:lnT w="1270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10001"/>
                  </a:ext>
                </a:extLst>
              </a:tr>
              <a:tr h="370840">
                <a:tc>
                  <a:txBody>
                    <a:bodyPr/>
                    <a:lstStyle/>
                    <a:p>
                      <a:r>
                        <a:rPr lang="en-IN" sz="1300" b="0" i="0" u="none" strike="noStrike" kern="1200" baseline="0" dirty="0">
                          <a:solidFill>
                            <a:schemeClr val="tx1"/>
                          </a:solidFill>
                          <a:latin typeface="+mn-lt"/>
                          <a:ea typeface="+mn-ea"/>
                          <a:cs typeface="+mn-cs"/>
                        </a:rPr>
                        <a:t>Bank of Canada</a:t>
                      </a:r>
                      <a:endParaRPr lang="en-IN" sz="1300" dirty="0"/>
                    </a:p>
                  </a:txBody>
                  <a:tcPr>
                    <a:solidFill>
                      <a:schemeClr val="bg1"/>
                    </a:solidFill>
                  </a:tcPr>
                </a:tc>
                <a:tc>
                  <a:txBody>
                    <a:bodyPr/>
                    <a:lstStyle/>
                    <a:p>
                      <a:r>
                        <a:rPr lang="en-IN" sz="1300" kern="1200" dirty="0">
                          <a:solidFill>
                            <a:schemeClr val="tx1"/>
                          </a:solidFill>
                          <a:effectLst/>
                          <a:latin typeface="+mn-lt"/>
                          <a:ea typeface="+mn-ea"/>
                          <a:cs typeface="+mn-cs"/>
                        </a:rPr>
                        <a:t>Chartered banks, TMLs, and CUCPs</a:t>
                      </a:r>
                      <a:endParaRPr lang="en-IN" sz="1300" dirty="0"/>
                    </a:p>
                  </a:txBody>
                  <a:tcPr>
                    <a:solidFill>
                      <a:schemeClr val="bg1"/>
                    </a:solidFill>
                  </a:tcPr>
                </a:tc>
                <a:tc>
                  <a:txBody>
                    <a:bodyPr/>
                    <a:lstStyle/>
                    <a:p>
                      <a:r>
                        <a:rPr lang="en-IN" sz="1300" kern="1200" dirty="0">
                          <a:solidFill>
                            <a:schemeClr val="tx1"/>
                          </a:solidFill>
                          <a:effectLst/>
                          <a:latin typeface="+mn-lt"/>
                          <a:ea typeface="+mn-ea"/>
                          <a:cs typeface="+mn-cs"/>
                        </a:rPr>
                        <a:t>Examines the books of the deposit taking institutions and coordinates with the federal agencies that are responsible for financial institution regulation: OSFI and CDIC</a:t>
                      </a:r>
                      <a:endParaRPr lang="en-IN" sz="1300" dirty="0"/>
                    </a:p>
                  </a:txBody>
                  <a:tcPr>
                    <a:solidFill>
                      <a:schemeClr val="bg1"/>
                    </a:solidFill>
                  </a:tcPr>
                </a:tc>
                <a:extLst>
                  <a:ext uri="{0D108BD9-81ED-4DB2-BD59-A6C34878D82A}">
                    <a16:rowId xmlns:a16="http://schemas.microsoft.com/office/drawing/2014/main" val="10002"/>
                  </a:ext>
                </a:extLst>
              </a:tr>
              <a:tr h="370840">
                <a:tc>
                  <a:txBody>
                    <a:bodyPr/>
                    <a:lstStyle/>
                    <a:p>
                      <a:r>
                        <a:rPr lang="en-IN" sz="1300" kern="1200" dirty="0">
                          <a:solidFill>
                            <a:schemeClr val="tx1"/>
                          </a:solidFill>
                          <a:effectLst/>
                          <a:latin typeface="+mn-lt"/>
                          <a:ea typeface="+mn-ea"/>
                          <a:cs typeface="+mn-cs"/>
                        </a:rPr>
                        <a:t>Office of the Superintendent of Financial Institutions Canada (OSFI)</a:t>
                      </a:r>
                      <a:endParaRPr lang="en-IN" sz="1300" dirty="0"/>
                    </a:p>
                  </a:txBody>
                  <a:tcPr>
                    <a:solidFill>
                      <a:schemeClr val="bg1"/>
                    </a:solidFill>
                  </a:tcPr>
                </a:tc>
                <a:tc>
                  <a:txBody>
                    <a:bodyPr/>
                    <a:lstStyle/>
                    <a:p>
                      <a:r>
                        <a:rPr lang="en-IN" sz="1300" kern="1200" dirty="0">
                          <a:solidFill>
                            <a:schemeClr val="tx1"/>
                          </a:solidFill>
                          <a:effectLst/>
                          <a:latin typeface="+mn-lt"/>
                          <a:ea typeface="+mn-ea"/>
                          <a:cs typeface="+mn-cs"/>
                        </a:rPr>
                        <a:t>All federally regulated chartered banks, TMLs, CUCPs, life insurance companies, P&amp;C insurance companies, and pension plans</a:t>
                      </a:r>
                      <a:endParaRPr lang="en-IN" sz="1300" dirty="0"/>
                    </a:p>
                  </a:txBody>
                  <a:tcPr>
                    <a:solidFill>
                      <a:schemeClr val="bg1"/>
                    </a:solidFill>
                  </a:tcPr>
                </a:tc>
                <a:tc>
                  <a:txBody>
                    <a:bodyPr/>
                    <a:lstStyle/>
                    <a:p>
                      <a:r>
                        <a:rPr lang="en-IN" sz="1300" kern="1200" dirty="0">
                          <a:solidFill>
                            <a:schemeClr val="tx1"/>
                          </a:solidFill>
                          <a:effectLst/>
                          <a:latin typeface="+mn-lt"/>
                          <a:ea typeface="+mn-ea"/>
                          <a:cs typeface="+mn-cs"/>
                        </a:rPr>
                        <a:t>Sets capital adequacy, accounting, and board-of-directors responsibility standards; conducts bank audits and coordinates with provincial securities commissions</a:t>
                      </a:r>
                      <a:endParaRPr lang="en-IN" sz="1300" dirty="0"/>
                    </a:p>
                  </a:txBody>
                  <a:tcPr>
                    <a:solidFill>
                      <a:schemeClr val="bg1"/>
                    </a:solidFill>
                  </a:tcPr>
                </a:tc>
                <a:extLst>
                  <a:ext uri="{0D108BD9-81ED-4DB2-BD59-A6C34878D82A}">
                    <a16:rowId xmlns:a16="http://schemas.microsoft.com/office/drawing/2014/main" val="10003"/>
                  </a:ext>
                </a:extLst>
              </a:tr>
              <a:tr h="370840">
                <a:tc>
                  <a:txBody>
                    <a:bodyPr/>
                    <a:lstStyle/>
                    <a:p>
                      <a:r>
                        <a:rPr lang="en-IN" sz="1300" kern="1200" dirty="0">
                          <a:solidFill>
                            <a:schemeClr val="tx1"/>
                          </a:solidFill>
                          <a:effectLst/>
                          <a:latin typeface="+mn-lt"/>
                          <a:ea typeface="+mn-ea"/>
                          <a:cs typeface="+mn-cs"/>
                        </a:rPr>
                        <a:t>Canada Deposit Insurance Corporation (CDIC)</a:t>
                      </a:r>
                      <a:endParaRPr lang="en-IN" sz="1300" dirty="0"/>
                    </a:p>
                  </a:txBody>
                  <a:tcPr>
                    <a:lnB w="12700" cap="flat" cmpd="sng" algn="ctr">
                      <a:solidFill>
                        <a:schemeClr val="tx1"/>
                      </a:solidFill>
                      <a:prstDash val="solid"/>
                      <a:round/>
                      <a:headEnd type="none" w="med" len="med"/>
                      <a:tailEnd type="none" w="med" len="med"/>
                    </a:lnB>
                    <a:solidFill>
                      <a:schemeClr val="bg1"/>
                    </a:solidFill>
                  </a:tcPr>
                </a:tc>
                <a:tc>
                  <a:txBody>
                    <a:bodyPr/>
                    <a:lstStyle/>
                    <a:p>
                      <a:r>
                        <a:rPr lang="en-IN" sz="1300" kern="1200" dirty="0">
                          <a:solidFill>
                            <a:schemeClr val="tx1"/>
                          </a:solidFill>
                          <a:effectLst/>
                          <a:latin typeface="+mn-lt"/>
                          <a:ea typeface="+mn-ea"/>
                          <a:cs typeface="+mn-cs"/>
                        </a:rPr>
                        <a:t>Chartered banks, TMLs, CUCPs</a:t>
                      </a:r>
                      <a:endParaRPr lang="en-IN" sz="1300" dirty="0"/>
                    </a:p>
                  </a:txBody>
                  <a:tcPr>
                    <a:lnB w="12700" cap="flat" cmpd="sng" algn="ctr">
                      <a:solidFill>
                        <a:schemeClr val="tx1"/>
                      </a:solidFill>
                      <a:prstDash val="solid"/>
                      <a:round/>
                      <a:headEnd type="none" w="med" len="med"/>
                      <a:tailEnd type="none" w="med" len="med"/>
                    </a:lnB>
                    <a:solidFill>
                      <a:schemeClr val="bg1"/>
                    </a:solidFill>
                  </a:tcPr>
                </a:tc>
                <a:tc>
                  <a:txBody>
                    <a:bodyPr/>
                    <a:lstStyle/>
                    <a:p>
                      <a:r>
                        <a:rPr lang="en-IN" sz="1300" kern="1200" dirty="0">
                          <a:solidFill>
                            <a:schemeClr val="tx1"/>
                          </a:solidFill>
                          <a:effectLst/>
                          <a:latin typeface="+mn-lt"/>
                          <a:ea typeface="+mn-ea"/>
                          <a:cs typeface="+mn-cs"/>
                        </a:rPr>
                        <a:t>Provides insurance of up to $100 000 for each depositor at a bank, examines the books of insured banks, and imposes restrictions on assets they can hold</a:t>
                      </a:r>
                      <a:endParaRPr lang="en-IN" sz="1300" dirty="0"/>
                    </a:p>
                  </a:txBody>
                  <a:tcPr>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102033751"/>
      </p:ext>
    </p:extLst>
  </p:cSld>
  <p:clrMapOvr>
    <a:masterClrMapping/>
  </p:clrMapOvr>
</p:sld>
</file>

<file path=ppt/theme/theme1.xml><?xml version="1.0" encoding="utf-8"?>
<a:theme xmlns:a="http://schemas.openxmlformats.org/drawingml/2006/main" name="508 Lecture">
  <a:themeElements>
    <a:clrScheme name="Custom 7">
      <a:dk1>
        <a:sysClr val="windowText" lastClr="000000"/>
      </a:dk1>
      <a:lt1>
        <a:sysClr val="window" lastClr="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sz="2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2000" dirty="0" err="1" smtClean="0"/>
        </a:defPPr>
      </a:lstStyle>
    </a:txDef>
  </a:objectDefaults>
  <a:extraClrSchemeLst/>
</a:theme>
</file>

<file path=ppt/theme/theme2.xml><?xml version="1.0" encoding="utf-8"?>
<a:theme xmlns:a="http://schemas.openxmlformats.org/drawingml/2006/main" name="Office Theme">
  <a:themeElements>
    <a:clrScheme name="Pearson 508">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Pearson 508">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8046</TotalTime>
  <Words>1694</Words>
  <Application>Microsoft Office PowerPoint</Application>
  <PresentationFormat>On-screen Show (4:3)</PresentationFormat>
  <Paragraphs>336</Paragraphs>
  <Slides>26</Slides>
  <Notes>7</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26</vt:i4>
      </vt:variant>
    </vt:vector>
  </HeadingPairs>
  <TitlesOfParts>
    <vt:vector size="36" baseType="lpstr">
      <vt:lpstr>Arial</vt:lpstr>
      <vt:lpstr>BerkeleyPro-Black</vt:lpstr>
      <vt:lpstr>BerkeleyPro-Book</vt:lpstr>
      <vt:lpstr>Calibri</vt:lpstr>
      <vt:lpstr>Times New Roman</vt:lpstr>
      <vt:lpstr>Verdana</vt:lpstr>
      <vt:lpstr>Wingdings</vt:lpstr>
      <vt:lpstr>ヒラギノ角ゴ Pro W3</vt:lpstr>
      <vt:lpstr>508 Lecture</vt:lpstr>
      <vt:lpstr>Microsoft Excel Chart</vt:lpstr>
      <vt:lpstr>The Economics of Money, Banking, and Financial Markets</vt:lpstr>
      <vt:lpstr>Learning Objectives</vt:lpstr>
      <vt:lpstr>Function of Financial Markets</vt:lpstr>
      <vt:lpstr>Figure 2-1</vt:lpstr>
      <vt:lpstr>Net Lending Canada:  1990 – 2016</vt:lpstr>
      <vt:lpstr>Debt and Equity Markets </vt:lpstr>
      <vt:lpstr>Primary and Secondary Financial Markets</vt:lpstr>
      <vt:lpstr>Exchanges and Over-the-Counter Markets</vt:lpstr>
      <vt:lpstr>Money and Capital Markets</vt:lpstr>
      <vt:lpstr>Money Market Instruments</vt:lpstr>
      <vt:lpstr>Money Market Instruments</vt:lpstr>
      <vt:lpstr>Table 2-1 Principal Money Market Instruments</vt:lpstr>
      <vt:lpstr>Capital Market Instruments</vt:lpstr>
      <vt:lpstr>Capital Market Instruments (con’t)</vt:lpstr>
      <vt:lpstr>Table 2-2 Principal Capital Market Instruments</vt:lpstr>
      <vt:lpstr>Internationalization of Financial Markets</vt:lpstr>
      <vt:lpstr>Internationalization of Financial Markets (cont’d)</vt:lpstr>
      <vt:lpstr>Financial Intermediaries: Indirect Finance</vt:lpstr>
      <vt:lpstr>Financial Intermediaries: Indirect Finance (con’t)</vt:lpstr>
      <vt:lpstr>Financial Intermediaries: Indirect Finance (cont’d)</vt:lpstr>
      <vt:lpstr>Financial Intermediaries: Indirect Finance</vt:lpstr>
      <vt:lpstr>Types of Financial Intermediaries</vt:lpstr>
      <vt:lpstr>Table 2-3 Primary Assets and Liabilities of Financial Intermediaries</vt:lpstr>
      <vt:lpstr>Table 2-4 Relative Shares of Financial Institutions and Pension Plans Regulated by OSFI (as of October 31, 2017)</vt:lpstr>
      <vt:lpstr>Regulation of Financial Markets</vt:lpstr>
      <vt:lpstr>Table 2-5 Principal Regulatory Agencies of the Canadian Financial System (1 of 2)</vt:lpstr>
    </vt:vector>
  </TitlesOfParts>
  <Company>Pearson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Economics of Money, Banking, and Financial Markets, Sixth Canadian Edition</dc:title>
  <dc:subject>Economics</dc:subject>
  <dc:creator>Frederic S. Mishkin and Apostolos Serletis</dc:creator>
  <cp:keywords>Money, Banking, Finance</cp:keywords>
  <cp:lastModifiedBy>Colin Kovacs</cp:lastModifiedBy>
  <cp:revision>615</cp:revision>
  <dcterms:created xsi:type="dcterms:W3CDTF">2014-07-14T20:04:21Z</dcterms:created>
  <dcterms:modified xsi:type="dcterms:W3CDTF">2019-09-10T15:32:34Z</dcterms:modified>
  <cp:category>Business</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ffisync_UniqueId">
    <vt:lpwstr>682740</vt:lpwstr>
  </property>
  <property fmtid="{D5CDD505-2E9C-101B-9397-08002B2CF9AE}" pid="3" name="Offisync_UpdateToken">
    <vt:lpwstr>1</vt:lpwstr>
  </property>
  <property fmtid="{D5CDD505-2E9C-101B-9397-08002B2CF9AE}" pid="4" name="Jive_VersionGuid">
    <vt:lpwstr>7b502893-ac4a-4309-967d-6eb652f6b574</vt:lpwstr>
  </property>
  <property fmtid="{D5CDD505-2E9C-101B-9397-08002B2CF9AE}" pid="5" name="Offisync_ProviderInitializationData">
    <vt:lpwstr>https://neo.pearson.com</vt:lpwstr>
  </property>
  <property fmtid="{D5CDD505-2E9C-101B-9397-08002B2CF9AE}" pid="6" name="Offisync_ServerID">
    <vt:lpwstr>7e960520-0e88-4f05-9fa0-24079b61e486</vt:lpwstr>
  </property>
  <property fmtid="{D5CDD505-2E9C-101B-9397-08002B2CF9AE}" pid="7" name="Jive_LatestUserAccountName">
    <vt:lpwstr>sumit.gupta</vt:lpwstr>
  </property>
</Properties>
</file>