
<file path=[Content_Types].xml><?xml version="1.0" encoding="utf-8"?>
<Types xmlns="http://schemas.openxmlformats.org/package/2006/content-types">
  <Override PartName="/ppt/slides/slide41.xml" ContentType="application/vnd.openxmlformats-officedocument.presentationml.slide+xml"/>
  <Override PartName="/ppt/tags/tag55.xml" ContentType="application/vnd.openxmlformats-officedocument.presentationml.tags+xml"/>
  <Override PartName="/ppt/notesSlides/notesSlide16.xml" ContentType="application/vnd.openxmlformats-officedocument.presentationml.notesSlide+xml"/>
  <Override PartName="/ppt/slides/slide50.xml" ContentType="application/vnd.openxmlformats-officedocument.presentationml.slide+xml"/>
  <Override PartName="/ppt/slides/slide18.xml" ContentType="application/vnd.openxmlformats-officedocument.presentationml.slide+xml"/>
  <Override PartName="/ppt/notesSlides/notesSlide26.xml" ContentType="application/vnd.openxmlformats-officedocument.presentationml.notesSlide+xml"/>
  <Override PartName="/ppt/slides/slide60.xml" ContentType="application/vnd.openxmlformats-officedocument.presentationml.slide+xml"/>
  <Override PartName="/ppt/slides/slide28.xml" ContentType="application/vnd.openxmlformats-officedocument.presentationml.slide+xml"/>
  <Override PartName="/ppt/slides/slide37.xml" ContentType="application/vnd.openxmlformats-officedocument.presentationml.slide+xml"/>
  <Override PartName="/ppt/slides/slide9.xml" ContentType="application/vnd.openxmlformats-officedocument.presentationml.slide+xml"/>
  <Override PartName="/ppt/notesSlides/notesSlide45.xml" ContentType="application/vnd.openxmlformats-officedocument.presentationml.notesSlide+xml"/>
  <Override PartName="/ppt/slides/slide47.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tags/tag12.xml" ContentType="application/vnd.openxmlformats-officedocument.presentationml.tags+xml"/>
  <Override PartName="/ppt/theme/theme1.xml" ContentType="application/vnd.openxmlformats-officedocument.theme+xml"/>
  <Override PartName="/ppt/notesSlides/notesSlide2.xml" ContentType="application/vnd.openxmlformats-officedocument.presentationml.notesSlide+xml"/>
  <Override PartName="/ppt/tags/tag22.xml" ContentType="application/vnd.openxmlformats-officedocument.presentationml.tags+xml"/>
  <Override PartName="/ppt/tags/tag31.xml" ContentType="application/vnd.openxmlformats-officedocument.presentationml.tags+xml"/>
  <Override PartName="/ppt/tags/tag41.xml" ContentType="application/vnd.openxmlformats-officedocument.presentationml.tags+xml"/>
  <Override PartName="/ppt/tags/tag7.xml" ContentType="application/vnd.openxmlformats-officedocument.presentationml.tags+xml"/>
  <Override PartName="/ppt/tags/tag50.xml" ContentType="application/vnd.openxmlformats-officedocument.presentationml.tags+xml"/>
  <Override PartName="/ppt/tags/tag18.xml" ContentType="application/vnd.openxmlformats-officedocument.presentationml.tags+xml"/>
  <Default Extension="jpeg" ContentType="image/jpeg"/>
  <Override PartName="/ppt/notesSlides/notesSlide11.xml" ContentType="application/vnd.openxmlformats-officedocument.presentationml.notesSlide+xml"/>
  <Override PartName="/ppt/tags/tag28.xml" ContentType="application/vnd.openxmlformats-officedocument.presentationml.tags+xml"/>
  <Override PartName="/ppt/slides/slide13.xml" ContentType="application/vnd.openxmlformats-officedocument.presentationml.slide+xml"/>
  <Override PartName="/ppt/notesSlides/notesSlide21.xml" ContentType="application/vnd.openxmlformats-officedocument.presentationml.notesSlide+xml"/>
  <Override PartName="/ppt/tags/tag37.xml" ContentType="application/vnd.openxmlformats-officedocument.presentationml.tags+xml"/>
  <Override PartName="/ppt/slides/slide23.xml" ContentType="application/vnd.openxmlformats-officedocument.presentationml.slide+xml"/>
  <Override PartName="/ppt/notesSlides/notesSlide31.xml" ContentType="application/vnd.openxmlformats-officedocument.presentationml.notesSlide+xml"/>
  <Override PartName="/ppt/tags/tag47.xml" ContentType="application/vnd.openxmlformats-officedocument.presentationml.tags+xml"/>
  <Override PartName="/ppt/slides/slide32.xml" ContentType="application/vnd.openxmlformats-officedocument.presentationml.slide+xml"/>
  <Override PartName="/ppt/slides/slide4.xml" ContentType="application/vnd.openxmlformats-officedocument.presentationml.slide+xml"/>
  <Override PartName="/ppt/notesSlides/notesSlide40.xml" ContentType="application/vnd.openxmlformats-officedocument.presentationml.notesSlide+xml"/>
  <Override PartName="/ppt/slideLayouts/slideLayout5.xml" ContentType="application/vnd.openxmlformats-officedocument.presentationml.slideLayout+xml"/>
  <Override PartName="/ppt/tags/tag56.xml" ContentType="application/vnd.openxmlformats-officedocument.presentationml.tags+xml"/>
  <Override PartName="/ppt/slides/slide42.xml" ContentType="application/vnd.openxmlformats-officedocument.presentationml.slide+xml"/>
  <Override PartName="/ppt/notesSlides/notesSlide17.xml" ContentType="application/vnd.openxmlformats-officedocument.presentationml.notesSlide+xml"/>
  <Override PartName="/ppt/notesSlides/notesSlide50.xml" ContentType="application/vnd.openxmlformats-officedocument.presentationml.notesSlide+xml"/>
  <Override PartName="/ppt/slides/slide51.xml" ContentType="application/vnd.openxmlformats-officedocument.presentationml.slide+xml"/>
  <Override PartName="/ppt/slides/slide19.xml" ContentType="application/vnd.openxmlformats-officedocument.presentationml.slide+xml"/>
  <Override PartName="/ppt/notesSlides/notesSlide27.xml" ContentType="application/vnd.openxmlformats-officedocument.presentationml.notesSlide+xml"/>
  <Override PartName="/ppt/slideLayouts/slideLayout10.xml" ContentType="application/vnd.openxmlformats-officedocument.presentationml.slideLayout+xml"/>
  <Override PartName="/ppt/slides/slide29.xml" ContentType="application/vnd.openxmlformats-officedocument.presentationml.slide+xml"/>
  <Override PartName="/ppt/notesSlides/notesSlide36.xml" ContentType="application/vnd.openxmlformats-officedocument.presentationml.notesSlide+xml"/>
  <Override PartName="/ppt/slides/slide38.xml" ContentType="application/vnd.openxmlformats-officedocument.presentationml.slide+xml"/>
  <Override PartName="/ppt/notesSlides/notesSlide46.xml" ContentType="application/vnd.openxmlformats-officedocument.presentationml.notesSlide+xml"/>
  <Override PartName="/ppt/slides/slide48.xml" ContentType="application/vnd.openxmlformats-officedocument.presentationml.slide+xml"/>
  <Override PartName="/ppt/slides/slide57.xml" ContentType="application/vnd.openxmlformats-officedocument.presentationml.slide+xml"/>
  <Override PartName="/ppt/tags/tag2.xml" ContentType="application/vnd.openxmlformats-officedocument.presentationml.tags+xml"/>
  <Override PartName="/ppt/tags/tag13.xml" ContentType="application/vnd.openxmlformats-officedocument.presentationml.tags+xml"/>
  <Override PartName="/ppt/theme/theme2.xml" ContentType="application/vnd.openxmlformats-officedocument.theme+xml"/>
  <Override PartName="/ppt/notesSlides/notesSlide3.xml" ContentType="application/vnd.openxmlformats-officedocument.presentationml.notesSlide+xml"/>
  <Override PartName="/ppt/tags/tag23.xml" ContentType="application/vnd.openxmlformats-officedocument.presentationml.tags+xml"/>
  <Default Extension="emf" ContentType="image/x-emf"/>
  <Override PartName="/ppt/tags/tag32.xml" ContentType="application/vnd.openxmlformats-officedocument.presentationml.tags+xml"/>
  <Override PartName="/ppt/tags/tag42.xml" ContentType="application/vnd.openxmlformats-officedocument.presentationml.tags+xml"/>
  <Override PartName="/ppt/tags/tag8.xml" ContentType="application/vnd.openxmlformats-officedocument.presentationml.tags+xml"/>
  <Override PartName="/ppt/tags/tag51.xml" ContentType="application/vnd.openxmlformats-officedocument.presentationml.tags+xml"/>
  <Override PartName="/ppt/tags/tag19.xml" ContentType="application/vnd.openxmlformats-officedocument.presentationml.tags+xml"/>
  <Override PartName="/ppt/notesSlides/notesSlide8.xml" ContentType="application/vnd.openxmlformats-officedocument.presentationml.notesSlide+xml"/>
  <Override PartName="/ppt/notesSlides/notesSlide12.xml" ContentType="application/vnd.openxmlformats-officedocument.presentationml.notesSlide+xml"/>
  <Override PartName="/ppt/tags/tag29.xml" ContentType="application/vnd.openxmlformats-officedocument.presentationml.tags+xml"/>
  <Override PartName="/ppt/slides/slide14.xml" ContentType="application/vnd.openxmlformats-officedocument.presentationml.slide+xml"/>
  <Override PartName="/ppt/notesSlides/notesSlide22.xml" ContentType="application/vnd.openxmlformats-officedocument.presentationml.notesSlide+xml"/>
  <Override PartName="/ppt/tags/tag38.xml" ContentType="application/vnd.openxmlformats-officedocument.presentationml.tags+xml"/>
  <Override PartName="/ppt/slides/slide24.xml" ContentType="application/vnd.openxmlformats-officedocument.presentationml.slide+xml"/>
  <Default Extension="bin" ContentType="application/vnd.openxmlformats-officedocument.presentationml.printerSettings"/>
  <Override PartName="/ppt/notesSlides/notesSlide32.xml" ContentType="application/vnd.openxmlformats-officedocument.presentationml.notesSlide+xml"/>
  <Override PartName="/ppt/tags/tag48.xml" ContentType="application/vnd.openxmlformats-officedocument.presentationml.tags+xml"/>
  <Override PartName="/ppt/slides/slide33.xml" ContentType="application/vnd.openxmlformats-officedocument.presentationml.slide+xml"/>
  <Override PartName="/ppt/slides/slide5.xml" ContentType="application/vnd.openxmlformats-officedocument.presentationml.slide+xml"/>
  <Default Extension="xml" ContentType="application/xml"/>
  <Override PartName="/ppt/slideLayouts/slideLayout6.xml" ContentType="application/vnd.openxmlformats-officedocument.presentationml.slideLayout+xml"/>
  <Override PartName="/ppt/tableStyles.xml" ContentType="application/vnd.openxmlformats-officedocument.presentationml.tableStyles+xml"/>
  <Override PartName="/ppt/slides/slide43.xml" ContentType="application/vnd.openxmlformats-officedocument.presentationml.slide+xml"/>
  <Override PartName="/ppt/notesSlides/notesSlide41.xml" ContentType="application/vnd.openxmlformats-officedocument.presentationml.notesSlide+xml"/>
  <Override PartName="/ppt/notesSlides/notesSlide18.xml" ContentType="application/vnd.openxmlformats-officedocument.presentationml.notesSlide+xml"/>
  <Override PartName="/ppt/tags/tag57.xml" ContentType="application/vnd.openxmlformats-officedocument.presentationml.tags+xml"/>
  <Override PartName="/ppt/slides/slide52.xml" ContentType="application/vnd.openxmlformats-officedocument.presentationml.slide+xml"/>
  <Override PartName="/ppt/notesSlides/notesSlide28.xml" ContentType="application/vnd.openxmlformats-officedocument.presentationml.notesSlide+xml"/>
  <Override PartName="/ppt/slideLayouts/slideLayout11.xml" ContentType="application/vnd.openxmlformats-officedocument.presentationml.slideLayout+xml"/>
  <Override PartName="/ppt/notesSlides/notesSlide37.xml" ContentType="application/vnd.openxmlformats-officedocument.presentationml.notesSlide+xml"/>
  <Override PartName="/docProps/app.xml" ContentType="application/vnd.openxmlformats-officedocument.extended-properties+xml"/>
  <Override PartName="/ppt/slides/slide39.xml" ContentType="application/vnd.openxmlformats-officedocument.presentationml.slide+xml"/>
  <Override PartName="/ppt/notesSlides/notesSlide47.xml" ContentType="application/vnd.openxmlformats-officedocument.presentationml.notesSlide+xml"/>
  <Override PartName="/ppt/slides/slide49.xml" ContentType="application/vnd.openxmlformats-officedocument.presentationml.slide+xml"/>
  <Override PartName="/ppt/slides/slide58.xml" ContentType="application/vnd.openxmlformats-officedocument.presentationml.slide+xml"/>
  <Override PartName="/docProps/core.xml" ContentType="application/vnd.openxmlformats-package.core-properties+xml"/>
  <Override PartName="/ppt/tags/tag3.xml" ContentType="application/vnd.openxmlformats-officedocument.presentationml.tags+xml"/>
  <Override PartName="/ppt/tags/tag14.xml" ContentType="application/vnd.openxmlformats-officedocument.presentationml.tags+xml"/>
  <Override PartName="/ppt/theme/theme3.xml" ContentType="application/vnd.openxmlformats-officedocument.theme+xml"/>
  <Override PartName="/ppt/notesSlides/notesSlide4.xml" ContentType="application/vnd.openxmlformats-officedocument.presentationml.notesSlide+xml"/>
  <Override PartName="/ppt/tags/tag24.xml" ContentType="application/vnd.openxmlformats-officedocument.presentationml.tags+xml"/>
  <Override PartName="/ppt/tags/tag33.xml" ContentType="application/vnd.openxmlformats-officedocument.presentationml.tags+xml"/>
  <Override PartName="/ppt/tags/tag43.xml" ContentType="application/vnd.openxmlformats-officedocument.presentationml.tags+xml"/>
  <Override PartName="/ppt/tags/tag9.xml" ContentType="application/vnd.openxmlformats-officedocument.presentationml.tags+xml"/>
  <Override PartName="/ppt/slideLayouts/slideLayout1.xml" ContentType="application/vnd.openxmlformats-officedocument.presentationml.slideLayout+xml"/>
  <Override PartName="/ppt/tags/tag52.xml" ContentType="application/vnd.openxmlformats-officedocument.presentationml.tags+xml"/>
  <Override PartName="/ppt/notesSlides/notesSlide9.xml" ContentType="application/vnd.openxmlformats-officedocument.presentationml.notesSlide+xml"/>
  <Override PartName="/ppt/notesSlides/notesSlide13.xml" ContentType="application/vnd.openxmlformats-officedocument.presentationml.notesSlide+xml"/>
  <Override PartName="/ppt/slides/slide15.xml" ContentType="application/vnd.openxmlformats-officedocument.presentationml.slide+xml"/>
  <Override PartName="/ppt/notesSlides/notesSlide23.xml" ContentType="application/vnd.openxmlformats-officedocument.presentationml.notesSlide+xml"/>
  <Override PartName="/ppt/tags/tag39.xml" ContentType="application/vnd.openxmlformats-officedocument.presentationml.tags+xml"/>
  <Override PartName="/ppt/slides/slide25.xml" ContentType="application/vnd.openxmlformats-officedocument.presentationml.slide+xml"/>
  <Override PartName="/ppt/notesSlides/notesSlide33.xml" ContentType="application/vnd.openxmlformats-officedocument.presentationml.notesSlide+xml"/>
  <Override PartName="/ppt/tags/tag49.xml" ContentType="application/vnd.openxmlformats-officedocument.presentationml.tags+xml"/>
  <Override PartName="/ppt/slides/slide34.xml" ContentType="application/vnd.openxmlformats-officedocument.presentationml.slide+xml"/>
  <Override PartName="/ppt/slides/slide6.xml" ContentType="application/vnd.openxmlformats-officedocument.presentationml.slide+xml"/>
  <Default Extension="png" ContentType="image/png"/>
  <Override PartName="/ppt/slideLayouts/slideLayout7.xml" ContentType="application/vnd.openxmlformats-officedocument.presentationml.slideLayout+xml"/>
  <Override PartName="/ppt/notesSlides/notesSlide42.xml" ContentType="application/vnd.openxmlformats-officedocument.presentationml.notesSlide+xml"/>
  <Override PartName="/ppt/slides/slide44.xml" ContentType="application/vnd.openxmlformats-officedocument.presentationml.slide+xml"/>
  <Override PartName="/ppt/notesSlides/notesSlide19.xml" ContentType="application/vnd.openxmlformats-officedocument.presentationml.notesSlide+xml"/>
  <Override PartName="/ppt/slides/slide53.xml" ContentType="application/vnd.openxmlformats-officedocument.presentationml.slide+xml"/>
  <Override PartName="/ppt/notesSlides/notesSlide29.xml" ContentType="application/vnd.openxmlformats-officedocument.presentationml.notesSlide+xml"/>
  <Override PartName="/ppt/slideLayouts/slideLayout12.xml" ContentType="application/vnd.openxmlformats-officedocument.presentationml.slideLayout+xml"/>
  <Override PartName="/ppt/notesSlides/notesSlide38.xml" ContentType="application/vnd.openxmlformats-officedocument.presentationml.notesSlide+xml"/>
  <Override PartName="/ppt/notesSlides/notesSlide48.xml" ContentType="application/vnd.openxmlformats-officedocument.presentationml.notesSlide+xml"/>
  <Override PartName="/ppt/slides/slide59.xml" ContentType="application/vnd.openxmlformats-officedocument.presentationml.slide+xml"/>
  <Override PartName="/ppt/tags/tag4.xml" ContentType="application/vnd.openxmlformats-officedocument.presentationml.tags+xml"/>
  <Override PartName="/ppt/tags/tag15.xml" ContentType="application/vnd.openxmlformats-officedocument.presentationml.tags+xml"/>
  <Override PartName="/ppt/notesSlides/notesSlide5.xml" ContentType="application/vnd.openxmlformats-officedocument.presentationml.notesSlide+xml"/>
  <Override PartName="/ppt/tags/tag25.xml" ContentType="application/vnd.openxmlformats-officedocument.presentationml.tags+xml"/>
  <Override PartName="/ppt/slides/slide10.xml" ContentType="application/vnd.openxmlformats-officedocument.presentationml.slide+xml"/>
  <Override PartName="/ppt/tags/tag34.xml" ContentType="application/vnd.openxmlformats-officedocument.presentationml.tags+xml"/>
  <Override PartName="/ppt/slides/slide20.xml" ContentType="application/vnd.openxmlformats-officedocument.presentationml.slide+xml"/>
  <Override PartName="/ppt/tags/tag44.xml" ContentType="application/vnd.openxmlformats-officedocument.presentationml.tags+xml"/>
  <Override PartName="/ppt/slides/slide1.xml" ContentType="application/vnd.openxmlformats-officedocument.presentationml.slide+xml"/>
  <Override PartName="/ppt/slideLayouts/slideLayout2.xml" ContentType="application/vnd.openxmlformats-officedocument.presentationml.slideLayout+xml"/>
  <Override PartName="/ppt/tags/tag53.xml" ContentType="application/vnd.openxmlformats-officedocument.presentationml.tags+xml"/>
  <Override PartName="/ppt/notesSlides/notesSlide14.xml" ContentType="application/vnd.openxmlformats-officedocument.presentationml.notesSlide+xml"/>
  <Override PartName="/ppt/slides/slide16.xml" ContentType="application/vnd.openxmlformats-officedocument.presentationml.slide+xml"/>
  <Override PartName="/ppt/notesSlides/notesSlide24.xml" ContentType="application/vnd.openxmlformats-officedocument.presentationml.notesSlide+xml"/>
  <Override PartName="/ppt/viewProps.xml" ContentType="application/vnd.openxmlformats-officedocument.presentationml.viewProps+xml"/>
  <Default Extension="rels" ContentType="application/vnd.openxmlformats-package.relationships+xml"/>
  <Override PartName="/ppt/slides/slide26.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slides/slide7.xml" ContentType="application/vnd.openxmlformats-officedocument.presentationml.slide+xml"/>
  <Override PartName="/ppt/notesSlides/notesSlide43.xml" ContentType="application/vnd.openxmlformats-officedocument.presentationml.notesSlide+xml"/>
  <Override PartName="/ppt/slideLayouts/slideLayout8.xml" ContentType="application/vnd.openxmlformats-officedocument.presentationml.slideLayout+xml"/>
  <Override PartName="/ppt/slides/slide45.xml" ContentType="application/vnd.openxmlformats-officedocument.presentationml.slide+xml"/>
  <Override PartName="/ppt/slides/slide54.xml" ContentType="application/vnd.openxmlformats-officedocument.presentationml.slide+xml"/>
  <Override PartName="/ppt/tags/tag10.xml" ContentType="application/vnd.openxmlformats-officedocument.presentationml.tags+xml"/>
  <Override PartName="/ppt/presProps.xml" ContentType="application/vnd.openxmlformats-officedocument.presentationml.presProps+xml"/>
  <Override PartName="/ppt/notesSlides/notesSlide39.xml" ContentType="application/vnd.openxmlformats-officedocument.presentationml.notesSlide+xml"/>
  <Override PartName="/ppt/tags/tag20.xml" ContentType="application/vnd.openxmlformats-officedocument.presentationml.tags+xml"/>
  <Override PartName="/ppt/presentation.xml" ContentType="application/vnd.openxmlformats-officedocument.presentationml.presentation.main+xml"/>
  <Override PartName="/ppt/notesSlides/notesSlide49.xml" ContentType="application/vnd.openxmlformats-officedocument.presentationml.notesSlide+xml"/>
  <Override PartName="/ppt/tags/tag5.xml" ContentType="application/vnd.openxmlformats-officedocument.presentationml.tags+xml"/>
  <Override PartName="/ppt/tags/tag16.xml" ContentType="application/vnd.openxmlformats-officedocument.presentationml.tags+xml"/>
  <Override PartName="/ppt/notesSlides/notesSlide6.xml" ContentType="application/vnd.openxmlformats-officedocument.presentationml.notesSlide+xml"/>
  <Override PartName="/ppt/notesSlides/notesSlide10.xml" ContentType="application/vnd.openxmlformats-officedocument.presentationml.notesSlide+xml"/>
  <Override PartName="/ppt/tags/tag26.xml" ContentType="application/vnd.openxmlformats-officedocument.presentationml.tags+xml"/>
  <Override PartName="/ppt/slides/slide11.xml" ContentType="application/vnd.openxmlformats-officedocument.presentationml.slide+xml"/>
  <Override PartName="/ppt/tags/tag35.xml" ContentType="application/vnd.openxmlformats-officedocument.presentationml.tags+xml"/>
  <Override PartName="/ppt/slides/slide21.xml" ContentType="application/vnd.openxmlformats-officedocument.presentationml.slide+xml"/>
  <Override PartName="/ppt/tags/tag45.xml" ContentType="application/vnd.openxmlformats-officedocument.presentationml.tags+xml"/>
  <Override PartName="/ppt/slides/slide30.xml" ContentType="application/vnd.openxmlformats-officedocument.presentationml.slide+xml"/>
  <Override PartName="/ppt/slides/slide2.xml" ContentType="application/vnd.openxmlformats-officedocument.presentationml.slide+xml"/>
  <Override PartName="/ppt/handoutMasters/handoutMaster1.xml" ContentType="application/vnd.openxmlformats-officedocument.presentationml.handoutMaster+xml"/>
  <Override PartName="/ppt/slideLayouts/slideLayout3.xml" ContentType="application/vnd.openxmlformats-officedocument.presentationml.slideLayout+xml"/>
  <Override PartName="/ppt/slides/slide40.xml" ContentType="application/vnd.openxmlformats-officedocument.presentationml.slide+xml"/>
  <Override PartName="/ppt/tags/tag54.xml" ContentType="application/vnd.openxmlformats-officedocument.presentationml.tags+xml"/>
  <Override PartName="/ppt/notesSlides/notesSlide15.xml" ContentType="application/vnd.openxmlformats-officedocument.presentationml.notesSlide+xml"/>
  <Override PartName="/ppt/slides/slide17.xml" ContentType="application/vnd.openxmlformats-officedocument.presentationml.slide+xml"/>
  <Override PartName="/ppt/notesSlides/notesSlide25.xml" ContentType="application/vnd.openxmlformats-officedocument.presentationml.notesSlide+xml"/>
  <Override PartName="/ppt/slides/slide27.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slides/slide8.xml" ContentType="application/vnd.openxmlformats-officedocument.presentationml.slide+xml"/>
  <Override PartName="/ppt/notesSlides/notesSlide44.xml" ContentType="application/vnd.openxmlformats-officedocument.presentationml.notesSlide+xml"/>
  <Override PartName="/ppt/slideLayouts/slideLayout9.xml" ContentType="application/vnd.openxmlformats-officedocument.presentationml.slideLayout+xml"/>
  <Override PartName="/ppt/slides/slide46.xml" ContentType="application/vnd.openxmlformats-officedocument.presentationml.slide+xml"/>
  <Override PartName="/ppt/slides/slide55.xml" ContentType="application/vnd.openxmlformats-officedocument.presentationml.slide+xml"/>
  <Override PartName="/ppt/tags/tag11.xml" ContentType="application/vnd.openxmlformats-officedocument.presentationml.tags+xml"/>
  <Override PartName="/ppt/notesSlides/notesSlide1.xml" ContentType="application/vnd.openxmlformats-officedocument.presentationml.notesSlide+xml"/>
  <Override PartName="/ppt/tags/tag21.xml" ContentType="application/vnd.openxmlformats-officedocument.presentationml.tags+xml"/>
  <Override PartName="/ppt/tags/tag30.xml" ContentType="application/vnd.openxmlformats-officedocument.presentationml.tags+xml"/>
  <Override PartName="/ppt/tags/tag40.xml" ContentType="application/vnd.openxmlformats-officedocument.presentationml.tags+xml"/>
  <Override PartName="/ppt/tags/tag6.xml" ContentType="application/vnd.openxmlformats-officedocument.presentationml.tags+xml"/>
  <Override PartName="/ppt/tags/tag17.xml" ContentType="application/vnd.openxmlformats-officedocument.presentationml.tags+xml"/>
  <Override PartName="/ppt/notesSlides/notesSlide7.xml" ContentType="application/vnd.openxmlformats-officedocument.presentationml.notesSlide+xml"/>
  <Override PartName="/ppt/tags/tag27.xml" ContentType="application/vnd.openxmlformats-officedocument.presentationml.tags+xml"/>
  <Override PartName="/ppt/slides/slide12.xml" ContentType="application/vnd.openxmlformats-officedocument.presentationml.slide+xml"/>
  <Override PartName="/ppt/notesSlides/notesSlide20.xml" ContentType="application/vnd.openxmlformats-officedocument.presentationml.notesSlide+xml"/>
  <Override PartName="/ppt/tags/tag36.xml" ContentType="application/vnd.openxmlformats-officedocument.presentationml.tags+xml"/>
  <Override PartName="/ppt/slides/slide22.xml" ContentType="application/vnd.openxmlformats-officedocument.presentationml.slide+xml"/>
  <Override PartName="/ppt/notesSlides/notesSlide30.xml" ContentType="application/vnd.openxmlformats-officedocument.presentationml.notesSlide+xml"/>
  <Override PartName="/ppt/tags/tag46.xml" ContentType="application/vnd.openxmlformats-officedocument.presentationml.tags+xml"/>
  <Override PartName="/ppt/slides/slide31.xml" ContentType="application/vnd.openxmlformats-officedocument.presentationml.slide+xml"/>
  <Override PartName="/ppt/slides/slide3.xml" ContentType="application/vnd.openxmlformats-officedocument.presentationml.slide+xml"/>
  <Override PartName="/ppt/slideLayouts/slideLayout4.xml" ContentType="application/vnd.openxmlformats-officedocument.presentationml.slideLayout+xml"/>
  <Override PartName="/ppt/slideMasters/slideMaster1.xml" ContentType="application/vnd.openxmlformats-officedocument.presentationml.slideMaster+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p:sldMasterIdLst>
    <p:sldMasterId id="2147483655" r:id="rId1"/>
  </p:sldMasterIdLst>
  <p:notesMasterIdLst>
    <p:notesMasterId r:id="rId62"/>
  </p:notesMasterIdLst>
  <p:handoutMasterIdLst>
    <p:handoutMasterId r:id="rId63"/>
  </p:handoutMasterIdLst>
  <p:sldIdLst>
    <p:sldId id="391" r:id="rId2"/>
    <p:sldId id="458" r:id="rId3"/>
    <p:sldId id="459" r:id="rId4"/>
    <p:sldId id="548" r:id="rId5"/>
    <p:sldId id="514" r:id="rId6"/>
    <p:sldId id="460" r:id="rId7"/>
    <p:sldId id="461" r:id="rId8"/>
    <p:sldId id="462" r:id="rId9"/>
    <p:sldId id="463" r:id="rId10"/>
    <p:sldId id="464" r:id="rId11"/>
    <p:sldId id="465" r:id="rId12"/>
    <p:sldId id="466" r:id="rId13"/>
    <p:sldId id="467" r:id="rId14"/>
    <p:sldId id="468" r:id="rId15"/>
    <p:sldId id="469" r:id="rId16"/>
    <p:sldId id="470" r:id="rId17"/>
    <p:sldId id="471" r:id="rId18"/>
    <p:sldId id="472" r:id="rId19"/>
    <p:sldId id="473" r:id="rId20"/>
    <p:sldId id="565" r:id="rId21"/>
    <p:sldId id="474" r:id="rId22"/>
    <p:sldId id="475" r:id="rId23"/>
    <p:sldId id="525" r:id="rId24"/>
    <p:sldId id="551" r:id="rId25"/>
    <p:sldId id="577" r:id="rId26"/>
    <p:sldId id="566" r:id="rId27"/>
    <p:sldId id="476" r:id="rId28"/>
    <p:sldId id="477" r:id="rId29"/>
    <p:sldId id="478" r:id="rId30"/>
    <p:sldId id="479" r:id="rId31"/>
    <p:sldId id="569" r:id="rId32"/>
    <p:sldId id="570" r:id="rId33"/>
    <p:sldId id="578" r:id="rId34"/>
    <p:sldId id="567" r:id="rId35"/>
    <p:sldId id="568" r:id="rId36"/>
    <p:sldId id="571" r:id="rId37"/>
    <p:sldId id="579" r:id="rId38"/>
    <p:sldId id="580" r:id="rId39"/>
    <p:sldId id="581" r:id="rId40"/>
    <p:sldId id="582" r:id="rId41"/>
    <p:sldId id="583" r:id="rId42"/>
    <p:sldId id="602" r:id="rId43"/>
    <p:sldId id="584" r:id="rId44"/>
    <p:sldId id="585" r:id="rId45"/>
    <p:sldId id="586" r:id="rId46"/>
    <p:sldId id="587" r:id="rId47"/>
    <p:sldId id="588" r:id="rId48"/>
    <p:sldId id="589" r:id="rId49"/>
    <p:sldId id="590" r:id="rId50"/>
    <p:sldId id="591" r:id="rId51"/>
    <p:sldId id="592" r:id="rId52"/>
    <p:sldId id="593" r:id="rId53"/>
    <p:sldId id="594" r:id="rId54"/>
    <p:sldId id="595" r:id="rId55"/>
    <p:sldId id="596" r:id="rId56"/>
    <p:sldId id="597" r:id="rId57"/>
    <p:sldId id="598" r:id="rId58"/>
    <p:sldId id="599" r:id="rId59"/>
    <p:sldId id="600" r:id="rId60"/>
    <p:sldId id="601" r:id="rId61"/>
  </p:sldIdLst>
  <p:sldSz cx="9144000" cy="6858000" type="screen4x3"/>
  <p:notesSz cx="6858000" cy="9144000"/>
  <p:custDataLst>
    <p:tags r:id="rId65"/>
  </p:custDataLst>
  <p:defaultTextStyle>
    <a:defPPr>
      <a:defRPr lang="en-CA"/>
    </a:defPPr>
    <a:lvl1pPr algn="l" rtl="0" eaLnBrk="0" fontAlgn="base" hangingPunct="0">
      <a:spcBef>
        <a:spcPct val="0"/>
      </a:spcBef>
      <a:spcAft>
        <a:spcPct val="0"/>
      </a:spcAft>
      <a:defRPr b="1" kern="1200">
        <a:solidFill>
          <a:schemeClr val="tx1"/>
        </a:solidFill>
        <a:latin typeface="Arial" charset="0"/>
        <a:ea typeface="+mn-ea"/>
        <a:cs typeface="+mn-cs"/>
      </a:defRPr>
    </a:lvl1pPr>
    <a:lvl2pPr marL="457200" algn="l" rtl="0" eaLnBrk="0" fontAlgn="base" hangingPunct="0">
      <a:spcBef>
        <a:spcPct val="0"/>
      </a:spcBef>
      <a:spcAft>
        <a:spcPct val="0"/>
      </a:spcAft>
      <a:defRPr b="1" kern="1200">
        <a:solidFill>
          <a:schemeClr val="tx1"/>
        </a:solidFill>
        <a:latin typeface="Arial" charset="0"/>
        <a:ea typeface="+mn-ea"/>
        <a:cs typeface="+mn-cs"/>
      </a:defRPr>
    </a:lvl2pPr>
    <a:lvl3pPr marL="914400" algn="l" rtl="0" eaLnBrk="0" fontAlgn="base" hangingPunct="0">
      <a:spcBef>
        <a:spcPct val="0"/>
      </a:spcBef>
      <a:spcAft>
        <a:spcPct val="0"/>
      </a:spcAft>
      <a:defRPr b="1" kern="1200">
        <a:solidFill>
          <a:schemeClr val="tx1"/>
        </a:solidFill>
        <a:latin typeface="Arial" charset="0"/>
        <a:ea typeface="+mn-ea"/>
        <a:cs typeface="+mn-cs"/>
      </a:defRPr>
    </a:lvl3pPr>
    <a:lvl4pPr marL="1371600" algn="l" rtl="0" eaLnBrk="0" fontAlgn="base" hangingPunct="0">
      <a:spcBef>
        <a:spcPct val="0"/>
      </a:spcBef>
      <a:spcAft>
        <a:spcPct val="0"/>
      </a:spcAft>
      <a:defRPr b="1" kern="1200">
        <a:solidFill>
          <a:schemeClr val="tx1"/>
        </a:solidFill>
        <a:latin typeface="Arial" charset="0"/>
        <a:ea typeface="+mn-ea"/>
        <a:cs typeface="+mn-cs"/>
      </a:defRPr>
    </a:lvl4pPr>
    <a:lvl5pPr marL="1828800" algn="l" rtl="0" eaLnBrk="0" fontAlgn="base" hangingPunct="0">
      <a:spcBef>
        <a:spcPct val="0"/>
      </a:spcBef>
      <a:spcAft>
        <a:spcPct val="0"/>
      </a:spcAft>
      <a:defRPr b="1" kern="1200">
        <a:solidFill>
          <a:schemeClr val="tx1"/>
        </a:solidFill>
        <a:latin typeface="Arial" charset="0"/>
        <a:ea typeface="+mn-ea"/>
        <a:cs typeface="+mn-cs"/>
      </a:defRPr>
    </a:lvl5pPr>
    <a:lvl6pPr marL="2286000" algn="l" defTabSz="457200" rtl="0" eaLnBrk="1" latinLnBrk="0" hangingPunct="1">
      <a:defRPr b="1" kern="1200">
        <a:solidFill>
          <a:schemeClr val="tx1"/>
        </a:solidFill>
        <a:latin typeface="Arial" charset="0"/>
        <a:ea typeface="+mn-ea"/>
        <a:cs typeface="+mn-cs"/>
      </a:defRPr>
    </a:lvl6pPr>
    <a:lvl7pPr marL="2743200" algn="l" defTabSz="457200" rtl="0" eaLnBrk="1" latinLnBrk="0" hangingPunct="1">
      <a:defRPr b="1" kern="1200">
        <a:solidFill>
          <a:schemeClr val="tx1"/>
        </a:solidFill>
        <a:latin typeface="Arial" charset="0"/>
        <a:ea typeface="+mn-ea"/>
        <a:cs typeface="+mn-cs"/>
      </a:defRPr>
    </a:lvl7pPr>
    <a:lvl8pPr marL="3200400" algn="l" defTabSz="457200" rtl="0" eaLnBrk="1" latinLnBrk="0" hangingPunct="1">
      <a:defRPr b="1" kern="1200">
        <a:solidFill>
          <a:schemeClr val="tx1"/>
        </a:solidFill>
        <a:latin typeface="Arial" charset="0"/>
        <a:ea typeface="+mn-ea"/>
        <a:cs typeface="+mn-cs"/>
      </a:defRPr>
    </a:lvl8pPr>
    <a:lvl9pPr marL="3657600" algn="l" defTabSz="457200" rtl="0" eaLnBrk="1" latinLnBrk="0" hangingPunct="1">
      <a:defRPr b="1"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lrMru>
    <a:srgbClr val="84976D"/>
    <a:srgbClr val="9DDF9D"/>
    <a:srgbClr val="F8EADC"/>
    <a:srgbClr val="F9ECDF"/>
    <a:srgbClr val="339933"/>
    <a:srgbClr val="27277D"/>
    <a:srgbClr val="272777"/>
    <a:srgbClr val="F7E6D5"/>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normalViewPr horzBarState="maximized">
    <p:restoredLeft sz="15620"/>
    <p:restoredTop sz="94660"/>
  </p:normalViewPr>
  <p:slideViewPr>
    <p:cSldViewPr snapToObjects="1">
      <p:cViewPr>
        <p:scale>
          <a:sx n="75" d="100"/>
          <a:sy n="75" d="100"/>
        </p:scale>
        <p:origin x="-1848" y="-1152"/>
      </p:cViewPr>
      <p:guideLst>
        <p:guide orient="horz" pos="1920"/>
        <p:guide pos="192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Objects="1">
      <p:cViewPr varScale="1">
        <p:scale>
          <a:sx n="66" d="100"/>
          <a:sy n="66" d="100"/>
        </p:scale>
        <p:origin x="19" y="4"/>
      </p:cViewPr>
      <p:guideLst/>
    </p:cSldViewPr>
  </p:notes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63" Type="http://schemas.openxmlformats.org/officeDocument/2006/relationships/handoutMaster" Target="handoutMasters/handoutMaster1.xml"/><Relationship Id="rId64" Type="http://schemas.openxmlformats.org/officeDocument/2006/relationships/printerSettings" Target="printerSettings/printerSettings1.bin"/><Relationship Id="rId65" Type="http://schemas.openxmlformats.org/officeDocument/2006/relationships/tags" Target="tags/tag1.xml"/><Relationship Id="rId66" Type="http://schemas.openxmlformats.org/officeDocument/2006/relationships/presProps" Target="presProps.xml"/><Relationship Id="rId67" Type="http://schemas.openxmlformats.org/officeDocument/2006/relationships/viewProps" Target="viewProps.xml"/><Relationship Id="rId68" Type="http://schemas.openxmlformats.org/officeDocument/2006/relationships/theme" Target="theme/theme1.xml"/><Relationship Id="rId69" Type="http://schemas.openxmlformats.org/officeDocument/2006/relationships/tableStyles" Target="tableStyles.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slide" Target="slides/slide51.xml"/><Relationship Id="rId53" Type="http://schemas.openxmlformats.org/officeDocument/2006/relationships/slide" Target="slides/slide52.xml"/><Relationship Id="rId54" Type="http://schemas.openxmlformats.org/officeDocument/2006/relationships/slide" Target="slides/slide53.xml"/><Relationship Id="rId55" Type="http://schemas.openxmlformats.org/officeDocument/2006/relationships/slide" Target="slides/slide54.xml"/><Relationship Id="rId56" Type="http://schemas.openxmlformats.org/officeDocument/2006/relationships/slide" Target="slides/slide55.xml"/><Relationship Id="rId57" Type="http://schemas.openxmlformats.org/officeDocument/2006/relationships/slide" Target="slides/slide56.xml"/><Relationship Id="rId58" Type="http://schemas.openxmlformats.org/officeDocument/2006/relationships/slide" Target="slides/slide57.xml"/><Relationship Id="rId59" Type="http://schemas.openxmlformats.org/officeDocument/2006/relationships/slide" Target="slides/slide5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60" Type="http://schemas.openxmlformats.org/officeDocument/2006/relationships/slide" Target="slides/slide59.xml"/><Relationship Id="rId61" Type="http://schemas.openxmlformats.org/officeDocument/2006/relationships/slide" Target="slides/slide60.xml"/><Relationship Id="rId62" Type="http://schemas.openxmlformats.org/officeDocument/2006/relationships/notesMaster" Target="notesMasters/notesMaster1.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solidFill>
          <a:schemeClr val="bg1"/>
        </a:solidFill>
        <a:effectLst/>
      </p:bgPr>
    </p:bg>
    <p:spTree>
      <p:nvGrpSpPr>
        <p:cNvPr id="1" name=""/>
        <p:cNvGrpSpPr/>
        <p:nvPr/>
      </p:nvGrpSpPr>
      <p:grpSpPr>
        <a:xfrm>
          <a:off x="0" y="0"/>
          <a:ext cx="0" cy="0"/>
          <a:chOff x="0" y="0"/>
          <a:chExt cx="0" cy="0"/>
        </a:xfrm>
      </p:grpSpPr>
      <p:sp>
        <p:nvSpPr>
          <p:cNvPr id="6041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b="0">
                <a:latin typeface="Tahoma" pitchFamily="34" charset="0"/>
              </a:defRPr>
            </a:lvl1pPr>
          </a:lstStyle>
          <a:p>
            <a:pPr>
              <a:defRPr/>
            </a:pPr>
            <a:endParaRPr lang="en-CA"/>
          </a:p>
        </p:txBody>
      </p:sp>
      <p:sp>
        <p:nvSpPr>
          <p:cNvPr id="60419" name="Rectangle 3"/>
          <p:cNvSpPr>
            <a:spLocks noGrp="1" noChangeArrowheads="1"/>
          </p:cNvSpPr>
          <p:nvPr>
            <p:ph type="dt" sz="quarter"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b="0">
                <a:latin typeface="Tahoma" pitchFamily="34" charset="0"/>
              </a:defRPr>
            </a:lvl1pPr>
          </a:lstStyle>
          <a:p>
            <a:pPr>
              <a:defRPr/>
            </a:pPr>
            <a:endParaRPr lang="en-CA"/>
          </a:p>
        </p:txBody>
      </p:sp>
      <p:sp>
        <p:nvSpPr>
          <p:cNvPr id="60420" name="Rectangle 4"/>
          <p:cNvSpPr>
            <a:spLocks noGrp="1" noChangeArrowheads="1"/>
          </p:cNvSpPr>
          <p:nvPr>
            <p:ph type="ftr" sz="quarter" idx="2"/>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b="0">
                <a:latin typeface="Tahoma" pitchFamily="34" charset="0"/>
              </a:defRPr>
            </a:lvl1pPr>
          </a:lstStyle>
          <a:p>
            <a:pPr>
              <a:defRPr/>
            </a:pPr>
            <a:endParaRPr lang="en-CA"/>
          </a:p>
        </p:txBody>
      </p:sp>
      <p:sp>
        <p:nvSpPr>
          <p:cNvPr id="60421" name="Rectangle 5"/>
          <p:cNvSpPr>
            <a:spLocks noGrp="1" noChangeArrowheads="1"/>
          </p:cNvSpPr>
          <p:nvPr>
            <p:ph type="sldNum" sz="quarter" idx="3"/>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b="0">
                <a:latin typeface="Tahoma" charset="0"/>
              </a:defRPr>
            </a:lvl1pPr>
          </a:lstStyle>
          <a:p>
            <a:pPr>
              <a:defRPr/>
            </a:pPr>
            <a:fld id="{86D0780B-2682-0444-AF65-9F8765442024}" type="slidenum">
              <a:rPr lang="en-CA"/>
              <a:pPr>
                <a:defRPr/>
              </a:pPr>
              <a:t>‹#›</a:t>
            </a:fld>
            <a:endParaRPr lang="en-CA"/>
          </a:p>
        </p:txBody>
      </p:sp>
    </p:spTree>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solidFill>
          <a:schemeClr val="bg1"/>
        </a:solidFill>
        <a:effectLst/>
      </p:bgPr>
    </p:bg>
    <p:spTree>
      <p:nvGrpSpPr>
        <p:cNvPr id="1" name=""/>
        <p:cNvGrpSpPr/>
        <p:nvPr/>
      </p:nvGrpSpPr>
      <p:grpSpPr>
        <a:xfrm>
          <a:off x="0" y="0"/>
          <a:ext cx="0" cy="0"/>
          <a:chOff x="0" y="0"/>
          <a:chExt cx="0" cy="0"/>
        </a:xfrm>
      </p:grpSpPr>
      <p:sp>
        <p:nvSpPr>
          <p:cNvPr id="6144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b="0">
                <a:latin typeface="Tahoma" pitchFamily="34" charset="0"/>
              </a:defRPr>
            </a:lvl1pPr>
          </a:lstStyle>
          <a:p>
            <a:pPr>
              <a:defRPr/>
            </a:pPr>
            <a:endParaRPr lang="en-CA"/>
          </a:p>
        </p:txBody>
      </p:sp>
      <p:sp>
        <p:nvSpPr>
          <p:cNvPr id="61443"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b="0">
                <a:latin typeface="Tahoma" pitchFamily="34" charset="0"/>
              </a:defRPr>
            </a:lvl1pPr>
          </a:lstStyle>
          <a:p>
            <a:pPr>
              <a:defRPr/>
            </a:pPr>
            <a:endParaRPr lang="en-CA"/>
          </a:p>
        </p:txBody>
      </p:sp>
      <p:sp>
        <p:nvSpPr>
          <p:cNvPr id="1536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61445"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CA" noProof="0" smtClean="0"/>
              <a:t>Click to edit Master text styles</a:t>
            </a:r>
          </a:p>
          <a:p>
            <a:pPr lvl="1"/>
            <a:r>
              <a:rPr lang="en-CA" noProof="0" smtClean="0"/>
              <a:t>Second level</a:t>
            </a:r>
          </a:p>
          <a:p>
            <a:pPr lvl="2"/>
            <a:r>
              <a:rPr lang="en-CA" noProof="0" smtClean="0"/>
              <a:t>Third level</a:t>
            </a:r>
          </a:p>
          <a:p>
            <a:pPr lvl="3"/>
            <a:r>
              <a:rPr lang="en-CA" noProof="0" smtClean="0"/>
              <a:t>Fourth level</a:t>
            </a:r>
          </a:p>
          <a:p>
            <a:pPr lvl="4"/>
            <a:r>
              <a:rPr lang="en-CA" noProof="0" smtClean="0"/>
              <a:t>Fifth level</a:t>
            </a:r>
          </a:p>
        </p:txBody>
      </p:sp>
      <p:sp>
        <p:nvSpPr>
          <p:cNvPr id="61446"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b="0">
                <a:latin typeface="Tahoma" pitchFamily="34" charset="0"/>
              </a:defRPr>
            </a:lvl1pPr>
          </a:lstStyle>
          <a:p>
            <a:pPr>
              <a:defRPr/>
            </a:pPr>
            <a:endParaRPr lang="en-CA"/>
          </a:p>
        </p:txBody>
      </p:sp>
      <p:sp>
        <p:nvSpPr>
          <p:cNvPr id="61447"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b="0">
                <a:latin typeface="Tahoma" charset="0"/>
              </a:defRPr>
            </a:lvl1pPr>
          </a:lstStyle>
          <a:p>
            <a:pPr>
              <a:defRPr/>
            </a:pPr>
            <a:fld id="{F9330050-F131-EE45-883D-1DD6B0305F95}" type="slidenum">
              <a:rPr lang="en-CA"/>
              <a:pPr>
                <a:defRPr/>
              </a:pPr>
              <a:t>‹#›</a:t>
            </a:fld>
            <a:endParaRPr lang="en-CA"/>
          </a:p>
        </p:txBody>
      </p:sp>
    </p:spTree>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kern="1200">
        <a:solidFill>
          <a:schemeClr val="tx1"/>
        </a:solidFill>
        <a:latin typeface="Times New Roman" pitchFamily="18" charset="0"/>
        <a:ea typeface="ＭＳ Ｐゴシック" charset="-128"/>
        <a:cs typeface="ＭＳ Ｐゴシック" charset="-128"/>
      </a:defRPr>
    </a:lvl1pPr>
    <a:lvl2pPr marL="457200" algn="l" rtl="0" eaLnBrk="0" fontAlgn="base" hangingPunct="0">
      <a:spcBef>
        <a:spcPct val="30000"/>
      </a:spcBef>
      <a:spcAft>
        <a:spcPct val="0"/>
      </a:spcAft>
      <a:defRPr sz="1600" kern="1200">
        <a:solidFill>
          <a:schemeClr val="tx1"/>
        </a:solidFill>
        <a:latin typeface="Times New Roman" pitchFamily="18" charset="0"/>
        <a:ea typeface="ＭＳ Ｐゴシック" charset="-128"/>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ＭＳ Ｐゴシック" charset="-128"/>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ＭＳ Ｐゴシック" charset="-128"/>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ＭＳ Ｐゴシック"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7.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9.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0.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2.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3.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4.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5.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6.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7.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8.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9.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0.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2.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3.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4.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5.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6.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7.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8.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9.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0.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8434" name="Rectangle 7"/>
          <p:cNvSpPr>
            <a:spLocks noGrp="1" noChangeArrowheads="1"/>
          </p:cNvSpPr>
          <p:nvPr>
            <p:ph type="sldNum" sz="quarter" idx="5"/>
          </p:nvPr>
        </p:nvSpPr>
        <p:spPr>
          <a:noFill/>
        </p:spPr>
        <p:txBody>
          <a:bodyPr/>
          <a:lstStyle/>
          <a:p>
            <a:fld id="{B287A3ED-8A4C-8F4A-81A9-3494333EF82A}" type="slidenum">
              <a:rPr lang="en-CA"/>
              <a:pPr/>
              <a:t>2</a:t>
            </a:fld>
            <a:endParaRPr lang="en-CA"/>
          </a:p>
        </p:txBody>
      </p:sp>
      <p:sp>
        <p:nvSpPr>
          <p:cNvPr id="18435"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prstTxWarp prst="textNoShape">
              <a:avLst/>
            </a:prstTxWarp>
          </a:bodyPr>
          <a:lstStyle/>
          <a:p>
            <a:pPr algn="r"/>
            <a:fld id="{655CA1F7-3A9F-CF43-BA42-48BDE77DF604}" type="slidenum">
              <a:rPr lang="en-US" sz="1200" b="0">
                <a:latin typeface="Times" charset="0"/>
                <a:ea typeface="Times New Roman" charset="0"/>
                <a:cs typeface="Times New Roman" charset="0"/>
              </a:rPr>
              <a:pPr algn="r"/>
              <a:t>2</a:t>
            </a:fld>
            <a:endParaRPr lang="en-US" sz="1200" b="0">
              <a:latin typeface="Times" charset="0"/>
              <a:ea typeface="Times New Roman" charset="0"/>
              <a:cs typeface="Times New Roman" charset="0"/>
            </a:endParaRPr>
          </a:p>
        </p:txBody>
      </p:sp>
      <p:sp>
        <p:nvSpPr>
          <p:cNvPr id="18436" name="Rectangle 2"/>
          <p:cNvSpPr>
            <a:spLocks noGrp="1" noRot="1" noChangeAspect="1" noChangeArrowheads="1" noTextEdit="1"/>
          </p:cNvSpPr>
          <p:nvPr>
            <p:ph type="sldImg"/>
          </p:nvPr>
        </p:nvSpPr>
        <p:spPr>
          <a:ln/>
        </p:spPr>
      </p:sp>
      <p:sp>
        <p:nvSpPr>
          <p:cNvPr id="18437" name="Rectangle 3"/>
          <p:cNvSpPr>
            <a:spLocks noGrp="1" noChangeArrowheads="1"/>
          </p:cNvSpPr>
          <p:nvPr>
            <p:ph type="body" idx="1"/>
          </p:nvPr>
        </p:nvSpPr>
        <p:spPr>
          <a:noFill/>
          <a:ln/>
        </p:spPr>
        <p:txBody>
          <a:bodyPr/>
          <a:lstStyle/>
          <a:p>
            <a:pPr eaLnBrk="1" hangingPunct="1"/>
            <a:endParaRPr lang="en-US">
              <a:latin typeface="Times New Roman"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0482" name="Rectangle 7"/>
          <p:cNvSpPr>
            <a:spLocks noGrp="1" noChangeArrowheads="1"/>
          </p:cNvSpPr>
          <p:nvPr>
            <p:ph type="sldNum" sz="quarter" idx="5"/>
          </p:nvPr>
        </p:nvSpPr>
        <p:spPr>
          <a:noFill/>
        </p:spPr>
        <p:txBody>
          <a:bodyPr/>
          <a:lstStyle/>
          <a:p>
            <a:fld id="{EAA6229C-644B-544F-BE81-074CB60EC257}" type="slidenum">
              <a:rPr lang="en-CA"/>
              <a:pPr/>
              <a:t>3</a:t>
            </a:fld>
            <a:endParaRPr lang="en-CA"/>
          </a:p>
        </p:txBody>
      </p:sp>
      <p:sp>
        <p:nvSpPr>
          <p:cNvPr id="20483"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prstTxWarp prst="textNoShape">
              <a:avLst/>
            </a:prstTxWarp>
          </a:bodyPr>
          <a:lstStyle/>
          <a:p>
            <a:pPr algn="r"/>
            <a:fld id="{C2DCB67A-358E-F748-8EAB-34DC589155A9}" type="slidenum">
              <a:rPr lang="en-US" sz="1200" b="0">
                <a:latin typeface="Times" charset="0"/>
                <a:ea typeface="Times New Roman" charset="0"/>
                <a:cs typeface="Times New Roman" charset="0"/>
              </a:rPr>
              <a:pPr algn="r"/>
              <a:t>3</a:t>
            </a:fld>
            <a:endParaRPr lang="en-US" sz="1200" b="0">
              <a:latin typeface="Times" charset="0"/>
              <a:ea typeface="Times New Roman" charset="0"/>
              <a:cs typeface="Times New Roman" charset="0"/>
            </a:endParaRPr>
          </a:p>
        </p:txBody>
      </p:sp>
      <p:sp>
        <p:nvSpPr>
          <p:cNvPr id="20484" name="Rectangle 2"/>
          <p:cNvSpPr>
            <a:spLocks noGrp="1" noRot="1" noChangeAspect="1" noChangeArrowheads="1" noTextEdit="1"/>
          </p:cNvSpPr>
          <p:nvPr>
            <p:ph type="sldImg"/>
          </p:nvPr>
        </p:nvSpPr>
        <p:spPr>
          <a:ln/>
        </p:spPr>
      </p:sp>
      <p:sp>
        <p:nvSpPr>
          <p:cNvPr id="20485" name="Rectangle 3"/>
          <p:cNvSpPr>
            <a:spLocks noGrp="1" noChangeArrowheads="1"/>
          </p:cNvSpPr>
          <p:nvPr>
            <p:ph type="body" idx="1"/>
          </p:nvPr>
        </p:nvSpPr>
        <p:spPr>
          <a:noFill/>
          <a:ln/>
        </p:spPr>
        <p:txBody>
          <a:bodyPr/>
          <a:lstStyle/>
          <a:p>
            <a:pPr eaLnBrk="1" hangingPunct="1"/>
            <a:endParaRPr lang="en-US">
              <a:latin typeface="Times New Roman"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a:noFill/>
        </p:spPr>
        <p:txBody>
          <a:bodyPr/>
          <a:lstStyle/>
          <a:p>
            <a:fld id="{72E418DD-2A66-7043-8936-A5D1BB6C7097}" type="slidenum">
              <a:rPr lang="en-CA"/>
              <a:pPr/>
              <a:t>6</a:t>
            </a:fld>
            <a:endParaRPr lang="en-CA"/>
          </a:p>
        </p:txBody>
      </p:sp>
      <p:sp>
        <p:nvSpPr>
          <p:cNvPr id="24579"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prstTxWarp prst="textNoShape">
              <a:avLst/>
            </a:prstTxWarp>
          </a:bodyPr>
          <a:lstStyle/>
          <a:p>
            <a:pPr algn="r"/>
            <a:fld id="{4A5E9DF1-C2C3-AF44-AE6D-FE23199F45BD}" type="slidenum">
              <a:rPr lang="en-US" sz="1200" b="0">
                <a:latin typeface="Times" charset="0"/>
                <a:ea typeface="Times New Roman" charset="0"/>
                <a:cs typeface="Times New Roman" charset="0"/>
              </a:rPr>
              <a:pPr algn="r"/>
              <a:t>6</a:t>
            </a:fld>
            <a:endParaRPr lang="en-US" sz="1200" b="0">
              <a:latin typeface="Times" charset="0"/>
              <a:ea typeface="Times New Roman" charset="0"/>
              <a:cs typeface="Times New Roman" charset="0"/>
            </a:endParaRPr>
          </a:p>
        </p:txBody>
      </p:sp>
      <p:sp>
        <p:nvSpPr>
          <p:cNvPr id="24580" name="Rectangle 2"/>
          <p:cNvSpPr>
            <a:spLocks noGrp="1" noRot="1" noChangeAspect="1" noChangeArrowheads="1" noTextEdit="1"/>
          </p:cNvSpPr>
          <p:nvPr>
            <p:ph type="sldImg"/>
          </p:nvPr>
        </p:nvSpPr>
        <p:spPr>
          <a:ln/>
        </p:spPr>
      </p:sp>
      <p:sp>
        <p:nvSpPr>
          <p:cNvPr id="24581" name="Rectangle 3"/>
          <p:cNvSpPr>
            <a:spLocks noGrp="1" noChangeArrowheads="1"/>
          </p:cNvSpPr>
          <p:nvPr>
            <p:ph type="body" idx="1"/>
          </p:nvPr>
        </p:nvSpPr>
        <p:spPr>
          <a:noFill/>
          <a:ln/>
        </p:spPr>
        <p:txBody>
          <a:bodyPr/>
          <a:lstStyle/>
          <a:p>
            <a:pPr eaLnBrk="1" hangingPunct="1"/>
            <a:endParaRPr lang="en-US">
              <a:latin typeface="Times New Roman"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p:spPr>
        <p:txBody>
          <a:bodyPr/>
          <a:lstStyle/>
          <a:p>
            <a:fld id="{0E4445BA-C581-6648-9271-076E7BD196CC}" type="slidenum">
              <a:rPr lang="en-CA"/>
              <a:pPr/>
              <a:t>7</a:t>
            </a:fld>
            <a:endParaRPr lang="en-CA"/>
          </a:p>
        </p:txBody>
      </p:sp>
      <p:sp>
        <p:nvSpPr>
          <p:cNvPr id="26627"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prstTxWarp prst="textNoShape">
              <a:avLst/>
            </a:prstTxWarp>
          </a:bodyPr>
          <a:lstStyle/>
          <a:p>
            <a:pPr algn="r"/>
            <a:fld id="{3A1D8720-9670-CD46-B582-B02D68972677}" type="slidenum">
              <a:rPr lang="en-US" sz="1200" b="0">
                <a:latin typeface="Times" charset="0"/>
                <a:ea typeface="Times New Roman" charset="0"/>
                <a:cs typeface="Times New Roman" charset="0"/>
              </a:rPr>
              <a:pPr algn="r"/>
              <a:t>7</a:t>
            </a:fld>
            <a:endParaRPr lang="en-US" sz="1200" b="0">
              <a:latin typeface="Times" charset="0"/>
              <a:ea typeface="Times New Roman" charset="0"/>
              <a:cs typeface="Times New Roman" charset="0"/>
            </a:endParaRPr>
          </a:p>
        </p:txBody>
      </p:sp>
      <p:sp>
        <p:nvSpPr>
          <p:cNvPr id="26628" name="Rectangle 2"/>
          <p:cNvSpPr>
            <a:spLocks noGrp="1" noRot="1" noChangeAspect="1" noChangeArrowheads="1" noTextEdit="1"/>
          </p:cNvSpPr>
          <p:nvPr>
            <p:ph type="sldImg"/>
          </p:nvPr>
        </p:nvSpPr>
        <p:spPr>
          <a:ln/>
        </p:spPr>
      </p:sp>
      <p:sp>
        <p:nvSpPr>
          <p:cNvPr id="26629" name="Rectangle 3"/>
          <p:cNvSpPr>
            <a:spLocks noGrp="1" noChangeArrowheads="1"/>
          </p:cNvSpPr>
          <p:nvPr>
            <p:ph type="body" idx="1"/>
          </p:nvPr>
        </p:nvSpPr>
        <p:spPr>
          <a:noFill/>
          <a:ln/>
        </p:spPr>
        <p:txBody>
          <a:bodyPr/>
          <a:lstStyle/>
          <a:p>
            <a:pPr eaLnBrk="1" hangingPunct="1"/>
            <a:endParaRPr lang="en-US">
              <a:latin typeface="Times New Roman"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p:spPr>
        <p:txBody>
          <a:bodyPr/>
          <a:lstStyle/>
          <a:p>
            <a:fld id="{E3DC0A19-50CD-3D43-BB65-D40FD0655BCB}" type="slidenum">
              <a:rPr lang="en-CA"/>
              <a:pPr/>
              <a:t>8</a:t>
            </a:fld>
            <a:endParaRPr lang="en-CA"/>
          </a:p>
        </p:txBody>
      </p:sp>
      <p:sp>
        <p:nvSpPr>
          <p:cNvPr id="28675"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prstTxWarp prst="textNoShape">
              <a:avLst/>
            </a:prstTxWarp>
          </a:bodyPr>
          <a:lstStyle/>
          <a:p>
            <a:pPr algn="r"/>
            <a:fld id="{0E3BCD94-5C9F-4D43-AC68-4FB6A9B481BE}" type="slidenum">
              <a:rPr lang="en-US" sz="1200" b="0">
                <a:latin typeface="Times" charset="0"/>
                <a:ea typeface="Times New Roman" charset="0"/>
                <a:cs typeface="Times New Roman" charset="0"/>
              </a:rPr>
              <a:pPr algn="r"/>
              <a:t>8</a:t>
            </a:fld>
            <a:endParaRPr lang="en-US" sz="1200" b="0">
              <a:latin typeface="Times" charset="0"/>
              <a:ea typeface="Times New Roman" charset="0"/>
              <a:cs typeface="Times New Roman" charset="0"/>
            </a:endParaRPr>
          </a:p>
        </p:txBody>
      </p:sp>
      <p:sp>
        <p:nvSpPr>
          <p:cNvPr id="28676" name="Rectangle 2"/>
          <p:cNvSpPr>
            <a:spLocks noGrp="1" noRot="1" noChangeAspect="1" noChangeArrowheads="1" noTextEdit="1"/>
          </p:cNvSpPr>
          <p:nvPr>
            <p:ph type="sldImg"/>
          </p:nvPr>
        </p:nvSpPr>
        <p:spPr>
          <a:ln/>
        </p:spPr>
      </p:sp>
      <p:sp>
        <p:nvSpPr>
          <p:cNvPr id="28677" name="Rectangle 3"/>
          <p:cNvSpPr>
            <a:spLocks noGrp="1" noChangeArrowheads="1"/>
          </p:cNvSpPr>
          <p:nvPr>
            <p:ph type="body" idx="1"/>
          </p:nvPr>
        </p:nvSpPr>
        <p:spPr>
          <a:noFill/>
          <a:ln/>
        </p:spPr>
        <p:txBody>
          <a:bodyPr/>
          <a:lstStyle/>
          <a:p>
            <a:pPr eaLnBrk="1" hangingPunct="1"/>
            <a:endParaRPr lang="en-US">
              <a:latin typeface="Times New Roman"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p:spPr>
        <p:txBody>
          <a:bodyPr/>
          <a:lstStyle/>
          <a:p>
            <a:fld id="{4A6EF9A9-6365-844B-A8B8-369362F842B3}" type="slidenum">
              <a:rPr lang="en-CA"/>
              <a:pPr/>
              <a:t>9</a:t>
            </a:fld>
            <a:endParaRPr lang="en-CA"/>
          </a:p>
        </p:txBody>
      </p:sp>
      <p:sp>
        <p:nvSpPr>
          <p:cNvPr id="30723"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prstTxWarp prst="textNoShape">
              <a:avLst/>
            </a:prstTxWarp>
          </a:bodyPr>
          <a:lstStyle/>
          <a:p>
            <a:pPr algn="r"/>
            <a:fld id="{B917C7C3-FDFF-4548-9FC2-15066D8C0BA6}" type="slidenum">
              <a:rPr lang="en-US" sz="1200" b="0">
                <a:latin typeface="Times" charset="0"/>
                <a:ea typeface="Times New Roman" charset="0"/>
                <a:cs typeface="Times New Roman" charset="0"/>
              </a:rPr>
              <a:pPr algn="r"/>
              <a:t>9</a:t>
            </a:fld>
            <a:endParaRPr lang="en-US" sz="1200" b="0">
              <a:latin typeface="Times" charset="0"/>
              <a:ea typeface="Times New Roman" charset="0"/>
              <a:cs typeface="Times New Roman" charset="0"/>
            </a:endParaRPr>
          </a:p>
        </p:txBody>
      </p:sp>
      <p:sp>
        <p:nvSpPr>
          <p:cNvPr id="30724" name="Rectangle 2"/>
          <p:cNvSpPr>
            <a:spLocks noGrp="1" noRot="1" noChangeAspect="1" noChangeArrowheads="1" noTextEdit="1"/>
          </p:cNvSpPr>
          <p:nvPr>
            <p:ph type="sldImg"/>
          </p:nvPr>
        </p:nvSpPr>
        <p:spPr>
          <a:ln/>
        </p:spPr>
      </p:sp>
      <p:sp>
        <p:nvSpPr>
          <p:cNvPr id="30725" name="Rectangle 3"/>
          <p:cNvSpPr>
            <a:spLocks noGrp="1" noChangeArrowheads="1"/>
          </p:cNvSpPr>
          <p:nvPr>
            <p:ph type="body" idx="1"/>
          </p:nvPr>
        </p:nvSpPr>
        <p:spPr>
          <a:noFill/>
          <a:ln/>
        </p:spPr>
        <p:txBody>
          <a:bodyPr/>
          <a:lstStyle/>
          <a:p>
            <a:pPr eaLnBrk="1" hangingPunct="1"/>
            <a:endParaRPr lang="en-US">
              <a:latin typeface="Times New Roman"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p:spPr>
        <p:txBody>
          <a:bodyPr/>
          <a:lstStyle/>
          <a:p>
            <a:fld id="{AB633CFE-E539-354F-996D-E7232B16887A}" type="slidenum">
              <a:rPr lang="en-CA"/>
              <a:pPr/>
              <a:t>10</a:t>
            </a:fld>
            <a:endParaRPr lang="en-CA"/>
          </a:p>
        </p:txBody>
      </p:sp>
      <p:sp>
        <p:nvSpPr>
          <p:cNvPr id="32771"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prstTxWarp prst="textNoShape">
              <a:avLst/>
            </a:prstTxWarp>
          </a:bodyPr>
          <a:lstStyle/>
          <a:p>
            <a:pPr algn="r"/>
            <a:fld id="{EFFE0149-30A1-FD4D-9E2A-9E1D810ADEAE}" type="slidenum">
              <a:rPr lang="en-US" sz="1200" b="0">
                <a:latin typeface="Times" charset="0"/>
                <a:ea typeface="Times New Roman" charset="0"/>
                <a:cs typeface="Times New Roman" charset="0"/>
              </a:rPr>
              <a:pPr algn="r"/>
              <a:t>10</a:t>
            </a:fld>
            <a:endParaRPr lang="en-US" sz="1200" b="0">
              <a:latin typeface="Times" charset="0"/>
              <a:ea typeface="Times New Roman" charset="0"/>
              <a:cs typeface="Times New Roman" charset="0"/>
            </a:endParaRPr>
          </a:p>
        </p:txBody>
      </p:sp>
      <p:sp>
        <p:nvSpPr>
          <p:cNvPr id="32772" name="Rectangle 2"/>
          <p:cNvSpPr>
            <a:spLocks noGrp="1" noRot="1" noChangeAspect="1" noChangeArrowheads="1" noTextEdit="1"/>
          </p:cNvSpPr>
          <p:nvPr>
            <p:ph type="sldImg"/>
          </p:nvPr>
        </p:nvSpPr>
        <p:spPr>
          <a:ln/>
        </p:spPr>
      </p:sp>
      <p:sp>
        <p:nvSpPr>
          <p:cNvPr id="32773" name="Rectangle 3"/>
          <p:cNvSpPr>
            <a:spLocks noGrp="1" noChangeArrowheads="1"/>
          </p:cNvSpPr>
          <p:nvPr>
            <p:ph type="body" idx="1"/>
          </p:nvPr>
        </p:nvSpPr>
        <p:spPr>
          <a:noFill/>
          <a:ln/>
        </p:spPr>
        <p:txBody>
          <a:bodyPr/>
          <a:lstStyle/>
          <a:p>
            <a:pPr eaLnBrk="1" hangingPunct="1"/>
            <a:endParaRPr lang="en-US">
              <a:latin typeface="Times New Roman"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p>
            <a:fld id="{2AE84CAA-E420-FD49-BE60-BD51C82DB6E9}" type="slidenum">
              <a:rPr lang="en-CA"/>
              <a:pPr/>
              <a:t>11</a:t>
            </a:fld>
            <a:endParaRPr lang="en-CA"/>
          </a:p>
        </p:txBody>
      </p:sp>
      <p:sp>
        <p:nvSpPr>
          <p:cNvPr id="34819"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prstTxWarp prst="textNoShape">
              <a:avLst/>
            </a:prstTxWarp>
          </a:bodyPr>
          <a:lstStyle/>
          <a:p>
            <a:pPr algn="r"/>
            <a:fld id="{FA44D961-7CF8-A945-B51B-76BBE3A9C71D}" type="slidenum">
              <a:rPr lang="en-US" sz="1200" b="0">
                <a:latin typeface="Times" charset="0"/>
                <a:ea typeface="Times New Roman" charset="0"/>
                <a:cs typeface="Times New Roman" charset="0"/>
              </a:rPr>
              <a:pPr algn="r"/>
              <a:t>11</a:t>
            </a:fld>
            <a:endParaRPr lang="en-US" sz="1200" b="0">
              <a:latin typeface="Times" charset="0"/>
              <a:ea typeface="Times New Roman" charset="0"/>
              <a:cs typeface="Times New Roman" charset="0"/>
            </a:endParaRPr>
          </a:p>
        </p:txBody>
      </p:sp>
      <p:sp>
        <p:nvSpPr>
          <p:cNvPr id="34820" name="Rectangle 2"/>
          <p:cNvSpPr>
            <a:spLocks noGrp="1" noRot="1" noChangeAspect="1" noChangeArrowheads="1" noTextEdit="1"/>
          </p:cNvSpPr>
          <p:nvPr>
            <p:ph type="sldImg"/>
          </p:nvPr>
        </p:nvSpPr>
        <p:spPr>
          <a:ln/>
        </p:spPr>
      </p:sp>
      <p:sp>
        <p:nvSpPr>
          <p:cNvPr id="34821" name="Rectangle 3"/>
          <p:cNvSpPr>
            <a:spLocks noGrp="1" noChangeArrowheads="1"/>
          </p:cNvSpPr>
          <p:nvPr>
            <p:ph type="body" idx="1"/>
          </p:nvPr>
        </p:nvSpPr>
        <p:spPr>
          <a:noFill/>
          <a:ln/>
        </p:spPr>
        <p:txBody>
          <a:bodyPr/>
          <a:lstStyle/>
          <a:p>
            <a:pPr eaLnBrk="1" hangingPunct="1"/>
            <a:endParaRPr lang="en-US">
              <a:latin typeface="Times New Roman"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p:spPr>
        <p:txBody>
          <a:bodyPr/>
          <a:lstStyle/>
          <a:p>
            <a:fld id="{CDD40C45-5DB7-4E41-9FB6-5C9469BDE97A}" type="slidenum">
              <a:rPr lang="en-CA"/>
              <a:pPr/>
              <a:t>12</a:t>
            </a:fld>
            <a:endParaRPr lang="en-CA"/>
          </a:p>
        </p:txBody>
      </p:sp>
      <p:sp>
        <p:nvSpPr>
          <p:cNvPr id="36867"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prstTxWarp prst="textNoShape">
              <a:avLst/>
            </a:prstTxWarp>
          </a:bodyPr>
          <a:lstStyle/>
          <a:p>
            <a:pPr algn="r"/>
            <a:fld id="{A60EF31D-424A-3A4C-A257-D1FFCE12ED13}" type="slidenum">
              <a:rPr lang="en-US" sz="1200" b="0">
                <a:latin typeface="Times" charset="0"/>
                <a:ea typeface="Times New Roman" charset="0"/>
                <a:cs typeface="Times New Roman" charset="0"/>
              </a:rPr>
              <a:pPr algn="r"/>
              <a:t>12</a:t>
            </a:fld>
            <a:endParaRPr lang="en-US" sz="1200" b="0">
              <a:latin typeface="Times" charset="0"/>
              <a:ea typeface="Times New Roman" charset="0"/>
              <a:cs typeface="Times New Roman" charset="0"/>
            </a:endParaRPr>
          </a:p>
        </p:txBody>
      </p:sp>
      <p:sp>
        <p:nvSpPr>
          <p:cNvPr id="36868" name="Rectangle 2"/>
          <p:cNvSpPr>
            <a:spLocks noGrp="1" noRot="1" noChangeAspect="1" noChangeArrowheads="1" noTextEdit="1"/>
          </p:cNvSpPr>
          <p:nvPr>
            <p:ph type="sldImg"/>
          </p:nvPr>
        </p:nvSpPr>
        <p:spPr>
          <a:ln/>
        </p:spPr>
      </p:sp>
      <p:sp>
        <p:nvSpPr>
          <p:cNvPr id="36869" name="Rectangle 3"/>
          <p:cNvSpPr>
            <a:spLocks noGrp="1" noChangeArrowheads="1"/>
          </p:cNvSpPr>
          <p:nvPr>
            <p:ph type="body" idx="1"/>
          </p:nvPr>
        </p:nvSpPr>
        <p:spPr>
          <a:noFill/>
          <a:ln/>
        </p:spPr>
        <p:txBody>
          <a:bodyPr/>
          <a:lstStyle/>
          <a:p>
            <a:pPr eaLnBrk="1" hangingPunct="1"/>
            <a:endParaRPr lang="en-US">
              <a:latin typeface="Times New Roman"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p:spPr>
        <p:txBody>
          <a:bodyPr/>
          <a:lstStyle/>
          <a:p>
            <a:fld id="{E3F9C17F-D829-5347-A4BB-6409CCDBEAB2}" type="slidenum">
              <a:rPr lang="en-CA"/>
              <a:pPr/>
              <a:t>13</a:t>
            </a:fld>
            <a:endParaRPr lang="en-CA"/>
          </a:p>
        </p:txBody>
      </p:sp>
      <p:sp>
        <p:nvSpPr>
          <p:cNvPr id="38915"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prstTxWarp prst="textNoShape">
              <a:avLst/>
            </a:prstTxWarp>
          </a:bodyPr>
          <a:lstStyle/>
          <a:p>
            <a:pPr algn="r"/>
            <a:fld id="{54D5BE46-8BCD-464C-94F2-61328F262F3F}" type="slidenum">
              <a:rPr lang="en-US" sz="1200" b="0">
                <a:latin typeface="Times" charset="0"/>
                <a:ea typeface="Times New Roman" charset="0"/>
                <a:cs typeface="Times New Roman" charset="0"/>
              </a:rPr>
              <a:pPr algn="r"/>
              <a:t>13</a:t>
            </a:fld>
            <a:endParaRPr lang="en-US" sz="1200" b="0">
              <a:latin typeface="Times" charset="0"/>
              <a:ea typeface="Times New Roman" charset="0"/>
              <a:cs typeface="Times New Roman" charset="0"/>
            </a:endParaRPr>
          </a:p>
        </p:txBody>
      </p:sp>
      <p:sp>
        <p:nvSpPr>
          <p:cNvPr id="38916" name="Rectangle 2"/>
          <p:cNvSpPr>
            <a:spLocks noGrp="1" noRot="1" noChangeAspect="1" noChangeArrowheads="1" noTextEdit="1"/>
          </p:cNvSpPr>
          <p:nvPr>
            <p:ph type="sldImg"/>
          </p:nvPr>
        </p:nvSpPr>
        <p:spPr>
          <a:ln/>
        </p:spPr>
      </p:sp>
      <p:sp>
        <p:nvSpPr>
          <p:cNvPr id="38917" name="Rectangle 3"/>
          <p:cNvSpPr>
            <a:spLocks noGrp="1" noChangeArrowheads="1"/>
          </p:cNvSpPr>
          <p:nvPr>
            <p:ph type="body" idx="1"/>
          </p:nvPr>
        </p:nvSpPr>
        <p:spPr>
          <a:noFill/>
          <a:ln/>
        </p:spPr>
        <p:txBody>
          <a:bodyPr/>
          <a:lstStyle/>
          <a:p>
            <a:pPr eaLnBrk="1" hangingPunct="1"/>
            <a:endParaRPr lang="en-US">
              <a:latin typeface="Times New Roman"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p>
            <a:fld id="{3ECBE0FF-8BBE-D442-8CFC-45B5EB4DFC6F}" type="slidenum">
              <a:rPr lang="en-CA"/>
              <a:pPr/>
              <a:t>14</a:t>
            </a:fld>
            <a:endParaRPr lang="en-CA"/>
          </a:p>
        </p:txBody>
      </p:sp>
      <p:sp>
        <p:nvSpPr>
          <p:cNvPr id="40963"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prstTxWarp prst="textNoShape">
              <a:avLst/>
            </a:prstTxWarp>
          </a:bodyPr>
          <a:lstStyle/>
          <a:p>
            <a:pPr algn="r"/>
            <a:fld id="{51C1320D-7DD1-234C-AF2D-FC2FC1FFEB7C}" type="slidenum">
              <a:rPr lang="en-US" sz="1200" b="0">
                <a:latin typeface="Times" charset="0"/>
                <a:ea typeface="Times New Roman" charset="0"/>
                <a:cs typeface="Times New Roman" charset="0"/>
              </a:rPr>
              <a:pPr algn="r"/>
              <a:t>14</a:t>
            </a:fld>
            <a:endParaRPr lang="en-US" sz="1200" b="0">
              <a:latin typeface="Times" charset="0"/>
              <a:ea typeface="Times New Roman" charset="0"/>
              <a:cs typeface="Times New Roman" charset="0"/>
            </a:endParaRPr>
          </a:p>
        </p:txBody>
      </p:sp>
      <p:sp>
        <p:nvSpPr>
          <p:cNvPr id="40964" name="Rectangle 2"/>
          <p:cNvSpPr>
            <a:spLocks noGrp="1" noRot="1" noChangeAspect="1" noChangeArrowheads="1" noTextEdit="1"/>
          </p:cNvSpPr>
          <p:nvPr>
            <p:ph type="sldImg"/>
          </p:nvPr>
        </p:nvSpPr>
        <p:spPr>
          <a:ln/>
        </p:spPr>
      </p:sp>
      <p:sp>
        <p:nvSpPr>
          <p:cNvPr id="40965" name="Rectangle 3"/>
          <p:cNvSpPr>
            <a:spLocks noGrp="1" noChangeArrowheads="1"/>
          </p:cNvSpPr>
          <p:nvPr>
            <p:ph type="body" idx="1"/>
          </p:nvPr>
        </p:nvSpPr>
        <p:spPr>
          <a:noFill/>
          <a:ln/>
        </p:spPr>
        <p:txBody>
          <a:bodyPr/>
          <a:lstStyle/>
          <a:p>
            <a:pPr eaLnBrk="1" hangingPunct="1"/>
            <a:endParaRPr lang="en-US">
              <a:latin typeface="Times New Roman"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p:spPr>
        <p:txBody>
          <a:bodyPr/>
          <a:lstStyle/>
          <a:p>
            <a:fld id="{02DF13A7-C0B2-C448-9D59-4FC8D4E3560B}" type="slidenum">
              <a:rPr lang="en-CA"/>
              <a:pPr/>
              <a:t>15</a:t>
            </a:fld>
            <a:endParaRPr lang="en-CA"/>
          </a:p>
        </p:txBody>
      </p:sp>
      <p:sp>
        <p:nvSpPr>
          <p:cNvPr id="43011"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prstTxWarp prst="textNoShape">
              <a:avLst/>
            </a:prstTxWarp>
          </a:bodyPr>
          <a:lstStyle/>
          <a:p>
            <a:pPr algn="r"/>
            <a:fld id="{4A135E77-411A-5342-BE4C-BCF9E4294AC2}" type="slidenum">
              <a:rPr lang="en-US" sz="1200" b="0">
                <a:latin typeface="Times" charset="0"/>
                <a:ea typeface="Times New Roman" charset="0"/>
                <a:cs typeface="Times New Roman" charset="0"/>
              </a:rPr>
              <a:pPr algn="r"/>
              <a:t>15</a:t>
            </a:fld>
            <a:endParaRPr lang="en-US" sz="1200" b="0">
              <a:latin typeface="Times" charset="0"/>
              <a:ea typeface="Times New Roman" charset="0"/>
              <a:cs typeface="Times New Roman" charset="0"/>
            </a:endParaRPr>
          </a:p>
        </p:txBody>
      </p:sp>
      <p:sp>
        <p:nvSpPr>
          <p:cNvPr id="43012" name="Rectangle 2"/>
          <p:cNvSpPr>
            <a:spLocks noGrp="1" noRot="1" noChangeAspect="1" noChangeArrowheads="1" noTextEdit="1"/>
          </p:cNvSpPr>
          <p:nvPr>
            <p:ph type="sldImg"/>
          </p:nvPr>
        </p:nvSpPr>
        <p:spPr>
          <a:ln/>
        </p:spPr>
      </p:sp>
      <p:sp>
        <p:nvSpPr>
          <p:cNvPr id="43013" name="Rectangle 3"/>
          <p:cNvSpPr>
            <a:spLocks noGrp="1" noChangeArrowheads="1"/>
          </p:cNvSpPr>
          <p:nvPr>
            <p:ph type="body" idx="1"/>
          </p:nvPr>
        </p:nvSpPr>
        <p:spPr>
          <a:noFill/>
          <a:ln/>
        </p:spPr>
        <p:txBody>
          <a:bodyPr/>
          <a:lstStyle/>
          <a:p>
            <a:pPr eaLnBrk="1" hangingPunct="1"/>
            <a:endParaRPr lang="en-US">
              <a:latin typeface="Times New Roman"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p:spPr>
        <p:txBody>
          <a:bodyPr/>
          <a:lstStyle/>
          <a:p>
            <a:fld id="{BA3B1067-CB38-964A-B0AE-15AFD64FFC5A}" type="slidenum">
              <a:rPr lang="en-CA"/>
              <a:pPr/>
              <a:t>16</a:t>
            </a:fld>
            <a:endParaRPr lang="en-CA"/>
          </a:p>
        </p:txBody>
      </p:sp>
      <p:sp>
        <p:nvSpPr>
          <p:cNvPr id="45059"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prstTxWarp prst="textNoShape">
              <a:avLst/>
            </a:prstTxWarp>
          </a:bodyPr>
          <a:lstStyle/>
          <a:p>
            <a:pPr algn="r"/>
            <a:fld id="{433006A9-D8E7-B84E-8183-7783DE2131AF}" type="slidenum">
              <a:rPr lang="en-US" sz="1200" b="0">
                <a:latin typeface="Times" charset="0"/>
                <a:ea typeface="Times New Roman" charset="0"/>
                <a:cs typeface="Times New Roman" charset="0"/>
              </a:rPr>
              <a:pPr algn="r"/>
              <a:t>16</a:t>
            </a:fld>
            <a:endParaRPr lang="en-US" sz="1200" b="0">
              <a:latin typeface="Times" charset="0"/>
              <a:ea typeface="Times New Roman" charset="0"/>
              <a:cs typeface="Times New Roman" charset="0"/>
            </a:endParaRPr>
          </a:p>
        </p:txBody>
      </p:sp>
      <p:sp>
        <p:nvSpPr>
          <p:cNvPr id="45060" name="Rectangle 2"/>
          <p:cNvSpPr>
            <a:spLocks noGrp="1" noRot="1" noChangeAspect="1" noChangeArrowheads="1" noTextEdit="1"/>
          </p:cNvSpPr>
          <p:nvPr>
            <p:ph type="sldImg"/>
          </p:nvPr>
        </p:nvSpPr>
        <p:spPr>
          <a:ln/>
        </p:spPr>
      </p:sp>
      <p:sp>
        <p:nvSpPr>
          <p:cNvPr id="45061" name="Rectangle 3"/>
          <p:cNvSpPr>
            <a:spLocks noGrp="1" noChangeArrowheads="1"/>
          </p:cNvSpPr>
          <p:nvPr>
            <p:ph type="body" idx="1"/>
          </p:nvPr>
        </p:nvSpPr>
        <p:spPr>
          <a:noFill/>
          <a:ln/>
        </p:spPr>
        <p:txBody>
          <a:bodyPr/>
          <a:lstStyle/>
          <a:p>
            <a:pPr eaLnBrk="1" hangingPunct="1"/>
            <a:endParaRPr lang="en-US">
              <a:latin typeface="Times New Roman"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p:spPr>
        <p:txBody>
          <a:bodyPr/>
          <a:lstStyle/>
          <a:p>
            <a:fld id="{0BFC7CDA-9003-5742-B483-F8CB6ABE5110}" type="slidenum">
              <a:rPr lang="en-CA"/>
              <a:pPr/>
              <a:t>17</a:t>
            </a:fld>
            <a:endParaRPr lang="en-CA"/>
          </a:p>
        </p:txBody>
      </p:sp>
      <p:sp>
        <p:nvSpPr>
          <p:cNvPr id="47107"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prstTxWarp prst="textNoShape">
              <a:avLst/>
            </a:prstTxWarp>
          </a:bodyPr>
          <a:lstStyle/>
          <a:p>
            <a:pPr algn="r"/>
            <a:fld id="{B727841C-9310-C54D-AA38-75C5E6153621}" type="slidenum">
              <a:rPr lang="en-US" sz="1200" b="0">
                <a:latin typeface="Times" charset="0"/>
                <a:ea typeface="Times New Roman" charset="0"/>
                <a:cs typeface="Times New Roman" charset="0"/>
              </a:rPr>
              <a:pPr algn="r"/>
              <a:t>17</a:t>
            </a:fld>
            <a:endParaRPr lang="en-US" sz="1200" b="0">
              <a:latin typeface="Times" charset="0"/>
              <a:ea typeface="Times New Roman" charset="0"/>
              <a:cs typeface="Times New Roman" charset="0"/>
            </a:endParaRPr>
          </a:p>
        </p:txBody>
      </p:sp>
      <p:sp>
        <p:nvSpPr>
          <p:cNvPr id="47108" name="Rectangle 2"/>
          <p:cNvSpPr>
            <a:spLocks noGrp="1" noRot="1" noChangeAspect="1" noChangeArrowheads="1" noTextEdit="1"/>
          </p:cNvSpPr>
          <p:nvPr>
            <p:ph type="sldImg"/>
          </p:nvPr>
        </p:nvSpPr>
        <p:spPr>
          <a:ln/>
        </p:spPr>
      </p:sp>
      <p:sp>
        <p:nvSpPr>
          <p:cNvPr id="47109" name="Rectangle 3"/>
          <p:cNvSpPr>
            <a:spLocks noGrp="1" noChangeArrowheads="1"/>
          </p:cNvSpPr>
          <p:nvPr>
            <p:ph type="body" idx="1"/>
          </p:nvPr>
        </p:nvSpPr>
        <p:spPr>
          <a:noFill/>
          <a:ln/>
        </p:spPr>
        <p:txBody>
          <a:bodyPr/>
          <a:lstStyle/>
          <a:p>
            <a:pPr eaLnBrk="1" hangingPunct="1"/>
            <a:endParaRPr lang="en-US">
              <a:latin typeface="Times New Roman"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p:spPr>
        <p:txBody>
          <a:bodyPr/>
          <a:lstStyle/>
          <a:p>
            <a:fld id="{F4080389-0197-124F-8597-2D34585B7787}" type="slidenum">
              <a:rPr lang="en-CA"/>
              <a:pPr/>
              <a:t>18</a:t>
            </a:fld>
            <a:endParaRPr lang="en-CA"/>
          </a:p>
        </p:txBody>
      </p:sp>
      <p:sp>
        <p:nvSpPr>
          <p:cNvPr id="49155"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prstTxWarp prst="textNoShape">
              <a:avLst/>
            </a:prstTxWarp>
          </a:bodyPr>
          <a:lstStyle/>
          <a:p>
            <a:pPr algn="r"/>
            <a:fld id="{00BE9F23-2F75-3A47-9996-E942EB72E0C8}" type="slidenum">
              <a:rPr lang="en-US" sz="1200" b="0">
                <a:latin typeface="Times" charset="0"/>
                <a:ea typeface="Times New Roman" charset="0"/>
                <a:cs typeface="Times New Roman" charset="0"/>
              </a:rPr>
              <a:pPr algn="r"/>
              <a:t>18</a:t>
            </a:fld>
            <a:endParaRPr lang="en-US" sz="1200" b="0">
              <a:latin typeface="Times" charset="0"/>
              <a:ea typeface="Times New Roman" charset="0"/>
              <a:cs typeface="Times New Roman" charset="0"/>
            </a:endParaRPr>
          </a:p>
        </p:txBody>
      </p:sp>
      <p:sp>
        <p:nvSpPr>
          <p:cNvPr id="49156" name="Rectangle 2"/>
          <p:cNvSpPr>
            <a:spLocks noGrp="1" noRot="1" noChangeAspect="1" noChangeArrowheads="1" noTextEdit="1"/>
          </p:cNvSpPr>
          <p:nvPr>
            <p:ph type="sldImg"/>
          </p:nvPr>
        </p:nvSpPr>
        <p:spPr>
          <a:ln/>
        </p:spPr>
      </p:sp>
      <p:sp>
        <p:nvSpPr>
          <p:cNvPr id="49157" name="Rectangle 3"/>
          <p:cNvSpPr>
            <a:spLocks noGrp="1" noChangeArrowheads="1"/>
          </p:cNvSpPr>
          <p:nvPr>
            <p:ph type="body" idx="1"/>
          </p:nvPr>
        </p:nvSpPr>
        <p:spPr>
          <a:noFill/>
          <a:ln/>
        </p:spPr>
        <p:txBody>
          <a:bodyPr/>
          <a:lstStyle/>
          <a:p>
            <a:pPr eaLnBrk="1" hangingPunct="1"/>
            <a:endParaRPr lang="en-US">
              <a:latin typeface="Times New Roman"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p:spPr>
        <p:txBody>
          <a:bodyPr/>
          <a:lstStyle/>
          <a:p>
            <a:fld id="{D06541F9-20C7-CF48-8429-39309C55F0B9}" type="slidenum">
              <a:rPr lang="en-CA"/>
              <a:pPr/>
              <a:t>19</a:t>
            </a:fld>
            <a:endParaRPr lang="en-CA"/>
          </a:p>
        </p:txBody>
      </p:sp>
      <p:sp>
        <p:nvSpPr>
          <p:cNvPr id="51203"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prstTxWarp prst="textNoShape">
              <a:avLst/>
            </a:prstTxWarp>
          </a:bodyPr>
          <a:lstStyle/>
          <a:p>
            <a:pPr algn="r"/>
            <a:fld id="{E9535D6C-43F2-6544-9887-DA02E05E19C5}" type="slidenum">
              <a:rPr lang="en-US" sz="1200" b="0">
                <a:latin typeface="Times" charset="0"/>
                <a:ea typeface="Times New Roman" charset="0"/>
                <a:cs typeface="Times New Roman" charset="0"/>
              </a:rPr>
              <a:pPr algn="r"/>
              <a:t>19</a:t>
            </a:fld>
            <a:endParaRPr lang="en-US" sz="1200" b="0">
              <a:latin typeface="Times" charset="0"/>
              <a:ea typeface="Times New Roman" charset="0"/>
              <a:cs typeface="Times New Roman" charset="0"/>
            </a:endParaRPr>
          </a:p>
        </p:txBody>
      </p:sp>
      <p:sp>
        <p:nvSpPr>
          <p:cNvPr id="51204" name="Rectangle 2"/>
          <p:cNvSpPr>
            <a:spLocks noGrp="1" noRot="1" noChangeAspect="1" noChangeArrowheads="1" noTextEdit="1"/>
          </p:cNvSpPr>
          <p:nvPr>
            <p:ph type="sldImg"/>
          </p:nvPr>
        </p:nvSpPr>
        <p:spPr>
          <a:ln/>
        </p:spPr>
      </p:sp>
      <p:sp>
        <p:nvSpPr>
          <p:cNvPr id="51205" name="Rectangle 3"/>
          <p:cNvSpPr>
            <a:spLocks noGrp="1" noChangeArrowheads="1"/>
          </p:cNvSpPr>
          <p:nvPr>
            <p:ph type="body" idx="1"/>
          </p:nvPr>
        </p:nvSpPr>
        <p:spPr>
          <a:noFill/>
          <a:ln/>
        </p:spPr>
        <p:txBody>
          <a:bodyPr/>
          <a:lstStyle/>
          <a:p>
            <a:pPr eaLnBrk="1" hangingPunct="1"/>
            <a:endParaRPr lang="en-US">
              <a:latin typeface="Times New Roman"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p:spPr>
        <p:txBody>
          <a:bodyPr/>
          <a:lstStyle/>
          <a:p>
            <a:fld id="{62B15D36-1225-DE44-BA4C-C50E1F4BBF1A}" type="slidenum">
              <a:rPr lang="en-CA"/>
              <a:pPr/>
              <a:t>21</a:t>
            </a:fld>
            <a:endParaRPr lang="en-CA"/>
          </a:p>
        </p:txBody>
      </p:sp>
      <p:sp>
        <p:nvSpPr>
          <p:cNvPr id="54275"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prstTxWarp prst="textNoShape">
              <a:avLst/>
            </a:prstTxWarp>
          </a:bodyPr>
          <a:lstStyle/>
          <a:p>
            <a:pPr algn="r"/>
            <a:fld id="{D46A082D-406E-434B-AF15-E51ED42F7934}" type="slidenum">
              <a:rPr lang="en-US" sz="1200" b="0">
                <a:latin typeface="Times" charset="0"/>
                <a:ea typeface="Times New Roman" charset="0"/>
                <a:cs typeface="Times New Roman" charset="0"/>
              </a:rPr>
              <a:pPr algn="r"/>
              <a:t>21</a:t>
            </a:fld>
            <a:endParaRPr lang="en-US" sz="1200" b="0">
              <a:latin typeface="Times" charset="0"/>
              <a:ea typeface="Times New Roman" charset="0"/>
              <a:cs typeface="Times New Roman" charset="0"/>
            </a:endParaRPr>
          </a:p>
        </p:txBody>
      </p:sp>
      <p:sp>
        <p:nvSpPr>
          <p:cNvPr id="54276" name="Rectangle 2"/>
          <p:cNvSpPr>
            <a:spLocks noGrp="1" noRot="1" noChangeAspect="1" noChangeArrowheads="1" noTextEdit="1"/>
          </p:cNvSpPr>
          <p:nvPr>
            <p:ph type="sldImg"/>
          </p:nvPr>
        </p:nvSpPr>
        <p:spPr>
          <a:ln/>
        </p:spPr>
      </p:sp>
      <p:sp>
        <p:nvSpPr>
          <p:cNvPr id="54277" name="Rectangle 3"/>
          <p:cNvSpPr>
            <a:spLocks noGrp="1" noChangeArrowheads="1"/>
          </p:cNvSpPr>
          <p:nvPr>
            <p:ph type="body" idx="1"/>
          </p:nvPr>
        </p:nvSpPr>
        <p:spPr>
          <a:noFill/>
          <a:ln/>
        </p:spPr>
        <p:txBody>
          <a:bodyPr/>
          <a:lstStyle/>
          <a:p>
            <a:pPr eaLnBrk="1" hangingPunct="1"/>
            <a:endParaRPr lang="en-US">
              <a:latin typeface="Times New Roman"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p:spPr>
        <p:txBody>
          <a:bodyPr/>
          <a:lstStyle/>
          <a:p>
            <a:fld id="{B3A93470-1C4F-E941-A7B6-135D5B24F83C}" type="slidenum">
              <a:rPr lang="en-CA"/>
              <a:pPr/>
              <a:t>22</a:t>
            </a:fld>
            <a:endParaRPr lang="en-CA"/>
          </a:p>
        </p:txBody>
      </p:sp>
      <p:sp>
        <p:nvSpPr>
          <p:cNvPr id="56323"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prstTxWarp prst="textNoShape">
              <a:avLst/>
            </a:prstTxWarp>
          </a:bodyPr>
          <a:lstStyle/>
          <a:p>
            <a:pPr algn="r"/>
            <a:fld id="{9FE8883E-DE5C-B140-8DB6-307EE7031CA2}" type="slidenum">
              <a:rPr lang="en-US" sz="1200" b="0">
                <a:latin typeface="Times" charset="0"/>
                <a:ea typeface="Times New Roman" charset="0"/>
                <a:cs typeface="Times New Roman" charset="0"/>
              </a:rPr>
              <a:pPr algn="r"/>
              <a:t>22</a:t>
            </a:fld>
            <a:endParaRPr lang="en-US" sz="1200" b="0">
              <a:latin typeface="Times" charset="0"/>
              <a:ea typeface="Times New Roman" charset="0"/>
              <a:cs typeface="Times New Roman" charset="0"/>
            </a:endParaRPr>
          </a:p>
        </p:txBody>
      </p:sp>
      <p:sp>
        <p:nvSpPr>
          <p:cNvPr id="56324" name="Rectangle 2"/>
          <p:cNvSpPr>
            <a:spLocks noGrp="1" noRot="1" noChangeAspect="1" noChangeArrowheads="1" noTextEdit="1"/>
          </p:cNvSpPr>
          <p:nvPr>
            <p:ph type="sldImg"/>
          </p:nvPr>
        </p:nvSpPr>
        <p:spPr>
          <a:ln/>
        </p:spPr>
      </p:sp>
      <p:sp>
        <p:nvSpPr>
          <p:cNvPr id="56325" name="Rectangle 3"/>
          <p:cNvSpPr>
            <a:spLocks noGrp="1" noChangeArrowheads="1"/>
          </p:cNvSpPr>
          <p:nvPr>
            <p:ph type="body" idx="1"/>
          </p:nvPr>
        </p:nvSpPr>
        <p:spPr>
          <a:noFill/>
          <a:ln/>
        </p:spPr>
        <p:txBody>
          <a:bodyPr/>
          <a:lstStyle/>
          <a:p>
            <a:pPr eaLnBrk="1" hangingPunct="1"/>
            <a:endParaRPr lang="en-US">
              <a:latin typeface="Times New Roman"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0418" name="Rectangle 2"/>
          <p:cNvSpPr>
            <a:spLocks noGrp="1" noRot="1" noChangeAspect="1" noChangeArrowheads="1" noTextEdit="1"/>
          </p:cNvSpPr>
          <p:nvPr>
            <p:ph type="sldImg"/>
          </p:nvPr>
        </p:nvSpPr>
        <p:spPr>
          <a:ln/>
        </p:spPr>
      </p:sp>
      <p:sp>
        <p:nvSpPr>
          <p:cNvPr id="60419" name="Rectangle 3"/>
          <p:cNvSpPr>
            <a:spLocks noGrp="1" noChangeArrowheads="1"/>
          </p:cNvSpPr>
          <p:nvPr>
            <p:ph type="body" idx="1"/>
          </p:nvPr>
        </p:nvSpPr>
        <p:spPr>
          <a:noFill/>
          <a:ln/>
        </p:spPr>
        <p:txBody>
          <a:bodyPr/>
          <a:lstStyle/>
          <a:p>
            <a:pPr eaLnBrk="1" hangingPunct="1"/>
            <a:endParaRPr lang="en-US" smtClean="0">
              <a:latin typeface="Times New Roman"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2466" name="Rectangle 2"/>
          <p:cNvSpPr>
            <a:spLocks noGrp="1" noRot="1" noChangeAspect="1" noChangeArrowheads="1" noTextEdit="1"/>
          </p:cNvSpPr>
          <p:nvPr>
            <p:ph type="sldImg"/>
          </p:nvPr>
        </p:nvSpPr>
        <p:spPr>
          <a:ln/>
        </p:spPr>
      </p:sp>
      <p:sp>
        <p:nvSpPr>
          <p:cNvPr id="62467" name="Rectangle 3"/>
          <p:cNvSpPr>
            <a:spLocks noGrp="1" noChangeArrowheads="1"/>
          </p:cNvSpPr>
          <p:nvPr>
            <p:ph type="body" idx="1"/>
          </p:nvPr>
        </p:nvSpPr>
        <p:spPr>
          <a:noFill/>
          <a:ln/>
        </p:spPr>
        <p:txBody>
          <a:bodyPr/>
          <a:lstStyle/>
          <a:p>
            <a:pPr eaLnBrk="1" hangingPunct="1"/>
            <a:endParaRPr lang="en-US" smtClean="0">
              <a:latin typeface="Times New Roman"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p:spPr>
        <p:txBody>
          <a:bodyPr/>
          <a:lstStyle/>
          <a:p>
            <a:fld id="{5BF96D55-21B6-0D4C-B5E1-9CC557980932}" type="slidenum">
              <a:rPr lang="en-CA"/>
              <a:pPr/>
              <a:t>27</a:t>
            </a:fld>
            <a:endParaRPr lang="en-CA"/>
          </a:p>
        </p:txBody>
      </p:sp>
      <p:sp>
        <p:nvSpPr>
          <p:cNvPr id="73731"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prstTxWarp prst="textNoShape">
              <a:avLst/>
            </a:prstTxWarp>
          </a:bodyPr>
          <a:lstStyle/>
          <a:p>
            <a:pPr algn="r"/>
            <a:fld id="{44E5110B-6454-B444-8C27-9A968B4BEB28}" type="slidenum">
              <a:rPr lang="en-US" sz="1200" b="0">
                <a:latin typeface="Times" charset="0"/>
                <a:ea typeface="Times New Roman" charset="0"/>
                <a:cs typeface="Times New Roman" charset="0"/>
              </a:rPr>
              <a:pPr algn="r"/>
              <a:t>27</a:t>
            </a:fld>
            <a:endParaRPr lang="en-US" sz="1200" b="0">
              <a:latin typeface="Times" charset="0"/>
              <a:ea typeface="Times New Roman" charset="0"/>
              <a:cs typeface="Times New Roman" charset="0"/>
            </a:endParaRPr>
          </a:p>
        </p:txBody>
      </p:sp>
      <p:sp>
        <p:nvSpPr>
          <p:cNvPr id="73732" name="Rectangle 2"/>
          <p:cNvSpPr>
            <a:spLocks noGrp="1" noRot="1" noChangeAspect="1" noChangeArrowheads="1" noTextEdit="1"/>
          </p:cNvSpPr>
          <p:nvPr>
            <p:ph type="sldImg"/>
          </p:nvPr>
        </p:nvSpPr>
        <p:spPr>
          <a:ln/>
        </p:spPr>
      </p:sp>
      <p:sp>
        <p:nvSpPr>
          <p:cNvPr id="73733" name="Rectangle 3"/>
          <p:cNvSpPr>
            <a:spLocks noGrp="1" noChangeArrowheads="1"/>
          </p:cNvSpPr>
          <p:nvPr>
            <p:ph type="body" idx="1"/>
          </p:nvPr>
        </p:nvSpPr>
        <p:spPr>
          <a:noFill/>
          <a:ln/>
        </p:spPr>
        <p:txBody>
          <a:bodyPr/>
          <a:lstStyle/>
          <a:p>
            <a:pPr eaLnBrk="1" hangingPunct="1"/>
            <a:endParaRPr lang="en-US">
              <a:latin typeface="Times New Roman"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5778" name="Rectangle 7"/>
          <p:cNvSpPr>
            <a:spLocks noGrp="1" noChangeArrowheads="1"/>
          </p:cNvSpPr>
          <p:nvPr>
            <p:ph type="sldNum" sz="quarter" idx="5"/>
          </p:nvPr>
        </p:nvSpPr>
        <p:spPr>
          <a:noFill/>
        </p:spPr>
        <p:txBody>
          <a:bodyPr/>
          <a:lstStyle/>
          <a:p>
            <a:fld id="{D0A945DF-9532-0E46-8D89-A6469D3ECB8C}" type="slidenum">
              <a:rPr lang="en-CA"/>
              <a:pPr/>
              <a:t>28</a:t>
            </a:fld>
            <a:endParaRPr lang="en-CA"/>
          </a:p>
        </p:txBody>
      </p:sp>
      <p:sp>
        <p:nvSpPr>
          <p:cNvPr id="75779"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prstTxWarp prst="textNoShape">
              <a:avLst/>
            </a:prstTxWarp>
          </a:bodyPr>
          <a:lstStyle/>
          <a:p>
            <a:pPr algn="r"/>
            <a:fld id="{7FCE52CE-257E-DE4F-85E0-094ECB2439C1}" type="slidenum">
              <a:rPr lang="en-US" sz="1200" b="0">
                <a:latin typeface="Times" charset="0"/>
                <a:ea typeface="Times New Roman" charset="0"/>
                <a:cs typeface="Times New Roman" charset="0"/>
              </a:rPr>
              <a:pPr algn="r"/>
              <a:t>28</a:t>
            </a:fld>
            <a:endParaRPr lang="en-US" sz="1200" b="0">
              <a:latin typeface="Times" charset="0"/>
              <a:ea typeface="Times New Roman" charset="0"/>
              <a:cs typeface="Times New Roman" charset="0"/>
            </a:endParaRPr>
          </a:p>
        </p:txBody>
      </p:sp>
      <p:sp>
        <p:nvSpPr>
          <p:cNvPr id="75780" name="Rectangle 2"/>
          <p:cNvSpPr>
            <a:spLocks noGrp="1" noRot="1" noChangeAspect="1" noChangeArrowheads="1" noTextEdit="1"/>
          </p:cNvSpPr>
          <p:nvPr>
            <p:ph type="sldImg"/>
          </p:nvPr>
        </p:nvSpPr>
        <p:spPr>
          <a:ln/>
        </p:spPr>
      </p:sp>
      <p:sp>
        <p:nvSpPr>
          <p:cNvPr id="75781" name="Rectangle 3"/>
          <p:cNvSpPr>
            <a:spLocks noGrp="1" noChangeArrowheads="1"/>
          </p:cNvSpPr>
          <p:nvPr>
            <p:ph type="body" idx="1"/>
          </p:nvPr>
        </p:nvSpPr>
        <p:spPr>
          <a:noFill/>
          <a:ln/>
        </p:spPr>
        <p:txBody>
          <a:bodyPr/>
          <a:lstStyle/>
          <a:p>
            <a:pPr eaLnBrk="1" hangingPunct="1"/>
            <a:endParaRPr lang="en-US">
              <a:latin typeface="Times New Roman"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noFill/>
        </p:spPr>
        <p:txBody>
          <a:bodyPr/>
          <a:lstStyle/>
          <a:p>
            <a:fld id="{B95A5CB0-74AA-BF4C-8449-7B8ED7075AFA}" type="slidenum">
              <a:rPr lang="en-CA"/>
              <a:pPr/>
              <a:t>29</a:t>
            </a:fld>
            <a:endParaRPr lang="en-CA"/>
          </a:p>
        </p:txBody>
      </p:sp>
      <p:sp>
        <p:nvSpPr>
          <p:cNvPr id="77827"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prstTxWarp prst="textNoShape">
              <a:avLst/>
            </a:prstTxWarp>
          </a:bodyPr>
          <a:lstStyle/>
          <a:p>
            <a:pPr algn="r"/>
            <a:fld id="{ADFDB7B3-7A13-DD4D-A95C-16204657E61D}" type="slidenum">
              <a:rPr lang="en-US" sz="1200" b="0">
                <a:latin typeface="Times" charset="0"/>
                <a:ea typeface="Times New Roman" charset="0"/>
                <a:cs typeface="Times New Roman" charset="0"/>
              </a:rPr>
              <a:pPr algn="r"/>
              <a:t>29</a:t>
            </a:fld>
            <a:endParaRPr lang="en-US" sz="1200" b="0">
              <a:latin typeface="Times" charset="0"/>
              <a:ea typeface="Times New Roman" charset="0"/>
              <a:cs typeface="Times New Roman" charset="0"/>
            </a:endParaRPr>
          </a:p>
        </p:txBody>
      </p:sp>
      <p:sp>
        <p:nvSpPr>
          <p:cNvPr id="77828" name="Rectangle 2"/>
          <p:cNvSpPr>
            <a:spLocks noGrp="1" noRot="1" noChangeAspect="1" noChangeArrowheads="1" noTextEdit="1"/>
          </p:cNvSpPr>
          <p:nvPr>
            <p:ph type="sldImg"/>
          </p:nvPr>
        </p:nvSpPr>
        <p:spPr>
          <a:ln/>
        </p:spPr>
      </p:sp>
      <p:sp>
        <p:nvSpPr>
          <p:cNvPr id="77829" name="Rectangle 3"/>
          <p:cNvSpPr>
            <a:spLocks noGrp="1" noChangeArrowheads="1"/>
          </p:cNvSpPr>
          <p:nvPr>
            <p:ph type="body" idx="1"/>
          </p:nvPr>
        </p:nvSpPr>
        <p:spPr>
          <a:noFill/>
          <a:ln/>
        </p:spPr>
        <p:txBody>
          <a:bodyPr/>
          <a:lstStyle/>
          <a:p>
            <a:pPr eaLnBrk="1" hangingPunct="1"/>
            <a:endParaRPr lang="en-US">
              <a:latin typeface="Times New Roman"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a:noFill/>
        </p:spPr>
        <p:txBody>
          <a:bodyPr/>
          <a:lstStyle/>
          <a:p>
            <a:fld id="{5DEB9836-8E0D-CF42-8388-B4A1909D22F9}" type="slidenum">
              <a:rPr lang="en-CA"/>
              <a:pPr/>
              <a:t>30</a:t>
            </a:fld>
            <a:endParaRPr lang="en-CA"/>
          </a:p>
        </p:txBody>
      </p:sp>
      <p:sp>
        <p:nvSpPr>
          <p:cNvPr id="79875"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prstTxWarp prst="textNoShape">
              <a:avLst/>
            </a:prstTxWarp>
          </a:bodyPr>
          <a:lstStyle/>
          <a:p>
            <a:pPr algn="r"/>
            <a:fld id="{9F8D58C2-DACA-1E4D-AA11-3AF66DDDACCF}" type="slidenum">
              <a:rPr lang="en-US" sz="1200" b="0">
                <a:latin typeface="Times" charset="0"/>
                <a:ea typeface="Times New Roman" charset="0"/>
                <a:cs typeface="Times New Roman" charset="0"/>
              </a:rPr>
              <a:pPr algn="r"/>
              <a:t>30</a:t>
            </a:fld>
            <a:endParaRPr lang="en-US" sz="1200" b="0">
              <a:latin typeface="Times" charset="0"/>
              <a:ea typeface="Times New Roman" charset="0"/>
              <a:cs typeface="Times New Roman" charset="0"/>
            </a:endParaRPr>
          </a:p>
        </p:txBody>
      </p:sp>
      <p:sp>
        <p:nvSpPr>
          <p:cNvPr id="79876" name="Rectangle 2"/>
          <p:cNvSpPr>
            <a:spLocks noGrp="1" noRot="1" noChangeAspect="1" noChangeArrowheads="1" noTextEdit="1"/>
          </p:cNvSpPr>
          <p:nvPr>
            <p:ph type="sldImg"/>
          </p:nvPr>
        </p:nvSpPr>
        <p:spPr>
          <a:ln/>
        </p:spPr>
      </p:sp>
      <p:sp>
        <p:nvSpPr>
          <p:cNvPr id="79877" name="Rectangle 3"/>
          <p:cNvSpPr>
            <a:spLocks noGrp="1" noChangeArrowheads="1"/>
          </p:cNvSpPr>
          <p:nvPr>
            <p:ph type="body" idx="1"/>
          </p:nvPr>
        </p:nvSpPr>
        <p:spPr>
          <a:noFill/>
          <a:ln/>
        </p:spPr>
        <p:txBody>
          <a:bodyPr/>
          <a:lstStyle/>
          <a:p>
            <a:pPr eaLnBrk="1" hangingPunct="1"/>
            <a:endParaRPr lang="en-US">
              <a:latin typeface="Times New Roman"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noFill/>
        </p:spPr>
        <p:txBody>
          <a:bodyPr/>
          <a:lstStyle/>
          <a:p>
            <a:fld id="{B95A5CB0-74AA-BF4C-8449-7B8ED7075AFA}" type="slidenum">
              <a:rPr lang="en-CA"/>
              <a:pPr/>
              <a:t>33</a:t>
            </a:fld>
            <a:endParaRPr lang="en-CA"/>
          </a:p>
        </p:txBody>
      </p:sp>
      <p:sp>
        <p:nvSpPr>
          <p:cNvPr id="77827"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prstTxWarp prst="textNoShape">
              <a:avLst/>
            </a:prstTxWarp>
          </a:bodyPr>
          <a:lstStyle/>
          <a:p>
            <a:pPr algn="r"/>
            <a:fld id="{ADFDB7B3-7A13-DD4D-A95C-16204657E61D}" type="slidenum">
              <a:rPr lang="en-US" sz="1200" b="0">
                <a:latin typeface="Times" charset="0"/>
                <a:ea typeface="Times New Roman" charset="0"/>
                <a:cs typeface="Times New Roman" charset="0"/>
              </a:rPr>
              <a:pPr algn="r"/>
              <a:t>33</a:t>
            </a:fld>
            <a:endParaRPr lang="en-US" sz="1200" b="0">
              <a:latin typeface="Times" charset="0"/>
              <a:ea typeface="Times New Roman" charset="0"/>
              <a:cs typeface="Times New Roman" charset="0"/>
            </a:endParaRPr>
          </a:p>
        </p:txBody>
      </p:sp>
      <p:sp>
        <p:nvSpPr>
          <p:cNvPr id="77828" name="Rectangle 2"/>
          <p:cNvSpPr>
            <a:spLocks noGrp="1" noRot="1" noChangeAspect="1" noChangeArrowheads="1" noTextEdit="1"/>
          </p:cNvSpPr>
          <p:nvPr>
            <p:ph type="sldImg"/>
          </p:nvPr>
        </p:nvSpPr>
        <p:spPr>
          <a:ln/>
        </p:spPr>
      </p:sp>
      <p:sp>
        <p:nvSpPr>
          <p:cNvPr id="77829" name="Rectangle 3"/>
          <p:cNvSpPr>
            <a:spLocks noGrp="1" noChangeArrowheads="1"/>
          </p:cNvSpPr>
          <p:nvPr>
            <p:ph type="body" idx="1"/>
          </p:nvPr>
        </p:nvSpPr>
        <p:spPr>
          <a:noFill/>
          <a:ln/>
        </p:spPr>
        <p:txBody>
          <a:bodyPr/>
          <a:lstStyle/>
          <a:p>
            <a:pPr eaLnBrk="1" hangingPunct="1"/>
            <a:endParaRPr lang="en-US">
              <a:latin typeface="Times New Roman"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81922" name="Rectangle 7"/>
          <p:cNvSpPr>
            <a:spLocks noGrp="1" noChangeArrowheads="1"/>
          </p:cNvSpPr>
          <p:nvPr>
            <p:ph type="sldNum" sz="quarter" idx="5"/>
          </p:nvPr>
        </p:nvSpPr>
        <p:spPr>
          <a:noFill/>
        </p:spPr>
        <p:txBody>
          <a:bodyPr/>
          <a:lstStyle/>
          <a:p>
            <a:fld id="{32483A6B-9D10-2840-B479-4627C0327667}" type="slidenum">
              <a:rPr lang="en-CA"/>
              <a:pPr/>
              <a:t>34</a:t>
            </a:fld>
            <a:endParaRPr lang="en-CA"/>
          </a:p>
        </p:txBody>
      </p:sp>
      <p:sp>
        <p:nvSpPr>
          <p:cNvPr id="81923"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prstTxWarp prst="textNoShape">
              <a:avLst/>
            </a:prstTxWarp>
          </a:bodyPr>
          <a:lstStyle/>
          <a:p>
            <a:pPr algn="r"/>
            <a:fld id="{14C8AE48-4FB0-3D46-B80D-178AE6EDDE1D}" type="slidenum">
              <a:rPr lang="en-US" sz="1200" b="0">
                <a:latin typeface="Times" charset="0"/>
                <a:ea typeface="Times New Roman" charset="0"/>
                <a:cs typeface="Times New Roman" charset="0"/>
              </a:rPr>
              <a:pPr algn="r"/>
              <a:t>34</a:t>
            </a:fld>
            <a:endParaRPr lang="en-US" sz="1200" b="0">
              <a:latin typeface="Times" charset="0"/>
              <a:ea typeface="Times New Roman" charset="0"/>
              <a:cs typeface="Times New Roman" charset="0"/>
            </a:endParaRPr>
          </a:p>
        </p:txBody>
      </p:sp>
      <p:sp>
        <p:nvSpPr>
          <p:cNvPr id="81924" name="Rectangle 2"/>
          <p:cNvSpPr>
            <a:spLocks noGrp="1" noRot="1" noChangeAspect="1" noChangeArrowheads="1" noTextEdit="1"/>
          </p:cNvSpPr>
          <p:nvPr>
            <p:ph type="sldImg"/>
          </p:nvPr>
        </p:nvSpPr>
        <p:spPr>
          <a:ln/>
        </p:spPr>
      </p:sp>
      <p:sp>
        <p:nvSpPr>
          <p:cNvPr id="81925" name="Rectangle 3"/>
          <p:cNvSpPr>
            <a:spLocks noGrp="1" noChangeArrowheads="1"/>
          </p:cNvSpPr>
          <p:nvPr>
            <p:ph type="body" idx="1"/>
          </p:nvPr>
        </p:nvSpPr>
        <p:spPr>
          <a:noFill/>
          <a:ln/>
        </p:spPr>
        <p:txBody>
          <a:bodyPr/>
          <a:lstStyle/>
          <a:p>
            <a:pPr eaLnBrk="1" hangingPunct="1"/>
            <a:endParaRPr lang="en-US">
              <a:latin typeface="Times New Roman"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83970" name="Rectangle 7"/>
          <p:cNvSpPr>
            <a:spLocks noGrp="1" noChangeArrowheads="1"/>
          </p:cNvSpPr>
          <p:nvPr>
            <p:ph type="sldNum" sz="quarter" idx="5"/>
          </p:nvPr>
        </p:nvSpPr>
        <p:spPr>
          <a:noFill/>
        </p:spPr>
        <p:txBody>
          <a:bodyPr/>
          <a:lstStyle/>
          <a:p>
            <a:fld id="{328B577E-15AF-1447-98EE-7023A96BB643}" type="slidenum">
              <a:rPr lang="en-CA"/>
              <a:pPr/>
              <a:t>35</a:t>
            </a:fld>
            <a:endParaRPr lang="en-CA"/>
          </a:p>
        </p:txBody>
      </p:sp>
      <p:sp>
        <p:nvSpPr>
          <p:cNvPr id="83971"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prstTxWarp prst="textNoShape">
              <a:avLst/>
            </a:prstTxWarp>
          </a:bodyPr>
          <a:lstStyle/>
          <a:p>
            <a:pPr algn="r"/>
            <a:fld id="{5AED919F-98EB-0C42-8C47-75E2A601383E}" type="slidenum">
              <a:rPr lang="en-US" sz="1200" b="0">
                <a:latin typeface="Times" charset="0"/>
                <a:ea typeface="Times New Roman" charset="0"/>
                <a:cs typeface="Times New Roman" charset="0"/>
              </a:rPr>
              <a:pPr algn="r"/>
              <a:t>35</a:t>
            </a:fld>
            <a:endParaRPr lang="en-US" sz="1200" b="0">
              <a:latin typeface="Times" charset="0"/>
              <a:ea typeface="Times New Roman" charset="0"/>
              <a:cs typeface="Times New Roman" charset="0"/>
            </a:endParaRPr>
          </a:p>
        </p:txBody>
      </p:sp>
      <p:sp>
        <p:nvSpPr>
          <p:cNvPr id="83972" name="Rectangle 2"/>
          <p:cNvSpPr>
            <a:spLocks noGrp="1" noRot="1" noChangeAspect="1" noChangeArrowheads="1" noTextEdit="1"/>
          </p:cNvSpPr>
          <p:nvPr>
            <p:ph type="sldImg"/>
          </p:nvPr>
        </p:nvSpPr>
        <p:spPr>
          <a:ln/>
        </p:spPr>
      </p:sp>
      <p:sp>
        <p:nvSpPr>
          <p:cNvPr id="83973" name="Rectangle 3"/>
          <p:cNvSpPr>
            <a:spLocks noGrp="1" noChangeArrowheads="1"/>
          </p:cNvSpPr>
          <p:nvPr>
            <p:ph type="body" idx="1"/>
          </p:nvPr>
        </p:nvSpPr>
        <p:spPr>
          <a:noFill/>
          <a:ln/>
        </p:spPr>
        <p:txBody>
          <a:bodyPr/>
          <a:lstStyle/>
          <a:p>
            <a:pPr eaLnBrk="1" hangingPunct="1"/>
            <a:endParaRPr lang="en-US">
              <a:latin typeface="Times New Roman"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96258" name="Rectangle 7"/>
          <p:cNvSpPr>
            <a:spLocks noGrp="1" noChangeArrowheads="1"/>
          </p:cNvSpPr>
          <p:nvPr>
            <p:ph type="sldNum" sz="quarter" idx="5"/>
          </p:nvPr>
        </p:nvSpPr>
        <p:spPr>
          <a:noFill/>
        </p:spPr>
        <p:txBody>
          <a:bodyPr/>
          <a:lstStyle/>
          <a:p>
            <a:fld id="{5B5D196C-53B5-F24C-B552-158C908F0F88}" type="slidenum">
              <a:rPr lang="en-CA"/>
              <a:pPr/>
              <a:t>37</a:t>
            </a:fld>
            <a:endParaRPr lang="en-CA"/>
          </a:p>
        </p:txBody>
      </p:sp>
      <p:sp>
        <p:nvSpPr>
          <p:cNvPr id="96259"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prstTxWarp prst="textNoShape">
              <a:avLst/>
            </a:prstTxWarp>
          </a:bodyPr>
          <a:lstStyle/>
          <a:p>
            <a:pPr algn="r"/>
            <a:fld id="{CBBE1F5A-9933-BD4E-8A57-016E4E39B6A6}" type="slidenum">
              <a:rPr lang="en-US" sz="1200" b="0">
                <a:latin typeface="Times" charset="0"/>
                <a:ea typeface="Times New Roman" charset="0"/>
                <a:cs typeface="Times New Roman" charset="0"/>
              </a:rPr>
              <a:pPr algn="r"/>
              <a:t>37</a:t>
            </a:fld>
            <a:endParaRPr lang="en-US" sz="1200" b="0">
              <a:latin typeface="Times" charset="0"/>
              <a:ea typeface="Times New Roman" charset="0"/>
              <a:cs typeface="Times New Roman" charset="0"/>
            </a:endParaRPr>
          </a:p>
        </p:txBody>
      </p:sp>
      <p:sp>
        <p:nvSpPr>
          <p:cNvPr id="96260" name="Rectangle 2"/>
          <p:cNvSpPr>
            <a:spLocks noGrp="1" noRot="1" noChangeAspect="1" noChangeArrowheads="1" noTextEdit="1"/>
          </p:cNvSpPr>
          <p:nvPr>
            <p:ph type="sldImg"/>
          </p:nvPr>
        </p:nvSpPr>
        <p:spPr>
          <a:ln/>
        </p:spPr>
      </p:sp>
      <p:sp>
        <p:nvSpPr>
          <p:cNvPr id="96261" name="Rectangle 3"/>
          <p:cNvSpPr>
            <a:spLocks noGrp="1" noChangeArrowheads="1"/>
          </p:cNvSpPr>
          <p:nvPr>
            <p:ph type="body" idx="1"/>
          </p:nvPr>
        </p:nvSpPr>
        <p:spPr>
          <a:noFill/>
          <a:ln/>
        </p:spPr>
        <p:txBody>
          <a:bodyPr/>
          <a:lstStyle/>
          <a:p>
            <a:pPr eaLnBrk="1" hangingPunct="1"/>
            <a:endParaRPr lang="en-US">
              <a:latin typeface="Times New Roman"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97282" name="Rectangle 7"/>
          <p:cNvSpPr>
            <a:spLocks noGrp="1" noChangeArrowheads="1"/>
          </p:cNvSpPr>
          <p:nvPr>
            <p:ph type="sldNum" sz="quarter" idx="5"/>
          </p:nvPr>
        </p:nvSpPr>
        <p:spPr>
          <a:noFill/>
        </p:spPr>
        <p:txBody>
          <a:bodyPr/>
          <a:lstStyle/>
          <a:p>
            <a:fld id="{2FBFE554-8350-FA4D-BA68-B9BC55040303}" type="slidenum">
              <a:rPr lang="en-CA"/>
              <a:pPr/>
              <a:t>39</a:t>
            </a:fld>
            <a:endParaRPr lang="en-CA"/>
          </a:p>
        </p:txBody>
      </p:sp>
      <p:sp>
        <p:nvSpPr>
          <p:cNvPr id="97283"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prstTxWarp prst="textNoShape">
              <a:avLst/>
            </a:prstTxWarp>
          </a:bodyPr>
          <a:lstStyle/>
          <a:p>
            <a:pPr algn="r"/>
            <a:fld id="{2FFC48B3-EF47-0147-BF3B-0C06BAF13829}" type="slidenum">
              <a:rPr lang="en-US" sz="1200" b="0">
                <a:latin typeface="Times" charset="0"/>
                <a:ea typeface="Times New Roman" charset="0"/>
                <a:cs typeface="Times New Roman" charset="0"/>
              </a:rPr>
              <a:pPr algn="r"/>
              <a:t>39</a:t>
            </a:fld>
            <a:endParaRPr lang="en-US" sz="1200" b="0">
              <a:latin typeface="Times" charset="0"/>
              <a:ea typeface="Times New Roman" charset="0"/>
              <a:cs typeface="Times New Roman" charset="0"/>
            </a:endParaRPr>
          </a:p>
        </p:txBody>
      </p:sp>
      <p:sp>
        <p:nvSpPr>
          <p:cNvPr id="97284" name="Rectangle 2"/>
          <p:cNvSpPr>
            <a:spLocks noGrp="1" noRot="1" noChangeAspect="1" noChangeArrowheads="1" noTextEdit="1"/>
          </p:cNvSpPr>
          <p:nvPr>
            <p:ph type="sldImg"/>
          </p:nvPr>
        </p:nvSpPr>
        <p:spPr>
          <a:ln/>
        </p:spPr>
      </p:sp>
      <p:sp>
        <p:nvSpPr>
          <p:cNvPr id="97285" name="Rectangle 3"/>
          <p:cNvSpPr>
            <a:spLocks noGrp="1" noChangeArrowheads="1"/>
          </p:cNvSpPr>
          <p:nvPr>
            <p:ph type="body" idx="1"/>
          </p:nvPr>
        </p:nvSpPr>
        <p:spPr>
          <a:noFill/>
          <a:ln/>
        </p:spPr>
        <p:txBody>
          <a:bodyPr/>
          <a:lstStyle/>
          <a:p>
            <a:pPr eaLnBrk="1" hangingPunct="1"/>
            <a:endParaRPr lang="en-US">
              <a:latin typeface="Times New Roman"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98306" name="Rectangle 7"/>
          <p:cNvSpPr>
            <a:spLocks noGrp="1" noChangeArrowheads="1"/>
          </p:cNvSpPr>
          <p:nvPr>
            <p:ph type="sldNum" sz="quarter" idx="5"/>
          </p:nvPr>
        </p:nvSpPr>
        <p:spPr>
          <a:noFill/>
        </p:spPr>
        <p:txBody>
          <a:bodyPr/>
          <a:lstStyle/>
          <a:p>
            <a:fld id="{BA8ACFB8-F268-014E-88F9-131FB31887E2}" type="slidenum">
              <a:rPr lang="en-CA"/>
              <a:pPr/>
              <a:t>40</a:t>
            </a:fld>
            <a:endParaRPr lang="en-CA"/>
          </a:p>
        </p:txBody>
      </p:sp>
      <p:sp>
        <p:nvSpPr>
          <p:cNvPr id="98307"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prstTxWarp prst="textNoShape">
              <a:avLst/>
            </a:prstTxWarp>
          </a:bodyPr>
          <a:lstStyle/>
          <a:p>
            <a:pPr algn="r"/>
            <a:fld id="{2195647F-C71C-6B40-A5CA-A7F52D76C48C}" type="slidenum">
              <a:rPr lang="en-US" sz="1200" b="0">
                <a:latin typeface="Times" charset="0"/>
                <a:ea typeface="Times New Roman" charset="0"/>
                <a:cs typeface="Times New Roman" charset="0"/>
              </a:rPr>
              <a:pPr algn="r"/>
              <a:t>40</a:t>
            </a:fld>
            <a:endParaRPr lang="en-US" sz="1200" b="0">
              <a:latin typeface="Times" charset="0"/>
              <a:ea typeface="Times New Roman" charset="0"/>
              <a:cs typeface="Times New Roman" charset="0"/>
            </a:endParaRPr>
          </a:p>
        </p:txBody>
      </p:sp>
      <p:sp>
        <p:nvSpPr>
          <p:cNvPr id="98308" name="Rectangle 2"/>
          <p:cNvSpPr>
            <a:spLocks noGrp="1" noRot="1" noChangeAspect="1" noChangeArrowheads="1" noTextEdit="1"/>
          </p:cNvSpPr>
          <p:nvPr>
            <p:ph type="sldImg"/>
          </p:nvPr>
        </p:nvSpPr>
        <p:spPr>
          <a:ln/>
        </p:spPr>
      </p:sp>
      <p:sp>
        <p:nvSpPr>
          <p:cNvPr id="98309" name="Rectangle 3"/>
          <p:cNvSpPr>
            <a:spLocks noGrp="1" noChangeArrowheads="1"/>
          </p:cNvSpPr>
          <p:nvPr>
            <p:ph type="body" idx="1"/>
          </p:nvPr>
        </p:nvSpPr>
        <p:spPr>
          <a:noFill/>
          <a:ln/>
        </p:spPr>
        <p:txBody>
          <a:bodyPr/>
          <a:lstStyle/>
          <a:p>
            <a:pPr eaLnBrk="1" hangingPunct="1"/>
            <a:endParaRPr lang="en-US">
              <a:latin typeface="Times New Roman" charset="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99330" name="Rectangle 7"/>
          <p:cNvSpPr>
            <a:spLocks noGrp="1" noChangeArrowheads="1"/>
          </p:cNvSpPr>
          <p:nvPr>
            <p:ph type="sldNum" sz="quarter" idx="5"/>
          </p:nvPr>
        </p:nvSpPr>
        <p:spPr>
          <a:noFill/>
        </p:spPr>
        <p:txBody>
          <a:bodyPr/>
          <a:lstStyle/>
          <a:p>
            <a:fld id="{1DF7F367-4E68-6B49-B209-C5A19E5E6AF2}" type="slidenum">
              <a:rPr lang="en-CA"/>
              <a:pPr/>
              <a:t>41</a:t>
            </a:fld>
            <a:endParaRPr lang="en-CA"/>
          </a:p>
        </p:txBody>
      </p:sp>
      <p:sp>
        <p:nvSpPr>
          <p:cNvPr id="99331"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prstTxWarp prst="textNoShape">
              <a:avLst/>
            </a:prstTxWarp>
          </a:bodyPr>
          <a:lstStyle/>
          <a:p>
            <a:pPr algn="r"/>
            <a:fld id="{C41F8604-F15E-2C48-86FE-E6883836E184}" type="slidenum">
              <a:rPr lang="en-US" sz="1200" b="0">
                <a:latin typeface="Times" charset="0"/>
                <a:ea typeface="Times New Roman" charset="0"/>
                <a:cs typeface="Times New Roman" charset="0"/>
              </a:rPr>
              <a:pPr algn="r"/>
              <a:t>41</a:t>
            </a:fld>
            <a:endParaRPr lang="en-US" sz="1200" b="0">
              <a:latin typeface="Times" charset="0"/>
              <a:ea typeface="Times New Roman" charset="0"/>
              <a:cs typeface="Times New Roman" charset="0"/>
            </a:endParaRPr>
          </a:p>
        </p:txBody>
      </p:sp>
      <p:sp>
        <p:nvSpPr>
          <p:cNvPr id="99332" name="Rectangle 2"/>
          <p:cNvSpPr>
            <a:spLocks noGrp="1" noRot="1" noChangeAspect="1" noChangeArrowheads="1" noTextEdit="1"/>
          </p:cNvSpPr>
          <p:nvPr>
            <p:ph type="sldImg"/>
          </p:nvPr>
        </p:nvSpPr>
        <p:spPr>
          <a:ln/>
        </p:spPr>
      </p:sp>
      <p:sp>
        <p:nvSpPr>
          <p:cNvPr id="99333" name="Rectangle 3"/>
          <p:cNvSpPr>
            <a:spLocks noGrp="1" noChangeArrowheads="1"/>
          </p:cNvSpPr>
          <p:nvPr>
            <p:ph type="body" idx="1"/>
          </p:nvPr>
        </p:nvSpPr>
        <p:spPr>
          <a:noFill/>
          <a:ln/>
        </p:spPr>
        <p:txBody>
          <a:bodyPr/>
          <a:lstStyle/>
          <a:p>
            <a:pPr eaLnBrk="1" hangingPunct="1"/>
            <a:endParaRPr lang="en-US">
              <a:latin typeface="Times New Roman" charset="0"/>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p:spPr>
        <p:txBody>
          <a:bodyPr/>
          <a:lstStyle/>
          <a:p>
            <a:fld id="{62B15D36-1225-DE44-BA4C-C50E1F4BBF1A}" type="slidenum">
              <a:rPr lang="en-CA"/>
              <a:pPr/>
              <a:t>42</a:t>
            </a:fld>
            <a:endParaRPr lang="en-CA"/>
          </a:p>
        </p:txBody>
      </p:sp>
      <p:sp>
        <p:nvSpPr>
          <p:cNvPr id="54275"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prstTxWarp prst="textNoShape">
              <a:avLst/>
            </a:prstTxWarp>
          </a:bodyPr>
          <a:lstStyle/>
          <a:p>
            <a:pPr algn="r"/>
            <a:fld id="{D46A082D-406E-434B-AF15-E51ED42F7934}" type="slidenum">
              <a:rPr lang="en-US" sz="1200" b="0">
                <a:latin typeface="Times" charset="0"/>
                <a:ea typeface="Times New Roman" charset="0"/>
                <a:cs typeface="Times New Roman" charset="0"/>
              </a:rPr>
              <a:pPr algn="r"/>
              <a:t>42</a:t>
            </a:fld>
            <a:endParaRPr lang="en-US" sz="1200" b="0">
              <a:latin typeface="Times" charset="0"/>
              <a:ea typeface="Times New Roman" charset="0"/>
              <a:cs typeface="Times New Roman" charset="0"/>
            </a:endParaRPr>
          </a:p>
        </p:txBody>
      </p:sp>
      <p:sp>
        <p:nvSpPr>
          <p:cNvPr id="54276" name="Rectangle 2"/>
          <p:cNvSpPr>
            <a:spLocks noGrp="1" noRot="1" noChangeAspect="1" noChangeArrowheads="1" noTextEdit="1"/>
          </p:cNvSpPr>
          <p:nvPr>
            <p:ph type="sldImg"/>
          </p:nvPr>
        </p:nvSpPr>
        <p:spPr>
          <a:ln/>
        </p:spPr>
      </p:sp>
      <p:sp>
        <p:nvSpPr>
          <p:cNvPr id="54277" name="Rectangle 3"/>
          <p:cNvSpPr>
            <a:spLocks noGrp="1" noChangeArrowheads="1"/>
          </p:cNvSpPr>
          <p:nvPr>
            <p:ph type="body" idx="1"/>
          </p:nvPr>
        </p:nvSpPr>
        <p:spPr>
          <a:noFill/>
          <a:ln/>
        </p:spPr>
        <p:txBody>
          <a:bodyPr/>
          <a:lstStyle/>
          <a:p>
            <a:pPr eaLnBrk="1" hangingPunct="1"/>
            <a:endParaRPr lang="en-US">
              <a:latin typeface="Times New Roman" charset="0"/>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00354" name="Rectangle 7"/>
          <p:cNvSpPr>
            <a:spLocks noGrp="1" noChangeArrowheads="1"/>
          </p:cNvSpPr>
          <p:nvPr>
            <p:ph type="sldNum" sz="quarter" idx="5"/>
          </p:nvPr>
        </p:nvSpPr>
        <p:spPr>
          <a:noFill/>
        </p:spPr>
        <p:txBody>
          <a:bodyPr/>
          <a:lstStyle/>
          <a:p>
            <a:fld id="{84CB020A-A979-8046-B68A-AA694C18DB1B}" type="slidenum">
              <a:rPr lang="en-CA"/>
              <a:pPr/>
              <a:t>43</a:t>
            </a:fld>
            <a:endParaRPr lang="en-CA"/>
          </a:p>
        </p:txBody>
      </p:sp>
      <p:sp>
        <p:nvSpPr>
          <p:cNvPr id="100355"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prstTxWarp prst="textNoShape">
              <a:avLst/>
            </a:prstTxWarp>
          </a:bodyPr>
          <a:lstStyle/>
          <a:p>
            <a:pPr algn="r"/>
            <a:fld id="{3841EB3F-3AA8-E84F-A43F-F7C2B880D721}" type="slidenum">
              <a:rPr lang="en-US" sz="1200" b="0">
                <a:latin typeface="Times" charset="0"/>
                <a:ea typeface="Times New Roman" charset="0"/>
                <a:cs typeface="Times New Roman" charset="0"/>
              </a:rPr>
              <a:pPr algn="r"/>
              <a:t>43</a:t>
            </a:fld>
            <a:endParaRPr lang="en-US" sz="1200" b="0">
              <a:latin typeface="Times" charset="0"/>
              <a:ea typeface="Times New Roman" charset="0"/>
              <a:cs typeface="Times New Roman" charset="0"/>
            </a:endParaRPr>
          </a:p>
        </p:txBody>
      </p:sp>
      <p:sp>
        <p:nvSpPr>
          <p:cNvPr id="100356" name="Rectangle 2"/>
          <p:cNvSpPr>
            <a:spLocks noGrp="1" noRot="1" noChangeAspect="1" noChangeArrowheads="1" noTextEdit="1"/>
          </p:cNvSpPr>
          <p:nvPr>
            <p:ph type="sldImg"/>
          </p:nvPr>
        </p:nvSpPr>
        <p:spPr>
          <a:ln/>
        </p:spPr>
      </p:sp>
      <p:sp>
        <p:nvSpPr>
          <p:cNvPr id="100357" name="Rectangle 3"/>
          <p:cNvSpPr>
            <a:spLocks noGrp="1" noChangeArrowheads="1"/>
          </p:cNvSpPr>
          <p:nvPr>
            <p:ph type="body" idx="1"/>
          </p:nvPr>
        </p:nvSpPr>
        <p:spPr>
          <a:noFill/>
          <a:ln/>
        </p:spPr>
        <p:txBody>
          <a:bodyPr/>
          <a:lstStyle/>
          <a:p>
            <a:pPr eaLnBrk="1" hangingPunct="1"/>
            <a:endParaRPr lang="en-US">
              <a:latin typeface="Times New Roman" charset="0"/>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01378" name="Rectangle 7"/>
          <p:cNvSpPr>
            <a:spLocks noGrp="1" noChangeArrowheads="1"/>
          </p:cNvSpPr>
          <p:nvPr>
            <p:ph type="sldNum" sz="quarter" idx="5"/>
          </p:nvPr>
        </p:nvSpPr>
        <p:spPr>
          <a:noFill/>
        </p:spPr>
        <p:txBody>
          <a:bodyPr/>
          <a:lstStyle/>
          <a:p>
            <a:fld id="{D8F4F2D9-4168-0E49-9D96-9249F9114E8F}" type="slidenum">
              <a:rPr lang="en-CA"/>
              <a:pPr/>
              <a:t>44</a:t>
            </a:fld>
            <a:endParaRPr lang="en-CA"/>
          </a:p>
        </p:txBody>
      </p:sp>
      <p:sp>
        <p:nvSpPr>
          <p:cNvPr id="101379"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prstTxWarp prst="textNoShape">
              <a:avLst/>
            </a:prstTxWarp>
          </a:bodyPr>
          <a:lstStyle/>
          <a:p>
            <a:pPr algn="r"/>
            <a:fld id="{75884FAF-ADA8-A644-819B-13462C45AA2D}" type="slidenum">
              <a:rPr lang="en-US" sz="1200" b="0">
                <a:latin typeface="Times" charset="0"/>
                <a:ea typeface="Times New Roman" charset="0"/>
                <a:cs typeface="Times New Roman" charset="0"/>
              </a:rPr>
              <a:pPr algn="r"/>
              <a:t>44</a:t>
            </a:fld>
            <a:endParaRPr lang="en-US" sz="1200" b="0">
              <a:latin typeface="Times" charset="0"/>
              <a:ea typeface="Times New Roman" charset="0"/>
              <a:cs typeface="Times New Roman" charset="0"/>
            </a:endParaRPr>
          </a:p>
        </p:txBody>
      </p:sp>
      <p:sp>
        <p:nvSpPr>
          <p:cNvPr id="101380" name="Rectangle 2"/>
          <p:cNvSpPr>
            <a:spLocks noGrp="1" noRot="1" noChangeAspect="1" noChangeArrowheads="1" noTextEdit="1"/>
          </p:cNvSpPr>
          <p:nvPr>
            <p:ph type="sldImg"/>
          </p:nvPr>
        </p:nvSpPr>
        <p:spPr>
          <a:ln/>
        </p:spPr>
      </p:sp>
      <p:sp>
        <p:nvSpPr>
          <p:cNvPr id="101381" name="Rectangle 3"/>
          <p:cNvSpPr>
            <a:spLocks noGrp="1" noChangeArrowheads="1"/>
          </p:cNvSpPr>
          <p:nvPr>
            <p:ph type="body" idx="1"/>
          </p:nvPr>
        </p:nvSpPr>
        <p:spPr>
          <a:noFill/>
          <a:ln/>
        </p:spPr>
        <p:txBody>
          <a:bodyPr/>
          <a:lstStyle/>
          <a:p>
            <a:pPr eaLnBrk="1" hangingPunct="1"/>
            <a:endParaRPr lang="en-US">
              <a:latin typeface="Times New Roman" charset="0"/>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02402" name="Rectangle 7"/>
          <p:cNvSpPr>
            <a:spLocks noGrp="1" noChangeArrowheads="1"/>
          </p:cNvSpPr>
          <p:nvPr>
            <p:ph type="sldNum" sz="quarter" idx="5"/>
          </p:nvPr>
        </p:nvSpPr>
        <p:spPr>
          <a:noFill/>
        </p:spPr>
        <p:txBody>
          <a:bodyPr/>
          <a:lstStyle/>
          <a:p>
            <a:fld id="{65E352B9-E82F-F94C-90F1-E883B132BA59}" type="slidenum">
              <a:rPr lang="en-CA"/>
              <a:pPr/>
              <a:t>45</a:t>
            </a:fld>
            <a:endParaRPr lang="en-CA"/>
          </a:p>
        </p:txBody>
      </p:sp>
      <p:sp>
        <p:nvSpPr>
          <p:cNvPr id="102403"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prstTxWarp prst="textNoShape">
              <a:avLst/>
            </a:prstTxWarp>
          </a:bodyPr>
          <a:lstStyle/>
          <a:p>
            <a:pPr algn="r"/>
            <a:fld id="{211FE999-B37F-B342-99C7-E15E665A9467}" type="slidenum">
              <a:rPr lang="en-US" sz="1200" b="0">
                <a:latin typeface="Times" charset="0"/>
                <a:ea typeface="Times New Roman" charset="0"/>
                <a:cs typeface="Times New Roman" charset="0"/>
              </a:rPr>
              <a:pPr algn="r"/>
              <a:t>45</a:t>
            </a:fld>
            <a:endParaRPr lang="en-US" sz="1200" b="0">
              <a:latin typeface="Times" charset="0"/>
              <a:ea typeface="Times New Roman" charset="0"/>
              <a:cs typeface="Times New Roman" charset="0"/>
            </a:endParaRPr>
          </a:p>
        </p:txBody>
      </p:sp>
      <p:sp>
        <p:nvSpPr>
          <p:cNvPr id="102404" name="Rectangle 2"/>
          <p:cNvSpPr>
            <a:spLocks noGrp="1" noRot="1" noChangeAspect="1" noChangeArrowheads="1" noTextEdit="1"/>
          </p:cNvSpPr>
          <p:nvPr>
            <p:ph type="sldImg"/>
          </p:nvPr>
        </p:nvSpPr>
        <p:spPr>
          <a:ln/>
        </p:spPr>
      </p:sp>
      <p:sp>
        <p:nvSpPr>
          <p:cNvPr id="102405" name="Rectangle 3"/>
          <p:cNvSpPr>
            <a:spLocks noGrp="1" noChangeArrowheads="1"/>
          </p:cNvSpPr>
          <p:nvPr>
            <p:ph type="body" idx="1"/>
          </p:nvPr>
        </p:nvSpPr>
        <p:spPr>
          <a:noFill/>
          <a:ln/>
        </p:spPr>
        <p:txBody>
          <a:bodyPr/>
          <a:lstStyle/>
          <a:p>
            <a:pPr eaLnBrk="1" hangingPunct="1"/>
            <a:endParaRPr lang="en-US">
              <a:latin typeface="Times New Roman" charset="0"/>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03426" name="Rectangle 7"/>
          <p:cNvSpPr>
            <a:spLocks noGrp="1" noChangeArrowheads="1"/>
          </p:cNvSpPr>
          <p:nvPr>
            <p:ph type="sldNum" sz="quarter" idx="5"/>
          </p:nvPr>
        </p:nvSpPr>
        <p:spPr>
          <a:noFill/>
        </p:spPr>
        <p:txBody>
          <a:bodyPr/>
          <a:lstStyle/>
          <a:p>
            <a:fld id="{18ADE636-2785-D24D-92BB-9AC4CB257182}" type="slidenum">
              <a:rPr lang="en-CA"/>
              <a:pPr/>
              <a:t>46</a:t>
            </a:fld>
            <a:endParaRPr lang="en-CA"/>
          </a:p>
        </p:txBody>
      </p:sp>
      <p:sp>
        <p:nvSpPr>
          <p:cNvPr id="103427"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prstTxWarp prst="textNoShape">
              <a:avLst/>
            </a:prstTxWarp>
          </a:bodyPr>
          <a:lstStyle/>
          <a:p>
            <a:pPr algn="r"/>
            <a:fld id="{F373C713-8F0F-4A40-9993-74F1A45E037F}" type="slidenum">
              <a:rPr lang="en-US" sz="1200" b="0">
                <a:latin typeface="Times" charset="0"/>
                <a:ea typeface="Times New Roman" charset="0"/>
                <a:cs typeface="Times New Roman" charset="0"/>
              </a:rPr>
              <a:pPr algn="r"/>
              <a:t>46</a:t>
            </a:fld>
            <a:endParaRPr lang="en-US" sz="1200" b="0">
              <a:latin typeface="Times" charset="0"/>
              <a:ea typeface="Times New Roman" charset="0"/>
              <a:cs typeface="Times New Roman" charset="0"/>
            </a:endParaRPr>
          </a:p>
        </p:txBody>
      </p:sp>
      <p:sp>
        <p:nvSpPr>
          <p:cNvPr id="103428" name="Rectangle 2"/>
          <p:cNvSpPr>
            <a:spLocks noGrp="1" noRot="1" noChangeAspect="1" noChangeArrowheads="1" noTextEdit="1"/>
          </p:cNvSpPr>
          <p:nvPr>
            <p:ph type="sldImg"/>
          </p:nvPr>
        </p:nvSpPr>
        <p:spPr>
          <a:ln/>
        </p:spPr>
      </p:sp>
      <p:sp>
        <p:nvSpPr>
          <p:cNvPr id="103429" name="Rectangle 3"/>
          <p:cNvSpPr>
            <a:spLocks noGrp="1" noChangeArrowheads="1"/>
          </p:cNvSpPr>
          <p:nvPr>
            <p:ph type="body" idx="1"/>
          </p:nvPr>
        </p:nvSpPr>
        <p:spPr>
          <a:noFill/>
          <a:ln/>
        </p:spPr>
        <p:txBody>
          <a:bodyPr/>
          <a:lstStyle/>
          <a:p>
            <a:pPr eaLnBrk="1" hangingPunct="1"/>
            <a:endParaRPr lang="en-US">
              <a:latin typeface="Times New Roman" charset="0"/>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04450" name="Rectangle 7"/>
          <p:cNvSpPr>
            <a:spLocks noGrp="1" noChangeArrowheads="1"/>
          </p:cNvSpPr>
          <p:nvPr>
            <p:ph type="sldNum" sz="quarter" idx="5"/>
          </p:nvPr>
        </p:nvSpPr>
        <p:spPr>
          <a:noFill/>
        </p:spPr>
        <p:txBody>
          <a:bodyPr/>
          <a:lstStyle/>
          <a:p>
            <a:fld id="{88D4B7FC-38BB-564C-BA64-9A6BF713125B}" type="slidenum">
              <a:rPr lang="en-CA"/>
              <a:pPr/>
              <a:t>47</a:t>
            </a:fld>
            <a:endParaRPr lang="en-CA"/>
          </a:p>
        </p:txBody>
      </p:sp>
      <p:sp>
        <p:nvSpPr>
          <p:cNvPr id="104451"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prstTxWarp prst="textNoShape">
              <a:avLst/>
            </a:prstTxWarp>
          </a:bodyPr>
          <a:lstStyle/>
          <a:p>
            <a:pPr algn="r"/>
            <a:fld id="{26FC2810-E53C-F04D-BF30-39F6E7D1BE90}" type="slidenum">
              <a:rPr lang="en-US" sz="1200" b="0">
                <a:latin typeface="Times" charset="0"/>
                <a:ea typeface="Times New Roman" charset="0"/>
                <a:cs typeface="Times New Roman" charset="0"/>
              </a:rPr>
              <a:pPr algn="r"/>
              <a:t>47</a:t>
            </a:fld>
            <a:endParaRPr lang="en-US" sz="1200" b="0">
              <a:latin typeface="Times" charset="0"/>
              <a:ea typeface="Times New Roman" charset="0"/>
              <a:cs typeface="Times New Roman" charset="0"/>
            </a:endParaRPr>
          </a:p>
        </p:txBody>
      </p:sp>
      <p:sp>
        <p:nvSpPr>
          <p:cNvPr id="104452" name="Rectangle 2"/>
          <p:cNvSpPr>
            <a:spLocks noGrp="1" noRot="1" noChangeAspect="1" noChangeArrowheads="1" noTextEdit="1"/>
          </p:cNvSpPr>
          <p:nvPr>
            <p:ph type="sldImg"/>
          </p:nvPr>
        </p:nvSpPr>
        <p:spPr>
          <a:ln/>
        </p:spPr>
      </p:sp>
      <p:sp>
        <p:nvSpPr>
          <p:cNvPr id="104453" name="Rectangle 3"/>
          <p:cNvSpPr>
            <a:spLocks noGrp="1" noChangeArrowheads="1"/>
          </p:cNvSpPr>
          <p:nvPr>
            <p:ph type="body" idx="1"/>
          </p:nvPr>
        </p:nvSpPr>
        <p:spPr>
          <a:noFill/>
          <a:ln/>
        </p:spPr>
        <p:txBody>
          <a:bodyPr/>
          <a:lstStyle/>
          <a:p>
            <a:pPr eaLnBrk="1" hangingPunct="1"/>
            <a:endParaRPr lang="en-US">
              <a:latin typeface="Times New Roman" charset="0"/>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05474" name="Rectangle 7"/>
          <p:cNvSpPr>
            <a:spLocks noGrp="1" noChangeArrowheads="1"/>
          </p:cNvSpPr>
          <p:nvPr>
            <p:ph type="sldNum" sz="quarter" idx="5"/>
          </p:nvPr>
        </p:nvSpPr>
        <p:spPr>
          <a:noFill/>
        </p:spPr>
        <p:txBody>
          <a:bodyPr/>
          <a:lstStyle/>
          <a:p>
            <a:fld id="{18EADDF0-C8C0-5848-8255-A03F91C87988}" type="slidenum">
              <a:rPr lang="en-CA"/>
              <a:pPr/>
              <a:t>48</a:t>
            </a:fld>
            <a:endParaRPr lang="en-CA"/>
          </a:p>
        </p:txBody>
      </p:sp>
      <p:sp>
        <p:nvSpPr>
          <p:cNvPr id="105475"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prstTxWarp prst="textNoShape">
              <a:avLst/>
            </a:prstTxWarp>
          </a:bodyPr>
          <a:lstStyle/>
          <a:p>
            <a:pPr algn="r"/>
            <a:fld id="{AB450A1B-E97F-7F42-867F-8BA86DF57E62}" type="slidenum">
              <a:rPr lang="en-US" sz="1200" b="0">
                <a:latin typeface="Times" charset="0"/>
                <a:ea typeface="Times New Roman" charset="0"/>
                <a:cs typeface="Times New Roman" charset="0"/>
              </a:rPr>
              <a:pPr algn="r"/>
              <a:t>48</a:t>
            </a:fld>
            <a:endParaRPr lang="en-US" sz="1200" b="0">
              <a:latin typeface="Times" charset="0"/>
              <a:ea typeface="Times New Roman" charset="0"/>
              <a:cs typeface="Times New Roman" charset="0"/>
            </a:endParaRPr>
          </a:p>
        </p:txBody>
      </p:sp>
      <p:sp>
        <p:nvSpPr>
          <p:cNvPr id="105476" name="Rectangle 2"/>
          <p:cNvSpPr>
            <a:spLocks noGrp="1" noRot="1" noChangeAspect="1" noChangeArrowheads="1" noTextEdit="1"/>
          </p:cNvSpPr>
          <p:nvPr>
            <p:ph type="sldImg"/>
          </p:nvPr>
        </p:nvSpPr>
        <p:spPr>
          <a:ln/>
        </p:spPr>
      </p:sp>
      <p:sp>
        <p:nvSpPr>
          <p:cNvPr id="105477" name="Rectangle 3"/>
          <p:cNvSpPr>
            <a:spLocks noGrp="1" noChangeArrowheads="1"/>
          </p:cNvSpPr>
          <p:nvPr>
            <p:ph type="body" idx="1"/>
          </p:nvPr>
        </p:nvSpPr>
        <p:spPr>
          <a:noFill/>
          <a:ln/>
        </p:spPr>
        <p:txBody>
          <a:bodyPr/>
          <a:lstStyle/>
          <a:p>
            <a:pPr eaLnBrk="1" hangingPunct="1"/>
            <a:endParaRPr lang="en-US">
              <a:latin typeface="Times New Roman" charset="0"/>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06498" name="Rectangle 7"/>
          <p:cNvSpPr>
            <a:spLocks noGrp="1" noChangeArrowheads="1"/>
          </p:cNvSpPr>
          <p:nvPr>
            <p:ph type="sldNum" sz="quarter" idx="5"/>
          </p:nvPr>
        </p:nvSpPr>
        <p:spPr>
          <a:noFill/>
        </p:spPr>
        <p:txBody>
          <a:bodyPr/>
          <a:lstStyle/>
          <a:p>
            <a:fld id="{C1980CD4-BE13-984C-AA72-A193D9276F44}" type="slidenum">
              <a:rPr lang="en-CA"/>
              <a:pPr/>
              <a:t>49</a:t>
            </a:fld>
            <a:endParaRPr lang="en-CA"/>
          </a:p>
        </p:txBody>
      </p:sp>
      <p:sp>
        <p:nvSpPr>
          <p:cNvPr id="106499"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prstTxWarp prst="textNoShape">
              <a:avLst/>
            </a:prstTxWarp>
          </a:bodyPr>
          <a:lstStyle/>
          <a:p>
            <a:pPr algn="r"/>
            <a:fld id="{03CC7B72-C9FD-434C-8742-01F186A14E45}" type="slidenum">
              <a:rPr lang="en-US" sz="1200" b="0">
                <a:latin typeface="Times" charset="0"/>
                <a:ea typeface="Times New Roman" charset="0"/>
                <a:cs typeface="Times New Roman" charset="0"/>
              </a:rPr>
              <a:pPr algn="r"/>
              <a:t>49</a:t>
            </a:fld>
            <a:endParaRPr lang="en-US" sz="1200" b="0">
              <a:latin typeface="Times" charset="0"/>
              <a:ea typeface="Times New Roman" charset="0"/>
              <a:cs typeface="Times New Roman" charset="0"/>
            </a:endParaRPr>
          </a:p>
        </p:txBody>
      </p:sp>
      <p:sp>
        <p:nvSpPr>
          <p:cNvPr id="106500" name="Rectangle 2"/>
          <p:cNvSpPr>
            <a:spLocks noGrp="1" noRot="1" noChangeAspect="1" noChangeArrowheads="1" noTextEdit="1"/>
          </p:cNvSpPr>
          <p:nvPr>
            <p:ph type="sldImg"/>
          </p:nvPr>
        </p:nvSpPr>
        <p:spPr>
          <a:ln/>
        </p:spPr>
      </p:sp>
      <p:sp>
        <p:nvSpPr>
          <p:cNvPr id="106501" name="Rectangle 3"/>
          <p:cNvSpPr>
            <a:spLocks noGrp="1" noChangeArrowheads="1"/>
          </p:cNvSpPr>
          <p:nvPr>
            <p:ph type="body" idx="1"/>
          </p:nvPr>
        </p:nvSpPr>
        <p:spPr>
          <a:noFill/>
          <a:ln/>
        </p:spPr>
        <p:txBody>
          <a:bodyPr/>
          <a:lstStyle/>
          <a:p>
            <a:pPr eaLnBrk="1" hangingPunct="1"/>
            <a:endParaRPr lang="en-US">
              <a:latin typeface="Times New Roman" charset="0"/>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a:noFill/>
        </p:spPr>
        <p:txBody>
          <a:bodyPr/>
          <a:lstStyle/>
          <a:p>
            <a:fld id="{DCFB9EF5-A769-874F-BC86-928C374367E0}" type="slidenum">
              <a:rPr lang="en-CA"/>
              <a:pPr/>
              <a:t>50</a:t>
            </a:fld>
            <a:endParaRPr lang="en-CA"/>
          </a:p>
        </p:txBody>
      </p:sp>
      <p:sp>
        <p:nvSpPr>
          <p:cNvPr id="107523"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prstTxWarp prst="textNoShape">
              <a:avLst/>
            </a:prstTxWarp>
          </a:bodyPr>
          <a:lstStyle/>
          <a:p>
            <a:pPr algn="r"/>
            <a:fld id="{FC8C5B5F-3D9A-484B-93B7-CF0CE02562D2}" type="slidenum">
              <a:rPr lang="en-US" sz="1200" b="0">
                <a:latin typeface="Times" charset="0"/>
                <a:ea typeface="Times New Roman" charset="0"/>
                <a:cs typeface="Times New Roman" charset="0"/>
              </a:rPr>
              <a:pPr algn="r"/>
              <a:t>50</a:t>
            </a:fld>
            <a:endParaRPr lang="en-US" sz="1200" b="0">
              <a:latin typeface="Times" charset="0"/>
              <a:ea typeface="Times New Roman" charset="0"/>
              <a:cs typeface="Times New Roman" charset="0"/>
            </a:endParaRPr>
          </a:p>
        </p:txBody>
      </p:sp>
      <p:sp>
        <p:nvSpPr>
          <p:cNvPr id="107524" name="Rectangle 2"/>
          <p:cNvSpPr>
            <a:spLocks noGrp="1" noRot="1" noChangeAspect="1" noChangeArrowheads="1" noTextEdit="1"/>
          </p:cNvSpPr>
          <p:nvPr>
            <p:ph type="sldImg"/>
          </p:nvPr>
        </p:nvSpPr>
        <p:spPr>
          <a:ln/>
        </p:spPr>
      </p:sp>
      <p:sp>
        <p:nvSpPr>
          <p:cNvPr id="107525" name="Rectangle 3"/>
          <p:cNvSpPr>
            <a:spLocks noGrp="1" noChangeArrowheads="1"/>
          </p:cNvSpPr>
          <p:nvPr>
            <p:ph type="body" idx="1"/>
          </p:nvPr>
        </p:nvSpPr>
        <p:spPr>
          <a:noFill/>
          <a:ln/>
        </p:spPr>
        <p:txBody>
          <a:bodyPr/>
          <a:lstStyle/>
          <a:p>
            <a:pPr eaLnBrk="1" hangingPunct="1"/>
            <a:endParaRPr lang="en-US">
              <a:latin typeface="Times New Roman" charset="0"/>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08546" name="Rectangle 7"/>
          <p:cNvSpPr>
            <a:spLocks noGrp="1" noChangeArrowheads="1"/>
          </p:cNvSpPr>
          <p:nvPr>
            <p:ph type="sldNum" sz="quarter" idx="5"/>
          </p:nvPr>
        </p:nvSpPr>
        <p:spPr>
          <a:noFill/>
        </p:spPr>
        <p:txBody>
          <a:bodyPr/>
          <a:lstStyle/>
          <a:p>
            <a:fld id="{883568A3-610D-664F-994B-0DBCD0417972}" type="slidenum">
              <a:rPr lang="en-CA"/>
              <a:pPr/>
              <a:t>51</a:t>
            </a:fld>
            <a:endParaRPr lang="en-CA"/>
          </a:p>
        </p:txBody>
      </p:sp>
      <p:sp>
        <p:nvSpPr>
          <p:cNvPr id="108547"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prstTxWarp prst="textNoShape">
              <a:avLst/>
            </a:prstTxWarp>
          </a:bodyPr>
          <a:lstStyle/>
          <a:p>
            <a:pPr algn="r"/>
            <a:fld id="{6CAF5C64-0F68-2046-BDBD-5F3EC0F153D8}" type="slidenum">
              <a:rPr lang="en-US" sz="1200" b="0">
                <a:latin typeface="Times" charset="0"/>
                <a:ea typeface="Times New Roman" charset="0"/>
                <a:cs typeface="Times New Roman" charset="0"/>
              </a:rPr>
              <a:pPr algn="r"/>
              <a:t>51</a:t>
            </a:fld>
            <a:endParaRPr lang="en-US" sz="1200" b="0">
              <a:latin typeface="Times" charset="0"/>
              <a:ea typeface="Times New Roman" charset="0"/>
              <a:cs typeface="Times New Roman" charset="0"/>
            </a:endParaRPr>
          </a:p>
        </p:txBody>
      </p:sp>
      <p:sp>
        <p:nvSpPr>
          <p:cNvPr id="108548" name="Rectangle 2"/>
          <p:cNvSpPr>
            <a:spLocks noGrp="1" noRot="1" noChangeAspect="1" noChangeArrowheads="1" noTextEdit="1"/>
          </p:cNvSpPr>
          <p:nvPr>
            <p:ph type="sldImg"/>
          </p:nvPr>
        </p:nvSpPr>
        <p:spPr>
          <a:ln/>
        </p:spPr>
      </p:sp>
      <p:sp>
        <p:nvSpPr>
          <p:cNvPr id="108549" name="Rectangle 3"/>
          <p:cNvSpPr>
            <a:spLocks noGrp="1" noChangeArrowheads="1"/>
          </p:cNvSpPr>
          <p:nvPr>
            <p:ph type="body" idx="1"/>
          </p:nvPr>
        </p:nvSpPr>
        <p:spPr>
          <a:noFill/>
          <a:ln/>
        </p:spPr>
        <p:txBody>
          <a:bodyPr/>
          <a:lstStyle/>
          <a:p>
            <a:pPr eaLnBrk="1" hangingPunct="1"/>
            <a:endParaRPr lang="en-US">
              <a:latin typeface="Times New Roman" charset="0"/>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09570" name="Rectangle 7"/>
          <p:cNvSpPr>
            <a:spLocks noGrp="1" noChangeArrowheads="1"/>
          </p:cNvSpPr>
          <p:nvPr>
            <p:ph type="sldNum" sz="quarter" idx="5"/>
          </p:nvPr>
        </p:nvSpPr>
        <p:spPr>
          <a:noFill/>
        </p:spPr>
        <p:txBody>
          <a:bodyPr/>
          <a:lstStyle/>
          <a:p>
            <a:fld id="{0CA5FA48-F9AC-0D4A-B2F2-361CC3623909}" type="slidenum">
              <a:rPr lang="en-CA"/>
              <a:pPr/>
              <a:t>52</a:t>
            </a:fld>
            <a:endParaRPr lang="en-CA"/>
          </a:p>
        </p:txBody>
      </p:sp>
      <p:sp>
        <p:nvSpPr>
          <p:cNvPr id="109571"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prstTxWarp prst="textNoShape">
              <a:avLst/>
            </a:prstTxWarp>
          </a:bodyPr>
          <a:lstStyle/>
          <a:p>
            <a:pPr algn="r"/>
            <a:fld id="{A7B55BE0-9B8E-F24C-B516-ADC4027E8B35}" type="slidenum">
              <a:rPr lang="en-US" sz="1200" b="0">
                <a:latin typeface="Times" charset="0"/>
                <a:ea typeface="Times New Roman" charset="0"/>
                <a:cs typeface="Times New Roman" charset="0"/>
              </a:rPr>
              <a:pPr algn="r"/>
              <a:t>52</a:t>
            </a:fld>
            <a:endParaRPr lang="en-US" sz="1200" b="0">
              <a:latin typeface="Times" charset="0"/>
              <a:ea typeface="Times New Roman" charset="0"/>
              <a:cs typeface="Times New Roman" charset="0"/>
            </a:endParaRPr>
          </a:p>
        </p:txBody>
      </p:sp>
      <p:sp>
        <p:nvSpPr>
          <p:cNvPr id="109572" name="Rectangle 2"/>
          <p:cNvSpPr>
            <a:spLocks noGrp="1" noRot="1" noChangeAspect="1" noChangeArrowheads="1" noTextEdit="1"/>
          </p:cNvSpPr>
          <p:nvPr>
            <p:ph type="sldImg"/>
          </p:nvPr>
        </p:nvSpPr>
        <p:spPr>
          <a:ln/>
        </p:spPr>
      </p:sp>
      <p:sp>
        <p:nvSpPr>
          <p:cNvPr id="109573" name="Rectangle 3"/>
          <p:cNvSpPr>
            <a:spLocks noGrp="1" noChangeArrowheads="1"/>
          </p:cNvSpPr>
          <p:nvPr>
            <p:ph type="body" idx="1"/>
          </p:nvPr>
        </p:nvSpPr>
        <p:spPr>
          <a:noFill/>
          <a:ln/>
        </p:spPr>
        <p:txBody>
          <a:bodyPr/>
          <a:lstStyle/>
          <a:p>
            <a:pPr eaLnBrk="1" hangingPunct="1"/>
            <a:endParaRPr lang="en-US">
              <a:latin typeface="Times New Roman" charset="0"/>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10594" name="Rectangle 7"/>
          <p:cNvSpPr>
            <a:spLocks noGrp="1" noChangeArrowheads="1"/>
          </p:cNvSpPr>
          <p:nvPr>
            <p:ph type="sldNum" sz="quarter" idx="5"/>
          </p:nvPr>
        </p:nvSpPr>
        <p:spPr>
          <a:noFill/>
        </p:spPr>
        <p:txBody>
          <a:bodyPr/>
          <a:lstStyle/>
          <a:p>
            <a:fld id="{5E7F6F04-0FEE-3E48-B582-FA0B166A226B}" type="slidenum">
              <a:rPr lang="en-CA"/>
              <a:pPr/>
              <a:t>53</a:t>
            </a:fld>
            <a:endParaRPr lang="en-CA"/>
          </a:p>
        </p:txBody>
      </p:sp>
      <p:sp>
        <p:nvSpPr>
          <p:cNvPr id="110595"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prstTxWarp prst="textNoShape">
              <a:avLst/>
            </a:prstTxWarp>
          </a:bodyPr>
          <a:lstStyle/>
          <a:p>
            <a:pPr algn="r"/>
            <a:fld id="{EB3FC03E-E0A2-CF4B-BFB4-67F0A4D6BF82}" type="slidenum">
              <a:rPr lang="en-US" sz="1200" b="0">
                <a:latin typeface="Times" charset="0"/>
                <a:ea typeface="Times New Roman" charset="0"/>
                <a:cs typeface="Times New Roman" charset="0"/>
              </a:rPr>
              <a:pPr algn="r"/>
              <a:t>53</a:t>
            </a:fld>
            <a:endParaRPr lang="en-US" sz="1200" b="0">
              <a:latin typeface="Times" charset="0"/>
              <a:ea typeface="Times New Roman" charset="0"/>
              <a:cs typeface="Times New Roman" charset="0"/>
            </a:endParaRPr>
          </a:p>
        </p:txBody>
      </p:sp>
      <p:sp>
        <p:nvSpPr>
          <p:cNvPr id="110596" name="Rectangle 2"/>
          <p:cNvSpPr>
            <a:spLocks noGrp="1" noRot="1" noChangeAspect="1" noChangeArrowheads="1" noTextEdit="1"/>
          </p:cNvSpPr>
          <p:nvPr>
            <p:ph type="sldImg"/>
          </p:nvPr>
        </p:nvSpPr>
        <p:spPr>
          <a:ln/>
        </p:spPr>
      </p:sp>
      <p:sp>
        <p:nvSpPr>
          <p:cNvPr id="110597" name="Rectangle 3"/>
          <p:cNvSpPr>
            <a:spLocks noGrp="1" noChangeArrowheads="1"/>
          </p:cNvSpPr>
          <p:nvPr>
            <p:ph type="body" idx="1"/>
          </p:nvPr>
        </p:nvSpPr>
        <p:spPr>
          <a:noFill/>
          <a:ln/>
        </p:spPr>
        <p:txBody>
          <a:bodyPr/>
          <a:lstStyle/>
          <a:p>
            <a:pPr eaLnBrk="1" hangingPunct="1"/>
            <a:endParaRPr lang="en-US">
              <a:latin typeface="Times New Roman" charset="0"/>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11618" name="Rectangle 7"/>
          <p:cNvSpPr>
            <a:spLocks noGrp="1" noChangeArrowheads="1"/>
          </p:cNvSpPr>
          <p:nvPr>
            <p:ph type="sldNum" sz="quarter" idx="5"/>
          </p:nvPr>
        </p:nvSpPr>
        <p:spPr>
          <a:noFill/>
        </p:spPr>
        <p:txBody>
          <a:bodyPr/>
          <a:lstStyle/>
          <a:p>
            <a:fld id="{276B03E5-8D26-EF40-93AB-6A6F667FEBDA}" type="slidenum">
              <a:rPr lang="en-CA"/>
              <a:pPr/>
              <a:t>54</a:t>
            </a:fld>
            <a:endParaRPr lang="en-CA"/>
          </a:p>
        </p:txBody>
      </p:sp>
      <p:sp>
        <p:nvSpPr>
          <p:cNvPr id="111619"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prstTxWarp prst="textNoShape">
              <a:avLst/>
            </a:prstTxWarp>
          </a:bodyPr>
          <a:lstStyle/>
          <a:p>
            <a:pPr algn="r"/>
            <a:fld id="{D51703A4-44F4-D349-8086-CEAAF72C77F0}" type="slidenum">
              <a:rPr lang="en-US" sz="1200" b="0">
                <a:latin typeface="Times" charset="0"/>
                <a:ea typeface="Times New Roman" charset="0"/>
                <a:cs typeface="Times New Roman" charset="0"/>
              </a:rPr>
              <a:pPr algn="r"/>
              <a:t>54</a:t>
            </a:fld>
            <a:endParaRPr lang="en-US" sz="1200" b="0">
              <a:latin typeface="Times" charset="0"/>
              <a:ea typeface="Times New Roman" charset="0"/>
              <a:cs typeface="Times New Roman" charset="0"/>
            </a:endParaRPr>
          </a:p>
        </p:txBody>
      </p:sp>
      <p:sp>
        <p:nvSpPr>
          <p:cNvPr id="111620" name="Rectangle 2"/>
          <p:cNvSpPr>
            <a:spLocks noGrp="1" noRot="1" noChangeAspect="1" noChangeArrowheads="1" noTextEdit="1"/>
          </p:cNvSpPr>
          <p:nvPr>
            <p:ph type="sldImg"/>
          </p:nvPr>
        </p:nvSpPr>
        <p:spPr>
          <a:ln/>
        </p:spPr>
      </p:sp>
      <p:sp>
        <p:nvSpPr>
          <p:cNvPr id="111621" name="Rectangle 3"/>
          <p:cNvSpPr>
            <a:spLocks noGrp="1" noChangeArrowheads="1"/>
          </p:cNvSpPr>
          <p:nvPr>
            <p:ph type="body" idx="1"/>
          </p:nvPr>
        </p:nvSpPr>
        <p:spPr>
          <a:noFill/>
          <a:ln/>
        </p:spPr>
        <p:txBody>
          <a:bodyPr/>
          <a:lstStyle/>
          <a:p>
            <a:pPr eaLnBrk="1" hangingPunct="1"/>
            <a:endParaRPr lang="en-US">
              <a:latin typeface="Times New Roman" charset="0"/>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12642" name="Rectangle 7"/>
          <p:cNvSpPr>
            <a:spLocks noGrp="1" noChangeArrowheads="1"/>
          </p:cNvSpPr>
          <p:nvPr>
            <p:ph type="sldNum" sz="quarter" idx="5"/>
          </p:nvPr>
        </p:nvSpPr>
        <p:spPr>
          <a:noFill/>
        </p:spPr>
        <p:txBody>
          <a:bodyPr/>
          <a:lstStyle/>
          <a:p>
            <a:fld id="{4E9A5AC2-0F25-5B47-B105-9EAAF8BB01E0}" type="slidenum">
              <a:rPr lang="en-CA"/>
              <a:pPr/>
              <a:t>55</a:t>
            </a:fld>
            <a:endParaRPr lang="en-CA"/>
          </a:p>
        </p:txBody>
      </p:sp>
      <p:sp>
        <p:nvSpPr>
          <p:cNvPr id="112643"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prstTxWarp prst="textNoShape">
              <a:avLst/>
            </a:prstTxWarp>
          </a:bodyPr>
          <a:lstStyle/>
          <a:p>
            <a:pPr algn="r"/>
            <a:fld id="{9E5D60AF-571A-D543-8C3A-5680978E5615}" type="slidenum">
              <a:rPr lang="en-US" sz="1200" b="0">
                <a:latin typeface="Times" charset="0"/>
                <a:ea typeface="Times New Roman" charset="0"/>
                <a:cs typeface="Times New Roman" charset="0"/>
              </a:rPr>
              <a:pPr algn="r"/>
              <a:t>55</a:t>
            </a:fld>
            <a:endParaRPr lang="en-US" sz="1200" b="0">
              <a:latin typeface="Times" charset="0"/>
              <a:ea typeface="Times New Roman" charset="0"/>
              <a:cs typeface="Times New Roman" charset="0"/>
            </a:endParaRPr>
          </a:p>
        </p:txBody>
      </p:sp>
      <p:sp>
        <p:nvSpPr>
          <p:cNvPr id="112644" name="Rectangle 2"/>
          <p:cNvSpPr>
            <a:spLocks noGrp="1" noRot="1" noChangeAspect="1" noChangeArrowheads="1" noTextEdit="1"/>
          </p:cNvSpPr>
          <p:nvPr>
            <p:ph type="sldImg"/>
          </p:nvPr>
        </p:nvSpPr>
        <p:spPr>
          <a:ln/>
        </p:spPr>
      </p:sp>
      <p:sp>
        <p:nvSpPr>
          <p:cNvPr id="112645" name="Rectangle 3"/>
          <p:cNvSpPr>
            <a:spLocks noGrp="1" noChangeArrowheads="1"/>
          </p:cNvSpPr>
          <p:nvPr>
            <p:ph type="body" idx="1"/>
          </p:nvPr>
        </p:nvSpPr>
        <p:spPr>
          <a:noFill/>
          <a:ln/>
        </p:spPr>
        <p:txBody>
          <a:bodyPr/>
          <a:lstStyle/>
          <a:p>
            <a:pPr eaLnBrk="1" hangingPunct="1"/>
            <a:endParaRPr lang="en-US">
              <a:latin typeface="Times New Roman" charset="0"/>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13666" name="Rectangle 7"/>
          <p:cNvSpPr>
            <a:spLocks noGrp="1" noChangeArrowheads="1"/>
          </p:cNvSpPr>
          <p:nvPr>
            <p:ph type="sldNum" sz="quarter" idx="5"/>
          </p:nvPr>
        </p:nvSpPr>
        <p:spPr>
          <a:noFill/>
        </p:spPr>
        <p:txBody>
          <a:bodyPr/>
          <a:lstStyle/>
          <a:p>
            <a:fld id="{771B5660-CBFD-6442-BE17-6344C69B264A}" type="slidenum">
              <a:rPr lang="en-CA"/>
              <a:pPr/>
              <a:t>56</a:t>
            </a:fld>
            <a:endParaRPr lang="en-CA"/>
          </a:p>
        </p:txBody>
      </p:sp>
      <p:sp>
        <p:nvSpPr>
          <p:cNvPr id="113667"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prstTxWarp prst="textNoShape">
              <a:avLst/>
            </a:prstTxWarp>
          </a:bodyPr>
          <a:lstStyle/>
          <a:p>
            <a:pPr algn="r"/>
            <a:fld id="{BAF6C00E-DC74-6C4B-B8BE-C0675C3D01D6}" type="slidenum">
              <a:rPr lang="en-US" sz="1200" b="0">
                <a:latin typeface="Times" charset="0"/>
                <a:ea typeface="Times New Roman" charset="0"/>
                <a:cs typeface="Times New Roman" charset="0"/>
              </a:rPr>
              <a:pPr algn="r"/>
              <a:t>56</a:t>
            </a:fld>
            <a:endParaRPr lang="en-US" sz="1200" b="0">
              <a:latin typeface="Times" charset="0"/>
              <a:ea typeface="Times New Roman" charset="0"/>
              <a:cs typeface="Times New Roman" charset="0"/>
            </a:endParaRPr>
          </a:p>
        </p:txBody>
      </p:sp>
      <p:sp>
        <p:nvSpPr>
          <p:cNvPr id="113668" name="Rectangle 2"/>
          <p:cNvSpPr>
            <a:spLocks noGrp="1" noRot="1" noChangeAspect="1" noChangeArrowheads="1" noTextEdit="1"/>
          </p:cNvSpPr>
          <p:nvPr>
            <p:ph type="sldImg"/>
          </p:nvPr>
        </p:nvSpPr>
        <p:spPr>
          <a:ln/>
        </p:spPr>
      </p:sp>
      <p:sp>
        <p:nvSpPr>
          <p:cNvPr id="113669" name="Rectangle 3"/>
          <p:cNvSpPr>
            <a:spLocks noGrp="1" noChangeArrowheads="1"/>
          </p:cNvSpPr>
          <p:nvPr>
            <p:ph type="body" idx="1"/>
          </p:nvPr>
        </p:nvSpPr>
        <p:spPr>
          <a:noFill/>
          <a:ln/>
        </p:spPr>
        <p:txBody>
          <a:bodyPr/>
          <a:lstStyle/>
          <a:p>
            <a:pPr eaLnBrk="1" hangingPunct="1"/>
            <a:endParaRPr lang="en-US">
              <a:latin typeface="Times New Roman" charset="0"/>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14690" name="Rectangle 7"/>
          <p:cNvSpPr>
            <a:spLocks noGrp="1" noChangeArrowheads="1"/>
          </p:cNvSpPr>
          <p:nvPr>
            <p:ph type="sldNum" sz="quarter" idx="5"/>
          </p:nvPr>
        </p:nvSpPr>
        <p:spPr>
          <a:noFill/>
        </p:spPr>
        <p:txBody>
          <a:bodyPr/>
          <a:lstStyle/>
          <a:p>
            <a:fld id="{2FD1359F-C9A6-2645-A9BE-F99CE049AA8F}" type="slidenum">
              <a:rPr lang="en-CA"/>
              <a:pPr/>
              <a:t>57</a:t>
            </a:fld>
            <a:endParaRPr lang="en-CA"/>
          </a:p>
        </p:txBody>
      </p:sp>
      <p:sp>
        <p:nvSpPr>
          <p:cNvPr id="114691"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prstTxWarp prst="textNoShape">
              <a:avLst/>
            </a:prstTxWarp>
          </a:bodyPr>
          <a:lstStyle/>
          <a:p>
            <a:pPr algn="r"/>
            <a:fld id="{CA0924E2-C168-E04D-9C8D-ACB4F8528267}" type="slidenum">
              <a:rPr lang="en-US" sz="1200" b="0">
                <a:latin typeface="Times" charset="0"/>
                <a:ea typeface="Times New Roman" charset="0"/>
                <a:cs typeface="Times New Roman" charset="0"/>
              </a:rPr>
              <a:pPr algn="r"/>
              <a:t>57</a:t>
            </a:fld>
            <a:endParaRPr lang="en-US" sz="1200" b="0">
              <a:latin typeface="Times" charset="0"/>
              <a:ea typeface="Times New Roman" charset="0"/>
              <a:cs typeface="Times New Roman" charset="0"/>
            </a:endParaRPr>
          </a:p>
        </p:txBody>
      </p:sp>
      <p:sp>
        <p:nvSpPr>
          <p:cNvPr id="114692" name="Rectangle 2"/>
          <p:cNvSpPr>
            <a:spLocks noGrp="1" noRot="1" noChangeAspect="1" noChangeArrowheads="1" noTextEdit="1"/>
          </p:cNvSpPr>
          <p:nvPr>
            <p:ph type="sldImg"/>
          </p:nvPr>
        </p:nvSpPr>
        <p:spPr>
          <a:ln/>
        </p:spPr>
      </p:sp>
      <p:sp>
        <p:nvSpPr>
          <p:cNvPr id="114693" name="Rectangle 3"/>
          <p:cNvSpPr>
            <a:spLocks noGrp="1" noChangeArrowheads="1"/>
          </p:cNvSpPr>
          <p:nvPr>
            <p:ph type="body" idx="1"/>
          </p:nvPr>
        </p:nvSpPr>
        <p:spPr>
          <a:noFill/>
          <a:ln/>
        </p:spPr>
        <p:txBody>
          <a:bodyPr/>
          <a:lstStyle/>
          <a:p>
            <a:pPr eaLnBrk="1" hangingPunct="1"/>
            <a:endParaRPr lang="en-US">
              <a:latin typeface="Times New Roman" charset="0"/>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15714" name="Rectangle 7"/>
          <p:cNvSpPr>
            <a:spLocks noGrp="1" noChangeArrowheads="1"/>
          </p:cNvSpPr>
          <p:nvPr>
            <p:ph type="sldNum" sz="quarter" idx="5"/>
          </p:nvPr>
        </p:nvSpPr>
        <p:spPr>
          <a:noFill/>
        </p:spPr>
        <p:txBody>
          <a:bodyPr/>
          <a:lstStyle/>
          <a:p>
            <a:fld id="{2C5187EC-1E4F-0B41-93D0-35545D2BB4F7}" type="slidenum">
              <a:rPr lang="en-CA"/>
              <a:pPr/>
              <a:t>58</a:t>
            </a:fld>
            <a:endParaRPr lang="en-CA"/>
          </a:p>
        </p:txBody>
      </p:sp>
      <p:sp>
        <p:nvSpPr>
          <p:cNvPr id="115715"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prstTxWarp prst="textNoShape">
              <a:avLst/>
            </a:prstTxWarp>
          </a:bodyPr>
          <a:lstStyle/>
          <a:p>
            <a:pPr algn="r"/>
            <a:fld id="{56D500B6-0EC0-C647-83A6-65E0DC08620F}" type="slidenum">
              <a:rPr lang="en-US" sz="1200" b="0">
                <a:latin typeface="Times" charset="0"/>
                <a:ea typeface="Times New Roman" charset="0"/>
                <a:cs typeface="Times New Roman" charset="0"/>
              </a:rPr>
              <a:pPr algn="r"/>
              <a:t>58</a:t>
            </a:fld>
            <a:endParaRPr lang="en-US" sz="1200" b="0">
              <a:latin typeface="Times" charset="0"/>
              <a:ea typeface="Times New Roman" charset="0"/>
              <a:cs typeface="Times New Roman" charset="0"/>
            </a:endParaRPr>
          </a:p>
        </p:txBody>
      </p:sp>
      <p:sp>
        <p:nvSpPr>
          <p:cNvPr id="115716" name="Rectangle 2"/>
          <p:cNvSpPr>
            <a:spLocks noGrp="1" noRot="1" noChangeAspect="1" noChangeArrowheads="1" noTextEdit="1"/>
          </p:cNvSpPr>
          <p:nvPr>
            <p:ph type="sldImg"/>
          </p:nvPr>
        </p:nvSpPr>
        <p:spPr>
          <a:ln/>
        </p:spPr>
      </p:sp>
      <p:sp>
        <p:nvSpPr>
          <p:cNvPr id="115717" name="Rectangle 3"/>
          <p:cNvSpPr>
            <a:spLocks noGrp="1" noChangeArrowheads="1"/>
          </p:cNvSpPr>
          <p:nvPr>
            <p:ph type="body" idx="1"/>
          </p:nvPr>
        </p:nvSpPr>
        <p:spPr>
          <a:noFill/>
          <a:ln/>
        </p:spPr>
        <p:txBody>
          <a:bodyPr/>
          <a:lstStyle/>
          <a:p>
            <a:pPr eaLnBrk="1" hangingPunct="1"/>
            <a:endParaRPr lang="en-US">
              <a:latin typeface="Times New Roman" charset="0"/>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16738" name="Rectangle 7"/>
          <p:cNvSpPr>
            <a:spLocks noGrp="1" noChangeArrowheads="1"/>
          </p:cNvSpPr>
          <p:nvPr>
            <p:ph type="sldNum" sz="quarter" idx="5"/>
          </p:nvPr>
        </p:nvSpPr>
        <p:spPr>
          <a:noFill/>
        </p:spPr>
        <p:txBody>
          <a:bodyPr/>
          <a:lstStyle/>
          <a:p>
            <a:fld id="{B29C1F8A-718F-8245-9D2D-417E75305206}" type="slidenum">
              <a:rPr lang="en-CA"/>
              <a:pPr/>
              <a:t>59</a:t>
            </a:fld>
            <a:endParaRPr lang="en-CA"/>
          </a:p>
        </p:txBody>
      </p:sp>
      <p:sp>
        <p:nvSpPr>
          <p:cNvPr id="116739"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prstTxWarp prst="textNoShape">
              <a:avLst/>
            </a:prstTxWarp>
          </a:bodyPr>
          <a:lstStyle/>
          <a:p>
            <a:pPr algn="r"/>
            <a:fld id="{9AF6FA7F-50FD-7645-AA8B-49AB6080466F}" type="slidenum">
              <a:rPr lang="en-US" sz="1200" b="0">
                <a:latin typeface="Times" charset="0"/>
                <a:ea typeface="Times New Roman" charset="0"/>
                <a:cs typeface="Times New Roman" charset="0"/>
              </a:rPr>
              <a:pPr algn="r"/>
              <a:t>59</a:t>
            </a:fld>
            <a:endParaRPr lang="en-US" sz="1200" b="0">
              <a:latin typeface="Times" charset="0"/>
              <a:ea typeface="Times New Roman" charset="0"/>
              <a:cs typeface="Times New Roman" charset="0"/>
            </a:endParaRPr>
          </a:p>
        </p:txBody>
      </p:sp>
      <p:sp>
        <p:nvSpPr>
          <p:cNvPr id="116740" name="Rectangle 2"/>
          <p:cNvSpPr>
            <a:spLocks noGrp="1" noRot="1" noChangeAspect="1" noChangeArrowheads="1" noTextEdit="1"/>
          </p:cNvSpPr>
          <p:nvPr>
            <p:ph type="sldImg"/>
          </p:nvPr>
        </p:nvSpPr>
        <p:spPr>
          <a:ln/>
        </p:spPr>
      </p:sp>
      <p:sp>
        <p:nvSpPr>
          <p:cNvPr id="116741" name="Rectangle 3"/>
          <p:cNvSpPr>
            <a:spLocks noGrp="1" noChangeArrowheads="1"/>
          </p:cNvSpPr>
          <p:nvPr>
            <p:ph type="body" idx="1"/>
          </p:nvPr>
        </p:nvSpPr>
        <p:spPr>
          <a:noFill/>
          <a:ln/>
        </p:spPr>
        <p:txBody>
          <a:bodyPr/>
          <a:lstStyle/>
          <a:p>
            <a:pPr eaLnBrk="1" hangingPunct="1"/>
            <a:endParaRPr lang="en-US">
              <a:latin typeface="Times New Roman" charset="0"/>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17762" name="Rectangle 7"/>
          <p:cNvSpPr>
            <a:spLocks noGrp="1" noChangeArrowheads="1"/>
          </p:cNvSpPr>
          <p:nvPr>
            <p:ph type="sldNum" sz="quarter" idx="5"/>
          </p:nvPr>
        </p:nvSpPr>
        <p:spPr>
          <a:noFill/>
        </p:spPr>
        <p:txBody>
          <a:bodyPr/>
          <a:lstStyle/>
          <a:p>
            <a:fld id="{185A1943-862F-BD4A-82D7-DEB20DB5CD7A}" type="slidenum">
              <a:rPr lang="en-CA"/>
              <a:pPr/>
              <a:t>60</a:t>
            </a:fld>
            <a:endParaRPr lang="en-CA"/>
          </a:p>
        </p:txBody>
      </p:sp>
      <p:sp>
        <p:nvSpPr>
          <p:cNvPr id="117763"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prstTxWarp prst="textNoShape">
              <a:avLst/>
            </a:prstTxWarp>
          </a:bodyPr>
          <a:lstStyle/>
          <a:p>
            <a:pPr algn="r"/>
            <a:fld id="{18688E9E-A0CC-D840-983A-66FDEA089B61}" type="slidenum">
              <a:rPr lang="en-US" sz="1200" b="0">
                <a:latin typeface="Times" charset="0"/>
                <a:ea typeface="Times New Roman" charset="0"/>
                <a:cs typeface="Times New Roman" charset="0"/>
              </a:rPr>
              <a:pPr algn="r"/>
              <a:t>60</a:t>
            </a:fld>
            <a:endParaRPr lang="en-US" sz="1200" b="0">
              <a:latin typeface="Times" charset="0"/>
              <a:ea typeface="Times New Roman" charset="0"/>
              <a:cs typeface="Times New Roman" charset="0"/>
            </a:endParaRPr>
          </a:p>
        </p:txBody>
      </p:sp>
      <p:sp>
        <p:nvSpPr>
          <p:cNvPr id="117764" name="Rectangle 2"/>
          <p:cNvSpPr>
            <a:spLocks noGrp="1" noRot="1" noChangeAspect="1" noChangeArrowheads="1" noTextEdit="1"/>
          </p:cNvSpPr>
          <p:nvPr>
            <p:ph type="sldImg"/>
          </p:nvPr>
        </p:nvSpPr>
        <p:spPr>
          <a:ln/>
        </p:spPr>
      </p:sp>
      <p:sp>
        <p:nvSpPr>
          <p:cNvPr id="117765" name="Rectangle 3"/>
          <p:cNvSpPr>
            <a:spLocks noGrp="1" noChangeArrowheads="1"/>
          </p:cNvSpPr>
          <p:nvPr>
            <p:ph type="body" idx="1"/>
          </p:nvPr>
        </p:nvSpPr>
        <p:spPr>
          <a:noFill/>
          <a:ln/>
        </p:spPr>
        <p:txBody>
          <a:bodyPr/>
          <a:lstStyle/>
          <a:p>
            <a:pPr eaLnBrk="1" hangingPunct="1"/>
            <a:endParaRPr lang="en-US">
              <a:latin typeface="Times New Roman"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1.emf"/><Relationship Id="rId4" Type="http://schemas.openxmlformats.org/officeDocument/2006/relationships/image" Target="../media/image4.emf"/><Relationship Id="rId1" Type="http://schemas.openxmlformats.org/officeDocument/2006/relationships/slideMaster" Target="../slideMasters/slideMaster1.xml"/><Relationship Id="rId2" Type="http://schemas.openxmlformats.org/officeDocument/2006/relationships/image" Target="../media/image3.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type="title" preserve="1">
  <p:cSld name="Title Slide">
    <p:bg>
      <p:bgPr>
        <a:solidFill>
          <a:srgbClr val="F7E6D5"/>
        </a:solidFill>
        <a:effectLst/>
      </p:bgPr>
    </p:bg>
    <p:spTree>
      <p:nvGrpSpPr>
        <p:cNvPr id="1" name=""/>
        <p:cNvGrpSpPr/>
        <p:nvPr/>
      </p:nvGrpSpPr>
      <p:grpSpPr>
        <a:xfrm>
          <a:off x="0" y="0"/>
          <a:ext cx="0" cy="0"/>
          <a:chOff x="0" y="0"/>
          <a:chExt cx="0" cy="0"/>
        </a:xfrm>
      </p:grpSpPr>
      <p:sp>
        <p:nvSpPr>
          <p:cNvPr id="4" name="Rectangle 30"/>
          <p:cNvSpPr>
            <a:spLocks noChangeArrowheads="1"/>
          </p:cNvSpPr>
          <p:nvPr userDrawn="1"/>
        </p:nvSpPr>
        <p:spPr bwMode="gray">
          <a:xfrm>
            <a:off x="0" y="6413500"/>
            <a:ext cx="9144000" cy="457200"/>
          </a:xfrm>
          <a:prstGeom prst="rect">
            <a:avLst/>
          </a:prstGeom>
          <a:solidFill>
            <a:srgbClr val="364395"/>
          </a:solidFill>
          <a:ln w="9525">
            <a:noFill/>
            <a:miter lim="800000"/>
            <a:headEnd/>
            <a:tailEnd/>
          </a:ln>
        </p:spPr>
        <p:txBody>
          <a:bodyPr wrap="none" lIns="0" tIns="0" rIns="0" bIns="0" anchor="ctr">
            <a:prstTxWarp prst="textNoShape">
              <a:avLst/>
            </a:prstTxWarp>
          </a:bodyPr>
          <a:lstStyle/>
          <a:p>
            <a:pPr>
              <a:defRPr/>
            </a:pPr>
            <a:endParaRPr lang="en-US"/>
          </a:p>
        </p:txBody>
      </p:sp>
      <p:sp>
        <p:nvSpPr>
          <p:cNvPr id="5" name="Rectangle 26"/>
          <p:cNvSpPr>
            <a:spLocks noChangeArrowheads="1"/>
          </p:cNvSpPr>
          <p:nvPr userDrawn="1"/>
        </p:nvSpPr>
        <p:spPr bwMode="auto">
          <a:xfrm>
            <a:off x="152400" y="457200"/>
            <a:ext cx="4286250" cy="5461000"/>
          </a:xfrm>
          <a:prstGeom prst="rect">
            <a:avLst/>
          </a:prstGeom>
          <a:gradFill rotWithShape="1">
            <a:gsLst>
              <a:gs pos="0">
                <a:srgbClr val="000066"/>
              </a:gs>
              <a:gs pos="100000">
                <a:srgbClr val="339933"/>
              </a:gs>
            </a:gsLst>
            <a:lin ang="5400000" scaled="1"/>
          </a:gradFill>
          <a:ln w="9525">
            <a:noFill/>
            <a:miter lim="800000"/>
            <a:headEnd/>
            <a:tailEnd/>
          </a:ln>
        </p:spPr>
        <p:txBody>
          <a:bodyPr wrap="none" anchor="ctr">
            <a:prstTxWarp prst="textNoShape">
              <a:avLst/>
            </a:prstTxWarp>
          </a:bodyPr>
          <a:lstStyle/>
          <a:p>
            <a:pPr>
              <a:defRPr/>
            </a:pPr>
            <a:endParaRPr lang="en-US"/>
          </a:p>
        </p:txBody>
      </p:sp>
      <p:pic>
        <p:nvPicPr>
          <p:cNvPr id="6" name="Picture 27" descr="perloff6e_cover_ss"/>
          <p:cNvPicPr>
            <a:picLocks noChangeAspect="1" noChangeArrowheads="1"/>
          </p:cNvPicPr>
          <p:nvPr userDrawn="1"/>
        </p:nvPicPr>
        <p:blipFill>
          <a:blip r:embed="rId2"/>
          <a:srcRect/>
          <a:stretch>
            <a:fillRect/>
          </a:stretch>
        </p:blipFill>
        <p:spPr bwMode="auto">
          <a:xfrm>
            <a:off x="261938" y="541338"/>
            <a:ext cx="4081462" cy="5291137"/>
          </a:xfrm>
          <a:prstGeom prst="rect">
            <a:avLst/>
          </a:prstGeom>
          <a:noFill/>
          <a:ln w="9525">
            <a:noFill/>
            <a:miter lim="800000"/>
            <a:headEnd/>
            <a:tailEnd/>
          </a:ln>
        </p:spPr>
      </p:pic>
      <p:pic>
        <p:nvPicPr>
          <p:cNvPr id="7" name="Picture 28" descr="Pearson_Bound_White"/>
          <p:cNvPicPr>
            <a:picLocks noChangeAspect="1" noChangeArrowheads="1"/>
          </p:cNvPicPr>
          <p:nvPr userDrawn="1"/>
        </p:nvPicPr>
        <p:blipFill>
          <a:blip r:embed="rId3"/>
          <a:srcRect/>
          <a:stretch>
            <a:fillRect/>
          </a:stretch>
        </p:blipFill>
        <p:spPr bwMode="auto">
          <a:xfrm>
            <a:off x="7456488" y="6356350"/>
            <a:ext cx="1655762" cy="493713"/>
          </a:xfrm>
          <a:prstGeom prst="rect">
            <a:avLst/>
          </a:prstGeom>
          <a:noFill/>
          <a:ln w="9525">
            <a:noFill/>
            <a:miter lim="800000"/>
            <a:headEnd/>
            <a:tailEnd/>
          </a:ln>
        </p:spPr>
      </p:pic>
      <p:pic>
        <p:nvPicPr>
          <p:cNvPr id="8" name="Picture 29" descr="Pearson_Strap_Bound_White"/>
          <p:cNvPicPr>
            <a:picLocks noChangeAspect="1" noChangeArrowheads="1"/>
          </p:cNvPicPr>
          <p:nvPr userDrawn="1"/>
        </p:nvPicPr>
        <p:blipFill>
          <a:blip r:embed="rId4"/>
          <a:srcRect/>
          <a:stretch>
            <a:fillRect/>
          </a:stretch>
        </p:blipFill>
        <p:spPr bwMode="auto">
          <a:xfrm>
            <a:off x="0" y="6356350"/>
            <a:ext cx="1908175" cy="493713"/>
          </a:xfrm>
          <a:prstGeom prst="rect">
            <a:avLst/>
          </a:prstGeom>
          <a:noFill/>
          <a:ln w="9525">
            <a:noFill/>
            <a:miter lim="800000"/>
            <a:headEnd/>
            <a:tailEnd/>
          </a:ln>
        </p:spPr>
      </p:pic>
      <p:sp>
        <p:nvSpPr>
          <p:cNvPr id="259086" name="Rectangle 14"/>
          <p:cNvSpPr>
            <a:spLocks noGrp="1" noChangeArrowheads="1"/>
          </p:cNvSpPr>
          <p:nvPr>
            <p:ph type="ctrTitle" sz="quarter"/>
          </p:nvPr>
        </p:nvSpPr>
        <p:spPr>
          <a:xfrm>
            <a:off x="4572000" y="2263775"/>
            <a:ext cx="4278313" cy="1470025"/>
          </a:xfrm>
        </p:spPr>
        <p:txBody>
          <a:bodyPr/>
          <a:lstStyle>
            <a:lvl1pPr algn="l">
              <a:defRPr sz="5400" b="1"/>
            </a:lvl1pPr>
          </a:lstStyle>
          <a:p>
            <a:r>
              <a:rPr lang="en-US"/>
              <a:t>Click to edit Master title style</a:t>
            </a:r>
          </a:p>
        </p:txBody>
      </p:sp>
      <p:sp>
        <p:nvSpPr>
          <p:cNvPr id="259087" name="Rectangle 15"/>
          <p:cNvSpPr>
            <a:spLocks noGrp="1" noChangeArrowheads="1"/>
          </p:cNvSpPr>
          <p:nvPr>
            <p:ph type="subTitle" sz="quarter" idx="1"/>
          </p:nvPr>
        </p:nvSpPr>
        <p:spPr>
          <a:xfrm>
            <a:off x="4560888" y="3810000"/>
            <a:ext cx="4278312" cy="1752600"/>
          </a:xfrm>
        </p:spPr>
        <p:txBody>
          <a:bodyPr/>
          <a:lstStyle>
            <a:lvl1pPr marL="0" indent="0">
              <a:buFontTx/>
              <a:buNone/>
              <a:defRPr sz="4000">
                <a:solidFill>
                  <a:srgbClr val="339933"/>
                </a:solidFill>
              </a:defRPr>
            </a:lvl1pPr>
          </a:lstStyle>
          <a:p>
            <a:r>
              <a:rPr lang="en-US"/>
              <a:t>Click to edit Master subtitle style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pPr>
              <a:defRPr/>
            </a:pPr>
            <a:r>
              <a:rPr lang="en-US"/>
              <a:t>14 - </a:t>
            </a:r>
            <a:fld id="{0F79769D-1E0D-C345-8E56-27CEE1FAAE97}" type="slidenum">
              <a:rPr lang="en-US"/>
              <a:pPr>
                <a:defRPr/>
              </a:pPr>
              <a:t>‹#›</a:t>
            </a:fld>
            <a:endParaRPr lang="en-US"/>
          </a:p>
        </p:txBody>
      </p:sp>
      <p:sp>
        <p:nvSpPr>
          <p:cNvPr id="5" name="Rectangle 4"/>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
          <p:cNvSpPr>
            <a:spLocks noGrp="1" noChangeArrowheads="1"/>
          </p:cNvSpPr>
          <p:nvPr>
            <p:ph type="sldNum" sz="quarter" idx="10"/>
          </p:nvPr>
        </p:nvSpPr>
        <p:spPr>
          <a:ln/>
        </p:spPr>
        <p:txBody>
          <a:bodyPr/>
          <a:lstStyle>
            <a:lvl1pPr>
              <a:defRPr/>
            </a:lvl1pPr>
          </a:lstStyle>
          <a:p>
            <a:pPr>
              <a:defRPr/>
            </a:pPr>
            <a:r>
              <a:rPr lang="en-US"/>
              <a:t>14 - </a:t>
            </a:r>
            <a:fld id="{F362C027-BE66-EA4B-86F9-EA11FD395FD7}" type="slidenum">
              <a:rPr lang="en-US"/>
              <a:pPr>
                <a:defRPr/>
              </a:pPr>
              <a:t>‹#›</a:t>
            </a:fld>
            <a:endParaRPr lang="en-US"/>
          </a:p>
        </p:txBody>
      </p:sp>
      <p:sp>
        <p:nvSpPr>
          <p:cNvPr id="5" name="Rectangle 4"/>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524000"/>
            <a:ext cx="3992563" cy="48323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30763" y="1524000"/>
            <a:ext cx="3992562" cy="48323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6"/>
          <p:cNvSpPr>
            <a:spLocks noGrp="1" noChangeArrowheads="1"/>
          </p:cNvSpPr>
          <p:nvPr>
            <p:ph type="sldNum" sz="quarter" idx="10"/>
          </p:nvPr>
        </p:nvSpPr>
        <p:spPr>
          <a:ln/>
        </p:spPr>
        <p:txBody>
          <a:bodyPr/>
          <a:lstStyle>
            <a:lvl1pPr>
              <a:defRPr/>
            </a:lvl1pPr>
          </a:lstStyle>
          <a:p>
            <a:pPr>
              <a:defRPr/>
            </a:pPr>
            <a:r>
              <a:rPr lang="en-US"/>
              <a:t>14 - </a:t>
            </a:r>
            <a:fld id="{25BBE93C-72FA-9742-BE24-C8B4F22DD835}" type="slidenum">
              <a:rPr lang="en-US"/>
              <a:pPr>
                <a:defRPr/>
              </a:pPr>
              <a:t>‹#›</a:t>
            </a:fld>
            <a:endParaRPr lang="en-US"/>
          </a:p>
        </p:txBody>
      </p:sp>
      <p:sp>
        <p:nvSpPr>
          <p:cNvPr id="6" name="Rectangle 4"/>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6"/>
          <p:cNvSpPr>
            <a:spLocks noGrp="1" noChangeArrowheads="1"/>
          </p:cNvSpPr>
          <p:nvPr>
            <p:ph type="sldNum" sz="quarter" idx="10"/>
          </p:nvPr>
        </p:nvSpPr>
        <p:spPr>
          <a:ln/>
        </p:spPr>
        <p:txBody>
          <a:bodyPr/>
          <a:lstStyle>
            <a:lvl1pPr>
              <a:defRPr/>
            </a:lvl1pPr>
          </a:lstStyle>
          <a:p>
            <a:pPr>
              <a:defRPr/>
            </a:pPr>
            <a:r>
              <a:rPr lang="en-US"/>
              <a:t>14 - </a:t>
            </a:r>
            <a:fld id="{91D5E9EC-930A-3F46-A166-CDC6BEA77AFA}" type="slidenum">
              <a:rPr lang="en-US"/>
              <a:pPr>
                <a:defRPr/>
              </a:pPr>
              <a:t>‹#›</a:t>
            </a:fld>
            <a:endParaRPr lang="en-US"/>
          </a:p>
        </p:txBody>
      </p:sp>
      <p:sp>
        <p:nvSpPr>
          <p:cNvPr id="8" name="Rectangle 4"/>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6"/>
          <p:cNvSpPr>
            <a:spLocks noGrp="1" noChangeArrowheads="1"/>
          </p:cNvSpPr>
          <p:nvPr>
            <p:ph type="sldNum" sz="quarter" idx="10"/>
          </p:nvPr>
        </p:nvSpPr>
        <p:spPr>
          <a:ln/>
        </p:spPr>
        <p:txBody>
          <a:bodyPr/>
          <a:lstStyle>
            <a:lvl1pPr>
              <a:defRPr/>
            </a:lvl1pPr>
          </a:lstStyle>
          <a:p>
            <a:pPr>
              <a:defRPr/>
            </a:pPr>
            <a:r>
              <a:rPr lang="en-US"/>
              <a:t>14 - </a:t>
            </a:r>
            <a:fld id="{2818AAF6-FB57-DB4B-91FC-90725A27A592}" type="slidenum">
              <a:rPr lang="en-US"/>
              <a:pPr>
                <a:defRPr/>
              </a:pPr>
              <a:t>‹#›</a:t>
            </a:fld>
            <a:endParaRPr lang="en-US"/>
          </a:p>
        </p:txBody>
      </p:sp>
      <p:sp>
        <p:nvSpPr>
          <p:cNvPr id="4" name="Rectangle 4"/>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Rectangle 6"/>
          <p:cNvSpPr>
            <a:spLocks noGrp="1" noChangeArrowheads="1"/>
          </p:cNvSpPr>
          <p:nvPr>
            <p:ph type="sldNum" sz="quarter" idx="10"/>
          </p:nvPr>
        </p:nvSpPr>
        <p:spPr>
          <a:ln/>
        </p:spPr>
        <p:txBody>
          <a:bodyPr/>
          <a:lstStyle>
            <a:lvl1pPr>
              <a:defRPr/>
            </a:lvl1pPr>
          </a:lstStyle>
          <a:p>
            <a:pPr>
              <a:defRPr/>
            </a:pPr>
            <a:r>
              <a:rPr lang="en-US"/>
              <a:t>14 - </a:t>
            </a:r>
            <a:fld id="{A86ACAC3-A17B-F44A-8211-056EB1C0B3CB}" type="slidenum">
              <a:rPr lang="en-US"/>
              <a:pPr>
                <a:defRPr/>
              </a:pPr>
              <a:t>‹#›</a:t>
            </a:fld>
            <a:endParaRPr lang="en-US"/>
          </a:p>
        </p:txBody>
      </p:sp>
      <p:sp>
        <p:nvSpPr>
          <p:cNvPr id="3" name="Rectangle 4"/>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sldNum" sz="quarter" idx="10"/>
          </p:nvPr>
        </p:nvSpPr>
        <p:spPr>
          <a:ln/>
        </p:spPr>
        <p:txBody>
          <a:bodyPr/>
          <a:lstStyle>
            <a:lvl1pPr>
              <a:defRPr/>
            </a:lvl1pPr>
          </a:lstStyle>
          <a:p>
            <a:pPr>
              <a:defRPr/>
            </a:pPr>
            <a:r>
              <a:rPr lang="en-US"/>
              <a:t>14 - </a:t>
            </a:r>
            <a:fld id="{BC238FC6-8E20-1A47-94B4-3908A07BC245}" type="slidenum">
              <a:rPr lang="en-US"/>
              <a:pPr>
                <a:defRPr/>
              </a:pPr>
              <a:t>‹#›</a:t>
            </a:fld>
            <a:endParaRPr lang="en-US"/>
          </a:p>
        </p:txBody>
      </p:sp>
      <p:sp>
        <p:nvSpPr>
          <p:cNvPr id="6" name="Rectangle 4"/>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sldNum" sz="quarter" idx="10"/>
          </p:nvPr>
        </p:nvSpPr>
        <p:spPr>
          <a:ln/>
        </p:spPr>
        <p:txBody>
          <a:bodyPr/>
          <a:lstStyle>
            <a:lvl1pPr>
              <a:defRPr/>
            </a:lvl1pPr>
          </a:lstStyle>
          <a:p>
            <a:pPr>
              <a:defRPr/>
            </a:pPr>
            <a:r>
              <a:rPr lang="en-US"/>
              <a:t>14 - </a:t>
            </a:r>
            <a:fld id="{147DABF4-B5C7-A844-9E66-E2D637BA09B4}" type="slidenum">
              <a:rPr lang="en-US"/>
              <a:pPr>
                <a:defRPr/>
              </a:pPr>
              <a:t>‹#›</a:t>
            </a:fld>
            <a:endParaRPr lang="en-US"/>
          </a:p>
        </p:txBody>
      </p:sp>
      <p:sp>
        <p:nvSpPr>
          <p:cNvPr id="6" name="Rectangle 4"/>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pPr>
              <a:defRPr/>
            </a:pPr>
            <a:r>
              <a:rPr lang="en-US"/>
              <a:t>14 - </a:t>
            </a:r>
            <a:fld id="{2C659A27-FD50-2942-B758-F266E9E7FB42}" type="slidenum">
              <a:rPr lang="en-US"/>
              <a:pPr>
                <a:defRPr/>
              </a:pPr>
              <a:t>‹#›</a:t>
            </a:fld>
            <a:endParaRPr lang="en-US"/>
          </a:p>
        </p:txBody>
      </p:sp>
      <p:sp>
        <p:nvSpPr>
          <p:cNvPr id="5" name="Rectangle 4"/>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9738" y="142875"/>
            <a:ext cx="2033587" cy="621347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142875"/>
            <a:ext cx="5951538" cy="62134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pPr>
              <a:defRPr/>
            </a:pPr>
            <a:r>
              <a:rPr lang="en-US"/>
              <a:t>14 - </a:t>
            </a:r>
            <a:fld id="{4932C9A1-8E1D-0C4C-9B1C-AECE16E1F072}" type="slidenum">
              <a:rPr lang="en-US"/>
              <a:pPr>
                <a:defRPr/>
              </a:pPr>
              <a:t>‹#›</a:t>
            </a:fld>
            <a:endParaRPr lang="en-US"/>
          </a:p>
        </p:txBody>
      </p:sp>
      <p:sp>
        <p:nvSpPr>
          <p:cNvPr id="5" name="Rectangle 4"/>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x" preserve="1">
  <p:cSld name="Title an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Text Placeholder 2"/>
          <p:cNvSpPr>
            <a:spLocks noGrp="1"/>
          </p:cNvSpPr>
          <p:nvPr>
            <p:ph type="body"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pPr>
              <a:defRPr/>
            </a:pPr>
            <a:r>
              <a:rPr lang="en-US"/>
              <a:t>14 - </a:t>
            </a:r>
            <a:fld id="{0FC3335E-5741-C447-936D-48B6160B67CB}" type="slidenum">
              <a:rPr lang="en-US"/>
              <a:pPr>
                <a:defRPr/>
              </a:pPr>
              <a:t>‹#›</a:t>
            </a:fld>
            <a:endParaRPr lang="en-US"/>
          </a:p>
        </p:txBody>
      </p:sp>
      <p:sp>
        <p:nvSpPr>
          <p:cNvPr id="5" name="Rectangle 4"/>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4" Type="http://schemas.openxmlformats.org/officeDocument/2006/relationships/image" Target="../media/image1.emf"/><Relationship Id="rId15" Type="http://schemas.openxmlformats.org/officeDocument/2006/relationships/image" Target="../media/image2.jpe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solidFill>
          <a:schemeClr val="bg1"/>
        </a:solidFill>
        <a:effectLst/>
      </p:bgPr>
    </p:bg>
    <p:spTree>
      <p:nvGrpSpPr>
        <p:cNvPr id="1" name=""/>
        <p:cNvGrpSpPr/>
        <p:nvPr/>
      </p:nvGrpSpPr>
      <p:grpSpPr>
        <a:xfrm>
          <a:off x="0" y="0"/>
          <a:ext cx="0" cy="0"/>
          <a:chOff x="0" y="0"/>
          <a:chExt cx="0" cy="0"/>
        </a:xfrm>
      </p:grpSpPr>
      <p:sp>
        <p:nvSpPr>
          <p:cNvPr id="1026" name="Rectangle 30"/>
          <p:cNvSpPr>
            <a:spLocks noChangeArrowheads="1"/>
          </p:cNvSpPr>
          <p:nvPr userDrawn="1"/>
        </p:nvSpPr>
        <p:spPr bwMode="auto">
          <a:xfrm>
            <a:off x="0" y="0"/>
            <a:ext cx="1023938" cy="1397000"/>
          </a:xfrm>
          <a:prstGeom prst="rect">
            <a:avLst/>
          </a:prstGeom>
          <a:solidFill>
            <a:srgbClr val="F8EADC"/>
          </a:solidFill>
          <a:ln w="9525">
            <a:noFill/>
            <a:miter lim="800000"/>
            <a:headEnd/>
            <a:tailEnd/>
          </a:ln>
        </p:spPr>
        <p:txBody>
          <a:bodyPr wrap="none" anchor="ctr">
            <a:prstTxWarp prst="textNoShape">
              <a:avLst/>
            </a:prstTxWarp>
          </a:bodyPr>
          <a:lstStyle/>
          <a:p>
            <a:pPr>
              <a:defRPr/>
            </a:pPr>
            <a:endParaRPr lang="en-US"/>
          </a:p>
        </p:txBody>
      </p:sp>
      <p:sp>
        <p:nvSpPr>
          <p:cNvPr id="1027" name="Rectangle 3"/>
          <p:cNvSpPr>
            <a:spLocks noGrp="1" noChangeArrowheads="1"/>
          </p:cNvSpPr>
          <p:nvPr>
            <p:ph type="body" idx="1"/>
          </p:nvPr>
        </p:nvSpPr>
        <p:spPr bwMode="auto">
          <a:xfrm>
            <a:off x="685800" y="1524000"/>
            <a:ext cx="8137525" cy="48323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25"/>
          <p:cNvSpPr>
            <a:spLocks noChangeArrowheads="1"/>
          </p:cNvSpPr>
          <p:nvPr userDrawn="1"/>
        </p:nvSpPr>
        <p:spPr bwMode="gray">
          <a:xfrm>
            <a:off x="0" y="6413500"/>
            <a:ext cx="9144000" cy="457200"/>
          </a:xfrm>
          <a:prstGeom prst="rect">
            <a:avLst/>
          </a:prstGeom>
          <a:solidFill>
            <a:srgbClr val="364395"/>
          </a:solidFill>
          <a:ln w="9525">
            <a:noFill/>
            <a:miter lim="800000"/>
            <a:headEnd/>
            <a:tailEnd/>
          </a:ln>
        </p:spPr>
        <p:txBody>
          <a:bodyPr wrap="none" lIns="0" tIns="0" rIns="0" bIns="0" anchor="ctr">
            <a:prstTxWarp prst="textNoShape">
              <a:avLst/>
            </a:prstTxWarp>
          </a:bodyPr>
          <a:lstStyle/>
          <a:p>
            <a:pPr>
              <a:defRPr/>
            </a:pPr>
            <a:endParaRPr lang="en-US"/>
          </a:p>
        </p:txBody>
      </p:sp>
      <p:sp>
        <p:nvSpPr>
          <p:cNvPr id="258054" name="Rectangle 6"/>
          <p:cNvSpPr>
            <a:spLocks noGrp="1" noChangeArrowheads="1"/>
          </p:cNvSpPr>
          <p:nvPr>
            <p:ph type="sldNum" sz="quarter" idx="4"/>
          </p:nvPr>
        </p:nvSpPr>
        <p:spPr bwMode="auto">
          <a:xfrm>
            <a:off x="0" y="6400800"/>
            <a:ext cx="990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400">
                <a:solidFill>
                  <a:schemeClr val="bg1"/>
                </a:solidFill>
              </a:defRPr>
            </a:lvl1pPr>
          </a:lstStyle>
          <a:p>
            <a:pPr>
              <a:defRPr/>
            </a:pPr>
            <a:r>
              <a:rPr lang="en-US"/>
              <a:t>14 - </a:t>
            </a:r>
            <a:fld id="{84657401-E1D0-9149-BD4A-487FF77627C5}" type="slidenum">
              <a:rPr lang="en-US"/>
              <a:pPr>
                <a:defRPr/>
              </a:pPr>
              <a:t>‹#›</a:t>
            </a:fld>
            <a:endParaRPr lang="en-US"/>
          </a:p>
        </p:txBody>
      </p:sp>
      <p:sp>
        <p:nvSpPr>
          <p:cNvPr id="258052" name="Rectangle 4"/>
          <p:cNvSpPr>
            <a:spLocks noGrp="1" noChangeArrowheads="1"/>
          </p:cNvSpPr>
          <p:nvPr>
            <p:ph type="ftr" sz="quarter" idx="3"/>
          </p:nvPr>
        </p:nvSpPr>
        <p:spPr bwMode="auto">
          <a:xfrm>
            <a:off x="1066800" y="6400800"/>
            <a:ext cx="4191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spcBef>
                <a:spcPct val="50000"/>
              </a:spcBef>
              <a:defRPr sz="1000" b="0">
                <a:solidFill>
                  <a:schemeClr val="bg1"/>
                </a:solidFill>
              </a:defRPr>
            </a:lvl1pPr>
          </a:lstStyle>
          <a:p>
            <a:pPr>
              <a:defRPr/>
            </a:pPr>
            <a:endParaRPr lang="en-US"/>
          </a:p>
        </p:txBody>
      </p:sp>
      <p:pic>
        <p:nvPicPr>
          <p:cNvPr id="1031" name="Picture 27" descr="Pearson_Bound_White"/>
          <p:cNvPicPr>
            <a:picLocks noChangeAspect="1" noChangeArrowheads="1"/>
          </p:cNvPicPr>
          <p:nvPr userDrawn="1"/>
        </p:nvPicPr>
        <p:blipFill>
          <a:blip r:embed="rId14"/>
          <a:srcRect/>
          <a:stretch>
            <a:fillRect/>
          </a:stretch>
        </p:blipFill>
        <p:spPr bwMode="auto">
          <a:xfrm>
            <a:off x="7456488" y="6356350"/>
            <a:ext cx="1655762" cy="493713"/>
          </a:xfrm>
          <a:prstGeom prst="rect">
            <a:avLst/>
          </a:prstGeom>
          <a:noFill/>
          <a:ln w="9525">
            <a:noFill/>
            <a:miter lim="800000"/>
            <a:headEnd/>
            <a:tailEnd/>
          </a:ln>
        </p:spPr>
      </p:pic>
      <p:sp>
        <p:nvSpPr>
          <p:cNvPr id="1032" name="Rectangle 28"/>
          <p:cNvSpPr>
            <a:spLocks noChangeArrowheads="1"/>
          </p:cNvSpPr>
          <p:nvPr userDrawn="1"/>
        </p:nvSpPr>
        <p:spPr bwMode="auto">
          <a:xfrm rot="5400000">
            <a:off x="4872831" y="-2545556"/>
            <a:ext cx="26988" cy="7861300"/>
          </a:xfrm>
          <a:prstGeom prst="rect">
            <a:avLst/>
          </a:prstGeom>
          <a:solidFill>
            <a:srgbClr val="F7E6D5"/>
          </a:solidFill>
          <a:ln w="9525">
            <a:noFill/>
            <a:miter lim="800000"/>
            <a:headEnd/>
            <a:tailEnd/>
          </a:ln>
        </p:spPr>
        <p:txBody>
          <a:bodyPr wrap="none" anchor="ctr">
            <a:prstTxWarp prst="textNoShape">
              <a:avLst/>
            </a:prstTxWarp>
          </a:bodyPr>
          <a:lstStyle/>
          <a:p>
            <a:pPr>
              <a:defRPr/>
            </a:pPr>
            <a:endParaRPr lang="en-US"/>
          </a:p>
        </p:txBody>
      </p:sp>
      <p:pic>
        <p:nvPicPr>
          <p:cNvPr id="1033" name="Picture 29" descr="perloff6e_corner_cover_ss"/>
          <p:cNvPicPr>
            <a:picLocks noChangeAspect="1" noChangeArrowheads="1"/>
          </p:cNvPicPr>
          <p:nvPr userDrawn="1"/>
        </p:nvPicPr>
        <p:blipFill>
          <a:blip r:embed="rId15"/>
          <a:srcRect/>
          <a:stretch>
            <a:fillRect/>
          </a:stretch>
        </p:blipFill>
        <p:spPr bwMode="auto">
          <a:xfrm>
            <a:off x="4763" y="238125"/>
            <a:ext cx="1019175" cy="1057275"/>
          </a:xfrm>
          <a:prstGeom prst="rect">
            <a:avLst/>
          </a:prstGeom>
          <a:noFill/>
          <a:ln w="9525">
            <a:noFill/>
            <a:miter lim="800000"/>
            <a:headEnd/>
            <a:tailEnd/>
          </a:ln>
        </p:spPr>
      </p:pic>
      <p:sp>
        <p:nvSpPr>
          <p:cNvPr id="1034" name="Rectangle 2"/>
          <p:cNvSpPr>
            <a:spLocks noGrp="1" noChangeArrowheads="1"/>
          </p:cNvSpPr>
          <p:nvPr>
            <p:ph type="title"/>
          </p:nvPr>
        </p:nvSpPr>
        <p:spPr bwMode="auto">
          <a:xfrm>
            <a:off x="1036638" y="142875"/>
            <a:ext cx="7786687"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Tree>
  </p:cSld>
  <p:clrMap bg1="lt1" tx1="dk1" bg2="lt2" tx2="dk2" accent1="accent1" accent2="accent2" accent3="accent3" accent4="accent4" accent5="accent5" accent6="accent6" hlink="hlink" folHlink="folHlink"/>
  <p:sldLayoutIdLst>
    <p:sldLayoutId id="2147484017" r:id="rId1"/>
    <p:sldLayoutId id="2147484006" r:id="rId2"/>
    <p:sldLayoutId id="2147484007" r:id="rId3"/>
    <p:sldLayoutId id="2147484008" r:id="rId4"/>
    <p:sldLayoutId id="2147484009" r:id="rId5"/>
    <p:sldLayoutId id="2147484010" r:id="rId6"/>
    <p:sldLayoutId id="2147484011" r:id="rId7"/>
    <p:sldLayoutId id="2147484012" r:id="rId8"/>
    <p:sldLayoutId id="2147484013" r:id="rId9"/>
    <p:sldLayoutId id="2147484014" r:id="rId10"/>
    <p:sldLayoutId id="2147484015" r:id="rId11"/>
    <p:sldLayoutId id="2147484016" r:id="rId12"/>
  </p:sldLayoutIdLst>
  <p:hf hdr="0" ftr="0" dt="0"/>
  <p:txStyles>
    <p:titleStyle>
      <a:lvl1pPr algn="ctr" rtl="0" eaLnBrk="0" fontAlgn="base" hangingPunct="0">
        <a:spcBef>
          <a:spcPct val="0"/>
        </a:spcBef>
        <a:spcAft>
          <a:spcPct val="0"/>
        </a:spcAft>
        <a:defRPr sz="3600">
          <a:solidFill>
            <a:srgbClr val="27277D"/>
          </a:solidFill>
          <a:latin typeface="+mj-lt"/>
          <a:ea typeface="ＭＳ Ｐゴシック" charset="-128"/>
          <a:cs typeface="ＭＳ Ｐゴシック" charset="-128"/>
        </a:defRPr>
      </a:lvl1pPr>
      <a:lvl2pPr algn="ctr" rtl="0" eaLnBrk="0" fontAlgn="base" hangingPunct="0">
        <a:spcBef>
          <a:spcPct val="0"/>
        </a:spcBef>
        <a:spcAft>
          <a:spcPct val="0"/>
        </a:spcAft>
        <a:defRPr sz="3600">
          <a:solidFill>
            <a:srgbClr val="27277D"/>
          </a:solidFill>
          <a:latin typeface="Arial" pitchFamily="34" charset="0"/>
          <a:ea typeface="ＭＳ Ｐゴシック" charset="-128"/>
          <a:cs typeface="ＭＳ Ｐゴシック" charset="-128"/>
        </a:defRPr>
      </a:lvl2pPr>
      <a:lvl3pPr algn="ctr" rtl="0" eaLnBrk="0" fontAlgn="base" hangingPunct="0">
        <a:spcBef>
          <a:spcPct val="0"/>
        </a:spcBef>
        <a:spcAft>
          <a:spcPct val="0"/>
        </a:spcAft>
        <a:defRPr sz="3600">
          <a:solidFill>
            <a:srgbClr val="27277D"/>
          </a:solidFill>
          <a:latin typeface="Arial" pitchFamily="34" charset="0"/>
          <a:ea typeface="ＭＳ Ｐゴシック" charset="-128"/>
          <a:cs typeface="ＭＳ Ｐゴシック" charset="-128"/>
        </a:defRPr>
      </a:lvl3pPr>
      <a:lvl4pPr algn="ctr" rtl="0" eaLnBrk="0" fontAlgn="base" hangingPunct="0">
        <a:spcBef>
          <a:spcPct val="0"/>
        </a:spcBef>
        <a:spcAft>
          <a:spcPct val="0"/>
        </a:spcAft>
        <a:defRPr sz="3600">
          <a:solidFill>
            <a:srgbClr val="27277D"/>
          </a:solidFill>
          <a:latin typeface="Arial" pitchFamily="34" charset="0"/>
          <a:ea typeface="ＭＳ Ｐゴシック" charset="-128"/>
          <a:cs typeface="ＭＳ Ｐゴシック" charset="-128"/>
        </a:defRPr>
      </a:lvl4pPr>
      <a:lvl5pPr algn="ctr" rtl="0" eaLnBrk="0" fontAlgn="base" hangingPunct="0">
        <a:spcBef>
          <a:spcPct val="0"/>
        </a:spcBef>
        <a:spcAft>
          <a:spcPct val="0"/>
        </a:spcAft>
        <a:defRPr sz="3600">
          <a:solidFill>
            <a:srgbClr val="27277D"/>
          </a:solidFill>
          <a:latin typeface="Arial" pitchFamily="34" charset="0"/>
          <a:ea typeface="ＭＳ Ｐゴシック" charset="-128"/>
          <a:cs typeface="ＭＳ Ｐゴシック" charset="-128"/>
        </a:defRPr>
      </a:lvl5pPr>
      <a:lvl6pPr marL="457200" algn="ctr" rtl="0" fontAlgn="base">
        <a:spcBef>
          <a:spcPct val="0"/>
        </a:spcBef>
        <a:spcAft>
          <a:spcPct val="0"/>
        </a:spcAft>
        <a:defRPr sz="3600">
          <a:solidFill>
            <a:srgbClr val="27277D"/>
          </a:solidFill>
          <a:latin typeface="Arial" pitchFamily="34" charset="0"/>
        </a:defRPr>
      </a:lvl6pPr>
      <a:lvl7pPr marL="914400" algn="ctr" rtl="0" fontAlgn="base">
        <a:spcBef>
          <a:spcPct val="0"/>
        </a:spcBef>
        <a:spcAft>
          <a:spcPct val="0"/>
        </a:spcAft>
        <a:defRPr sz="3600">
          <a:solidFill>
            <a:srgbClr val="27277D"/>
          </a:solidFill>
          <a:latin typeface="Arial" pitchFamily="34" charset="0"/>
        </a:defRPr>
      </a:lvl7pPr>
      <a:lvl8pPr marL="1371600" algn="ctr" rtl="0" fontAlgn="base">
        <a:spcBef>
          <a:spcPct val="0"/>
        </a:spcBef>
        <a:spcAft>
          <a:spcPct val="0"/>
        </a:spcAft>
        <a:defRPr sz="3600">
          <a:solidFill>
            <a:srgbClr val="27277D"/>
          </a:solidFill>
          <a:latin typeface="Arial" pitchFamily="34" charset="0"/>
        </a:defRPr>
      </a:lvl8pPr>
      <a:lvl9pPr marL="1828800" algn="ctr" rtl="0" fontAlgn="base">
        <a:spcBef>
          <a:spcPct val="0"/>
        </a:spcBef>
        <a:spcAft>
          <a:spcPct val="0"/>
        </a:spcAft>
        <a:defRPr sz="3600">
          <a:solidFill>
            <a:srgbClr val="27277D"/>
          </a:solidFill>
          <a:latin typeface="Arial" pitchFamily="34" charset="0"/>
        </a:defRPr>
      </a:lvl9pPr>
    </p:titleStyle>
    <p:bodyStyle>
      <a:lvl1pPr marL="342900" indent="-342900" algn="l" rtl="0" eaLnBrk="0" fontAlgn="base" hangingPunct="0">
        <a:spcBef>
          <a:spcPct val="20000"/>
        </a:spcBef>
        <a:spcAft>
          <a:spcPct val="0"/>
        </a:spcAft>
        <a:buClr>
          <a:srgbClr val="272777"/>
        </a:buClr>
        <a:buChar char="•"/>
        <a:defRPr sz="3200">
          <a:solidFill>
            <a:schemeClr val="tx1"/>
          </a:solidFill>
          <a:latin typeface="+mn-lt"/>
          <a:ea typeface="ＭＳ Ｐゴシック" charset="-128"/>
          <a:cs typeface="ＭＳ Ｐゴシック" charset="-128"/>
        </a:defRPr>
      </a:lvl1pPr>
      <a:lvl2pPr marL="742950" indent="-285750" algn="l" rtl="0" eaLnBrk="0" fontAlgn="base" hangingPunct="0">
        <a:spcBef>
          <a:spcPct val="20000"/>
        </a:spcBef>
        <a:spcAft>
          <a:spcPct val="0"/>
        </a:spcAft>
        <a:buClr>
          <a:srgbClr val="272777"/>
        </a:buClr>
        <a:buFont typeface="Wingdings" charset="2"/>
        <a:buChar char="w"/>
        <a:defRPr sz="2800">
          <a:solidFill>
            <a:schemeClr val="tx1"/>
          </a:solidFill>
          <a:latin typeface="+mn-lt"/>
          <a:ea typeface="ＭＳ Ｐゴシック" charset="-128"/>
        </a:defRPr>
      </a:lvl2pPr>
      <a:lvl3pPr marL="1143000" indent="-228600" algn="l" rtl="0" eaLnBrk="0" fontAlgn="base" hangingPunct="0">
        <a:spcBef>
          <a:spcPct val="20000"/>
        </a:spcBef>
        <a:spcAft>
          <a:spcPct val="0"/>
        </a:spcAft>
        <a:buClr>
          <a:srgbClr val="272777"/>
        </a:buClr>
        <a:buChar char="•"/>
        <a:defRPr sz="2400">
          <a:solidFill>
            <a:schemeClr val="tx1"/>
          </a:solidFill>
          <a:latin typeface="+mn-lt"/>
          <a:ea typeface="ＭＳ Ｐゴシック" charset="-128"/>
        </a:defRPr>
      </a:lvl3pPr>
      <a:lvl4pPr marL="1600200" indent="-228600" algn="l" rtl="0" eaLnBrk="0" fontAlgn="base" hangingPunct="0">
        <a:spcBef>
          <a:spcPct val="20000"/>
        </a:spcBef>
        <a:spcAft>
          <a:spcPct val="0"/>
        </a:spcAft>
        <a:buClr>
          <a:srgbClr val="272777"/>
        </a:buClr>
        <a:buFont typeface="Wingdings" charset="2"/>
        <a:buChar char="w"/>
        <a:defRPr sz="2000">
          <a:solidFill>
            <a:schemeClr val="tx1"/>
          </a:solidFill>
          <a:latin typeface="+mn-lt"/>
          <a:ea typeface="ＭＳ Ｐゴシック" charset="-128"/>
        </a:defRPr>
      </a:lvl4pPr>
      <a:lvl5pPr marL="2057400" indent="-228600" algn="l" rtl="0" eaLnBrk="0" fontAlgn="base" hangingPunct="0">
        <a:spcBef>
          <a:spcPct val="20000"/>
        </a:spcBef>
        <a:spcAft>
          <a:spcPct val="0"/>
        </a:spcAft>
        <a:buClr>
          <a:srgbClr val="272777"/>
        </a:buClr>
        <a:buChar char="•"/>
        <a:defRPr sz="2000">
          <a:solidFill>
            <a:schemeClr val="tx1"/>
          </a:solidFill>
          <a:latin typeface="+mn-lt"/>
          <a:ea typeface="ＭＳ Ｐゴシック" charset="-128"/>
        </a:defRPr>
      </a:lvl5pPr>
      <a:lvl6pPr marL="2514600" indent="-228600" algn="l" rtl="0" fontAlgn="base">
        <a:spcBef>
          <a:spcPct val="20000"/>
        </a:spcBef>
        <a:spcAft>
          <a:spcPct val="0"/>
        </a:spcAft>
        <a:buClr>
          <a:srgbClr val="272777"/>
        </a:buClr>
        <a:buChar char="•"/>
        <a:defRPr sz="2000">
          <a:solidFill>
            <a:schemeClr val="tx1"/>
          </a:solidFill>
          <a:latin typeface="+mn-lt"/>
        </a:defRPr>
      </a:lvl6pPr>
      <a:lvl7pPr marL="2971800" indent="-228600" algn="l" rtl="0" fontAlgn="base">
        <a:spcBef>
          <a:spcPct val="20000"/>
        </a:spcBef>
        <a:spcAft>
          <a:spcPct val="0"/>
        </a:spcAft>
        <a:buClr>
          <a:srgbClr val="272777"/>
        </a:buClr>
        <a:buChar char="•"/>
        <a:defRPr sz="2000">
          <a:solidFill>
            <a:schemeClr val="tx1"/>
          </a:solidFill>
          <a:latin typeface="+mn-lt"/>
        </a:defRPr>
      </a:lvl7pPr>
      <a:lvl8pPr marL="3429000" indent="-228600" algn="l" rtl="0" fontAlgn="base">
        <a:spcBef>
          <a:spcPct val="20000"/>
        </a:spcBef>
        <a:spcAft>
          <a:spcPct val="0"/>
        </a:spcAft>
        <a:buClr>
          <a:srgbClr val="272777"/>
        </a:buClr>
        <a:buChar char="•"/>
        <a:defRPr sz="2000">
          <a:solidFill>
            <a:schemeClr val="tx1"/>
          </a:solidFill>
          <a:latin typeface="+mn-lt"/>
        </a:defRPr>
      </a:lvl8pPr>
      <a:lvl9pPr marL="3886200" indent="-228600" algn="l" rtl="0" fontAlgn="base">
        <a:spcBef>
          <a:spcPct val="20000"/>
        </a:spcBef>
        <a:spcAft>
          <a:spcPct val="0"/>
        </a:spcAft>
        <a:buClr>
          <a:srgbClr val="272777"/>
        </a:buClr>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tags" Target="../tags/tag2.xml"/><Relationship Id="rId2"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tags" Target="../tags/tag3.xml"/><Relationship Id="rId2" Type="http://schemas.openxmlformats.org/officeDocument/2006/relationships/slideLayout" Target="../slideLayouts/slideLayout7.xml"/><Relationship Id="rId3"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1" Type="http://schemas.openxmlformats.org/officeDocument/2006/relationships/tags" Target="../tags/tag4.xml"/><Relationship Id="rId2" Type="http://schemas.openxmlformats.org/officeDocument/2006/relationships/slideLayout" Target="../slideLayouts/slideLayout7.xml"/><Relationship Id="rId3"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tags" Target="../tags/tag5.xml"/><Relationship Id="rId2"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tags" Target="../tags/tag6.xml"/><Relationship Id="rId2" Type="http://schemas.openxmlformats.org/officeDocument/2006/relationships/slideLayout" Target="../slideLayouts/slideLayout7.xml"/><Relationship Id="rId3" Type="http://schemas.openxmlformats.org/officeDocument/2006/relationships/notesSlide" Target="../notesSlides/notesSlide3.xml"/></Relationships>
</file>

<file path=ppt/slides/_rels/slide7.xml.rels><?xml version="1.0" encoding="UTF-8" standalone="yes"?>
<Relationships xmlns="http://schemas.openxmlformats.org/package/2006/relationships"><Relationship Id="rId1" Type="http://schemas.openxmlformats.org/officeDocument/2006/relationships/tags" Target="../tags/tag7.xml"/><Relationship Id="rId2" Type="http://schemas.openxmlformats.org/officeDocument/2006/relationships/slideLayout" Target="../slideLayouts/slideLayout7.xml"/><Relationship Id="rId3" Type="http://schemas.openxmlformats.org/officeDocument/2006/relationships/notesSlide" Target="../notesSlides/notesSlide4.xml"/></Relationships>
</file>

<file path=ppt/slides/_rels/slide8.xml.rels><?xml version="1.0" encoding="UTF-8" standalone="yes"?>
<Relationships xmlns="http://schemas.openxmlformats.org/package/2006/relationships"><Relationship Id="rId1" Type="http://schemas.openxmlformats.org/officeDocument/2006/relationships/tags" Target="../tags/tag8.xml"/><Relationship Id="rId2" Type="http://schemas.openxmlformats.org/officeDocument/2006/relationships/slideLayout" Target="../slideLayouts/slideLayout7.xml"/><Relationship Id="rId3" Type="http://schemas.openxmlformats.org/officeDocument/2006/relationships/notesSlide" Target="../notesSlides/notesSlide5.xml"/></Relationships>
</file>

<file path=ppt/slides/_rels/slide9.xml.rels><?xml version="1.0" encoding="UTF-8" standalone="yes"?>
<Relationships xmlns="http://schemas.openxmlformats.org/package/2006/relationships"><Relationship Id="rId1" Type="http://schemas.openxmlformats.org/officeDocument/2006/relationships/tags" Target="../tags/tag9.xml"/><Relationship Id="rId2" Type="http://schemas.openxmlformats.org/officeDocument/2006/relationships/slideLayout" Target="../slideLayouts/slideLayout7.xml"/><Relationship Id="rId3" Type="http://schemas.openxmlformats.org/officeDocument/2006/relationships/notesSlide" Target="../notesSlides/notesSlide6.xml"/></Relationships>
</file>

<file path=ppt/slides/_rels/slide10.xml.rels><?xml version="1.0" encoding="UTF-8" standalone="yes"?>
<Relationships xmlns="http://schemas.openxmlformats.org/package/2006/relationships"><Relationship Id="rId1" Type="http://schemas.openxmlformats.org/officeDocument/2006/relationships/tags" Target="../tags/tag10.xml"/><Relationship Id="rId2" Type="http://schemas.openxmlformats.org/officeDocument/2006/relationships/slideLayout" Target="../slideLayouts/slideLayout7.xml"/><Relationship Id="rId3" Type="http://schemas.openxmlformats.org/officeDocument/2006/relationships/notesSlide" Target="../notesSlides/notesSlide7.xml"/></Relationships>
</file>

<file path=ppt/slides/_rels/slide11.xml.rels><?xml version="1.0" encoding="UTF-8" standalone="yes"?>
<Relationships xmlns="http://schemas.openxmlformats.org/package/2006/relationships"><Relationship Id="rId1" Type="http://schemas.openxmlformats.org/officeDocument/2006/relationships/tags" Target="../tags/tag11.xml"/><Relationship Id="rId2" Type="http://schemas.openxmlformats.org/officeDocument/2006/relationships/slideLayout" Target="../slideLayouts/slideLayout7.xml"/><Relationship Id="rId3" Type="http://schemas.openxmlformats.org/officeDocument/2006/relationships/notesSlide" Target="../notesSlides/notesSlide8.xml"/></Relationships>
</file>

<file path=ppt/slides/_rels/slide12.xml.rels><?xml version="1.0" encoding="UTF-8" standalone="yes"?>
<Relationships xmlns="http://schemas.openxmlformats.org/package/2006/relationships"><Relationship Id="rId1" Type="http://schemas.openxmlformats.org/officeDocument/2006/relationships/tags" Target="../tags/tag12.xml"/><Relationship Id="rId2" Type="http://schemas.openxmlformats.org/officeDocument/2006/relationships/slideLayout" Target="../slideLayouts/slideLayout7.xml"/><Relationship Id="rId3" Type="http://schemas.openxmlformats.org/officeDocument/2006/relationships/notesSlide" Target="../notesSlides/notesSlide9.xml"/></Relationships>
</file>

<file path=ppt/slides/_rels/slide13.xml.rels><?xml version="1.0" encoding="UTF-8" standalone="yes"?>
<Relationships xmlns="http://schemas.openxmlformats.org/package/2006/relationships"><Relationship Id="rId1" Type="http://schemas.openxmlformats.org/officeDocument/2006/relationships/tags" Target="../tags/tag13.xml"/><Relationship Id="rId2" Type="http://schemas.openxmlformats.org/officeDocument/2006/relationships/slideLayout" Target="../slideLayouts/slideLayout7.xml"/><Relationship Id="rId3" Type="http://schemas.openxmlformats.org/officeDocument/2006/relationships/notesSlide" Target="../notesSlides/notesSlide10.xml"/></Relationships>
</file>

<file path=ppt/slides/_rels/slide14.xml.rels><?xml version="1.0" encoding="UTF-8" standalone="yes"?>
<Relationships xmlns="http://schemas.openxmlformats.org/package/2006/relationships"><Relationship Id="rId1" Type="http://schemas.openxmlformats.org/officeDocument/2006/relationships/tags" Target="../tags/tag14.xml"/><Relationship Id="rId2" Type="http://schemas.openxmlformats.org/officeDocument/2006/relationships/slideLayout" Target="../slideLayouts/slideLayout7.xml"/><Relationship Id="rId3" Type="http://schemas.openxmlformats.org/officeDocument/2006/relationships/notesSlide" Target="../notesSlides/notesSlide11.xml"/></Relationships>
</file>

<file path=ppt/slides/_rels/slide15.xml.rels><?xml version="1.0" encoding="UTF-8" standalone="yes"?>
<Relationships xmlns="http://schemas.openxmlformats.org/package/2006/relationships"><Relationship Id="rId1" Type="http://schemas.openxmlformats.org/officeDocument/2006/relationships/tags" Target="../tags/tag15.xml"/><Relationship Id="rId2" Type="http://schemas.openxmlformats.org/officeDocument/2006/relationships/slideLayout" Target="../slideLayouts/slideLayout7.xml"/><Relationship Id="rId3" Type="http://schemas.openxmlformats.org/officeDocument/2006/relationships/notesSlide" Target="../notesSlides/notesSlide12.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3.xml"/><Relationship Id="rId4" Type="http://schemas.openxmlformats.org/officeDocument/2006/relationships/image" Target="../media/image5.png"/><Relationship Id="rId1" Type="http://schemas.openxmlformats.org/officeDocument/2006/relationships/tags" Target="../tags/tag16.xml"/><Relationship Id="rId2"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tags" Target="../tags/tag17.xml"/><Relationship Id="rId2" Type="http://schemas.openxmlformats.org/officeDocument/2006/relationships/slideLayout" Target="../slideLayouts/slideLayout7.xml"/><Relationship Id="rId3" Type="http://schemas.openxmlformats.org/officeDocument/2006/relationships/notesSlide" Target="../notesSlides/notesSlide14.xml"/></Relationships>
</file>

<file path=ppt/slides/_rels/slide18.xml.rels><?xml version="1.0" encoding="UTF-8" standalone="yes"?>
<Relationships xmlns="http://schemas.openxmlformats.org/package/2006/relationships"><Relationship Id="rId1" Type="http://schemas.openxmlformats.org/officeDocument/2006/relationships/tags" Target="../tags/tag18.xml"/><Relationship Id="rId2" Type="http://schemas.openxmlformats.org/officeDocument/2006/relationships/slideLayout" Target="../slideLayouts/slideLayout7.xml"/><Relationship Id="rId3" Type="http://schemas.openxmlformats.org/officeDocument/2006/relationships/notesSlide" Target="../notesSlides/notesSlide15.xml"/></Relationships>
</file>

<file path=ppt/slides/_rels/slide19.xml.rels><?xml version="1.0" encoding="UTF-8" standalone="yes"?>
<Relationships xmlns="http://schemas.openxmlformats.org/package/2006/relationships"><Relationship Id="rId1" Type="http://schemas.openxmlformats.org/officeDocument/2006/relationships/tags" Target="../tags/tag19.xml"/><Relationship Id="rId2" Type="http://schemas.openxmlformats.org/officeDocument/2006/relationships/slideLayout" Target="../slideLayouts/slideLayout7.xml"/><Relationship Id="rId3" Type="http://schemas.openxmlformats.org/officeDocument/2006/relationships/notesSlide" Target="../notesSlides/notesSlide16.xml"/></Relationships>
</file>

<file path=ppt/slides/_rels/slide20.xml.rels><?xml version="1.0" encoding="UTF-8" standalone="yes"?>
<Relationships xmlns="http://schemas.openxmlformats.org/package/2006/relationships"><Relationship Id="rId1" Type="http://schemas.openxmlformats.org/officeDocument/2006/relationships/tags" Target="../tags/tag20.xml"/><Relationship Id="rId2"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7.xml"/><Relationship Id="rId4" Type="http://schemas.openxmlformats.org/officeDocument/2006/relationships/image" Target="../media/image6.png"/><Relationship Id="rId1" Type="http://schemas.openxmlformats.org/officeDocument/2006/relationships/tags" Target="../tags/tag21.xml"/><Relationship Id="rId2"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tags" Target="../tags/tag22.xml"/><Relationship Id="rId2" Type="http://schemas.openxmlformats.org/officeDocument/2006/relationships/slideLayout" Target="../slideLayouts/slideLayout7.xml"/><Relationship Id="rId3" Type="http://schemas.openxmlformats.org/officeDocument/2006/relationships/notesSlide" Target="../notesSlides/notesSlide18.xml"/></Relationships>
</file>

<file path=ppt/slides/_rels/slide23.xml.rels><?xml version="1.0" encoding="UTF-8" standalone="yes"?>
<Relationships xmlns="http://schemas.openxmlformats.org/package/2006/relationships"><Relationship Id="rId1" Type="http://schemas.openxmlformats.org/officeDocument/2006/relationships/tags" Target="../tags/tag23.xml"/><Relationship Id="rId2"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tags" Target="../tags/tag24.xml"/><Relationship Id="rId2"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4" Type="http://schemas.openxmlformats.org/officeDocument/2006/relationships/image" Target="../media/image9.png"/><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7.xml.rels><?xml version="1.0" encoding="UTF-8" standalone="yes"?>
<Relationships xmlns="http://schemas.openxmlformats.org/package/2006/relationships"><Relationship Id="rId1" Type="http://schemas.openxmlformats.org/officeDocument/2006/relationships/tags" Target="../tags/tag25.xml"/><Relationship Id="rId2" Type="http://schemas.openxmlformats.org/officeDocument/2006/relationships/slideLayout" Target="../slideLayouts/slideLayout7.xml"/><Relationship Id="rId3" Type="http://schemas.openxmlformats.org/officeDocument/2006/relationships/notesSlide" Target="../notesSlides/notesSlide21.xml"/></Relationships>
</file>

<file path=ppt/slides/_rels/slide28.xml.rels><?xml version="1.0" encoding="UTF-8" standalone="yes"?>
<Relationships xmlns="http://schemas.openxmlformats.org/package/2006/relationships"><Relationship Id="rId1" Type="http://schemas.openxmlformats.org/officeDocument/2006/relationships/tags" Target="../tags/tag26.xml"/><Relationship Id="rId2" Type="http://schemas.openxmlformats.org/officeDocument/2006/relationships/slideLayout" Target="../slideLayouts/slideLayout7.xml"/><Relationship Id="rId3" Type="http://schemas.openxmlformats.org/officeDocument/2006/relationships/notesSlide" Target="../notesSlides/notesSlide22.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3.xml"/><Relationship Id="rId4" Type="http://schemas.openxmlformats.org/officeDocument/2006/relationships/image" Target="../media/image10.png"/><Relationship Id="rId1" Type="http://schemas.openxmlformats.org/officeDocument/2006/relationships/tags" Target="../tags/tag27.xml"/><Relationship Id="rId2"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tags" Target="../tags/tag28.xml"/><Relationship Id="rId2" Type="http://schemas.openxmlformats.org/officeDocument/2006/relationships/slideLayout" Target="../slideLayouts/slideLayout7.xml"/><Relationship Id="rId3" Type="http://schemas.openxmlformats.org/officeDocument/2006/relationships/notesSlide" Target="../notesSlides/notesSlide24.xml"/></Relationships>
</file>

<file path=ppt/slides/_rels/slide31.xml.rels><?xml version="1.0" encoding="UTF-8" standalone="yes"?>
<Relationships xmlns="http://schemas.openxmlformats.org/package/2006/relationships"><Relationship Id="rId1" Type="http://schemas.openxmlformats.org/officeDocument/2006/relationships/tags" Target="../tags/tag29.xml"/><Relationship Id="rId2"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tags" Target="../tags/tag30.xml"/><Relationship Id="rId2"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25.xml"/><Relationship Id="rId4" Type="http://schemas.openxmlformats.org/officeDocument/2006/relationships/image" Target="../media/image10.png"/><Relationship Id="rId1" Type="http://schemas.openxmlformats.org/officeDocument/2006/relationships/tags" Target="../tags/tag31.xml"/><Relationship Id="rId2"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tags" Target="../tags/tag32.xml"/><Relationship Id="rId2" Type="http://schemas.openxmlformats.org/officeDocument/2006/relationships/slideLayout" Target="../slideLayouts/slideLayout7.xml"/><Relationship Id="rId3" Type="http://schemas.openxmlformats.org/officeDocument/2006/relationships/notesSlide" Target="../notesSlides/notesSlide26.xml"/></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27.xml"/><Relationship Id="rId4" Type="http://schemas.openxmlformats.org/officeDocument/2006/relationships/image" Target="../media/image11.png"/><Relationship Id="rId1" Type="http://schemas.openxmlformats.org/officeDocument/2006/relationships/tags" Target="../tags/tag33.xml"/><Relationship Id="rId2"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tags" Target="../tags/tag34.xml"/><Relationship Id="rId2"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tags" Target="../tags/tag35.xml"/><Relationship Id="rId2" Type="http://schemas.openxmlformats.org/officeDocument/2006/relationships/slideLayout" Target="../slideLayouts/slideLayout7.xml"/><Relationship Id="rId3" Type="http://schemas.openxmlformats.org/officeDocument/2006/relationships/notesSlide" Target="../notesSlides/notesSlide28.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tags" Target="../tags/tag36.xml"/><Relationship Id="rId2" Type="http://schemas.openxmlformats.org/officeDocument/2006/relationships/slideLayout" Target="../slideLayouts/slideLayout7.xml"/><Relationship Id="rId3" Type="http://schemas.openxmlformats.org/officeDocument/2006/relationships/notesSlide" Target="../notesSlides/notesSlide29.xml"/></Relationships>
</file>

<file path=ppt/slides/_rels/slide40.xml.rels><?xml version="1.0" encoding="UTF-8" standalone="yes"?>
<Relationships xmlns="http://schemas.openxmlformats.org/package/2006/relationships"><Relationship Id="rId1" Type="http://schemas.openxmlformats.org/officeDocument/2006/relationships/tags" Target="../tags/tag37.xml"/><Relationship Id="rId2" Type="http://schemas.openxmlformats.org/officeDocument/2006/relationships/slideLayout" Target="../slideLayouts/slideLayout7.xml"/><Relationship Id="rId3" Type="http://schemas.openxmlformats.org/officeDocument/2006/relationships/notesSlide" Target="../notesSlides/notesSlide30.xml"/></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31.xml"/><Relationship Id="rId4" Type="http://schemas.openxmlformats.org/officeDocument/2006/relationships/image" Target="../media/image12.png"/><Relationship Id="rId1" Type="http://schemas.openxmlformats.org/officeDocument/2006/relationships/tags" Target="../tags/tag38.xml"/><Relationship Id="rId2"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32.xml"/><Relationship Id="rId4" Type="http://schemas.openxmlformats.org/officeDocument/2006/relationships/image" Target="../media/image7.png"/><Relationship Id="rId1" Type="http://schemas.openxmlformats.org/officeDocument/2006/relationships/tags" Target="../tags/tag39.xml"/><Relationship Id="rId2"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tags" Target="../tags/tag40.xml"/><Relationship Id="rId2" Type="http://schemas.openxmlformats.org/officeDocument/2006/relationships/slideLayout" Target="../slideLayouts/slideLayout7.xml"/><Relationship Id="rId3" Type="http://schemas.openxmlformats.org/officeDocument/2006/relationships/notesSlide" Target="../notesSlides/notesSlide33.xml"/></Relationships>
</file>

<file path=ppt/slides/_rels/slide44.xml.rels><?xml version="1.0" encoding="UTF-8" standalone="yes"?>
<Relationships xmlns="http://schemas.openxmlformats.org/package/2006/relationships"><Relationship Id="rId1" Type="http://schemas.openxmlformats.org/officeDocument/2006/relationships/tags" Target="../tags/tag41.xml"/><Relationship Id="rId2" Type="http://schemas.openxmlformats.org/officeDocument/2006/relationships/slideLayout" Target="../slideLayouts/slideLayout7.xml"/><Relationship Id="rId3" Type="http://schemas.openxmlformats.org/officeDocument/2006/relationships/notesSlide" Target="../notesSlides/notesSlide34.xml"/></Relationships>
</file>

<file path=ppt/slides/_rels/slide45.xml.rels><?xml version="1.0" encoding="UTF-8" standalone="yes"?>
<Relationships xmlns="http://schemas.openxmlformats.org/package/2006/relationships"><Relationship Id="rId1" Type="http://schemas.openxmlformats.org/officeDocument/2006/relationships/tags" Target="../tags/tag42.xml"/><Relationship Id="rId2" Type="http://schemas.openxmlformats.org/officeDocument/2006/relationships/slideLayout" Target="../slideLayouts/slideLayout7.xml"/><Relationship Id="rId3" Type="http://schemas.openxmlformats.org/officeDocument/2006/relationships/notesSlide" Target="../notesSlides/notesSlide35.xml"/></Relationships>
</file>

<file path=ppt/slides/_rels/slide46.xml.rels><?xml version="1.0" encoding="UTF-8" standalone="yes"?>
<Relationships xmlns="http://schemas.openxmlformats.org/package/2006/relationships"><Relationship Id="rId1" Type="http://schemas.openxmlformats.org/officeDocument/2006/relationships/tags" Target="../tags/tag43.xml"/><Relationship Id="rId2" Type="http://schemas.openxmlformats.org/officeDocument/2006/relationships/slideLayout" Target="../slideLayouts/slideLayout7.xml"/><Relationship Id="rId3" Type="http://schemas.openxmlformats.org/officeDocument/2006/relationships/notesSlide" Target="../notesSlides/notesSlide36.xml"/></Relationships>
</file>

<file path=ppt/slides/_rels/slide47.xml.rels><?xml version="1.0" encoding="UTF-8" standalone="yes"?>
<Relationships xmlns="http://schemas.openxmlformats.org/package/2006/relationships"><Relationship Id="rId1" Type="http://schemas.openxmlformats.org/officeDocument/2006/relationships/tags" Target="../tags/tag44.xml"/><Relationship Id="rId2" Type="http://schemas.openxmlformats.org/officeDocument/2006/relationships/slideLayout" Target="../slideLayouts/slideLayout7.xml"/><Relationship Id="rId3" Type="http://schemas.openxmlformats.org/officeDocument/2006/relationships/notesSlide" Target="../notesSlides/notesSlide37.xml"/></Relationships>
</file>

<file path=ppt/slides/_rels/slide48.xml.rels><?xml version="1.0" encoding="UTF-8" standalone="yes"?>
<Relationships xmlns="http://schemas.openxmlformats.org/package/2006/relationships"><Relationship Id="rId1" Type="http://schemas.openxmlformats.org/officeDocument/2006/relationships/tags" Target="../tags/tag45.xml"/><Relationship Id="rId2" Type="http://schemas.openxmlformats.org/officeDocument/2006/relationships/slideLayout" Target="../slideLayouts/slideLayout7.xml"/><Relationship Id="rId3" Type="http://schemas.openxmlformats.org/officeDocument/2006/relationships/notesSlide" Target="../notesSlides/notesSlide38.xml"/></Relationships>
</file>

<file path=ppt/slides/_rels/slide49.xml.rels><?xml version="1.0" encoding="UTF-8" standalone="yes"?>
<Relationships xmlns="http://schemas.openxmlformats.org/package/2006/relationships"><Relationship Id="rId1" Type="http://schemas.openxmlformats.org/officeDocument/2006/relationships/tags" Target="../tags/tag46.xml"/><Relationship Id="rId2" Type="http://schemas.openxmlformats.org/officeDocument/2006/relationships/slideLayout" Target="../slideLayouts/slideLayout7.xml"/><Relationship Id="rId3" Type="http://schemas.openxmlformats.org/officeDocument/2006/relationships/notesSlide" Target="../notesSlides/notesSlide39.xml"/></Relationships>
</file>

<file path=ppt/slides/_rels/slide50.xml.rels><?xml version="1.0" encoding="UTF-8" standalone="yes"?>
<Relationships xmlns="http://schemas.openxmlformats.org/package/2006/relationships"><Relationship Id="rId1" Type="http://schemas.openxmlformats.org/officeDocument/2006/relationships/tags" Target="../tags/tag47.xml"/><Relationship Id="rId2" Type="http://schemas.openxmlformats.org/officeDocument/2006/relationships/slideLayout" Target="../slideLayouts/slideLayout7.xml"/><Relationship Id="rId3" Type="http://schemas.openxmlformats.org/officeDocument/2006/relationships/notesSlide" Target="../notesSlides/notesSlide40.xml"/></Relationships>
</file>

<file path=ppt/slides/_rels/slide51.xml.rels><?xml version="1.0" encoding="UTF-8" standalone="yes"?>
<Relationships xmlns="http://schemas.openxmlformats.org/package/2006/relationships"><Relationship Id="rId1" Type="http://schemas.openxmlformats.org/officeDocument/2006/relationships/tags" Target="../tags/tag48.xml"/><Relationship Id="rId2" Type="http://schemas.openxmlformats.org/officeDocument/2006/relationships/slideLayout" Target="../slideLayouts/slideLayout7.xml"/><Relationship Id="rId3" Type="http://schemas.openxmlformats.org/officeDocument/2006/relationships/notesSlide" Target="../notesSlides/notesSlide41.xml"/></Relationships>
</file>

<file path=ppt/slides/_rels/slide52.xml.rels><?xml version="1.0" encoding="UTF-8" standalone="yes"?>
<Relationships xmlns="http://schemas.openxmlformats.org/package/2006/relationships"><Relationship Id="rId1" Type="http://schemas.openxmlformats.org/officeDocument/2006/relationships/tags" Target="../tags/tag49.xml"/><Relationship Id="rId2" Type="http://schemas.openxmlformats.org/officeDocument/2006/relationships/slideLayout" Target="../slideLayouts/slideLayout7.xml"/><Relationship Id="rId3" Type="http://schemas.openxmlformats.org/officeDocument/2006/relationships/notesSlide" Target="../notesSlides/notesSlide42.xml"/></Relationships>
</file>

<file path=ppt/slides/_rels/slide53.xml.rels><?xml version="1.0" encoding="UTF-8" standalone="yes"?>
<Relationships xmlns="http://schemas.openxmlformats.org/package/2006/relationships"><Relationship Id="rId1" Type="http://schemas.openxmlformats.org/officeDocument/2006/relationships/tags" Target="../tags/tag50.xml"/><Relationship Id="rId2" Type="http://schemas.openxmlformats.org/officeDocument/2006/relationships/slideLayout" Target="../slideLayouts/slideLayout7.xml"/><Relationship Id="rId3" Type="http://schemas.openxmlformats.org/officeDocument/2006/relationships/notesSlide" Target="../notesSlides/notesSlide43.xml"/></Relationships>
</file>

<file path=ppt/slides/_rels/slide54.xml.rels><?xml version="1.0" encoding="UTF-8" standalone="yes"?>
<Relationships xmlns="http://schemas.openxmlformats.org/package/2006/relationships"><Relationship Id="rId1" Type="http://schemas.openxmlformats.org/officeDocument/2006/relationships/tags" Target="../tags/tag51.xml"/><Relationship Id="rId2" Type="http://schemas.openxmlformats.org/officeDocument/2006/relationships/slideLayout" Target="../slideLayouts/slideLayout7.xml"/><Relationship Id="rId3" Type="http://schemas.openxmlformats.org/officeDocument/2006/relationships/notesSlide" Target="../notesSlides/notesSlide44.xml"/></Relationships>
</file>

<file path=ppt/slides/_rels/slide55.xml.rels><?xml version="1.0" encoding="UTF-8" standalone="yes"?>
<Relationships xmlns="http://schemas.openxmlformats.org/package/2006/relationships"><Relationship Id="rId1" Type="http://schemas.openxmlformats.org/officeDocument/2006/relationships/tags" Target="../tags/tag52.xml"/><Relationship Id="rId2" Type="http://schemas.openxmlformats.org/officeDocument/2006/relationships/slideLayout" Target="../slideLayouts/slideLayout7.xml"/><Relationship Id="rId3" Type="http://schemas.openxmlformats.org/officeDocument/2006/relationships/notesSlide" Target="../notesSlides/notesSlide45.xml"/></Relationships>
</file>

<file path=ppt/slides/_rels/slide56.xml.rels><?xml version="1.0" encoding="UTF-8" standalone="yes"?>
<Relationships xmlns="http://schemas.openxmlformats.org/package/2006/relationships"><Relationship Id="rId1" Type="http://schemas.openxmlformats.org/officeDocument/2006/relationships/tags" Target="../tags/tag53.xml"/><Relationship Id="rId2" Type="http://schemas.openxmlformats.org/officeDocument/2006/relationships/slideLayout" Target="../slideLayouts/slideLayout7.xml"/><Relationship Id="rId3" Type="http://schemas.openxmlformats.org/officeDocument/2006/relationships/notesSlide" Target="../notesSlides/notesSlide46.xml"/></Relationships>
</file>

<file path=ppt/slides/_rels/slide57.xml.rels><?xml version="1.0" encoding="UTF-8" standalone="yes"?>
<Relationships xmlns="http://schemas.openxmlformats.org/package/2006/relationships"><Relationship Id="rId1" Type="http://schemas.openxmlformats.org/officeDocument/2006/relationships/tags" Target="../tags/tag54.xml"/><Relationship Id="rId2" Type="http://schemas.openxmlformats.org/officeDocument/2006/relationships/slideLayout" Target="../slideLayouts/slideLayout7.xml"/><Relationship Id="rId3" Type="http://schemas.openxmlformats.org/officeDocument/2006/relationships/notesSlide" Target="../notesSlides/notesSlide47.xml"/></Relationships>
</file>

<file path=ppt/slides/_rels/slide58.xml.rels><?xml version="1.0" encoding="UTF-8" standalone="yes"?>
<Relationships xmlns="http://schemas.openxmlformats.org/package/2006/relationships"><Relationship Id="rId1" Type="http://schemas.openxmlformats.org/officeDocument/2006/relationships/tags" Target="../tags/tag55.xml"/><Relationship Id="rId2" Type="http://schemas.openxmlformats.org/officeDocument/2006/relationships/slideLayout" Target="../slideLayouts/slideLayout7.xml"/><Relationship Id="rId3" Type="http://schemas.openxmlformats.org/officeDocument/2006/relationships/notesSlide" Target="../notesSlides/notesSlide48.xml"/></Relationships>
</file>

<file path=ppt/slides/_rels/slide59.xml.rels><?xml version="1.0" encoding="UTF-8" standalone="yes"?>
<Relationships xmlns="http://schemas.openxmlformats.org/package/2006/relationships"><Relationship Id="rId1" Type="http://schemas.openxmlformats.org/officeDocument/2006/relationships/tags" Target="../tags/tag56.xml"/><Relationship Id="rId2" Type="http://schemas.openxmlformats.org/officeDocument/2006/relationships/slideLayout" Target="../slideLayouts/slideLayout7.xml"/><Relationship Id="rId3" Type="http://schemas.openxmlformats.org/officeDocument/2006/relationships/notesSlide" Target="../notesSlides/notesSlide49.xml"/></Relationships>
</file>

<file path=ppt/slides/_rels/slide60.xml.rels><?xml version="1.0" encoding="UTF-8" standalone="yes"?>
<Relationships xmlns="http://schemas.openxmlformats.org/package/2006/relationships"><Relationship Id="rId1" Type="http://schemas.openxmlformats.org/officeDocument/2006/relationships/tags" Target="../tags/tag57.xml"/><Relationship Id="rId2" Type="http://schemas.openxmlformats.org/officeDocument/2006/relationships/slideLayout" Target="../slideLayouts/slideLayout7.xml"/><Relationship Id="rId3" Type="http://schemas.openxmlformats.org/officeDocument/2006/relationships/notesSlide" Target="../notesSlides/notesSlide50.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solidFill>
          <a:srgbClr val="F7E6D5"/>
        </a:solidFill>
        <a:effectLst/>
      </p:bgPr>
    </p:bg>
    <p:spTree>
      <p:nvGrpSpPr>
        <p:cNvPr id="1" name=""/>
        <p:cNvGrpSpPr/>
        <p:nvPr/>
      </p:nvGrpSpPr>
      <p:grpSpPr>
        <a:xfrm>
          <a:off x="0" y="0"/>
          <a:ext cx="0" cy="0"/>
          <a:chOff x="0" y="0"/>
          <a:chExt cx="0" cy="0"/>
        </a:xfrm>
      </p:grpSpPr>
      <p:sp>
        <p:nvSpPr>
          <p:cNvPr id="16386" name="Rectangle 6"/>
          <p:cNvSpPr>
            <a:spLocks noChangeArrowheads="1"/>
          </p:cNvSpPr>
          <p:nvPr/>
        </p:nvSpPr>
        <p:spPr bwMode="auto">
          <a:xfrm>
            <a:off x="4648200" y="2209800"/>
            <a:ext cx="4114800" cy="838200"/>
          </a:xfrm>
          <a:prstGeom prst="rect">
            <a:avLst/>
          </a:prstGeom>
          <a:noFill/>
          <a:ln w="9525">
            <a:noFill/>
            <a:miter lim="800000"/>
            <a:headEnd/>
            <a:tailEnd/>
          </a:ln>
        </p:spPr>
        <p:txBody>
          <a:bodyPr anchor="b">
            <a:prstTxWarp prst="textNoShape">
              <a:avLst/>
            </a:prstTxWarp>
          </a:bodyPr>
          <a:lstStyle/>
          <a:p>
            <a:pPr eaLnBrk="1" hangingPunct="1"/>
            <a:r>
              <a:rPr lang="en-US" sz="5400">
                <a:solidFill>
                  <a:srgbClr val="272777"/>
                </a:solidFill>
              </a:rPr>
              <a:t>Chapter 13</a:t>
            </a:r>
          </a:p>
        </p:txBody>
      </p:sp>
      <p:sp>
        <p:nvSpPr>
          <p:cNvPr id="16387" name="Rectangle 7"/>
          <p:cNvSpPr>
            <a:spLocks noChangeArrowheads="1"/>
          </p:cNvSpPr>
          <p:nvPr/>
        </p:nvSpPr>
        <p:spPr bwMode="auto">
          <a:xfrm>
            <a:off x="4648200" y="3352800"/>
            <a:ext cx="3733800" cy="2819400"/>
          </a:xfrm>
          <a:prstGeom prst="rect">
            <a:avLst/>
          </a:prstGeom>
          <a:noFill/>
          <a:ln w="9525">
            <a:noFill/>
            <a:miter lim="800000"/>
            <a:headEnd/>
            <a:tailEnd/>
          </a:ln>
        </p:spPr>
        <p:txBody>
          <a:bodyPr>
            <a:prstTxWarp prst="textNoShape">
              <a:avLst/>
            </a:prstTxWarp>
          </a:bodyPr>
          <a:lstStyle/>
          <a:p>
            <a:pPr eaLnBrk="1" hangingPunct="1">
              <a:spcBef>
                <a:spcPct val="20000"/>
              </a:spcBef>
              <a:buClr>
                <a:srgbClr val="272777"/>
              </a:buClr>
            </a:pPr>
            <a:r>
              <a:rPr lang="en-US" sz="4000" b="0">
                <a:solidFill>
                  <a:srgbClr val="339933"/>
                </a:solidFill>
              </a:rPr>
              <a:t>Game Theory</a:t>
            </a:r>
          </a:p>
        </p:txBody>
      </p:sp>
    </p:spTree>
    <p:custDataLst>
      <p:tags r:id="rId1"/>
    </p:custDataLst>
  </p:cSld>
  <p:clrMapOvr>
    <a:masterClrMapping/>
  </p:clrMapOvr>
  <p:transition spd="med">
    <p:pull dir="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17410" name="Slide Number Placeholder 1"/>
          <p:cNvSpPr>
            <a:spLocks noGrp="1"/>
          </p:cNvSpPr>
          <p:nvPr>
            <p:ph type="sldNum" sz="quarter" idx="10"/>
          </p:nvPr>
        </p:nvSpPr>
        <p:spPr>
          <a:noFill/>
        </p:spPr>
        <p:txBody>
          <a:bodyPr/>
          <a:lstStyle/>
          <a:p>
            <a:r>
              <a:rPr lang="en-US" dirty="0" smtClean="0"/>
              <a:t>13 </a:t>
            </a:r>
            <a:r>
              <a:rPr lang="en-US" dirty="0"/>
              <a:t>- </a:t>
            </a:r>
            <a:fld id="{93EC14C0-D87E-A042-A088-AA1903FE5366}" type="slidenum">
              <a:rPr lang="en-US"/>
              <a:pPr/>
              <a:t>2</a:t>
            </a:fld>
            <a:endParaRPr lang="en-US" dirty="0"/>
          </a:p>
        </p:txBody>
      </p:sp>
      <p:sp>
        <p:nvSpPr>
          <p:cNvPr id="17411" name="Rectangle 2"/>
          <p:cNvSpPr>
            <a:spLocks noGrp="1" noChangeArrowheads="1"/>
          </p:cNvSpPr>
          <p:nvPr>
            <p:ph type="title" idx="4294967295"/>
          </p:nvPr>
        </p:nvSpPr>
        <p:spPr/>
        <p:txBody>
          <a:bodyPr/>
          <a:lstStyle/>
          <a:p>
            <a:pPr eaLnBrk="1" hangingPunct="1"/>
            <a:r>
              <a:rPr lang="en-US"/>
              <a:t>Topics</a:t>
            </a:r>
          </a:p>
        </p:txBody>
      </p:sp>
      <p:sp>
        <p:nvSpPr>
          <p:cNvPr id="614403" name="Rectangle 3"/>
          <p:cNvSpPr>
            <a:spLocks noGrp="1" noChangeArrowheads="1"/>
          </p:cNvSpPr>
          <p:nvPr>
            <p:ph type="body" idx="4294967295"/>
          </p:nvPr>
        </p:nvSpPr>
        <p:spPr/>
        <p:txBody>
          <a:bodyPr/>
          <a:lstStyle/>
          <a:p>
            <a:pPr eaLnBrk="1" hangingPunct="1"/>
            <a:r>
              <a:rPr lang="en-US" b="1"/>
              <a:t>Concepts and Definitions </a:t>
            </a:r>
            <a:endParaRPr lang="en-US"/>
          </a:p>
          <a:p>
            <a:pPr eaLnBrk="1" hangingPunct="1"/>
            <a:r>
              <a:rPr lang="en-US" b="1"/>
              <a:t>Static Games</a:t>
            </a:r>
          </a:p>
          <a:p>
            <a:pPr eaLnBrk="1" hangingPunct="1"/>
            <a:r>
              <a:rPr lang="en-US" b="1"/>
              <a:t>Solution concepts: Dominance, Nash</a:t>
            </a:r>
            <a:endParaRPr lang="en-US"/>
          </a:p>
          <a:p>
            <a:pPr eaLnBrk="1" hangingPunct="1"/>
            <a:r>
              <a:rPr lang="en-US" b="1"/>
              <a:t>Dynamic Games. </a:t>
            </a:r>
            <a:endParaRPr lang="en-US"/>
          </a:p>
          <a:p>
            <a:pPr eaLnBrk="1" hangingPunct="1"/>
            <a:r>
              <a:rPr lang="en-US" b="1"/>
              <a:t>Auctions (optional). </a:t>
            </a:r>
            <a:endParaRPr lang="en-US"/>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1440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61440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61440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614403">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61440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03" grpId="0" build="p" autoUpdateAnimBg="0"/>
    </p:bld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19458" name="Slide Number Placeholder 1"/>
          <p:cNvSpPr>
            <a:spLocks noGrp="1"/>
          </p:cNvSpPr>
          <p:nvPr>
            <p:ph type="sldNum" sz="quarter" idx="10"/>
          </p:nvPr>
        </p:nvSpPr>
        <p:spPr>
          <a:noFill/>
        </p:spPr>
        <p:txBody>
          <a:bodyPr/>
          <a:lstStyle/>
          <a:p>
            <a:r>
              <a:rPr lang="en-US" dirty="0" smtClean="0"/>
              <a:t>13 </a:t>
            </a:r>
            <a:r>
              <a:rPr lang="en-US" dirty="0"/>
              <a:t>- </a:t>
            </a:r>
            <a:fld id="{600D578C-5EB4-AB41-B03D-8B3ECEA75093}" type="slidenum">
              <a:rPr lang="en-US"/>
              <a:pPr/>
              <a:t>3</a:t>
            </a:fld>
            <a:endParaRPr lang="en-US" dirty="0"/>
          </a:p>
        </p:txBody>
      </p:sp>
      <p:sp>
        <p:nvSpPr>
          <p:cNvPr id="19459" name="Rectangle 2"/>
          <p:cNvSpPr>
            <a:spLocks noGrp="1" noChangeArrowheads="1"/>
          </p:cNvSpPr>
          <p:nvPr>
            <p:ph type="title" idx="4294967295"/>
          </p:nvPr>
        </p:nvSpPr>
        <p:spPr/>
        <p:txBody>
          <a:bodyPr/>
          <a:lstStyle/>
          <a:p>
            <a:pPr eaLnBrk="1" hangingPunct="1"/>
            <a:r>
              <a:rPr lang="en-US"/>
              <a:t>Game Theory</a:t>
            </a:r>
          </a:p>
        </p:txBody>
      </p:sp>
      <p:sp>
        <p:nvSpPr>
          <p:cNvPr id="615427" name="Rectangle 3"/>
          <p:cNvSpPr>
            <a:spLocks noGrp="1" noChangeArrowheads="1"/>
          </p:cNvSpPr>
          <p:nvPr>
            <p:ph type="body" idx="4294967295"/>
          </p:nvPr>
        </p:nvSpPr>
        <p:spPr/>
        <p:txBody>
          <a:bodyPr/>
          <a:lstStyle/>
          <a:p>
            <a:pPr eaLnBrk="1" hangingPunct="1"/>
            <a:r>
              <a:rPr lang="en-US" b="1"/>
              <a:t>Game theory - </a:t>
            </a:r>
            <a:r>
              <a:rPr lang="en-US"/>
              <a:t>a set of tools that economists, political scientists, military analysts and others use to analyze </a:t>
            </a:r>
            <a:r>
              <a:rPr lang="en-US" b="1"/>
              <a:t>decision making by players who interact strategically</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15427">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5427" grpId="0" build="p" autoUpdateAnimBg="0"/>
    </p:bld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r>
              <a:rPr lang="en-US"/>
              <a:t>Application Examples</a:t>
            </a:r>
          </a:p>
        </p:txBody>
      </p:sp>
      <p:sp>
        <p:nvSpPr>
          <p:cNvPr id="21507" name="Content Placeholder 2"/>
          <p:cNvSpPr>
            <a:spLocks noGrp="1"/>
          </p:cNvSpPr>
          <p:nvPr>
            <p:ph idx="1"/>
          </p:nvPr>
        </p:nvSpPr>
        <p:spPr>
          <a:xfrm>
            <a:off x="457200" y="1524000"/>
            <a:ext cx="8534400" cy="4832350"/>
          </a:xfrm>
        </p:spPr>
        <p:txBody>
          <a:bodyPr/>
          <a:lstStyle/>
          <a:p>
            <a:r>
              <a:rPr lang="en-US"/>
              <a:t>Matching of residents and hospitals, kidney donors and recipients… (latest Nobel in economics)</a:t>
            </a:r>
          </a:p>
          <a:p>
            <a:r>
              <a:rPr lang="en-US"/>
              <a:t>Auction design for broadband licenses</a:t>
            </a:r>
          </a:p>
          <a:p>
            <a:r>
              <a:rPr lang="en-US"/>
              <a:t>Military: mutually assured destruction (MAD)</a:t>
            </a:r>
          </a:p>
          <a:p>
            <a:r>
              <a:rPr lang="en-US"/>
              <a:t>And many more!</a:t>
            </a:r>
          </a:p>
          <a:p>
            <a:endParaRPr lang="en-US"/>
          </a:p>
        </p:txBody>
      </p:sp>
      <p:sp>
        <p:nvSpPr>
          <p:cNvPr id="21508" name="Slide Number Placeholder 3"/>
          <p:cNvSpPr>
            <a:spLocks noGrp="1"/>
          </p:cNvSpPr>
          <p:nvPr>
            <p:ph type="sldNum" sz="quarter" idx="10"/>
          </p:nvPr>
        </p:nvSpPr>
        <p:spPr>
          <a:noFill/>
        </p:spPr>
        <p:txBody>
          <a:bodyPr/>
          <a:lstStyle/>
          <a:p>
            <a:r>
              <a:rPr lang="en-US" dirty="0" smtClean="0"/>
              <a:t>13 </a:t>
            </a:r>
            <a:r>
              <a:rPr lang="en-US" dirty="0"/>
              <a:t>- </a:t>
            </a:r>
            <a:fld id="{25C9CA5C-4D3A-2E49-9C29-9ECADD40BA08}" type="slidenum">
              <a:rPr lang="en-US"/>
              <a:pPr/>
              <a:t>4</a:t>
            </a:fld>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r>
              <a:rPr lang="en-US" smtClean="0"/>
              <a:t>Example</a:t>
            </a:r>
          </a:p>
        </p:txBody>
      </p:sp>
      <p:sp>
        <p:nvSpPr>
          <p:cNvPr id="22531" name="Rectangle 3"/>
          <p:cNvSpPr>
            <a:spLocks noGrp="1" noChangeArrowheads="1"/>
          </p:cNvSpPr>
          <p:nvPr>
            <p:ph type="body" idx="1"/>
          </p:nvPr>
        </p:nvSpPr>
        <p:spPr>
          <a:xfrm>
            <a:off x="381000" y="1285875"/>
            <a:ext cx="8442325" cy="5070475"/>
          </a:xfrm>
        </p:spPr>
        <p:txBody>
          <a:bodyPr/>
          <a:lstStyle/>
          <a:p>
            <a:r>
              <a:rPr lang="en-US"/>
              <a:t>Jules and Vincent are mobsters; they have killed someone, are being arrested, but evidence only enough for illegal weapon holding</a:t>
            </a:r>
          </a:p>
          <a:p>
            <a:r>
              <a:rPr lang="en-US"/>
              <a:t>Police sit them in separate rooms, offering each to get jail reduction if they implicate the other</a:t>
            </a:r>
          </a:p>
          <a:p>
            <a:r>
              <a:rPr lang="en-US"/>
              <a:t>2 years for weapons; 15 years for murder; 1 year off for both confessing, 0 if you are the only one to implicate the other.</a:t>
            </a:r>
          </a:p>
        </p:txBody>
      </p:sp>
      <p:sp>
        <p:nvSpPr>
          <p:cNvPr id="22532" name="Slide Number Placeholder 3"/>
          <p:cNvSpPr>
            <a:spLocks noGrp="1"/>
          </p:cNvSpPr>
          <p:nvPr>
            <p:ph type="sldNum" sz="quarter" idx="10"/>
          </p:nvPr>
        </p:nvSpPr>
        <p:spPr>
          <a:noFill/>
        </p:spPr>
        <p:txBody>
          <a:bodyPr/>
          <a:lstStyle/>
          <a:p>
            <a:r>
              <a:rPr lang="en-US" dirty="0" smtClean="0"/>
              <a:t>13 </a:t>
            </a:r>
            <a:r>
              <a:rPr lang="en-US" dirty="0" smtClean="0"/>
              <a:t>- </a:t>
            </a:r>
            <a:fld id="{F591AD19-86BA-2F42-9842-91B87FEB36A3}" type="slidenum">
              <a:rPr lang="en-US" smtClean="0"/>
              <a:pPr/>
              <a:t>5</a:t>
            </a:fld>
            <a:endParaRPr lang="en-US" dirty="0" smtClean="0"/>
          </a:p>
        </p:txBody>
      </p:sp>
    </p:spTree>
    <p:custDataLst>
      <p:tags r:id="rId1"/>
    </p:custData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23554" name="Slide Number Placeholder 1"/>
          <p:cNvSpPr>
            <a:spLocks noGrp="1"/>
          </p:cNvSpPr>
          <p:nvPr>
            <p:ph type="sldNum" sz="quarter" idx="10"/>
          </p:nvPr>
        </p:nvSpPr>
        <p:spPr>
          <a:noFill/>
        </p:spPr>
        <p:txBody>
          <a:bodyPr/>
          <a:lstStyle/>
          <a:p>
            <a:r>
              <a:rPr lang="en-US" dirty="0" smtClean="0"/>
              <a:t>13 </a:t>
            </a:r>
            <a:r>
              <a:rPr lang="en-US" dirty="0"/>
              <a:t>- </a:t>
            </a:r>
            <a:fld id="{30351921-C34A-4446-8C7D-5431282FA454}" type="slidenum">
              <a:rPr lang="en-US"/>
              <a:pPr/>
              <a:t>6</a:t>
            </a:fld>
            <a:endParaRPr lang="en-US" dirty="0"/>
          </a:p>
        </p:txBody>
      </p:sp>
      <p:sp>
        <p:nvSpPr>
          <p:cNvPr id="23555" name="Rectangle 2"/>
          <p:cNvSpPr>
            <a:spLocks noGrp="1" noChangeArrowheads="1"/>
          </p:cNvSpPr>
          <p:nvPr>
            <p:ph type="title" idx="4294967295"/>
          </p:nvPr>
        </p:nvSpPr>
        <p:spPr/>
        <p:txBody>
          <a:bodyPr/>
          <a:lstStyle/>
          <a:p>
            <a:pPr eaLnBrk="1" hangingPunct="1"/>
            <a:r>
              <a:rPr lang="en-US" sz="3200"/>
              <a:t>An Overview of Game Theory</a:t>
            </a:r>
          </a:p>
        </p:txBody>
      </p:sp>
      <p:sp>
        <p:nvSpPr>
          <p:cNvPr id="616451" name="Rectangle 3"/>
          <p:cNvSpPr>
            <a:spLocks noGrp="1" noChangeArrowheads="1"/>
          </p:cNvSpPr>
          <p:nvPr>
            <p:ph type="body" idx="4294967295"/>
          </p:nvPr>
        </p:nvSpPr>
        <p:spPr/>
        <p:txBody>
          <a:bodyPr/>
          <a:lstStyle/>
          <a:p>
            <a:pPr eaLnBrk="1" hangingPunct="1"/>
            <a:r>
              <a:rPr lang="en-US" b="1"/>
              <a:t>Game - </a:t>
            </a:r>
            <a:r>
              <a:rPr lang="en-US"/>
              <a:t>any interaction between players (firms) in which strategic behavior plays a major role.</a:t>
            </a:r>
          </a:p>
          <a:p>
            <a:pPr eaLnBrk="1" hangingPunct="1"/>
            <a:r>
              <a:rPr lang="en-US" b="1"/>
              <a:t>Action - </a:t>
            </a:r>
            <a:r>
              <a:rPr lang="en-US"/>
              <a:t>a move that a player makes at a specified stage of a game, such as how much output a firm produces in the current period.</a:t>
            </a:r>
          </a:p>
          <a:p>
            <a:pPr eaLnBrk="1" hangingPunct="1"/>
            <a:endParaRPr lang="en-US"/>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1645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616451">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6451" grpId="0" build="p" autoUpdateAnimBg="0"/>
    </p:bld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25602" name="Slide Number Placeholder 1"/>
          <p:cNvSpPr>
            <a:spLocks noGrp="1"/>
          </p:cNvSpPr>
          <p:nvPr>
            <p:ph type="sldNum" sz="quarter" idx="10"/>
          </p:nvPr>
        </p:nvSpPr>
        <p:spPr>
          <a:noFill/>
        </p:spPr>
        <p:txBody>
          <a:bodyPr/>
          <a:lstStyle/>
          <a:p>
            <a:r>
              <a:rPr lang="en-US" dirty="0" smtClean="0"/>
              <a:t>13 </a:t>
            </a:r>
            <a:r>
              <a:rPr lang="en-US" dirty="0"/>
              <a:t>- </a:t>
            </a:r>
            <a:fld id="{4ADE6448-BC67-9944-AA90-745D2329037E}" type="slidenum">
              <a:rPr lang="en-US"/>
              <a:pPr/>
              <a:t>7</a:t>
            </a:fld>
            <a:endParaRPr lang="en-US" dirty="0"/>
          </a:p>
        </p:txBody>
      </p:sp>
      <p:sp>
        <p:nvSpPr>
          <p:cNvPr id="25603" name="Rectangle 2"/>
          <p:cNvSpPr>
            <a:spLocks noGrp="1" noChangeArrowheads="1"/>
          </p:cNvSpPr>
          <p:nvPr>
            <p:ph type="title" idx="4294967295"/>
          </p:nvPr>
        </p:nvSpPr>
        <p:spPr/>
        <p:txBody>
          <a:bodyPr/>
          <a:lstStyle/>
          <a:p>
            <a:pPr eaLnBrk="1" hangingPunct="1"/>
            <a:r>
              <a:rPr lang="en-US" sz="3200"/>
              <a:t>An Overview of Game Theory (cont.)</a:t>
            </a:r>
          </a:p>
        </p:txBody>
      </p:sp>
      <p:sp>
        <p:nvSpPr>
          <p:cNvPr id="617475" name="Rectangle 3"/>
          <p:cNvSpPr>
            <a:spLocks noGrp="1" noChangeArrowheads="1"/>
          </p:cNvSpPr>
          <p:nvPr>
            <p:ph type="body" idx="4294967295"/>
          </p:nvPr>
        </p:nvSpPr>
        <p:spPr/>
        <p:txBody>
          <a:bodyPr/>
          <a:lstStyle/>
          <a:p>
            <a:pPr eaLnBrk="1" hangingPunct="1"/>
            <a:r>
              <a:rPr lang="en-US" b="1"/>
              <a:t>Strategy - </a:t>
            </a:r>
            <a:r>
              <a:rPr lang="en-US"/>
              <a:t>a battle plan that specifies the action that a player will make conditional on the information available at each move and for any possible contingency.</a:t>
            </a:r>
          </a:p>
          <a:p>
            <a:pPr eaLnBrk="1" hangingPunct="1"/>
            <a:r>
              <a:rPr lang="en-US" b="1"/>
              <a:t>Payoffs - </a:t>
            </a:r>
            <a:r>
              <a:rPr lang="en-US"/>
              <a:t>players’ valuations of the outcome of the game, such as profits for firms or utilities for individuals.</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1747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61747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7475" grpId="0" build="p" autoUpdateAnimBg="0"/>
    </p:bld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27650" name="Slide Number Placeholder 1"/>
          <p:cNvSpPr>
            <a:spLocks noGrp="1"/>
          </p:cNvSpPr>
          <p:nvPr>
            <p:ph type="sldNum" sz="quarter" idx="10"/>
          </p:nvPr>
        </p:nvSpPr>
        <p:spPr>
          <a:noFill/>
        </p:spPr>
        <p:txBody>
          <a:bodyPr/>
          <a:lstStyle/>
          <a:p>
            <a:r>
              <a:rPr lang="en-US" dirty="0" smtClean="0"/>
              <a:t>13 </a:t>
            </a:r>
            <a:r>
              <a:rPr lang="en-US" dirty="0"/>
              <a:t>- </a:t>
            </a:r>
            <a:fld id="{1CB72166-4965-3A4C-B1A0-B04BDE709CB5}" type="slidenum">
              <a:rPr lang="en-US"/>
              <a:pPr/>
              <a:t>8</a:t>
            </a:fld>
            <a:endParaRPr lang="en-US" dirty="0"/>
          </a:p>
        </p:txBody>
      </p:sp>
      <p:sp>
        <p:nvSpPr>
          <p:cNvPr id="27651" name="Rectangle 2"/>
          <p:cNvSpPr>
            <a:spLocks noGrp="1" noChangeArrowheads="1"/>
          </p:cNvSpPr>
          <p:nvPr>
            <p:ph type="title" idx="4294967295"/>
          </p:nvPr>
        </p:nvSpPr>
        <p:spPr/>
        <p:txBody>
          <a:bodyPr/>
          <a:lstStyle/>
          <a:p>
            <a:pPr eaLnBrk="1" hangingPunct="1"/>
            <a:r>
              <a:rPr lang="en-US" sz="3200"/>
              <a:t>Main Assumptions</a:t>
            </a:r>
          </a:p>
        </p:txBody>
      </p:sp>
      <p:sp>
        <p:nvSpPr>
          <p:cNvPr id="618499" name="Rectangle 3"/>
          <p:cNvSpPr>
            <a:spLocks noGrp="1" noChangeArrowheads="1"/>
          </p:cNvSpPr>
          <p:nvPr>
            <p:ph type="body" idx="4294967295"/>
          </p:nvPr>
        </p:nvSpPr>
        <p:spPr>
          <a:xfrm>
            <a:off x="849313" y="1447800"/>
            <a:ext cx="7989887" cy="5029200"/>
          </a:xfrm>
        </p:spPr>
        <p:txBody>
          <a:bodyPr/>
          <a:lstStyle/>
          <a:p>
            <a:pPr eaLnBrk="1" hangingPunct="1">
              <a:lnSpc>
                <a:spcPct val="90000"/>
              </a:lnSpc>
              <a:buFont typeface="Wingdings" charset="2"/>
              <a:buChar char="§"/>
            </a:pPr>
            <a:r>
              <a:rPr lang="en-US"/>
              <a:t>players are interested in maximizing their payoffs. </a:t>
            </a:r>
          </a:p>
          <a:p>
            <a:pPr eaLnBrk="1" hangingPunct="1">
              <a:lnSpc>
                <a:spcPct val="90000"/>
              </a:lnSpc>
              <a:buFont typeface="Wingdings" charset="2"/>
              <a:buChar char="§"/>
            </a:pPr>
            <a:r>
              <a:rPr lang="en-US"/>
              <a:t>all players have </a:t>
            </a:r>
            <a:r>
              <a:rPr lang="en-US" b="1"/>
              <a:t>common knowledge</a:t>
            </a:r>
            <a:r>
              <a:rPr lang="en-US"/>
              <a:t>:</a:t>
            </a:r>
          </a:p>
          <a:p>
            <a:pPr lvl="1" eaLnBrk="1" hangingPunct="1">
              <a:lnSpc>
                <a:spcPct val="90000"/>
              </a:lnSpc>
            </a:pPr>
            <a:r>
              <a:rPr lang="en-US"/>
              <a:t>about the rules of the game, </a:t>
            </a:r>
          </a:p>
          <a:p>
            <a:pPr lvl="1" eaLnBrk="1" hangingPunct="1">
              <a:lnSpc>
                <a:spcPct val="90000"/>
              </a:lnSpc>
            </a:pPr>
            <a:r>
              <a:rPr lang="en-US"/>
              <a:t>that each player’s payoff depends on actions taken by all players, </a:t>
            </a:r>
          </a:p>
          <a:p>
            <a:pPr lvl="1" eaLnBrk="1" hangingPunct="1">
              <a:lnSpc>
                <a:spcPct val="90000"/>
              </a:lnSpc>
            </a:pPr>
            <a:r>
              <a:rPr lang="en-US"/>
              <a:t>that all players want to </a:t>
            </a:r>
            <a:r>
              <a:rPr lang="en-US" b="1"/>
              <a:t>maximize payoffs</a:t>
            </a:r>
            <a:r>
              <a:rPr lang="en-US"/>
              <a:t>,</a:t>
            </a:r>
          </a:p>
          <a:p>
            <a:pPr lvl="1" eaLnBrk="1" hangingPunct="1">
              <a:lnSpc>
                <a:spcPct val="90000"/>
              </a:lnSpc>
            </a:pPr>
            <a:r>
              <a:rPr lang="en-US"/>
              <a:t>that all players know that </a:t>
            </a:r>
            <a:r>
              <a:rPr lang="en-US" b="1"/>
              <a:t>all players know the payoffs</a:t>
            </a:r>
            <a:r>
              <a:rPr lang="en-US"/>
              <a:t> and </a:t>
            </a:r>
          </a:p>
          <a:p>
            <a:pPr lvl="1" eaLnBrk="1" hangingPunct="1">
              <a:lnSpc>
                <a:spcPct val="90000"/>
              </a:lnSpc>
            </a:pPr>
            <a:r>
              <a:rPr lang="en-US"/>
              <a:t>that their opponents know they are payoff maximizing, and so on.</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1849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618499">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499"/>
                                          </p:stCondLst>
                                        </p:cTn>
                                        <p:tgtEl>
                                          <p:spTgt spid="618499">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618499">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499"/>
                                          </p:stCondLst>
                                        </p:cTn>
                                        <p:tgtEl>
                                          <p:spTgt spid="618499">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499"/>
                                          </p:stCondLst>
                                        </p:cTn>
                                        <p:tgtEl>
                                          <p:spTgt spid="618499">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499"/>
                                          </p:stCondLst>
                                        </p:cTn>
                                        <p:tgtEl>
                                          <p:spTgt spid="618499">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8499" grpId="0" build="p" autoUpdateAnimBg="0"/>
    </p:bld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29698" name="Slide Number Placeholder 1"/>
          <p:cNvSpPr>
            <a:spLocks noGrp="1"/>
          </p:cNvSpPr>
          <p:nvPr>
            <p:ph type="sldNum" sz="quarter" idx="10"/>
          </p:nvPr>
        </p:nvSpPr>
        <p:spPr>
          <a:noFill/>
        </p:spPr>
        <p:txBody>
          <a:bodyPr/>
          <a:lstStyle/>
          <a:p>
            <a:r>
              <a:rPr lang="en-US" dirty="0" smtClean="0"/>
              <a:t>13 </a:t>
            </a:r>
            <a:r>
              <a:rPr lang="en-US" dirty="0"/>
              <a:t>- </a:t>
            </a:r>
            <a:fld id="{E51D125A-8F5A-5849-B10D-3641EC4A5B07}" type="slidenum">
              <a:rPr lang="en-US"/>
              <a:pPr/>
              <a:t>9</a:t>
            </a:fld>
            <a:endParaRPr lang="en-US" dirty="0"/>
          </a:p>
        </p:txBody>
      </p:sp>
      <p:sp>
        <p:nvSpPr>
          <p:cNvPr id="29699" name="Rectangle 2"/>
          <p:cNvSpPr>
            <a:spLocks noGrp="1" noChangeArrowheads="1"/>
          </p:cNvSpPr>
          <p:nvPr>
            <p:ph type="title" idx="4294967295"/>
          </p:nvPr>
        </p:nvSpPr>
        <p:spPr/>
        <p:txBody>
          <a:bodyPr/>
          <a:lstStyle/>
          <a:p>
            <a:pPr eaLnBrk="1" hangingPunct="1"/>
            <a:r>
              <a:rPr lang="en-US" sz="3200"/>
              <a:t>An Overview of Game Theory (cont.)</a:t>
            </a:r>
          </a:p>
        </p:txBody>
      </p:sp>
      <p:sp>
        <p:nvSpPr>
          <p:cNvPr id="619523" name="Rectangle 3"/>
          <p:cNvSpPr>
            <a:spLocks noGrp="1" noChangeArrowheads="1"/>
          </p:cNvSpPr>
          <p:nvPr>
            <p:ph type="body" idx="4294967295"/>
          </p:nvPr>
        </p:nvSpPr>
        <p:spPr>
          <a:xfrm>
            <a:off x="849313" y="1447800"/>
            <a:ext cx="7989887" cy="5029200"/>
          </a:xfrm>
        </p:spPr>
        <p:txBody>
          <a:bodyPr/>
          <a:lstStyle/>
          <a:p>
            <a:pPr eaLnBrk="1" hangingPunct="1"/>
            <a:r>
              <a:rPr lang="en-US" sz="2800" b="1"/>
              <a:t>Strategic behavior - </a:t>
            </a:r>
            <a:r>
              <a:rPr lang="en-US" sz="2800"/>
              <a:t>a set of actions a firm takes to increase profit, taking into account the possible actions of other firms</a:t>
            </a:r>
          </a:p>
          <a:p>
            <a:pPr eaLnBrk="1" hangingPunct="1">
              <a:buFontTx/>
              <a:buNone/>
            </a:pPr>
            <a:endParaRPr lang="en-US" sz="2800"/>
          </a:p>
          <a:p>
            <a:pPr eaLnBrk="1" hangingPunct="1"/>
            <a:r>
              <a:rPr lang="en-US" sz="2800" b="1"/>
              <a:t>Strategic interdependence - </a:t>
            </a:r>
            <a:r>
              <a:rPr lang="en-US" sz="2800"/>
              <a:t>a player’s optimal strategy depends on the actions of others.</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1952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61952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9523" grpId="0" build="p" autoUpdateAnimBg="0"/>
    </p:bld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31746" name="Slide Number Placeholder 1"/>
          <p:cNvSpPr>
            <a:spLocks noGrp="1"/>
          </p:cNvSpPr>
          <p:nvPr>
            <p:ph type="sldNum" sz="quarter" idx="10"/>
          </p:nvPr>
        </p:nvSpPr>
        <p:spPr>
          <a:noFill/>
        </p:spPr>
        <p:txBody>
          <a:bodyPr/>
          <a:lstStyle/>
          <a:p>
            <a:r>
              <a:rPr lang="en-US" dirty="0" smtClean="0"/>
              <a:t>13 </a:t>
            </a:r>
            <a:r>
              <a:rPr lang="en-US" dirty="0"/>
              <a:t>- </a:t>
            </a:r>
            <a:fld id="{3F33C24F-95D2-BF40-8EB0-0F9ACD7AEAFE}" type="slidenum">
              <a:rPr lang="en-US"/>
              <a:pPr/>
              <a:t>10</a:t>
            </a:fld>
            <a:endParaRPr lang="en-US" dirty="0"/>
          </a:p>
        </p:txBody>
      </p:sp>
      <p:sp>
        <p:nvSpPr>
          <p:cNvPr id="31747" name="Rectangle 2"/>
          <p:cNvSpPr>
            <a:spLocks noGrp="1" noChangeArrowheads="1"/>
          </p:cNvSpPr>
          <p:nvPr>
            <p:ph type="title" idx="4294967295"/>
          </p:nvPr>
        </p:nvSpPr>
        <p:spPr/>
        <p:txBody>
          <a:bodyPr/>
          <a:lstStyle/>
          <a:p>
            <a:pPr eaLnBrk="1" hangingPunct="1"/>
            <a:r>
              <a:rPr lang="en-US" sz="3200"/>
              <a:t>An Overview of Game Theory (cont.)</a:t>
            </a:r>
          </a:p>
        </p:txBody>
      </p:sp>
      <p:sp>
        <p:nvSpPr>
          <p:cNvPr id="620547" name="Rectangle 3"/>
          <p:cNvSpPr>
            <a:spLocks noGrp="1" noChangeArrowheads="1"/>
          </p:cNvSpPr>
          <p:nvPr>
            <p:ph type="body" idx="4294967295"/>
          </p:nvPr>
        </p:nvSpPr>
        <p:spPr>
          <a:xfrm>
            <a:off x="849313" y="1447800"/>
            <a:ext cx="7989887" cy="5029200"/>
          </a:xfrm>
        </p:spPr>
        <p:txBody>
          <a:bodyPr/>
          <a:lstStyle/>
          <a:p>
            <a:pPr eaLnBrk="1" hangingPunct="1"/>
            <a:r>
              <a:rPr lang="en-US" b="1" smtClean="0"/>
              <a:t>Rules of the game - </a:t>
            </a:r>
            <a:r>
              <a:rPr lang="en-US" smtClean="0"/>
              <a:t>regulations that determine the timing of players’ moves </a:t>
            </a:r>
            <a:r>
              <a:rPr lang="en-US" b="1" smtClean="0">
                <a:solidFill>
                  <a:srgbClr val="FF0000"/>
                </a:solidFill>
              </a:rPr>
              <a:t>and</a:t>
            </a:r>
            <a:r>
              <a:rPr lang="en-US" smtClean="0"/>
              <a:t> the actions that players can make at each move</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20547">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0547" grpId="0" build="p" autoUpdateAnimBg="0"/>
    </p:bld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33794" name="Slide Number Placeholder 1"/>
          <p:cNvSpPr>
            <a:spLocks noGrp="1"/>
          </p:cNvSpPr>
          <p:nvPr>
            <p:ph type="sldNum" sz="quarter" idx="10"/>
          </p:nvPr>
        </p:nvSpPr>
        <p:spPr>
          <a:noFill/>
        </p:spPr>
        <p:txBody>
          <a:bodyPr/>
          <a:lstStyle/>
          <a:p>
            <a:r>
              <a:rPr lang="en-US" dirty="0" smtClean="0"/>
              <a:t>13 </a:t>
            </a:r>
            <a:r>
              <a:rPr lang="en-US" dirty="0"/>
              <a:t>- </a:t>
            </a:r>
            <a:fld id="{DF3032C3-FC43-264A-AF24-DD8FC2D6B390}" type="slidenum">
              <a:rPr lang="en-US"/>
              <a:pPr/>
              <a:t>11</a:t>
            </a:fld>
            <a:endParaRPr lang="en-US" dirty="0"/>
          </a:p>
        </p:txBody>
      </p:sp>
      <p:sp>
        <p:nvSpPr>
          <p:cNvPr id="33795" name="Rectangle 2"/>
          <p:cNvSpPr>
            <a:spLocks noGrp="1" noChangeArrowheads="1"/>
          </p:cNvSpPr>
          <p:nvPr>
            <p:ph type="title" idx="4294967295"/>
          </p:nvPr>
        </p:nvSpPr>
        <p:spPr/>
        <p:txBody>
          <a:bodyPr/>
          <a:lstStyle/>
          <a:p>
            <a:pPr eaLnBrk="1" hangingPunct="1"/>
            <a:r>
              <a:rPr lang="en-US" sz="3200"/>
              <a:t>Information Definitions</a:t>
            </a:r>
          </a:p>
        </p:txBody>
      </p:sp>
      <p:sp>
        <p:nvSpPr>
          <p:cNvPr id="621571" name="Rectangle 3"/>
          <p:cNvSpPr>
            <a:spLocks noGrp="1" noChangeArrowheads="1"/>
          </p:cNvSpPr>
          <p:nvPr>
            <p:ph type="body" idx="4294967295"/>
          </p:nvPr>
        </p:nvSpPr>
        <p:spPr>
          <a:xfrm>
            <a:off x="849313" y="1447800"/>
            <a:ext cx="7989887" cy="5029200"/>
          </a:xfrm>
        </p:spPr>
        <p:txBody>
          <a:bodyPr/>
          <a:lstStyle/>
          <a:p>
            <a:pPr eaLnBrk="1" hangingPunct="1"/>
            <a:r>
              <a:rPr lang="en-US" b="1"/>
              <a:t>Complete information - </a:t>
            </a:r>
            <a:r>
              <a:rPr lang="en-US"/>
              <a:t>the situation where the payoff function is common knowledge among all players</a:t>
            </a:r>
          </a:p>
          <a:p>
            <a:pPr eaLnBrk="1" hangingPunct="1"/>
            <a:r>
              <a:rPr lang="en-US" b="1"/>
              <a:t>Perfect information - </a:t>
            </a:r>
            <a:r>
              <a:rPr lang="en-US"/>
              <a:t>the situation where the player who is about to move knows the full history of the play of the game to this point, and that information is updated with each subsequent action</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2157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621571">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1571" grpId="0" build="p" autoUpdateAnimBg="0"/>
    </p:bld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35842" name="Slide Number Placeholder 1"/>
          <p:cNvSpPr>
            <a:spLocks noGrp="1"/>
          </p:cNvSpPr>
          <p:nvPr>
            <p:ph type="sldNum" sz="quarter" idx="10"/>
          </p:nvPr>
        </p:nvSpPr>
        <p:spPr>
          <a:noFill/>
        </p:spPr>
        <p:txBody>
          <a:bodyPr/>
          <a:lstStyle/>
          <a:p>
            <a:r>
              <a:rPr lang="en-US" dirty="0" smtClean="0"/>
              <a:t>13 </a:t>
            </a:r>
            <a:r>
              <a:rPr lang="en-US" dirty="0"/>
              <a:t>- </a:t>
            </a:r>
            <a:fld id="{25BB2142-EDA6-9A45-B5AE-AFD2693D93FC}" type="slidenum">
              <a:rPr lang="en-US"/>
              <a:pPr/>
              <a:t>12</a:t>
            </a:fld>
            <a:endParaRPr lang="en-US" dirty="0"/>
          </a:p>
        </p:txBody>
      </p:sp>
      <p:sp>
        <p:nvSpPr>
          <p:cNvPr id="35843" name="Rectangle 2"/>
          <p:cNvSpPr>
            <a:spLocks noGrp="1" noChangeArrowheads="1"/>
          </p:cNvSpPr>
          <p:nvPr>
            <p:ph type="title" idx="4294967295"/>
          </p:nvPr>
        </p:nvSpPr>
        <p:spPr/>
        <p:txBody>
          <a:bodyPr/>
          <a:lstStyle/>
          <a:p>
            <a:pPr eaLnBrk="1" hangingPunct="1"/>
            <a:r>
              <a:rPr lang="en-US" sz="3200"/>
              <a:t>Static vs. Dynamic Games</a:t>
            </a:r>
          </a:p>
        </p:txBody>
      </p:sp>
      <p:sp>
        <p:nvSpPr>
          <p:cNvPr id="622595" name="Rectangle 3"/>
          <p:cNvSpPr>
            <a:spLocks noGrp="1" noChangeArrowheads="1"/>
          </p:cNvSpPr>
          <p:nvPr>
            <p:ph type="body" idx="4294967295"/>
          </p:nvPr>
        </p:nvSpPr>
        <p:spPr>
          <a:xfrm>
            <a:off x="849313" y="1447800"/>
            <a:ext cx="7989887" cy="5029200"/>
          </a:xfrm>
        </p:spPr>
        <p:txBody>
          <a:bodyPr/>
          <a:lstStyle/>
          <a:p>
            <a:pPr eaLnBrk="1" hangingPunct="1"/>
            <a:r>
              <a:rPr lang="en-US" b="1"/>
              <a:t>Static game - </a:t>
            </a:r>
            <a:r>
              <a:rPr lang="en-US"/>
              <a:t>game in which each player acts only once and the players act simultaneously (or, at least, each player acts without knowing rivals’ actions).</a:t>
            </a:r>
          </a:p>
          <a:p>
            <a:pPr eaLnBrk="1" hangingPunct="1"/>
            <a:r>
              <a:rPr lang="en-US" b="1"/>
              <a:t>Dynamic game - </a:t>
            </a:r>
            <a:r>
              <a:rPr lang="en-US"/>
              <a:t>game in which players move either sequentially or repeatedly</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2259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62259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2595" grpId="0" build="p" autoUpdateAnimBg="0"/>
    </p:bld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37890" name="Slide Number Placeholder 1"/>
          <p:cNvSpPr>
            <a:spLocks noGrp="1"/>
          </p:cNvSpPr>
          <p:nvPr>
            <p:ph type="sldNum" sz="quarter" idx="10"/>
          </p:nvPr>
        </p:nvSpPr>
        <p:spPr>
          <a:noFill/>
        </p:spPr>
        <p:txBody>
          <a:bodyPr/>
          <a:lstStyle/>
          <a:p>
            <a:r>
              <a:rPr lang="en-US" dirty="0" smtClean="0"/>
              <a:t>13 </a:t>
            </a:r>
            <a:r>
              <a:rPr lang="en-US" dirty="0"/>
              <a:t>- </a:t>
            </a:r>
            <a:fld id="{8EDCDBE5-364D-A34E-9B4C-A23EBE51A191}" type="slidenum">
              <a:rPr lang="en-US"/>
              <a:pPr/>
              <a:t>13</a:t>
            </a:fld>
            <a:endParaRPr lang="en-US" dirty="0"/>
          </a:p>
        </p:txBody>
      </p:sp>
      <p:sp>
        <p:nvSpPr>
          <p:cNvPr id="37891" name="Rectangle 2"/>
          <p:cNvSpPr>
            <a:spLocks noGrp="1" noChangeArrowheads="1"/>
          </p:cNvSpPr>
          <p:nvPr>
            <p:ph type="title" idx="4294967295"/>
          </p:nvPr>
        </p:nvSpPr>
        <p:spPr/>
        <p:txBody>
          <a:bodyPr/>
          <a:lstStyle/>
          <a:p>
            <a:pPr eaLnBrk="1" hangingPunct="1"/>
            <a:r>
              <a:rPr lang="en-US"/>
              <a:t>Normal-Form Games</a:t>
            </a:r>
          </a:p>
        </p:txBody>
      </p:sp>
      <p:sp>
        <p:nvSpPr>
          <p:cNvPr id="623619" name="Rectangle 3"/>
          <p:cNvSpPr>
            <a:spLocks noGrp="1" noChangeArrowheads="1"/>
          </p:cNvSpPr>
          <p:nvPr>
            <p:ph type="body" idx="4294967295"/>
          </p:nvPr>
        </p:nvSpPr>
        <p:spPr/>
        <p:txBody>
          <a:bodyPr/>
          <a:lstStyle/>
          <a:p>
            <a:pPr eaLnBrk="1" hangingPunct="1"/>
            <a:r>
              <a:rPr lang="en-US" b="1"/>
              <a:t>Normal form - </a:t>
            </a:r>
            <a:r>
              <a:rPr lang="en-US"/>
              <a:t>representation of a static game with complete information specifies the players in the game, their possible strategies, and the payoff function that identifies the players’ payoffs for each combination of strategies</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23619">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3619" grpId="0" build="p" autoUpdateAnimBg="0"/>
    </p:bld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39938" name="Slide Number Placeholder 1"/>
          <p:cNvSpPr>
            <a:spLocks noGrp="1"/>
          </p:cNvSpPr>
          <p:nvPr>
            <p:ph type="sldNum" sz="quarter" idx="10"/>
          </p:nvPr>
        </p:nvSpPr>
        <p:spPr>
          <a:noFill/>
        </p:spPr>
        <p:txBody>
          <a:bodyPr/>
          <a:lstStyle/>
          <a:p>
            <a:r>
              <a:rPr lang="en-US" dirty="0" smtClean="0"/>
              <a:t>13 </a:t>
            </a:r>
            <a:r>
              <a:rPr lang="en-US" dirty="0"/>
              <a:t>- </a:t>
            </a:r>
            <a:fld id="{649BB776-3141-BF4E-BD2F-030B3CA5DEDC}" type="slidenum">
              <a:rPr lang="en-US"/>
              <a:pPr/>
              <a:t>14</a:t>
            </a:fld>
            <a:endParaRPr lang="en-US" dirty="0"/>
          </a:p>
        </p:txBody>
      </p:sp>
      <p:sp>
        <p:nvSpPr>
          <p:cNvPr id="39939" name="Rectangle 2"/>
          <p:cNvSpPr>
            <a:spLocks noGrp="1" noChangeArrowheads="1"/>
          </p:cNvSpPr>
          <p:nvPr>
            <p:ph type="title" idx="4294967295"/>
          </p:nvPr>
        </p:nvSpPr>
        <p:spPr/>
        <p:txBody>
          <a:bodyPr/>
          <a:lstStyle/>
          <a:p>
            <a:pPr eaLnBrk="1" hangingPunct="1"/>
            <a:r>
              <a:rPr lang="en-US" sz="3200"/>
              <a:t>Normal-Form Games: Example</a:t>
            </a:r>
          </a:p>
        </p:txBody>
      </p:sp>
      <p:sp>
        <p:nvSpPr>
          <p:cNvPr id="624643" name="Rectangle 3"/>
          <p:cNvSpPr>
            <a:spLocks noGrp="1" noChangeArrowheads="1"/>
          </p:cNvSpPr>
          <p:nvPr>
            <p:ph type="body" idx="4294967295"/>
          </p:nvPr>
        </p:nvSpPr>
        <p:spPr/>
        <p:txBody>
          <a:bodyPr/>
          <a:lstStyle/>
          <a:p>
            <a:pPr eaLnBrk="1" hangingPunct="1"/>
            <a:r>
              <a:rPr lang="en-US"/>
              <a:t>Two airlines: American and United.</a:t>
            </a:r>
          </a:p>
          <a:p>
            <a:pPr eaLnBrk="1" hangingPunct="1"/>
            <a:r>
              <a:rPr lang="en-US"/>
              <a:t>Each airline can take only one of two possible actions: </a:t>
            </a:r>
          </a:p>
          <a:p>
            <a:pPr lvl="1" eaLnBrk="1" hangingPunct="1"/>
            <a:r>
              <a:rPr lang="en-US"/>
              <a:t>Each can fly either 64 or 48 thousand passengers between Chicago and Los Angeles per quarter.</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2464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62464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499"/>
                                          </p:stCondLst>
                                        </p:cTn>
                                        <p:tgtEl>
                                          <p:spTgt spid="62464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643" grpId="0" build="p" autoUpdateAnimBg="0"/>
    </p:bld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41986" name="Slide Number Placeholder 1"/>
          <p:cNvSpPr>
            <a:spLocks noGrp="1"/>
          </p:cNvSpPr>
          <p:nvPr>
            <p:ph type="sldNum" sz="quarter" idx="10"/>
          </p:nvPr>
        </p:nvSpPr>
        <p:spPr>
          <a:noFill/>
        </p:spPr>
        <p:txBody>
          <a:bodyPr/>
          <a:lstStyle/>
          <a:p>
            <a:r>
              <a:rPr lang="en-US" dirty="0" smtClean="0"/>
              <a:t>13 </a:t>
            </a:r>
            <a:r>
              <a:rPr lang="en-US" dirty="0"/>
              <a:t>- </a:t>
            </a:r>
            <a:fld id="{3EC03083-6BB6-5C47-A42E-EE3625C2F15A}" type="slidenum">
              <a:rPr lang="en-US"/>
              <a:pPr/>
              <a:t>15</a:t>
            </a:fld>
            <a:endParaRPr lang="en-US" dirty="0"/>
          </a:p>
        </p:txBody>
      </p:sp>
      <p:sp>
        <p:nvSpPr>
          <p:cNvPr id="41987" name="Rectangle 2"/>
          <p:cNvSpPr>
            <a:spLocks noGrp="1" noChangeArrowheads="1"/>
          </p:cNvSpPr>
          <p:nvPr>
            <p:ph type="title" idx="4294967295"/>
          </p:nvPr>
        </p:nvSpPr>
        <p:spPr/>
        <p:txBody>
          <a:bodyPr/>
          <a:lstStyle/>
          <a:p>
            <a:pPr eaLnBrk="1" hangingPunct="1"/>
            <a:r>
              <a:rPr lang="en-US" sz="3200"/>
              <a:t>Normal-Form Games: Example (cont.)</a:t>
            </a:r>
          </a:p>
        </p:txBody>
      </p:sp>
      <p:sp>
        <p:nvSpPr>
          <p:cNvPr id="625667" name="Rectangle 3"/>
          <p:cNvSpPr>
            <a:spLocks noGrp="1" noChangeArrowheads="1"/>
          </p:cNvSpPr>
          <p:nvPr>
            <p:ph type="body" idx="4294967295"/>
          </p:nvPr>
        </p:nvSpPr>
        <p:spPr/>
        <p:txBody>
          <a:bodyPr/>
          <a:lstStyle/>
          <a:p>
            <a:pPr eaLnBrk="1" hangingPunct="1"/>
            <a:r>
              <a:rPr lang="en-US"/>
              <a:t>Because the firms choose their strategies simultaneously, each firm selects a strategy that maximizes its profit </a:t>
            </a:r>
            <a:r>
              <a:rPr lang="en-US" i="1"/>
              <a:t>given what it believes the other firm will do</a:t>
            </a:r>
            <a:r>
              <a:rPr lang="en-US"/>
              <a:t>. </a:t>
            </a:r>
          </a:p>
          <a:p>
            <a:pPr eaLnBrk="1" hangingPunct="1"/>
            <a:r>
              <a:rPr lang="en-US"/>
              <a:t>The firms are playing a </a:t>
            </a:r>
            <a:r>
              <a:rPr lang="en-US" i="1"/>
              <a:t>noncooperative game of imperfect information</a:t>
            </a:r>
            <a:r>
              <a:rPr lang="en-US"/>
              <a:t>.</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2566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625667">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5667" grpId="0" build="p" autoUpdateAnimBg="0"/>
    </p:bld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4034" name="Slide Number Placeholder 1"/>
          <p:cNvSpPr>
            <a:spLocks noGrp="1"/>
          </p:cNvSpPr>
          <p:nvPr>
            <p:ph type="sldNum" sz="quarter" idx="10"/>
          </p:nvPr>
        </p:nvSpPr>
        <p:spPr>
          <a:noFill/>
        </p:spPr>
        <p:txBody>
          <a:bodyPr/>
          <a:lstStyle/>
          <a:p>
            <a:r>
              <a:rPr lang="en-US" dirty="0" smtClean="0"/>
              <a:t>13 </a:t>
            </a:r>
            <a:r>
              <a:rPr lang="en-US" dirty="0"/>
              <a:t>- </a:t>
            </a:r>
            <a:fld id="{EB1748B3-0FB9-924E-842C-2BB2F6338066}" type="slidenum">
              <a:rPr lang="en-US"/>
              <a:pPr/>
              <a:t>16</a:t>
            </a:fld>
            <a:endParaRPr lang="en-US" dirty="0"/>
          </a:p>
        </p:txBody>
      </p:sp>
      <p:sp>
        <p:nvSpPr>
          <p:cNvPr id="44035" name="Rectangle 2"/>
          <p:cNvSpPr>
            <a:spLocks noGrp="1" noChangeArrowheads="1"/>
          </p:cNvSpPr>
          <p:nvPr>
            <p:ph type="title" idx="4294967295"/>
          </p:nvPr>
        </p:nvSpPr>
        <p:spPr/>
        <p:txBody>
          <a:bodyPr/>
          <a:lstStyle/>
          <a:p>
            <a:pPr eaLnBrk="1" hangingPunct="1"/>
            <a:r>
              <a:rPr lang="en-US" sz="3200" b="1"/>
              <a:t>Table 13.1 </a:t>
            </a:r>
            <a:r>
              <a:rPr lang="en-US" sz="3200"/>
              <a:t>Profit Matrix for a Quantity-Setting Game: Dominant Strategy</a:t>
            </a:r>
          </a:p>
        </p:txBody>
      </p:sp>
      <p:pic>
        <p:nvPicPr>
          <p:cNvPr id="44036" name="Picture 6" descr="T14_01"/>
          <p:cNvPicPr>
            <a:picLocks noChangeAspect="1" noChangeArrowheads="1"/>
          </p:cNvPicPr>
          <p:nvPr/>
        </p:nvPicPr>
        <p:blipFill>
          <a:blip r:embed="rId4"/>
          <a:srcRect/>
          <a:stretch>
            <a:fillRect/>
          </a:stretch>
        </p:blipFill>
        <p:spPr bwMode="auto">
          <a:xfrm>
            <a:off x="685800" y="1903413"/>
            <a:ext cx="8001000" cy="3652837"/>
          </a:xfrm>
          <a:prstGeom prst="rect">
            <a:avLst/>
          </a:prstGeom>
          <a:noFill/>
          <a:ln w="9525">
            <a:noFill/>
            <a:miter lim="800000"/>
            <a:headEnd/>
            <a:tailEnd/>
          </a:ln>
        </p:spPr>
      </p:pic>
    </p:spTree>
    <p:custDataLst>
      <p:tags r:id="rId1"/>
    </p:custDataLst>
  </p:cSld>
  <p:clrMapOvr>
    <a:masterClrMapping/>
  </p:clrMapOvr>
  <p:transition>
    <p:comb/>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46082" name="Slide Number Placeholder 1"/>
          <p:cNvSpPr>
            <a:spLocks noGrp="1"/>
          </p:cNvSpPr>
          <p:nvPr>
            <p:ph type="sldNum" sz="quarter" idx="10"/>
          </p:nvPr>
        </p:nvSpPr>
        <p:spPr>
          <a:noFill/>
        </p:spPr>
        <p:txBody>
          <a:bodyPr/>
          <a:lstStyle/>
          <a:p>
            <a:r>
              <a:rPr lang="en-US" dirty="0" smtClean="0"/>
              <a:t>13 </a:t>
            </a:r>
            <a:r>
              <a:rPr lang="en-US" dirty="0"/>
              <a:t>- </a:t>
            </a:r>
            <a:fld id="{1E464A77-05FD-DF4A-BBCC-987627715F99}" type="slidenum">
              <a:rPr lang="en-US"/>
              <a:pPr/>
              <a:t>17</a:t>
            </a:fld>
            <a:endParaRPr lang="en-US" dirty="0"/>
          </a:p>
        </p:txBody>
      </p:sp>
      <p:sp>
        <p:nvSpPr>
          <p:cNvPr id="46083" name="Rectangle 2"/>
          <p:cNvSpPr>
            <a:spLocks noGrp="1" noChangeArrowheads="1"/>
          </p:cNvSpPr>
          <p:nvPr>
            <p:ph type="title" idx="4294967295"/>
          </p:nvPr>
        </p:nvSpPr>
        <p:spPr/>
        <p:txBody>
          <a:bodyPr/>
          <a:lstStyle/>
          <a:p>
            <a:pPr eaLnBrk="1" hangingPunct="1"/>
            <a:r>
              <a:rPr lang="en-US"/>
              <a:t>Predicting a Game’s Outcome</a:t>
            </a:r>
          </a:p>
        </p:txBody>
      </p:sp>
      <p:sp>
        <p:nvSpPr>
          <p:cNvPr id="627715" name="Rectangle 3"/>
          <p:cNvSpPr>
            <a:spLocks noGrp="1" noChangeArrowheads="1"/>
          </p:cNvSpPr>
          <p:nvPr>
            <p:ph type="body" idx="4294967295"/>
          </p:nvPr>
        </p:nvSpPr>
        <p:spPr/>
        <p:txBody>
          <a:bodyPr/>
          <a:lstStyle/>
          <a:p>
            <a:pPr eaLnBrk="1" hangingPunct="1"/>
            <a:r>
              <a:rPr lang="en-US" b="1"/>
              <a:t>Dominant strategy - </a:t>
            </a:r>
            <a:r>
              <a:rPr lang="en-US"/>
              <a:t>a strategy produces a </a:t>
            </a:r>
            <a:r>
              <a:rPr lang="en-US" i="1"/>
              <a:t>higher</a:t>
            </a:r>
            <a:r>
              <a:rPr lang="en-US"/>
              <a:t> payoff than </a:t>
            </a:r>
            <a:r>
              <a:rPr lang="en-US" i="1"/>
              <a:t>any other </a:t>
            </a:r>
            <a:r>
              <a:rPr lang="en-US"/>
              <a:t>strategy the player can use for every possible combination of its rivals’ strategies.</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2771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7715" grpId="0" build="p" autoUpdateAnimBg="0"/>
    </p:bld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48130" name="Slide Number Placeholder 1"/>
          <p:cNvSpPr>
            <a:spLocks noGrp="1"/>
          </p:cNvSpPr>
          <p:nvPr>
            <p:ph type="sldNum" sz="quarter" idx="10"/>
          </p:nvPr>
        </p:nvSpPr>
        <p:spPr>
          <a:noFill/>
        </p:spPr>
        <p:txBody>
          <a:bodyPr/>
          <a:lstStyle/>
          <a:p>
            <a:r>
              <a:rPr lang="en-US" dirty="0" smtClean="0"/>
              <a:t>13 </a:t>
            </a:r>
            <a:r>
              <a:rPr lang="en-US" dirty="0"/>
              <a:t>- </a:t>
            </a:r>
            <a:fld id="{20F063F9-9625-6146-B571-0BDEC1A3B359}" type="slidenum">
              <a:rPr lang="en-US"/>
              <a:pPr/>
              <a:t>18</a:t>
            </a:fld>
            <a:endParaRPr lang="en-US" dirty="0"/>
          </a:p>
        </p:txBody>
      </p:sp>
      <p:sp>
        <p:nvSpPr>
          <p:cNvPr id="48131" name="Rectangle 2"/>
          <p:cNvSpPr>
            <a:spLocks noGrp="1" noChangeArrowheads="1"/>
          </p:cNvSpPr>
          <p:nvPr>
            <p:ph type="title" idx="4294967295"/>
          </p:nvPr>
        </p:nvSpPr>
        <p:spPr/>
        <p:txBody>
          <a:bodyPr/>
          <a:lstStyle/>
          <a:p>
            <a:pPr eaLnBrk="1" hangingPunct="1"/>
            <a:r>
              <a:rPr lang="en-US"/>
              <a:t>Predicting a Game’s Outcome</a:t>
            </a:r>
          </a:p>
        </p:txBody>
      </p:sp>
      <p:sp>
        <p:nvSpPr>
          <p:cNvPr id="628739" name="Rectangle 3"/>
          <p:cNvSpPr>
            <a:spLocks noGrp="1" noChangeArrowheads="1"/>
          </p:cNvSpPr>
          <p:nvPr>
            <p:ph type="body" idx="4294967295"/>
          </p:nvPr>
        </p:nvSpPr>
        <p:spPr>
          <a:xfrm>
            <a:off x="685800" y="1371600"/>
            <a:ext cx="8137525" cy="4832350"/>
          </a:xfrm>
        </p:spPr>
        <p:txBody>
          <a:bodyPr/>
          <a:lstStyle/>
          <a:p>
            <a:pPr eaLnBrk="1" hangingPunct="1">
              <a:lnSpc>
                <a:spcPct val="90000"/>
              </a:lnSpc>
            </a:pPr>
            <a:r>
              <a:rPr lang="en-US"/>
              <a:t>If United chooses the high-output strategy (</a:t>
            </a:r>
            <a:r>
              <a:rPr lang="en-US" i="1"/>
              <a:t>q</a:t>
            </a:r>
            <a:r>
              <a:rPr lang="en-US" baseline="-25000"/>
              <a:t>U</a:t>
            </a:r>
            <a:r>
              <a:rPr lang="en-US"/>
              <a:t> = 64), American’s high-output strategy maximizes its profit. </a:t>
            </a:r>
          </a:p>
          <a:p>
            <a:pPr eaLnBrk="1" hangingPunct="1">
              <a:lnSpc>
                <a:spcPct val="90000"/>
              </a:lnSpc>
            </a:pPr>
            <a:r>
              <a:rPr lang="en-US"/>
              <a:t>If United chooses the low-output strategy (</a:t>
            </a:r>
            <a:r>
              <a:rPr lang="en-US" i="1"/>
              <a:t>q</a:t>
            </a:r>
            <a:r>
              <a:rPr lang="en-US" baseline="-25000"/>
              <a:t>U</a:t>
            </a:r>
            <a:r>
              <a:rPr lang="en-US"/>
              <a:t> = 48), American’s high-output strategy maximizes its profit. </a:t>
            </a:r>
          </a:p>
          <a:p>
            <a:pPr eaLnBrk="1" hangingPunct="1">
              <a:lnSpc>
                <a:spcPct val="90000"/>
              </a:lnSpc>
            </a:pPr>
            <a:r>
              <a:rPr lang="en-US"/>
              <a:t>Thus, the high-output strategy is American’s dominant strategy. </a:t>
            </a:r>
          </a:p>
          <a:p>
            <a:pPr lvl="1" eaLnBrk="1" hangingPunct="1">
              <a:lnSpc>
                <a:spcPct val="90000"/>
              </a:lnSpc>
            </a:pPr>
            <a:r>
              <a:rPr lang="en-US"/>
              <a:t>Whichever strategy United uses, American’s profit is higher if it uses its high-output strategy. </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2873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628739">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628739">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499"/>
                                          </p:stCondLst>
                                        </p:cTn>
                                        <p:tgtEl>
                                          <p:spTgt spid="62873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8739" grpId="0" build="p" autoUpdateAnimBg="0"/>
    </p:bld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50178" name="Slide Number Placeholder 1"/>
          <p:cNvSpPr>
            <a:spLocks noGrp="1"/>
          </p:cNvSpPr>
          <p:nvPr>
            <p:ph type="sldNum" sz="quarter" idx="10"/>
          </p:nvPr>
        </p:nvSpPr>
        <p:spPr>
          <a:noFill/>
        </p:spPr>
        <p:txBody>
          <a:bodyPr/>
          <a:lstStyle/>
          <a:p>
            <a:r>
              <a:rPr lang="en-US" dirty="0" smtClean="0"/>
              <a:t>13 </a:t>
            </a:r>
            <a:r>
              <a:rPr lang="en-US" dirty="0"/>
              <a:t>- </a:t>
            </a:r>
            <a:fld id="{6B17DC4D-9EE2-E14E-99D4-0EFF473165A2}" type="slidenum">
              <a:rPr lang="en-US"/>
              <a:pPr/>
              <a:t>19</a:t>
            </a:fld>
            <a:endParaRPr lang="en-US" dirty="0"/>
          </a:p>
        </p:txBody>
      </p:sp>
      <p:sp>
        <p:nvSpPr>
          <p:cNvPr id="50179" name="Rectangle 2"/>
          <p:cNvSpPr>
            <a:spLocks noGrp="1" noChangeArrowheads="1"/>
          </p:cNvSpPr>
          <p:nvPr>
            <p:ph type="title" idx="4294967295"/>
          </p:nvPr>
        </p:nvSpPr>
        <p:spPr/>
        <p:txBody>
          <a:bodyPr/>
          <a:lstStyle/>
          <a:p>
            <a:pPr eaLnBrk="1" hangingPunct="1"/>
            <a:r>
              <a:rPr lang="en-US"/>
              <a:t>Predicting a Game’s Outcome</a:t>
            </a:r>
          </a:p>
        </p:txBody>
      </p:sp>
      <p:sp>
        <p:nvSpPr>
          <p:cNvPr id="629763" name="Rectangle 3"/>
          <p:cNvSpPr>
            <a:spLocks noGrp="1" noChangeArrowheads="1"/>
          </p:cNvSpPr>
          <p:nvPr>
            <p:ph type="body" idx="4294967295"/>
          </p:nvPr>
        </p:nvSpPr>
        <p:spPr/>
        <p:txBody>
          <a:bodyPr/>
          <a:lstStyle/>
          <a:p>
            <a:pPr eaLnBrk="1" hangingPunct="1"/>
            <a:r>
              <a:rPr lang="en-US"/>
              <a:t>A striking feature of this game is that the players choose strategies that do not maximize their joint profit.</a:t>
            </a:r>
          </a:p>
          <a:p>
            <a:pPr eaLnBrk="1" hangingPunct="1"/>
            <a:r>
              <a:rPr lang="en-US" b="1"/>
              <a:t>Prisoners’ dilemma - </a:t>
            </a:r>
            <a:r>
              <a:rPr lang="en-US"/>
              <a:t>a game in which all players have dominant strategies that result in profits (or other payoffs) that are inferior to what they could achieve if they used cooperative strategies</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2976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62976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9763" grpId="0" build="p" autoUpdateAnimBg="0"/>
    </p:bld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2226" name="Title 1"/>
          <p:cNvSpPr>
            <a:spLocks noGrp="1"/>
          </p:cNvSpPr>
          <p:nvPr>
            <p:ph type="title"/>
          </p:nvPr>
        </p:nvSpPr>
        <p:spPr/>
        <p:txBody>
          <a:bodyPr/>
          <a:lstStyle/>
          <a:p>
            <a:r>
              <a:rPr lang="en-US"/>
              <a:t>Iterated Dominance</a:t>
            </a:r>
          </a:p>
        </p:txBody>
      </p:sp>
      <p:sp>
        <p:nvSpPr>
          <p:cNvPr id="52227" name="Content Placeholder 2"/>
          <p:cNvSpPr>
            <a:spLocks noGrp="1"/>
          </p:cNvSpPr>
          <p:nvPr>
            <p:ph idx="1"/>
          </p:nvPr>
        </p:nvSpPr>
        <p:spPr/>
        <p:txBody>
          <a:bodyPr/>
          <a:lstStyle/>
          <a:p>
            <a:r>
              <a:rPr lang="en-US" b="1"/>
              <a:t>Dominated strategy </a:t>
            </a:r>
            <a:r>
              <a:rPr lang="en-US"/>
              <a:t>– a strategy that produces a </a:t>
            </a:r>
            <a:r>
              <a:rPr lang="en-US" i="1"/>
              <a:t>lower</a:t>
            </a:r>
            <a:r>
              <a:rPr lang="en-US"/>
              <a:t> payoff for every possible combination of its rivals’ strategies than some other strategy the player can use</a:t>
            </a:r>
          </a:p>
          <a:p>
            <a:r>
              <a:rPr lang="en-US" b="1"/>
              <a:t>Iterated Dominance </a:t>
            </a:r>
            <a:r>
              <a:rPr lang="en-US"/>
              <a:t>– Eliminate dominated strategies one at a time</a:t>
            </a:r>
          </a:p>
        </p:txBody>
      </p:sp>
      <p:sp>
        <p:nvSpPr>
          <p:cNvPr id="52228" name="Slide Number Placeholder 3"/>
          <p:cNvSpPr>
            <a:spLocks noGrp="1"/>
          </p:cNvSpPr>
          <p:nvPr>
            <p:ph type="sldNum" sz="quarter" idx="10"/>
          </p:nvPr>
        </p:nvSpPr>
        <p:spPr>
          <a:noFill/>
        </p:spPr>
        <p:txBody>
          <a:bodyPr/>
          <a:lstStyle/>
          <a:p>
            <a:r>
              <a:rPr lang="en-US" dirty="0" smtClean="0"/>
              <a:t>13 </a:t>
            </a:r>
            <a:r>
              <a:rPr lang="en-US" dirty="0"/>
              <a:t>- </a:t>
            </a:r>
            <a:fld id="{2FC93073-0C38-2A44-B808-4F494594A00C}" type="slidenum">
              <a:rPr lang="en-US"/>
              <a:pPr/>
              <a:t>20</a:t>
            </a:fld>
            <a:endParaRPr lang="en-US" dirty="0"/>
          </a:p>
        </p:txBody>
      </p:sp>
    </p:spTree>
    <p:custDataLst>
      <p:tags r:id="rId1"/>
    </p:custData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3250" name="Slide Number Placeholder 1"/>
          <p:cNvSpPr>
            <a:spLocks noGrp="1"/>
          </p:cNvSpPr>
          <p:nvPr>
            <p:ph type="sldNum" sz="quarter" idx="10"/>
          </p:nvPr>
        </p:nvSpPr>
        <p:spPr>
          <a:noFill/>
        </p:spPr>
        <p:txBody>
          <a:bodyPr/>
          <a:lstStyle/>
          <a:p>
            <a:r>
              <a:rPr lang="en-US" dirty="0" smtClean="0"/>
              <a:t>13 </a:t>
            </a:r>
            <a:r>
              <a:rPr lang="en-US" dirty="0"/>
              <a:t>- </a:t>
            </a:r>
            <a:fld id="{729A7F90-9525-5149-9A71-0F52066D5058}" type="slidenum">
              <a:rPr lang="en-US"/>
              <a:pPr/>
              <a:t>21</a:t>
            </a:fld>
            <a:endParaRPr lang="en-US" dirty="0"/>
          </a:p>
        </p:txBody>
      </p:sp>
      <p:sp>
        <p:nvSpPr>
          <p:cNvPr id="53251" name="Rectangle 2"/>
          <p:cNvSpPr>
            <a:spLocks noGrp="1" noChangeArrowheads="1"/>
          </p:cNvSpPr>
          <p:nvPr>
            <p:ph type="title" idx="4294967295"/>
          </p:nvPr>
        </p:nvSpPr>
        <p:spPr/>
        <p:txBody>
          <a:bodyPr/>
          <a:lstStyle/>
          <a:p>
            <a:pPr eaLnBrk="1" hangingPunct="1"/>
            <a:r>
              <a:rPr lang="en-US" sz="3200" b="1"/>
              <a:t>Table 13.2 </a:t>
            </a:r>
            <a:r>
              <a:rPr lang="en-US" sz="3200"/>
              <a:t>Profit Matrix for a Quantity-Setting Game: Iterated Dominance</a:t>
            </a:r>
          </a:p>
        </p:txBody>
      </p:sp>
      <p:pic>
        <p:nvPicPr>
          <p:cNvPr id="53252" name="Picture 6" descr="T14_02"/>
          <p:cNvPicPr>
            <a:picLocks noChangeAspect="1" noChangeArrowheads="1"/>
          </p:cNvPicPr>
          <p:nvPr/>
        </p:nvPicPr>
        <p:blipFill>
          <a:blip r:embed="rId4"/>
          <a:srcRect/>
          <a:stretch>
            <a:fillRect/>
          </a:stretch>
        </p:blipFill>
        <p:spPr bwMode="auto">
          <a:xfrm>
            <a:off x="715963" y="1981200"/>
            <a:ext cx="7970837" cy="3543300"/>
          </a:xfrm>
          <a:prstGeom prst="rect">
            <a:avLst/>
          </a:prstGeom>
          <a:noFill/>
          <a:ln w="9525">
            <a:noFill/>
            <a:miter lim="800000"/>
            <a:headEnd/>
            <a:tailEnd/>
          </a:ln>
        </p:spPr>
      </p:pic>
    </p:spTree>
    <p:custDataLst>
      <p:tags r:id="rId1"/>
    </p:custDataLst>
  </p:cSld>
  <p:clrMapOvr>
    <a:masterClrMapping/>
  </p:clrMapOvr>
  <p:transition>
    <p:comb/>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55298" name="Slide Number Placeholder 1"/>
          <p:cNvSpPr>
            <a:spLocks noGrp="1"/>
          </p:cNvSpPr>
          <p:nvPr>
            <p:ph type="sldNum" sz="quarter" idx="10"/>
          </p:nvPr>
        </p:nvSpPr>
        <p:spPr>
          <a:noFill/>
        </p:spPr>
        <p:txBody>
          <a:bodyPr/>
          <a:lstStyle/>
          <a:p>
            <a:r>
              <a:rPr lang="en-US" dirty="0" smtClean="0"/>
              <a:t>13 </a:t>
            </a:r>
            <a:r>
              <a:rPr lang="en-US" dirty="0"/>
              <a:t>- </a:t>
            </a:r>
            <a:fld id="{18368277-B14A-C94D-8CC5-F39BBCF7F2A2}" type="slidenum">
              <a:rPr lang="en-US"/>
              <a:pPr/>
              <a:t>22</a:t>
            </a:fld>
            <a:endParaRPr lang="en-US" dirty="0"/>
          </a:p>
        </p:txBody>
      </p:sp>
      <p:sp>
        <p:nvSpPr>
          <p:cNvPr id="55299" name="Rectangle 2"/>
          <p:cNvSpPr>
            <a:spLocks noGrp="1" noChangeArrowheads="1"/>
          </p:cNvSpPr>
          <p:nvPr>
            <p:ph type="title" idx="4294967295"/>
          </p:nvPr>
        </p:nvSpPr>
        <p:spPr/>
        <p:txBody>
          <a:bodyPr/>
          <a:lstStyle/>
          <a:p>
            <a:pPr eaLnBrk="1" hangingPunct="1"/>
            <a:r>
              <a:rPr lang="en-US" sz="3200"/>
              <a:t>Best Response</a:t>
            </a:r>
          </a:p>
        </p:txBody>
      </p:sp>
      <p:sp>
        <p:nvSpPr>
          <p:cNvPr id="630787" name="Rectangle 3"/>
          <p:cNvSpPr>
            <a:spLocks noGrp="1" noChangeArrowheads="1"/>
          </p:cNvSpPr>
          <p:nvPr>
            <p:ph type="body" idx="4294967295"/>
          </p:nvPr>
        </p:nvSpPr>
        <p:spPr>
          <a:xfrm>
            <a:off x="685800" y="1524000"/>
            <a:ext cx="8305800" cy="4832350"/>
          </a:xfrm>
        </p:spPr>
        <p:txBody>
          <a:bodyPr/>
          <a:lstStyle/>
          <a:p>
            <a:pPr eaLnBrk="1" hangingPunct="1"/>
            <a:r>
              <a:rPr lang="en-US" b="1"/>
              <a:t>Best response - </a:t>
            </a:r>
            <a:r>
              <a:rPr lang="en-US"/>
              <a:t>the strategy that maximizes a player’s payoff given his beliefs about his rivals’ strategies.</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30787">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0787" grpId="0" build="p" autoUpdateAnimBg="0"/>
    </p:bld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7346" name="Title 1"/>
          <p:cNvSpPr>
            <a:spLocks noGrp="1"/>
          </p:cNvSpPr>
          <p:nvPr>
            <p:ph type="title"/>
          </p:nvPr>
        </p:nvSpPr>
        <p:spPr/>
        <p:txBody>
          <a:bodyPr/>
          <a:lstStyle/>
          <a:p>
            <a:r>
              <a:rPr lang="en-US"/>
              <a:t>Nash Equilibrium</a:t>
            </a:r>
          </a:p>
        </p:txBody>
      </p:sp>
      <p:sp>
        <p:nvSpPr>
          <p:cNvPr id="57347" name="Content Placeholder 2"/>
          <p:cNvSpPr>
            <a:spLocks noGrp="1"/>
          </p:cNvSpPr>
          <p:nvPr>
            <p:ph idx="1"/>
          </p:nvPr>
        </p:nvSpPr>
        <p:spPr/>
        <p:txBody>
          <a:bodyPr/>
          <a:lstStyle/>
          <a:p>
            <a:pPr eaLnBrk="1" hangingPunct="1"/>
            <a:r>
              <a:rPr lang="en-US" b="1"/>
              <a:t>Nash equilibrium - </a:t>
            </a:r>
            <a:r>
              <a:rPr lang="en-US"/>
              <a:t>a set of strategies such that, when all other players use these strategies, no player can obtain a higher payoff by choosing a different strategy – </a:t>
            </a:r>
            <a:r>
              <a:rPr lang="en-US" i="1"/>
              <a:t>no incentive to deviate</a:t>
            </a:r>
          </a:p>
          <a:p>
            <a:pPr eaLnBrk="1" hangingPunct="1"/>
            <a:r>
              <a:rPr lang="en-US" i="1"/>
              <a:t>All players use best-response strategies to others’ best response strategies</a:t>
            </a:r>
          </a:p>
        </p:txBody>
      </p:sp>
      <p:sp>
        <p:nvSpPr>
          <p:cNvPr id="57348" name="Slide Number Placeholder 3"/>
          <p:cNvSpPr>
            <a:spLocks noGrp="1"/>
          </p:cNvSpPr>
          <p:nvPr>
            <p:ph type="sldNum" sz="quarter" idx="10"/>
          </p:nvPr>
        </p:nvSpPr>
        <p:spPr>
          <a:noFill/>
        </p:spPr>
        <p:txBody>
          <a:bodyPr/>
          <a:lstStyle/>
          <a:p>
            <a:r>
              <a:rPr lang="en-US" dirty="0" smtClean="0"/>
              <a:t>13 </a:t>
            </a:r>
            <a:r>
              <a:rPr lang="en-US" dirty="0"/>
              <a:t>- </a:t>
            </a:r>
            <a:fld id="{1F8ECC4F-71E9-A647-BB0D-6FF55A41475D}" type="slidenum">
              <a:rPr lang="en-US"/>
              <a:pPr/>
              <a:t>23</a:t>
            </a:fld>
            <a:endParaRPr lang="en-US" dirty="0"/>
          </a:p>
        </p:txBody>
      </p:sp>
    </p:spTree>
    <p:custDataLst>
      <p:tags r:id="rId1"/>
    </p:custData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8370" name="Title 1"/>
          <p:cNvSpPr>
            <a:spLocks noGrp="1"/>
          </p:cNvSpPr>
          <p:nvPr>
            <p:ph type="title"/>
          </p:nvPr>
        </p:nvSpPr>
        <p:spPr/>
        <p:txBody>
          <a:bodyPr/>
          <a:lstStyle/>
          <a:p>
            <a:r>
              <a:rPr lang="en-US"/>
              <a:t>Nash Equilibrium</a:t>
            </a:r>
          </a:p>
        </p:txBody>
      </p:sp>
      <p:sp>
        <p:nvSpPr>
          <p:cNvPr id="58371" name="Content Placeholder 2"/>
          <p:cNvSpPr>
            <a:spLocks noGrp="1"/>
          </p:cNvSpPr>
          <p:nvPr>
            <p:ph idx="1"/>
          </p:nvPr>
        </p:nvSpPr>
        <p:spPr/>
        <p:txBody>
          <a:bodyPr/>
          <a:lstStyle/>
          <a:p>
            <a:r>
              <a:rPr lang="en-US" i="1"/>
              <a:t>Always exists</a:t>
            </a:r>
          </a:p>
          <a:p>
            <a:r>
              <a:rPr lang="en-US" i="1"/>
              <a:t>Only solution concept where beliefs are consistent with actual strategies</a:t>
            </a:r>
          </a:p>
          <a:p>
            <a:endParaRPr lang="en-US"/>
          </a:p>
          <a:p>
            <a:endParaRPr lang="en-US"/>
          </a:p>
        </p:txBody>
      </p:sp>
      <p:sp>
        <p:nvSpPr>
          <p:cNvPr id="58372" name="Slide Number Placeholder 3"/>
          <p:cNvSpPr>
            <a:spLocks noGrp="1"/>
          </p:cNvSpPr>
          <p:nvPr>
            <p:ph type="sldNum" sz="quarter" idx="10"/>
          </p:nvPr>
        </p:nvSpPr>
        <p:spPr>
          <a:noFill/>
        </p:spPr>
        <p:txBody>
          <a:bodyPr/>
          <a:lstStyle/>
          <a:p>
            <a:r>
              <a:rPr lang="en-US" dirty="0" smtClean="0"/>
              <a:t>13 </a:t>
            </a:r>
            <a:r>
              <a:rPr lang="en-US" dirty="0"/>
              <a:t>- </a:t>
            </a:r>
            <a:fld id="{BE0DBF22-7C7E-5D49-B8FA-1DD26137DFBC}" type="slidenum">
              <a:rPr lang="en-US"/>
              <a:pPr/>
              <a:t>24</a:t>
            </a:fld>
            <a:endParaRPr lang="en-US" dirty="0"/>
          </a:p>
        </p:txBody>
      </p:sp>
    </p:spTree>
    <p:custDataLst>
      <p:tags r:id="rId1"/>
    </p:custData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9394" name="Title 1"/>
          <p:cNvSpPr>
            <a:spLocks noGrp="1"/>
          </p:cNvSpPr>
          <p:nvPr>
            <p:ph type="title"/>
          </p:nvPr>
        </p:nvSpPr>
        <p:spPr>
          <a:xfrm>
            <a:off x="1036638" y="142875"/>
            <a:ext cx="8107362" cy="1143000"/>
          </a:xfrm>
        </p:spPr>
        <p:txBody>
          <a:bodyPr/>
          <a:lstStyle/>
          <a:p>
            <a:pPr algn="l" eaLnBrk="1" hangingPunct="1"/>
            <a:r>
              <a:rPr lang="en-US" smtClean="0"/>
              <a:t>Best Responses and Nash Equilibrium </a:t>
            </a:r>
          </a:p>
        </p:txBody>
      </p:sp>
      <p:sp>
        <p:nvSpPr>
          <p:cNvPr id="3" name="Content Placeholder 2"/>
          <p:cNvSpPr>
            <a:spLocks noGrp="1"/>
          </p:cNvSpPr>
          <p:nvPr>
            <p:ph idx="1"/>
          </p:nvPr>
        </p:nvSpPr>
        <p:spPr/>
        <p:txBody>
          <a:bodyPr/>
          <a:lstStyle/>
          <a:p>
            <a:pPr eaLnBrk="1" hangingPunct="1"/>
            <a:r>
              <a:rPr lang="en-US" sz="2600" smtClean="0"/>
              <a:t>In a game without dominant strategies, calculate best responses to determine Nash equilibrium </a:t>
            </a:r>
          </a:p>
          <a:p>
            <a:pPr eaLnBrk="1" hangingPunct="1"/>
            <a:endParaRPr lang="en-US" sz="2600" smtClean="0"/>
          </a:p>
        </p:txBody>
      </p:sp>
      <p:pic>
        <p:nvPicPr>
          <p:cNvPr id="15364" name="Picture 6"/>
          <p:cNvPicPr>
            <a:picLocks noChangeAspect="1" noChangeArrowheads="1"/>
          </p:cNvPicPr>
          <p:nvPr/>
        </p:nvPicPr>
        <p:blipFill>
          <a:blip r:embed="rId3"/>
          <a:srcRect/>
          <a:stretch>
            <a:fillRect/>
          </a:stretch>
        </p:blipFill>
        <p:spPr bwMode="auto">
          <a:xfrm>
            <a:off x="468313" y="2408238"/>
            <a:ext cx="8355012" cy="3467100"/>
          </a:xfrm>
          <a:prstGeom prst="rect">
            <a:avLst/>
          </a:prstGeom>
          <a:noFill/>
          <a:ln w="9525">
            <a:noFill/>
            <a:miter lim="800000"/>
            <a:headEnd/>
            <a:tailEnd/>
          </a:ln>
        </p:spPr>
      </p:pic>
      <p:sp>
        <p:nvSpPr>
          <p:cNvPr id="5" name="Slide Number Placeholder 4"/>
          <p:cNvSpPr>
            <a:spLocks noGrp="1"/>
          </p:cNvSpPr>
          <p:nvPr>
            <p:ph type="sldNum" sz="quarter" idx="10"/>
          </p:nvPr>
        </p:nvSpPr>
        <p:spPr/>
        <p:txBody>
          <a:bodyPr/>
          <a:lstStyle/>
          <a:p>
            <a:pPr>
              <a:defRPr/>
            </a:pPr>
            <a:r>
              <a:rPr lang="en-US" dirty="0" smtClean="0"/>
              <a:t>13 </a:t>
            </a:r>
            <a:r>
              <a:rPr lang="en-US" dirty="0" smtClean="0"/>
              <a:t>- </a:t>
            </a:r>
            <a:fld id="{0F79769D-1E0D-C345-8E56-27CEE1FAAE97}" type="slidenum">
              <a:rPr lang="en-US" smtClean="0"/>
              <a:pPr>
                <a:defRPr/>
              </a:pPr>
              <a:t>25</a:t>
            </a:fld>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536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1442" name="Title 1"/>
          <p:cNvSpPr>
            <a:spLocks noGrp="1"/>
          </p:cNvSpPr>
          <p:nvPr>
            <p:ph type="title"/>
          </p:nvPr>
        </p:nvSpPr>
        <p:spPr/>
        <p:txBody>
          <a:bodyPr/>
          <a:lstStyle/>
          <a:p>
            <a:pPr eaLnBrk="1" hangingPunct="1"/>
            <a:r>
              <a:rPr lang="en-US" smtClean="0"/>
              <a:t>Failure to Maximize </a:t>
            </a:r>
            <a:br>
              <a:rPr lang="en-US" smtClean="0"/>
            </a:br>
            <a:r>
              <a:rPr lang="en-US" smtClean="0"/>
              <a:t>Joint Payoffs </a:t>
            </a:r>
          </a:p>
        </p:txBody>
      </p:sp>
      <p:sp>
        <p:nvSpPr>
          <p:cNvPr id="3" name="Content Placeholder 2"/>
          <p:cNvSpPr>
            <a:spLocks noGrp="1"/>
          </p:cNvSpPr>
          <p:nvPr>
            <p:ph idx="1"/>
          </p:nvPr>
        </p:nvSpPr>
        <p:spPr>
          <a:xfrm>
            <a:off x="381000" y="1447800"/>
            <a:ext cx="3200400" cy="4800600"/>
          </a:xfrm>
        </p:spPr>
        <p:txBody>
          <a:bodyPr/>
          <a:lstStyle/>
          <a:p>
            <a:pPr eaLnBrk="1" hangingPunct="1"/>
            <a:r>
              <a:rPr lang="en-US" sz="2600" smtClean="0"/>
              <a:t>In the Nash equilibrium of the first advertising game, firms maximize joint profits.  In the second, they do not.  </a:t>
            </a:r>
          </a:p>
          <a:p>
            <a:pPr eaLnBrk="1" hangingPunct="1"/>
            <a:endParaRPr lang="en-US" sz="2600" smtClean="0"/>
          </a:p>
        </p:txBody>
      </p:sp>
      <p:pic>
        <p:nvPicPr>
          <p:cNvPr id="4098" name="Picture 2"/>
          <p:cNvPicPr>
            <a:picLocks noChangeAspect="1" noChangeArrowheads="1"/>
          </p:cNvPicPr>
          <p:nvPr/>
        </p:nvPicPr>
        <p:blipFill>
          <a:blip r:embed="rId3"/>
          <a:srcRect/>
          <a:stretch>
            <a:fillRect/>
          </a:stretch>
        </p:blipFill>
        <p:spPr bwMode="auto">
          <a:xfrm>
            <a:off x="3657600" y="1219200"/>
            <a:ext cx="5467350" cy="2314575"/>
          </a:xfrm>
          <a:prstGeom prst="rect">
            <a:avLst/>
          </a:prstGeom>
          <a:noFill/>
          <a:ln w="9525">
            <a:noFill/>
            <a:miter lim="800000"/>
            <a:headEnd/>
            <a:tailEnd/>
          </a:ln>
        </p:spPr>
      </p:pic>
      <p:pic>
        <p:nvPicPr>
          <p:cNvPr id="4099" name="Picture 3"/>
          <p:cNvPicPr>
            <a:picLocks noChangeAspect="1" noChangeArrowheads="1"/>
          </p:cNvPicPr>
          <p:nvPr/>
        </p:nvPicPr>
        <p:blipFill>
          <a:blip r:embed="rId4"/>
          <a:srcRect/>
          <a:stretch>
            <a:fillRect/>
          </a:stretch>
        </p:blipFill>
        <p:spPr bwMode="auto">
          <a:xfrm>
            <a:off x="3657600" y="3886200"/>
            <a:ext cx="5486400" cy="2438400"/>
          </a:xfrm>
          <a:prstGeom prst="rect">
            <a:avLst/>
          </a:prstGeom>
          <a:noFill/>
          <a:ln w="9525">
            <a:noFill/>
            <a:miter lim="800000"/>
            <a:headEnd/>
            <a:tailEnd/>
          </a:ln>
        </p:spPr>
      </p:pic>
      <p:sp>
        <p:nvSpPr>
          <p:cNvPr id="61446" name="Slide Number Placeholder 5"/>
          <p:cNvSpPr>
            <a:spLocks noGrp="1"/>
          </p:cNvSpPr>
          <p:nvPr>
            <p:ph type="sldNum" sz="quarter" idx="10"/>
          </p:nvPr>
        </p:nvSpPr>
        <p:spPr>
          <a:noFill/>
        </p:spPr>
        <p:txBody>
          <a:bodyPr/>
          <a:lstStyle/>
          <a:p>
            <a:r>
              <a:rPr lang="en-US" dirty="0" smtClean="0"/>
              <a:t>13 </a:t>
            </a:r>
            <a:r>
              <a:rPr lang="en-US" dirty="0" smtClean="0"/>
              <a:t>- </a:t>
            </a:r>
            <a:fld id="{95B7211F-D1D5-EB47-A327-51F34A1FDBD4}" type="slidenum">
              <a:rPr lang="en-US" smtClean="0"/>
              <a:pPr/>
              <a:t>26</a:t>
            </a:fld>
            <a:endParaRPr lang="en-US" dirty="0"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09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09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72706" name="Slide Number Placeholder 1"/>
          <p:cNvSpPr>
            <a:spLocks noGrp="1"/>
          </p:cNvSpPr>
          <p:nvPr>
            <p:ph type="sldNum" sz="quarter" idx="10"/>
          </p:nvPr>
        </p:nvSpPr>
        <p:spPr>
          <a:noFill/>
        </p:spPr>
        <p:txBody>
          <a:bodyPr/>
          <a:lstStyle/>
          <a:p>
            <a:r>
              <a:rPr lang="en-US" dirty="0" smtClean="0"/>
              <a:t>13 </a:t>
            </a:r>
            <a:r>
              <a:rPr lang="en-US" dirty="0"/>
              <a:t>- </a:t>
            </a:r>
            <a:fld id="{1EA64BEB-52BF-DD47-91CD-71DCCCB51E3E}" type="slidenum">
              <a:rPr lang="en-US"/>
              <a:pPr/>
              <a:t>27</a:t>
            </a:fld>
            <a:endParaRPr lang="en-US" dirty="0"/>
          </a:p>
        </p:txBody>
      </p:sp>
      <p:sp>
        <p:nvSpPr>
          <p:cNvPr id="72707" name="Rectangle 2"/>
          <p:cNvSpPr>
            <a:spLocks noGrp="1" noChangeArrowheads="1"/>
          </p:cNvSpPr>
          <p:nvPr>
            <p:ph type="title" idx="4294967295"/>
          </p:nvPr>
        </p:nvSpPr>
        <p:spPr/>
        <p:txBody>
          <a:bodyPr/>
          <a:lstStyle/>
          <a:p>
            <a:pPr eaLnBrk="1" hangingPunct="1"/>
            <a:r>
              <a:rPr lang="en-US" sz="2800"/>
              <a:t>Multiple Nash Equilibria, No Nash Equilibrium, and Mixed Strategies</a:t>
            </a:r>
          </a:p>
        </p:txBody>
      </p:sp>
      <p:sp>
        <p:nvSpPr>
          <p:cNvPr id="631811" name="Rectangle 3"/>
          <p:cNvSpPr>
            <a:spLocks noGrp="1" noChangeArrowheads="1"/>
          </p:cNvSpPr>
          <p:nvPr>
            <p:ph type="body" idx="4294967295"/>
          </p:nvPr>
        </p:nvSpPr>
        <p:spPr/>
        <p:txBody>
          <a:bodyPr/>
          <a:lstStyle/>
          <a:p>
            <a:pPr eaLnBrk="1" hangingPunct="1"/>
            <a:r>
              <a:rPr lang="en-US" b="1"/>
              <a:t>Pure strategy - </a:t>
            </a:r>
            <a:r>
              <a:rPr lang="en-US"/>
              <a:t>each player chooses an action with certainty</a:t>
            </a:r>
          </a:p>
          <a:p>
            <a:pPr lvl="1" eaLnBrk="1" hangingPunct="1"/>
            <a:r>
              <a:rPr lang="en-US"/>
              <a:t>assigns a probability of 1 to a single action.</a:t>
            </a:r>
          </a:p>
          <a:p>
            <a:pPr eaLnBrk="1" hangingPunct="1"/>
            <a:r>
              <a:rPr lang="en-US" b="1"/>
              <a:t>Mixed strategy - </a:t>
            </a:r>
            <a:r>
              <a:rPr lang="en-US"/>
              <a:t>a firm (player) chooses among possible actions according to probabilities it assigns.</a:t>
            </a:r>
          </a:p>
          <a:p>
            <a:pPr lvl="1" eaLnBrk="1" hangingPunct="1"/>
            <a:r>
              <a:rPr lang="en-US"/>
              <a:t>probability distribution over actions</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31811">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631811">
                                            <p:txEl>
                                              <p:pRg st="1" end="1"/>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499"/>
                                          </p:stCondLst>
                                        </p:cTn>
                                        <p:tgtEl>
                                          <p:spTgt spid="631811">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631811">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1811" grpId="0" build="p" autoUpdateAnimBg="0"/>
    </p:bldLst>
  </p:timing>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74754" name="Slide Number Placeholder 1"/>
          <p:cNvSpPr>
            <a:spLocks noGrp="1"/>
          </p:cNvSpPr>
          <p:nvPr>
            <p:ph type="sldNum" sz="quarter" idx="10"/>
          </p:nvPr>
        </p:nvSpPr>
        <p:spPr>
          <a:noFill/>
        </p:spPr>
        <p:txBody>
          <a:bodyPr/>
          <a:lstStyle/>
          <a:p>
            <a:r>
              <a:rPr lang="en-US" dirty="0" smtClean="0"/>
              <a:t>13 </a:t>
            </a:r>
            <a:r>
              <a:rPr lang="en-US" dirty="0"/>
              <a:t>- </a:t>
            </a:r>
            <a:fld id="{704F7FBF-B259-5A49-B2FC-C0AE1BBCE917}" type="slidenum">
              <a:rPr lang="en-US"/>
              <a:pPr/>
              <a:t>28</a:t>
            </a:fld>
            <a:endParaRPr lang="en-US" dirty="0"/>
          </a:p>
        </p:txBody>
      </p:sp>
      <p:sp>
        <p:nvSpPr>
          <p:cNvPr id="74755" name="Rectangle 2"/>
          <p:cNvSpPr>
            <a:spLocks noGrp="1" noChangeArrowheads="1"/>
          </p:cNvSpPr>
          <p:nvPr>
            <p:ph type="title" idx="4294967295"/>
          </p:nvPr>
        </p:nvSpPr>
        <p:spPr/>
        <p:txBody>
          <a:bodyPr/>
          <a:lstStyle/>
          <a:p>
            <a:pPr eaLnBrk="1" hangingPunct="1"/>
            <a:r>
              <a:rPr lang="en-US" sz="2800"/>
              <a:t>Multiple Nash Equilibria, No Nash Equilibrium, and Mixed Strategies (cont.)</a:t>
            </a:r>
          </a:p>
        </p:txBody>
      </p:sp>
      <p:sp>
        <p:nvSpPr>
          <p:cNvPr id="632835" name="Rectangle 3"/>
          <p:cNvSpPr>
            <a:spLocks noGrp="1" noChangeArrowheads="1"/>
          </p:cNvSpPr>
          <p:nvPr>
            <p:ph type="body" idx="4294967295"/>
          </p:nvPr>
        </p:nvSpPr>
        <p:spPr/>
        <p:txBody>
          <a:bodyPr/>
          <a:lstStyle/>
          <a:p>
            <a:pPr eaLnBrk="1" hangingPunct="1"/>
            <a:r>
              <a:rPr lang="en-US"/>
              <a:t>Suppose that two firms are considering opening gas stations at a highway rest stop that has no gas stations. There’s enough physical space for at most two gas stations.</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3283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2835" grpId="0" build="p" autoUpdateAnimBg="0"/>
    </p:bldLst>
  </p:timing>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6802" name="Slide Number Placeholder 1"/>
          <p:cNvSpPr>
            <a:spLocks noGrp="1"/>
          </p:cNvSpPr>
          <p:nvPr>
            <p:ph type="sldNum" sz="quarter" idx="10"/>
          </p:nvPr>
        </p:nvSpPr>
        <p:spPr>
          <a:noFill/>
        </p:spPr>
        <p:txBody>
          <a:bodyPr/>
          <a:lstStyle/>
          <a:p>
            <a:r>
              <a:rPr lang="en-US" dirty="0" smtClean="0"/>
              <a:t>13 </a:t>
            </a:r>
            <a:r>
              <a:rPr lang="en-US" dirty="0"/>
              <a:t>- </a:t>
            </a:r>
            <a:fld id="{6DA5F14A-5EEE-FD43-8C65-75E4A2FF42F2}" type="slidenum">
              <a:rPr lang="en-US"/>
              <a:pPr/>
              <a:t>29</a:t>
            </a:fld>
            <a:endParaRPr lang="en-US" dirty="0"/>
          </a:p>
        </p:txBody>
      </p:sp>
      <p:sp>
        <p:nvSpPr>
          <p:cNvPr id="76803" name="Rectangle 2"/>
          <p:cNvSpPr>
            <a:spLocks noGrp="1" noChangeArrowheads="1"/>
          </p:cNvSpPr>
          <p:nvPr>
            <p:ph type="title" idx="4294967295"/>
          </p:nvPr>
        </p:nvSpPr>
        <p:spPr/>
        <p:txBody>
          <a:bodyPr/>
          <a:lstStyle/>
          <a:p>
            <a:pPr eaLnBrk="1" hangingPunct="1"/>
            <a:r>
              <a:rPr lang="en-US" sz="3200" b="1"/>
              <a:t>Table 13.4 </a:t>
            </a:r>
            <a:r>
              <a:rPr lang="en-US" sz="3200"/>
              <a:t>Simultaneous Entry Game</a:t>
            </a:r>
          </a:p>
        </p:txBody>
      </p:sp>
      <p:pic>
        <p:nvPicPr>
          <p:cNvPr id="76804" name="Picture 6" descr="T14_03"/>
          <p:cNvPicPr>
            <a:picLocks noChangeAspect="1" noChangeArrowheads="1"/>
          </p:cNvPicPr>
          <p:nvPr/>
        </p:nvPicPr>
        <p:blipFill>
          <a:blip r:embed="rId4"/>
          <a:srcRect/>
          <a:stretch>
            <a:fillRect/>
          </a:stretch>
        </p:blipFill>
        <p:spPr bwMode="auto">
          <a:xfrm>
            <a:off x="762000" y="2209800"/>
            <a:ext cx="7848600" cy="2965450"/>
          </a:xfrm>
          <a:prstGeom prst="rect">
            <a:avLst/>
          </a:prstGeom>
          <a:noFill/>
          <a:ln w="9525">
            <a:noFill/>
            <a:miter lim="800000"/>
            <a:headEnd/>
            <a:tailEnd/>
          </a:ln>
        </p:spPr>
      </p:pic>
    </p:spTree>
    <p:custDataLst>
      <p:tags r:id="rId1"/>
    </p:custDataLst>
  </p:cSld>
  <p:clrMapOvr>
    <a:masterClrMapping/>
  </p:clrMapOvr>
  <p:transition>
    <p:comb/>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78850" name="Slide Number Placeholder 1"/>
          <p:cNvSpPr>
            <a:spLocks noGrp="1"/>
          </p:cNvSpPr>
          <p:nvPr>
            <p:ph type="sldNum" sz="quarter" idx="10"/>
          </p:nvPr>
        </p:nvSpPr>
        <p:spPr>
          <a:noFill/>
        </p:spPr>
        <p:txBody>
          <a:bodyPr/>
          <a:lstStyle/>
          <a:p>
            <a:r>
              <a:rPr lang="en-US" dirty="0" smtClean="0"/>
              <a:t>13 </a:t>
            </a:r>
            <a:r>
              <a:rPr lang="en-US" dirty="0"/>
              <a:t>- </a:t>
            </a:r>
            <a:fld id="{DE6740C0-418B-9843-B30F-87E05DC4C3F1}" type="slidenum">
              <a:rPr lang="en-US"/>
              <a:pPr/>
              <a:t>30</a:t>
            </a:fld>
            <a:endParaRPr lang="en-US" dirty="0"/>
          </a:p>
        </p:txBody>
      </p:sp>
      <p:sp>
        <p:nvSpPr>
          <p:cNvPr id="78851" name="Rectangle 2"/>
          <p:cNvSpPr>
            <a:spLocks noGrp="1" noChangeArrowheads="1"/>
          </p:cNvSpPr>
          <p:nvPr>
            <p:ph type="title" idx="4294967295"/>
          </p:nvPr>
        </p:nvSpPr>
        <p:spPr/>
        <p:txBody>
          <a:bodyPr/>
          <a:lstStyle/>
          <a:p>
            <a:pPr eaLnBrk="1" hangingPunct="1"/>
            <a:r>
              <a:rPr lang="en-US" sz="2800"/>
              <a:t>Multiple Nash Equilibria, No Nash Equilibrium, and Mixed Strategies (cont.)</a:t>
            </a:r>
          </a:p>
        </p:txBody>
      </p:sp>
      <p:sp>
        <p:nvSpPr>
          <p:cNvPr id="633859" name="Rectangle 3"/>
          <p:cNvSpPr>
            <a:spLocks noGrp="1" noChangeArrowheads="1"/>
          </p:cNvSpPr>
          <p:nvPr>
            <p:ph type="body" idx="4294967295"/>
          </p:nvPr>
        </p:nvSpPr>
        <p:spPr/>
        <p:txBody>
          <a:bodyPr/>
          <a:lstStyle/>
          <a:p>
            <a:pPr eaLnBrk="1" hangingPunct="1"/>
            <a:r>
              <a:rPr lang="en-US"/>
              <a:t>This game has two Nash equilibria in pure strategies: </a:t>
            </a:r>
          </a:p>
          <a:p>
            <a:pPr lvl="1" eaLnBrk="1" hangingPunct="1"/>
            <a:r>
              <a:rPr lang="en-US"/>
              <a:t>Firm 1 </a:t>
            </a:r>
            <a:r>
              <a:rPr lang="en-US" i="1"/>
              <a:t>enters </a:t>
            </a:r>
            <a:r>
              <a:rPr lang="en-US"/>
              <a:t>and  Firm 2 </a:t>
            </a:r>
            <a:r>
              <a:rPr lang="en-US" i="1"/>
              <a:t>does not enter</a:t>
            </a:r>
            <a:r>
              <a:rPr lang="en-US"/>
              <a:t>, or </a:t>
            </a:r>
          </a:p>
          <a:p>
            <a:pPr lvl="1" eaLnBrk="1" hangingPunct="1"/>
            <a:r>
              <a:rPr lang="en-US"/>
              <a:t>Firm 2 </a:t>
            </a:r>
            <a:r>
              <a:rPr lang="en-US" i="1"/>
              <a:t>enters </a:t>
            </a:r>
            <a:r>
              <a:rPr lang="en-US"/>
              <a:t>and Firm 1 </a:t>
            </a:r>
            <a:r>
              <a:rPr lang="en-US" i="1"/>
              <a:t>does not enter</a:t>
            </a:r>
            <a:r>
              <a:rPr lang="en-US"/>
              <a:t>.</a:t>
            </a:r>
          </a:p>
          <a:p>
            <a:pPr eaLnBrk="1" hangingPunct="1"/>
            <a:r>
              <a:rPr lang="en-US"/>
              <a:t>How do the players know which (if any) Nash equilibrium will result? </a:t>
            </a:r>
          </a:p>
          <a:p>
            <a:pPr lvl="1" eaLnBrk="1" hangingPunct="1"/>
            <a:r>
              <a:rPr lang="en-US"/>
              <a:t>They </a:t>
            </a:r>
            <a:r>
              <a:rPr lang="en-US" i="1"/>
              <a:t>don’t </a:t>
            </a:r>
            <a:r>
              <a:rPr lang="en-US"/>
              <a:t>know.</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33859">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633859">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499"/>
                                          </p:stCondLst>
                                        </p:cTn>
                                        <p:tgtEl>
                                          <p:spTgt spid="633859">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633859">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499"/>
                                          </p:stCondLst>
                                        </p:cTn>
                                        <p:tgtEl>
                                          <p:spTgt spid="63385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3859" grpId="0" build="p" autoUpdateAnimBg="0"/>
    </p:bldLst>
  </p:timing>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84994" name="Rectangle 2"/>
          <p:cNvSpPr>
            <a:spLocks noGrp="1" noChangeArrowheads="1"/>
          </p:cNvSpPr>
          <p:nvPr>
            <p:ph type="title"/>
          </p:nvPr>
        </p:nvSpPr>
        <p:spPr/>
        <p:txBody>
          <a:bodyPr/>
          <a:lstStyle/>
          <a:p>
            <a:r>
              <a:rPr lang="en-US"/>
              <a:t>Mixed-strategy Nash Equilibrium</a:t>
            </a:r>
          </a:p>
        </p:txBody>
      </p:sp>
      <p:sp>
        <p:nvSpPr>
          <p:cNvPr id="84995" name="Rectangle 3"/>
          <p:cNvSpPr>
            <a:spLocks noGrp="1" noChangeArrowheads="1"/>
          </p:cNvSpPr>
          <p:nvPr>
            <p:ph type="body" idx="1"/>
          </p:nvPr>
        </p:nvSpPr>
        <p:spPr/>
        <p:txBody>
          <a:bodyPr/>
          <a:lstStyle/>
          <a:p>
            <a:pPr>
              <a:lnSpc>
                <a:spcPct val="90000"/>
              </a:lnSpc>
            </a:pPr>
            <a:r>
              <a:rPr lang="en-US"/>
              <a:t>Every finite game has at least one Nash Equilibrium – possibly in mixed strategies</a:t>
            </a:r>
          </a:p>
          <a:p>
            <a:pPr>
              <a:lnSpc>
                <a:spcPct val="90000"/>
              </a:lnSpc>
            </a:pPr>
            <a:endParaRPr lang="en-US"/>
          </a:p>
          <a:p>
            <a:pPr>
              <a:lnSpc>
                <a:spcPct val="90000"/>
              </a:lnSpc>
            </a:pPr>
            <a:r>
              <a:rPr lang="en-US"/>
              <a:t>Assign a probability to each action</a:t>
            </a:r>
          </a:p>
          <a:p>
            <a:pPr>
              <a:lnSpc>
                <a:spcPct val="90000"/>
              </a:lnSpc>
            </a:pPr>
            <a:endParaRPr lang="en-US"/>
          </a:p>
          <a:p>
            <a:pPr>
              <a:lnSpc>
                <a:spcPct val="90000"/>
              </a:lnSpc>
            </a:pPr>
            <a:r>
              <a:rPr lang="en-US" i="1"/>
              <a:t>Expected payoff</a:t>
            </a:r>
            <a:r>
              <a:rPr lang="en-US"/>
              <a:t> for opponent has to be equal for all actions in its mixed strategy</a:t>
            </a:r>
          </a:p>
          <a:p>
            <a:pPr>
              <a:lnSpc>
                <a:spcPct val="90000"/>
              </a:lnSpc>
            </a:pPr>
            <a:endParaRPr lang="en-US"/>
          </a:p>
          <a:p>
            <a:pPr>
              <a:lnSpc>
                <a:spcPct val="90000"/>
              </a:lnSpc>
            </a:pPr>
            <a:r>
              <a:rPr lang="en-US"/>
              <a:t>If true for both, then Nash Equilibrium</a:t>
            </a:r>
          </a:p>
        </p:txBody>
      </p:sp>
      <p:sp>
        <p:nvSpPr>
          <p:cNvPr id="4" name="Slide Number Placeholder 3"/>
          <p:cNvSpPr>
            <a:spLocks noGrp="1"/>
          </p:cNvSpPr>
          <p:nvPr>
            <p:ph type="sldNum" sz="quarter" idx="10"/>
          </p:nvPr>
        </p:nvSpPr>
        <p:spPr/>
        <p:txBody>
          <a:bodyPr/>
          <a:lstStyle/>
          <a:p>
            <a:pPr>
              <a:defRPr/>
            </a:pPr>
            <a:r>
              <a:rPr lang="en-US" dirty="0" smtClean="0"/>
              <a:t>13 </a:t>
            </a:r>
            <a:r>
              <a:rPr lang="en-US" dirty="0" smtClean="0"/>
              <a:t>- </a:t>
            </a:r>
            <a:fld id="{0F79769D-1E0D-C345-8E56-27CEE1FAAE97}" type="slidenum">
              <a:rPr lang="en-US" smtClean="0"/>
              <a:pPr>
                <a:defRPr/>
              </a:pPr>
              <a:t>31</a:t>
            </a:fld>
            <a:endParaRPr lang="en-US" dirty="0"/>
          </a:p>
        </p:txBody>
      </p:sp>
    </p:spTree>
    <p:custDataLst>
      <p:tags r:id="rId1"/>
    </p:custData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86018" name="Rectangle 2"/>
          <p:cNvSpPr>
            <a:spLocks noGrp="1" noChangeArrowheads="1"/>
          </p:cNvSpPr>
          <p:nvPr>
            <p:ph type="title"/>
          </p:nvPr>
        </p:nvSpPr>
        <p:spPr/>
        <p:txBody>
          <a:bodyPr/>
          <a:lstStyle/>
          <a:p>
            <a:r>
              <a:rPr lang="en-US" dirty="0" smtClean="0"/>
              <a:t>Example: </a:t>
            </a:r>
            <a:r>
              <a:rPr lang="en-US" dirty="0"/>
              <a:t>Gas Station Entry</a:t>
            </a:r>
          </a:p>
        </p:txBody>
      </p:sp>
      <p:sp>
        <p:nvSpPr>
          <p:cNvPr id="86019" name="Rectangle 3"/>
          <p:cNvSpPr>
            <a:spLocks noGrp="1" noChangeArrowheads="1"/>
          </p:cNvSpPr>
          <p:nvPr>
            <p:ph type="body" idx="1"/>
          </p:nvPr>
        </p:nvSpPr>
        <p:spPr/>
        <p:txBody>
          <a:bodyPr/>
          <a:lstStyle/>
          <a:p>
            <a:r>
              <a:rPr lang="en-US"/>
              <a:t>Use probability </a:t>
            </a:r>
            <a:r>
              <a:rPr lang="el-GR" i="1">
                <a:ea typeface="Arial" charset="0"/>
                <a:cs typeface="Arial" charset="0"/>
              </a:rPr>
              <a:t>θ</a:t>
            </a:r>
            <a:r>
              <a:rPr lang="en-US">
                <a:ea typeface="Arial" charset="0"/>
                <a:cs typeface="Arial" charset="0"/>
              </a:rPr>
              <a:t> </a:t>
            </a:r>
            <a:r>
              <a:rPr lang="en-US"/>
              <a:t>for not entering, </a:t>
            </a:r>
            <a:r>
              <a:rPr lang="en-US" i="1"/>
              <a:t>(1 - </a:t>
            </a:r>
            <a:r>
              <a:rPr lang="el-GR" i="1">
                <a:ea typeface="Arial" charset="0"/>
                <a:cs typeface="Arial" charset="0"/>
              </a:rPr>
              <a:t>θ</a:t>
            </a:r>
            <a:r>
              <a:rPr lang="en-US" i="1"/>
              <a:t>)</a:t>
            </a:r>
            <a:r>
              <a:rPr lang="en-US"/>
              <a:t> for entering</a:t>
            </a:r>
          </a:p>
          <a:p>
            <a:r>
              <a:rPr lang="en-US"/>
              <a:t>Opponent’s expected payoff is then</a:t>
            </a:r>
          </a:p>
          <a:p>
            <a:pPr lvl="1"/>
            <a:r>
              <a:rPr lang="en-US"/>
              <a:t>Not enter: 	</a:t>
            </a:r>
            <a:r>
              <a:rPr lang="el-GR">
                <a:ea typeface="Arial" charset="0"/>
                <a:cs typeface="Arial" charset="0"/>
              </a:rPr>
              <a:t>θ</a:t>
            </a:r>
            <a:r>
              <a:rPr lang="en-US">
                <a:ea typeface="Arial" charset="0"/>
                <a:cs typeface="Arial" charset="0"/>
              </a:rPr>
              <a:t>*0 + (1 - </a:t>
            </a:r>
            <a:r>
              <a:rPr lang="el-GR">
                <a:ea typeface="Arial" charset="0"/>
                <a:cs typeface="Arial" charset="0"/>
              </a:rPr>
              <a:t>θ</a:t>
            </a:r>
            <a:r>
              <a:rPr lang="en-US">
                <a:ea typeface="Arial" charset="0"/>
                <a:cs typeface="Arial" charset="0"/>
              </a:rPr>
              <a:t>)*0 = 0</a:t>
            </a:r>
            <a:endParaRPr lang="en-US"/>
          </a:p>
          <a:p>
            <a:pPr lvl="1"/>
            <a:r>
              <a:rPr lang="en-US"/>
              <a:t>Enter:		</a:t>
            </a:r>
            <a:r>
              <a:rPr lang="el-GR">
                <a:ea typeface="Arial" charset="0"/>
                <a:cs typeface="Arial" charset="0"/>
              </a:rPr>
              <a:t>θ</a:t>
            </a:r>
            <a:r>
              <a:rPr lang="en-US">
                <a:ea typeface="Arial" charset="0"/>
                <a:cs typeface="Arial" charset="0"/>
              </a:rPr>
              <a:t>*1 + (1 - </a:t>
            </a:r>
            <a:r>
              <a:rPr lang="el-GR">
                <a:ea typeface="Arial" charset="0"/>
                <a:cs typeface="Arial" charset="0"/>
              </a:rPr>
              <a:t>θ</a:t>
            </a:r>
            <a:r>
              <a:rPr lang="en-US">
                <a:ea typeface="Arial" charset="0"/>
                <a:cs typeface="Arial" charset="0"/>
              </a:rPr>
              <a:t>)*(-1) = 2*</a:t>
            </a:r>
            <a:r>
              <a:rPr lang="el-GR">
                <a:ea typeface="Arial" charset="0"/>
                <a:cs typeface="Arial" charset="0"/>
              </a:rPr>
              <a:t>θ</a:t>
            </a:r>
            <a:r>
              <a:rPr lang="en-US">
                <a:ea typeface="Arial" charset="0"/>
                <a:cs typeface="Arial" charset="0"/>
              </a:rPr>
              <a:t> - 1</a:t>
            </a:r>
            <a:endParaRPr lang="en-US"/>
          </a:p>
          <a:p>
            <a:pPr lvl="1"/>
            <a:r>
              <a:rPr lang="en-US"/>
              <a:t>Setting them equal: 0 = </a:t>
            </a:r>
            <a:r>
              <a:rPr lang="en-US">
                <a:ea typeface="Arial" charset="0"/>
                <a:cs typeface="Arial" charset="0"/>
              </a:rPr>
              <a:t>2*</a:t>
            </a:r>
            <a:r>
              <a:rPr lang="el-GR">
                <a:ea typeface="Arial" charset="0"/>
                <a:cs typeface="Arial" charset="0"/>
              </a:rPr>
              <a:t>θ</a:t>
            </a:r>
            <a:r>
              <a:rPr lang="en-US">
                <a:ea typeface="Arial" charset="0"/>
                <a:cs typeface="Arial" charset="0"/>
              </a:rPr>
              <a:t> - 1→ </a:t>
            </a:r>
            <a:r>
              <a:rPr lang="el-GR">
                <a:ea typeface="Arial" charset="0"/>
                <a:cs typeface="Arial" charset="0"/>
              </a:rPr>
              <a:t>θ</a:t>
            </a:r>
            <a:r>
              <a:rPr lang="en-US">
                <a:ea typeface="Arial" charset="0"/>
                <a:cs typeface="Arial" charset="0"/>
              </a:rPr>
              <a:t> = 1/2</a:t>
            </a:r>
          </a:p>
          <a:p>
            <a:r>
              <a:rPr lang="en-US"/>
              <a:t>Game is symmetric so if each player uses the strategy {Pr(e)=1/2, Pr(n)=1/2}, that is a Nash Equilibrium in mixed strategies</a:t>
            </a:r>
          </a:p>
        </p:txBody>
      </p:sp>
      <p:sp>
        <p:nvSpPr>
          <p:cNvPr id="4" name="Slide Number Placeholder 3"/>
          <p:cNvSpPr>
            <a:spLocks noGrp="1"/>
          </p:cNvSpPr>
          <p:nvPr>
            <p:ph type="sldNum" sz="quarter" idx="10"/>
          </p:nvPr>
        </p:nvSpPr>
        <p:spPr/>
        <p:txBody>
          <a:bodyPr/>
          <a:lstStyle/>
          <a:p>
            <a:pPr>
              <a:defRPr/>
            </a:pPr>
            <a:r>
              <a:rPr lang="en-US" dirty="0" smtClean="0"/>
              <a:t>13 </a:t>
            </a:r>
            <a:r>
              <a:rPr lang="en-US" dirty="0" smtClean="0"/>
              <a:t>- </a:t>
            </a:r>
            <a:fld id="{0F79769D-1E0D-C345-8E56-27CEE1FAAE97}" type="slidenum">
              <a:rPr lang="en-US" smtClean="0"/>
              <a:pPr>
                <a:defRPr/>
              </a:pPr>
              <a:t>32</a:t>
            </a:fld>
            <a:endParaRPr lang="en-US" dirty="0"/>
          </a:p>
        </p:txBody>
      </p:sp>
    </p:spTree>
    <p:custDataLst>
      <p:tags r:id="rId1"/>
    </p:custData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6802" name="Slide Number Placeholder 1"/>
          <p:cNvSpPr>
            <a:spLocks noGrp="1"/>
          </p:cNvSpPr>
          <p:nvPr>
            <p:ph type="sldNum" sz="quarter" idx="10"/>
          </p:nvPr>
        </p:nvSpPr>
        <p:spPr>
          <a:noFill/>
        </p:spPr>
        <p:txBody>
          <a:bodyPr/>
          <a:lstStyle/>
          <a:p>
            <a:r>
              <a:rPr lang="en-US" dirty="0" smtClean="0"/>
              <a:t>13 </a:t>
            </a:r>
            <a:r>
              <a:rPr lang="en-US" dirty="0"/>
              <a:t>- </a:t>
            </a:r>
            <a:fld id="{6DA5F14A-5EEE-FD43-8C65-75E4A2FF42F2}" type="slidenum">
              <a:rPr lang="en-US"/>
              <a:pPr/>
              <a:t>33</a:t>
            </a:fld>
            <a:endParaRPr lang="en-US" dirty="0"/>
          </a:p>
        </p:txBody>
      </p:sp>
      <p:sp>
        <p:nvSpPr>
          <p:cNvPr id="76803" name="Rectangle 2"/>
          <p:cNvSpPr>
            <a:spLocks noGrp="1" noChangeArrowheads="1"/>
          </p:cNvSpPr>
          <p:nvPr>
            <p:ph type="title" idx="4294967295"/>
          </p:nvPr>
        </p:nvSpPr>
        <p:spPr/>
        <p:txBody>
          <a:bodyPr/>
          <a:lstStyle/>
          <a:p>
            <a:pPr eaLnBrk="1" hangingPunct="1"/>
            <a:r>
              <a:rPr lang="en-US" sz="3200" b="1"/>
              <a:t>Table 13.4 </a:t>
            </a:r>
            <a:r>
              <a:rPr lang="en-US" sz="3200"/>
              <a:t>Simultaneous Entry Game</a:t>
            </a:r>
          </a:p>
        </p:txBody>
      </p:sp>
      <p:pic>
        <p:nvPicPr>
          <p:cNvPr id="76804" name="Picture 6" descr="T14_03"/>
          <p:cNvPicPr>
            <a:picLocks noChangeAspect="1" noChangeArrowheads="1"/>
          </p:cNvPicPr>
          <p:nvPr/>
        </p:nvPicPr>
        <p:blipFill>
          <a:blip r:embed="rId4"/>
          <a:srcRect/>
          <a:stretch>
            <a:fillRect/>
          </a:stretch>
        </p:blipFill>
        <p:spPr bwMode="auto">
          <a:xfrm>
            <a:off x="762000" y="2209800"/>
            <a:ext cx="7848600" cy="2965450"/>
          </a:xfrm>
          <a:prstGeom prst="rect">
            <a:avLst/>
          </a:prstGeom>
          <a:noFill/>
          <a:ln w="9525">
            <a:noFill/>
            <a:miter lim="800000"/>
            <a:headEnd/>
            <a:tailEnd/>
          </a:ln>
        </p:spPr>
      </p:pic>
    </p:spTree>
    <p:custDataLst>
      <p:tags r:id="rId1"/>
    </p:custDataLst>
  </p:cSld>
  <p:clrMapOvr>
    <a:masterClrMapping/>
  </p:clrMapOvr>
  <p:transition>
    <p:comb/>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80898" name="Slide Number Placeholder 1"/>
          <p:cNvSpPr>
            <a:spLocks noGrp="1"/>
          </p:cNvSpPr>
          <p:nvPr>
            <p:ph type="sldNum" sz="quarter" idx="10"/>
          </p:nvPr>
        </p:nvSpPr>
        <p:spPr>
          <a:noFill/>
        </p:spPr>
        <p:txBody>
          <a:bodyPr/>
          <a:lstStyle/>
          <a:p>
            <a:r>
              <a:rPr lang="en-US" dirty="0" smtClean="0"/>
              <a:t>13 </a:t>
            </a:r>
            <a:r>
              <a:rPr lang="en-US" dirty="0"/>
              <a:t>- </a:t>
            </a:r>
            <a:fld id="{64656755-34F0-1445-81FF-917F9AACA2AA}" type="slidenum">
              <a:rPr lang="en-US"/>
              <a:pPr/>
              <a:t>34</a:t>
            </a:fld>
            <a:endParaRPr lang="en-US" dirty="0"/>
          </a:p>
        </p:txBody>
      </p:sp>
      <p:sp>
        <p:nvSpPr>
          <p:cNvPr id="80900" name="Rectangle 2"/>
          <p:cNvSpPr>
            <a:spLocks noGrp="1" noChangeArrowheads="1"/>
          </p:cNvSpPr>
          <p:nvPr>
            <p:ph type="title" idx="4294967295"/>
          </p:nvPr>
        </p:nvSpPr>
        <p:spPr/>
        <p:txBody>
          <a:bodyPr/>
          <a:lstStyle/>
          <a:p>
            <a:pPr eaLnBrk="1" hangingPunct="1"/>
            <a:r>
              <a:rPr lang="en-US"/>
              <a:t>Solved Problem 13.2</a:t>
            </a:r>
          </a:p>
        </p:txBody>
      </p:sp>
      <p:sp>
        <p:nvSpPr>
          <p:cNvPr id="634883" name="Rectangle 3"/>
          <p:cNvSpPr>
            <a:spLocks noGrp="1" noChangeArrowheads="1"/>
          </p:cNvSpPr>
          <p:nvPr>
            <p:ph type="body" idx="4294967295"/>
          </p:nvPr>
        </p:nvSpPr>
        <p:spPr/>
        <p:txBody>
          <a:bodyPr/>
          <a:lstStyle/>
          <a:p>
            <a:pPr eaLnBrk="1" hangingPunct="1"/>
            <a:r>
              <a:rPr lang="en-US"/>
              <a:t>Mimi wants to support her son Jeff if he looks for work but not otherwise. Jeff wants to try to find a job only if Mimi will not support his life of indolence. If they choose actions simultaneously, what are the pure- or mixed-strategy equilibria?</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3488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4883" grpId="0" build="p" autoUpdateAnimBg="0"/>
    </p:bldLst>
  </p:timing>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82946" name="Slide Number Placeholder 1"/>
          <p:cNvSpPr>
            <a:spLocks noGrp="1"/>
          </p:cNvSpPr>
          <p:nvPr>
            <p:ph type="sldNum" sz="quarter" idx="10"/>
          </p:nvPr>
        </p:nvSpPr>
        <p:spPr>
          <a:noFill/>
        </p:spPr>
        <p:txBody>
          <a:bodyPr/>
          <a:lstStyle/>
          <a:p>
            <a:r>
              <a:rPr lang="en-US" dirty="0" smtClean="0"/>
              <a:t>13 </a:t>
            </a:r>
            <a:r>
              <a:rPr lang="en-US" dirty="0"/>
              <a:t>- </a:t>
            </a:r>
            <a:fld id="{FE0AD00B-AA55-4941-AB82-2FFC88DFC150}" type="slidenum">
              <a:rPr lang="en-US"/>
              <a:pPr/>
              <a:t>35</a:t>
            </a:fld>
            <a:endParaRPr lang="en-US" dirty="0"/>
          </a:p>
        </p:txBody>
      </p:sp>
      <p:sp>
        <p:nvSpPr>
          <p:cNvPr id="82948" name="Rectangle 2"/>
          <p:cNvSpPr>
            <a:spLocks noGrp="1" noChangeArrowheads="1"/>
          </p:cNvSpPr>
          <p:nvPr>
            <p:ph type="title" idx="4294967295"/>
          </p:nvPr>
        </p:nvSpPr>
        <p:spPr/>
        <p:txBody>
          <a:bodyPr/>
          <a:lstStyle/>
          <a:p>
            <a:pPr eaLnBrk="1" hangingPunct="1"/>
            <a:r>
              <a:rPr lang="en-US"/>
              <a:t>Solved Problem 13.2</a:t>
            </a:r>
          </a:p>
        </p:txBody>
      </p:sp>
      <p:pic>
        <p:nvPicPr>
          <p:cNvPr id="82949" name="Picture 5" descr="PerloffTables_Solved1401"/>
          <p:cNvPicPr>
            <a:picLocks noGrp="1" noChangeAspect="1" noChangeArrowheads="1"/>
          </p:cNvPicPr>
          <p:nvPr>
            <p:ph idx="4294967295"/>
          </p:nvPr>
        </p:nvPicPr>
        <p:blipFill>
          <a:blip r:embed="rId4"/>
          <a:srcRect/>
          <a:stretch>
            <a:fillRect/>
          </a:stretch>
        </p:blipFill>
        <p:spPr>
          <a:xfrm>
            <a:off x="685800" y="2057400"/>
            <a:ext cx="8137525" cy="3143250"/>
          </a:xfrm>
          <a:noFill/>
        </p:spPr>
      </p:pic>
    </p:spTree>
    <p:custDataLst>
      <p:tags r:id="rId1"/>
    </p:custDataLst>
  </p:cSld>
  <p:clrMapOvr>
    <a:masterClrMapping/>
  </p:clrMapOvr>
  <p:transition>
    <p:comb/>
  </p:transition>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87042" name="Rectangle 2"/>
          <p:cNvSpPr>
            <a:spLocks noGrp="1" noChangeArrowheads="1"/>
          </p:cNvSpPr>
          <p:nvPr>
            <p:ph type="title"/>
          </p:nvPr>
        </p:nvSpPr>
        <p:spPr/>
        <p:txBody>
          <a:bodyPr/>
          <a:lstStyle/>
          <a:p>
            <a:r>
              <a:rPr lang="en-US"/>
              <a:t>Example 2: Shirking</a:t>
            </a:r>
          </a:p>
        </p:txBody>
      </p:sp>
      <p:sp>
        <p:nvSpPr>
          <p:cNvPr id="87043" name="Rectangle 3"/>
          <p:cNvSpPr>
            <a:spLocks noGrp="1" noChangeArrowheads="1"/>
          </p:cNvSpPr>
          <p:nvPr>
            <p:ph type="body" idx="1"/>
          </p:nvPr>
        </p:nvSpPr>
        <p:spPr/>
        <p:txBody>
          <a:bodyPr/>
          <a:lstStyle/>
          <a:p>
            <a:pPr>
              <a:lnSpc>
                <a:spcPct val="90000"/>
              </a:lnSpc>
            </a:pPr>
            <a:r>
              <a:rPr lang="en-US" sz="2800"/>
              <a:t>Jeff: probability </a:t>
            </a:r>
            <a:r>
              <a:rPr lang="el-GR" sz="2800" i="1">
                <a:ea typeface="Arial" charset="0"/>
                <a:cs typeface="Arial" charset="0"/>
              </a:rPr>
              <a:t>θ</a:t>
            </a:r>
            <a:r>
              <a:rPr lang="en-US" sz="2800" i="1" baseline="-25000">
                <a:ea typeface="Arial" charset="0"/>
                <a:cs typeface="Arial" charset="0"/>
              </a:rPr>
              <a:t>J</a:t>
            </a:r>
            <a:r>
              <a:rPr lang="en-US" sz="2800">
                <a:ea typeface="Arial" charset="0"/>
                <a:cs typeface="Arial" charset="0"/>
              </a:rPr>
              <a:t> </a:t>
            </a:r>
            <a:r>
              <a:rPr lang="en-US" sz="2800"/>
              <a:t>for working, </a:t>
            </a:r>
            <a:r>
              <a:rPr lang="en-US" sz="2800" i="1"/>
              <a:t>(1 – </a:t>
            </a:r>
            <a:r>
              <a:rPr lang="el-GR" sz="2800" i="1">
                <a:ea typeface="Arial" charset="0"/>
                <a:cs typeface="Arial" charset="0"/>
              </a:rPr>
              <a:t>θ</a:t>
            </a:r>
            <a:r>
              <a:rPr lang="en-US" sz="2800" i="1" baseline="-25000">
                <a:ea typeface="Arial" charset="0"/>
                <a:cs typeface="Arial" charset="0"/>
              </a:rPr>
              <a:t>J</a:t>
            </a:r>
            <a:r>
              <a:rPr lang="en-US" sz="2800" i="1"/>
              <a:t>)</a:t>
            </a:r>
            <a:r>
              <a:rPr lang="en-US" sz="2800"/>
              <a:t> for loafing</a:t>
            </a:r>
          </a:p>
          <a:p>
            <a:pPr>
              <a:lnSpc>
                <a:spcPct val="90000"/>
              </a:lnSpc>
            </a:pPr>
            <a:r>
              <a:rPr lang="en-US" sz="2800"/>
              <a:t>Mimi: </a:t>
            </a:r>
            <a:r>
              <a:rPr lang="el-GR" sz="2800" i="1">
                <a:ea typeface="Arial" charset="0"/>
                <a:cs typeface="Arial" charset="0"/>
              </a:rPr>
              <a:t>θ</a:t>
            </a:r>
            <a:r>
              <a:rPr lang="en-US" sz="2800" i="1" baseline="-25000">
                <a:ea typeface="Arial" charset="0"/>
                <a:cs typeface="Arial" charset="0"/>
              </a:rPr>
              <a:t>M</a:t>
            </a:r>
            <a:r>
              <a:rPr lang="en-US" sz="2800"/>
              <a:t> </a:t>
            </a:r>
            <a:r>
              <a:rPr lang="en-US" sz="2800">
                <a:ea typeface="Arial" charset="0"/>
                <a:cs typeface="Arial" charset="0"/>
              </a:rPr>
              <a:t>for support,</a:t>
            </a:r>
            <a:r>
              <a:rPr lang="en-US" sz="2800" i="1">
                <a:ea typeface="Arial" charset="0"/>
                <a:cs typeface="Arial" charset="0"/>
              </a:rPr>
              <a:t> (1 – </a:t>
            </a:r>
            <a:r>
              <a:rPr lang="el-GR" sz="2800" i="1">
                <a:ea typeface="Arial" charset="0"/>
                <a:cs typeface="Arial" charset="0"/>
              </a:rPr>
              <a:t>θ</a:t>
            </a:r>
            <a:r>
              <a:rPr lang="en-US" sz="2800" i="1" baseline="-25000">
                <a:ea typeface="Arial" charset="0"/>
                <a:cs typeface="Arial" charset="0"/>
              </a:rPr>
              <a:t>M</a:t>
            </a:r>
            <a:r>
              <a:rPr lang="en-US" sz="2800" i="1">
                <a:ea typeface="Arial" charset="0"/>
                <a:cs typeface="Arial" charset="0"/>
              </a:rPr>
              <a:t>) </a:t>
            </a:r>
            <a:r>
              <a:rPr lang="en-US" sz="2800">
                <a:ea typeface="Arial" charset="0"/>
                <a:cs typeface="Arial" charset="0"/>
              </a:rPr>
              <a:t>not support</a:t>
            </a:r>
          </a:p>
          <a:p>
            <a:pPr>
              <a:lnSpc>
                <a:spcPct val="90000"/>
              </a:lnSpc>
            </a:pPr>
            <a:r>
              <a:rPr lang="en-US" sz="2800">
                <a:ea typeface="Arial" charset="0"/>
                <a:cs typeface="Arial" charset="0"/>
              </a:rPr>
              <a:t>Mimi indifferent if</a:t>
            </a:r>
          </a:p>
          <a:p>
            <a:pPr lvl="1">
              <a:lnSpc>
                <a:spcPct val="90000"/>
              </a:lnSpc>
            </a:pPr>
            <a:r>
              <a:rPr lang="el-GR" sz="2400" i="1">
                <a:ea typeface="Arial" charset="0"/>
                <a:cs typeface="Arial" charset="0"/>
              </a:rPr>
              <a:t>θ</a:t>
            </a:r>
            <a:r>
              <a:rPr lang="en-US" sz="2400" i="1" baseline="-25000">
                <a:ea typeface="Arial" charset="0"/>
                <a:cs typeface="Arial" charset="0"/>
              </a:rPr>
              <a:t>J</a:t>
            </a:r>
            <a:r>
              <a:rPr lang="en-US" sz="2400" i="1">
                <a:ea typeface="Arial" charset="0"/>
                <a:cs typeface="Arial" charset="0"/>
              </a:rPr>
              <a:t>*4 + (1 – </a:t>
            </a:r>
            <a:r>
              <a:rPr lang="el-GR" sz="2400" i="1">
                <a:ea typeface="Arial" charset="0"/>
                <a:cs typeface="Arial" charset="0"/>
              </a:rPr>
              <a:t>θ</a:t>
            </a:r>
            <a:r>
              <a:rPr lang="en-US" sz="2400" i="1" baseline="-25000">
                <a:ea typeface="Arial" charset="0"/>
                <a:cs typeface="Arial" charset="0"/>
              </a:rPr>
              <a:t>J</a:t>
            </a:r>
            <a:r>
              <a:rPr lang="en-US" sz="2400" i="1">
                <a:ea typeface="Arial" charset="0"/>
                <a:cs typeface="Arial" charset="0"/>
              </a:rPr>
              <a:t>)*(-1) = </a:t>
            </a:r>
            <a:r>
              <a:rPr lang="el-GR" sz="2400" i="1">
                <a:ea typeface="Arial" charset="0"/>
                <a:cs typeface="Arial" charset="0"/>
              </a:rPr>
              <a:t>θ</a:t>
            </a:r>
            <a:r>
              <a:rPr lang="en-US" sz="2400" i="1" baseline="-25000">
                <a:ea typeface="Arial" charset="0"/>
                <a:cs typeface="Arial" charset="0"/>
              </a:rPr>
              <a:t>J</a:t>
            </a:r>
            <a:r>
              <a:rPr lang="en-US" sz="2400" i="1">
                <a:ea typeface="Arial" charset="0"/>
                <a:cs typeface="Arial" charset="0"/>
              </a:rPr>
              <a:t>*(-1) + (1 – </a:t>
            </a:r>
            <a:r>
              <a:rPr lang="el-GR" sz="2400" i="1">
                <a:ea typeface="Arial" charset="0"/>
                <a:cs typeface="Arial" charset="0"/>
              </a:rPr>
              <a:t>θ</a:t>
            </a:r>
            <a:r>
              <a:rPr lang="en-US" sz="2400" i="1" baseline="-25000">
                <a:ea typeface="Arial" charset="0"/>
                <a:cs typeface="Arial" charset="0"/>
              </a:rPr>
              <a:t>J</a:t>
            </a:r>
            <a:r>
              <a:rPr lang="en-US" sz="2400" i="1">
                <a:ea typeface="Arial" charset="0"/>
                <a:cs typeface="Arial" charset="0"/>
              </a:rPr>
              <a:t>)*0</a:t>
            </a:r>
          </a:p>
          <a:p>
            <a:pPr lvl="1">
              <a:lnSpc>
                <a:spcPct val="90000"/>
              </a:lnSpc>
            </a:pPr>
            <a:r>
              <a:rPr lang="el-GR" sz="2400" i="1">
                <a:ea typeface="Arial" charset="0"/>
                <a:cs typeface="Arial" charset="0"/>
              </a:rPr>
              <a:t>θ</a:t>
            </a:r>
            <a:r>
              <a:rPr lang="en-US" sz="2400" i="1" baseline="-25000">
                <a:ea typeface="Arial" charset="0"/>
                <a:cs typeface="Arial" charset="0"/>
              </a:rPr>
              <a:t>J</a:t>
            </a:r>
            <a:r>
              <a:rPr lang="en-US" sz="2400" i="1">
                <a:ea typeface="Arial" charset="0"/>
                <a:cs typeface="Arial" charset="0"/>
              </a:rPr>
              <a:t> = 1/6</a:t>
            </a:r>
          </a:p>
          <a:p>
            <a:pPr>
              <a:lnSpc>
                <a:spcPct val="90000"/>
              </a:lnSpc>
            </a:pPr>
            <a:r>
              <a:rPr lang="en-US" sz="2800">
                <a:ea typeface="Arial" charset="0"/>
                <a:cs typeface="Arial" charset="0"/>
              </a:rPr>
              <a:t>Jeff indifferent if</a:t>
            </a:r>
          </a:p>
          <a:p>
            <a:pPr lvl="1">
              <a:lnSpc>
                <a:spcPct val="90000"/>
              </a:lnSpc>
            </a:pPr>
            <a:r>
              <a:rPr lang="el-GR" sz="2400" i="1">
                <a:ea typeface="Arial" charset="0"/>
                <a:cs typeface="Arial" charset="0"/>
              </a:rPr>
              <a:t>θ</a:t>
            </a:r>
            <a:r>
              <a:rPr lang="en-US" sz="2400" i="1" baseline="-25000">
                <a:ea typeface="Arial" charset="0"/>
                <a:cs typeface="Arial" charset="0"/>
              </a:rPr>
              <a:t>M</a:t>
            </a:r>
            <a:r>
              <a:rPr lang="en-US" sz="2400" i="1">
                <a:ea typeface="Arial" charset="0"/>
                <a:cs typeface="Arial" charset="0"/>
              </a:rPr>
              <a:t>*2 + (1 – </a:t>
            </a:r>
            <a:r>
              <a:rPr lang="el-GR" sz="2400" i="1">
                <a:ea typeface="Arial" charset="0"/>
                <a:cs typeface="Arial" charset="0"/>
              </a:rPr>
              <a:t>θ</a:t>
            </a:r>
            <a:r>
              <a:rPr lang="en-US" sz="2400" i="1" baseline="-25000">
                <a:ea typeface="Arial" charset="0"/>
                <a:cs typeface="Arial" charset="0"/>
              </a:rPr>
              <a:t>M</a:t>
            </a:r>
            <a:r>
              <a:rPr lang="en-US" sz="2400" i="1">
                <a:ea typeface="Arial" charset="0"/>
                <a:cs typeface="Arial" charset="0"/>
              </a:rPr>
              <a:t>)*1 = </a:t>
            </a:r>
            <a:r>
              <a:rPr lang="el-GR" sz="2400" i="1">
                <a:ea typeface="Arial" charset="0"/>
                <a:cs typeface="Arial" charset="0"/>
              </a:rPr>
              <a:t>θ</a:t>
            </a:r>
            <a:r>
              <a:rPr lang="en-US" sz="2400" i="1" baseline="-25000">
                <a:ea typeface="Arial" charset="0"/>
                <a:cs typeface="Arial" charset="0"/>
              </a:rPr>
              <a:t>M</a:t>
            </a:r>
            <a:r>
              <a:rPr lang="en-US" sz="2400" i="1">
                <a:ea typeface="Arial" charset="0"/>
                <a:cs typeface="Arial" charset="0"/>
              </a:rPr>
              <a:t>*4 + (1 – </a:t>
            </a:r>
            <a:r>
              <a:rPr lang="el-GR" sz="2400" i="1">
                <a:ea typeface="Arial" charset="0"/>
                <a:cs typeface="Arial" charset="0"/>
              </a:rPr>
              <a:t>θ</a:t>
            </a:r>
            <a:r>
              <a:rPr lang="en-US" sz="2400" i="1" baseline="-25000">
                <a:ea typeface="Arial" charset="0"/>
                <a:cs typeface="Arial" charset="0"/>
              </a:rPr>
              <a:t>M</a:t>
            </a:r>
            <a:r>
              <a:rPr lang="en-US" sz="2400" i="1">
                <a:ea typeface="Arial" charset="0"/>
                <a:cs typeface="Arial" charset="0"/>
              </a:rPr>
              <a:t>)*0</a:t>
            </a:r>
          </a:p>
          <a:p>
            <a:pPr lvl="1">
              <a:lnSpc>
                <a:spcPct val="90000"/>
              </a:lnSpc>
            </a:pPr>
            <a:r>
              <a:rPr lang="el-GR" sz="2400" i="1">
                <a:ea typeface="Arial" charset="0"/>
                <a:cs typeface="Arial" charset="0"/>
              </a:rPr>
              <a:t>θ</a:t>
            </a:r>
            <a:r>
              <a:rPr lang="en-US" sz="2400" i="1" baseline="-25000">
                <a:ea typeface="Arial" charset="0"/>
                <a:cs typeface="Arial" charset="0"/>
              </a:rPr>
              <a:t>M</a:t>
            </a:r>
            <a:r>
              <a:rPr lang="en-US" sz="2400" i="1">
                <a:ea typeface="Arial" charset="0"/>
                <a:cs typeface="Arial" charset="0"/>
              </a:rPr>
              <a:t> = 1/3</a:t>
            </a:r>
          </a:p>
          <a:p>
            <a:pPr>
              <a:lnSpc>
                <a:spcPct val="90000"/>
              </a:lnSpc>
            </a:pPr>
            <a:r>
              <a:rPr lang="en-US" sz="2800">
                <a:ea typeface="Arial" charset="0"/>
                <a:cs typeface="Arial" charset="0"/>
              </a:rPr>
              <a:t>Nash Equilibrium in mixed strategies for {Pr(w)=1/6,Pr(l)=5/6} and {Pr(s)=1/3,Pr(n)=2/3}</a:t>
            </a:r>
          </a:p>
        </p:txBody>
      </p:sp>
      <p:sp>
        <p:nvSpPr>
          <p:cNvPr id="4" name="Slide Number Placeholder 3"/>
          <p:cNvSpPr>
            <a:spLocks noGrp="1"/>
          </p:cNvSpPr>
          <p:nvPr>
            <p:ph type="sldNum" sz="quarter" idx="10"/>
          </p:nvPr>
        </p:nvSpPr>
        <p:spPr/>
        <p:txBody>
          <a:bodyPr/>
          <a:lstStyle/>
          <a:p>
            <a:pPr>
              <a:defRPr/>
            </a:pPr>
            <a:r>
              <a:rPr lang="en-US" dirty="0" smtClean="0"/>
              <a:t>13 </a:t>
            </a:r>
            <a:r>
              <a:rPr lang="en-US" dirty="0" smtClean="0"/>
              <a:t>- </a:t>
            </a:r>
            <a:fld id="{0F79769D-1E0D-C345-8E56-27CEE1FAAE97}" type="slidenum">
              <a:rPr lang="en-US" smtClean="0"/>
              <a:pPr>
                <a:defRPr/>
              </a:pPr>
              <a:t>36</a:t>
            </a:fld>
            <a:endParaRPr lang="en-US" dirty="0"/>
          </a:p>
        </p:txBody>
      </p:sp>
    </p:spTree>
    <p:custDataLst>
      <p:tags r:id="rId1"/>
    </p:custData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43010" name="Slide Number Placeholder 1"/>
          <p:cNvSpPr>
            <a:spLocks noGrp="1"/>
          </p:cNvSpPr>
          <p:nvPr>
            <p:ph type="sldNum" sz="quarter" idx="10"/>
          </p:nvPr>
        </p:nvSpPr>
        <p:spPr>
          <a:noFill/>
        </p:spPr>
        <p:txBody>
          <a:bodyPr/>
          <a:lstStyle/>
          <a:p>
            <a:r>
              <a:rPr lang="en-US" dirty="0" smtClean="0"/>
              <a:t>13 </a:t>
            </a:r>
            <a:r>
              <a:rPr lang="en-US" dirty="0"/>
              <a:t>- </a:t>
            </a:r>
            <a:fld id="{EDB5B3C3-18E7-EF4A-8216-B678E64AAD6C}" type="slidenum">
              <a:rPr lang="en-US"/>
              <a:pPr/>
              <a:t>37</a:t>
            </a:fld>
            <a:endParaRPr lang="en-US" dirty="0"/>
          </a:p>
        </p:txBody>
      </p:sp>
      <p:sp>
        <p:nvSpPr>
          <p:cNvPr id="43012" name="Rectangle 2"/>
          <p:cNvSpPr>
            <a:spLocks noGrp="1" noChangeArrowheads="1"/>
          </p:cNvSpPr>
          <p:nvPr>
            <p:ph type="title" idx="4294967295"/>
          </p:nvPr>
        </p:nvSpPr>
        <p:spPr/>
        <p:txBody>
          <a:bodyPr/>
          <a:lstStyle/>
          <a:p>
            <a:pPr eaLnBrk="1" hangingPunct="1"/>
            <a:r>
              <a:rPr lang="en-US"/>
              <a:t>Dynamic Games</a:t>
            </a:r>
          </a:p>
        </p:txBody>
      </p:sp>
      <p:sp>
        <p:nvSpPr>
          <p:cNvPr id="638979" name="Rectangle 3"/>
          <p:cNvSpPr>
            <a:spLocks noGrp="1" noChangeArrowheads="1"/>
          </p:cNvSpPr>
          <p:nvPr>
            <p:ph type="body" idx="4294967295"/>
          </p:nvPr>
        </p:nvSpPr>
        <p:spPr/>
        <p:txBody>
          <a:bodyPr/>
          <a:lstStyle/>
          <a:p>
            <a:pPr eaLnBrk="1" hangingPunct="1"/>
            <a:r>
              <a:rPr lang="en-US" sz="2800" b="1" i="1"/>
              <a:t>Dynamic games -</a:t>
            </a:r>
            <a:r>
              <a:rPr lang="en-US" sz="2800" i="1"/>
              <a:t> </a:t>
            </a:r>
            <a:r>
              <a:rPr lang="en-US" sz="2800"/>
              <a:t>players move sequentially or move simultaneously repeatedly over time</a:t>
            </a:r>
          </a:p>
          <a:p>
            <a:pPr eaLnBrk="1" hangingPunct="1"/>
            <a:endParaRPr lang="en-US" sz="2800"/>
          </a:p>
          <a:p>
            <a:pPr eaLnBrk="1" hangingPunct="1"/>
            <a:r>
              <a:rPr lang="en-US" sz="2800" b="1"/>
              <a:t>Extensive form - </a:t>
            </a:r>
            <a:r>
              <a:rPr lang="en-US" sz="2800"/>
              <a:t>specifies the </a:t>
            </a:r>
            <a:r>
              <a:rPr lang="en-US" sz="2800" i="1"/>
              <a:t>n </a:t>
            </a:r>
            <a:r>
              <a:rPr lang="en-US" sz="2800"/>
              <a:t>players, the sequence in which they make their moves, the actions they can take at each move, the information that each player has about players’ previous moves, and the payoff function over all the possible strategies</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3897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63897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8979" grpId="0" build="p" autoUpdateAnimBg="0"/>
    </p:bldLst>
  </p:timing>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4034" name="Title 1"/>
          <p:cNvSpPr>
            <a:spLocks noGrp="1"/>
          </p:cNvSpPr>
          <p:nvPr>
            <p:ph type="title"/>
          </p:nvPr>
        </p:nvSpPr>
        <p:spPr/>
        <p:txBody>
          <a:bodyPr/>
          <a:lstStyle/>
          <a:p>
            <a:r>
              <a:rPr lang="en-US"/>
              <a:t>Subgames</a:t>
            </a:r>
          </a:p>
        </p:txBody>
      </p:sp>
      <p:sp>
        <p:nvSpPr>
          <p:cNvPr id="44035" name="Content Placeholder 2"/>
          <p:cNvSpPr>
            <a:spLocks noGrp="1"/>
          </p:cNvSpPr>
          <p:nvPr>
            <p:ph idx="1"/>
          </p:nvPr>
        </p:nvSpPr>
        <p:spPr/>
        <p:txBody>
          <a:bodyPr/>
          <a:lstStyle/>
          <a:p>
            <a:r>
              <a:rPr lang="en-US" b="1"/>
              <a:t>Subgame – </a:t>
            </a:r>
            <a:r>
              <a:rPr lang="en-US"/>
              <a:t>all subsequent decisions that players may make given the actions already taken and corresponding payoffs</a:t>
            </a:r>
          </a:p>
          <a:p>
            <a:pPr lvl="1"/>
            <a:r>
              <a:rPr lang="en-US"/>
              <a:t>One subgame for every node of information</a:t>
            </a:r>
          </a:p>
          <a:p>
            <a:pPr lvl="1"/>
            <a:r>
              <a:rPr lang="en-US"/>
              <a:t>(Game itself is also a subgame of itself)</a:t>
            </a:r>
          </a:p>
          <a:p>
            <a:endParaRPr lang="en-US"/>
          </a:p>
        </p:txBody>
      </p:sp>
      <p:sp>
        <p:nvSpPr>
          <p:cNvPr id="44036" name="Slide Number Placeholder 3"/>
          <p:cNvSpPr>
            <a:spLocks noGrp="1"/>
          </p:cNvSpPr>
          <p:nvPr>
            <p:ph type="sldNum" sz="quarter" idx="10"/>
          </p:nvPr>
        </p:nvSpPr>
        <p:spPr>
          <a:noFill/>
        </p:spPr>
        <p:txBody>
          <a:bodyPr/>
          <a:lstStyle/>
          <a:p>
            <a:r>
              <a:rPr lang="en-US" dirty="0" smtClean="0"/>
              <a:t>13 </a:t>
            </a:r>
            <a:r>
              <a:rPr lang="en-US" dirty="0"/>
              <a:t>- </a:t>
            </a:r>
            <a:fld id="{2B5F6EA7-BF36-ED40-9662-4FF00F82B000}" type="slidenum">
              <a:rPr lang="en-US"/>
              <a:pPr/>
              <a:t>38</a:t>
            </a:fld>
            <a:endParaRPr lang="en-US" dirty="0"/>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45058" name="Slide Number Placeholder 1"/>
          <p:cNvSpPr>
            <a:spLocks noGrp="1"/>
          </p:cNvSpPr>
          <p:nvPr>
            <p:ph type="sldNum" sz="quarter" idx="10"/>
          </p:nvPr>
        </p:nvSpPr>
        <p:spPr>
          <a:noFill/>
        </p:spPr>
        <p:txBody>
          <a:bodyPr/>
          <a:lstStyle/>
          <a:p>
            <a:r>
              <a:rPr lang="en-US" dirty="0" smtClean="0"/>
              <a:t>13 </a:t>
            </a:r>
            <a:r>
              <a:rPr lang="en-US" dirty="0"/>
              <a:t>- </a:t>
            </a:r>
            <a:fld id="{F2FC8582-5C02-DC41-A7AE-1A069A9A772B}" type="slidenum">
              <a:rPr lang="en-US"/>
              <a:pPr/>
              <a:t>39</a:t>
            </a:fld>
            <a:endParaRPr lang="en-US" dirty="0"/>
          </a:p>
        </p:txBody>
      </p:sp>
      <p:sp>
        <p:nvSpPr>
          <p:cNvPr id="45060" name="Rectangle 2"/>
          <p:cNvSpPr>
            <a:spLocks noGrp="1" noChangeArrowheads="1"/>
          </p:cNvSpPr>
          <p:nvPr>
            <p:ph type="title" idx="4294967295"/>
          </p:nvPr>
        </p:nvSpPr>
        <p:spPr/>
        <p:txBody>
          <a:bodyPr/>
          <a:lstStyle/>
          <a:p>
            <a:pPr eaLnBrk="1" hangingPunct="1"/>
            <a:r>
              <a:rPr lang="en-US" dirty="0" smtClean="0"/>
              <a:t>Sequential Game</a:t>
            </a:r>
            <a:endParaRPr lang="en-US" dirty="0"/>
          </a:p>
        </p:txBody>
      </p:sp>
      <p:sp>
        <p:nvSpPr>
          <p:cNvPr id="640003" name="Rectangle 3"/>
          <p:cNvSpPr>
            <a:spLocks noGrp="1" noChangeArrowheads="1"/>
          </p:cNvSpPr>
          <p:nvPr>
            <p:ph type="body" idx="4294967295"/>
          </p:nvPr>
        </p:nvSpPr>
        <p:spPr/>
        <p:txBody>
          <a:bodyPr/>
          <a:lstStyle/>
          <a:p>
            <a:pPr eaLnBrk="1" hangingPunct="1"/>
            <a:r>
              <a:rPr lang="en-US" dirty="0"/>
              <a:t>Two-stage game:</a:t>
            </a:r>
          </a:p>
          <a:p>
            <a:pPr lvl="1" eaLnBrk="1" hangingPunct="1"/>
            <a:r>
              <a:rPr lang="en-US" dirty="0"/>
              <a:t>In the first stage, Player 1 moves. </a:t>
            </a:r>
          </a:p>
          <a:p>
            <a:pPr lvl="1" eaLnBrk="1" hangingPunct="1"/>
            <a:r>
              <a:rPr lang="en-US" dirty="0"/>
              <a:t>In the second stage, Player 2 observes Player 1’s actions and then makes a choice based on this observed action.</a:t>
            </a:r>
          </a:p>
          <a:p>
            <a:pPr lvl="1" eaLnBrk="1" hangingPunct="1"/>
            <a:r>
              <a:rPr lang="en-US" dirty="0"/>
              <a:t>Game ends with the players’ receiving payoffs based on their actions.</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4000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64000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499"/>
                                          </p:stCondLst>
                                        </p:cTn>
                                        <p:tgtEl>
                                          <p:spTgt spid="64000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499"/>
                                          </p:stCondLst>
                                        </p:cTn>
                                        <p:tgtEl>
                                          <p:spTgt spid="64000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0003" grpId="0" build="p" autoUpdateAnimBg="0"/>
    </p:bldLst>
  </p:timing>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46082" name="Slide Number Placeholder 1"/>
          <p:cNvSpPr>
            <a:spLocks noGrp="1"/>
          </p:cNvSpPr>
          <p:nvPr>
            <p:ph type="sldNum" sz="quarter" idx="10"/>
          </p:nvPr>
        </p:nvSpPr>
        <p:spPr>
          <a:noFill/>
        </p:spPr>
        <p:txBody>
          <a:bodyPr/>
          <a:lstStyle/>
          <a:p>
            <a:r>
              <a:rPr lang="en-US" dirty="0" smtClean="0"/>
              <a:t>13 </a:t>
            </a:r>
            <a:r>
              <a:rPr lang="en-US" dirty="0"/>
              <a:t>- </a:t>
            </a:r>
            <a:fld id="{292B267E-3A1D-934E-A3D7-267C07B4A311}" type="slidenum">
              <a:rPr lang="en-US"/>
              <a:pPr/>
              <a:t>40</a:t>
            </a:fld>
            <a:endParaRPr lang="en-US" dirty="0"/>
          </a:p>
        </p:txBody>
      </p:sp>
      <p:sp>
        <p:nvSpPr>
          <p:cNvPr id="46084" name="Rectangle 2"/>
          <p:cNvSpPr>
            <a:spLocks noGrp="1" noChangeArrowheads="1"/>
          </p:cNvSpPr>
          <p:nvPr>
            <p:ph type="title" idx="4294967295"/>
          </p:nvPr>
        </p:nvSpPr>
        <p:spPr/>
        <p:txBody>
          <a:bodyPr/>
          <a:lstStyle/>
          <a:p>
            <a:pPr eaLnBrk="1" hangingPunct="1"/>
            <a:r>
              <a:rPr lang="en-US"/>
              <a:t>Sequential Game</a:t>
            </a:r>
          </a:p>
        </p:txBody>
      </p:sp>
      <p:sp>
        <p:nvSpPr>
          <p:cNvPr id="641027" name="Rectangle 3"/>
          <p:cNvSpPr>
            <a:spLocks noGrp="1" noChangeArrowheads="1"/>
          </p:cNvSpPr>
          <p:nvPr>
            <p:ph type="body" idx="4294967295"/>
          </p:nvPr>
        </p:nvSpPr>
        <p:spPr/>
        <p:txBody>
          <a:bodyPr/>
          <a:lstStyle/>
          <a:p>
            <a:pPr eaLnBrk="1" hangingPunct="1"/>
            <a:r>
              <a:rPr lang="en-US"/>
              <a:t>Same airline game as before.</a:t>
            </a:r>
          </a:p>
          <a:p>
            <a:pPr lvl="1" eaLnBrk="1" hangingPunct="1"/>
            <a:r>
              <a:rPr lang="en-US"/>
              <a:t>Assume that American and United Airlines can choose output levels of 96, 64, and 48 thousand passengers per quarter.</a:t>
            </a:r>
          </a:p>
          <a:p>
            <a:pPr lvl="1" eaLnBrk="1" hangingPunct="1"/>
            <a:r>
              <a:rPr lang="en-US"/>
              <a:t>American moves first and United can observe this choice before making its own choice</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41027">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641027">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499"/>
                                          </p:stCondLst>
                                        </p:cTn>
                                        <p:tgtEl>
                                          <p:spTgt spid="64102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1027" grpId="0" build="p" autoUpdateAnimBg="0"/>
    </p:bldLst>
  </p:timing>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7106" name="Slide Number Placeholder 1"/>
          <p:cNvSpPr>
            <a:spLocks noGrp="1"/>
          </p:cNvSpPr>
          <p:nvPr>
            <p:ph type="sldNum" sz="quarter" idx="10"/>
          </p:nvPr>
        </p:nvSpPr>
        <p:spPr>
          <a:noFill/>
        </p:spPr>
        <p:txBody>
          <a:bodyPr/>
          <a:lstStyle/>
          <a:p>
            <a:r>
              <a:rPr lang="en-US" dirty="0" smtClean="0"/>
              <a:t>13 </a:t>
            </a:r>
            <a:r>
              <a:rPr lang="en-US" dirty="0"/>
              <a:t>- </a:t>
            </a:r>
            <a:fld id="{1B9C94D9-BAAF-C647-833C-8307C64C2261}" type="slidenum">
              <a:rPr lang="en-US"/>
              <a:pPr/>
              <a:t>41</a:t>
            </a:fld>
            <a:endParaRPr lang="en-US" dirty="0"/>
          </a:p>
        </p:txBody>
      </p:sp>
      <p:sp>
        <p:nvSpPr>
          <p:cNvPr id="47108" name="Rectangle 2"/>
          <p:cNvSpPr>
            <a:spLocks noGrp="1" noChangeArrowheads="1"/>
          </p:cNvSpPr>
          <p:nvPr>
            <p:ph type="title" idx="4294967295"/>
          </p:nvPr>
        </p:nvSpPr>
        <p:spPr/>
        <p:txBody>
          <a:bodyPr/>
          <a:lstStyle/>
          <a:p>
            <a:pPr eaLnBrk="1" hangingPunct="1"/>
            <a:r>
              <a:rPr lang="en-US" b="1" dirty="0"/>
              <a:t>Figure </a:t>
            </a:r>
            <a:r>
              <a:rPr lang="en-US" b="1" dirty="0" smtClean="0"/>
              <a:t>13.1 </a:t>
            </a:r>
            <a:r>
              <a:rPr lang="en-US" dirty="0" smtClean="0"/>
              <a:t>Airlines </a:t>
            </a:r>
            <a:r>
              <a:rPr lang="en-US" dirty="0"/>
              <a:t>Game Tree</a:t>
            </a:r>
          </a:p>
        </p:txBody>
      </p:sp>
      <p:pic>
        <p:nvPicPr>
          <p:cNvPr id="47109" name="Picture 3" descr="Perloff5e_1401"/>
          <p:cNvPicPr>
            <a:picLocks noGrp="1" noChangeAspect="1" noChangeArrowheads="1"/>
          </p:cNvPicPr>
          <p:nvPr>
            <p:ph idx="4294967295"/>
          </p:nvPr>
        </p:nvPicPr>
        <p:blipFill>
          <a:blip r:embed="rId4"/>
          <a:srcRect/>
          <a:stretch>
            <a:fillRect/>
          </a:stretch>
        </p:blipFill>
        <p:spPr>
          <a:xfrm>
            <a:off x="844550" y="1784350"/>
            <a:ext cx="7742238" cy="4449763"/>
          </a:xfrm>
          <a:noFill/>
        </p:spPr>
      </p:pic>
    </p:spTree>
    <p:custDataLst>
      <p:tags r:id="rId1"/>
    </p:custData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3250" name="Slide Number Placeholder 1"/>
          <p:cNvSpPr>
            <a:spLocks noGrp="1"/>
          </p:cNvSpPr>
          <p:nvPr>
            <p:ph type="sldNum" sz="quarter" idx="10"/>
          </p:nvPr>
        </p:nvSpPr>
        <p:spPr>
          <a:noFill/>
        </p:spPr>
        <p:txBody>
          <a:bodyPr/>
          <a:lstStyle/>
          <a:p>
            <a:r>
              <a:rPr lang="en-US" dirty="0" smtClean="0"/>
              <a:t>13 </a:t>
            </a:r>
            <a:r>
              <a:rPr lang="en-US" dirty="0"/>
              <a:t>- </a:t>
            </a:r>
            <a:fld id="{729A7F90-9525-5149-9A71-0F52066D5058}" type="slidenum">
              <a:rPr lang="en-US"/>
              <a:pPr/>
              <a:t>42</a:t>
            </a:fld>
            <a:endParaRPr lang="en-US" dirty="0"/>
          </a:p>
        </p:txBody>
      </p:sp>
      <p:sp>
        <p:nvSpPr>
          <p:cNvPr id="53251" name="Rectangle 2"/>
          <p:cNvSpPr>
            <a:spLocks noGrp="1" noChangeArrowheads="1"/>
          </p:cNvSpPr>
          <p:nvPr>
            <p:ph type="title" idx="4294967295"/>
          </p:nvPr>
        </p:nvSpPr>
        <p:spPr/>
        <p:txBody>
          <a:bodyPr/>
          <a:lstStyle/>
          <a:p>
            <a:pPr eaLnBrk="1" hangingPunct="1"/>
            <a:r>
              <a:rPr lang="en-US" sz="3200" dirty="0" smtClean="0"/>
              <a:t>Compare to Table 13.2</a:t>
            </a:r>
            <a:r>
              <a:rPr lang="en-US" sz="3200" b="1" dirty="0" smtClean="0"/>
              <a:t>, </a:t>
            </a:r>
            <a:r>
              <a:rPr lang="en-US" sz="3200" dirty="0"/>
              <a:t>Profit Matrix for a Quantity-Setting </a:t>
            </a:r>
            <a:r>
              <a:rPr lang="en-US" sz="3200" dirty="0" smtClean="0"/>
              <a:t>Game</a:t>
            </a:r>
            <a:endParaRPr lang="en-US" sz="3200" dirty="0"/>
          </a:p>
        </p:txBody>
      </p:sp>
      <p:pic>
        <p:nvPicPr>
          <p:cNvPr id="5" name="Picture 6"/>
          <p:cNvPicPr>
            <a:picLocks noChangeAspect="1" noChangeArrowheads="1"/>
          </p:cNvPicPr>
          <p:nvPr/>
        </p:nvPicPr>
        <p:blipFill>
          <a:blip r:embed="rId4"/>
          <a:srcRect/>
          <a:stretch>
            <a:fillRect/>
          </a:stretch>
        </p:blipFill>
        <p:spPr bwMode="auto">
          <a:xfrm>
            <a:off x="381000" y="2209800"/>
            <a:ext cx="8355012" cy="3467100"/>
          </a:xfrm>
          <a:prstGeom prst="rect">
            <a:avLst/>
          </a:prstGeom>
          <a:noFill/>
          <a:ln w="9525">
            <a:noFill/>
            <a:miter lim="800000"/>
            <a:headEnd/>
            <a:tailEnd/>
          </a:ln>
        </p:spPr>
      </p:pic>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48130" name="Slide Number Placeholder 1"/>
          <p:cNvSpPr>
            <a:spLocks noGrp="1"/>
          </p:cNvSpPr>
          <p:nvPr>
            <p:ph type="sldNum" sz="quarter" idx="10"/>
          </p:nvPr>
        </p:nvSpPr>
        <p:spPr>
          <a:noFill/>
        </p:spPr>
        <p:txBody>
          <a:bodyPr/>
          <a:lstStyle/>
          <a:p>
            <a:r>
              <a:rPr lang="en-US" dirty="0" smtClean="0"/>
              <a:t>13 </a:t>
            </a:r>
            <a:r>
              <a:rPr lang="en-US" dirty="0"/>
              <a:t>- </a:t>
            </a:r>
            <a:fld id="{A31B1619-A270-5E43-91DE-0F633A550528}" type="slidenum">
              <a:rPr lang="en-US"/>
              <a:pPr/>
              <a:t>43</a:t>
            </a:fld>
            <a:endParaRPr lang="en-US" dirty="0"/>
          </a:p>
        </p:txBody>
      </p:sp>
      <p:sp>
        <p:nvSpPr>
          <p:cNvPr id="48132" name="Rectangle 2"/>
          <p:cNvSpPr>
            <a:spLocks noGrp="1" noChangeArrowheads="1"/>
          </p:cNvSpPr>
          <p:nvPr>
            <p:ph type="title" idx="4294967295"/>
          </p:nvPr>
        </p:nvSpPr>
        <p:spPr/>
        <p:txBody>
          <a:bodyPr/>
          <a:lstStyle/>
          <a:p>
            <a:pPr eaLnBrk="1" hangingPunct="1"/>
            <a:r>
              <a:rPr lang="en-US"/>
              <a:t>Sequential Game (cont.)</a:t>
            </a:r>
          </a:p>
        </p:txBody>
      </p:sp>
      <p:sp>
        <p:nvSpPr>
          <p:cNvPr id="642051" name="Rectangle 3"/>
          <p:cNvSpPr>
            <a:spLocks noGrp="1" noChangeArrowheads="1"/>
          </p:cNvSpPr>
          <p:nvPr>
            <p:ph type="body" idx="4294967295"/>
          </p:nvPr>
        </p:nvSpPr>
        <p:spPr/>
        <p:txBody>
          <a:bodyPr/>
          <a:lstStyle/>
          <a:p>
            <a:pPr eaLnBrk="1" hangingPunct="1">
              <a:lnSpc>
                <a:spcPct val="90000"/>
              </a:lnSpc>
            </a:pPr>
            <a:r>
              <a:rPr lang="en-US" b="1"/>
              <a:t>Subgame perfect Nash equilibrium - </a:t>
            </a:r>
            <a:r>
              <a:rPr lang="en-US"/>
              <a:t>players’ strategies are a Nash equilibrium in every subgame.</a:t>
            </a:r>
          </a:p>
          <a:p>
            <a:pPr eaLnBrk="1" hangingPunct="1">
              <a:lnSpc>
                <a:spcPct val="90000"/>
              </a:lnSpc>
            </a:pPr>
            <a:r>
              <a:rPr lang="en-US" b="1"/>
              <a:t>Backward induction - </a:t>
            </a:r>
            <a:r>
              <a:rPr lang="en-US"/>
              <a:t>first determine the best response by the last player to move, next determine the best response for the player who made the next to-last move, then repeat the process back to the move at the beginning of the game</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4205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642051">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2051" grpId="0" build="p" autoUpdateAnimBg="0"/>
    </p:bldLst>
  </p:timing>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49154" name="Slide Number Placeholder 1"/>
          <p:cNvSpPr>
            <a:spLocks noGrp="1"/>
          </p:cNvSpPr>
          <p:nvPr>
            <p:ph type="sldNum" sz="quarter" idx="10"/>
          </p:nvPr>
        </p:nvSpPr>
        <p:spPr>
          <a:noFill/>
        </p:spPr>
        <p:txBody>
          <a:bodyPr/>
          <a:lstStyle/>
          <a:p>
            <a:r>
              <a:rPr lang="en-US" dirty="0" smtClean="0"/>
              <a:t>13 </a:t>
            </a:r>
            <a:r>
              <a:rPr lang="en-US" dirty="0"/>
              <a:t>- </a:t>
            </a:r>
            <a:fld id="{52AE2F05-A441-384E-AB5C-F4FD57CFE7F9}" type="slidenum">
              <a:rPr lang="en-US"/>
              <a:pPr/>
              <a:t>44</a:t>
            </a:fld>
            <a:endParaRPr lang="en-US" dirty="0"/>
          </a:p>
        </p:txBody>
      </p:sp>
      <p:sp>
        <p:nvSpPr>
          <p:cNvPr id="49156" name="Rectangle 2"/>
          <p:cNvSpPr>
            <a:spLocks noGrp="1" noChangeArrowheads="1"/>
          </p:cNvSpPr>
          <p:nvPr>
            <p:ph type="title" idx="4294967295"/>
          </p:nvPr>
        </p:nvSpPr>
        <p:spPr/>
        <p:txBody>
          <a:bodyPr/>
          <a:lstStyle/>
          <a:p>
            <a:pPr eaLnBrk="1" hangingPunct="1"/>
            <a:r>
              <a:rPr lang="en-US"/>
              <a:t>Sequential Game (cont.)</a:t>
            </a:r>
          </a:p>
        </p:txBody>
      </p:sp>
      <p:sp>
        <p:nvSpPr>
          <p:cNvPr id="643075" name="Rectangle 3"/>
          <p:cNvSpPr>
            <a:spLocks noGrp="1" noChangeArrowheads="1"/>
          </p:cNvSpPr>
          <p:nvPr>
            <p:ph type="body" idx="4294967295"/>
          </p:nvPr>
        </p:nvSpPr>
        <p:spPr/>
        <p:txBody>
          <a:bodyPr/>
          <a:lstStyle/>
          <a:p>
            <a:pPr eaLnBrk="1" hangingPunct="1"/>
            <a:r>
              <a:rPr lang="en-US"/>
              <a:t>How should American, the leader, select its output in the first stage? </a:t>
            </a:r>
          </a:p>
          <a:p>
            <a:pPr lvl="1" eaLnBrk="1" hangingPunct="1"/>
            <a:r>
              <a:rPr lang="en-US"/>
              <a:t>For each possible quantity it can produce, American predicts what United will do and picks the output level that maximizes its own profit.</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43075">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64307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3075" grpId="0" build="p" autoUpdateAnimBg="0"/>
    </p:bldLst>
  </p:timing>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50178" name="Slide Number Placeholder 1"/>
          <p:cNvSpPr>
            <a:spLocks noGrp="1"/>
          </p:cNvSpPr>
          <p:nvPr>
            <p:ph type="sldNum" sz="quarter" idx="10"/>
          </p:nvPr>
        </p:nvSpPr>
        <p:spPr>
          <a:noFill/>
        </p:spPr>
        <p:txBody>
          <a:bodyPr/>
          <a:lstStyle/>
          <a:p>
            <a:r>
              <a:rPr lang="en-US" dirty="0" smtClean="0"/>
              <a:t>13 </a:t>
            </a:r>
            <a:r>
              <a:rPr lang="en-US" dirty="0"/>
              <a:t>- </a:t>
            </a:r>
            <a:fld id="{3B37951D-0990-6842-BDCD-5D8FDA38D784}" type="slidenum">
              <a:rPr lang="en-US"/>
              <a:pPr/>
              <a:t>45</a:t>
            </a:fld>
            <a:endParaRPr lang="en-US" dirty="0"/>
          </a:p>
        </p:txBody>
      </p:sp>
      <p:sp>
        <p:nvSpPr>
          <p:cNvPr id="50180" name="Rectangle 2"/>
          <p:cNvSpPr>
            <a:spLocks noGrp="1" noChangeArrowheads="1"/>
          </p:cNvSpPr>
          <p:nvPr>
            <p:ph type="title" idx="4294967295"/>
          </p:nvPr>
        </p:nvSpPr>
        <p:spPr/>
        <p:txBody>
          <a:bodyPr/>
          <a:lstStyle/>
          <a:p>
            <a:pPr eaLnBrk="1" hangingPunct="1"/>
            <a:r>
              <a:rPr lang="en-US"/>
              <a:t>Sequential Game (cont.)</a:t>
            </a:r>
          </a:p>
        </p:txBody>
      </p:sp>
      <p:sp>
        <p:nvSpPr>
          <p:cNvPr id="644099" name="Rectangle 3"/>
          <p:cNvSpPr>
            <a:spLocks noGrp="1" noChangeArrowheads="1"/>
          </p:cNvSpPr>
          <p:nvPr>
            <p:ph type="body" idx="4294967295"/>
          </p:nvPr>
        </p:nvSpPr>
        <p:spPr/>
        <p:txBody>
          <a:bodyPr/>
          <a:lstStyle/>
          <a:p>
            <a:pPr eaLnBrk="1" hangingPunct="1"/>
            <a:r>
              <a:rPr lang="en-US"/>
              <a:t>The subgame perfect Nash equilibrium requires players to believe that their opponents will act optimally—in their own best interests.</a:t>
            </a:r>
          </a:p>
          <a:p>
            <a:pPr eaLnBrk="1" hangingPunct="1"/>
            <a:r>
              <a:rPr lang="en-US"/>
              <a:t>Not all Nash equilibria are subgame perfect Nash equilibria. </a:t>
            </a:r>
            <a:r>
              <a:rPr lang="en-US" b="1"/>
              <a:t>We focus on the latter for dynamic games</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4409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644099">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4099" grpId="0" build="p" autoUpdateAnimBg="0"/>
    </p:bldLst>
  </p:timing>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51202" name="Slide Number Placeholder 1"/>
          <p:cNvSpPr>
            <a:spLocks noGrp="1"/>
          </p:cNvSpPr>
          <p:nvPr>
            <p:ph type="sldNum" sz="quarter" idx="10"/>
          </p:nvPr>
        </p:nvSpPr>
        <p:spPr>
          <a:noFill/>
        </p:spPr>
        <p:txBody>
          <a:bodyPr/>
          <a:lstStyle/>
          <a:p>
            <a:r>
              <a:rPr lang="en-US" dirty="0" smtClean="0"/>
              <a:t>13 </a:t>
            </a:r>
            <a:r>
              <a:rPr lang="en-US" dirty="0"/>
              <a:t>- </a:t>
            </a:r>
            <a:fld id="{220591C4-BF00-DB49-A773-6BCB61BDDD41}" type="slidenum">
              <a:rPr lang="en-US"/>
              <a:pPr/>
              <a:t>46</a:t>
            </a:fld>
            <a:endParaRPr lang="en-US" dirty="0"/>
          </a:p>
        </p:txBody>
      </p:sp>
      <p:sp>
        <p:nvSpPr>
          <p:cNvPr id="51204" name="Rectangle 2"/>
          <p:cNvSpPr>
            <a:spLocks noGrp="1" noChangeArrowheads="1"/>
          </p:cNvSpPr>
          <p:nvPr>
            <p:ph type="title" idx="4294967295"/>
          </p:nvPr>
        </p:nvSpPr>
        <p:spPr/>
        <p:txBody>
          <a:bodyPr/>
          <a:lstStyle/>
          <a:p>
            <a:pPr eaLnBrk="1" hangingPunct="1"/>
            <a:r>
              <a:rPr lang="en-US"/>
              <a:t>Credibility</a:t>
            </a:r>
          </a:p>
        </p:txBody>
      </p:sp>
      <p:sp>
        <p:nvSpPr>
          <p:cNvPr id="645123" name="Rectangle 3"/>
          <p:cNvSpPr>
            <a:spLocks noGrp="1" noChangeArrowheads="1"/>
          </p:cNvSpPr>
          <p:nvPr>
            <p:ph type="body" idx="4294967295"/>
          </p:nvPr>
        </p:nvSpPr>
        <p:spPr/>
        <p:txBody>
          <a:bodyPr/>
          <a:lstStyle/>
          <a:p>
            <a:pPr eaLnBrk="1" hangingPunct="1"/>
            <a:r>
              <a:rPr lang="en-US" dirty="0"/>
              <a:t>Why doesn’t American announce that it will </a:t>
            </a:r>
            <a:r>
              <a:rPr lang="en-US" dirty="0" smtClean="0"/>
              <a:t>produce output </a:t>
            </a:r>
            <a:r>
              <a:rPr lang="en-US" dirty="0" err="1" smtClean="0"/>
              <a:t>q</a:t>
            </a:r>
            <a:r>
              <a:rPr lang="en-US" baseline="-25000" dirty="0" err="1" smtClean="0"/>
              <a:t>A</a:t>
            </a:r>
            <a:r>
              <a:rPr lang="en-US" dirty="0" smtClean="0"/>
              <a:t>=96</a:t>
            </a:r>
            <a:r>
              <a:rPr lang="en-US" dirty="0" smtClean="0"/>
              <a:t> </a:t>
            </a:r>
            <a:r>
              <a:rPr lang="en-US" dirty="0"/>
              <a:t>to induce United to produce</a:t>
            </a:r>
            <a:r>
              <a:rPr lang="en-US" dirty="0" smtClean="0"/>
              <a:t> </a:t>
            </a:r>
            <a:r>
              <a:rPr lang="en-US" dirty="0" smtClean="0"/>
              <a:t>output </a:t>
            </a:r>
            <a:r>
              <a:rPr lang="en-US" dirty="0" err="1" smtClean="0"/>
              <a:t>q</a:t>
            </a:r>
            <a:r>
              <a:rPr lang="en-US" baseline="-25000" dirty="0" err="1" smtClean="0"/>
              <a:t>U</a:t>
            </a:r>
            <a:r>
              <a:rPr lang="en-US" dirty="0" smtClean="0"/>
              <a:t>=48</a:t>
            </a:r>
            <a:r>
              <a:rPr lang="en-US" dirty="0" smtClean="0"/>
              <a:t>? </a:t>
            </a:r>
            <a:endParaRPr lang="en-US" dirty="0"/>
          </a:p>
          <a:p>
            <a:pPr lvl="1" eaLnBrk="1" hangingPunct="1"/>
            <a:r>
              <a:rPr lang="en-US" dirty="0"/>
              <a:t>when the firms move simultaneously, United doesn’t believe American’s warning that it will produce a large quantity, because it is not in American’s best interest to produce that large a quantity of output.</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4512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64512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5123" grpId="0" build="p" autoUpdateAnimBg="0"/>
    </p:bldLst>
  </p:timing>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52226" name="Slide Number Placeholder 1"/>
          <p:cNvSpPr>
            <a:spLocks noGrp="1"/>
          </p:cNvSpPr>
          <p:nvPr>
            <p:ph type="sldNum" sz="quarter" idx="10"/>
          </p:nvPr>
        </p:nvSpPr>
        <p:spPr>
          <a:noFill/>
        </p:spPr>
        <p:txBody>
          <a:bodyPr/>
          <a:lstStyle/>
          <a:p>
            <a:r>
              <a:rPr lang="en-US" dirty="0" smtClean="0"/>
              <a:t>13 </a:t>
            </a:r>
            <a:r>
              <a:rPr lang="en-US" dirty="0"/>
              <a:t>- </a:t>
            </a:r>
            <a:fld id="{AED879E9-38F4-EA43-8BA9-A1A650B36A42}" type="slidenum">
              <a:rPr lang="en-US"/>
              <a:pPr/>
              <a:t>47</a:t>
            </a:fld>
            <a:endParaRPr lang="en-US" dirty="0"/>
          </a:p>
        </p:txBody>
      </p:sp>
      <p:sp>
        <p:nvSpPr>
          <p:cNvPr id="52228" name="Rectangle 2"/>
          <p:cNvSpPr>
            <a:spLocks noGrp="1" noChangeArrowheads="1"/>
          </p:cNvSpPr>
          <p:nvPr>
            <p:ph type="title" idx="4294967295"/>
          </p:nvPr>
        </p:nvSpPr>
        <p:spPr/>
        <p:txBody>
          <a:bodyPr/>
          <a:lstStyle/>
          <a:p>
            <a:pPr eaLnBrk="1" hangingPunct="1"/>
            <a:r>
              <a:rPr lang="en-US"/>
              <a:t>Credibility (cont.)</a:t>
            </a:r>
          </a:p>
        </p:txBody>
      </p:sp>
      <p:sp>
        <p:nvSpPr>
          <p:cNvPr id="646147" name="Rectangle 3"/>
          <p:cNvSpPr>
            <a:spLocks noGrp="1" noChangeArrowheads="1"/>
          </p:cNvSpPr>
          <p:nvPr>
            <p:ph type="body" idx="4294967295"/>
          </p:nvPr>
        </p:nvSpPr>
        <p:spPr/>
        <p:txBody>
          <a:bodyPr/>
          <a:lstStyle/>
          <a:p>
            <a:pPr eaLnBrk="1" hangingPunct="1"/>
            <a:r>
              <a:rPr lang="en-US" b="1"/>
              <a:t>Credible threat - </a:t>
            </a:r>
            <a:r>
              <a:rPr lang="en-US"/>
              <a:t>an announcement that a firm will use a strategy harmful to its rival and that the rival believes because the firm’s strategy is rational in the sense that it is in the firm’s best interest to use it</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46147">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6147" grpId="0" build="p" autoUpdateAnimBg="0"/>
    </p:bldLst>
  </p:timing>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53250" name="Slide Number Placeholder 1"/>
          <p:cNvSpPr>
            <a:spLocks noGrp="1"/>
          </p:cNvSpPr>
          <p:nvPr>
            <p:ph type="sldNum" sz="quarter" idx="10"/>
          </p:nvPr>
        </p:nvSpPr>
        <p:spPr>
          <a:noFill/>
        </p:spPr>
        <p:txBody>
          <a:bodyPr/>
          <a:lstStyle/>
          <a:p>
            <a:r>
              <a:rPr lang="en-US" dirty="0" smtClean="0"/>
              <a:t>13 </a:t>
            </a:r>
            <a:r>
              <a:rPr lang="en-US" dirty="0"/>
              <a:t>- </a:t>
            </a:r>
            <a:fld id="{FF97EC34-DC4A-5C40-9C6E-35BB3AC31BCC}" type="slidenum">
              <a:rPr lang="en-US"/>
              <a:pPr/>
              <a:t>48</a:t>
            </a:fld>
            <a:endParaRPr lang="en-US" dirty="0"/>
          </a:p>
        </p:txBody>
      </p:sp>
      <p:sp>
        <p:nvSpPr>
          <p:cNvPr id="53252" name="Rectangle 2"/>
          <p:cNvSpPr>
            <a:spLocks noGrp="1" noChangeArrowheads="1"/>
          </p:cNvSpPr>
          <p:nvPr>
            <p:ph type="title" idx="4294967295"/>
          </p:nvPr>
        </p:nvSpPr>
        <p:spPr/>
        <p:txBody>
          <a:bodyPr/>
          <a:lstStyle/>
          <a:p>
            <a:pPr eaLnBrk="1" hangingPunct="1"/>
            <a:r>
              <a:rPr lang="en-US"/>
              <a:t>Credibility (cont.)</a:t>
            </a:r>
          </a:p>
        </p:txBody>
      </p:sp>
      <p:sp>
        <p:nvSpPr>
          <p:cNvPr id="648195" name="Rectangle 3"/>
          <p:cNvSpPr>
            <a:spLocks noGrp="1" noChangeArrowheads="1"/>
          </p:cNvSpPr>
          <p:nvPr>
            <p:ph type="body" idx="4294967295"/>
          </p:nvPr>
        </p:nvSpPr>
        <p:spPr/>
        <p:txBody>
          <a:bodyPr/>
          <a:lstStyle/>
          <a:p>
            <a:pPr eaLnBrk="1" hangingPunct="1"/>
            <a:r>
              <a:rPr lang="en-US"/>
              <a:t>Why commitment makes a threat credible?</a:t>
            </a:r>
          </a:p>
          <a:p>
            <a:pPr lvl="1" eaLnBrk="1" hangingPunct="1"/>
            <a:r>
              <a:rPr lang="en-US"/>
              <a:t>“burning bridges.” - If the general burns the bridge behind the army so that the troops can only advance and not retreat, the army becomes a more fearsome foe</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48195">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64819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8195" grpId="0" build="p" autoUpdateAnimBg="0"/>
    </p:bldLst>
  </p:timing>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54274" name="Slide Number Placeholder 1"/>
          <p:cNvSpPr>
            <a:spLocks noGrp="1"/>
          </p:cNvSpPr>
          <p:nvPr>
            <p:ph type="sldNum" sz="quarter" idx="10"/>
          </p:nvPr>
        </p:nvSpPr>
        <p:spPr>
          <a:noFill/>
        </p:spPr>
        <p:txBody>
          <a:bodyPr/>
          <a:lstStyle/>
          <a:p>
            <a:r>
              <a:rPr lang="en-US" dirty="0" smtClean="0"/>
              <a:t>13 </a:t>
            </a:r>
            <a:r>
              <a:rPr lang="en-US" dirty="0"/>
              <a:t>- </a:t>
            </a:r>
            <a:fld id="{6DAC94B0-88E6-9049-8260-7E729F16EDB6}" type="slidenum">
              <a:rPr lang="en-US"/>
              <a:pPr/>
              <a:t>49</a:t>
            </a:fld>
            <a:endParaRPr lang="en-US" dirty="0"/>
          </a:p>
        </p:txBody>
      </p:sp>
      <p:sp>
        <p:nvSpPr>
          <p:cNvPr id="54276" name="Rectangle 2"/>
          <p:cNvSpPr>
            <a:spLocks noGrp="1" noChangeArrowheads="1"/>
          </p:cNvSpPr>
          <p:nvPr>
            <p:ph type="title" idx="4294967295"/>
          </p:nvPr>
        </p:nvSpPr>
        <p:spPr/>
        <p:txBody>
          <a:bodyPr/>
          <a:lstStyle/>
          <a:p>
            <a:pPr eaLnBrk="1" hangingPunct="1"/>
            <a:r>
              <a:rPr lang="en-US"/>
              <a:t>Repeated Game</a:t>
            </a:r>
          </a:p>
        </p:txBody>
      </p:sp>
      <p:sp>
        <p:nvSpPr>
          <p:cNvPr id="650243" name="Rectangle 3"/>
          <p:cNvSpPr>
            <a:spLocks noGrp="1" noChangeArrowheads="1"/>
          </p:cNvSpPr>
          <p:nvPr>
            <p:ph type="body" idx="4294967295"/>
          </p:nvPr>
        </p:nvSpPr>
        <p:spPr/>
        <p:txBody>
          <a:bodyPr/>
          <a:lstStyle/>
          <a:p>
            <a:pPr eaLnBrk="1" hangingPunct="1"/>
            <a:r>
              <a:rPr lang="en-US"/>
              <a:t>Static games that are repeated - in each period, there is a single stage:</a:t>
            </a:r>
          </a:p>
          <a:p>
            <a:pPr lvl="1" eaLnBrk="1" hangingPunct="1"/>
            <a:r>
              <a:rPr lang="en-US"/>
              <a:t>Both players move simultaneously. </a:t>
            </a:r>
          </a:p>
          <a:p>
            <a:pPr lvl="2" eaLnBrk="1" hangingPunct="1"/>
            <a:r>
              <a:rPr lang="en-US"/>
              <a:t>Player 1’s move in period </a:t>
            </a:r>
            <a:r>
              <a:rPr lang="en-US" i="1"/>
              <a:t>t </a:t>
            </a:r>
            <a:r>
              <a:rPr lang="en-US"/>
              <a:t>precedes </a:t>
            </a:r>
          </a:p>
          <a:p>
            <a:pPr lvl="2" eaLnBrk="1" hangingPunct="1"/>
            <a:r>
              <a:rPr lang="en-US"/>
              <a:t>Player 2’s move in period </a:t>
            </a:r>
            <a:r>
              <a:rPr lang="en-US" i="1"/>
              <a:t>t </a:t>
            </a:r>
            <a:r>
              <a:rPr lang="en-US"/>
              <a:t>+ 1; hence, the earlier action may affect the later one.</a:t>
            </a:r>
          </a:p>
          <a:p>
            <a:pPr lvl="1" eaLnBrk="1" hangingPunct="1"/>
            <a:r>
              <a:rPr lang="en-US"/>
              <a:t>The players know all the moves from previous periods, but they do not know each other’s moves within any one period because they all move simultaneously.</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5024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65024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499"/>
                                          </p:stCondLst>
                                        </p:cTn>
                                        <p:tgtEl>
                                          <p:spTgt spid="65024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499"/>
                                          </p:stCondLst>
                                        </p:cTn>
                                        <p:tgtEl>
                                          <p:spTgt spid="65024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65024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0243" grpId="0" build="p" autoUpdateAnimBg="0"/>
    </p:bldLst>
  </p:timing>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55298" name="Slide Number Placeholder 1"/>
          <p:cNvSpPr>
            <a:spLocks noGrp="1"/>
          </p:cNvSpPr>
          <p:nvPr>
            <p:ph type="sldNum" sz="quarter" idx="10"/>
          </p:nvPr>
        </p:nvSpPr>
        <p:spPr>
          <a:noFill/>
        </p:spPr>
        <p:txBody>
          <a:bodyPr/>
          <a:lstStyle/>
          <a:p>
            <a:r>
              <a:rPr lang="en-US" dirty="0" smtClean="0"/>
              <a:t>13 </a:t>
            </a:r>
            <a:r>
              <a:rPr lang="en-US" dirty="0"/>
              <a:t>- </a:t>
            </a:r>
            <a:fld id="{56FD3451-11E8-E040-B607-7B3F3EBE1E1E}" type="slidenum">
              <a:rPr lang="en-US"/>
              <a:pPr/>
              <a:t>50</a:t>
            </a:fld>
            <a:endParaRPr lang="en-US" dirty="0"/>
          </a:p>
        </p:txBody>
      </p:sp>
      <p:sp>
        <p:nvSpPr>
          <p:cNvPr id="55300" name="Rectangle 2"/>
          <p:cNvSpPr>
            <a:spLocks noGrp="1" noChangeArrowheads="1"/>
          </p:cNvSpPr>
          <p:nvPr>
            <p:ph type="title" idx="4294967295"/>
          </p:nvPr>
        </p:nvSpPr>
        <p:spPr/>
        <p:txBody>
          <a:bodyPr/>
          <a:lstStyle/>
          <a:p>
            <a:pPr eaLnBrk="1" hangingPunct="1"/>
            <a:r>
              <a:rPr lang="en-US"/>
              <a:t>Repeated Game (cont.)</a:t>
            </a:r>
          </a:p>
        </p:txBody>
      </p:sp>
      <p:sp>
        <p:nvSpPr>
          <p:cNvPr id="651267" name="Rectangle 3"/>
          <p:cNvSpPr>
            <a:spLocks noGrp="1" noChangeArrowheads="1"/>
          </p:cNvSpPr>
          <p:nvPr>
            <p:ph type="body" idx="4294967295"/>
          </p:nvPr>
        </p:nvSpPr>
        <p:spPr/>
        <p:txBody>
          <a:bodyPr/>
          <a:lstStyle/>
          <a:p>
            <a:pPr eaLnBrk="1" hangingPunct="1"/>
            <a:r>
              <a:rPr lang="en-US"/>
              <a:t>Suppose now that the airlines’ single-period prisoners’ dilemma game is repeated quarter after quarter. </a:t>
            </a:r>
          </a:p>
          <a:p>
            <a:pPr lvl="1" eaLnBrk="1" hangingPunct="1"/>
            <a:r>
              <a:rPr lang="en-US"/>
              <a:t>If they play a single-period game, each firm takes its rival’s strategy as a given and assumes that it cannot affect that strategy.</a:t>
            </a:r>
          </a:p>
          <a:p>
            <a:pPr eaLnBrk="1" hangingPunct="1"/>
            <a:r>
              <a:rPr lang="en-US"/>
              <a:t>In a repeated game, a firm can influence its rival’s behavior by </a:t>
            </a:r>
            <a:r>
              <a:rPr lang="en-US" i="1"/>
              <a:t>signaling </a:t>
            </a:r>
            <a:r>
              <a:rPr lang="en-US"/>
              <a:t>and </a:t>
            </a:r>
            <a:r>
              <a:rPr lang="en-US" i="1"/>
              <a:t>threatening to punish</a:t>
            </a:r>
            <a:r>
              <a:rPr lang="en-US"/>
              <a:t>.</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51267">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651267">
                                            <p:txEl>
                                              <p:pRg st="1" end="1"/>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499"/>
                                          </p:stCondLst>
                                        </p:cTn>
                                        <p:tgtEl>
                                          <p:spTgt spid="65126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1267" grpId="0" build="p" autoUpdateAnimBg="0"/>
    </p:bldLst>
  </p:timing>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56322" name="Slide Number Placeholder 1"/>
          <p:cNvSpPr>
            <a:spLocks noGrp="1"/>
          </p:cNvSpPr>
          <p:nvPr>
            <p:ph type="sldNum" sz="quarter" idx="10"/>
          </p:nvPr>
        </p:nvSpPr>
        <p:spPr>
          <a:noFill/>
        </p:spPr>
        <p:txBody>
          <a:bodyPr/>
          <a:lstStyle/>
          <a:p>
            <a:r>
              <a:rPr lang="en-US" dirty="0" smtClean="0"/>
              <a:t>13 </a:t>
            </a:r>
            <a:r>
              <a:rPr lang="en-US" dirty="0"/>
              <a:t>- </a:t>
            </a:r>
            <a:fld id="{3F8B3784-736C-CF44-939F-0D0EC9542339}" type="slidenum">
              <a:rPr lang="en-US"/>
              <a:pPr/>
              <a:t>51</a:t>
            </a:fld>
            <a:endParaRPr lang="en-US" dirty="0"/>
          </a:p>
        </p:txBody>
      </p:sp>
      <p:sp>
        <p:nvSpPr>
          <p:cNvPr id="56324" name="Rectangle 2"/>
          <p:cNvSpPr>
            <a:spLocks noGrp="1" noChangeArrowheads="1"/>
          </p:cNvSpPr>
          <p:nvPr>
            <p:ph type="title" idx="4294967295"/>
          </p:nvPr>
        </p:nvSpPr>
        <p:spPr/>
        <p:txBody>
          <a:bodyPr/>
          <a:lstStyle/>
          <a:p>
            <a:pPr eaLnBrk="1" hangingPunct="1"/>
            <a:r>
              <a:rPr lang="en-US"/>
              <a:t>Auctions</a:t>
            </a:r>
          </a:p>
        </p:txBody>
      </p:sp>
      <p:sp>
        <p:nvSpPr>
          <p:cNvPr id="652291" name="Rectangle 3"/>
          <p:cNvSpPr>
            <a:spLocks noGrp="1" noChangeArrowheads="1"/>
          </p:cNvSpPr>
          <p:nvPr>
            <p:ph type="body" idx="4294967295"/>
          </p:nvPr>
        </p:nvSpPr>
        <p:spPr/>
        <p:txBody>
          <a:bodyPr/>
          <a:lstStyle/>
          <a:p>
            <a:pPr eaLnBrk="1" hangingPunct="1"/>
            <a:r>
              <a:rPr lang="en-US" b="1"/>
              <a:t>Auction - </a:t>
            </a:r>
            <a:r>
              <a:rPr lang="en-US"/>
              <a:t>a sale in which property or a service is sold to the highest bidder.</a:t>
            </a:r>
          </a:p>
          <a:p>
            <a:pPr eaLnBrk="1" hangingPunct="1"/>
            <a:r>
              <a:rPr lang="en-US"/>
              <a:t>Three key components: </a:t>
            </a:r>
          </a:p>
          <a:p>
            <a:pPr lvl="1" eaLnBrk="1" hangingPunct="1"/>
            <a:r>
              <a:rPr lang="en-US"/>
              <a:t>the number of units being sold, </a:t>
            </a:r>
          </a:p>
          <a:p>
            <a:pPr lvl="1" eaLnBrk="1" hangingPunct="1"/>
            <a:r>
              <a:rPr lang="en-US"/>
              <a:t>the format of the bidding, and </a:t>
            </a:r>
          </a:p>
          <a:p>
            <a:pPr lvl="1" eaLnBrk="1" hangingPunct="1"/>
            <a:r>
              <a:rPr lang="en-US"/>
              <a:t>the value that potential bidders place on the good.</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5229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652291">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499"/>
                                          </p:stCondLst>
                                        </p:cTn>
                                        <p:tgtEl>
                                          <p:spTgt spid="652291">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652291">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499"/>
                                          </p:stCondLst>
                                        </p:cTn>
                                        <p:tgtEl>
                                          <p:spTgt spid="65229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2291" grpId="0" build="p" autoUpdateAnimBg="0"/>
    </p:bldLst>
  </p:timing>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57346" name="Slide Number Placeholder 1"/>
          <p:cNvSpPr>
            <a:spLocks noGrp="1"/>
          </p:cNvSpPr>
          <p:nvPr>
            <p:ph type="sldNum" sz="quarter" idx="10"/>
          </p:nvPr>
        </p:nvSpPr>
        <p:spPr>
          <a:noFill/>
        </p:spPr>
        <p:txBody>
          <a:bodyPr/>
          <a:lstStyle/>
          <a:p>
            <a:r>
              <a:rPr lang="en-US" dirty="0" smtClean="0"/>
              <a:t>13 </a:t>
            </a:r>
            <a:r>
              <a:rPr lang="en-US" dirty="0"/>
              <a:t>- </a:t>
            </a:r>
            <a:fld id="{0E0AFFE0-BAA8-F247-BF6C-13A5D0B49001}" type="slidenum">
              <a:rPr lang="en-US"/>
              <a:pPr/>
              <a:t>52</a:t>
            </a:fld>
            <a:endParaRPr lang="en-US" dirty="0"/>
          </a:p>
        </p:txBody>
      </p:sp>
      <p:sp>
        <p:nvSpPr>
          <p:cNvPr id="57348" name="Rectangle 2"/>
          <p:cNvSpPr>
            <a:spLocks noGrp="1" noChangeArrowheads="1"/>
          </p:cNvSpPr>
          <p:nvPr>
            <p:ph type="title" idx="4294967295"/>
          </p:nvPr>
        </p:nvSpPr>
        <p:spPr/>
        <p:txBody>
          <a:bodyPr/>
          <a:lstStyle/>
          <a:p>
            <a:pPr eaLnBrk="1" hangingPunct="1"/>
            <a:r>
              <a:rPr lang="en-US"/>
              <a:t>Format of Bidding</a:t>
            </a:r>
          </a:p>
        </p:txBody>
      </p:sp>
      <p:sp>
        <p:nvSpPr>
          <p:cNvPr id="653315" name="Rectangle 3"/>
          <p:cNvSpPr>
            <a:spLocks noGrp="1" noChangeArrowheads="1"/>
          </p:cNvSpPr>
          <p:nvPr>
            <p:ph type="body" idx="4294967295"/>
          </p:nvPr>
        </p:nvSpPr>
        <p:spPr/>
        <p:txBody>
          <a:bodyPr/>
          <a:lstStyle/>
          <a:p>
            <a:pPr eaLnBrk="1" hangingPunct="1"/>
            <a:r>
              <a:rPr lang="en-US" b="1"/>
              <a:t>English auction - </a:t>
            </a:r>
            <a:r>
              <a:rPr lang="en-US"/>
              <a:t>The auctioneer starts the bidding at the lowest price that is acceptable to the seller and then repeatedly encourages potential buyers to bid more than the previous highest bidder.</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5331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3315" grpId="0" build="p" autoUpdateAnimBg="0"/>
    </p:bldLst>
  </p:timing>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58370" name="Slide Number Placeholder 1"/>
          <p:cNvSpPr>
            <a:spLocks noGrp="1"/>
          </p:cNvSpPr>
          <p:nvPr>
            <p:ph type="sldNum" sz="quarter" idx="10"/>
          </p:nvPr>
        </p:nvSpPr>
        <p:spPr>
          <a:noFill/>
        </p:spPr>
        <p:txBody>
          <a:bodyPr/>
          <a:lstStyle/>
          <a:p>
            <a:r>
              <a:rPr lang="en-US" dirty="0" smtClean="0"/>
              <a:t>13 </a:t>
            </a:r>
            <a:r>
              <a:rPr lang="en-US" dirty="0"/>
              <a:t>- </a:t>
            </a:r>
            <a:fld id="{FA4B5770-53E0-CE41-9097-2493F87EC001}" type="slidenum">
              <a:rPr lang="en-US"/>
              <a:pPr/>
              <a:t>53</a:t>
            </a:fld>
            <a:endParaRPr lang="en-US" dirty="0"/>
          </a:p>
        </p:txBody>
      </p:sp>
      <p:sp>
        <p:nvSpPr>
          <p:cNvPr id="58372" name="Rectangle 2"/>
          <p:cNvSpPr>
            <a:spLocks noGrp="1" noChangeArrowheads="1"/>
          </p:cNvSpPr>
          <p:nvPr>
            <p:ph type="title" idx="4294967295"/>
          </p:nvPr>
        </p:nvSpPr>
        <p:spPr/>
        <p:txBody>
          <a:bodyPr/>
          <a:lstStyle/>
          <a:p>
            <a:pPr eaLnBrk="1" hangingPunct="1"/>
            <a:r>
              <a:rPr lang="en-US"/>
              <a:t>Format of Bidding (cont.)</a:t>
            </a:r>
          </a:p>
        </p:txBody>
      </p:sp>
      <p:sp>
        <p:nvSpPr>
          <p:cNvPr id="654339" name="Rectangle 3"/>
          <p:cNvSpPr>
            <a:spLocks noGrp="1" noChangeArrowheads="1"/>
          </p:cNvSpPr>
          <p:nvPr>
            <p:ph type="body" idx="4294967295"/>
          </p:nvPr>
        </p:nvSpPr>
        <p:spPr/>
        <p:txBody>
          <a:bodyPr/>
          <a:lstStyle/>
          <a:p>
            <a:pPr eaLnBrk="1" hangingPunct="1"/>
            <a:r>
              <a:rPr lang="en-US" b="1"/>
              <a:t>Dutch auction - </a:t>
            </a:r>
            <a:r>
              <a:rPr lang="en-US"/>
              <a:t>ends dramatically with the first “bid.” </a:t>
            </a:r>
          </a:p>
          <a:p>
            <a:pPr lvl="1" eaLnBrk="1" hangingPunct="1"/>
            <a:r>
              <a:rPr lang="en-US"/>
              <a:t>The seller starts by asking if anyone wants to buy at a relatively high price. </a:t>
            </a:r>
          </a:p>
          <a:p>
            <a:pPr lvl="1" eaLnBrk="1" hangingPunct="1"/>
            <a:r>
              <a:rPr lang="en-US"/>
              <a:t>The seller reduces the price by given increments until someone accepts the offered price and buys at that price.</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54339">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654339">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499"/>
                                          </p:stCondLst>
                                        </p:cTn>
                                        <p:tgtEl>
                                          <p:spTgt spid="65433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4339" grpId="0" build="p" autoUpdateAnimBg="0"/>
    </p:bldLst>
  </p:timing>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59394" name="Slide Number Placeholder 1"/>
          <p:cNvSpPr>
            <a:spLocks noGrp="1"/>
          </p:cNvSpPr>
          <p:nvPr>
            <p:ph type="sldNum" sz="quarter" idx="10"/>
          </p:nvPr>
        </p:nvSpPr>
        <p:spPr>
          <a:noFill/>
        </p:spPr>
        <p:txBody>
          <a:bodyPr/>
          <a:lstStyle/>
          <a:p>
            <a:r>
              <a:rPr lang="en-US" dirty="0" smtClean="0"/>
              <a:t>13 </a:t>
            </a:r>
            <a:r>
              <a:rPr lang="en-US" dirty="0"/>
              <a:t>- </a:t>
            </a:r>
            <a:fld id="{B51E3B26-E7EC-A542-BA93-89F7C7C1EE89}" type="slidenum">
              <a:rPr lang="en-US"/>
              <a:pPr/>
              <a:t>54</a:t>
            </a:fld>
            <a:endParaRPr lang="en-US" dirty="0"/>
          </a:p>
        </p:txBody>
      </p:sp>
      <p:sp>
        <p:nvSpPr>
          <p:cNvPr id="59396" name="Rectangle 2"/>
          <p:cNvSpPr>
            <a:spLocks noGrp="1" noChangeArrowheads="1"/>
          </p:cNvSpPr>
          <p:nvPr>
            <p:ph type="title" idx="4294967295"/>
          </p:nvPr>
        </p:nvSpPr>
        <p:spPr/>
        <p:txBody>
          <a:bodyPr/>
          <a:lstStyle/>
          <a:p>
            <a:pPr eaLnBrk="1" hangingPunct="1"/>
            <a:r>
              <a:rPr lang="en-US"/>
              <a:t>Format of Bidding (cont.)</a:t>
            </a:r>
          </a:p>
        </p:txBody>
      </p:sp>
      <p:sp>
        <p:nvSpPr>
          <p:cNvPr id="655363" name="Rectangle 3"/>
          <p:cNvSpPr>
            <a:spLocks noGrp="1" noChangeArrowheads="1"/>
          </p:cNvSpPr>
          <p:nvPr>
            <p:ph type="body" idx="4294967295"/>
          </p:nvPr>
        </p:nvSpPr>
        <p:spPr/>
        <p:txBody>
          <a:bodyPr/>
          <a:lstStyle/>
          <a:p>
            <a:pPr eaLnBrk="1" hangingPunct="1"/>
            <a:r>
              <a:rPr lang="en-US" b="1"/>
              <a:t>Sealed-bid auction - </a:t>
            </a:r>
            <a:r>
              <a:rPr lang="en-US"/>
              <a:t>everyone submits a bid simultaneously without seeing anyone else’s bid (for example, by submitting each bid in a sealed envelope), and the highest bidder wins.</a:t>
            </a:r>
          </a:p>
          <a:p>
            <a:pPr lvl="1" eaLnBrk="1" hangingPunct="1"/>
            <a:r>
              <a:rPr lang="en-US" i="1"/>
              <a:t>first-price auction - </a:t>
            </a:r>
            <a:r>
              <a:rPr lang="en-US"/>
              <a:t>the winner pays its own highest bid. </a:t>
            </a:r>
          </a:p>
          <a:p>
            <a:pPr lvl="1" eaLnBrk="1" hangingPunct="1"/>
            <a:r>
              <a:rPr lang="en-US" i="1"/>
              <a:t>second-price auction - </a:t>
            </a:r>
            <a:r>
              <a:rPr lang="en-US"/>
              <a:t>the winner pays the amount bid by the second-highest bidder.</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5536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65536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499"/>
                                          </p:stCondLst>
                                        </p:cTn>
                                        <p:tgtEl>
                                          <p:spTgt spid="65536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363" grpId="0" build="p" autoUpdateAnimBg="0"/>
    </p:bldLst>
  </p:timing>
</p:sld>
</file>

<file path=ppt/slides/slide5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60418" name="Slide Number Placeholder 1"/>
          <p:cNvSpPr>
            <a:spLocks noGrp="1"/>
          </p:cNvSpPr>
          <p:nvPr>
            <p:ph type="sldNum" sz="quarter" idx="10"/>
          </p:nvPr>
        </p:nvSpPr>
        <p:spPr>
          <a:noFill/>
        </p:spPr>
        <p:txBody>
          <a:bodyPr/>
          <a:lstStyle/>
          <a:p>
            <a:r>
              <a:rPr lang="en-US" dirty="0" smtClean="0"/>
              <a:t>13 </a:t>
            </a:r>
            <a:r>
              <a:rPr lang="en-US" dirty="0"/>
              <a:t>- </a:t>
            </a:r>
            <a:fld id="{6D27D120-15CC-6A44-AD51-A60945C8E874}" type="slidenum">
              <a:rPr lang="en-US"/>
              <a:pPr/>
              <a:t>55</a:t>
            </a:fld>
            <a:endParaRPr lang="en-US" dirty="0"/>
          </a:p>
        </p:txBody>
      </p:sp>
      <p:sp>
        <p:nvSpPr>
          <p:cNvPr id="60420" name="Rectangle 2"/>
          <p:cNvSpPr>
            <a:spLocks noGrp="1" noChangeArrowheads="1"/>
          </p:cNvSpPr>
          <p:nvPr>
            <p:ph type="title" idx="4294967295"/>
          </p:nvPr>
        </p:nvSpPr>
        <p:spPr/>
        <p:txBody>
          <a:bodyPr/>
          <a:lstStyle/>
          <a:p>
            <a:pPr eaLnBrk="1" hangingPunct="1"/>
            <a:r>
              <a:rPr lang="en-US"/>
              <a:t>Value</a:t>
            </a:r>
          </a:p>
        </p:txBody>
      </p:sp>
      <p:sp>
        <p:nvSpPr>
          <p:cNvPr id="656387" name="Rectangle 3"/>
          <p:cNvSpPr>
            <a:spLocks noGrp="1" noChangeArrowheads="1"/>
          </p:cNvSpPr>
          <p:nvPr>
            <p:ph type="body" idx="4294967295"/>
          </p:nvPr>
        </p:nvSpPr>
        <p:spPr/>
        <p:txBody>
          <a:bodyPr/>
          <a:lstStyle/>
          <a:p>
            <a:pPr eaLnBrk="1" hangingPunct="1"/>
            <a:r>
              <a:rPr lang="en-US" b="1"/>
              <a:t>Private value - </a:t>
            </a:r>
            <a:r>
              <a:rPr lang="en-US"/>
              <a:t>If each potential bidder places a different personal value on the good.</a:t>
            </a:r>
          </a:p>
          <a:p>
            <a:pPr eaLnBrk="1" hangingPunct="1"/>
            <a:r>
              <a:rPr lang="en-US" b="1"/>
              <a:t>Common value - </a:t>
            </a:r>
            <a:r>
              <a:rPr lang="en-US"/>
              <a:t>good that has the same fundamental value to everyone, but no buyer knows exactly what that </a:t>
            </a:r>
            <a:r>
              <a:rPr lang="en-US" i="1"/>
              <a:t>common value </a:t>
            </a:r>
            <a:r>
              <a:rPr lang="en-US"/>
              <a:t>is.</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5638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656387">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6387" grpId="0" build="p" autoUpdateAnimBg="0"/>
    </p:bldLst>
  </p:timing>
</p:sld>
</file>

<file path=ppt/slides/slide5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61442" name="Slide Number Placeholder 1"/>
          <p:cNvSpPr>
            <a:spLocks noGrp="1"/>
          </p:cNvSpPr>
          <p:nvPr>
            <p:ph type="sldNum" sz="quarter" idx="10"/>
          </p:nvPr>
        </p:nvSpPr>
        <p:spPr>
          <a:noFill/>
        </p:spPr>
        <p:txBody>
          <a:bodyPr/>
          <a:lstStyle/>
          <a:p>
            <a:r>
              <a:rPr lang="en-US" dirty="0" smtClean="0"/>
              <a:t>13 </a:t>
            </a:r>
            <a:r>
              <a:rPr lang="en-US" dirty="0"/>
              <a:t>- </a:t>
            </a:r>
            <a:fld id="{26A7ED79-A4EF-F847-9E5A-DF851D54D945}" type="slidenum">
              <a:rPr lang="en-US"/>
              <a:pPr/>
              <a:t>56</a:t>
            </a:fld>
            <a:endParaRPr lang="en-US" dirty="0"/>
          </a:p>
        </p:txBody>
      </p:sp>
      <p:sp>
        <p:nvSpPr>
          <p:cNvPr id="61444" name="Rectangle 2"/>
          <p:cNvSpPr>
            <a:spLocks noGrp="1" noChangeArrowheads="1"/>
          </p:cNvSpPr>
          <p:nvPr>
            <p:ph type="title" idx="4294967295"/>
          </p:nvPr>
        </p:nvSpPr>
        <p:spPr/>
        <p:txBody>
          <a:bodyPr/>
          <a:lstStyle/>
          <a:p>
            <a:pPr eaLnBrk="1" hangingPunct="1"/>
            <a:r>
              <a:rPr lang="en-US" sz="3200"/>
              <a:t>Bidding Strategies in Private-Value Auctions</a:t>
            </a:r>
          </a:p>
        </p:txBody>
      </p:sp>
      <p:sp>
        <p:nvSpPr>
          <p:cNvPr id="657411" name="Rectangle 3"/>
          <p:cNvSpPr>
            <a:spLocks noGrp="1" noChangeArrowheads="1"/>
          </p:cNvSpPr>
          <p:nvPr>
            <p:ph type="body" idx="4294967295"/>
          </p:nvPr>
        </p:nvSpPr>
        <p:spPr/>
        <p:txBody>
          <a:bodyPr/>
          <a:lstStyle/>
          <a:p>
            <a:pPr eaLnBrk="1" hangingPunct="1"/>
            <a:r>
              <a:rPr lang="en-US"/>
              <a:t>In a traditional sealed-bid, second-price auction, bidding your highest value </a:t>
            </a:r>
            <a:r>
              <a:rPr lang="en-US" i="1"/>
              <a:t>weakly dominates </a:t>
            </a:r>
            <a:r>
              <a:rPr lang="en-US"/>
              <a:t>all other bidding strategies: </a:t>
            </a:r>
          </a:p>
          <a:p>
            <a:pPr lvl="1" eaLnBrk="1" hangingPunct="1"/>
            <a:r>
              <a:rPr lang="en-US"/>
              <a:t>The strategy of bidding your maximum value leaves you </a:t>
            </a:r>
            <a:r>
              <a:rPr lang="en-US" i="1"/>
              <a:t>as well off </a:t>
            </a:r>
            <a:r>
              <a:rPr lang="en-US"/>
              <a:t>as, </a:t>
            </a:r>
            <a:r>
              <a:rPr lang="en-US" i="1"/>
              <a:t>or better off </a:t>
            </a:r>
            <a:r>
              <a:rPr lang="en-US"/>
              <a:t>than, bidding any other value.</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57411">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657411">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7411" grpId="0" build="p" autoUpdateAnimBg="0"/>
    </p:bldLst>
  </p:timing>
</p:sld>
</file>

<file path=ppt/slides/slide5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62466" name="Slide Number Placeholder 1"/>
          <p:cNvSpPr>
            <a:spLocks noGrp="1"/>
          </p:cNvSpPr>
          <p:nvPr>
            <p:ph type="sldNum" sz="quarter" idx="10"/>
          </p:nvPr>
        </p:nvSpPr>
        <p:spPr>
          <a:noFill/>
        </p:spPr>
        <p:txBody>
          <a:bodyPr/>
          <a:lstStyle/>
          <a:p>
            <a:r>
              <a:rPr lang="en-US" dirty="0" smtClean="0"/>
              <a:t>13 </a:t>
            </a:r>
            <a:r>
              <a:rPr lang="en-US" dirty="0"/>
              <a:t>- </a:t>
            </a:r>
            <a:fld id="{AACCD27C-AB8B-4F42-A0BD-14FB5B788370}" type="slidenum">
              <a:rPr lang="en-US"/>
              <a:pPr/>
              <a:t>57</a:t>
            </a:fld>
            <a:endParaRPr lang="en-US" dirty="0"/>
          </a:p>
        </p:txBody>
      </p:sp>
      <p:sp>
        <p:nvSpPr>
          <p:cNvPr id="62468" name="Rectangle 2"/>
          <p:cNvSpPr>
            <a:spLocks noGrp="1" noChangeArrowheads="1"/>
          </p:cNvSpPr>
          <p:nvPr>
            <p:ph type="title" idx="4294967295"/>
          </p:nvPr>
        </p:nvSpPr>
        <p:spPr/>
        <p:txBody>
          <a:bodyPr/>
          <a:lstStyle/>
          <a:p>
            <a:pPr eaLnBrk="1" hangingPunct="1"/>
            <a:r>
              <a:rPr lang="en-US" sz="3200"/>
              <a:t>Bidding Strategies in Private-Value Auctions (cont.)</a:t>
            </a:r>
          </a:p>
        </p:txBody>
      </p:sp>
      <p:sp>
        <p:nvSpPr>
          <p:cNvPr id="658435" name="Rectangle 3"/>
          <p:cNvSpPr>
            <a:spLocks noGrp="1" noChangeArrowheads="1"/>
          </p:cNvSpPr>
          <p:nvPr>
            <p:ph type="body" idx="4294967295"/>
          </p:nvPr>
        </p:nvSpPr>
        <p:spPr/>
        <p:txBody>
          <a:bodyPr/>
          <a:lstStyle/>
          <a:p>
            <a:pPr eaLnBrk="1" hangingPunct="1"/>
            <a:r>
              <a:rPr lang="en-US" sz="2800"/>
              <a:t>Should you ever bid more than your value? </a:t>
            </a:r>
          </a:p>
          <a:p>
            <a:pPr lvl="1" eaLnBrk="1" hangingPunct="1"/>
            <a:r>
              <a:rPr lang="en-US" sz="2400"/>
              <a:t>Suppose that you bid $120. Your value is $100. There are three possibilities. </a:t>
            </a:r>
          </a:p>
          <a:p>
            <a:pPr lvl="2" eaLnBrk="1" hangingPunct="1"/>
            <a:r>
              <a:rPr lang="en-US" sz="2000"/>
              <a:t>If the highest bid of your rivals is greater than $120, then you do not buy the good and receive no consumer surplus. </a:t>
            </a:r>
          </a:p>
          <a:p>
            <a:pPr lvl="2" eaLnBrk="1" hangingPunct="1"/>
            <a:r>
              <a:rPr lang="en-US" sz="2000"/>
              <a:t>If the highest alternative bid is less than $100, then you win and receive the same consumer surplus that you would have received had you bid $100. </a:t>
            </a:r>
          </a:p>
          <a:p>
            <a:pPr lvl="2" eaLnBrk="1" hangingPunct="1"/>
            <a:r>
              <a:rPr lang="en-US" sz="2000"/>
              <a:t>if the highest bid by a rival were an amount between $100 and $120—say, $110—then bidding more than your maximum value causes you to win, but you purchase the good for more than you value it, so you receive negative consumer surplus: −$10 (= $100 − $110). </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58435">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658435">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499"/>
                                          </p:stCondLst>
                                        </p:cTn>
                                        <p:tgtEl>
                                          <p:spTgt spid="658435">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499"/>
                                          </p:stCondLst>
                                        </p:cTn>
                                        <p:tgtEl>
                                          <p:spTgt spid="658435">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65843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8435" grpId="0" build="p" autoUpdateAnimBg="0"/>
    </p:bldLst>
  </p:timing>
</p:sld>
</file>

<file path=ppt/slides/slide5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63490" name="Slide Number Placeholder 1"/>
          <p:cNvSpPr>
            <a:spLocks noGrp="1"/>
          </p:cNvSpPr>
          <p:nvPr>
            <p:ph type="sldNum" sz="quarter" idx="10"/>
          </p:nvPr>
        </p:nvSpPr>
        <p:spPr>
          <a:noFill/>
        </p:spPr>
        <p:txBody>
          <a:bodyPr/>
          <a:lstStyle/>
          <a:p>
            <a:r>
              <a:rPr lang="en-US" dirty="0" smtClean="0"/>
              <a:t>13 </a:t>
            </a:r>
            <a:r>
              <a:rPr lang="en-US" dirty="0"/>
              <a:t>- </a:t>
            </a:r>
            <a:fld id="{69D0A32A-E86A-484F-9D6F-8035F8E976A8}" type="slidenum">
              <a:rPr lang="en-US"/>
              <a:pPr/>
              <a:t>58</a:t>
            </a:fld>
            <a:endParaRPr lang="en-US" dirty="0"/>
          </a:p>
        </p:txBody>
      </p:sp>
      <p:sp>
        <p:nvSpPr>
          <p:cNvPr id="63492" name="Rectangle 2"/>
          <p:cNvSpPr>
            <a:spLocks noGrp="1" noChangeArrowheads="1"/>
          </p:cNvSpPr>
          <p:nvPr>
            <p:ph type="title" idx="4294967295"/>
          </p:nvPr>
        </p:nvSpPr>
        <p:spPr/>
        <p:txBody>
          <a:bodyPr/>
          <a:lstStyle/>
          <a:p>
            <a:pPr eaLnBrk="1" hangingPunct="1"/>
            <a:r>
              <a:rPr lang="en-US" sz="3200"/>
              <a:t>Bidding Strategies in Private-Value Auctions (cont.)</a:t>
            </a:r>
          </a:p>
        </p:txBody>
      </p:sp>
      <p:sp>
        <p:nvSpPr>
          <p:cNvPr id="659459" name="Rectangle 3"/>
          <p:cNvSpPr>
            <a:spLocks noGrp="1" noChangeArrowheads="1"/>
          </p:cNvSpPr>
          <p:nvPr>
            <p:ph type="body" idx="4294967295"/>
          </p:nvPr>
        </p:nvSpPr>
        <p:spPr/>
        <p:txBody>
          <a:bodyPr/>
          <a:lstStyle/>
          <a:p>
            <a:pPr eaLnBrk="1" hangingPunct="1"/>
            <a:r>
              <a:rPr lang="en-US"/>
              <a:t>Should you ever bid less than your maximum value, say, $90? </a:t>
            </a:r>
          </a:p>
          <a:p>
            <a:pPr lvl="1" eaLnBrk="1" hangingPunct="1"/>
            <a:r>
              <a:rPr lang="en-US"/>
              <a:t>No, </a:t>
            </a:r>
          </a:p>
          <a:p>
            <a:pPr lvl="2" eaLnBrk="1" hangingPunct="1"/>
            <a:r>
              <a:rPr lang="en-US"/>
              <a:t>because you only lower the odds of winning without affecting the price that you pay if you do win.</a:t>
            </a:r>
          </a:p>
          <a:p>
            <a:pPr eaLnBrk="1" hangingPunct="1"/>
            <a:r>
              <a:rPr lang="en-US"/>
              <a:t>Thus, you do as well or better by bidding your value than by over- or underbidding.</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59459">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659459">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499"/>
                                          </p:stCondLst>
                                        </p:cTn>
                                        <p:tgtEl>
                                          <p:spTgt spid="659459">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65945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9459" grpId="0" build="p" autoUpdateAnimBg="0"/>
    </p:bldLst>
  </p:timing>
</p:sld>
</file>

<file path=ppt/slides/slide5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64514" name="Slide Number Placeholder 1"/>
          <p:cNvSpPr>
            <a:spLocks noGrp="1"/>
          </p:cNvSpPr>
          <p:nvPr>
            <p:ph type="sldNum" sz="quarter" idx="10"/>
          </p:nvPr>
        </p:nvSpPr>
        <p:spPr>
          <a:noFill/>
        </p:spPr>
        <p:txBody>
          <a:bodyPr/>
          <a:lstStyle/>
          <a:p>
            <a:r>
              <a:rPr lang="en-US" dirty="0" smtClean="0"/>
              <a:t>13 </a:t>
            </a:r>
            <a:r>
              <a:rPr lang="en-US" dirty="0"/>
              <a:t>- </a:t>
            </a:r>
            <a:fld id="{2267EFA9-AE39-5A49-8303-9A368B0D679E}" type="slidenum">
              <a:rPr lang="en-US"/>
              <a:pPr/>
              <a:t>59</a:t>
            </a:fld>
            <a:endParaRPr lang="en-US" dirty="0"/>
          </a:p>
        </p:txBody>
      </p:sp>
      <p:sp>
        <p:nvSpPr>
          <p:cNvPr id="64516" name="Rectangle 2"/>
          <p:cNvSpPr>
            <a:spLocks noGrp="1" noChangeArrowheads="1"/>
          </p:cNvSpPr>
          <p:nvPr>
            <p:ph type="title" idx="4294967295"/>
          </p:nvPr>
        </p:nvSpPr>
        <p:spPr/>
        <p:txBody>
          <a:bodyPr/>
          <a:lstStyle/>
          <a:p>
            <a:pPr eaLnBrk="1" hangingPunct="1"/>
            <a:r>
              <a:rPr lang="en-US"/>
              <a:t>English Auction Strategy</a:t>
            </a:r>
          </a:p>
        </p:txBody>
      </p:sp>
      <p:sp>
        <p:nvSpPr>
          <p:cNvPr id="660483" name="Rectangle 3"/>
          <p:cNvSpPr>
            <a:spLocks noGrp="1" noChangeArrowheads="1"/>
          </p:cNvSpPr>
          <p:nvPr>
            <p:ph type="body" idx="4294967295"/>
          </p:nvPr>
        </p:nvSpPr>
        <p:spPr/>
        <p:txBody>
          <a:bodyPr/>
          <a:lstStyle/>
          <a:p>
            <a:pPr eaLnBrk="1" hangingPunct="1"/>
            <a:r>
              <a:rPr lang="en-US"/>
              <a:t>The seller uses an English auction to sell the carving to bidders with various private values.</a:t>
            </a:r>
          </a:p>
          <a:p>
            <a:pPr lvl="1" eaLnBrk="1" hangingPunct="1"/>
            <a:r>
              <a:rPr lang="en-US"/>
              <a:t>Your best strategy is to raise the current highest bid as long as your bid is less than the value you place on the good, $100.</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6048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66048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0483" grpId="0" build="p" autoUpdateAnimBg="0"/>
    </p:bldLst>
  </p:timing>
</p:sld>
</file>

<file path=ppt/slides/slide6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65538" name="Slide Number Placeholder 1"/>
          <p:cNvSpPr>
            <a:spLocks noGrp="1"/>
          </p:cNvSpPr>
          <p:nvPr>
            <p:ph type="sldNum" sz="quarter" idx="10"/>
          </p:nvPr>
        </p:nvSpPr>
        <p:spPr>
          <a:noFill/>
        </p:spPr>
        <p:txBody>
          <a:bodyPr/>
          <a:lstStyle/>
          <a:p>
            <a:r>
              <a:rPr lang="en-US" dirty="0" smtClean="0"/>
              <a:t>13 </a:t>
            </a:r>
            <a:r>
              <a:rPr lang="en-US" dirty="0"/>
              <a:t>- </a:t>
            </a:r>
            <a:fld id="{A161A803-0A6D-F845-968D-34E0FC3781D0}" type="slidenum">
              <a:rPr lang="en-US"/>
              <a:pPr/>
              <a:t>60</a:t>
            </a:fld>
            <a:endParaRPr lang="en-US" dirty="0"/>
          </a:p>
        </p:txBody>
      </p:sp>
      <p:sp>
        <p:nvSpPr>
          <p:cNvPr id="65540" name="Rectangle 2"/>
          <p:cNvSpPr>
            <a:spLocks noGrp="1" noChangeArrowheads="1"/>
          </p:cNvSpPr>
          <p:nvPr>
            <p:ph type="title" idx="4294967295"/>
          </p:nvPr>
        </p:nvSpPr>
        <p:spPr/>
        <p:txBody>
          <a:bodyPr/>
          <a:lstStyle/>
          <a:p>
            <a:pPr eaLnBrk="1" hangingPunct="1"/>
            <a:r>
              <a:rPr lang="en-US"/>
              <a:t>Winner’s Curse</a:t>
            </a:r>
          </a:p>
        </p:txBody>
      </p:sp>
      <p:sp>
        <p:nvSpPr>
          <p:cNvPr id="661507" name="Rectangle 3"/>
          <p:cNvSpPr>
            <a:spLocks noGrp="1" noChangeArrowheads="1"/>
          </p:cNvSpPr>
          <p:nvPr>
            <p:ph type="body" idx="4294967295"/>
          </p:nvPr>
        </p:nvSpPr>
        <p:spPr/>
        <p:txBody>
          <a:bodyPr/>
          <a:lstStyle/>
          <a:p>
            <a:pPr eaLnBrk="1" hangingPunct="1"/>
            <a:r>
              <a:rPr lang="en-US" b="1"/>
              <a:t>Winner’s curse - </a:t>
            </a:r>
            <a:r>
              <a:rPr lang="en-US"/>
              <a:t>auction winner’s bid exceeds the common-value item’s value</a:t>
            </a:r>
          </a:p>
          <a:p>
            <a:pPr eaLnBrk="1" hangingPunct="1"/>
            <a:endParaRPr lang="en-US"/>
          </a:p>
          <a:p>
            <a:pPr eaLnBrk="1" hangingPunct="1"/>
            <a:r>
              <a:rPr lang="en-US"/>
              <a:t>If bidders are right on average, then highest bid likely to be above true value</a:t>
            </a:r>
          </a:p>
          <a:p>
            <a:pPr eaLnBrk="1" hangingPunct="1"/>
            <a:endParaRPr lang="en-US"/>
          </a:p>
          <a:p>
            <a:pPr eaLnBrk="1" hangingPunct="1"/>
            <a:r>
              <a:rPr lang="en-US"/>
              <a:t>Example: Jar full of coins</a:t>
            </a:r>
          </a:p>
          <a:p>
            <a:pPr eaLnBrk="1" hangingPunct="1"/>
            <a:r>
              <a:rPr lang="en-US"/>
              <a:t>Example: early auctions for drilling rights</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6150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661507">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661507">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661507">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1507" grpId="0" build="p" autoUpdateAnimBg="0"/>
    </p:bldLst>
  </p:timing>
</p:sld>
</file>

<file path=ppt/tags/tag1.xml><?xml version="1.0" encoding="utf-8"?>
<p:tagLs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tag name="POWERPOINTVERSION" val="12.0"/>
  <p:tag name="SAVECSVWITHSESSION" val="True"/>
  <p:tag name="ANSWERNOWTEXT" val="Answer Now"/>
  <p:tag name="RESPTABLESTYLE" val="-1"/>
  <p:tag name="ALLOWDUPLICATES" val="False"/>
  <p:tag name="AUTOADVANCE" val="False"/>
  <p:tag name="STDCHART" val="1"/>
  <p:tag name="SKIPREMAININGRACESLIDES" val="True"/>
  <p:tag name="BUBBLENAMEVISIBLE" val="True"/>
  <p:tag name="DEFAULTNUMTEAMS" val="5"/>
  <p:tag name="CUSTOMCELLBACKCOLOR2" val="-13395457"/>
  <p:tag name="DISPLAYNAME" val="True"/>
  <p:tag name="GRIDROTATIONINTERVAL" val="2"/>
  <p:tag name="GRIDFONTSIZE" val="12"/>
  <p:tag name="RESETCHARTS" val="True"/>
  <p:tag name="ALLOWUSERFEEDBACK" val="True"/>
  <p:tag name="REALTIMEBACKUPPATH" val="(None)"/>
  <p:tag name="ADVANCEDSETTINGSVIEW" val="False"/>
  <p:tag name="FIBDISPLAYKEYWORDS" val="True"/>
  <p:tag name="PRRESPONSE4" val="7"/>
  <p:tag name="PRRESPONSE8" val="3"/>
  <p:tag name="ALWAYSOPENPOLL" val="False"/>
  <p:tag name="SHOWBARVISIBLE" val="True"/>
  <p:tag name="BULLETTYPE" val="3"/>
  <p:tag name="RESPCOUNTERFORMAT" val="0"/>
  <p:tag name="BACKUPSESSIONS" val="True"/>
  <p:tag name="ROTATIONINTERVAL" val="2"/>
  <p:tag name="RACEANIMATIONSPEED" val="3"/>
  <p:tag name="BUBBLESIZEVISIBLE" val="True"/>
  <p:tag name="CUSTOMCELLFORECOLOR" val="-16777216"/>
  <p:tag name="USESCHEMECOLORS" val="True"/>
  <p:tag name="AUTOSIZEGRID" val="True"/>
  <p:tag name="CHARTCOLORS" val="0"/>
  <p:tag name="INCLUDEPPT" val="True"/>
  <p:tag name="ZEROBASED" val="False"/>
  <p:tag name="FIBNUMRESULTS" val="5"/>
  <p:tag name="PRRESPONSE3" val="8"/>
  <p:tag name="PRRESPONSE9" val="2"/>
  <p:tag name="MMPROD_UIDATA" val="&lt;database version=&quot;6.0&quot;&gt;&lt;object type=&quot;1&quot; unique_id=&quot;10001&quot;&gt;&lt;object type=&quot;8&quot; unique_id=&quot;10002&quot;&gt;&lt;/object&gt;&lt;object type=&quot;2&quot; unique_id=&quot;10003&quot;&gt;&lt;object type=&quot;3&quot; unique_id=&quot;10004&quot;&gt;&lt;property id=&quot;20148&quot; value=&quot;5&quot;/&gt;&lt;property id=&quot;20300&quot; value=&quot;Slide 1&quot;/&gt;&lt;property id=&quot;20307&quot; value=&quot;391&quot;/&gt;&lt;/object&gt;&lt;object type=&quot;3&quot; unique_id=&quot;10005&quot;&gt;&lt;property id=&quot;20148&quot; value=&quot;5&quot;/&gt;&lt;property id=&quot;20300&quot; value=&quot;Slide 2 - &amp;quot;Figure 15.1  An Absence-of-Double-Coincidence Economy&amp;quot;&quot;/&gt;&lt;property id=&quot;20307&quot; value=&quot;346&quot;/&gt;&lt;/object&gt;&lt;object type=&quot;3&quot; unique_id=&quot;10006&quot;&gt;&lt;property id=&quot;20148&quot; value=&quot;5&quot;/&gt;&lt;property id=&quot;20300&quot; value=&quot;Slide 3 - &amp;quot;Figure 15.2  Good 1 as a Commodity Money in the Absence-of-Double-Coincidence Economy&amp;quot;&quot;/&gt;&lt;property id=&quot;20307&quot; value=&quot;393&quot;/&gt;&lt;/object&gt;&lt;object type=&quot;3&quot; unique_id=&quot;10007&quot;&gt;&lt;property id=&quot;20148&quot; value=&quot;5&quot;/&gt;&lt;property id=&quot;20300&quot; value=&quot;Slide 4 - &amp;quot;Figure 15.3  Fiat Money in the Absence-of-Double-Coincidence Economy&amp;quot;&quot;/&gt;&lt;property id=&quot;20307&quot; value=&quot;392&quot;/&gt;&lt;/object&gt;&lt;object type=&quot;3&quot; unique_id=&quot;10008&quot;&gt;&lt;property id=&quot;20148&quot; value=&quot;5&quot;/&gt;&lt;property id=&quot;20300&quot; value=&quot;Slide 5 - &amp;quot;Figure 15.4  Scatterplot of the Inflation Rate vs. the Growth Rate in M0 for the United States, 1960–2006&amp;quot;&quot;/&gt;&lt;property id=&quot;20307&quot; value=&quot;394&quot;/&gt;&lt;/object&gt;&lt;object type=&quot;3&quot; unique_id=&quot;10009&quot;&gt;&lt;property id=&quot;20148&quot; value=&quot;5&quot;/&gt;&lt;property id=&quot;20300&quot; value=&quot;Slide 6 - &amp;quot;Figure 15.5  The Long-Run Effects of an Increase in the Money Growth Rate&amp;quot;&quot;/&gt;&lt;property id=&quot;20307&quot; value=&quot;395&quot;/&gt;&lt;/object&gt;&lt;object type=&quot;3&quot; unique_id=&quot;10010&quot;&gt;&lt;property id=&quot;20148&quot; value=&quot;5&quot;/&gt;&lt;property id=&quot;20300&quot; value=&quot;Slide 7 - &amp;quot;Figure 15.6  The Utility Function For a Consumer in the Diamond–Dybvig Model&amp;quot;&quot;/&gt;&lt;property id=&quot;20307&quot; value=&quot;396&quot;/&gt;&lt;/object&gt;&lt;object type=&quot;3&quot; unique_id=&quot;10011&quot;&gt;&lt;property id=&quot;20148&quot; value=&quot;5&quot;/&gt;&lt;property id=&quot;20300&quot; value=&quot;Slide 8 - &amp;quot;Figure 15.7  The Preferences of a Diamond–Dybvig Consumer&amp;quot;&quot;/&gt;&lt;property id=&quot;20307&quot; value=&quot;397&quot;/&gt;&lt;/object&gt;&lt;object type=&quot;3&quot; unique_id=&quot;10012&quot;&gt;&lt;property id=&quot;20148&quot; value=&quot;5&quot;/&gt;&lt;property id=&quot;20300&quot; value=&quot;Slide 9 - &amp;quot;Figure 15.8  The Equilibrium Deposit Contract Offered by the Diamond–Dybvig Bank&amp;quot;&quot;/&gt;&lt;property id=&quot;20307&quot; value=&quot;398&quot;/&gt;&lt;/object&gt;&lt;/object&gt;&lt;/object&gt;&lt;/database&gt;"/>
  <p:tag name="CSVFORMAT" val="0"/>
  <p:tag name="COUNTDOWNSECONDS" val="10"/>
  <p:tag name="CHARTVALUEFORMAT" val="0%"/>
  <p:tag name="RACERSMAXDISPLAYED" val="5"/>
  <p:tag name="BUBBLEVALUEFORMAT" val="0.0"/>
  <p:tag name="CUSTOMCELLBACKCOLOR3" val="-268652"/>
  <p:tag name="GRIDOPACITY" val="90"/>
  <p:tag name="CHARTLABELS" val="1"/>
  <p:tag name="INCORRECTPOINTVALUE" val="0"/>
  <p:tag name="FIBDISPLAYRESULTS" val="True"/>
  <p:tag name="PRRESPONSE5" val="6"/>
  <p:tag name="SHOWFLASHWARNING" val="True"/>
  <p:tag name="USESECONDARYMONITOR" val="True"/>
  <p:tag name="INPUTSOURCE" val="1"/>
  <p:tag name="AUTOUPDATEALIASES" val="True"/>
  <p:tag name="MAXRESPONDERS" val="5"/>
  <p:tag name="CUSTOMCELLBACKCOLOR4" val="-8355712"/>
  <p:tag name="GRIDPOSITION" val="1"/>
  <p:tag name="CORRECTPOINTVALUE" val="1"/>
  <p:tag name="FIBINCLUDEOTHER" val="True"/>
  <p:tag name="PRRESPONSE7" val="4"/>
  <p:tag name="NUMRESPONSES" val="1"/>
  <p:tag name="PARTICIPANTSINLEADERBOARD" val="5"/>
  <p:tag name="CUSTOMCELLBACKCOLOR1" val="-657956"/>
  <p:tag name="POLLINGCYCLE" val="2"/>
  <p:tag name="AUTOADJUSTPARTRANGE" val="True"/>
  <p:tag name="PRRESPONSE6" val="5"/>
  <p:tag name="ANSWERNOWSTYLE" val="-1"/>
  <p:tag name="REVIEWONLY" val="False"/>
  <p:tag name="CUSTOMGRIDBACKCOLOR" val="-2830136"/>
  <p:tag name="INCLUDENONRESPONDERS" val="False"/>
  <p:tag name="PRRESPONSE1" val="10"/>
  <p:tag name="RACEENDPOINTS" val="100"/>
  <p:tag name="DISPLAYDEVICEID" val="True"/>
  <p:tag name="CHARTSCALE" val="True"/>
  <p:tag name="COUNTDOWNSTYLE" val="-1"/>
  <p:tag name="BUBBLEGROUPING" val="3"/>
  <p:tag name="REALTIMEBACKUP" val="False"/>
  <p:tag name="RESPCOUNTERSTYLE" val="-1"/>
  <p:tag name="GRIDSIZE" val="{Width=800, Height=600}"/>
  <p:tag name="MMPROD_NEXTUNIQUEID" val="10008"/>
  <p:tag name="MULTIRESPDIVISOR" val="1"/>
  <p:tag name="TEAMSINLEADERBOARD" val="5"/>
  <p:tag name="BACKUPMAINTENANCE" val="7"/>
  <p:tag name="DISPLAYDEVICENUMBER" val="True"/>
  <p:tag name="PRRESPONSE10" val="1"/>
  <p:tag name="PRRESPONSE2" val="9"/>
  <p:tag name="DELIMITERS" val="3.1"/>
  <p:tag name="EXPANDSHOWBAR" val="True"/>
  <p:tag name="TPVERSION" val="5"/>
  <p:tag name="TPFULLVERSION" val="5.2.1.3179"/>
  <p:tag name="PPTVERSION" val="14"/>
  <p:tag name="TPOS" val="2"/>
</p:tagLst>
</file>

<file path=ppt/tags/tag2.xml><?xml version="1.0" encoding="utf-8"?>
<p:tagLs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tag name="NOPREFERENCE" val="False"/>
</p:tagLst>
</file>

<file path=ppt/tags/tag3.xml><?xml version="1.0" encoding="utf-8"?>
<p:tagLs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tag name="NOPREFERENCE" val="False"/>
</p:tagLst>
</file>

<file path=ppt/tags/tag4.xml><?xml version="1.0" encoding="utf-8"?>
<p:tagLs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tag name="NOPREFERENCE" val="False"/>
</p:tagLst>
</file>

<file path=ppt/tags/tag5.xml><?xml version="1.0" encoding="utf-8"?>
<p:tagLs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tag name="NOPREFERENCE" val="False"/>
</p:tagLst>
</file>

<file path=ppt/tags/tag6.xml><?xml version="1.0" encoding="utf-8"?>
<p:tagLs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tag name="NOPREFERENCE" val="False"/>
</p:tagLst>
</file>

<file path=ppt/tags/tag7.xml><?xml version="1.0" encoding="utf-8"?>
<p:tagLs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tag name="NOPREFERENCE" val="False"/>
</p:tagLst>
</file>

<file path=ppt/tags/tag8.xml><?xml version="1.0" encoding="utf-8"?>
<p:tagLs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tag name="NOPREFERENCE" val="False"/>
</p:tagLst>
</file>

<file path=ppt/tags/tag9.xml><?xml version="1.0" encoding="utf-8"?>
<p:tagLs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tag name="NOPREFERENCE" val="False"/>
</p:tagLst>
</file>

<file path=ppt/tags/tag10.xml><?xml version="1.0" encoding="utf-8"?>
<p:tagLs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tag name="NOPREFERENCE" val="False"/>
</p:tagLst>
</file>

<file path=ppt/tags/tag11.xml><?xml version="1.0" encoding="utf-8"?>
<p:tagLs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tag name="NOPREFERENCE" val="False"/>
</p:tagLst>
</file>

<file path=ppt/tags/tag12.xml><?xml version="1.0" encoding="utf-8"?>
<p:tagLs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tag name="NOPREFERENCE" val="False"/>
</p:tagLst>
</file>

<file path=ppt/tags/tag13.xml><?xml version="1.0" encoding="utf-8"?>
<p:tagLs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tag name="NOPREFERENCE" val="False"/>
</p:tagLst>
</file>

<file path=ppt/tags/tag14.xml><?xml version="1.0" encoding="utf-8"?>
<p:tagLs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tag name="NOPREFERENCE" val="False"/>
</p:tagLst>
</file>

<file path=ppt/tags/tag15.xml><?xml version="1.0" encoding="utf-8"?>
<p:tagLs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tag name="NOPREFERENCE" val="False"/>
</p:tagLst>
</file>

<file path=ppt/tags/tag16.xml><?xml version="1.0" encoding="utf-8"?>
<p:tagLs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tag name="NOPREFERENCE" val="False"/>
</p:tagLst>
</file>

<file path=ppt/tags/tag17.xml><?xml version="1.0" encoding="utf-8"?>
<p:tagLs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tag name="NOPREFERENCE" val="False"/>
</p:tagLst>
</file>

<file path=ppt/tags/tag18.xml><?xml version="1.0" encoding="utf-8"?>
<p:tagLs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tag name="NOPREFERENCE" val="False"/>
</p:tagLst>
</file>

<file path=ppt/tags/tag19.xml><?xml version="1.0" encoding="utf-8"?>
<p:tagLs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tag name="NOPREFERENCE" val="False"/>
</p:tagLst>
</file>

<file path=ppt/tags/tag20.xml><?xml version="1.0" encoding="utf-8"?>
<p:tagLs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tag name="DELIMITERS" val="3.1"/>
</p:tagLst>
</file>

<file path=ppt/tags/tag21.xml><?xml version="1.0" encoding="utf-8"?>
<p:tagLs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tag name="NOPREFERENCE" val="False"/>
</p:tagLst>
</file>

<file path=ppt/tags/tag22.xml><?xml version="1.0" encoding="utf-8"?>
<p:tagLs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tag name="NOPREFERENCE" val="False"/>
</p:tagLst>
</file>

<file path=ppt/tags/tag23.xml><?xml version="1.0" encoding="utf-8"?>
<p:tagLs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tag name="DELIMITERS" val="3.1"/>
</p:tagLst>
</file>

<file path=ppt/tags/tag24.xml><?xml version="1.0" encoding="utf-8"?>
<p:tagLs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tag name="DELIMITERS" val="3.1"/>
</p:tagLst>
</file>

<file path=ppt/tags/tag25.xml><?xml version="1.0" encoding="utf-8"?>
<p:tagLs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tag name="NOPREFERENCE" val="False"/>
</p:tagLst>
</file>

<file path=ppt/tags/tag26.xml><?xml version="1.0" encoding="utf-8"?>
<p:tagLs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tag name="NOPREFERENCE" val="False"/>
</p:tagLst>
</file>

<file path=ppt/tags/tag27.xml><?xml version="1.0" encoding="utf-8"?>
<p:tagLs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tag name="NOPREFERENCE" val="False"/>
</p:tagLst>
</file>

<file path=ppt/tags/tag28.xml><?xml version="1.0" encoding="utf-8"?>
<p:tagLs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tag name="NOPREFERENCE" val="False"/>
</p:tagLst>
</file>

<file path=ppt/tags/tag29.xml><?xml version="1.0" encoding="utf-8"?>
<p:tagLs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tag name="NOPREFERENCE" val="False"/>
</p:tagLst>
</file>

<file path=ppt/tags/tag30.xml><?xml version="1.0" encoding="utf-8"?>
<p:tagLs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tag name="NOPREFERENCE" val="False"/>
</p:tagLst>
</file>

<file path=ppt/tags/tag31.xml><?xml version="1.0" encoding="utf-8"?>
<p:tagLs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tag name="NOPREFERENCE" val="False"/>
</p:tagLst>
</file>

<file path=ppt/tags/tag32.xml><?xml version="1.0" encoding="utf-8"?>
<p:tagLs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tag name="NOPREFERENCE" val="False"/>
</p:tagLst>
</file>

<file path=ppt/tags/tag33.xml><?xml version="1.0" encoding="utf-8"?>
<p:tagLs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tag name="NOPREFERENCE" val="False"/>
</p:tagLst>
</file>

<file path=ppt/tags/tag34.xml><?xml version="1.0" encoding="utf-8"?>
<p:tagLs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tag name="NOPREFERENCE" val="False"/>
</p:tagLst>
</file>

<file path=ppt/tags/tag35.xml><?xml version="1.0" encoding="utf-8"?>
<p:tagLs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tag name="NOPREFERENCE" val="False"/>
</p:tagLst>
</file>

<file path=ppt/tags/tag36.xml><?xml version="1.0" encoding="utf-8"?>
<p:tagLs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tag name="NOPREFERENCE" val="False"/>
</p:tagLst>
</file>

<file path=ppt/tags/tag37.xml><?xml version="1.0" encoding="utf-8"?>
<p:tagLs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tag name="NOPREFERENCE" val="False"/>
</p:tagLst>
</file>

<file path=ppt/tags/tag38.xml><?xml version="1.0" encoding="utf-8"?>
<p:tagLs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tag name="NOPREFERENCE" val="False"/>
</p:tagLst>
</file>

<file path=ppt/tags/tag39.xml><?xml version="1.0" encoding="utf-8"?>
<p:tagLs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tag name="NOPREFERENCE" val="False"/>
</p:tagLst>
</file>

<file path=ppt/tags/tag40.xml><?xml version="1.0" encoding="utf-8"?>
<p:tagLs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tag name="NOPREFERENCE" val="False"/>
</p:tagLst>
</file>

<file path=ppt/tags/tag41.xml><?xml version="1.0" encoding="utf-8"?>
<p:tagLs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tag name="NOPREFERENCE" val="False"/>
</p:tagLst>
</file>

<file path=ppt/tags/tag42.xml><?xml version="1.0" encoding="utf-8"?>
<p:tagLs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tag name="NOPREFERENCE" val="False"/>
</p:tagLst>
</file>

<file path=ppt/tags/tag43.xml><?xml version="1.0" encoding="utf-8"?>
<p:tagLs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tag name="NOPREFERENCE" val="False"/>
</p:tagLst>
</file>

<file path=ppt/tags/tag44.xml><?xml version="1.0" encoding="utf-8"?>
<p:tagLs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tag name="NOPREFERENCE" val="False"/>
</p:tagLst>
</file>

<file path=ppt/tags/tag45.xml><?xml version="1.0" encoding="utf-8"?>
<p:tagLs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tag name="NOPREFERENCE" val="False"/>
</p:tagLst>
</file>

<file path=ppt/tags/tag46.xml><?xml version="1.0" encoding="utf-8"?>
<p:tagLs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tag name="NOPREFERENCE" val="False"/>
</p:tagLst>
</file>

<file path=ppt/tags/tag47.xml><?xml version="1.0" encoding="utf-8"?>
<p:tagLs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tag name="NOPREFERENCE" val="False"/>
</p:tagLst>
</file>

<file path=ppt/tags/tag48.xml><?xml version="1.0" encoding="utf-8"?>
<p:tagLs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tag name="NOPREFERENCE" val="False"/>
</p:tagLst>
</file>

<file path=ppt/tags/tag49.xml><?xml version="1.0" encoding="utf-8"?>
<p:tagLs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tag name="NOPREFERENCE" val="False"/>
</p:tagLst>
</file>

<file path=ppt/tags/tag50.xml><?xml version="1.0" encoding="utf-8"?>
<p:tagLs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tag name="NOPREFERENCE" val="False"/>
</p:tagLst>
</file>

<file path=ppt/tags/tag51.xml><?xml version="1.0" encoding="utf-8"?>
<p:tagLs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tag name="NOPREFERENCE" val="False"/>
</p:tagLst>
</file>

<file path=ppt/tags/tag52.xml><?xml version="1.0" encoding="utf-8"?>
<p:tagLs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tag name="NOPREFERENCE" val="False"/>
</p:tagLst>
</file>

<file path=ppt/tags/tag53.xml><?xml version="1.0" encoding="utf-8"?>
<p:tagLs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tag name="NOPREFERENCE" val="False"/>
</p:tagLst>
</file>

<file path=ppt/tags/tag54.xml><?xml version="1.0" encoding="utf-8"?>
<p:tagLs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tag name="NOPREFERENCE" val="False"/>
</p:tagLst>
</file>

<file path=ppt/tags/tag55.xml><?xml version="1.0" encoding="utf-8"?>
<p:tagLs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tag name="NOPREFERENCE" val="False"/>
</p:tagLst>
</file>

<file path=ppt/tags/tag56.xml><?xml version="1.0" encoding="utf-8"?>
<p:tagLs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tag name="NOPREFERENCE" val="False"/>
</p:tagLst>
</file>

<file path=ppt/tags/tag57.xml><?xml version="1.0" encoding="utf-8"?>
<p:tagLs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tag name="NOPREFERENCE" val="False"/>
</p:tagLst>
</file>

<file path=ppt/theme/theme1.xml><?xml version="1.0" encoding="utf-8"?>
<a:theme xmlns:a="http://schemas.openxmlformats.org/drawingml/2006/main" name="ch01">
  <a:themeElements>
    <a:clrScheme name="ch0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h0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CA" sz="1800" b="1" i="0" u="none" strike="noStrike" cap="none" normalizeH="0" baseline="0" smtClean="0">
            <a:ln>
              <a:noFill/>
            </a:ln>
            <a:solidFill>
              <a:schemeClr val="tx1"/>
            </a:solidFill>
            <a:effectLst/>
            <a:latin typeface="Arial"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CA" sz="1800" b="1" i="0" u="none" strike="noStrike" cap="none" normalizeH="0" baseline="0" smtClean="0">
            <a:ln>
              <a:noFill/>
            </a:ln>
            <a:solidFill>
              <a:schemeClr val="tx1"/>
            </a:solidFill>
            <a:effectLst/>
            <a:latin typeface="Arial" pitchFamily="34" charset="0"/>
          </a:defRPr>
        </a:defPPr>
      </a:lstStyle>
    </a:lnDef>
  </a:objectDefaults>
  <a:extraClrSchemeLst>
    <a:extraClrScheme>
      <a:clrScheme name="ch0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h01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h01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h01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h01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h01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h01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h01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h01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h01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h01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h01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Powerbook:Users:stephanie:Documents:AW-Williamson_PPT:Williamson_PPT_template:ch01.pot</Template>
  <TotalTime>23155</TotalTime>
  <Words>3133</Words>
  <Application>Microsoft Macintosh PowerPoint</Application>
  <PresentationFormat>On-screen Show (4:3)</PresentationFormat>
  <Paragraphs>368</Paragraphs>
  <Slides>60</Slides>
  <Notes>50</Notes>
  <HiddenSlides>0</HiddenSlides>
  <MMClips>0</MMClips>
  <ScaleCrop>false</ScaleCrop>
  <HeadingPairs>
    <vt:vector size="4" baseType="variant">
      <vt:variant>
        <vt:lpstr>Design Template</vt:lpstr>
      </vt:variant>
      <vt:variant>
        <vt:i4>1</vt:i4>
      </vt:variant>
      <vt:variant>
        <vt:lpstr>Slide Titles</vt:lpstr>
      </vt:variant>
      <vt:variant>
        <vt:i4>60</vt:i4>
      </vt:variant>
    </vt:vector>
  </HeadingPairs>
  <TitlesOfParts>
    <vt:vector size="61" baseType="lpstr">
      <vt:lpstr>ch01</vt:lpstr>
      <vt:lpstr>Slide 1</vt:lpstr>
      <vt:lpstr>Topics</vt:lpstr>
      <vt:lpstr>Game Theory</vt:lpstr>
      <vt:lpstr>Application Examples</vt:lpstr>
      <vt:lpstr>Example</vt:lpstr>
      <vt:lpstr>An Overview of Game Theory</vt:lpstr>
      <vt:lpstr>An Overview of Game Theory (cont.)</vt:lpstr>
      <vt:lpstr>Main Assumptions</vt:lpstr>
      <vt:lpstr>An Overview of Game Theory (cont.)</vt:lpstr>
      <vt:lpstr>An Overview of Game Theory (cont.)</vt:lpstr>
      <vt:lpstr>Information Definitions</vt:lpstr>
      <vt:lpstr>Static vs. Dynamic Games</vt:lpstr>
      <vt:lpstr>Normal-Form Games</vt:lpstr>
      <vt:lpstr>Normal-Form Games: Example</vt:lpstr>
      <vt:lpstr>Normal-Form Games: Example (cont.)</vt:lpstr>
      <vt:lpstr>Table 13.1 Profit Matrix for a Quantity-Setting Game: Dominant Strategy</vt:lpstr>
      <vt:lpstr>Predicting a Game’s Outcome</vt:lpstr>
      <vt:lpstr>Predicting a Game’s Outcome</vt:lpstr>
      <vt:lpstr>Predicting a Game’s Outcome</vt:lpstr>
      <vt:lpstr>Iterated Dominance</vt:lpstr>
      <vt:lpstr>Table 13.2 Profit Matrix for a Quantity-Setting Game: Iterated Dominance</vt:lpstr>
      <vt:lpstr>Best Response</vt:lpstr>
      <vt:lpstr>Nash Equilibrium</vt:lpstr>
      <vt:lpstr>Nash Equilibrium</vt:lpstr>
      <vt:lpstr>Best Responses and Nash Equilibrium </vt:lpstr>
      <vt:lpstr>Failure to Maximize  Joint Payoffs </vt:lpstr>
      <vt:lpstr>Multiple Nash Equilibria, No Nash Equilibrium, and Mixed Strategies</vt:lpstr>
      <vt:lpstr>Multiple Nash Equilibria, No Nash Equilibrium, and Mixed Strategies (cont.)</vt:lpstr>
      <vt:lpstr>Table 13.4 Simultaneous Entry Game</vt:lpstr>
      <vt:lpstr>Multiple Nash Equilibria, No Nash Equilibrium, and Mixed Strategies (cont.)</vt:lpstr>
      <vt:lpstr>Mixed-strategy Nash Equilibrium</vt:lpstr>
      <vt:lpstr>Example: Gas Station Entry</vt:lpstr>
      <vt:lpstr>Table 13.4 Simultaneous Entry Game</vt:lpstr>
      <vt:lpstr>Solved Problem 13.2</vt:lpstr>
      <vt:lpstr>Solved Problem 13.2</vt:lpstr>
      <vt:lpstr>Example 2: Shirking</vt:lpstr>
      <vt:lpstr>Dynamic Games</vt:lpstr>
      <vt:lpstr>Subgames</vt:lpstr>
      <vt:lpstr>Sequential Game</vt:lpstr>
      <vt:lpstr>Sequential Game</vt:lpstr>
      <vt:lpstr>Figure 13.1 Airlines Game Tree</vt:lpstr>
      <vt:lpstr>Compare to Table 13.2, Profit Matrix for a Quantity-Setting Game</vt:lpstr>
      <vt:lpstr>Sequential Game (cont.)</vt:lpstr>
      <vt:lpstr>Sequential Game (cont.)</vt:lpstr>
      <vt:lpstr>Sequential Game (cont.)</vt:lpstr>
      <vt:lpstr>Credibility</vt:lpstr>
      <vt:lpstr>Credibility (cont.)</vt:lpstr>
      <vt:lpstr>Credibility (cont.)</vt:lpstr>
      <vt:lpstr>Repeated Game</vt:lpstr>
      <vt:lpstr>Repeated Game (cont.)</vt:lpstr>
      <vt:lpstr>Auctions</vt:lpstr>
      <vt:lpstr>Format of Bidding</vt:lpstr>
      <vt:lpstr>Format of Bidding (cont.)</vt:lpstr>
      <vt:lpstr>Format of Bidding (cont.)</vt:lpstr>
      <vt:lpstr>Value</vt:lpstr>
      <vt:lpstr>Bidding Strategies in Private-Value Auctions</vt:lpstr>
      <vt:lpstr>Bidding Strategies in Private-Value Auctions (cont.)</vt:lpstr>
      <vt:lpstr>Bidding Strategies in Private-Value Auctions (cont.)</vt:lpstr>
      <vt:lpstr>English Auction Strategy</vt:lpstr>
      <vt:lpstr>Winner’s Curse</vt:lpstr>
    </vt:vector>
  </TitlesOfParts>
  <Company>©2012  Pearson Addison-Wesley. All rights reserved</Company>
  <LinksUpToDate>false</LinksUpToDate>
  <SharedDoc>false</SharedDoc>
  <HyperlinkBase/>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14</dc:title>
  <dc:subject>Microeconomics  6th Edition</dc:subject>
  <dc:creator>Jeffrey M. Perloff</dc:creator>
  <cp:lastModifiedBy>Maya Papineau-Koritar</cp:lastModifiedBy>
  <cp:revision>331</cp:revision>
  <dcterms:created xsi:type="dcterms:W3CDTF">2014-11-10T19:44:33Z</dcterms:created>
  <dcterms:modified xsi:type="dcterms:W3CDTF">2014-11-10T21:11:40Z</dcterms:modified>
</cp:coreProperties>
</file>