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  <p:sldId id="259" r:id="rId7"/>
    <p:sldId id="260" r:id="rId8"/>
    <p:sldId id="261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10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35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171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567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49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03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448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54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719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47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945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0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B2CA1-FF23-1843-8A68-E712A338E081}" type="datetimeFigureOut">
              <a:rPr lang="en-US" smtClean="0"/>
              <a:t>11-10-14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33B8E-BAB5-5C4B-B944-C87C0192AC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537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Midterm I Post-review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291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/>
              <a:t>In what ways does the feminist perspective permit a different (better) understanding of social life than other sociological perspectives discussed in class?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Focuses on the significance of gender (or patriarchy) in understanding and explaining inequalities between men and women in all areas of social life</a:t>
            </a:r>
          </a:p>
          <a:p>
            <a:r>
              <a:rPr lang="en-US" dirty="0" smtClean="0"/>
              <a:t>Includes both the micro and macro levels of analysis. Micro: the reproduction of gender through daily practices.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34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What are the 4 problems with common sense?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fact that a belief is widespread among the population, </a:t>
            </a:r>
            <a:r>
              <a:rPr lang="en-US" dirty="0" err="1" smtClean="0"/>
              <a:t>doesnt</a:t>
            </a:r>
            <a:r>
              <a:rPr lang="en-US" dirty="0" smtClean="0"/>
              <a:t> make that belief true</a:t>
            </a:r>
          </a:p>
          <a:p>
            <a:r>
              <a:rPr lang="en-US" dirty="0" smtClean="0"/>
              <a:t>Hard to refute</a:t>
            </a:r>
          </a:p>
          <a:p>
            <a:r>
              <a:rPr lang="en-US" dirty="0" smtClean="0"/>
              <a:t>Based on rudimentary reasoning</a:t>
            </a:r>
          </a:p>
          <a:p>
            <a:r>
              <a:rPr lang="en-US" dirty="0" smtClean="0"/>
              <a:t>Not commonly share, not </a:t>
            </a:r>
            <a:r>
              <a:rPr lang="en-US" dirty="0" err="1" smtClean="0"/>
              <a:t>universially</a:t>
            </a:r>
            <a:r>
              <a:rPr lang="en-US" dirty="0" smtClean="0"/>
              <a:t> accepted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374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How many sociologists does it take to change a light bulb?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Twenty: one change the light bulb and nineteen to question that persons methodology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859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 A: Multiple Choice Questions (10 points)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1- A 							6- E</a:t>
            </a:r>
          </a:p>
          <a:p>
            <a:r>
              <a:rPr lang="en-US" dirty="0" smtClean="0"/>
              <a:t>2- D						</a:t>
            </a:r>
            <a:r>
              <a:rPr lang="en-US" dirty="0"/>
              <a:t> </a:t>
            </a:r>
            <a:r>
              <a:rPr lang="en-US" dirty="0" smtClean="0"/>
              <a:t>    7- D</a:t>
            </a:r>
          </a:p>
          <a:p>
            <a:r>
              <a:rPr lang="en-US" dirty="0" smtClean="0"/>
              <a:t>3. D							 8- C</a:t>
            </a:r>
          </a:p>
          <a:p>
            <a:r>
              <a:rPr lang="en-US" dirty="0" smtClean="0"/>
              <a:t>4- C							 9- D</a:t>
            </a:r>
          </a:p>
          <a:p>
            <a:r>
              <a:rPr lang="en-US" dirty="0" smtClean="0"/>
              <a:t>5- A						</a:t>
            </a:r>
            <a:r>
              <a:rPr lang="en-US" dirty="0"/>
              <a:t> </a:t>
            </a:r>
            <a:r>
              <a:rPr lang="en-US" dirty="0" smtClean="0"/>
              <a:t>     10- 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150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What is a social fact? Illustrate with an example.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Patterned ways of acting, thinking, and feeling that exist outside any one individual but that exert social control over each person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554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What is the difference between a sociological perspective and a social theory? Define both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Social </a:t>
            </a:r>
            <a:r>
              <a:rPr lang="en-US" dirty="0" err="1" smtClean="0"/>
              <a:t>theroy</a:t>
            </a:r>
            <a:r>
              <a:rPr lang="en-US" dirty="0" smtClean="0"/>
              <a:t>: a set f logically interrelated </a:t>
            </a:r>
            <a:r>
              <a:rPr lang="en-US" dirty="0" err="1" smtClean="0"/>
              <a:t>statesments</a:t>
            </a:r>
            <a:r>
              <a:rPr lang="en-US" dirty="0" smtClean="0"/>
              <a:t> that </a:t>
            </a:r>
            <a:r>
              <a:rPr lang="en-US" dirty="0" err="1" smtClean="0"/>
              <a:t>ateemtps</a:t>
            </a:r>
            <a:r>
              <a:rPr lang="en-US" dirty="0" smtClean="0"/>
              <a:t> to describe, explain, and occasionally predict social events</a:t>
            </a:r>
          </a:p>
          <a:p>
            <a:r>
              <a:rPr lang="en-US" dirty="0" smtClean="0"/>
              <a:t>In </a:t>
            </a:r>
            <a:r>
              <a:rPr lang="en-US" dirty="0" err="1" smtClean="0"/>
              <a:t>bulding</a:t>
            </a:r>
            <a:r>
              <a:rPr lang="en-US" dirty="0" smtClean="0"/>
              <a:t> theory, sociologists are </a:t>
            </a:r>
            <a:r>
              <a:rPr lang="en-US" dirty="0" err="1" smtClean="0"/>
              <a:t>gudied</a:t>
            </a:r>
            <a:r>
              <a:rPr lang="en-US" dirty="0" smtClean="0"/>
              <a:t> by one or more </a:t>
            </a:r>
            <a:r>
              <a:rPr lang="en-US" dirty="0" err="1" smtClean="0"/>
              <a:t>theoretica</a:t>
            </a:r>
            <a:r>
              <a:rPr lang="en-US" dirty="0" smtClean="0"/>
              <a:t> perspectives</a:t>
            </a:r>
          </a:p>
          <a:p>
            <a:r>
              <a:rPr lang="en-US" dirty="0" smtClean="0"/>
              <a:t>A perspective is more broader then a social theory.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126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What is a latent function? Illustrate with an example.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unrecognized and unintended consequences of any social pattern.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650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What is a prejudice and what is a stereotype? How are they related? Provide on example of each.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Prejudice: a pre-judgment cast before having any contact with the group or the people thus targeted</a:t>
            </a:r>
          </a:p>
          <a:p>
            <a:r>
              <a:rPr lang="en-US" dirty="0" smtClean="0"/>
              <a:t>Stereotype: overgeneralizations</a:t>
            </a:r>
          </a:p>
          <a:p>
            <a:r>
              <a:rPr lang="en-US" dirty="0" smtClean="0"/>
              <a:t>Prejudices are maintained by stereotypes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43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What is the sociological imagination? What issues, troubles doe it help us to understand, and to distinguish?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ability to see the relationship between personal experiences and the larger society</a:t>
            </a:r>
          </a:p>
          <a:p>
            <a:r>
              <a:rPr lang="en-US" dirty="0" smtClean="0"/>
              <a:t>Helps us to distinguish between personal troubles and social (or public) issues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699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Sociology emerged as an academic discipline in response to a series of historical transformations. What were they? Explain how they led to the development of Sociology?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Industrialization</a:t>
            </a:r>
          </a:p>
          <a:p>
            <a:r>
              <a:rPr lang="en-US" dirty="0" smtClean="0"/>
              <a:t>Urbanization</a:t>
            </a:r>
          </a:p>
          <a:p>
            <a:r>
              <a:rPr lang="en-US" dirty="0" smtClean="0"/>
              <a:t>Led to the emergence of many new social problems such as: isolation, high rates of poverty, pollution, etc.</a:t>
            </a:r>
          </a:p>
          <a:p>
            <a:r>
              <a:rPr lang="en-US" dirty="0" smtClean="0"/>
              <a:t>The observation of these emerging social ills by a number of scholars and reformists set the framework for the early development of sociology</a:t>
            </a:r>
          </a:p>
          <a:p>
            <a:r>
              <a:rPr lang="en-US" dirty="0" smtClean="0"/>
              <a:t>Political Revolution</a:t>
            </a:r>
          </a:p>
          <a:p>
            <a:r>
              <a:rPr lang="en-US" dirty="0" smtClean="0"/>
              <a:t>Scientific Revolution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007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List the main assumptions of functionalist, conflict, feminist and symbolic interactionist perspective about society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Functionalist: Society is an organized, stable, well-integrated system of interrelated institutions, all of which work together in harmony for the good of the totality.</a:t>
            </a:r>
          </a:p>
          <a:p>
            <a:r>
              <a:rPr lang="en-US" dirty="0" smtClean="0"/>
              <a:t>Conflict: society is an arena or </a:t>
            </a:r>
            <a:r>
              <a:rPr lang="en-US" dirty="0" err="1" smtClean="0"/>
              <a:t>inequalirt</a:t>
            </a:r>
            <a:r>
              <a:rPr lang="en-US" dirty="0" smtClean="0"/>
              <a:t> generation </a:t>
            </a:r>
            <a:r>
              <a:rPr lang="en-US" dirty="0" err="1" smtClean="0"/>
              <a:t>confilct</a:t>
            </a:r>
            <a:r>
              <a:rPr lang="en-US" dirty="0" smtClean="0"/>
              <a:t> and change, and of continuous power struggle among competing groups. It either will or should be changed </a:t>
            </a:r>
          </a:p>
          <a:p>
            <a:r>
              <a:rPr lang="en-US" dirty="0" smtClean="0"/>
              <a:t>Feminist: gender as the main social division and the explanation of inequality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61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533</Words>
  <Application>Microsoft Macintosh PowerPoint</Application>
  <PresentationFormat>On-screen Show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Midterm I Post-review</vt:lpstr>
      <vt:lpstr>Part A: Multiple Choice Questions (10 points)</vt:lpstr>
      <vt:lpstr>What is a social fact? Illustrate with an example.</vt:lpstr>
      <vt:lpstr>What is the difference between a sociological perspective and a social theory? Define both</vt:lpstr>
      <vt:lpstr>What is a latent function? Illustrate with an example.</vt:lpstr>
      <vt:lpstr>What is a prejudice and what is a stereotype? How are they related? Provide on example of each.</vt:lpstr>
      <vt:lpstr>What is the sociological imagination? What issues, troubles doe it help us to understand, and to distinguish?</vt:lpstr>
      <vt:lpstr>Sociology emerged as an academic discipline in response to a series of historical transformations. What were they? Explain how they led to the development of Sociology?</vt:lpstr>
      <vt:lpstr>List the main assumptions of functionalist, conflict, feminist and symbolic interactionist perspective about society</vt:lpstr>
      <vt:lpstr>In what ways does the feminist perspective permit a different (better) understanding of social life than other sociological perspectives discussed in class?</vt:lpstr>
      <vt:lpstr>What are the 4 problems with common sense?</vt:lpstr>
      <vt:lpstr>How many sociologists does it take to change a light bulb?</vt:lpstr>
    </vt:vector>
  </TitlesOfParts>
  <Company>University of Ottawa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Midterm I Post-review</dc:title>
  <dc:creator>Hayat Saeed</dc:creator>
  <cp:lastModifiedBy>Hayat Saeed</cp:lastModifiedBy>
  <cp:revision>3</cp:revision>
  <dcterms:created xsi:type="dcterms:W3CDTF">2011-10-14T20:03:10Z</dcterms:created>
  <dcterms:modified xsi:type="dcterms:W3CDTF">2011-10-14T20:29:16Z</dcterms:modified>
</cp:coreProperties>
</file>