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notesSlides/notesSlide1.xml" ContentType="application/vnd.openxmlformats-officedocument.presentationml.notesSlide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notesSlides/notesSlide2.xml" ContentType="application/vnd.openxmlformats-officedocument.presentationml.notesSlide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notesSlides/notesSlide3.xml" ContentType="application/vnd.openxmlformats-officedocument.presentationml.notesSlide+xml"/>
  <Override PartName="/ppt/ink/ink55.xml" ContentType="application/inkml+xml"/>
  <Override PartName="/ppt/notesSlides/notesSlide4.xml" ContentType="application/vnd.openxmlformats-officedocument.presentationml.notesSlide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notesSlides/notesSlide5.xml" ContentType="application/vnd.openxmlformats-officedocument.presentationml.notesSlide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notesSlides/notesSlide6.xml" ContentType="application/vnd.openxmlformats-officedocument.presentationml.notesSlide+xml"/>
  <Override PartName="/ppt/ink/ink68.xml" ContentType="application/inkml+xml"/>
  <Override PartName="/ppt/ink/ink69.xml" ContentType="application/inkml+xml"/>
  <Override PartName="/ppt/ink/ink70.xml" ContentType="application/inkml+xml"/>
  <Override PartName="/ppt/notesSlides/notesSlide7.xml" ContentType="application/vnd.openxmlformats-officedocument.presentationml.notesSlide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notesSlides/notesSlide8.xml" ContentType="application/vnd.openxmlformats-officedocument.presentationml.notesSlide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notesSlides/notesSlide9.xml" ContentType="application/vnd.openxmlformats-officedocument.presentationml.notesSlide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notesSlides/notesSlide10.xml" ContentType="application/vnd.openxmlformats-officedocument.presentationml.notesSlide+xml"/>
  <Override PartName="/ppt/ink/ink94.xml" ContentType="application/inkml+xml"/>
  <Override PartName="/ppt/notesSlides/notesSlide11.xml" ContentType="application/vnd.openxmlformats-officedocument.presentationml.notesSlide+xml"/>
  <Override PartName="/ppt/ink/ink95.xml" ContentType="application/inkml+xml"/>
  <Override PartName="/ppt/notesSlides/notesSlide12.xml" ContentType="application/vnd.openxmlformats-officedocument.presentationml.notesSlide+xml"/>
  <Override PartName="/ppt/ink/ink96.xml" ContentType="application/inkml+xml"/>
  <Override PartName="/ppt/notesSlides/notesSlide13.xml" ContentType="application/vnd.openxmlformats-officedocument.presentationml.notesSlide+xml"/>
  <Override PartName="/ppt/ink/ink97.xml" ContentType="application/inkml+xml"/>
  <Override PartName="/ppt/notesSlides/notesSlide14.xml" ContentType="application/vnd.openxmlformats-officedocument.presentationml.notesSlide+xml"/>
  <Override PartName="/ppt/ink/ink98.xml" ContentType="application/inkml+xml"/>
  <Override PartName="/ppt/notesSlides/notesSlide15.xml" ContentType="application/vnd.openxmlformats-officedocument.presentationml.notesSlide+xml"/>
  <Override PartName="/ppt/ink/ink99.xml" ContentType="application/inkml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ink/ink100.xml" ContentType="application/inkml+xml"/>
  <Override PartName="/ppt/notesSlides/notesSlide18.xml" ContentType="application/vnd.openxmlformats-officedocument.presentationml.notesSlide+xml"/>
  <Override PartName="/ppt/ink/ink10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2" r:id="rId2"/>
    <p:sldId id="263" r:id="rId3"/>
    <p:sldId id="276" r:id="rId4"/>
    <p:sldId id="277" r:id="rId5"/>
    <p:sldId id="264" r:id="rId6"/>
    <p:sldId id="278" r:id="rId7"/>
    <p:sldId id="279" r:id="rId8"/>
    <p:sldId id="280" r:id="rId9"/>
    <p:sldId id="281" r:id="rId10"/>
    <p:sldId id="282" r:id="rId11"/>
    <p:sldId id="283" r:id="rId12"/>
    <p:sldId id="265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4" r:id="rId21"/>
    <p:sldId id="302" r:id="rId22"/>
    <p:sldId id="295" r:id="rId23"/>
    <p:sldId id="291" r:id="rId24"/>
    <p:sldId id="292" r:id="rId25"/>
    <p:sldId id="296" r:id="rId26"/>
    <p:sldId id="293" r:id="rId27"/>
    <p:sldId id="297" r:id="rId28"/>
    <p:sldId id="298" r:id="rId29"/>
    <p:sldId id="299" r:id="rId30"/>
    <p:sldId id="300" r:id="rId31"/>
    <p:sldId id="301" r:id="rId32"/>
    <p:sldId id="305" r:id="rId33"/>
    <p:sldId id="307" r:id="rId34"/>
    <p:sldId id="308" r:id="rId35"/>
    <p:sldId id="309" r:id="rId36"/>
    <p:sldId id="310" r:id="rId37"/>
    <p:sldId id="312" r:id="rId38"/>
    <p:sldId id="313" r:id="rId39"/>
    <p:sldId id="314" r:id="rId40"/>
    <p:sldId id="311" r:id="rId41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32377"/>
    <a:srgbClr val="236738"/>
    <a:srgbClr val="36174D"/>
    <a:srgbClr val="D6BBEB"/>
    <a:srgbClr val="C0EACD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39" y="11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0129A7-7A72-4A8E-88DA-FD3C9576AC3A}" type="datetimeFigureOut">
              <a:rPr lang="en-CA" smtClean="0"/>
              <a:t>2016-09-14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43233-8807-4DCE-906E-F8C361F84AE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4125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4:57.562"/>
    </inkml:context>
    <inkml:brush xml:id="br0">
      <inkml:brushProperty name="width" value="0.03969" units="cm"/>
      <inkml:brushProperty name="height" value="0.03969" units="cm"/>
      <inkml:brushProperty name="color" value="#ED1C24"/>
    </inkml:brush>
  </inkml:definitions>
  <inkml:traceGroup>
    <inkml:annotationXML>
      <emma:emma xmlns:emma="http://www.w3.org/2003/04/emma" version="1.0">
        <emma:interpretation id="{D601451B-8247-4DAD-B99B-CEFF8695EFCA}" emma:medium="tactile" emma:mode="ink">
          <msink:context xmlns:msink="http://schemas.microsoft.com/ink/2010/main" type="inkDrawing" rotatedBoundingBox="1826,3987 6762,4057 6760,4206 1824,4136" shapeName="Other"/>
        </emma:interpretation>
      </emma:emma>
    </inkml:annotationXML>
    <inkml:trace contextRef="#ctx0" brushRef="#br0">2143 11863 2944,'-27'53'1120,"27"-53"-576,-6 5 544,-1 1 832,7-1-480,0 1-96,0 1 0,0-7 0,13 0-704,1 0 64,19 0 32,-6 0 32,51 4 31,-12 3-191,54 4-32,-22 3 32,56 3 64,-22-5-224,52-1-32,-30-5-160,70-6 0,-32 0-96,46-6 64,-40-1-192,67-4-32,-47 6 64,21-1 32,-35-1-32,28 3 32,-34-3 0,0 7 96,-27 0-32,-4 7 64,-29-3-128,2 3-64,-28-1 0,-6-1-32,-14 2 0,8-3 64,-9 3-32,-11-1-32,-13-1-192,-13-5-128,-10 0-608,-4 0-192,-6 0-1344,-22-5-543,-4-1-1697</inkml:trace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8:20.94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D778584-0971-4518-8677-81FA2ECDB1FA}" emma:medium="tactile" emma:mode="ink">
          <msink:context xmlns:msink="http://schemas.microsoft.com/ink/2010/main" type="inkDrawing" rotatedBoundingBox="9018,10299 9511,12829 8878,12952 8385,10423" semanticType="verticalRange" shapeName="Other">
            <msink:sourceLink direction="with" ref="{1B806456-4686-42D3-9E40-8C6E58C17383}"/>
          </msink:context>
        </emma:interpretation>
      </emma:emma>
    </inkml:annotationXML>
    <inkml:trace contextRef="#ctx0" brushRef="#br0">10426 10715 8448,'-4'-14'3168,"8"11"-1728,-4-4-1056,4 7 832,0-3-288,2 3-1,5-3-447,0-1-192,4-5-192,7-1-96,8-3 96,14 0-64,12-4-32,3-2 32,3-1 32,-6 0-32,-8 4-32,-4 3-64,-6 4 32,-6 5 32,-2 10 64,-8 14-32,0 9 64,-7 11 224,0 12 160,-4 17 64,-1 30-32,-2 12-64,-1 20 32,-3 23-192,0 8-96,-4 30-192,0 6-64,0 2-64,-4-6 96,0-24 64,0-12 64,4-14-256,0-16-64,0-26-736,4-20-320,0-17-1247,0-15-481,0-12-1280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8:20.44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E5BFE666-7345-4444-8199-5147EBF023F0}" emma:medium="tactile" emma:mode="ink">
          <msink:context xmlns:msink="http://schemas.microsoft.com/ink/2010/main" type="inkDrawing" rotatedBoundingBox="8466,10469 8495,13107 8433,13108 8404,10470" semanticType="strikethrough" shapeName="Other">
            <msink:sourceLink direction="with" ref="{E4DB08F9-0E49-444F-A01C-8EAF9F6AE5F1}"/>
          </msink:context>
        </emma:interpretation>
      </emma:emma>
    </inkml:annotationXML>
    <inkml:trace contextRef="#ctx0" brushRef="#br0">8725 18360 5376,'-4'-16'2016,"1"20"-1088,3-4 256,0 0 896,-4 6-480,0 10-96,8 20-544,0 20-129,3 40-479,1 22-128,-1 46-32,1 10 96,-5 42 160,1 7-192,0 13 0,-1-12-128,-3-5-32,0-19 32,0-32 0,0-27-64,0-30 32,0-19-416,-3-23-96,-1-26-1152,-3-17-415,-5-30-1377,1-38-1792,-4-30 1504</inkml:trace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5:10.292"/>
    </inkml:context>
    <inkml:brush xml:id="br0">
      <inkml:brushProperty name="width" value="0.03969" units="cm"/>
      <inkml:brushProperty name="height" value="0.03969" units="cm"/>
      <inkml:brushProperty name="color" value="#ED1C24"/>
    </inkml:brush>
    <inkml:brush xml:id="br1">
      <inkml:brushProperty name="width" value="0.025" units="cm"/>
      <inkml:brushProperty name="height" value="0.025" units="cm"/>
      <inkml:brushProperty name="color" value="#ED1C24"/>
    </inkml:brush>
    <inkml:brush xml:id="br2">
      <inkml:brushProperty name="width" value="0.025" units="cm"/>
      <inkml:brushProperty name="height" value="0.025" units="cm"/>
      <inkml:brushProperty name="color" value="#3165BB"/>
    </inkml:brush>
  </inkml:definitions>
  <inkml:traceGroup>
    <inkml:annotationXML>
      <emma:emma xmlns:emma="http://www.w3.org/2003/04/emma" version="1.0">
        <emma:interpretation id="{8702C96C-D9E3-4E92-A23F-9EF343994548}" emma:medium="tactile" emma:mode="ink">
          <msink:context xmlns:msink="http://schemas.microsoft.com/ink/2010/main" type="writingRegion" rotatedBoundingBox="2645,10053 16636,8779 17305,16122 3314,17397"/>
        </emma:interpretation>
      </emma:emma>
    </inkml:annotationXML>
    <inkml:traceGroup>
      <inkml:annotationXML>
        <emma:emma xmlns:emma="http://www.w3.org/2003/04/emma" version="1.0">
          <emma:interpretation id="{4D795FCB-F5D6-4192-ABF7-32CA89D73E4C}" emma:medium="tactile" emma:mode="ink">
            <msink:context xmlns:msink="http://schemas.microsoft.com/ink/2010/main" type="paragraph" rotatedBoundingBox="9105,9473 16634,8778 16829,10885 9300,11580" alignmentLevel="3"/>
          </emma:interpretation>
        </emma:emma>
      </inkml:annotationXML>
      <inkml:traceGroup>
        <inkml:annotationXML>
          <emma:emma xmlns:emma="http://www.w3.org/2003/04/emma" version="1.0">
            <emma:interpretation id="{7AE80B9A-BB66-4D78-BE7E-55C463A3B568}" emma:medium="tactile" emma:mode="ink">
              <msink:context xmlns:msink="http://schemas.microsoft.com/ink/2010/main" type="line" rotatedBoundingBox="9105,9473 16634,8778 16829,10885 9300,11580"/>
            </emma:interpretation>
          </emma:emma>
        </inkml:annotationXML>
        <inkml:traceGroup>
          <inkml:annotationXML>
            <emma:emma xmlns:emma="http://www.w3.org/2003/04/emma" version="1.0">
              <emma:interpretation id="{EAC6F2AD-E85E-4463-A925-FFED545DC5A2}" emma:medium="tactile" emma:mode="ink">
                <msink:context xmlns:msink="http://schemas.microsoft.com/ink/2010/main" type="inkWord" rotatedBoundingBox="9163,10103 11319,9904 11456,11381 9300,11580"/>
              </emma:interpretation>
              <emma:one-of disjunction-type="recognition" id="oneOf0">
                <emma:interpretation id="interp0" emma:lang="zh-CN" emma:confidence="0">
                  <emma:literal>千</emma:literal>
                </emma:interpretation>
                <emma:interpretation id="interp1" emma:lang="zh-CN" emma:confidence="0">
                  <emma:literal>干</emma:literal>
                </emma:interpretation>
                <emma:interpretation id="interp2" emma:lang="zh-CN" emma:confidence="0">
                  <emma:literal>亠</emma:literal>
                </emma:interpretation>
                <emma:interpretation id="interp3" emma:lang="zh-CN" emma:confidence="0">
                  <emma:literal>F</emma:literal>
                </emma:interpretation>
                <emma:interpretation id="interp4" emma:lang="zh-CN" emma:confidence="0">
                  <emma:literal>止</emma:literal>
                </emma:interpretation>
              </emma:one-of>
            </emma:emma>
          </inkml:annotationXML>
          <inkml:trace contextRef="#ctx0" brushRef="#br0">9822 19405 10112,'-131'15'3776,"104"-1"-2048,-13-3-833,20-4 1121,7-7-704,0 0 0,26-25-416,14-15-480,51-25-64,2 1 64,-13 10-160,37-41 0,121-68-128,-71 63-32,-30 11-256,30-18-64,102-44 416,-109 68 160,-29 13-384,2 12-96,38-14-384,-51 19-96,-43 24-320,-30 11-64,-14 12-800,-20 1-288,-27-6-1727,0-13-705,14-1 928</inkml:trace>
          <inkml:trace contextRef="#ctx0" brushRef="#br1" timeOffset="194367">9978 18328 9216,'-45'6'3520,"41"2"-1920,8-32-1248,4 20 896,6-4-449,9-10-95,2-4-384,8-4-128,1-4-128,-1 0 32,0 4 64,-7 4-416,0-2-224,-4 8-2015,-3 0-897,-1-2-736</inkml:trace>
          <inkml:trace contextRef="#ctx0" brushRef="#br1" timeOffset="194716">10295 17924 8448,'-4'-4'3232,"8"2"-1728,3-4-1120,-3 2 832,3 0-288,4 2-65,1-2-287,3 0-32,-1 4-320,0 4-64,5 2 32,-4 10-32,7 12 64,-7-2-128,-11 10-64,-12 10 0,1 0-32,-4 10-96,-4-10 0,-4 0 128,4-8 32,1-2 128,3-6 96,4-6-128,7-8-32,4-4 0,7-4 0,21-8-160,5-4 32,12 0 0,2-2 64,-3 2-320,-3 2-128,-5 2-2559,-3 6-1153,-8 8-320</inkml:trace>
        </inkml:traceGroup>
        <inkml:traceGroup>
          <inkml:annotationXML>
            <emma:emma xmlns:emma="http://www.w3.org/2003/04/emma" version="1.0">
              <emma:interpretation id="{9A277CD3-B361-4C7A-8427-54717DA9EB71}" emma:medium="tactile" emma:mode="ink">
                <msink:context xmlns:msink="http://schemas.microsoft.com/ink/2010/main" type="inkWord" rotatedBoundingBox="10953,9876 11657,9811 11737,10675 11033,10740"/>
              </emma:interpretation>
              <emma:one-of disjunction-type="recognition" id="oneOf1">
                <emma:interpretation id="interp5" emma:lang="zh-CN" emma:confidence="0">
                  <emma:literal>个</emma:literal>
                </emma:interpretation>
                <emma:interpretation id="interp6" emma:lang="zh-CN" emma:confidence="0">
                  <emma:literal>7</emma:literal>
                </emma:interpretation>
                <emma:interpretation id="interp7" emma:lang="zh-CN" emma:confidence="0">
                  <emma:literal>∵</emma:literal>
                </emma:interpretation>
                <emma:interpretation id="interp8" emma:lang="zh-CN" emma:confidence="0">
                  <emma:literal>〉</emma:literal>
                </emma:interpretation>
                <emma:interpretation id="interp9" emma:lang="zh-CN" emma:confidence="0">
                  <emma:literal>刀</emma:literal>
                </emma:interpretation>
              </emma:one-of>
            </emma:emma>
          </inkml:annotationXML>
          <inkml:trace contextRef="#ctx0" brushRef="#br0" timeOffset="328">11343 17740 14208,'-45'42'5343,"25"-26"-2879,7 26-2432,6-35 960,0 4-320,1 0 64,6 0-352,0 3-128,13-14-160,0 0-160,21-7 32,57-16 32,3-7 64,3 0-448,-3 8-224,-7 4 160,-23 5 160,-10 13 256,-14 13 96,-20 21 0,-14 32 32,-19 4 0,-20 8 32,-14 8-64,7-21 32,2-5-768,-15 5-352,-14 39-2208,7 3-1023,13-14-961</inkml:trace>
        </inkml:traceGroup>
        <inkml:traceGroup>
          <inkml:annotationXML>
            <emma:emma xmlns:emma="http://www.w3.org/2003/04/emma" version="1.0">
              <emma:interpretation id="{2376A26B-12F9-459A-A140-3C9A505E0CE6}" emma:medium="tactile" emma:mode="ink">
                <msink:context xmlns:msink="http://schemas.microsoft.com/ink/2010/main" type="inkWord" rotatedBoundingBox="11961,9396 12774,9321 12843,10064 12030,10139"/>
              </emma:interpretation>
              <emma:one-of disjunction-type="recognition" id="oneOf2">
                <emma:interpretation id="interp10" emma:lang="zh-CN" emma:confidence="0">
                  <emma:literal>过</emma:literal>
                </emma:interpretation>
                <emma:interpretation id="interp11" emma:lang="zh-CN" emma:confidence="0">
                  <emma:literal>为</emma:literal>
                </emma:interpretation>
                <emma:interpretation id="interp12" emma:lang="zh-CN" emma:confidence="0">
                  <emma:literal>手</emma:literal>
                </emma:interpretation>
                <emma:interpretation id="interp13" emma:lang="zh-CN" emma:confidence="0">
                  <emma:literal>据</emma:literal>
                </emma:interpretation>
                <emma:interpretation id="interp14" emma:lang="zh-CN" emma:confidence="0">
                  <emma:literal>招</emma:literal>
                </emma:interpretation>
              </emma:one-of>
            </emma:emma>
          </inkml:annotationXML>
          <inkml:trace contextRef="#ctx0" brushRef="#br1" timeOffset="160058">12343 17262 5376,'-7'0'2016,"7"0"-1088,-4 6-256,4-4 800,0 12-544,0 0-128,0 2 64,0 0 160,0 7-544,0-4 32,0 8-64,0-4-32,0 7 64,0-4-257,0 0-63,0-3-96,0-4-64,0-2-64,0 0 32,0-5 32,4-5 0,-1 0 0,4-4 0,1 0 0,7-6 0,-4 3 0,11-3 0,1-1-96,3 8 64,-5-1 32,5 4 0,-4-1 64,1 10 96,-4 1 352,-1 12 160,-4-3-96,-3 10 64,-4-6-160,-7 10-32,0-4-64,-10-4 0,2-5-192,-17-4-64,2-4-64,-10-6-64,4 1-64,-4-8 32,0-2-320,3-4-160,4 0-320,3-7-128,6 0-672,5-3-319,5 1-1633,7-8-1728,0 4 1760</inkml:trace>
          <inkml:trace contextRef="#ctx0" brushRef="#br1" timeOffset="159554">12284 17488 5504,'-3'-4'2112,"3"4"-1152,0-3 128,0 3 992,0 0-640,0 0-160,7 0-416,-3 0-160,11-3-384,-4-1-65,10-2-31,-2 0-96,7-2-96,-4 2 0,8 0 32,-9-1-32,1 0 64,-3 1-1183,-4 2-545,0 2-1216,-8-2-544,1 0 256</inkml:trace>
          <inkml:trace contextRef="#ctx0" brushRef="#br1" timeOffset="160620">12848 17390 8448,'-10'-4'3232,"10"4"-1728,-14-6-1184,10 6 800,-4 0-480,1 0-96,-4-4-192,-1 4-65,2 0-159,-2 0 64,5 4 0,0-2 0,3 8-32,0 0 32,8 6 32,0-2-32,6 12-32,-2-6-96,10 10 32,-2-4 0,6 6 32,0-2-64,7 2 32,-7-4 128,1 8 192,-5-8-224,-3 8-32,-4-2-32,-11 2 0,0-4-64,-11-2-64,0-6 32,-11-6 32,3 0-192,-7-8-32,3-4-32,-5-10 64,2 2-32,0-12 32,4 4 96,10-12 0,1 2 32,11-14 0,0 6 128,11-12 160,-3 4-96,14-8 64,-4 8-96,20-6 64,-6 6-192,9 4-32,-8 2 0,1 4 64,-5 2-96,-3 8 0,-3 0-192,-9 6-96,1 0-1920,-11 6-927,-1 2-1633</inkml:trace>
        </inkml:traceGroup>
        <inkml:traceGroup>
          <inkml:annotationXML>
            <emma:emma xmlns:emma="http://www.w3.org/2003/04/emma" version="1.0">
              <emma:interpretation id="{52E18868-1C40-4C29-9D9F-534655545B86}" emma:medium="tactile" emma:mode="ink">
                <msink:context xmlns:msink="http://schemas.microsoft.com/ink/2010/main" type="inkWord" rotatedBoundingBox="12893,9491 13104,9472 13162,10102 12952,10121"/>
              </emma:interpretation>
              <emma:one-of disjunction-type="recognition" id="oneOf3">
                <emma:interpretation id="interp15" emma:lang="zh-CN" emma:confidence="0">
                  <emma:literal>9</emma:literal>
                </emma:interpretation>
                <emma:interpretation id="interp16" emma:lang="zh-CN" emma:confidence="0">
                  <emma:literal>「</emma:literal>
                </emma:interpretation>
                <emma:interpretation id="interp17" emma:lang="zh-CN" emma:confidence="0">
                  <emma:literal>'</emma:literal>
                </emma:interpretation>
                <emma:interpretation id="interp18" emma:lang="zh-CN" emma:confidence="0">
                  <emma:literal>’</emma:literal>
                </emma:interpretation>
                <emma:interpretation id="interp19" emma:lang="zh-CN" emma:confidence="0">
                  <emma:literal>‘</emma:literal>
                </emma:interpretation>
              </emma:one-of>
            </emma:emma>
          </inkml:annotationXML>
          <inkml:trace contextRef="#ctx0" brushRef="#br1" timeOffset="161823">13355 17419 6400,'-7'-17'2464,"7"17"-1344,-8-16-608,4 16 768,0-6-320,0-1 0,-2 0-192,-2 1-96,0 2-352,1 2 64,0 8 64,-1 0-161,0 11-31,1 0 64,-4 5 32,3-2 32,1 10 0,0-8-64,1 8 32,-2-7-128,8 0-64,0-3-160,4-4 0,0-3 0,2-10 0,-2 1 0,6-18 0,2 2-160,6-15-32,-3 4 0,4-17 128,-5 8-32,6-1 32,-6 7 64,-8 3 64,2 3 256,-4 14 96,0-1 160,-8 17 32,0-3-128,-4 15-32,2-2-128,-5 23 32,0-7-192,-4 23-32,4-9 64,-1 8 32,2-8-96,-2-2-96,1-4 0,0-2 32,3-10-256,1 2-32,0-4-864,4-12-416,0 0-1056,3-12-447,0 0-1793</inkml:trace>
        </inkml:traceGroup>
        <inkml:traceGroup>
          <inkml:annotationXML>
            <emma:emma xmlns:emma="http://www.w3.org/2003/04/emma" version="1.0">
              <emma:interpretation id="{69948703-CDDB-4D94-BD50-BF2645CC5D6B}" emma:medium="tactile" emma:mode="ink">
                <msink:context xmlns:msink="http://schemas.microsoft.com/ink/2010/main" type="inkWord" rotatedBoundingBox="13298,9342 14000,9278 14079,10141 13378,10206"/>
              </emma:interpretation>
              <emma:one-of disjunction-type="recognition" id="oneOf4">
                <emma:interpretation id="interp20" emma:lang="zh-CN" emma:confidence="0">
                  <emma:literal>%</emma:literal>
                </emma:interpretation>
                <emma:interpretation id="interp21" emma:lang="zh-CN" emma:confidence="0">
                  <emma:literal>招</emma:literal>
                </emma:interpretation>
                <emma:interpretation id="interp22" emma:lang="zh-CN" emma:confidence="0">
                  <emma:literal>护</emma:literal>
                </emma:interpretation>
                <emma:interpretation id="interp23" emma:lang="zh-CN" emma:confidence="0">
                  <emma:literal>拓</emma:literal>
                </emma:interpretation>
                <emma:interpretation id="interp24" emma:lang="zh-CN" emma:confidence="0">
                  <emma:literal>拒</emma:literal>
                </emma:interpretation>
              </emma:one-of>
            </emma:emma>
          </inkml:annotationXML>
          <inkml:trace contextRef="#ctx0" brushRef="#br1" timeOffset="162902">13802 17300 5376,'-4'-26'2112,"4"26"-1152,-8-10 0,5 10 896,-1 0-512,1 0-192,-5 4-320,0-4-160,-9 6-352,-2 0 64,-3 8 127,4 0 33,-5 4 32,4 0-96,5 4-32,0-2-192,6 2-96,1-2 0,18 4 32,-3-5-32,13 10 64,-2-5 0,7 5 96,-4-2-160,15 2-96,-12-6-32,13 9 32,-5-5 96,-7 6 64,-5-4-32,-6 8-32,0-8-32,-19 4 0,0-7-64,-10-3 32,2-4-128,-12-5 0,1-1-32,-10-10-64,3 0-64,-10-6 32,10 0 32,4-7 64,4 0-32,10-9 32,5 2 64,14-6 64,1 3-96,10-16 0,-2 10 32,10-10 0,-4 3-160,22-3 32,-11 7-512,12-7-128,-9 2-480,8-2-96,-6 7 385,2-7 223,-4 7 384,-2-5 192,-4 5 128,-4-4 32,-4 3 0,0-2 0,-4 6 352,1-4 160,-4 8 288,-1-2 223,-2 4 1,-4 10 32,-2 0-320,-6 20-32,0-2-288,-4 28 0,2-8-128,-6 26 64,0-8 0,-6 28 96,2-8-32,-10 16 0,4-12 32,-5 8 128,0-12-320,10 6-64,-2-16-128,15-7 32,0-6-128,12-17-64,-2-6-96,8-24 32,0 4-64,8-23 0,-3 4 32,3-21 64,-3 7 64,-10-6 96,2 3 0,-11-4-32,0 11 96,-8-4 0,0 7 32,-7 3 64,4 3-96,-7 4-64,2 3 0,2 3 32,-2 0-96,4 4 0,1-1-672,4 0-256,3 4-512,3 0-128,1-1-608,3 8-287,1-4-1761,3 3-1280,-4 0 2368</inkml:trace>
        </inkml:traceGroup>
        <inkml:traceGroup>
          <inkml:annotationXML>
            <emma:emma xmlns:emma="http://www.w3.org/2003/04/emma" version="1.0">
              <emma:interpretation id="{79A0DE5B-98C8-4A4D-A74B-7EE0229671CF}" emma:medium="tactile" emma:mode="ink">
                <msink:context xmlns:msink="http://schemas.microsoft.com/ink/2010/main" type="inkWord" rotatedBoundingBox="14217,9001 16634,8778 16806,10636 14389,10859"/>
              </emma:interpretation>
              <emma:one-of disjunction-type="recognition" id="oneOf5">
                <emma:interpretation id="interp25" emma:lang="zh-CN" emma:confidence="0">
                  <emma:literal>▼</emma:literal>
                </emma:interpretation>
                <emma:interpretation id="interp26" emma:lang="zh-CN" emma:confidence="0">
                  <emma:literal>蠅</emma:literal>
                </emma:interpretation>
                <emma:interpretation id="interp27" emma:lang="zh-CN" emma:confidence="0">
                  <emma:literal>榧</emma:literal>
                </emma:interpretation>
                <emma:interpretation id="interp28" emma:lang="zh-CN" emma:confidence="0">
                  <emma:literal>哂</emma:literal>
                </emma:interpretation>
                <emma:interpretation id="interp29" emma:lang="zh-CN" emma:confidence="0">
                  <emma:literal>蜬</emma:literal>
                </emma:interpretation>
              </emma:one-of>
            </emma:emma>
          </inkml:annotationXML>
          <inkml:trace contextRef="#ctx0" brushRef="#br1" timeOffset="164252">14797 17278 8960,'-3'-4'3424,"3"4"-1856,7-6-1344,-7 6 832,8 0-256,-5 0-1,12-3-287,0 0-96,19 3-224,-5 0 96,7 0 32,-2 0-96,0 6 32,-5 0-96,0 8 64,-7-1-64,-3 6 0,-4-2-32,-11 6 0,-1-3-64,-14 6-64,4-6 32,-23 2-32,0-2 64,1 0 96,3 0-64,0-4-64,4-3-160,7-3 0,4-1 64,8-1 96,3-2-64,21-3 0,-2 0 32,18 1 0,-3-1 0,6 6 0,-7 1 0,8 7 64,-7-4 256,2 3 96,-6 1 64,-4 12 128,-4-5-160,-7 5 64,-5-2-160,-14 1 32,0 0-224,-13-2-96,2-8-32,-33-4-32,7-4 0,-14-6 64,7-2-192,-3-4-32,10 2-288,3-4-64,9 4-640,4 0-288,2 0-1088,8 0-447,4 0-1825</inkml:trace>
          <inkml:trace contextRef="#ctx0" brushRef="#br1" timeOffset="165330">15348 17386 7296,'-12'-10'2816,"12"10"-1536,-3-10-288,-1 10 1024,4-6-704,0 2-257,4-6-351,-1 4-64,9 2-352,-1 4-96,15 4 0,-4 0-32,8 2 64,-5 0-64,5 8 0,-4-4-32,0 6 0,-4-4-64,-4 8 32,-3 0-64,-8 6 64,-3-2-64,-12 8-32,5-6 96,-16 4 0,5-4-32,-12 0-64,4-6 224,-4-4 160,3 1-64,5-7 0,4-1-64,7-5 64,-1-1-160,12-3-96,0 0 32,21-3 0,-3-1-32,15-2-64,-7 0 32,2 2 32,-2 1-32,0-4 64,-4 4-64,0 3 64,-5 0-480,-2-3-160,-4-1-992,-4 1-448,-3 3-2271,-8 3-2337,0 1 2112</inkml:trace>
          <inkml:trace contextRef="#ctx0" brushRef="#br1" timeOffset="191898">15806 16996 6144,'-11'-4'2272,"11"4"-1216,-7 0-192,3 0 928,0 6-288,0 2-96,1 10-352,-1 2-129,1 26-511,3-10-32,0 30-32,0-10-64,-4 40 0,0-18-160,4 14-32,0-14 32,0 4 0,0-12-512,0-4-192,0-8-1919,4-14-737,0-8-1120</inkml:trace>
          <inkml:trace contextRef="#ctx0" brushRef="#br1" timeOffset="192554">15835 18400 9472,'-17'0'3520,"17"0"-1920,3-4-1440,-3 4 768,8-2-224,-2-2 31,28-6-255,-5 4-64,24-4-224,-10 0-128,13 4-32,-9 2-128,20 4 64,-11 0-2079,6-2-897,-10-2-1376</inkml:trace>
          <inkml:trace contextRef="#ctx0" brushRef="#br1" timeOffset="169835">16017 17117 6528,'11'-10'2464,"-11"10"-1344,11 0-608,-11 0 768,4 3-96,-4 1 0,3 2-384,1-2-64,-4 9-448,0-3-96,-4 13-1,1-4-95,-16 11 0,4-4-32,-7 7 32,3-3-128,-2 2 0,2-6 96,1 0 96,3-2 352,0-4 224,4-4-384,3-3-192,1 0 32,11-3 0,-1-4 0,20 1-32,-5-4-96,19-3 32,-4 0-64,8-6 64,-4 2-64,0 1-32,-8 0 96,4-3 0,-3 2-192,0 0-64,-5 2-992,-3-2-384,-3 1-959,-4-4-353,-5 4-1120</inkml:trace>
          <inkml:trace contextRef="#ctx0" brushRef="#br1" timeOffset="192320">15838 16753 9088,'-17'0'3424,"17"0"-1856,-3 6-1056,-1-2 864,4-4-737,0 0-191,11 0-224,-1 0-64,23 0-96,-3 0-64,18-7 96,-4 4-128,8-3 0,-7-1 32,14 4 0,-7-1 0,6 4 64,-6 0-32,-1 7 64,-2 0-64,-9 9-32,-4-3-64,-2 13 32,-8-3 576,-4 20 288,-3-7-160,-4 33-32,-5-10-384,-2 23-96,-1-13-96,-4 26-64,-3-17-64,-3 14 32,-1-12 32,-3 2 64,3-14-800,-2 8-320,-2-10-1280,-3 6-607,4-14-1601</inkml:trace>
          <inkml:trace contextRef="#ctx0" brushRef="#br1" timeOffset="170084">16244 17120 10112,'-7'-13'3776,"7"13"-2048,-7 7-1184,3-4 959,4 10-383,0-3-32,-4 20-256,2-4-64,-2 23-416,4-6-64,0 25 32,0-8-192,-4 25 0,0-13-64,0 17 32,1-13-352,-1 24-64,1-18-1824,-1 8-736,0-14-2623</inkml:trace>
          <inkml:trace contextRef="#ctx0" brushRef="#br1" timeOffset="176990">16681 17244 6656,'0'-10'2528,"0"10"-1344,0-2-256,0 2 896,0 6-288,0-2-32,0 12-321,0 0 1,-4 18-672,1-8-96,-5 20-32,1-8-320,-4 18-64,-1-10 32,1 6 96,0-8-96,5-2-96,-2-6-192,5-2 0,-1-6-1152,11-8-415,-3-4 223,10-16 128,-3 0 288,8-16 192,-5 4 384,1-12 288,0 4 224,-4-6 128,1 6 896,-5-2 448,1 2 0,-5 6 32,-3 6-288,-3 4-129,-1 0-287,-4 12-32,1-6-384,-1 8-160,1 0-32,3 4 64,1-4-224,6 6 0,1-4 0,7-2 96,-3-2-64,3-6 0,0 2-480,3-8-192,-3 2-96,8-12 97,-5 4 319,1-10 192,0 4 160,-4 0 32,0 2 192,-7 2 192,0 2 159,-8 0 65,4 2-192,-8 6 0,1-2-64,-1 10 32,1-2-64,0 6-32,-1-4-32,1 8 0,3-4 0,1 0 0,-1 0-128,4 0-96,0 0 0,4-4 32,-1-4-96,8-4 0,0-2 96,4-12 32,-4 2-128,12-4 32,-6 0-64,5-4-64,-3 2 0,-4 0 96,0 4-64,-4 12 32,0 2 128,-3 18 96,-1-4-64,1 38 0,-6-8-32,2 28-64,-1-12 32,-10 44-32,1-16 256,-9 16 160,4-16-64,-8 8 32,4-14-160,-7-8-64,3-10 0,-3-16-32,1-10-64,-13-26-64,5-4-64,-12-20 32,9 5 32,2-18 0,4 5-96,18-14 0,5 6 64,14-2 0,0 6-64,8 2 64,-5 4 32,9 8 0,-6-2 0,6 4 0,-5 4 0,0 0 0,-3 2-512,-4 0-192,-3 4-2112,-8 4-959,0-4-1313</inkml:trace>
          <inkml:trace contextRef="#ctx0" brushRef="#br1" timeOffset="163283">14617 17698 10368,'-37'7'3872,"37"-7"-2112,-7 0-1856,7 0 703,0 0-447,0 0-96,0 0-1439,0 0-609,0 5-2240,0-5-928</inkml:trace>
        </inkml:traceGroup>
      </inkml:traceGroup>
    </inkml:traceGroup>
    <inkml:traceGroup>
      <inkml:annotationXML>
        <emma:emma xmlns:emma="http://www.w3.org/2003/04/emma" version="1.0">
          <emma:interpretation id="{BCE6A816-14F9-489D-AC4D-46A3717524EA}" emma:medium="tactile" emma:mode="ink">
            <msink:context xmlns:msink="http://schemas.microsoft.com/ink/2010/main" type="paragraph" rotatedBoundingBox="2812,10837 8974,10731 9001,12330 2839,1243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B806456-4686-42D3-9E40-8C6E58C17383}" emma:medium="tactile" emma:mode="ink">
              <msink:context xmlns:msink="http://schemas.microsoft.com/ink/2010/main" type="line" rotatedBoundingBox="2812,10837 8974,10731 9001,12330 2839,12435">
                <msink:destinationLink direction="with" ref="{AD778584-0971-4518-8677-81FA2ECDB1FA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E987EE91-12B2-4D0F-B777-6E16EDEB1F2A}" emma:medium="tactile" emma:mode="ink">
                <msink:context xmlns:msink="http://schemas.microsoft.com/ink/2010/main" type="inkWord" rotatedBoundingBox="2817,11138 3362,11129 3384,12426 2839,12435"/>
              </emma:interpretation>
              <emma:one-of disjunction-type="recognition" id="oneOf6">
                <emma:interpretation id="interp30" emma:lang="zh-CN" emma:confidence="0">
                  <emma:literal>5</emma:literal>
                </emma:interpretation>
                <emma:interpretation id="interp31" emma:lang="zh-CN" emma:confidence="0">
                  <emma:literal>与</emma:literal>
                </emma:interpretation>
                <emma:interpretation id="interp32" emma:lang="zh-CN" emma:confidence="0">
                  <emma:literal>古</emma:literal>
                </emma:interpretation>
                <emma:interpretation id="interp33" emma:lang="zh-CN" emma:confidence="0">
                  <emma:literal>占</emma:literal>
                </emma:interpretation>
                <emma:interpretation id="interp34" emma:lang="zh-CN" emma:confidence="0">
                  <emma:literal>ㄘ</emma:literal>
                </emma:interpretation>
              </emma:one-of>
            </emma:emma>
          </inkml:annotationXML>
          <inkml:trace contextRef="#ctx0" brushRef="#br0" timeOffset="-7433">3136 19428 7296,'-33'18'2816,"33"-18"-1536,7-7-224,-7 7 1056,6-5-736,-6 5-289,14-13-159,12-10-64,-1 6-448,-5-1-256,13-7-96,-6 10-64,26-10 64,-6 8-32,0-1 64,11 0-1184,-18 13-480,-7-1-831,-6 0-353,-7-6-1184</inkml:trace>
          <inkml:trace contextRef="#ctx0" brushRef="#br0" timeOffset="-6964">3188 19011 8064,'-7'5'2976,"3"37"-1600,-3-78-608,1 36 864,6 29-416,-7 18-65,7-5-319,0-6-64,0 15-416,0 31 0,0 1 0,0-1 0,0-4 32,-7-9-192,7-27-64,0-7-128,0-5-32,0-8-32,0-4-64,0-5 160,14-13 32,-8 0 0,19-7-64,-5 7-64,20 0-32,-7 0 64,27 7 64,-13-2-64,11 13 0,-11-1 32,-1 12 64,8 18 32,-27-12 32,-3 1 192,-17 18 128,-7 16-96,-18-30-32,-2-4-64,-34 0 0,-26 0-64,27-18-32,8-3-96,-8 2 32,-20-3-288,32-10-96,8-4-480,9-10-224,-3-20-896,27-12-320,13 2-831,18-31-321,30-5-448</inkml:trace>
        </inkml:traceGroup>
        <inkml:traceGroup>
          <inkml:annotationXML>
            <emma:emma xmlns:emma="http://www.w3.org/2003/04/emma" version="1.0">
              <emma:interpretation id="{956D4C86-0CDD-445C-8632-142458AD3D32}" emma:medium="tactile" emma:mode="ink">
                <msink:context xmlns:msink="http://schemas.microsoft.com/ink/2010/main" type="inkWord" rotatedBoundingBox="3621,11440 4238,11430 4254,12367 3637,12378"/>
              </emma:interpretation>
              <emma:one-of disjunction-type="recognition" id="oneOf7">
                <emma:interpretation id="interp35" emma:lang="zh-CN" emma:confidence="0">
                  <emma:literal>8</emma:literal>
                </emma:interpretation>
                <emma:interpretation id="interp36" emma:lang="zh-CN" emma:confidence="0">
                  <emma:literal>5</emma:literal>
                </emma:interpretation>
                <emma:interpretation id="interp37" emma:lang="zh-CN" emma:confidence="0">
                  <emma:literal>g</emma:literal>
                </emma:interpretation>
                <emma:interpretation id="interp38" emma:lang="zh-CN" emma:confidence="0">
                  <emma:literal>与</emma:literal>
                </emma:interpretation>
                <emma:interpretation id="interp39" emma:lang="zh-CN" emma:confidence="0">
                  <emma:literal>千</emma:literal>
                </emma:interpretation>
              </emma:one-of>
            </emma:emma>
          </inkml:annotationXML>
          <inkml:trace contextRef="#ctx0" brushRef="#br0" timeOffset="-6479">4254 19309 9728,'-27'0'3680,"27"0"-1984,-47 7-992,33-7 1055,-6 6-799,0-1-192,-17 6-352,4-4-32,-7 10-224,6-5-32,0 6 0,8-5-64,12 2-64,8 3-64,19 7-32,0-8 64,14 19 64,-6-7 0,19 24-32,26 12 32,-8-18-32,-12-11 64,2 4 96,18 20-128,-32-20-32,-10-4 64,-30 10 32,-6 18 96,-21-10 96,-20-8 0,5-10 0,2 0-32,12-18 0,10 0 0,-10-14 64,8 2-32,6-23 0,0-1-160,14-22-32,6 5 96,6-61 96,0 20-128,22-6-96,-2 10 32,21-10 0,-10 13-32,23 4-64,-6 5-320,13 25-192,4-5-736,-11 15-320,-26 14-2560,-14 0-1151,-14-7 639</inkml:trace>
        </inkml:traceGroup>
        <inkml:traceGroup>
          <inkml:annotationXML>
            <emma:emma xmlns:emma="http://www.w3.org/2003/04/emma" version="1.0">
              <emma:interpretation id="{90D22809-3912-4C18-8144-C4F62D2B1687}" emma:medium="tactile" emma:mode="ink">
                <msink:context xmlns:msink="http://schemas.microsoft.com/ink/2010/main" type="inkWord" rotatedBoundingBox="4661,11319 4914,11315 4931,12327 4678,12332"/>
              </emma:interpretation>
              <emma:one-of disjunction-type="recognition" id="oneOf8">
                <emma:interpretation id="interp40" emma:lang="zh-CN" emma:confidence="0">
                  <emma:literal>9</emma:literal>
                </emma:interpretation>
                <emma:interpretation id="interp41" emma:lang="zh-CN" emma:confidence="0">
                  <emma:literal>q</emma:literal>
                </emma:interpretation>
                <emma:interpretation id="interp42" emma:lang="zh-CN" emma:confidence="0">
                  <emma:literal>{</emma:literal>
                </emma:interpretation>
                <emma:interpretation id="interp43" emma:lang="zh-CN" emma:confidence="0">
                  <emma:literal>丘</emma:literal>
                </emma:interpretation>
                <emma:interpretation id="interp44" emma:lang="zh-CN" emma:confidence="0">
                  <emma:literal>斤</emma:literal>
                </emma:interpretation>
              </emma:one-of>
            </emma:emma>
          </inkml:annotationXML>
          <inkml:trace contextRef="#ctx0" brushRef="#br0" timeOffset="-4400">5173 19269 5120,'14'-11'2016,"-14"4"-1088,6-4-256,-6 11 800,0-7-288,0 7 32,-6-6-192,-1-6 0,0 6-576,1 1 96,-8-1 32,-6-1-129,0 7 1,7 0-128,-7 18-32,-7 17-160,13-10-96,3-3 64,-2 20 0,-7 30-32,7-32 32,6-5 64,0 19 64,1-14-32,-1 7-32,0-12-96,7 19-64,7-8 32,0-39 32,-1-3-32,8-21-32,-1-1-64,7-16 32,0-1 96,4-12 32,10-31-32,-14 38-64,0 5 32,-6-1 32,-1 7-32,-6 18 64,-1-3 64,-6 28 64,0 8 32,0 7 0,0-4-64,-6 32-32,-1-3-32,-6 28 64,-1-17-96,1 17 0,0-11-32,-1 1-64,8-15-64,-1-3 32,0-7-384,7-12-224,0-6-928,7-11-352,0 0-1183,19-32-513,34-8-64</inkml:trace>
        </inkml:traceGroup>
        <inkml:traceGroup>
          <inkml:annotationXML>
            <emma:emma xmlns:emma="http://www.w3.org/2003/04/emma" version="1.0">
              <emma:interpretation id="{D1B4A6BC-4D76-4C22-BDE7-19781DCE6808}" emma:medium="tactile" emma:mode="ink">
                <msink:context xmlns:msink="http://schemas.microsoft.com/ink/2010/main" type="inkWord" rotatedBoundingBox="5297,11163 5888,11153 5909,12356 5318,12366"/>
              </emma:interpretation>
              <emma:one-of disjunction-type="recognition" id="oneOf9">
                <emma:interpretation id="interp45" emma:lang="zh-CN" emma:confidence="0">
                  <emma:literal>8</emma:literal>
                </emma:interpretation>
                <emma:interpretation id="interp46" emma:lang="zh-CN" emma:confidence="0">
                  <emma:literal>5</emma:literal>
                </emma:interpretation>
                <emma:interpretation id="interp47" emma:lang="zh-CN" emma:confidence="0">
                  <emma:literal>子</emma:literal>
                </emma:interpretation>
                <emma:interpretation id="interp48" emma:lang="zh-CN" emma:confidence="0">
                  <emma:literal>与</emma:literal>
                </emma:interpretation>
                <emma:interpretation id="interp49" emma:lang="zh-CN" emma:confidence="0">
                  <emma:literal>千</emma:literal>
                </emma:interpretation>
              </emma:one-of>
            </emma:emma>
          </inkml:annotationXML>
          <inkml:trace contextRef="#ctx0" brushRef="#br0" timeOffset="-3866">5861 19098 11264,'-13'-65'4224,"13"65"-2305,-14 0-1663,8 0 928,-8 11-448,1 3-32,-7 4-352,0 0-128,-11 10-128,4 1-96,0 18 96,1-11-64,6 4 64,6-5-128,8 8-64,6-8-32,20 12 0,0-7 96,6 6 0,1-3 96,6 4 32,-8-11-128,15-1-32,-7-6 32,1 7 64,-8-8 64,1 12 32,-7-4-64,-13 6 32,-1-6 0,-19 4 32,0-4-64,-14 10-64,0-10 32,-19 4-32,6-4 128,-7-8 64,9-3 0,5-14-32,-1 3-32,14-28 64,0 3-32,20-36 64,0 5-128,27-45 0,0 16-32,6-5-64,-6 12 32,17-14-32,-4 14 64,7 6 32,-7 0-608,7 8-288,24-7-864,-24 28-384,-7 5-1823,0-6-769,6-5 736</inkml:trace>
        </inkml:traceGroup>
        <inkml:traceGroup>
          <inkml:annotationXML>
            <emma:emma xmlns:emma="http://www.w3.org/2003/04/emma" version="1.0">
              <emma:interpretation id="{29DEC3E0-AC07-40D8-A4E2-1BE8F372DE4A}" emma:medium="tactile" emma:mode="ink">
                <msink:context xmlns:msink="http://schemas.microsoft.com/ink/2010/main" type="inkWord" rotatedBoundingBox="6098,10780 6394,10775 6418,12189 6122,12194"/>
              </emma:interpretation>
              <emma:one-of disjunction-type="recognition" id="oneOf10">
                <emma:interpretation id="interp50" emma:lang="zh-CN" emma:confidence="0">
                  <emma:literal>6</emma:literal>
                </emma:interpretation>
                <emma:interpretation id="interp51" emma:lang="zh-CN" emma:confidence="0">
                  <emma:literal>l</emma:literal>
                </emma:interpretation>
                <emma:interpretation id="interp52" emma:lang="zh-CN" emma:confidence="0">
                  <emma:literal>丨</emma:literal>
                </emma:interpretation>
                <emma:interpretation id="interp53" emma:lang="zh-CN" emma:confidence="0">
                  <emma:literal>|</emma:literal>
                </emma:interpretation>
                <emma:interpretation id="interp54" emma:lang="zh-CN" emma:confidence="0">
                  <emma:literal>!</emma:literal>
                </emma:interpretation>
              </emma:one-of>
            </emma:emma>
          </inkml:annotationXML>
          <inkml:trace contextRef="#ctx0" brushRef="#br0" timeOffset="-3444">6673 18732 8064,'0'-40'2976,"0"40"-1600,0-24-192,0 24 1152,-4-5-737,-3-8 129,0 26-672,1 16-608,-8 0-128,1 36-96,0-5-32,-7 33 32,6-17-64,-13 31 64,7-20 64,-13 42 64,6-22-32,1 18 32,8-14-192,4-11-96,1-13 32,20-16 0,-1-6-192,14-30 0,-2-6 32,16-35 96,-8 1 64,1-41 32,0 3 0,-7-15 0,0 12-64,-13-8-64,-1 12 32,-6 2 32,0 4-32,-13 12 64,0 6-128,-14 2 0,7 3-480,-7 9-128,0-3-800,7 14-384,0-7-2047,7 0-929,13 0 448</inkml:trace>
        </inkml:traceGroup>
        <inkml:traceGroup>
          <inkml:annotationXML>
            <emma:emma xmlns:emma="http://www.w3.org/2003/04/emma" version="1.0">
              <emma:interpretation id="{F57921CC-71AF-42C4-B57F-D32476FCDBEB}" emma:medium="tactile" emma:mode="ink">
                <msink:context xmlns:msink="http://schemas.microsoft.com/ink/2010/main" type="inkWord" rotatedBoundingBox="6884,12041 6943,12040 6944,12106 6885,12107"/>
              </emma:interpretation>
              <emma:one-of disjunction-type="recognition" id="oneOf11">
                <emma:interpretation id="interp55" emma:lang="zh-CN" emma:confidence="0">
                  <emma:literal>.</emma:literal>
                </emma:interpretation>
                <emma:interpretation id="interp56" emma:lang="zh-CN" emma:confidence="0">
                  <emma:literal>。</emma:literal>
                </emma:interpretation>
                <emma:interpretation id="interp57" emma:lang="zh-CN" emma:confidence="0">
                  <emma:literal>·</emma:literal>
                </emma:interpretation>
                <emma:interpretation id="interp58" emma:lang="zh-CN" emma:confidence="0">
                  <emma:literal>`</emma:literal>
                </emma:interpretation>
                <emma:interpretation id="interp59" emma:lang="zh-CN" emma:confidence="0">
                  <emma:literal>、</emma:literal>
                </emma:interpretation>
              </emma:one-of>
            </emma:emma>
          </inkml:annotationXML>
          <inkml:trace contextRef="#ctx0" brushRef="#br0" timeOffset="-1969">7223 19980 8960,'-20'-5'3424,"14"5"-1856,-8-13-928,8 13 1024,6 0-897,0 0-319,-7 0-384,0 0-128,7 6 32,0-6-640,7 0-191,0-6-2369,-1-16-2432,8-3 1632</inkml:trace>
        </inkml:traceGroup>
        <inkml:traceGroup>
          <inkml:annotationXML>
            <emma:emma xmlns:emma="http://www.w3.org/2003/04/emma" version="1.0">
              <emma:interpretation id="{5908F555-62DC-44E9-8CA6-2F731FB65476}" emma:medium="tactile" emma:mode="ink">
                <msink:context xmlns:msink="http://schemas.microsoft.com/ink/2010/main" type="inkWord" rotatedBoundingBox="7205,11288 7636,11281 7654,12327 7223,12334"/>
              </emma:interpretation>
              <emma:one-of disjunction-type="recognition" id="oneOf12">
                <emma:interpretation id="interp60" emma:lang="zh-CN" emma:confidence="0">
                  <emma:literal>3</emma:literal>
                </emma:interpretation>
                <emma:interpretation id="interp61" emma:lang="zh-CN" emma:confidence="0">
                  <emma:literal>了</emma:literal>
                </emma:interpretation>
                <emma:interpretation id="interp62" emma:lang="zh-CN" emma:confidence="0">
                  <emma:literal>裂</emma:literal>
                </emma:interpretation>
                <emma:interpretation id="interp63" emma:lang="zh-CN" emma:confidence="0">
                  <emma:literal>}</emma:literal>
                </emma:interpretation>
                <emma:interpretation id="interp64" emma:lang="zh-CN" emma:confidence="0">
                  <emma:literal>弓</emma:literal>
                </emma:interpretation>
              </emma:one-of>
            </emma:emma>
          </inkml:annotationXML>
          <inkml:trace contextRef="#ctx0" brushRef="#br0" timeOffset="-1453">7501 19175 9472,'7'-6'3520,"-1"6"-1920,8-7-1440,-8 7 768,14 0-448,1 0-33,-1 0-191,-3 0-96,3 7-64,-6-7-96,6 6 32,6 10 96,-5 2 64,-8 13-64,-6-2-32,-7 6-32,-13-6 32,-1 0-64,-6 7-32,0 0 32,6-25-32,1 0 128,0 7 160,-1 6-160,14-19-64,0 1-128,0 12-32,14 0-32,-1-18 96,0 0 0,14 11 96,20 7-32,0 6-32,7-6 32,-10 11-32,-11 11 64,-19-15 96,-8-8 416,-12 30 256,-8 18-128,-12-1-32,-8-6-192,-4-4 32,-2-1-288,7-24-64,6 0-32,-13 2 0,-14-2-512,10-11-128,10-14-960,14-15-384,7-11-959,13-9-385,13-21-1088</inkml:trace>
        </inkml:traceGroup>
        <inkml:traceGroup>
          <inkml:annotationXML>
            <emma:emma xmlns:emma="http://www.w3.org/2003/04/emma" version="1.0">
              <emma:interpretation id="{4F3DB224-24AE-434C-8097-277F8CC74B5D}" emma:medium="tactile" emma:mode="ink">
                <msink:context xmlns:msink="http://schemas.microsoft.com/ink/2010/main" type="inkWord" rotatedBoundingBox="7803,11546 8362,11536 8372,12123 7813,12133"/>
              </emma:interpretation>
              <emma:one-of disjunction-type="recognition" id="oneOf13">
                <emma:interpretation id="interp65" emma:lang="zh-CN" emma:confidence="0">
                  <emma:literal>2</emma:literal>
                </emma:interpretation>
                <emma:interpretation id="interp66" emma:lang="zh-CN" emma:confidence="0">
                  <emma:literal>工</emma:literal>
                </emma:interpretation>
                <emma:interpretation id="interp67" emma:lang="zh-CN" emma:confidence="0">
                  <emma:literal>乙</emma:literal>
                </emma:interpretation>
                <emma:interpretation id="interp68" emma:lang="zh-CN" emma:confidence="0">
                  <emma:literal>z</emma:literal>
                </emma:interpretation>
                <emma:interpretation id="interp69" emma:lang="zh-CN" emma:confidence="0">
                  <emma:literal>冫</emma:literal>
                </emma:interpretation>
              </emma:one-of>
            </emma:emma>
          </inkml:annotationXML>
          <inkml:trace contextRef="#ctx0" brushRef="#br0" timeOffset="-1063">8109 19420 10752,'-27'7'4032,"27"-7"-2177,0 11-1727,0-11 768,0 0-224,0 0 64,14 0-288,12 0-96,1 0-192,-7 0-256,20 0-32,13 0 192,-8 7 128,2-1-96,-14 6-64,-6 16 0,-7 8-32,-7 11-96,-13 17 64,-13-4 32,-7-31 64,6 0-32,-19 14-32,-14 8 384,9-9 128,5-6 0,6-7 32,14-7-288,13-9-96,0-8-160,20 2-96,27-7 64,-16-18 0,-4 6 32,13-1 0,13-9-704,8-7-320,-11-18-1344,-3-6-543,14-25-2081</inkml:trace>
        </inkml:traceGroup>
        <inkml:traceGroup>
          <inkml:annotationXML>
            <emma:emma xmlns:emma="http://www.w3.org/2003/04/emma" version="1.0">
              <emma:interpretation id="{E4DB08F9-0E49-444F-A01C-8EAF9F6AE5F1}" emma:medium="tactile" emma:mode="ink">
                <msink:context xmlns:msink="http://schemas.microsoft.com/ink/2010/main" type="inkWord" rotatedBoundingBox="8409,10743 8974,10733 9000,12287 8436,12297">
                  <msink:destinationLink direction="with" ref="{E5BFE666-7345-4444-8199-5147EBF023F0}"/>
                </msink:context>
              </emma:interpretation>
              <emma:one-of disjunction-type="recognition" id="oneOf14">
                <emma:interpretation id="interp70" emma:lang="zh-CN" emma:confidence="0">
                  <emma:literal>6</emma:literal>
                </emma:interpretation>
                <emma:interpretation id="interp71" emma:lang="zh-CN" emma:confidence="0">
                  <emma:literal>&amp;</emma:literal>
                </emma:interpretation>
                <emma:interpretation id="interp72" emma:lang="zh-CN" emma:confidence="0">
                  <emma:literal>占</emma:literal>
                </emma:interpretation>
                <emma:interpretation id="interp73" emma:lang="zh-CN" emma:confidence="0">
                  <emma:literal>匕</emma:literal>
                </emma:interpretation>
                <emma:interpretation id="interp74" emma:lang="zh-CN" emma:confidence="0">
                  <emma:literal>』</emma:literal>
                </emma:interpretation>
              </emma:one-of>
            </emma:emma>
          </inkml:annotationXML>
          <inkml:trace contextRef="#ctx0" brushRef="#br0" timeOffset="-657">9088 18710 7040,'0'-42'2720,"0"42"-1472,13-40 32,-13 33 1120,0 3-641,0-3-223,0 7-352,0 0-32,-7 25-640,7-10-96,-13 56-32,-14 54-160,1-32-64,-1-10 128,-4 39 128,-23 79 128,8-19 64,6-11-192,6-30-96,14-30-160,14-46-64,-1-12-192,27-6 0,27-5-32,-1-38-32,-6 3 128,20-31 0,32-41-64,-19-4 64,-20 5 32,-15-3 64,-11 16 32,-20 15 96,-1 0-32,-39 19 0,-32-6-96,-21 5-64,-8 5-64,16 9 32,5-10-672,13 3-256,15 4-1920,12 3-4575</inkml:trace>
        </inkml:traceGroup>
      </inkml:traceGroup>
    </inkml:traceGroup>
    <inkml:traceGroup>
      <inkml:annotationXML>
        <emma:emma xmlns:emma="http://www.w3.org/2003/04/emma" version="1.0">
          <emma:interpretation id="{DFEC40EA-64C1-4025-AC82-8D24305C614E}" emma:medium="tactile" emma:mode="ink">
            <msink:context xmlns:msink="http://schemas.microsoft.com/ink/2010/main" type="paragraph" rotatedBoundingBox="5957,12541 16748,11558 16983,14129 6192,15112" alignmentLevel="2"/>
          </emma:interpretation>
        </emma:emma>
      </inkml:annotationXML>
      <inkml:traceGroup>
        <inkml:annotationXML>
          <emma:emma xmlns:emma="http://www.w3.org/2003/04/emma" version="1.0">
            <emma:interpretation id="{B840CB77-20EC-416E-B39F-09E8E5B95B79}" emma:medium="tactile" emma:mode="ink">
              <msink:context xmlns:msink="http://schemas.microsoft.com/ink/2010/main" type="line" rotatedBoundingBox="5957,12541 16748,11558 16983,14129 6192,15112"/>
            </emma:interpretation>
          </emma:emma>
        </inkml:annotationXML>
        <inkml:traceGroup>
          <inkml:annotationXML>
            <emma:emma xmlns:emma="http://www.w3.org/2003/04/emma" version="1.0">
              <emma:interpretation id="{892B5249-B285-4C17-A668-38E228680F9D}" emma:medium="tactile" emma:mode="ink">
                <msink:context xmlns:msink="http://schemas.microsoft.com/ink/2010/main" type="inkWord" rotatedBoundingBox="5980,12793 6853,12714 7065,15032 6192,15112"/>
              </emma:interpretation>
              <emma:one-of disjunction-type="recognition" id="oneOf15">
                <emma:interpretation id="interp75" emma:lang="zh-CN" emma:confidence="0">
                  <emma:literal>与</emma:literal>
                </emma:interpretation>
                <emma:interpretation id="interp76" emma:lang="zh-CN" emma:confidence="0">
                  <emma:literal>鸟</emma:literal>
                </emma:interpretation>
                <emma:interpretation id="interp77" emma:lang="zh-CN" emma:confidence="0">
                  <emma:literal>乌</emma:literal>
                </emma:interpretation>
                <emma:interpretation id="interp78" emma:lang="zh-CN" emma:confidence="0">
                  <emma:literal>§</emma:literal>
                </emma:interpretation>
                <emma:interpretation id="interp79" emma:lang="zh-CN" emma:confidence="0">
                  <emma:literal>♂</emma:literal>
                </emma:interpretation>
              </emma:one-of>
            </emma:emma>
          </inkml:annotationXML>
          <inkml:trace contextRef="#ctx0" brushRef="#br0" timeOffset="4391">6706 21215 7040,'14'-18'2624,"-28"18"-1408,14-5 0,0 5 1088,-6 5-832,-8 2-257,8-3-447,-5 3-192,-2-1-320,-7 5-96,0 1-32,0 1 0,0-2 0,0 11 0,6 3 64,8-1-96,-1-1-64,7 1 0,7-2-32,6-4-96,7 0 64,0 0 32,7-7 0,6 2-640,-8-13-224,1-6-1247,7-6-481,1-12-1536,-1-12-896,-6 1 2464</inkml:trace>
          <inkml:trace contextRef="#ctx0" brushRef="#br0" timeOffset="4938">6985 21203 8704,'-7'0'3328,"-6"4"-1792,-1 3-960,1 0 992,0 4-513,-7 0-127,2 2-96,-2 10-64,6 6-416,1 2 0,0-2 64,-1 6-160,8-6-64,-1 0 32,7-4 0,0-3-192,7-11 0,-1 2-32,8-13 0,6-13-96,0-9 64,6-7-128,-1-13-32,-5 2-128,0-3 32,7 3 160,-7 5 64,0 6 64,-7 11 64,0 11-32,7 18 64,1 7 0,-1 11 96,0 42-32,4 29 64,3 18-128,6 23-64,-6 6 0,-7 31-32,-13-3 0,-7-5 64,-14-10 160,-26-38 128,-13-10-192,-5-30-32,-9-22-64,0-31-64,-11-18 32,-22-22-32,-7-25-96,10-4 64,23-7-32,21-19-64,33-3 96,33-9 0,27 2 96,7 5 96,6 13 0,1 29 0,-17 0-192,24 5 32,32-1 64,-22 10 32,-11 1 32,-20 3 64,-40 22-736,-6 3-320,-8 1-1280,-6 3-544,0 0-2559</inkml:trace>
          <inkml:trace contextRef="#ctx0" brushRef="#br0" timeOffset="4078">6390 20656 9600,'-6'7'3584,"12"10"-1920,-6 12-1312,0-6 895,0 12-255,0 8-32,0 10-384,0 16-192,0 9-224,0-14-64,0-12 32,0-10-160,0 22 32,-6 26-288,0-4-128,-2-14-832,2-19-415,6-6-6081,6-29 3072</inkml:trace>
        </inkml:traceGroup>
        <inkml:traceGroup>
          <inkml:annotationXML>
            <emma:emma xmlns:emma="http://www.w3.org/2003/04/emma" version="1.0">
              <emma:interpretation id="{5396DD23-A969-4750-B5CF-41924AC1CC2D}" emma:medium="tactile" emma:mode="ink">
                <msink:context xmlns:msink="http://schemas.microsoft.com/ink/2010/main" type="inkWord" rotatedBoundingBox="8554,13132 9225,13071 9234,13165 8563,13226"/>
              </emma:interpretation>
              <emma:one-of disjunction-type="recognition" id="oneOf16">
                <emma:interpretation id="interp80" emma:lang="zh-CN" emma:confidence="0">
                  <emma:literal>一</emma:literal>
                </emma:interpretation>
                <emma:interpretation id="interp81" emma:lang="zh-CN" emma:confidence="0">
                  <emma:literal>-</emma:literal>
                </emma:interpretation>
                <emma:interpretation id="interp82" emma:lang="zh-CN" emma:confidence="0">
                  <emma:literal>‐</emma:literal>
                </emma:interpretation>
                <emma:interpretation id="interp83" emma:lang="zh-CN" emma:confidence="0">
                  <emma:literal>ㄧ</emma:literal>
                </emma:interpretation>
                <emma:interpretation id="interp84" emma:lang="zh-CN" emma:confidence="0">
                  <emma:literal>—</emma:literal>
                </emma:interpretation>
              </emma:one-of>
            </emma:emma>
          </inkml:annotationXML>
          <inkml:trace contextRef="#ctx0" brushRef="#br1" timeOffset="190882">8873 21094 8960,'-26'6'3328,"23"-12"-1792,-1-2-1088,4 8 832,4-2-512,7-2-33,19 1-127,14-4-96,15-5-256,0-2-160,-4-2 0,5 0 0,6-1 32,4 4-160,-4-3 32,-10 6-992,-7 3-447,-14 7-3425</inkml:trace>
        </inkml:traceGroup>
        <inkml:traceGroup>
          <inkml:annotationXML>
            <emma:emma xmlns:emma="http://www.w3.org/2003/04/emma" version="1.0">
              <emma:interpretation id="{68E41886-8701-4B40-A3B5-4EFF80C986C8}" emma:medium="tactile" emma:mode="ink">
                <msink:context xmlns:msink="http://schemas.microsoft.com/ink/2010/main" type="inkWord" rotatedBoundingBox="9508,12218 11694,12019 11823,13433 9637,13632"/>
              </emma:interpretation>
              <emma:one-of disjunction-type="recognition" id="oneOf17">
                <emma:interpretation id="interp85" emma:lang="zh-CN" emma:confidence="0">
                  <emma:literal>区</emma:literal>
                </emma:interpretation>
                <emma:interpretation id="interp86" emma:lang="zh-CN" emma:confidence="0">
                  <emma:literal>氐</emma:literal>
                </emma:interpretation>
                <emma:interpretation id="interp87" emma:lang="zh-CN" emma:confidence="0">
                  <emma:literal>仑</emma:literal>
                </emma:interpretation>
                <emma:interpretation id="interp88" emma:lang="zh-CN" emma:confidence="0">
                  <emma:literal>氏</emma:literal>
                </emma:interpretation>
                <emma:interpretation id="interp89" emma:lang="zh-CN" emma:confidence="0">
                  <emma:literal>』</emma:literal>
                </emma:interpretation>
              </emma:one-of>
            </emma:emma>
          </inkml:annotationXML>
          <inkml:trace contextRef="#ctx0" brushRef="#br0" timeOffset="1297">11258 21372 8704,'-20'14'3328,"13"-21"-1792,1 7-1024,-1-7 928,7 3-481,0 4-159,0-7-256,7 0-96,6-4-256,14 0 96,20 4 96,44 3-64,9-3 0,11 7-64,-3-11 64,-24 5-32,-4-1 64,-13 2-64,-14-8 64,-15-3 0,-11-19 96,-14-12-160,-13-13-32,-26-22-896,-26-11-448,-14-7-3488,-1 24-1471</inkml:trace>
          <inkml:trace contextRef="#ctx0" brushRef="#br0" timeOffset="812">9856 20086 9728,'-60'11'3680,"53"-4"-1984,7 4-1280,13 0 959,7 7-351,21 13 32,5-8-160,-8 1 0,42 22-512,98 48-64,-44-30 0,-23-10-64,36 22 32,-29-12-160,40 14-32,74 26-96,-39-21-32,-28-18-672,-47-12-320,-45-24-3519,-33-11-993</inkml:trace>
          <inkml:trace contextRef="#ctx0" brushRef="#br1" timeOffset="195310">10180 21051 10624,'8'-3'3936,"-1"0"-2112,16-1-1920,-16 2 767,4-2-351,3-2 0,1-1-192,3 0-96,5 1 0,-5 0-32,-3 2 64,-3 0-1503,2 2-705,0-2-2368</inkml:trace>
          <inkml:trace contextRef="#ctx0" brushRef="#br1" timeOffset="195560">10321 20697 6016,'-15'6'2272,"15"-6"-1216,-8 20-32,5-16 960,-1 12-192,4 16 0,0 4-385,0 4-63,0 2-768,0-2-64,0 10-32,0-2-256,0 2-64,0-4-160,0 6-32,0-6-256,4-10-64,-1-6-1216,1-11-511,0-25-3905,0-1 1664</inkml:trace>
          <inkml:trace contextRef="#ctx0" brushRef="#br1" timeOffset="195944">10568 20891 8064,'0'-7'2976,"0"7"-1600,11 0-416,-11 0 1088,3 0-737,9 0-159,-1 0-352,4 3-64,-4 1-384,2 2-128,3 4-32,-2 4-96,2 2-64,-6 6 128,-6 4 32,0-6-64,-4 10-96,-8 2 0,-6 5 32,-8 2-96,-7 1 0,-12 2 96,3-6 32,1-6 160,8-4 160,7-6-96,4-4 64,14-6-32,19-7-96,11-3 0,13-3-32,7-3 32,-6-4-64,0 0-32,5 0-32,0 0 0,-5 4-160,-7 2-32,-7 1-960,4 0-384,-8 3-2304,-1 0-959</inkml:trace>
        </inkml:traceGroup>
        <inkml:traceGroup>
          <inkml:annotationXML>
            <emma:emma xmlns:emma="http://www.w3.org/2003/04/emma" version="1.0">
              <emma:interpretation id="{05AE0ADD-C5EA-405D-BA76-38A378BE4378}" emma:medium="tactile" emma:mode="ink">
                <msink:context xmlns:msink="http://schemas.microsoft.com/ink/2010/main" type="inkWord" rotatedBoundingBox="12195,12505 14069,12334 14145,13167 12271,13337"/>
              </emma:interpretation>
              <emma:one-of disjunction-type="recognition" id="oneOf18">
                <emma:interpretation id="interp90" emma:lang="zh-CN" emma:confidence="0">
                  <emma:literal>俄</emma:literal>
                </emma:interpretation>
                <emma:interpretation id="interp91" emma:lang="zh-CN" emma:confidence="0">
                  <emma:literal>蛾</emma:literal>
                </emma:interpretation>
                <emma:interpretation id="interp92" emma:lang="zh-CN" emma:confidence="0">
                  <emma:literal>硪</emma:literal>
                </emma:interpretation>
                <emma:interpretation id="interp93" emma:lang="zh-CN" emma:confidence="0">
                  <emma:literal>蜊</emma:literal>
                </emma:interpretation>
                <emma:interpretation id="interp94" emma:lang="zh-CN" emma:confidence="0">
                  <emma:literal>哦</emma:literal>
                </emma:interpretation>
              </emma:one-of>
            </emma:emma>
          </inkml:annotationXML>
          <inkml:trace contextRef="#ctx0" brushRef="#br1" timeOffset="173141">13886 20503 8704,'4'-17'3328,"-4"17"-1792,-6-3-736,2 3 1056,-4 3-513,1-3-95,-4 7-608,3-4-224,-3 4-256,4-1 32,-5 7 0,5-3-224,0 10-32,3-4 0,4 7 32,0-3-64,15 6 64,-4-3 32,22 7 0,-6-4-96,5 4 64,-2-4 32,-1 4 64,-2-4-32,-10 3 64,2-2 0,-16-1 96,1-4-160,-23-2-96,2-4 96,-13 1 96,4-7-96,-4-3-96,4-1 32,5-6 0,2 0 32,5-10 0,2 0 0,5-12 0,-1 5 0,16-9 0,-4 3 0,22-17 0,-4 8-96,14-11 0,-6 4-640,15-14-320,-9 10-256,5-12-63,-8 6 543,4-7 256,-4 10 352,0 0 128,-7 7 96,0 2 0,-4 4 832,-4 7 480,-3 3-33,-4 7-31,1 3-352,-9 16-160,1 0-160,-4 24 32,0-4-192,-7 23 0,-1-7-64,-3 30 96,0-10-96,-4 26-32,4-13 0,-3 7 32,3-10-96,3 0 0,1-10-224,7-6-32,0-7-160,7-24 32,1-2 64,10-26 96,0 2-160,8-32-32,-4 6-32,4-16 64,-3 7 64,-12 0 96,-2 3 0,-11 6 64,-1 4 0,-16 3 32,4 4-64,-4 2-64,5 4-64,-1 3 32,0 4 32,4 2 0,-1 1-992,9 3-448,0 0-1664,9 7-671,-2-1-1409</inkml:trace>
          <inkml:trace contextRef="#ctx0" brushRef="#br1" timeOffset="171141">12658 20451 7808,'-12'26'2880,"12"-26"-1536,-22 42-736,18-34 928,-7 18-352,4-6 31,-8 26-319,5-8-96,-9 16-448,5-12-128,2 4-32,1-6-160,11-4-32,0-8 0,7-4 0,1-4 0,7-14 0,0 0 0,6-8 0,1-2 0,1 0 0,-5 4 0,4 4 0,-3-4 0,0 10 0,-5-4 128,-4 14 64,2-6 192,-8 8 160,0-2-224,-4 6-96,0-6-64,-12 2 32,1-2-160,-14 0-32,3-4-64,-12-2-64,4-4-896,0-4-384,6-3-831,16-6-257,1-1-2016</inkml:trace>
          <inkml:trace contextRef="#ctx0" brushRef="#br1" timeOffset="170751">12558 20372 7808,'-11'6'2880,"11"-6"-1536,11 3-800,-11-3 800,11 4-640,0-1-224,11 0-224,-4-3-96,5 4-96,-1-4 32,0 0 64,-3 0-480,2 0-192,-2 0-1568,-4 3-736,-4-3-736</inkml:trace>
          <inkml:trace contextRef="#ctx0" brushRef="#br1" timeOffset="171610">13074 20624 7680,'-3'-29'2880,"3"29"-1536,-23-10-224,20 10 1024,-20-3-673,5-1-255,-5 1-544,2 0-96,-1 3-352,3 0-64,4 3-32,4 0-64,11 10 32,0-3-64,22 13-32,-3-3-64,18 13 32,-8-4 32,8 7 0,-3-6-96,-5 6 64,-4-6 160,-2 6 64,-1-7-64,-7 7-96,-4 1 64,-3-5 64,-5-2-64,-18-4 0,4-4-32,-26-4-64,3-6 96,2-5 0,2-4-32,4-9-64,4 2-64,11-6 32,-1 4 32,24-8 0,-1 2 0,15-12 0,-4 5 0,8-14 64,-4 3-96,-1 1 0,-3 3-736,-3-1-384,-4 5-544,0-1-223,0 3-1057,0 1-448,-5 2 128</inkml:trace>
          <inkml:trace contextRef="#ctx0" brushRef="#br1" timeOffset="172360">13587 20523 7680,'-15'-10'2880,"15"10"-1536,-11-20-512,8 18 928,-5-6-640,1 6-161,-8-6-447,4 6-96,-8 2-224,5 0 96,-1 6 32,4 0 32,-4 8 32,4-2-288,0 16-32,0-10 64,3 12 64,1-4-64,3 0-96,4-6 0,4-2-32,0-2-96,14-10 64,-3 0 32,11-16 0,-3 0 0,1-8 64,-1 0-32,3-10-32,-4 0-64,1 2 32,-5 4 32,-4 2 0,-3 4 192,-4 16 128,-3 0 96,-4 16 96,0-2-160,-7 24 32,3-4-160,-7 24 32,3-8-160,-5 8 0,2-4-32,-4 8-64,3-10 32,1 4-32,0-14-512,7-6-192,1-6-1056,10-24-480,1 1-735,10-26-289,-3 2-640</inkml:trace>
        </inkml:traceGroup>
        <inkml:traceGroup>
          <inkml:annotationXML>
            <emma:emma xmlns:emma="http://www.w3.org/2003/04/emma" version="1.0">
              <emma:interpretation id="{2CE40D88-5308-4306-9F07-A81621D8ADAA}" emma:medium="tactile" emma:mode="ink">
                <msink:context xmlns:msink="http://schemas.microsoft.com/ink/2010/main" type="inkWord" rotatedBoundingBox="14405,12905 14487,12897 14491,12937 14408,12944"/>
              </emma:interpretation>
              <emma:one-of disjunction-type="recognition" id="oneOf19">
                <emma:interpretation id="interp95" emma:lang="zh-CN" emma:confidence="0">
                  <emma:literal>、</emma:literal>
                </emma:interpretation>
                <emma:interpretation id="interp96" emma:lang="zh-CN" emma:confidence="0">
                  <emma:literal>·</emma:literal>
                </emma:interpretation>
                <emma:interpretation id="interp97" emma:lang="zh-CN" emma:confidence="0">
                  <emma:literal>.</emma:literal>
                </emma:interpretation>
                <emma:interpretation id="interp98" emma:lang="zh-CN" emma:confidence="0">
                  <emma:literal>,</emma:literal>
                </emma:interpretation>
                <emma:interpretation id="interp99" emma:lang="zh-CN" emma:confidence="0">
                  <emma:literal>‘</emma:literal>
                </emma:interpretation>
              </emma:one-of>
            </emma:emma>
          </inkml:annotationXML>
          <inkml:trace contextRef="#ctx0" brushRef="#br1" timeOffset="173376">14768 20796 14080,'-7'16'5279,"7"-16"-2879,-11 0-2432,7 0 992,0-3-736,0 3-128,-2-4-1056,-2 1-416,-4-3-3935,5 3-1793,-4-4 2944,0 0 1440</inkml:trace>
        </inkml:traceGroup>
        <inkml:traceGroup>
          <inkml:annotationXML>
            <emma:emma xmlns:emma="http://www.w3.org/2003/04/emma" version="1.0">
              <emma:interpretation id="{9001E409-8A3E-4DDE-B5F2-53A5D3141577}" emma:medium="tactile" emma:mode="ink">
                <msink:context xmlns:msink="http://schemas.microsoft.com/ink/2010/main" type="inkWord" rotatedBoundingBox="14748,12019 16774,11835 16955,13822 14929,14007"/>
              </emma:interpretation>
              <emma:one-of disjunction-type="recognition" id="oneOf20">
                <emma:interpretation id="interp100" emma:lang="zh-CN" emma:confidence="0">
                  <emma:literal>趣</emma:literal>
                </emma:interpretation>
                <emma:interpretation id="interp101" emma:lang="zh-CN" emma:confidence="0">
                  <emma:literal>■</emma:literal>
                </emma:interpretation>
                <emma:interpretation id="interp102" emma:lang="zh-CN" emma:confidence="0">
                  <emma:literal>㗀</emma:literal>
                </emma:interpretation>
                <emma:interpretation id="interp103" emma:lang="zh-CN" emma:confidence="0">
                  <emma:literal>◆</emma:literal>
                </emma:interpretation>
                <emma:interpretation id="interp104" emma:lang="zh-CN" emma:confidence="0">
                  <emma:literal>▼</emma:literal>
                </emma:interpretation>
              </emma:one-of>
            </emma:emma>
          </inkml:annotationXML>
          <inkml:trace contextRef="#ctx0" brushRef="#br1" timeOffset="174597">15533 20444 9728,'0'-13'3680,"0"13"-1984,11-10-1472,-11 10 832,12-3-321,-5-1-31,10 1-256,-2 3-128,8 0-160,-1 0 96,0 0 64,-3 0-96,2 7-64,-2-1 0,-1 7-32,1-3 0,-4 6 0,-4-2 64,-7 5 96,0-2-128,-8 6-96,0-4 32,-11 8 0,4-5 32,-8 5 64,5-4 96,-1-7 64,1 0-32,7-2-32,-1-4-160,12-4-96,0 0-96,7-2 32,-1-1 32,8-3 0,-3 0 0,11-7 0,-3 5-224,14-8 0,-5 0-1312,5-7-512,-3 4-2111,-2-10-865,-2 4 1056</inkml:trace>
          <inkml:trace contextRef="#ctx0" brushRef="#br1" timeOffset="175144">16300 20201 9088,'-10'-20'3424,"10"20"-1856,-16-2-704,13 2 1023,-8 0-639,3 0-160,-10 6-512,0 4-192,-4 2-224,4-2 32,-2 8 0,6-2 0,6 4 32,1-4-192,10 10-32,1-6 0,11 10 0,0-8 0,3 4 0,-2-2 0,6 4 0,-4-4 64,4 8 32,-4-4-32,-2 10-64,-6-2 96,-6 10 0,0-10-32,-12 8 32,1-8-64,-12 2-32,5-4 32,-20-2 32,6-2-32,-18-8-32,10-2 32,0 0 32,2-6-32,4-8-32,4-1-64,11-10 32,0-1 96,19-18 32,0 4 96,26-22 96,-4 6 0,10-14 0,-3 12-160,16-12-32,-9 8-32,15-8 32,-6 10-64,-1-2 64,-4 6-64,0 4-32,-10 4 96,-6 2 64,-6 4-224,-2 6-96,-6 2-768,-6 4-288,-4 4-1408,-4-4-639,0 4-1889</inkml:trace>
          <inkml:trace contextRef="#ctx0" brushRef="#br1" timeOffset="177662">16784 20017 8320,'3'-10'3168,"-3"10"-1728,0-2-544,0 2 960,0 2-321,0 2-31,0 10-672,0-5-160,0 28-416,0-9 128,-3 32 96,-1-8-224,-3 18-64,-1-12-64,-3 24 0,0-12-64,1 4-64,-1-8-64,-1 0-32,5-10-512,0-10-160,-1-6-1248,8-18-511,0-3-385,8-24-128,-5-3-544</inkml:trace>
          <inkml:trace contextRef="#ctx0" brushRef="#br1" timeOffset="178506">16843 20549 6144,'15'-13'2368,"-15"13"-1280,0 0 0,0 0 992,-4 3-288,4-3-64,-4 3-641,1 1-223,-4 5-480,-1 1 32,0 7 32,1-4-96,0 13-32,-1-6-128,0 6 32,5-3-192,-1 7-96,1-4-64,6-4 0,-3-2 96,11-4 64,-3-2-576,7-8-256,0-2-576,11-14-191,-5 3-289,8-12-64,-2 2 768,-1-6 416,-4 3 480,-5 1 160,-1 2 160,-6 1 32,-2 3 864,-4 0 416,0 3 64,-12 3 96,0 1-513,-10 12-159,4-2-128,0 9-96,2 0-128,-2 6-64,2-2-64,1 6 0,4-3-128,-1-1 0,4-2-224,4-4-32,0 0-64,4-13 0,0 0 64,11-13 64,0 3-32,3-16 64,-3 3-128,2-3-64,-1 2 64,-2-2 0,-2 3-64,-1 0 0,-4 4 128,1 6 32,-1-1-96,0 14 32,1 0 0,3 23 64,0-3-32,1 36-32,-2-10 96,0 29 0,-2-13-32,-4 34-64,0-11 32,-8 14 32,0-17-32,-10 20 64,0-17-64,-24 1-32,8-14 96,-14-13 64,8-7-128,-28-19-96,14-4 32,-29-35 0,14-1-64,-3-19 64,14 3 32,12-16 0,6 6-96,32-10 64,0 7 32,30 4 0,-4 2 128,16 14 160,-10-1-96,17 14-32,-8-1-64,11 1-96,-8 0 96,-2 3 0,-6 0-32,-10 0 32,-3 0-704,-19-3-224,0 0-928,-11-7-384,-1 0-3103</inkml:trace>
          <inkml:trace contextRef="#ctx0" brushRef="#br1" timeOffset="193179">16020 19808 8704,'-18'-3'3232,"18"3"-1728,-22 22-1120,18-18 768,-8 12-192,6-3-1,-1 26-191,0-5-96,-1 38-352,0-10 160,1 32 64,0-10-224,-5 30-96,5-16-128,0 14 0,-1-16-64,0 12-32,1-16-672,0-10-288,3-7-1919,4-32-833,0-8-640</inkml:trace>
          <inkml:trace contextRef="#ctx0" brushRef="#br1" timeOffset="193710">15964 21382 9600,'-47'14'3584,"47"-14"-1920,-4 0-1504,4 0 768,7 0-161,-3 0 97,22-4-192,-4 0-96,22-6-320,-6 4-224,12 0-64,-5 0 32,22-2 0,-12 2-704,8 0-256,-5 2-4095</inkml:trace>
          <inkml:trace contextRef="#ctx0" brushRef="#br1" timeOffset="193492">15975 19873 11392,'-17'-6'4224,"17"6"-2305,2-4-1823,-2 4 832,11 0-480,-3 0-96,18-3-192,-4 0-64,15-4-32,-8 0 32,16 1 0,-8 3-128,21 0-32,-5-1-64,10 4 0,-8 0 0,-3 10 96,-9-4-64,-5 4 32,-5 0 128,-3 6 32,-9-2 224,1 9 192,-3-4 32,-8 21-32,0-4-256,-7 30-96,0-11-160,-4 24-32,0-17 32,-4 30 64,0-13-32,-3 13-32,-1-17-896,-3 4-352,4-10-1152,-8 0-479,4-11-1793</inkml:trace>
          <inkml:trace contextRef="#ctx0" brushRef="#br1" timeOffset="174141">15090 20373 9728,'-15'-8'3584,"15"8"-1920,11-22-1600,-11 18 800,11-2-289,0 0 33,12-2-256,-5 2-128,1 2-128,-5 2 64,4 2 32,-3 0 0,0 10 32,0-4-128,-4 10-64,0-2 64,-7 6 0,-4-4 32,-4 6 0,1-2-160,-12 6 32,4-6-64,-4 0 0,0 0 64,4-4 0,-1-2 0,12-2 0,0-2 64,12 0 32,-1 0-192,7 0 0,-3-4 32,15 4 96,-4-4 64,7 8 32,-4-4 128,-3 12 96,-3-2 160,-8 6 128,0-2-32,-23 4 0,4 0-256,-14 0-128,3-1-64,-7 0-32,-1-5-64,-14-2-64,8-4-256,-8-2-96,4-4-736,3-8-320,5 1-1120,6-8-383,4-3-1857</inkml:trace>
        </inkml:traceGroup>
      </inkml:traceGroup>
    </inkml:traceGroup>
    <inkml:traceGroup>
      <inkml:annotationXML>
        <emma:emma xmlns:emma="http://www.w3.org/2003/04/emma" version="1.0">
          <emma:interpretation id="{E4C8B270-C2A6-4664-B7E7-3870583FE256}" emma:medium="tactile" emma:mode="ink">
            <msink:context xmlns:msink="http://schemas.microsoft.com/ink/2010/main" type="paragraph" rotatedBoundingBox="5360,15436 12417,15266 12450,16617 5392,16787" alignmentLevel="2"/>
          </emma:interpretation>
        </emma:emma>
      </inkml:annotationXML>
      <inkml:traceGroup>
        <inkml:annotationXML>
          <emma:emma xmlns:emma="http://www.w3.org/2003/04/emma" version="1.0">
            <emma:interpretation id="{93CC0198-A41F-4B28-B122-477A807B0A81}" emma:medium="tactile" emma:mode="ink">
              <msink:context xmlns:msink="http://schemas.microsoft.com/ink/2010/main" type="line" rotatedBoundingBox="5360,15436 12417,15266 12450,16617 5392,16787"/>
            </emma:interpretation>
          </emma:emma>
        </inkml:annotationXML>
        <inkml:traceGroup>
          <inkml:annotationXML>
            <emma:emma xmlns:emma="http://www.w3.org/2003/04/emma" version="1.0">
              <emma:interpretation id="{DF151A39-FCAF-4266-B03A-1FBAD2B0A039}" emma:medium="tactile" emma:mode="ink">
                <msink:context xmlns:msink="http://schemas.microsoft.com/ink/2010/main" type="inkWord" rotatedBoundingBox="5360,15436 7583,15382 7615,16733 5392,16787"/>
              </emma:interpretation>
              <emma:one-of disjunction-type="recognition" id="oneOf21">
                <emma:interpretation id="interp105" emma:lang="zh-CN" emma:confidence="0">
                  <emma:literal>硼</emma:literal>
                </emma:interpretation>
                <emma:interpretation id="interp106" emma:lang="zh-CN" emma:confidence="0">
                  <emma:literal>珊</emma:literal>
                </emma:interpretation>
                <emma:interpretation id="interp107" emma:lang="zh-CN" emma:confidence="0">
                  <emma:literal>棚</emma:literal>
                </emma:interpretation>
                <emma:interpretation id="interp108" emma:lang="zh-CN" emma:confidence="0">
                  <emma:literal>酬</emma:literal>
                </emma:interpretation>
                <emma:interpretation id="interp109" emma:lang="zh-CN" emma:confidence="0">
                  <emma:literal>删</emma:literal>
                </emma:interpretation>
              </emma:one-of>
            </emma:emma>
          </inkml:annotationXML>
          <inkml:trace contextRef="#ctx0" brushRef="#br2" timeOffset="401806">5650 23492 7680,'-4'-10'2880,"1"10"-1536,3 4-1280,0 2 544,0 1-384,0-4-128,7 7-640,8 4-288,4-2-896,-1-2-352,0 0-608,0 0-160</inkml:trace>
          <inkml:trace contextRef="#ctx0" brushRef="#br2" timeOffset="401587">5772 23660 6656,'0'-13'2528,"0"13"-1344,0 13-320,0-10 928,0 0-224,0 7-32,0 7-385,0-4-95,0 19-576,0 18 0,0 2-32,0 1-224,0 3-128,-3-4-64,-1-16-32,0-3 0,0 3 64,-3 13-960,3-29-416,0-3-1375,-7-21-545,0-22-928</inkml:trace>
          <inkml:trace contextRef="#ctx0" brushRef="#br2" timeOffset="404091">5906 23761 6784,'11'49'2528,"-11"-26"-1344,0 13-384,-4-16 864,0-1-256,1-2-64,-1 9-385,0-6-191,1 3-448,-5 3 64,4-7 0,4-9-224,0-3-128,4-7-64,-4 0-320,11-20-96,12-13-64,-8 4 0,-4 6 65,10-13 95,9-13 224,-12 26 64,-3 3 64,0 10 64,7 13 160,-10 4 127,-1-1 65,-5 18 96,1 15-96,-3-10 64,0-2-128,0-1-32,3 7-192,1-10-32,-5-4-96,8-9-96,4-7-96,-3-9-32,-1-1-96,4-22 32,3-24 96,-8 14 96,1 6 64,1-9 32,-1-11 256,-4 17 160,-3 9 288,0 24 128,-4 0-256,0 13 0,0 0-288,0 16-32,0 10-128,0-6-96,0-7 64,3 6 0,1 10-128,0-16 32,-4-3-288,4-3-64,3-1-576,4-10-288,0-9-352,1-7-159,-5 4 319,8-14 128,6-13 640,-2 10 320,-4 4 224,3-4 64,5-13 928,-12 19 448,0 4 96,-4 3 95,0 4-447,0 16-96,-3-4-288,0 24-64,3 29-288,-3-10-64,-4-6-160,3 35-32,1 50-32,0-56-64,-4-9-64,4 9 32,-1 27 32,1-51 0,-4-4-704,4-16-256,7-14-512,0-20-192,-3-18-255,-5-18-1,-3-30 544,-3 19 352,-1 7 608,-4-23 320,-6-29 928,-5 6 416,4 7 224,4 12 64,11 8-480,4 12-257,3 11-255,8 9-96,7 10-192,-3 16 0,-4 1-96,11 12 0,-5-2-96,1 6-64,-3-1 288,0 11 128,3 13 64,-11-7 128,-3-3-64,-5 10 32,-3 13-96,-7-10 32,-1-7-160,-14 4-32,3-3-128,-18-1 32,5-9-128,-2-7-64,5-3-352,2-10-192,5 0-544,8-20-128,3 4-352,19-27-160,9-39 65,2 26 63,-4 10 288,11-13 160,11-26 544,-15 36 352,-4 6 160,0-12 64,8-18 832,-11 37 480,-3 3 32,2 1 64,5-1-65,-9 23-63,1 3-256,0 17-96,4 23-160,-7 0-32,-1-3-320,-3 32-160,0 30-160,-4-30 0,0-10-64,0 4-32,3 13 32,1-23-32,0-10-576,3-10-160,8-3-288,-4-13 0,-3-3 32,17-21 64,12-12 448,-11 3 288,-4 4 128,4-11 64,7-9 256,-15 19 160,-3 4 288,4 6 128,-4 3-192,0 14-32,-4-4-352,0 14-96,-1-4-32,-3 6 0,1-2-160,-1-1 32,1-3-288,-4-6-64,-1-1-512,1-19-256,0 3-320,-4-26-159,0-26 319,0 22 192,0 4 640,-4-6 256,0-17 1280,4 26 608,0 3-1,-3 4-31,-1-6-672,4 15-192,4 7-480,-1 4-192,1 9-96,0 0-320,3 10-128,4 4-480,-3 2-160,-1 1-576,1-4-191,3 1-1,-4-1 0,1-3 864,-1 1 416,3 2 1248,-2 0 576,-1-2 352,4-5 224,4 4-545,-4-6-127,-3 0-224,3-7-32,15-7-512,-7 4-256,-2-1-96,6-9-64,6-6 0,-10 5 64,-4 4-256,0 1-96,0-4 64,-12 3 64,0 3 160,-6 7 64,-15 0 0,3 10 32,0 0 352,0 19 192,-7 21 32,11-18 64,-1-2-64,5 9-32,-1-6-320,8 0-192,0-7-96,4-3 32,0-3-96,18-7 0,12-13-320,-8-7-160,-4 1-384,3-24-160,12-35-352,-14 22-96,-5 7-224,5-16-127,5-37 799,-13 36 352,0 7 544,-4-9 256,8-27 864,-12 46 416,1 3 223,-1 0 65,4 0-352,-3 30-160,-1 0-224,5 26-32,-6-4-160,5 31 0,0-11-192,-3 36-64,-1-9-224,0 6-96,-3-10 64,4 4 0,-1 16-96,-3-39-96,0-7-288,-1-13-160,1-13-64,-4-14-32,0 1 0,-7-23 0,3 3 192,-7 0 192,-1 3 96,1 4 96,-7 6-32,3 13 64,5-3 0,-5 17 96,4-1 32,0 10 32,-1-6-64,9 6 32,3 10 0,3-16 32,-3-4-64,8-2-32,7-1-32,-4-7 0,0-3-64,6-6 32,-2 0-128,0-7 0,8-6-896,-12 6-416,0 3-2624,1-6-1087</inkml:trace>
        </inkml:traceGroup>
        <inkml:traceGroup>
          <inkml:annotationXML>
            <emma:emma xmlns:emma="http://www.w3.org/2003/04/emma" version="1.0">
              <emma:interpretation id="{80AAE70D-DADB-462F-8581-9507F0A4A103}" emma:medium="tactile" emma:mode="ink">
                <msink:context xmlns:msink="http://schemas.microsoft.com/ink/2010/main" type="inkWord" rotatedBoundingBox="8377,15503 8825,15493 8843,16247 8396,16258"/>
              </emma:interpretation>
              <emma:one-of disjunction-type="recognition" id="oneOf22">
                <emma:interpretation id="interp110" emma:lang="zh-CN" emma:confidence="0">
                  <emma:literal>上</emma:literal>
                </emma:interpretation>
                <emma:interpretation id="interp111" emma:lang="zh-CN" emma:confidence="0">
                  <emma:literal>土</emma:literal>
                </emma:interpretation>
                <emma:interpretation id="interp112" emma:lang="zh-CN" emma:confidence="0">
                  <emma:literal>±</emma:literal>
                </emma:interpretation>
                <emma:interpretation id="interp113" emma:lang="zh-CN" emma:confidence="0">
                  <emma:literal>士</emma:literal>
                </emma:interpretation>
                <emma:interpretation id="interp114" emma:lang="zh-CN" emma:confidence="0">
                  <emma:literal></emma:literal>
                </emma:interpretation>
              </emma:one-of>
            </emma:emma>
          </inkml:annotationXML>
          <inkml:trace contextRef="#ctx0" brushRef="#br2" timeOffset="405985">8689 24129 8960,'-15'3'3424,"15"-3"-1856,4 0-576,-4 0 1119,4-3-639,-1 3-128,7-6-352,-2-1-96,10-3-480,-3 3-32,15 1 32,-4-1-96,21 1 64,-6-1-160,4 1-64,-5-1-64,-3 4-96,-3 0-320,-4-1-128,-9 1-1248,-3 0-512,-3-1-3711</inkml:trace>
          <inkml:trace contextRef="#ctx0" brushRef="#br2" timeOffset="405470">8767 23640 8960,'-8'20'3328,"8"-20"-1792,-11-4-448,7 4 1151,4 0-671,0 0-224,0-2-448,0 2-192,8-7-384,-1 0 0,8 1 32,0-1-192,7-3-96,-4 3 32,12-2 0,-8 2-320,4-3-160,-4 0-800,0 1-352,-4-1-1248,-3 0-479,-4 0-1377</inkml:trace>
          <inkml:trace contextRef="#ctx0" brushRef="#br2" timeOffset="405704">8940 23371 8704,'-22'20'3232,"22"-20"-1728,-8 6-352,5-3 1151,-1 4-735,1-1-160,3 14-544,0-4-256,0 14-320,0-4-128,0 14 32,3 22-96,-3-26 0,0-4-32,0 4-64,0-2-416,0-2-192,0-6-960,0 0-416,-3 8-1727,-1-12-673,0-1 608</inkml:trace>
        </inkml:traceGroup>
        <inkml:traceGroup>
          <inkml:annotationXML>
            <emma:emma xmlns:emma="http://www.w3.org/2003/04/emma" version="1.0">
              <emma:interpretation id="{17753891-9D52-4649-BE91-11976EB3286F}" emma:medium="tactile" emma:mode="ink">
                <msink:context xmlns:msink="http://schemas.microsoft.com/ink/2010/main" type="inkWord" rotatedBoundingBox="9394,15759 9581,15754 9588,16084 9402,16089"/>
              </emma:interpretation>
              <emma:one-of disjunction-type="recognition" id="oneOf23">
                <emma:interpretation id="interp115" emma:lang="zh-CN" emma:confidence="0">
                  <emma:literal>。</emma:literal>
                </emma:interpretation>
                <emma:interpretation id="interp116" emma:lang="zh-CN" emma:confidence="0">
                  <emma:literal>·</emma:literal>
                </emma:interpretation>
                <emma:interpretation id="interp117" emma:lang="zh-CN" emma:confidence="0">
                  <emma:literal>0</emma:literal>
                </emma:interpretation>
                <emma:interpretation id="interp118" emma:lang="zh-CN" emma:confidence="0">
                  <emma:literal>o</emma:literal>
                </emma:interpretation>
                <emma:interpretation id="interp119" emma:lang="zh-CN" emma:confidence="0">
                  <emma:literal>O</emma:literal>
                </emma:interpretation>
              </emma:one-of>
            </emma:emma>
          </inkml:annotationXML>
          <inkml:trace contextRef="#ctx0" brushRef="#br2" timeOffset="407423">9733 23962 9216,'-17'-10'3424,"17"10"-1856,-15-20-1120,11 20 896,-3-13-513,3 3-95,0-13-352,0 4-96,8-14-160,0 3-96,7-2 64,-3 2-128,3 0-64,0 4 64,3 6 64,0 4 0,13 6-32,-9 0 96,1 17 64,-4 0-64,-4 15 0,0-2 96,-8 16 32,0-6 256,-9 6 64,2-7-128,-7 4 0,0-7-128,0 1 64,0-8-192,-8-6-32,0 1-128,1-14-32,3 0-256,7-14-128,2 5-704,10-11-320,-4 4-1215,10-1-545,1 4-1216</inkml:trace>
        </inkml:traceGroup>
        <inkml:traceGroup>
          <inkml:annotationXML>
            <emma:emma xmlns:emma="http://www.w3.org/2003/04/emma" version="1.0">
              <emma:interpretation id="{D8418A0F-E081-43CB-B61C-75603B1DAF57}" emma:medium="tactile" emma:mode="ink">
                <msink:context xmlns:msink="http://schemas.microsoft.com/ink/2010/main" type="inkWord" rotatedBoundingBox="9833,16035 9865,16034 9866,16055 9833,16055"/>
              </emma:interpretation>
              <emma:one-of disjunction-type="recognition" id="oneOf24">
                <emma:interpretation id="interp120" emma:lang="zh-CN" emma:confidence="0">
                  <emma:literal>。</emma:literal>
                </emma:interpretation>
                <emma:interpretation id="interp121" emma:lang="zh-CN" emma:confidence="0">
                  <emma:literal>.</emma:literal>
                </emma:interpretation>
                <emma:interpretation id="interp122" emma:lang="zh-CN" emma:confidence="0">
                  <emma:literal>·</emma:literal>
                </emma:interpretation>
                <emma:interpretation id="interp123" emma:lang="zh-CN" emma:confidence="0">
                  <emma:literal>、</emma:literal>
                </emma:interpretation>
                <emma:interpretation id="interp124" emma:lang="zh-CN" emma:confidence="0">
                  <emma:literal>,</emma:literal>
                </emma:interpretation>
              </emma:one-of>
            </emma:emma>
          </inkml:annotationXML>
          <inkml:trace contextRef="#ctx0" brushRef="#br2" timeOffset="407642">10144 23929 5120,'-16'-7'2016,"16"7"-1088,-10-10-1312,7 10-1728,-1-3-928</inkml:trace>
        </inkml:traceGroup>
        <inkml:traceGroup>
          <inkml:annotationXML>
            <emma:emma xmlns:emma="http://www.w3.org/2003/04/emma" version="1.0">
              <emma:interpretation id="{7ABE4864-BFD1-41C1-8962-0423105ECBA4}" emma:medium="tactile" emma:mode="ink">
                <msink:context xmlns:msink="http://schemas.microsoft.com/ink/2010/main" type="inkWord" rotatedBoundingBox="10118,15594 11627,15558 11638,16023 10129,16059"/>
              </emma:interpretation>
              <emma:one-of disjunction-type="recognition" id="oneOf25">
                <emma:interpretation id="interp125" emma:lang="zh-CN" emma:confidence="0">
                  <emma:literal>。</emma:literal>
                </emma:interpretation>
                <emma:interpretation id="interp126" emma:lang="zh-CN" emma:confidence="0">
                  <emma:literal>口</emma:literal>
                </emma:interpretation>
                <emma:interpretation id="interp127" emma:lang="zh-CN" emma:confidence="0">
                  <emma:literal>°</emma:literal>
                </emma:interpretation>
                <emma:interpretation id="interp128" emma:lang="zh-CN" emma:confidence="0">
                  <emma:literal>刁</emma:literal>
                </emma:interpretation>
                <emma:interpretation id="interp129" emma:lang="zh-CN" emma:confidence="0">
                  <emma:literal>o</emma:literal>
                </emma:interpretation>
              </emma:one-of>
            </emma:emma>
          </inkml:annotationXML>
          <inkml:trace contextRef="#ctx0" brushRef="#br2" timeOffset="407986">10408 23827 8576,'-3'13'3232,"3"-13"-1728,0-39-992,0 36 864,0-11-448,0 5-65,7-11-383,1 3-128,10-2-192,-3-1-64,8 1 32,-5 2-64,7 4-64,-3 0 32,4 6-32,-3 1 64,-1 2 32,7 4-32,-11 14 288,-3 6 96,-4-1-64,-3 14-64,-4-4 64,-4-2 96,0-5-128,-12-2-32,5-3-128,-15-8 32,3 1-128,-6-3 0,3-4-96,-4-9-32,3-1-256,5-9-64,3 3-320,19-7-32,-1 4-864,8 6-256,1 0-1567,10 3-641,-3 0 416</inkml:trace>
          <inkml:trace contextRef="#ctx0" brushRef="#br2" timeOffset="408393">10878 23775 9984,'-7'0'3776,"7"0"-2048,0 13-1184,0-10 959,0-13-607,0 1-96,3-8-416,1 4-160,3-10-128,1 3-96,13 1 96,-2 2-128,3-2-64,-3 2 64,7 7 64,-4 1-64,3 5 0,-3 1 96,8 10 96,-8-5 64,-3 15 32,-1-4 128,-4 13 96,-2-6 0,-5 10 128,1-4-224,-8 0-64,0-3-96,-8-3-64,1-4-96,-12-3-64,5-3 32,-4-3-32,-1-1-160,-7-2-32,7-1-416,-3-6-160,3-1-448,2-9-192,2 3-1088,0-6-447,4 3-1633</inkml:trace>
          <inkml:trace contextRef="#ctx0" brushRef="#br2" timeOffset="410400">11354 23515 8320,'-7'-14'3168,"7"14"-1728,0-16-480,0 16 992,0-6-641,0 2-255,7-2-384,1-1-32,14 0-352,-3 1-96,9 3 0,-2 0-96,8 6-64,-4 0 64,-2 10 0,-2-3-32,-3 10 32,-1-4 0,-7 17 32,-4-3-64,-7 12-64,0-6 32,-16 0-32,5-3 64,-19 0 32,4-7 160,-12 0 160,5-3 64,0-3 0,3-4 32,3-3 0,5 1-352,10-8-64,2 1-96,20-7 64,-3 0-32,26 0-32,-7 0 96,11 0 0,-9 0-32,9 0-64,-7 0 32,2 0 32,-3 0-32,8-4-32,-7 1-672,-6 3-288,-2 0-928,-7-3-320,0 0-2367,-4-7-2241,-4 0 2464</inkml:trace>
        </inkml:traceGroup>
        <inkml:traceGroup>
          <inkml:annotationXML>
            <emma:emma xmlns:emma="http://www.w3.org/2003/04/emma" version="1.0">
              <emma:interpretation id="{F0FD8AA7-A28B-4129-AD22-C736E0155DA7}" emma:medium="tactile" emma:mode="ink">
                <msink:context xmlns:msink="http://schemas.microsoft.com/ink/2010/main" type="inkWord" rotatedBoundingBox="11902,15290 12418,15278 12449,16579 11934,16591"/>
              </emma:interpretation>
              <emma:one-of disjunction-type="recognition" id="oneOf26">
                <emma:interpretation id="interp130" emma:lang="zh-CN" emma:confidence="0">
                  <emma:literal>1</emma:literal>
                </emma:interpretation>
                <emma:interpretation id="interp131" emma:lang="zh-CN" emma:confidence="0">
                  <emma:literal>|</emma:literal>
                </emma:interpretation>
                <emma:interpretation id="interp132" emma:lang="zh-CN" emma:confidence="0">
                  <emma:literal>l</emma:literal>
                </emma:interpretation>
                <emma:interpretation id="interp133" emma:lang="zh-CN" emma:confidence="0">
                  <emma:literal>丨</emma:literal>
                </emma:interpretation>
                <emma:interpretation id="interp134" emma:lang="zh-CN" emma:confidence="0">
                  <emma:literal>I</emma:literal>
                </emma:interpretation>
              </emma:one-of>
            </emma:emma>
          </inkml:annotationXML>
          <inkml:trace contextRef="#ctx0" brushRef="#br2" timeOffset="410728">12193 23234 9216,'0'-34'3520,"0"34"-1920,7-26-608,-7 24 1119,0-2-639,0 0-128,3 4-352,0 0-160,1 10-448,0 0-32,0 23 0,0-4-128,-4 17 32,0-3-160,-4 16 0,4-9-32,-4 12 32,0-10-64,0 0-32,1-6-960,0-6-480,-1-4-1120,4-6-383,0-4-2241</inkml:trace>
          <inkml:trace contextRef="#ctx0" brushRef="#br2" timeOffset="411541">12326 23604 8320,'6'-39'3072,"-6"39"-1664,4-17-320,-4 17 1088,0-3-481,0 0-127,0-1-544,0 1-256,-4 3-416,0 0-32,-2 7 32,-1-1-128,0 8 32,-1-4-224,0 6-32,1 0 0,0 7 0,3-3-96,0 3 0,4-3 64,4-4 0,0-3-64,10-3 0,-2-1-224,16-9-128,-2 0-96,12-9 0,-5-1 224,0-7 96,-4 5-128,-2-8-96,-5 4 448,-8-1 288,2 4 224,-13-3 160,1 2-160,-11 1-32,-1 4-224,-7 5 0,4 1-96,-7 6 64,2-3 64,2 10 64,2 0-32,1 10 32,1-4-64,3 4 64,-1-4-192,4 4-96,4-4-128,12-3 32,-5-3 32,7-10 0,1 0-96,3-10 64,1 0-128,0-9 32,-5 2-160,5-12 32,-5 5 64,1-5 96,-4 3 64,0-1 96,1 5-96,-5 6 0,0 2 96,1 8 32,-1-1-32,0 20 32,1-3-64,3 32 64,-4-5-64,-3 28-32,0-9 32,0 33-32,0-14 192,-8 27 192,0-17-64,-4 10 64,1-16-160,-12-7 32,5-10-224,-16-16-32,4-6-288,-18-27-64,7 1 32,-8-31 32,9 3 32,-4-15 64,10 6 64,11-10 64,0 7 224,15-7 224,2 7-64,20 3 0,0 3-192,20 4-96,-5 3 0,-1 3 32,-2 0-384,-7 4-96,-5-1-1088,-14 0-384,0 4-4351</inkml:trace>
        </inkml:traceGroup>
      </inkml:traceGroup>
    </inkml:traceGroup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9:25.218"/>
    </inkml:context>
    <inkml:brush xml:id="br0">
      <inkml:brushProperty name="width" value="0.025" units="cm"/>
      <inkml:brushProperty name="height" value="0.025" units="cm"/>
      <inkml:brushProperty name="color" value="#3165BB"/>
    </inkml:brush>
  </inkml:definitions>
  <inkml:traceGroup>
    <inkml:annotationXML>
      <emma:emma xmlns:emma="http://www.w3.org/2003/04/emma" version="1.0">
        <emma:interpretation id="{C65EDA2F-547D-4928-B77B-4914C7AB6FFA}" emma:medium="tactile" emma:mode="ink">
          <msink:context xmlns:msink="http://schemas.microsoft.com/ink/2010/main" type="writingRegion" rotatedBoundingBox="17375,10708 20994,10348 21184,12261 17565,12620"/>
        </emma:interpretation>
      </emma:emma>
    </inkml:annotationXML>
    <inkml:traceGroup>
      <inkml:annotationXML>
        <emma:emma xmlns:emma="http://www.w3.org/2003/04/emma" version="1.0">
          <emma:interpretation id="{6FBF0C01-5787-4CC0-AD44-35DDD0270113}" emma:medium="tactile" emma:mode="ink">
            <msink:context xmlns:msink="http://schemas.microsoft.com/ink/2010/main" type="paragraph" rotatedBoundingBox="17375,10708 20994,10348 21184,12261 17565,1262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3178C07-680B-4115-97A1-ED088D1E38C0}" emma:medium="tactile" emma:mode="ink">
              <msink:context xmlns:msink="http://schemas.microsoft.com/ink/2010/main" type="line" rotatedBoundingBox="17375,10708 20994,10348 21184,12261 17565,12620"/>
            </emma:interpretation>
          </emma:emma>
        </inkml:annotationXML>
        <inkml:traceGroup>
          <inkml:annotationXML>
            <emma:emma xmlns:emma="http://www.w3.org/2003/04/emma" version="1.0">
              <emma:interpretation id="{DD8C22BD-F347-4929-938D-0B1010D7DCE4}" emma:medium="tactile" emma:mode="ink">
                <msink:context xmlns:msink="http://schemas.microsoft.com/ink/2010/main" type="inkWord" rotatedBoundingBox="17420,11166 18548,11054 18683,12407 17555,12519"/>
              </emma:interpretation>
              <emma:one-of disjunction-type="recognition" id="oneOf0">
                <emma:interpretation id="interp0" emma:lang="zh-CN" emma:confidence="0">
                  <emma:literal>鬥</emma:literal>
                </emma:interpretation>
                <emma:interpretation id="interp1" emma:lang="zh-CN" emma:confidence="0">
                  <emma:literal>恻</emma:literal>
                </emma:interpretation>
                <emma:interpretation id="interp2" emma:lang="zh-CN" emma:confidence="0">
                  <emma:literal>惭</emma:literal>
                </emma:interpretation>
                <emma:interpretation id="interp3" emma:lang="zh-CN" emma:confidence="0">
                  <emma:literal>渐</emma:literal>
                </emma:interpretation>
                <emma:interpretation id="interp4" emma:lang="zh-CN" emma:confidence="0">
                  <emma:literal>閄</emma:literal>
                </emma:interpretation>
              </emma:one-of>
            </emma:emma>
          </inkml:annotationXML>
          <inkml:trace contextRef="#ctx0" brushRef="#br0">17740 19053 7808,'-3'-16'2976,"3"16"-1600,0 0-704,0 0 960,3 2-224,-3 2-33,4 8-415,0-2-128,0 16-480,0-2-64,-4 26 32,0-12-128,0 22-32,0-12 64,0 12 0,0-4-32,0-4-32,0-10 32,0-6 32,0-6 32,0-14 64,0-3-96,0-26-64,0 1-160,0-30 0,0 6 0,3-18 64,1 8-96,3-10 0,1 14 32,2 2 0,1 8 0,4 6 0,-4 2 0,4 8 0,-4 4-512,12 4-192,-5 2-1152,3 6-448,-2 0-1791,7 4-1921,-4-2 1920</inkml:trace>
          <inkml:trace contextRef="#ctx0" brushRef="#br0" timeOffset="1391">18258 19053 8960,'0'-29'3328,"0"29"-1792,-12-7-1024,8 7 864,0 0-449,1 0-63,-4 0-320,-1 0-64,-3 7-288,0-1 0,-4 14 128,0-4-64,-3 27 32,0-7-96,-8 13 32,4-6 0,3 6 96,0-10-96,5 1 32,4-4-96,6-3 0,0-7-192,8-7 32,0-2 64,10-17 32,-4 0-384,9-20-224,-4 4-64,7-23-64,-4 2 256,2-5 160,-6 6 160,-2 3 32,-2 3 32,-3 11 64,0 2 256,-3 14 96,0 3 0,0 16 0,-1-2-32,1 12 0,-1-7-192,1 8-64,0-4-64,0 0-64,0-4 32,-1-2-32,1 2-1056,3-12-480,-3 0-1088,8-27-351,-5 7-1441,4-17-704,-3 7 2656,-1-10 8352,-4 1-1856,0 2-416,1 14-1697,-1 3-799,-3 19-384,0-3-160,0 20-320,0-3 32,-3 10 128,-1-4-32,1 3 32,0-6-160,3-3 0,0 0-224,0-10-32,0-4 0,3-12 64,0-1-320,4-26-64,1 10-128,3-13-32,0 3 160,8-3 192,-4 7 32,7 2 32,-3 4 128,-4 10 96,-1 0 288,-4 20 96,-2-1-256,0 17-160,-1-3-96,0 10 32,1-8-32,3 8-32,0-7-64,8 0-32,-4-3-640,6-11-256,-2-2 96,7-17 32,-4 0 352,-4-16 224,2 3 128,-6-16 0,-4 6 192,-2 0 32,-1 4 480,-4 6 192,1 3 128,-8 7 32,1 3-288,-4 13-32,-1 1-64,2 15-32,-2-2-32,1 9 32,0-3-64,3 6 64,0-2-256,4-4-64,0-4-96,4-2-64,0-4 32,6-10-32,-2 0-96,2-16 64,2 0-256,-2-16-64,2 6-32,-1-13 64,0 6 192,0-3 64,0 7 64,1 3 64,-5 3-96,4 14 0,1-1 96,-2 20 96,0-3 64,2 36 96,-5-7-96,-3 40 32,-1-10-96,-10 46 0,0-20-96,-8 36-64,4-19 32,-7 6 32,0-16-32,-12-11 64,8-12-64,-20-13 64,10-14-224,-24-32 32,9-1-256,-12-55-96,6 7 32,6-27 64,6 7 224,15-14 64,3 8 128,20-1 96,-1 7 224,19 6 128,0 7 32,34 13 32,-9 3-224,15 11-64,-10-1-160,9 3-32,-9 4-32,0-4-64,-5 4-672,-7-4-288,-7 1-992,-7-7-448,-5 0-3647</inkml:trace>
        </inkml:traceGroup>
        <inkml:traceGroup>
          <inkml:annotationXML>
            <emma:emma xmlns:emma="http://www.w3.org/2003/04/emma" version="1.0">
              <emma:interpretation id="{68FE3EBF-208E-4D25-B28E-D578465783D3}" emma:medium="tactile" emma:mode="ink">
                <msink:context xmlns:msink="http://schemas.microsoft.com/ink/2010/main" type="inkWord" rotatedBoundingBox="18774,11245 18994,11223 19034,11632 18815,11653">
                  <msink:destinationLink direction="with" ref="{B04C5D6D-9537-4D52-AED1-D1902A06ECEC}"/>
                </msink:context>
              </emma:interpretation>
              <emma:one-of disjunction-type="recognition" id="oneOf1">
                <emma:interpretation id="interp5" emma:lang="zh-CN" emma:confidence="0">
                  <emma:literal>l</emma:literal>
                </emma:interpretation>
                <emma:interpretation id="interp6" emma:lang="zh-CN" emma:confidence="0">
                  <emma:literal>七</emma:literal>
                </emma:interpretation>
                <emma:interpretation id="interp7" emma:lang="zh-CN" emma:confidence="0">
                  <emma:literal>t</emma:literal>
                </emma:interpretation>
                <emma:interpretation id="interp8" emma:lang="zh-CN" emma:confidence="0">
                  <emma:literal>士</emma:literal>
                </emma:interpretation>
                <emma:interpretation id="interp9" emma:lang="zh-CN" emma:confidence="0">
                  <emma:literal>匕</emma:literal>
                </emma:interpretation>
              </emma:one-of>
            </emma:emma>
          </inkml:annotationXML>
          <inkml:trace contextRef="#ctx0" brushRef="#br0" timeOffset="1813">19079 19295 11904,'-9'0'4480,"9"0"-2433,13-6-1599,-13 6 1056,11-4-544,1 2-96,6-6-416,1 2-128,-1-8-192,-3 6-96,4-10 64,-5 6-64,1-8-32,-1 0-128,-6 0-64,-1 4-192,-3 0 0,0 2 128,-4 8 128,0 0 96,-8 8 32,1 2 0,-12 22 0,4-6 128,-6 20 160,3-4 128,-1 12 64,0-8-64,12 0 0,-1-4-32,16 0 64,-1-10-96,12-4-32,-4-2 0,7-10 32,-4-3-160,4-7-64,0 0-224,-3-13-64,-4 3-1696,-4-16-704,-3 2-4127</inkml:trace>
        </inkml:traceGroup>
        <inkml:traceGroup>
          <inkml:annotationXML>
            <emma:emma xmlns:emma="http://www.w3.org/2003/04/emma" version="1.0">
              <emma:interpretation id="{FB44BBB7-1D60-450A-80AF-EB1879D2E290}" emma:medium="tactile" emma:mode="ink">
                <msink:context xmlns:msink="http://schemas.microsoft.com/ink/2010/main" type="inkWord" rotatedBoundingBox="19278,10519 20994,10348 21184,12261 19468,12431">
                  <msink:destinationLink direction="with" ref="{B04C5D6D-9537-4D52-AED1-D1902A06ECEC}"/>
                </msink:context>
              </emma:interpretation>
              <emma:one-of disjunction-type="recognition" id="oneOf2">
                <emma:interpretation id="interp10" emma:lang="zh-CN" emma:confidence="0">
                  <emma:literal>■</emma:literal>
                </emma:interpretation>
                <emma:interpretation id="interp11" emma:lang="zh-CN" emma:confidence="0">
                  <emma:literal>㘠</emma:literal>
                </emma:interpretation>
                <emma:interpretation id="interp12" emma:lang="zh-CN" emma:confidence="0">
                  <emma:literal>囫</emma:literal>
                </emma:interpretation>
                <emma:interpretation id="interp13" emma:lang="zh-CN" emma:confidence="0">
                  <emma:literal>囤</emma:literal>
                </emma:interpretation>
                <emma:interpretation id="interp14" emma:lang="zh-CN" emma:confidence="0">
                  <emma:literal>匈</emma:literal>
                </emma:interpretation>
              </emma:one-of>
            </emma:emma>
          </inkml:annotationXML>
          <inkml:trace contextRef="#ctx0" brushRef="#br0" timeOffset="4126">20063 18814 6656,'-8'-10'2464,"8"10"-1344,4-4-32,-4 4 928,4 0-384,-4 0-161,7 4-575,-3-1-160,7 4-416,-4-1 160,1 8 64,-1-5-160,-7 18 32,0-5-192,-11 14 32,4-6-160,-19 16 0,3-7-32,-3 10 32,4-9-128,-3-1-64,3-6 64,3-3 64,0-8 64,8-2 96,0-3-96,15-8 0,-4 1 96,29-13 96,-2 0 0,20-10 64,-6-1-192,7-2-32,-8 3-64,8 0 32,-3 0-64,6 0 64,-6-1-64,0 5 64,-13 2-480,-6-3-224,-4 0-896,-11 1-320,1-1-1919,-12 0-897,0 0 544</inkml:trace>
          <inkml:trace contextRef="#ctx0" brushRef="#br0" timeOffset="4407">20280 18788 9984,'-4'-10'3776,"4"10"-2048,-4-4-1024,4 4 1055,-4 4-511,4-2-64,0 15-224,0-4 32,0 11-544,0-5 96,-3 17 32,3-7-128,0 14 0,0-7-256,-4 10-64,1-7-64,3 11 32,0-11-64,-4 1-32,0-4-672,0-4-352,2-2-768,-2-4-320,0-6-2015,8-4-897,0-3 832</inkml:trace>
          <inkml:trace contextRef="#ctx0" brushRef="#br0" timeOffset="5219">20730 19105 7296,'-7'-17'2816,"7"17"-1536,-7-16-384,3 16 1024,-4-3-640,1-1-161,-1-2-543,1 2-192,-8 1-224,4 0 96,-4 3 64,5 0 32,-1 3 96,0 0-96,-1 11 32,1-2-160,4 12 32,-1-5-32,1 8 32,3-5-224,4 1 0,0-3-32,4-3 64,0-4-32,7-7-32,0 1-64,4-14 32,-4 1 32,4-14 64,-1 4-256,1-11-96,-4 4 0,0-10 96,0 7 96,0-3 128,-3 6-64,-1 0-64,1 3 64,-5 4 0,1-1 32,0 7 0,0 4 0,-1 12 64,1 1 32,0 22 32,0-2-160,-1 28 32,0-9 64,4 27 32,1-11-32,3 33 32,-4-13-128,1 17 0,-4-17 32,-4 20 64,0-18-32,-4 8 64,0-12-64,-3-8 64,-1-10-224,-14-16 32,4-4-32,-34-32-32,7-4 128,-9-28 0,5-2-64,2-8 64,6 2-32,8-2 0,6 2 128,9-6 96,4 6 0,14 1 0,0 6 32,21 3 32,-2 4-32,18 6-32,-3 0-96,6 7 32,-7 0-64,1 6-32,-8 0 96,-4-6 64,-5 0-288,-2-4-64,-3 0-1024,-12-5-480,0 2-2655,-8-6-2305,1 2 2400</inkml:trace>
          <inkml:trace contextRef="#ctx0" brushRef="#br0" timeOffset="6251">19672 18712 6784,'-8'56'2528,"8"-56"-1344,0 88-960,0-72 640,0 30-384,0-6-32,0 32-256,0-10-64,4 20-64,-4-9 32,4 9 0,-4-10-736,0 6-288,0-15-2528</inkml:trace>
          <inkml:trace contextRef="#ctx0" brushRef="#br0" timeOffset="6720">19796 18524 8320,'-3'-29'3072,"3"29"-1664,7-17-672,-7 17 992,12-6-672,-5 3-225,26-7-415,-4 0-128,27 0-160,-9 0-96,27-6 0,-12 2-32,36-5 64,-18 2 32,31-5 32,-18 2-416,17 0-224,-14 4-160,-4 3 1,-14 3 319,-4 3 160,-11 4 160,-8 6 32,-7 1 352,-4 12 159,-7-3 161,-7 16 128,-4-2-128,-7 28-32,-6-9-288,-2 40-64,1-14-160,-8 36-96,-1-20-160,0 28-64,1-18-832,-4 26-352,0-14-1215,-4 8-513,1-17-896</inkml:trace>
        </inkml:traceGroup>
      </inkml:traceGroup>
    </inkml:traceGroup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9:32.250"/>
    </inkml:context>
    <inkml:brush xml:id="br0">
      <inkml:brushProperty name="width" value="0.025" units="cm"/>
      <inkml:brushProperty name="height" value="0.025" units="cm"/>
      <inkml:brushProperty name="color" value="#3165BB"/>
    </inkml:brush>
  </inkml:definitions>
  <inkml:traceGroup>
    <inkml:annotationXML>
      <emma:emma xmlns:emma="http://www.w3.org/2003/04/emma" version="1.0">
        <emma:interpretation id="{B04C5D6D-9537-4D52-AED1-D1902A06ECEC}" emma:medium="tactile" emma:mode="ink">
          <msink:context xmlns:msink="http://schemas.microsoft.com/ink/2010/main" type="inkDrawing" rotatedBoundingBox="18968,12413 20964,12168 20974,12248 18978,12494" semanticType="underline" shapeName="Other">
            <msink:sourceLink direction="with" ref="{68FE3EBF-208E-4D25-B28E-D578465783D3}"/>
            <msink:sourceLink direction="with" ref="{FB44BBB7-1D60-450A-80AF-EB1879D2E290}"/>
          </msink:context>
        </emma:interpretation>
      </emma:emma>
    </inkml:annotationXML>
    <inkml:trace contextRef="#ctx0" brushRef="#br0">21031 12611 10240,'-26'13'3872,"26"-13"-2112,-7 13-1568,3-9 799,8-4-191,-4 0 64,22 3-192,-4 0-96,52-3-320,-10 0-32,54-3 96,-18 0-192,48-11 0,-22 4-128,36-12-32,-20 2 96,24-6 32,-26 3-32,-2 0-64,-24 7 32,-10-1 32,-16 4-32,-10 3 64,-12 0-64,-13 0-32,-4 0-608,-17 0-320,-2 1-2080,-7 2-895,0 1-737</inkml:trace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4:52.765"/>
    </inkml:context>
    <inkml:brush xml:id="br0">
      <inkml:brushProperty name="width" value="0.03969" units="cm"/>
      <inkml:brushProperty name="height" value="0.03969" units="cm"/>
      <inkml:brushProperty name="color" value="#ED1C24"/>
    </inkml:brush>
  </inkml:definitions>
  <inkml:traceGroup>
    <inkml:annotationXML>
      <emma:emma xmlns:emma="http://www.w3.org/2003/04/emma" version="1.0">
        <emma:interpretation id="{71377281-84EF-431B-8FF1-ACD289CE76D9}" emma:medium="tactile" emma:mode="ink">
          <msink:context xmlns:msink="http://schemas.microsoft.com/ink/2010/main" type="inkDrawing" rotatedBoundingBox="15881,1559 19043,1711 18931,4045 15768,3893" hotPoints="18719,2843 17322,4239 15925,2843 17322,1446" semanticType="enclosure" shapeName="Circle"/>
        </emma:interpretation>
      </emma:emma>
    </inkml:annotationXML>
    <inkml:trace contextRef="#ctx0" brushRef="#br0">17652 11738 7040,'-112'35'2720,"32"-17"-1472,-44 17-1472,57-35 512,-40-17 224,-4-26 288,-16-14-384,-5-19-160,-6-20-160,-15-15 64,28-29 128,18-32 192,30-4 96,16-10-288,35-28-96,59-9-128,32 23-64,35 17-64,27 32 32,57 22 32,35 40 0,45 36 64,12 35 32,3 49-192,12 20 0,-13 27 160,-33 38 128,-27 8 320,-40 17 159,-33 23 129,-31 30 128,-34 13-192,-36-2-64,-37 2-320,-32-7-64,-48-24 32,-54-29 128,-31-29-192,-33-36-64,-68-35-384,1-54-128,-33-28-608,15-17-288,11-19-640,20-7-191,27-2-1537,0-16-1696,31-33 1760</inkml:trace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1:27.087"/>
    </inkml:context>
    <inkml:brush xml:id="br0">
      <inkml:brushProperty name="width" value="0.025" units="cm"/>
      <inkml:brushProperty name="height" value="0.025" units="cm"/>
      <inkml:brushProperty name="color" value="#ED1C24"/>
    </inkml:brush>
    <inkml:brush xml:id="br1">
      <inkml:brushProperty name="width" value="0.03969" units="cm"/>
      <inkml:brushProperty name="height" value="0.03969" units="cm"/>
      <inkml:brushProperty name="color" value="#ED1C24"/>
    </inkml:brush>
  </inkml:definitions>
  <inkml:traceGroup>
    <inkml:annotationXML>
      <emma:emma xmlns:emma="http://www.w3.org/2003/04/emma" version="1.0">
        <emma:interpretation id="{0FDBAA0B-94D6-479E-842F-9AB9C59ABF91}" emma:medium="tactile" emma:mode="ink">
          <msink:context xmlns:msink="http://schemas.microsoft.com/ink/2010/main" type="inkDrawing" rotatedBoundingBox="20617,1990 22926,1700 23079,2918 20770,3208" hotPoints="20470,1988 22962,1897 22552,2980 20975,3166" semanticType="enclosure" shapeName="Quadrilateral">
            <msink:sourceLink direction="with" ref="{CC2AE97B-3B61-4C20-850A-CA22CA0DD3B5}"/>
          </msink:context>
        </emma:interpretation>
      </emma:emma>
    </inkml:annotationXML>
    <inkml:trace contextRef="#ctx0" brushRef="#br0">23021 2302 16256,'-4'10'0,"4"6"511,0-6 1,0 10 288,0 10 64,0 12-384,4 14-192,-1 10-192,0 22 64,0 8 32,1 2-64,0-2-96,0-8 0,0-6-32,-4-7-224,0-12-96,0-14-960,0-13-352,-4-13-1087,0-17-417,-4-25-736</inkml:trace>
    <inkml:trace contextRef="#ctx0" brushRef="#br0" timeOffset="563">22661 2316 8064,'-11'-56'3072,"8"43"-1664,-1-3-1024,4 9 832,0 1-160,0-1 32,4 1-417,7-1-159,7 0-288,12 1 64,7 3 96,7-4 0,4 4 96,5-4-64,9 1 0,22-1-160,13 0 0,-5 1-32,7-1 96,23 1-96,0 3-64,-4-1-64,11-2-96,4 2-64,-8 4-32,-13 0 256,-5 0 128,4-3-64,-8 3-64,-11 0 0,-10 0-32,-9 3 64,-17 1 32,-13-1-32,-5-3-32,-9 0-32,-6 0 0,-8 0 64,-4 3 96,-4 1-192,-4 2-64,-3 4-32,-3 3 64,-4 7-96,-4 6 0,-4 10 32,-4 10 64,-7 10-96,0 3 0,-6 3 32,-2 7 0,1 3-96,-1 4 64,9-4 96,3 0 32,3-3-256,4-10-128,0-3-416,4-10-128,0-6-480,0-4-192,0-10-896,3-6-319,-2-8-1953</inkml:trace>
    <inkml:trace contextRef="#ctx0" brushRef="#br1" timeOffset="-390603">23267 3085 8576,'-67'29'3232,"67"-29"-1728,-40 18-704,33-12 1056,0 1-705,1-2-255,26 1-96,0 1 0,27-7-416,-7 0 128,31-7 128,-11 1-160,27 1 0,-16-2-224,43 1-96,-17 6-64,17-5-96,-21 5 32,-1-6-32,-12 6-512,-13 0-192,-10 0-2048,-23-7-927,-8 2-1409</inkml:trace>
    <inkml:trace contextRef="#ctx0" brushRef="#br0" timeOffset="1065">22953 3380 12800,'-19'2'4831,"16"2"-2623,11 0-2720,-1-4 672,8 0-128,11-4 128,29-6 0,23-4 64,10-2-128,4 4 0,30-6 32,3 2-64,-9 0 32,-2 0 64,8 2 64,-4 2-32,-11 2-32,-19 0-96,-14 0 32,-12 0-64,-6 4 64,-11-2-128,-13 6-64,-9-2-864,-8 0-384,-12 4-1727,-10 0-737,-15 0-576</inkml:trace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47:43.38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180AB48C-B4B9-489C-B0BF-5443962A47C2}" emma:medium="tactile" emma:mode="ink">
          <msink:context xmlns:msink="http://schemas.microsoft.com/ink/2010/main" type="inkDrawing" rotatedBoundingBox="16089,4665 20672,4313 20772,5619 16189,5972" hotPoints="20549,4523 20573,5590 16118,5689 16094,4622" semanticType="enclosure" shapeName="Rectangle"/>
        </emma:interpretation>
      </emma:emma>
    </inkml:annotationXML>
    <inkml:trace contextRef="#ctx0" brushRef="#br0">16491 12532 5760,'-25'0'2176,"25"0"-1152,-18 14-416,14-10 736,-3 8-32,3 2 0,-4 22-96,5-6 32,-1 22-673,0-10-127,4 37 0,0-14-64,0 31 96,0-18-192,4 38-32,0-22-128,7 12-96,0-18-96,0-3 32,0-13-960,1-12-448,-6-8-1823,-2-22-705,-1-3 384</inkml:trace>
    <inkml:trace contextRef="#ctx0" brushRef="#br0" timeOffset="1098">16406 12602 6912,'-14'0'2624,"10"4"-1408,8-4-1408,-4 0 384,11 0 160,11 0 160,5 0 0,9-4 96,12 0-320,4 2-32,-1-6-32,12 2 160,25-4 96,8-2-192,1 2-96,24 0 32,13-6 64,-5-2 64,8 2 96,21 4-33,-62 4 1,-19 2-160,45 2-96,-19 2 0,23-2-32,-18 0 0,34 2 0,-20-2-160,26-2 32,-22 2 192,14-2 192,-14 2-192,14-2-32,-22 2 96,11 2 160,-18-2-224,-3 0-32,-16 2-96,0-2-64,-10 2 96,6-2 64,-15 4 0,-2 0 0,-13 0-96,2 0 32,-6 0-64,-5 0 64,-8 0-64,-1 0-32,-7 0-64,0 0 32,-3 0 32,0-4 64,-5 4-32,1 0-32,-3 0 32,-1 0-32,0 0 0,0 0 0,-4 0 0,0 0 64,-2 0-32,-2-2-32,-2 2 96,-1 0 0,-4 0-32,1 0-64,-1 0 96,-3 0 0,-1 0 32,1 0 64,-4 0-96,0 2 0,0 2 96,0 2 32,0 0 32,-4 8 0,1 0-64,-1 14-32,1-2-32,-5 24 0,4-8-64,0 18-64,1-8 32,-1 20-32,1-8-288,-5 18-64,0-14-1024,1 20-352,0-8-1184,-5 14-479,1-14-1217</inkml:trace>
    <inkml:trace contextRef="#ctx0" brushRef="#br0" timeOffset="2021">16768 13528 4608,'-32'0'1760,"14"0"-960,-4 12-800,10-4 320,-6-2 512,2 4 288,2 0-256,-2-4-128,6-2-416,7-2-192,3 2-96,7-4 96,7 0 64,8 0 192,4 0 96,8 0 96,10-4 32,30-2-64,18-8 0,-4 2-224,-10 6-64,-12 2-128,35-2-96,-16-2 0,43 6 32,-20-2-32,40 0-32,-27 4 384,27-2 127,-23-2-127,45-2-64,-26 2-96,30 2-64,-27-2 32,16 0 32,-23 2 32,22-2 64,-22 0-160,0 4-32,-18 0 0,12 0 0,-24 0 0,12 0 0,-18 0-64,-1 0 32,-18 0 64,4 0 64,-20 0-192,5 0-64,-11 0 128,3 4 96,-7 0-96,-3-2 0,-8-2-32,-4 0 32,-2 0-64,-6 0-32,-6 0 32,-4 0-32,-4 0-704,-4 0-256,-4 0-1792,-3 0-735,-4 0-1025</inkml:trace>
  </inkml:traceGroup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1:29.78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C2AE97B-3B61-4C20-850A-CA22CA0DD3B5}" emma:medium="tactile" emma:mode="ink">
          <msink:context xmlns:msink="http://schemas.microsoft.com/ink/2010/main" type="writingRegion" rotatedBoundingBox="22406,1880 23203,1880 23203,2729 22406,2729">
            <msink:destinationLink direction="with" ref="{0FDBAA0B-94D6-479E-842F-9AB9C59ABF91}"/>
          </msink:context>
        </emma:interpretation>
      </emma:emma>
    </inkml:annotationXML>
    <inkml:traceGroup>
      <inkml:annotationXML>
        <emma:emma xmlns:emma="http://www.w3.org/2003/04/emma" version="1.0">
          <emma:interpretation id="{FA3D596C-9A34-4B56-BC74-A8FA6A481DDA}" emma:medium="tactile" emma:mode="ink">
            <msink:context xmlns:msink="http://schemas.microsoft.com/ink/2010/main" type="paragraph" rotatedBoundingBox="22406,1880 23203,1880 23203,2729 22406,272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9A2221A-2AE6-4905-B58C-27FE849AB096}" emma:medium="tactile" emma:mode="ink">
              <msink:context xmlns:msink="http://schemas.microsoft.com/ink/2010/main" type="line" rotatedBoundingBox="22406,1880 23203,1880 23203,2729 22406,2729"/>
            </emma:interpretation>
          </emma:emma>
        </inkml:annotationXML>
        <inkml:traceGroup>
          <inkml:annotationXML>
            <emma:emma xmlns:emma="http://www.w3.org/2003/04/emma" version="1.0">
              <emma:interpretation id="{4BB5438A-61CF-4CBA-A05C-F6919E9312FC}" emma:medium="tactile" emma:mode="ink">
                <msink:context xmlns:msink="http://schemas.microsoft.com/ink/2010/main" type="inkWord" rotatedBoundingBox="22406,1880 23203,1880 23203,2729 22406,2729"/>
              </emma:interpretation>
              <emma:one-of disjunction-type="recognition" id="oneOf0">
                <emma:interpretation id="interp0" emma:lang="zh-CN" emma:confidence="0">
                  <emma:literal>乄</emma:literal>
                </emma:interpretation>
                <emma:interpretation id="interp1" emma:lang="zh-CN" emma:confidence="0">
                  <emma:literal>义</emma:literal>
                </emma:interpretation>
                <emma:interpretation id="interp2" emma:lang="zh-CN" emma:confidence="0">
                  <emma:literal>丬</emma:literal>
                </emma:interpretation>
                <emma:interpretation id="interp3" emma:lang="zh-CN" emma:confidence="0">
                  <emma:literal>〗</emma:literal>
                </emma:interpretation>
                <emma:interpretation id="interp4" emma:lang="zh-CN" emma:confidence="0">
                  <emma:literal>*</emma:literal>
                </emma:interpretation>
              </emma:one-of>
            </emma:emma>
          </inkml:annotationXML>
          <inkml:trace contextRef="#ctx0" brushRef="#br0">24729 2485 11648,'-59'-7'4288,"49"11"-2305,2-8-2463,4 4 672,4-6-416,12-4 0,14-7 128,6-6 32,16-9 64,4-4 0,-4-7 0,4 3 0,0 1 0,6 0-96,-6 6 64,-8 3 96,-10 11 32,-8 2 32,-8 8 64,-3 5 256,-8 8 160,-17 8-288,-6 8-96,-6 13-32,-8 16 32,-4 10-192,-5 13 0,-13 4-32,-14 6 0,-9 3 0,6 0 64,6-5 96,1-15 128,16-16 0,-2-9 64,4-14 0,8-14 32,2-14-192,9-22-64,6-14-128,12-16-96,7-14 64,7-18 0,1-2-64,6 6 64,0 6-32,2 14 0,2 3 0,4 20 0,0 3 64,5 16 64,16 10-96,6 20 0,2 19 32,5 17 0,-8 17 64,-8 9 32,-6 0-32,-5 4 32,-3 2 0,-3-6 32,-9-9 128,0-10 96,-6-11 0,-4-10 32,-1-8 224,-3-12 64,-11-12-192,-11-16-64,-14-16-288,-24-18-160,-2-15-512,-2-10-192,6 2-192,6 1-64,0 7-608,4 9-224,4 10-1311,6 0-481</inkml:trace>
        </inkml:traceGroup>
      </inkml:traceGroup>
    </inkml:traceGroup>
  </inkml:traceGroup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0:54.10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3CE45EEE-F988-474B-BBF1-38197B2E80FE}" emma:medium="tactile" emma:mode="ink">
          <msink:context xmlns:msink="http://schemas.microsoft.com/ink/2010/main" type="writingRegion" rotatedBoundingBox="3883,8008 10763,5215 12410,9273 5531,12067"/>
        </emma:interpretation>
      </emma:emma>
    </inkml:annotationXML>
    <inkml:traceGroup>
      <inkml:annotationXML>
        <emma:emma xmlns:emma="http://www.w3.org/2003/04/emma" version="1.0">
          <emma:interpretation id="{BF4E55E4-0333-45FF-AD0E-B90624B4E977}" emma:medium="tactile" emma:mode="ink">
            <msink:context xmlns:msink="http://schemas.microsoft.com/ink/2010/main" type="paragraph" rotatedBoundingBox="3883,8008 10763,5215 11326,6604 4447,939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86F028B-1BAC-4EE2-931B-8EC24D067D3B}" emma:medium="tactile" emma:mode="ink">
              <msink:context xmlns:msink="http://schemas.microsoft.com/ink/2010/main" type="line" rotatedBoundingBox="3883,8008 10763,5215 11326,6604 4447,9397"/>
            </emma:interpretation>
          </emma:emma>
        </inkml:annotationXML>
        <inkml:traceGroup>
          <inkml:annotationXML>
            <emma:emma xmlns:emma="http://www.w3.org/2003/04/emma" version="1.0">
              <emma:interpretation id="{1804A1BF-07A4-4694-A98D-F8B0F878F22A}" emma:medium="tactile" emma:mode="ink">
                <msink:context xmlns:msink="http://schemas.microsoft.com/ink/2010/main" type="inkWord" rotatedBoundingBox="3870,8340 4715,7651 5303,8372 4457,9061"/>
              </emma:interpretation>
              <emma:one-of disjunction-type="recognition" id="oneOf0">
                <emma:interpretation id="interp0" emma:lang="zh-CN" emma:confidence="0">
                  <emma:literal>升</emma:literal>
                </emma:interpretation>
                <emma:interpretation id="interp1" emma:lang="zh-CN" emma:confidence="0">
                  <emma:literal>舟</emma:literal>
                </emma:interpretation>
                <emma:interpretation id="interp2" emma:lang="zh-CN" emma:confidence="0">
                  <emma:literal>母</emma:literal>
                </emma:interpretation>
                <emma:interpretation id="interp3" emma:lang="zh-CN" emma:confidence="0">
                  <emma:literal>疛</emma:literal>
                </emma:interpretation>
                <emma:interpretation id="interp4" emma:lang="zh-CN" emma:confidence="0">
                  <emma:literal>手</emma:literal>
                </emma:interpretation>
              </emma:one-of>
            </emma:emma>
          </inkml:annotationXML>
          <inkml:trace contextRef="#ctx0" brushRef="#br0">6467 8073 8064,'-7'10'3072,"7"-10"-1664,-4 29-800,0-19 1280,4 3-1088,-3 7 383,6 0-703,-3 6 352,0 0-480,-3 10 480,3 1-512,-8 9 352,4-4-384,-7 4 128,8-6-256,-5-4 0,4-7-96,1-6-192,6 0 64,1-6-32,4-8 32,3-9 64,4 3 0,0-6 0,3 3 0,1-3 64,3 3-32,-1 3 64,2 7-64,-1 3 320,0 7-160,-7 2 384,0 5-320,-7 0 384,-5-1-384,-10 0 224,3 0-256,-14-3 0,3 0-128,-19-7 0,4 0-32,-21-6-128,7 0 32,-11-6-608,6-2 352,1-2-1728,15 0 1120,-4 0-3264,15 0 2337,7-6-4161,11 4 3360</inkml:trace>
          <inkml:trace contextRef="#ctx0" brushRef="#br0" timeOffset="2069">6943 8168 8704,'-15'-16'3232,"15"16"-1728,-32 10-1056,16-7 1312,10 0-1024,-10 1 863,5 2-959,-8 4 1088,9 0-960,-6 0 384,6 3-672,0-3-192,2 3-192,4 0-96,8 0 32,4-3-128,2 3 64,4-3 32,8 3 0,1 0 0,0 4 0,-5-1 64,4 0-32,-4 4 64,4 3-64,-4 6 64,2 1-64,-6 6 64,1 0-64,-8 4-32,5-1 32,-8-6 32,-1-1-32,-6-2 128,-1-4-96,-4 0-32,1 0 0,-12-2-192,1-4 96,-12-8 96,4 2 0,-3-8 64,6 0-64,-3-8 128,12-2-96,-1-12 256,11 0-192,4-18 160,7 2-160,5-18 0,6 8-64,1-8-128,0 8 32,-5 0 96,4 2-32,0 7 64,1 0-64,-4 4 64,4 2-64,-4 5-224,-1 2-128,-2 0-320,-1 4-64,-5 3-352,1 0-128,-3 3-1344,-4 0-511,0 0-2113</inkml:trace>
          <inkml:trace contextRef="#ctx0" brushRef="#br0" timeOffset="-484">6319 8280 9216,'-3'3'3424,"3"-3"-1856,11 3-1184,-7-6 1184,3 3-897,4-7 161,4 4-512,0-7-128,4 7-96,-2-7-96,2 7 32,-4-7-1664,3 7 897,1-7-4705,0 7 3008</inkml:trace>
        </inkml:traceGroup>
        <inkml:traceGroup>
          <inkml:annotationXML>
            <emma:emma xmlns:emma="http://www.w3.org/2003/04/emma" version="1.0">
              <emma:interpretation id="{C43E4C2C-9CCE-4086-A6EA-1048D786D6C4}" emma:medium="tactile" emma:mode="ink">
                <msink:context xmlns:msink="http://schemas.microsoft.com/ink/2010/main" type="inkWord" rotatedBoundingBox="5141,7800 6276,7592 6445,8515 5309,8723"/>
              </emma:interpretation>
              <emma:one-of disjunction-type="recognition" id="oneOf1">
                <emma:interpretation id="interp5" emma:lang="zh-CN" emma:confidence="0">
                  <emma:literal>的</emma:literal>
                </emma:interpretation>
                <emma:interpretation id="interp6" emma:lang="zh-CN" emma:confidence="0">
                  <emma:literal>怡</emma:literal>
                </emma:interpretation>
                <emma:interpretation id="interp7" emma:lang="zh-CN" emma:confidence="0">
                  <emma:literal>垢</emma:literal>
                </emma:interpretation>
                <emma:interpretation id="interp8" emma:lang="zh-CN" emma:confidence="0">
                  <emma:literal>绐</emma:literal>
                </emma:interpretation>
                <emma:interpretation id="interp9" emma:lang="zh-CN" emma:confidence="0">
                  <emma:literal>按</emma:literal>
                </emma:interpretation>
              </emma:one-of>
            </emma:emma>
          </inkml:annotationXML>
          <inkml:trace contextRef="#ctx0" brushRef="#br0" timeOffset="3538">7478 8159 6784,'0'-40'2624,"0"40"-1408,-11-16-640,4 10 1504,3 6-1152,-6-8 768,2 6-1025,-6-2 513,6 8-704,-10 6 256,6 2-448,-6 12 352,3 6-384,-8 6 384,10 2-384,-10 6 160,9-2-256,-5 0-64,8-6-64,3-2-128,12-8 64,4-10-192,2-2 128,6-18-672,6-2 448,-1-18-576,2 4 512,-1-16-32,0 4 256,-4-14 448,-2 10-128,-5-4 832,2 14-544,-9 6 736,4 14-704,-8 12 128,4 12-352,-8 14-96,4 4-96,-8 16 32,4 0-64,-6 12-32,3-2 32,-8 4-192,7-4 96,-2-4-1248,2-5 736,4-7-2592,8-10 1792,4-16-4479,2-4 3295</inkml:trace>
          <inkml:trace contextRef="#ctx0" brushRef="#br0" timeOffset="4335">7778 8047 10752,'4'-36'4032,"-4"36"-2177,-16-10-1471,6 10 1376,2 4-1056,-11-2 96,8 8-512,-7 4 32,4 6-192,-8 2 64,6 4-96,2 4-64,2 0 0,5 2-32,3 4 0,11 4 128,5 0-64,14-5 32,4 1-32,2 0-64,6-3 32,-5 0 32,0-1-32,-4 2 128,1-2-96,-8 8 32,1-8-32,-9-2 96,2 0-96,-13-4 128,-3 0-128,-15-3 128,0-4-128,-18-5 32,-1-4-32,-10-8 32,11-2-64,-4-8 128,11-2-96,4-17 192,12 4-160,-2-7 32,24-18-64,-5 4 32,25-18-64,-5 13-32,9-16 32,-2 9-256,6-6-96,-3 9-608,8 1-256,-9 6-544,8 0-96,-6 6-255,2 2-33,-7 4 224,0-2 192,-6 6 800,-5-2 448,-5 2 1152,-1 0 512,-2 8 576,-2-2 320,-2 6-65,-6 4-63,0 8-608,-4 18-192,0 2-416,-8 36-96,2-8-96,-17 36 0,4-12 64,-5 32 0,1-12-96,0 15 64,5-15-256,0 2-64,2-12-160,13-8-96,-1-12-160,15-23 0,1-6-96,17-31 64,-2 0-128,6-34-32,-4 4 64,-3-12 160,-4 7 64,-11-4 96,0 11 96,-15 6 64,1 2-32,-24 8 32,5 3-64,-8 10 0,10-1-192,-6 4 32,3 0 0,4 7 0,5-4-864,2 4-352,1 0-1088,8-5-480,-1 2-3295</inkml:trace>
        </inkml:traceGroup>
        <inkml:traceGroup>
          <inkml:annotationXML>
            <emma:emma xmlns:emma="http://www.w3.org/2003/04/emma" version="1.0">
              <emma:interpretation id="{FC8645BC-181C-4CDC-BB92-02C07E37FA49}" emma:medium="tactile" emma:mode="ink">
                <msink:context xmlns:msink="http://schemas.microsoft.com/ink/2010/main" type="inkWord" rotatedBoundingBox="6349,7231 8017,6553 8425,7557 6756,8235"/>
              </emma:interpretation>
              <emma:one-of disjunction-type="recognition" id="oneOf2">
                <emma:interpretation id="interp10" emma:lang="zh-CN" emma:confidence="0">
                  <emma:literal>女</emma:literal>
                </emma:interpretation>
                <emma:interpretation id="interp11" emma:lang="zh-CN" emma:confidence="0">
                  <emma:literal></emma:literal>
                </emma:interpretation>
                <emma:interpretation id="interp12" emma:lang="zh-CN" emma:confidence="0">
                  <emma:literal>々</emma:literal>
                </emma:interpretation>
                <emma:interpretation id="interp13" emma:lang="zh-CN" emma:confidence="0">
                  <emma:literal>疒</emma:literal>
                </emma:interpretation>
                <emma:interpretation id="interp14" emma:lang="zh-CN" emma:confidence="0">
                  <emma:literal>寸</emma:literal>
                </emma:interpretation>
              </emma:one-of>
            </emma:emma>
          </inkml:annotationXML>
          <inkml:trace contextRef="#ctx0" brushRef="#br0" timeOffset="8121">9428 7693 10880,'-4'4'4032,"4"-4"-2177,4 2-1311,-4 2 1056,3-1-416,1 0-32,4 1-576,-1-2-288,4 6-160,-3-6-128,3 6 96,0-2-64,0 6 64,0-2-64,-3 10 64,-2-4-224,-6 14-32,0-6 64,-2 4 32,-2 0 64,-7 0 64,-1-2 32,-2 4 96,2-6 32,1-2 32,4-2-128,7-6-32,0-2-32,11-8-64,-4-2 32,16-2-32,-5 0 0,7 0 64,-3 0-896,8 0-288,-8 0-3328,1 0-1471</inkml:trace>
          <inkml:trace contextRef="#ctx0" brushRef="#br0" timeOffset="7808">9115 7942 12288,'-12'-3'4639,"12"3"-2495,0-4-2144,0 4 928,4-3-512,0 3 0,14-7-224,0 1-64,8-1-64,-4 1-128,8-4-32,-4 3-1152,-1-3-448,-3 1-1823,1-4-705,-5-1 224</inkml:trace>
          <inkml:trace contextRef="#ctx0" brushRef="#br0" timeOffset="4979">8701 8006 12032,'-52'18'4479,"52"-18"-2431,-19 16-1248,15-12 1152,1-2-768,-1-2-192,4-2-320,0-2-64,26-16-320,-4 4-32,27-20 64,-9 6-192,34-30 0,-8 12-128,27-34-32,-16 16 32,19-12 64,-14 8-32,10-8 64,-12 9-128,-1 0 0,-13 10 96,-7 6 32,-8 11 32,-6 2 0,-8 8-64,-7 2-64,-5 7 32,-3 0 32,-3 7-736,-4 2-352,-4 1-864,0 4-352,0 2-1344,0 7-543,-5 0-545</inkml:trace>
          <inkml:trace contextRef="#ctx0" brushRef="#br0" timeOffset="5308">9922 6803 11904,'-29'16'4480,"29"-16"-2433,-33 10-1183,25-7 1184,-3 4-736,4-1-256,-1 1-384,1 0-96,7-1-320,0 1-160,15-4 0,-4-3-128,11 0 0,-3 0-32,3-7 0,0 1-224,7-7-64,-3 3 128,0-3 96,-3 3 288,-9 3 160,-3 4-32,-11 16 0,0 0-96,-8 33-32,1-6-192,-3 28-32,-1-5-672,-8 29-320,0-13-1664,-3 29-640,3-16-2399</inkml:trace>
        </inkml:traceGroup>
        <inkml:traceGroup>
          <inkml:annotationXML>
            <emma:emma xmlns:emma="http://www.w3.org/2003/04/emma" version="1.0">
              <emma:interpretation id="{D30B50EF-F4AE-4E01-9F25-D5B91B5CD3E1}" emma:medium="tactile" emma:mode="ink">
                <msink:context xmlns:msink="http://schemas.microsoft.com/ink/2010/main" type="inkWord" rotatedBoundingBox="8915,5991 8984,6747 8656,6777 8587,6020"/>
              </emma:interpretation>
              <emma:one-of disjunction-type="recognition" id="oneOf3">
                <emma:interpretation id="interp15" emma:lang="zh-CN" emma:confidence="0">
                  <emma:literal>5</emma:literal>
                </emma:interpretation>
                <emma:interpretation id="interp16" emma:lang="zh-CN" emma:confidence="0">
                  <emma:literal>〖</emma:literal>
                </emma:interpretation>
                <emma:interpretation id="interp17" emma:lang="zh-CN" emma:confidence="0">
                  <emma:literal>与</emma:literal>
                </emma:interpretation>
                <emma:interpretation id="interp18" emma:lang="zh-CN" emma:confidence="0">
                  <emma:literal>了</emma:literal>
                </emma:interpretation>
                <emma:interpretation id="interp19" emma:lang="zh-CN" emma:confidence="0">
                  <emma:literal>j</emma:literal>
                </emma:interpretation>
              </emma:one-of>
            </emma:emma>
          </inkml:annotationXML>
          <inkml:trace contextRef="#ctx0" brushRef="#br0" timeOffset="10652">10860 6200 8320,'-19'6'3072,"19"-6"-1664,-21 36-384,14-22 1536,3 2-1409,-7 10 353,7 4-928,-3 10 320,3-1-544,-4 4 192,8-4-320,-3-3-64,3 0-96,0-7-128,3 1 32,1-10 32,7 0 0,4-8-96,0-2 64,3-6 32,4-1 0,0-3-96,1 0 64,-5 0 96,1 0-32,-5 3 128,1 4-96,-8 3 384,0 6-224,-7 4 736,0 3-544,-11 3 384,0 0-480,-21 4-96,2-4-128,-15 0-160,9-3 32,-9-3-1088,12-4 576,3-6-1728,9-3 1280,10-11-2208,7-2 1793,19-14-3905,6 4 3008,13-14-2112,3 7 2560</inkml:trace>
          <inkml:trace contextRef="#ctx0" brushRef="#br0" timeOffset="10246">10638 6410 12928,'-7'0'4831,"7"0"-2623,4 0-2368,-4-3 1120,3 3-704,9-7 192,2 1-288,9-4 0,2 4-96,1-8-960,4 4 480,-4-2-2656,0 4 1729,-5-2-4513,-2 4 3296</inkml:trace>
        </inkml:traceGroup>
        <inkml:traceGroup>
          <inkml:annotationXML>
            <emma:emma xmlns:emma="http://www.w3.org/2003/04/emma" version="1.0">
              <emma:interpretation id="{6F0549C0-21BC-4642-BD64-47546FC29A38}" emma:medium="tactile" emma:mode="ink">
                <msink:context xmlns:msink="http://schemas.microsoft.com/ink/2010/main" type="inkWord" rotatedBoundingBox="9458,6047 9503,6682 9174,6705 9130,6070"/>
              </emma:interpretation>
              <emma:one-of disjunction-type="recognition" id="oneOf4">
                <emma:interpretation id="interp20" emma:lang="zh-CN" emma:confidence="0">
                  <emma:literal>8</emma:literal>
                </emma:interpretation>
                <emma:interpretation id="interp21" emma:lang="zh-CN" emma:confidence="0">
                  <emma:literal>与</emma:literal>
                </emma:interpretation>
                <emma:interpretation id="interp22" emma:lang="zh-CN" emma:confidence="0">
                  <emma:literal>‘</emma:literal>
                </emma:interpretation>
                <emma:interpretation id="interp23" emma:lang="zh-CN" emma:confidence="0">
                  <emma:literal>5</emma:literal>
                </emma:interpretation>
                <emma:interpretation id="interp24" emma:lang="zh-CN" emma:confidence="0">
                  <emma:literal>f</emma:literal>
                </emma:interpretation>
              </emma:one-of>
            </emma:emma>
          </inkml:annotationXML>
          <inkml:trace contextRef="#ctx0" brushRef="#br0" timeOffset="11106">11340 6332 10112,'25'-30'3872,"-25"30"-2112,-4-23-929,-3 16 1665,3 7-1440,-10-6 352,0 6-864,-12-4 32,7 8-320,-7-1-32,8 4-128,-3-1-64,6 8 0,0 2-32,11 4 0,8 6 0,7 0 0,10 4 128,9 2-64,3 1 32,1 0-32,-2-1 32,-2-2-64,-1 0 192,-3-4-128,-3 4 96,-5-4-96,-8 3 0,-2 1-32,-12-1-128,0-3 32,-17-2-32,-1-2 0,-19-2 0,4-4 0,-6-6-96,9 0 96,1-10 96,6-3 0,10-14 256,6 4-160,11-16 160,7-1-160,11-12 0,4 2-64,8-9 32,0 10-64,0-7-384,-2 10 224,-2-4-1248,0 11 768,-4 0-3264,1 9 2176,-6 0-4991,2 7 3775</inkml:trace>
        </inkml:traceGroup>
        <inkml:traceGroup>
          <inkml:annotationXML>
            <emma:emma xmlns:emma="http://www.w3.org/2003/04/emma" version="1.0">
              <emma:interpretation id="{1E4976A5-A5F2-48B9-92A2-C2D724C95E08}" emma:medium="tactile" emma:mode="ink">
                <msink:context xmlns:msink="http://schemas.microsoft.com/ink/2010/main" type="inkWord" rotatedBoundingBox="9584,6754 9610,5988 9843,5996 9817,6762"/>
              </emma:interpretation>
              <emma:one-of disjunction-type="recognition" id="oneOf5">
                <emma:interpretation id="interp25" emma:lang="zh-CN" emma:confidence="0">
                  <emma:literal>9</emma:literal>
                </emma:interpretation>
                <emma:interpretation id="interp26" emma:lang="zh-CN" emma:confidence="0">
                  <emma:literal>〞</emma:literal>
                </emma:interpretation>
                <emma:interpretation id="interp27" emma:lang="zh-CN" emma:confidence="0">
                  <emma:literal>「</emma:literal>
                </emma:interpretation>
                <emma:interpretation id="interp28" emma:lang="zh-CN" emma:confidence="0">
                  <emma:literal>”</emma:literal>
                </emma:interpretation>
                <emma:interpretation id="interp29" emma:lang="zh-CN" emma:confidence="0">
                  <emma:literal>个</emma:literal>
                </emma:interpretation>
              </emma:one-of>
            </emma:emma>
          </inkml:annotationXML>
          <inkml:trace contextRef="#ctx0" brushRef="#br0" timeOffset="11812">11831 6279 9216,'-8'-30'3520,"8"30"-1920,-14-36-1024,6 29 1695,4 4-1311,-7-4 672,0 7-960,-4 7 320,4 3-544,-8 12 224,9 8-384,-8 12 544,3 2-448,-4 8 352,8-3-416,-4 4-96,4-7-128,3-8-288,5-2 96,-1-6-672,8-6 448,7-14-928,4-4 704,7-20-608,4-2 672,-3-20-32,1 4 320,-1-14 384,3 10-96,-7-4 992,-1 14-640,-7 2 736,1 8-672,-9 14 160,1 4-384,-8 18 32,4 10-192,-7 12 64,3 4-96,-7 10 0,7-4-32,-7 8-480,7-8 224,-3-2-1376,3-4 832,4-10-2624,4-4 1888,3-12-4735,8-7 3455</inkml:trace>
        </inkml:traceGroup>
        <inkml:traceGroup>
          <inkml:annotationXML>
            <emma:emma xmlns:emma="http://www.w3.org/2003/04/emma" version="1.0">
              <emma:interpretation id="{2301D39F-30A9-43D6-A799-4E8E9149F3C0}" emma:medium="tactile" emma:mode="ink">
                <msink:context xmlns:msink="http://schemas.microsoft.com/ink/2010/main" type="inkWord" rotatedBoundingBox="10409,6040 10508,6592 10133,6658 10035,6107"/>
              </emma:interpretation>
              <emma:one-of disjunction-type="recognition" id="oneOf6">
                <emma:interpretation id="interp30" emma:lang="zh-CN" emma:confidence="0">
                  <emma:literal>8</emma:literal>
                </emma:interpretation>
                <emma:interpretation id="interp31" emma:lang="zh-CN" emma:confidence="0">
                  <emma:literal>&amp;</emma:literal>
                </emma:interpretation>
                <emma:interpretation id="interp32" emma:lang="zh-CN" emma:confidence="0">
                  <emma:literal>5</emma:literal>
                </emma:interpretation>
                <emma:interpretation id="interp33" emma:lang="zh-CN" emma:confidence="0">
                  <emma:literal>g</emma:literal>
                </emma:interpretation>
                <emma:interpretation id="interp34" emma:lang="zh-CN" emma:confidence="0">
                  <emma:literal>S</emma:literal>
                </emma:interpretation>
              </emma:one-of>
            </emma:emma>
          </inkml:annotationXML>
          <inkml:trace contextRef="#ctx0" brushRef="#br0" timeOffset="12453">12258 6305 4736,'-4'-3'1824,"4"3"-960,4-4 32,-4 2 1760,0 4-1440,0-4 1408,0 2-1536,-4-4 991,0 0-1183,-6-2 448,3 6-800,-8 0 0,4 4-352,-8-4 96,5 6-160,-9 4 224,8 3-224,-2 4 320,6-1-256,-4 4-32,8-1-96,-1 1 32,8 3-64,8-1 128,2 2-96,13-2-32,6 2 0,7-2 32,2-2-32,-2 0 192,2 3-128,-9 0 320,-3 0-224,-3 0 32,-6 0-128,-6 3-64,1-3 0,-12 0-192,-4-3 96,-22-4-256,4 1 192,-15-14-160,4 0 160,-5-13-128,10 4 128,-2-11 128,8 4 32,3-10 192,8 4-128,3-14 96,12 3-96,7-9 0,8 3-32,11-4-64,0 8 32,2-4-384,2 6 192,-5-3-1152,1 10 736,-5 0-2272,1 10 1568,-4 0-4959,0 3 3487</inkml:trace>
        </inkml:traceGroup>
        <inkml:traceGroup>
          <inkml:annotationXML>
            <emma:emma xmlns:emma="http://www.w3.org/2003/04/emma" version="1.0">
              <emma:interpretation id="{75B6D667-AAD3-4484-8D8C-B8B54ABD39CB}" emma:medium="tactile" emma:mode="ink">
                <msink:context xmlns:msink="http://schemas.microsoft.com/ink/2010/main" type="inkWord" rotatedBoundingBox="10648,6728 10663,5837 11151,5845 11136,6736"/>
              </emma:interpretation>
              <emma:one-of disjunction-type="recognition" id="oneOf7">
                <emma:interpretation id="interp35" emma:lang="zh-CN" emma:confidence="0">
                  <emma:literal>4</emma:literal>
                </emma:interpretation>
                <emma:interpretation id="interp36" emma:lang="zh-CN" emma:confidence="0">
                  <emma:literal>屮</emma:literal>
                </emma:interpretation>
                <emma:interpretation id="interp37" emma:lang="zh-CN" emma:confidence="0">
                  <emma:literal>千</emma:literal>
                </emma:interpretation>
                <emma:interpretation id="interp38" emma:lang="zh-CN" emma:confidence="0">
                  <emma:literal>乡</emma:literal>
                </emma:interpretation>
                <emma:interpretation id="interp39" emma:lang="zh-CN" emma:confidence="0">
                  <emma:literal>㐃</emma:literal>
                </emma:interpretation>
              </emma:one-of>
            </emma:emma>
          </inkml:annotationXML>
          <inkml:trace contextRef="#ctx0" brushRef="#br0" timeOffset="12843">12828 6060 11264,'3'-4'4224,"-3"4"-2305,15-10-1599,-15 6 1600,4 8-1120,0 0 608,0 2-864,-4 6 160,3 8-416,-6 6-256,-1 4-32,-8 10 0,1-1 0,-8 10 0,1-6 0,-7 3 128,2-3-64,-3-4-32,12-3 0,-5-7 32,12-2-32,3-8 416,4-2-256,15-8 256,4-2-224,14-7 64,0 0-160,3-7 64,6 1-96,-5-7-128,-1 6 0,5-5-832,-4 2 480,-4-4-1824,0 4 1248,-7-6-2336,-3 6 1888,-5-3-3839,-3 4 2943,-9-5-2464,1 8 2784</inkml:trace>
          <inkml:trace contextRef="#ctx0" brushRef="#br0" timeOffset="13359">13071 6124 7808,'-4'8'2976,"4"-8"-1600,-4-20-128,1 16 2111,3 4-1855,-4 4 640,4 6-1312,-4 12 384,4 4-704,-4 18 64,1 8-320,-4 16-320,7 6 32,-8 14-480,8-6 256,-2 12-1760,2-4 1088,-4 2-5631,8-10 3615</inkml:trace>
        </inkml:traceGroup>
      </inkml:traceGroup>
    </inkml:traceGroup>
    <inkml:traceGroup>
      <inkml:annotationXML>
        <emma:emma xmlns:emma="http://www.w3.org/2003/04/emma" version="1.0">
          <emma:interpretation id="{1C9B1833-1814-4A94-B075-8EA8D67F6441}" emma:medium="tactile" emma:mode="ink">
            <msink:context xmlns:msink="http://schemas.microsoft.com/ink/2010/main" type="paragraph" rotatedBoundingBox="5277,8559 11534,8560 11533,10151 5276,1015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89822D0-4F98-4151-AF62-00BCDA96990B}" emma:medium="tactile" emma:mode="ink">
              <msink:context xmlns:msink="http://schemas.microsoft.com/ink/2010/main" type="line" rotatedBoundingBox="5277,8559 11534,8560 11533,10151 5276,10150"/>
            </emma:interpretation>
          </emma:emma>
        </inkml:annotationXML>
        <inkml:traceGroup>
          <inkml:annotationXML>
            <emma:emma xmlns:emma="http://www.w3.org/2003/04/emma" version="1.0">
              <emma:interpretation id="{B92E8B47-418E-44F6-9B16-19B2703885D1}" emma:medium="tactile" emma:mode="ink">
                <msink:context xmlns:msink="http://schemas.microsoft.com/ink/2010/main" type="inkWord" rotatedBoundingBox="5277,8904 5690,8905 5689,10151 5276,10150"/>
              </emma:interpretation>
              <emma:one-of disjunction-type="recognition" id="oneOf8">
                <emma:interpretation id="interp40" emma:lang="zh-CN" emma:confidence="0">
                  <emma:literal>餐</emma:literal>
                </emma:interpretation>
                <emma:interpretation id="interp41" emma:lang="zh-CN" emma:confidence="0">
                  <emma:literal>g</emma:literal>
                </emma:interpretation>
                <emma:interpretation id="interp42" emma:lang="zh-CN" emma:confidence="0">
                  <emma:literal>&amp;</emma:literal>
                </emma:interpretation>
                <emma:interpretation id="interp43" emma:lang="zh-CN" emma:confidence="0">
                  <emma:literal>多</emma:literal>
                </emma:interpretation>
                <emma:interpretation id="interp44" emma:lang="zh-CN" emma:confidence="0">
                  <emma:literal>乌</emma:literal>
                </emma:interpretation>
              </emma:one-of>
            </emma:emma>
          </inkml:annotationXML>
          <inkml:trace contextRef="#ctx0" brushRef="#br0" timeOffset="108261">7323 9111 10624,'-6'-4'3936,"6"4"-2112,-4 20-1505,1-17 961,-1 14-416,4-4-32,0 20-416,0-4-160,0 24-160,0-8-96,-4 18 96,0-11-64,4 4-32,0-10-192,0-3-32,0-7-1024,4-10-384,0-3-511,7-20-129,-5 1 672,9-24 320,-4 4 768,4-11 352,-4 4 928,0 0 448,-3 4 576,-4 2 256,-1 4-481,1 7-127,-4-1-544,0 7-256,0 0-288,0 3-160,0 1-256,3 5-32,1-2 96,4 6 64,0-3 0,2-3 32,-2-1-224,2-3 32,-2 0-256,6-9-32,-2 0-352,-2-11-96,2 4 288,-1-10 224,-4 3 224,-3 1 64,0 2 160,-4 4 64,0 3 352,-4 4 192,0 2-96,0 8-64,1-1-192,0 4-64,-1-1-64,0 7 64,4-3-32,0 0 64,0 0-64,0 3 64,0-3-192,4 0-32,-4-1-64,4-2-64,-1-1 32,4-6-32,1 0 0,3-10 64,0 4-96,1-10 0,-6 2 32,1-2 64,0 0-32,-3 2 64,0 2-128,0 2 0,0 3 96,-1 10 32,1 1-32,-1 25-64,1-3 32,4 33-32,-4-9 0,0 28 64,-1-12-96,-3 26 0,0-14 96,-3 8 32,-1-11 32,-8 0 64,5-9-32,-8-14 64,4-6-192,-3-19-96,-1-4-128,-19-17 32,8-2 32,-3-14-32,4 0 32,7-13 0,2 3 0,20-9 0,0 3 96,11-4 0,-4 4 32,14 3 0,-3 6 0,15 4 0,-3 4 64,-2-1 96,-2 3-64,-4 7-64,-4 0 64,-6 0 0,-2 0-544,-11 7-224,0-1-1664,-6-2-640,0-2-2399</inkml:trace>
        </inkml:traceGroup>
        <inkml:traceGroup>
          <inkml:annotationXML>
            <emma:emma xmlns:emma="http://www.w3.org/2003/04/emma" version="1.0">
              <emma:interpretation id="{4971015A-7023-4068-936C-1CCC58338895}" emma:medium="tactile" emma:mode="ink">
                <msink:context xmlns:msink="http://schemas.microsoft.com/ink/2010/main" type="inkWord" rotatedBoundingBox="6498,8559 8374,8560 8373,9870 6497,9869"/>
              </emma:interpretation>
              <emma:one-of disjunction-type="recognition" id="oneOf9">
                <emma:interpretation id="interp45" emma:lang="zh-CN" emma:confidence="0">
                  <emma:literal>也</emma:literal>
                </emma:interpretation>
                <emma:interpretation id="interp46" emma:lang="zh-CN" emma:confidence="0">
                  <emma:literal>北</emma:literal>
                </emma:interpretation>
                <emma:interpretation id="interp47" emma:lang="zh-CN" emma:confidence="0">
                  <emma:literal>卂</emma:literal>
                </emma:interpretation>
                <emma:interpretation id="interp48" emma:lang="zh-CN" emma:confidence="0">
                  <emma:literal>叱</emma:literal>
                </emma:interpretation>
                <emma:interpretation id="interp49" emma:lang="zh-CN" emma:confidence="0">
                  <emma:literal>咕</emma:literal>
                </emma:interpretation>
              </emma:one-of>
            </emma:emma>
          </inkml:annotationXML>
          <inkml:trace contextRef="#ctx0" brushRef="#br0" timeOffset="8949">8863 9307 10240,'-7'20'3872,"7"-20"-2112,0 23-801,0-20 1249,0 17-832,0 0-224,3 16-480,1-3-192,0 16-256,0-10-160,2 7-32,-2-6-320,-1-4-128,1-7-1184,0-2-480,-1-5-3231,1-12-1793,0-4 3360</inkml:trace>
          <inkml:trace contextRef="#ctx0" brushRef="#br0" timeOffset="8731">8633 9524 10112,'-3'6'3872,"3"-6"-2112,15 0-1216,-15 0 1055,22-3-767,-3 0-128,14-7-288,-4 0-96,8 0-192,-4 0-96,-3 1 0,-1 2-1376,-3 1-608,-4-1-2111,-3-10-2049,-4 5 2080</inkml:trace>
          <inkml:trace contextRef="#ctx0" brushRef="#br0" timeOffset="9246">9040 9360 9600,'0'-13'3584,"0"13"-1920,4-4-448,-4 4 1183,3 0-959,1 0-320,3 4-512,1-1-128,3 0-288,-4 0-128,5 11 32,-1-1 0,-4 13 32,1-6-64,-8 22 32,0-5-416,-8 9-96,1-7 192,-4 0 192,-1-6 32,2-4 0,-2-3 224,4-2 96,1-4-32,7-4 0,0-3-96,15-6 32,-3-1 0,24-2 96,-7-4-96,16-4-64,-8 0-416,6 2-160,-5-2-2144,-1 4-864,-4 0-2335</inkml:trace>
          <inkml:trace contextRef="#ctx0" brushRef="#br0" timeOffset="5808">8545 8772 8448,'-22'-10'3168,"22"10"-1728,-4 4-704,4-4 928,0 2-385,0 2-31,7 6-160,-3-4 32,30 10-608,-4-2 64,32 22 0,-10-6-192,55 32-64,-15-10-32,22 20 32,-17-10-32,28 20 64,-17-12-192,-2 6-32,-14-8-64,2-2 32,-17-10 0,3-4 32,-13-6-160,-8-6 32,-11-8-352,-7-2-96,-8-4-544,-11-3-192,-3-4-1536,-12-1-671,1-6-1729</inkml:trace>
          <inkml:trace contextRef="#ctx0" brushRef="#br0" timeOffset="6230">9635 9928 8704,'-11'-10'3328,"11"10"-1792,-4 0-864,0 0 896,4 0-481,0 0-63,4 0-128,0 0 0,22 2-480,-5-2-96,28 8 0,-8-2-64,13 7 32,-5 0-96,20 7 32,-9-4 160,6 4 64,-10-4 32,0-2 32,-6-2-128,-9-4-64,-3-2 64,-10-6 96,-2 0-64,-7-14 0,-4 4-160,-11-16 0,0 4-160,-16-18-64,1 4 0,-11-20 32,3 10-608,-7-16-192,5 10-1440,-2-8-672,5 8-3551</inkml:trace>
        </inkml:traceGroup>
        <inkml:traceGroup>
          <inkml:annotationXML>
            <emma:emma xmlns:emma="http://www.w3.org/2003/04/emma" version="1.0">
              <emma:interpretation id="{913EB1B6-B914-49EC-84F6-6505D4D8B5B3}" emma:medium="tactile" emma:mode="ink">
                <msink:context xmlns:msink="http://schemas.microsoft.com/ink/2010/main" type="inkWord" rotatedBoundingBox="8765,9205 9766,9206 9765,9883 8764,9882"/>
              </emma:interpretation>
              <emma:one-of disjunction-type="recognition" id="oneOf10">
                <emma:interpretation id="interp50" emma:lang="zh-CN" emma:confidence="0">
                  <emma:literal>好</emma:literal>
                </emma:interpretation>
                <emma:interpretation id="interp51" emma:lang="zh-CN" emma:confidence="0">
                  <emma:literal>故</emma:literal>
                </emma:interpretation>
                <emma:interpretation id="interp52" emma:lang="zh-CN" emma:confidence="0">
                  <emma:literal>孙</emma:literal>
                </emma:interpretation>
                <emma:interpretation id="interp53" emma:lang="zh-CN" emma:confidence="0">
                  <emma:literal>技</emma:literal>
                </emma:interpretation>
                <emma:interpretation id="interp54" emma:lang="zh-CN" emma:confidence="0">
                  <emma:literal>斩</emma:literal>
                </emma:interpretation>
              </emma:one-of>
            </emma:emma>
          </inkml:annotationXML>
          <inkml:trace contextRef="#ctx0" brushRef="#br0" timeOffset="14109">10805 9608 9856,'-19'-22'3680,"19"22"-1984,4-10-1056,0 6 1375,3 4-1151,8-6 128,2 2-608,17-8-96,-1 2-160,-3 0-32,-5 4-32,1-4-1120,-3 6 608,3-2-2655,0 2 1727,-4-2-3968,-1 6 3008</inkml:trace>
          <inkml:trace contextRef="#ctx0" brushRef="#br0" timeOffset="14515">11012 9408 8064,'-8'0'3072,"8"0"-1664,-11 18-800,3-10 1408,5 2-1152,-5 10 447,5 6-799,-5 14 288,4 0-480,-3-4 320,7-4-352,-3 4 64,6-2-224,-6-12-64,6-2-32,1 0-32,3 0 0,-3-10-96,0 0 64,-1-4 32,8 0 0,4-2 0,0-1 0,4 0 64,0 1-32,3-2 128,-1 6-96,-6 2 480,0 2-320,-11 4 416,-4 4-384,-8 4 288,4-2-288,-11 2 64,4-5-192,-6 0-64,-2 5-32,-11-4-672,8-4 352,-4-10-1728,7 0 1120,2-6-2272,10 0 1793,3-9-4065,8 2 3040</inkml:trace>
          <inkml:trace contextRef="#ctx0" brushRef="#br0" timeOffset="15022">11480 9517 10624,'4'-19'4032,"-4"19"-2177,-8-20-1471,2 17 1376,2 3-1056,-7-7 352,0 7-608,-8 0 0,8 3-256,-8 1 96,8 5-160,0 1 0,4 4-64,3 2-64,4 0 32,7 4-32,8 3 0,4 3 0,-1 1 0,5 2-96,3-3 64,2 3 96,10-2-32,-5 2 64,0 1-64,-11 2 128,-3 2-96,-12-2 128,-3-2-128,-15 0 32,-1-4-32,-10-6 96,1-4-96,-16-4 320,-1-2-192,-5-6 32,2 2-128,0-12-64,7 2 0,10-12 32,9 4-32,11-15 64,11 4-64,8-9-32,6 2 32,9-10-320,0 4 160,11-6-1024,-1 9 672,16-6-2208,-8 9 1504,3-3-4543,-3 10 3199,0 0-2784,-8 7 3040</inkml:trace>
        </inkml:traceGroup>
        <inkml:traceGroup>
          <inkml:annotationXML>
            <emma:emma xmlns:emma="http://www.w3.org/2003/04/emma" version="1.0">
              <emma:interpretation id="{19654E82-3F96-4EA9-BF04-2777B225A804}" emma:medium="tactile" emma:mode="ink">
                <msink:context xmlns:msink="http://schemas.microsoft.com/ink/2010/main" type="inkWord" rotatedBoundingBox="9983,9058 10205,9059 10204,9867 9982,9866"/>
              </emma:interpretation>
              <emma:one-of disjunction-type="recognition" id="oneOf11">
                <emma:interpretation id="interp55" emma:lang="zh-CN" emma:confidence="0">
                  <emma:literal>9</emma:literal>
                </emma:interpretation>
                <emma:interpretation id="interp56" emma:lang="zh-CN" emma:confidence="0">
                  <emma:literal>q</emma:literal>
                </emma:interpretation>
                <emma:interpretation id="interp57" emma:lang="zh-CN" emma:confidence="0">
                  <emma:literal>个</emma:literal>
                </emma:interpretation>
                <emma:interpretation id="interp58" emma:lang="zh-CN" emma:confidence="0">
                  <emma:literal>斤</emma:literal>
                </emma:interpretation>
                <emma:interpretation id="interp59" emma:lang="zh-CN" emma:confidence="0">
                  <emma:literal>丩</emma:literal>
                </emma:interpretation>
              </emma:one-of>
            </emma:emma>
          </inkml:annotationXML>
          <inkml:trace contextRef="#ctx0" brushRef="#br0" timeOffset="15527">12133 9314 7680,'-3'-10'2880,"3"10"-1536,-8-26-224,2 19 1792,2 4-1569,-7-4 545,4 7-1152,-5 0 224,5 7-576,-8 3 288,8 6-384,-1 1 64,1 12 64,-1-3 64,1 14-64,-1-8 64,1 11-256,3-7-128,4 1 0,0-8-128,0-6-64,0-3-96,8-8-32,-1-2-320,8-20-32,0 4-288,7-20 0,-3 6 160,7-16 96,-5 6 288,5-2 192,-4 2 96,-7 7 96,0 4 608,-7 12 256,-5 0-192,-10 21 0,0-4-256,-5 29-32,1-6-128,-4 19-32,4-6-96,-8 13 32,5-6-64,0 5 0,3-5-192,0 6 32,-1-9-512,5-8-192,-1-6-640,8-6-288,0-4-1216,8-22-607,-4-2-1409</inkml:trace>
        </inkml:traceGroup>
        <inkml:traceGroup>
          <inkml:annotationXML>
            <emma:emma xmlns:emma="http://www.w3.org/2003/04/emma" version="1.0">
              <emma:interpretation id="{0F6ADD1C-0E97-40CE-AB2A-B9CA604D4E9C}" emma:medium="tactile" emma:mode="ink">
                <msink:context xmlns:msink="http://schemas.microsoft.com/ink/2010/main" type="inkWord" rotatedBoundingBox="10435,9813 10467,9071 10858,9087 10825,9830"/>
              </emma:interpretation>
              <emma:one-of disjunction-type="recognition" id="oneOf12">
                <emma:interpretation id="interp60" emma:lang="zh-CN" emma:confidence="0">
                  <emma:literal>8</emma:literal>
                </emma:interpretation>
                <emma:interpretation id="interp61" emma:lang="zh-CN" emma:confidence="0">
                  <emma:literal>5</emma:literal>
                </emma:interpretation>
                <emma:interpretation id="interp62" emma:lang="zh-CN" emma:confidence="0">
                  <emma:literal>与</emma:literal>
                </emma:interpretation>
                <emma:interpretation id="interp63" emma:lang="zh-CN" emma:confidence="0">
                  <emma:literal>&amp;</emma:literal>
                </emma:interpretation>
                <emma:interpretation id="interp64" emma:lang="zh-CN" emma:confidence="0">
                  <emma:literal>0</emma:literal>
                </emma:interpretation>
              </emma:one-of>
            </emma:emma>
          </inkml:annotationXML>
          <inkml:trace contextRef="#ctx0" brushRef="#br0" timeOffset="16502">12632 9386 8192,'0'-26'3072,"0"26"-1664,-4-20-800,4 20 928,-3-4-256,0 2 31,-5-6-447,4 2-160,-7 2-384,4 2-64,-5 2 64,1 0-128,-4 6 64,4 0-32,-4 10 96,4-2-32,-3 12 64,3-6-64,3 6 64,5-2-192,6 2-96,1-4-128,11 8 32,-5-4 32,23-2 0,-3-6 0,12 0 0,-10-2 0,9-4 64,-8 2 160,1 0 128,-10-5-64,-1 8 0,-4-5-32,-8 8 64,4-4-160,-15 8-96,0-4-32,-8 6 32,-3-4-32,-4 8 64,4-7-128,-12 3 0,7-6 32,-4-1 0,2-2 0,0-4 0,2-3-96,2 0 64,2-4-32,-2 1 0,2-4 0,-2-3 0,4 0 0,-6 0 0,6 0-160,-6-3 0,6 0 32,-2-7 96,1 3 0,0-2 32,3-1 64,1-7 0,0 4-96,4-7 64,3 4 32,0-10 0,0 2 0,6-12 64,1 7-32,13-14-32,-6 7 32,16-10-32,-4 8 0,6-8 64,-2 6-32,4 0-32,-8 8 96,0-2 0,-5 6-128,2 0 32,-5 2-64,-3 6-64,4 4-608,-9 4-256,-2 2-1472,-4 2-639,0 2-2049</inkml:trace>
        </inkml:traceGroup>
        <inkml:traceGroup>
          <inkml:annotationXML>
            <emma:emma xmlns:emma="http://www.w3.org/2003/04/emma" version="1.0">
              <emma:interpretation id="{A73E1047-7AB2-408A-A43E-504C15A13915}" emma:medium="tactile" emma:mode="ink">
                <msink:context xmlns:msink="http://schemas.microsoft.com/ink/2010/main" type="inkWord" rotatedBoundingBox="11519,8943 11644,9644 11143,9734 11017,9033"/>
              </emma:interpretation>
              <emma:one-of disjunction-type="recognition" id="oneOf13">
                <emma:interpretation id="interp65" emma:lang="zh-CN" emma:confidence="0">
                  <emma:literal>8</emma:literal>
                </emma:interpretation>
                <emma:interpretation id="interp66" emma:lang="zh-CN" emma:confidence="0">
                  <emma:literal>与</emma:literal>
                </emma:interpretation>
                <emma:interpretation id="interp67" emma:lang="zh-CN" emma:confidence="0">
                  <emma:literal>“</emma:literal>
                </emma:interpretation>
                <emma:interpretation id="interp68" emma:lang="zh-CN" emma:confidence="0">
                  <emma:literal>孑</emma:literal>
                </emma:interpretation>
                <emma:interpretation id="interp69" emma:lang="zh-CN" emma:confidence="0">
                  <emma:literal>g</emma:literal>
                </emma:interpretation>
              </emma:one-of>
            </emma:emma>
          </inkml:annotationXML>
          <inkml:trace contextRef="#ctx0" brushRef="#br0" timeOffset="17470">13189 9324 9088,'-22'-20'3424,"14"10"-1856,2-10-1120,-1 10 896,-1 0-513,-3 0-95,-4 0 64,0 4 32,4 6-416,4 0-96,-1 6-96,1 2 32,3 8 64,0 6-160,4 8-32,0-6-64,11 4-64,-3-2-64,18 4 32,-4-4 32,14 0 0,-6-2-96,7 2 64,12 8 32,-17-12 64,-2-2 32,-4 2 32,-4-2 0,1 6 0,-6-2 0,-2 5 0,-4-2 0,-3 1 0,-1-1-64,-10 0 32,3-5 64,-19-2 64,4-4-96,-17-6-32,-21 0 32,20-4 0,4-2 0,0-8 64,2 2-160,9-8-96,-1 3 160,12-12 96,-1 2-32,19-12 0,1 5-32,10-15 0,-3 6-64,14-16-64,11-20 32,-18 27-32,-4 6 0,4-8 64,-3 8-32,-2-2-32,9-16 32,-16 28 32,1 4-544,-3 2-128,-1 4-352,0 2-64,-4 2-640,1 2-192,-1 2-1311,-4 6-513,0-2-256</inkml:trace>
        </inkml:traceGroup>
      </inkml:traceGroup>
    </inkml:traceGroup>
  </inkml:traceGroup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2:38.42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87B46C64-DAB7-4BA7-897C-92A90BCBBA46}" emma:medium="tactile" emma:mode="ink">
          <msink:context xmlns:msink="http://schemas.microsoft.com/ink/2010/main" type="writingRegion" rotatedBoundingBox="11784,5939 12138,10318 11693,10354 11339,5975"/>
        </emma:interpretation>
      </emma:emma>
    </inkml:annotationXML>
    <inkml:traceGroup>
      <inkml:annotationXML>
        <emma:emma xmlns:emma="http://www.w3.org/2003/04/emma" version="1.0">
          <emma:interpretation id="{388B8003-7618-43F1-93C9-259F140420A8}" emma:medium="tactile" emma:mode="ink">
            <msink:context xmlns:msink="http://schemas.microsoft.com/ink/2010/main" type="paragraph" rotatedBoundingBox="11784,5939 12138,10318 11693,10354 11339,597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9802803-0ADB-4A7E-9C62-A44BDE1DAE42}" emma:medium="tactile" emma:mode="ink">
              <msink:context xmlns:msink="http://schemas.microsoft.com/ink/2010/main" type="line" rotatedBoundingBox="11784,5939 12138,10318 11693,10354 11339,5975"/>
            </emma:interpretation>
          </emma:emma>
        </inkml:annotationXML>
        <inkml:traceGroup>
          <inkml:annotationXML>
            <emma:emma xmlns:emma="http://www.w3.org/2003/04/emma" version="1.0">
              <emma:interpretation id="{F8C9B324-330F-4207-9F20-0C79460EAA10}" emma:medium="tactile" emma:mode="ink">
                <msink:context xmlns:msink="http://schemas.microsoft.com/ink/2010/main" type="inkWord" rotatedBoundingBox="11784,5939 11871,7015 11447,7049 11360,5973"/>
              </emma:interpretation>
              <emma:one-of disjunction-type="recognition" id="oneOf0">
                <emma:interpretation id="interp0" emma:lang="zh-CN" emma:confidence="0">
                  <emma:literal>如</emma:literal>
                </emma:interpretation>
                <emma:interpretation id="interp1" emma:lang="zh-CN" emma:confidence="0">
                  <emma:literal>加</emma:literal>
                </emma:interpretation>
                <emma:interpretation id="interp2" emma:lang="zh-CN" emma:confidence="0">
                  <emma:literal>世</emma:literal>
                </emma:interpretation>
                <emma:interpretation id="interp3" emma:lang="zh-CN" emma:confidence="0">
                  <emma:literal>机</emma:literal>
                </emma:interpretation>
                <emma:interpretation id="interp4" emma:lang="zh-CN" emma:confidence="0">
                  <emma:literal>心</emma:literal>
                </emma:interpretation>
              </emma:one-of>
            </emma:emma>
          </inkml:annotationXML>
          <inkml:trace contextRef="#ctx0" brushRef="#br0">13440 6220 4736,'3'-26'1824,"-3"26"-960,7-16 256,-7 16 928,0-4-96,0 0 32,0 4-416,4 0-97,-4 8-831,0-6 64,0 14 32,0 14-256,0 10-32,-4 6-192,-3 6-96,4 8-64,-5-5-96,4-2-128,0-5 0,1-4-864,3-8-288,3-4-768,1-12-319,0-4-1409,7-9-1344,-4 0 2048</inkml:trace>
          <inkml:trace contextRef="#ctx0" brushRef="#br0" timeOffset="265">13602 6462 7552,'4'-12'2880,"-4"12"-1536,-4-4-800,1 4 864,-1 0-384,0 0-96,0 4-480,1-2-129,-1 6-191,0-2-32,1 4 32,-1 0-64,0 2-64,0-2 32,1 14-32,-1-4-96,0 0 64,4-4 32,0 0 64,0-2-96,0-2 0,0-2 32,4 0 0,-4 0-927,4-4-321,-1 0-448,5-2-96,-4 0-480,3-4-1440,0 0 800</inkml:trace>
          <inkml:trace contextRef="#ctx0" brushRef="#br0" timeOffset="1051">13721 6634 5632,'19'-14'2176,"-19"14"-1152,3-16-480,-3 16 704,0-6-224,0-2-32,0-2-128,0 4 0,0-4-480,0 4 64,0-4 0,0 4-96,-3 0 32,3 2-97,0 0 1,0 2-160,0-2-32,0 0-32,0 4 32,0 0 0,-4 0 96,4 0-32,0 0 64,0 0-64,0 0 0,0 0-32,0 0 0,0 0 0,0 0 0,0 0-64,0 4-64,0 0 96,4-2 64,-4-2 288,0 0 96,0 0-64,0 4-32,0 0-192,-4-2-96,4 2-64,-4-2 0,0 2-64,-3 6-32,-1-4 32,1 8-32,0-2 0,-1 2 64,1 0 32,3-2 32,1 4-160,3 2 32,3-6 0,4-6 0,1 2 0,3-6 0,-4 2 0,8-8 64,-3 2-32,2-6-32,-2 2 32,3-6-32,-4 2 0,0-8 0,-1 6 0,-3-2 0,1 4 0,-5 4 64,1 2-96,0 14 0,0-2 32,-4 20 64,0 0-32,-4 20 64,-7 38-64,3-30 64,1-8 64,-3 16 128,-12 24 0,3-22 64,0-18-192,8-22-32,0-2-224,-4-12 0,-7-8 160,8-8 128,3 2-192,0-8 32,-1-4-96,5 4 0,7 0 0,4 2-64,7-2 96,11 0 64,-1 0 0,5 0-32,-3 0-896,-8 6-352,0 2-3136,-4-2-1343,-4 4 1023</inkml:trace>
        </inkml:traceGroup>
        <inkml:traceGroup>
          <inkml:annotationXML>
            <emma:emma xmlns:emma="http://www.w3.org/2003/04/emma" version="1.0">
              <emma:interpretation id="{6F55715B-55F5-465F-9873-B8FFB140401C}" emma:medium="tactile" emma:mode="ink">
                <msink:context xmlns:msink="http://schemas.microsoft.com/ink/2010/main" type="inkWord" rotatedBoundingBox="11998,8873 12115,10320 11693,10354 11576,8907"/>
              </emma:interpretation>
              <emma:one-of disjunction-type="recognition" id="oneOf1">
                <emma:interpretation id="interp5" emma:lang="zh-CN" emma:confidence="0">
                  <emma:literal>心</emma:literal>
                </emma:interpretation>
                <emma:interpretation id="interp6" emma:lang="zh-CN" emma:confidence="0">
                  <emma:literal>∞</emma:literal>
                </emma:interpretation>
                <emma:interpretation id="interp7" emma:lang="zh-CN" emma:confidence="0">
                  <emma:literal>宀</emma:literal>
                </emma:interpretation>
                <emma:interpretation id="interp8" emma:lang="zh-CN" emma:confidence="0">
                  <emma:literal>世</emma:literal>
                </emma:interpretation>
                <emma:interpretation id="interp9" emma:lang="zh-CN" emma:confidence="0">
                  <emma:literal>加</emma:literal>
                </emma:interpretation>
              </emma:one-of>
            </emma:emma>
          </inkml:annotationXML>
          <inkml:trace contextRef="#ctx0" brushRef="#br0" timeOffset="2479">13799 9106 9472,'-4'-12'3520,"4"12"-1920,-4 0-1152,0 0 896,1 6-97,3 0 129,-4 18-416,0-4-96,-3 18-512,3-4-64,-11 34-64,4-8 96,-4 16 32,4-14-96,0 4-96,-4 24-64,5-10-96,2-14-128,5-30-64,-1-4-832,4-6-352,0-6-704,15-16-319,-5-2-33,8-14-32,-3-2 448,4-12 256,0 4 1024,-1-12 480,-3 4 1344,-4 4 576,-1 8 416,-2 0 256,-4 6-576,-4 8-193,0 0-351,-4 8-32,0 0-320,-3 2-128,4 0-288,-1 8-32,1 2-256,3 0-96,3 0-32,1-2-32,2 0 0,6-8 64,-1 0-320,7-2-128,-3-2-608,4-4-224,0-2 64,-1-6 64,-4 0 161,1-10 191,0 4 416,-4-6 256,0 2 192,-4 4 96,1 2 608,-8 4 287,0 4-63,0 12-64,0-2-288,-4 6-32,0-4-256,1 4 0,-1 0-64,0 4 96,4 2-96,0 0-32,0-4-128,0 2-32,4-8-192,0 2-32,-1-6 32,1-2 0,4-6 32,-5-4 64,1 4-256,4-18-32,-1 4 128,0-6 32,1 4 64,-4-4 0,-1 6 0,1 0 0,0 4 0,-4 8 64,0 2-32,0 22-32,0-2 32,4 22-32,-4-6-96,0 28 64,0-8 32,-4 32 64,-4 46 96,1-10 64,-4-6-32,0-16 32,-4-18-64,0-16 0,-4-20-96,-7-18-64,-6-24-64,6-16 32,3 2-32,-3-16-64,4 8 96,14-20 0,2 4-64,16-4 64,1 6 32,15 0 0,12-4 0,-5 14 64,-1 6-32,-2 10-32,-4 2 96,-3 4 64,-5 4-224,-6-4 0,-9 2-1408,-3-6-544,-7-4-3967</inkml:trace>
        </inkml:traceGroup>
      </inkml:traceGroup>
    </inkml:traceGroup>
  </inkml:traceGroup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6:06.46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314F5B8-758D-4381-AE6F-389B345AD659}" emma:medium="tactile" emma:mode="ink">
          <msink:context xmlns:msink="http://schemas.microsoft.com/ink/2010/main" type="writingRegion" rotatedBoundingBox="1655,14791 1199,15821 477,15501 934,14471"/>
        </emma:interpretation>
      </emma:emma>
    </inkml:annotationXML>
    <inkml:traceGroup>
      <inkml:annotationXML>
        <emma:emma xmlns:emma="http://www.w3.org/2003/04/emma" version="1.0">
          <emma:interpretation id="{13917E53-C105-4EAD-AF2B-B0DD6D27D465}" emma:medium="tactile" emma:mode="ink">
            <msink:context xmlns:msink="http://schemas.microsoft.com/ink/2010/main" type="paragraph" rotatedBoundingBox="1655,14791 1199,15821 477,15501 934,1447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D3A6040-5006-4A20-8797-336A3E56CC73}" emma:medium="tactile" emma:mode="ink">
              <msink:context xmlns:msink="http://schemas.microsoft.com/ink/2010/main" type="line" rotatedBoundingBox="1655,14791 1199,15821 477,15501 934,14471"/>
            </emma:interpretation>
          </emma:emma>
        </inkml:annotationXML>
        <inkml:traceGroup>
          <inkml:annotationXML>
            <emma:emma xmlns:emma="http://www.w3.org/2003/04/emma" version="1.0">
              <emma:interpretation id="{5DFFAC7D-ED60-41C1-A349-195583499F77}" emma:medium="tactile" emma:mode="ink">
                <msink:context xmlns:msink="http://schemas.microsoft.com/ink/2010/main" type="inkWord" rotatedBoundingBox="1655,14791 1199,15821 477,15501 934,14471"/>
              </emma:interpretation>
              <emma:one-of disjunction-type="recognition" id="oneOf0">
                <emma:interpretation id="interp0" emma:lang="zh-CN" emma:confidence="0">
                  <emma:literal>☆</emma:literal>
                </emma:interpretation>
                <emma:interpretation id="interp1" emma:lang="zh-CN" emma:confidence="0">
                  <emma:literal>★</emma:literal>
                </emma:interpretation>
                <emma:interpretation id="interp2" emma:lang="zh-CN" emma:confidence="0">
                  <emma:literal>史</emma:literal>
                </emma:interpretation>
                <emma:interpretation id="interp3" emma:lang="zh-CN" emma:confidence="0">
                  <emma:literal>而</emma:literal>
                </emma:interpretation>
                <emma:interpretation id="interp4" emma:lang="zh-CN" emma:confidence="0">
                  <emma:literal>开</emma:literal>
                </emma:interpretation>
              </emma:one-of>
            </emma:emma>
          </inkml:annotationXML>
          <inkml:trace contextRef="#ctx0" brushRef="#br0">3409 15078 20863,'0'0'0,"43"-52"-192,-39 46 32,7-10-96,4-4 64,0 4 192,-4-2 64,-4 10 0,1 0-64,-4 6 96,-1-2 0,-3 4 32,0 0 128,-3 6 96,-1 2-128,-4 8 32,-3 20 32,4-10 64,-1-4-160,-7 18-64,4-6-64,-4 8 32,4-6-64,0 10 64,1-6-64,-1 6-32,0-8 32,0 8-32,-1-6 0,1 0 0,4-4 0,-4-4 64,3-2-672,-3-4-224,3-6-1152,-3 0-384,1 0-3007</inkml:trace>
          <inkml:trace contextRef="#ctx0" brushRef="#br0" timeOffset="1160">2917 15654 9472,'-18'22'3520,"18"-22"-1920,-11 6-1856,7-2 512,1 0 160,3-2 256,3-4 159,1-2 65,11-16-480,-5-2-96,9-18 0,-5 8-64,16-22 96,-4 12-352,22-30-64,-7 10 96,11-8 96,-9 12-96,2-4-96,-4 6 32,-5 6 0,12-12 96,-21 32 32,-5 4 320,-3 16 96,2 10-96,-14 14-96,1-4-96,-8 38 0,0-6-64,-15 34 64,3-10 0,-16 36 96,2-16 128,-11 14 96,3-14-96,2 10 64,2-14-96,0-7 0,4-13-160,4-13-96,4-6-64,0-30-96,3-3 32,0-40-32,4 8-96,-4-54 0,4 10-32,-4-38 0,3 12 96,-1-20 64,-2 20 0,4-10 64,-1 18-128,5 2-64,0 12 64,3 14 0,0 10-128,8 20 32,0 4 64,10 24 32,-2 2-128,17 44 32,-4-4 64,16 34 96,-3-12-64,5 36 0,-6-14 160,-3 4 64,-4-12 128,-5-8 32,-3-10 32,-7-14 0,-4-8-64,-22-10-32,3-4-256,-31-30 0,5 2-256,-29-38-96,12 8-320,-39-22-160,17 12-64,-2-8-32,13 8-768,-1 6-352,12 6-2975,-1 18-2145,-10 22 2880</inkml:trace>
        </inkml:traceGroup>
      </inkml:traceGroup>
    </inkml:traceGroup>
  </inkml:traceGroup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6:50.72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8B8D4E9-6C07-483B-A85A-C35A7A636EE9}" emma:medium="tactile" emma:mode="ink">
          <msink:context xmlns:msink="http://schemas.microsoft.com/ink/2010/main" type="inkDrawing" rotatedBoundingBox="7602,12420 13189,11774 13373,13373 7787,14018" hotPoints="13740,12676 10824,13667 7799,13092 10715,12101" semanticType="enclosure" shapeName="Ellipse"/>
        </emma:interpretation>
      </emma:emma>
    </inkml:annotationXML>
    <inkml:trace contextRef="#ctx0" brushRef="#br0">11108 13837 8064,'-96'6'3072,"36"-12"-1664,-35 2-1792,44 2 480,-9-2 128,-9-2 128,-10-4 128,-5-6 32,-4-18-256,2-2-160,6-6 0,-2-8 64,8 2 64,4-2-32,4 1 32,-4 0-64,10 3 0,8-10-32,12 0 64,10 7-32,8-3 64,11 3 0,15-4 31,11 5 1,11-2 0,8 0-128,5 4-32,10-6-32,3 10 32,2 2 0,21 4 32,6 0-64,7 4-64,2-2 32,12 2 32,9 6 96,0 0 64,-1 2-32,12 2-32,4 8-32,-2 4 64,2 6-32,14-2 64,4 0-128,1 0-64,10-2 64,4 2 0,-11-4-32,13 7-64,35 0-64,-22-3 32,3 2 32,4-6 64,-23 0-96,8 0 0,-6-2 96,-9 2 32,-10 2-32,7 6-64,-12 2-64,-7 6 32,-14 4 32,-9 6 0,5 10 0,-4 0 0,-15 4 64,-10 0 32,-9 2 32,-6 2 0,-9-4-64,10 6-64,-14 0 96,-6-4 64,-6-2 64,-10 0 32,-6-4-128,-8-4-32,-6 2 96,-4-2 32,-12 4 32,-8-2 0,-21 8-64,-3 2-32,-9 2-32,-7 6 0,-10 10-160,-20 1-32,-14 2 32,0-2 64,-6 3 0,-9 0-32,-14-4 32,5-3-32,-6-4 64,-6-1 32,-5-2 32,6 0 64,-7-2-96,-9-4 0,3 0 32,-1 0 64,-13-2-96,10-6 0,-4 2-32,-6-4 32,3-2-64,8-8-32,-9 0-64,-6 0 32,11-2 32,0 0 64,-5-6-96,8 2-64,8-2 64,0-2 0,0-3-64,10-3 0,16-3-96,7-1 32,12-2-480,-5 0-192,14 2-736,13-2-256,14 0-1951,7 2-737,4 14 512</inkml:trace>
  </inkml:traceGroup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8:43.00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E6830618-EC26-4AB7-83B1-5446DFE7BEC5}" emma:medium="tactile" emma:mode="ink">
          <msink:context xmlns:msink="http://schemas.microsoft.com/ink/2010/main" type="writingRegion" rotatedBoundingBox="4197,6200 3921,10012 3165,9957 3441,6145"/>
        </emma:interpretation>
      </emma:emma>
    </inkml:annotationXML>
    <inkml:traceGroup>
      <inkml:annotationXML>
        <emma:emma xmlns:emma="http://www.w3.org/2003/04/emma" version="1.0">
          <emma:interpretation id="{1A577DAD-310C-4EBE-8725-DAAB30811529}" emma:medium="tactile" emma:mode="ink">
            <msink:context xmlns:msink="http://schemas.microsoft.com/ink/2010/main" type="paragraph" rotatedBoundingBox="4197,6200 3921,10012 3165,9957 3441,614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F16C844-8BB0-403C-8EE8-533745FD1F9F}" emma:medium="tactile" emma:mode="ink">
              <msink:context xmlns:msink="http://schemas.microsoft.com/ink/2010/main" type="line" rotatedBoundingBox="4197,6200 3921,10012 3165,9957 3441,6145"/>
            </emma:interpretation>
          </emma:emma>
        </inkml:annotationXML>
        <inkml:traceGroup>
          <inkml:annotationXML>
            <emma:emma xmlns:emma="http://www.w3.org/2003/04/emma" version="1.0">
              <emma:interpretation id="{C1C582BA-13B0-4F6C-B89C-0CB3348B03BB}" emma:medium="tactile" emma:mode="ink">
                <msink:context xmlns:msink="http://schemas.microsoft.com/ink/2010/main" type="inkWord" rotatedBoundingBox="4197,6200 4142,6954 3386,6899 3441,6145"/>
              </emma:interpretation>
              <emma:one-of disjunction-type="recognition" id="oneOf0">
                <emma:interpretation id="interp0" emma:lang="zh-CN" emma:confidence="0">
                  <emma:literal>至</emma:literal>
                </emma:interpretation>
                <emma:interpretation id="interp1" emma:lang="zh-CN" emma:confidence="0">
                  <emma:literal>彐</emma:literal>
                </emma:interpretation>
                <emma:interpretation id="interp2" emma:lang="zh-CN" emma:confidence="0">
                  <emma:literal>它</emma:literal>
                </emma:interpretation>
                <emma:interpretation id="interp3" emma:lang="zh-CN" emma:confidence="0">
                  <emma:literal>玉</emma:literal>
                </emma:interpretation>
                <emma:interpretation id="interp4" emma:lang="zh-CN" emma:confidence="0">
                  <emma:literal>叵</emma:literal>
                </emma:interpretation>
              </emma:one-of>
            </emma:emma>
          </inkml:annotationXML>
          <inkml:trace contextRef="#ctx0" brushRef="#br0">5527 6450 7936,'-7'6'2976,"7"-6"-1600,-4 6-608,0-2 928,1 2-224,-1-2-1,0 2-191,2 2-96,-6 4-640,4-2 96,-3 14 32,0-6-96,-1 12 64,1-4-160,-1 10-32,1-6-128,3 12 32,0-6-192,4 20-96,0-10-32,8-2 32,-5-8-96,5 0 0,-1-6-128,1 2-32,-1-10-544,4-2-160,1 0-1184,1-6-416</inkml:trace>
          <inkml:trace contextRef="#ctx0" brushRef="#br0" timeOffset="1156">6033 6421 8320,'4'-16'3168,"-4"16"-1728,3-10-896,-3 10 864,0 0-256,0 0-33,4-4-127,0 4 0,7 4-544,-4-1 96,5 7 32,-1-3 96,8 9 64,-1-3 32,1 10 0,-6-3 0,3 9 64,-6-6-160,-2 17-32,0-8-64,-8 8-64,0-8-192,-12 11-64,5-7-128,-12 7-32,5-7 32,-8 3 0,4-6-288,-8 0-64,3-7-736,-14-3-256,5-3-1120,-10 3-512,9-7-3647</inkml:trace>
          <inkml:trace contextRef="#ctx0" brushRef="#br0" timeOffset="750">5641 6518 8960,'-3'-6'3328,"3"6"-1792,0-10-800,0 10 928,3 0-513,-3 0-191,12 0-352,-1 0-64,11 0-320,-3 0 0,3-3 0,-3 0 32,2 6 0,-2 0 64,-1 7 128,-3-4-192,-4 14 0,-3-4-128,-8 11-32,0-8-32,-8 7 32,1-2-64,-12-2-32,1-2 160,-5 0 32,2-4 0,2 2-32,1-6-96,3-2-64,4 0-64,3-4 32,5 2 32,14-6 0,-4 2-96,16-2 64,-5-2 96,12 4 32,-5-4-32,5 6-64,-4-2 96,-4 2 64,-3 2 224,-2 2 64,-2-4 128,-4 14 32,0-4-192,-3 6 0,-4-2-192,-8-6-64,4-4-64,-23 10 0,5-4-128,-18-4 0,6-2-320,-7-2-160,7-2-736,1-4-256,3 2-896,4-4-384,3 0-2911</inkml:trace>
        </inkml:traceGroup>
        <inkml:traceGroup>
          <inkml:annotationXML>
            <emma:emma xmlns:emma="http://www.w3.org/2003/04/emma" version="1.0">
              <emma:interpretation id="{AF7E82F9-3DA3-4CB1-A122-47BE6DCB8369}" emma:medium="tactile" emma:mode="ink">
                <msink:context xmlns:msink="http://schemas.microsoft.com/ink/2010/main" type="inkWord" rotatedBoundingBox="3834,9412 3791,10003 3359,9971 3402,9381"/>
              </emma:interpretation>
              <emma:one-of disjunction-type="recognition" id="oneOf1">
                <emma:interpretation id="interp5" emma:lang="zh-CN" emma:confidence="0">
                  <emma:literal>七</emma:literal>
                </emma:interpretation>
                <emma:interpretation id="interp6" emma:lang="zh-CN" emma:confidence="0">
                  <emma:literal>¢</emma:literal>
                </emma:interpretation>
                <emma:interpretation id="interp7" emma:lang="zh-CN" emma:confidence="0">
                  <emma:literal>」</emma:literal>
                </emma:interpretation>
                <emma:interpretation id="interp8" emma:lang="zh-CN" emma:confidence="0">
                  <emma:literal>亠</emma:literal>
                </emma:interpretation>
                <emma:interpretation id="interp9" emma:lang="zh-CN" emma:confidence="0">
                  <emma:literal>九</emma:literal>
                </emma:interpretation>
              </emma:one-of>
            </emma:emma>
          </inkml:annotationXML>
          <inkml:trace contextRef="#ctx0" brushRef="#br0" timeOffset="27673">5466 9587 10624,'-22'76'3936,"22"-76"-2112,-26 95-929,22-79 1217,0 23-1024,0-5-320,8 21-480,0-6-224,7 3-32,0-6-128,7-2 64,-2-8-384,6-10-160,-4 0-896,4-22-320,-4-1-2047,8-36-2273,-4 7 1888</inkml:trace>
          <inkml:trace contextRef="#ctx0" brushRef="#br0" timeOffset="27844">5591 9777 10496,'0'6'3936,"0"-6"-2112,19 4-1505,-19 0 961,18-4-576,-4 0-64,16-8-384,-4 6-96,7-6-96,-7 2-416,3-4-64,-7 4-1376,1-4-543,-5 4-2337</inkml:trace>
        </inkml:traceGroup>
      </inkml:traceGroup>
    </inkml:traceGroup>
  </inkml:traceGroup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9:11.22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5671 9556 9728,'-15'42'3584,"15"-42"-1920,-4 86-1088,0-72 991,4 12-223,0-4 0,0 18-480,0-4-192,0 6-384,0-6-128,12-2-32,-5-4-160,12-10-32,-1-4 32,12-16 0,-4 0-192,7-14 0,-7 4 32,0-6 32,-4 2 0,0 6 128,0-2 128,-4 12 96,-3-2 64,0 16 0,-4-2 224,-3 16 64,-5-4 0,-3 10 64,0-6-192,-15 6-96,4-6-160,-19 6-64,4-8-544,-10-4-160,7-4-1184,-1-10-544,4 0-2495,4-30-2273,4 0 2624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2:59:11.46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6183 9454 9728,'64'-2'3680,"-64"2"-1984,54 22-576,-46-18 1215,10 16-607,-3-4-128,8 20-448,-5-6-96,1 12-576,-5-6 64,-7 14 96,-3-12-288,-15 28-96,4-10-256,-30 16-64,4-10-608,-20 4-224,10-10-640,-35 6-256,16-8-1088,-23-6-415,11-4-1761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0:08.73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E655AD4D-B936-4DDC-B666-2CFDCB6DBC0C}" emma:medium="tactile" emma:mode="ink">
          <msink:context xmlns:msink="http://schemas.microsoft.com/ink/2010/main" type="writingRegion" rotatedBoundingBox="4064,9961 4002,14787 2985,14774 3047,9948"/>
        </emma:interpretation>
      </emma:emma>
    </inkml:annotationXML>
    <inkml:traceGroup>
      <inkml:annotationXML>
        <emma:emma xmlns:emma="http://www.w3.org/2003/04/emma" version="1.0">
          <emma:interpretation id="{77EAF0AB-1115-4B6F-B62B-777641FDD1E6}" emma:medium="tactile" emma:mode="ink">
            <msink:context xmlns:msink="http://schemas.microsoft.com/ink/2010/main" type="paragraph" rotatedBoundingBox="4064,9961 4002,14787 2985,14774 3047,994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DC151BE-66D7-43A5-BDEB-3F7FDC24A667}" emma:medium="tactile" emma:mode="ink">
              <msink:context xmlns:msink="http://schemas.microsoft.com/ink/2010/main" type="line" rotatedBoundingBox="4064,9961 4002,14787 2985,14774 3047,9948"/>
            </emma:interpretation>
          </emma:emma>
        </inkml:annotationXML>
        <inkml:traceGroup>
          <inkml:annotationXML>
            <emma:emma xmlns:emma="http://www.w3.org/2003/04/emma" version="1.0">
              <emma:interpretation id="{716BF8B4-620B-4A19-BA7B-20EB5BB25D48}" emma:medium="tactile" emma:mode="ink">
                <msink:context xmlns:msink="http://schemas.microsoft.com/ink/2010/main" type="inkWord" rotatedBoundingBox="3953,9960 3946,10546 3082,10535 3089,9949"/>
              </emma:interpretation>
              <emma:one-of disjunction-type="recognition" id="oneOf0">
                <emma:interpretation id="interp0" emma:lang="zh-CN" emma:confidence="0">
                  <emma:literal>E</emma:literal>
                </emma:interpretation>
                <emma:interpretation id="interp1" emma:lang="zh-CN" emma:confidence="0">
                  <emma:literal>毛</emma:literal>
                </emma:interpretation>
                <emma:interpretation id="interp2" emma:lang="zh-CN" emma:confidence="0">
                  <emma:literal>忍</emma:literal>
                </emma:interpretation>
                <emma:interpretation id="interp3" emma:lang="zh-CN" emma:confidence="0">
                  <emma:literal>乇</emma:literal>
                </emma:interpretation>
                <emma:interpretation id="interp4" emma:lang="zh-CN" emma:confidence="0">
                  <emma:literal>巴</emma:literal>
                </emma:interpretation>
              </emma:one-of>
            </emma:emma>
          </inkml:annotationXML>
          <inkml:trace contextRef="#ctx0" brushRef="#br0">5391 10187 6784,'-8'-13'2624,"1"10"-1408,0-1-288,0 4 960,-1 0-384,1 0-160,-4 4-161,-4 2-31,-11 8-608,-4 5 32,6 8 64,-2 2-160,0 0 64,3 14-128,1 6 64,3 10-192,8-9-96,5-4-192,6-7 0,4-3 0,5-3 0,10-7-96,7-6 64,4-7-192,0-6-96,-2-5-608,2-4-256,-4-5-896,0-6-255,-4-7-2593</inkml:trace>
          <inkml:trace contextRef="#ctx0" brushRef="#br0" timeOffset="422">5512 10159 9984,'4'36'3776,"-4"-36"-2048,-4-34-1312,4 32 959,0 10-287,0 2 32,0-2-512,0-2-192,0 6-256,-3 12-128,-1-8 64,4-2 64,-4 6 64,-2 6-192,-2-10 0,1-2-96,-4 12 0,-4 16 64,7-26 0,1-2 64,3 6 96,4 8-64,4-20-64,0-6 64,7 6 0,8-3 32,3-8 0,3 3-64,5-6 32,-1-4 0,5 0 32,-2 0-224,-2 0 0,-4 0-896,-4 0-352,-7 4-832,-3 0-223,-9 0-2401</inkml:trace>
          <inkml:trace contextRef="#ctx0" brushRef="#br0" timeOffset="691">5606 10243 9728,'-4'0'3584,"0"3"-1920,0 4-960,1-4 991,-1 7-255,1 6 0,3-3-448,0-3-224,-4 10-416,0 26 128,0-20 64,0-3-160,0 20-64,1 13-256,-1-20-96,4-7 0,0 4 0,0 10-416,0-17-96,0-3-832,4-7-416,-1 1-1664,5-15-735,0-4-257</inkml:trace>
          <inkml:trace contextRef="#ctx0" brushRef="#br0" timeOffset="1082">5757 10200 10112,'4'-13'3776,"-4"10"-2048,10-4-1536,-7 7 799,5 0-63,4-3 160,-6-4-256,2 1-32,7 12-448,8 1 0,-1 0 0,0 3 160,-4 2 64,-4 5 128,2 3 32,-6 3 32,2 0 64,-5 0-160,-3-10-32,-1 0-160,-3 20 32,-7 22-160,0-28-32,-1-4-192,-10 9-32,-12 11-32,-2-7-64,-6-6-192,1-7-128,4-4-672,4-5-320,-1-5-1408,4 0-672</inkml:trace>
        </inkml:traceGroup>
        <inkml:traceGroup>
          <inkml:annotationXML>
            <emma:emma xmlns:emma="http://www.w3.org/2003/04/emma" version="1.0">
              <emma:interpretation id="{8BDD98EE-54C4-4651-8D7E-41C920D5FE88}" emma:medium="tactile" emma:mode="ink">
                <msink:context xmlns:msink="http://schemas.microsoft.com/ink/2010/main" type="inkWord" rotatedBoundingBox="3503,10822 3498,11195 3251,11192 3255,10819"/>
              </emma:interpretation>
              <emma:one-of disjunction-type="recognition" id="oneOf1">
                <emma:interpretation id="interp5" emma:lang="zh-CN" emma:confidence="0">
                  <emma:literal>。</emma:literal>
                </emma:interpretation>
                <emma:interpretation id="interp6" emma:lang="zh-CN" emma:confidence="0">
                  <emma:literal>°</emma:literal>
                </emma:interpretation>
                <emma:interpretation id="interp7" emma:lang="zh-CN" emma:confidence="0">
                  <emma:literal>0</emma:literal>
                </emma:interpretation>
                <emma:interpretation id="interp8" emma:lang="zh-CN" emma:confidence="0">
                  <emma:literal>〇</emma:literal>
                </emma:interpretation>
                <emma:interpretation id="interp9" emma:lang="zh-CN" emma:confidence="0">
                  <emma:literal>○</emma:literal>
                </emma:interpretation>
              </emma:one-of>
            </emma:emma>
          </inkml:annotationXML>
          <inkml:trace contextRef="#ctx0" brushRef="#br0" timeOffset="-3531">5387 11346 7296,'-25'0'2720,"10"0"-1472,-7-8-832,11 6 768,-1-6-192,1 0-32,4-6-384,3-2-192,0-4-224,4-4 32,4-4 0,0 4-1,7-12 33,0 4-128,8 6-64,10-8 0,-7 12 32,-4 2 160,1 20 192,7 13-96,-11-4 64,0-1-32,0 21 32,2 20-128,-9-13 0,-1-6-96,-3 2 64,-1-6 64,-3 8 160,0-8-128,-3 0 0,-8 0-128,1-12-32,2-4-192,-10-8-32,-1 2-192,-3-8-64,3 2-352,-3-12-32,-3-6-928,10 4-287,0 2-3041</inkml:trace>
        </inkml:traceGroup>
        <inkml:traceGroup>
          <inkml:annotationXML>
            <emma:emma xmlns:emma="http://www.w3.org/2003/04/emma" version="1.0">
              <emma:interpretation id="{931A0673-E565-4161-8170-B9D76C3BA45F}" emma:medium="tactile" emma:mode="ink">
                <msink:context xmlns:msink="http://schemas.microsoft.com/ink/2010/main" type="inkWord" rotatedBoundingBox="4042,11682 4034,12296 3017,12283 3025,11669"/>
              </emma:interpretation>
              <emma:one-of disjunction-type="recognition" id="oneOf2">
                <emma:interpretation id="interp10" emma:lang="zh-CN" emma:confidence="0">
                  <emma:literal>也</emma:literal>
                </emma:interpretation>
                <emma:interpretation id="interp11" emma:lang="zh-CN" emma:confidence="0">
                  <emma:literal>&amp;</emma:literal>
                </emma:interpretation>
                <emma:interpretation id="interp12" emma:lang="zh-CN" emma:confidence="0">
                  <emma:literal>女</emma:literal>
                </emma:interpretation>
                <emma:interpretation id="interp13" emma:lang="zh-CN" emma:confidence="0">
                  <emma:literal>正</emma:literal>
                </emma:interpretation>
                <emma:interpretation id="interp14" emma:lang="zh-CN" emma:confidence="0">
                  <emma:literal>巨</emma:literal>
                </emma:interpretation>
              </emma:one-of>
            </emma:emma>
          </inkml:annotationXML>
          <inkml:trace contextRef="#ctx0" brushRef="#br0" timeOffset="184284">5801 11988 8448,'4'-12'3232,"3"-4"-1728,8-4-1056,-4 12 832,4 0-512,4-6-96,-5 4 223,0 4 225,1-2-608,11 6 288,0 2 96,0 10 64,-4 6 64,0 10-352,-8 10-96,-2 10-32,-12-13-64,0-4-32,-12 17 32,-6 20-192,-11-4-96,-12-6-256,-11-6-32,-2-4-896,-2-10-288,9-14-1344,6-5-544,11-10-2655</inkml:trace>
          <inkml:trace contextRef="#ctx0" brushRef="#br0" timeOffset="183987">5432 12078 10368,'-8'3'3872,"4"0"-2112,1 3-929,3-2 1153,-4 0-992,4-4-288,0 2-320,0 2-96,4-4-160,-1 0-160,9-6 0,-5-2 32,4-1 0,12-11-96,-1-3 64,3 3 32,-3-2 64,0 8-32,-3 4-32,-4 10 96,-4 10 0,-3 14 224,-8 15 128,-8 6 32,-3 11 32,-4 0-128,4-16-64,0-8-192,0 8-32,-1 9-448,5-22-192,-1-5-1280,8-12-544,4-4-2239,7-22-2241,1-6 2432</inkml:trace>
          <inkml:trace contextRef="#ctx0" brushRef="#br0" timeOffset="183690">5154 11982 10496,'-42'30'3936,"42"-30"-2112,-30 52-1281,22-42 961,0 20-608,-2 18-96,2-12-288,4-6-64,4 13-256,8 16-128,-1-23 32,0-6-128,12-1-64,-4-2-288,13-8-96,-2 1-800,8-13-288,14-11-1183,-4-9-417,-6-16-832</inkml:trace>
        </inkml:traceGroup>
        <inkml:traceGroup>
          <inkml:annotationXML>
            <emma:emma xmlns:emma="http://www.w3.org/2003/04/emma" version="1.0">
              <emma:interpretation id="{38E6387B-C456-4538-8543-DB07F270BEAA}" emma:medium="tactile" emma:mode="ink">
                <msink:context xmlns:msink="http://schemas.microsoft.com/ink/2010/main" type="inkWord" rotatedBoundingBox="3951,13933 3940,14786 3000,14774 3010,13921"/>
              </emma:interpretation>
              <emma:one-of disjunction-type="recognition" id="oneOf3">
                <emma:interpretation id="interp15" emma:lang="zh-CN" emma:confidence="0">
                  <emma:literal>已</emma:literal>
                </emma:interpretation>
                <emma:interpretation id="interp16" emma:lang="zh-CN" emma:confidence="0">
                  <emma:literal>弋</emma:literal>
                </emma:interpretation>
                <emma:interpretation id="interp17" emma:lang="zh-CN" emma:confidence="0">
                  <emma:literal>亡</emma:literal>
                </emma:interpretation>
                <emma:interpretation id="interp18" emma:lang="zh-CN" emma:confidence="0">
                  <emma:literal>巳</emma:literal>
                </emma:interpretation>
                <emma:interpretation id="interp19" emma:lang="zh-CN" emma:confidence="0">
                  <emma:literal>它</emma:literal>
                </emma:interpretation>
              </emma:one-of>
            </emma:emma>
          </inkml:annotationXML>
          <inkml:trace contextRef="#ctx0" brushRef="#br0" timeOffset="185675">5564 14176 8832,'-3'-45'3328,"3"45"-1792,-4 0-608,1 0 1151,-1 3-639,0 0-160,-4 17-320,1-4-160,0 21-416,-1-5 32,-3 30 32,1-9-32,-1 22 0,0-12-160,4 2 0,-1-9-160,8-6-64,0-12-96,4-8-32,0-4-32,3-9 96,0-4-64,8-23-32,-5 4 96,5-20 64,-4 2-64,0-5 0,-3 6 96,-4 3 32,-1 4 32,-6 6 0,-1 4-512,-4 12-192,1-2-576,0 15-160,-1-2-1216,0 3-447,1-4-1889</inkml:trace>
          <inkml:trace contextRef="#ctx0" brushRef="#br0" timeOffset="185956">5879 14294 8576,'21'-24'3232,"-21"24"-1728,7-14-704,-7 14 992,4 0-417,0 0-63,3 0-320,-3 0-96,3 4-480,1 0 160,-1 6 160,1 0 320,-1 8 192,1 0-160,-8 18-32,0-7-288,-15 16-96,0-5-320,-26 12-128,9-6-128,-17 0-96,9-6-608,-8-7-256,7-4-1248,-3-15-544,4-2-4255</inkml:trace>
          <inkml:trace contextRef="#ctx0" brushRef="#br0" timeOffset="184925">5200 14371 9984,'-52'4'3776,"52"-4"-2048,-34 32-960,28-25 1055,-9 19-511,4-7-96,-4 27-448,4-6-64,-1 12-416,5-6 32,0 10 32,3-10-128,4 3-64,0-6-224,11-1-32,-4-6-256,16-9-32,-5-4-640,18-17-192,-6 1-1504,11-17-639,-7 3-1409</inkml:trace>
        </inkml:traceGroup>
      </inkml:traceGroup>
    </inkml:traceGroup>
  </inkml:traceGroup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3:02.50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B00228F-4D2B-4FAB-9E8C-CEA4CFE02AAF}" emma:medium="tactile" emma:mode="ink">
          <msink:context xmlns:msink="http://schemas.microsoft.com/ink/2010/main" type="writingRegion" rotatedBoundingBox="15650,9482 15333,15039 14161,14972 14478,9415"/>
        </emma:interpretation>
      </emma:emma>
    </inkml:annotationXML>
    <inkml:traceGroup>
      <inkml:annotationXML>
        <emma:emma xmlns:emma="http://www.w3.org/2003/04/emma" version="1.0">
          <emma:interpretation id="{82B7A9EC-345D-4B85-B7DE-C363C2291931}" emma:medium="tactile" emma:mode="ink">
            <msink:context xmlns:msink="http://schemas.microsoft.com/ink/2010/main" type="paragraph" rotatedBoundingBox="15650,9482 15333,15039 14161,14972 14478,941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CE33118-593F-4B21-AB84-73BC5DACFEDE}" emma:medium="tactile" emma:mode="ink">
              <msink:context xmlns:msink="http://schemas.microsoft.com/ink/2010/main" type="line" rotatedBoundingBox="15650,9482 15333,15039 14161,14972 14478,9415"/>
            </emma:interpretation>
          </emma:emma>
        </inkml:annotationXML>
        <inkml:traceGroup>
          <inkml:annotationXML>
            <emma:emma xmlns:emma="http://www.w3.org/2003/04/emma" version="1.0">
              <emma:interpretation id="{5CBB4D7D-4A07-483A-8148-E4AFF4A129C1}" emma:medium="tactile" emma:mode="ink">
                <msink:context xmlns:msink="http://schemas.microsoft.com/ink/2010/main" type="inkWord" rotatedBoundingBox="15462,9471 15411,10370 14427,10313 14478,9415"/>
              </emma:interpretation>
              <emma:one-of disjunction-type="recognition" id="oneOf0">
                <emma:interpretation id="interp0" emma:lang="zh-CN" emma:confidence="0">
                  <emma:literal>它</emma:literal>
                </emma:interpretation>
                <emma:interpretation id="interp1" emma:lang="zh-CN" emma:confidence="0">
                  <emma:literal>过</emma:literal>
                </emma:interpretation>
                <emma:interpretation id="interp2" emma:lang="zh-CN" emma:confidence="0">
                  <emma:literal>边</emma:literal>
                </emma:interpretation>
                <emma:interpretation id="interp3" emma:lang="zh-CN" emma:confidence="0">
                  <emma:literal>世</emma:literal>
                </emma:interpretation>
                <emma:interpretation id="interp4" emma:lang="zh-CN" emma:confidence="0">
                  <emma:literal>出</emma:literal>
                </emma:interpretation>
              </emma:one-of>
            </emma:emma>
          </inkml:annotationXML>
          <inkml:trace contextRef="#ctx0" brushRef="#br0">16590 9766 8064,'-26'10'3072,"26"-10"-1664,-22 33-320,18-26 1152,-6 19-673,2-4-159,-6 22-288,2-8-64,1 19-576,4-9-288,7 7-128,0-11-160,7 8 64,-3-11-320,11 0-160,0-3-1152,10-22-512,-3-1-2751,19-10-1505,-8-3 3072</inkml:trace>
          <inkml:trace contextRef="#ctx0" brushRef="#br0" timeOffset="719">17270 9684 10240,'7'-22'3872,"-7"22"-2112,34 2-929,-30 2 1153,9 2-416,-2-2-64,12 8-192,-5-2-128,1 14-640,0-4 32,-4 18 0,-2-2-128,-2 18 64,-4-9-224,-7 18-96,0-11-96,-18 17 0,5-10-128,-28 17-64,3-14-384,-13-3-160,7-10-992,-16-6-416,9-7-2848,-5 0-1247,9-7 1279</inkml:trace>
          <inkml:trace contextRef="#ctx0" brushRef="#br0" timeOffset="470">16848 9708 10496,'-7'-24'3936,"7"24"-2112,15-12-1409,-15 12 897,11 0-544,0 0-96,8 6-320,-4-2-96,2 4-128,-2 2 64,3 10 0,-3-4 128,0 4 128,-4-4-64,-7 14 32,0-6-224,-4 6-64,0-8-64,-8 0-64,1-2 32,-12 0 32,4-4-32,-3-2-32,-1-4-64,9 0 32,-1-4-32,11 4 0,0 0 0,15 0 0,-5 0 64,9 10 0,-1-4 0,8 4 64,-3-4 96,-1 4 128,-1-4 288,-6 14 96,0-10 96,-11 6 64,-4-4-160,-12 8-96,5-4-192,-8-6-64,5-4-352,-20-2-128,4-4-960,-7-8-480,3 2-1728,13-14-672,-2 4-1823</inkml:trace>
        </inkml:traceGroup>
        <inkml:traceGroup>
          <inkml:annotationXML>
            <emma:emma xmlns:emma="http://www.w3.org/2003/04/emma" version="1.0">
              <emma:interpretation id="{316F0D98-BAED-4293-ADD0-CEFEF3F7DEA3}" emma:medium="tactile" emma:mode="ink">
                <msink:context xmlns:msink="http://schemas.microsoft.com/ink/2010/main" type="inkWord" rotatedBoundingBox="15557,11120 15523,11709 14447,11648 14481,11058"/>
              </emma:interpretation>
              <emma:one-of disjunction-type="recognition" id="oneOf1">
                <emma:interpretation id="interp5" emma:lang="zh-CN" emma:confidence="0">
                  <emma:literal>也</emma:literal>
                </emma:interpretation>
                <emma:interpretation id="interp6" emma:lang="zh-CN" emma:confidence="0">
                  <emma:literal>出</emma:literal>
                </emma:interpretation>
                <emma:interpretation id="interp7" emma:lang="zh-CN" emma:confidence="0">
                  <emma:literal>i</emma:literal>
                </emma:interpretation>
                <emma:interpretation id="interp8" emma:lang="zh-CN" emma:confidence="0">
                  <emma:literal>&amp;</emma:literal>
                </emma:interpretation>
                <emma:interpretation id="interp9" emma:lang="zh-CN" emma:confidence="0">
                  <emma:literal>已</emma:literal>
                </emma:interpretation>
              </emma:one-of>
            </emma:emma>
          </inkml:annotationXML>
          <inkml:trace contextRef="#ctx0" brushRef="#br0" timeOffset="1766">16951 11439 9728,'-15'-36'3584,"15"36"-1920,-3 10-800,3-7 1023,0-10-799,0 4-192,11-3-256,-4 3-64,4 3-288,-3 0-96,7 6-64,-4-3-64,4 10 32,0-3-64,-8 7-32,1-4 96,-8 20 0,0-4-32,-8 1 32,1-4-64,-12 0-32,4-3 512,-7-3 192,3-4-64,1-3-32,4 0-288,10-3-64,1-3-64,14-1-32,-1 1-32,12-1 0,-3-2-64,18 2-64,-7-2-64,13-4-32,-6 0-1088,8-4-384,-9-2-1760,-2-7-703,-4 3-1313</inkml:trace>
          <inkml:trace contextRef="#ctx0" brushRef="#br0" timeOffset="1282">16546 11430 11520,'-26'-3'4288,"26"3"-2305,-7 23-1759,4-17 992,-5 18-352,0-5-32,4 7-384,1-3-192,3 7-160,0-4-160,7 10 32,-3-6 96,18 6 32,-4-3-192,19-1-64,-4-5-864,16-4-288,-9-3-1088,5-8-415,-5 3-1729</inkml:trace>
          <inkml:trace contextRef="#ctx0" brushRef="#br0" timeOffset="2047">17368 11325 9856,'-10'-3'3680,"10"3"-1984,3-10-864,-3 10 1087,3 0-479,1 0-96,12 0-352,-2 0-160,5 4-448,-4-1 96,9 6 96,-1 1-128,3 14 64,-3-5 128,-5 17 64,-3-6-160,-12 9 0,1-6-320,-11 13-64,0-7-96,-12 7-64,0-7-192,-21-3-32,7 1-768,-23-1-224,7-7-1344,-1 4-512,5-7-3135</inkml:trace>
        </inkml:traceGroup>
        <inkml:traceGroup>
          <inkml:annotationXML>
            <emma:emma xmlns:emma="http://www.w3.org/2003/04/emma" version="1.0">
              <emma:interpretation id="{B25AE4BC-0D2B-4460-A58B-47679BC14100}" emma:medium="tactile" emma:mode="ink">
                <msink:context xmlns:msink="http://schemas.microsoft.com/ink/2010/main" type="inkWord" rotatedBoundingBox="15420,12607 15385,13218 14453,13165 14488,12554"/>
              </emma:interpretation>
              <emma:one-of disjunction-type="recognition" id="oneOf2">
                <emma:interpretation id="interp10" emma:lang="zh-CN" emma:confidence="0">
                  <emma:literal>已</emma:literal>
                </emma:interpretation>
                <emma:interpretation id="interp11" emma:lang="zh-CN" emma:confidence="0">
                  <emma:literal>℃</emma:literal>
                </emma:interpretation>
                <emma:interpretation id="interp12" emma:lang="zh-CN" emma:confidence="0">
                  <emma:literal>女</emma:literal>
                </emma:interpretation>
                <emma:interpretation id="interp13" emma:lang="zh-CN" emma:confidence="0">
                  <emma:literal>己</emma:literal>
                </emma:interpretation>
                <emma:interpretation id="interp14" emma:lang="zh-CN" emma:confidence="0">
                  <emma:literal>i</emma:literal>
                </emma:interpretation>
              </emma:one-of>
            </emma:emma>
          </inkml:annotationXML>
          <inkml:trace contextRef="#ctx0" brushRef="#br0" timeOffset="3313">17022 12857 9472,'-7'3'3520,"7"-3"-1920,-4 10-384,1-6 1247,-1 5-703,4 1-288,0 7-448,0-4-128,-4 16-480,0-3 160,-3 17 96,3-7-288,1 7-128,-1-7-160,0 0-96,0-3-480,4-4-224,0-3-928,4-6-320,0-4-1664,3-6-703,0-4-417</inkml:trace>
          <inkml:trace contextRef="#ctx0" brushRef="#br0" timeOffset="3048">16598 12919 9600,'-11'-9'3584,"11"9"-1920,-19 16-896,15-13 1119,-3 7-447,-1-3-64,-3 12-352,1-2-160,-1 12-480,0-6-96,3 13-64,1-6-96,7 9-96,0-6-96,4 0 32,-1-7-32,12 1 0,-4-5-288,11-6-160,-4 4-608,16-10-224,-8-4-992,7-12-351,-4 0-2049</inkml:trace>
          <inkml:trace contextRef="#ctx0" brushRef="#br0" timeOffset="3579">17236 12799 11136,'26'0'4128,"-26"0"-2241,23 12-1567,-23-8 896,15 6-320,-4 0-64,10 6-32,-2-2 32,3 14-448,-3-4 192,-5 16 160,-2-8 96,-5 4 64,-4-4-288,-10 14-128,0-7-256,-19 4-96,3-7-288,-21 3-128,8-5-832,-9 2-384,8-10-1568,-14 0-672,10-4-1887</inkml:trace>
        </inkml:traceGroup>
        <inkml:traceGroup>
          <inkml:annotationXML>
            <emma:emma xmlns:emma="http://www.w3.org/2003/04/emma" version="1.0">
              <emma:interpretation id="{E89EBE2A-FF71-4B7D-8F21-E3BF071DF895}" emma:medium="tactile" emma:mode="ink">
                <msink:context xmlns:msink="http://schemas.microsoft.com/ink/2010/main" type="inkWord" rotatedBoundingBox="15207,14416 15172,15030 14209,14975 14244,14361"/>
              </emma:interpretation>
              <emma:one-of disjunction-type="recognition" id="oneOf3">
                <emma:interpretation id="interp15" emma:lang="zh-CN" emma:confidence="0">
                  <emma:literal>过</emma:literal>
                </emma:interpretation>
                <emma:interpretation id="interp16" emma:lang="zh-CN" emma:confidence="0">
                  <emma:literal>这</emma:literal>
                </emma:interpretation>
                <emma:interpretation id="interp17" emma:lang="zh-CN" emma:confidence="0">
                  <emma:literal>出</emma:literal>
                </emma:interpretation>
                <emma:interpretation id="interp18" emma:lang="zh-CN" emma:confidence="0">
                  <emma:literal>叵</emma:literal>
                </emma:interpretation>
                <emma:interpretation id="interp19" emma:lang="zh-CN" emma:confidence="0">
                  <emma:literal>它</emma:literal>
                </emma:interpretation>
              </emma:one-of>
            </emma:emma>
          </inkml:annotationXML>
          <inkml:trace contextRef="#ctx0" brushRef="#br0" timeOffset="7345">16472 14590 7936,'-30'20'2976,"30"-20"-1600,-47 32-544,40-26 928,-16 24-512,5-4-65,-12 8-415,8-4-96,1 2-384,2-6-160,15 20-32,0-10-128,16 14 0,-1-12-32,10 8 0,1-6-864,8-4-416,-8-2-1343,8-16-545,-5 0-640</inkml:trace>
          <inkml:trace contextRef="#ctx0" brushRef="#br0" timeOffset="8095">17011 14616 10880,'4'-10'4032,"-4"10"-2177,15 10-1535,-15-6 896,11 2-256,0 0 0,11 10-192,-4-2-32,12 6-384,-4 0 64,0 8 32,-5 0 32,-10 0 128,1 0-224,-24-2-64,1-4-160,-18 24-128,7-10 0,-15 10 32,4-6-608,-23-4-192,12-6-960,-10-4-448,8-6-3231,2-14-2081,4-2 3232</inkml:trace>
          <inkml:trace contextRef="#ctx0" brushRef="#br0" timeOffset="7815">16616 14748 7552,'-15'-10'2880,"15"10"-1536,-3-4-448,3 4 1024,3 0-768,-3 0-257,8 4-415,-1-4-64,16 2-256,-5 2-32,4 2 0,-4-2 0,4 6 0,-3-4 0,-8 10 0,0-2 64,-11 6 32,0-4 32,-14-2 0,-1-2-224,-4 2 0,4-4 32,-3 0 32,4-4 32,3 0 0,-1 0-160,9-2-32,-1 0 32,15 2 0,-3-2 32,17 2 0,-3-2 0,11-2 64,-7 2-32,4-4 64,-1 0 128,-7 12 192,-3-2 128,-8 10 64,-4-4-128,-14 8 32,0-4-224,-23 0-32,7-4-128,-16 0-96,5-2-512,-3-12-160,7 2-960,5-8-320,3 2-1535,7-12-609,4 0-128</inkml:trace>
        </inkml:traceGroup>
      </inkml:traceGroup>
    </inkml:traceGroup>
  </inkml:traceGroup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3:56.07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88BDA4CA-98D7-4A95-AD34-B32EF43D7962}" emma:medium="tactile" emma:mode="ink">
          <msink:context xmlns:msink="http://schemas.microsoft.com/ink/2010/main" type="writingRegion" rotatedBoundingBox="17018,11115 21432,10026 21937,12074 17523,13163"/>
        </emma:interpretation>
      </emma:emma>
    </inkml:annotationXML>
    <inkml:traceGroup>
      <inkml:annotationXML>
        <emma:emma xmlns:emma="http://www.w3.org/2003/04/emma" version="1.0">
          <emma:interpretation id="{D31E7D08-1404-4387-AA18-53672EEE6FF8}" emma:medium="tactile" emma:mode="ink">
            <msink:context xmlns:msink="http://schemas.microsoft.com/ink/2010/main" type="paragraph" rotatedBoundingBox="17191,11039 20572,10270 20865,11561 17485,1233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F13AD13-EE29-490C-BC2B-207DEEFCAB91}" emma:medium="tactile" emma:mode="ink">
              <msink:context xmlns:msink="http://schemas.microsoft.com/ink/2010/main" type="line" rotatedBoundingBox="17191,11039 20572,10270 20865,11561 17485,12330"/>
            </emma:interpretation>
          </emma:emma>
        </inkml:annotationXML>
        <inkml:traceGroup>
          <inkml:annotationXML>
            <emma:emma xmlns:emma="http://www.w3.org/2003/04/emma" version="1.0">
              <emma:interpretation id="{68F5DD5C-829B-462F-96A7-11708E8A80A8}" emma:medium="tactile" emma:mode="ink">
                <msink:context xmlns:msink="http://schemas.microsoft.com/ink/2010/main" type="inkWord" rotatedBoundingBox="17327,11637 18041,11474 18129,11865 17416,12027"/>
              </emma:interpretation>
              <emma:one-of disjunction-type="recognition" id="oneOf0">
                <emma:interpretation id="interp0" emma:lang="zh-CN" emma:confidence="0">
                  <emma:literal>‐</emma:literal>
                </emma:interpretation>
                <emma:interpretation id="interp1" emma:lang="zh-CN" emma:confidence="0">
                  <emma:literal></emma:literal>
                </emma:interpretation>
                <emma:interpretation id="interp2" emma:lang="zh-CN" emma:confidence="0">
                  <emma:literal>+</emma:literal>
                </emma:interpretation>
                <emma:interpretation id="interp3" emma:lang="zh-CN" emma:confidence="0">
                  <emma:literal>ⅹ</emma:literal>
                </emma:interpretation>
                <emma:interpretation id="interp4" emma:lang="zh-CN" emma:confidence="0">
                  <emma:literal>十</emma:literal>
                </emma:interpretation>
              </emma:one-of>
            </emma:emma>
          </inkml:annotationXML>
          <inkml:trace contextRef="#ctx0" brushRef="#br0">19455 12046 9216,'-19'6'3424,"19"-6"-1856,4 0-640,-4 0 1151,4 4-639,0-4-96,7-4-416,-4 2-192,12-8-416,-4 0 0,24-7 96,-5 1-224,18-1-96,-8 1-64,8-4 32,-7 4-32,2 0-32,-6-1-64,0 1 32,-5 3-320,-3 3-160,-3 0-320,-4 0-32,-5 4-832,-2-1-256,-4 4-1375,-4-1-609,-3 1 256</inkml:trace>
          <inkml:trace contextRef="#ctx0" brushRef="#br0" timeOffset="-312">19566 11807 5120,'0'-9'2016,"0"9"-1088,0-7-96,0 7 800,-5 0-160,5 0-64,-3 4-544,-1-1-128,-4 6-416,5 1-64,-9 10 64,5 0-128,-7 12 64,-1-5 31,-3 9 161,3-7-64,-4 7 96,8-6-192,4 0-32,-1-4-64,12 0-32,-4-3-96,11-4 32,-3-2-128,6-7 0,-2-1 32,3-5 0,-4-1-448,4-6-160,0 3-1023,-2-13-481,-2 3-1696</inkml:trace>
        </inkml:traceGroup>
        <inkml:traceGroup>
          <inkml:annotationXML>
            <emma:emma xmlns:emma="http://www.w3.org/2003/04/emma" version="1.0">
              <emma:interpretation id="{1AB775C2-2E82-4A61-9E80-F9D75964BAF8}" emma:medium="tactile" emma:mode="ink">
                <msink:context xmlns:msink="http://schemas.microsoft.com/ink/2010/main" type="inkWord" rotatedBoundingBox="18005,10854 20572,10270 20865,11561 18299,12145"/>
              </emma:interpretation>
              <emma:one-of disjunction-type="recognition" id="oneOf1">
                <emma:interpretation id="interp5" emma:lang="zh-CN" emma:confidence="0">
                  <emma:literal>蜘</emma:literal>
                </emma:interpretation>
                <emma:interpretation id="interp6" emma:lang="zh-CN" emma:confidence="0">
                  <emma:literal>舾</emma:literal>
                </emma:interpretation>
                <emma:interpretation id="interp7" emma:lang="zh-CN" emma:confidence="0">
                  <emma:literal>嗮</emma:literal>
                </emma:interpretation>
                <emma:interpretation id="interp8" emma:lang="zh-CN" emma:confidence="0">
                  <emma:literal>䫜</emma:literal>
                </emma:interpretation>
                <emma:interpretation id="interp9" emma:lang="zh-CN" emma:confidence="0">
                  <emma:literal>䤄</emma:literal>
                </emma:interpretation>
              </emma:one-of>
            </emma:emma>
          </inkml:annotationXML>
          <inkml:trace contextRef="#ctx0" brushRef="#br0" timeOffset="2751">20440 11378 5888,'0'-26'2176,"0"26"-1152,0-20-288,0 20 768,-4-10-64,4 4 0,-4-4-224,2 0-97,-6 0-639,1 0 0,-4 4 32,3 2-64,-6 8 64,-2 0-224,-10 12-32,4-4-64,-3 18 32,3-4-128,-1 14 0,5-4-32,3 10 32,4-6-64,3-2-32,1-4 32,7-2-32,0-6-96,11-6 64,1-4 32,6-12 64,0-4-96,5-22-64,-4 2-160,1-20 0,0 8-96,-2-14 64,-3 6 96,-4 0 96,0 8 64,0 2 96,-3 8-96,-4 4 0,0 2 160,-1 12 160,0 2-32,-3 12 96,0 0-128,0 12-64,0-2 64,4 12 0,0-4-96,0 0-32,-2-2-32,2 4-64,0-4 32,4-6-32,-2-4-224,2-8 0,0-6-768,-1-4-224,0-2-831,1-12-321,0 2-1216,-1-12-1312,0 4 1792</inkml:trace>
          <inkml:trace contextRef="#ctx0" brushRef="#br0" timeOffset="3345">20556 11259 8448,'0'-10'3168,"0"10"-1728,-4 4-640,4-4 1056,-4 6-513,4 0-95,-4 11-320,1-4-128,-1 17-416,0-4-32,1 10 64,-1-4-96,0 4 64,0-2-224,4-2-32,0-6-128,0-2-32,0-4-32,4-18-64,0 2-64,3-18-32,1 2-160,3-18 0,-4 8 128,3-8 64,-2 4 128,3-4 32,-4 4-64,1 6 64,-1 0 96,-3 10 32,0 4 96,-1 10 96,1-2 0,0 12 0,0-2-32,-4 8 0,0-4-64,3 4-32,-3-4-96,4 2 32,0-6-64,0-2-32,-1 0-64,8-10-32,1 0-288,3-12-160,-6-2-64,6-6-32,0 4 192,0-8 192,-4 6 96,1-2 0,2 0 320,-6 10 192,-1 0 128,-3 14 0,0-2-96,0 8 0,-1 0-224,1 14-96,0-6-32,-2 10 32,2-6-32,0 2-32,-1-6 32,5 2-32,-4-2-576,3-10-160,-3 2-928,3-10-288,-3 0-1951,3-12-2017,-3-2 1920</inkml:trace>
          <inkml:trace contextRef="#ctx0" brushRef="#br0" timeOffset="3860">20910 10892 8320,'-4'-30'3072,"4"30"-1664,4-6-512,-4 6 960,0 0-417,0 0-31,3 4-448,-3-2-192,4 16-448,0-6 0,0 22 96,-1-2-160,-3 18 0,0-12-192,0 18-64,0-10 64,-3 14 32,-1-8-128,4 0 32,0-6-64,0-6 0,0-4 64,4-10 64,-1-6-256,5-16-32,-1-2 64,-1-14 64,2-2-96,-1-8 64,1 2 64,-1-6 32,1 6 32,3 0 0,-4 4 0,4 2 0,1 4 0,-1 10 0,0 0 64,0 10 96,-3-4 64,-1 14 96,-3-2 128,-4 8 96,0-4-160,-8 8 32,5-4-192,-5-2 32,1-6-96,-1 0 64,1-2-128,-8-6-64,4 0-224,-4-14-128,0 4-448,0-10-224,0 0-832,5-2-288,-1 2-1855,7 2-801,4 2 960</inkml:trace>
          <inkml:trace contextRef="#ctx0" brushRef="#br0" timeOffset="5324">21430 11245 9216,'-4'-12'3520,"4"12"-1920,-8-10-1024,5 10 896,0-4-481,-1 2-127,-4-2-64,0 0-32,-2 4-416,2 0-64,-3 10 32,0 0-64,-3 10 96,3-4 0,0 4 32,3 0-192,4 0-64,0-4-128,8 8-32,0-6 32,4 0 0,-1-6 0,4-2 64,-1-4-32,5-6-32,-4 0-192,1-10-32,-2 4-64,2-6 32,-4-2 64,2-8 64,-2 2-32,0-6 128,-1 2-64,0-2-32,1 2 96,-4 2 0,-1 2 32,0 8 64,1-2-32,-1 14-32,1 0 96,-1 14 64,-3-2 64,0 24 32,0-6-64,0 26 32,0-8-128,-3 28 0,-1-14 160,1 20 96,-1-12-192,-2 18-96,-2-16-32,-3 0-32,4-8 64,-13-10 32,6-8-192,-20-16 0,4-3-128,-13-30 0,6-1 32,-8-26 64,9 4-32,-1-6 32,3 6 0,12-10 96,4 6 0,7-4 32,4 6 128,11-6 64,-1 4 128,20 8 32,-6 2-96,16 4 0,-7 0-160,8 2-64,-6 4 64,2 0 0,-4 0-32,-3 0-64,0 2-608,-9-2-320,-4 2-1216,-6-2-544,0 0-2751</inkml:trace>
          <inkml:trace contextRef="#ctx0" brushRef="#br0" timeOffset="4542">21156 11204 8576,'-7'-4'3232,"7"4"-1728,-3 4-416,3-4 1087,0 10-767,0-4-256,0 11-480,0-1-96,0 4-352,0-4-64,0 7 32,0-3-96,0 0-64,0-4-352,0-3-128,0 0-832,0-6-288,0-1-895,3-15-289,-3-1 416,0-13 192,0 3 1088,0-13 544,0 7 1248,-3-4 640,-1 8 672,0-2 224,0 5-416,0 2-256,1 5-769,3 2-351,0 0-288,0 6-160,0 1-288,3 13-96,1-1-1151,18 5-449,-2-1-2336</inkml:trace>
          <inkml:trace contextRef="#ctx0" brushRef="#br0" timeOffset="14128">20311 12103 6400,'-29'7'2368,"29"-7"-1280,-11 0-160,7 0 896,4 0-512,0 0-192,12-4-160,-1 4-65,21-7-479,-6 1 96,38-10 128,-14 2-160,40-12 64,-13 3-256,52-13-96,-15 7-32,34-14 32,-22 7-96,10-7-64,-21 4 0,14 0-32,-19 2 0,1 5 64,-14 2-32,-9 4 64,-15 3 0,-9 6 32,-6 1-64,-9 3 32,-8 0-64,-9 3 64,-6 0-352,-4 0-128,-3 0-800,-4 4-288,-4-1-2207,-3 7-865,-4 0 640</inkml:trace>
          <inkml:trace contextRef="#ctx0" brushRef="#br0" timeOffset="7827">21570 11227 4864,'-7'-10'1824,"7"10"-960,-8-7 128,4 7 832,1 0-128,3 0 32,-4 0-480,4 0-128,-4 4-641,4-1 129,0 10 64,0 0-160,0 14 32,0-5-128,0 11 0,0-3-32,4 3 64,-4-4-224,4-2-128,-1-5-64,9-2-32,-5-4 0,4-12 64,0-4-32,11-17 64,-4 4-352,5-19-64,-5 5-64,5-12 0,-5 6 224,-4-3 64,-3 3 96,-4 3 0,1 8 128,-4 5 160,-4 4 128,0 13 64,0 0-64,-4 13 0,0 0-96,4 13-32,0-6-96,4 3-32,0-3-96,7 6-64,0-6-64,4-1 32,0-2 32,3-4 0,-3-3-512,3-7-192,-3 0-576,3-9-224,-3-1-352,0-6-31,-4 3 383,0-3 256,-3 0 736,-1 0 352,-3 0 640,0 0 256,0 0 352,-4-1 160,0 2-160,3-8-97,1 0-287,0 0-96,-1 4-224,0-4-64,1 4-192,-1 0-96,1 2 64,4 4 64,-1 0-64,4 8-64,0-2 0,1 8 32,-1-2-96,-4 15 0,1-4 224,-5 13 192,2-2 0,-5 5 32,0-6-96,-8 7 32,0-4-64,-3 0 64,4-3-64,-5-7 0,5 1-160,-8-11-96,0 1-96,-2-10 32,2-1-192,0-9-96,4 3-256,7-9-32,0 2-384,8-2-160,0 2-736,7-6-319,0 3-577,8-2-192,-6 2-384</inkml:trace>
          <inkml:trace contextRef="#ctx0" brushRef="#br0" timeOffset="8593">22205 11053 8960,'7'-3'3424,"-7"3"-1856,0 10-832,0-7 928,0 6-321,0-1-63,0 8-352,0-4-128,-7 12-448,3-4 128,0 9 96,1-6-192,3 3-64,0-3-160,7 0-64,1-3-32,3-4-64,-4-3 32,8-3-32,-5 0-160,9-10-32,-4 0-352,3-17-32,-3 5-128,4-18 0,-4 4 64,0-10 0,-2 6 416,-2-2 192,1 2-32,-5 4 64,1 2 192,-5 12 128,1-2 256,0 18 96,-1-4 96,-3 16 0,0 0-160,0 10-32,0-2-192,0 5 0,0-6-224,4 3-96,0-3-32,3-3-32,1-3-160,-1-8-32,1 1-480,-1-10-128,1 0-448,-1-13-160,1 3-448,1-20-127,3 8 447,-1-11 192,0 4 704,-4-5 384,1 8 832,-1 4 320,-3 2 640,-4 3 223,0 4-223,-4 7-64,4-1-640,-3 10-160,-1-3 0,0 10 96,0 0-256,1 3-128,-1-3-320,4 9-96,0-2 64,7 0 96,-3-5-192,7 2 0,1-2 64,10-2 64,-3 0-160,9-3 0,-2 0-32,0-1 64,-3 0 32,-5 1 96,-3 0 320,-7 6 128,-3-3 192,-14 6 32,1-3-320,-10 3-160,-1-2-160,-3-1-96,3-3-128,-3 3 0,4-3-1280,0 3-512,3-3-2816,4 3-1183,0-3 959</inkml:trace>
        </inkml:traceGroup>
      </inkml:traceGroup>
    </inkml:traceGroup>
    <inkml:traceGroup>
      <inkml:annotationXML>
        <emma:emma xmlns:emma="http://www.w3.org/2003/04/emma" version="1.0">
          <emma:interpretation id="{933E962F-9210-4199-8E68-76B33B3926FB}" emma:medium="tactile" emma:mode="ink">
            <msink:context xmlns:msink="http://schemas.microsoft.com/ink/2010/main" type="paragraph" rotatedBoundingBox="17280,12179 21694,11090 21937,12074 17523,1316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A0C3F15-A17D-4BC3-94B9-64927BE3ABFC}" emma:medium="tactile" emma:mode="ink">
              <msink:context xmlns:msink="http://schemas.microsoft.com/ink/2010/main" type="line" rotatedBoundingBox="17280,12179 21694,11090 21937,12074 17523,13163"/>
            </emma:interpretation>
          </emma:emma>
        </inkml:annotationXML>
        <inkml:traceGroup>
          <inkml:annotationXML>
            <emma:emma xmlns:emma="http://www.w3.org/2003/04/emma" version="1.0">
              <emma:interpretation id="{2B380D63-195D-4F88-8737-6E2F77340D3E}" emma:medium="tactile" emma:mode="ink">
                <msink:context xmlns:msink="http://schemas.microsoft.com/ink/2010/main" type="inkWord" rotatedBoundingBox="17386,12610 18437,12350 18543,12781 17493,13040"/>
              </emma:interpretation>
              <emma:one-of disjunction-type="recognition" id="oneOf2">
                <emma:interpretation id="interp10" emma:lang="zh-CN" emma:confidence="0">
                  <emma:literal>$</emma:literal>
                </emma:interpretation>
                <emma:interpretation id="interp11" emma:lang="zh-CN" emma:confidence="0">
                  <emma:literal>入</emma:literal>
                </emma:interpretation>
                <emma:interpretation id="interp12" emma:lang="zh-CN" emma:confidence="0">
                  <emma:literal>冖</emma:literal>
                </emma:interpretation>
                <emma:interpretation id="interp13" emma:lang="zh-CN" emma:confidence="0">
                  <emma:literal>门</emma:literal>
                </emma:interpretation>
                <emma:interpretation id="interp14" emma:lang="zh-CN" emma:confidence="0">
                  <emma:literal>
</emma:literal>
                </emma:interpretation>
              </emma:one-of>
            </emma:emma>
          </inkml:annotationXML>
          <inkml:trace contextRef="#ctx0" brushRef="#br0" timeOffset="54929">19550 13234 9088,'-26'-13'3424,"26"13"-1856,-10-36-576,6 33 1119,-4-13-703,1 2-160,0-15-672,-1 6-192,1-17-256,0 8-32,-1-11 32,-3 7-64,11 0 32,0 6-64,7 4-32,-3 3 32,4 7-32,-1 3 64,4 6 32,0 0 32,4 11 0,-1-1-64,4 4 32,-2-1-128,6 1 0,-4-1 32,4-2 0,-2-1-96,0-3 0,-1 0-640,0-3-320,-1-1-672,4 1-191,-2 0-2785,8 3-1536,-6 0 3040</inkml:trace>
          <inkml:trace contextRef="#ctx0" brushRef="#br0" timeOffset="54523">20462 12615 5888,'8'2'2176,"-8"-2"-1152,8 10 128,-8-6 960,0 2-352,0 2-96,0 2-225,0-2-63,-4 10-736,0-6 128,-7 12 96,0-4-128,-18 12 32,3-6 0,-23 16 0,8-4-224,-6 0-64,6-4-224,-10-2-96,7-2-64,-16-10 0,13 0-128,-17-18-64,13 1-224,-4-16-128,10 3-608,5-12-192,3 2-1120,3-4-416,8 6-2623,13-2-1153,1 4 3360</inkml:trace>
        </inkml:traceGroup>
        <inkml:traceGroup>
          <inkml:annotationXML>
            <emma:emma xmlns:emma="http://www.w3.org/2003/04/emma" version="1.0">
              <emma:interpretation id="{ED8B113F-59F6-4A8D-812F-2A75B9A4B38B}" emma:medium="tactile" emma:mode="ink">
                <msink:context xmlns:msink="http://schemas.microsoft.com/ink/2010/main" type="inkWord" rotatedBoundingBox="18497,12273 18844,12122 18929,12318 18582,12469"/>
              </emma:interpretation>
              <emma:one-of disjunction-type="recognition" id="oneOf3">
                <emma:interpretation id="interp15" emma:lang="zh-CN" emma:confidence="0">
                  <emma:literal>a</emma:literal>
                </emma:interpretation>
                <emma:interpretation id="interp16" emma:lang="zh-CN" emma:confidence="0">
                  <emma:literal>“</emma:literal>
                </emma:interpretation>
                <emma:interpretation id="interp17" emma:lang="zh-CN" emma:confidence="0">
                  <emma:literal>比</emma:literal>
                </emma:interpretation>
                <emma:interpretation id="interp18" emma:lang="zh-CN" emma:confidence="0">
                  <emma:literal>江</emma:literal>
                </emma:interpretation>
                <emma:interpretation id="interp19" emma:lang="zh-CN" emma:confidence="0">
                  <emma:literal>厶</emma:literal>
                </emma:interpretation>
              </emma:one-of>
            </emma:emma>
          </inkml:annotationXML>
          <inkml:trace contextRef="#ctx0" brushRef="#br0" timeOffset="14878">20713 12453 5120,'-39'-2'2016,"39"2"-1088,-8-14-256,4 14 704,1-2-256,-1-2-32,0-2-256,4 2-64,-3 4-416,-1 0 0,0 6 64,0 2-32,1 8 32,-1-4-96,-4 12-33,1-4-95,0 12 32,3-6-64,0 0 64,0-6-192,4 0-32,0-4 0,4-6 0,0 0 0,7-14 64,-4 4-192,16-13 32,-5 0-256,5-16-95,-2 6 159,1-7 96,-3 4 128,-4-4 32,0 8 32,-8 2 64,1 4 160,-5 6 191,1 0-31,0 6 32,0 2-32,-4 8 0,0 0-128,3 12-96,1-6-64,0 8-96,-2-4 32,6 0-32,-5 2 0,5-6 0,-1-2-992,8-7-383,-4 0-513,8-13-96,-4 4-160,4-20 64,-4 6-672</inkml:trace>
        </inkml:traceGroup>
        <inkml:traceGroup>
          <inkml:annotationXML>
            <emma:emma xmlns:emma="http://www.w3.org/2003/04/emma" version="1.0">
              <emma:interpretation id="{F1759A57-6D60-4935-9685-861B81D35764}" emma:medium="tactile" emma:mode="ink">
                <msink:context xmlns:msink="http://schemas.microsoft.com/ink/2010/main" type="inkWord" rotatedBoundingBox="18933,12441 18992,12032 19095,12047 19036,12456"/>
              </emma:interpretation>
              <emma:one-of disjunction-type="recognition" id="oneOf4">
                <emma:interpretation id="interp20" emma:lang="zh-CN" emma:confidence="0">
                  <emma:literal>s</emma:literal>
                </emma:interpretation>
                <emma:interpretation id="interp21" emma:lang="zh-CN" emma:confidence="0">
                  <emma:literal>∫</emma:literal>
                </emma:interpretation>
                <emma:interpretation id="interp22" emma:lang="zh-CN" emma:confidence="0">
                  <emma:literal>S</emma:literal>
                </emma:interpretation>
                <emma:interpretation id="interp23" emma:lang="zh-CN" emma:confidence="0">
                  <emma:literal>了</emma:literal>
                </emma:interpretation>
                <emma:interpretation id="interp24" emma:lang="zh-CN" emma:confidence="0">
                  <emma:literal>;</emma:literal>
                </emma:interpretation>
              </emma:one-of>
            </emma:emma>
          </inkml:annotationXML>
          <inkml:trace contextRef="#ctx0" brushRef="#br0" timeOffset="15240">21076 12260 8064,'4'-13'2976,"-4"13"-1600,-4-4-480,4 4 1024,-4 0-513,1 0-63,-4 4-512,3-1-128,-4 4-416,1-1 96,0 8 64,-1-4-160,0 2-32,4 2-64,1 2 32,0-3-192,-1 0-32,4 0-64,0 4 0,0-4 64,4-4 0,-1 1 0,8-3 0,-3 0-96,3-1 64,0 1 96,0-1 32,0 1-32,-7 6 32,-2-3 0,-4 6 32,2-3 192,-8 10 192,1-6-192,-4-1-32,0 0-160,-4 1-32,0-1-32,-4-3-64,5-3-672,2-6-288,1-1-992,11-10-448,0 1-1343,11-14-577,-3 4 544</inkml:trace>
        </inkml:traceGroup>
        <inkml:traceGroup>
          <inkml:annotationXML>
            <emma:emma xmlns:emma="http://www.w3.org/2003/04/emma" version="1.0">
              <emma:interpretation id="{4256A76A-393A-41A0-BBF2-B8C2FB57BE2B}" emma:medium="tactile" emma:mode="ink">
                <msink:context xmlns:msink="http://schemas.microsoft.com/ink/2010/main" type="inkWord" rotatedBoundingBox="19098,12480 19221,11978 19408,12023 19285,12526"/>
              </emma:interpretation>
              <emma:one-of disjunction-type="recognition" id="oneOf5">
                <emma:interpretation id="interp25" emma:lang="zh-CN" emma:confidence="0">
                  <emma:literal>s</emma:literal>
                </emma:interpretation>
                <emma:interpretation id="interp26" emma:lang="zh-CN" emma:confidence="0">
                  <emma:literal>S</emma:literal>
                </emma:interpretation>
                <emma:interpretation id="interp27" emma:lang="zh-CN" emma:confidence="0">
                  <emma:literal>∫</emma:literal>
                </emma:interpretation>
                <emma:interpretation id="interp28" emma:lang="zh-CN" emma:confidence="0">
                  <emma:literal>」</emma:literal>
                </emma:interpretation>
                <emma:interpretation id="interp29" emma:lang="zh-CN" emma:confidence="0">
                  <emma:literal>了</emma:literal>
                </emma:interpretation>
              </emma:one-of>
            </emma:emma>
          </inkml:annotationXML>
          <inkml:trace contextRef="#ctx0" brushRef="#br0" timeOffset="15616">21382 12225 11520,'4'-10'4288,"-4"10"-2305,-12 3-1599,9 1 1024,-5 2-512,1-2-128,-8 6-224,5-1-32,-13 8-288,1-5 0,0 5 0,3-4-32,0 7-32,5-4-192,4 4-32,2-4 32,8 4 64,0-4-64,15 1-64,-5-4-32,12-3 96,-3-4-64,3 1 32,-3 0 0,0-1 0,-4 0 128,-6 4 32,-1 0-32,-8 10 32,0-4 0,-14 7 32,3-3-64,-15 3-64,4-3 32,-4-4 32,3 0-192,2-2-32,2-4-1088,8-7-352,0 0-1376,15-19-543,0 2-1153</inkml:trace>
        </inkml:traceGroup>
        <inkml:traceGroup>
          <inkml:annotationXML>
            <emma:emma xmlns:emma="http://www.w3.org/2003/04/emma" version="1.0">
              <emma:interpretation id="{1CFF6194-4B04-4EE3-90AB-DD4329DAE405}" emma:medium="tactile" emma:mode="ink">
                <msink:context xmlns:msink="http://schemas.microsoft.com/ink/2010/main" type="inkWord" rotatedBoundingBox="19319,12107 20284,11746 20434,12144 19468,12506"/>
              </emma:interpretation>
              <emma:one-of disjunction-type="recognition" id="oneOf6">
                <emma:interpretation id="interp30" emma:lang="zh-CN" emma:confidence="0">
                  <emma:literal>比</emma:literal>
                </emma:interpretation>
                <emma:interpretation id="interp31" emma:lang="zh-CN" emma:confidence="0">
                  <emma:literal>毗</emma:literal>
                </emma:interpretation>
                <emma:interpretation id="interp32" emma:lang="zh-CN" emma:confidence="0">
                  <emma:literal>呲</emma:literal>
                </emma:interpretation>
                <emma:interpretation id="interp33" emma:lang="zh-CN" emma:confidence="0">
                  <emma:literal>䂣</emma:literal>
                </emma:interpretation>
                <emma:interpretation id="interp34" emma:lang="zh-CN" emma:confidence="0">
                  <emma:literal>㳹</emma:literal>
                </emma:interpretation>
              </emma:one-of>
            </emma:emma>
          </inkml:annotationXML>
          <inkml:trace contextRef="#ctx0" brushRef="#br0" timeOffset="17131">21503 12287 10880,'-3'0'4032,"3"0"-2177,-4 12-1311,0-8 1056,-3 6-608,3 0-96,-3 6-224,0 0-128,0 10-288,0-2-32,-1 5 96,4-3-128,1 3-32,-1 1-160,8-4 0,-4-3 0,7-10 0,1 0-96,3-13 64,-5 0-128,9-16-32,-4 3-352,8-17-32,-4 1 0,3-10 96,-3 6 224,0-6 64,-4 5 192,-3 2 128,-2 6 96,-2 10 32,-4 2 224,-4 11 64,4 0-64,-4 15 32,2-2-96,-2 14 64,0-5-192,4 8-32,0-5-128,4 4-96,0-2-96,6-2 32,-3-2 32,12-6 64,-4-5-32,11-9-32,-4 0-416,4-13-192,-5 3-384,-2-13-192,-4 4-576,0-11-160,0 4-447,-4-7-225,0 4 160,-4-1 128,1 7 160,-4 0-96,-1 3 1120,-3 4 1088,0 2 608,0 5 320,0-1 192,0 3 224,0 1 160,0 0 320,0-1 224,0 0-96,0 4 0,0 0-1056,0-1 287,0 2 129,0-2-192,0 4-64,0 0-224,-3 6-64,3 1-96,-4 10-96,0-5-224,-7 18-64,0-4 64,-8 7 32,4-4-96,-3 7 0,3-6-224,0 0-32,5-4-64,6-6 0,0-4-160,8-12 0,0-1-192,6-10-64,1 1 0,4-18 32,0 5 32,7-14 32,-3 3 128,3-6 96,-3 7 96,-2-4 96,-2 7 0,0 6-32,-4 0 384,-3 14 128,-1 0-128,-7 18 32,0-2-64,-4 14 96,1-5-96,-5 10-32,4-5-128,-3 5 32,0-6-128,7 0 0,0-4-96,3-5-96,1-1-160,3-13-64,1 0-128,3-13-32,-3 3 32,3-16 96,-4 2 160,4-12 32,0 7 0,-1 0 128,-2 3 64,-1 6 128,1 4 64,-4 12 32,-1 0 0,-3 18 64,0-4-96,0 12-64,0-2-160,0 4-64,0-5 32,4 0 64,-4-2-288,4-4-128,-1 1-512,5-8-256,-1-3-352,5-10-192,-5 1 480,4-7 257,0 3 575,4-3 288,-7 3 800,-1 0 415,-1 4 257,2-1 192,-1 0-416,4 1-128,-3 0-480,7-4-96,0 0-256,7-4-64,-3 2-64,2-8 32,-3 4-64,1-8 64,-4 4 0,-4-6 32,0 4-352,-7 2-96,0 0 0,-8 8 128,0-2 32,-7 10 0,4 2 128,-16 14 0,5 2 96,-3 16 32,2-4 160,-3 12 96,3-4 64,4 5 160,0-6-32,8 6-32,-1-6-192,16-1-128,-5-5-32,24-4-32,-5-3 0,11-10 0,-4-4-160,5-9 32,-8 3-224,0-13 0,-4 3-1312,-8-10-576,0 4-4639</inkml:trace>
        </inkml:traceGroup>
        <inkml:traceGroup>
          <inkml:annotationXML>
            <emma:emma xmlns:emma="http://www.w3.org/2003/04/emma" version="1.0">
              <emma:interpretation id="{38F2C79F-5A74-4885-A9AD-836E2269BE76}" emma:medium="tactile" emma:mode="ink">
                <msink:context xmlns:msink="http://schemas.microsoft.com/ink/2010/main" type="inkWord" rotatedBoundingBox="20465,11394 21694,11090 21937,12074 20708,12377"/>
              </emma:interpretation>
              <emma:one-of disjunction-type="recognition" id="oneOf7">
                <emma:interpretation id="interp35" emma:lang="zh-CN" emma:confidence="0">
                  <emma:literal>2</emma:literal>
                </emma:interpretation>
                <emma:interpretation id="interp36" emma:lang="zh-CN" emma:confidence="0">
                  <emma:literal>≥</emma:literal>
                </emma:interpretation>
                <emma:interpretation id="interp37" emma:lang="zh-CN" emma:confidence="0">
                  <emma:literal>z</emma:literal>
                </emma:interpretation>
                <emma:interpretation id="interp38" emma:lang="zh-CN" emma:confidence="0">
                  <emma:literal>Z</emma:literal>
                </emma:interpretation>
                <emma:interpretation id="interp39" emma:lang="zh-CN" emma:confidence="0">
                  <emma:literal>之</emma:literal>
                </emma:interpretation>
              </emma:one-of>
            </emma:emma>
          </inkml:annotationXML>
          <inkml:trace contextRef="#ctx0" brushRef="#br0" timeOffset="18225">22638 11836 8192,'-8'-13'3072,"8"13"-1664,0-17-512,0 17 1024,0-3-513,0 0-63,4-3-448,0-1-96,13 0-448,-2 1 0,15 2 64,-8 1-160,12 6-64,-10 1-96,10 6 0,-8-4-64,-4 7 64,0-3-64,-8 17 64,1-8-64,-15 20 64,0-3 0,-17 10 32,2-10-160,-18 7 32,3-6 192,-8-1 192,10-4 96,-2-2 96,4-4-128,7-6 64,4-4-352,11-6-96,1 0 0,29-10 96,-4 0 0,23-6 0,-9-2-96,12-2-64,-6 1 32,12-4 32,-6 3-32,1-4 64,-10 5-352,-1-1-128,-8 1-736,-8-1-256,0 3-1248,-12-3-544,2 3-2367</inkml:trace>
        </inkml:traceGroup>
        <inkml:traceGroup>
          <inkml:annotationXML>
            <emma:emma xmlns:emma="http://www.w3.org/2003/04/emma" version="1.0">
              <emma:interpretation id="{5AA55BA6-027C-476A-AB5B-435BCEA00F3F}" emma:medium="tactile" emma:mode="ink">
                <msink:context xmlns:msink="http://schemas.microsoft.com/ink/2010/main" type="inkWord" rotatedBoundingBox="21875,11156 21931,12251 21028,12297 20972,11202"/>
              </emma:interpretation>
              <emma:one-of disjunction-type="recognition" id="oneOf8">
                <emma:interpretation id="interp40" emma:lang="zh-CN" emma:confidence="0">
                  <emma:literal>点</emma:literal>
                </emma:interpretation>
                <emma:interpretation id="interp41" emma:lang="zh-CN" emma:confidence="0">
                  <emma:literal>旦</emma:literal>
                </emma:interpretation>
                <emma:interpretation id="interp42" emma:lang="zh-CN" emma:confidence="0">
                  <emma:literal>上</emma:literal>
                </emma:interpretation>
                <emma:interpretation id="interp43" emma:lang="zh-CN" emma:confidence="0">
                  <emma:literal>尘</emma:literal>
                </emma:interpretation>
                <emma:interpretation id="interp44" emma:lang="zh-CN" emma:confidence="0">
                  <emma:literal>㞬</emma:literal>
                </emma:interpretation>
              </emma:one-of>
            </emma:emma>
          </inkml:annotationXML>
          <inkml:trace contextRef="#ctx0" brushRef="#br0" timeOffset="18444">23308 11506 8704,'-4'-20'3328,"4"20"-1792,-3-3-384,-1 3 1215,4 6-831,0 1-224,4 16-480,-4-3-224,3 16-352,1-7-32,4 14 96,-4-7-192,3 10-64,-4-4-480,1-2-192,0-4-1312,0-10-512,0-3-2911</inkml:trace>
          <inkml:trace contextRef="#ctx0" brushRef="#br0" timeOffset="18649">23342 11406 11904,'-11'-16'4480,"11"16"-2433,4-3-1759,-4 3 960,3 0-576,1 0-128,11 0-192,-4 0 0,8 0-192,-4 0-32,6 6 0,-6 1-64,3 2-64,-3 1 96,0 7 0,0-1 32,-8 11 64,1-5-96,-8 11 0,0-3-384,-8 9-128,5-6-864,-12 6-288,4-6-832,-8 10-319,0-10-1921</inkml:trace>
          <inkml:trace contextRef="#ctx0" brushRef="#br0" timeOffset="18871">23383 11968 8576,'19'-9'3232,"-19"9"-1728,11-10-832,-11 10 960,4-4-577,2 1-127,-3 0-544,1-1-160,4 1-160,-5 0-128,5 3 32,-1 0-1024,1 6-479,-1-2-737,1 9-256,-5-3-1088</inkml:trace>
          <inkml:trace contextRef="#ctx0" brushRef="#br0" timeOffset="19184">23448 12181 6784,'-22'30'2624,"22"-30"-1408,-21 3-288,17-3 896,0 0-640,1 0-192,3-9-480,0 1-160,7-4-193,1 2-127,9-4 0,-6 4-32,4 1 64,-4 2-32,4 4 64,0 0 64,0 9 64,0 1 96,-4 6 128,0-3 96,-8 6 64,-3-2-128,-3 2 32,0-3-224,-9-4-32,1-1-128,-4-8-96,4 0-96,-4-4 32,4 0-896,0-5-320,0-1-2783,3-3-1185,4 3 1280</inkml:trace>
          <inkml:trace contextRef="#ctx0" brushRef="#br0" timeOffset="19701">23076 12487 11648,'-18'6'4288,"18"-6"-2305,-4 4-1663,0-2 896,8-2-544,0 0-128,18-6-64,-4 0 32,34-10-288,-8 2-64,20-8 32,-10 2-96,36-10-64,-14 7 0,5-7-32,-14 7 0,-1-3 64,-10 3 32,-8 6 32,-8 1-160,-10 3-32,-4 4-320,-8 5-96,-2 0-736,-9 4-256,0 0-1695,-7 8-769,0-6-384</inkml:trace>
        </inkml:traceGroup>
      </inkml:traceGroup>
    </inkml:traceGroup>
  </inkml:traceGroup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7:38.77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0146AE53-1B7E-47EC-A69C-F646F3167357}" emma:medium="tactile" emma:mode="ink">
          <msink:context xmlns:msink="http://schemas.microsoft.com/ink/2010/main" type="writingRegion" rotatedBoundingBox="3280,9420 4032,9420 4032,10208 3280,10208"/>
        </emma:interpretation>
      </emma:emma>
    </inkml:annotationXML>
    <inkml:traceGroup>
      <inkml:annotationXML>
        <emma:emma xmlns:emma="http://www.w3.org/2003/04/emma" version="1.0">
          <emma:interpretation id="{DF74EB43-A716-481A-A410-C8A4BBF023EC}" emma:medium="tactile" emma:mode="ink">
            <msink:context xmlns:msink="http://schemas.microsoft.com/ink/2010/main" type="paragraph" rotatedBoundingBox="3280,9420 4032,9420 4032,10208 3280,1020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AB8432B-F0D0-443F-B61B-3674A49D7105}" emma:medium="tactile" emma:mode="ink">
              <msink:context xmlns:msink="http://schemas.microsoft.com/ink/2010/main" type="line" rotatedBoundingBox="3280,9420 4032,9420 4032,10208 3280,10208"/>
            </emma:interpretation>
          </emma:emma>
        </inkml:annotationXML>
        <inkml:traceGroup>
          <inkml:annotationXML>
            <emma:emma xmlns:emma="http://www.w3.org/2003/04/emma" version="1.0">
              <emma:interpretation id="{8BD21E00-E2B1-4499-8AEE-931D24B83DA9}" emma:medium="tactile" emma:mode="ink">
                <msink:context xmlns:msink="http://schemas.microsoft.com/ink/2010/main" type="inkWord" rotatedBoundingBox="3679,9616 3761,10065 3297,10149 3216,9700"/>
              </emma:interpretation>
              <emma:one-of disjunction-type="recognition" id="oneOf0">
                <emma:interpretation id="interp0" emma:lang="zh-CN" emma:confidence="0">
                  <emma:literal>儿</emma:literal>
                </emma:interpretation>
                <emma:interpretation id="interp1" emma:lang="zh-CN" emma:confidence="0">
                  <emma:literal>亿</emma:literal>
                </emma:interpretation>
                <emma:interpretation id="interp2" emma:lang="zh-CN" emma:confidence="0">
                  <emma:literal>几</emma:literal>
                </emma:interpretation>
                <emma:interpretation id="interp3" emma:lang="zh-CN" emma:confidence="0">
                  <emma:literal>江</emma:literal>
                </emma:interpretation>
                <emma:interpretation id="interp4" emma:lang="zh-CN" emma:confidence="0">
                  <emma:literal>汇</emma:literal>
                </emma:interpretation>
              </emma:one-of>
            </emma:emma>
          </inkml:annotationXML>
          <inkml:trace contextRef="#ctx0" brushRef="#br0">5449 9888 10368,'-19'-20'3872,"19"20"-2112,-19 4-929,16-4 1089,-9 6-544,1 0-128,-4 28-480,2-8-64,-2 20-416,0-6 32,4 14 32,3-8-64,5 4 0,-1-10-256,8-2-64,-1-4-928,8-12-320,1-2-1536,3-14-607,-1-2-1889</inkml:trace>
          <inkml:trace contextRef="#ctx0" brushRef="#br0" timeOffset="328">5499 9930 11392,'0'-2'4288,"0"2"-2305,0 0-1663,0 0 960,0 0-480,0 0-96,8 0-320,-5 0-96,8 2-160,-3 2-32,3 6 32,0 0-64,-3 10 32,-1-1-64,-3 10-32,0-5-192,-4 2-32,0-4 32,-8 2 96,1-4 64,-4 2 32,3 2 192,1-8 192,-1-4 0,4 2 32,1-4-160,10 0 0,1-4-96,14-2 0,-3-2-96,18-4-64,-9-2-192,10-2-128,-5 0-1440,1-12-672,-6 6-3423</inkml:trace>
        </inkml:traceGroup>
        <inkml:traceGroup>
          <inkml:annotationXML>
            <emma:emma xmlns:emma="http://www.w3.org/2003/04/emma" version="1.0">
              <emma:interpretation id="{77D8C822-CCAF-4A55-BE42-B14F60EE7575}" emma:medium="tactile" emma:mode="ink">
                <msink:context xmlns:msink="http://schemas.microsoft.com/ink/2010/main" type="inkWord" rotatedBoundingBox="3780,10208 3806,9417 4042,9425 4017,10215"/>
              </emma:interpretation>
              <emma:one-of disjunction-type="recognition" id="oneOf1">
                <emma:interpretation id="interp5" emma:lang="zh-CN" emma:confidence="0">
                  <emma:literal>,</emma:literal>
                </emma:interpretation>
                <emma:interpretation id="interp6" emma:lang="zh-CN" emma:confidence="0">
                  <emma:literal>)</emma:literal>
                </emma:interpretation>
                <emma:interpretation id="interp7" emma:lang="zh-CN" emma:confidence="0">
                  <emma:literal>丿</emma:literal>
                </emma:interpretation>
                <emma:interpretation id="interp8" emma:lang="zh-CN" emma:confidence="0">
                  <emma:literal>〕</emma:literal>
                </emma:interpretation>
                <emma:interpretation id="interp9" emma:lang="zh-CN" emma:confidence="0">
                  <emma:literal>'</emma:literal>
                </emma:interpretation>
              </emma:one-of>
            </emma:emma>
          </inkml:annotationXML>
          <inkml:trace contextRef="#ctx0" brushRef="#br0" timeOffset="594">5888 9626 10880,'6'-4'4032,"-6"4"-2177,30 10-1311,-26-6 960,3 2-96,1 0 32,6 14-192,-2-4 32,10 18-704,-3-8 224,-6 30 160,2-10-320,-7 16-96,-1-10-256,-11 10-32,1-10-160,-8 4-64,3-6-352,-17 0-192,3-12-960,-27 6-320,8-8-1760,-6-4-672,6-2-1471</inkml:trace>
        </inkml:traceGroup>
      </inkml:traceGroup>
    </inkml:traceGroup>
  </inkml:traceGroup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8:33.85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1337F32-369C-4328-89B0-4F5697E8132F}" emma:medium="tactile" emma:mode="ink">
          <msink:context xmlns:msink="http://schemas.microsoft.com/ink/2010/main" type="writingRegion" rotatedBoundingBox="4559,14542 3656,14799 3484,14194 4386,13937"/>
        </emma:interpretation>
      </emma:emma>
    </inkml:annotationXML>
    <inkml:traceGroup>
      <inkml:annotationXML>
        <emma:emma xmlns:emma="http://www.w3.org/2003/04/emma" version="1.0">
          <emma:interpretation id="{810005E2-0F9C-4F30-8450-449762E3C4D7}" emma:medium="tactile" emma:mode="ink">
            <msink:context xmlns:msink="http://schemas.microsoft.com/ink/2010/main" type="paragraph" rotatedBoundingBox="4559,14542 3656,14799 3484,14194 4386,1393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6E5DE84-BA3F-4067-9422-1DFBF972E5C0}" emma:medium="tactile" emma:mode="ink">
              <msink:context xmlns:msink="http://schemas.microsoft.com/ink/2010/main" type="line" rotatedBoundingBox="4559,14542 3656,14799 3484,14194 4386,13937"/>
            </emma:interpretation>
          </emma:emma>
        </inkml:annotationXML>
        <inkml:traceGroup>
          <inkml:annotationXML>
            <emma:emma xmlns:emma="http://www.w3.org/2003/04/emma" version="1.0">
              <emma:interpretation id="{DA26BB5B-6565-40BA-948F-21FD7441F3CB}" emma:medium="tactile" emma:mode="ink">
                <msink:context xmlns:msink="http://schemas.microsoft.com/ink/2010/main" type="inkWord" rotatedBoundingBox="4559,14542 3656,14799 3484,14194 4386,13937"/>
              </emma:interpretation>
              <emma:one-of disjunction-type="recognition" id="oneOf0">
                <emma:interpretation id="interp0" emma:lang="zh-CN" emma:confidence="0">
                  <emma:literal>丸</emma:literal>
                </emma:interpretation>
                <emma:interpretation id="interp1" emma:lang="zh-CN" emma:confidence="0">
                  <emma:literal>甩</emma:literal>
                </emma:interpretation>
                <emma:interpretation id="interp2" emma:lang="zh-CN" emma:confidence="0">
                  <emma:literal>忍</emma:literal>
                </emma:interpretation>
                <emma:interpretation id="interp3" emma:lang="zh-CN" emma:confidence="0">
                  <emma:literal>女</emma:literal>
                </emma:interpretation>
                <emma:interpretation id="interp4" emma:lang="zh-CN" emma:confidence="0">
                  <emma:literal>凤</emma:literal>
                </emma:interpretation>
              </emma:one-of>
            </emma:emma>
          </inkml:annotationXML>
          <inkml:trace contextRef="#ctx0" brushRef="#br0">5828 14406 11520,'-18'6'4288,"18"-6"-2305,-4 4-1311,0 0 1056,8-4-928,0 0-352,18 0-224,-3 0-32,7 0-96,-5 0-64,9 0 64,-4 0-288,4-4-96,-4 0-1472,-1 2-672,-3-2-1919,-11-6-1921,0 4 2304</inkml:trace>
          <inkml:trace contextRef="#ctx0" brushRef="#br0" timeOffset="-219">5741 14412 8704,'-45'-2'3232,"45"2"-1728,-34 2-192,27-2 1151,-4 7-959,0-4-384,1 23-320,-2-2-64,5 22-416,-1-8-96,5 12-96,3-8-64,3 2-64,1-8-64,11 3 32,-4-6-736,10-1-384,-2-6-1088,7-6-447,-4-6-2145</inkml:trace>
          <inkml:trace contextRef="#ctx0" brushRef="#br0" timeOffset="578">6201 14232 9856,'67'-6'3680,"-67"6"-1984,55 6-768,-48-2 1055,16 2-319,-4 0-96,3 10-192,-5-2 0,6 8-768,-5-2 288,-3 24 96,0-8-320,-11 26-128,0-10-256,-16 10-32,5-9-160,-30 0-64,8-7-288,-34 0-160,11-7-1056,-37-10-416,20 1-2400,-32-10-991</inkml:trace>
          <inkml:trace contextRef="#ctx0" brushRef="#br0" timeOffset="375">6002 14255 10112,'-11'7'3872,"11"-7"-2112,-11 13-929,7-10 1153,0 11-704,1-2-160,-1 8-384,0-4-96,4 11-352,0-4 32,4 13 96,0-6-288,-1-4-64,1-6-64,0-4 0,0-3 0,7-10 0,0-3-224,3-10 0,1 0-128,3-2 64,-3 2-64,7 0 64,1 3 96,-5 4 96,-3-1 128,-5 11 64,1 0 224,-14 25 192,-1-6 32,-7 20 32,5-10 0,-13 8-64,4-8-192,-7-4-128,3-2-192,-3-8 0,3-2-864,2-10-288,2-4-992,4-24-320,-1 0-2079,9-14-2113,-1-27 2336</inkml:trace>
        </inkml:traceGroup>
      </inkml:traceGroup>
    </inkml:traceGroup>
  </inkml:traceGroup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8:39.85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BC92261D-C235-4616-BD78-BD18A872502F}" emma:medium="tactile" emma:mode="ink">
          <msink:context xmlns:msink="http://schemas.microsoft.com/ink/2010/main" type="writingRegion" rotatedBoundingBox="13849,9890 14545,9890 14545,10434 13849,10434"/>
        </emma:interpretation>
      </emma:emma>
    </inkml:annotationXML>
    <inkml:traceGroup>
      <inkml:annotationXML>
        <emma:emma xmlns:emma="http://www.w3.org/2003/04/emma" version="1.0">
          <emma:interpretation id="{F3DB5156-0CE5-4605-B093-96C2AB7C4D1B}" emma:medium="tactile" emma:mode="ink">
            <msink:context xmlns:msink="http://schemas.microsoft.com/ink/2010/main" type="paragraph" rotatedBoundingBox="13849,9890 14545,9890 14545,10434 13849,1043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BD5A0A6-AD47-474C-822B-718349EE9E7D}" emma:medium="tactile" emma:mode="ink">
              <msink:context xmlns:msink="http://schemas.microsoft.com/ink/2010/main" type="line" rotatedBoundingBox="13849,9890 14545,9890 14545,10434 13849,10434"/>
            </emma:interpretation>
          </emma:emma>
        </inkml:annotationXML>
        <inkml:traceGroup>
          <inkml:annotationXML>
            <emma:emma xmlns:emma="http://www.w3.org/2003/04/emma" version="1.0">
              <emma:interpretation id="{6BF63729-CF78-4BE8-AE50-B57071225275}" emma:medium="tactile" emma:mode="ink">
                <msink:context xmlns:msink="http://schemas.microsoft.com/ink/2010/main" type="inkWord" rotatedBoundingBox="13831,10388 13870,10043 13974,10055 13935,10399"/>
              </emma:interpretation>
              <emma:one-of disjunction-type="recognition" id="oneOf0">
                <emma:interpretation id="interp0" emma:lang="zh-CN" emma:confidence="0">
                  <emma:literal>(</emma:literal>
                </emma:interpretation>
                <emma:interpretation id="interp1" emma:lang="zh-CN" emma:confidence="0">
                  <emma:literal>[</emma:literal>
                </emma:interpretation>
                <emma:interpretation id="interp2" emma:lang="zh-CN" emma:confidence="0">
                  <emma:literal>〔</emma:literal>
                </emma:interpretation>
                <emma:interpretation id="interp3" emma:lang="zh-CN" emma:confidence="0">
                  <emma:literal>「</emma:literal>
                </emma:interpretation>
                <emma:interpretation id="interp4" emma:lang="zh-CN" emma:confidence="0">
                  <emma:literal>`</emma:literal>
                </emma:interpretation>
              </emma:one-of>
            </emma:emma>
          </inkml:annotationXML>
          <inkml:trace contextRef="#ctx0" brushRef="#br0">15992 10261 9984,'-10'-6'3680,"10"6"-1984,-20 6-1120,17-2 895,-8 6-287,-1-4 32,-2 10-416,2 0-192,-2 14-320,4-4-128,2 10 32,1-3-160,7 3-96,0-3 32,11-4 0,-5-3-192,9-12 0,-4-4-1024,4-4-448,-4 1-1055,1-27-417,-2 3-1056</inkml:trace>
        </inkml:traceGroup>
        <inkml:traceGroup>
          <inkml:annotationXML>
            <emma:emma xmlns:emma="http://www.w3.org/2003/04/emma" version="1.0">
              <emma:interpretation id="{E40762F8-35E6-4D1D-96C5-C96B787F924E}" emma:medium="tactile" emma:mode="ink">
                <msink:context xmlns:msink="http://schemas.microsoft.com/ink/2010/main" type="inkWord" rotatedBoundingBox="14172,9939 14267,10246 14080,10305 13985,9997"/>
              </emma:interpretation>
              <emma:one-of disjunction-type="recognition" id="oneOf1">
                <emma:interpretation id="interp5" emma:lang="zh-CN" emma:confidence="0">
                  <emma:literal>2</emma:literal>
                </emma:interpretation>
                <emma:interpretation id="interp6" emma:lang="zh-CN" emma:confidence="0">
                  <emma:literal>工</emma:literal>
                </emma:interpretation>
                <emma:interpretation id="interp7" emma:lang="zh-CN" emma:confidence="0">
                  <emma:literal>乙</emma:literal>
                </emma:interpretation>
                <emma:interpretation id="interp8" emma:lang="zh-CN" emma:confidence="0">
                  <emma:literal>z</emma:literal>
                </emma:interpretation>
                <emma:interpretation id="interp9" emma:lang="zh-CN" emma:confidence="0">
                  <emma:literal>己</emma:literal>
                </emma:interpretation>
              </emma:one-of>
            </emma:emma>
          </inkml:annotationXML>
          <inkml:trace contextRef="#ctx0" brushRef="#br0" timeOffset="360">16058 10216 7936,'0'-14'2976,"0"14"-1600,0-19-256,0 19 1024,4 0-609,-4 0-159,7 3-448,-3 1-192,7-1-416,-3 0-64,2 7-32,2-4-96,2 8-96,-2-4 0,-2 9 32,-3-2-32,-7-1 64,0-3-64,-3 4 64,-1-4 64,-6-4 128,2 1 160,-3 13 96,0-3 64,0-4 96,4-3-320,3 1-128,0-5-160,8 1-96,0-3 32,6 3-32,2-4 0,14 1 0,-5-4-160,5-13-32,-3 4-768,-1-4-320,0 3-1600,-3-3-639,-6 4-1825</inkml:trace>
        </inkml:traceGroup>
        <inkml:traceGroup>
          <inkml:annotationXML>
            <emma:emma xmlns:emma="http://www.w3.org/2003/04/emma" version="1.0">
              <emma:interpretation id="{EC442BFE-2495-4EF8-BDDF-73E493245B5E}" emma:medium="tactile" emma:mode="ink">
                <msink:context xmlns:msink="http://schemas.microsoft.com/ink/2010/main" type="inkWord" rotatedBoundingBox="14248,10434 14308,9879 14569,9908 14509,10462"/>
              </emma:interpretation>
              <emma:one-of disjunction-type="recognition" id="oneOf2">
                <emma:interpretation id="interp10" emma:lang="zh-CN" emma:confidence="0">
                  <emma:literal>)</emma:literal>
                </emma:interpretation>
                <emma:interpretation id="interp11" emma:lang="zh-CN" emma:confidence="0">
                  <emma:literal>丿</emma:literal>
                </emma:interpretation>
                <emma:interpretation id="interp12" emma:lang="zh-CN" emma:confidence="0">
                  <emma:literal>〉</emma:literal>
                </emma:interpretation>
                <emma:interpretation id="interp13" emma:lang="zh-CN" emma:confidence="0">
                  <emma:literal>〕</emma:literal>
                </emma:interpretation>
                <emma:interpretation id="interp14" emma:lang="zh-CN" emma:confidence="0">
                  <emma:literal>’</emma:literal>
                </emma:interpretation>
              </emma:one-of>
            </emma:emma>
          </inkml:annotationXML>
          <inkml:trace contextRef="#ctx0" brushRef="#br0" timeOffset="625">16413 10093 10368,'0'0'3872,"0"0"-2112,11-2-929,-11 2 1089,7 2-736,1 2-288,3 12-160,-4-2-96,8 6-352,-4-2 256,8 10 160,-4-10 64,4 10 96,-6-6-64,-2 14 0,-3-6-256,-12 9 0,0-7-320,-7 5-64,4-5-32,-14 4 0,2-3-416,-26-7-128,8-2-1216,-14-5-448,6-2-3456,-9-4-1439</inkml:trace>
        </inkml:traceGroup>
      </inkml:traceGroup>
    </inkml:traceGroup>
  </inkml:traceGroup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9:10.37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B0A64FA-D89E-41AA-96DC-F6BAC17FA851}" emma:medium="tactile" emma:mode="ink">
          <msink:context xmlns:msink="http://schemas.microsoft.com/ink/2010/main" type="writingRegion" rotatedBoundingBox="1819,12945 5077,13059 5060,13545 1802,13431"/>
        </emma:interpretation>
      </emma:emma>
    </inkml:annotationXML>
    <inkml:traceGroup>
      <inkml:annotationXML>
        <emma:emma xmlns:emma="http://www.w3.org/2003/04/emma" version="1.0">
          <emma:interpretation id="{6EF146D0-F829-4656-9118-B47FAF9C9274}" emma:medium="tactile" emma:mode="ink">
            <msink:context xmlns:msink="http://schemas.microsoft.com/ink/2010/main" type="paragraph" rotatedBoundingBox="1819,12945 5077,13059 5060,13545 1802,1343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801E827-685D-4226-8AC0-1D2250C4C41B}" emma:medium="tactile" emma:mode="ink">
              <msink:context xmlns:msink="http://schemas.microsoft.com/ink/2010/main" type="line" rotatedBoundingBox="1819,12945 5077,13059 5060,13545 1802,13431"/>
            </emma:interpretation>
          </emma:emma>
        </inkml:annotationXML>
        <inkml:traceGroup>
          <inkml:annotationXML>
            <emma:emma xmlns:emma="http://www.w3.org/2003/04/emma" version="1.0">
              <emma:interpretation id="{FEF5466D-9729-46DA-A53F-23B32199D39E}" emma:medium="tactile" emma:mode="ink">
                <msink:context xmlns:msink="http://schemas.microsoft.com/ink/2010/main" type="inkWord" rotatedBoundingBox="1817,13025 2007,13032 1996,13345 1805,13338"/>
              </emma:interpretation>
              <emma:one-of disjunction-type="recognition" id="oneOf0">
                <emma:interpretation id="interp0" emma:lang="zh-CN" emma:confidence="0">
                  <emma:literal>y</emma:literal>
                </emma:interpretation>
                <emma:interpretation id="interp1" emma:lang="zh-CN" emma:confidence="0">
                  <emma:literal>Y</emma:literal>
                </emma:interpretation>
                <emma:interpretation id="interp2" emma:lang="zh-CN" emma:confidence="0">
                  <emma:literal>乄</emma:literal>
                </emma:interpretation>
                <emma:interpretation id="interp3" emma:lang="zh-CN" emma:confidence="0">
                  <emma:literal>}</emma:literal>
                </emma:interpretation>
                <emma:interpretation id="interp4" emma:lang="zh-CN" emma:confidence="0">
                  <emma:literal>丫</emma:literal>
                </emma:interpretation>
              </emma:one-of>
            </emma:emma>
          </inkml:annotationXML>
          <inkml:trace contextRef="#ctx0" brushRef="#br0">3842 13234 9600,'-4'-6'3584,"8"6"-1920,3 3-1088,-3 0 895,4 4-479,-1-4-192,8 7-384,7 10-128,-7-4-160,-4 0-96,3 1 64,8 2-576,-7-5-192,-4-4-1535,1 0-609,6-8-1664</inkml:trace>
          <inkml:trace contextRef="#ctx0" brushRef="#br0" timeOffset="219">4012 13274 11776,'-7'20'4480,"3"-1"-2433,-4 10-1951,5-21 832,-5 1-480,1 14-32,-1-3-224,1-4-64,-1 10-64,1 10-320,7-20-160,0-2-1536,7 6-735,12-4-2209</inkml:trace>
        </inkml:traceGroup>
        <inkml:traceGroup>
          <inkml:annotationXML>
            <emma:emma xmlns:emma="http://www.w3.org/2003/04/emma" version="1.0">
              <emma:interpretation id="{84E14F08-6DF2-4D0E-9EC5-E2653A0EA4E8}" emma:medium="tactile" emma:mode="ink">
                <msink:context xmlns:msink="http://schemas.microsoft.com/ink/2010/main" type="inkWord" rotatedBoundingBox="2519,13020 2758,13029 2747,13343 2508,13334"/>
              </emma:interpretation>
              <emma:one-of disjunction-type="recognition" id="oneOf1">
                <emma:interpretation id="interp5" emma:lang="zh-CN" emma:confidence="0">
                  <emma:literal>y</emma:literal>
                </emma:interpretation>
                <emma:interpretation id="interp6" emma:lang="zh-CN" emma:confidence="0">
                  <emma:literal>Y</emma:literal>
                </emma:interpretation>
                <emma:interpretation id="interp7" emma:lang="zh-CN" emma:confidence="0">
                  <emma:literal>x</emma:literal>
                </emma:interpretation>
                <emma:interpretation id="interp8" emma:lang="zh-CN" emma:confidence="0">
                  <emma:literal>乄</emma:literal>
                </emma:interpretation>
                <emma:interpretation id="interp9" emma:lang="zh-CN" emma:confidence="0">
                  <emma:literal>X</emma:literal>
                </emma:interpretation>
              </emma:one-of>
            </emma:emma>
          </inkml:annotationXML>
          <inkml:trace contextRef="#ctx0" brushRef="#br0" timeOffset="438">4540 13251 11648,'0'4'4384,"4"-1"-2369,3 4-1567,-7-5 992,7 6-608,1-2-64,3 4-448,0 3-128,11 4-128,11 2-64,-10-9 96,-5-1-832,0 1-384,8 0-1632,-12-6-703,-2-1-1345</inkml:trace>
          <inkml:trace contextRef="#ctx0" brushRef="#br0" timeOffset="656">4780 13231 12544,'-18'20'4639,"18"-20"-2495,-44 40-1856,34-20 1024,-6 0-512,2-1-96,2-10-320,1 1-96,0 14-160,-7 12-96,6-16 0,4-4-896,1 6-288,7 5-1888,4-10-831,11-8-1089</inkml:trace>
        </inkml:traceGroup>
        <inkml:traceGroup>
          <inkml:annotationXML>
            <emma:emma xmlns:emma="http://www.w3.org/2003/04/emma" version="1.0">
              <emma:interpretation id="{B341CBD8-71C1-4EC0-80EF-BEB61FEFFC8B}" emma:medium="tactile" emma:mode="ink">
                <msink:context xmlns:msink="http://schemas.microsoft.com/ink/2010/main" type="inkWord" rotatedBoundingBox="2957,12985 3176,12992 3159,13479 2940,13471"/>
              </emma:interpretation>
              <emma:one-of disjunction-type="recognition" id="oneOf2">
                <emma:interpretation id="interp10" emma:lang="zh-CN" emma:confidence="0">
                  <emma:literal>f</emma:literal>
                </emma:interpretation>
                <emma:interpretation id="interp11" emma:lang="zh-CN" emma:confidence="0">
                  <emma:literal>Y</emma:literal>
                </emma:interpretation>
                <emma:interpretation id="interp12" emma:lang="zh-CN" emma:confidence="0">
                  <emma:literal>乄</emma:literal>
                </emma:interpretation>
                <emma:interpretation id="interp13" emma:lang="zh-CN" emma:confidence="0">
                  <emma:literal>Ⅹ</emma:literal>
                </emma:interpretation>
                <emma:interpretation id="interp14" emma:lang="zh-CN" emma:confidence="0">
                  <emma:literal>ㄨ</emma:literal>
                </emma:interpretation>
              </emma:one-of>
            </emma:emma>
          </inkml:annotationXML>
          <inkml:trace contextRef="#ctx0" brushRef="#br0" timeOffset="828">4976 13271 12544,'4'10'4639,"-4"-10"-2495,6 13-1728,-6-10 1120,4 11-640,-4-8-192,7 8-352,1-5-160,7 4-96,11 3 64,-11-9 32,-1 0-704,9 3-288,-2-4-1312,1 7-480,8 0-3039</inkml:trace>
          <inkml:trace contextRef="#ctx0" brushRef="#br0" timeOffset="1063">5198 13195 13568,'-46'13'5087,"36"-7"-2751,-6 14-2304,6-6 1024,4-2-416,-2 2-64,-4 6-320,-6 16-96,7-4-96,0-6-64,-1 20 96,-2 14-64,-2-8-32,6-6-1184,2-6-480,0-12-2496,6-14-3103</inkml:trace>
        </inkml:traceGroup>
        <inkml:traceGroup>
          <inkml:annotationXML>
            <emma:emma xmlns:emma="http://www.w3.org/2003/04/emma" version="1.0">
              <emma:interpretation id="{0C79A501-D02E-45AF-9EFA-7935F9C2AE07}" emma:medium="tactile" emma:mode="ink">
                <msink:context xmlns:msink="http://schemas.microsoft.com/ink/2010/main" type="inkWord" rotatedBoundingBox="3354,13020 3544,13027 3528,13472 3339,13465"/>
              </emma:interpretation>
              <emma:one-of disjunction-type="recognition" id="oneOf3">
                <emma:interpretation id="interp15" emma:lang="zh-CN" emma:confidence="0">
                  <emma:literal>f</emma:literal>
                </emma:interpretation>
                <emma:interpretation id="interp16" emma:lang="zh-CN" emma:confidence="0">
                  <emma:literal>ㄨ</emma:literal>
                </emma:interpretation>
                <emma:interpretation id="interp17" emma:lang="zh-CN" emma:confidence="0">
                  <emma:literal>屮</emma:literal>
                </emma:interpretation>
                <emma:interpretation id="interp18" emma:lang="zh-CN" emma:confidence="0">
                  <emma:literal>十</emma:literal>
                </emma:interpretation>
                <emma:interpretation id="interp19" emma:lang="zh-CN" emma:confidence="0">
                  <emma:literal></emma:literal>
                </emma:interpretation>
              </emma:one-of>
            </emma:emma>
          </inkml:annotationXML>
          <inkml:trace contextRef="#ctx0" brushRef="#br0" timeOffset="1438">5404 13359 12544,'-22'19'4639,"18"-11"-2495,0-8-1376,0 0 1216,4 2-896,0 2-192,8-1-416,-1 0-160,8 1-160,8-1-128,-5 0 0,1 1-320,-1 2-128,1-2-1184,-2-2-576,2-2-2175,-4-10-961,-4-2 864</inkml:trace>
          <inkml:trace contextRef="#ctx0" brushRef="#br0" timeOffset="1656">5529 13228 13824,'-15'10'5183,"15"-10"-2815,-7 22-1760,3-15 1248,1 10-608,0-5-160,-4 12-544,-1-8-192,-3 20-224,0-3-96,-8 17 0,-7 18-1312,4-8-480,3-11-3168,5-13-1343</inkml:trace>
        </inkml:traceGroup>
        <inkml:traceGroup>
          <inkml:annotationXML>
            <emma:emma xmlns:emma="http://www.w3.org/2003/04/emma" version="1.0">
              <emma:interpretation id="{007462D4-9412-4C79-9D8A-BFEEFD6D8B54}" emma:medium="tactile" emma:mode="ink">
                <msink:context xmlns:msink="http://schemas.microsoft.com/ink/2010/main" type="inkWord" rotatedBoundingBox="3752,13294 3956,13301 3955,13329 3751,13322"/>
              </emma:interpretation>
              <emma:one-of disjunction-type="recognition" id="oneOf4">
                <emma:interpretation id="interp20" emma:lang="zh-CN" emma:confidence="0">
                  <emma:literal>-</emma:literal>
                </emma:interpretation>
                <emma:interpretation id="interp21" emma:lang="zh-CN" emma:confidence="0">
                  <emma:literal>一</emma:literal>
                </emma:interpretation>
                <emma:interpretation id="interp22" emma:lang="zh-CN" emma:confidence="0">
                  <emma:literal>—</emma:literal>
                </emma:interpretation>
                <emma:interpretation id="interp23" emma:lang="zh-CN" emma:confidence="0">
                  <emma:literal>ㄧ</emma:literal>
                </emma:interpretation>
                <emma:interpretation id="interp24" emma:lang="zh-CN" emma:confidence="0">
                  <emma:literal>_</emma:literal>
                </emma:interpretation>
              </emma:one-of>
            </emma:emma>
          </inkml:annotationXML>
          <inkml:trace contextRef="#ctx0" brushRef="#br0" timeOffset="2111">5777 13514 12800,'-4'6'4735,"4"-6"-2559,11 0-2336,-3 3 832,3-3-512,4 3-32,7-3-64,0-3-64,4 0 32,-1-1-1536,5-2-640,4 0-3071</inkml:trace>
        </inkml:traceGroup>
        <inkml:traceGroup>
          <inkml:annotationXML>
            <emma:emma xmlns:emma="http://www.w3.org/2003/04/emma" version="1.0">
              <emma:interpretation id="{434B7E74-75F4-4715-B81D-DAC2EAA0A3D7}" emma:medium="tactile" emma:mode="ink">
                <msink:context xmlns:msink="http://schemas.microsoft.com/ink/2010/main" type="inkWord" rotatedBoundingBox="4291,13232 4538,13241 4537,13257 4290,13248"/>
              </emma:interpretation>
              <emma:one-of disjunction-type="recognition" id="oneOf5">
                <emma:interpretation id="interp25" emma:lang="zh-CN" emma:confidence="0">
                  <emma:literal>-</emma:literal>
                </emma:interpretation>
                <emma:interpretation id="interp26" emma:lang="zh-CN" emma:confidence="0">
                  <emma:literal>一</emma:literal>
                </emma:interpretation>
                <emma:interpretation id="interp27" emma:lang="zh-CN" emma:confidence="0">
                  <emma:literal>—</emma:literal>
                </emma:interpretation>
                <emma:interpretation id="interp28" emma:lang="zh-CN" emma:confidence="0">
                  <emma:literal>ㄧ</emma:literal>
                </emma:interpretation>
                <emma:interpretation id="interp29" emma:lang="zh-CN" emma:confidence="0">
                  <emma:literal>_</emma:literal>
                </emma:interpretation>
              </emma:one-of>
            </emma:emma>
          </inkml:annotationXML>
          <inkml:trace contextRef="#ctx0" brushRef="#br0" timeOffset="2314">6326 13435 11776,'-14'4'4480,"14"-4"-2433,3 5-1535,-3-5 1120,11 7-928,8-7-352,3 0-256,5 0-64,-3 0-672,6 0-288,0 0-2080,4-7-831,13 7-833</inkml:trace>
        </inkml:traceGroup>
        <inkml:traceGroup>
          <inkml:annotationXML>
            <emma:emma xmlns:emma="http://www.w3.org/2003/04/emma" version="1.0">
              <emma:interpretation id="{7A84FB22-CEE9-44A1-8511-17D311FAB5F2}" emma:medium="tactile" emma:mode="ink">
                <msink:context xmlns:msink="http://schemas.microsoft.com/ink/2010/main" type="inkWord" rotatedBoundingBox="4981,13177 5073,13180 5072,13195 4980,13192"/>
              </emma:interpretation>
              <emma:one-of disjunction-type="recognition" id="oneOf6">
                <emma:interpretation id="interp30" emma:lang="zh-CN" emma:confidence="0">
                  <emma:literal>-</emma:literal>
                </emma:interpretation>
                <emma:interpretation id="interp31" emma:lang="zh-CN" emma:confidence="0">
                  <emma:literal>一</emma:literal>
                </emma:interpretation>
                <emma:interpretation id="interp32" emma:lang="zh-CN" emma:confidence="0">
                  <emma:literal>‐</emma:literal>
                </emma:interpretation>
                <emma:interpretation id="interp33" emma:lang="zh-CN" emma:confidence="0">
                  <emma:literal>_</emma:literal>
                </emma:interpretation>
                <emma:interpretation id="interp34" emma:lang="zh-CN" emma:confidence="0">
                  <emma:literal> </emma:literal>
                </emma:interpretation>
              </emma:one-of>
            </emma:emma>
          </inkml:annotationXML>
          <inkml:trace contextRef="#ctx0" brushRef="#br0" timeOffset="2518">7002 13379 15232,'8'4'5695,"-8"-1"-3071,3-1-2848,1 2 1024,0-1-672,0-3-64,7 0-1472,4 0-640,2-3-4255,9-3-1825</inkml:trace>
        </inkml:traceGroup>
      </inkml:traceGroup>
    </inkml:traceGroup>
  </inkml:traceGroup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08:30.05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90E57B3E-5F05-4CB8-82BC-A5D5211994B2}" emma:medium="tactile" emma:mode="ink">
          <msink:context xmlns:msink="http://schemas.microsoft.com/ink/2010/main" type="writingRegion" rotatedBoundingBox="4029,11537 4875,11537 4875,12268 4029,12268"/>
        </emma:interpretation>
      </emma:emma>
    </inkml:annotationXML>
    <inkml:traceGroup>
      <inkml:annotationXML>
        <emma:emma xmlns:emma="http://www.w3.org/2003/04/emma" version="1.0">
          <emma:interpretation id="{A7CF6EBB-37B0-416C-BCEF-AE4805955376}" emma:medium="tactile" emma:mode="ink">
            <msink:context xmlns:msink="http://schemas.microsoft.com/ink/2010/main" type="paragraph" rotatedBoundingBox="4029,11537 4875,11537 4875,12268 4029,1226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08126D9-6013-4408-815E-2D665999F37C}" emma:medium="tactile" emma:mode="ink">
              <msink:context xmlns:msink="http://schemas.microsoft.com/ink/2010/main" type="line" rotatedBoundingBox="4029,11537 4875,11537 4875,12268 4029,12268"/>
            </emma:interpretation>
          </emma:emma>
        </inkml:annotationXML>
        <inkml:traceGroup>
          <inkml:annotationXML>
            <emma:emma xmlns:emma="http://www.w3.org/2003/04/emma" version="1.0">
              <emma:interpretation id="{CD37A86F-25A5-46CA-BFB2-D4E41488117F}" emma:medium="tactile" emma:mode="ink">
                <msink:context xmlns:msink="http://schemas.microsoft.com/ink/2010/main" type="inkWord" rotatedBoundingBox="4145,11660 4169,12266 4039,12271 4014,11666"/>
              </emma:interpretation>
              <emma:one-of disjunction-type="recognition" id="oneOf0">
                <emma:interpretation id="interp0" emma:lang="zh-CN" emma:confidence="0">
                  <emma:literal>(</emma:literal>
                </emma:interpretation>
                <emma:interpretation id="interp1" emma:lang="zh-CN" emma:confidence="0">
                  <emma:literal>〔</emma:literal>
                </emma:interpretation>
                <emma:interpretation id="interp2" emma:lang="zh-CN" emma:confidence="0">
                  <emma:literal>{</emma:literal>
                </emma:interpretation>
                <emma:interpretation id="interp3" emma:lang="zh-CN" emma:confidence="0">
                  <emma:literal>[</emma:literal>
                </emma:interpretation>
                <emma:interpretation id="interp4" emma:lang="zh-CN" emma:confidence="0">
                  <emma:literal>〈</emma:literal>
                </emma:interpretation>
              </emma:one-of>
            </emma:emma>
          </inkml:annotationXML>
          <inkml:trace contextRef="#ctx0" brushRef="#br0">6160 11863 12032,'-36'10'4575,"36"-10"-2495,-29 50-2016,22-41 960,-5 30-320,5-5 32,0 21-320,-1-9-96,4 13-192,4-7-96,8 8 64,-4-11-224,10 0-32,-2-10-1088,14-9-352,-4-4-1375,-1-26-545,12-20-864</inkml:trace>
        </inkml:traceGroup>
        <inkml:traceGroup>
          <inkml:annotationXML>
            <emma:emma xmlns:emma="http://www.w3.org/2003/04/emma" version="1.0">
              <emma:interpretation id="{F1DE619A-5797-4897-8E06-2B0DA64FAED3}" emma:medium="tactile" emma:mode="ink">
                <msink:context xmlns:msink="http://schemas.microsoft.com/ink/2010/main" type="inkWord" rotatedBoundingBox="4421,11591 4567,12179 4337,12236 4192,11648"/>
              </emma:interpretation>
              <emma:one-of disjunction-type="recognition" id="oneOf1">
                <emma:interpretation id="interp5" emma:lang="zh-CN" emma:confidence="0">
                  <emma:literal>3</emma:literal>
                </emma:interpretation>
                <emma:interpretation id="interp6" emma:lang="zh-CN" emma:confidence="0">
                  <emma:literal>了</emma:literal>
                </emma:interpretation>
                <emma:interpretation id="interp7" emma:lang="zh-CN" emma:confidence="0">
                  <emma:literal>弓</emma:literal>
                </emma:interpretation>
                <emma:interpretation id="interp8" emma:lang="zh-CN" emma:confidence="0">
                  <emma:literal>ㄋ</emma:literal>
                </emma:interpretation>
                <emma:interpretation id="interp9" emma:lang="zh-CN" emma:confidence="0">
                  <emma:literal>}</emma:literal>
                </emma:interpretation>
              </emma:one-of>
            </emma:emma>
          </inkml:annotationXML>
          <inkml:trace contextRef="#ctx0" brushRef="#br0" timeOffset="455">6293 11843 8192,'-7'-6'3072,"7"6"-1664,4-6-32,-4 6 1279,3 2-1023,1-2-416,11 8-608,-4-2-192,8 4-224,-4 0-128,7 6-32,-3-4 32,-2 8 96,-2-4-64,-4 8-64,0-4 64,-11 10 0,0-8-32,-15 1-64,4-4 32,-14 1-32,3-4 256,-4-2 160,4-1-128,10-3-96,1-3-192,15-1-64,0-2 32,18-2 0,0 2 32,8-1 0,-5 0 0,9 4 64,-8 0-32,0 9 64,-4-3 0,-4 10 32,-3-3 128,-8 2 160,-3-2 192,-12 4 96,1-5-224,-11 4-64,3-3-224,-18-4-128,3-3-320,-3-10-160,4 0-832,7-6-320,3 0-1184,15-16-416,1 2-2239</inkml:trace>
        </inkml:traceGroup>
        <inkml:traceGroup>
          <inkml:annotationXML>
            <emma:emma xmlns:emma="http://www.w3.org/2003/04/emma" version="1.0">
              <emma:interpretation id="{212B142B-0CC5-4C21-9BDF-2AF1182FC03F}" emma:medium="tactile" emma:mode="ink">
                <msink:context xmlns:msink="http://schemas.microsoft.com/ink/2010/main" type="inkWord" rotatedBoundingBox="4450,12212 4573,11521 4912,11582 4788,12272"/>
              </emma:interpretation>
              <emma:one-of disjunction-type="recognition" id="oneOf2">
                <emma:interpretation id="interp10" emma:lang="zh-CN" emma:confidence="0">
                  <emma:literal>)</emma:literal>
                </emma:interpretation>
                <emma:interpretation id="interp11" emma:lang="zh-CN" emma:confidence="0">
                  <emma:literal>〉</emma:literal>
                </emma:interpretation>
                <emma:interpretation id="interp12" emma:lang="zh-CN" emma:confidence="0">
                  <emma:literal>&gt;</emma:literal>
                </emma:interpretation>
                <emma:interpretation id="interp13" emma:lang="zh-CN" emma:confidence="0">
                  <emma:literal>]</emma:literal>
                </emma:interpretation>
                <emma:interpretation id="interp14" emma:lang="zh-CN" emma:confidence="0">
                  <emma:literal>’</emma:literal>
                </emma:interpretation>
              </emma:one-of>
            </emma:emma>
          </inkml:annotationXML>
          <inkml:trace contextRef="#ctx0" brushRef="#br0" timeOffset="687">6604 11775 11008,'22'-17'4128,"-7"8"-2241,18-1-799,-30 10 1280,16 3-736,-5 0-192,16 7-288,-4 0-96,4 10-576,-5-4 0,1 10-32,-3-6-32,-9 29 64,-2-10-192,-16 17-32,0-10-128,-30 10-32,5-10-32,-18 6-64,5-6-672,-24 6-288,11-6-1280,-22-3-576,10-7-3999</inkml:trace>
        </inkml:traceGroup>
      </inkml:traceGroup>
    </inkml:traceGroup>
  </inkml:traceGroup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11:47.73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26E02379-A3F7-4BA9-8B1A-04357B74A98E}" emma:medium="tactile" emma:mode="ink">
          <msink:context xmlns:msink="http://schemas.microsoft.com/ink/2010/main" type="writingRegion" rotatedBoundingBox="10921,9035 18204,8425 18811,15683 11528,16292"/>
        </emma:interpretation>
      </emma:emma>
    </inkml:annotationXML>
    <inkml:traceGroup>
      <inkml:annotationXML>
        <emma:emma xmlns:emma="http://www.w3.org/2003/04/emma" version="1.0">
          <emma:interpretation id="{DC36E771-DA30-4388-9E5E-4A45BA549295}" emma:medium="tactile" emma:mode="ink">
            <msink:context xmlns:msink="http://schemas.microsoft.com/ink/2010/main" type="paragraph" rotatedBoundingBox="11370,8977 12371,8983 12366,9689 11365,968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D19DCB7-880E-4632-9319-88A977B994AB}" emma:medium="tactile" emma:mode="ink">
              <msink:context xmlns:msink="http://schemas.microsoft.com/ink/2010/main" type="inkBullet" rotatedBoundingBox="11370,8977 12005,8981 12001,9562 11366,9558"/>
            </emma:interpretation>
            <emma:one-of disjunction-type="recognition" id="oneOf0">
              <emma:interpretation id="interp0" emma:lang="zh-CN" emma:confidence="0">
                <emma:literal>牡</emma:literal>
              </emma:interpretation>
              <emma:interpretation id="interp1" emma:lang="zh-CN" emma:confidence="0">
                <emma:literal>忆</emma:literal>
              </emma:interpretation>
              <emma:interpretation id="interp2" emma:lang="zh-CN" emma:confidence="0">
                <emma:literal>牝</emma:literal>
              </emma:interpretation>
              <emma:interpretation id="interp3" emma:lang="zh-CN" emma:confidence="0">
                <emma:literal>忙</emma:literal>
              </emma:interpretation>
              <emma:interpretation id="interp4" emma:lang="zh-CN" emma:confidence="0">
                <emma:literal>化</emma:literal>
              </emma:interpretation>
            </emma:one-of>
          </emma:emma>
        </inkml:annotationXML>
        <inkml:trace contextRef="#ctx0" brushRef="#br0">13512 9206 7808,'7'-14'2880,"-7"14"-1536,0-4-800,0 4 864,0 8-160,0-6 31,-3 12-511,3-4-192,-4 10-352,0-2-96,-4 16 0,1-4 288,-8-2 96,4 2-96,-8 6 0,5-6-64,0 0 96,-1-4-32,8-6 0,-1-4-320,12-6-32,0 0 0,10-4 32,-4-2-128,9-12 32,-4 6 64,7-4 32,-3 2-544,3-12-160,-3 2-832,2-2-384,-2 2-767,-5 2-321,2 2-1248</inkml:trace>
        <inkml:trace contextRef="#ctx0" brushRef="#br0" timeOffset="297">13615 9206 8192,'-4'-14'3072,"4"14"-1664,-4-4-96,0 4 1247,1 4-575,-1 0-160,0 6-576,0-2-160,1 12-608,-1-2 192,-3 14 96,-1-2-256,1 12-64,-1-2-192,2 8 0,-1-4-224,3 2-32,0-8 0,0 2 0,1-8-352,3 2-160,0-8-1024,0-3-448,0-4-1632,7-11-671,1-2-609</inkml:trace>
        <inkml:trace contextRef="#ctx0" brushRef="#br0" timeOffset="566">13840 9201 11264,'-8'-16'4224,"8"16"-2305,0-4-1311,0 4 1088,-4 4-352,4-4-96,-3 10-256,-1 0-96,-3 12-480,3-2-96,-6 16 0,2-6-64,-6 16 32,2-4-160,-2 10-96,2-8 0,1 5-32,4-6-992,3-1-384,0-6-1408,8-3-576,0-4-2303</inkml:trace>
        <inkml:trace contextRef="#ctx0" brushRef="#br0" timeOffset="800">14021 9559 14336,'-11'-4'5343,"11"4"-2879,-4 0-2784,1 0 800,-1 0-512,4 0-32,0-2-1248,0 2-480,4-4-2559,-1 1-1025,8 0 1376,-3-1 704</inkml:trace>
      </inkml:traceGroup>
      <inkml:traceGroup>
        <inkml:annotationXML>
          <emma:emma xmlns:emma="http://www.w3.org/2003/04/emma" version="1.0">
            <emma:interpretation id="{01FB5A88-5076-4ABD-B42A-3FF31ACDC30C}" emma:medium="tactile" emma:mode="ink">
              <msink:context xmlns:msink="http://schemas.microsoft.com/ink/2010/main" type="line" rotatedBoundingBox="12260,8993 12371,8994 12366,9689 12256,9688"/>
            </emma:interpretation>
          </emma:emma>
        </inkml:annotationXML>
        <inkml:traceGroup>
          <inkml:annotationXML>
            <emma:emma xmlns:emma="http://www.w3.org/2003/04/emma" version="1.0">
              <emma:interpretation id="{7BE07548-8B7A-4378-99D6-1ABF546C3553}" emma:medium="tactile" emma:mode="ink">
                <msink:context xmlns:msink="http://schemas.microsoft.com/ink/2010/main" type="inkWord" rotatedBoundingBox="12260,8993 12371,8994 12366,9689 12256,9688"/>
              </emma:interpretation>
              <emma:one-of disjunction-type="recognition" id="oneOf1">
                <emma:interpretation id="interp5" emma:lang="zh-CN" emma:confidence="0">
                  <emma:literal>1</emma:literal>
                </emma:interpretation>
                <emma:interpretation id="interp6" emma:lang="zh-CN" emma:confidence="0">
                  <emma:literal>l</emma:literal>
                </emma:interpretation>
                <emma:interpretation id="interp7" emma:lang="zh-CN" emma:confidence="0">
                  <emma:literal>丨</emma:literal>
                </emma:interpretation>
                <emma:interpretation id="interp8" emma:lang="zh-CN" emma:confidence="0">
                  <emma:literal>|</emma:literal>
                </emma:interpretation>
                <emma:interpretation id="interp9" emma:lang="zh-CN" emma:confidence="0">
                  <emma:literal>I</emma:literal>
                </emma:interpretation>
              </emma:one-of>
            </emma:emma>
          </inkml:annotationXML>
          <inkml:trace contextRef="#ctx0" brushRef="#br0" timeOffset="972">14393 9201 13440,'-11'-6'4991,"11"6"-2687,-7 6-1984,3-2 1152,0 5-224,1-2 32,3 16-256,0-3-160,-4 19-480,0-3-160,-7 26-32,4-9-96,-3 12 0,-2-9-192,1 10-64,0-10-1344,4 3-608,-1-10-3840,8-3-2943,0-7 3455</inkml:trace>
        </inkml:traceGroup>
      </inkml:traceGroup>
    </inkml:traceGroup>
    <inkml:traceGroup>
      <inkml:annotationXML>
        <emma:emma xmlns:emma="http://www.w3.org/2003/04/emma" version="1.0">
          <emma:interpretation id="{E85BED00-79A5-4E70-B0DC-CFB4C7DDA10D}" emma:medium="tactile" emma:mode="ink">
            <msink:context xmlns:msink="http://schemas.microsoft.com/ink/2010/main" type="paragraph" rotatedBoundingBox="11368,10692 12657,10561 12716,11134 11426,1126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9EB3EE5-D73C-4226-8575-0905F4353238}" emma:medium="tactile" emma:mode="ink">
              <msink:context xmlns:msink="http://schemas.microsoft.com/ink/2010/main" type="line" rotatedBoundingBox="11368,10692 12657,10561 12716,11134 11426,11265"/>
            </emma:interpretation>
          </emma:emma>
        </inkml:annotationXML>
        <inkml:traceGroup>
          <inkml:annotationXML>
            <emma:emma xmlns:emma="http://www.w3.org/2003/04/emma" version="1.0">
              <emma:interpretation id="{652CA6D4-9FE5-4741-BED2-C3C4F1D3285B}" emma:medium="tactile" emma:mode="ink">
                <msink:context xmlns:msink="http://schemas.microsoft.com/ink/2010/main" type="inkWord" rotatedBoundingBox="11370,10717 11567,10697 11613,11157 11417,11177"/>
              </emma:interpretation>
              <emma:one-of disjunction-type="recognition" id="oneOf2">
                <emma:interpretation id="interp10" emma:lang="zh-CN" emma:confidence="0">
                  <emma:literal>2</emma:literal>
                </emma:interpretation>
                <emma:interpretation id="interp11" emma:lang="zh-CN" emma:confidence="0">
                  <emma:literal>L</emma:literal>
                </emma:interpretation>
                <emma:interpretation id="interp12" emma:lang="zh-CN" emma:confidence="0">
                  <emma:literal>工</emma:literal>
                </emma:interpretation>
                <emma:interpretation id="interp13" emma:lang="zh-CN" emma:confidence="0">
                  <emma:literal>Ⅰ</emma:literal>
                </emma:interpretation>
                <emma:interpretation id="interp14" emma:lang="zh-CN" emma:confidence="0">
                  <emma:literal>l</emma:literal>
                </emma:interpretation>
              </emma:one-of>
            </emma:emma>
          </inkml:annotationXML>
          <inkml:trace contextRef="#ctx0" brushRef="#br0" timeOffset="12491">13452 10943 4480,'-8'-19'1760,"8"19"-960,0-4-448,0 4 576,-3-3-128,-1 3 96,4-3-224,0 3-96,0 0-320,0 0 128,0 0 96,0 0-96,4 6-64,-1-2-32,1-8-32,0 1-128,4 6-32,-1 1-32,0 2 32,-3 0 0,4 8 32,-1-8 0,0 8 0,1-5 0,0 8 64,-5-5 96,1 12 160,-1-4-128,1-1 64,0-2-161,-4-1 33,0 0-96,-4 4 0,0-4-32,1 4 0,-1-4-64,-3 8-64,-1-4 224,1-2 96,0 0-32,-9 0 64,6 0 160,-2-2 64,4-4-288,5-2-160,-1 0-192,8-2-32,-4-2 64,7-4 0,1-2 32,0 0 64,-2 0-32,6 0-32,-1 0-64,4-2 32,-4 2-384,4-4-160,0 2-320,-2-2-160,-1 0-575,-1-2-225,0 2-1120,8 2-1632,0-2 1248</inkml:trace>
        </inkml:traceGroup>
        <inkml:traceGroup>
          <inkml:annotationXML>
            <emma:emma xmlns:emma="http://www.w3.org/2003/04/emma" version="1.0">
              <emma:interpretation id="{955B890B-E169-43B2-8A40-8AD66B9A7529}" emma:medium="tactile" emma:mode="ink">
                <msink:context xmlns:msink="http://schemas.microsoft.com/ink/2010/main" type="inkWord" rotatedBoundingBox="11666,10662 12047,10623 12106,11196 11724,11235"/>
              </emma:interpretation>
              <emma:one-of disjunction-type="recognition" id="oneOf3">
                <emma:interpretation id="interp15" emma:lang="zh-CN" emma:confidence="0">
                  <emma:literal>.</emma:literal>
                </emma:interpretation>
                <emma:interpretation id="interp16" emma:lang="zh-CN" emma:confidence="0">
                  <emma:literal>〗</emma:literal>
                </emma:interpretation>
                <emma:interpretation id="interp17" emma:lang="zh-CN" emma:confidence="0">
                  <emma:literal>』</emma:literal>
                </emma:interpretation>
                <emma:interpretation id="interp18" emma:lang="zh-CN" emma:confidence="0">
                  <emma:literal>》</emma:literal>
                </emma:interpretation>
                <emma:interpretation id="interp19" emma:lang="zh-CN" emma:confidence="0">
                  <emma:literal>巧</emma:literal>
                </emma:interpretation>
              </emma:one-of>
            </emma:emma>
          </inkml:annotationXML>
          <inkml:trace contextRef="#ctx0" brushRef="#br0" timeOffset="12975">13781 11182 6912,'-4'-10'2624,"4"10"-1408,0-10-928,0 10 704,0-2-256,0 2-32,0-4-256,0 1-32,0-6-256,0-1-32,8-4 0,-5 1-64,5 0-64,-1 0 32,3 0-32,2-1 0,2 4 64,-2 1-32,3 2-32,-4 4 96,4 3 0,-4 0 160,0 10 160,0-3 64,0 9-1,-4 0-31,0 0 32,-3-2-128,-1 6-32,1-4-128,-4 4 32,0-4 0,-7 0 32,3 0-64,-7 2-32,1-6-96,-9 2-64,4-4-64,-7-4 32,3 0 32,-3-8 0,3 2-576,-2-8-160,3 2-704,-1-4-223,4 4-801,8-4-352,-1 4-608</inkml:trace>
          <inkml:trace contextRef="#ctx0" brushRef="#br0" timeOffset="13663">13947 10858 5248,'3'-10'2016,"-3"10"-1088,4-6-96,-4 6 736,4 0-416,0 0-192,-1-4-128,1 1-64,4 3-416,-5 0 0,5 0 64,-1 0-96,1 3 0,-1 1 0,4 2 31,-3 0-31,3 1 32,-4 0 0,1-1 32,-1 0-64,1 8 32,-2-1-128,-2 10 32,-1 0-96,-3 6 0,0-3 32,-7-2 32,3-4-32,-2-1-32,-1-2-96,-5-1-64,5 0-64,-1-2 32,1-4 32,0-1 0,3 0 0,0-1 0,0-2-96,1 0 64,3 2-32,0-6-64,0 2 160,3-1 96,1 0-96,4 1-96,-5-2 32,8 6 0,-3-2 32,3 0 64,-3 2 32,-1 0 96,-1 2 32,2 4 32,-5-1 64,1 0 128,0 1-128,-4-2 64,0-2-160,-8 4 32,5-4-160,-7 0-64,2-4 0,-3 0-32,4 0 0,-5-2 0,5 0-96,-4 2 64,0 0-256,3 0-64,1-2-160,-1-4-32,1 0-608,3 0-224,0 0-608,8-4-287,0 2-2273</inkml:trace>
        </inkml:traceGroup>
        <inkml:traceGroup>
          <inkml:annotationXML>
            <emma:emma xmlns:emma="http://www.w3.org/2003/04/emma" version="1.0">
              <emma:interpretation id="{B69363C5-7A3E-4CCB-BC9F-13F8129E286E}" emma:medium="tactile" emma:mode="ink">
                <msink:context xmlns:msink="http://schemas.microsoft.com/ink/2010/main" type="inkWord" rotatedBoundingBox="12271,11015 12290,11013 12294,11053 12276,11055"/>
              </emma:interpretation>
              <emma:one-of disjunction-type="recognition" id="oneOf4">
                <emma:interpretation id="interp20" emma:lang="zh-CN" emma:confidence="0">
                  <emma:literal>。</emma:literal>
                </emma:interpretation>
                <emma:interpretation id="interp21" emma:lang="zh-CN" emma:confidence="0">
                  <emma:literal>.</emma:literal>
                </emma:interpretation>
                <emma:interpretation id="interp22" emma:lang="zh-CN" emma:confidence="0">
                  <emma:literal>‘</emma:literal>
                </emma:interpretation>
                <emma:interpretation id="interp23" emma:lang="zh-CN" emma:confidence="0">
                  <emma:literal>·</emma:literal>
                </emma:interpretation>
                <emma:interpretation id="interp24" emma:lang="zh-CN" emma:confidence="0">
                  <emma:literal>j</emma:literal>
                </emma:interpretation>
              </emma:one-of>
            </emma:emma>
          </inkml:annotationXML>
          <inkml:trace contextRef="#ctx0" brushRef="#br0" timeOffset="14054">14313 11249 8960,'-7'7'3328,"7"-7"-1792,0 0-1152,0 0 832,-8 0-352,8 0-33,0 0-287,0 0-64,0-7-288,0 7-128,0-8-32,0 3-32,0-2 64,0 7-32,0-8-32,0 3-768,0 5-288,0 0-1023,8 0-417,-1 0-1504</inkml:trace>
        </inkml:traceGroup>
        <inkml:traceGroup>
          <inkml:annotationXML>
            <emma:emma xmlns:emma="http://www.w3.org/2003/04/emma" version="1.0">
              <emma:interpretation id="{8A2407F0-5C4E-466D-B473-5A3B06085081}" emma:medium="tactile" emma:mode="ink">
                <msink:context xmlns:msink="http://schemas.microsoft.com/ink/2010/main" type="inkWord" rotatedBoundingBox="12382,10690 12668,10661 12707,11053 12422,11082"/>
              </emma:interpretation>
              <emma:one-of disjunction-type="recognition" id="oneOf5">
                <emma:interpretation id="interp25" emma:lang="zh-CN" emma:confidence="0">
                  <emma:literal>。</emma:literal>
                </emma:interpretation>
                <emma:interpretation id="interp26" emma:lang="zh-CN" emma:confidence="0">
                  <emma:literal>0</emma:literal>
                </emma:interpretation>
                <emma:interpretation id="interp27" emma:lang="zh-CN" emma:confidence="0">
                  <emma:literal>O</emma:literal>
                </emma:interpretation>
                <emma:interpretation id="interp28" emma:lang="zh-CN" emma:confidence="0">
                  <emma:literal>o</emma:literal>
                </emma:interpretation>
                <emma:interpretation id="interp29" emma:lang="zh-CN" emma:confidence="0">
                  <emma:literal>j</emma:literal>
                </emma:interpretation>
              </emma:one-of>
            </emma:emma>
          </inkml:annotationXML>
          <inkml:trace contextRef="#ctx0" brushRef="#br0" timeOffset="14913">14490 11226 6784,'-8'-7'2528,"8"7"-1344,0 0-832,0 0 672,0-3-128,0 3 32,0-7-320,0 4-32,0-4-352,0 1 0,0-4 96,0 0 0,0-19 128,0 2-161,4-2-95,-4 6-96,4-3-96,-1 3 32,1 4-32,-1 1-96,1 2 64,0 4 32,0-5 64,0 7-32,-1 1-32,1-1 96,3 2 0,-3 2-128,4 0 32,-1 2 64,4 2 32,-3-2-128,3 4 32,-4 0 128,3 0 160,-2 0-96,3 0 64,-4 0-32,5 6 32,-2-2-64,6-1 32,-6 0-64,2 11 64,-1-4-64,-7 12 64,-1 2-64,-3 4 0,0-4-96,-7 8-64,0-2 32,-1 0 32,0-4-32,-6 4-32,2-8 96,-2-2 0,-1 0-128,0-4 32,1-3 0,0-3 64,2-3-192,-2-4 32,2-1-384,-3-2-96,4 0-288,-4-2 0,4 2-607,-1-3-193,2-1-1024,0 1-416,2 0-64</inkml:trace>
        </inkml:traceGroup>
      </inkml:traceGroup>
    </inkml:traceGroup>
    <inkml:traceGroup>
      <inkml:annotationXML>
        <emma:emma xmlns:emma="http://www.w3.org/2003/04/emma" version="1.0">
          <emma:interpretation id="{8535C797-1958-4A72-BF35-C26ED48C7A7C}" emma:medium="tactile" emma:mode="ink">
            <msink:context xmlns:msink="http://schemas.microsoft.com/ink/2010/main" type="paragraph" rotatedBoundingBox="11280,12108 13328,11878 13409,12597 11361,1282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7B4718EB-CE86-49A3-90E1-FCA919551917}" emma:medium="tactile" emma:mode="ink">
              <msink:context xmlns:msink="http://schemas.microsoft.com/ink/2010/main" type="line" rotatedBoundingBox="11280,12108 13328,11878 13409,12597 11361,12827"/>
            </emma:interpretation>
          </emma:emma>
        </inkml:annotationXML>
        <inkml:traceGroup>
          <inkml:annotationXML>
            <emma:emma xmlns:emma="http://www.w3.org/2003/04/emma" version="1.0">
              <emma:interpretation id="{BF7B4DB6-DFE9-467F-B0CB-93F64F41A431}" emma:medium="tactile" emma:mode="ink">
                <msink:context xmlns:msink="http://schemas.microsoft.com/ink/2010/main" type="inkWord" rotatedBoundingBox="11294,12233 11538,12206 11588,12650 11344,12677"/>
              </emma:interpretation>
              <emma:one-of disjunction-type="recognition" id="oneOf6">
                <emma:interpretation id="interp30" emma:lang="zh-CN" emma:confidence="0">
                  <emma:literal>!</emma:literal>
                </emma:interpretation>
                <emma:interpretation id="interp31" emma:lang="zh-CN" emma:confidence="0">
                  <emma:literal>L</emma:literal>
                </emma:interpretation>
                <emma:interpretation id="interp32" emma:lang="zh-CN" emma:confidence="0">
                  <emma:literal>匕</emma:literal>
                </emma:interpretation>
                <emma:interpretation id="interp33" emma:lang="zh-CN" emma:confidence="0">
                  <emma:literal>l</emma:literal>
                </emma:interpretation>
                <emma:interpretation id="interp34" emma:lang="zh-CN" emma:confidence="0">
                  <emma:literal>〈</emma:literal>
                </emma:interpretation>
              </emma:one-of>
            </emma:emma>
          </inkml:annotationXML>
          <inkml:trace contextRef="#ctx0" brushRef="#br0" timeOffset="24570">13500 12414 20863,'0'0'0,"8"22"64,-8-14 96,0 8 0,0-4 64,0 12-64,0-2 0,-4 12-96,0-6 32,-6 6 0,2-4-32,-10-2-64,2 0 160,-6-2 32,4-4-64,0 2-96,3-6 0,8 0 32,-1-6-96,16 2-64,-1-4-32,12-4 96,-5 0 0,8-2 32,-4 0-704,8-4-320,-3 0-704,6-8-192,-3 2-895,4-4-289,-4 0-736</inkml:trace>
        </inkml:traceGroup>
        <inkml:traceGroup>
          <inkml:annotationXML>
            <emma:emma xmlns:emma="http://www.w3.org/2003/04/emma" version="1.0">
              <emma:interpretation id="{CBB5DF2E-1F16-4313-879F-FEF363DB5857}" emma:medium="tactile" emma:mode="ink">
                <msink:context xmlns:msink="http://schemas.microsoft.com/ink/2010/main" type="inkWord" rotatedBoundingBox="11593,12235 11867,12204 11897,12466 11622,12497"/>
              </emma:interpretation>
              <emma:one-of disjunction-type="recognition" id="oneOf7">
                <emma:interpretation id="interp35" emma:lang="zh-CN" emma:confidence="0">
                  <emma:literal>。</emma:literal>
                </emma:interpretation>
                <emma:interpretation id="interp36" emma:lang="zh-CN" emma:confidence="0">
                  <emma:literal>0</emma:literal>
                </emma:interpretation>
                <emma:interpretation id="interp37" emma:lang="zh-CN" emma:confidence="0">
                  <emma:literal>〇</emma:literal>
                </emma:interpretation>
                <emma:interpretation id="interp38" emma:lang="zh-CN" emma:confidence="0">
                  <emma:literal>°</emma:literal>
                </emma:interpretation>
                <emma:interpretation id="interp39" emma:lang="zh-CN" emma:confidence="0">
                  <emma:literal>○</emma:literal>
                </emma:interpretation>
              </emma:one-of>
            </emma:emma>
          </inkml:annotationXML>
          <inkml:trace contextRef="#ctx0" brushRef="#br0" timeOffset="24914">13684 12692 9472,'-21'-20'3584,"21"20"-1920,-11-26-1024,7 24 1023,0-8-543,0 0-96,0-6-448,1 2-192,3-8-224,0 2-64,15-4 32,-4 2-160,10-2-32,1 4 32,8 2 0,-4 0 96,4 12 32,-5 0-32,1 12-64,-3-2 288,-5 16 128,-3-4 0,-11 12 64,-1 2-64,-10 4 0,0-6-96,-12 0 32,4-6-128,-15-2-64,6-4-64,-6-6 0,4 0-288,0-6-96,3-2-416,6-12-192,2 4-736,8-8-320,3 6-1631,18-6-673,-2 4 192</inkml:trace>
        </inkml:traceGroup>
        <inkml:traceGroup>
          <inkml:annotationXML>
            <emma:emma xmlns:emma="http://www.w3.org/2003/04/emma" version="1.0">
              <emma:interpretation id="{DD8B343B-8012-4D27-94FA-58C2706A1C06}" emma:medium="tactile" emma:mode="ink">
                <msink:context xmlns:msink="http://schemas.microsoft.com/ink/2010/main" type="inkWord" rotatedBoundingBox="11971,12031 12217,12003 12286,12620 12041,12648"/>
              </emma:interpretation>
              <emma:one-of disjunction-type="recognition" id="oneOf8">
                <emma:interpretation id="interp40" emma:lang="zh-CN" emma:confidence="0">
                  <emma:literal>3</emma:literal>
                </emma:interpretation>
                <emma:interpretation id="interp41" emma:lang="zh-CN" emma:confidence="0">
                  <emma:literal>了</emma:literal>
                </emma:interpretation>
                <emma:interpretation id="interp42" emma:lang="zh-CN" emma:confidence="0">
                  <emma:literal>弓</emma:literal>
                </emma:interpretation>
                <emma:interpretation id="interp43" emma:lang="zh-CN" emma:confidence="0">
                  <emma:literal>}</emma:literal>
                </emma:interpretation>
                <emma:interpretation id="interp44" emma:lang="zh-CN" emma:confidence="0">
                  <emma:literal>;</emma:literal>
                </emma:interpretation>
              </emma:one-of>
            </emma:emma>
          </inkml:annotationXML>
          <inkml:trace contextRef="#ctx0" brushRef="#br0" timeOffset="25352">14006 12259 11136,'0'-13'4128,"0"13"-2241,0-10-1343,0 10 1056,0-4-544,0 4-32,8-2-416,-1 2-128,8 0-256,0 0-160,6 2 32,2 2 0,3 6 32,-4 0-64,-3 6 32,3 0 0,-18 4 32,-4-4 128,-15 8 96,0-5-128,-7 8 32,3-5 32,0 5 64,1-8-160,4 1-128,3-4-256,3 4-32,1-7 96,14 0 128,1-3-32,17 3 0,-3 0 32,15 1 64,-3-1-32,-2 3-32,-2 1 224,-4 2 160,-4-2 160,-14 9 64,-1-3-128,-18 3 32,0-6-288,-19-1-128,8-2-64,-11-4-32,4-3-224,3-4-96,3 1-864,5-4-384,-1-3-1856,13-3-832,-2 0-1567</inkml:trace>
        </inkml:traceGroup>
        <inkml:traceGroup>
          <inkml:annotationXML>
            <emma:emma xmlns:emma="http://www.w3.org/2003/04/emma" version="1.0">
              <emma:interpretation id="{2B8FDB05-8EFA-4C80-A5DD-FF45D1B8BF6C}" emma:medium="tactile" emma:mode="ink">
                <msink:context xmlns:msink="http://schemas.microsoft.com/ink/2010/main" type="inkWord" rotatedBoundingBox="12460,12439 12515,12432 12516,12447 12461,12453"/>
              </emma:interpretation>
              <emma:one-of disjunction-type="recognition" id="oneOf9">
                <emma:interpretation id="interp45" emma:lang="zh-CN" emma:confidence="0">
                  <emma:literal>.</emma:literal>
                </emma:interpretation>
                <emma:interpretation id="interp46" emma:lang="zh-CN" emma:confidence="0">
                  <emma:literal>·</emma:literal>
                </emma:interpretation>
                <emma:interpretation id="interp47" emma:lang="zh-CN" emma:confidence="0">
                  <emma:literal>,</emma:literal>
                </emma:interpretation>
                <emma:interpretation id="interp48" emma:lang="zh-CN" emma:confidence="0">
                  <emma:literal>、</emma:literal>
                </emma:interpretation>
                <emma:interpretation id="interp49" emma:lang="zh-CN" emma:confidence="0">
                  <emma:literal/>
                </emma:interpretation>
              </emma:one-of>
            </emma:emma>
          </inkml:annotationXML>
          <inkml:trace contextRef="#ctx0" brushRef="#br0" timeOffset="25617">14538 12640 14848,'-15'10'5631,"15"-10"-3071,-8-4-2784,4 4 960,1 0-1216,-1 0-288,-3-2-1760,-1-2-768,4 4-2079,1 0-929</inkml:trace>
        </inkml:traceGroup>
        <inkml:traceGroup>
          <inkml:annotationXML>
            <emma:emma xmlns:emma="http://www.w3.org/2003/04/emma" version="1.0">
              <emma:interpretation id="{2CE25A4B-F774-4581-8130-43A22DEC520E}" emma:medium="tactile" emma:mode="ink">
                <msink:context xmlns:msink="http://schemas.microsoft.com/ink/2010/main" type="inkWord" rotatedBoundingBox="12767,12189 12995,12163 13022,12407 12794,12433"/>
              </emma:interpretation>
              <emma:one-of disjunction-type="recognition" id="oneOf10">
                <emma:interpretation id="interp50" emma:lang="zh-CN" emma:confidence="0">
                  <emma:literal>。</emma:literal>
                </emma:interpretation>
                <emma:interpretation id="interp51" emma:lang="zh-CN" emma:confidence="0">
                  <emma:literal>°</emma:literal>
                </emma:interpretation>
                <emma:interpretation id="interp52" emma:lang="zh-CN" emma:confidence="0">
                  <emma:literal>○</emma:literal>
                </emma:interpretation>
                <emma:interpretation id="interp53" emma:lang="zh-CN" emma:confidence="0">
                  <emma:literal>0</emma:literal>
                </emma:interpretation>
                <emma:interpretation id="interp54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26102">14903 12594 8320,'-26'-16'3168,"26"16"-1728,-33-30-544,26 26 960,-4-6-609,0 2-159,4-12-512,-1 2-192,12 0-224,0 0-128,14-4 0,-3 2 32,6 4 32,1 2 32,4 12 0,-3-2 64,3 8 96,-5-2 288,-3 16 96,-2-2 96,-9 10 64,0-4-160,-10 8-96,-1-4-128,-7 4-32,3-4-96,-14-6-32,4-4-160,-11-10-96,6 2-288,1-16-96,4 6-576,2-12-224,6 4-960,14-8-384,-4 0-3007,18-2-1505,-4 4 3360</inkml:trace>
        </inkml:traceGroup>
        <inkml:traceGroup>
          <inkml:annotationXML>
            <emma:emma xmlns:emma="http://www.w3.org/2003/04/emma" version="1.0">
              <emma:interpretation id="{5F91CDAE-5293-4C85-8CAA-6DEC5051E4B6}" emma:medium="tactile" emma:mode="ink">
                <msink:context xmlns:msink="http://schemas.microsoft.com/ink/2010/main" type="inkWord" rotatedBoundingBox="13165,12002 13340,11983 13409,12597 13235,12617"/>
              </emma:interpretation>
              <emma:one-of disjunction-type="recognition" id="oneOf11">
                <emma:interpretation id="interp55" emma:lang="zh-CN" emma:confidence="0">
                  <emma:literal>1</emma:literal>
                </emma:interpretation>
                <emma:interpretation id="interp56" emma:lang="zh-CN" emma:confidence="0">
                  <emma:literal>/</emma:literal>
                </emma:interpretation>
                <emma:interpretation id="interp57" emma:lang="zh-CN" emma:confidence="0">
                  <emma:literal>l</emma:literal>
                </emma:interpretation>
                <emma:interpretation id="interp58" emma:lang="zh-CN" emma:confidence="0">
                  <emma:literal>Ⅰ</emma:literal>
                </emma:interpretation>
                <emma:interpretation id="interp59" emma:lang="zh-CN" emma:confidence="0">
                  <emma:literal>!</emma:literal>
                </emma:interpretation>
              </emma:one-of>
            </emma:emma>
          </inkml:annotationXML>
          <inkml:trace contextRef="#ctx0" brushRef="#br0" timeOffset="26320">15362 12184 13952,'-8'26'5279,"8"-26"-2879,-8 16-1536,5-12 1376,-1 18-832,1-2-160,-5 16-608,0-2-160,-2 28-288,2-10-128,-7 20-32,4-12-480,-1 2-160,5-10-1312,7 10-512,0-8-4671</inkml:trace>
        </inkml:traceGroup>
      </inkml:traceGroup>
    </inkml:traceGroup>
    <inkml:traceGroup>
      <inkml:annotationXML>
        <emma:emma xmlns:emma="http://www.w3.org/2003/04/emma" version="1.0">
          <emma:interpretation id="{C5AF3C88-96B8-45F8-823F-8C55DC5878ED}" emma:medium="tactile" emma:mode="ink">
            <msink:context xmlns:msink="http://schemas.microsoft.com/ink/2010/main" type="paragraph" rotatedBoundingBox="11562,13388 18570,12802 18664,13925 11656,1451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131EA1D-D300-474F-B9D5-92F521BAA22A}" emma:medium="tactile" emma:mode="ink">
              <msink:context xmlns:msink="http://schemas.microsoft.com/ink/2010/main" type="line" rotatedBoundingBox="11562,13388 18570,12802 18664,13925 11656,14511"/>
            </emma:interpretation>
          </emma:emma>
        </inkml:annotationXML>
        <inkml:traceGroup>
          <inkml:annotationXML>
            <emma:emma xmlns:emma="http://www.w3.org/2003/04/emma" version="1.0">
              <emma:interpretation id="{14D29411-516F-4851-8EC9-F5FB129E7D36}" emma:medium="tactile" emma:mode="ink">
                <msink:context xmlns:msink="http://schemas.microsoft.com/ink/2010/main" type="inkWord" rotatedBoundingBox="11597,14198 11687,13537 11805,13553 11715,14214"/>
              </emma:interpretation>
              <emma:one-of disjunction-type="recognition" id="oneOf12">
                <emma:interpretation id="interp60" emma:lang="zh-CN" emma:confidence="0">
                  <emma:literal>6</emma:literal>
                </emma:interpretation>
                <emma:interpretation id="interp61" emma:lang="zh-CN" emma:confidence="0">
                  <emma:literal>‘</emma:literal>
                </emma:interpretation>
                <emma:interpretation id="interp62" emma:lang="zh-CN" emma:confidence="0">
                  <emma:literal>`</emma:literal>
                </emma:interpretation>
                <emma:interpretation id="interp63" emma:lang="zh-CN" emma:confidence="0">
                  <emma:literal>l</emma:literal>
                </emma:interpretation>
                <emma:interpretation id="interp64" emma:lang="zh-CN" emma:confidence="0">
                  <emma:literal>{</emma:literal>
                </emma:interpretation>
              </emma:one-of>
            </emma:emma>
          </inkml:annotationXML>
          <inkml:trace contextRef="#ctx0" brushRef="#br0" timeOffset="31681">13818 13766 6784,'-8'-14'2528,"8"14"-1344,-6 0 320,2 0 1184,-3 7-705,-1 0-319,-10 12-448,3-2-64,-4 19-640,4-4 0,-3 28-64,3-11-32,1 16 64,3-6-128,3 3-32,1-10-352,7 2-32,0-12-64,7-6 64,1-6 32,7-14 96,-2-2-32,6-18-32,-4 4-64,-4-23 32,0 4 32,-7-11 0,0 6 0,-8-2 0,0 6 0,-11-2 64,4 2-96,0 8-64,0-2-160,0 8 0,4-2-576,4 12-192,-1-4-864,18 4-320,-3-2-1663,19-4-2049,-4-2 1792</inkml:trace>
        </inkml:traceGroup>
        <inkml:traceGroup>
          <inkml:annotationXML>
            <emma:emma xmlns:emma="http://www.w3.org/2003/04/emma" version="1.0">
              <emma:interpretation id="{DBAD4181-72FC-425C-9074-AFC47F3AB0A9}" emma:medium="tactile" emma:mode="ink">
                <msink:context xmlns:msink="http://schemas.microsoft.com/ink/2010/main" type="inkWord" rotatedBoundingBox="11975,14202 11977,13659 12148,13660 12146,14203"/>
              </emma:interpretation>
              <emma:one-of disjunction-type="recognition" id="oneOf13">
                <emma:interpretation id="interp65" emma:lang="zh-CN" emma:confidence="0">
                  <emma:literal>9</emma:literal>
                </emma:interpretation>
                <emma:interpretation id="interp66" emma:lang="zh-CN" emma:confidence="0">
                  <emma:literal>q</emma:literal>
                </emma:interpretation>
                <emma:interpretation id="interp67" emma:lang="zh-CN" emma:confidence="0">
                  <emma:literal>{</emma:literal>
                </emma:interpretation>
                <emma:interpretation id="interp68" emma:lang="zh-CN" emma:confidence="0">
                  <emma:literal>[</emma:literal>
                </emma:interpretation>
                <emma:interpretation id="interp69" emma:lang="zh-CN" emma:confidence="0">
                  <emma:literal>女</emma:literal>
                </emma:interpretation>
              </emma:one-of>
            </emma:emma>
          </inkml:annotationXML>
          <inkml:trace contextRef="#ctx0" brushRef="#br0" timeOffset="32135">14109 13903 7808,'7'-26'2976,"-7"26"-1600,-3-10-128,3 10 1120,-4-4-513,0 2-191,-7 2-416,4 0-128,-4 2-640,1 2-160,-1 6 32,3 0-160,-3 10 64,4-4-96,-1 10 0,1-4-32,3 4 64,0-2-160,1-2-32,-1-2-64,4-6-64,0 2 160,7-10 32,-3-2-448,7-18-192,0 2-64,4-12 32,0 6 352,-1-6 128,-3 4 32,0 4 0,-4 2 416,-3 8 224,0 4 32,-4 10-32,0 2-224,-8 20-128,1-6 32,-4 24 0,4-2 32,-3 4 64,2-8-224,1 4-128,3-6-96,4-4 0,0-6-896,8-8-384,-1-3-736,10-19-288,2 0-671,14-19-289,1 3-480</inkml:trace>
        </inkml:traceGroup>
        <inkml:traceGroup>
          <inkml:annotationXML>
            <emma:emma xmlns:emma="http://www.w3.org/2003/04/emma" version="1.0">
              <emma:interpretation id="{19EF2504-3B76-44B6-9D2A-6A51C9CD4C5F}" emma:medium="tactile" emma:mode="ink">
                <msink:context xmlns:msink="http://schemas.microsoft.com/ink/2010/main" type="inkWord" rotatedBoundingBox="12342,13626 12529,13611 12595,14403 12408,14419"/>
              </emma:interpretation>
              <emma:one-of disjunction-type="recognition" id="oneOf14">
                <emma:interpretation id="interp70" emma:lang="zh-CN" emma:confidence="0">
                  <emma:literal>9</emma:literal>
                </emma:interpretation>
                <emma:interpretation id="interp71" emma:lang="zh-CN" emma:confidence="0">
                  <emma:literal>广</emma:literal>
                </emma:interpretation>
                <emma:interpretation id="interp72" emma:lang="zh-CN" emma:confidence="0">
                  <emma:literal>个</emma:literal>
                </emma:interpretation>
                <emma:interpretation id="interp73" emma:lang="zh-CN" emma:confidence="0">
                  <emma:literal>ⅰ</emma:literal>
                </emma:interpretation>
                <emma:interpretation id="interp74" emma:lang="zh-CN" emma:confidence="0">
                  <emma:literal>∶</emma:literal>
                </emma:interpretation>
              </emma:one-of>
            </emma:emma>
          </inkml:annotationXML>
          <inkml:trace contextRef="#ctx0" brushRef="#br0" timeOffset="32524">14519 13850 11264,'0'-17'4224,"0"17"-2305,-3-10-1599,-1 10 896,0-3-192,1 0 96,-5 3-192,4 0-32,-3 6-480,-1 1-96,-3 6 0,4 0-128,-3 7-32,2 0 0,1 3-32,0-4-160,3 1 32,4 0-64,4-4 0,-1-3 0,8-9-64,-3-1-256,2-13-160,1 3 0,4-12 64,0 2 224,0-6 64,-4 4 128,0 2 32,0 4 512,-7 7 320,0-1-128,-4 10 0,0 1-32,-4 25 0,0-3 0,-3 33 0,-1-9-160,-3 25-32,4-13-192,-8 10 0,0-9-160,0 9 0,1-13-672,3-7-320,4-6-1408,3-6-576,0-8-3935</inkml:trace>
        </inkml:traceGroup>
        <inkml:traceGroup>
          <inkml:annotationXML>
            <emma:emma xmlns:emma="http://www.w3.org/2003/04/emma" version="1.0">
              <emma:interpretation id="{F5212DBF-D29C-41F3-B18A-28E8F15D8E8F}" emma:medium="tactile" emma:mode="ink">
                <msink:context xmlns:msink="http://schemas.microsoft.com/ink/2010/main" type="inkWord" rotatedBoundingBox="12898,14153 13055,13841 13222,13924 13065,14237"/>
              </emma:interpretation>
              <emma:one-of disjunction-type="recognition" id="oneOf15">
                <emma:interpretation id="interp75" emma:lang="zh-CN" emma:confidence="0">
                  <emma:literal>0</emma:literal>
                </emma:interpretation>
                <emma:interpretation id="interp76" emma:lang="zh-CN" emma:confidence="0">
                  <emma:literal>。</emma:literal>
                </emma:interpretation>
                <emma:interpretation id="interp77" emma:lang="zh-CN" emma:confidence="0">
                  <emma:literal>o</emma:literal>
                </emma:interpretation>
                <emma:interpretation id="interp78" emma:lang="zh-CN" emma:confidence="0">
                  <emma:literal>O</emma:literal>
                </emma:interpretation>
                <emma:interpretation id="interp79" emma:lang="zh-CN" emma:confidence="0">
                  <emma:literal>°</emma:literal>
                </emma:interpretation>
              </emma:one-of>
            </emma:emma>
          </inkml:annotationXML>
          <inkml:trace contextRef="#ctx0" brushRef="#br0" timeOffset="234598">14980 14384 8704,'-6'-22'3328,"6"22"-1792,0-30-1440,0 27 672,0-10-256,0-1 96,4-5-192,-2-1-96,6-9-161,-1 6-63,4-4 96,1 5-32,6-5 0,-3 4 32,7 7 32,-3 0 160,5 12 96,-1 1 96,0 22 32,-5-2-192,-6 6-96,-2-3 32,-14 12 0,1-5 96,-8 6 64,-1-7-160,-6 3 32,3-2-160,-8-5-64,7-2 0,-4-6-32,6-5-224,-5-2 0,4-1-320,4-12-128,0 2-640,7-12-192,0 3-1216,8-7-479,0 1-1537</inkml:trace>
        </inkml:traceGroup>
        <inkml:traceGroup>
          <inkml:annotationXML>
            <emma:emma xmlns:emma="http://www.w3.org/2003/04/emma" version="1.0">
              <emma:interpretation id="{E2A64986-6EE3-4FE2-9AB0-97C070ABA843}" emma:medium="tactile" emma:mode="ink">
                <msink:context xmlns:msink="http://schemas.microsoft.com/ink/2010/main" type="inkWord" rotatedBoundingBox="13233,14099 13340,13788 13591,13873 13484,14185"/>
              </emma:interpretation>
              <emma:one-of disjunction-type="recognition" id="oneOf16">
                <emma:interpretation id="interp80" emma:lang="zh-CN" emma:confidence="0">
                  <emma:literal>人</emma:literal>
                </emma:interpretation>
                <emma:interpretation id="interp81" emma:lang="zh-CN" emma:confidence="0">
                  <emma:literal>卜</emma:literal>
                </emma:interpretation>
                <emma:interpretation id="interp82" emma:lang="zh-CN" emma:confidence="0">
                  <emma:literal>r</emma:literal>
                </emma:interpretation>
                <emma:interpretation id="interp83" emma:lang="zh-CN" emma:confidence="0">
                  <emma:literal>亠</emma:literal>
                </emma:interpretation>
                <emma:interpretation id="interp84" emma:lang="zh-CN" emma:confidence="0">
                  <emma:literal>冫</emma:literal>
                </emma:interpretation>
              </emma:one-of>
            </emma:emma>
          </inkml:annotationXML>
          <inkml:trace contextRef="#ctx0" brushRef="#br0" timeOffset="234942">15362 13989 8320,'21'32'3072,"-21"-32"-1664,15 10-576,-15-6 992,3 12-385,1-3-63,-4 20-416,0-7-192,0 10-448,0-3 64,-4 3 64,1-7-96,-5-2 32,5-4-224,-5-7-32,1-3-64,0-13 32,0 0-64,7-16-32,0 3-64,7-7-32,0 4 64,11-7 64,-3 3 0,4 1-32,-4 2 32,3 7-32,-3 0 0,7 7 64,-8 3 32,1 3 32,0 0-288,-4 1-64,0-1-1152,-4 0-512,-3-3-3711,0-6-1665,0 2 3584</inkml:trace>
        </inkml:traceGroup>
        <inkml:traceGroup>
          <inkml:annotationXML>
            <emma:emma xmlns:emma="http://www.w3.org/2003/04/emma" version="1.0">
              <emma:interpretation id="{A4462F90-859A-4379-8E6A-65CE706DC4BE}" emma:medium="tactile" emma:mode="ink">
                <msink:context xmlns:msink="http://schemas.microsoft.com/ink/2010/main" type="inkWord" rotatedBoundingBox="13678,13947 14035,13213 14559,13468 14201,14202"/>
              </emma:interpretation>
              <emma:one-of disjunction-type="recognition" id="oneOf17">
                <emma:interpretation id="interp85" emma:lang="zh-CN" emma:confidence="0">
                  <emma:literal>片</emma:literal>
                </emma:interpretation>
                <emma:interpretation id="interp86" emma:lang="zh-CN" emma:confidence="0">
                  <emma:literal>忏</emma:literal>
                </emma:interpretation>
                <emma:interpretation id="interp87" emma:lang="zh-CN" emma:confidence="0">
                  <emma:literal>斤</emma:literal>
                </emma:interpretation>
                <emma:interpretation id="interp88" emma:lang="zh-CN" emma:confidence="0">
                  <emma:literal>乡</emma:literal>
                </emma:interpretation>
                <emma:interpretation id="interp89" emma:lang="zh-CN" emma:confidence="0">
                  <emma:literal>纤</emma:literal>
                </emma:interpretation>
              </emma:one-of>
            </emma:emma>
          </inkml:annotationXML>
          <inkml:trace contextRef="#ctx0" brushRef="#br0" timeOffset="235426">16044 13459 8192,'8'-32'3072,"-8"32"-1664,10-10-864,-10 10 864,0 0 32,0 0 95,0 10-351,0-4-160,-3 30-576,-1-3 0,-7 26 64,3-9 32,-10 34-32,0-11 0,-8 9 0,4-13-64,0 6 32,0-13-320,10 1-96,2-14-128,10-13 0,0-6 64,10-20 0,2-4 0,2-22 0,1 2 0,0-22 64,-4 7-96,-4-4 0,1 7 96,-4-4 32,0 7 32,-4 4 0,0 2-64,-8 7-64,4 1 32,-3 9-32,3 0-704,1-4-256,-1 1-928,8 6-416,-1 1-1567,8-4-737,1 0 512</inkml:trace>
          <inkml:trace contextRef="#ctx0" brushRef="#br0" timeOffset="235911">16351 13785 7808,'26'-40'2880,"-26"40"-1536,15-42-736,-15 38 832,3-8-192,-3-2-1,0-2-223,0 2-64,-3 2-544,-1-2 96,-4 10 64,1 2 32,-8 12 32,4-4-96,-15 18 64,3-6-32,-5 22-64,5-4 96,-3 10 0,4-6-128,0 6-32,3-8-256,8 0-64,1-9-128,10-3-32,0-3 32,10-13 0,1 0-224,15-20 0,-4 4-192,8-21 32,-4 8-32,3-17 32,-7 2 224,1 2 64,-5 6 96,-3 2 64,-4 4 32,-3 10 32,-1 4 0,-4 16 64,-3-4 32,-6 10 32,2 2-128,-11 30-32,0-4 32,-15 8 0,8-9-64,-1 9 32,2-9-128,6-4 0,1-6-544,17-7-256,-3-3-1184,15-16-544,-4 0-1471,10-24-673,2 1 544</inkml:trace>
        </inkml:traceGroup>
        <inkml:traceGroup>
          <inkml:annotationXML>
            <emma:emma xmlns:emma="http://www.w3.org/2003/04/emma" version="1.0">
              <emma:interpretation id="{8FA79F2B-8A46-424D-B67F-84BF7AEBBBA0}" emma:medium="tactile" emma:mode="ink">
                <msink:context xmlns:msink="http://schemas.microsoft.com/ink/2010/main" type="inkWord" rotatedBoundingBox="14423,14150 14537,13341 14753,13372 14640,14181"/>
              </emma:interpretation>
              <emma:one-of disjunction-type="recognition" id="oneOf18">
                <emma:interpretation id="interp90" emma:lang="zh-CN" emma:confidence="0">
                  <emma:literal>”</emma:literal>
                </emma:interpretation>
                <emma:interpretation id="interp91" emma:lang="zh-CN" emma:confidence="0">
                  <emma:literal>9</emma:literal>
                </emma:interpretation>
                <emma:interpretation id="interp92" emma:lang="zh-CN" emma:confidence="0">
                  <emma:literal>q</emma:literal>
                </emma:interpretation>
                <emma:interpretation id="interp93" emma:lang="zh-CN" emma:confidence="0">
                  <emma:literal>个</emma:literal>
                </emma:interpretation>
                <emma:interpretation id="interp94" emma:lang="zh-CN" emma:confidence="0">
                  <emma:literal>广</emma:literal>
                </emma:interpretation>
              </emma:one-of>
            </emma:emma>
          </inkml:annotationXML>
          <inkml:trace contextRef="#ctx0" brushRef="#br0" timeOffset="236426">16642 13702 8448,'8'-23'3168,"-8"23"-1728,7-42-992,-7 35 896,0-6-32,0 0 95,-3 0-415,3-1-224,-4 2-416,0 2 128,-7 10 64,3 0-96,-7 22 64,4-2-96,-4 10 64,0-4-64,4 13 0,0-6-32,0 3 0,1-3-192,2 10-64,1-7-64,3-7 32,4-2-64,0-8 64,0-2-64,8-14-32,-1-3-128,10-13 0,-2 0-96,15-20 0,-4 7-96,1-10-32,-5 6 192,-1-6 64,-2 6 96,-1 4 0,-3 3 64,-3 10 96,-5 3 128,-3 14 160,-1-1-64,-14 23 96,0-3-128,-4 23 32,0-10 64,-3 23 96,-1-10-160,2 7-64,-2-10-256,4 3-96,3-3 0,1-3 64,4-7-416,3 3-160,0-6-1120,4-4-448,0-2-1792,4-4-799,0-3-417</inkml:trace>
        </inkml:traceGroup>
        <inkml:traceGroup>
          <inkml:annotationXML>
            <emma:emma xmlns:emma="http://www.w3.org/2003/04/emma" version="1.0">
              <emma:interpretation id="{4FF48AA7-9793-4AC6-8A4E-12474512772E}" emma:medium="tactile" emma:mode="ink">
                <msink:context xmlns:msink="http://schemas.microsoft.com/ink/2010/main" type="inkWord" rotatedBoundingBox="14843,13899 14932,13998 14891,14035 14802,13936"/>
              </emma:interpretation>
              <emma:one-of disjunction-type="recognition" id="oneOf19">
                <emma:interpretation id="interp95" emma:lang="zh-CN" emma:confidence="0">
                  <emma:literal>的</emma:literal>
                </emma:interpretation>
                <emma:interpretation id="interp96" emma:lang="zh-CN" emma:confidence="0">
                  <emma:literal>:</emma:literal>
                </emma:interpretation>
                <emma:interpretation id="interp97" emma:lang="zh-CN" emma:confidence="0">
                  <emma:literal>协</emma:literal>
                </emma:interpretation>
                <emma:interpretation id="interp98" emma:lang="zh-CN" emma:confidence="0">
                  <emma:literal>甘</emma:literal>
                </emma:interpretation>
                <emma:interpretation id="interp99" emma:lang="zh-CN" emma:confidence="0">
                  <emma:literal>削</emma:literal>
                </emma:interpretation>
              </emma:one-of>
            </emma:emma>
          </inkml:annotationXML>
          <inkml:trace contextRef="#ctx0" brushRef="#br0" timeOffset="236629">16889 14159 14848,'-26'4'5535,"26"-4"-3007,-11-14-2816,7 14 896,4-4-480,0 2-32,4-8-1312,0 0-608,-1 0-4287,1 0-1857</inkml:trace>
          <inkml:trace contextRef="#ctx0" brushRef="#br0" timeOffset="238224">16901 14221 7168,'0'-19'2720,"0"19"-1472,0-17-1024,0 17 576,0-4-128,0 2-32,0 4-128,0 2-64,4-14-256,-1 4 224,1 12 128,0-2-96,0-12-1,-1 2-127,0 12 32,0 2-128,1-2 32,0 0-160,-4 2 0,0-2 96,0 1 96,0-4 0,0-3 0,0 0-32,-4 3 0,0 0-64,-2-3-32,3 0-96,-5 0-64,1 0 32,3-3-32,0 3 0,0-13 0,4 3 0,0 0 0,0 0 0,4 10 0,0 0 0,3 4 0,1-2 0,-1 2 0,-4 0 64,0-2 32,1 2 32,0-8 64,-4 4 32,0 8 32,0-2-64,-4 1 32,0-4-128,-2 0 0,3 0-32,-5-9-64,4 3 32,-3-4-32,-1 4 0,5 0 64,-1-1-32,4 8-32,0-1-64,0 0 32,0-3 32,4-3 64,-1 0-96,1-1 0,0 0-32,0 8 0,-4 0-512,0-1-160,0 0-992,-4-9-319,0 2-2977</inkml:trace>
        </inkml:traceGroup>
        <inkml:traceGroup>
          <inkml:annotationXML>
            <emma:emma xmlns:emma="http://www.w3.org/2003/04/emma" version="1.0">
              <emma:interpretation id="{1AA82B9A-DA36-4646-B9CB-F6E1ECCA9CE5}" emma:medium="tactile" emma:mode="ink">
                <msink:context xmlns:msink="http://schemas.microsoft.com/ink/2010/main" type="inkWord" rotatedBoundingBox="15373,13454 16782,13336 16844,14077 15435,14195">
                  <msink:destinationLink direction="with" ref="{34CC3A43-8BD7-4318-80B2-279A12C2EF00}"/>
                </msink:context>
              </emma:interpretation>
              <emma:one-of disjunction-type="recognition" id="oneOf20">
                <emma:interpretation id="interp100" emma:lang="zh-CN" emma:confidence="0">
                  <emma:literal>心</emma:literal>
                </emma:interpretation>
                <emma:interpretation id="interp101" emma:lang="zh-CN" emma:confidence="0">
                  <emma:literal>蚍</emma:literal>
                </emma:interpretation>
                <emma:interpretation id="interp102" emma:lang="zh-CN" emma:confidence="0">
                  <emma:literal>呲</emma:literal>
                </emma:interpretation>
                <emma:interpretation id="interp103" emma:lang="zh-CN" emma:confidence="0">
                  <emma:literal>珈</emma:literal>
                </emma:interpretation>
                <emma:interpretation id="interp104" emma:lang="zh-CN" emma:confidence="0">
                  <emma:literal>慨</emma:literal>
                </emma:interpretation>
              </emma:one-of>
            </emma:emma>
          </inkml:annotationXML>
          <inkml:trace contextRef="#ctx0" brushRef="#br0" timeOffset="240317">17421 13959 6784,'8'0'2528,"-8"0"-1344,17-3-544,-17 3 768,8 0-640,-1 0-192,4-10-288,0 0-32,4-3-160,0 0-64,0-7 64,0 4-128,-4-7 0,0 3 32,-3-6 64,-2 3 96,-6 3 128,0 4 224,-6 3 64,2 3-97,-7 13 33,4 1-160,-8 8 32,3 2-32,-2 9 32,2-4 160,1 14 32,0-7-32,4 10 64,-1-6-256,8 3-128,0-7-128,4 0-96,0-6 96,7-4 0,-4-3-32,8-6 32,-4 1-128,8-8-64,-4 0-160,7-11 0,-4 4-736,4-6-224,-3 3-704,-5-3-319,1 3-2049,0 7-1248,-3 0 2464</inkml:trace>
          <inkml:trace contextRef="#ctx0" brushRef="#br0" timeOffset="243142">17886 13656 4736,'0'-3'1824,"0"3"-960,4 3 32,-4 0 800,0-3-32,0 0 128,0 14-352,0-4-192,0 12-673,0-2 1,-4 23 0,0-7-192,-3 33 32,-1-10-256,1 13-32,-1-10-64,5 1 32,-1-14-128,4 0-64,0-10 64,4-3 64,-1-6-288,1-14-64,0-2-352,0-14-32,-1 0-159,1-30 63,0 4 32,-4-24-32,0 11 256,-4-13 160,4 6 224,-7-7 96,3 11-32,-7-1 64,3 7 160,-2 3 64,-1 4 480,-7 9 192,3 0 0,-8 14 32,5 2-97,-1 14 1,0 0-192,2 16-32,2-3-192,0 10-64,4-3-128,3 6-32,1-7-96,7 1-64,0-1-64,15-9 32,-4-4 32,11-12 0,-3-1-288,10-13-64,-7 0-160,8-16-96,-4 0-352,3-10-127,-3 6 63,-4-6 160,0 7 320,-3-8 192,-4 8 128,-4-1 160,0 4 512,-5 16 256,-2 0 160,0 10 32,0 0-65,-4 14-31,0-4-192,0 16-32,0-7-128,0 11-32,0-4-224,0 0-64,0-3 0,3-3 64,1-4-256,4-6 0,-1-3-64,4-10 64,0-1-320,4-15-128,0 2-256,8-12-64,-6 6 0,5-13 129,1 6 319,-5-3 128,-3 4 192,-4 6 96,1 3 352,-5 7 128,-3 3-33,-4 14 33,0-1 0,-8 13 64,1-3-32,3 10-32,0-3-192,1 9-64,-1-2 0,8 2 0,-1-3-128,9-3-96,-5-3 0,8-7 32,-5 0-32,8-9-32,1-1-64,3-10-32,-3 1-224,3-11-128,-3 4-544,-2-10-160,-2 4-319,0-4-129,0 3-384,0-10-192,-4 8-1216</inkml:trace>
        </inkml:traceGroup>
        <inkml:traceGroup>
          <inkml:annotationXML>
            <emma:emma xmlns:emma="http://www.w3.org/2003/04/emma" version="1.0">
              <emma:interpretation id="{A210C762-6FA7-40E0-815D-9A8A7EDD07FD}" emma:medium="tactile" emma:mode="ink">
                <msink:context xmlns:msink="http://schemas.microsoft.com/ink/2010/main" type="inkWord" rotatedBoundingBox="16627,13242 16862,13631 16479,13863 16243,13474">
                  <msink:destinationLink direction="with" ref="{34CC3A43-8BD7-4318-80B2-279A12C2EF00}"/>
                </msink:context>
              </emma:interpretation>
              <emma:one-of disjunction-type="recognition" id="oneOf21">
                <emma:interpretation id="interp105" emma:lang="zh-CN" emma:confidence="0">
                  <emma:literal>儿</emma:literal>
                </emma:interpretation>
                <emma:interpretation id="interp106" emma:lang="zh-CN" emma:confidence="0">
                  <emma:literal>ⅳ</emma:literal>
                </emma:interpretation>
                <emma:interpretation id="interp107" emma:lang="zh-CN" emma:confidence="0">
                  <emma:literal>七</emma:literal>
                </emma:interpretation>
                <emma:interpretation id="interp108" emma:lang="zh-CN" emma:confidence="0">
                  <emma:literal>“</emma:literal>
                </emma:interpretation>
                <emma:interpretation id="interp109" emma:lang="zh-CN" emma:confidence="0">
                  <emma:literal>N</emma:literal>
                </emma:interpretation>
              </emma:one-of>
            </emma:emma>
          </inkml:annotationXML>
          <inkml:trace contextRef="#ctx0" brushRef="#br0" timeOffset="244851">18466 13752 6272,'-4'-6'2368,"4"6"-1280,0-4 128,0 4 1088,0 4-704,0 0-224,-4 2-481,0 0-191,1 12-384,-1-6-192,-3 8-32,3-4-64,-4 4-32,5-4 32,-1 0-32,0-2-576,0-4-160,1 0-1215,3-14-417,0 2-1792</inkml:trace>
          <inkml:trace contextRef="#ctx0" brushRef="#br0" timeOffset="245260">18447 13572 8192,'-3'-4'3072,"3"4"-1664,-4 7-1376,0-4 672,4 4-448,0-4-64,4 7-128,-4-3 32,4 6-64,-1-3-512,5 6-160,-1 0-608,1 1-160,-1-4-32,0-3 64,0 0 608,0 0 384,-3-4 384,0 4 192,0-4 1088,-1 4 576,1 0-96,0 7 0,0-1-352,-1 7-160,1-3-449,0 6-63,-1-3-32,1 6 32,0-6-256,3 0-128,-3-3-64,4-7-32,-1 0-64,4-13 32,0 0-128,4-13 0,-1 3-32,8-9-64,-3 2-64,3-12 32,-3 2-736,3-9-384,-4 7-608,4-4-255,-3 7-321,-1 3-96,-3 3-992</inkml:trace>
        </inkml:traceGroup>
        <inkml:traceGroup>
          <inkml:annotationXML>
            <emma:emma xmlns:emma="http://www.w3.org/2003/04/emma" version="1.0">
              <emma:interpretation id="{1E99F2E7-F809-4823-9805-16002E657BFB}" emma:medium="tactile" emma:mode="ink">
                <msink:context xmlns:msink="http://schemas.microsoft.com/ink/2010/main" type="inkWord" rotatedBoundingBox="16919,12912 18048,12871 18076,13663 16948,13704">
                  <msink:destinationLink direction="with" ref="{34CC3A43-8BD7-4318-80B2-279A12C2EF00}"/>
                </msink:context>
              </emma:interpretation>
              <emma:one-of disjunction-type="recognition" id="oneOf22">
                <emma:interpretation id="interp110" emma:lang="zh-CN" emma:confidence="0">
                  <emma:literal>在</emma:literal>
                </emma:interpretation>
                <emma:interpretation id="interp111" emma:lang="zh-CN" emma:confidence="0">
                  <emma:literal>嵫</emma:literal>
                </emma:interpretation>
                <emma:interpretation id="interp112" emma:lang="zh-CN" emma:confidence="0">
                  <emma:literal>呱</emma:literal>
                </emma:interpretation>
                <emma:interpretation id="interp113" emma:lang="zh-CN" emma:confidence="0">
                  <emma:literal>呛</emma:literal>
                </emma:interpretation>
                <emma:interpretation id="interp114" emma:lang="zh-CN" emma:confidence="0">
                  <emma:literal>吆</emma:literal>
                </emma:interpretation>
              </emma:one-of>
            </emma:emma>
          </inkml:annotationXML>
          <inkml:trace contextRef="#ctx0" brushRef="#br0" timeOffset="246010">19535 13145 6400,'4'-43'2464,"-4"43"-1344,0-10 32,0 10 1024,-4 0-256,0 0-1,1 13-383,-1 1-160,2 15-768,-2-2 0,-7 21 32,3-8-64,-10 32 32,-1-13-128,-7 16-32,7-13-256,4 2-64,2-8-128,5-4-32,1-6-384,7-10-224,0-4-448,11-8-96,-1-4-736,1-18-288,0 1-1087,4-12-385,-4 3-32</inkml:trace>
          <inkml:trace contextRef="#ctx0" brushRef="#br0" timeOffset="249233">19488 13831 9216,'0'7'3520,"0"-7"-1920,7 3-1312,-7 0 800,0-3-416,0 0-33,4 0-319,-1 0-128,5-10-96,0 4 0,2-7 64,0 0-128,2-7-32,-1 0 64,-4-3 32,1 4-128,-4-5-32,0 5 32,-4-1 0,0 4 96,-4 6 32,0 0 32,-4 10 64,5 0 192,-4 17 128,-1-4-64,0 10 64,1-4-96,0 8 0,3-5-96,2 5 32,-2-4-128,4 3 32,0-6-160,4-4 0,-2 0-32,5-9-64,0 0 32,9-7-32,-5 0-352,4-10-96,-1 3-704,12-12-288,-3 2-800,-2-6-255,-2 3 319,3-2 256,-3 2 256,-1-3 96,-2 3 960,-2 1 480,0 2 1536,-3 4 736,0 3 64,-3 7 32,-1 0-480,-3 9-129,-1-2-383,-3 12-128,0 0-256,-7 14-160,4-4-128,-5 0-32,0-3-224,1 0-64,0-3-128,3-4-32,0-3-96,8-3-32,-4-3 32,8-7 0,-1 0-288,8-17-128,-1 4-64,9-16-32,-4 2 128,3-5 160,-4 2 192,0 0 160,-3 4-96,-4 4-32,1 2 0,-2 10 64,-2 0 96,-4 16 128,0-2 0,-1 16 64,-3-4-64,0 7 0,0-4-160,0 8-32,0-8-96,4 1-32,-4 0 32,3-4 64,1-2-448,4-5-160,-1-2-832,8-11-352,-5 1-992,16-16-415,-4-1-1377</inkml:trace>
          <inkml:trace contextRef="#ctx0" brushRef="#br0" timeOffset="245776">19049 13713 4992,'7'-23'1824,"-7"23"-960,0-26-224,0 22 608,0-2-192,0 3-64,-4-4-128,1 1 0,-1 2-480,0 1 128,-3 3 128,3 0-64,-3 17 32,-1-5 31,-3 12 1,5-5-96,-2 8 64,1-5-32,-1 5-64,5-4-192,-1-1-128,4-2-96,4-3-96,-4-1-64,3-6 32,1 0-32,4-14-64,-1 1-256,3-13-160,1 3-288,4-20-128,0 3 320,0-6 129,0 7 223,-4-1 128,0 7 288,-3 7 160,-5 0 415,1 12 193,-4 4 32,0 16 0,0-2-320,-4 8-32,1-2-160,3 6 64,0-6-192,0 0-96,0-4-32,7 1-32,-3-4-160,13-3 32,-2 0-288,7-14-64,1 1-672,3-10-288,-4 0-928,7-20-351,-7 7-1377,4-20-1312,-4 6 2208</inkml:trace>
        </inkml:traceGroup>
        <inkml:traceGroup>
          <inkml:annotationXML>
            <emma:emma xmlns:emma="http://www.w3.org/2003/04/emma" version="1.0">
              <emma:interpretation id="{72314A19-889F-4FAC-BF31-212D8F7E9C25}" emma:medium="tactile" emma:mode="ink">
                <msink:context xmlns:msink="http://schemas.microsoft.com/ink/2010/main" type="inkWord" rotatedBoundingBox="17948,13372 18320,12765 18744,13024 18371,13632">
                  <msink:destinationLink direction="with" ref="{34CC3A43-8BD7-4318-80B2-279A12C2EF00}"/>
                </msink:context>
              </emma:interpretation>
              <emma:one-of disjunction-type="recognition" id="oneOf23">
                <emma:interpretation id="interp115" emma:lang="zh-CN" emma:confidence="0">
                  <emma:literal>t</emma:literal>
                </emma:interpretation>
                <emma:interpretation id="interp116" emma:lang="zh-CN" emma:confidence="0">
                  <emma:literal>女</emma:literal>
                </emma:interpretation>
                <emma:interpretation id="interp117" emma:lang="zh-CN" emma:confidence="0">
                  <emma:literal>f</emma:literal>
                </emma:interpretation>
                <emma:interpretation id="interp118" emma:lang="zh-CN" emma:confidence="0">
                  <emma:literal>讠</emma:literal>
                </emma:interpretation>
                <emma:interpretation id="interp119" emma:lang="zh-CN" emma:confidence="0">
                  <emma:literal>匕</emma:literal>
                </emma:interpretation>
              </emma:one-of>
            </emma:emma>
          </inkml:annotationXML>
          <inkml:trace contextRef="#ctx0" brushRef="#br0" timeOffset="249545">20514 13109 8960,'8'-33'3424,"-8"33"-1856,0 0-704,0 0 1023,-4 3-351,4 1-32,-4 15-448,0-2-96,-4 12-544,1-2 32,-8 18 0,1-6 32,-12 33 128,4-12-224,-8 12 32,4-10-192,8-2 32,3-8-160,8-2 0,-1-8-96,16-10-96,-1-6 64,12-12 0,-5-1 32,8-16 0,-2-1-448,-2-18-96,-4 2-480,0-6-256,2 2-288,-6 2-160,-2 2-672,-4 0-319,-4 4-1793</inkml:trace>
          <inkml:trace contextRef="#ctx0" brushRef="#br0" timeOffset="249779">20112 13506 8320,'-37'0'3072,"37"0"-1664,-26-6 32,23 6 1247,-4 0-479,0 0-64,3-4-768,0 1-288,4 0-608,0-1 96,15-2 160,-5 0-192,31-1-64,-7 0-192,20-3-128,-6 4-64,8 0 0,-8-1-64,8 4-32,-9-1-480,5 1-224,-7 0-512,-9-1-128,-2 1-896,-20 0-384,-2-1-3199</inkml:trace>
        </inkml:traceGroup>
      </inkml:traceGroup>
    </inkml:traceGroup>
    <inkml:traceGroup>
      <inkml:annotationXML>
        <emma:emma xmlns:emma="http://www.w3.org/2003/04/emma" version="1.0">
          <emma:interpretation id="{92DB9A38-0441-432D-B96D-83722DE18C60}" emma:medium="tactile" emma:mode="ink">
            <msink:context xmlns:msink="http://schemas.microsoft.com/ink/2010/main" type="paragraph" rotatedBoundingBox="11449,15262 12531,15274 12526,15759 11444,1574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4FC11EE-D229-4325-8CCA-D32088EBB416}" emma:medium="tactile" emma:mode="ink">
              <msink:context xmlns:msink="http://schemas.microsoft.com/ink/2010/main" type="line" rotatedBoundingBox="11449,15262 12531,15274 12526,15759 11444,15746"/>
            </emma:interpretation>
          </emma:emma>
        </inkml:annotationXML>
        <inkml:traceGroup>
          <inkml:annotationXML>
            <emma:emma xmlns:emma="http://www.w3.org/2003/04/emma" version="1.0">
              <emma:interpretation id="{C54F0187-402E-4136-92D5-A80A1F960AC9}" emma:medium="tactile" emma:mode="ink">
                <msink:context xmlns:msink="http://schemas.microsoft.com/ink/2010/main" type="inkWord" rotatedBoundingBox="11449,15267 11708,15270 11703,15749 11444,15746"/>
              </emma:interpretation>
              <emma:one-of disjunction-type="recognition" id="oneOf24">
                <emma:interpretation id="interp120" emma:lang="zh-CN" emma:confidence="0">
                  <emma:literal>7</emma:literal>
                </emma:interpretation>
                <emma:interpretation id="interp121" emma:lang="zh-CN" emma:confidence="0">
                  <emma:literal>∵</emma:literal>
                </emma:interpretation>
                <emma:interpretation id="interp122" emma:lang="zh-CN" emma:confidence="0">
                  <emma:literal>个</emma:literal>
                </emma:interpretation>
                <emma:interpretation id="interp123" emma:lang="zh-CN" emma:confidence="0">
                  <emma:literal>?</emma:literal>
                </emma:interpretation>
                <emma:interpretation id="interp124" emma:lang="zh-CN" emma:confidence="0">
                  <emma:literal></emma:literal>
                </emma:interpretation>
              </emma:one-of>
            </emma:emma>
          </inkml:annotationXML>
          <inkml:trace contextRef="#ctx0" brushRef="#br0" timeOffset="34931">13508 15484 10496,'-14'43'3936,"14"-43"-2112,-16 7-993,13-4 1153,-1 0-992,4 1-352,0-4-288,0 0-96,4-4-128,-1 4-96,13-6 64,-5-1-64,11-6 64,1 3 0,13 0 32,-6 0-64,3 4 32,-7-1 128,-5 10 128,-3 1-64,-10 18 64,0-2 0,-20 20 32,5-8-128,-12 18-96,5-8-64,-4-2-96,3-4 32,0 6-32,1-6-704,6 0-320,4-6-992,12-6-384,-4-6-1471,25-14-673,-3-4 576</inkml:trace>
        </inkml:traceGroup>
        <inkml:traceGroup>
          <inkml:annotationXML>
            <emma:emma xmlns:emma="http://www.w3.org/2003/04/emma" version="1.0">
              <emma:interpretation id="{D92A7E12-C3AF-448C-9A4B-8EA8E05578C0}" emma:medium="tactile" emma:mode="ink">
                <msink:context xmlns:msink="http://schemas.microsoft.com/ink/2010/main" type="inkWord" rotatedBoundingBox="11941,15384 12068,15385 12065,15654 11938,15652"/>
              </emma:interpretation>
              <emma:one-of disjunction-type="recognition" id="oneOf25">
                <emma:interpretation id="interp125" emma:lang="zh-CN" emma:confidence="0">
                  <emma:literal>0</emma:literal>
                </emma:interpretation>
                <emma:interpretation id="interp126" emma:lang="zh-CN" emma:confidence="0">
                  <emma:literal>。</emma:literal>
                </emma:interpretation>
                <emma:interpretation id="interp127" emma:lang="zh-CN" emma:confidence="0">
                  <emma:literal>O</emma:literal>
                </emma:interpretation>
                <emma:interpretation id="interp128" emma:lang="zh-CN" emma:confidence="0">
                  <emma:literal>o</emma:literal>
                </emma:interpretation>
                <emma:interpretation id="interp129" emma:lang="zh-CN" emma:confidence="0">
                  <emma:literal>j</emma:literal>
                </emma:interpretation>
              </emma:one-of>
            </emma:emma>
          </inkml:annotationXML>
          <inkml:trace contextRef="#ctx0" brushRef="#br0" timeOffset="35259">13987 15836 10496,'-11'-18'3936,"11"18"-2112,-7-18-1569,3 18 929,4-14-448,0 4-32,0-12-352,0 2-64,4-6-160,-1 2-160,5-16 0,-1 12 32,8 14 0,-4 4 64,8 8 32,-4-2-32,0 14-64,-2 0 96,-5 16 64,-1-6 128,-10 16 160,-1-10 32,-7 4 96,1-4-256,-9-4-32,4-2-160,-3 0-32,3-4-96,0-12-32,4-2-480,7-14-192,0 2-704,12-16-256,-5 2-1215,16 8-577,-4 4-832</inkml:trace>
        </inkml:traceGroup>
        <inkml:traceGroup>
          <inkml:annotationXML>
            <emma:emma xmlns:emma="http://www.w3.org/2003/04/emma" version="1.0">
              <emma:interpretation id="{C2F96406-31DB-42BC-8B61-15663DF6571A}" emma:medium="tactile" emma:mode="ink">
                <msink:context xmlns:msink="http://schemas.microsoft.com/ink/2010/main" type="inkWord" rotatedBoundingBox="12301,15272 12531,15274 12527,15626 12297,15623"/>
              </emma:interpretation>
              <emma:one-of disjunction-type="recognition" id="oneOf26">
                <emma:interpretation id="interp130" emma:lang="zh-CN" emma:confidence="0">
                  <emma:literal>9</emma:literal>
                </emma:interpretation>
                <emma:interpretation id="interp131" emma:lang="zh-CN" emma:confidence="0">
                  <emma:literal>0</emma:literal>
                </emma:interpretation>
                <emma:interpretation id="interp132" emma:lang="zh-CN" emma:confidence="0">
                  <emma:literal>o</emma:literal>
                </emma:interpretation>
                <emma:interpretation id="interp133" emma:lang="zh-CN" emma:confidence="0">
                  <emma:literal>D</emma:literal>
                </emma:interpretation>
                <emma:interpretation id="interp134" emma:lang="zh-CN" emma:confidence="0">
                  <emma:literal>〇</emma:literal>
                </emma:interpretation>
              </emma:one-of>
            </emma:emma>
          </inkml:annotationXML>
          <inkml:trace contextRef="#ctx0" brushRef="#br0" timeOffset="35572">14423 15725 10624,'-7'-30'4032,"7"30"-2177,-11-30-1663,7 27 896,0-16-640,0 5-160,1-8-96,3 2-64,3-6-64,1 3 32,11 3 0,-4 1-32,8 5-64,-4 4 32,6 10-32,-2 0 256,-1 14 160,-3-2 288,-4 18 192,0-7 64,-11 16 64,0-6-64,-7 10-32,0-11-320,-8 2-128,0-8-192,-11 0-32,3-6-320,-5-10-96,5-1-544,-3-12-288,4 0-1376,0-7-544,4 3-3295</inkml:trace>
        </inkml:traceGroup>
      </inkml:traceGroup>
    </inkml:traceGroup>
    <inkml:traceGroup>
      <inkml:annotationXML>
        <emma:emma xmlns:emma="http://www.w3.org/2003/04/emma" version="1.0">
          <emma:interpretation id="{F5B0502D-D351-4418-A2FA-2310E5066C73}" emma:medium="tactile" emma:mode="ink">
            <msink:context xmlns:msink="http://schemas.microsoft.com/ink/2010/main" type="paragraph" rotatedBoundingBox="12923,14988 16665,14659 16770,15850 13028,16179" alignmentLevel="2"/>
          </emma:interpretation>
        </emma:emma>
      </inkml:annotationXML>
      <inkml:traceGroup>
        <inkml:annotationXML>
          <emma:emma xmlns:emma="http://www.w3.org/2003/04/emma" version="1.0">
            <emma:interpretation id="{992B4DA0-3562-4F70-A7CD-1FB327B43D4B}" emma:medium="tactile" emma:mode="ink">
              <msink:context xmlns:msink="http://schemas.microsoft.com/ink/2010/main" type="line" rotatedBoundingBox="12923,14988 16665,14659 16770,15850 13028,16179"/>
            </emma:interpretation>
          </emma:emma>
        </inkml:annotationXML>
        <inkml:traceGroup>
          <inkml:annotationXML>
            <emma:emma xmlns:emma="http://www.w3.org/2003/04/emma" version="1.0">
              <emma:interpretation id="{5BB46E1D-0E96-4E0B-BB04-C06794A02D08}" emma:medium="tactile" emma:mode="ink">
                <msink:context xmlns:msink="http://schemas.microsoft.com/ink/2010/main" type="inkWord" rotatedBoundingBox="12923,14988 13749,14916 13843,15989 13018,16062"/>
              </emma:interpretation>
              <emma:one-of disjunction-type="recognition" id="oneOf27">
                <emma:interpretation id="interp135" emma:lang="zh-CN" emma:confidence="0">
                  <emma:literal>/</emma:literal>
                </emma:interpretation>
                <emma:interpretation id="interp136" emma:lang="zh-CN" emma:confidence="0">
                  <emma:literal>丿</emma:literal>
                </emma:interpretation>
                <emma:interpretation id="interp137" emma:lang="zh-CN" emma:confidence="0">
                  <emma:literal>,</emma:literal>
                </emma:interpretation>
                <emma:interpretation id="interp138" emma:lang="zh-CN" emma:confidence="0">
                  <emma:literal>0</emma:literal>
                </emma:interpretation>
                <emma:interpretation id="interp139" emma:lang="zh-CN" emma:confidence="0">
                  <emma:literal>'</emma:literal>
                </emma:interpretation>
              </emma:one-of>
            </emma:emma>
          </inkml:annotationXML>
          <inkml:trace contextRef="#ctx0" brushRef="#br0" timeOffset="319741">15763 15127 7296,'7'-10'2816,"-7"10"-1536,-7 6-96,4-2 1152,-11 12-513,2-2-159,-14 22-544,4-6-160,-12 38-544,10-8-96,-32 28 0,8-12-192,-30 32 0,15-13-64,-3 13-64,11-16-480,-11 10-160,10-17-1024,1 0-448,10-13-3103</inkml:trace>
        </inkml:traceGroup>
        <inkml:traceGroup>
          <inkml:annotationXML>
            <emma:emma xmlns:emma="http://www.w3.org/2003/04/emma" version="1.0">
              <emma:interpretation id="{3F71E116-BF6C-4763-A69E-FAB271601E02}" emma:medium="tactile" emma:mode="ink">
                <msink:context xmlns:msink="http://schemas.microsoft.com/ink/2010/main" type="inkWord" rotatedBoundingBox="13982,15416 14292,15389 14335,15882 14025,15909"/>
              </emma:interpretation>
              <emma:one-of disjunction-type="recognition" id="oneOf28">
                <emma:interpretation id="interp140" emma:lang="zh-CN" emma:confidence="0">
                  <emma:literal>2</emma:literal>
                </emma:interpretation>
                <emma:interpretation id="interp141" emma:lang="zh-CN" emma:confidence="0">
                  <emma:literal>下</emma:literal>
                </emma:interpretation>
                <emma:interpretation id="interp142" emma:lang="zh-CN" emma:confidence="0">
                  <emma:literal>不</emma:literal>
                </emma:interpretation>
                <emma:interpretation id="interp143" emma:lang="zh-CN" emma:confidence="0">
                  <emma:literal>大</emma:literal>
                </emma:interpretation>
                <emma:interpretation id="interp144" emma:lang="zh-CN" emma:confidence="0">
                  <emma:literal>二</emma:literal>
                </emma:interpretation>
              </emma:one-of>
            </emma:emma>
          </inkml:annotationXML>
          <inkml:trace contextRef="#ctx0" brushRef="#br0" timeOffset="314549">16011 15645 11776,'-4'0'4480,"4"0"-2433,0-3-1951,0 3 832,0 0-352,0 0 0,4-4-320,0 4-160,9-3-64,-2 0 32,12-3 32,-5-1-32,16 0-64,-8 1 32,-1 6 32,-3 0-32,-3 6 64,-4 1 416,-11 9 224,-1-3-160,-21 27 0,3-10-224,-8 15 32,5-6-160,-3 14 32,2-10-160,0 5-64,4-4-576,4-6-192,0-4-1344,7-8-576,1-4-3263</inkml:trace>
          <inkml:trace contextRef="#ctx0" brushRef="#br0" timeOffset="314784">16328 15944 12288,'-4'3'4639,"4"-3"-2495,-7-3-2432,3 3 736,4 0-480,0 0-32,7 3-1664,-3-3-703,8 4-2337,-2-1-992</inkml:trace>
        </inkml:traceGroup>
        <inkml:traceGroup>
          <inkml:annotationXML>
            <emma:emma xmlns:emma="http://www.w3.org/2003/04/emma" version="1.0">
              <emma:interpretation id="{A5DBC16F-F40D-439C-B71A-C9810A1A5DC0}" emma:medium="tactile" emma:mode="ink">
                <msink:context xmlns:msink="http://schemas.microsoft.com/ink/2010/main" type="inkWord" rotatedBoundingBox="14486,15718 14530,15428 14744,15460 14701,15751"/>
              </emma:interpretation>
              <emma:one-of disjunction-type="recognition" id="oneOf29">
                <emma:interpretation id="interp145" emma:lang="zh-CN" emma:confidence="0">
                  <emma:literal>0</emma:literal>
                </emma:interpretation>
                <emma:interpretation id="interp146" emma:lang="zh-CN" emma:confidence="0">
                  <emma:literal>。</emma:literal>
                </emma:interpretation>
                <emma:interpretation id="interp147" emma:lang="zh-CN" emma:confidence="0">
                  <emma:literal>○</emma:literal>
                </emma:interpretation>
                <emma:interpretation id="interp148" emma:lang="zh-CN" emma:confidence="0">
                  <emma:literal>o</emma:literal>
                </emma:interpretation>
                <emma:interpretation id="interp14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315065">16548 15822 11392,'-7'-30'4224,"7"30"-2305,-3-22-1887,0 18 800,3-8-448,0 2 32,6-10-256,-2 4-32,11-4-64,-4 4-64,8 2 32,-1 1-32,8 13 0,-4 0-288,4 13-64,-4-3 192,-4 10 64,-2-4 96,-9 14 0,0-4 544,-14 4 288,0-4-64,-13 4-64,6-4-128,-8-4 32,4-2-256,-4-6-64,3-5-224,0-12-64,5-1-352,2-6-96,1 4-544,11-8-256,0 6-1024,11-2-479,-3 2-2209</inkml:trace>
        </inkml:traceGroup>
        <inkml:traceGroup>
          <inkml:annotationXML>
            <emma:emma xmlns:emma="http://www.w3.org/2003/04/emma" version="1.0">
              <emma:interpretation id="{0DCD48AB-4D62-48C7-B4CF-E4F43B935B45}" emma:medium="tactile" emma:mode="ink">
                <msink:context xmlns:msink="http://schemas.microsoft.com/ink/2010/main" type="inkWord" rotatedBoundingBox="14864,15741 14950,15408 15103,15448 15017,15780"/>
              </emma:interpretation>
              <emma:one-of disjunction-type="recognition" id="oneOf30">
                <emma:interpretation id="interp150" emma:lang="zh-CN" emma:confidence="0">
                  <emma:literal>0</emma:literal>
                </emma:interpretation>
                <emma:interpretation id="interp151" emma:lang="zh-CN" emma:confidence="0">
                  <emma:literal>。</emma:literal>
                </emma:interpretation>
                <emma:interpretation id="interp152" emma:lang="zh-CN" emma:confidence="0">
                  <emma:literal>o</emma:literal>
                </emma:interpretation>
                <emma:interpretation id="interp153" emma:lang="zh-CN" emma:confidence="0">
                  <emma:literal>O</emma:literal>
                </emma:interpretation>
                <emma:interpretation id="interp154" emma:lang="zh-CN" emma:confidence="0">
                  <emma:literal>°</emma:literal>
                </emma:interpretation>
              </emma:one-of>
            </emma:emma>
          </inkml:annotationXML>
          <inkml:trace contextRef="#ctx0" brushRef="#br0" timeOffset="315409">16951 15842 11392,'-7'-16'4224,"7"16"-2305,-8-26-1663,4 22 864,4-6-512,0 0-32,4-12-320,0 2-160,4-6-64,-1 2-128,4 4 0,0 1 64,8 6 0,-5 3 32,6 14 64,-6-2-32,0 15-32,1 2 32,-4 8 32,-3-4 320,-8 13 128,0-6 128,-12 9 64,1-6-32,-4 3-32,5-6-128,-12-11-64,3-2-256,-7-15-128,4 2-192,3-14 0,1 4-576,12-18-256,-2 4-832,12-6-384,0 4-2943,6-2-2081,0 5 3040</inkml:trace>
        </inkml:traceGroup>
        <inkml:traceGroup>
          <inkml:annotationXML>
            <emma:emma xmlns:emma="http://www.w3.org/2003/04/emma" version="1.0">
              <emma:interpretation id="{9B352E2B-237F-48C8-980D-78C504A9FDEF}" emma:medium="tactile" emma:mode="ink">
                <msink:context xmlns:msink="http://schemas.microsoft.com/ink/2010/main" type="inkWord" rotatedBoundingBox="15034,15817 15280,15215 15609,15350 15363,15951"/>
              </emma:interpretation>
              <emma:one-of disjunction-type="recognition" id="oneOf31">
                <emma:interpretation id="interp155" emma:lang="zh-CN" emma:confidence="0">
                  <emma:literal>×</emma:literal>
                </emma:interpretation>
                <emma:interpretation id="interp156" emma:lang="zh-CN" emma:confidence="0">
                  <emma:literal>Ⅹ</emma:literal>
                </emma:interpretation>
                <emma:interpretation id="interp157" emma:lang="zh-CN" emma:confidence="0">
                  <emma:literal>y</emma:literal>
                </emma:interpretation>
                <emma:interpretation id="interp158" emma:lang="zh-CN" emma:confidence="0">
                  <emma:literal>x</emma:literal>
                </emma:interpretation>
                <emma:interpretation id="interp159" emma:lang="zh-CN" emma:confidence="0">
                  <emma:literal>X</emma:literal>
                </emma:interpretation>
              </emma:one-of>
            </emma:emma>
          </inkml:annotationXML>
          <inkml:trace contextRef="#ctx0" brushRef="#br0" timeOffset="315628">17262 15553 12672,'-19'10'4735,"19"-10"-2559,11 17-1632,-11-15 1152,12 15-672,-5-4-128,15 10-224,-3 0-128,5 7-288,-1-8-224,0 8-64,-1-7-320,0 4-160,-4-5-800,0 2-288,-3-5-1632,-4-12-639,1-1-1089</inkml:trace>
          <inkml:trace contextRef="#ctx0" brushRef="#br0" timeOffset="315925">17568 15531 12288,'-10'-10'4639,"10"10"-2495,-8 4-1504,4-4 1184,-4 10-224,5-1 96,-8 20-608,3-5-256,-18 24-480,4-4-96,-18 14 64,6-5-128,-6 9-32,6-6-512,2-3-224,2-11-1472,8-2-672,3-9-4159</inkml:trace>
        </inkml:traceGroup>
        <inkml:traceGroup>
          <inkml:annotationXML>
            <emma:emma xmlns:emma="http://www.w3.org/2003/04/emma" version="1.0">
              <emma:interpretation id="{E8593F60-7CB2-46EE-818F-774FC95DF6AC}" emma:medium="tactile" emma:mode="ink">
                <msink:context xmlns:msink="http://schemas.microsoft.com/ink/2010/main" type="inkWord" rotatedBoundingBox="15788,15072 16694,14992 16770,15850 15863,15929"/>
              </emma:interpretation>
              <emma:one-of disjunction-type="recognition" id="oneOf32">
                <emma:interpretation id="interp160" emma:lang="zh-CN" emma:confidence="0">
                  <emma:literal>1</emma:literal>
                </emma:interpretation>
                <emma:interpretation id="interp161" emma:lang="zh-CN" emma:confidence="0">
                  <emma:literal>丨</emma:literal>
                </emma:interpretation>
                <emma:interpretation id="interp162" emma:lang="zh-CN" emma:confidence="0">
                  <emma:literal>,</emma:literal>
                </emma:interpretation>
                <emma:interpretation id="interp163" emma:lang="zh-CN" emma:confidence="0">
                  <emma:literal>l</emma:literal>
                </emma:interpretation>
                <emma:interpretation id="interp164" emma:lang="zh-CN" emma:confidence="0">
                  <emma:literal>/</emma:literal>
                </emma:interpretation>
              </emma:one-of>
            </emma:emma>
          </inkml:annotationXML>
          <inkml:trace contextRef="#ctx0" brushRef="#br0" timeOffset="317065">18008 15485 9216,'-8'-14'3520,"8"14"-1920,-4-6-608,0 6 1119,1 6-639,-1-2-128,1 16-480,-1-4-256,-4 26-320,2-5-128,-5 16 32,0-5-96,-1 12 0,2-11-32,-2 10-64,1-7-320,4 1-192,-1-7-1024,8-3-448,0-7-1215,8-14-449,-1-3-480</inkml:trace>
        </inkml:traceGroup>
        <inkml:traceGroup>
          <inkml:annotationXML>
            <emma:emma xmlns:emma="http://www.w3.org/2003/04/emma" version="1.0">
              <emma:interpretation id="{0BECF094-239E-4634-AB74-AF94B0BD55FA}" emma:medium="tactile" emma:mode="ink">
                <msink:context xmlns:msink="http://schemas.microsoft.com/ink/2010/main" type="inkWord" rotatedBoundingBox="15973,15587 16149,15327 16387,15488 16211,15748"/>
              </emma:interpretation>
              <emma:one-of disjunction-type="recognition" id="oneOf33">
                <emma:interpretation id="interp165" emma:lang="zh-CN" emma:confidence="0">
                  <emma:literal>0</emma:literal>
                </emma:interpretation>
                <emma:interpretation id="interp166" emma:lang="zh-CN" emma:confidence="0">
                  <emma:literal>。</emma:literal>
                </emma:interpretation>
                <emma:interpretation id="interp167" emma:lang="zh-CN" emma:confidence="0">
                  <emma:literal>〇</emma:literal>
                </emma:interpretation>
                <emma:interpretation id="interp168" emma:lang="zh-CN" emma:confidence="0">
                  <emma:literal>○</emma:literal>
                </emma:interpretation>
                <emma:interpretation id="interp16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317362">18074 15727 8960,'8'-49'3424,"-8"49"-1856,13-33-1472,-13 30 736,8-7-416,-1 0-64,19-3-64,-7 3 32,11 3-160,-4 1-33,3 10 1,-3-2 192,0 18 192,-4-4 32,-7 18 32,0-8 64,-11 10 0,0-6-96,-16-2 64,1-1-32,-19-8 0,8 1-224,-12-6-128,6-4-128,-2-8-96,4 2-128,0-10-64,0-2-480,12-4-192,-1 2-832,8-16-352,-1 6-2079,12-6-2081,0 2 2144</inkml:trace>
        </inkml:traceGroup>
        <inkml:traceGroup>
          <inkml:annotationXML>
            <emma:emma xmlns:emma="http://www.w3.org/2003/04/emma" version="1.0">
              <emma:interpretation id="{A3B1C006-948B-427B-B222-C6588B127DF8}" emma:medium="tactile" emma:mode="ink">
                <msink:context xmlns:msink="http://schemas.microsoft.com/ink/2010/main" type="inkWord" rotatedBoundingBox="16578,14953 16718,15253 16502,15354 16362,15053"/>
              </emma:interpretation>
              <emma:one-of disjunction-type="recognition" id="oneOf34">
                <emma:interpretation id="interp170" emma:lang="zh-CN" emma:confidence="0">
                  <emma:literal>2</emma:literal>
                </emma:interpretation>
                <emma:interpretation id="interp171" emma:lang="zh-CN" emma:confidence="0">
                  <emma:literal>工</emma:literal>
                </emma:interpretation>
                <emma:interpretation id="interp172" emma:lang="zh-CN" emma:confidence="0">
                  <emma:literal>二</emma:literal>
                </emma:interpretation>
                <emma:interpretation id="interp173" emma:lang="zh-CN" emma:confidence="0">
                  <emma:literal>之</emma:literal>
                </emma:interpretation>
                <emma:interpretation id="interp174" emma:lang="zh-CN" emma:confidence="0">
                  <emma:literal>亠</emma:literal>
                </emma:interpretation>
              </emma:one-of>
            </emma:emma>
          </inkml:annotationXML>
          <inkml:trace contextRef="#ctx0" brushRef="#br0" timeOffset="317862">18474 15233 9728,'-8'-14'3584,"8"14"-1920,4-4-1024,-4 4 959,4 0-511,-1 0-160,4 0-384,0 0-192,4 4-192,0 0-64,1-2 96,-1 2 32,-4 6 96,1-4-32,-8 10 0,0 2-96,-4 0-32,0 0-96,-3 8 32,-1-6 128,-3-2 192,0 0-32,0-2 96,0-4 32,4-2 64,4-2-128,6-2 0,-3-2-128,7-4-32,-4 0-96,12-4 32,0 0-128,11 2-64,-3-2 0,10 4 32,-4 0-448,0 0-224,-2 0-1024,-5 4-416,-3-2-2080,-4 8-959</inkml:trace>
        </inkml:traceGroup>
      </inkml:traceGroup>
    </inkml:traceGroup>
  </inkml:traceGroup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13:12.47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5857226-563C-4CCF-83E4-9B063FEB056C}" emma:medium="tactile" emma:mode="ink">
          <msink:context xmlns:msink="http://schemas.microsoft.com/ink/2010/main" type="writingRegion" rotatedBoundingBox="1372,16084 4977,15712 5081,16721 1476,17094"/>
        </emma:interpretation>
      </emma:emma>
    </inkml:annotationXML>
    <inkml:traceGroup>
      <inkml:annotationXML>
        <emma:emma xmlns:emma="http://www.w3.org/2003/04/emma" version="1.0">
          <emma:interpretation id="{BBA1AB8F-1715-4223-B1F7-AAD0F1CE4BB8}" emma:medium="tactile" emma:mode="ink">
            <msink:context xmlns:msink="http://schemas.microsoft.com/ink/2010/main" type="paragraph" rotatedBoundingBox="1372,16084 4977,15712 5081,16721 1476,1709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BB2D916-9CEA-48E3-BC91-20C5AF6F89F4}" emma:medium="tactile" emma:mode="ink">
              <msink:context xmlns:msink="http://schemas.microsoft.com/ink/2010/main" type="line" rotatedBoundingBox="1372,16084 4977,15712 5081,16721 1476,17094"/>
            </emma:interpretation>
          </emma:emma>
        </inkml:annotationXML>
        <inkml:traceGroup>
          <inkml:annotationXML>
            <emma:emma xmlns:emma="http://www.w3.org/2003/04/emma" version="1.0">
              <emma:interpretation id="{09AE486E-9FF1-4959-BFF1-171B124DA831}" emma:medium="tactile" emma:mode="ink">
                <msink:context xmlns:msink="http://schemas.microsoft.com/ink/2010/main" type="inkWord" rotatedBoundingBox="1391,16276 1600,16255 1657,16808 1448,16829"/>
              </emma:interpretation>
              <emma:one-of disjunction-type="recognition" id="oneOf0">
                <emma:interpretation id="interp0" emma:lang="zh-CN" emma:confidence="0">
                  <emma:literal>(</emma:literal>
                </emma:interpretation>
                <emma:interpretation id="interp1" emma:lang="zh-CN" emma:confidence="0">
                  <emma:literal>〈</emma:literal>
                </emma:interpretation>
                <emma:interpretation id="interp2" emma:lang="zh-CN" emma:confidence="0">
                  <emma:literal>[</emma:literal>
                </emma:interpretation>
                <emma:interpretation id="interp3" emma:lang="zh-CN" emma:confidence="0">
                  <emma:literal>‘</emma:literal>
                </emma:interpretation>
                <emma:interpretation id="interp4" emma:lang="zh-CN" emma:confidence="0">
                  <emma:literal>〔</emma:literal>
                </emma:interpretation>
              </emma:one-of>
            </emma:emma>
          </inkml:annotationXML>
          <inkml:trace contextRef="#ctx0" brushRef="#br0">3622 16457 11392,'-19'16'4224,"4"-6"-2305,-15 10-959,27-17 1248,-7 27-896,-9 19-320,4-13-128,4-6 64,-8 12-512,4-6-224,4 4-128,4-4-224,11 3 32,-1-6 64,5-1 96,-1-2-768,8-4-384,0-2-768,7-12-352,26-2-1183,4-5-545,-7-12-288</inkml:trace>
        </inkml:traceGroup>
        <inkml:traceGroup>
          <inkml:annotationXML>
            <emma:emma xmlns:emma="http://www.w3.org/2003/04/emma" version="1.0">
              <emma:interpretation id="{8B944388-8E52-4CC5-AB2C-F3A47B8A6CEE}" emma:medium="tactile" emma:mode="ink">
                <msink:context xmlns:msink="http://schemas.microsoft.com/ink/2010/main" type="inkWord" rotatedBoundingBox="1771,16368 2351,16365 2354,16881 1774,16884"/>
              </emma:interpretation>
              <emma:one-of disjunction-type="recognition" id="oneOf1">
                <emma:interpretation id="interp5" emma:lang="zh-CN" emma:confidence="0">
                  <emma:literal>a</emma:literal>
                </emma:interpretation>
                <emma:interpretation id="interp6" emma:lang="zh-CN" emma:confidence="0">
                  <emma:literal>巛</emma:literal>
                </emma:interpretation>
                <emma:interpretation id="interp7" emma:lang="zh-CN" emma:confidence="0">
                  <emma:literal>山</emma:literal>
                </emma:interpretation>
                <emma:interpretation id="interp8" emma:lang="zh-CN" emma:confidence="0">
                  <emma:literal>氏</emma:literal>
                </emma:interpretation>
                <emma:interpretation id="interp9" emma:lang="zh-CN" emma:confidence="0">
                  <emma:literal>么</emma:literal>
                </emma:interpretation>
              </emma:one-of>
            </emma:emma>
          </inkml:annotationXML>
          <inkml:trace contextRef="#ctx0" brushRef="#br0" timeOffset="3494">4062 16627 7552,'-19'-22'2816,"11"8"-1536,-3-6-384,4 18 1024,-1 2-352,5 0-129,-12 6-319,-8 14-64,-3 9-608,-6 4-32,-2 13-64,5 6 0,10-19 32,4-6-192,5 11-128,3 22-128,7-8-32,7-6-96,11-10-32,4-10-864,8-13-320,-4-13-704,0-13-287,2-13-321,2-4-64,-4-2 384,0-4 192,-3-4 1248,-6 8 1952,-6 2 1024,-3 4 640,-4 6 320,-4 7-864,-4 4-384,-4 5-992,-3 8-129,1 8 65,3 8-192,-1 0 0,1 2-96,3-2 64,0 4-96,4-5-32,0 0-192,4-2-32,4-7-96,3-3-32,4-11-32,-2 1 0,2-4-160,11-5-96,0-12-160,1-6-64,-5-2 160,-1 6 160,-6 2 128,-4 8 64,-3 4 288,-5 2 160,-3 6 160,0 10 96,0-2-224,-3 22-96,3 4-192,3-4-64,-3-3-96,8 0-32,-1-3 32,4-4 0,4-6-352,-4-4-160,1 1-736,-2-14-320,5-13-799,-1-9-353,-2-7-1280</inkml:trace>
        </inkml:traceGroup>
        <inkml:traceGroup>
          <inkml:annotationXML>
            <emma:emma xmlns:emma="http://www.w3.org/2003/04/emma" version="1.0">
              <emma:interpretation id="{69F0ED51-FC01-426A-9480-33C00A81C305}" emma:medium="tactile" emma:mode="ink">
                <msink:context xmlns:msink="http://schemas.microsoft.com/ink/2010/main" type="inkWord" rotatedBoundingBox="2406,16033 3311,16566 3001,17092 2097,16559"/>
              </emma:interpretation>
              <emma:one-of disjunction-type="recognition" id="oneOf2">
                <emma:interpretation id="interp10" emma:lang="zh-CN" emma:confidence="0">
                  <emma:literal>比</emma:literal>
                </emma:interpretation>
                <emma:interpretation id="interp11" emma:lang="zh-CN" emma:confidence="0">
                  <emma:literal>饥</emma:literal>
                </emma:interpretation>
                <emma:interpretation id="interp12" emma:lang="zh-CN" emma:confidence="0">
                  <emma:literal>瓜</emma:literal>
                </emma:interpretation>
                <emma:interpretation id="interp13" emma:lang="zh-CN" emma:confidence="0">
                  <emma:literal>乣</emma:literal>
                </emma:interpretation>
                <emma:interpretation id="interp14" emma:lang="zh-CN" emma:confidence="0">
                  <emma:literal>屼</emma:literal>
                </emma:interpretation>
              </emma:one-of>
            </emma:emma>
          </inkml:annotationXML>
          <inkml:trace contextRef="#ctx0" brushRef="#br0" timeOffset="4343">4438 16270 9728,'-3'-30'3680,"-1"27"-1984,0 6-928,1 1 1055,-1 6-511,4 9-32,0 11-448,0 6-224,-4 23-320,0 16-128,4-3 32,0 4-96,0-4 0,4-12-96,0-5-32,3-2 32,4-11 0,1-9-704,-1-10-256,-1-13-512,5-16-192,0-4-319,3-10-33,1-10 576,-1-2 320,-3-12 672,-3-1 256,-5-4 576,-5 6 288,2 7 672,-4 7 320,-4 12-160,-2 10-97,-1 17-383,-4 13-160,3 4-352,1 2-96,-1 10 64,5 1 0,3-4-192,0 3-32,3-2-128,5-5-32,3-2-96,0-10-32,4-4 32,6-9 0,9-11-512,0-3-192,0-5-224,-6-12 0,2-8 96,-3-4 96,-1 0 256,-3-8 224,-8 2 160,-4 9 128,-3 10 128,0 10 64,-4 6 320,0 14 192,-4 6-32,0 7 32,1 10-96,-1 6-32,0 0-32,1-7-64,6 10-128,5-5-224,3-5-32,0-10-128,-1-12-96,1 0-32,0-11 0,8-6-256,-4-2-160,-4-2-64,0-12 32,4-20 160,0-3 128,-4 0 224,-4 6 96,-4 7 32,1 13-64,-4 10 288,0 10 192,0 9-32,0 10 0,0-2-128,0 12 32,4 14-192,-1-4-32,1-4 0,4-6 64,-1 0-96,4-6 0,4-6-96,4-2-32,-1-2 32,1-6 0,-5-1 0,12-3 0,11-7-800,-3-9-256,-2-7-1152,-6 0-447,-4-9-2401</inkml:trace>
        </inkml:traceGroup>
        <inkml:traceGroup>
          <inkml:annotationXML>
            <emma:emma xmlns:emma="http://www.w3.org/2003/04/emma" version="1.0">
              <emma:interpretation id="{D150A587-EBB5-4265-B991-0BD8964BA7E2}" emma:medium="tactile" emma:mode="ink">
                <msink:context xmlns:msink="http://schemas.microsoft.com/ink/2010/main" type="inkWord" rotatedBoundingBox="3184,15897 4977,15712 5081,16721 3289,16906"/>
              </emma:interpretation>
              <emma:one-of disjunction-type="recognition" id="oneOf3">
                <emma:interpretation id="interp15" emma:lang="zh-CN" emma:confidence="0">
                  <emma:literal>比</emma:literal>
                </emma:interpretation>
                <emma:interpretation id="interp16" emma:lang="zh-CN" emma:confidence="0">
                  <emma:literal>雌</emma:literal>
                </emma:interpretation>
                <emma:interpretation id="interp17" emma:lang="zh-CN" emma:confidence="0">
                  <emma:literal>蠅</emma:literal>
                </emma:interpretation>
                <emma:interpretation id="interp18" emma:lang="zh-CN" emma:confidence="0">
                  <emma:literal>呲</emma:literal>
                </emma:interpretation>
                <emma:interpretation id="interp19" emma:lang="zh-CN" emma:confidence="0">
                  <emma:literal>濉</emma:literal>
                </emma:interpretation>
              </emma:one-of>
            </emma:emma>
          </inkml:annotationXML>
          <inkml:trace contextRef="#ctx0" brushRef="#br0" timeOffset="6046">5313 16238 7552,'-15'-24'2880,"15"24"-1536,-4-10-160,4 10 1088,0 0-481,0 0-159,4 4-448,-4 6-192,0 16-544,4 14 0,-4 6 0,0 22-32,-4 14 0,0 8-160,-3-8-96,3-14-64,4-8 0,0-12-64,4-2-32,7-13-320,4-13-192,4-13-672,-1-7-288,3-14-544,2-12-255,-1-16-1,-3-8 64,-1-2 928,-3 2 416,-4 2 768,-3 12 320,-4 2 1152,-1 12 608,-3 4-224,0 12 543,-3 30-319,-1 4-640,0 6-384,0 6-256,1 2-32,3-2-32,-4-2-160,8-8-32,-1-4-352,1-10-32,0-2-128,3-4 0,0-7 0,4-10 0,0-9-352,4-7-160,0-10-96,0-9-96,0-11 96,-4 4 0,-4 3 384,1 10 160,-5 6 96,-3 10 96,0 8 384,0 12 192,-3 12-64,-1 18 64,0 10-64,0-2-64,4 8-64,0-2-32,0-6-320,4-4-32,4-8-64,3-6 64,3-4-96,8-6-64,4-14-576,4-8-288,0-12-288,-2-8-32,-2-18-512,0-8-191,-3-2 191,-8-2 128,0 0 608,-1-4 288,-4 4 480,-2 0 256,-4 2 800,-1 8 448,1 8 576,-4 12 256,0 12-321,0 10-95,0 20-512,0 16-128,-7 14-224,3 16-32,0 10-32,4 28-64,-4 6-128,4-6 0,0-12-224,4-16-96,4-7-192,-1-13 0,4-17-160,0-9 32,1-14-288,-5-12-128,0-16-64,1-22 32,-4-12 32,-1 1 96,-6 2 192,-5 11 64,-7 10 128,0 4 32,-3 10 160,3 10 64,0 12 64,1 12 64,3 4 32,7 10 32,4-1 0,4-2 0,7-1-192,3 0-64,5-6 0,-1-4 64,1-6-96,3-7-64,4-3 0,3-3 32,1-13-256,11-14-32,-4-10-96,-5 1-32,-2 2-96,-8 1 32,-3 0 0,-8 0 96,-3 4 128,-5 2 96,-3 10 64,-3 10 96,-9 8 96,5 8 64,-4 8 96,-4 12 128,4 16-64,0 14 96,3 0 96,1 0 32,3 0-192,4-8 0,7-8-256,8-4-32,0-10-128,8-6-32,3-10-32,-2-10-64,6-10-256,-4-14-96,0-8-256,-3-14-64,-1-10-32,-8-2 64,-3 8 64,0 4 32,-7 4 32,0 6 64,-1 6 256,-3 4 160,4 12 128,0 8 96,-4 2-32,0 8 64,0 2 128,0 4 192,0 0 128,0 10 64,0 0-256,0 0-64,0-4-160,4-4-96,-1-2-96,5-2-384,-1-6-192,-3-2-224,0 0-96,-1-2-544,5-2-191,-4-2-1057,3 2-416,0 0-480</inkml:trace>
          <inkml:trace contextRef="#ctx0" brushRef="#br0" timeOffset="6581">6608 15968 9344,'0'-6'3520,"-4"-1"-1920,4 7-1024,-4 7 991,4 3-287,0 6 32,0 14-320,-3 15-64,-1 8-512,1 13 96,-1 2 128,-4 18 64,4 5 128,0-2-320,1-10-128,3-13-160,0-14 0,3-12-352,1-11-64,0-16-480,4-17-192,-4-8 0,-1-24 64,-6-14 224,-5-2 128,0 6 256,-3 10 160,0 10 352,0 6 96,4 7 160,0 19 96,0 21-64,-1 15-64,1 4-160,7 6 0,0-2-32,0-8 96,0-6-224,3-6-128,5-7-64,3-6-32,3-7 0,1-7 0,3-14-160,-2-5 32,-2-6-640,-2 2-224,-5-6-1120,0-4-480,5-3-3359</inkml:trace>
          <inkml:trace contextRef="#ctx0" brushRef="#br0" timeOffset="7581">5515 16653 3840,'0'-6'1472,"0"12"-768,-3-6-256,3 0 480,0-2-96,0 2-32,0-4 64,0 0 64,0-2-480,-4 0 320,4-1 96,0-2-32,0 1 64,0-2-160,0 4-64,0-4-161,0 4-63,0-4-64,0-4-128,4 4 0,-4 2-32,3-2 32,1 0 0,-1 6 0,1-2-64,0 2 32,0 2-192,0-2-32,0 0 0,-1 8 0,1-4 0,-1 4 64,1-4-32,0 2-32,0 2 32,0-2 32,-1 2-32,1 0-32,-1 2-480,1-2-160,-4 2-1024,0 0-447</inkml:trace>
        </inkml:traceGroup>
        <inkml:traceGroup>
          <inkml:annotationXML>
            <emma:emma xmlns:emma="http://www.w3.org/2003/04/emma" version="1.0">
              <emma:interpretation id="{028594FE-E022-4C4B-B538-E4E1D7300E89}" emma:medium="tactile" emma:mode="ink">
                <msink:context xmlns:msink="http://schemas.microsoft.com/ink/2010/main" type="inkWord" rotatedBoundingBox="5041,16104 5059,16748 4671,16760 4652,16115"/>
              </emma:interpretation>
              <emma:one-of disjunction-type="recognition" id="oneOf4">
                <emma:interpretation id="interp20" emma:lang="zh-CN" emma:confidence="0">
                  <emma:literal>,</emma:literal>
                </emma:interpretation>
                <emma:interpretation id="interp21" emma:lang="zh-CN" emma:confidence="0">
                  <emma:literal>)</emma:literal>
                </emma:interpretation>
                <emma:interpretation id="interp22" emma:lang="zh-CN" emma:confidence="0">
                  <emma:literal>丿</emma:literal>
                </emma:interpretation>
                <emma:interpretation id="interp23" emma:lang="zh-CN" emma:confidence="0">
                  <emma:literal>]</emma:literal>
                </emma:interpretation>
                <emma:interpretation id="interp24" emma:lang="zh-CN" emma:confidence="0">
                  <emma:literal>了</emma:literal>
                </emma:interpretation>
              </emma:one-of>
            </emma:emma>
          </inkml:annotationXML>
          <inkml:trace contextRef="#ctx0" brushRef="#br0" timeOffset="9058">6844 16352 7808,'-15'-13'2976,"12"6"-1600,3-2-768,0 5 928,7 1-480,4 0-32,8 3-321,7 3-127,-4 4-320,-1 6 256,6 3 192,-9-3 0,8 20-32,0 3-96,-7 13 32,-5 1-32,-7 2 0,-3 4-224,-8 0-128,-7-8-64,1 2 32,-1-8-160,-12-9-32,-6-6-352,-9-8-96,-1-2-992,-17-4-320,3-4-2911,10-5-2465,-20-1 2464</inkml:trace>
        </inkml:traceGroup>
      </inkml:traceGroup>
    </inkml:traceGroup>
  </inkml:traceGroup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15:58.31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34CC3A43-8BD7-4318-80B2-279A12C2EF00}" emma:medium="tactile" emma:mode="ink">
          <msink:context xmlns:msink="http://schemas.microsoft.com/ink/2010/main" type="inkDrawing" rotatedBoundingBox="15228,14240 18633,13921 18639,13983 15234,14302" semanticType="underline" shapeName="Other">
            <msink:sourceLink direction="with" ref="{1E99F2E7-F809-4823-9805-16002E657BFB}"/>
            <msink:sourceLink direction="with" ref="{1AA82B9A-DA36-4646-B9CB-F6E1ECCA9CE5}"/>
            <msink:sourceLink direction="with" ref="{A210C762-6FA7-40E0-815D-9A8A7EDD07FD}"/>
            <msink:sourceLink direction="with" ref="{72314A19-889F-4FAC-BF31-212D8F7E9C25}"/>
          </msink:context>
        </emma:interpretation>
      </emma:emma>
    </inkml:annotationXML>
    <inkml:trace contextRef="#ctx0" brushRef="#br0">17288 14468 8960,'-37'-19'3328,"37"19"-1792,0-7-1440,0 7 736,11 0-128,1 0 64,21 0-1,-4 0 65,45-3-448,-12 0 128,78-1 128,-18 1-352,70-4-64,-28 1-160,68-10 32,-41 2-64,52-8-32,-35 2 96,28-13 64,-37 4-128,16 2-96,-39 4 96,-13 7 32,-26 0 64,-19 2 0,-19 4 64,-21 1 32,-12 2-32,-17 1-32,-9-1-384,-11 4-160,-3-1-1216,-11 4-480,0 0-2687,4 4-1633,-5-1 2848</inkml:trace>
  </inkml:traceGroup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17:56.06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54059E7B-4D28-4C0D-808A-99C4CC0FD592}" emma:medium="tactile" emma:mode="ink">
          <msink:context xmlns:msink="http://schemas.microsoft.com/ink/2010/main" type="writingRegion" rotatedBoundingBox="7880,16183 14284,16045 14303,16952 7900,17090"/>
        </emma:interpretation>
      </emma:emma>
    </inkml:annotationXML>
    <inkml:traceGroup>
      <inkml:annotationXML>
        <emma:emma xmlns:emma="http://www.w3.org/2003/04/emma" version="1.0">
          <emma:interpretation id="{70350C6C-AC18-4F5C-BC1C-5C843A4B39B3}" emma:medium="tactile" emma:mode="ink">
            <msink:context xmlns:msink="http://schemas.microsoft.com/ink/2010/main" type="paragraph" rotatedBoundingBox="7880,16183 14284,16045 14303,16952 7900,1709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FEF6BE4-4BFC-40A7-8F2F-674B147A78C8}" emma:medium="tactile" emma:mode="ink">
              <msink:context xmlns:msink="http://schemas.microsoft.com/ink/2010/main" type="line" rotatedBoundingBox="7880,16183 14284,16045 14303,16952 7900,17090"/>
            </emma:interpretation>
          </emma:emma>
        </inkml:annotationXML>
        <inkml:traceGroup>
          <inkml:annotationXML>
            <emma:emma xmlns:emma="http://www.w3.org/2003/04/emma" version="1.0">
              <emma:interpretation id="{2EFF915C-3BF8-485B-AB40-B5EB5831E44D}" emma:medium="tactile" emma:mode="ink">
                <msink:context xmlns:msink="http://schemas.microsoft.com/ink/2010/main" type="inkWord" rotatedBoundingBox="7880,16183 8974,16159 8992,16991 7898,17014"/>
              </emma:interpretation>
              <emma:one-of disjunction-type="recognition" id="oneOf0">
                <emma:interpretation id="interp0" emma:lang="zh-CN" emma:confidence="0">
                  <emma:literal>臼</emma:literal>
                </emma:interpretation>
                <emma:interpretation id="interp1" emma:lang="zh-CN" emma:confidence="0">
                  <emma:literal>忸</emma:literal>
                </emma:interpretation>
                <emma:interpretation id="interp2" emma:lang="zh-CN" emma:confidence="0">
                  <emma:literal>血</emma:literal>
                </emma:interpretation>
                <emma:interpretation id="interp3" emma:lang="zh-CN" emma:confidence="0">
                  <emma:literal>旭</emma:literal>
                </emma:interpretation>
                <emma:interpretation id="interp4" emma:lang="zh-CN" emma:confidence="0">
                  <emma:literal>妇</emma:literal>
                </emma:interpretation>
              </emma:one-of>
            </emma:emma>
          </inkml:annotationXML>
          <inkml:trace contextRef="#ctx0" brushRef="#br0">10712 16568 8704,'-48'-14'3232,"48"14"-1728,-3-10-640,3 10 1024,0-3-929,0 3-351,15-3-128,0 0 0,10 3-256,-3 0-64,8 6-32,-4 1 0,0 9 0,-5-2 0,2 12 64,-5-6 32,-10 12 32,-1-2 0,-10 6 0,-1-4 64,-15 2 32,4-5 96,-15 0 64,9-3-32,-5-2 128,3-4-224,1-4-64,4 0 32,6-6 0,2 0-96,13-4-96,-3-2-160,26-4-64,-3 0 32,13-4 64,-6 1 0,3 0-32,-7-1 32,3 2-32,-2-2-1056,-2 0-416,-3 2-960,-4 2-320,-2 0-2815</inkml:trace>
          <inkml:trace contextRef="#ctx0" brushRef="#br0" timeOffset="11027">10115 16387 4736,'-4'-2'1760,"4"2"-960,0-4 192,0 4 832,0 0-320,0 0-160,0 0-224,0 0 0,0 4-608,0 2 192,0 0 63,-4 4 97,0 0 32,1 0-224,-1 20-64,0 2-160,1-6-32,-1-6-160,0 16-96,0 20-64,1 0 0,-1-4-128,4-6 0,0 4 32,0-4 64,0 4-96,0-8 0,4 0 96,-4-22 96,0 0 0,3 2 0,1 12-32,0-8 0,3-6-64,1-8-64,-1 2-64,1-8 32,-1-6 32,1 0 0,-1 0 64,0 0 32,-3-2-192,0-2-64,-4 4-448,0 0-160,0 6-576,0-6-192,-4 10-895,0-4-353,4 5-1504</inkml:trace>
          <inkml:trace contextRef="#ctx0" brushRef="#br0" timeOffset="-672">10303 16887 8832,'-26'-14'3328,"26"14"-1792,-29-22-800,21 18 992,8-6-833,0 0-319,11-6-288,-4 3-128,12-10-96,-4 3-64,10 4 96,-3 2-64,5 8-32,-5 0 32,0 16-32,-4-4 64,-4 10 32,1-2 448,-8 8 256,1-2 32,-4 4-32,0-6-64,-12 6 0,0-4-64,-10-4 64,4-3-288,-12-6-96,4-2-288,0-5-96,3 0-96,0-9 96,1-1-704,12-10-288,-2 4-1184,8 0-448,0 2-3103</inkml:trace>
          <inkml:trace contextRef="#ctx0" brushRef="#br0" timeOffset="11527">9914 16856 8064,'-2'-3'2976,"2"3"-1600,0 0-480,0 0 1024,2 0-353,2-3-127,4-1-384,-4 1-128,6-4-512,2 1-32,-5 0-32,0 2-64,5-2 64,6-4-192,1 4-96,-4-2-32,-1 2 32,-4 0-32,2-1-32,-4 4 32,-1-1-32,-4 1-800,1 3-320,-4 0-1696,0 0-671,0 7-1345</inkml:trace>
        </inkml:traceGroup>
        <inkml:traceGroup>
          <inkml:annotationXML>
            <emma:emma xmlns:emma="http://www.w3.org/2003/04/emma" version="1.0">
              <emma:interpretation id="{C4D93DB5-377F-4E9F-8960-224A06D73C82}" emma:medium="tactile" emma:mode="ink">
                <msink:context xmlns:msink="http://schemas.microsoft.com/ink/2010/main" type="inkWord" rotatedBoundingBox="11827,16179 12115,16769 11762,16942 11474,16352"/>
              </emma:interpretation>
              <emma:one-of disjunction-type="recognition" id="oneOf1">
                <emma:interpretation id="interp5" emma:lang="zh-CN" emma:confidence="0">
                  <emma:literal>?</emma:literal>
                </emma:interpretation>
                <emma:interpretation id="interp6" emma:lang="zh-CN" emma:confidence="0">
                  <emma:literal>不</emma:literal>
                </emma:interpretation>
                <emma:interpretation id="interp7" emma:lang="zh-CN" emma:confidence="0">
                  <emma:literal>下</emma:literal>
                </emma:interpretation>
                <emma:interpretation id="interp8" emma:lang="zh-CN" emma:confidence="0">
                  <emma:literal>只</emma:literal>
                </emma:interpretation>
                <emma:interpretation id="interp9" emma:lang="zh-CN" emma:confidence="0">
                  <emma:literal>:</emma:literal>
                </emma:interpretation>
              </emma:one-of>
            </emma:emma>
          </inkml:annotationXML>
          <inkml:trace contextRef="#ctx0" brushRef="#br0" timeOffset="1882">13633 16509 10368,'-23'-4'3872,"23"4"-2112,-11 4-801,7-4 1185,1 0-1024,-1 0-288,4 0-320,0 0-96,7 0-224,1 0-128,14-6-32,-3 0-32,17-2 64,-6 2-32,7 0-32,-4-2-64,-1 6 32,-6-2 96,-3 10 32,-5-2 160,-3 10 160,-3-2 256,-16 22 160,4-8-192,-23 20 32,5-8-256,-12 8-96,5-6-160,-1 6-128,4-6-96,4 2 32,3-6-1088,3 0-544,5-6-1344,14-4-576,-3-3-2111</inkml:trace>
          <inkml:trace contextRef="#ctx0" brushRef="#br0" timeOffset="2116">14054 17012 10624,'-16'-10'4032,"16"10"-2177,-7-3-1663,4 3 896,-1 0-768,4 0-160,0 0-640,0 0-160,0 0 320,0 0-1407,7 0-481,-3 0-1920</inkml:trace>
        </inkml:traceGroup>
        <inkml:traceGroup>
          <inkml:annotationXML>
            <emma:emma xmlns:emma="http://www.w3.org/2003/04/emma" version="1.0">
              <emma:interpretation id="{F5AAE728-587D-4C5F-85A8-EA73B24BA752}" emma:medium="tactile" emma:mode="ink">
                <msink:context xmlns:msink="http://schemas.microsoft.com/ink/2010/main" type="inkWord" rotatedBoundingBox="12192,16769 12294,16421 12497,16481 12395,16828"/>
              </emma:interpretation>
              <emma:one-of disjunction-type="recognition" id="oneOf2">
                <emma:interpretation id="interp10" emma:lang="zh-CN" emma:confidence="0">
                  <emma:literal>。</emma:literal>
                </emma:interpretation>
                <emma:interpretation id="interp11" emma:lang="zh-CN" emma:confidence="0">
                  <emma:literal>0</emma:literal>
                </emma:interpretation>
                <emma:interpretation id="interp12" emma:lang="zh-CN" emma:confidence="0">
                  <emma:literal>○</emma:literal>
                </emma:interpretation>
                <emma:interpretation id="interp13" emma:lang="zh-CN" emma:confidence="0">
                  <emma:literal>o</emma:literal>
                </emma:interpretation>
                <emma:interpretation id="interp14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2382">14337 16821 10112,'-14'-26'3872,"14"26"-2112,-7-34-1504,3 32 927,4-8-543,0 4-32,8-12-352,-5 2-96,11-6-96,-3 2-64,7 14 96,-2-2-64,2 8-32,-3 0 96,0 16 0,0-2 32,-4 16 0,-5-8 192,-2 18 192,0-4 96,-12 6 32,4-6 64,-13 4 32,-2-7-192,-11-14-64,4-2-288,-7-17-64,4 0-224,3-17-64,4 5-384,7-18-96,4 7-608,22-4-160,-4 5-1376,16-8-543,-4 4-1409</inkml:trace>
        </inkml:traceGroup>
        <inkml:traceGroup>
          <inkml:annotationXML>
            <emma:emma xmlns:emma="http://www.w3.org/2003/04/emma" version="1.0">
              <emma:interpretation id="{86724D27-57AF-47ED-B87D-CD904BD82C96}" emma:medium="tactile" emma:mode="ink">
                <msink:context xmlns:msink="http://schemas.microsoft.com/ink/2010/main" type="inkWord" rotatedBoundingBox="12690,16354 13061,16346 13073,16921 12703,16930"/>
              </emma:interpretation>
              <emma:one-of disjunction-type="recognition" id="oneOf3">
                <emma:interpretation id="interp15" emma:lang="zh-CN" emma:confidence="0">
                  <emma:literal>X</emma:literal>
                </emma:interpretation>
                <emma:interpretation id="interp16" emma:lang="zh-CN" emma:confidence="0">
                  <emma:literal>Ⅹ</emma:literal>
                </emma:interpretation>
                <emma:interpretation id="interp17" emma:lang="zh-CN" emma:confidence="0">
                  <emma:literal>y</emma:literal>
                </emma:interpretation>
                <emma:interpretation id="interp18" emma:lang="zh-CN" emma:confidence="0">
                  <emma:literal>x</emma:literal>
                </emma:interpretation>
                <emma:interpretation id="interp19" emma:lang="zh-CN" emma:confidence="0">
                  <emma:literal>Y</emma:literal>
                </emma:interpretation>
              </emma:one-of>
            </emma:emma>
          </inkml:annotationXML>
          <inkml:trace contextRef="#ctx0" brushRef="#br0" timeOffset="2616">14758 16677 13440,'7'10'5087,"-7"-10"-2751,19 16-2304,-19-13 960,11 10-416,0-3 64,8 13-352,-4-3-160,6 6-96,-3-3-32,1 7 0,-4-8-800,4 2-256,-4-5-1376,-1-2-575,-2-4-2241</inkml:trace>
          <inkml:trace contextRef="#ctx0" brushRef="#br0" timeOffset="2835">15083 16569 13440,'-7'-20'5087,"7"20"-2751,-15 2-1952,11 2 1184,-3 10-256,-1-4 0,-3 16-448,4-4-128,-16 24-416,5-6-64,-18 26-32,6-11-96,-11 8-32,5-11-448,-2 0-256,9-6-1792,3 0-768,3-7-3583</inkml:trace>
        </inkml:traceGroup>
        <inkml:traceGroup>
          <inkml:annotationXML>
            <emma:emma xmlns:emma="http://www.w3.org/2003/04/emma" version="1.0">
              <emma:interpretation id="{062DBA8C-9FA5-4C49-B101-ED6919C08F56}" emma:medium="tactile" emma:mode="ink">
                <msink:context xmlns:msink="http://schemas.microsoft.com/ink/2010/main" type="inkWord" rotatedBoundingBox="13402,16957 13506,16354 13926,16427 13821,17030"/>
              </emma:interpretation>
              <emma:one-of disjunction-type="recognition" id="oneOf4">
                <emma:interpretation id="interp20" emma:lang="zh-CN" emma:confidence="0">
                  <emma:literal>”</emma:literal>
                </emma:interpretation>
                <emma:interpretation id="interp21" emma:lang="zh-CN" emma:confidence="0">
                  <emma:literal>门</emma:literal>
                </emma:interpretation>
                <emma:interpretation id="interp22" emma:lang="zh-CN" emma:confidence="0">
                  <emma:literal>冖</emma:literal>
                </emma:interpretation>
                <emma:interpretation id="interp23" emma:lang="zh-CN" emma:confidence="0">
                  <emma:literal>b</emma:literal>
                </emma:interpretation>
                <emma:interpretation id="interp24" emma:lang="zh-CN" emma:confidence="0">
                  <emma:literal>∞</emma:literal>
                </emma:interpretation>
              </emma:one-of>
            </emma:emma>
          </inkml:annotationXML>
          <inkml:trace contextRef="#ctx0" brushRef="#br0" timeOffset="3667">15666 16805 6912,'8'-40'2624,"-8"40"-1408,18-20-224,-18 18 1024,8-8-832,-1 2-320,8-2-288,0 1 31,6 0-351,-3 1 224,8 8 64,-3 0-32,0 10 96,-5 0-32,0 14-64,-4-5-192,-6 17-64,0-7 64,-16 11 32,4-8 32,-17 2 64,2-5-224,-18-10-64,7-2-160,-7-10-32,5-4-544,2-16-256,4 3-832,4-13-384,3 4-1599,12-17-641,4 6 448</inkml:trace>
          <inkml:trace contextRef="#ctx0" brushRef="#br0" timeOffset="3402">15548 16572 6912,'-7'-13'2624,"7"13"-1408,-3 3 480,-1-3 1248,0 0-705,4 0-319,-4 17-640,0-5-256,0 15-576,1-4-64,0 19-32,-1-6-128,0 27-64,0-11-64,-2 11 0,-6-11-576,9 4-128,-1-10-1184,8-4-448,-4-6-1375,11-13-545,-5-3 128</inkml:trace>
        </inkml:traceGroup>
        <inkml:traceGroup>
          <inkml:annotationXML>
            <emma:emma xmlns:emma="http://www.w3.org/2003/04/emma" version="1.0">
              <emma:interpretation id="{8888D50C-E7DD-4492-801F-A797315E64A1}" emma:medium="tactile" emma:mode="ink">
                <msink:context xmlns:msink="http://schemas.microsoft.com/ink/2010/main" type="inkWord" rotatedBoundingBox="14141,16113 14291,16357 14101,16473 13951,16229"/>
              </emma:interpretation>
              <emma:one-of disjunction-type="recognition" id="oneOf5">
                <emma:interpretation id="interp25" emma:lang="zh-CN" emma:confidence="0">
                  <emma:literal>工</emma:literal>
                </emma:interpretation>
                <emma:interpretation id="interp26" emma:lang="zh-CN" emma:confidence="0">
                  <emma:literal>`</emma:literal>
                </emma:interpretation>
                <emma:interpretation id="interp27" emma:lang="zh-CN" emma:confidence="0">
                  <emma:literal>2</emma:literal>
                </emma:interpretation>
                <emma:interpretation id="interp28" emma:lang="zh-CN" emma:confidence="0">
                  <emma:literal>≥</emma:literal>
                </emma:interpretation>
                <emma:interpretation id="interp29" emma:lang="zh-CN" emma:confidence="0">
                  <emma:literal>亠</emma:literal>
                </emma:interpretation>
              </emma:one-of>
            </emma:emma>
          </inkml:annotationXML>
          <inkml:trace contextRef="#ctx0" brushRef="#br0" timeOffset="3995">16046 16388 11264,'8'-6'4224,"-8"6"-2305,11-7-1887,-11 7 864,4 0-192,0 0 128,3 0-320,0 0-128,1 7-224,-1-1-64,-3 11 96,0-4-96,-4 6 0,0 1-32,-4 6-64,0-3 224,-3 0 160,-1-3 96,1-7 0,0-3 32,3-3 96,0-4-160,8-3 64,0 0-288,10 0-64,-2 0-32,17-7 0,-4 4-64,9 0 32,-4-1-640,-1 1-256,-2 0-1344,-6 3-576,-3 0-3423</inkml:trace>
        </inkml:traceGroup>
      </inkml:traceGroup>
    </inkml:traceGroup>
  </inkml:traceGroup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0:26.702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BF61CAB0-6707-4F6F-9194-27BE58FCC6CC}" emma:medium="tactile" emma:mode="ink">
          <msink:context xmlns:msink="http://schemas.microsoft.com/ink/2010/main" type="inkDrawing" rotatedBoundingBox="2053,9871 3997,14811 2721,15313 777,10373" semanticType="callout" shapeName="Other">
            <msink:sourceLink direction="with" ref="{A0BD3CBD-F912-4CC7-98C3-DD1ADE6B04AC}"/>
            <msink:sourceLink direction="with" ref="{73661B80-CF5D-4323-B7DA-35B54A8ADF76}"/>
          </msink:context>
        </emma:interpretation>
      </emma:emma>
    </inkml:annotationXML>
    <inkml:trace contextRef="#ctx0" brushRef="#br0">4078 10081 6656,'-32'3'2528,"21"4"-1344,-4 9-1536,4-4 416,0 8-64,0 6 128,-4-2 320,0 6 160,0-2-288,1 12-32,-4 4-64,-1 10 320,0 10 128,1 8-96,-1 6 0,-3 8-128,5 16 32,-13 12-64,4 10 64,3 12-65,4 18 65,9 6-256,3 21-64,7 6-96,10 13 32,9 3-64,3-5 64,8 8 128,7-16 128,3 0-128,1 0-64,3-12 0,8-10-32,18-8 0,8-12 0,6-17-64,-2-6-64,2-10 32,23-7 32,-2-13-32,-10-13-32,-6-10 32,-5-9-32,16-11 0,-8-10 64,-7-8-32,-7-6-32,-15-4 32,-11 2-32,2 0 0,-9-6 64,-8 4 32,-7-6 96,-9 0-96,-2-6 0,-5 2-32,-2-2 32,-1-2-64,-4-4-32,-3-2 32,0 2 32,0 2-32,0-2-32,-1-2-64,0-2 32,-3 2 32,4 0 0,-4-4 0,4 0 64,0 0-96,0 2 0,0-2 32,-1 4 64,1-4-96,-1 2-64,1 2 128,-1-4 32,-3 4 0,3-2-64,-3-2-64,4 4-32,-4-4 64,0 0 64,0 4 0,0-2-32,4-2-64,-4 0 32,0 4 32,4-4 64,-4 0-32,4 0-32,-4 0 32,0 0 32,0 4-96,3-4 0,-3-4 32,4 4 0,-4 0 0,3 0 64,-3 0-32,8 4-32,-4 2 32,0-2 32,-1-2-96,1 2 0,-1-2 32,-3-2 64,0-2 32,0 2 96,0 0-256,0 0 0,0 0 0,0 0 96,0 0 0,0 6-32,0-6 32,0 0-32,0 6 0,0-6 0,0 0 0,0 0 0,-7 4 0,7-4 0,-3 3-288,-1 3-128,4-6-576,4 0-2047,6-25-3041</inkml:trace>
  </inkml:traceGroup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0:03.862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D0450FF4-7FD9-4791-A50D-2765D7780581}" emma:medium="tactile" emma:mode="ink">
          <msink:context xmlns:msink="http://schemas.microsoft.com/ink/2010/main" type="inkDrawing" rotatedBoundingBox="2571,10024 3750,11939 3206,12274 2027,10358" semanticType="callout" shapeName="Other">
            <msink:sourceLink direction="with" ref="{A0BD3CBD-F912-4CC7-98C3-DD1ADE6B04AC}"/>
            <msink:sourceLink direction="with" ref="{1174C899-E3BC-44B9-810D-D8565A4771BA}"/>
          </msink:context>
        </emma:interpretation>
      </emma:emma>
    </inkml:annotationXML>
    <inkml:trace contextRef="#ctx0" brushRef="#br0">4595 10230 8960,'-25'10'3424,"10"8"-1856,-4 16-928,12-12 1024,-4 22-481,-4 28-31,0 20-256,4 16 0,7 26-512,4 8 128,7 8 64,16 2-128,22-4 0,25-18-192,12-4-96,-10-8 0,10-10 32,18-22-96,-4-14 0,0-17-32,-14-12 32,-13-13-128,-2-8-64,-5-6 64,-2-6 64,-6-6-64,-9-1-64,-8 0-288,-8-3-160,-6 4-352,-9-4-160,-2 0-704,-12-4-256,-12-6-2239,1 0-1889,-4-2 2272</inkml:trace>
  </inkml:traceGroup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19:55.39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62CDDAB-D502-4446-AD46-61E7BFE65798}" emma:medium="tactile" emma:mode="ink">
          <msink:context xmlns:msink="http://schemas.microsoft.com/ink/2010/main" type="inkDrawing" rotatedBoundingBox="3609,9859 3641,8724 3663,8724 3631,9860" semanticType="callout" shapeName="Other">
            <msink:sourceLink direction="with" ref="{A0BD3CBD-F912-4CC7-98C3-DD1ADE6B04AC}"/>
          </msink:context>
        </emma:interpretation>
      </emma:emma>
    </inkml:annotationXML>
    <inkml:trace contextRef="#ctx0" brushRef="#br0">5662 8932 6400,'0'-6'2368,"0"6"-1280,0 0-768,0 0 544,0 4-128,0-4-64,0 2-160,0 2-64,0 2-256,0 2 96,4 0 96,-4 2 0,3 10 32,1-4-96,-4 18 32,0-4-64,3 8 0,-3-2-97,0 8-31,0-8-32,-3 20 0,-1-10 0,1 22 0,-1-12 0,0 6 0,0-10-64,0 12-64,4-12 32,-4 10-32,4-10 0,-3 8 0,3-12-96,-4 2 0,4-10-991,-3-1-481,-1-6-2880</inkml:trace>
  </inkml:traceGroup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19:28.99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0BD3CBD-F912-4CC7-98C3-DD1ADE6B04AC}" emma:medium="tactile" emma:mode="ink">
          <msink:context xmlns:msink="http://schemas.microsoft.com/ink/2010/main" type="inkDrawing" rotatedBoundingBox="1779,7969 4169,9094 3338,10858 949,9733" hotPoints="1497,8657 2729,8649 3685,10000 1432,10011" semanticType="enclosure" shapeName="Quadrilateral">
            <msink:destinationLink direction="with" ref="{D0450FF4-7FD9-4791-A50D-2765D7780581}"/>
            <msink:destinationLink direction="with" ref="{BF61CAB0-6707-4F6F-9194-27BE58FCC6CC}"/>
            <msink:destinationLink direction="with" ref="{A62CDDAB-D502-4446-AD46-61E7BFE65798}"/>
          </msink:context>
        </emma:interpretation>
      </emma:emma>
    </inkml:annotationXML>
    <inkml:trace contextRef="#ctx0" brushRef="#br0">3872 10048 4224,'-26'10'1568,"26"-10"-832,-26-6 64,16 2 704,-5-2-320,0-4-32,-11 0-256,4-6-96,-1-6-416,5-2 32,0 2 96,0-5-64,3 0 0,0-1-128,4-2 32,3 0-64,5 4 64,-1 3-65,4-10 1,0-16-96,4 3-32,-1 3-32,5 1 0,-1 6-64,8 6-64,8 0 96,-1 1 0,3-4-32,1 4-64,0-1 32,4 4-32,-2 3-96,2 0 0,0 0 64,-4 0 64,0 0 0,-1 3 64,5 1-64,3-1-32,12 0 32,-16 10-32,-3 1 0,11-1 0,18-7 0,1 4 0,-8 4 0,-8 5 64,1 1-96,0 3 0,2 3 96,2 4 32,7-1-128,-1 4 32,1 3 0,-15 1 64,-4-5-32,4 11 64,-7-4-128,7 4-64,-5 0 64,9 6 0,18 10 96,4 0 96,-7 0-64,-24-10 0,-6-3 32,1 20 0,-5-10 192,-7 16 128,-5 37-96,-10-8-32,-18 10-64,-11 2 64,-9-2-96,12-32 32,5-8-160,-31 6 0,-51 14-32,32-34-64,13-6-128,-42-12-64,-63-12-352,70-10-32,16 0-224,-30-28-32,-55-22-832,29-2-287,26 5-1377,22 4-1792,7 9 1472</inkml:trace>
    <inkml:trace contextRef="#ctx0" brushRef="#br0" timeOffset="1672">4832 8762 2816,'4'0'1120,"-4"4"-576,0 2 0,0 0 512,0 1-128,4 0-64,0-1-224,-1 4 0,1 0-352,-1 0 96,0 0 64,1 2 128,4 5 32,-5 2-64,5 8 0,-5 2-96,5 7-32,-4 8 32,-1 2 64,1 6-160,7 0 32,-3 4-32,-5 6 96,1 8-96,0 8 31,0-2-159,-1 0-64,1-4-64,4 2 0,-5 2-64,1 3-32,0-7 96,-1-3 64,1-3-64,0-7 0,0 0-32,-1-7 32,0-2-64,1-1 64,-1 0-128,-3-6 0,0 2 32,0 1 0,0-6-96,0-7 64,0-7-480,0-3-192,0-7-703,0-3-321,0-3-1760,0 0-1408,-7-3 1920</inkml:trace>
    <inkml:trace contextRef="#ctx0" brushRef="#br0" timeOffset="25843">3565 10206 4224,'-8'0'1568,"5"0"-832,3 0 256,0 0 832,0 0-320,0 0-160,0 4-352,0-4-96,3 2-480,9 2-32,-5-4-32,4 0 0,0 4 32,8-4 0,0 0-1,-4 0-127,3 0 0,0 0-96,4 0 0,-3 0 32,3 0 32,-3 0 32,3 2 0,-3-2-128,2 0-32,-3 0-32,1 4 32,0 0-64,-1-4-32,-3 0 32,0 0 32,-1 0-32,1 0 64,7 0-64,-7 0 64,-4 0 0,4 0 32,-4 0-64,4 0 32,-4 0-64,3 0-32,-3 0-64,4 0 32,0 0 96,7-4 32,-3 4-128,0-4-32,-1 4 32,0-2 64,-4 2 0,9 0 64,-5 0-64,1-4-32,-4 4 32,4 0 32,-6 0-32,6-4-32,-4 4 32,4 0-32,-5 0 0,1 0 64,-4 0-32,4-2-32,3-2 32,-3 4-32,-4 0-96,4 0 64,7-4 32,-7 4 64,-4 0-32,4 0 64,4-2-64,-9 2-32,1 0 32,8-4-32,7 2-96,-8 2 0,-3 0 128,4 0 32,2 0 0,1 0-64,-3 0-64,-4 0 32,-4 0 96,4 0 32,-4 0-128,4 0 32,4 0 0,-2-4 64,-2 4-32,-4 0-32,0 0-64,4 0 32,0 0 32,-7 0 0,-1 0 0,0 0 0,5 0 0,-5 0 0,-1 0 0,2 0 0,3 0 64,-4 0 32,1 0-128,3 0-32,4 0 32,-4 0 0,-3 0 32,3 0 0,7 4 0,-6-4 0,-5 0 0,7 0 64,19 0-96,-18 0 0,0 0 32,0 0 0,15 0 0,-17 2 64,-1-2-96,3 0 0,-1 0 32,1 4 0,0-4 0,0 0 0,0 0 0,0 0 0,-5 0 0,5 0 64,7 0-32,-11 0-32,1 0 32,-5 2-32,8-2 0,-8 0 0,1 0-96,-1 0 64,-3 0 32,3 0 64,-3 0-96,4 0 0,2 0 32,-3 0 0,-3 0 0,3 0 0,8 0 0,-4 0 64,0 0-96,1 0 0,-1 0 96,-7 0 32,-1 0-128,1 0 32,0 0 0,3 0 64,1 0-96,-1 0 0,-3 0-32,2 0 0,13 0 64,-12 0 0,-3 0 0,7 0 0,-4 0 0,5 0 64,-5 0-32,1 0 64,-1 0-128,0 0 0,1 0 32,-1 0 0,8 0 0,-11 0 64,0 0-32,-2 0-32,1 0-128,-3 0 0,0 0-992,-3 0-448,1 0-1663,-2-2-673,0-2 0</inkml:trace>
    <inkml:trace contextRef="#ctx0" brushRef="#br0" timeOffset="27501">3506 8798 6144,'0'4'2272,"0"-4"-1216,0 16-320,0-12 832,-3 12-224,3-4 0,-3 24-352,-1-2-64,0 28-513,4-10-31,-4 28-32,0-12-128,-3 30-64,3-12-160,-3 18 0,-1-14 0,1 12 0,0-18-576,-1 2-256,4-14-543,4-10-257,0-6-1824,4-13-1504,0-6 1984</inkml:trace>
    <inkml:trace contextRef="#ctx0" brushRef="#br0" timeOffset="27063">3558 8851 2560,'4'-3'960,"-4"3"-512,11-3 608,-11 3 704,15 0-352,-7 0-64,25-4-384,-7 1-64,21-4-480,-5 5-32,17-2-32,-12 1 224,43 0 96,-14-1-192,20 4-128,-14 0-192,32 4-64,-18-4-32,8 3 32,-20 0-128,16 1 0,-15-4 96,0 0 32,-11 0-32,-8 0 32,-6 0-128,-12 0-64,-8 0-928,-10 2-448,-8-2-2400</inkml:trace>
  </inkml:traceGroup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0:07.362"/>
    </inkml:context>
    <inkml:brush xml:id="br0">
      <inkml:brushProperty name="width" value="0.025" units="cm"/>
      <inkml:brushProperty name="height" value="0.025" units="cm"/>
      <inkml:brushProperty name="color" value="#ED1C24"/>
    </inkml:brush>
    <inkml:brush xml:id="br1">
      <inkml:brushProperty name="width" value="0.028" units="cm"/>
      <inkml:brushProperty name="height" value="0.028" units="cm"/>
      <inkml:brushProperty name="color" value="#ED1C24"/>
    </inkml:brush>
  </inkml:definitions>
  <inkml:traceGroup>
    <inkml:annotationXML>
      <emma:emma xmlns:emma="http://www.w3.org/2003/04/emma" version="1.0">
        <emma:interpretation id="{442F01EA-3D82-4E0C-AAA7-A25EEB223183}" emma:medium="tactile" emma:mode="ink">
          <msink:context xmlns:msink="http://schemas.microsoft.com/ink/2010/main" type="writingRegion" rotatedBoundingBox="2476,12264 6551,9915 8697,13638 4621,15987"/>
        </emma:interpretation>
      </emma:emma>
    </inkml:annotationXML>
    <inkml:traceGroup>
      <inkml:annotationXML>
        <emma:emma xmlns:emma="http://www.w3.org/2003/04/emma" version="1.0">
          <emma:interpretation id="{F824A81E-FF63-43A2-A497-F04CBC7FBCC9}" emma:medium="tactile" emma:mode="ink">
            <msink:context xmlns:msink="http://schemas.microsoft.com/ink/2010/main" type="paragraph" rotatedBoundingBox="3442,11488 7391,11158 7478,12194 3529,12524" alignmentLevel="2"/>
          </emma:interpretation>
        </emma:emma>
      </inkml:annotationXML>
      <inkml:traceGroup>
        <inkml:annotationXML>
          <emma:emma xmlns:emma="http://www.w3.org/2003/04/emma" version="1.0">
            <emma:interpretation id="{BDE48545-4BB0-478E-B302-DF3639E910ED}" emma:medium="tactile" emma:mode="ink">
              <msink:context xmlns:msink="http://schemas.microsoft.com/ink/2010/main" type="line" rotatedBoundingBox="3442,11488 7391,11158 7478,12194 3529,12524"/>
            </emma:interpretation>
          </emma:emma>
        </inkml:annotationXML>
        <inkml:traceGroup>
          <inkml:annotationXML>
            <emma:emma xmlns:emma="http://www.w3.org/2003/04/emma" version="1.0">
              <emma:interpretation id="{1174C899-E3BC-44B9-810D-D8565A4771BA}" emma:medium="tactile" emma:mode="ink">
                <msink:context xmlns:msink="http://schemas.microsoft.com/ink/2010/main" type="inkWord" rotatedBoundingBox="4969,11526 6938,11361 7010,12233 5042,12398">
                  <msink:destinationLink direction="with" ref="{D0450FF4-7FD9-4791-A50D-2765D7780581}"/>
                </msink:context>
              </emma:interpretation>
              <emma:one-of disjunction-type="recognition" id="oneOf0">
                <emma:interpretation id="interp0" emma:lang="zh-CN" emma:confidence="0">
                  <emma:literal>㴇</emma:literal>
                </emma:interpretation>
                <emma:interpretation id="interp1" emma:lang="zh-CN" emma:confidence="0">
                  <emma:literal>姍</emma:literal>
                </emma:interpretation>
                <emma:interpretation id="interp2" emma:lang="zh-CN" emma:confidence="0">
                  <emma:literal>䮛</emma:literal>
                </emma:interpretation>
                <emma:interpretation id="interp3" emma:lang="zh-CN" emma:confidence="0">
                  <emma:literal>蛳</emma:literal>
                </emma:interpretation>
                <emma:interpretation id="interp4" emma:lang="zh-CN" emma:confidence="0">
                  <emma:literal>娰</emma:literal>
                </emma:interpretation>
              </emma:one-of>
            </emma:emma>
          </inkml:annotationXML>
          <inkml:trace contextRef="#ctx0" brushRef="#br0">7448 12171 11392,'-6'-36'4288,"6"36"-2305,-7-26-1823,3 14 864,1-5-576,3-3-160,0-6-288,3-1 0,4 5 0,3-1 128,2 3 64,-1 4 64,0 3 64,0 6 32,0 4 32,1 13 64,-5 16 64,-4 13-160,1 10-32,-4 1-64,-4-1 64,-2-4-32,-2-5 64,-4-4-128,2-16 32,2-4-96,-7-6 0,-6-3-256,-1-10-64,3-7-384,0-4-96,5-2-736,2-7-320,5 0-1504,7 0-607,0 0-865</inkml:trace>
          <inkml:trace contextRef="#ctx0" brushRef="#br0" timeOffset="-328">7208 11768 11264,'-47'-29'4224,"36"15"-2305,-4 8-1663,8 6 864,-4 0-224,-1 0 32,-3 6-384,1 8-96,-1-1-256,5 6 96,-2 5 96,5 2-128,0 6 0,-1 4-128,4-9-96,1-8 0,3 5-32,3-2-96,5-5 0,7-10-288,3-14-96,4-13 32,4-3 96,7-3 64,1-7 96,-6 0 128,2 4 32,-8 6 96,-3 7 32,-8 9 160,-3 14 96,-8 9 64,-8 7 160,-10 20-128,-1-4 64,4-6-224,-4 25-32,-9 28-128,6-4-32,3-6-192,8-30 0,3-8-608,5 8-192,3 10-928,3-12-448,12-12-1823,11-12-737,0-17 960</inkml:trace>
          <inkml:trace contextRef="#ctx0" brushRef="#br0" timeOffset="1469">7847 11877 7808,'-14'0'2976,"11"2"-1600,-1 2-544,4-4 992,0 2-608,0 2-193,7 6-127,11 6-32,-3 0-448,0-2-32,3 9-32,12 14-64,-4 1 0,-1-2-160,1-2-32,0-2-32,-11-9 32,0-4-352,0 8-128,0 2-1312,-5-5-479,1-4-2465,-7-14-1536,-4-10 2816</inkml:trace>
          <inkml:trace contextRef="#ctx0" brushRef="#br0" timeOffset="1797">8140 11795 9728,'-12'2'3680,"8"4"-1984,-2 8-864,-2-8 1151,0 4-639,2 6-128,-2 4-288,2-4-128,-10 22-416,5-10 96,-11 26 96,3-12-64,-11 14 32,6-10-288,-10 12-160,8-8-64,0 8 32,-8 18-384,17-36-96,2-8-800,7-2-320,1 3-1408,11-21-575,7-12-1601</inkml:trace>
          <inkml:trace contextRef="#ctx0" brushRef="#br0" timeOffset="2282">8512 11767 4736,'4'-19'1824,"-4"12"-960,0-10 480,0 14 992,0 0-512,0-4-192,0 4 64,0 0 63,0 3-927,0 0 160,0 10 96,0 13-96,0 3 64,-4 10-192,0 10-64,1 13-160,3 6-64,-4-2-256,4-17-128,0-10-192,0 7-64,0-7-64,0 10 0,0-10-608,0 10-320,0 10-736,0-10-224,0-14-1344,4-22-3295</inkml:trace>
          <inkml:trace contextRef="#ctx0" brushRef="#br0" timeOffset="2766">8759 12105 8064,'-11'-9'2976,"9"-8"-1600,4-6-1184,-2 13 704,0-6-480,4-4-128,0 0 0,3 0 128,0 1-224,5-1-32,2 1-32,8-1 64,1 4 96,0 2 0,1 4-1,-2 7 33,-3 3 128,0 7 32,-4 3 0,-4 12 192,0 8 32,-4 10-96,-3 12-32,-4-3 160,0 0 160,-7-3-192,-4-3-32,-4-7-32,-8-7 0,-7-5-288,1-8-64,-11-10-224,3-8-64,-1-12-224,6-2-96,2-14-160,8-2-64,4-2-256,2 2-128,6 2-896,2 4-448,4 3-3359</inkml:trace>
          <inkml:trace contextRef="#ctx0" brushRef="#br0" timeOffset="3782">9154 11433 8192,'-4'-7'3072,"4"4"-1664,0 3-96,0 0 1151,0 0-767,0 6-320,0 4-256,4 6-32,0 8-576,-1 5 192,-3 7 64,0 0-128,0 10 32,0 3-320,0-3-64,-3 10-224,-1 3-128,0 3-128,4-2 32,0-8-960,0-10-384,0-8-1216,0-8-512,8-20-2239</inkml:trace>
          <inkml:trace contextRef="#ctx0" brushRef="#br0" timeOffset="3469">9084 11479 7552,'-7'-4'2816,"3"4"-1536,4-2-288,0 2 928,0 0-544,0 0-225,0-4-63,0 4 32,0 0-608,0 6 128,0 2 96,-4 4-192,1 4 32,-5 8-288,1-2-96,-1 8-32,1-4-32,-1-2 0,5-4 0,-1-4-64,4-4 32,0-2 0,0 0 96,4-4-160,-1-2-96,9-4 96,2-4 32,5 2 64,7-4 0,10-4-64,1-4 32,4 2-64,0-2 64,-5 0-128,-2 4 0,-4 4 32,-8 0 0,-4 2-352,-4 2-96,-2 4-480,-1-2-224,-8 0-640,-3 4-320,0-4-767,-7 4-257,0-4-864</inkml:trace>
          <inkml:trace contextRef="#ctx0" brushRef="#br0" timeOffset="-1547">6282 11847 7808,'-18'-6'2976,"7"2"-1600,4-2-480,-1 2 960</inkml:trace>
          <inkml:trace contextRef="#ctx0" brushRef="#br0" timeOffset="-1375">6235 11822 17343,'11'-8'1792,"7"2"-960,8 0-224,7-4-160,4 0-224,1 0-64,-2 0-96,1 0 32,0 4-64,3 0-32,1-4-320,-8 6-192,-3 0-960,-8 4-384,-8 0-1023,-2 4-417,-12-4-640</inkml:trace>
          <inkml:trace contextRef="#ctx0" brushRef="#br0" timeOffset="-969">6538 11601 8192,'-8'3'3072,"4"0"-1664,-3 11-448,4 2 992,-1 7-641,0 6-191,0 7-256,-3 7-64,0 3-448,-1 7 128,0 3 160,1-8-288,0-5-32,3-7-192,4-9-32,4-8-32,0-9-64,3-10-64,0-7 32,5-6 32,-2 0 0,2 3 0,6-3 0,11 4 0,8 2 64,-3 10-32,-4 10-32,-6 14 32,-8 2 32,-6 10 96,-10 4 64,-10-4 32,-6-3 0,-1 0-64,-6 0-32,-3-3-32,0-6 0,-4-5-160,2-5 32,-2-4-352,0-3-160,0-7-800,8-3-288,5 0-1568,6-7-671,7 4-737</inkml:trace>
          <inkml:trace contextRef="#ctx0" brushRef="#br0" timeOffset="-797">6958 12221 12032,'4'-6'4479,"-8"6"-2431,-4 0-1760,1 2 960,-4 6-1056,-3 1-320,-4 4-1024,-2 0-416,2-3 832,3-3-1311,8-7-449,3-7-1504</inkml:trace>
          <inkml:trace contextRef="#ctx0" brushRef="#br1" timeOffset="-4208">5931 11899 20351,'15'-6'0,"-7"-1"-992,-8 7 128,-4-3-1056,0 0-319,-7-4-2273,-4 1-992</inkml:trace>
          <inkml:trace contextRef="#ctx0" brushRef="#br0" timeOffset="-2969">5540 11869 10368,'-11'3'3872,"3"1"-2112,-3 22-801,8-20 1249,-5 8-768,2 2-224,2 4-608,4-1-224,0 1-224,4 3-128,6-3 64,12-1-64,4 4 64,12-3 64,3-4 64,2 0-32,-2 1 32,-4 2 288,-4 5 160,-7-8-96,-11 14 0,-12 2-64,-6-2 96,-16 2-288,-11 4-96,-2 4-128,-5-4-96,-4-2-672,14-16-288,6 2-1344,-5 0-608</inkml:trace>
        </inkml:traceGroup>
      </inkml:traceGroup>
    </inkml:traceGroup>
    <inkml:traceGroup>
      <inkml:annotationXML>
        <emma:emma xmlns:emma="http://www.w3.org/2003/04/emma" version="1.0">
          <emma:interpretation id="{AC4609B6-11C7-4DA9-B4D0-152B27E56F51}" emma:medium="tactile" emma:mode="ink">
            <msink:context xmlns:msink="http://schemas.microsoft.com/ink/2010/main" type="paragraph" rotatedBoundingBox="3694,14378 7149,12387 8076,13996 4621,1598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288E03A1-EA6E-4ACC-A397-9B702F39F758}" emma:medium="tactile" emma:mode="ink">
              <msink:context xmlns:msink="http://schemas.microsoft.com/ink/2010/main" type="line" rotatedBoundingBox="3694,14378 7149,12387 8076,13996 4621,15987"/>
            </emma:interpretation>
          </emma:emma>
        </inkml:annotationXML>
        <inkml:traceGroup>
          <inkml:annotationXML>
            <emma:emma xmlns:emma="http://www.w3.org/2003/04/emma" version="1.0">
              <emma:interpretation id="{73661B80-CF5D-4323-B7DA-35B54A8ADF76}" emma:medium="tactile" emma:mode="ink">
                <msink:context xmlns:msink="http://schemas.microsoft.com/ink/2010/main" type="inkWord" rotatedBoundingBox="3733,14445 4551,13973 5169,15045 4351,15517">
                  <msink:destinationLink direction="with" ref="{BF61CAB0-6707-4F6F-9194-27BE58FCC6CC}"/>
                </msink:context>
              </emma:interpretation>
              <emma:one-of disjunction-type="recognition" id="oneOf1">
                <emma:interpretation id="interp5" emma:lang="zh-CN" emma:confidence="0">
                  <emma:literal>莖</emma:literal>
                </emma:interpretation>
                <emma:interpretation id="interp6" emma:lang="zh-CN" emma:confidence="0">
                  <emma:literal>愛</emma:literal>
                </emma:interpretation>
                <emma:interpretation id="interp7" emma:lang="zh-CN" emma:confidence="0">
                  <emma:literal>变</emma:literal>
                </emma:interpretation>
                <emma:interpretation id="interp8" emma:lang="zh-CN" emma:confidence="0">
                  <emma:literal>貫</emma:literal>
                </emma:interpretation>
                <emma:interpretation id="interp9" emma:lang="zh-CN" emma:confidence="0">
                  <emma:literal>麥</emma:literal>
                </emma:interpretation>
              </emma:one-of>
            </emma:emma>
          </inkml:annotationXML>
          <inkml:trace contextRef="#ctx0" brushRef="#br0" timeOffset="22221">6072 14468 5760,'-3'4'2176,"3"-4"-1152,-4-4 64,4 4 992,-4 6-416,0-2-160,1 12-384,-1-2-65,0 16-607,0-4 96,1 12 32,-5 22-192,5-24 32,-1-6-192,4 6 32,0-6-224,0-4-96,0-4 32,7-2 0,-3 0 32,11-10 0,-4-4 0,15 0 0,11 2 0,-12-6 64,-2-2-32,3 4-32,-4-4 32,4 10 32,-7-4-96,-6 14 0,2-4 96,-11 14 96,0-6 0,-8 8 0,0-6-32,-17 4 0,3-4-64,-12-4 32,-7 8-128,14-14 0,6 2-608,-2-8-288,1 0-1152,6-10-447,9-8-641,6-12-192,12-8 128</inkml:trace>
          <inkml:trace contextRef="#ctx0" brushRef="#br0" timeOffset="21796">6036 14596 10240,'-22'-13'3872,"18"10"-2112,0-7-2112,1 10 512,-1-4 64,4 4 160,0-2 191,0-2 33,7 0-320,1 2 32,6-5 32,0 0-192,13-3-96,-5 4-32,4 0 32,-3-1-96,-3 4 0,10 3-672,-14 3-256,-2 0-863,-6 1-289,3-4-1152,-8 0-1376,-3 0 1632</inkml:trace>
          <inkml:trace contextRef="#ctx0" brushRef="#br0" timeOffset="23347">6534 14619 6656,'0'-33'2464,"0"33"-1344,-7-36-128,3 23 1024,-3 0-416,-1 0-128,-3 3-225,0 3 1,0 11-672,0-1-64,-4 14-32,3-5-64,-2 18 64,0-4-256,-1 10-64,4-6-32,0 6 0,3-3-64,4-4-64,1-3-64,6-6-32,1 0-32,7-10 96,-3 0-64,7-17 32,-4 4-160,3-20 0,8-20 32,-7 11 32,-4 5 96,0-6 96,4-9 0,-7 22-32,-5 4 96,1 9 64,0 0 64,-4 17 32,0 0-64,0 23 32,0-4-128,-4 17-64,0-6 0,1 19-32,-1-10 0,-4 20 64,5-13-32,-1 3 64,0-10-352,0 4-128,8 9-736,0-23-320,0-6-736,3-13-223,4-1 63,0-12 160,1-14 928,-2-6 480,1-3 576,-4-4 224,1 1 608,-1-8 384,1 4 256,-5-6 160,1 3-224,0-7-96,3-10-416,-3 17-128,0 3-128,-1-7-33,5-12-223,-4 12-64,-1 7-64,12-9-64,0 5 32,3-2 32,-4 5-32,9 5-32,-5 2 160,5 7 32,-5 1 288,1 16 64,-5-5-192,4 18-64,-3-3-96,-4 6 32,1 6 64,-5-2 64,-3-1 32,-4 3 64,0-6 64,-11 3 64,3-2-128,-10-5 0,3-2-256,-6-4-64,2-4 0,0 1 0,4-3-160,0 0-32,4-4 32,0-3 0,0-3 32,3 3 0,5 0 0,-1-7 64,4-3-96,0 7 0,0-1-32,0-5 0,4 2 64,-4 4 0,0 0-96,0-1 64,0 1 32,0 0 0,0-1-96,0 4 0,0 0-32,0-3 96,3 0 0,-3 6 32,0-3 0,0 0 0,4-3-96,-4 6 64,0 0 32,0-3 0,0 0 0,0 4-96,0-4 0,0 0-224,0 3-64,0 0-192,0 1-64,0-1-416,-7 0-160,3 0-959,-3 4-449,0-1-1760</inkml:trace>
          <inkml:trace contextRef="#ctx0" brushRef="#br0" timeOffset="41408">6585 15551 8320,'-15'0'3168,"11"3"-1728,0-6-832,1-1 832,3 1-320,0 0-97,3 0-511,5-4-160,7-3-224,7 0 128,12-6 128,2 3-64,5 0 0,0 0-64,-2 0 0,-1-1-128,-5-2-96,-7 0-96,0 2 32,-4 2 96,-4-2 32,1 4-480,-4 4-128,0-1-672,0 4-192,-4 0-863,0 0-257,-1 3-1408</inkml:trace>
          <inkml:trace contextRef="#ctx0" brushRef="#br0" timeOffset="41080">6570 15358 7296,'-11'0'2720,"8"0"-1472,-1 0-832,4 0 768,0 0-128,4-4 32,3-2-480,4-4-192,4 0-256,15-2 223,7-6 225,3 2-192,8-4 0,-3-2-224,-1-2-128,-7 2-32,-4 2 32,0 0-32,-4 0 64,-2 4-128,-5 4-64,0-2-640,-7 4-256,-1 0-607,-7 4-289,-3 0-1600,0 2-1344,-4 4 1984</inkml:trace>
        </inkml:traceGroup>
        <inkml:traceGroup>
          <inkml:annotationXML>
            <emma:emma xmlns:emma="http://www.w3.org/2003/04/emma" version="1.0">
              <emma:interpretation id="{A0265A9A-DF06-41E2-BAAD-05557B808482}" emma:medium="tactile" emma:mode="ink">
                <msink:context xmlns:msink="http://schemas.microsoft.com/ink/2010/main" type="inkWord" rotatedBoundingBox="5725,14107 5830,14934 5246,15007 5142,14181"/>
              </emma:interpretation>
              <emma:one-of disjunction-type="recognition" id="oneOf2">
                <emma:interpretation id="interp10" emma:lang="zh-CN" emma:confidence="0">
                  <emma:literal>升</emma:literal>
                </emma:interpretation>
                <emma:interpretation id="interp11" emma:lang="zh-CN" emma:confidence="0">
                  <emma:literal>艹</emma:literal>
                </emma:interpretation>
                <emma:interpretation id="interp12" emma:lang="zh-CN" emma:confidence="0">
                  <emma:literal>㣉</emma:literal>
                </emma:interpretation>
                <emma:interpretation id="interp13" emma:lang="zh-CN" emma:confidence="0">
                  <emma:literal>少</emma:literal>
                </emma:interpretation>
                <emma:interpretation id="interp14" emma:lang="zh-CN" emma:confidence="0">
                  <emma:literal>沂</emma:literal>
                </emma:interpretation>
              </emma:one-of>
            </emma:emma>
          </inkml:annotationXML>
          <inkml:trace contextRef="#ctx0" brushRef="#br0" timeOffset="28337">7526 14350 9856,'-3'-12'3680,"0"12"-1984,-1 2-768,0 2 1151,0 6-479,-4 10-128,-2-1-480,2 1-160,-10 29-480,-11 27 128,10-24 96,1-6-256,-5 4-96,-6 28-128,6-32-96,6-7-544,-6 10-192,4-10-928,9-2-288,-2-5-1248,16-6-511,11-2-929</inkml:trace>
          <inkml:trace contextRef="#ctx0" brushRef="#br0" timeOffset="28103">7291 14488 7936,'-26'-20'2976,"26"20"-1600,-11-16-832,7 16 864,4-4-32,0 4 127,4 4-415,-1-1-96,12 10-576,-4-3-192,16 20-64,-6-4-32,5 16 0,-4-6-160,4 8 32,-4-8-704,-1 0-320,9 6-1119,-11-16-385,-4-6-1920,-4-7-832,4-6 2784</inkml:trace>
          <inkml:trace contextRef="#ctx0" brushRef="#br0" timeOffset="29259">8154 14022 10624,'4'-19'3936,"0"9"-2112,14-3-1409,-6 9 961,-5 4-480,0 0-128,5 4-288,1-1-160,-1 10-160,-5-3 32,0 20 96,-3 12-224,-4-9-32,0-7 32,-4 10 32,-7 7-32,0-17 32,1-3 224,-1-3 96,0 3 0,3-7 0,8-2-32,11-5 0,1-6-192,5-3-128,9-6 32,-3 2 64,-5 2 0,8-5 0,10-3-96,-2 0-64,-8 0-192,0 4-32,-7 3-672,-8 3-224,-1 0-1056,-3 0-448,4 6-2911</inkml:trace>
        </inkml:traceGroup>
        <inkml:traceGroup>
          <inkml:annotationXML>
            <emma:emma xmlns:emma="http://www.w3.org/2003/04/emma" version="1.0">
              <emma:interpretation id="{E4553BB0-E605-4867-8341-9B77F97D670C}" emma:medium="tactile" emma:mode="ink">
                <msink:context xmlns:msink="http://schemas.microsoft.com/ink/2010/main" type="inkWord" rotatedBoundingBox="6087,14229 6105,14629 5920,14638 5902,14237"/>
              </emma:interpretation>
              <emma:one-of disjunction-type="recognition" id="oneOf3">
                <emma:interpretation id="interp15" emma:lang="zh-CN" emma:confidence="0">
                  <emma:literal>0</emma:literal>
                </emma:interpretation>
                <emma:interpretation id="interp16" emma:lang="zh-CN" emma:confidence="0">
                  <emma:literal>。</emma:literal>
                </emma:interpretation>
                <emma:interpretation id="interp17" emma:lang="zh-CN" emma:confidence="0">
                  <emma:literal>·</emma:literal>
                </emma:interpretation>
                <emma:interpretation id="interp18" emma:lang="zh-CN" emma:confidence="0">
                  <emma:literal>▽</emma:literal>
                </emma:interpretation>
                <emma:interpretation id="interp1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28869">7959 14783 7936,'0'-39'2976,"0"19"-1600,4-16-1184,-4 20 704,0-8-192,0-8 32,0-1-192,3 0 0,0 3-320,0 4 287,5 4 129,-1 5-256,5 4-64,-1 7 96,4 6 32,3 12-32,1 12 64,0 8-128,-2 14 32,-6 0-160,-3 4-64,-5-2-64,-3-18 0,0-4 0,-11 0 32,-6 1-288,-2-11-128,4-3-480,-11-9-160,-15-11-1344,13-3-543,5 4-1761</inkml:trace>
        </inkml:traceGroup>
        <inkml:traceGroup>
          <inkml:annotationXML>
            <emma:emma xmlns:emma="http://www.w3.org/2003/04/emma" version="1.0">
              <emma:interpretation id="{8CDE7AB0-9159-4CFC-9148-6FEA88956B2A}" emma:medium="tactile" emma:mode="ink">
                <msink:context xmlns:msink="http://schemas.microsoft.com/ink/2010/main" type="inkWord" rotatedBoundingBox="5660,13245 7149,12387 8076,13996 6588,14854"/>
              </emma:interpretation>
              <emma:one-of disjunction-type="recognition" id="oneOf4">
                <emma:interpretation id="interp20" emma:lang="zh-CN" emma:confidence="0">
                  <emma:literal>:</emma:literal>
                </emma:interpretation>
                <emma:interpretation id="interp21" emma:lang="zh-CN" emma:confidence="0">
                  <emma:literal>2</emma:literal>
                </emma:interpretation>
                <emma:interpretation id="interp22" emma:lang="zh-CN" emma:confidence="0">
                  <emma:literal>〈</emma:literal>
                </emma:interpretation>
                <emma:interpretation id="interp23" emma:lang="zh-CN" emma:confidence="0">
                  <emma:literal>ㄑ</emma:literal>
                </emma:interpretation>
                <emma:interpretation id="interp24" emma:lang="zh-CN" emma:confidence="0">
                  <emma:literal>“</emma:literal>
                </emma:interpretation>
              </emma:one-of>
            </emma:emma>
          </inkml:annotationXML>
          <inkml:trace contextRef="#ctx0" brushRef="#br0" timeOffset="28588">7756 14420 9728,'3'-14'3584,"-3"14"-1920,0 4-736,0-4 1055,-3 2-607,3 2-160,-4 8-288,0 22-128,0-4-416,0-4-96,-3 26 32,-8 24-192,11-28-64,0-4-128,1 18 32,10 30-832,1-16-352,3-14-896,4-14-320,-1-8-1343,6-16-481,2-24 800</inkml:trace>
        </inkml:traceGroup>
        <inkml:traceGroup>
          <inkml:annotationXML>
            <emma:emma xmlns:emma="http://www.w3.org/2003/04/emma" version="1.0">
              <emma:interpretation id="{812E8FF0-F823-4608-9621-1DFC07322AD8}" emma:medium="tactile" emma:mode="ink">
                <msink:context xmlns:msink="http://schemas.microsoft.com/ink/2010/main" type="inkWord" rotatedBoundingBox="7344,12561 7351,14718 6665,14720 6658,12563"/>
              </emma:interpretation>
              <emma:one-of disjunction-type="recognition" id="oneOf5">
                <emma:interpretation id="interp25" emma:lang="zh-CN" emma:confidence="0">
                  <emma:literal>“</emma:literal>
                </emma:interpretation>
                <emma:interpretation id="interp26" emma:lang="zh-CN" emma:confidence="0">
                  <emma:literal>√</emma:literal>
                </emma:interpretation>
                <emma:interpretation id="interp27" emma:lang="zh-CN" emma:confidence="0">
                  <emma:literal>ⅵ</emma:literal>
                </emma:interpretation>
                <emma:interpretation id="interp28" emma:lang="zh-CN" emma:confidence="0">
                  <emma:literal>f</emma:literal>
                </emma:interpretation>
                <emma:interpretation id="interp29" emma:lang="zh-CN" emma:confidence="0">
                  <emma:literal>廾</emma:literal>
                </emma:interpretation>
              </emma:one-of>
            </emma:emma>
          </inkml:annotationXML>
          <inkml:trace contextRef="#ctx0" brushRef="#br0" timeOffset="31779">8686 14888 6784,'14'14'2624,"-14"-12"-1408,23 8-1216,-16-6 512,4 0 64,3-4 192,8 0 0,5-4 32,2-2-448,5-4 128,-2-4 96,-2-2-64,4-10 31,-1 0-223,3-10-64,9-4-64,0-6-32,-6-6 96,-13 16 96,-3 6-64,3-20 64,10-34-64,-14 28 0,-3 6-160,-4-16-32,3-26-32,-10 36 32,-1 4-64,-3-4 64,-1-32 0,-6 28 32,3 12-64,-7-12 32,-8-14 0,3 28 32,5 6-64,-15-6 32,3 6-64,-2-2 64,2 6 0,-3 3 96,-8-20-96,11 21 0,1 2 32,-1 0 0,6 4-160,-2 0-32,0 3 32,0 0 0,4 3 32,-1-2 0,1 2 0,4 0 0,-4-6-288,3 10-128,1 2-576,1 4-224,-9-2-863,3 2-353,1 3-2016</inkml:trace>
          <inkml:trace contextRef="#ctx0" brushRef="#br0" timeOffset="32325">8766 13350 8704,'-3'7'3232,"3"-7"-1728,0 3-1056,0-3 832,0 0-64,0 0 63,0 0-287,0 0-64,3-3-512,1-1-32,0-9 32,0 4 64,0-9 0,-1-1-96,1-10-64,-1 5-128,-3-14-32,0 4-32,0-5 64,0 6-96,0-3 0,0 4-32,0-4-64,0 6 32,0-4-32,0 6 0,4 2 64,0 2 32,0 4 96,0 4-32,6 2 0,-2 2-96,7 2 32,0 4 0,6 2 32,-2 0-64,-1 8-64,12 2 96,-8 2 0,-3-6-32,6 4 32,-3 2-128,12 2 0,-8 0 32,8 0 0,-10-4 64,6 0 32,-4 0-480,4 2-192,-8-6-640,4 6-192,-4-2-1024,-4 4-383,8 12-2369</inkml:trace>
        </inkml:traceGroup>
      </inkml:traceGroup>
    </inkml:traceGroup>
  </inkml:traceGroup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3:00.72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EE6B55A-E5A5-4383-9669-9DD0578C4192}" emma:medium="tactile" emma:mode="ink">
          <msink:context xmlns:msink="http://schemas.microsoft.com/ink/2010/main" type="writingRegion" rotatedBoundingBox="12284,14290 7611,14773 7168,10476 11840,9994"/>
        </emma:interpretation>
      </emma:emma>
    </inkml:annotationXML>
    <inkml:traceGroup>
      <inkml:annotationXML>
        <emma:emma xmlns:emma="http://www.w3.org/2003/04/emma" version="1.0">
          <emma:interpretation id="{5AD3CB8C-8AEF-43D9-9379-AFA734357D07}" emma:medium="tactile" emma:mode="ink">
            <msink:context xmlns:msink="http://schemas.microsoft.com/ink/2010/main" type="paragraph" rotatedBoundingBox="12239,14266 7677,14860 7482,13360 12044,1276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02F4E54-A5FA-4D48-A41E-669A7E94A389}" emma:medium="tactile" emma:mode="ink">
              <msink:context xmlns:msink="http://schemas.microsoft.com/ink/2010/main" type="line" rotatedBoundingBox="12239,14266 7677,14860 7482,13360 12044,12766"/>
            </emma:interpretation>
          </emma:emma>
        </inkml:annotationXML>
        <inkml:traceGroup>
          <inkml:annotationXML>
            <emma:emma xmlns:emma="http://www.w3.org/2003/04/emma" version="1.0">
              <emma:interpretation id="{2C71887F-9D27-406C-8962-DEE7CA508836}" emma:medium="tactile" emma:mode="ink">
                <msink:context xmlns:msink="http://schemas.microsoft.com/ink/2010/main" type="inkWord" rotatedBoundingBox="10349,13608 12019,12926 12414,13894 10745,14576"/>
              </emma:interpretation>
              <emma:one-of disjunction-type="recognition" id="oneOf0">
                <emma:interpretation id="interp0" emma:lang="zh-CN" emma:confidence="0">
                  <emma:literal>阼</emma:literal>
                </emma:interpretation>
                <emma:interpretation id="interp1" emma:lang="zh-CN" emma:confidence="0">
                  <emma:literal>䧇</emma:literal>
                </emma:interpretation>
                <emma:interpretation id="interp2" emma:lang="zh-CN" emma:confidence="0">
                  <emma:literal>陛</emma:literal>
                </emma:interpretation>
                <emma:interpretation id="interp3" emma:lang="zh-CN" emma:confidence="0">
                  <emma:literal>※</emma:literal>
                </emma:interpretation>
                <emma:interpretation id="interp4" emma:lang="zh-CN" emma:confidence="0">
                  <emma:literal>阽</emma:literal>
                </emma:interpretation>
              </emma:one-of>
            </emma:emma>
          </inkml:annotationXML>
          <inkml:trace contextRef="#ctx0" brushRef="#br0">12565 13758 10112,'-15'-14'3776,"15"14"-2048,-4-3-1184,1 3 1055,3 3-671,0 1-128,7 6-288,1 0 0,14 9-288,-3-2 0,14 12 96,-8-3-128,12 14-32,-7-7-64,4 3 0,-10-4-64,3 8-32,-5-7-672,4-1-352,-7-5-1472,-1-4-543,-4-4-1825</inkml:trace>
          <inkml:trace contextRef="#ctx0" brushRef="#br0" timeOffset="250">13034 13594 10368,'-7'-7'3936,"7"7"-2112,-11 13-1057,7-9 1057,-3 12-640,-1-3-128,-7 13-320,4-3-96,-15 13-352,4-6 256,-14 22 160,2-6-288,-10 13-64,10-9-224,-2 9-32,6-7-32,0 7-64,8-13-416,5 3-128,2-6-832,4-4-352,3-6-1056,8-3-479,0-7-1633</inkml:trace>
          <inkml:trace contextRef="#ctx0" brushRef="#br0" timeOffset="547">13420 13743 10112,'-8'-6'3872,"8"6"-2112,-4-2-705,4 2 1153,-4 6-864,0-4-288,-3 16-288,0-6-32,-5 18-416,5-4 96,-12 34 32,5-12-32,-12 24 0,4-12-224,0 26-64,4-18-64,-2 14-64,6-12-896,2 2-352,2-10-1152,6-6-480,0-11-2783</inkml:trace>
          <inkml:trace contextRef="#ctx0" brushRef="#br0" timeOffset="880">13558 14023 8192,'4'-42'3072,"-4"42"-1664,7-46-1440,-7 39 640,4-3-128,0 1 0,3-5-32,1 1 32,14 3-256,-3 1 288,3 5 127,-3 4 33,6 7 64,-3-1-64,0 14-32,-3-3-64,-4 19-32,-4-7 64,-7 11 0,-1-4-128,-10 6-32,0-9-128,-12-3 32,0-4-192,-7-13-96,4-3-192,-3-10-64,3 0-480,-1-17-192,5 4-704,6-20-256,1 7-1311,11-10-481,0 7-480</inkml:trace>
          <inkml:trace contextRef="#ctx0" brushRef="#br0" timeOffset="1366">14054 13413 9472,'-15'-36'3584,"15"36"-1920,-11-23-960,7 20 991,-3 0-479,3-1-128,-4 1-288,1 0-128,-1 6-352,1 0 64,0 7 64,-1 0-96,1 6-32,3-2-192,0 8-32,0-2-32,4 3-64,0-3 32,4-7-32,-4 0-96,8-10 0,-1 1 64,4-11 64,-3 0-224,7-15-96,-4 2 0,7-10 0,-3 4 192,0 0 96,-1 3 96,-3 4 32,0 1 288,-3 9 96,-5-1 32,-3 27 0,0-7-96,-7 26 32,3-7-64,-7 26 64,0-9-192,1 14-96,-1-11-96,-4 13-96,4-9-320,0 6-128,-1-10-832,5-3-384,-1-7-2144,5-9-895,-1-3-449</inkml:trace>
        </inkml:traceGroup>
        <inkml:traceGroup>
          <inkml:annotationXML>
            <emma:emma xmlns:emma="http://www.w3.org/2003/04/emma" version="1.0">
              <emma:interpretation id="{1CDD27F5-91AD-4BA0-B583-EDF3FBECF9AF}" emma:medium="tactile" emma:mode="ink">
                <msink:context xmlns:msink="http://schemas.microsoft.com/ink/2010/main" type="inkWord" rotatedBoundingBox="8412,13619 10254,13328 10401,14255 8559,14546"/>
              </emma:interpretation>
              <emma:one-of disjunction-type="recognition" id="oneOf1">
                <emma:interpretation id="interp5" emma:lang="zh-CN" emma:confidence="0">
                  <emma:literal>械</emma:literal>
                </emma:interpretation>
                <emma:interpretation id="interp6" emma:lang="zh-CN" emma:confidence="0">
                  <emma:literal>樾</emma:literal>
                </emma:interpretation>
                <emma:interpretation id="interp7" emma:lang="zh-CN" emma:confidence="0">
                  <emma:literal>楸</emma:literal>
                </emma:interpretation>
                <emma:interpretation id="interp8" emma:lang="zh-CN" emma:confidence="0">
                  <emma:literal>慨</emma:literal>
                </emma:interpretation>
                <emma:interpretation id="interp9" emma:lang="zh-CN" emma:confidence="0">
                  <emma:literal>毗</emma:literal>
                </emma:interpretation>
              </emma:one-of>
            </emma:emma>
          </inkml:annotationXML>
          <inkml:trace contextRef="#ctx0" brushRef="#br0" timeOffset="-592">12292 13748 7552,'-11'-26'2816,"11"26"-1536,-32-33-288,24 30 928,-7-1-320,4 1-97,-4 0-479,0-1-160,-3 14-512,3-3 64,-4 12 32,6-2-96,-2 9-32,0-3-288,4 10 0,-1-4-32,5 4 64,0-7-32,7 1-32,0-4-64,3-10 32,1 0 96,7-13 32,0 0-192,15-13 0,-4 3-32,7-20-32,-6 7 32,7-13 96,-8 3-64,-1-3 32,-2 7 128,-8 6 32,0 3 160,-7 14 96,-1-1 0,-14 24 32,4-4-64,-16 26 32,6-6-64,-13 32 64,4-9-64,-4 16 0,8-9-96,1 9-32,2-14-192,1 12 32,3-14-1120,4 9-544,3-10-1696,8-11-735,0-9-929</inkml:trace>
          <inkml:trace contextRef="#ctx0" brushRef="#br0" timeOffset="-1078">11904 13856 7168,'-18'-20'2720,"18"20"-1472,-15-26-480,11 24 928,-2-8-512,-2 2-128,-3 0-129,4 0-31,-8 2-480,4 2-96,-12 8-96,5 0 32,-1 12 64,0-4-96,2 14-64,2-2-64,4 6-96,0-4 32,3 0-32,1-2-96,7-6 64,0 0 32,15-12 64,-4 0-32,11-16 64,-3 0-128,6-12-64,-3 2-32,4-20 96,-4 8 0,5-14 32,-6 6 0,-3 4 64,-3 6-32,-4 18 64,-3-2 64,-8 24 64,0 0 32,-11 22 0,-1-2-64,-10 30-32,5-12-32,-17 18 64,4-10-96,1 6-64,6-6 0,2 0-32,2-6-352,8-12-96,0-2-1120,19-12-416,-1-4-1023,15-10-417,-4 0-384</inkml:trace>
          <inkml:trace contextRef="#ctx0" brushRef="#br0" timeOffset="-2582">11502 13797 9600,'0'-23'3584,"0"23"-1920,0-20-1248,0 20 959,-4-6-191,4-1 0,-7 4-288,3 0-96,-7 6-448,5-3 0,-9 13 0,4-3 0,-8 13 32,4-3-192,-3 12-64,3-2-64,0 6 32,0-3-64,9 0 64,-2-7-224,8-3 32,0-3 32,10-14 96,1 1-64,8-20 0,-4 3-192,4-17 0,-5 4-64,9-13 96,-5 7 64,0-11-32,0 8 128,-3 2 0,0 7 160,-7 10 64,-1 0 0,-7 13 32,0 0 0,-4 20 96,1-4 128,-5 20 32,5-3-64,-12 23 0,3-7-96,-6 17 32,4-8-192,-4 8-96,3-10-32,0-4-32,4-9-224,-1 0 0,5-7-1184,-1-4-416,5-2-1888,-1-4-831,0-3-353</inkml:trace>
          <inkml:trace contextRef="#ctx0" brushRef="#br0" timeOffset="-3097">11071 13899 9728,'-7'-40'3680,"7"40"-1984,-11-34-1344,7 32 831,0-8-159,0 4 32,-3-2-224,-1 2-64,1 2-416,0 2 0,-5 12 0,5 0-128,-4 12 32,0-2-160,-1 16 0,2-4-32,3 8-64,0-6 32,3-2-32,4-2-96,4-4 64,-1 0 32,8-22 0,-4-2-96,8-14 0,-4 2-96,7-24-32,1 12-96,3-18 32,-3 8 160,6-8 128,-3 8 32,-7 2-32,-4 4 96,-7 12 64,0 2 224,-12 18 64,5 0-160,-12 28-32,3-8 0,-6 32 64,4-8-96,-4 16 32,-1-8-160,0 12-64,4-12-96,0 4 32,4-8-128,4-6-32,-1-4-832,12-8-288,-4-7-1152,11-20-511,-3-2-2049</inkml:trace>
          <inkml:trace contextRef="#ctx0" brushRef="#br0" timeOffset="-3566">10650 13826 8704,'-27'-22'3328,"27"22"-1792,-26-7-864,23 7 896,-9 3-641,1 1-95,1 9-160,-1-4 32,0 18-384,0-4 32,0 16 64,-1-6-32,5 6 32,0-6-160,3 3-96,0-3-160,8-7 0,0-6 0,7-17 0,0 0-96,11-19 0,-3 3-32,17-20 96,-6 7 0,7-10 32,-7 6-96,-5 1 0,-3 3 128,-7 6 96,-4 3 320,-11 17 96,0 0-64,-19 23 32,5-3-96,-13 29 0,6-9-224,-5 16-128,4-7-32,0 13 32,3-9-32,4 2 64,1-9-576,3 3-192,4-6-1024,7-4-352,0-3-1279,11-22-449,-1-1-512</inkml:trace>
        </inkml:traceGroup>
        <inkml:traceGroup>
          <inkml:annotationXML>
            <emma:emma xmlns:emma="http://www.w3.org/2003/04/emma" version="1.0">
              <emma:interpretation id="{434AE978-933E-458A-B284-8EC3AE0CB142}" emma:medium="tactile" emma:mode="ink">
                <msink:context xmlns:msink="http://schemas.microsoft.com/ink/2010/main" type="inkWord" rotatedBoundingBox="8255,14400 7628,14481 7482,13360 8109,13279">
                  <msink:destinationLink direction="to" ref="{F70592CD-FB3E-492D-9838-7E72A1365A25}"/>
                </msink:context>
              </emma:interpretation>
              <emma:one-of disjunction-type="recognition" id="oneOf2">
                <emma:interpretation id="interp10" emma:lang="zh-CN" emma:confidence="0">
                  <emma:literal>l</emma:literal>
                </emma:interpretation>
                <emma:interpretation id="interp11" emma:lang="zh-CN" emma:confidence="0">
                  <emma:literal>氵</emma:literal>
                </emma:interpretation>
                <emma:interpretation id="interp12" emma:lang="zh-CN" emma:confidence="0">
                  <emma:literal>冫</emma:literal>
                </emma:interpretation>
                <emma:interpretation id="interp13" emma:lang="zh-CN" emma:confidence="0">
                  <emma:literal>」</emma:literal>
                </emma:interpretation>
                <emma:interpretation id="interp14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-4238">10130 13482 9984,'-23'6'3776,"23"-6"-2048,-33 44-1376,25-38 895,-7 26-255,5-2-32,-20 32-256,4-8-96,-26 40-352,9-14 256,-6 18 128,8-12-256,1 22-64,7-16-192,3 0-32,4-14-32,11-9-64,5-10-64,10-13 32,0-6-32,21-28 0,-2-2 64,11-23 0,-4 0-96,-4-20 64,-1 7 32,-10-1 64,1 5-32,-12 2-32,0 4-64,-8 6-32,0 0-928,-12 4-384,1-2-1024,0 22-479,1-1-1825</inkml:trace>
          <inkml:trace contextRef="#ctx0" brushRef="#br0" timeOffset="-4019">10044 14466 8448,'26'-49'3232,"-26"49"-1728,19-3-1184,-19 3 736,3 0-640,1 0-160,0 0-1280,0 0-544,-4-3-2304,0-1-1024</inkml:trace>
        </inkml:traceGroup>
      </inkml:traceGroup>
    </inkml:traceGroup>
    <inkml:traceGroup>
      <inkml:annotationXML>
        <emma:emma xmlns:emma="http://www.w3.org/2003/04/emma" version="1.0">
          <emma:interpretation id="{0EACBFF9-844F-4B65-858E-885414C6004B}" emma:medium="tactile" emma:mode="ink">
            <msink:context xmlns:msink="http://schemas.microsoft.com/ink/2010/main" type="paragraph" rotatedBoundingBox="11954,11093 7281,11575 7168,10476 11840,999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F50E4A5-38F9-4D57-B149-330A9E75E980}" emma:medium="tactile" emma:mode="ink">
              <msink:context xmlns:msink="http://schemas.microsoft.com/ink/2010/main" type="line" rotatedBoundingBox="11954,11093 7281,11575 7168,10476 11840,9994"/>
            </emma:interpretation>
          </emma:emma>
        </inkml:annotationXML>
        <inkml:traceGroup>
          <inkml:annotationXML>
            <emma:emma xmlns:emma="http://www.w3.org/2003/04/emma" version="1.0">
              <emma:interpretation id="{D89AEC15-5C69-45E4-9BD9-4DD56EACC2E0}" emma:medium="tactile" emma:mode="ink">
                <msink:context xmlns:msink="http://schemas.microsoft.com/ink/2010/main" type="inkWord" rotatedBoundingBox="11954,11093 10713,11221 10623,10356 11864,10228"/>
              </emma:interpretation>
              <emma:one-of disjunction-type="recognition" id="oneOf3">
                <emma:interpretation id="interp15" emma:lang="zh-CN" emma:confidence="0">
                  <emma:literal>成</emma:literal>
                </emma:interpretation>
                <emma:interpretation id="interp16" emma:lang="zh-CN" emma:confidence="0">
                  <emma:literal>战</emma:literal>
                </emma:interpretation>
                <emma:interpretation id="interp17" emma:lang="zh-CN" emma:confidence="0">
                  <emma:literal>砒</emma:literal>
                </emma:interpretation>
                <emma:interpretation id="interp18" emma:lang="zh-CN" emma:confidence="0">
                  <emma:literal>咸</emma:literal>
                </emma:interpretation>
                <emma:interpretation id="interp19" emma:lang="zh-CN" emma:confidence="0">
                  <emma:literal>珈</emma:literal>
                </emma:interpretation>
              </emma:one-of>
            </emma:emma>
          </inkml:annotationXML>
          <inkml:trace contextRef="#ctx0" brushRef="#br0" timeOffset="-11063">12953 10706 6656,'0'-30'2464,"0"30"-1344,0-30-256,0 27 928,-4-6-512,1-1-96,-5-4-256,4 1-129,-7 0-415,4 0 256,-8 13 96,5 0-96,-9 10-32,1-3-224,-16 15 0,8-2-160,-2 13-64,2-7 64,3 10 64,4-6-192,8-1-128,0-3 0,11 1 64,0-4-64,15-17 0,0 1 32,11-10 64,-4-1-32,10-22-32,-2 3-64,8-20-32,-12 7 64,2-6 0,-2 6 32,-4 3 0,-2 3 0,-10 17 0,2 0 128,-8 20 64,-4-1-64,-4 24-32,0-4 32,-8 20 0,2-7 0,-9 20 0,4-9-160,-3 2 32,-1-10 0,5 4 0,-1-10 0,7-2 0,2-5-1152,9-2-416,-3-8-1184,11-6-511,1 1-1409</inkml:trace>
          <inkml:trace contextRef="#ctx0" brushRef="#br0" timeOffset="-10015">13872 10683 8704,'-12'-26'3232,"12"26"-1728,-22-26-896,18 23 928,-6-7-481,2 3-127,-2-6-32,-2 0-32,-10 0-448,4 3-32,-4 4 32,2 2 128,2 11 64,0-1-128,0 14-32,3-3-352,0 6-32,4-4-64,4 8 0,-1-5 0,8-2 0,0-4 0,8-2 64,-4-4-96,14-10 0,-3 0 32,11-17 64,-5 4-192,9-23-32,-4 6-32,4-12 64,-4 6-96,-5-4 64,-2 7 160,-5 4 128,2 6 256,-9 10 128,-4 3 32,-10 30 32,4-4-96,-16 37-32,0-11-128,-11 31 32,6-11-128,-6 20-64,4-10 0,-4 6-32,8-5-416,0-1-128,4-10-864,3 1-288,0-11-1536,7-6-639,1-7-1633</inkml:trace>
          <inkml:trace contextRef="#ctx0" brushRef="#br0" timeOffset="-10516">13484 10679 9216,'-10'-33'3520,"10"33"-1920,-26-12-1440,18 12 768,-3-7-32,1 0 191,-9 1-255,4-1-32,-7 7-448,3 0 64,-10 13 32,6 1-160,-2 8-32,3-2-128,3 10-96,5-4 0,2 0 32,1-6-96,7 6 0,1-6 32,6-7 64,1-4-32,11-2-32,-4-4 32,12-19-32,-5 3-96,12-23 64,-5 7 32,5-14 64,-8 6-96,0-2 0,-3 6 32,-4 4 64,-1 6 32,-3 13 32,-4 4 64,-7 22 96,0-3 0,-15 23 64,1-6 0,-8 15 96,4-5-32,-8 26 0,3-10-224,5-4-128,-1-10-128,13 4-32,-2-10 64,8 0 64,0-6-640,4 0-224,0-8-704,6-5-256,1 0-1311,8-11-545,-5 0-768</inkml:trace>
        </inkml:traceGroup>
        <inkml:traceGroup>
          <inkml:annotationXML>
            <emma:emma xmlns:emma="http://www.w3.org/2003/04/emma" version="1.0">
              <emma:interpretation id="{BF2B4A1D-5786-4037-A5E8-B8D2370C0C5B}" emma:medium="tactile" emma:mode="ink">
                <msink:context xmlns:msink="http://schemas.microsoft.com/ink/2010/main" type="inkWord" rotatedBoundingBox="10557,11071 9474,11183 9394,10412 10478,10300"/>
              </emma:interpretation>
              <emma:one-of disjunction-type="recognition" id="oneOf4">
                <emma:interpretation id="interp20" emma:lang="zh-CN" emma:confidence="0">
                  <emma:literal>过</emma:literal>
                </emma:interpretation>
                <emma:interpretation id="interp21" emma:lang="zh-CN" emma:confidence="0">
                  <emma:literal>枇</emma:literal>
                </emma:interpretation>
                <emma:interpretation id="interp22" emma:lang="zh-CN" emma:confidence="0">
                  <emma:literal>吡</emma:literal>
                </emma:interpretation>
                <emma:interpretation id="interp23" emma:lang="zh-CN" emma:confidence="0">
                  <emma:literal>呲</emma:literal>
                </emma:interpretation>
                <emma:interpretation id="interp24" emma:lang="zh-CN" emma:confidence="0">
                  <emma:literal>毗</emma:literal>
                </emma:interpretation>
              </emma:one-of>
            </emma:emma>
          </inkml:annotationXML>
          <inkml:trace contextRef="#ctx0" brushRef="#br0" timeOffset="-11735">12510 10620 7808,'-14'-10'2976,"14"10"-1600,-23-13-960,19 13 704,-3-3-32,0 0 160,-1 0-225,1 3-63,-5 3-512,5 0 128,-8 10 160,0 0-192,-2 13-64,2-6-192,0 10-128,4-4-64,3 0-96,1-3-64,3 0 32,0-3 32,16-10 0,-5-4 64,8-12 32,0-1-256,6-16-64,-2 3 128,3-19 32,-3 6 64,-1-9 64,-3 6-32,-4 6-32,1 4 224,-9 13 96,1 0-32,-4 26 64,0-4-64,-7 34 0,-1-7-96,-11 27 32,5-11-64,-13 17 0,5-10-96,-6 13-64,1-12 32,1 2 32,4-10-800,7 0-320,0-6-1440,15-6-639,0-4-2145</inkml:trace>
          <inkml:trace contextRef="#ctx0" brushRef="#br0" timeOffset="-12284">12093 10686 6656,'7'-49'2528,"-7"49"-1344,-11-23-192,8 19 1024,-5-2-640,1-1-192,-1 7-289,1 0-31,-4 7-480,-1-1 288,-6 11 64,-1-4-224,-6 13-64,3-3-128,-4 10-32,3-7-96,5 7-32,3-4-256,9 5 0,2-7 32,10 1 96,-2-1-64,11-20 0,0-4-192,3-16-96,-3-1-32,8-18-32,-5 5 0,7-22 64,-2 6 192,6-9 64,-6 9 64,-1 0 64,-3 7 96,-12 16 64,-1 4 96,-2 13 128,-4 0-192,-7 25-64,4-2 32,-8 20 64,0-8 64,-4 21 32,4-7-64,-1 9 32,1-9-192,0 7-96,0-7-32,4-2 32,3-8-96,0-4 0,4-6-480,0-2-128,0-5-960,8-6-384,-5-3-1439,8-4-577,-3 1 32</inkml:trace>
          <inkml:trace contextRef="#ctx0" brushRef="#br0" timeOffset="-12772">11717 10646 7808,'-45'-29'2880,"45"29"-1536,-18-10-864,14 10 832,-7 0-416,0 0-128,-8 17 0,5-4-33,-8 13-383,3-7-64,-3 15 32,-1-5 0,5 7 128,3-7-160,5 5-32,-1-5-192,7-3-64,0-6 0,8 3 0,0-1 0,7-24 0,-5-2-160,13-22 32,-1 6 0,19-19-32,-7 6 128,7-13 0,-4 7 32,-3 6 0,-4 3 256,-11 24 160,-4-1-64,-14 17 32,-1 0-96,-11 26 0,0-3-96,-7 19 32,3-9-128,0 16-64,5-7 0,-1 1 32,5-7-256,2 0-96,0-10-1184,8-3-480,0-7-767,11-12-257,1-2-992</inkml:trace>
        </inkml:traceGroup>
        <inkml:traceGroup>
          <inkml:annotationXML>
            <emma:emma xmlns:emma="http://www.w3.org/2003/04/emma" version="1.0">
              <emma:interpretation id="{1F8437A3-E3A1-4C3C-B227-398E9E079E58}" emma:medium="tactile" emma:mode="ink">
                <msink:context xmlns:msink="http://schemas.microsoft.com/ink/2010/main" type="inkWord" rotatedBoundingBox="9102,11153 8430,11222 8366,10603 9038,10534"/>
              </emma:interpretation>
              <emma:one-of disjunction-type="recognition" id="oneOf5">
                <emma:interpretation id="interp25" emma:lang="zh-CN" emma:confidence="0">
                  <emma:literal>比</emma:literal>
                </emma:interpretation>
                <emma:interpretation id="interp26" emma:lang="zh-CN" emma:confidence="0">
                  <emma:literal>凶</emma:literal>
                </emma:interpretation>
                <emma:interpretation id="interp27" emma:lang="zh-CN" emma:confidence="0">
                  <emma:literal>』</emma:literal>
                </emma:interpretation>
                <emma:interpretation id="interp28" emma:lang="zh-CN" emma:confidence="0">
                  <emma:literal>“</emma:literal>
                </emma:interpretation>
                <emma:interpretation id="interp29" emma:lang="zh-CN" emma:confidence="0">
                  <emma:literal>辽</emma:literal>
                </emma:interpretation>
              </emma:one-of>
            </emma:emma>
          </inkml:annotationXML>
          <inkml:trace contextRef="#ctx0" brushRef="#br0" timeOffset="-13491">11023 10846 7552,'11'-62'2816,"-11"62"-1536,0-26-288,0 22 928,-4 2-320,0-2-97,-3 0-351,0 2-160,-12 8-544,4 0 64,-11 10 128,5 2-64,-13 8-32,4-4-160,1 12-64,4-6-288,10 6 0,0-2-96,15-6 0,0-2 64,15-12 0,-4-2-288,10-16-64,2 2-96,3-18 32,-4 2 0,8-20 32,-5 12 224,4-8 64,-6 2 96,-1 8 64,-3 4 320,-12 12 224,1 2-128,-12 26 64,0-2-256,-7 32-32,4-4-64,-12 24 32,4-12-192,-7 6-96,3-8-672,-2 4-256,2-8-2656,1 6-1215,3-10-97</inkml:trace>
          <inkml:trace contextRef="#ctx0" brushRef="#br0" timeOffset="-13882">10635 10857 7296,'-11'-4'2720,"11"4"-1472,-15-2-320,11 2 960,-3-4-544,-1 4-193,-3-3-191,4 0-64,-3 3-480,-1 0 96,-8 6 64,4 0-128,-4 12 64,1-6-160,-1 12-32,4-5-192,2 10-96,1-5 0,5-2 32,3-2-96,8 0 0,0-4 32,7-6 0,-5-4-96,9-15 0,-4 2-288,12-23-160,-5 8 192,12-11 192,-4 0 128,-5 3 96,-2 8 32,-8 8 96,0 2 192,-11 22 64,0 0-160,-11 22-32,0-2-128,-4 22-32,4-10-32,-3 11 32,-1-7-128,0 7 0,4-7 32,4 0 0,-1-7-800,4-3-320,1-7-832,10-9-319,-3-5-705,15-20-256,-5-2-320</inkml:trace>
        </inkml:traceGroup>
        <inkml:traceGroup>
          <inkml:annotationXML>
            <emma:emma xmlns:emma="http://www.w3.org/2003/04/emma" version="1.0">
              <emma:interpretation id="{29AA069D-9C34-4AB8-8848-AC9660D89946}" emma:medium="tactile" emma:mode="ink">
                <msink:context xmlns:msink="http://schemas.microsoft.com/ink/2010/main" type="inkWord" rotatedBoundingBox="8156,11242 7954,11263 7889,10636 8091,10615"/>
              </emma:interpretation>
              <emma:one-of disjunction-type="recognition" id="oneOf6">
                <emma:interpretation id="interp30" emma:lang="zh-CN" emma:confidence="0">
                  <emma:literal>8</emma:literal>
                </emma:interpretation>
                <emma:interpretation id="interp31" emma:lang="zh-CN" emma:confidence="0">
                  <emma:literal>」</emma:literal>
                </emma:interpretation>
                <emma:interpretation id="interp32" emma:lang="zh-CN" emma:confidence="0">
                  <emma:literal>i</emma:literal>
                </emma:interpretation>
                <emma:interpretation id="interp33" emma:lang="zh-CN" emma:confidence="0">
                  <emma:literal>‘</emma:literal>
                </emma:interpretation>
                <emma:interpretation id="interp34" emma:lang="zh-CN" emma:confidence="0">
                  <emma:literal>“</emma:literal>
                </emma:interpretation>
              </emma:one-of>
            </emma:emma>
          </inkml:annotationXML>
          <inkml:trace contextRef="#ctx0" brushRef="#br0" timeOffset="-14413">10115 10840 6912,'-26'-13'2624,"26"13"-1408,-23-3-576,19 3 864,-3 3-672,0-3-128,-3 10-64,-2-3 32,-3 9-352,4 0 32,-4 14 63,4-4-159,0 10 0,0-10-128,3 4-32,1-4-32,7 0-64,0-6 32,7-4 32,1-2-96,3-18-64,0 1 64,8-16 64,-4 2-160,7-12 32,-4 2 32,0 1 96,-3 3 64,-4 3 32,0 0 192,-7 14 192,0 2 32,-8 28 32,0-8-96,-10 26-32,2-6-64,-3 14 0,4-10-192,-6 9-64,2-6-64,4 3-64,0-7-128,3 1 0,1-8-1408,7-2-576,0-4-1471,7-13-641,1-3 416</inkml:trace>
        </inkml:traceGroup>
        <inkml:traceGroup>
          <inkml:annotationXML>
            <emma:emma xmlns:emma="http://www.w3.org/2003/04/emma" version="1.0">
              <emma:interpretation id="{BA1B4C45-E246-43B7-905B-CB441B7E293D}" emma:medium="tactile" emma:mode="ink">
                <msink:context xmlns:msink="http://schemas.microsoft.com/ink/2010/main" type="inkWord" rotatedBoundingBox="7543,11269 7253,11299 7168,10476 7458,10446">
                  <msink:destinationLink direction="from" ref="{F70592CD-FB3E-492D-9838-7E72A1365A25}"/>
                </msink:context>
              </emma:interpretation>
              <emma:one-of disjunction-type="recognition" id="oneOf7">
                <emma:interpretation id="interp35" emma:lang="zh-CN" emma:confidence="0">
                  <emma:literal>9</emma:literal>
                </emma:interpretation>
                <emma:interpretation id="interp36" emma:lang="zh-CN" emma:confidence="0">
                  <emma:literal>l</emma:literal>
                </emma:interpretation>
                <emma:interpretation id="interp37" emma:lang="zh-CN" emma:confidence="0">
                  <emma:literal>氵</emma:literal>
                </emma:interpretation>
                <emma:interpretation id="interp38" emma:lang="zh-CN" emma:confidence="0">
                  <emma:literal>」</emma:literal>
                </emma:interpretation>
                <emma:interpretation id="interp3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-16100">9476 10670 8448,'4'-20'3168,"-4"20"-1728,-4 0-832,4 0 928,0 3-257,0-3 33,0 3-256,0-3 0,-4 7-608,0 0 160,-3 2 64,3 1-96,-7 13 64,3-3-224,-6 16 0,2-3-192,-8 22-64,0-5-64,-9 22-96,3-13-64,3 10 32,5-11 32,10 8 64,2-10-96,6-4 0,0-6 32,10-6 0,2-8 0,6-12 64,-3 0-32,7-22-32,-3 2 32,3-20-32,-4 2 0,0-10 0,-3 2 0,0-8 64,-4 8 96,-4-4 128,1 4-64,-4 0 32,0 4-32,-8 2 96,0 3-160,-7 8-32,0 1-64,-4 8-64,0 0 32,0 0-32,4 0-160,1 4-32,-2-4-704,6 4-256,-2-2-1056,4 5-352,0-4-3295</inkml:trace>
        </inkml:traceGroup>
      </inkml:traceGroup>
    </inkml:traceGroup>
  </inkml:traceGroup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2:54.77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F70592CD-FB3E-492D-9838-7E72A1365A25}" emma:medium="tactile" emma:mode="ink">
          <msink:context xmlns:msink="http://schemas.microsoft.com/ink/2010/main" type="inkDrawing" rotatedBoundingBox="6635,11142 7009,14580 5195,14777 4822,11339" semanticType="callout" shapeName="Other">
            <msink:sourceLink direction="to" ref="{434AE978-933E-458A-B284-8EC3AE0CB142}"/>
            <msink:sourceLink direction="from" ref="{BA1B4C45-E246-43B7-905B-CB441B7E293D}"/>
          </msink:context>
        </emma:interpretation>
      </emma:emma>
    </inkml:annotationXML>
    <inkml:trace contextRef="#ctx0" brushRef="#br0">8660 11365 7552,'-99'-10'2880,"73"26"-1536,-23 14-1696,17-14 352,-24 7 384,-10 3 288,-4 10 32,0 14 32,-12 9-384,-14 10 128,-3 29 96,3 20-128,0 20 64,-11 29-97,-15 21 65,15 24-64,15 6 0,18 20-32,19-8 0,14 10 0,19-30 0,22-26-64,22-14-32,34-25-160,13-27-32,5-23-32,23-16-64,17-21 96,0-12 64,-3-12-64,18-14-64,-33-8 0,25-6-32,-13-6 64,-8-6 32,-5 0-32,-10 0 32,-11-2-64,-33 6-32,-4-2-832,-4-2-384,-7 2-2559,-7-2-1153,-5-1 704</inkml:trace>
    <inkml:trace contextRef="#ctx0" brushRef="#br0" timeOffset="406">8535 14054 9472,'-22'20'3520,"22"-20"-1920,-8 30-2016,4-24 544,1 2-128,3-2 128,0 0 32,0 0 64,3 12-128,1-6 96,11 2 96,-4-4-96,19 0 64,-4 0 128,10-2 63,-2 2 33,3 4 32,-7-2 224,-5 8 96,-3-2-32,-11 10 0,-3-2-320,-31 24-64,5-10-224,-18 18-128,6-5-32,-11 6 32,8-7-896,-15 4-288,7-10-2432,1 0-1023,7-6 31</inkml:trace>
  </inkml:traceGroup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5:13.848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9AFD9F42-45C5-423D-B442-97EEE154A370}" emma:medium="tactile" emma:mode="ink">
          <msink:context xmlns:msink="http://schemas.microsoft.com/ink/2010/main" type="writingRegion" rotatedBoundingBox="11782,13791 15717,12566 16535,15192 12600,16418"/>
        </emma:interpretation>
      </emma:emma>
    </inkml:annotationXML>
    <inkml:traceGroup>
      <inkml:annotationXML>
        <emma:emma xmlns:emma="http://www.w3.org/2003/04/emma" version="1.0">
          <emma:interpretation id="{F8361E11-9939-47A9-A407-6A009037106D}" emma:medium="tactile" emma:mode="ink">
            <msink:context xmlns:msink="http://schemas.microsoft.com/ink/2010/main" type="paragraph" rotatedBoundingBox="12345,13576 15206,13116 15392,14276 12531,1473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5E858DF-D3B5-4F16-B47D-2117454BD39D}" emma:medium="tactile" emma:mode="ink">
              <msink:context xmlns:msink="http://schemas.microsoft.com/ink/2010/main" type="line" rotatedBoundingBox="12345,13576 15206,13116 15392,14276 12531,14737"/>
            </emma:interpretation>
          </emma:emma>
        </inkml:annotationXML>
        <inkml:traceGroup>
          <inkml:annotationXML>
            <emma:emma xmlns:emma="http://www.w3.org/2003/04/emma" version="1.0">
              <emma:interpretation id="{63DDC4B2-891C-4353-B11F-C3691BDF584C}" emma:medium="tactile" emma:mode="ink">
                <msink:context xmlns:msink="http://schemas.microsoft.com/ink/2010/main" type="inkWord" rotatedBoundingBox="12345,13576 15206,13116 15392,14276 12531,14737"/>
              </emma:interpretation>
              <emma:one-of disjunction-type="recognition" id="oneOf0">
                <emma:interpretation id="interp0" emma:lang="zh-CN" emma:confidence="0">
                  <emma:literal>怭</emma:literal>
                </emma:interpretation>
                <emma:interpretation id="interp1" emma:lang="zh-CN" emma:confidence="0">
                  <emma:literal>咖</emma:literal>
                </emma:interpretation>
                <emma:interpretation id="interp2" emma:lang="zh-CN" emma:confidence="0">
                  <emma:literal>必</emma:literal>
                </emma:interpretation>
                <emma:interpretation id="interp3" emma:lang="zh-CN" emma:confidence="0">
                  <emma:literal>岍</emma:literal>
                </emma:interpretation>
                <emma:interpretation id="interp4" emma:lang="zh-CN" emma:confidence="0">
                  <emma:literal>唰</emma:literal>
                </emma:interpretation>
              </emma:one-of>
            </emma:emma>
          </inkml:annotationXML>
          <inkml:trace contextRef="#ctx0" brushRef="#br0">15770 13875 10624,'-3'-10'3936,"3"10"-2112,-25 0-1057,17 0 1057,-7 6-512,-7 12-96,-4 14-352,-4 10-96,5 22-416,-1 8 0,0-4 64,0-2-160,0-3-64,-3-1-96,7-6-96,3-7-832,5-9-320,6-11-1056,16-19-4095</inkml:trace>
          <inkml:trace contextRef="#ctx0" brushRef="#br0" timeOffset="-203">15461 13951 9728,'19'10'3680,"-19"-10"-1984,17 39-1120,-14-19 991,5 16-447,0 13-64,2 1-544,6 2-160,2-3-224,-3-3-96,0-3 64,0-4-576,-4-9-192,3-7-1536,0-10-543,6-13-1985</inkml:trace>
          <inkml:trace contextRef="#ctx0" brushRef="#br0" timeOffset="235">16033 13909 12544,'0'0'4639,"-4"12"-2495,0 8-1664,0-6 1088,1 8-512,0 10-64,-1 22-448,-3 8-160,-1 0-224,1 4-128,0 6 64,-5 0-64,1 0 64,0-10-832,4-6-384,3-10-1056,8-6-384,-1-14-2399,12-11-1729,4-27 2816</inkml:trace>
          <inkml:trace contextRef="#ctx0" brushRef="#br0" timeOffset="500">16210 14174 8704,'-4'-49'3328,"4"23"-1792,4-17-1216,4 27 736,3-7-384,4 3 32,7 0-289,3 4 1,5 3-256,0 6 192,-1 7 128,-3 10 128,0 7 32,-4 9-96,-7 7 0,-4 13-32,-3 6 96,-8 0-160,-8-6 64,-10-3 0,-8-4 64,-11-3-256,-11-6-96,3-14-128,5-5-96,0-11-480,6-11-160,8-8-1792,7-4-800</inkml:trace>
          <inkml:trace contextRef="#ctx0" brushRef="#br0" timeOffset="1329">16506 13758 8448,'-4'0'3232,"8"0"-1728,0 0-992,-4 0 864,7 0-672,4-4-160,3 1-193,4 0-63,5-1-160,3 1-96,7 0 0,0 0-959,-3 3-417,-1 0-3104</inkml:trace>
          <inkml:trace contextRef="#ctx0" brushRef="#br0" timeOffset="1766">16963 13364 11136,'-11'0'4128,"3"4"-2241,8 2-1343,-3 0 960,3 4-448,-4 6-64,4 8-384,0 5-128,0 17-256,-4 3-32,4 1 32,-4 2-32,4-3-32,0-6-256,4 3-64,0-7-1216,0-3-512,3-6-1951,4-11-801,0-9 320</inkml:trace>
          <inkml:trace contextRef="#ctx0" brushRef="#br0" timeOffset="2047">17100 13587 8320,'0'-33'3168,"-4"27"-1728,-4-14-352,4 14 1088,0-4-993,1 0-383,3-4-320,0 2-96,3-2-192,9 4 0,3 4 32,4 10 32,11 2 0,-1 7 0,0 6 0,-3 8 0,-8 2 0,-6 7 128,-12-2 160,-12-5 128,-10 0 64,-4-3-192,-2-6-64,-2-6-224,0-5-96,4-6-160,4-6 0,-4-10-992,8-3-448,3-1-2016,4-2-831,-4-1-929</inkml:trace>
          <inkml:trace contextRef="#ctx0" brushRef="#br0" timeOffset="113005">14579 13763 8960,'-4'-6'3424,"4"6"-1856,-4 0-832,0 0 992,1 4-321,-1-2-63,0 2-192,0 0 0,1 6-640,-1-2 192,-3 12 64,-1-4-128,1 22-32,-1-10-288,-3 28-128,0-10-96,0 10-96,3-6 32,1-2-32,3-8-800,0 2-256,2-6-1376,2 4-512,0-7-2847</inkml:trace>
          <inkml:trace contextRef="#ctx0" brushRef="#br0" timeOffset="113239">14575 14316 12032,'-22'-8'4479,"22"8"-2431,-8-7-3008,1 7 352,7 0-1599,0 0-513,0 0-1344,0 0-480</inkml:trace>
          <inkml:trace contextRef="#ctx0" brushRef="#br0" timeOffset="113583">14796 13784 10880,'-4'0'4032,"4"0"-2177,4-7-1247,-4 7 1088,0 7-576,0-1-96,0 11-224,0-4-128,0 17-352,0-8 0,0 31 32,0-7-192,0 13-32,0-6-128,0 2-32,0-9-1088,0 0-480,0-7-1440,4 11-543,-1-7-1345</inkml:trace>
          <inkml:trace contextRef="#ctx0" brushRef="#br0" timeOffset="113911">14974 13974 9216,'-12'-10'3520,"12"10"-1920,-14-36-1312,10 33 800,4-7-672,0 0-224,4-3-65,0 0 33,3 0-64,0 3 288,5 4 160,-6 2-32,5 8 96,0-1-128,1 7-32,-2-1-128,2 21-32,-5-4-96,-3 7-32,-1-7-192,-6 14 32,-1-8 0,-3 1 64,-1-6-192,-3-11 32,4-3-384,-5-13-192,2 0-608,-2-10-319,2 0-2049,-1-3-2176,4 0 1792</inkml:trace>
        </inkml:traceGroup>
      </inkml:traceGroup>
    </inkml:traceGroup>
    <inkml:traceGroup>
      <inkml:annotationXML>
        <emma:emma xmlns:emma="http://www.w3.org/2003/04/emma" version="1.0">
          <emma:interpretation id="{F015EA38-7F67-464A-B4CE-2CB87C400324}" emma:medium="tactile" emma:mode="ink">
            <msink:context xmlns:msink="http://schemas.microsoft.com/ink/2010/main" type="paragraph" rotatedBoundingBox="12162,15010 16097,13785 16535,15192 12600,1641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7E14D9C-FA99-48F6-8BBD-18C6AE6D7B1B}" emma:medium="tactile" emma:mode="ink">
              <msink:context xmlns:msink="http://schemas.microsoft.com/ink/2010/main" type="line" rotatedBoundingBox="12162,15010 16097,13785 16535,15192 12600,16418"/>
            </emma:interpretation>
          </emma:emma>
        </inkml:annotationXML>
        <inkml:traceGroup>
          <inkml:annotationXML>
            <emma:emma xmlns:emma="http://www.w3.org/2003/04/emma" version="1.0">
              <emma:interpretation id="{30559F62-799E-4C98-9608-96DC68AFCC98}" emma:medium="tactile" emma:mode="ink">
                <msink:context xmlns:msink="http://schemas.microsoft.com/ink/2010/main" type="inkWord" rotatedBoundingBox="12467,16001 12538,15556 12548,15557 12478,16003"/>
              </emma:interpretation>
              <emma:one-of disjunction-type="recognition" id="oneOf1">
                <emma:interpretation id="interp5" emma:lang="zh-CN" emma:confidence="0">
                  <emma:literal>1</emma:literal>
                </emma:interpretation>
                <emma:interpretation id="interp6" emma:lang="zh-CN" emma:confidence="0">
                  <emma:literal>,</emma:literal>
                </emma:interpretation>
                <emma:interpretation id="interp7" emma:lang="zh-CN" emma:confidence="0">
                  <emma:literal>'</emma:literal>
                </emma:interpretation>
                <emma:interpretation id="interp8" emma:lang="zh-CN" emma:confidence="0">
                  <emma:literal>/</emma:literal>
                </emma:interpretation>
                <emma:interpretation id="interp9" emma:lang="zh-CN" emma:confidence="0">
                  <emma:literal>′</emma:literal>
                </emma:interpretation>
              </emma:one-of>
            </emma:emma>
          </inkml:annotationXML>
          <inkml:trace contextRef="#ctx0" brushRef="#br0" timeOffset="176994">14560 15775 6400,'0'-10'2368,"0"10"-1280,0-6-288,0 6 800,0 0-32,0 0 32,0 0-289,0 0 1,0 4-736,0-4 160,0 10 32,0-1-192,0 11 0,0-3-288,-3 12-32,-1-6-64,-3 13 32,3-6-192,-4 6-32,1-7 0,-1 10 64,5-6-896,-5 3-352,1-3-2592,3 0-1087,0-4 351</inkml:trace>
        </inkml:traceGroup>
        <inkml:traceGroup>
          <inkml:annotationXML>
            <emma:emma xmlns:emma="http://www.w3.org/2003/04/emma" version="1.0">
              <emma:interpretation id="{1AE5F733-101B-4A12-84BA-C039DB15A023}" emma:medium="tactile" emma:mode="ink">
                <msink:context xmlns:msink="http://schemas.microsoft.com/ink/2010/main" type="inkWord" rotatedBoundingBox="12785,15793 12815,15800 12813,15806 12784,15798"/>
              </emma:interpretation>
              <emma:one-of disjunction-type="recognition" id="oneOf2">
                <emma:interpretation id="interp10" emma:lang="zh-CN" emma:confidence="0">
                  <emma:literal>.</emma:literal>
                </emma:interpretation>
                <emma:interpretation id="interp11" emma:lang="zh-CN" emma:confidence="0">
                  <emma:literal>·</emma:literal>
                </emma:interpretation>
                <emma:interpretation id="interp12" emma:lang="zh-CN" emma:confidence="0">
                  <emma:literal>、</emma:literal>
                </emma:interpretation>
                <emma:interpretation id="interp13" emma:lang="zh-CN" emma:confidence="0">
                  <emma:literal>。</emma:literal>
                </emma:interpretation>
                <emma:interpretation id="interp14" emma:lang="zh-CN" emma:confidence="0">
                  <emma:literal>‵</emma:literal>
                </emma:interpretation>
              </emma:one-of>
            </emma:emma>
          </inkml:annotationXML>
          <inkml:trace contextRef="#ctx0" brushRef="#br0" timeOffset="177213">14837 16004 9984,'-15'-2'3680,"15"2"-1984,-11-4-1568,7 4 768,4 0-673,0 0-159,0 0-639,0 0-257,4 4-2560,0-4-1024,3 2 1184,1 2 640</inkml:trace>
        </inkml:traceGroup>
        <inkml:traceGroup>
          <inkml:annotationXML>
            <emma:emma xmlns:emma="http://www.w3.org/2003/04/emma" version="1.0">
              <emma:interpretation id="{82199864-4065-47E2-B2FE-DF276D864217}" emma:medium="tactile" emma:mode="ink">
                <msink:context xmlns:msink="http://schemas.microsoft.com/ink/2010/main" type="inkWord" rotatedBoundingBox="12973,15983 13025,15476 13039,15477 12988,15985"/>
              </emma:interpretation>
              <emma:one-of disjunction-type="recognition" id="oneOf3">
                <emma:interpretation id="interp15" emma:lang="zh-CN" emma:confidence="0">
                  <emma:literal>1</emma:literal>
                </emma:interpretation>
                <emma:interpretation id="interp16" emma:lang="zh-CN" emma:confidence="0">
                  <emma:literal>,</emma:literal>
                </emma:interpretation>
                <emma:interpretation id="interp17" emma:lang="zh-CN" emma:confidence="0">
                  <emma:literal>/</emma:literal>
                </emma:interpretation>
                <emma:interpretation id="interp18" emma:lang="zh-CN" emma:confidence="0">
                  <emma:literal>0</emma:literal>
                </emma:interpretation>
                <emma:interpretation id="interp19" emma:lang="zh-CN" emma:confidence="0">
                  <emma:literal>'</emma:literal>
                </emma:interpretation>
              </emma:one-of>
            </emma:emma>
          </inkml:annotationXML>
          <inkml:trace contextRef="#ctx0" brushRef="#br0" timeOffset="177432">15058 15700 11264,'-4'-20'4224,"4"20"-2305,0 16-1535,0-12 1024,-3 6-448,3 0 0,-4 12-352,1-2-32,-1 16-352,0-6-64,-4 12-32,5-6-64,-1 6 32,1-6-128,-1 8 0,0-8-480,4 0-192,0-4-1632,0-2-639,0-4-2337</inkml:trace>
        </inkml:traceGroup>
        <inkml:traceGroup>
          <inkml:annotationXML>
            <emma:emma xmlns:emma="http://www.w3.org/2003/04/emma" version="1.0">
              <emma:interpretation id="{CC292EFB-E3FE-49DA-BC34-615AE5A9418A}" emma:medium="tactile" emma:mode="ink">
                <msink:context xmlns:msink="http://schemas.microsoft.com/ink/2010/main" type="inkWord" rotatedBoundingBox="13020,14743 14842,14176 15278,15575 13456,16143"/>
              </emma:interpretation>
              <emma:one-of disjunction-type="recognition" id="oneOf4">
                <emma:interpretation id="interp20" emma:lang="zh-CN" emma:confidence="0">
                  <emma:literal>点</emma:literal>
                </emma:interpretation>
                <emma:interpretation id="interp21" emma:lang="zh-CN" emma:confidence="0">
                  <emma:literal>卉</emma:literal>
                </emma:interpretation>
                <emma:interpretation id="interp22" emma:lang="zh-CN" emma:confidence="0">
                  <emma:literal>品</emma:literal>
                </emma:interpretation>
                <emma:interpretation id="interp23" emma:lang="zh-CN" emma:confidence="0">
                  <emma:literal>并</emma:literal>
                </emma:interpretation>
                <emma:interpretation id="interp24" emma:lang="zh-CN" emma:confidence="0">
                  <emma:literal>垚</emma:literal>
                </emma:interpretation>
              </emma:one-of>
            </emma:emma>
          </inkml:annotationXML>
          <inkml:trace contextRef="#ctx0" brushRef="#br0" timeOffset="175695">15568 14807 6400,'0'-2'2464,"0"2"-1344,0 2 160,0-2 1056,0 8-480,0-2-129,0 6-447,0-2-160,0 14-608,0-2 32,-4 12 32,0-8-256,1 6-32,-1-2-160,0 6-96,4-6 0,-3 0 32,3-4-800,-4 0-320,4-4-2432,0 1-1055</inkml:trace>
          <inkml:trace contextRef="#ctx0" brushRef="#br0" timeOffset="175414">15439 14827 6912,'7'-6'2624,"-7"6"-1408,4 0-640,-4 0 800,0 2 0,0-2 128,0 4-353,0 0-63,0 6-608,0 0 192,0 6 96,0 4-256,0 2-64,0-2-256,-4 6-64,4-2-64,-4 4 32,1-4-128,-1 6 0,0-4-736,1-4-320,-1-2-1472,4-4-607,0-2-1377</inkml:trace>
          <inkml:trace contextRef="#ctx0" brushRef="#br0" timeOffset="178026">15800 15575 12288,'-16'-3'4575,"16"3"-2495,-22 26-1792,18-20 1024,-13 11-384,2-4 0,-11 23-384,4-10-96,-4 14-256,4-4-64,-8 26 64,4-10-96,-7 1-64,4-8 0,-4 1-32,10-6-864,9-4-288,-1-2-1600,15-12-735,0-2-1761</inkml:trace>
          <inkml:trace contextRef="#ctx0" brushRef="#br0" timeOffset="177697">15461 15733 11776,'-15'10'4384,"15"-10"-2369,0 10-1727,0-7 960,4 14-288,0-5 0,3 15-416,-4-4-160,9 16-224,-5-6-128,7 13 64,-3-10-64,4 10-32,-4-10-544,4 3-288,-4-6-1536,1-3-703,-2-7-2145</inkml:trace>
          <inkml:trace contextRef="#ctx0" brushRef="#br0" timeOffset="178307">16012 15516 10624,'0'-10'4032,"0"10"-2177,0 20-1023,0-17 1088,0 16-608,0-2-192,0 19-512,0-3-224,-4 19-224,0-9-64,0 30 32,0-11-64,-2 6-64,2-8-544,0 2-288,0-10-1888,8-6-799,0-10-1697</inkml:trace>
        </inkml:traceGroup>
        <inkml:traceGroup>
          <inkml:annotationXML>
            <emma:emma xmlns:emma="http://www.w3.org/2003/04/emma" version="1.0">
              <emma:interpretation id="{49D30017-AAED-438A-9702-B3B7D8E84E4E}" emma:medium="tactile" emma:mode="ink">
                <msink:context xmlns:msink="http://schemas.microsoft.com/ink/2010/main" type="inkWord" rotatedBoundingBox="14134,15823 14199,15413 14465,15456 14400,15866"/>
              </emma:interpretation>
              <emma:one-of disjunction-type="recognition" id="oneOf5">
                <emma:interpretation id="interp25" emma:lang="zh-CN" emma:confidence="0">
                  <emma:literal>。</emma:literal>
                </emma:interpretation>
                <emma:interpretation id="interp26" emma:lang="zh-CN" emma:confidence="0">
                  <emma:literal>0</emma:literal>
                </emma:interpretation>
                <emma:interpretation id="interp27" emma:lang="zh-CN" emma:confidence="0">
                  <emma:literal>〇</emma:literal>
                </emma:interpretation>
                <emma:interpretation id="interp28" emma:lang="zh-CN" emma:confidence="0">
                  <emma:literal>o</emma:literal>
                </emma:interpretation>
                <emma:interpretation id="interp2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178494">16213 15838 11648,'0'-40'4384,"0"40"-2369,23-40-2271,-20 38 736,9-18-384,-5 4 0,14-8-32,-2 4-64,7 4 32,-4 0-32,1 16 64,-1 0 32,-5 22 32,-2-5 128,-3 16 96,-1-7 160,-8 16 128,2-5 96,-10 16 96,2-7-96,-12-4 0,0-6-256,-10-6-128,3-8-288,-16-22-32,9 0-384,-4-16-96,7 0-704,4-10-224,3 2-1536,4-12-671,4 6-1441</inkml:trace>
        </inkml:traceGroup>
        <inkml:traceGroup>
          <inkml:annotationXML>
            <emma:emma xmlns:emma="http://www.w3.org/2003/04/emma" version="1.0">
              <emma:interpretation id="{02A93160-840A-4ACD-A0FC-EA596442C91B}" emma:medium="tactile" emma:mode="ink">
                <msink:context xmlns:msink="http://schemas.microsoft.com/ink/2010/main" type="inkWord" rotatedBoundingBox="14418,15171 14626,15130 14628,15140 14420,15181"/>
              </emma:interpretation>
              <emma:one-of disjunction-type="recognition" id="oneOf6">
                <emma:interpretation id="interp30" emma:lang="zh-CN" emma:confidence="0">
                  <emma:literal>一</emma:literal>
                </emma:interpretation>
                <emma:interpretation id="interp31" emma:lang="zh-CN" emma:confidence="0">
                  <emma:literal>-</emma:literal>
                </emma:interpretation>
                <emma:interpretation id="interp32" emma:lang="zh-CN" emma:confidence="0">
                  <emma:literal>‐</emma:literal>
                </emma:interpretation>
                <emma:interpretation id="interp33" emma:lang="zh-CN" emma:confidence="0">
                  <emma:literal>.</emma:literal>
                </emma:interpretation>
                <emma:interpretation id="interp34" emma:lang="zh-CN" emma:confidence="0">
                  <emma:literal>_</emma:literal>
                </emma:interpretation>
              </emma:one-of>
            </emma:emma>
          </inkml:annotationXML>
          <inkml:trace contextRef="#ctx0" brushRef="#br0" timeOffset="178713">16446 15384 12288,'-4'-3'4639,"4"3"-2495,15-3-2016,-15 3 928,7-3-608,-3 0-96,8-1-224,-2 1-32,10 0-32,-6-1-128,4 1 32,0 0-1376,4-1-576,-3 4-2687,8-3-1921,-5 0 2688</inkml:trace>
        </inkml:traceGroup>
        <inkml:traceGroup>
          <inkml:annotationXML>
            <emma:emma xmlns:emma="http://www.w3.org/2003/04/emma" version="1.0">
              <emma:interpretation id="{A28FC1E8-874F-42C0-AA68-DF2C3FD7BF42}" emma:medium="tactile" emma:mode="ink">
                <msink:context xmlns:msink="http://schemas.microsoft.com/ink/2010/main" type="inkWord" rotatedBoundingBox="15016,14800 15165,15172 14773,15329 14624,14956"/>
              </emma:interpretation>
              <emma:one-of disjunction-type="recognition" id="oneOf7">
                <emma:interpretation id="interp35" emma:lang="zh-CN" emma:confidence="0">
                  <emma:literal>”</emma:literal>
                </emma:interpretation>
                <emma:interpretation id="interp36" emma:lang="zh-CN" emma:confidence="0">
                  <emma:literal>厶</emma:literal>
                </emma:interpretation>
                <emma:interpretation id="interp37" emma:lang="zh-CN" emma:confidence="0">
                  <emma:literal>宀</emma:literal>
                </emma:interpretation>
                <emma:interpretation id="interp38" emma:lang="zh-CN" emma:confidence="0">
                  <emma:literal>门</emma:literal>
                </emma:interpretation>
                <emma:interpretation id="interp39" emma:lang="zh-CN" emma:confidence="0">
                  <emma:literal>〞</emma:literal>
                </emma:interpretation>
              </emma:one-of>
            </emma:emma>
          </inkml:annotationXML>
          <inkml:trace contextRef="#ctx0" brushRef="#br0" timeOffset="178885">16871 15078 10112,'0'-8'3776,"0"8"-2048,3 0-737,-3 0 1121,0 6-640,0 0-192,0 14-384,0-4-192,-7 18-384,0-6-128,-5 12 0,5-4-96,-4 10 0,-1-6-256,-2 8-128,6-4-1536,6 2-704,-2-8-3455</inkml:trace>
          <inkml:trace contextRef="#ctx0" brushRef="#br0" timeOffset="179182">17003 15291 9216,'15'-34'3520,"-15"34"-1920,12-26-1088,-12 22 864,7-6-449,-3 4-159,7 0-288,-1 2-64,5 2-256,-4-2 32,4 10 128,0 0-128,-8 12 64,0-6 32,-7 14 64,0-6-32,-7 4 32,3-4 0,-7 6 96,0-4-32,-4-2 64,4-4-64,-4-6 0,5 0-320,-5-10-32,4 0-288,0-4 0,0 2-832,0-12-256,-1 4-3008,-3-2-1311,1 2 1055</inkml:trace>
        </inkml:traceGroup>
        <inkml:traceGroup>
          <inkml:annotationXML>
            <emma:emma xmlns:emma="http://www.w3.org/2003/04/emma" version="1.0">
              <emma:interpretation id="{29648818-6BF2-4294-8157-118BC72C881D}" emma:medium="tactile" emma:mode="ink">
                <msink:context xmlns:msink="http://schemas.microsoft.com/ink/2010/main" type="inkWord" rotatedBoundingBox="15275,14382 16194,14096 16535,15192 15616,15479"/>
              </emma:interpretation>
              <emma:one-of disjunction-type="recognition" id="oneOf8">
                <emma:interpretation id="interp40" emma:lang="zh-CN" emma:confidence="0">
                  <emma:literal>月</emma:literal>
                </emma:interpretation>
                <emma:interpretation id="interp41" emma:lang="zh-CN" emma:confidence="0">
                  <emma:literal>￥</emma:literal>
                </emma:interpretation>
                <emma:interpretation id="interp42" emma:lang="zh-CN" emma:confidence="0">
                  <emma:literal>爻</emma:literal>
                </emma:interpretation>
                <emma:interpretation id="interp43" emma:lang="zh-CN" emma:confidence="0">
                  <emma:literal>′</emma:literal>
                </emma:interpretation>
                <emma:interpretation id="interp44" emma:lang="zh-CN" emma:confidence="0">
                  <emma:literal>%</emma:literal>
                </emma:interpretation>
              </emma:one-of>
            </emma:emma>
          </inkml:annotationXML>
          <inkml:trace contextRef="#ctx0" brushRef="#br0" timeOffset="181104">17754 14778 5376,'-8'-3'2016,"8"3"-1088,-4-4 96,4 4 864,0 0-160,0 0-64,8 0-384,-4 0-161,14 0-607,-3 0-96,11 0 0,-5 0-32,5 0 32,-4 0-160,1 0-96,-4 0 0,3 0-32,-4 0-64,0-2-64,-3-2-64,0 0 32,-1 2-608,-2 2-288,-5 0-864,-3 2-383,-1 2-2305</inkml:trace>
          <inkml:trace contextRef="#ctx0" brushRef="#br0" timeOffset="181604">18216 14305 6912,'0'-6'2624,"0"6"-1408,0 3 128,0-3 1088,-8 7-385,0-5-159,1 12-352,0-4-192,-9 22-736,6-6 128,-13 30 128,1-6 0,-3 28 128,3-12-352,-23 29-128,8-13-160,-15 17-64,8-17-96,-1 16 32,6-13-128,5 4 0,4-14-256,8-3-64,0-12-384,8-8-96,2-6-672,2-10-320,2-6-960,0-8-384,1-6-2527</inkml:trace>
          <inkml:trace contextRef="#ctx0" brushRef="#br0" timeOffset="181338">17867 14933 9728,'0'-10'3680,"0"10"-1984,11 0-1344,-11 0 831,7 0-511,-3 0-64,11-4-224,-4 0-64,0 2-192,1-2-160,3 0 0,-4 2 96,-1 2 96,1 0-480,0 0-256,-4 0-1279,1 10-545,-1-4-2016</inkml:trace>
          <inkml:trace contextRef="#ctx0" brushRef="#br0" timeOffset="181339">17767 15117 10240,'-7'0'3872,"7"0"-2112,0 0-1504,0 0 863,4 0-351,-1 0-64,12 0-256,0 0-128,11-4-160,-5 0 32,6-2 0,-5 2-64,8-2-96,-4 0 0,2-2-32,-2 6-96,1-2 64,-5 2-960,0-2-384,-3 0-2047,-9 4-833,1 0 384</inkml:trace>
          <inkml:trace contextRef="#ctx0" brushRef="#br0" timeOffset="183917">17775 14935 2816,'0'3'1056,"0"-3"-576,0-3 64,0 3 512,0 0 0,0 0 32,0 0-192,0 0-96,0 0-416,0 0 32,4-3 96,-4 0-128,4-1 32,0 1-192,-1 0 32,1 3-96,0 0 0,0 0 32,-1-4 32,1 4-32,0 0-32,-1 0-32,1 0 64,0 0-96,3-3 0,-4 3-32,4-3 32,-3 3-64,3-4-32,1 4 32,-1-3 32,-3 3-32,4 0 64,-5 0 0,1-3 32,0 3-64,3 0-64,-3 0 32,0 0-32,-1 0-96,1-3 64,0 3 32,3 0 64,-3 0-32,0 0-32,-1 0 32,1 0 32,0 0-96,3 0 0,-3 0-32,0 0 0,0 0 64,-1 0 64,0 0-32,0 0 64,1 0-128,0 0 0,0 0 32,-1 0 0,1 0-96,0 0 64,-4 0 96,4 0 32,-4 0-128,3 0-32,-3 0 32,4 0 64,-4 0-704,4-3-352,-4 3-2144,3 3-1600,2 0 1824</inkml:trace>
        </inkml:traceGroup>
      </inkml:traceGroup>
    </inkml:traceGroup>
  </inkml:traceGroup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4:08.78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B1B3623-A02F-4FFB-9206-00537E89C636}" emma:medium="tactile" emma:mode="ink">
          <msink:context xmlns:msink="http://schemas.microsoft.com/ink/2010/main" type="writingRegion" rotatedBoundingBox="2095,8415 20650,8238 20674,10764 2119,10941"/>
        </emma:interpretation>
      </emma:emma>
    </inkml:annotationXML>
    <inkml:traceGroup>
      <inkml:annotationXML>
        <emma:emma xmlns:emma="http://www.w3.org/2003/04/emma" version="1.0">
          <emma:interpretation id="{9C2DCC1F-830D-49B2-A58F-61EBD4473C0D}" emma:medium="tactile" emma:mode="ink">
            <msink:context xmlns:msink="http://schemas.microsoft.com/ink/2010/main" type="paragraph" rotatedBoundingBox="2095,8415 20650,8238 20674,10764 2119,1094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E3D7DB4-E181-4632-81B1-56B773C755A4}" emma:medium="tactile" emma:mode="ink">
              <msink:context xmlns:msink="http://schemas.microsoft.com/ink/2010/main" type="line" rotatedBoundingBox="2095,8415 20650,8238 20674,10764 2119,10941"/>
            </emma:interpretation>
          </emma:emma>
        </inkml:annotationXML>
        <inkml:traceGroup>
          <inkml:annotationXML>
            <emma:emma xmlns:emma="http://www.w3.org/2003/04/emma" version="1.0">
              <emma:interpretation id="{AE8AC416-F54A-4A9B-898D-5B942C583B2A}" emma:medium="tactile" emma:mode="ink">
                <msink:context xmlns:msink="http://schemas.microsoft.com/ink/2010/main" type="inkWord" rotatedBoundingBox="2099,8887 2926,8879 2940,10298 2113,10306"/>
              </emma:interpretation>
              <emma:one-of disjunction-type="recognition" id="oneOf0">
                <emma:interpretation id="interp0" emma:lang="zh-CN" emma:confidence="0">
                  <emma:literal>爿</emma:literal>
                </emma:interpretation>
                <emma:interpretation id="interp1" emma:lang="zh-CN" emma:confidence="0">
                  <emma:literal>屵</emma:literal>
                </emma:interpretation>
                <emma:interpretation id="interp2" emma:lang="zh-CN" emma:confidence="0">
                  <emma:literal>’</emma:literal>
                </emma:interpretation>
                <emma:interpretation id="interp3" emma:lang="zh-CN" emma:confidence="0">
                  <emma:literal>少</emma:literal>
                </emma:interpretation>
                <emma:interpretation id="interp4" emma:lang="zh-CN" emma:confidence="0">
                  <emma:literal>乡</emma:literal>
                </emma:interpretation>
              </emma:one-of>
            </emma:emma>
          </inkml:annotationXML>
          <inkml:trace contextRef="#ctx0" brushRef="#br0">4737 9116 9216,'0'10'3520,"0"-10"-1920,18 10-384,-18-6 1183,11-2-767,-3 2-192,14 10-160,-3-6 32,7 16-704,-5-4 0,1 6 0,-3-6-96,0 22 96,-4-6-256,-8 24-64,1-14-160,-12 10-32,0-8 32,-18 2 0,-1-8-288,-18-6-128,5-2-832,-8-8-384,6-6-1152,2-4-448,3-4-2879</inkml:trace>
          <inkml:trace contextRef="#ctx0" brushRef="#br0" timeOffset="-8038">4198 10478 6656,'-33'14'2528,"26"-8"-1344,-1 4-2592,8-10-64,-4 0 288,0 0 256,1 0 128,3 0 64,-4-4-512,4 2-160</inkml:trace>
          <inkml:trace contextRef="#ctx0" brushRef="#br0" timeOffset="-625">4345 9101 7552,'-11'-14'2816,"11"14"-1536,-14 4-160,10-1 1024,-6 0-545,2 1-191,-14 15-384,3-2-128,0 15-480,5-2-32,2 19 32,2-6-160,16 16 0,-2-7-128,14 1-96,-2-7-160,10-7-64,-4-3-960,4-10-384,-4-6-1375,0-20-641,-4 0-736</inkml:trace>
          <inkml:trace contextRef="#ctx0" brushRef="#br0" timeOffset="-266">4375 9186 8448,'0'3'3168,"0"-3"-1728,11 10-768,-11-7 960,8 4-449,-1-1-95,4 4-448,1-3-160,2 6-256,-2-3-96,1 3 64,2 0-96,0 0 0,-4-3-32,0 6 32,-4 1 0,-7 2 32,0-2 64,-3 9 32,-1-6 160,-3-1 160,3-2-96,-4-1 0,5-3-128,-1 1-32,4-4-160,4-4-32,-4-3-32,15 0-64,-4-3 32,12-3-32,-5 0-96,12-3 0,-6-1-1344,2-3-576,-3 3-2303,-4-6-897,-5 4 1088</inkml:trace>
        </inkml:traceGroup>
        <inkml:traceGroup>
          <inkml:annotationXML>
            <emma:emma xmlns:emma="http://www.w3.org/2003/04/emma" version="1.0">
              <emma:interpretation id="{9692A39B-B2F6-4941-A0D4-F011FF33D6DE}" emma:medium="tactile" emma:mode="ink">
                <msink:context xmlns:msink="http://schemas.microsoft.com/ink/2010/main" type="inkWord" rotatedBoundingBox="4392,8393 6001,8377 6025,10903 4416,10919"/>
              </emma:interpretation>
              <emma:one-of disjunction-type="recognition" id="oneOf1">
                <emma:interpretation id="interp5" emma:lang="zh-CN" emma:confidence="0">
                  <emma:literal>力</emma:literal>
                </emma:interpretation>
                <emma:interpretation id="interp6" emma:lang="zh-CN" emma:confidence="0">
                  <emma:literal>疒</emma:literal>
                </emma:interpretation>
                <emma:interpretation id="interp7" emma:lang="zh-CN" emma:confidence="0">
                  <emma:literal>另</emma:literal>
                </emma:interpretation>
                <emma:interpretation id="interp8" emma:lang="zh-CN" emma:confidence="0">
                  <emma:literal>为</emma:literal>
                </emma:interpretation>
                <emma:interpretation id="interp9" emma:lang="zh-CN" emma:confidence="0">
                  <emma:literal>步</emma:literal>
                </emma:interpretation>
              </emma:one-of>
            </emma:emma>
          </inkml:annotationXML>
          <inkml:trace contextRef="#ctx0" brushRef="#br0" timeOffset="-4485">7084 8799 13056,'0'-10'4831,"0"10"-2623,4 4-2208,-4-2 864,4 5-544,0-4-96,7 4-128,-4 0-96,12 3 32,-4-1 32,0-2 96,-4-1-64,-11 8 0,0-2-32,-8 5-64,1 0 32,-8 2-32,0-2 0,-3-1 0,3-3 64,3 0 32,1 0-32,8 0 32,-1-3-128,15 0 0,0-4 32,23 1 0,-4 0-96,9-1 64,-5 1 96,-1 0 32,-3-4 320,-7 13 96,-6 1 320,-10 2 128,1 1-320,-19 6-128,0-6-384,-22 3-64,3-4-64,-7-2 0,5-4-704,2-6-320,4-2-1248,7-10-544,4 1-2975</inkml:trace>
          <inkml:trace contextRef="#ctx0" brushRef="#br0" timeOffset="-4897">7018 8838 9984,'-14'-4'3680,"14"4"-1984,-16 10-864,13-6 1151,-4 6-703,-1-4-160,0 20-480,1-4-64,0 24-352,3-10-128,4 10 0,0-6-64,4 0 64,0-4-768,3-6-256,0-4-1728,5-6-767,-5-4-1537</inkml:trace>
          <inkml:trace contextRef="#ctx0" brushRef="#br0" timeOffset="-5944">6730 10824 2816,'-55'-8'1120,"37"2"-576,-12-10-640,15 10 256,-7-8-128,-4-16-32,1-6 32,-5-6-32,8-8-96,0-6 64,7 0-32,3 2 0,5-16 64,7 2 64,4-4 256,11-2 96,3 0 64,5 8 128,6 4-224,0-4-64,20 0-32,3 7 32,6 4-160,2 5-32,2 4 64,5 7-32,14 3 64,3 9-128,2 5 0,2 8 32,-3 5 0,8 5-64,-9 8-64,1 5 32,-7 11 32,-9 10-96,-5 9 0,-10 4 32,-9 3 64,-4 10-96,-7-1-64,-9 8 192,-3 19 96,-7 0-96,-7-4 0,-8 14 256,-8-6 128,-11-2-224,-7 8-128,-17 14-192,-10-14-32,-16-6 64,-2-14 64,-2-10 64,-5-6 96,-3-4 96,0-12 64,-1-8-32,9-6 32,6-10-128,12-2-64,3-1-64,7-6-96,5-1 32,7-2 32,7-4-32,0 0-32,5 0-192,2-4-32,-3 0-768,-5-2-224,-14-7-1824</inkml:trace>
          <inkml:trace contextRef="#ctx0" brushRef="#br0" timeOffset="-4235">7432 8624 11520,'44'-26'4288,"-44"26"-2305,18-13-1471,-18 13 1120,12 17-448,-2-8-32,9 8-96,-4-5 32,7 12-576,-8-4 192,1 9 160,0-3-288,-11 3 0,0-3-256,-12 18-128,0-8-192,-10 12 0,4-4-704,-20 2-320,8-8-1408,-7-2-512,3-6-3615</inkml:trace>
        </inkml:traceGroup>
        <inkml:traceGroup>
          <inkml:annotationXML>
            <emma:emma xmlns:emma="http://www.w3.org/2003/04/emma" version="1.0">
              <emma:interpretation id="{9BB899B9-0EC0-4B18-A2FD-E029B6FA752A}" emma:medium="tactile" emma:mode="ink">
                <msink:context xmlns:msink="http://schemas.microsoft.com/ink/2010/main" type="inkWord" rotatedBoundingBox="6965,8913 7659,8906 7665,9467 6970,9474"/>
              </emma:interpretation>
              <emma:one-of disjunction-type="recognition" id="oneOf2">
                <emma:interpretation id="interp10" emma:lang="zh-CN" emma:confidence="0">
                  <emma:literal>”</emma:literal>
                </emma:interpretation>
                <emma:interpretation id="interp11" emma:lang="zh-CN" emma:confidence="0">
                  <emma:literal>·</emma:literal>
                </emma:interpretation>
                <emma:interpretation id="interp12" emma:lang="zh-CN" emma:confidence="0">
                  <emma:literal>水</emma:literal>
                </emma:interpretation>
                <emma:interpretation id="interp13" emma:lang="zh-CN" emma:confidence="0">
                  <emma:literal>书</emma:literal>
                </emma:interpretation>
                <emma:interpretation id="interp14" emma:lang="zh-CN" emma:confidence="0">
                  <emma:literal>刃</emma:literal>
                </emma:interpretation>
              </emma:one-of>
            </emma:emma>
          </inkml:annotationXML>
          <inkml:trace contextRef="#ctx0" brushRef="#br0" timeOffset="-3294">9218 9176 11648,'-40'0'4384,"40"0"-2369,-4-14-1215,0 14 1216,4 0-1088,0 0-384,18 0-320,-2 0-32,10 0-96,-4 0-64,3 6 64,-3-2-64,1 2 64,-1 2-64,-7 4 64,0-2 0,-15 6 32,0-2-160,-15 6 32,0-4 0,-15-2 0,4-2 0,4-2 0,4 0-96,4-4 64,2 2 32,20-2 0,-1 0-96,16-2 64,-6-2-32,9 2 0,-3 0 128,3-2 96,-4 2-128,-4 6-32,-4 0 544,-3 6 288,0-2 0,-15 12-32,1-4-288,-20 12-96,6-6-224,-16 6-128,3-4-32,0-2-32,5-2-1056,3-8-416,3-6-1792,8-24-736,0-2-1919</inkml:trace>
          <inkml:trace contextRef="#ctx0" brushRef="#br0" timeOffset="-3075">9522 9120 8960,'10'-10'3424,"-10"10"-1856,22 0-480,-22 0 1087,11 6-767,0 2-256,8 0-32,-4 0-32,7 8-576,-3-4 256,-5 12 192,1-4-384,-12 6-64,-3-4-256,-11 14-96,0-2-64,-14 8-96,3-2-256,-16 10-96,9-12-1376,-11 2-512,6-8-4223</inkml:trace>
          <inkml:trace contextRef="#ctx0" brushRef="#br0" timeOffset="-3731">9078 9153 10368,'-26'-3'3872,"26"3"-2112,-23 23-705,20-20 1217,-5 10-896,1 0-288,1 14-480,-2-8-64,4 17-320,1-6-128,3 16-64,0-4-128,3 4 64,1-6-832,4-1-352,-2-6-1600,5-7-575,0-6-1633</inkml:trace>
        </inkml:traceGroup>
        <inkml:traceGroup>
          <inkml:annotationXML>
            <emma:emma xmlns:emma="http://www.w3.org/2003/04/emma" version="1.0">
              <emma:interpretation id="{46C8ECD9-12A4-4492-9FB5-B8EBF3D5C12D}" emma:medium="tactile" emma:mode="ink">
                <msink:context xmlns:msink="http://schemas.microsoft.com/ink/2010/main" type="inkWord" rotatedBoundingBox="9032,8905 9208,8903 9213,9468 9037,9470"/>
              </emma:interpretation>
              <emma:one-of disjunction-type="recognition" id="oneOf3">
                <emma:interpretation id="interp15" emma:lang="zh-CN" emma:confidence="0">
                  <emma:literal>了</emma:literal>
                </emma:interpretation>
                <emma:interpretation id="interp16" emma:lang="zh-CN" emma:confidence="0">
                  <emma:literal>’</emma:literal>
                </emma:interpretation>
                <emma:interpretation id="interp17" emma:lang="zh-CN" emma:confidence="0">
                  <emma:literal>'</emma:literal>
                </emma:interpretation>
                <emma:interpretation id="interp18" emma:lang="zh-CN" emma:confidence="0">
                  <emma:literal>3</emma:literal>
                </emma:interpretation>
                <emma:interpretation id="interp19" emma:lang="zh-CN" emma:confidence="0">
                  <emma:literal>;</emma:literal>
                </emma:interpretation>
              </emma:one-of>
            </emma:emma>
          </inkml:annotationXML>
          <inkml:trace contextRef="#ctx0" brushRef="#br0" timeOffset="-2231">11068 9107 9472,'-11'0'3584,"11"0"-1920,0 20-672,0-17 1119,0 7-1055,0-3-384,7-1-320,-3 1-32,8 2-160,-2 1-96,8 0 32,-3 0 0,4 6 32,-5-2-64,-6 2 32,0-3 64,-12 4 64,0-4-96,-11 0-32,4 0 96,-8 3 32,4-3-32,1 0 32,0-3-128,2 0-64,5 0-96,7-4 32,0 0-32,11-6-64,1 0 96,12 0 64,-2 0 0,8 4-32,-8 0 224,1 6 160,-6 0 288,-9 8 224,0 0-192,-16 8-96,0-6-352,-5 8-96,-2-2-96,-7 2 32,3-6-128,-4-2 0,5-4-896,3-2-320,2-4-1728,5-24-640,0 4-2143</inkml:trace>
        </inkml:traceGroup>
        <inkml:traceGroup>
          <inkml:annotationXML>
            <emma:emma xmlns:emma="http://www.w3.org/2003/04/emma" version="1.0">
              <emma:interpretation id="{7447A9CF-A01A-427E-B866-7646F6B38EC8}" emma:medium="tactile" emma:mode="ink">
                <msink:context xmlns:msink="http://schemas.microsoft.com/ink/2010/main" type="inkWord" rotatedBoundingBox="9327,8755 9863,8750 9869,9411 9333,9416"/>
              </emma:interpretation>
              <emma:one-of disjunction-type="recognition" id="oneOf4">
                <emma:interpretation id="interp20" emma:lang="zh-CN" emma:confidence="0">
                  <emma:literal>”</emma:literal>
                </emma:interpretation>
                <emma:interpretation id="interp21" emma:lang="zh-CN" emma:confidence="0">
                  <emma:literal>"</emma:literal>
                </emma:interpretation>
                <emma:interpretation id="interp22" emma:lang="zh-CN" emma:confidence="0">
                  <emma:literal>》</emma:literal>
                </emma:interpretation>
                <emma:interpretation id="interp23" emma:lang="zh-CN" emma:confidence="0">
                  <emma:literal>″</emma:literal>
                </emma:interpretation>
                <emma:interpretation id="interp24" emma:lang="zh-CN" emma:confidence="0">
                  <emma:literal>引</emma:literal>
                </emma:interpretation>
              </emma:one-of>
            </emma:emma>
          </inkml:annotationXML>
          <inkml:trace contextRef="#ctx0" brushRef="#br0" timeOffset="-1941">11441 9120 10112,'26'6'3776,"-26"-6"-2048,17-6-897,-17 6 1153,8 12-480,-4-2-96,6 8-256,6-2 0,-5 6-640,0-2 64,0 4 0,-4-6-256,-7 12-32,0-6-160,-7 8-32,0-2-96,-8 6-32,-4-10-672,-15 4-256,10-4-928,-6-6-416,4-4-1791,4-6-737,-1-4 416</inkml:trace>
          <inkml:trace contextRef="#ctx0" brushRef="#br0" timeOffset="-1707">11817 8953 9600,'22'6'3584,"-22"-6"-1920,23 27-384,-23-20 1215,2 12-863,2-2-352,3 12-288,-3-3-96,0 14-480,0-8-96,-8 8 0,0-7-128,-11 16-32,2-7-224,-21 21-96,8-14-928,-15 3-416,9-6-1888,-20-6-799,-25 6-897</inkml:trace>
        </inkml:traceGroup>
        <inkml:traceGroup>
          <inkml:annotationXML>
            <emma:emma xmlns:emma="http://www.w3.org/2003/04/emma" version="1.0">
              <emma:interpretation id="{DCE97032-A563-4EA1-AD6A-60501823BC8C}" emma:medium="tactile" emma:mode="ink">
                <msink:context xmlns:msink="http://schemas.microsoft.com/ink/2010/main" type="inkWord" rotatedBoundingBox="12447,8815 13440,8805 13446,9447 12453,9456"/>
              </emma:interpretation>
              <emma:one-of disjunction-type="recognition" id="oneOf5">
                <emma:interpretation id="interp25" emma:lang="zh-CN" emma:confidence="0">
                  <emma:literal>心</emma:literal>
                </emma:interpretation>
                <emma:interpretation id="interp26" emma:lang="zh-CN" emma:confidence="0">
                  <emma:literal>洲</emma:literal>
                </emma:interpretation>
                <emma:interpretation id="interp27" emma:lang="zh-CN" emma:confidence="0">
                  <emma:literal>渺</emma:literal>
                </emma:interpretation>
                <emma:interpretation id="interp28" emma:lang="zh-CN" emma:confidence="0">
                  <emma:literal>俐</emma:literal>
                </emma:interpretation>
                <emma:interpretation id="interp29" emma:lang="zh-CN" emma:confidence="0">
                  <emma:literal>刈</emma:literal>
                </emma:interpretation>
              </emma:one-of>
            </emma:emma>
          </inkml:annotationXML>
          <inkml:trace contextRef="#ctx0" brushRef="#br0" timeOffset="57052">15028 9094 10624,'-3'10'3936,"3"-10"-2112,0 39-1217,0-32 1089,0 12-448,0-2 0,-4 16-512,1-7-128,-1 13-352,0-6-160,-4 3-64,1-3-480,0-3-96,-1-4-1120,-2-6-512,-1-4-3199,-4-16-1505,4 0 3360</inkml:trace>
          <inkml:trace contextRef="#ctx0" brushRef="#br0" timeOffset="56833">14959 9126 8064,'4'-10'3072,"-4"10"-1664,-4 8-512,4-6 960,-7 8-673,3 0-287,-7 6-384,0-2-96,-8 12-256,0-6 192,1 2 128,-1-2-160,5 0-32,3-4-224,11 0-64,0-2 64,19-2 96,-5-2 0,8 0 64,0 0-128,4 0 0,-3-4-32,3 2-64,-5-6-544,1 2-288,-3-4-1056,-4-6-447,-4-2-2049,-7-10-1280,-1 4 2560</inkml:trace>
          <inkml:trace contextRef="#ctx0" brushRef="#br0" timeOffset="57224">14531 9054 12288,'-26'30'4639,"26"-30"-2495,-23 48-2016,19-38 928,1 16-416,-1-2 32,8 18-384,-1-6-96,5 14-128,-4-8-64,7 12 32,0-12-608,11 0-256,-4-6-1248,16-6-511,-5-4-2529</inkml:trace>
          <inkml:trace contextRef="#ctx0" brushRef="#br0" timeOffset="57442">15387 9018 10880,'33'-10'4032,"-33"10"-2177,26 32-1183,-22-24 1056,0 12-160,-1-4 96,1 16-384,-1-2-128,-6 16-640,3-6-192,-19 22 32,5-10-288,-27 18-32,8-16-544,-11 2-192,3-6-1920,-10-10-768,6-4-2687</inkml:trace>
        </inkml:traceGroup>
        <inkml:traceGroup>
          <inkml:annotationXML>
            <emma:emma xmlns:emma="http://www.w3.org/2003/04/emma" version="1.0">
              <emma:interpretation id="{8AF86D5D-3344-4A9D-ADB4-AE807BE9F434}" emma:medium="tactile" emma:mode="ink">
                <msink:context xmlns:msink="http://schemas.microsoft.com/ink/2010/main" type="inkWord" rotatedBoundingBox="17222,8721 18313,8710 18329,10419 17238,10429"/>
              </emma:interpretation>
              <emma:one-of disjunction-type="recognition" id="oneOf6">
                <emma:interpretation id="interp30" emma:lang="zh-CN" emma:confidence="0">
                  <emma:literal>火</emma:literal>
                </emma:interpretation>
                <emma:interpretation id="interp31" emma:lang="zh-CN" emma:confidence="0">
                  <emma:literal>屮</emma:literal>
                </emma:interpretation>
                <emma:interpretation id="interp32" emma:lang="zh-CN" emma:confidence="0">
                  <emma:literal>乡</emma:literal>
                </emma:interpretation>
                <emma:interpretation id="interp33" emma:lang="zh-CN" emma:confidence="0">
                  <emma:literal>『</emma:literal>
                </emma:interpretation>
                <emma:interpretation id="interp34" emma:lang="zh-CN" emma:confidence="0">
                  <emma:literal>必</emma:literal>
                </emma:interpretation>
              </emma:one-of>
            </emma:emma>
          </inkml:annotationXML>
          <inkml:trace contextRef="#ctx0" brushRef="#br0" timeOffset="58286">19370 9160 9728,'-41'26'3584,"41"-26"-1920,-34 36-1088,27-30 895,-12 14-415,6-4-128,9 20-480,0-2-192,12 14-160,-5-8-96,19 2 96,-4-6-224,8-2 32,-3-8-544,3-4-128,-5-2-960,9-16-415,-1-4-2369</inkml:trace>
          <inkml:trace contextRef="#ctx0" brushRef="#br0" timeOffset="206917">19310 10626 6272,'-11'-12'2368,"11"12"-1280,0-18 64,0 18 1024,0-8-672,0-2-192,8-10-609,-5 4-191,9-12-288,-1 10 64,4-10 96,0 6-192,3-2-32,-4 6-96,4 0 32,-3 6 64,4 2 64,0 4 96,-4 6 128,-1 0 32,-2 12 0,-1-2-32,-7 14 32,-2-6-128,-2 12-32,0-4 0,-2 10 32,-2-6-160,-7-4-64,3-2-64,-7-4 32,0-4-224,-11-16-32,8 0-448,-8-14-160,4 2-864,4-4-320,-1-2-2431,4 8-2145,4 4 2304</inkml:trace>
          <inkml:trace contextRef="#ctx0" brushRef="#br0" timeOffset="206089">19577 8942 7808,'0'-12'2976,"3"4"-1600,9 6-704,-9 2 960,9 0-512,-1 0-97,7 2-287,-3 2-96,3 0-352,7 6 96,-2 2 64,-5 4-32,-7 4 64,-7 6-128,-8 0 32,-14 4-224,-1-4-32,-3-2-64,4-12-64,3 2 32,1-4 32,-5 0 32,5 0 32,6-4-160,4 0 32,8 2 0,4-6 0,3 2 0,15 0 0,2-2 0,5 4 64,-3 4 160,0 4 128,-5 2 160,-3 4 64,-7 0 128,-8 2 96,-10 4-64,-8 4-64,-4 6-224,-14-6-128,-1-4-96,8-10-64,3 2-192,-2-12-32,-9-2-768,5-8-320,-1-2-1664,0-2-736,-4 8-2527</inkml:trace>
          <inkml:trace contextRef="#ctx0" brushRef="#br0" timeOffset="58771">20138 8982 9088,'8'4'3424,"-1"4"-1856,22 6-768,-26-10 991,12 12-255,0-4-32,8 18-352,-5-4-96,4 14-576,3 22 128,-2 0 128,-13 4-192,-6 0-64,-11-6-256,-12-24-160,5-4-320,-19 2-160,4-6-1472,-17-2-672,7-2-3615</inkml:trace>
        </inkml:traceGroup>
        <inkml:traceGroup>
          <inkml:annotationXML>
            <emma:emma xmlns:emma="http://www.w3.org/2003/04/emma" version="1.0">
              <emma:interpretation id="{04AFBEE0-DB78-458D-9436-E56600581913}" emma:medium="tactile" emma:mode="ink">
                <msink:context xmlns:msink="http://schemas.microsoft.com/ink/2010/main" type="inkWord" rotatedBoundingBox="19488,8778 19657,8776 19661,9285 19493,9287"/>
              </emma:interpretation>
              <emma:one-of disjunction-type="recognition" id="oneOf7">
                <emma:interpretation id="interp35" emma:lang="zh-CN" emma:confidence="0">
                  <emma:literal>(</emma:literal>
                </emma:interpretation>
                <emma:interpretation id="interp36" emma:lang="zh-CN" emma:confidence="0">
                  <emma:literal>‘</emma:literal>
                </emma:interpretation>
                <emma:interpretation id="interp37" emma:lang="zh-CN" emma:confidence="0">
                  <emma:literal>'</emma:literal>
                </emma:interpretation>
                <emma:interpretation id="interp38" emma:lang="zh-CN" emma:confidence="0">
                  <emma:literal>′</emma:literal>
                </emma:interpretation>
                <emma:interpretation id="interp39" emma:lang="zh-CN" emma:confidence="0">
                  <emma:literal>[</emma:literal>
                </emma:interpretation>
              </emma:one-of>
            </emma:emma>
          </inkml:annotationXML>
          <inkml:trace contextRef="#ctx0" brushRef="#br0" timeOffset="59552">21625 8979 9600,'-26'7'3584,"26"-7"-1920,-29 33-896,22-27 1055,-5 17-447,5-3 0,-4 16-480,0-7-192,7 14-384,0-7-128,4 10-64,0-7-160,8 4 32,-1-7-64,12-3 0,-4-7-992,18-6-416,-4-4-2783,4-6-1249,-7-3 1312</inkml:trace>
        </inkml:traceGroup>
        <inkml:traceGroup>
          <inkml:annotationXML>
            <emma:emma xmlns:emma="http://www.w3.org/2003/04/emma" version="1.0">
              <emma:interpretation id="{BB15F913-4D32-46F7-BC6D-7FFB1E52A0CF}" emma:medium="tactile" emma:mode="ink">
                <msink:context xmlns:msink="http://schemas.microsoft.com/ink/2010/main" type="inkWord" rotatedBoundingBox="19797,8643 20093,8641 20099,9265 19803,9268"/>
              </emma:interpretation>
              <emma:one-of disjunction-type="recognition" id="oneOf8">
                <emma:interpretation id="interp40" emma:lang="zh-CN" emma:confidence="0">
                  <emma:literal>3</emma:literal>
                </emma:interpretation>
                <emma:interpretation id="interp41" emma:lang="zh-CN" emma:confidence="0">
                  <emma:literal>了</emma:literal>
                </emma:interpretation>
                <emma:interpretation id="interp42" emma:lang="zh-CN" emma:confidence="0">
                  <emma:literal>'</emma:literal>
                </emma:interpretation>
                <emma:interpretation id="interp43" emma:lang="zh-CN" emma:confidence="0">
                  <emma:literal>弓</emma:literal>
                </emma:interpretation>
                <emma:interpretation id="interp44" emma:lang="zh-CN" emma:confidence="0">
                  <emma:literal>;</emma:literal>
                </emma:interpretation>
              </emma:one-of>
            </emma:emma>
          </inkml:annotationXML>
          <inkml:trace contextRef="#ctx0" brushRef="#br0" timeOffset="60964">22012 8844 10240,'0'16'3872,"0"-16"-2112,4 20-1856,-4-16 767,4 2-287,0-2 96,10 2-320,-2 0-96,2 4-64,-2-4 64,-4 4 32,-1 0 32,-11 4 64,1-2-96,-9 6 0,1-6-32,-12 8-64,5-4 384,-8 4 128,5-4-128,-2 0-64,5 2-160,10-2-128,1-4-96,18 2 32,0-4 32,8 0 0,-4-4 0,10 4 64,-3 0 96,12 6 128,-4-2 352,-8 8 224,-8-2-160,-14 10-96,0-4-160,-10 6-32,-2-2-224,-14-4-64,8-2-224,-20-8-64,6 0-1152,-16-12-416,6-2-1632,6-20-671,3-2-865</inkml:trace>
        </inkml:traceGroup>
        <inkml:traceGroup>
          <inkml:annotationXML>
            <emma:emma xmlns:emma="http://www.w3.org/2003/04/emma" version="1.0">
              <emma:interpretation id="{005B25F1-F5F8-4CBE-8FD0-CDC95DD14E0B}" emma:medium="tactile" emma:mode="ink">
                <msink:context xmlns:msink="http://schemas.microsoft.com/ink/2010/main" type="inkWord" rotatedBoundingBox="20015,8511 20652,8505 20660,9361 20024,9368"/>
              </emma:interpretation>
              <emma:one-of disjunction-type="recognition" id="oneOf9">
                <emma:interpretation id="interp45" emma:lang="zh-CN" emma:confidence="0">
                  <emma:literal>)</emma:literal>
                </emma:interpretation>
                <emma:interpretation id="interp46" emma:lang="zh-CN" emma:confidence="0">
                  <emma:literal>'</emma:literal>
                </emma:interpretation>
                <emma:interpretation id="interp47" emma:lang="zh-CN" emma:confidence="0">
                  <emma:literal>’</emma:literal>
                </emma:interpretation>
                <emma:interpretation id="interp48" emma:lang="zh-CN" emma:confidence="0">
                  <emma:literal>,</emma:literal>
                </emma:interpretation>
                <emma:interpretation id="interp49" emma:lang="zh-CN" emma:confidence="0">
                  <emma:literal>」</emma:literal>
                </emma:interpretation>
              </emma:one-of>
            </emma:emma>
          </inkml:annotationXML>
          <inkml:trace contextRef="#ctx0" brushRef="#br0" timeOffset="61198">22434 8710 7552,'67'0'2880,"-67"0"-1536,36 28-384,-32-20 1088,14 12-448,-3-4-65,15 24-223,-8-8-64,0 20-672,-4-8 96,-10 18 64,-4-10-256,-20 16-96,2-8-96,-22 12-32,6-12-416,-45 4-192,13-10-1056,-30-8-416,14-8-2687,-44-14-1057,15-4 1312</inkml:trace>
        </inkml:traceGroup>
      </inkml:traceGroup>
    </inkml:traceGroup>
  </inkml:traceGroup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4:51.292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04A8114B-569A-4C57-B765-E6FE004FED33}" emma:medium="tactile" emma:mode="ink">
          <msink:context xmlns:msink="http://schemas.microsoft.com/ink/2010/main" type="writingRegion" rotatedBoundingBox="5148,8996 8876,8996 8876,12306 5148,12306"/>
        </emma:interpretation>
      </emma:emma>
    </inkml:annotationXML>
    <inkml:traceGroup>
      <inkml:annotationXML>
        <emma:emma xmlns:emma="http://www.w3.org/2003/04/emma" version="1.0">
          <emma:interpretation id="{BB38EFB1-091B-472F-AC67-0EF494120ECF}" emma:medium="tactile" emma:mode="ink">
            <msink:context xmlns:msink="http://schemas.microsoft.com/ink/2010/main" type="paragraph" rotatedBoundingBox="5148,8996 8876,8996 8876,12306 5148,1230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981CF08A-89BA-4AE4-B1B2-78A9EF7E0FC6}" emma:medium="tactile" emma:mode="ink">
              <msink:context xmlns:msink="http://schemas.microsoft.com/ink/2010/main" type="inkBullet" rotatedBoundingBox="5148,12269 5185,12269 5185,12306 5148,12306"/>
            </emma:interpretation>
            <emma:one-of disjunction-type="recognition" id="oneOf0">
              <emma:interpretation id="interp0" emma:lang="zh-CN" emma:confidence="0">
                <emma:literal>「</emma:literal>
              </emma:interpretation>
              <emma:interpretation id="interp1" emma:lang="zh-CN" emma:confidence="0">
                <emma:literal>@</emma:literal>
              </emma:interpretation>
              <emma:interpretation id="interp2" emma:lang="zh-CN" emma:confidence="0">
                <emma:literal>&lt;</emma:literal>
              </emma:interpretation>
              <emma:interpretation id="interp3" emma:lang="zh-CN" emma:confidence="0">
                <emma:literal>&amp;</emma:literal>
              </emma:interpretation>
              <emma:interpretation id="interp4" emma:lang="zh-CN" emma:confidence="0">
                <emma:literal>.</emma:literal>
              </emma:interpretation>
            </emma:one-of>
          </emma:emma>
        </inkml:annotationXML>
        <inkml:trace contextRef="#ctx0" brushRef="#br0">7207 12491 3072,'-30'-20'1216,"23"25"-640,7 3-1536,0-8-160,7 12 0,1 0 160</inkml:trace>
      </inkml:traceGroup>
      <inkml:traceGroup>
        <inkml:annotationXML>
          <emma:emma xmlns:emma="http://www.w3.org/2003/04/emma" version="1.0">
            <emma:interpretation id="{F8F42A43-1F86-4D5E-BE3D-22C1B5F4513F}" emma:medium="tactile" emma:mode="ink">
              <msink:context xmlns:msink="http://schemas.microsoft.com/ink/2010/main" type="line" rotatedBoundingBox="8747,8996 8876,8996 8876,9322 8747,9322"/>
            </emma:interpretation>
          </emma:emma>
        </inkml:annotationXML>
        <inkml:traceGroup>
          <inkml:annotationXML>
            <emma:emma xmlns:emma="http://www.w3.org/2003/04/emma" version="1.0">
              <emma:interpretation id="{237419A4-700B-445E-8A39-2020EA6AD3CD}" emma:medium="tactile" emma:mode="ink">
                <msink:context xmlns:msink="http://schemas.microsoft.com/ink/2010/main" type="inkWord" rotatedBoundingBox="8747,8996 8876,8996 8876,9322 8747,9322"/>
              </emma:interpretation>
              <emma:one-of disjunction-type="recognition" id="oneOf1">
                <emma:interpretation id="interp5" emma:lang="zh-CN" emma:confidence="0">
                  <emma:literal>(</emma:literal>
                </emma:interpretation>
                <emma:interpretation id="interp6" emma:lang="zh-CN" emma:confidence="0">
                  <emma:literal>∶</emma:literal>
                </emma:interpretation>
                <emma:interpretation id="interp7" emma:lang="zh-CN" emma:confidence="0">
                  <emma:literal>〈</emma:literal>
                </emma:interpretation>
                <emma:interpretation id="interp8" emma:lang="zh-CN" emma:confidence="0">
                  <emma:literal>〔</emma:literal>
                </emma:interpretation>
                <emma:interpretation id="interp9" emma:lang="zh-CN" emma:confidence="0">
                  <emma:literal>‵</emma:literal>
                </emma:interpretation>
              </emma:one-of>
            </emma:emma>
          </inkml:annotationXML>
          <inkml:trace contextRef="#ctx0" brushRef="#br0" timeOffset="-45174">10795 9202 7168,'-4'-4'2720,"4"4"-1472,-4 14 160,0-12 1152,1 12-673,-1-4-223,0 10-544,1 0-160,3 2-544,0-2-192,7 12-64,0 2-96,12 2-64,-4-6-896,6-2-352,-2-4-1568,3-14-607,-3 0-1089</inkml:trace>
        </inkml:traceGroup>
      </inkml:traceGroup>
    </inkml:traceGroup>
  </inkml:traceGroup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5:50.788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9668B869-9EF1-4C7E-8E51-F808C7892C2B}" emma:medium="tactile" emma:mode="ink">
          <msink:context xmlns:msink="http://schemas.microsoft.com/ink/2010/main" type="writingRegion" rotatedBoundingBox="1347,13007 6844,12163 7371,15594 1875,16438"/>
        </emma:interpretation>
      </emma:emma>
    </inkml:annotationXML>
    <inkml:traceGroup>
      <inkml:annotationXML>
        <emma:emma xmlns:emma="http://www.w3.org/2003/04/emma" version="1.0">
          <emma:interpretation id="{5EF23F93-BD80-48BE-90F9-CA971A006536}" emma:medium="tactile" emma:mode="ink">
            <msink:context xmlns:msink="http://schemas.microsoft.com/ink/2010/main" type="paragraph" rotatedBoundingBox="1379,12971 5159,13223 5085,14333 1305,1408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DEDF8F7-440E-46A2-A687-A101D5D8143E}" emma:medium="tactile" emma:mode="ink">
              <msink:context xmlns:msink="http://schemas.microsoft.com/ink/2010/main" type="inkBullet" rotatedBoundingBox="4719,13209 4756,13211 4755,13225 4718,13222"/>
            </emma:interpretation>
            <emma:one-of disjunction-type="recognition" id="oneOf0">
              <emma:interpretation id="interp0" emma:lang="zh-CN" emma:confidence="0">
                <emma:literal>入</emma:literal>
              </emma:interpretation>
              <emma:interpretation id="interp1" emma:lang="zh-CN" emma:confidence="0">
                <emma:literal>「</emma:literal>
              </emma:interpretation>
              <emma:interpretation id="interp2" emma:lang="zh-CN" emma:confidence="0">
                <emma:literal>九</emma:literal>
              </emma:interpretation>
              <emma:interpretation id="interp3" emma:lang="zh-CN" emma:confidence="0">
                <emma:literal>.</emma:literal>
              </emma:interpretation>
              <emma:interpretation id="interp4" emma:lang="zh-CN" emma:confidence="0">
                <emma:literal>‘</emma:literal>
              </emma:interpretation>
            </emma:one-of>
          </emma:emma>
        </inkml:annotationXML>
        <inkml:trace contextRef="#ctx0" brushRef="#br0">6778 13425 8448,'-22'-13'3232,"14"13"-1728,1 0-768,7 0 992,0 0-257,0 13-63</inkml:trace>
      </inkml:traceGroup>
      <inkml:traceGroup>
        <inkml:annotationXML>
          <emma:emma xmlns:emma="http://www.w3.org/2003/04/emma" version="1.0">
            <emma:interpretation id="{C19F114E-3BC0-4A71-9FA9-91B38D57CA49}" emma:medium="tactile" emma:mode="ink">
              <msink:context xmlns:msink="http://schemas.microsoft.com/ink/2010/main" type="line" rotatedBoundingBox="1379,12971 5159,13223 5085,14333 1305,14081"/>
            </emma:interpretation>
          </emma:emma>
        </inkml:annotationXML>
        <inkml:traceGroup>
          <inkml:annotationXML>
            <emma:emma xmlns:emma="http://www.w3.org/2003/04/emma" version="1.0">
              <emma:interpretation id="{C313F75F-47E9-4BB2-9BE5-DA400E24C1F2}" emma:medium="tactile" emma:mode="ink">
                <msink:context xmlns:msink="http://schemas.microsoft.com/ink/2010/main" type="inkWord" rotatedBoundingBox="3345,13422 4052,13469 4021,13930 3314,13882"/>
              </emma:interpretation>
              <emma:one-of disjunction-type="recognition" id="oneOf1">
                <emma:interpretation id="interp5" emma:lang="zh-CN" emma:confidence="0">
                  <emma:literal>坷</emma:literal>
                </emma:interpretation>
                <emma:interpretation id="interp6" emma:lang="zh-CN" emma:confidence="0">
                  <emma:literal>何</emma:literal>
                </emma:interpretation>
                <emma:interpretation id="interp7" emma:lang="zh-CN" emma:confidence="0">
                  <emma:literal>刚</emma:literal>
                </emma:interpretation>
                <emma:interpretation id="interp8" emma:lang="zh-CN" emma:confidence="0">
                  <emma:literal>间</emma:literal>
                </emma:interpretation>
                <emma:interpretation id="interp9" emma:lang="zh-CN" emma:confidence="0">
                  <emma:literal>竗</emma:literal>
                </emma:interpretation>
              </emma:one-of>
            </emma:emma>
          </inkml:annotationXML>
          <inkml:trace contextRef="#ctx0" brushRef="#br0" timeOffset="-1735">5937 13944 8576,'-23'3'3232,"1"-10"-1728,1-2-896,6 5 832,-3-2-800,-1-7-288,0-7-288,5-3-96,6-3 32,4-4-96,8 1 64,7 2 32,8-2 0,3 6 0,8 3 64,-4 7-32,-1 6 63,1 14 65,0 10 128,-3 5 64,-1 11 32,-5 0 0,-2 3 64,-4 0 64,-4 0-32,-7-3-96,-3-3 0,-4-7-96,-5-4 64,-2-6-256,-4-4-64,-8-11-448,0-5-160,-4-6-896,0-3-384,6-4-3199</inkml:trace>
          <inkml:trace contextRef="#ctx0" brushRef="#br0" timeOffset="-2235">5464 14090 8448,'-26'0'3232,"14"0"-1728,-2 0-1344,6-2 768,-3-8-384,0 0-64,-1-6-192,2-4-128,3-6-64,4-4 0,-1-2 0,8-4 32,3-1 0,4-5-160,3 2 32,4 4 0,1 4 0,0 8 0,-1 5 64,1 12 95,4 11 129,-3 9 0,3 6 0,-1 8-96,-3 2 32,-1 1 0,1 6 32,-12 0 0,-3-3 64,-4 0 32,-7-4 96,-4-6-32,-5-3 64,-2-7-256,3-3-64,0-7-256,1-6 0,2-7-320,1-3-64,4-7-512,7-3-256,4 0-1087,2 0-449</inkml:trace>
          <inkml:trace contextRef="#ctx0" brushRef="#br0" timeOffset="25880">6966 13435 6144,'-7'0'2368,"-1"0"-1280,1-3 416,7 3 1184,-8 0-512,1 3-129,0 1-543,0-2-256,3 6-672,1-2 0,3 0 64,0 1-288,7 0-96,0-7-160,7 0 0,-3 0-64,4-4-32,4 1 32,3-7-32,4 1-96,1 1 64,1 2 32,-1 0 64,-1 2-32,-4 4 64,-3 0 288,-16 4 128,-6 8 32,-5 8 64,-3 13-32,-4 13-64,-7 0-128,-1 3 0,1 1-224,3-4-32,1-1-64,-8 17-64,0 4 32,0 2-32,4-4-96,4-12 64,7-14-736,4-8-320,3-6-992,4-8-352,4-12-2591,3-12-1089,-3-4 1728</inkml:trace>
          <inkml:trace contextRef="#ctx0" brushRef="#br0" timeOffset="-54439">4586 14239 9088,'-30'-13'3424,"19"-7"-1856,0-19-1472,4 19 672,3-7-448,4-11-96,4-6-64,7 4-32,7 2-64,12 2 32,10 6 64,5 10 64,3 10 31,-4 14 1,0 6 0,-6 16 0,-10 14 0,-2 12-64,-3 4 32,-12 6 160,-7-6 64,-12-4 128,-14-9 96,-4-4-160,-10-5 32,-9-12-256,4-8-32,4-12-192,4-4-64,4-8-512,2-10-128,9 0-960,3 0-384,5 4-6175</inkml:trace>
          <inkml:trace contextRef="#ctx0" brushRef="#br0" timeOffset="-2829">5092 14288 10368,'-15'4'3872,"8"-1"-2112,-1 0-1568,8-3 799,-4-3-543,4 0-160,0-1-192,0 1 0,4 0-64,0-4-448,0 4-128,3-1-927,0 4-321,1 0-1536,-1 0-1600</inkml:trace>
          <inkml:trace contextRef="#ctx0" brushRef="#br0" timeOffset="188">6742 13445 20191,'0'33'1088,"-4"10"-224,-4 3-384,0 2-160,5 5-160,0-4-128,-1-3-96,0 0 32,4 0-544,4-3-256,3-7-768,0-7-352,5-9-1279,-5-17-577,4-13-256</inkml:trace>
          <inkml:trace contextRef="#ctx0" brushRef="#br0" timeOffset="-781">6316 13930 6784,'-26'-10'2624,"12"-2"-1408,0-6-1216,-2 8 576,6-8-256,-10-6 0,17-6-288,6-6 0,5 4-32,7 2 0,0 4 0,7 2 192,0 8 192,4 6-64,4 8 0,-1 4 64,-3 12 96,-1 6 0,-3 0 32,-3 2 0,-4 2 96,-4-2-161,-4-2 1,-7 0-128,0-4 32,-10 0 0,-10 0 32,-6-2-128,-3-2 0,0-2-224,-1-2-32,-3-8-512,0-4-192,4-2-1055,14-4-481,3-10-2144</inkml:trace>
          <inkml:trace contextRef="#ctx0" brushRef="#br0" timeOffset="22168">3515 13294 10624,'-3'3'4032,"3"-3"-2177,-4 0-2078,4 0 670,0 0-351,0 0 0,4-6-32,-1 2-64,9-6 32,-1 0-32,4-8 64,-5 0-96,1 2 0,4 4 96,-8 8 32,-3 0-32,-4 14 32,0 0 224,-8 16 96,-3-2 224,0 8 64,0-2-160,1 6 0,-1-4-192,0 2 32,-1-5-224,1-2-32,4-5-128,-1-12-32,5 0 32,-1-23 0,4 3-576,0-16-160,0 3-64,0-23 64,0 6 352,4-6 128,-1 4 96,1 6 128,0 6 0,0 18 32,-1-2 0,5 30 64,-1-2-32,4 16 64,1-8 64,-1 18 128,-5-8 160,-2-2 96,-1-4-224,-3-3-32,0-4-160,-7-11-32,1-2-32,-5-12 32,-1-2-64,-10-4-32,-12-12-64,12 8 32,3 3-672,2 0-320,2 3-1695,8 4-705,3-1-896</inkml:trace>
        </inkml:traceGroup>
      </inkml:traceGroup>
    </inkml:traceGroup>
    <inkml:traceGroup>
      <inkml:annotationXML>
        <emma:emma xmlns:emma="http://www.w3.org/2003/04/emma" version="1.0">
          <emma:interpretation id="{F8710DD7-12E7-49B9-A3AC-B748B808FA65}" emma:medium="tactile" emma:mode="ink">
            <msink:context xmlns:msink="http://schemas.microsoft.com/ink/2010/main" type="paragraph" rotatedBoundingBox="2955,14149 7053,13519 7181,14356 3083,14985" alignmentLevel="2"/>
          </emma:interpretation>
        </emma:emma>
      </inkml:annotationXML>
      <inkml:traceGroup>
        <inkml:annotationXML>
          <emma:emma xmlns:emma="http://www.w3.org/2003/04/emma" version="1.0">
            <emma:interpretation id="{D8E351A5-25FA-4E77-B097-0CE847F69FD6}" emma:medium="tactile" emma:mode="ink">
              <msink:context xmlns:msink="http://schemas.microsoft.com/ink/2010/main" type="inkBullet" rotatedBoundingBox="3300,14303 4523,14115 4590,14553 3368,14741"/>
            </emma:interpretation>
            <emma:one-of disjunction-type="recognition" id="oneOf2">
              <emma:interpretation id="interp10" emma:lang="zh-CN" emma:confidence="0">
                <emma:literal>^</emma:literal>
              </emma:interpretation>
              <emma:interpretation id="interp11" emma:lang="zh-CN" emma:confidence="0">
                <emma:literal>斗</emma:literal>
              </emma:interpretation>
              <emma:interpretation id="interp12" emma:lang="zh-CN" emma:confidence="0">
                <emma:literal>口</emma:literal>
              </emma:interpretation>
              <emma:interpretation id="interp13" emma:lang="zh-CN" emma:confidence="0">
                <emma:literal>比</emma:literal>
              </emma:interpretation>
              <emma:interpretation id="interp14" emma:lang="zh-CN" emma:confidence="0">
                <emma:literal>业</emma:literal>
              </emma:interpretation>
            </emma:one-of>
          </emma:emma>
        </inkml:annotationXML>
        <inkml:trace contextRef="#ctx0" brushRef="#br0" timeOffset="35641">5438 14548 4608,'4'-4'1760,"-4"8"-960,0-8 128,0 4 736,0-4-64,0 4 0,0-2-96,0 2-64,0 0-801,0 0 193,4 0 64,0 2-128,-1-2-64,1 4-32,3 0 32,-3-2-320,4-2-128,-1 0-96,0 0 32,3 0-32,5 0 64,0-2-128,0-2 0,4 0-32,-5-2 32,2 0-64,2-1 64,-3 0-64,2-3-32,-1 1 32,-2-1 32,-2 0-32,-5 1-32,-4 1-416,1 2-128,0 3-576,0 0-160,-4 3-2559,4 0-1441</inkml:trace>
        <inkml:trace contextRef="#ctx0" brushRef="#br0" timeOffset="36142">5446 14740 6656,'-4'4'2464,"0"-4"-1344,4 4-192,0-4 896,0 0-576,8 0-160,-1 0-288,0 0-129,5-4-351,-1 0 0,4-5 96,2 2-96,2-3 64,-1 0-160,1 1-64,0 2 0,-1 1-32,1 0-64,-2 2 32,-1 4-128,-2-4 0,-2 4-256,-2-2-64,-2 2-1216,-4 0-511,0 0-2593</inkml:trace>
        <inkml:trace contextRef="#ctx0" brushRef="#br0" timeOffset="36500">5397 14942 8704,'-3'0'3232,"-1"0"-1728,8-4-1056,-1 4 832,1-4-224,4 2 95,3-2-351,4-2-96,3-2-416,1 6 96,7-2 64,-9 0-96,13 2-32,8-2-128,-1 2-32,-5-2-96,2-2 32,-5 2-64,-2-2-32,-6 2 32,-3-2 32,-3-2-608,-4 6-256,-11-4-4255,0 2-193</inkml:trace>
        <inkml:trace contextRef="#ctx0" brushRef="#br0" timeOffset="37658">6460 14620 5888,'0'2'2176,"0"-2"-1152,0 4-224,0-4 864,4-4-416,0-2-160,4 0-416,-1-4-192,0 0-256,1-4-96,3 2 64,-4-2-96,1-2-64,0 3 0,-1-4 32,-4 1 32,0 0 32,-3 2-64,0 5-64,-3 2 32,-4 7 32,0 4-96,-1 2 0,1 10 96,-4 8 32,-1 5-128,5 4 32,-4-1 191,3-2 193,4 0-64,1-4 64,6-6-288,1 0-64,0-8-32,4-2 0,-1-4-96,0-2 64,5-4 96,-1-4 32,0-5-32,4-4-64,-2-1-672,-1-2-287,-1-4-929,0 4-416,-3 0-1568</inkml:trace>
      </inkml:traceGroup>
      <inkml:traceGroup>
        <inkml:annotationXML>
          <emma:emma xmlns:emma="http://www.w3.org/2003/04/emma" version="1.0">
            <emma:interpretation id="{734C95C9-8149-4615-938A-857FE695651A}" emma:medium="tactile" emma:mode="ink">
              <msink:context xmlns:msink="http://schemas.microsoft.com/ink/2010/main" type="line" rotatedBoundingBox="2955,14149 7053,13519 7181,14356 3083,14985"/>
            </emma:interpretation>
          </emma:emma>
        </inkml:annotationXML>
        <inkml:traceGroup>
          <inkml:annotationXML>
            <emma:emma xmlns:emma="http://www.w3.org/2003/04/emma" version="1.0">
              <emma:interpretation id="{014141D0-14A2-4E1F-B5A2-3EE863BDDC0A}" emma:medium="tactile" emma:mode="ink">
                <msink:context xmlns:msink="http://schemas.microsoft.com/ink/2010/main" type="inkWord" rotatedBoundingBox="3915,14267 4175,14227 4226,14557 3966,14597"/>
              </emma:interpretation>
              <emma:one-of disjunction-type="recognition" id="oneOf3">
                <emma:interpretation id="interp15" emma:lang="zh-CN" emma:confidence="0">
                  <emma:literal>㴇</emma:literal>
                </emma:interpretation>
                <emma:interpretation id="interp16" emma:lang="zh-CN" emma:confidence="0">
                  <emma:literal>䎎</emma:literal>
                </emma:interpretation>
                <emma:interpretation id="interp17" emma:lang="zh-CN" emma:confidence="0">
                  <emma:literal>…</emma:literal>
                </emma:interpretation>
                <emma:interpretation id="interp18" emma:lang="zh-CN" emma:confidence="0">
                  <emma:literal>棚</emma:literal>
                </emma:interpretation>
                <emma:interpretation id="interp19" emma:lang="zh-CN" emma:confidence="0">
                  <emma:literal>酬</emma:literal>
                </emma:interpretation>
              </emma:one-of>
            </emma:emma>
          </inkml:annotationXML>
          <inkml:trace contextRef="#ctx0" brushRef="#br0" timeOffset="53290">5996 14672 10112,'-15'10'3872,"8"0"-2112,7-4-1408,0-6 831,4-4-575,3-2-160,1 0-32,3-4 64,4 0-256,2-4-64,2 2-32,-1-2-64,5 4-64,-5 0-128,4 4 0,-4 0-1216,0 2-447,-3 1-1153,0 3-480,4-3-192</inkml:trace>
          <inkml:trace contextRef="#ctx0" brushRef="#br0" timeOffset="53665">6054 14452 7552,'-11'4'2816,"4"-2"-1536,3 2-512,4-4 928,-4 6-640,0 0-288,4 2-193,-3 2 33,3 0-352,-3 2 128,-1 2 64,1 6 32,-5-4 128,1 6-160,-1 4 0,-3 2-64,7-6 0,1-2-288,6-4-32,1 0-64,0 0 64,3-2-32,4-4-32,4 0 32,3-4-32,4-2-96,-3-2 0,-1-2-1088,5 0-480,3 0-3807</inkml:trace>
          <inkml:trace contextRef="#ctx0" brushRef="#br0" timeOffset="39552">6866 14278 6144,'-7'-10'2368,"3"10"-1280,1 0-512,3 0 800,-4 6 0,0 4 64,4 6-544,0 8-128,4 8-448,0 18-1,3 9 33,0 4-128,1 2 32,-1-2-160,4-8 0,1-9-96,-1-10-32,0-3 32,-1-7 64,-2-3-544,-1-10-192,-4-9-2655,-3-11-1089</inkml:trace>
          <inkml:trace contextRef="#ctx0" brushRef="#br0" timeOffset="40240">6786 14386 7552,'-26'6'2880,"19"2"-1536,-19-2-992,11 4 736,4 2-160,-1 12 96,1 6-288,4 2-129,1 1-351,2 3-32,4-7 96,0-2-256,7-8-32,11-2-32,0-7 64,8-3-96,1-7 0,2-10-384,0-7-159,-3-9-801,0-7-352,-4-7 288,1 4 128,-6 7 768,-6 0 384,1 5 128,-5 8 128,0 3 768,-3 6 384,-4 7 0,4 4 0,0 8-288,-1 8-128,-3 6-193,4 8-63,0-2-128,-4-6-32,4 4-224,-1-4-64,1-6-128,3-4-96,1-6 64,3-13 64,0-6 0,0-8 64,-1-6-576,2-7-192,-1-6-192,0 4 33,-4 2 479,-3 0 192,0 4 32,-4 4 96,0 4 160,0 9 64,-4 2 352,4 7 127,-4 7-223,4 0-32,0 9 64,0 6 0,0 5-64,4 2 0,0-2-224,3-1-64,1-3-128,-1-7-32,8 1 32,4-8 64,-1-5-32,0-8-32,0-8 32,1-2-32,-4-2-512,0-4-128,0 4-544,0-4-127,0 4-705,-5 0-256</inkml:trace>
          <inkml:trace contextRef="#ctx0" brushRef="#br0" timeOffset="41580">7440 14314 5888,'0'-13'2176,"0"10"-1152,0-3-224,0 6 864,0 0-64,0 0 96,3 6-480,1 4-97,-1 6-639,0 4-64,1 6-64,0 10-64,-4 10 0,0 0-32,0 0 0,0-6-128,-4-8-96,4-8 0,-4-6 32,1-20-2304,-4-12-799,0-15-545,-4-4-352</inkml:trace>
          <inkml:trace contextRef="#ctx0" brushRef="#br0" timeOffset="41783">7413 14274 7424,'4'20'2816,"-4"-6"-1536,7 2-1504,-3-10 448,0 1-160,0 0 96,3-1-224,-1 0-96,2-2-3008,-1 0-1408</inkml:trace>
          <inkml:trace contextRef="#ctx0" brushRef="#br0" timeOffset="42002">7550 14384 7040,'8'2'2624,"-8"5"-1408,0 0-288,0-1 960,0 8-256,0 2-1,4 6-447,-1 5-160,0 2-576,1-3 64,2 1 64,2 0-192,0-8-64,-1-2-160,0-7-64,1-8-32,0-4-64,-1-8 32,0-10-32,5-6 0,-2-8 64,-2 5 32,0 0 32,2-1-576,2 0-160,-2 1-704,1 6-288,8 3-895,-5 7-353,2 4-1376</inkml:trace>
          <inkml:trace contextRef="#ctx0" brushRef="#br0" timeOffset="42471">7934 14285 5376,'3'-7'2016,"-3"4"-1088,-3-4-32,-1 4 800,0 0-320,-3-1 0,-1 4-288,1 4-128,-1 2-512,-3 8-129,4 5 1,-4 4 160,3 0 96,1 4 64,-1 5 64,1 4 32,4-3 32,0-4-512,3-2-128,3-4-160,4-10-32,0-4 64,4-9 64,4-9-192,-4-8 32,0-5-608,-3-4-256,3-4 0,-3-3 32,-1 0 416,0 1 256,-7 2 65,4 4 159,-4 6 64,0 7 127,0 3 481,0 7 224,0 9 0,0 8 32,4 5-320,-4 4-96,4 3 0,-1 4 32,1 2-224,4 2-96,-5-5-96,3-6-96,-2-3 32,4-8-32,-1-2-640,1-6-224,-1-10-896,0-8-320,1-8-1439,-1-12-641,1 2 512</inkml:trace>
          <inkml:trace contextRef="#ctx0" brushRef="#br0" timeOffset="42705">8067 13888 10112,'-4'-8'3872,"0"6"-2112,4 2-929,0 0 1089,0 6-608,0 4-128,0 12-384,0 12-192,0 22-352,0 2-32,0 12 0,0-12-96,0 2-32,0-4-32,0-8 32,0-2-224,0-6 32,4-10-1312,0-10-576,3-10-1440,1-10-671,-1-8-353</inkml:trace>
          <inkml:trace contextRef="#ctx0" brushRef="#br0" timeOffset="43034">8189 14403 9984,'22'3'3680,"-18"1"-1984,21-1-928,-18-3 1055,4 0-447,1-3-64,-1-4-736,0-3-352,0-3-160,0-7-64,1-3 64,-5 0 32,-3 3 32,-1 4-352,-3 0-160,-7-8-160,0 12-96,-5 2-64,1 6-32,-7 4 320,-5 6 256,5 4 384,0 8 160,3 4 192,4 4 96,4 0 0,7 0-32,3 4-256,8-3-96,1-1-160,1-6-96,6-1 0,0-5-32,-1-8-288,5-6-64,-5-6-928,5-8-448,-2-2-1023,-3-4-353,1-6-1152</inkml:trace>
          <inkml:trace contextRef="#ctx0" brushRef="#br0" timeOffset="43424">8513 14190 9216,'0'-34'3520,"0"50"-1920,0 8-896,0-14 1055,0 2-287,-4 8-64,4 4-320,0 2-128,0 0-512,0 4 128,0 0 96,0-4-96,0 0 0,0-6-320,0-4-96,0-6-160,4-4-96,-1-10-160,5-2 0,3-7-448,0-4-160,1-9-256,-2-6-64,2-2 448,-1-8 192,0 0 352,-3 6 160,-2 6 192,-2 10 128,0 8 512,-1 8 192,-3 16-256,0 8 0,4 6-96,-1 8 0,1-2-160,0-2-32,0 0-256,0 0-64,-1-4-128,8-4-32,5-6-320,-2-6-96,5-12-832,0-2-288,-2-6-896,-2-6-351,-1-10-2369</inkml:trace>
          <inkml:trace contextRef="#ctx0" brushRef="#br0" timeOffset="43940">8619 14166 11008,'-17'16'4128,"13"-28"-2241,1 6-927,3 6 1184,3-4-608,5-2-64,2-2-224,20-4-32,10-2-640,13-2 96,1 0 0,-9-4-288,2 4-128,-2-4-160,-4 4 0,-5-2-64,-2 2 64,-8 4-576,-8 2-192,-3 0-1536,-7 4-608,-8-2-4063</inkml:trace>
          <inkml:trace contextRef="#ctx0" brushRef="#br0" timeOffset="43737">8900 13878 10240,'0'-16'3872,"0"9"-2112,4-3-865,-4 10 1217,0 0-448,0 0-96,4 7-256,-4 3-96,0 6-672,0 14-192,0 16-96,3 9 64,-3 8 128,0 5-128,4-8 0,-1-8-128,5-3-32,3 0-32,0-3 0,1-10-160,-2-6 32,2-7 0,-1-13 0,3-7-224,1-9 0,-4-8-192,0 2-64,-3-5-416,-1-3-256,-4 1-640,-3-1-224,-3 0-1472,-4 0-575,-12 4-609</inkml:trace>
          <inkml:trace contextRef="#ctx0" brushRef="#br0" timeOffset="52959">5405 15141 4224,'-47'3'1664,"17"-6"-896,-33-4-608,34 4 416,-1-7 320,0-6 192,1-11-256,2-5-128,7-8-384,1-2-64,4-4-32,4-16-32,7-1 32,8-2-128,7-1-64,7 4 0,22 2-32,9 8 0,7 6 0,-1 10 0,-3 10 0,2 12-96,2 12 64,6 12 96,2 8 96,-4 16 0,-2 8 0,-6 4 32,-8 6 32,-11 1 96,-4 3 128,-9-1-64,-10-2 32,-10 3-96,-10 0-32,-17-7-96,-14-3 32,-3-10-128,-8-3 0,0-7-384,5-3-224,2-13-352,5-4-192,7-12-1056,7-7-416,11-10-480</inkml:trace>
        </inkml:traceGroup>
      </inkml:traceGroup>
    </inkml:traceGroup>
    <inkml:traceGroup>
      <inkml:annotationXML>
        <emma:emma xmlns:emma="http://www.w3.org/2003/04/emma" version="1.0">
          <emma:interpretation id="{E7F2ADAC-26D9-4FAA-9560-3889FCCDF406}" emma:medium="tactile" emma:mode="ink">
            <msink:context xmlns:msink="http://schemas.microsoft.com/ink/2010/main" type="paragraph" rotatedBoundingBox="2293,15458 5110,14743 5369,15761 2551,1647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A764319F-AB78-4B70-9B71-1EC6EE8E034B}" emma:medium="tactile" emma:mode="ink">
              <msink:context xmlns:msink="http://schemas.microsoft.com/ink/2010/main" type="line" rotatedBoundingBox="2293,15458 5110,14743 5369,15761 2551,16476"/>
            </emma:interpretation>
          </emma:emma>
        </inkml:annotationXML>
        <inkml:traceGroup>
          <inkml:annotationXML>
            <emma:emma xmlns:emma="http://www.w3.org/2003/04/emma" version="1.0">
              <emma:interpretation id="{03F22395-9F52-471E-B286-36A2F29659A4}" emma:medium="tactile" emma:mode="ink">
                <msink:context xmlns:msink="http://schemas.microsoft.com/ink/2010/main" type="inkWord" rotatedBoundingBox="2293,15458 2976,15285 3171,16054 2488,16228"/>
              </emma:interpretation>
              <emma:one-of disjunction-type="recognition" id="oneOf4">
                <emma:interpretation id="interp20" emma:lang="zh-CN" emma:confidence="0">
                  <emma:literal>P</emma:literal>
                </emma:interpretation>
                <emma:interpretation id="interp21" emma:lang="zh-CN" emma:confidence="0">
                  <emma:literal>力</emma:literal>
                </emma:interpretation>
                <emma:interpretation id="interp22" emma:lang="zh-CN" emma:confidence="0">
                  <emma:literal>义</emma:literal>
                </emma:interpretation>
                <emma:interpretation id="interp23" emma:lang="zh-CN" emma:confidence="0">
                  <emma:literal>″</emma:literal>
                </emma:interpretation>
                <emma:interpretation id="interp24" emma:lang="zh-CN" emma:confidence="0">
                  <emma:literal>叮</emma:literal>
                </emma:interpretation>
              </emma:one-of>
            </emma:emma>
          </inkml:annotationXML>
          <inkml:trace contextRef="#ctx0" brushRef="#br0" timeOffset="-57772">4792 15644 10624,'-19'0'4032,"12"0"-2177,-4 6-1023,3-2 1088,-3-4-960,11 0-352,0 0-384,4 0-128,3 0-32,8-10 96,8 0 32,3-10 0,3 0 32,0-2-192,-3 2-32,4 4 0,-8 2 64,1 4-96,-6 6 0,-2 8 160,-8 12 64,-3 10 288,-4 14 64,-4 12 96,-7 11 0,-6 2-288,-9 11-64,-4 3-160,-4-14-96,5-2 0,4-4 32,6 0-896,8-3-352,7-10-2336,8-4-959,7-9-1025</inkml:trace>
          <inkml:trace contextRef="#ctx0" brushRef="#br0" timeOffset="-58340">4538 15604 8960,'-8'4'3424,"4"2"-1856,4 14-832,-4-10 928,1 16-449,-1 0-63,1 6-320,-1 4-64,0 4-416,0 3-64,0 6-64,1 3-96,-4 1-32,-1-7-32,0-7-64,1-3-256,4-3-96,0-6-1632,-1-5-703</inkml:trace>
          <inkml:trace contextRef="#ctx0" brushRef="#br0" timeOffset="-58137">4604 15912 11520,'-14'4'4288,"6"-1"-2305,1-3-1599,7 0 960,0 0-832,0 0-192,0 0-224,0 7 0,0-4-64,0 4-640,0-7-320,0 0-1376,3-4-575,1-6-1665</inkml:trace>
        </inkml:traceGroup>
        <inkml:traceGroup>
          <inkml:annotationXML>
            <emma:emma xmlns:emma="http://www.w3.org/2003/04/emma" version="1.0">
              <emma:interpretation id="{BF8FD898-B912-4A68-9FC1-553440E56B39}" emma:medium="tactile" emma:mode="ink">
                <msink:context xmlns:msink="http://schemas.microsoft.com/ink/2010/main" type="inkWord" rotatedBoundingBox="3274,16015 3499,15213 3819,15303 3593,16105"/>
              </emma:interpretation>
              <emma:one-of disjunction-type="recognition" id="oneOf5">
                <emma:interpretation id="interp25" emma:lang="zh-CN" emma:confidence="0">
                  <emma:literal>X</emma:literal>
                </emma:interpretation>
                <emma:interpretation id="interp26" emma:lang="zh-CN" emma:confidence="0">
                  <emma:literal>×</emma:literal>
                </emma:interpretation>
                <emma:interpretation id="interp27" emma:lang="zh-CN" emma:confidence="0">
                  <emma:literal>x</emma:literal>
                </emma:interpretation>
                <emma:interpretation id="interp28" emma:lang="zh-CN" emma:confidence="0">
                  <emma:literal>丫</emma:literal>
                </emma:interpretation>
                <emma:interpretation id="interp29" emma:lang="zh-CN" emma:confidence="0">
                  <emma:literal>*</emma:literal>
                </emma:interpretation>
              </emma:one-of>
            </emma:emma>
          </inkml:annotationXML>
          <inkml:trace contextRef="#ctx0" brushRef="#br0" timeOffset="-57240">5749 15536 9216,'-4'-36'3424,"4"28"-1856,-4-4-352,0 8 1183,1 8-607,-12 6-256,0 8-448,-4 16-224,-3 8-480,-8 10-32,1 12 0,3 0-64,-3 9 0,-1-4-160,1 0-96,-1-10-224,4-7-32,8-2-1248,6-8-544,9-6-1856,6-13-799,5-10-1</inkml:trace>
          <inkml:trace contextRef="#ctx0" brushRef="#br0" timeOffset="-57459">5457 15646 11392,'3'17'4288,"1"-4"-2305,4 20-1759,-4-16 992,-1 9-416,4 10-64,7 6-352,5 8-160,4 6-128,-1-4-96,-4 0 96,1-6-128,0-10-64,-5-3-1504,-4-10-608,-2-23-6687,-4-16 3999</inkml:trace>
        </inkml:traceGroup>
        <inkml:traceGroup>
          <inkml:annotationXML>
            <emma:emma xmlns:emma="http://www.w3.org/2003/04/emma" version="1.0">
              <emma:interpretation id="{30195CF6-3FC5-4B0C-91A6-1A7D85942E03}" emma:medium="tactile" emma:mode="ink">
                <msink:context xmlns:msink="http://schemas.microsoft.com/ink/2010/main" type="inkWord" rotatedBoundingBox="3951,15489 3964,16118 3929,16118 3916,15490"/>
              </emma:interpretation>
              <emma:one-of disjunction-type="recognition" id="oneOf6">
                <emma:interpretation id="interp30" emma:lang="zh-CN" emma:confidence="0">
                  <emma:literal>i</emma:literal>
                </emma:interpretation>
                <emma:interpretation id="interp31" emma:lang="zh-CN" emma:confidence="0">
                  <emma:literal>1</emma:literal>
                </emma:interpretation>
                <emma:interpretation id="interp32" emma:lang="zh-CN" emma:confidence="0">
                  <emma:literal>丨</emma:literal>
                </emma:interpretation>
                <emma:interpretation id="interp33" emma:lang="zh-CN" emma:confidence="0">
                  <emma:literal>Ⅰ</emma:literal>
                </emma:interpretation>
                <emma:interpretation id="interp34" emma:lang="zh-CN" emma:confidence="0">
                  <emma:literal>l</emma:literal>
                </emma:interpretation>
              </emma:one-of>
            </emma:emma>
          </inkml:annotationXML>
          <inkml:trace contextRef="#ctx0" brushRef="#br0" timeOffset="-57021">5956 15692 12032,'0'0'4575,"-4"20"-2495,8-4-1504,-8-6 1152,4 10-896,0 10-256,0 2-320,0 11-96,0 13-96,0 7 32,0-5 0,-4 2-608,4-2-224,4-5-1440,0-7-608,3-13-2495,0-14-1185,9-8 3328</inkml:trace>
        </inkml:traceGroup>
        <inkml:traceGroup>
          <inkml:annotationXML>
            <emma:emma xmlns:emma="http://www.w3.org/2003/04/emma" version="1.0">
              <emma:interpretation id="{7CC48194-D850-48B7-A0A4-C0CC72B55982}" emma:medium="tactile" emma:mode="ink">
                <msink:context xmlns:msink="http://schemas.microsoft.com/ink/2010/main" type="inkWord" rotatedBoundingBox="4006,15597 4337,15513 4435,15898 4103,15982"/>
              </emma:interpretation>
              <emma:one-of disjunction-type="recognition" id="oneOf7">
                <emma:interpretation id="interp35" emma:lang="zh-CN" emma:confidence="0">
                  <emma:literal>o</emma:literal>
                </emma:interpretation>
                <emma:interpretation id="interp36" emma:lang="zh-CN" emma:confidence="0">
                  <emma:literal>。</emma:literal>
                </emma:interpretation>
                <emma:interpretation id="interp37" emma:lang="zh-CN" emma:confidence="0">
                  <emma:literal>0</emma:literal>
                </emma:interpretation>
                <emma:interpretation id="interp38" emma:lang="zh-CN" emma:confidence="0">
                  <emma:literal>〇</emma:literal>
                </emma:interpretation>
                <emma:interpretation id="interp39" emma:lang="zh-CN" emma:confidence="0">
                  <emma:literal>○</emma:literal>
                </emma:interpretation>
              </emma:one-of>
            </emma:emma>
          </inkml:annotationXML>
          <inkml:trace contextRef="#ctx0" brushRef="#br0" timeOffset="-56740">6114 15944 9088,'7'-49'3424,"-3"26"-1856,7-16-992,-7 26 992,13-7-513,2 3-127,0 1-384,3 3-128,8 3-224,-4 7-128,2 6 32,-2 7 128,-3 7 128,-5 9-64,1 3 64,-8 10-128,-3 11-64,-8 2 64,-4-2 0,-7-8-32,-8-9 32,-3-7-128,-19-6-64,1-14 0,-5-6 32,8-9-608,4-11-256,4-3-1440,3-10-543,11-6-2305</inkml:trace>
        </inkml:traceGroup>
        <inkml:traceGroup>
          <inkml:annotationXML>
            <emma:emma xmlns:emma="http://www.w3.org/2003/04/emma" version="1.0">
              <emma:interpretation id="{7A9868EE-BB2D-4380-99C3-CE4AC9B66E15}" emma:medium="tactile" emma:mode="ink">
                <msink:context xmlns:msink="http://schemas.microsoft.com/ink/2010/main" type="inkWord" rotatedBoundingBox="4543,15074 4705,15055 4708,15077 4545,15095"/>
              </emma:interpretation>
              <emma:one-of disjunction-type="recognition" id="oneOf8">
                <emma:interpretation id="interp40" emma:lang="zh-CN" emma:confidence="0">
                  <emma:literal>-</emma:literal>
                </emma:interpretation>
                <emma:interpretation id="interp41" emma:lang="zh-CN" emma:confidence="0">
                  <emma:literal>`</emma:literal>
                </emma:interpretation>
                <emma:interpretation id="interp42" emma:lang="zh-CN" emma:confidence="0">
                  <emma:literal>一</emma:literal>
                </emma:interpretation>
                <emma:interpretation id="interp43" emma:lang="zh-CN" emma:confidence="0">
                  <emma:literal>^</emma:literal>
                </emma:interpretation>
                <emma:interpretation id="interp44" emma:lang="zh-CN" emma:confidence="0">
                  <emma:literal>‵</emma:literal>
                </emma:interpretation>
              </emma:one-of>
            </emma:emma>
          </inkml:annotationXML>
          <inkml:trace contextRef="#ctx0" brushRef="#br0" timeOffset="-56459">6570 15295 11392,'-3'-3'4288,"6"3"-2305,5-3-1599,-4-1 1024,4 1-864,-1 0-192,4-1-256,0 1-96,0 0 32,4 3-192,4 0-32,2 3-2176,2 0-895,-1 1-1569</inkml:trace>
        </inkml:traceGroup>
        <inkml:traceGroup>
          <inkml:annotationXML>
            <emma:emma xmlns:emma="http://www.w3.org/2003/04/emma" version="1.0">
              <emma:interpretation id="{07A39E5B-6D8E-4920-9989-2CDDE8691736}" emma:medium="tactile" emma:mode="ink">
                <msink:context xmlns:msink="http://schemas.microsoft.com/ink/2010/main" type="inkWord" rotatedBoundingBox="5182,14770 5209,15630 4951,15638 4924,14778"/>
              </emma:interpretation>
              <emma:one-of disjunction-type="recognition" id="oneOf9">
                <emma:interpretation id="interp45" emma:lang="zh-CN" emma:confidence="0">
                  <emma:literal>9</emma:literal>
                </emma:interpretation>
                <emma:interpretation id="interp46" emma:lang="zh-CN" emma:confidence="0">
                  <emma:literal>y</emma:literal>
                </emma:interpretation>
                <emma:interpretation id="interp47" emma:lang="zh-CN" emma:confidence="0">
                  <emma:literal>广</emma:literal>
                </emma:interpretation>
                <emma:interpretation id="interp48" emma:lang="zh-CN" emma:confidence="0">
                  <emma:literal>4</emma:literal>
                </emma:interpretation>
                <emma:interpretation id="interp49" emma:lang="zh-CN" emma:confidence="0">
                  <emma:literal>{</emma:literal>
                </emma:interpretation>
              </emma:one-of>
            </emma:emma>
          </inkml:annotationXML>
          <inkml:trace contextRef="#ctx0" brushRef="#br0" timeOffset="-56131">7056 14987 12544,'-4'-7'4735,"0"4"-2559,0 9-2240,0 1 864,1 3-352,0 6 0,-5 4-256,0 6-128,1 4-32,-4 2-32,-1-2 0,-2-4-96,2-3 64,5 0 32,7-3 64,4-4-96,3 1 0,1-7 32,-1-4 0,8 0 128,3-6 64,5-3-64,-2 0-96,9-3 0,-4-1 32,4 0-448,-8 1-160,-3 2-1408,-6 1-639,3 6-2625</inkml:trace>
          <inkml:trace contextRef="#ctx0" brushRef="#br0" timeOffset="-55865">7140 15042 11648,'-7'10'4384,"4"4"-2369,-1 16-1439,4-10 1088,-4 8-736,0 12-160,0 6-352,1 10-96,-1 6-192,1 8-32,-5 2 96,0-4-800,1 1-320,4 0-2848,-1 3-1183,-14-2 63</inkml:trace>
        </inkml:traceGroup>
      </inkml:traceGroup>
    </inkml:traceGroup>
  </inkml:traceGroup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9:50.472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C914F8B-57BE-4F14-B2F3-F70BF333AFEC}" emma:medium="tactile" emma:mode="ink">
          <msink:context xmlns:msink="http://schemas.microsoft.com/ink/2010/main" type="inkDrawing" rotatedBoundingBox="1799,13416 11060,13217 11078,14046 1817,14246" shapeName="Other"/>
        </emma:interpretation>
      </emma:emma>
    </inkml:annotationXML>
    <inkml:trace contextRef="#ctx0" brushRef="#br0">3865 13619 7552,'-15'6'2816,"15"-6"-1536,-8 20-640,5-16 864,-1 12-384,1-2 0,-1 8-225,0-2 1,4 6-512,0-2 128,4 8 128,0-6-160,6 10 64,-2-6-256,7 10-32,-4-8 0,8 4 0,-4-6 0,3 0 64,-4-2-96,12-8 32,-4-4-96,8-6 64,-4 0-64,10-2 0,-2-2-32,7-2 64,-8-2-32,7 8 0,-6-4-96,3 4 32,-7-2-128,6-2 0,-3 0 32,12-2 64,-9-2-32,20-2-32,-7 0 32,9-6-32,-6 0-96,2 0 64,-5-2 32,21 6 0,-7-2 0,18-6 64,-14 4-32,10-4-32,-10 0 32,21-4-32,-10 4 0,14-2 0,-14-2 0,21 2 0,-14-4-96,23 2 64,-20 4-128,14 0 32,-12 0 192,24 4 128,-18 0-256,7 2 0,-14 0 128,19 2 128,-20-2-96,15 4-64,-14 0-96,-1 0 32,-14 0 32,4 4 0,-12-2-96,-3 2 64,-8 0 96,5-2 32,-14 2-32,3 0 32,-8-2-64,-1 6-32,-6-6 96,-5 4 0,-2 2-128,-5-2 32,-5-2 0,2 6 64,-5-4-32,5 10-32,-4-6 96,0 10 0,0 0-32,3 2-64,-4-2 32,8 6-32,-2-6 0,-2 2 0,-3-2 0,4 0 64,-5-4-96,5 2 0,-2-6-128,5-2 32,-2-3 64,2-7 32,-4 0 32,8-17 0,-4 5-96,0-16 0,0 6 64,0-10 64,-2 2-64,2-4 0,-5 6 32,6-2 0,-5 6-96,4-4 0,-3 8-32,4 0 96,-6 4-64,5-2-32,-3 6 96,7 2 0,-4 0 32,4 6 64,-4 2-96,11 2 0,-3 0 32,11 2 64,-5 2-32,8 2 64,-2 2-128,1-2 0,-6 0 32,11 0 0,-4 2 0,16-2 0,-9-2 0,16 2 64,-11-2-96,6 2-64,-10 0 64,18-2 64,-7-2-64,18 2 0,-11 0 32,8-4 0,-12 0-96,23-4 64,-12 0 32,19 2 64,-14-2-96,13 2 0,-14-2 96,31-2 96,-20-2-128,10 6-96,-13-2 32,22-6 0,-19 4 32,16 0 0,-16 2 64,7-6 96,-14 4-224,26-4 0,-19 4 0,7-2 32,-9 2 32,6 0 64,-16 2-96,21-2-64,-16-2 64,3 0 64,-14 0 0,3 2-32,-10 0 32,10-2-32,38-4 64,-49 6 96,-11-2-224,5-2 0,-13 4 0,5-4 96,-7 4 0,-6-4-32,-5 0-64,4 0 32,5-2 32,-17 4 64,-3 2-32,-1 0 64,-4-2-64,1-2 64,-4 4-64,-1-6 64,4-8-288,-6 4-32,-5-2-448,-4 2-128,1-6-1280,-4 2-480</inkml:trace>
  </inkml:traceGroup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9:37.42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D00D2AC-7CBA-4505-B54C-8B9915E943D2}" emma:medium="tactile" emma:mode="ink">
          <msink:context xmlns:msink="http://schemas.microsoft.com/ink/2010/main" type="writingRegion" rotatedBoundingBox="2019,12960 10348,12825 10403,16195 2073,16329"/>
        </emma:interpretation>
      </emma:emma>
    </inkml:annotationXML>
    <inkml:traceGroup>
      <inkml:annotationXML>
        <emma:emma xmlns:emma="http://www.w3.org/2003/04/emma" version="1.0">
          <emma:interpretation id="{5BBDC8C7-6F80-4489-9740-059C392C633C}" emma:medium="tactile" emma:mode="ink">
            <msink:context xmlns:msink="http://schemas.microsoft.com/ink/2010/main" type="paragraph" rotatedBoundingBox="2019,12960 10348,12825 10359,13463 2029,1359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931314D-6AC8-43D4-B860-FCFBFA3A3962}" emma:medium="tactile" emma:mode="ink">
              <msink:context xmlns:msink="http://schemas.microsoft.com/ink/2010/main" type="inkBullet" rotatedBoundingBox="2020,13029 2856,13016 2864,13552 2028,13565"/>
            </emma:interpretation>
            <emma:one-of disjunction-type="recognition" id="oneOf0">
              <emma:interpretation id="interp0" emma:lang="zh-CN" emma:confidence="0">
                <emma:literal>们</emma:literal>
              </emma:interpretation>
              <emma:interpretation id="interp1" emma:lang="zh-CN" emma:confidence="0">
                <emma:literal>的</emma:literal>
              </emma:interpretation>
              <emma:interpretation id="interp2" emma:lang="zh-CN" emma:confidence="0">
                <emma:literal>四</emma:literal>
              </emma:interpretation>
              <emma:interpretation id="interp3" emma:lang="zh-CN" emma:confidence="0">
                <emma:literal>吲</emma:literal>
              </emma:interpretation>
              <emma:interpretation id="interp4" emma:lang="zh-CN" emma:confidence="0">
                <emma:literal>m</emma:literal>
              </emma:interpretation>
            </emma:one-of>
          </emma:emma>
        </inkml:annotationXML>
        <inkml:trace contextRef="#ctx0" brushRef="#br0">4641 13234 8576,'22'-6'3232,"-22"6"-1728,56-8-640,-38 12 1024,-4 2-449,-2-2-31,6 10-384,1-5-96,3 10-512,-3-2 32,-5 6 64,1-7 32,-8 20-32,-3-6-192,-12 20-64,1-8-64,-18 10 32,3-9-544,-12 3-192,4-7-1728,-10-9-768,-30 0-2815</inkml:trace>
        <inkml:trace contextRef="#ctx0" brushRef="#br0" timeOffset="-1566">4176 13253 6144,'-23'-6'2272,"23"6"-1216,-7-10 256,3 10 992,-3 0-512,-1 0-256,-3 6-385,4 1-95,-4 9-608,-1 1 96,1 9 32,5-6-128,-1 36 0,-1-10-192,4 2 0,1-5-160,6 3-64,1-7-96,11-3 32,-5-2-192,16-8 0,-4-4-896,12-12-288,-8-3-1407,3-7-609,-3 0-864</inkml:trace>
        <inkml:trace contextRef="#ctx0" brushRef="#br0" timeOffset="-219">4382 13260 8192,'0'-10'3072,"0"10"-1664,14-10-928,-14 10 768,8 0-384,7 0-32,-4 0-353,1 0-63,-2 8-224,8 1 0,-7 0 128,0-1 0,-3 4 64,0 12-128,-5-12-96,0-2-64,-3 4 0,-3 6 0,-4-8 32,3 2-64,-8 2 32,5 0 64,-4-2 128,3-4-64,2 9 32,2-2-224,8-1-32,0 0-160,2-2 32,-2-5 64,7 4 96,0-3 0,5 3 64,-6-3 416,2 7 224,-1-5 192,-8 5 64,1-4-320,-8 3-160,-3 8-224,0-8-32,3 0-160,-8-2 0,6-2-384,-10-2-128,2-2-736,-4-8-288,3 0-864,4-14-320,0 1-2047,7-10-1633,4-20 2720</inkml:trace>
      </inkml:traceGroup>
      <inkml:traceGroup>
        <inkml:annotationXML>
          <emma:emma xmlns:emma="http://www.w3.org/2003/04/emma" version="1.0">
            <emma:interpretation id="{BE773915-9A26-4A0E-BC4C-DEE7A7DEB451}" emma:medium="tactile" emma:mode="ink">
              <msink:context xmlns:msink="http://schemas.microsoft.com/ink/2010/main" type="line" rotatedBoundingBox="4744,12916 10348,12825 10359,13463 4754,13553"/>
            </emma:interpretation>
          </emma:emma>
        </inkml:annotationXML>
        <inkml:traceGroup>
          <inkml:annotationXML>
            <emma:emma xmlns:emma="http://www.w3.org/2003/04/emma" version="1.0">
              <emma:interpretation id="{8C298EA0-CBE2-4B7B-8089-C557D6AB548C}" emma:medium="tactile" emma:mode="ink">
                <msink:context xmlns:msink="http://schemas.microsoft.com/ink/2010/main" type="inkWord" rotatedBoundingBox="4870,12926 5375,13204 5177,13563 4672,13285"/>
              </emma:interpretation>
              <emma:one-of disjunction-type="recognition" id="oneOf1">
                <emma:interpretation id="interp5" emma:lang="zh-CN" emma:confidence="0">
                  <emma:literal>巧</emma:literal>
                </emma:interpretation>
                <emma:interpretation id="interp6" emma:lang="zh-CN" emma:confidence="0">
                  <emma:literal>乃</emma:literal>
                </emma:interpretation>
                <emma:interpretation id="interp7" emma:lang="zh-CN" emma:confidence="0">
                  <emma:literal>河</emma:literal>
                </emma:interpretation>
                <emma:interpretation id="interp8" emma:lang="zh-CN" emma:confidence="0">
                  <emma:literal>竹</emma:literal>
                </emma:interpretation>
                <emma:interpretation id="interp9" emma:lang="zh-CN" emma:confidence="0">
                  <emma:literal>汅</emma:literal>
                </emma:interpretation>
              </emma:one-of>
            </emma:emma>
          </inkml:annotationXML>
          <inkml:trace contextRef="#ctx0" brushRef="#br0" timeOffset="656">6852 13237 9216,'-15'10'3520,"4"0"-1920,-4 12-608,11-18 1183,-3 16-735,1-8-224,-2 4-480,0 2-64,5 10-384,-1-1-160,8 9-32,-4-7-64,11 1-32,1-4-320,4-6-128,0-4-992,6-6-384,-4-4-1471,5-15-545,-4 0-160</inkml:trace>
          <inkml:trace contextRef="#ctx0" brushRef="#br0" timeOffset="1094">7034 13224 8192,'-4'-10'3072,"4"10"-1664,0 4-448,0-4 1440,0-4-929,8 8-447,6-2-288,-4 2-448,-2 0-32,6 2-32,-2 0-32,3 8-32,0-2 32,-4 6 32,0-6-32,-11 8-32,0-6-96,-8-2 32,5-2-64,-8 0 64,-1 0-128,2-4 0,-2 1-32,4 0-64,2-5 0,6 2 0,0 0 0,10-2 96,-2 2 0,18 2 96,-4-2-32,8-1-32,-8 0 96,4 7 0,-4-4 320,0 11 192,-4 0 32,-6 9 0,-4-6-64,-8 9-32,0-3-224,-23 1-64,4-5-128,-7 2-96,4-5-576,-6-6-288,5-3-768,0-4-256,1-2-1216,11-20-3551</inkml:trace>
        </inkml:traceGroup>
        <inkml:traceGroup>
          <inkml:annotationXML>
            <emma:emma xmlns:emma="http://www.w3.org/2003/04/emma" version="1.0">
              <emma:interpretation id="{56BEB6FB-2E18-4B7B-B637-CA09DBFB15F2}" emma:medium="tactile" emma:mode="ink">
                <msink:context xmlns:msink="http://schemas.microsoft.com/ink/2010/main" type="inkWord" rotatedBoundingBox="5295,13514 5379,13029 5604,13067 5520,13553"/>
              </emma:interpretation>
              <emma:one-of disjunction-type="recognition" id="oneOf2">
                <emma:interpretation id="interp10" emma:lang="zh-CN" emma:confidence="0">
                  <emma:literal>,</emma:literal>
                </emma:interpretation>
                <emma:interpretation id="interp11" emma:lang="zh-CN" emma:confidence="0">
                  <emma:literal>)</emma:literal>
                </emma:interpretation>
                <emma:interpretation id="interp12" emma:lang="zh-CN" emma:confidence="0">
                  <emma:literal>丿</emma:literal>
                </emma:interpretation>
                <emma:interpretation id="interp13" emma:lang="zh-CN" emma:confidence="0">
                  <emma:literal>〉</emma:literal>
                </emma:interpretation>
                <emma:interpretation id="interp14" emma:lang="zh-CN" emma:confidence="0">
                  <emma:literal>'</emma:literal>
                </emma:interpretation>
              </emma:one-of>
            </emma:emma>
          </inkml:annotationXML>
          <inkml:trace contextRef="#ctx0" brushRef="#br0" timeOffset="1359">7424 13234 10496,'26'6'3936,"-26"-6"-2112,26 10-1153,-22-6 1121,2 2-672,2 0-160,7 8 128,-4-4 64,4 6-576,0-2 96,3 2 0,-8-3-160,-2 10 32,0-3-192,-8 16-32,0-7-192,-12 17-96,2-10 0,-20 3-32,8-3-928,-34 1-416,13-8-1344,-13-9-544,9-4-2751</inkml:trace>
        </inkml:traceGroup>
        <inkml:traceGroup>
          <inkml:annotationXML>
            <emma:emma xmlns:emma="http://www.w3.org/2003/04/emma" version="1.0">
              <emma:interpretation id="{AAEF0FD5-17B5-4BAF-ACFC-89C52F07C501}" emma:medium="tactile" emma:mode="ink">
                <msink:context xmlns:msink="http://schemas.microsoft.com/ink/2010/main" type="inkWord" rotatedBoundingBox="7159,12877 8016,12863 8026,13467 7169,13481"/>
              </emma:interpretation>
              <emma:one-of disjunction-type="recognition" id="oneOf3">
                <emma:interpretation id="interp15" emma:lang="zh-CN" emma:confidence="0">
                  <emma:literal>红</emma:literal>
                </emma:interpretation>
                <emma:interpretation id="interp16" emma:lang="zh-CN" emma:confidence="0">
                  <emma:literal>仁</emma:literal>
                </emma:interpretation>
                <emma:interpretation id="interp17" emma:lang="zh-CN" emma:confidence="0">
                  <emma:literal>白</emma:literal>
                </emma:interpretation>
                <emma:interpretation id="interp18" emma:lang="zh-CN" emma:confidence="0">
                  <emma:literal>口</emma:literal>
                </emma:interpretation>
                <emma:interpretation id="interp19" emma:lang="zh-CN" emma:confidence="0">
                  <emma:literal>仨</emma:literal>
                </emma:interpretation>
              </emma:one-of>
            </emma:emma>
          </inkml:annotationXML>
          <inkml:trace contextRef="#ctx0" brushRef="#br0" timeOffset="2235">9329 13076 10112,'-45'36'3776,"45"-36"-2048,-55 59-1184,44-49 1055,0 20-479,0-8-64,3 8-416,5-7-64,14 20-352,0-11-192,11 8-64,-3-8-32,6 2 0,-3-6-352,4-4-160,-3-4-896,3-10-320,-4-1-895,-5-16-417,-2 5-64,0-18-224,4-10 1824,-8 8 2336,-3 2 1248,-1-4 352,0-5 128,-3 10-416,0 2-96,0 0-1120,3-5 223,1 8 33,-5 4-192,7-2-64,9 5-288,-4 7-32,-4 0-256,8 7-32,-4 3-128,3 2-32,1-2-32,-9 6 32,-7 1-64,-6-4-32,3-3 224,-10 16 160,-13 10 224,9-20 96,-1-2 0,0 6-64,0 6-128,7-20-128,8-2-320,0-4-96,12 0 0,-1 0 64,11-7 128,0 0-640,8-3-288,-9 4-768,5-7-224,-3 4-1408,-1-1-607,0-10-1249</inkml:trace>
        </inkml:traceGroup>
        <inkml:traceGroup>
          <inkml:annotationXML>
            <emma:emma xmlns:emma="http://www.w3.org/2003/04/emma" version="1.0">
              <emma:interpretation id="{ED27DCD9-AD82-42B6-A72F-CDF5EFC76075}" emma:medium="tactile" emma:mode="ink">
                <msink:context xmlns:msink="http://schemas.microsoft.com/ink/2010/main" type="inkWord" rotatedBoundingBox="7986,12931 8056,13423 7712,13473 7642,12981"/>
              </emma:interpretation>
              <emma:one-of disjunction-type="recognition" id="oneOf4">
                <emma:interpretation id="interp20" emma:lang="zh-CN" emma:confidence="0">
                  <emma:literal>)</emma:literal>
                </emma:interpretation>
                <emma:interpretation id="interp21" emma:lang="zh-CN" emma:confidence="0">
                  <emma:literal>〉</emma:literal>
                </emma:interpretation>
                <emma:interpretation id="interp22" emma:lang="zh-CN" emma:confidence="0">
                  <emma:literal>]</emma:literal>
                </emma:interpretation>
                <emma:interpretation id="interp23" emma:lang="zh-CN" emma:confidence="0">
                  <emma:literal>'</emma:literal>
                </emma:interpretation>
                <emma:interpretation id="interp24" emma:lang="zh-CN" emma:confidence="0">
                  <emma:literal>’</emma:literal>
                </emma:interpretation>
              </emma:one-of>
            </emma:emma>
          </inkml:annotationXML>
          <inkml:trace contextRef="#ctx0" brushRef="#br0" timeOffset="2485">9820 13178 10112,'-15'-16'3776,"15"16"-2048,11 6-960,-7-2 1119,3-4-543,0 0-96,12 6-256,11 4-64,-11 0-512,-5 0 256,8 10 64,-4-4-96,4 6-32,1-2-96,-4 6 0,-5-6-128,-6 16-64,-6-6-128,-8 3-32,2-4-384,-14 7-96,3-2-896,-30 2-416,-31 6-1888,4-6-864,-1-6-1375</inkml:trace>
        </inkml:traceGroup>
        <inkml:traceGroup>
          <inkml:annotationXML>
            <emma:emma xmlns:emma="http://www.w3.org/2003/04/emma" version="1.0">
              <emma:interpretation id="{442CAA27-8FAE-4810-81EB-B11C57FEF0A5}" emma:medium="tactile" emma:mode="ink">
                <msink:context xmlns:msink="http://schemas.microsoft.com/ink/2010/main" type="inkWord" rotatedBoundingBox="9479,13355 9499,12884 9672,12891 9653,13362"/>
              </emma:interpretation>
              <emma:one-of disjunction-type="recognition" id="oneOf5">
                <emma:interpretation id="interp25" emma:lang="zh-CN" emma:confidence="0">
                  <emma:literal>(</emma:literal>
                </emma:interpretation>
                <emma:interpretation id="interp26" emma:lang="zh-CN" emma:confidence="0">
                  <emma:literal>[</emma:literal>
                </emma:interpretation>
                <emma:interpretation id="interp27" emma:lang="zh-CN" emma:confidence="0">
                  <emma:literal>l</emma:literal>
                </emma:interpretation>
                <emma:interpretation id="interp28" emma:lang="zh-CN" emma:confidence="0">
                  <emma:literal>〔</emma:literal>
                </emma:interpretation>
                <emma:interpretation id="interp29" emma:lang="zh-CN" emma:confidence="0">
                  <emma:literal>〈</emma:literal>
                </emma:interpretation>
              </emma:one-of>
            </emma:emma>
          </inkml:annotationXML>
          <inkml:trace contextRef="#ctx0" brushRef="#br0" timeOffset="8563">11628 13105 8320,'-11'-13'3168,"4"13"-1728,-1-3-352,2 6 1152,-2 7-673,-3 10-223,0 3-384,-1 7-160,2 2-416,-2 4 32,5 4 96,-4 6-256,7-17-128,4-2-192,4 9 32,7 12-256,0-22-64,-3-2-928,6-4-448,24 0-1087,2-17-385,0-16-1184</inkml:trace>
        </inkml:traceGroup>
        <inkml:traceGroup>
          <inkml:annotationXML>
            <emma:emma xmlns:emma="http://www.w3.org/2003/04/emma" version="1.0">
              <emma:interpretation id="{3987BF6E-78A0-496E-9EC1-1F6B74724AA2}" emma:medium="tactile" emma:mode="ink">
                <msink:context xmlns:msink="http://schemas.microsoft.com/ink/2010/main" type="inkWord" rotatedBoundingBox="9489,13237 10084,12682 10441,13065 9847,13620"/>
              </emma:interpretation>
              <emma:one-of disjunction-type="recognition" id="oneOf6">
                <emma:interpretation id="interp30" emma:lang="zh-CN" emma:confidence="0">
                  <emma:literal>引</emma:literal>
                </emma:interpretation>
                <emma:interpretation id="interp31" emma:lang="zh-CN" emma:confidence="0">
                  <emma:literal>驭</emma:literal>
                </emma:interpretation>
                <emma:interpretation id="interp32" emma:lang="zh-CN" emma:confidence="0">
                  <emma:literal>夕</emma:literal>
                </emma:interpretation>
                <emma:interpretation id="interp33" emma:lang="zh-CN" emma:confidence="0">
                  <emma:literal>勿</emma:literal>
                </emma:interpretation>
                <emma:interpretation id="interp34" emma:lang="zh-CN" emma:confidence="0">
                  <emma:literal>》</emma:literal>
                </emma:interpretation>
              </emma:one-of>
            </emma:emma>
          </inkml:annotationXML>
          <inkml:trace contextRef="#ctx0" brushRef="#br0" timeOffset="9017">11890 13096 10112,'-7'-4'3872,"7"8"-2112,4 0-1632,-1-2 831,5 6-543,-1 2-128,4-1 64,4 0 96,-4 5-224,1 0 224,-5-5 96,-3 0-96,0 5 0,-4 2-192,-4-2 0,4-2-160,-11 5-64,-15 2 0,7-5 32,4-1 160,0 0 128,-6 1-192,10-5-96,7 1-128,8-3-32,7-1-32,6 0 96,6 1 0,-1-4 32,0 1 0,1 2 0,-5 8 256,-4 2 160,-3 4 160,-7-4 32,0-3-128,-4 13-32,-8 17-256,-3-20-64,5-4-64,-20 5 32,-19 2-768,-11-3-256,9-7-896,2-9-352,8-14-1535,12-9-673,7-14 128</inkml:trace>
          <inkml:trace contextRef="#ctx0" brushRef="#br0" timeOffset="9266">12300 13102 12288,'26'18'4575,"-14"-6"-2495,2 12-1856,-6-14 992,-4 2-128,-1 4 32,1 1 32,-1-4 0,-6 13-608,-8 10-32,-5-6-64,6-7-224,-20 20-64,-15 15-96,12-21 32,7-4-832,-10 3-320,-23 6-800,18-18-352,7-5-2495,-3-12-1025,-10-7 1280</inkml:trace>
        </inkml:traceGroup>
      </inkml:traceGroup>
    </inkml:traceGroup>
    <inkml:traceGroup>
      <inkml:annotationXML>
        <emma:emma xmlns:emma="http://www.w3.org/2003/04/emma" version="1.0">
          <emma:interpretation id="{9084AC97-D500-446B-9C28-18E226E2E98E}" emma:medium="tactile" emma:mode="ink">
            <msink:context xmlns:msink="http://schemas.microsoft.com/ink/2010/main" type="paragraph" rotatedBoundingBox="4997,14580 9364,13920 9635,15712 5268,16373" alignmentLevel="2"/>
          </emma:interpretation>
        </emma:emma>
      </inkml:annotationXML>
      <inkml:traceGroup>
        <inkml:annotationXML>
          <emma:emma xmlns:emma="http://www.w3.org/2003/04/emma" version="1.0">
            <emma:interpretation id="{F7C1A505-9047-4A42-B343-24339FA713EA}" emma:medium="tactile" emma:mode="ink">
              <msink:context xmlns:msink="http://schemas.microsoft.com/ink/2010/main" type="line" rotatedBoundingBox="4997,14580 9364,13920 9496,14792 5129,15452"/>
            </emma:interpretation>
          </emma:emma>
        </inkml:annotationXML>
        <inkml:traceGroup>
          <inkml:annotationXML>
            <emma:emma xmlns:emma="http://www.w3.org/2003/04/emma" version="1.0">
              <emma:interpretation id="{2F9EF656-7B6B-4FF1-AD21-38BC7235EF91}" emma:medium="tactile" emma:mode="ink">
                <msink:context xmlns:msink="http://schemas.microsoft.com/ink/2010/main" type="inkWord" rotatedBoundingBox="5008,14653 5703,14548 5793,15145 5099,15251"/>
              </emma:interpretation>
              <emma:one-of disjunction-type="recognition" id="oneOf7">
                <emma:interpretation id="interp35" emma:lang="zh-CN" emma:confidence="0">
                  <emma:literal>玉</emma:literal>
                </emma:interpretation>
                <emma:interpretation id="interp36" emma:lang="zh-CN" emma:confidence="0">
                  <emma:literal>山</emma:literal>
                </emma:interpretation>
                <emma:interpretation id="interp37" emma:lang="zh-CN" emma:confidence="0">
                  <emma:literal>屲</emma:literal>
                </emma:interpretation>
                <emma:interpretation id="interp38" emma:lang="zh-CN" emma:confidence="0">
                  <emma:literal>且</emma:literal>
                </emma:interpretation>
                <emma:interpretation id="interp39" emma:lang="zh-CN" emma:confidence="0">
                  <emma:literal>正</emma:literal>
                </emma:interpretation>
              </emma:one-of>
            </emma:emma>
          </inkml:annotationXML>
          <inkml:trace contextRef="#ctx0" brushRef="#br0" timeOffset="21422">7122 14901 11648,'-8'-3'4288,"8"3"-2305,0 0-1951,0 0 800,4 0-448,11-3-64,4 0-96,-5-1-64,11-6-96,-2-3-64,6 0 32,-2 0-32,2 0 64,-7 3-32,0 4-32,8-1 32,-12 7-32,-3 0 256,-4 13 160,1-3 64,-5 16 128,-3-3-160,-1 13 0,-3-3-192,-3 13 0,3-10-160,0 3-64,0-6-352,0 3-192,0-6-1248,0-4-512,-4 3-2271,0-9-2145,1-7 2400</inkml:trace>
          <inkml:trace contextRef="#ctx0" brushRef="#br0" timeOffset="21641">7173 15416 10880,'-37'12'4128,"37"-12"-2241,-12 14-863,9-11 1216,3 0-1056,0 1-320,11-8-256,1 4-32,21-6-320,-4 2-224,15-9-96,16-10 32,-24 10 64,-2 0-768,2 0-384,12-7-1632,-11 4-607,0 6-1857</inkml:trace>
          <inkml:trace contextRef="#ctx0" brushRef="#br0" timeOffset="22096">7601 14998 9856,'-3'-12'3680,"3"14"-1984,0 4-768,0-2 1151,0 2-767,0 8-256,0 2-352,0-2-128,0 14-320,-4 12-32,0-10 0,0-4-96,1 4-96,-1 10 0,4-18-32,0-2-160,0-8 32,4-2-352,-1-10-96,1 0-64,4-12 64,6-14-32,13-14-32,-5-6 224,0 0 160,1 6 160,-13 20 64,1 4 384,0 6 224,-4 0 192,5 18 160,-1 14-192,-4 8-64,1 0-256,-5-8-96,-3-2-160,0 6-64,4 10-96,-4-6-96,4-4-1152,0-6-448,-1-4-2303,1-6-1025</inkml:trace>
        </inkml:traceGroup>
        <inkml:traceGroup>
          <inkml:annotationXML>
            <emma:emma xmlns:emma="http://www.w3.org/2003/04/emma" version="1.0">
              <emma:interpretation id="{F6C42454-B4DA-409A-B20B-7045FC6BC894}" emma:medium="tactile" emma:mode="ink">
                <msink:context xmlns:msink="http://schemas.microsoft.com/ink/2010/main" type="inkWord" rotatedBoundingBox="6136,14667 6469,14617 6537,15063 6204,15113"/>
              </emma:interpretation>
              <emma:one-of disjunction-type="recognition" id="oneOf8">
                <emma:interpretation id="interp40" emma:lang="zh-CN" emma:confidence="0">
                  <emma:literal>门</emma:literal>
                </emma:interpretation>
                <emma:interpretation id="interp41" emma:lang="zh-CN" emma:confidence="0">
                  <emma:literal>爫</emma:literal>
                </emma:interpretation>
                <emma:interpretation id="interp42" emma:lang="zh-CN" emma:confidence="0">
                  <emma:literal>〞</emma:literal>
                </emma:interpretation>
                <emma:interpretation id="interp43" emma:lang="zh-CN" emma:confidence="0">
                  <emma:literal>”</emma:literal>
                </emma:interpretation>
                <emma:interpretation id="interp44" emma:lang="zh-CN" emma:confidence="0">
                  <emma:literal>“</emma:literal>
                </emma:interpretation>
              </emma:one-of>
            </emma:emma>
          </inkml:annotationXML>
          <inkml:trace contextRef="#ctx0" brushRef="#br0" timeOffset="23846">8380 14835 6912,'-12'3'2624,"6"0"-1408,-4 4-352,6-4 928,-4 7-576,-3 10-128,0-10-353,3-1-159,-10 18-320,3-8-32,-4 24 96,-3 13-192,4-4-64,7-6-32,11-3 32,7-4-96,5-6 0,2-7-1088,-4-13-543,2-3-769,3-10-256,7-7-736,-3-5-416,-1-8 2080,-2-13 6528,-6-10-1664,4-12-416,-6 22-1216,-1 6-672,0 1-384,9-10-128,-6 13-160,-2 4-32,4 2 32,2-3-160,-2 11 32,-5-1 0,2 10 64,3 3 256,-4 10 96,-1 13-64,-4 10-33,-3 14-127,-3-8 32,-4 1 0,-5-4 32,-2-3 0,-4-6 64,-4-7-96,3-10-64,4-3-160,-3-10 0,-2-7-352,10-3-96,4 1-352,6-21-63,10-26-513,0 24-160,2 5-416,6-6-32,8-9-992</inkml:trace>
        </inkml:traceGroup>
        <inkml:traceGroup>
          <inkml:annotationXML>
            <emma:emma xmlns:emma="http://www.w3.org/2003/04/emma" version="1.0">
              <emma:interpretation id="{2B1A5122-D335-45EF-8A15-5B3200DA4E90}" emma:medium="tactile" emma:mode="ink">
                <msink:context xmlns:msink="http://schemas.microsoft.com/ink/2010/main" type="inkWord" rotatedBoundingBox="6514,14714 6811,14669 6859,14983 6561,15028"/>
              </emma:interpretation>
              <emma:one-of disjunction-type="recognition" id="oneOf9">
                <emma:interpretation id="interp45" emma:lang="zh-CN" emma:confidence="0">
                  <emma:literal>对</emma:literal>
                </emma:interpretation>
                <emma:interpretation id="interp46" emma:lang="zh-CN" emma:confidence="0">
                  <emma:literal>几</emma:literal>
                </emma:interpretation>
                <emma:interpretation id="interp47" emma:lang="zh-CN" emma:confidence="0">
                  <emma:literal>九</emma:literal>
                </emma:interpretation>
                <emma:interpretation id="interp48" emma:lang="zh-CN" emma:confidence="0">
                  <emma:literal>口</emma:literal>
                </emma:interpretation>
                <emma:interpretation id="interp49" emma:lang="zh-CN" emma:confidence="0">
                  <emma:literal>幾</emma:literal>
                </emma:interpretation>
              </emma:one-of>
            </emma:emma>
          </inkml:annotationXML>
          <inkml:trace contextRef="#ctx0" brushRef="#br0" timeOffset="24221">8635 14999 6272,'4'20'2368,"-4"-4"-1280,-4 10-224,0-12 928,0 2-352,-3 0-128,1-8-320,-2-2-161,1 4-447,-4 0-32,3-10 64,1 0-288,3-8-64,4-8-128,0 0 0,0 2 64,7-12 0,8-12-352,0 2-96,14 2 0,1 8 32,-4 2 161,0 12 95,-4 6 160,-4 8 64,-4 8 415,-2-4 225,-5 34 288,-3 10-320,-4-4-96,0-8-256,-4-4-64,0-8-192,4-4-64,4-4 0,0-8 64,-4 0-896,7-10-288,8-10-927,-4-4-321,-3 4-1152,3-26-1408,7-20 1728</inkml:trace>
        </inkml:traceGroup>
        <inkml:traceGroup>
          <inkml:annotationXML>
            <emma:emma xmlns:emma="http://www.w3.org/2003/04/emma" version="1.0">
              <emma:interpretation id="{22BE0BC3-3E10-4322-B0D9-FD067D24874F}" emma:medium="tactile" emma:mode="ink">
                <msink:context xmlns:msink="http://schemas.microsoft.com/ink/2010/main" type="inkWord" rotatedBoundingBox="6804,14349 7302,14274 7402,14940 6904,15015"/>
              </emma:interpretation>
              <emma:one-of disjunction-type="recognition" id="oneOf10">
                <emma:interpretation id="interp50" emma:lang="zh-CN" emma:confidence="0">
                  <emma:literal>此</emma:literal>
                </emma:interpretation>
                <emma:interpretation id="interp51" emma:lang="zh-CN" emma:confidence="0">
                  <emma:literal>吃</emma:literal>
                </emma:interpretation>
                <emma:interpretation id="interp52" emma:lang="zh-CN" emma:confidence="0">
                  <emma:literal>屹</emma:literal>
                </emma:interpretation>
                <emma:interpretation id="interp53" emma:lang="zh-CN" emma:confidence="0">
                  <emma:literal>吒</emma:literal>
                </emma:interpretation>
                <emma:interpretation id="interp54" emma:lang="zh-CN" emma:confidence="0">
                  <emma:literal>北</emma:literal>
                </emma:interpretation>
              </emma:one-of>
            </emma:emma>
          </inkml:annotationXML>
          <inkml:trace contextRef="#ctx0" brushRef="#br0" timeOffset="24940">9037 14563 7552,'8'-33'2880,"-8"33"-1536,3-10-512,-3 10 992,0-3-384,0 3-129,-3 13-319,3-4-96,-4 15-480,0 15-32,1-6 32,-1-4-96,-4 17 0,1 39-192,3-25-32,1-8-96,0 4-32,-1-7 96,4-3 32,0-7-128,0-9-32,4-1-320,-1-16-160,0 0-64,1-22 32,3-24-256,1-7-96,-4 1 1,-4 3 95,-8 6 288,-3 4 256,-6 6 192,-2 4 128,-3 6 480,3 7 288,0 0-33,4 3-63,4 3 96,4 4 32,7-1-160,0 1 0,0-1-256,11 4-96,-4 0-32,8 0-32,-4 0-64,4-7-32,11-3-192,-3 0 32,-6 0 64,13-7 32,18-2-32,-18-1-64,-5 3-320,1-6-128,8-10 0,-12 6 96,-3 5 0,-4-5 64,-5 0 160,-3 5 128,-3-2 32,-4 4-32,0 4 96,-11 6 0,-10 6 32,2 8 0,0 2 64,4 7 32,4-6 160,0 12 96,-4 17-128,8-17 32,-1-2-96,8 6 64,0 6-256,4-16-64,0-3-32,14-7 0,12 0 0,-8-10 64,-3 0-320,3-13-128,11-16-448,-3-3-128,-8-7-608,-3 6-224,-8 4-799,0 3-289,-2-3-1152</inkml:trace>
        </inkml:traceGroup>
        <inkml:traceGroup>
          <inkml:annotationXML>
            <emma:emma xmlns:emma="http://www.w3.org/2003/04/emma" version="1.0">
              <emma:interpretation id="{51BEEF82-937D-4126-B3B0-C2A797ABE1BF}" emma:medium="tactile" emma:mode="ink">
                <msink:context xmlns:msink="http://schemas.microsoft.com/ink/2010/main" type="inkWord" rotatedBoundingBox="7330,14584 7606,14543 7670,14970 7394,15012"/>
              </emma:interpretation>
              <emma:one-of disjunction-type="recognition" id="oneOf11">
                <emma:interpretation id="interp55" emma:lang="zh-CN" emma:confidence="0">
                  <emma:literal>×</emma:literal>
                </emma:interpretation>
                <emma:interpretation id="interp56" emma:lang="zh-CN" emma:confidence="0">
                  <emma:literal>X</emma:literal>
                </emma:interpretation>
                <emma:interpretation id="interp57" emma:lang="zh-CN" emma:confidence="0">
                  <emma:literal>Ⅹ</emma:literal>
                </emma:interpretation>
                <emma:interpretation id="interp58" emma:lang="zh-CN" emma:confidence="0">
                  <emma:literal>ⅹ</emma:literal>
                </emma:interpretation>
                <emma:interpretation id="interp59" emma:lang="zh-CN" emma:confidence="0">
                  <emma:literal>x</emma:literal>
                </emma:interpretation>
              </emma:one-of>
            </emma:emma>
          </inkml:annotationXML>
          <inkml:trace contextRef="#ctx0" brushRef="#br0" timeOffset="25300">9469 14803 5632,'4'-7'2112,"-4"7"-1152,0-3 224,0 3 896,0 0-128,0 0 64,0 0-513,0 0-223,0 3-704,0-3 0,4 10 64,-1 6-64,1-2-32,0-4-160,3 9 0,4 17-160,-3-16 32,-1 0-224,3 9-32,9 14 0,-8-24 64,0 1-608,0 0-192,4 0-832,-7-17-352,-1 0-1183,-3-13-417,3-16-608</inkml:trace>
          <inkml:trace contextRef="#ctx0" brushRef="#br0" timeOffset="25550">9632 14769 8192,'-8'-20'3072,"4"18"-1664,-3 2-224,4 0 1152,-5 6-641,-4 10-255,2 0-480,2-2-224,-3 22-416,0-6 64,-8 16 64,-10 20-160,11-24-96,-1-6-96,0 0-96,1 6-256,6-8-96,9-12-1152,6-6-448,9-9-1695,6-20-641,5-13 224</inkml:trace>
        </inkml:traceGroup>
        <inkml:traceGroup>
          <inkml:annotationXML>
            <emma:emma xmlns:emma="http://www.w3.org/2003/04/emma" version="1.0">
              <emma:interpretation id="{1C3259C6-7B65-49FE-AB57-0EC28B70D1B2}" emma:medium="tactile" emma:mode="ink">
                <msink:context xmlns:msink="http://schemas.microsoft.com/ink/2010/main" type="inkWord" rotatedBoundingBox="7563,14246 7871,14199 7985,14951 7677,14998"/>
              </emma:interpretation>
              <emma:one-of disjunction-type="recognition" id="oneOf12">
                <emma:interpretation id="interp60" emma:lang="zh-CN" emma:confidence="0">
                  <emma:literal>1</emma:literal>
                </emma:interpretation>
                <emma:interpretation id="interp61" emma:lang="zh-CN" emma:confidence="0">
                  <emma:literal>∶</emma:literal>
                </emma:interpretation>
                <emma:interpretation id="interp62" emma:lang="zh-CN" emma:confidence="0">
                  <emma:literal>f</emma:literal>
                </emma:interpretation>
                <emma:interpretation id="interp63" emma:lang="zh-CN" emma:confidence="0">
                  <emma:literal>卜</emma:literal>
                </emma:interpretation>
                <emma:interpretation id="interp64" emma:lang="zh-CN" emma:confidence="0">
                  <emma:literal>{</emma:literal>
                </emma:interpretation>
              </emma:one-of>
            </emma:emma>
          </inkml:annotationXML>
          <inkml:trace contextRef="#ctx0" brushRef="#br0" timeOffset="25925">9880 14414 11776,'11'-13'4384,"-11"13"-2369,3 0-1567,-3 0 992,0 3-256,0 1 96,-3 18-576,-1-2-160,-7 26-352,3-6-64,-7 25 64,1-10-160,-9 27-96,5-12 96,0 6 96,-8 22-96,19-42-96,-1-10-256,12-8-64,0 8-480,7-28-256,4-16-96,-2-18 0,-1-16-96,-9 12 0,1 4 737,-8-12 383,-17-8 448,-1 14 223,3 2 417,1 4 192,-1 2-64,4 2 32,0-2-320,8 2-64,-1 2-448,12-4-160,18-2-32,1 2-32,-5 2 0,8-2 64,14-6-1088,-14 10-512,-3 2-2591,-5 0-1185,1 6 1024</inkml:trace>
        </inkml:traceGroup>
        <inkml:traceGroup>
          <inkml:annotationXML>
            <emma:emma xmlns:emma="http://www.w3.org/2003/04/emma" version="1.0">
              <emma:interpretation id="{C7085B9D-2B2D-47D7-BDA0-1185864EB590}" emma:medium="tactile" emma:mode="ink">
                <msink:context xmlns:msink="http://schemas.microsoft.com/ink/2010/main" type="inkWord" rotatedBoundingBox="8151,14104 8808,14004 8939,14869 8282,14968"/>
              </emma:interpretation>
              <emma:one-of disjunction-type="recognition" id="oneOf13">
                <emma:interpretation id="interp65" emma:lang="zh-CN" emma:confidence="0">
                  <emma:literal>木</emma:literal>
                </emma:interpretation>
                <emma:interpretation id="interp66" emma:lang="zh-CN" emma:confidence="0">
                  <emma:literal>㝳</emma:literal>
                </emma:interpretation>
                <emma:interpretation id="interp67" emma:lang="zh-CN" emma:confidence="0">
                  <emma:literal>本</emma:literal>
                </emma:interpretation>
                <emma:interpretation id="interp68" emma:lang="zh-CN" emma:confidence="0">
                  <emma:literal>卟</emma:literal>
                </emma:interpretation>
                <emma:interpretation id="interp69" emma:lang="zh-CN" emma:confidence="0">
                  <emma:literal>丈</emma:literal>
                </emma:interpretation>
              </emma:one-of>
            </emma:emma>
          </inkml:annotationXML>
          <inkml:trace contextRef="#ctx0" brushRef="#br0" timeOffset="26914">10355 14799 9856,'-22'-10'3680,"10"0"-1984,5-6-1760,3 9 640,4-3-352,4-3 32,7-3-96,4-1-1,-4 10-95,0 1-64,4 3 96,0 0 224,0 9 96,-4 0-64,0 8-32,-4 8-64,-7 2 64,0-4 128,-10 6 32,-2 3-64,-6-2 64,3-1-64,-7-10 64,-12-3-256,13-6-128,2-1-224,8-12 0,0-17-288,11 0-128,0 0-224,11-10-64,15-19-256,7-4-64,4 6-415,0 8-225,-1 0 480,-10 15 224,-3 8 640,3-5 256,15-2 576,-13 0 288,-5 2 672,-5 2 320,-10-1-224,-5 0-161,-3 0-287,-7 0-96,-1 3-288,-3 4-32,0 2-224,0 2 32,0 6 128,3 6 64,1 16-224,4 14-64,3 18-96,0 31-32,0 6-32,3 7 0,1-3-64,-1 6 32,1 0 0,0-42 32,-4-7-64,3-4 32,1 11-416,0-24-96,0-6-736,-4-17-224,-4-15-384,0-4-128,0 0 321,-7-20 159,-2-13 928,1 20 416,5 3 1184,0 0 448,-1-7 63,4 14-31,1 3-448,6-7-160,9 0-384,-1 7-128,0 3-192,14-3-32,19-3-96,5 2 0,-6 5-544,2 2-192,-4 1-1056,-16 2-416,-3 1-1887,4 0-737,11 6 672</inkml:trace>
        </inkml:traceGroup>
        <inkml:traceGroup>
          <inkml:annotationXML>
            <emma:emma xmlns:emma="http://www.w3.org/2003/04/emma" version="1.0">
              <emma:interpretation id="{DD832E97-9F9D-481D-9E28-45FF80C89446}" emma:medium="tactile" emma:mode="ink">
                <msink:context xmlns:msink="http://schemas.microsoft.com/ink/2010/main" type="inkWord" rotatedBoundingBox="9074,14115 9386,14068 9496,14792 9184,14839"/>
              </emma:interpretation>
              <emma:one-of disjunction-type="recognition" id="oneOf14">
                <emma:interpretation id="interp70" emma:lang="zh-CN" emma:confidence="0">
                  <emma:literal>十</emma:literal>
                </emma:interpretation>
                <emma:interpretation id="interp71" emma:lang="zh-CN" emma:confidence="0">
                  <emma:literal></emma:literal>
                </emma:interpretation>
                <emma:interpretation id="interp72" emma:lang="zh-CN" emma:confidence="0">
                  <emma:literal>f</emma:literal>
                </emma:interpretation>
                <emma:interpretation id="interp73" emma:lang="zh-CN" emma:confidence="0">
                  <emma:literal>+</emma:literal>
                </emma:interpretation>
                <emma:interpretation id="interp74" emma:lang="zh-CN" emma:confidence="0">
                  <emma:literal>忄</emma:literal>
                </emma:interpretation>
              </emma:one-of>
            </emma:emma>
          </inkml:annotationXML>
          <inkml:trace contextRef="#ctx0" brushRef="#br0" timeOffset="27133">11144 14599 12032,'-3'10'4575,"6"-14"-2495,5 4-1568,0 0 1120,10 0-800,4-4-192,7-2-256,4 0-96,1-4-160,0 0-96,-13 0 0,-2 0-128,-1 4 0,4-4-800,-10 4-288,-1-1-1152,-8-2-511,1-5-1761,-4-6-1152,-7-2 2560</inkml:trace>
          <inkml:trace contextRef="#ctx0" brushRef="#br0" timeOffset="27305">11341 14281 11648,'-7'0'4384,"7"0"-2369,-4 16-1503,0-4 1024,4 2-416,0-1-96,0 16-160,0 31 0,0-14-480,0-7-64,0 20-96,0 23-96,0-6-32,0-4-736,0 0-288,-3-13-1536,-1-7-640,0-10-2687</inkml:trace>
        </inkml:traceGroup>
      </inkml:traceGroup>
      <inkml:traceGroup>
        <inkml:annotationXML>
          <emma:emma xmlns:emma="http://www.w3.org/2003/04/emma" version="1.0">
            <emma:interpretation id="{66E59DCA-7B88-4FA2-9A38-542C12BA93A1}" emma:medium="tactile" emma:mode="ink">
              <msink:context xmlns:msink="http://schemas.microsoft.com/ink/2010/main" type="line" rotatedBoundingBox="5636,15571 8862,15097 8969,15825 5743,16300">
                <msink:destinationLink direction="with" ref="{49A02487-B88B-4B1E-855B-BC488059C094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42AEFA51-96F9-4B97-A490-807E65EF4685}" emma:medium="tactile" emma:mode="ink">
                <msink:context xmlns:msink="http://schemas.microsoft.com/ink/2010/main" type="inkWord" rotatedBoundingBox="5657,15710 6149,15637 6236,16227 5743,16300"/>
              </emma:interpretation>
              <emma:one-of disjunction-type="recognition" id="oneOf15">
                <emma:interpretation id="interp75" emma:lang="zh-CN" emma:confidence="0">
                  <emma:literal>不</emma:literal>
                </emma:interpretation>
                <emma:interpretation id="interp76" emma:lang="zh-CN" emma:confidence="0">
                  <emma:literal>*</emma:literal>
                </emma:interpretation>
                <emma:interpretation id="interp77" emma:lang="zh-CN" emma:confidence="0">
                  <emma:literal>力</emma:literal>
                </emma:interpretation>
                <emma:interpretation id="interp78" emma:lang="zh-CN" emma:confidence="0">
                  <emma:literal>中</emma:literal>
                </emma:interpretation>
                <emma:interpretation id="interp79" emma:lang="zh-CN" emma:confidence="0">
                  <emma:literal>才</emma:literal>
                </emma:interpretation>
              </emma:one-of>
            </emma:emma>
          </inkml:annotationXML>
          <inkml:trace contextRef="#ctx0" brushRef="#br0" timeOffset="28783">7701 15918 9216,'-3'-3'3424,"-12"-1"-1856,11 4-1824,15 7 416,4 0-448,-1-1-800,8-2-320,0 5-672,5 4-256,2 7 928,0 0 384,-3-4 800,0 4 384,-11 0 1472,0-4 704,-4 0 64,4 10 96,-4-6-576,-5-3-129,-2 6-1023,4 16-32,-5-10 32,1-2-224,-4 9 32,0 10-160,0-7 64,0-9-192,0-4-32,0-13-128,0-6-32,0-2-32,0-17-64,4-18 32,3-6-32,4-3-224,1 3-96,-5 6-96,8-12-64,7-14-544,-3 30-128,-5 3-320,8-4-127,8-2-449,-4 12-160,-3 8-1440</inkml:trace>
          <inkml:trace contextRef="#ctx0" brushRef="#br0" timeOffset="28361">7816 16200 9472,'0'-10'3520,"0"0"-1920,0 10-1024,0 0 895,0 6-287,4 2 32,0 0-640,-1 10-192,-3 10-224,0 8-64,-3-8 32,3-10-160,-4 10 32,-4 8-768,4-14-384,0-2-1375,1-6-609,-1-18-1184</inkml:trace>
        </inkml:traceGroup>
        <inkml:traceGroup>
          <inkml:annotationXML>
            <emma:emma xmlns:emma="http://www.w3.org/2003/04/emma" version="1.0">
              <emma:interpretation id="{F957D40F-4606-4551-8122-CF6FB8B2D6EE}" emma:medium="tactile" emma:mode="ink">
                <msink:context xmlns:msink="http://schemas.microsoft.com/ink/2010/main" type="inkWord" rotatedBoundingBox="6222,15580 6885,15483 6974,16085 6310,16183"/>
              </emma:interpretation>
              <emma:one-of disjunction-type="recognition" id="oneOf16">
                <emma:interpretation id="interp80" emma:lang="zh-CN" emma:confidence="0">
                  <emma:literal>能</emma:literal>
                </emma:interpretation>
                <emma:interpretation id="interp81" emma:lang="zh-CN" emma:confidence="0">
                  <emma:literal>坭</emma:literal>
                </emma:interpretation>
                <emma:interpretation id="interp82" emma:lang="zh-CN" emma:confidence="0">
                  <emma:literal>泥</emma:literal>
                </emma:interpretation>
                <emma:interpretation id="interp83" emma:lang="zh-CN" emma:confidence="0">
                  <emma:literal>赃</emma:literal>
                </emma:interpretation>
                <emma:interpretation id="interp84" emma:lang="zh-CN" emma:confidence="0">
                  <emma:literal>眠</emma:literal>
                </emma:interpretation>
              </emma:one-of>
            </emma:emma>
          </inkml:annotationXML>
          <inkml:trace contextRef="#ctx0" brushRef="#br0" timeOffset="29314">8332 16016 7168,'-7'-30'2720,"0"20"-1472,3 14-608,0-2 864,0-2-448,1-2-128,-1 2-256,4 0-97,0-4-319,-4-2-32,4 6 0,0 0-32,0 0 32,0-4-128,0 4-64,0 0 64,4-6-64,-4 10-32,0-4 32,4 0-32,-1-4 192,-3 8 192,0-4-64,4-4 0,0 0-64,0 2 0,-1 2-224,-3 2 0,0 2 32,0-4 32,4 0-32,0-4-64,-1 4 96,1-2 0,-4 2-32,0 2-64,0-2 32,0 0-32,4-2-96,-4 4 64,0-2 96,4 0-32,-4 4-32,0 0 32,0-4 32,3-4-32,-3 8 64,0-4-64,0-4-96,0 8 32,0-2 32,0-2 64,0 0-384,0 4-608,0-4 64,0 0-416,-3 10-63,-1-4-609,0 0-288,4-6-1472</inkml:trace>
          <inkml:trace contextRef="#ctx0" brushRef="#br0" timeOffset="34313">8355 15987 4608,'0'3'1760,"0"-12"-960,0-8-448,0 17 576,0 3 0,0 4 160,0 2-160,0-2-96,0 13-448,3 16-32,-3-13 0,0-3-128,0 16-64,-3 16 64,0-16 0,-1-6 256,0-1 128,0 7 0,1-6-64,-1-7-97,4-10-31,0-3-224,0-10-64,0-10-64,4-3 32,-4 0-64,7-13-32,1 3 32,5-14-32,-2 8-96,4-7 0,8-13 128,-8 26 32,-4 3-96,0 0 32,4-9-64,-8 19 0,1 3-160,-2-3-96,1-2-96,-3 5 1,0 4-353,0-7-64,-1-4-320,1 2-96,0-2-256,0 1-96,-4 0-320,0-3-1056,3-4 608,1 0 5472,3-19-608,-3 6 128,0 3-512,0 11-288</inkml:trace>
          <inkml:trace contextRef="#ctx0" brushRef="#br0" timeOffset="34938">8550 15737 16256,'0'0'1311,"0"14"-351,0 15-384,0 10-128,0 11-192,-4 16-96,0 2 0,1-22 32,-1-6-160,0 6-32,4 13-64,0-14-64,0-8 96,4-18 0,-4-2-896,4-7-416,-1-4-287,5-12-65,-1-1-64,4-6 0,1-10 800,-5 6 416,1 4 1120,-1 3 480,4 1 576,-5-1 160,2 3-160,3 4-129,-3 0-415,6-1-192,-2 1-448,6-3-128,8-7-192,-7-1-96,-5 4 64,5-9 64,3-14-128,-11 13-96,0 4-416,-3-4-160,-1-6 0,-3 10 32,-4 2 352,-7 4 224,-5 1-32,1 9-32,4 0 128,-8 13 32,-7 17 192,7 2 160,4-6 128,0 4 64,0 13-64,11-17 0,0-3-160,7 0 0,8 3-96,0-13 0,-4-3-32,7-7 0,1 1-128,3-11-32,-3 4-32,3-7-64,7-10 32,-14 10 32,0 1-192,-4-8-32,0 4-384,-4 0-32,5-4-416,-9 8-96,1-1-288,0 3-64,-1-3-383,-3 10-33,0 0-288,0-3-96,0 0-736</inkml:trace>
        </inkml:traceGroup>
        <inkml:traceGroup>
          <inkml:annotationXML>
            <emma:emma xmlns:emma="http://www.w3.org/2003/04/emma" version="1.0">
              <emma:interpretation id="{2EE4960C-F212-4C2D-845E-E5F16F0B0B37}" emma:medium="tactile" emma:mode="ink">
                <msink:context xmlns:msink="http://schemas.microsoft.com/ink/2010/main" type="inkWord" rotatedBoundingBox="6988,15715 7378,15658 7426,15986 7036,16043"/>
              </emma:interpretation>
              <emma:one-of disjunction-type="recognition" id="oneOf17">
                <emma:interpretation id="interp85" emma:lang="zh-CN" emma:confidence="0">
                  <emma:literal>上</emma:literal>
                </emma:interpretation>
                <emma:interpretation id="interp86" emma:lang="zh-CN" emma:confidence="0">
                  <emma:literal>v</emma:literal>
                </emma:interpretation>
                <emma:interpretation id="interp87" emma:lang="zh-CN" emma:confidence="0">
                  <emma:literal>V</emma:literal>
                </emma:interpretation>
                <emma:interpretation id="interp88" emma:lang="zh-CN" emma:confidence="0">
                  <emma:literal>U</emma:literal>
                </emma:interpretation>
                <emma:interpretation id="interp89" emma:lang="zh-CN" emma:confidence="0">
                  <emma:literal>Ⅴ</emma:literal>
                </emma:interpretation>
              </emma:one-of>
            </emma:emma>
          </inkml:annotationXML>
          <inkml:trace contextRef="#ctx0" brushRef="#br0" timeOffset="36391">9052 15944 6784,'-8'-14'2624,"5"8"-1408,-1-4-576,1 10 864,-1 0-384,4 0 0,-4 4-352,4-4-160,0 12-353,0-2 33,0 16 64,0-2 64,4 14 96,3 16-96,-3-22 64,-1-2-192,9 0-32,2 2-128,-2-16-32,-1-2 32,12-14 64,13-6-32,-10-14 0,-4 4-96,8-22-64,-8 10 32,3-6-32,-3 8-576,1-4-256,-5 4-704,1 0-287,3-4-1441,-5 10-640,-5 8 512</inkml:trace>
        </inkml:traceGroup>
        <inkml:traceGroup>
          <inkml:annotationXML>
            <emma:emma xmlns:emma="http://www.w3.org/2003/04/emma" version="1.0">
              <emma:interpretation id="{4B9EAE6E-F708-4295-BC40-F4E735E2087F}" emma:medium="tactile" emma:mode="ink">
                <msink:context xmlns:msink="http://schemas.microsoft.com/ink/2010/main" type="inkWord" rotatedBoundingBox="7435,15649 8278,15525 8322,15827 7479,15952"/>
              </emma:interpretation>
              <emma:one-of disjunction-type="recognition" id="oneOf18">
                <emma:interpretation id="interp90" emma:lang="zh-CN" emma:confidence="0">
                  <emma:literal>机</emma:literal>
                </emma:interpretation>
                <emma:interpretation id="interp91" emma:lang="zh-CN" emma:confidence="0">
                  <emma:literal>讥</emma:literal>
                </emma:interpretation>
                <emma:interpretation id="interp92" emma:lang="zh-CN" emma:confidence="0">
                  <emma:literal>巛</emma:literal>
                </emma:interpretation>
                <emma:interpretation id="interp93" emma:lang="zh-CN" emma:confidence="0">
                  <emma:literal>仉</emma:literal>
                </emma:interpretation>
                <emma:interpretation id="interp94" emma:lang="zh-CN" emma:confidence="0">
                  <emma:literal>瓜</emma:literal>
                </emma:interpretation>
              </emma:one-of>
            </emma:emma>
          </inkml:annotationXML>
          <inkml:trace contextRef="#ctx0" brushRef="#br0" timeOffset="37141">9503 15992 7168,'0'4'2720,"0"-8"-1472,0 22-320,0-16 896,0-4-576,4-8-224,0 10-545,-4 0-159,7-14-192,3-2-32,1 2 96,-3 2-96,3-8-64,4-6-224,-8 10-128,1 2 32,-5 1 1,-3 4 191,-3 1 32,-1 2 64,-7 10 0,3-2 0,-7 12 0,4-2 351,0 16 161,1-6 0,-1 14 96,3-6 32,5 0 0,-1-8-224,4 8 0,0-4-256,4-6-96,-1 0-128,9-8 32,-1-2 32,6-20 64,-2 0-608,15-16-192,-4 4-480,8-8-128,-10 4-479,6-4-193,-4 4 288,0-4 256,4-6 960,-16 20 448,1 2 1536,-4 4 672,0 4-224,-7 12-160,0-2-513,-4 12-159,0-2-416,-4 12-160,4-4-32,0 8 32,0-6-224,4-2-96,-1-2-192,8-10 0,1-4-64,6-16 0,-3 0-288,3-12-160,-3 2-96,3-10 32,-3 4 96,7-4 128,-3 4 160,0-3 96,-4 6 192,-2 7 96,-2 2 480,-3 12 288,-1-2-224,-3 17-128,0-3-128,0 7 0,3 9-192,-3 0-96,-1-6-192,5 2 0,-1-2 0,12-4 0,-4-2-704,6-18-320,20-2-640,-15 0-224,-4-2-1087,5-11-449,9-18-512</inkml:trace>
        </inkml:traceGroup>
        <inkml:traceGroup>
          <inkml:annotationXML>
            <emma:emma xmlns:emma="http://www.w3.org/2003/04/emma" version="1.0">
              <emma:interpretation id="{3726D315-0D13-4238-9FFB-C5A037C3F0E1}" emma:medium="tactile" emma:mode="ink">
                <msink:context xmlns:msink="http://schemas.microsoft.com/ink/2010/main" type="inkWord" rotatedBoundingBox="8148,15202 8862,15097 8962,15780 8249,15885"/>
              </emma:interpretation>
              <emma:one-of disjunction-type="recognition" id="oneOf19">
                <emma:interpretation id="interp95" emma:lang="zh-CN" emma:confidence="0">
                  <emma:literal>长</emma:literal>
                </emma:interpretation>
                <emma:interpretation id="interp96" emma:lang="zh-CN" emma:confidence="0">
                  <emma:literal>t</emma:literal>
                </emma:interpretation>
                <emma:interpretation id="interp97" emma:lang="zh-CN" emma:confidence="0">
                  <emma:literal>£</emma:literal>
                </emma:interpretation>
                <emma:interpretation id="interp98" emma:lang="zh-CN" emma:confidence="0">
                  <emma:literal>玉</emma:literal>
                </emma:interpretation>
                <emma:interpretation id="interp99" emma:lang="zh-CN" emma:confidence="0">
                  <emma:literal>各</emma:literal>
                </emma:interpretation>
              </emma:one-of>
            </emma:emma>
          </inkml:annotationXML>
          <inkml:trace contextRef="#ctx0" brushRef="#br0" timeOffset="37610">10572 15376 8832,'8'-23'3328,"-8"16"-1792,0 4-448,0 3 1151,-4 7-447,0-4-160,1 14-576,-1-5-192,1 28-512,-4 29 0,4-16 64,-1-7-96,0 16 0,0-6-64,0 6 64,4 26-160,4-32-96,-4-10-128,12-16 32,-2-4-128,12-14 32,-4-2-224,12-22-96,-4 2-320,0-16-96,-4 2-288,-8-5-160,-2-14-160,-16 21-32,0 2-95,-22-4-33,-18-2 544,7 16 288,4 4 1280,-18 2 608,-31 2 608,16 2 255,10 0-287,13 0-128,9 0-448,19 0-192,4 0-320,33-7-96,-3 4-32,24-4 128,-1 0-192,36-3 32,-16 4-320,15-4-64,-14 0-448,-1 4-224,24 2-288,-20 4-160,-18 8-1376,-14-2-639,-16-12-2177</inkml:trace>
        </inkml:traceGroup>
      </inkml:traceGroup>
    </inkml:traceGroup>
  </inkml:traceGroup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0:15.378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49A02487-B88B-4B1E-855B-BC488059C094}" emma:medium="tactile" emma:mode="ink">
          <msink:context xmlns:msink="http://schemas.microsoft.com/ink/2010/main" type="inkDrawing" rotatedBoundingBox="5802,16435 8777,15442 8808,15533 5833,16526" semanticType="underline" shapeName="Other">
            <msink:sourceLink direction="with" ref="{66E59DCA-7B88-4FA2-9A38-542C12BA93A1}"/>
          </msink:context>
        </emma:interpretation>
      </emma:emma>
    </inkml:annotationXML>
    <inkml:trace contextRef="#ctx0" brushRef="#br0">7981 16658 11264,'-81'56'4224,"51"-50"-2305,12-6-1887,18 0 800,15-6-320,14-17 96,5-3 96,-4 6 32,65-26-384,138-46-64,-82 33 32,-22 7-192,78-20 0,-26 9-64,48-10-64,-33 11-128,29-6 0,-34 8-512,-2 8-128,-30 6-608,-11 10-256,47-14 97,-59 18 127,-40 12-256,-29 4-128,-24 6-1728</inkml:trace>
  </inkml:traceGroup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0:38.48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265F669C-2809-48FC-8CA0-B1A4FFE65E16}" emma:medium="tactile" emma:mode="ink">
          <msink:context xmlns:msink="http://schemas.microsoft.com/ink/2010/main" type="writingRegion" rotatedBoundingBox="17519,15137 20724,15021 20834,18072 17629,18187"/>
        </emma:interpretation>
      </emma:emma>
    </inkml:annotationXML>
    <inkml:traceGroup>
      <inkml:annotationXML>
        <emma:emma xmlns:emma="http://www.w3.org/2003/04/emma" version="1.0">
          <emma:interpretation id="{8C3CFBC1-E640-4651-87A6-A6EEBDC567CB}" emma:medium="tactile" emma:mode="ink">
            <msink:context xmlns:msink="http://schemas.microsoft.com/ink/2010/main" type="paragraph" rotatedBoundingBox="17519,15137 20041,15046 20079,16085 17557,1617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B51BFDB-5B26-4536-9633-EE3EEBF7B31B}" emma:medium="tactile" emma:mode="ink">
              <msink:context xmlns:msink="http://schemas.microsoft.com/ink/2010/main" type="line" rotatedBoundingBox="17519,15137 20041,15046 20079,16085 17557,16176"/>
            </emma:interpretation>
          </emma:emma>
        </inkml:annotationXML>
        <inkml:traceGroup>
          <inkml:annotationXML>
            <emma:emma xmlns:emma="http://www.w3.org/2003/04/emma" version="1.0">
              <emma:interpretation id="{83C0487A-0A99-4243-A50E-E8C7496B186F}" emma:medium="tactile" emma:mode="ink">
                <msink:context xmlns:msink="http://schemas.microsoft.com/ink/2010/main" type="inkWord" rotatedBoundingBox="17741,15097 18475,15686 18010,16265 17276,15676"/>
              </emma:interpretation>
              <emma:one-of disjunction-type="recognition" id="oneOf0">
                <emma:interpretation id="interp0" emma:lang="zh-CN" emma:confidence="0">
                  <emma:literal>仁</emma:literal>
                </emma:interpretation>
                <emma:interpretation id="interp1" emma:lang="zh-CN" emma:confidence="0">
                  <emma:literal>江</emma:literal>
                </emma:interpretation>
                <emma:interpretation id="interp2" emma:lang="zh-CN" emma:confidence="0">
                  <emma:literal>仜</emma:literal>
                </emma:interpretation>
                <emma:interpretation id="interp3" emma:lang="zh-CN" emma:confidence="0">
                  <emma:literal>冮</emma:literal>
                </emma:interpretation>
                <emma:interpretation id="interp4" emma:lang="zh-CN" emma:confidence="0">
                  <emma:literal>亿</emma:literal>
                </emma:interpretation>
              </emma:one-of>
            </emma:emma>
          </inkml:annotationXML>
          <inkml:trace contextRef="#ctx0" brushRef="#br0">19754 15357 6400,'0'-14'2368,"0"12"-1280,-18-6-512,21 8 800,-3-2-64,0 2 0,0 0-160,4 0-65,-4 0-607,0 6 352,-7 4 192,-1 4-96,-3 8 0,0 8-320,0 10-128,0 8-128,-1 8-64,-3 4-160,6 2-32,-3-6-96,1-1-32,4-2 32,-1-1 0,1-6-288,-1-4-64,1-5-512,-1-4-192,1-11-1120,3-3-447</inkml:trace>
          <inkml:trace contextRef="#ctx0" brushRef="#br0" timeOffset="265">19876 15754 12032,'-19'-7'4575,"12"4"-2495,7-4-2432,0 5 768,0 2-448,0-4-64,0 4-992,0-4-415,0 4 767,0 8-1184,0-2-352,0 0-1344</inkml:trace>
          <inkml:trace contextRef="#ctx0" brushRef="#br0" timeOffset="750">20048 15563 9216,'-10'-3'3424,"7"3"-1856,-1-7-928,4 4 959,0 3-863,0-4-224,4 4-224,-1-2 32,4 2-160,4 0 32,0 2 32,0 5 96,4 3 32,-4 3-32,0 1 32,-3 2-128,-1 6 32,-3-5-160,-4 19 0,-4-3-32,-3 3 32,-8-4 0,0 2 32,-4 2 0,1-6 64,-3-2 32,-2-4 96,5-4 32,3-4 32,4-4-64,3-4 32,8-2-192,8-6-32,-1 0-64,8-4 32,7-2 0,7-4 32,16 4-160,3 0 32,-1-2 64,2 2 32,-5 0-32,-4 2-64,-3-2-64,-3 0 32,-8 2-128,-7 0 32,-6 4-1696,-2 4-992,-7 2-543,-4 1-1953</inkml:trace>
        </inkml:traceGroup>
        <inkml:traceGroup>
          <inkml:annotationXML>
            <emma:emma xmlns:emma="http://www.w3.org/2003/04/emma" version="1.0">
              <emma:interpretation id="{8A28C516-04BC-4F11-87C8-B12B29457930}" emma:medium="tactile" emma:mode="ink">
                <msink:context xmlns:msink="http://schemas.microsoft.com/ink/2010/main" type="inkWord" rotatedBoundingBox="18964,15279 18977,15764 18593,15775 18579,15290"/>
              </emma:interpretation>
              <emma:one-of disjunction-type="recognition" id="oneOf1">
                <emma:interpretation id="interp5" emma:lang="zh-CN" emma:confidence="0">
                  <emma:literal>×</emma:literal>
                </emma:interpretation>
                <emma:interpretation id="interp6" emma:lang="zh-CN" emma:confidence="0">
                  <emma:literal>ⅹ</emma:literal>
                </emma:interpretation>
                <emma:interpretation id="interp7" emma:lang="zh-CN" emma:confidence="0">
                  <emma:literal>Ⅹ</emma:literal>
                </emma:interpretation>
                <emma:interpretation id="interp8" emma:lang="zh-CN" emma:confidence="0">
                  <emma:literal>X</emma:literal>
                </emma:interpretation>
                <emma:interpretation id="interp9" emma:lang="zh-CN" emma:confidence="0">
                  <emma:literal>x</emma:literal>
                </emma:interpretation>
              </emma:one-of>
            </emma:emma>
          </inkml:annotationXML>
          <inkml:trace contextRef="#ctx0" brushRef="#br0" timeOffset="2656">20618 15582 8064,'-8'-22'2976,"5"15"-1600,-1 0-480,4 5 960,0 2-545,0 2-191,4 5-384,3 10-64,5 3-384,14 6-32,0 0-32,2 6-96,-2 2-96,4-2 0,0 1-32,-4-4 0,-5-3 64,2 1-448,-5-4-224,-3-1-960,0-4-351,0-8-1409,-4-4-608,-3-10 608</inkml:trace>
          <inkml:trace contextRef="#ctx0" brushRef="#br0" timeOffset="2937">20986 15481 11392,'-18'7'4288,"7"-4"-2305,3 6-1887,2 1 896,-1 0-224,-1 0 96,1 6-352,-4 4-64,-1 6-256,-2 4 96,-1 0 32,-4 6-160,0-4-32,6 4-64,-10-2-64,5-5-64,-8 0 32,7 1-480,4 0-192,0-8-800,4-2-288,5-4-1887,16-8-2529</inkml:trace>
        </inkml:traceGroup>
        <inkml:traceGroup>
          <inkml:annotationXML>
            <emma:emma xmlns:emma="http://www.w3.org/2003/04/emma" version="1.0">
              <emma:interpretation id="{033C6985-8145-40D7-80CD-768093F23D70}" emma:medium="tactile" emma:mode="ink">
                <msink:context xmlns:msink="http://schemas.microsoft.com/ink/2010/main" type="inkWord" rotatedBoundingBox="19139,15265 20048,15232 20079,16085 19170,16117"/>
              </emma:interpretation>
              <emma:one-of disjunction-type="recognition" id="oneOf2">
                <emma:interpretation id="interp10" emma:lang="zh-CN" emma:confidence="0">
                  <emma:literal>1</emma:literal>
                </emma:interpretation>
                <emma:interpretation id="interp11" emma:lang="zh-CN" emma:confidence="0">
                  <emma:literal>丨</emma:literal>
                </emma:interpretation>
                <emma:interpretation id="interp12" emma:lang="zh-CN" emma:confidence="0">
                  <emma:literal>|</emma:literal>
                </emma:interpretation>
                <emma:interpretation id="interp13" emma:lang="zh-CN" emma:confidence="0">
                  <emma:literal>丿</emma:literal>
                </emma:interpretation>
                <emma:interpretation id="interp14" emma:lang="zh-CN" emma:confidence="0">
                  <emma:literal>l</emma:literal>
                </emma:interpretation>
              </emma:one-of>
            </emma:emma>
          </inkml:annotationXML>
          <inkml:trace contextRef="#ctx0" brushRef="#br0" timeOffset="3375">21274 15534 6784,'0'-4'2624,"0"1"-1408,0 0-160,0 3 1056,0 0-384,0 6-65,0 4-383,0 6-64,0 4-704,0 6 128,0 7 96,-3 13-96,-1 3-64,1 1-256,-1 6-64,-8 6-128,5 4-96,-8-4 0,4-6-32,5-3-224,-1-4 0,-1-7-896,4-6-288,8-6-1632,7-10-671,2-14-1089</inkml:trace>
        </inkml:traceGroup>
        <inkml:traceGroup>
          <inkml:annotationXML>
            <emma:emma xmlns:emma="http://www.w3.org/2003/04/emma" version="1.0">
              <emma:interpretation id="{8D1FDB31-FAC6-4306-BC04-26BDC4CFAB34}" emma:medium="tactile" emma:mode="ink">
                <msink:context xmlns:msink="http://schemas.microsoft.com/ink/2010/main" type="inkWord" rotatedBoundingBox="19397,15802 19531,15359 19787,15436 19652,15880"/>
              </emma:interpretation>
              <emma:one-of disjunction-type="recognition" id="oneOf3">
                <emma:interpretation id="interp15" emma:lang="zh-CN" emma:confidence="0">
                  <emma:literal>0</emma:literal>
                </emma:interpretation>
                <emma:interpretation id="interp16" emma:lang="zh-CN" emma:confidence="0">
                  <emma:literal>。</emma:literal>
                </emma:interpretation>
                <emma:interpretation id="interp17" emma:lang="zh-CN" emma:confidence="0">
                  <emma:literal>O</emma:literal>
                </emma:interpretation>
                <emma:interpretation id="interp18" emma:lang="zh-CN" emma:confidence="0">
                  <emma:literal>o</emma:literal>
                </emma:interpretation>
                <emma:interpretation id="interp19" emma:lang="zh-CN" emma:confidence="0">
                  <emma:literal>〇</emma:literal>
                </emma:interpretation>
              </emma:one-of>
            </emma:emma>
          </inkml:annotationXML>
          <inkml:trace contextRef="#ctx0" brushRef="#br0" timeOffset="3766">21534 15783 9984,'0'-26'3776,"0"16"-2048,4-36-1728,-1 34 672,4-2-385,1-2-31,3-4-192,4 4-64,3 2 0,4 4 192,4 4 128,0 10-96,-4 6 32,0 6-32,-4 10 96,-7 6-32,-4 8 0,-3 2 32,-8 2 32,-6 2-160,-8-4-64,0-2 0,-5-4 64,-3-7-32,0-6 64,-4-10-192,1-6-32,3-7-64,4-10-64,0-3-352,3-4-64,4-3-512,5 1-224,3-1-1055,3 1-513,4-1-1184</inkml:trace>
        </inkml:traceGroup>
        <inkml:traceGroup>
          <inkml:annotationXML>
            <emma:emma xmlns:emma="http://www.w3.org/2003/04/emma" version="1.0">
              <emma:interpretation id="{393E8843-C009-4AFB-A00A-42C874FE6F99}" emma:medium="tactile" emma:mode="ink">
                <msink:context xmlns:msink="http://schemas.microsoft.com/ink/2010/main" type="inkWord" rotatedBoundingBox="19741,15149 20078,15333 19963,15545 19626,15361"/>
              </emma:interpretation>
              <emma:one-of disjunction-type="recognition" id="oneOf4">
                <emma:interpretation id="interp20" emma:lang="zh-CN" emma:confidence="0">
                  <emma:literal>2</emma:literal>
                </emma:interpretation>
                <emma:interpretation id="interp21" emma:lang="zh-CN" emma:confidence="0">
                  <emma:literal>工</emma:literal>
                </emma:interpretation>
                <emma:interpretation id="interp22" emma:lang="zh-CN" emma:confidence="0">
                  <emma:literal>“</emma:literal>
                </emma:interpretation>
                <emma:interpretation id="interp23" emma:lang="zh-CN" emma:confidence="0">
                  <emma:literal>二</emma:literal>
                </emma:interpretation>
                <emma:interpretation id="interp24" emma:lang="zh-CN" emma:confidence="0">
                  <emma:literal>乙</emma:literal>
                </emma:interpretation>
              </emma:one-of>
            </emma:emma>
          </inkml:annotationXML>
          <inkml:trace contextRef="#ctx0" brushRef="#br0" timeOffset="4360">21699 15471 6528,'0'-2'2464,"0"2"-1344,3 2-672,-3-2 1344,8 0-288,0 0-128,-1 0-97,0 0 129,3 0-768,2-2 0,2-2-32,2 0-224,2 2 32,0-4-128,5 6 0,-6-4-160,6 0-96,-4 2 0,-5-2 32,2 8 32,-6 2 32,2 0 0,-5 0 64,-3 4-32,-1 4 0,-3 2-96,-7 4-64,-4 0 32,-4 2 32,-4-2-32,1 0 64,-1-4-64,4-2-32,1-4-64,4 0 32,2-1 96,8-9 32,4 3 32,7-3 0,2 0-160,6-3 32,0 0 64,3-7 32,0 4-128,-3-2 32,0 2 0,2-4 64,-2 0-320,-5 0-64,2 1-960,-6 2-384,-2 4-2591,0 3-1089</inkml:trace>
        </inkml:traceGroup>
      </inkml:traceGroup>
    </inkml:traceGroup>
    <inkml:traceGroup>
      <inkml:annotationXML>
        <emma:emma xmlns:emma="http://www.w3.org/2003/04/emma" version="1.0">
          <emma:interpretation id="{D842607B-D225-4F47-94F5-2A46AE8A9DEA}" emma:medium="tactile" emma:mode="ink">
            <msink:context xmlns:msink="http://schemas.microsoft.com/ink/2010/main" type="paragraph" rotatedBoundingBox="18558,17237 20779,17087 20845,18061 18624,18212" alignmentLevel="2"/>
          </emma:interpretation>
        </emma:emma>
      </inkml:annotationXML>
      <inkml:traceGroup>
        <inkml:annotationXML>
          <emma:emma xmlns:emma="http://www.w3.org/2003/04/emma" version="1.0">
            <emma:interpretation id="{42F6B026-60ED-4079-84F8-72EAD236E5B1}" emma:medium="tactile" emma:mode="ink">
              <msink:context xmlns:msink="http://schemas.microsoft.com/ink/2010/main" type="line" rotatedBoundingBox="18558,17237 20779,17087 20845,18061 18624,18212"/>
            </emma:interpretation>
          </emma:emma>
        </inkml:annotationXML>
        <inkml:traceGroup>
          <inkml:annotationXML>
            <emma:emma xmlns:emma="http://www.w3.org/2003/04/emma" version="1.0">
              <emma:interpretation id="{0889C807-8005-402F-8F79-16DEB72A4760}" emma:medium="tactile" emma:mode="ink">
                <msink:context xmlns:msink="http://schemas.microsoft.com/ink/2010/main" type="inkWord" rotatedBoundingBox="18583,17614 18647,17609 18682,18120 18618,18125"/>
              </emma:interpretation>
              <emma:one-of disjunction-type="recognition" id="oneOf5">
                <emma:interpretation id="interp25" emma:lang="zh-CN" emma:confidence="0">
                  <emma:literal>1</emma:literal>
                </emma:interpretation>
                <emma:interpretation id="interp26" emma:lang="zh-CN" emma:confidence="0">
                  <emma:literal>丨</emma:literal>
                </emma:interpretation>
                <emma:interpretation id="interp27" emma:lang="zh-CN" emma:confidence="0">
                  <emma:literal>Ⅰ</emma:literal>
                </emma:interpretation>
                <emma:interpretation id="interp28" emma:lang="zh-CN" emma:confidence="0">
                  <emma:literal>l</emma:literal>
                </emma:interpretation>
                <emma:interpretation id="interp29" emma:lang="zh-CN" emma:confidence="0">
                  <emma:literal>|</emma:literal>
                </emma:interpretation>
              </emma:one-of>
            </emma:emma>
          </inkml:annotationXML>
          <inkml:trace contextRef="#ctx0" brushRef="#br0" timeOffset="29714">20670 17814 11136,'-4'-3'4224,"4"3"-2305,0 6-2015,0 1 704,0 2 96,0 8 192,0 6-320,-4 10-160,0 6-256,-3 7-128,4 10 64,-1-7-128,0-3 0,0 0-896,4-6-320,0-4-863,4-6-289,0-8-5344,22-14 4224</inkml:trace>
        </inkml:traceGroup>
        <inkml:traceGroup>
          <inkml:annotationXML>
            <emma:emma xmlns:emma="http://www.w3.org/2003/04/emma" version="1.0">
              <emma:interpretation id="{EA6A349A-161F-4BDD-A26A-A81D1F2342DF}" emma:medium="tactile" emma:mode="ink">
                <msink:context xmlns:msink="http://schemas.microsoft.com/ink/2010/main" type="inkWord" rotatedBoundingBox="19261,17439 19487,17948 19024,18154 18798,17646"/>
              </emma:interpretation>
              <emma:one-of disjunction-type="recognition" id="oneOf6">
                <emma:interpretation id="interp30" emma:lang="zh-CN" emma:confidence="0">
                  <emma:literal>2</emma:literal>
                </emma:interpretation>
                <emma:interpretation id="interp31" emma:lang="zh-CN" emma:confidence="0">
                  <emma:literal>工</emma:literal>
                </emma:interpretation>
                <emma:interpretation id="interp32" emma:lang="zh-CN" emma:confidence="0">
                  <emma:literal>二</emma:literal>
                </emma:interpretation>
                <emma:interpretation id="interp33" emma:lang="zh-CN" emma:confidence="0">
                  <emma:literal>Z</emma:literal>
                </emma:interpretation>
                <emma:interpretation id="interp34" emma:lang="zh-CN" emma:confidence="0">
                  <emma:literal>z</emma:literal>
                </emma:interpretation>
              </emma:one-of>
            </emma:emma>
          </inkml:annotationXML>
          <inkml:trace contextRef="#ctx0" brushRef="#br0" timeOffset="30135">21016 17791 11392,'-7'-16'4288,"3"12"-2305,4-2-2175,0 6 704,4 0-320,0 0-32,3 0 320,4 0 224,8 3-352,3 4-32,0 3 0,11 2-64,-3 5 32,-4 2-96,-4 5 32,-8-2 0,-7 8 32,-14 6-224,-10 4 0,-6 5 32,-3-2 32,-4-7-32,4-3-64,1-7 32,3-3-32,0-7 192,7-2 128,4-5-256,7 1-64,4-3-32,4-4 0,3-3 32,8 0 0,7-7 0,4-3 0,10 4-352,9 0-96,4-8-896,2 1-352,-3-3-927,-5 3-449,-5 3 32,-5 4-1024,-3 6 1248,-8 0 1568,-4 0 896,-3 0 2048,-5 0 864</inkml:trace>
        </inkml:traceGroup>
        <inkml:traceGroup>
          <inkml:annotationXML>
            <emma:emma xmlns:emma="http://www.w3.org/2003/04/emma" version="1.0">
              <emma:interpretation id="{5ECB7984-1B1C-4397-A7C2-C0F5D9CCE269}" emma:medium="tactile" emma:mode="ink">
                <msink:context xmlns:msink="http://schemas.microsoft.com/ink/2010/main" type="inkWord" rotatedBoundingBox="19427,17888 19991,17071 20393,17348 19830,18165"/>
              </emma:interpretation>
              <emma:one-of disjunction-type="recognition" id="oneOf7">
                <emma:interpretation id="interp35" emma:lang="zh-CN" emma:confidence="0">
                  <emma:literal>x</emma:literal>
                </emma:interpretation>
                <emma:interpretation id="interp36" emma:lang="zh-CN" emma:confidence="0">
                  <emma:literal>文</emma:literal>
                </emma:interpretation>
                <emma:interpretation id="interp37" emma:lang="zh-CN" emma:confidence="0">
                  <emma:literal>夂</emma:literal>
                </emma:interpretation>
                <emma:interpretation id="interp38" emma:lang="zh-CN" emma:confidence="0">
                  <emma:literal>又</emma:literal>
                </emma:interpretation>
                <emma:interpretation id="interp39" emma:lang="zh-CN" emma:confidence="0">
                  <emma:literal>父</emma:literal>
                </emma:interpretation>
              </emma:one-of>
            </emma:emma>
          </inkml:annotationXML>
          <inkml:trace contextRef="#ctx0" brushRef="#br0" timeOffset="27760">22106 17336 9216,'-37'2'3520,"26"2"-1920,-1 2-5824,5-6-1184</inkml:trace>
          <inkml:trace contextRef="#ctx0" brushRef="#br0" timeOffset="30464">21522 18139 10560,'3'-16'3200,"1"-4"-1664,-4-4-512,4-8-257,0-1-223,3-3 32,4 3-160,4 3 0,4 4-224,6 6-128,8 4-32,4 6 32,-3 4 32,-2 9 96,-2 7 96,-4 3 64,-4 3 96,-7 11 64,-8 2-32,-10 7 32,-12 7-128,-7-4 0,-12-9-96,1 6 64,-3-6-192,-2-14-32,5-9-64,7-7-64,5-11 32,2-1-32,4-8-512,8-6-192,-1-8-864,8 2-352,0-4-1791,8 6-769,3 4 256</inkml:trace>
          <inkml:trace contextRef="#ctx0" brushRef="#br0" timeOffset="101382">22057 18070 14720,'-19'7'5535,"8"0"-3007,-7 15-3584,6-12 608,2 4-384,-4-2 64,2-2-672,5-3-288,3 0-3231,4-7-1473</inkml:trace>
        </inkml:traceGroup>
        <inkml:traceGroup>
          <inkml:annotationXML>
            <emma:emma xmlns:emma="http://www.w3.org/2003/04/emma" version="1.0">
              <emma:interpretation id="{B66D426C-DF2F-4323-B74A-147FF2EB48B8}" emma:medium="tactile" emma:mode="ink">
                <msink:context xmlns:msink="http://schemas.microsoft.com/ink/2010/main" type="inkWord" rotatedBoundingBox="20004,17580 20756,17410 20891,18009 20139,18179"/>
              </emma:interpretation>
              <emma:one-of disjunction-type="recognition" id="oneOf8">
                <emma:interpretation id="interp40" emma:lang="" emma:confidence="0">
                  <emma:literal>。</emma:literal>
                </emma:interpretation>
                <emma:interpretation id="interp41" emma:lang="" emma:confidence="0">
                  <emma:literal>〇</emma:literal>
                </emma:interpretation>
                <emma:interpretation id="interp42" emma:lang="" emma:confidence="0">
                  <emma:literal>°</emma:literal>
                </emma:interpretation>
                <emma:interpretation id="interp43" emma:lang="" emma:confidence="0">
                  <emma:literal>○</emma:literal>
                </emma:interpretation>
                <emma:interpretation id="interp44" emma:lang="" emma:confidence="0">
                  <emma:literal>O</emma:literal>
                </emma:interpretation>
              </emma:one-of>
            </emma:emma>
          </inkml:annotationXML>
        </inkml:traceGroup>
      </inkml:traceGroup>
    </inkml:traceGroup>
  </inkml:traceGroup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36.77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15868 13126 11008,'-52'-16'4128,"52"16"-2241,-56-50-1695,46 44 896,-5-20-352,0 6-32,4-23-384,0 7-192,11-19-96,0 5-32,18-12 0,1 9 0,17-9 64,-6 10-96,7 9 0,-3 4 384,5 22 160,-5 4-64,11 39 64,-9 0-96,-3 20 64,-3-6 32,-19 22-32,1-6-96,-20 13 0,4-10 64,-11-3 32,0-7-64,-22-10 64,8-6-256,-23-10-128,8-3-160,-4-20 32,7 0-192,0-23 0,9 3-768,2-6-288,4 3-832,8-7-256,3 4-2271,11 0-2337,0 3 2336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4.15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16158 11259 6528,'0'-26'2464,"0"26"-1344,4-4 224,-4 4 1088,0 10-672,0-4-257,8 18-287,-1-5 32,4 37-704,-3-10 64,-5 33-32,-3-14-64,0 27 96,0-13-192,0-4 0,0-12-416,7-14-64,1-7-128,0-8 32,-1-8-192,-3-40-32,-1 4-128,-13-29-32,-2 6 256,-6-9 128,2 6 128,-6 19 32,5 4 0,-2 17 64,5-1-32,2 10-32,1 0 32,4 30-32,3-7-96,8 6 64,-1-6-384,8-3-160,-3-3-1376,18-7-639,-5-3-2273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4.45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16354 11883 11008,'-15'-20'4128,"15"20"-2241,-30-16-991,23 16 1216,-1-6-1088,1-1-352,-1-6-544,5 3-96,10-6-32,-3-1 0,18-12 64,-3-1-32,7 23-32,-4 4-128,0 3 0,-4 0 64,1 10 32,-5 0 32,-2 13 0,-5-7 416,-3 4 192,0-4-32,-16 4 64,5-3-224,-15-5 0,3-2-256,-6-3-32,3-4-416,-4-9-128,3 2-928,16-15-416,-1 2-1888,16-22-799,-4 6-353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5.73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16657 10942 9984,'0'-17'3680,"0"17"-1984,7 0-704,-7 0 1183,10 10-671,2-1-192,-1 35-288,0-12-96,0 28-512,0-12 32,-7 34 64,0-12-128,-12 21-64,1-12-32,-4-7 32,3-13-224,1-6-64,0-11-256,3-12-96,0 0-160,15-44-128,0 4 0,11-32-32,-2 6 128,9-17 160,-4 11 128,5 2 128,-8 7 128,0 14 64,-3 2 160,-4 14 160,0 0-224,-5 23-32,1-4-96,1 23 32,-6-6-128,6 3 0,-4-6-896,2-4-320,2-6-864,2-20-288,2 0 705,-2-30 351,0 4 672,-2 0 352,-2 3 1024,-2-7 512,0 4 576,-8-1 319,0 5-479,-4 2-192,0 4-544,-4 9-256,1 0-160,0 7-64,-1 0-160,0 10 0,6 0 32,-2 26 64,0-6-160,4 9-128,0-6-128,8-7 32,-2-3-480,10-20-128,-6-3-96,16-23-64,-3 4 32,-4-8 96,-5 4 192,-2-13 160,-2 7 192,-6-1 64,-1 4 64,1 3 64,-1 3 256,5 17 96,0 0 0,-1 13 0,0 0-32,1 3 64,-4-4-224,-1 8-64,1-4-96,-1 0 32,1 0-768,0-16-256,0 0-1248,7-1-448,0 1-607,4-13-161,-4 3 736,-1-10 2432,2 3 2304,-5 3 576,0 1 352,-3 10-961,0-1-447,3 14-928,-3-1-160,3 7 32,-3-3 64,4 3 32,-1-3-160,4 0 32,-3-4-224,3-2-96,0-1-192,-1-3 0,-2 0 0,2-7 64,-2 1-448,3-14-224,0 4-256,1-17-96,-1 4 512,0 5 224,0 5 192,0 9 32,1 3 0,-2 7 0,-3 0 64,0 0 32,1 0 160,0 0 160,-2 0-96,6-10 0,-1 4-192,0-10-32,-3 2-32,3 2-64,0 2 32,-7-24 32,0 6-32,-8 14-32,0 1 32,-4-10 32,1 3-32,-4 10 64,0 4 128,-4 22 128,3 0 64,2 24 160,-2-7 224,5 10 160,3-7-160,4 0-96,0-7-256,11-2-128,1-8-160,14 1-64,-4-4-32,12-6 32,-10-3-64,6-11-32,-4 1-672,-7-23-288,-4 3-1696,-11-7-768,0 8-3007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6.232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18190 10800 11392,'-16'4'4224,"16"-4"-2305,-4 26-1183,4-20 1184,-3 10-832,3-2-224,-3 32-320,-1-4-96,-4 4-256,4-6-128,0 2 32,1-6-128,-1-2-64,1-5-1216,-5-16-480,8-3-1728,0-33-639,0 4-417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6.45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18122 10595 11136,'-4'-12'4128,"4"12"-2241,-3 0-2143,3 0 672,0 6-288,0 0 0,3-6-1216,1 0-511,18 20-2945,-6-2-1216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6.69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18448 10906 9600,'4'26'3584,"-4"-26"-1920,-8 66-736,4-57 1151,-3 18-543,3-8-160,-3 4-448,-1-3-192,0 0-416,2-4-128,2-6-64,0 0-160,4-10 32,0 0-64,8-30 0,-2 4-352,6-14-160,-4 8-96,6-18-32,-2 4 256,2 0 192,-2 7 160,-2 0 64,0 5 448,-2 25 256,0 2-32,-1 17 0,-3 0-224,-1 10-96,1-4-256,4 14-32,-4-4-32,3 6 0,0-2-640,5 0-224,-2-10-1184,13-10-448,-6 0-2783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7.15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18960 10258 12032,'-11'-46'4575,"11"46"-2495,-15-58-1664,11 51 1056,-6-6-416,-2 3 0,-3 0-288,4 4-96,-7 9-384,4 0 32,-1 23 96,0 0-224,3 10-96,2-6 0,-2 46 64,1-11-64,8 14-64,-1-10 0,4 26 32,0-16-32,4-4-32,-1-12-128,1-7-64,-1-10-704,1-10-192,0-7-320,-4-29-64,0 0 96,-15-17 96,4 5 672,-14-8 320,3-4 288,-8 5 96,7 2 576,1 1 352,4 3 128,4-4 0,-1 5-192,8-5-128,-1 4-256,12-3-32,0 2-192,18-8-32,-1 2-288,16-6 0,-3 6-96,7-3-64,-9 3-960,5 7-416,-7 3-1568,0 7-671,-5 0-1473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47.468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18998 10754 11392,'-22'-2'4224,"22"2"-2305,-19-18-1183,16 18 1120,-1-12-960,0-2-320,4-8-160,0 2-64,8-4-160,-1 6-192,8-6-32,-4 4 32,10 10 0,-3 0 0,5 10 64,-4 0-32,3 18-32,-4-2 32,-6 10-32,-4-4 64,-8 8 96,0-4 416,-12 0 256,4-6-128,-6-3-96,2-4-224,-2-7-64,2 2-192,-6-12-96,3 0-512,-4-15-224,5 2-1984,0-3-800,-1 4-2719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2:56.08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 contextRef="#ctx0" brushRef="#br0">17658 11758 5888,'-4'-23'2272,"4"23"-1216,-4-19-96,4 19 832,-3-4-192,3 1 0,-4 0-257,0 0-63,1 3-704,-1 0 32,0 16-32,4 4-192,0 9 32,0-2-64,0 28 32,0-6 0,4 4 64,0-7-224,7 3-128,-4-10-64,8 1-32,0-7-96,4-11 64,-6-2-32,6-14 0,-4 1-288,-4-14-160,0 1-384,-7-17-96,0 4 192,-16-5 64,1 5 448,-11 9 160,0 0 96,-7 10 32,7 0 256,-1 7 160,1-1 224,3 1 64,4 0-96,5-4 32,-1 0-224,3-9 0,5 2-192,11-9-64,-5 0-64,15-10 0,0 3-64,16 1-32,-4 2 32,7-2 32,-5 2-800,2-2-320,-4 2-320,-1 1-32,-4 3 480,-2-1 289,-1 4 415,-3 4 192,-5 0 352,1 2 159,-3 1 321,-1 0 160,-5-1-160,1 1-32,1 0-288,-1-4-128,1 4-192,-1-7-128,1 0 0,3-3 32,-4 0-32,1 0 64,-1 0-128,-3 0 0,0 3 32,-4 0 64,0 3-32,-4 7-32,0 0 32,-3 10 32,-1-3-96,1 12 0,-1-2 224,1 16 128,-1-7-96,5 16-64,-1-5 0,4 2-32,0-6-64,4-7-64,-4-3 32,7-13-32,1-4-96,7-19 64,-4 4-320,4-15-160,0 5-320,3-11-32,-4 4 96,8-10 128,1 7 384,-5-1 128,-3 4 128,0 3 0,0 3 352,-4 7 160,-1 3 96,-2 10 32,-1 0-96,-3 20 0,-1-4-96,1 4 32,0-4-128,0 4 32,-4-4-224,3 1-96,1-1-32,4-13-32,-1 1-224,4-8-96,0 1-256,4-16-32,-4 2-96,4-12-64,-1 5 352,1-15 256,0 6 160,0-3 160,-4 10 224,0 6 128,0 4 32,-3 19 32,-1 1 0,1 9-64,-5-3-192,1 9-128,0-2-32,2 2-32,-2 1-160,3-7 32,1 0-160,3-6 32,0-1-576,4-12-256,0-1-480,7-9-160,-3 3-351,6-30-129,-3 10 352,0-13 256,1 7 832,-5-10 384,-3 6 1024,-4-6 448,-3 6 672,-4 11 352,-2 5-513,-8 14-159,2 3-480,-3 20-192,-1-4-256,1 24-64,-1-7-64,1 26 0,-1-6 96,5 13 64,-1-10-288,4 0-128,0-7-256,11-3-64,-3-7-128,10-12 32,-3-4-256,6-26-128,-2-4-352,0-15-96,-5 6-32,-2-7 0,-5 3 288,-14 10 192,-1 4 384,-22 3 192,4 0 256,-6 19 224,2-2 288,0 12 224,4-3 0,4 4 32,5-4-384,2 3-96,0 1-256,7-8-128,5 1-192,14-13 0,0 0 0,21-14 64,-6 4-96,15-16 0,-3 2-384,1-2-160,-1 6-448,-1-7-256,-7 4-96,2-10-32,-6 7 512,0-21 256,-4 11 480,-3 0 192,-4 3 480,-5 6 288,1 4 320,-3 12 96,-5 4-160,-3 24-96,0-4-96,0 19-64,0-2-192,-3 12-32,-1-6-64,0 16 0,0-10-192,4-3-128,0-3-192,4-3-64,0-4-192,7-16 0,-3-4-160,6-19-64,1 3-160,4-9-64,0 2 288,2-6 160,-3 4 192,-3 2 96,-4 4 128,1 7 128,-5 2 160,4 8 32,-3-1 0,3 0 128,0 0-288,8 10-96,-6-3-128,6 0-96,-4 0 32,4-4-32,-5-2 0,5-11 64,-4 1-448,0-1-160,-5 1-1120,1-8-448,-4 4-3904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29:56.37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8E5A0AF3-D540-4350-AA71-E2D72CC07E9B}" emma:medium="tactile" emma:mode="ink">
          <msink:context xmlns:msink="http://schemas.microsoft.com/ink/2010/main" type="writingRegion" rotatedBoundingBox="4287,14618 4457,14618 4457,14684 4287,14684"/>
        </emma:interpretation>
      </emma:emma>
    </inkml:annotationXML>
    <inkml:traceGroup>
      <inkml:annotationXML>
        <emma:emma xmlns:emma="http://www.w3.org/2003/04/emma" version="1.0">
          <emma:interpretation id="{8312F8F5-E711-404A-A453-9A1CDAD68C51}" emma:medium="tactile" emma:mode="ink">
            <msink:context xmlns:msink="http://schemas.microsoft.com/ink/2010/main" type="paragraph" rotatedBoundingBox="4287,14618 4457,14618 4457,14684 4287,1468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08A7E3B-D61E-4BE1-8212-1752AD812958}" emma:medium="tactile" emma:mode="ink">
              <msink:context xmlns:msink="http://schemas.microsoft.com/ink/2010/main" type="line" rotatedBoundingBox="4287,14618 4457,14618 4457,14684 4287,14684"/>
            </emma:interpretation>
          </emma:emma>
        </inkml:annotationXML>
        <inkml:traceGroup>
          <inkml:annotationXML>
            <emma:emma xmlns:emma="http://www.w3.org/2003/04/emma" version="1.0">
              <emma:interpretation id="{A8E8D9F6-6A81-4BB4-99F7-2E6D4B34B618}" emma:medium="tactile" emma:mode="ink">
                <msink:context xmlns:msink="http://schemas.microsoft.com/ink/2010/main" type="inkWord" rotatedBoundingBox="4287,14618 4457,14618 4457,14684 4287,14684"/>
              </emma:interpretation>
            </emma:emma>
          </inkml:annotationXML>
          <inkml:trace contextRef="#ctx0" brushRef="#br0">6324 14877 7808,'-4'0'2880,"1"4"-1536,-5-4-864,8 0 832,0 0-224,0 0 32,0 0-385,0 0-31,0 4-416,0-4 96,0 0 64,0 0-96,0 0 32,4 0-160,0 0 32,-1 0-160,5-4-64,-4 0 0,7-2-32,-4 0 0,4-2 64,4 0-96,-7 4 0,-1 0 32,1 2 0,3-6 0,-9 6 64,2-2-32,0 4-32,0-4 32,-1 4-32,1 0 0,0 0 64,-1-2-32,-3 2-32,0 0 32,0 0-32,4 0 0,-4 0 0,0 0 0,0 2 0,4-2 0,-4 0 64,0 0-96,0 4-64,4-4 64,-4 4 0,0-4 32,0 2 64,0-2-32,0 0-32,0 0 32,0 4-32,0-4 0,0 0 0,3 4-96,-3-4 64,0 2 32,4-2 64,0 0-96,-4 0 0,0 0 32,0 0 64,0 0 32,0 0 32,0 0-64,0 0 32,0 4-128,4-4 0,-4 0-32,3 0 0,1 0 64,-4 0 64,0 0-32,0 0-32,4 0 32,-4 0-32,0 0 0,0 0 64,3 0-32,-3 0-32,0 0 32,0 0-32,0 0 0,0 0 0,0 0 0,0 0 0,0 0 0,0 0 0,0 0-640,0 0-224,0 0-1823,0 4-705,0-4-1088</inkml:trace>
        </inkml:traceGroup>
      </inkml:traceGroup>
    </inkml:traceGroup>
  </inkml:traceGroup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3:02.70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57BCDD72-B9D3-4F5C-ADA1-2F277870E7C8}" emma:medium="tactile" emma:mode="ink">
          <msink:context xmlns:msink="http://schemas.microsoft.com/ink/2010/main" type="inkDrawing" rotatedBoundingBox="12565,4729 16553,4844 16516,6093 12529,5977" hotPoints="12613,5028 15817,4853 16241,5783 13037,5958" semanticType="enclosure" shapeName="Parallelogram"/>
        </emma:interpretation>
      </emma:emma>
    </inkml:annotationXML>
    <inkml:trace contextRef="#ctx0" brushRef="#br0">14552 6118 9216,'22'0'3520,"-4"0"-1920,15 14-1792,-3-14 544,15 6-160,13 0 32,6 0-32,9 2 32,26-6-128,9 2-64,-1-4 0,15-4-32,11-2 64,0-10-32,-8 2 64,19 4 128,4-2 128,-12 2-65,11 4 65,1-4-128,-11 2 32,-4 0-96,11 4 0,-4 0-192,-14 2 32,-5-2 64,12 4 32,-7-4 96,-12 2 96,-11-2-128,-6 0-32,3 2 0,-9-2 64,-2 0-96,-7 4 0,-13-2 32,-13 2 0,-9 0-64,-6 0-64,-7 0 32,-4 0 32,-5 0 32,-7 0 96,-3 0-160,-4 0-96,-3 0-256,-1 0-128,-3-4-1856,-4 2-799,-15-6-1473</inkml:trace>
    <inkml:trace contextRef="#ctx0" brushRef="#br0" timeOffset="672">14776 5160 7808,'-11'0'2976,"11"13"-1600,11 4-1600,-3-7 448,10 2-320,8 2 64,10-4 576,12-4 288,22 0-416,20-6 0,9-6 0,4-4-32,27-3 32,10 0-96,-4-1-32,24-2-160,-2 3-96,-7-4 0,16 5-32,-5-2 351,-14 2 161,11-2-256,-2 1-64,-20 0-64,-8 3 0,1 0-160,-12 4 32,-10 2-640,-16 1-223,-16 0-1537,-8-1-672,-14 2-736</inkml:trace>
    <inkml:trace contextRef="#ctx0" brushRef="#br0" timeOffset="891">17937 5182 12544,'-19'30'4735,"8"-4"-2559,-4 14-2464,7-18 736,5 18-384,-5 12-64,8 18 32,4 2-32,3-4 0,-3-2-864,0 4-352,-8-8-1951,-11-6-737,-7-8-32</inkml:trace>
    <inkml:trace contextRef="#ctx0" brushRef="#br0" timeOffset="1172">14850 5248 12544,'-36'36'4639,"32"-16"-2495,1 30-2560,-1-14 640,8 16-416,3 16 32,8 2 96,6 8 32,9 14 32,0 6-448,3-2-96,7-10-1343,19-2-513,5-2-1952</inkml:trace>
  </inkml:traceGroup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3:06.09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E3E1851F-4993-4CA0-90A2-6A305336189D}" emma:medium="tactile" emma:mode="ink">
          <msink:context xmlns:msink="http://schemas.microsoft.com/ink/2010/main" type="inkDrawing" rotatedBoundingBox="17150,7804 18471,7982 18324,9071 17003,8893" hotPoints="18265,8529 17688,9107 17110,8529 17688,7952" semanticType="enclosure" shapeName="Circle"/>
        </emma:interpretation>
      </emma:emma>
    </inkml:annotationXML>
    <inkml:trace contextRef="#ctx0" brushRef="#br0">19606 9115 7424,'-64'0'2816,"64"0"-1536,-95-30-1504,80 26 512,-40-26 160,10 4 256,-14-22 64,12 4 32,2-30-448,4 8 64,20-23 32,2 14-32,27-37 0,-1 20-321,55 0-31,-6 14-64,59 9 0,-16 13 128,48 30 64,-25 3 128,8 52 128,-24-6 96,1 46 128,-14-10-64,-15 27-64,-12-14-160,-18 26-64,-8-12 224,-24 2 128,-2-12-160,-44-8 32,4-8-192,-30-12 32,13-4-96,-24-12 0,9-2-160,-17-4-32,13-6 32,-1 0 0,12-4-224,2-4 0,9-2-32,7 0-32,3-4-160,8-2-128,3 0-448,5-1-160,-2-3-864,6 0-288,3 0-3135</inkml:trace>
  </inkml:traceGroup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3:20.936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B3A6BF55-AC64-470D-A775-FCE35EB2E816}" emma:medium="tactile" emma:mode="ink">
          <msink:context xmlns:msink="http://schemas.microsoft.com/ink/2010/main" type="inkDrawing" rotatedBoundingBox="12816,10439 15978,10093 15991,10210 12829,10556" shapeName="Other"/>
        </emma:interpretation>
      </emma:emma>
    </inkml:annotationXML>
    <inkml:trace contextRef="#ctx0" brushRef="#br0">15002 10715 11008,'-47'6'4128,"18"0"-2241,-1 4-2558,14-4 543,2 2 96,2-6 319,9 2 1,6-4 96,9-4-224,10-2-32,8-4 0,11-12 64,21 2 96,20-4-64,7-2-64,-1 4-64,14-2 0,20 8 0,-2-4 32,-2 4 192,14-4 128,5 6-96,-4 4-32,6 4-64,13 0 0,-12 6-64,-7 0 32,19 0-64,-12-4 64,-11 2-128,0-6-64,1 2 0,-5-6 32,-14-2-32,-15-2 64,-14 0-480,-13 2-224,-14 0-896,-15 4-384,-14 4-1823,-10 0-769,-28 6 736</inkml:trace>
  </inkml:traceGroup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3:21.29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726B6166-436E-4D5A-8808-79CDD2B92260}" emma:medium="tactile" emma:mode="ink">
          <msink:context xmlns:msink="http://schemas.microsoft.com/ink/2010/main" type="inkDrawing" rotatedBoundingBox="13043,10536 15903,10511 15904,10590 13044,10615" shapeName="Other"/>
        </emma:interpretation>
      </emma:emma>
    </inkml:annotationXML>
    <inkml:trace contextRef="#ctx0" brushRef="#br0">15096 10737 10624,'-30'14'4032,"30"-11"-2177,4 0-2238,3 0 575,12 0-160,28 4 95,20 0 33,10-1 0,22 1-96,27-4 32,-1 1 0,23 2 96,15-6 96,-8 3 160,18-3 32,1-3-128,-12-3-32,8-4-64,-4 0 64,-18 0-160,3 0-32,-10 0-128,-12 7-32,-18 0-832,-16-1-288,-13 4-1535,-13 0-609,-17 4-896</inkml:trace>
  </inkml:traceGroup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3:23.19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7B5A4BDC-59D0-4939-A26A-FBE1C7ECF509}" emma:medium="tactile" emma:mode="ink">
          <msink:context xmlns:msink="http://schemas.microsoft.com/ink/2010/main" type="writingRegion" rotatedBoundingBox="13237,10705 15216,10573 15272,11406 13292,11537"/>
        </emma:interpretation>
      </emma:emma>
    </inkml:annotationXML>
    <inkml:traceGroup>
      <inkml:annotationXML>
        <emma:emma xmlns:emma="http://www.w3.org/2003/04/emma" version="1.0">
          <emma:interpretation id="{1C425058-4894-4D6B-86B2-AB940D1C55A0}" emma:medium="tactile" emma:mode="ink">
            <msink:context xmlns:msink="http://schemas.microsoft.com/ink/2010/main" type="paragraph" rotatedBoundingBox="13237,10705 15216,10573 15272,11406 13292,1153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A82701F-8165-4792-8AEF-CE37A94A6355}" emma:medium="tactile" emma:mode="ink">
              <msink:context xmlns:msink="http://schemas.microsoft.com/ink/2010/main" type="line" rotatedBoundingBox="13237,10705 15216,10573 15272,11406 13292,11537"/>
            </emma:interpretation>
          </emma:emma>
        </inkml:annotationXML>
        <inkml:traceGroup>
          <inkml:annotationXML>
            <emma:emma xmlns:emma="http://www.w3.org/2003/04/emma" version="1.0">
              <emma:interpretation id="{1E330422-4570-431B-9DDC-BDE91C325579}" emma:medium="tactile" emma:mode="ink">
                <msink:context xmlns:msink="http://schemas.microsoft.com/ink/2010/main" type="inkWord" rotatedBoundingBox="13238,10729 13555,10708 13590,11237 13274,11258"/>
              </emma:interpretation>
              <emma:one-of disjunction-type="recognition" id="oneOf0">
                <emma:interpretation id="interp0" emma:lang="zh-CN" emma:confidence="0">
                  <emma:literal>]</emma:literal>
                </emma:interpretation>
                <emma:interpretation id="interp1" emma:lang="zh-CN" emma:confidence="0">
                  <emma:literal>工</emma:literal>
                </emma:interpretation>
                <emma:interpretation id="interp2" emma:lang="zh-CN" emma:confidence="0">
                  <emma:literal>卫</emma:literal>
                </emma:interpretation>
                <emma:interpretation id="interp3" emma:lang="zh-CN" emma:confidence="0">
                  <emma:literal>彐</emma:literal>
                </emma:interpretation>
                <emma:interpretation id="interp4" emma:lang="zh-CN" emma:confidence="0">
                  <emma:literal>I</emma:literal>
                </emma:interpretation>
              </emma:one-of>
            </emma:emma>
          </inkml:annotationXML>
          <inkml:trace contextRef="#ctx0" brushRef="#br0">15302 10972 11136,'-4'12'4128,"4"-12"-2241,8-10-1919,-8 10 736,7 0-416,0 0-96,12-2-96,-4-2 0,6-6-64,-2 4-32,-1-4 32,-2 4-32,-2 2 64,1 0-32,0 2 64,-4-2 288,3 1 128,-7 0 256,-3 6 64,0 0 0,-4 20-32,0 0-192,0 13-32,0-6-256,0 12-64,0-6-64,0 4-32,0-4-96,0-4 32,0-6-288,4 2-32,-4-6-864,3 4-416,1-6-1184,-1 0-543,1-4-2081</inkml:trace>
          <inkml:trace contextRef="#ctx0" brushRef="#br0" timeOffset="297">15346 11456 11136,'-33'4'4128,"33"-4"-2241,-15-26-1151,11 22 1120,4 2-832,0-2-160,8 4-320,-1 0-32,12 0-288,-1 0-128,7-6 0,-3-2 0,5 2 32,-5 4-160,4-6 32,0 6-288,-1-2-64,-3 0-736,-3 2-320,-4-2-960,4 0-415,-5 2-2049</inkml:trace>
        </inkml:traceGroup>
        <inkml:traceGroup>
          <inkml:annotationXML>
            <emma:emma xmlns:emma="http://www.w3.org/2003/04/emma" version="1.0">
              <emma:interpretation id="{CC69A284-E3A2-4D7E-B082-48A69720851A}" emma:medium="tactile" emma:mode="ink">
                <msink:context xmlns:msink="http://schemas.microsoft.com/ink/2010/main" type="inkWord" rotatedBoundingBox="13604,10867 13870,10849 13888,11121 13622,11139"/>
              </emma:interpretation>
              <emma:one-of disjunction-type="recognition" id="oneOf1">
                <emma:interpretation id="interp5" emma:lang="zh-CN" emma:confidence="0">
                  <emma:literal>的</emma:literal>
                </emma:interpretation>
                <emma:interpretation id="interp6" emma:lang="zh-CN" emma:confidence="0">
                  <emma:literal>u</emma:literal>
                </emma:interpretation>
                <emma:interpretation id="interp7" emma:lang="zh-CN" emma:confidence="0">
                  <emma:literal>厶</emma:literal>
                </emma:interpretation>
                <emma:interpretation id="interp8" emma:lang="zh-CN" emma:confidence="0">
                  <emma:literal>“</emma:literal>
                </emma:interpretation>
                <emma:interpretation id="interp9" emma:lang="zh-CN" emma:confidence="0">
                  <emma:literal>八</emma:literal>
                </emma:interpretation>
              </emma:one-of>
            </emma:emma>
          </inkml:annotationXML>
          <inkml:trace contextRef="#ctx0" brushRef="#br0" timeOffset="735">15630 11090 10624,'0'-20'4032,"0"20"-2177,4 3-1311,-4 0 960,0 4-320,0 0 32,3 9-512,-3-3-96,4 14-352,-1-9-32,-3 12 96,0-4-64,0 0 96,0-6-256,0 0-64,0-4-96,0-2-64,0-2 160,4-4 96,0-2-32,4-12-64,-1 2-352,8-12-192,-4 0 96,4-8 160,0 4 96,0 4 96,-4 4 32,2-2 96,-1 4-32,3 7 64,-4 0 64,0 13 64,0-4-32,1 4-32,-5 0-96,0 6-64,1-2-64,0 2 32,-1-4-608,0-2-288,1-2-1088,-2-6-384,2 2-2559,-1-8-1473,-4 2 3040</inkml:trace>
        </inkml:traceGroup>
        <inkml:traceGroup>
          <inkml:annotationXML>
            <emma:emma xmlns:emma="http://www.w3.org/2003/04/emma" version="1.0">
              <emma:interpretation id="{E362FBF4-D5E5-4450-9986-CEB95CEF88B7}" emma:medium="tactile" emma:mode="ink">
                <msink:context xmlns:msink="http://schemas.microsoft.com/ink/2010/main" type="inkWord" rotatedBoundingBox="13946,10879 14090,10870 14131,11482 13987,11491"/>
              </emma:interpretation>
              <emma:one-of disjunction-type="recognition" id="oneOf2">
                <emma:interpretation id="interp10" emma:lang="zh-CN" emma:confidence="0">
                  <emma:literal>“</emma:literal>
                </emma:interpretation>
                <emma:interpretation id="interp11" emma:lang="zh-CN" emma:confidence="0">
                  <emma:literal>p</emma:literal>
                </emma:interpretation>
                <emma:interpretation id="interp12" emma:lang="zh-CN" emma:confidence="0">
                  <emma:literal>卩</emma:literal>
                </emma:interpretation>
                <emma:interpretation id="interp13" emma:lang="zh-CN" emma:confidence="0">
                  <emma:literal>阝</emma:literal>
                </emma:interpretation>
                <emma:interpretation id="interp14" emma:lang="zh-CN" emma:confidence="0">
                  <emma:literal>P</emma:literal>
                </emma:interpretation>
              </emma:one-of>
            </emma:emma>
          </inkml:annotationXML>
          <inkml:trace contextRef="#ctx0" brushRef="#br0" timeOffset="928">16008 11080 11648,'0'0'4384,"0"0"-2369,-4 48-1439,4-38 1152,0 10-544,0-4-32,0 18-480,0-8-96,0 16-320,0-6-32,0 26 96,0-8-192,0 2 0,0-8-416,0-2-224,0-6-768,4-10-384,-1-4-1696,1-16-639,-1 0-865</inkml:trace>
          <inkml:trace contextRef="#ctx0" brushRef="#br0" timeOffset="1225">16033 11174 11904,'-12'-48'4480,"12"48"-2433,-6-4-1343,2 4 1184,4-3-864,0 0-160,0-4-320,0 4-96,4-3-256,-1-2-192,12 2-32,-4 0 32,4 6 0,0 0 64,-1 10 32,-2-4 32,-5 14 64,1-4-96,-5 7 0,-3-4-32,-7 5 32,3-4-128,-7 0 0,0-4-128,-4 4 32,4-4-640,-4-4-288,4-2-960,3-2-320,4-6-1727,8-2-737,-4 0 896</inkml:trace>
        </inkml:traceGroup>
        <inkml:traceGroup>
          <inkml:annotationXML>
            <emma:emma xmlns:emma="http://www.w3.org/2003/04/emma" version="1.0">
              <emma:interpretation id="{0F679867-8511-40C2-93C0-3C3BEB66A568}" emma:medium="tactile" emma:mode="ink">
                <msink:context xmlns:msink="http://schemas.microsoft.com/ink/2010/main" type="inkWord" rotatedBoundingBox="14276,10636 15216,10573 15252,11115 14312,11178"/>
              </emma:interpretation>
              <emma:one-of disjunction-type="recognition" id="oneOf3">
                <emma:interpretation id="interp15" emma:lang="zh-CN" emma:confidence="0">
                  <emma:literal>张</emma:literal>
                </emma:interpretation>
                <emma:interpretation id="interp16" emma:lang="zh-CN" emma:confidence="0">
                  <emma:literal>岻</emma:literal>
                </emma:interpretation>
                <emma:interpretation id="interp17" emma:lang="zh-CN" emma:confidence="0">
                  <emma:literal>岾</emma:literal>
                </emma:interpretation>
                <emma:interpretation id="interp18" emma:lang="zh-CN" emma:confidence="0">
                  <emma:literal>㫝</emma:literal>
                </emma:interpretation>
                <emma:interpretation id="interp19" emma:lang="zh-CN" emma:confidence="0">
                  <emma:literal>坻</emma:literal>
                </emma:interpretation>
              </emma:one-of>
            </emma:emma>
          </inkml:annotationXML>
          <inkml:trace contextRef="#ctx0" brushRef="#br0" timeOffset="1650">16317 11106 10624,'11'-14'3936,"-11"14"-2112,3 17-1153,-3-14 1057,0 13-448,0-2-96,0 12-416,0-6-128,0 12-384,0-6 128,0 2 96,0-10-96,0 2 32,0-4-416,4-2-64,0-4 32,3-4 64,1 2-352,3-16-96,0 2-224,4-18-96,-4 6 128,3-26 96,-3 8 320,0-6 96,0 6 96,-3 0 64,-1 6 320,-3 8 128,0 2 128,0 22 0,-1-2 0,-3 27 64,0-8-192,0 17 32,0-2-256,4-2-32,0-6-128,-1 0-96,1-2 0,4-4-32,-5-4-224,9-2-96,-5-6-608,4 0-192,-1-6-832,5-8-352,-4 0-1695,8-14-641,-5 4 416</inkml:trace>
          <inkml:trace contextRef="#ctx0" brushRef="#br0" timeOffset="2431">16797 10827 10112,'-3'-10'3776,"3"10"-2048,-4-10-833,1 10 1217,-1 0-448,4 0-96,-4 13-384,0-3-192,1 4-544,-1-5 0,-4 44 0,1-7 32,0 20 32,-1-11-64,12 0-32,0-9-224,7-10-128,-4-2-128,8-4-32,0-8-32,6 2 0,-6-6-352,4-14-64,-4 0-384,0-18-128,-4 4 128,-8-22 96,1 6 256,-15-10 128,0 6-32,-23 0 0,4 4 320,-6 10 224,7 2 544,-5 4 256,8 4 64,1 6 64,3 0-128,3 6-64,4-2-416,11-1-160,1 0-224,14 1-32,-4-1-32,27-6-64,-9 3-544,19-10-224,-6 0-448,2-3-192,-3 3-384,4 3-160,-8 5 929,3-18 415,-6 0 544,-4 4 288,-3 2 960,-8 1 479,-1 4 1,-11-1 32,1 3-448,-11 7-128,4 0-224,-5 0-32,1 0-192,-1 13 0,1 0-256,3 0-32,0-3-192,4 6-64,0 1-64,8-4 0,-1 1 64,12 2 0,-5-4-96,15 2 64,-2-4 32,6 2 64,-7 2-32,3 2 64,-7 0 352,-3 4 256,-4-4-160,-8 4 32,-3-4-224,-12 2-32,1-2-192,-12-4-96,4-2-288,-7-2-96,1-2-800,-1-2-352,3-2-1632,4-2-704,0 0-2431</inkml:trace>
        </inkml:traceGroup>
      </inkml:traceGroup>
    </inkml:traceGroup>
  </inkml:traceGroup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5:06.88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62E9B13-58B9-45FF-AFAC-A206A05B93FE}" emma:medium="tactile" emma:mode="ink">
          <msink:context xmlns:msink="http://schemas.microsoft.com/ink/2010/main" type="inkDrawing" rotatedBoundingBox="11739,15213 16985,14538 17220,16360 11974,17035" hotPoints="17256,15556 14763,16622 12165,15842 14659,14776" semanticType="enclosure" shapeName="Ellipse"/>
        </emma:interpretation>
      </emma:emma>
    </inkml:annotationXML>
    <inkml:trace contextRef="#ctx0" brushRef="#br0">15180 16652 10112,'-156'26'3872,"86"3"-2112,-70-2-2336,80-17 448,-12-1-64,-18-6 64,-13-15 192,7-16 32,15-10-32,3-22-64,16-12 32,10-16-128,22-20 64,15-4-32,19-6 0,22-14 64,37 0 0,18 14 0,15 8 0,44 18 192,15 6 192,41 10-128,4 14 0,39 6-128,24 4-32,2 6-96,27 4-32,-7 12 96,13 10 96,5 14 63,-22 16 97,3 16-32,-26 12 64,-6 8 0,-24 10 96,-32 6 64,-23 8-32,-18 12-96,-25 0 0,-31 4-96,-28 6 0,-35 8 32,-36 6 128,-29 6-192,-42 2 0,-47 2 160,-41-2 32,-43-2-96,-53-10-32,-103 2-288,3-24-64,-10-28 192,-19-20 128,-18-12-128,29-16-32,26-18-224,-1-8 0,50-12-256,14-14-32,48-14-544,28-4-224,17-14-1440,32-12-575,37-22-1857</inkml:trace>
  </inkml:traceGroup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5:07.77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D3ED292B-25E9-4376-9BA5-62AA1A0B2B4A}" emma:medium="tactile" emma:mode="ink">
          <msink:context xmlns:msink="http://schemas.microsoft.com/ink/2010/main" type="writingRegion" rotatedBoundingBox="16998,14917 20480,14702 20574,16220 17091,16435"/>
        </emma:interpretation>
      </emma:emma>
    </inkml:annotationXML>
    <inkml:traceGroup>
      <inkml:annotationXML>
        <emma:emma xmlns:emma="http://www.w3.org/2003/04/emma" version="1.0">
          <emma:interpretation id="{B7374B11-0FA8-42CE-845A-7566C4439D7C}" emma:medium="tactile" emma:mode="ink">
            <msink:context xmlns:msink="http://schemas.microsoft.com/ink/2010/main" type="paragraph" rotatedBoundingBox="16998,14917 20480,14702 20574,16220 17091,1643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2AF2063-F1C9-4C67-88DF-A58538E0C83E}" emma:medium="tactile" emma:mode="ink">
              <msink:context xmlns:msink="http://schemas.microsoft.com/ink/2010/main" type="line" rotatedBoundingBox="16998,14917 20480,14702 20574,16220 17091,16435"/>
            </emma:interpretation>
          </emma:emma>
        </inkml:annotationXML>
        <inkml:traceGroup>
          <inkml:annotationXML>
            <emma:emma xmlns:emma="http://www.w3.org/2003/04/emma" version="1.0">
              <emma:interpretation id="{508BCC3D-3555-42DB-AA42-229205939A65}" emma:medium="tactile" emma:mode="ink">
                <msink:context xmlns:msink="http://schemas.microsoft.com/ink/2010/main" type="inkWord" rotatedBoundingBox="17042,15631 17447,15606 17450,15649 17045,15674"/>
              </emma:interpretation>
              <emma:one-of disjunction-type="recognition" id="oneOf0">
                <emma:interpretation id="interp0" emma:lang="zh-CN" emma:confidence="0">
                  <emma:literal>-</emma:literal>
                </emma:interpretation>
                <emma:interpretation id="interp1" emma:lang="zh-CN" emma:confidence="0">
                  <emma:literal>一</emma:literal>
                </emma:interpretation>
                <emma:interpretation id="interp2" emma:lang="zh-CN" emma:confidence="0">
                  <emma:literal>‐</emma:literal>
                </emma:interpretation>
                <emma:interpretation id="interp3" emma:lang="zh-CN" emma:confidence="0">
                  <emma:literal>ㄧ</emma:literal>
                </emma:interpretation>
                <emma:interpretation id="interp4" emma:lang="zh-CN" emma:confidence="0">
                  <emma:literal>—</emma:literal>
                </emma:interpretation>
              </emma:one-of>
            </emma:emma>
          </inkml:annotationXML>
          <inkml:trace contextRef="#ctx0" brushRef="#br0">19067 15876 11904,'7'-3'4480,"-7"3"-2433,23-7-1887,-23 7 960,11 0-256,-3 0 128,16-3-416,-1 0-160,14-1-256,-7 2-64,6-5 96,-2 0-160,-1 1-32,-7-1-64,0 0 0,-5 5-864,-2-2-416,-4 0-1568,3 8-607,-6 0-1345</inkml:trace>
        </inkml:traceGroup>
        <inkml:traceGroup>
          <inkml:annotationXML>
            <emma:emma xmlns:emma="http://www.w3.org/2003/04/emma" version="1.0">
              <emma:interpretation id="{96E93D75-092F-4467-80F2-A6E3F0BF0C3D}" emma:medium="tactile" emma:mode="ink">
                <msink:context xmlns:msink="http://schemas.microsoft.com/ink/2010/main" type="inkWord" rotatedBoundingBox="17644,15152 18088,15125 18134,15877 17690,15904"/>
              </emma:interpretation>
              <emma:one-of disjunction-type="recognition" id="oneOf1">
                <emma:interpretation id="interp5" emma:lang="zh-CN" emma:confidence="0">
                  <emma:literal>4</emma:literal>
                </emma:interpretation>
                <emma:interpretation id="interp6" emma:lang="zh-CN" emma:confidence="0">
                  <emma:literal>斗</emma:literal>
                </emma:interpretation>
                <emma:interpretation id="interp7" emma:lang="zh-CN" emma:confidence="0">
                  <emma:literal>牛</emma:literal>
                </emma:interpretation>
                <emma:interpretation id="interp8" emma:lang="zh-CN" emma:confidence="0">
                  <emma:literal>㐃</emma:literal>
                </emma:interpretation>
                <emma:interpretation id="interp9" emma:lang="zh-CN" emma:confidence="0">
                  <emma:literal>㐄</emma:literal>
                </emma:interpretation>
              </emma:one-of>
            </emma:emma>
          </inkml:annotationXML>
          <inkml:trace contextRef="#ctx0" brushRef="#br0" timeOffset="984">19902 15348 10880,'10'4'4032,"-10"-4"-2177,11 12-1471,-11-8 1024,4 6-512,-4-4-32,0 4-384,0-4-64,-7 20-224,-1-6-128,-13 24-32,2-8 224,-15 12 160,5-8-128,-4 6-32,7-10 0,4-4 0,3-2-128,12-7-32,-1-3 96,31-3 96,-5-5-64,23-12-64,-8 0 0,11-6-32,-6 0 0,9-8 0,-6 4-64,4-3-64,-9 0-256,-3 0-160,-6 3-576,-20-7-160,0 5-1152,-14-4-512,0 2-2623</inkml:trace>
          <inkml:trace contextRef="#ctx0" brushRef="#br0" timeOffset="1203">20004 15338 12288,'-3'-4'4575,"3"4"-2495,-4 8-1376,4-6 1248,-3 8-608,3 0-32,0 14-352,0-4-64,0 32-480,0-6 32,-4 16 64,0-6-192,4 10-96,0-14-224,0 20 0,0-10-640,0 0-224,0-9-1248,0 0-544,0-7-4063</inkml:trace>
        </inkml:traceGroup>
        <inkml:traceGroup>
          <inkml:annotationXML>
            <emma:emma xmlns:emma="http://www.w3.org/2003/04/emma" version="1.0">
              <emma:interpretation id="{23E8AF29-2FDC-4ED2-B042-802A6237E103}" emma:medium="tactile" emma:mode="ink">
                <msink:context xmlns:msink="http://schemas.microsoft.com/ink/2010/main" type="inkWord" rotatedBoundingBox="18314,15217 18523,15204 18554,15703 18345,15716"/>
              </emma:interpretation>
              <emma:one-of disjunction-type="recognition" id="oneOf2">
                <emma:interpretation id="interp10" emma:lang="zh-CN" emma:confidence="0">
                  <emma:literal>6</emma:literal>
                </emma:interpretation>
                <emma:interpretation id="interp11" emma:lang="zh-CN" emma:confidence="0">
                  <emma:literal>s</emma:literal>
                </emma:interpretation>
                <emma:interpretation id="interp12" emma:lang="zh-CN" emma:confidence="0">
                  <emma:literal>S</emma:literal>
                </emma:interpretation>
                <emma:interpretation id="interp13" emma:lang="zh-CN" emma:confidence="0">
                  <emma:literal>了</emma:literal>
                </emma:interpretation>
                <emma:interpretation id="interp14" emma:lang="zh-CN" emma:confidence="0">
                  <emma:literal>」</emma:literal>
                </emma:interpretation>
              </emma:one-of>
            </emma:emma>
          </inkml:annotationXML>
          <inkml:trace contextRef="#ctx0" brushRef="#br0" timeOffset="1703">20541 15407 11392,'-4'0'4288,"4"0"-2305,-7 3-1759,3 0 928,0 3-384,0 1 0,-3 3-64,0-3-64,-5 9-320,5-3 160,-4 10 64,3-3-160,1 6 32,0-3-320,7 6-128,0-5-96,7 2 96,0 0 0,5-6 96,-1-4-32,8 0-32,-5-2 32,1 2-32,0-3 256,-5 4 160,-2-1 160,-8 4 96,0-4-160,-10 0 32,2-2-320,-14-2-64,3-2-160,-14 0-32,7-4-672,-3 2-320,6-1-1472,5-7-640,3 0-3199</inkml:trace>
        </inkml:traceGroup>
        <inkml:traceGroup>
          <inkml:annotationXML>
            <emma:emma xmlns:emma="http://www.w3.org/2003/04/emma" version="1.0">
              <emma:interpretation id="{8B5EDA6B-39EB-4323-B67F-D7B1059993F3}" emma:medium="tactile" emma:mode="ink">
                <msink:context xmlns:msink="http://schemas.microsoft.com/ink/2010/main" type="inkWord" rotatedBoundingBox="18635,15151 19072,15125 19139,16213 18702,16240"/>
              </emma:interpretation>
              <emma:one-of disjunction-type="recognition" id="oneOf3">
                <emma:interpretation id="interp15" emma:lang="zh-CN" emma:confidence="0">
                  <emma:literal>g</emma:literal>
                </emma:interpretation>
                <emma:interpretation id="interp16" emma:lang="zh-CN" emma:confidence="0">
                  <emma:literal>与</emma:literal>
                </emma:interpretation>
                <emma:interpretation id="interp17" emma:lang="zh-CN" emma:confidence="0">
                  <emma:literal>马</emma:literal>
                </emma:interpretation>
                <emma:interpretation id="interp18" emma:lang="zh-CN" emma:confidence="0">
                  <emma:literal>岁</emma:literal>
                </emma:interpretation>
                <emma:interpretation id="interp19" emma:lang="zh-CN" emma:confidence="0">
                  <emma:literal>y</emma:literal>
                </emma:interpretation>
              </emma:one-of>
            </emma:emma>
          </inkml:annotationXML>
          <inkml:trace contextRef="#ctx0" brushRef="#br0" timeOffset="2018">20787 15587 12800,'0'23'4735,"0"-23"-2559,0 36-1344,0-29 1344,0 12-1088,0-6-320,0 3-416,0-2-192,0-1-64,0 0-224,-3-7 0,-1 1-800,-11-17-256,4 4-1216,-8-24-480,5 7-1887,-5-26-1569,6 10 2528,1-14 7904,9-6-1184,-1 10-128,8 16-1568,-1 4-736,11 16-544,1 3-192,7 13 128,-4 0-1504,12 7-576,-7 0-1056</inkml:trace>
          <inkml:trace contextRef="#ctx0" brushRef="#br0" timeOffset="2549">21035 15433 7424,'3'-26'2816,"-3"26"-1536,-7-7-160,3 7 1088,-3 0-640,3 0-161,-7-3-191,0 3-96,-4 0-576,0 0-128,0 6-32,5 1-32,3 9 96,-1-3-160,4 10-32,1-3 0,3 6 64,0-3-96,7 3 32,1-6-224,3-4-32,-5 1-64,5-10 0,0-1-352,4-16-160,-4 0-192,4-16-64,-4 3 352,1-3 224,-1 3 160,-4 0 64,1 3 224,-1 7 128,-3 3 192,3 10 64,0 0-32,0 30 64,0-4-256,1 36-128,-4-9 0,-1 38 0,2-15 32,-10 22 0,2-12 64,-9 15 32,5-15-96,-7-1 0,3-10-160,-15-19 0,4-10-96,-30-36-96,8 0-32,-12-40 0,8 7 0,8-29 96,3 6 64,18-7 128,4 11-128,30 2-32,-4 4 0,23 7 64,-4 6-32,6 3-32,-7 4-768,5 3-288,-4 3-1856,-2 0-832</inkml:trace>
        </inkml:traceGroup>
        <inkml:traceGroup>
          <inkml:annotationXML>
            <emma:emma xmlns:emma="http://www.w3.org/2003/04/emma" version="1.0">
              <emma:interpretation id="{C29AC9CE-231C-4531-85D7-605088F88B31}" emma:medium="tactile" emma:mode="ink">
                <msink:context xmlns:msink="http://schemas.microsoft.com/ink/2010/main" type="inkWord" rotatedBoundingBox="19271,15493 19339,15489 19340,15516 19272,15520"/>
              </emma:interpretation>
              <emma:one-of disjunction-type="recognition" id="oneOf4">
                <emma:interpretation id="interp20" emma:lang="zh-CN" emma:confidence="0">
                  <emma:literal>.</emma:literal>
                </emma:interpretation>
                <emma:interpretation id="interp21" emma:lang="zh-CN" emma:confidence="0">
                  <emma:literal>。</emma:literal>
                </emma:interpretation>
                <emma:interpretation id="interp22" emma:lang="zh-CN" emma:confidence="0">
                  <emma:literal>·</emma:literal>
                </emma:interpretation>
                <emma:interpretation id="interp23" emma:lang="zh-CN" emma:confidence="0">
                  <emma:literal>,</emma:literal>
                </emma:interpretation>
                <emma:interpretation id="interp24" emma:lang="zh-CN" emma:confidence="0">
                  <emma:literal>、</emma:literal>
                </emma:interpretation>
              </emma:one-of>
            </emma:emma>
          </inkml:annotationXML>
          <inkml:trace contextRef="#ctx0" brushRef="#br0" timeOffset="2768">21362 15702 16256,'-28'18'6047,"28"-18"-3263,-12-4-2752,9 4 1120,-1-4-1632,1 2-576,-5-2-2400,4 0-1024,0 2-1375,1-2-449</inkml:trace>
        </inkml:traceGroup>
        <inkml:traceGroup>
          <inkml:annotationXML>
            <emma:emma xmlns:emma="http://www.w3.org/2003/04/emma" version="1.0">
              <emma:interpretation id="{494BABC1-C2A6-44D1-827A-11FB52E97826}" emma:medium="tactile" emma:mode="ink">
                <msink:context xmlns:msink="http://schemas.microsoft.com/ink/2010/main" type="inkWord" rotatedBoundingBox="19464,14765 20170,14721 20220,15536 19514,15580"/>
              </emma:interpretation>
              <emma:one-of disjunction-type="recognition" id="oneOf5">
                <emma:interpretation id="interp25" emma:lang="zh-CN" emma:confidence="0">
                  <emma:literal>f</emma:literal>
                </emma:interpretation>
                <emma:interpretation id="interp26" emma:lang="zh-CN" emma:confidence="0">
                  <emma:literal>&amp;</emma:literal>
                </emma:interpretation>
                <emma:interpretation id="interp27" emma:lang="zh-CN" emma:confidence="0">
                  <emma:literal>公</emma:literal>
                </emma:interpretation>
                <emma:interpretation id="interp28" emma:lang="zh-CN" emma:confidence="0">
                  <emma:literal>与</emma:literal>
                </emma:interpretation>
                <emma:interpretation id="interp29" emma:lang="zh-CN" emma:confidence="0">
                  <emma:literal>术</emma:literal>
                </emma:interpretation>
              </emma:one-of>
            </emma:emma>
          </inkml:annotationXML>
          <inkml:trace contextRef="#ctx0" brushRef="#br0" timeOffset="3580">21973 15296 10112,'0'-34'3872,"0"34"-2112,-8-56-993,4 50 1121,-3-20-736,-1 4-160,-10-12-416,-1 4-32,-7-2-320,4 2 160,-7 4 32,7 4 160,0 8 32,3 0-192,4 24 0,4-2-256,15 30-32,-4-2-64,15 30-64,-4-10 32,11 26 32,-3-12-96,3 12 0,-3-14 32,-2 2 64,-2-12-32,-4-8 64,0-4-352,-11-14-128,0-6-160,-26-19 0,4 0 0,-25-21 96,6 2 320,-10-8 160,6 4 64,1-4 96,8 3 320,6-2 160,7 5-96,12 4 64,4 0-224,14 4 0,-3 0-256,30-1-96,-8 0-32,21-3 32,-6 4-256,6-4-96,-6 4-896,-4-4-384,-4 0-992,-4-6-416,-3 2-1919,-4-6-1569,-3 4 2784,-4 0 8672,7 2-928,-4 4 32,-3 4-1473,-1 0-735,1 6-672,-3 0-192,-1 4-608,-4-2-192,1 8 0,-1-4-192,-3 4-96,-1 0-832,-3-4-352,0 2-1632,0-8-639,0 0-1473</inkml:trace>
          <inkml:trace contextRef="#ctx0" brushRef="#br0" timeOffset="3721">22069 15220 9472,'-4'-46'3584,"4"46"-1920,4-6-1152,-4 6 927,0 0-479,0 0-96,3 2-416,-3 2-192,4 6-160,0 0-512,7 6-128,4-2-1280,10 8-479,-3-2-1985,12 4-1088,-5-6 2624</inkml:trace>
        </inkml:traceGroup>
        <inkml:traceGroup>
          <inkml:annotationXML>
            <emma:emma xmlns:emma="http://www.w3.org/2003/04/emma" version="1.0">
              <emma:interpretation id="{8CAC1CE7-9DF6-4777-B970-6674D0A5FEF0}" emma:medium="tactile" emma:mode="ink">
                <msink:context xmlns:msink="http://schemas.microsoft.com/ink/2010/main" type="inkWord" rotatedBoundingBox="20042,15116 20504,15087 20574,16220 20112,16248"/>
              </emma:interpretation>
              <emma:one-of disjunction-type="recognition" id="oneOf6">
                <emma:interpretation id="interp30" emma:lang="zh-CN" emma:confidence="0">
                  <emma:literal>g</emma:literal>
                </emma:interpretation>
                <emma:interpretation id="interp31" emma:lang="zh-CN" emma:confidence="0">
                  <emma:literal>&amp;</emma:literal>
                </emma:interpretation>
                <emma:interpretation id="interp32" emma:lang="zh-CN" emma:confidence="0">
                  <emma:literal>9</emma:literal>
                </emma:interpretation>
                <emma:interpretation id="interp33" emma:lang="zh-CN" emma:confidence="0">
                  <emma:literal>q</emma:literal>
                </emma:interpretation>
                <emma:interpretation id="interp34" emma:lang="zh-CN" emma:confidence="0">
                  <emma:literal>f</emma:literal>
                </emma:interpretation>
              </emma:one-of>
            </emma:emma>
          </inkml:annotationXML>
          <inkml:trace contextRef="#ctx0" brushRef="#br0" timeOffset="4271">22532 15388 7808,'0'-10'2880,"0"10"-1536,-10-16-96,6 16 1120,-8-10-737,2 2-191,-12-4-448,4 2-96,-16 0-480,8 0 256,-10 10 64,6 0 64,0 14 0,4-2-384,8 18-96,4-4-192,14 24-32,0-12-32,10 6 32,1-8-64,15 0-32,-3-6 32,6-12-32,-6 0-224,1-32 0,-1 4-256,-1-22-32,-3 6 224,-1-14 128,-2 8 128,-6-6 32,0 10 128,-2 4 160,-4 4 128,0 14 128,-1 2-96,1 24 0,-1 0-64,-3 40 0,0-12-128,-3 42-96,-1-12 128,1 36 64,-1-14 64,-4 20 160,2-18-320,-9-16-64,0-14-128,-11-10-64,4-8-128,-23-38 0,9 0-96,-16-22 64,7-2 32,5-24-32,7 2 32,6-12 0,5 2 0,18-2 96,1 6-160,18 0 64,-4 2-224,15 8-32,-3 4-288,3 2-128,-4 4-704,-1 8-224,-2 2-1088,-5 10-351,2-2-2017</inkml:trace>
        </inkml:traceGroup>
      </inkml:traceGroup>
    </inkml:traceGroup>
  </inkml:traceGroup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9:03.566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3035D016-D458-4F19-BD80-592887E60400}" emma:medium="tactile" emma:mode="ink">
          <msink:context xmlns:msink="http://schemas.microsoft.com/ink/2010/main" type="writingRegion" rotatedBoundingBox="16786,12098 15662,11520 15989,10882 17114,11461"/>
        </emma:interpretation>
      </emma:emma>
    </inkml:annotationXML>
    <inkml:traceGroup>
      <inkml:annotationXML>
        <emma:emma xmlns:emma="http://www.w3.org/2003/04/emma" version="1.0">
          <emma:interpretation id="{F8806F31-50CD-4310-9B2A-5A20C4D82E66}" emma:medium="tactile" emma:mode="ink">
            <msink:context xmlns:msink="http://schemas.microsoft.com/ink/2010/main" type="paragraph" rotatedBoundingBox="16786,12098 15662,11520 15989,10882 17114,1146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FCB6AB8-BEB2-4BD7-A9AC-929A8A933E17}" emma:medium="tactile" emma:mode="ink">
              <msink:context xmlns:msink="http://schemas.microsoft.com/ink/2010/main" type="line" rotatedBoundingBox="16786,12098 15662,11520 15989,10882 17114,11461"/>
            </emma:interpretation>
          </emma:emma>
        </inkml:annotationXML>
        <inkml:traceGroup>
          <inkml:annotationXML>
            <emma:emma xmlns:emma="http://www.w3.org/2003/04/emma" version="1.0">
              <emma:interpretation id="{04D15446-D8A7-40B2-BB13-159EF313EC63}" emma:medium="tactile" emma:mode="ink">
                <msink:context xmlns:msink="http://schemas.microsoft.com/ink/2010/main" type="inkWord" rotatedBoundingBox="16824,12025 16520,11869 16730,11460 17034,11617"/>
              </emma:interpretation>
              <emma:one-of disjunction-type="recognition" id="oneOf0">
                <emma:interpretation id="interp0" emma:lang="zh-CN" emma:confidence="0">
                  <emma:literal>「</emma:literal>
                </emma:interpretation>
                <emma:interpretation id="interp1" emma:lang="zh-CN" emma:confidence="0">
                  <emma:literal>“</emma:literal>
                </emma:interpretation>
                <emma:interpretation id="interp2" emma:lang="zh-CN" emma:confidence="0">
                  <emma:literal>入</emma:literal>
                </emma:interpretation>
                <emma:interpretation id="interp3" emma:lang="zh-CN" emma:confidence="0">
                  <emma:literal>九</emma:literal>
                </emma:interpretation>
                <emma:interpretation id="interp4" emma:lang="zh-CN" emma:confidence="0">
                  <emma:literal>义</emma:literal>
                </emma:interpretation>
              </emma:one-of>
            </emma:emma>
          </inkml:annotationXML>
          <inkml:trace contextRef="#ctx0" brushRef="#br0">18976 11782 8960,'0'-4'3328,"0"4"-1792,0 0-160,0 0 1215,-3 4-799,-1 0-192,-3 6-544,3-2-192,-7 10-480,3-6 32,-10 12 96,3-4 32,-8 16-32,6-8-256,-6 12-96,4-4-96,-3-3-64,3-4-672,1-3-288,3-2-1504,1-4-640,3-4-2879</inkml:trace>
          <inkml:trace contextRef="#ctx0" brushRef="#br0" timeOffset="-422">18666 11838 8192,'0'-4'3072,"0"4"-1664,0 4-576,0-4 992,4 4-321,-1-2-95,12 4-416,-4 2-160,12-2-480,-5 0 64,7 2 96,-2-2-256,3 4-128,-4 0-96,0 0-32,-4 0 64,0 2 32,-3 2-544,0 2-160,-4-4-928,1-2-288,-5 0-1663,-3-6-641,0 0 352</inkml:trace>
        </inkml:traceGroup>
        <inkml:traceGroup>
          <inkml:annotationXML>
            <emma:emma xmlns:emma="http://www.w3.org/2003/04/emma" version="1.0">
              <emma:interpretation id="{CA659EC5-2014-4B6A-B348-C756C666C404}" emma:medium="tactile" emma:mode="ink">
                <msink:context xmlns:msink="http://schemas.microsoft.com/ink/2010/main" type="inkWord" rotatedBoundingBox="16470,11552 16192,11409 16363,11075 16642,11218"/>
              </emma:interpretation>
              <emma:one-of disjunction-type="recognition" id="oneOf1">
                <emma:interpretation id="interp5" emma:lang="zh-CN" emma:confidence="0">
                  <emma:literal>。</emma:literal>
                </emma:interpretation>
                <emma:interpretation id="interp6" emma:lang="zh-CN" emma:confidence="0">
                  <emma:literal>入</emma:literal>
                </emma:interpretation>
                <emma:interpretation id="interp7" emma:lang="zh-CN" emma:confidence="0">
                  <emma:literal>匕</emma:literal>
                </emma:interpretation>
                <emma:interpretation id="interp8" emma:lang="zh-CN" emma:confidence="0">
                  <emma:literal>厂</emma:literal>
                </emma:interpretation>
                <emma:interpretation id="interp9" emma:lang="zh-CN" emma:confidence="0">
                  <emma:literal>J</emma:literal>
                </emma:interpretation>
              </emma:one-of>
            </emma:emma>
          </inkml:annotationXML>
          <inkml:trace contextRef="#ctx0" brushRef="#br0" timeOffset="4911">18312 11434 4736,'0'4'1824,"0"-4"-960,0-14-32,0 14 736,0 0-224,0 0 32,8 4-256,-4-2-32,6 8-608,-2 0-64,6 6-64,0-2-128,5 6 31,-4-4-159,3 4 0,-2-4-96,-2 8-32,2-6 32,-2 2 64,-4-4-895,2 2-289,-2-6-1440,-2 2-576,0-4-224</inkml:trace>
          <inkml:trace contextRef="#ctx0" brushRef="#br0" timeOffset="5223">18544 11359 7552,'-8'-3'2880,"8"3"-1536,-4 3-160,1-3 1088,-1 4-833,0-1-255,1 0-224,-1 0 0,-4 4-512,1-1 32,-1 11-32,1-4-32,-3 10 0,3-4-320,-5 8-32,5-8 0,0 1 32,-1 0-192,-3 6 0,3-3-832,1 0-256,0-3-800,3-1-287,0-2-1473,0-1-1824,1-3 1824</inkml:trace>
        </inkml:traceGroup>
        <inkml:traceGroup>
          <inkml:annotationXML>
            <emma:emma xmlns:emma="http://www.w3.org/2003/04/emma" version="1.0">
              <emma:interpretation id="{7CD4267F-E49A-4D34-9B7A-23FF9EDFFA8A}" emma:medium="tactile" emma:mode="ink">
                <msink:context xmlns:msink="http://schemas.microsoft.com/ink/2010/main" type="inkWord" rotatedBoundingBox="15981,11684 15662,11520 15906,11044 16226,11208">
                  <msink:destinationLink direction="with" ref="{D047DA71-ECF8-4890-9AFC-60C0C0A8F571}"/>
                  <msink:destinationLink direction="with" ref="{E0C9B7C1-5BF3-404D-A84A-DDDBF9026BBE}"/>
                </msink:context>
              </emma:interpretation>
              <emma:one-of disjunction-type="recognition" id="oneOf2">
                <emma:interpretation id="interp10" emma:lang="zh-CN" emma:confidence="0">
                  <emma:literal>。</emma:literal>
                </emma:interpretation>
                <emma:interpretation id="interp11" emma:lang="zh-CN" emma:confidence="0">
                  <emma:literal>ⅰ</emma:literal>
                </emma:interpretation>
                <emma:interpretation id="interp12" emma:lang="zh-CN" emma:confidence="0">
                  <emma:literal>匕</emma:literal>
                </emma:interpretation>
                <emma:interpretation id="interp13" emma:lang="zh-CN" emma:confidence="0">
                  <emma:literal>卩</emma:literal>
                </emma:interpretation>
                <emma:interpretation id="interp14" emma:lang="zh-CN" emma:confidence="0">
                  <emma:literal>弋</emma:literal>
                </emma:interpretation>
              </emma:one-of>
            </emma:emma>
          </inkml:annotationXML>
          <inkml:trace contextRef="#ctx0" brushRef="#br0" timeOffset="6658">17894 11356 5888,'-7'-4'2176,"7"4"-1152,-7 0-352,3 0 800,4 0-128,0 0 64,4 4-288,-1-2-128,5 12-545,-5-2 1,9-8 64,-1 0-128,4 12 32,-4-4-192,4 12-64,-5-4-64,5 6-96,-4-6 32,4 13-32,0-7-352,0 0-96,-1-3-640,1 4-223,-3-8-1025,-1 1-352,-1-4-928</inkml:trace>
          <inkml:trace contextRef="#ctx0" brushRef="#br0" timeOffset="6940">18096 11333 7552,'-10'-4'2880,"10"4"-1536,-14 7-384,10-4 992,-4 4-704,5 0-321,-4 12-127,-1-2-64,-3 15-384,4-2-128,-9 9-32,2-3-32,-5 7 64,2-7-192,-6 4-32,4-8-224,1 1-96,3-3-960,0-7-415,4-4-1761,4-5-736,-1-6 800</inkml:trace>
        </inkml:traceGroup>
      </inkml:traceGroup>
    </inkml:traceGroup>
  </inkml:traceGroup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9:46.50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F668DCD3-D0AD-49F6-B3AF-6AFA139361E2}" emma:medium="tactile" emma:mode="ink">
          <msink:context xmlns:msink="http://schemas.microsoft.com/ink/2010/main" type="writingRegion" rotatedBoundingBox="14905,14798 16568,14572 16691,15479 15029,15706"/>
        </emma:interpretation>
      </emma:emma>
    </inkml:annotationXML>
    <inkml:traceGroup>
      <inkml:annotationXML>
        <emma:emma xmlns:emma="http://www.w3.org/2003/04/emma" version="1.0">
          <emma:interpretation id="{88C5E072-CD83-40FE-B20E-21076215D002}" emma:medium="tactile" emma:mode="ink">
            <msink:context xmlns:msink="http://schemas.microsoft.com/ink/2010/main" type="paragraph" rotatedBoundingBox="14905,14798 16568,14572 16691,15479 15029,1570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7EBFCC2-30B2-4BAC-8E47-DCFF75F879E0}" emma:medium="tactile" emma:mode="ink">
              <msink:context xmlns:msink="http://schemas.microsoft.com/ink/2010/main" type="line" rotatedBoundingBox="14905,14798 16568,14572 16691,15479 15029,15706"/>
            </emma:interpretation>
          </emma:emma>
        </inkml:annotationXML>
        <inkml:traceGroup>
          <inkml:annotationXML>
            <emma:emma xmlns:emma="http://www.w3.org/2003/04/emma" version="1.0">
              <emma:interpretation id="{6AC9F043-FD5E-428C-BECF-537211A94FED}" emma:medium="tactile" emma:mode="ink">
                <msink:context xmlns:msink="http://schemas.microsoft.com/ink/2010/main" type="inkWord" rotatedBoundingBox="15016,15661 15066,14899 15083,14900 15033,15663">
                  <msink:destinationLink direction="with" ref="{E0C9B7C1-5BF3-404D-A84A-DDDBF9026BBE}"/>
                  <msink:destinationLink direction="to" ref="{B2E468E9-5126-4C56-90AB-E946DE2E704C}"/>
                  <msink:destinationLink direction="from" ref="{B2E468E9-5126-4C56-90AB-E946DE2E704C}"/>
                </msink:context>
              </emma:interpretation>
              <emma:one-of disjunction-type="recognition" id="oneOf0">
                <emma:interpretation id="interp0" emma:lang="zh-CN" emma:confidence="0">
                  <emma:literal>1</emma:literal>
                </emma:interpretation>
                <emma:interpretation id="interp1" emma:lang="zh-CN" emma:confidence="0">
                  <emma:literal>丨</emma:literal>
                </emma:interpretation>
                <emma:interpretation id="interp2" emma:lang="zh-CN" emma:confidence="0">
                  <emma:literal>|</emma:literal>
                </emma:interpretation>
                <emma:interpretation id="interp3" emma:lang="zh-CN" emma:confidence="0">
                  <emma:literal>l</emma:literal>
                </emma:interpretation>
                <emma:interpretation id="interp4" emma:lang="zh-CN" emma:confidence="0">
                  <emma:literal>Ⅰ</emma:literal>
                </emma:interpretation>
              </emma:one-of>
            </emma:emma>
          </inkml:annotationXML>
          <inkml:trace contextRef="#ctx0" brushRef="#br0">17101 15109 8320,'-4'-6'3072,"4"6"-1664,-4 4-384,4-2 1056,0-4-449,0-2-95,0 8-224,0-2-64,0 18-672,0-4 160,0 14 128,0-6-128,-4 12 32,1-8-224,-1 28 0,0-10-256,-3 16-96,3-8-96,0 8-96,1-10 32,-1 0-32,1-6-576,0-6-160,-1-8-576,4 2-192,0-8-704,0-6-192,0-4-1471,7-13-577,-4-1 544</inkml:trace>
        </inkml:traceGroup>
        <inkml:traceGroup>
          <inkml:annotationXML>
            <emma:emma xmlns:emma="http://www.w3.org/2003/04/emma" version="1.0">
              <emma:interpretation id="{D32501BB-468B-4E0F-AC67-AC264D5644F6}" emma:medium="tactile" emma:mode="ink">
                <msink:context xmlns:msink="http://schemas.microsoft.com/ink/2010/main" type="inkWord" rotatedBoundingBox="15289,15578 15436,14899 15448,14902 15302,15581">
                  <msink:destinationLink direction="with" ref="{E0C9B7C1-5BF3-404D-A84A-DDDBF9026BBE}"/>
                  <msink:destinationLink direction="from" ref="{B2E468E9-5126-4C56-90AB-E946DE2E704C}"/>
                  <msink:destinationLink direction="to" ref="{B2E468E9-5126-4C56-90AB-E946DE2E704C}"/>
                </msink:context>
              </emma:interpretation>
              <emma:one-of disjunction-type="recognition" id="oneOf1">
                <emma:interpretation id="interp5" emma:lang="zh-CN" emma:confidence="0">
                  <emma:literal>1</emma:literal>
                </emma:interpretation>
                <emma:interpretation id="interp6" emma:lang="zh-CN" emma:confidence="0">
                  <emma:literal>/</emma:literal>
                </emma:interpretation>
                <emma:interpretation id="interp7" emma:lang="zh-CN" emma:confidence="0">
                  <emma:literal>l</emma:literal>
                </emma:interpretation>
                <emma:interpretation id="interp8" emma:lang="zh-CN" emma:confidence="0">
                  <emma:literal>丿</emma:literal>
                </emma:interpretation>
                <emma:interpretation id="interp9" emma:lang="zh-CN" emma:confidence="0">
                  <emma:literal>!</emma:literal>
                </emma:interpretation>
              </emma:one-of>
            </emma:emma>
          </inkml:annotationXML>
          <inkml:trace contextRef="#ctx0" brushRef="#br0" timeOffset="376">17466 15107 11648,'0'2'4384,"0"-2"-2369,-4-6-1727,4 6 960,-4 16-288,0 0 64,0 14-224,1-6-32,-3 14-416,-1-4 128,-9 18 160,5-6-352,-4 16-160,4-10-160,-4 8 0,4-8-384,0-2-160,3-4-896,1-10-320,3-4-1184,4-12-511,0-5-1313</inkml:trace>
        </inkml:traceGroup>
        <inkml:traceGroup>
          <inkml:annotationXML>
            <emma:emma xmlns:emma="http://www.w3.org/2003/04/emma" version="1.0">
              <emma:interpretation id="{7816EB9C-7D90-4824-BE43-C745B7497F47}" emma:medium="tactile" emma:mode="ink">
                <msink:context xmlns:msink="http://schemas.microsoft.com/ink/2010/main" type="inkWord" rotatedBoundingBox="15543,15612 15615,14673 15865,14692 15792,15631">
                  <msink:destinationLink direction="with" ref="{E0C9B7C1-5BF3-404D-A84A-DDDBF9026BBE}"/>
                  <msink:destinationLink direction="to" ref="{B2E468E9-5126-4C56-90AB-E946DE2E704C}"/>
                  <msink:destinationLink direction="from" ref="{B2E468E9-5126-4C56-90AB-E946DE2E704C}"/>
                </msink:context>
              </emma:interpretation>
              <emma:one-of disjunction-type="recognition" id="oneOf2">
                <emma:interpretation id="interp10" emma:lang="zh-CN" emma:confidence="0">
                  <emma:literal>6</emma:literal>
                </emma:interpretation>
                <emma:interpretation id="interp11" emma:lang="zh-CN" emma:confidence="0">
                  <emma:literal>&amp;</emma:literal>
                </emma:interpretation>
                <emma:interpretation id="interp12" emma:lang="zh-CN" emma:confidence="0">
                  <emma:literal>`</emma:literal>
                </emma:interpretation>
                <emma:interpretation id="interp13" emma:lang="zh-CN" emma:confidence="0">
                  <emma:literal>‘</emma:literal>
                </emma:interpretation>
                <emma:interpretation id="interp14" emma:lang="zh-CN" emma:confidence="0">
                  <emma:literal>。</emma:literal>
                </emma:interpretation>
              </emma:one-of>
            </emma:emma>
          </inkml:annotationXML>
          <inkml:trace contextRef="#ctx0" brushRef="#br0" timeOffset="864">17780 14903 8960,'0'-10'3328,"0"10"-1792,0-6-672,0 6 1087,-4 0-607,0 0-128,0 2-160,1 2-32,-4 6-544,3 0 128,-11 22 128,4-6-32,-8 30-32,6-6-288,-10 26-96,4-12-32,1 22 0,-1-14-128,4 8-96,4-12 0,4-2 32,3-10-96,8 2 0,0-12-128,14-16 32,-3-4-96,14-16 0,-2-1-96,9-24-32,-7 1 192,1-28 64,-4 6 160,-10 6 32,-2 4 160,-10-10 96,-2 10-128,-15 9 32,2 0-224,-19 11-32,8 0-352,-8 6-160,5 0-192,-5-4-32,7 1-736,5 3-224,0 0-1600,6 3-607,5 1-641</inkml:trace>
        </inkml:traceGroup>
        <inkml:traceGroup>
          <inkml:annotationXML>
            <emma:emma xmlns:emma="http://www.w3.org/2003/04/emma" version="1.0">
              <emma:interpretation id="{D54D2298-96E3-4DB4-AE94-0D5BF924411E}" emma:medium="tactile" emma:mode="ink">
                <msink:context xmlns:msink="http://schemas.microsoft.com/ink/2010/main" type="inkWord" rotatedBoundingBox="16025,14977 16612,14897 16663,15269 16076,15349"/>
              </emma:interpretation>
              <emma:one-of disjunction-type="recognition" id="oneOf3">
                <emma:interpretation id="interp15" emma:lang="zh-CN" emma:confidence="0">
                  <emma:literal>(</emma:literal>
                </emma:interpretation>
                <emma:interpretation id="interp16" emma:lang="zh-CN" emma:confidence="0">
                  <emma:literal>〈</emma:literal>
                </emma:interpretation>
                <emma:interpretation id="interp17" emma:lang="zh-CN" emma:confidence="0">
                  <emma:literal>[</emma:literal>
                </emma:interpretation>
                <emma:interpretation id="interp18" emma:lang="zh-CN" emma:confidence="0">
                  <emma:literal>‘</emma:literal>
                </emma:interpretation>
                <emma:interpretation id="interp19" emma:lang="zh-CN" emma:confidence="0">
                  <emma:literal>〔</emma:literal>
                </emma:interpretation>
              </emma:one-of>
            </emma:emma>
          </inkml:annotationXML>
          <inkml:trace contextRef="#ctx0" brushRef="#br0" timeOffset="3474">18112 15201 7296,'-12'-22'2720,"12"22"-1472,-10 28-480,6-20 864,1-2-192,0 0-65,-1 4-415,0 0-192,0 6-448,4 2 64,0 4 64,0-2-224,4 6-128,0-2-64,3 2-32,0-6 0,3-2 0,2 2-352,14-4-160,-8-2-800,4-8-287,-2 2-1441,-2-12-512,0 0 32</inkml:trace>
        </inkml:traceGroup>
        <inkml:traceGroup>
          <inkml:annotationXML>
            <emma:emma xmlns:emma="http://www.w3.org/2003/04/emma" version="1.0">
              <emma:interpretation id="{2D60B7DB-2E04-47AC-9316-EBA8024FC97C}" emma:medium="tactile" emma:mode="ink">
                <msink:context xmlns:msink="http://schemas.microsoft.com/ink/2010/main" type="inkWord" rotatedBoundingBox="16184,15195 16504,14823 16773,15055 16453,15426"/>
              </emma:interpretation>
              <emma:one-of disjunction-type="recognition" id="oneOf4">
                <emma:interpretation id="interp20" emma:lang="zh-CN" emma:confidence="0">
                  <emma:literal>M</emma:literal>
                </emma:interpretation>
                <emma:interpretation id="interp21" emma:lang="zh-CN" emma:confidence="0">
                  <emma:literal>m</emma:literal>
                </emma:interpretation>
                <emma:interpretation id="interp22" emma:lang="zh-CN" emma:confidence="0">
                  <emma:literal>ⅲ</emma:literal>
                </emma:interpretation>
                <emma:interpretation id="interp23" emma:lang="zh-CN" emma:confidence="0">
                  <emma:literal>川</emma:literal>
                </emma:interpretation>
                <emma:interpretation id="interp24" emma:lang="zh-CN" emma:confidence="0">
                  <emma:literal>Ⅲ</emma:literal>
                </emma:interpretation>
              </emma:one-of>
            </emma:emma>
          </inkml:annotationXML>
          <inkml:trace contextRef="#ctx0" brushRef="#br0" timeOffset="4068">18392 15189 7040,'-4'0'2624,"4"0"-1408,-4 16-352,4-14 928,-4 8-352,1 0-64,3 8-417,0-6-191,-4 12-448,1-6-64,-5 15 64,4-3-64,-2 6 96,2-7-256,0-2-64,1-5-96,3-2 0,0-4 0,3-12 0,1-1-96,2-16-32,-2 0 0,8-17 64,-5 4 64,8-17 32,-4 7-64,4-6 64,-4 7 32,0 5 64,1 4 160,-2 8 192,-2 6-96,0 22 0,-4-4-128,-2 14 32,2-4-64,-1 8 64,1-4-64,-1 8 64,1-2-64,0-3 0,0-3-192,0-7 32,0-3-64,3-17 0,-4 4 0,5-17 0,0 1 0,2-21 0,-2 9 64,3-13 0,-4 8-96,1 4 64,0 6 96,-1 2 96,-4 4 64,4 18 96,-4-2-32,1 24 64,0 0-192,0 12-32,0-2-64,0 10-64,-1-4-192,4-5-128,1-1-1152,3 0-480,0-4-3743</inkml:trace>
        </inkml:traceGroup>
      </inkml:traceGroup>
    </inkml:traceGroup>
  </inkml:traceGroup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9:21.10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D047DA71-ECF8-4890-9AFC-60C0C0A8F571}" emma:medium="tactile" emma:mode="ink">
          <msink:context xmlns:msink="http://schemas.microsoft.com/ink/2010/main" type="inkDrawing" rotatedBoundingBox="15484,8577 15551,11834 15221,11841 15154,8584" semanticType="callout" shapeName="Other">
            <msink:sourceLink direction="with" ref="{7CD4267F-E49A-4D34-9B7A-23FF9EDFFA8A}"/>
          </msink:context>
        </emma:interpretation>
      </emma:emma>
    </inkml:annotationXML>
    <inkml:trace contextRef="#ctx0" brushRef="#br0">17248 9265 3456,'0'-4'1312,"0"4"-704,-19-3-288,16 3 384,-1 0-128,0 0 64,4-6-288,0 2-64,4-6-160,0 4-32,-4-4 32,0 0-64,3-6-64,1 3 32,0-10-32,0 3 64,-1-3 32,1 3-32,0-6-64,-1 3 32,5-3-32,-4 3 0,3 0 64,-3 3-96,3 1 0,1 2 32,-1-2 64,1 2-32,-1 1-32,-1 3 32,2-4-32,-1 4 0,4 0 0,-3 3-96,3 3 0,-4 1 64,1 3 64,-1 0 0,1 3 64,-1 0-64,1 3-32,-1-3-64,1 3 32,-1 1 32,1 2 0,-2 0 0,1 11 0,-3-4 128,3 3 64,-3-2-160,0 8 0,0-2 32,-1 6 32,1-6-32,0 10-64,-1-4 32,1 3-32,0-2 0,0 2 64,-1-3-32,1 4 64,0-4-64,-4 10 64,0-6-64,4 6-32,-4-7 32,0 7 32,0-6 32,0 9 32,0-9-160,0 9 32,0-6 0,0 3 64,0-6-32,0 2 64,0-2-64,0 0-32,0-4 32,0 10 32,0-6-32,0 8-32,0-4 32,0 2 32,0-4-32,0 2 64,0-6 0,0 12 32,0-8-64,0 5-64,0-8 96,0 7 0,0-2-32,0 4 32,0-4-64,0 2-32,0-6 96,0 2 0,0-6 32,0 8 0,0-6 0,0 6 64,0-8-96,0 10 0,0-4-32,0 4 32,0-6-64,0 4 64,0-8-64,0 4 64,0-8-64,0 2-32,0-6 96,0 12 0,0-4 32,0 8 64,0-8-32,0 6 0,0 2-96,0 4 32,0-2-64,0 4-32,0-8 32,0 6 32,0-10-32,0 2-32,0-4-64,0-2-32,0-4 128,0 8 96,0-4-96,-4 6-96,0-4 32,4 6 64,0-6 0,-4 4-32,1-4 32,-1 10 32,4-2-32,-4-2-32,0-2 32,1 2-32,-1-6 0,0 4 0,1 0 0,-5-8 64,1-2-32,-1 10-32,1-4 32,1 4-32,-2-4-96,1 4 64,-1-4 96,-3 0 32,4-6-32,-1-4 32,1 0-128,-1-12-64,1 0-32,-4-14 96,3 2 0,1-8 96,-1 0-96,1-7 0,-1 4-32,2-15 0,-1 8 0,3-16 0,0 2 64,0-12 64,1 6-96,-1-4 0,0 12-128,0-12 32,1 8 0,-1-14 64,0 6 96,1-6 64,-1 8-128,0-8-32,0 10 32,1 0 0,3 6 32,0 0 0,0 8 0,0-4 0,0 2-96,0-2 64,0 0-32,0 0 0,0 6 64,-4-8 0,4 4-96,0-2 64,0 8 32,0-10 0,0 6 0,0-4 0,0 6 0,0 0 0,0 4-96,0-2 64,0 4 32,-7-6 0,3 8 0,-4-8 64,5 8-96,-1-6-64,0 6 64,0-4 64,1 2 0,-1-4-32,4 4 32,0-6-32,0 4-96,0-4 0,0 4 128,0 0 96,0 4-96,0-4-32,0 2 0,0-2 64,0 6-96,0-2 0,0 2 32,0-4 0,0 5 0,4-4 0,-1 3 0,1-2 0,0 2 0,0 0 0,-1 4 0,1-4 0,0 4 0,0-4 64,-1 4-32,1-4-32,0 0-64,-1 4 32,1-1 32,-4-2 64,0 2-96,0-2 0,0 2 32,0-3 0,0 4 0,0-1 0,0 4 0,0-3 0,0-1-96,0 1 64,0 3-32,0-3-64,0-1-64,0-3 32,0 4 32,0-4-32,0 4-32,0 0 32,0 3-64,0-4 64,0 4-192,0-3-32,0 2-480,0-5-192,0 2-1120,-4-2-928,4 2 1184</inkml:trace>
  </inkml:traceGroup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9:34.00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E0C9B7C1-5BF3-404D-A84A-DDDBF9026BBE}" emma:medium="tactile" emma:mode="ink">
          <msink:context xmlns:msink="http://schemas.microsoft.com/ink/2010/main" type="inkDrawing" rotatedBoundingBox="11196,14254 15437,11499 16631,13336 12390,16092" semanticType="callout" shapeName="Other">
            <msink:sourceLink direction="with" ref="{7CD4267F-E49A-4D34-9B7A-23FF9EDFFA8A}"/>
            <msink:sourceLink direction="with" ref="{6AC9F043-FD5E-428C-BECF-537211A94FED}"/>
            <msink:sourceLink direction="with" ref="{D32501BB-468B-4E0F-AC67-AC264D5644F6}"/>
            <msink:sourceLink direction="with" ref="{7816EB9C-7D90-4824-BE43-C745B7497F47}"/>
          </msink:context>
        </emma:interpretation>
      </emma:emma>
    </inkml:annotationXML>
    <inkml:trace contextRef="#ctx0" brushRef="#br0">17462 11704 2560,'-4'0'1056,"4"0"-576,0 6 64,0-3 512,0 4-192,0-4-96,0 14 32,0-7 32,0 12-416,0-2 96,0 13 64,0-7 96,0 20 64,0-7-128,0 17 32,0-6-160,4 12-32,0-6-128,0 16-32,-1-10-160,1 20-32,0-12-32,-1 18 32,-3-16 128,0 16 128,0-12-128,0 16 32,0-14-96,0 12 63,0-16 1,0 26 32,0-16-64,0 8-32,0-16-96,0 9 32,0-12 0,0 2 32,0-10 64,-3 7 32,-1-9-96,0-7-32,1-7-32,3-3 32,0-10-64,-4 3 64,4-9-64,0-4-32,0-3-64,0-3 32,0-4 32,0-3 0,0 0 64,0-3 32,0 0-128,0-3-32,0-1 32,4 1 64,-1-4-64,-3 0 0,0 0 32,4-3 64,-4 0 32,0 0 32,0 0-64,0 0-64,0 0 96,0 0 64,0 0-64,-4 0 0,1 0 32,-5 0 0,4 0 0,-7-3 0,5 3-64,-13 0 32,4 0-64,-22 0 64,7 0 0,-13 3 96,6 1-96,-19 2 0,12 1 96,-34 3 96,12-3 64,-23 2 96,-62 8-32,-8-5 0,15 5-320,-7 0-32,-16-1 64,13 0 160,-9 0-160,-10 4 0,10-3 0,-10 2 64,-5 1-32,15-4 0,2 1-96,-9 0-64,14-1-64,8 0 32,-3 4 32,8 2 0,21-2 0,14-6 0,13-4-160,6-4-32,11-2-768,12-1-256,10-10-1184,13 1-479,13-4-2369</inkml:trace>
  </inkml:traceGroup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9:45.42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B2E468E9-5126-4C56-90AB-E946DE2E704C}" emma:medium="tactile" emma:mode="ink">
          <msink:context xmlns:msink="http://schemas.microsoft.com/ink/2010/main" type="inkDrawing" rotatedBoundingBox="15223,13100 15475,14698 14881,14791 14629,13194" semanticType="callout" shapeName="Other">
            <msink:sourceLink direction="to" ref="{6AC9F043-FD5E-428C-BECF-537211A94FED}"/>
            <msink:sourceLink direction="from" ref="{6AC9F043-FD5E-428C-BECF-537211A94FED}"/>
            <msink:sourceLink direction="from" ref="{D32501BB-468B-4E0F-AC67-AC264D5644F6}"/>
            <msink:sourceLink direction="to" ref="{D32501BB-468B-4E0F-AC67-AC264D5644F6}"/>
            <msink:sourceLink direction="to" ref="{7816EB9C-7D90-4824-BE43-C745B7497F47}"/>
            <msink:sourceLink direction="from" ref="{7816EB9C-7D90-4824-BE43-C745B7497F47}"/>
          </msink:context>
        </emma:interpretation>
      </emma:emma>
    </inkml:annotationXML>
    <inkml:trace contextRef="#ctx0" brushRef="#br0">17035 13348 6400,'-8'-7'2464,"8"7"-1344,-11 0-544,7 0 736,-3 3-32,3 1 0,-3 6-64,-1 0 31,-3 12-671,0-2 32,-8 29-32,4-10 96,-2 24 128,-2-10-288,1 35-128,3-13-160,7 17-64,1-13-96,14 3 32,1-7-64,11 17-32,-1-13-64,5 0 32,-6-14 32,13 1 0,-4-11 0,11-2 0,-5-10 0,6-7 64,-9-7-32,5-6-32,-9-3-128,1-7 0,-4-3-352,-7-3-192,-4-1-832,-7-3-384,-1 0-1567,-3 1-577,0-1 416</inkml:trace>
    <inkml:trace contextRef="#ctx0" brushRef="#br0" timeOffset="470">16917 14879 8320,'-23'-3'3168,"23"3"-1728,-3 0-480,-1 0 992,4 3-641,0 1-255,7 2-224,1 1-64,7 6-416,-2-3-128,14-4-32,-5 1 96,19-1 160,-7 0-128,13-6 64,-6 0-32,3 0 96,-8 0 64,6-6-32,-9 0-96,-4-17 0,-3 3-160,-4-16-64,-3 6 0,-4-9-32,-4 6-64,0-3-64,-3 7-320,-4 2-128,-1 5-1056,0 2-384,-3 4-2464,0 6-1023,0 0 799</inkml:trace>
  </inkml:traceGroup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38:55.176"/>
    </inkml:context>
    <inkml:brush xml:id="br0">
      <inkml:brushProperty name="width" value="0.025" units="cm"/>
      <inkml:brushProperty name="height" value="0.025" units="cm"/>
    </inkml:brush>
  </inkml:definitions>
  <inkml:traceGroup>
    <inkml:annotationXML>
      <emma:emma xmlns:emma="http://www.w3.org/2003/04/emma" version="1.0">
        <emma:interpretation id="{2A2CDD2C-5F78-4195-ACA0-AB496874FCA6}" emma:medium="tactile" emma:mode="ink">
          <msink:context xmlns:msink="http://schemas.microsoft.com/ink/2010/main" type="writingRegion" rotatedBoundingBox="16590,11619 16723,11619 16723,11681 16590,11681"/>
        </emma:interpretation>
      </emma:emma>
    </inkml:annotationXML>
    <inkml:traceGroup>
      <inkml:annotationXML>
        <emma:emma xmlns:emma="http://www.w3.org/2003/04/emma" version="1.0">
          <emma:interpretation id="{4FD7D43B-0A74-414B-95D3-CD4AD048B9FE}" emma:medium="tactile" emma:mode="ink">
            <msink:context xmlns:msink="http://schemas.microsoft.com/ink/2010/main" type="paragraph" rotatedBoundingBox="16590,11619 16723,11619 16723,11681 16590,1168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9A20DA6-568C-4CE6-81C8-C42C27FC06AF}" emma:medium="tactile" emma:mode="ink">
              <msink:context xmlns:msink="http://schemas.microsoft.com/ink/2010/main" type="line" rotatedBoundingBox="16590,11619 16723,11619 16723,11681 16590,11681"/>
            </emma:interpretation>
          </emma:emma>
        </inkml:annotationXML>
        <inkml:traceGroup>
          <inkml:annotationXML>
            <emma:emma xmlns:emma="http://www.w3.org/2003/04/emma" version="1.0">
              <emma:interpretation id="{CDA651FD-D322-4F00-B92D-374667EA48F4}" emma:medium="tactile" emma:mode="ink">
                <msink:context xmlns:msink="http://schemas.microsoft.com/ink/2010/main" type="inkWord" rotatedBoundingBox="16590,11619 16723,11619 16723,11681 16590,11681"/>
              </emma:interpretation>
            </emma:emma>
          </inkml:annotationXML>
          <inkml:trace contextRef="#ctx0" brushRef="#br0">18621 11823 8960,'-8'-2'3328,"8"2"-1792,0 0-1024,0 0 928,0 2-481,0 2-159,8 2-384,-5-2-128,16 2-160,-4 0-96,4 2 64,-5-2-64,1 0-32,0 2-1312,0-6-575,-5 2-2849</inkml:trace>
        </inkml:traceGroup>
      </inkml:traceGroup>
    </inkml:traceGroup>
  </inkml:traceGroup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1:49.04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86D72E1E-5E5E-471B-A042-223D462955F2}" emma:medium="tactile" emma:mode="ink">
          <msink:context xmlns:msink="http://schemas.microsoft.com/ink/2010/main" type="inkDrawing" rotatedBoundingBox="6902,3803 14141,3390 14261,5498 7022,5911" hotPoints="14513,4560 10695,5613 6861,4624 10678,3571" semanticType="enclosure" shapeName="Ellipse"/>
        </emma:interpretation>
      </emma:emma>
    </inkml:annotationXML>
    <inkml:trace contextRef="#ctx0" brushRef="#br0">9610 5656 8320,'-30'3'3072,"8"-3"-1664,-14-13-1920,17 3 384,-7-3 384,-4-3 288,-3-1-64,-3 1 0,-16-4-288,3-3 160,6-3 128,1 3 128,5-16 32,1 9-289,3-3-127,7 0-128,0 1 0,6-1 224,7-10 96,6 1-64,3-4 32,4-4-32,4 4 32,3-6-128,6 6-96,10 0 64,3 0 64,19-4-128,2 2-32,6 2 0,2 0 64,4-4-160,0 4-32,7-2 64,13 2 96,5 2-64,0 6 0,-2-2 32,2 0 0,16 2-64,3-2 32,2-2-64,1 2-32,8 4 96,4 3 64,0 4-64,-3-1-64,14 4 64,8 0 64,22-1-64,7-2 0,3 3 32,-14-1 0,-7 8-64,22 2-64,-12 4 32,-6 3-32,22 0 0,-12 4 64,-8 2-96,28 1 0,-16 0 32,-3 3 64,10 0-96,-11 3 0,5 4 32,2-1 0,-7 8 0,-6-2 64,10 5-96,-8 9-64,-10 7 192,4 3 160,-4 0-64,-16 6 64,-10-2-224,4 0-32,-1 2 0,-10 0 0,-17-2 0,-8 10 64,-9 2 32,-6 6 96,-6 8-96,-13-4 0,-17 8 32,-5-4 64,-15 6 32,-12 4 96,-14 2-96,-16 4 32,-10 0-96,-3-6 64,-13-4-64,-10 6 64,-14 1-128,-12 3 0,-4-6-32,-7-11 32,-14-9-64,-20-10 64,4-7-64,-6-9-32,-20-7 32,4-7 32,-7-3-32,-10-6 64,-1 0-64,-1-1 64,-10-3 0,11 1 96,-8-1-32,-6-3 0,6 0-96,-7 0-64,4 0 96,3 0 0,-7 0 32,12-3 0,7-1-64,2 4 32,-2-3-64,15-3 64,-1-1-64,1 0-32,3-2 96,18-5 0,4 1-32,0-6-64,8-1 32,7-13-32,6 0-96,6-6 0,0 0-32,-1-1 96,6 4-64,13 3 32,6 4 64,9 3 0,6 6-96,6 0 64,1 7-32,8 0-64,5 3-64,6 0 32,0 4-64,8-4 0,4 0-96,-4 0 32,4 0 0,2 4 96,2-4-160,-1 0-32,4 0-64,-1 4 32,5-1-416,0 0-96,3 1-384,0 2-128,0 2-416,30-2-4127</inkml:trace>
  </inkml:traceGroup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1:51.90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633CF19-A083-4A30-BD6A-87E6507A52EE}" emma:medium="tactile" emma:mode="ink">
          <msink:context xmlns:msink="http://schemas.microsoft.com/ink/2010/main" type="inkDrawing" rotatedBoundingBox="15451,6546 23094,6069 23105,6252 15462,6729" shapeName="Other"/>
        </emma:interpretation>
      </emma:emma>
    </inkml:annotationXML>
    <inkml:trace contextRef="#ctx0" brushRef="#br0">17687 6734 7168,'-59'19'2720,"36"-9"-1472,-7 0-1600,20-6 416,-9 2 0,1-3 192,0 1 576,2-4 256,5 0-544,4 0-32,7 0-32,4-4-128,-1 4 32,8 0 128,5 0-160,2 0-33,8 0 97,10 4 64,5-1 0,8-3 128,1 0-160,6 0 0,-4 0-192,3 3-96,5-3 0,13 3 32,-13-3 32,28 0 32,-4 0-64,6-3 32,16-3-64,6-1 0,-2-3-96,0-3 32,20-3 0,2 3 96,-2-1-32,6 1 64,8 0-64,-7 3 0,4 0 32,10-2 32,-3-2-32,-5 1 32,15 4-64,2-5 64,-8 1-128,18 3 0,-9 1 32,-2-1 0,43 0-160,-9 0 32,-16 4 0,11-4 64,-10 3-32,-8 0-32,10 1 96,-14-4 0,-10 4-32,9-8-64,-6 1-64,-15 0 32,4-3-32,0 0 0,-15 6 128,-19-4 96,-7 1-128,7 4-32,-3-1 64,-10 3 32,-13-3-32,-12 3 32,-1 1-64,-2 2 64,2 2-64,-9-6-32,-3 6 32,-5-5 32,-9 4 32,-9-1 32,-3 1 0,-7 0 64,-4 3-32,-4 0 0,-4 0-96,-4 0 32,2 3 0,-2-3 32,-2 3 0,-1-3 0,0 0 0,-3 4 0,-1-1-160,0-3 32,1 3 0,0-3 0,-6 4 0,2-2 64,-1 2-32,1 0 64,-1-2-128,-3 8 0,0-3-128,0 0 32,0 3-288,-3 0-64,-1-1-512,-3 1-192,-3 0-928,-2 3-384,-2 0-2719,-12 0-1825,-8 3 3008</inkml:trace>
  </inkml:traceGroup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3:06.74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5F0A9106-A74B-45EA-BA1B-217D091D8B35}" emma:medium="tactile" emma:mode="ink">
          <msink:context xmlns:msink="http://schemas.microsoft.com/ink/2010/main" type="writingRegion" rotatedBoundingBox="1749,16328 2612,15086 3454,15671 2591,16913"/>
        </emma:interpretation>
      </emma:emma>
    </inkml:annotationXML>
    <inkml:traceGroup>
      <inkml:annotationXML>
        <emma:emma xmlns:emma="http://www.w3.org/2003/04/emma" version="1.0">
          <emma:interpretation id="{407ABAF0-EF2F-415D-A2C5-271A52C127ED}" emma:medium="tactile" emma:mode="ink">
            <msink:context xmlns:msink="http://schemas.microsoft.com/ink/2010/main" type="paragraph" rotatedBoundingBox="1749,16328 2612,15086 3454,15671 2591,1691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3665492-C227-45A3-BD78-449CA9496BED}" emma:medium="tactile" emma:mode="ink">
              <msink:context xmlns:msink="http://schemas.microsoft.com/ink/2010/main" type="line" rotatedBoundingBox="1749,16328 2612,15086 3454,15671 2591,16913"/>
            </emma:interpretation>
          </emma:emma>
        </inkml:annotationXML>
        <inkml:traceGroup>
          <inkml:annotationXML>
            <emma:emma xmlns:emma="http://www.w3.org/2003/04/emma" version="1.0">
              <emma:interpretation id="{1BA8EAAA-468C-4E77-919C-612264ADF247}" emma:medium="tactile" emma:mode="ink">
                <msink:context xmlns:msink="http://schemas.microsoft.com/ink/2010/main" type="inkWord" rotatedBoundingBox="1749,16328 2612,15086 3454,15671 2591,16913"/>
              </emma:interpretation>
              <emma:one-of disjunction-type="recognition" id="oneOf0">
                <emma:interpretation id="interp0" emma:lang="zh-CN" emma:confidence="0">
                  <emma:literal>臺</emma:literal>
                </emma:interpretation>
                <emma:interpretation id="interp1" emma:lang="zh-CN" emma:confidence="0">
                  <emma:literal>公</emma:literal>
                </emma:interpretation>
                <emma:interpretation id="interp2" emma:lang="zh-CN" emma:confidence="0">
                  <emma:literal>台</emma:literal>
                </emma:interpretation>
                <emma:interpretation id="interp3" emma:lang="zh-CN" emma:confidence="0">
                  <emma:literal>甘</emma:literal>
                </emma:interpretation>
                <emma:interpretation id="interp4" emma:lang="zh-CN" emma:confidence="0">
                  <emma:literal>☆</emma:literal>
                </emma:interpretation>
              </emma:one-of>
            </emma:emma>
          </inkml:annotationXML>
          <inkml:trace contextRef="#ctx0" brushRef="#br0">3984 16677 9344,'-8'-4'3520,"8"4"-1920,0 0-1312,0 0 864,0-3-353,0 0 1,4-3-32,0-1 0,3-3-416,-3 3-128,7-5-32,0-2-96,4 11 0,-4 0-32,4-1 32,0 1-64,3-4 64,-3 1-64,7 0-32,-3-1-1184,-1 0-480,8-3-1919,-5 0-769,-6 4 608</inkml:trace>
          <inkml:trace contextRef="#ctx0" brushRef="#br0" timeOffset="-328">3991 16424 5632,'0'-6'2176,"0"6"-1152,0 0-224,0 0 800,0 0-32,0 0 96,0-4-384,0 4-65,0 0-671,0 0 32,3 0 0,1 0-192,4-3 32,0 3-192,6-3-64,-2 3-64,6 0 0,-3 0-64,6 0 64,1 0-64,1-3 64,-4-1-64,-1 1 64,-3 0-1120,-4-1-512,-1 4-1759,-2 0-705</inkml:trace>
          <inkml:trace contextRef="#ctx0" brushRef="#br0" timeOffset="6598">4773 16588 8960,'-19'3'3328,"19"-3"-1792,-3 36-800,3-26 1439,3-13-671,20-4-640,-4 1-288,11-7-384,-4 0-64,-2 0 0,-2 0-64,12-4 32,-8 4-288,-1 0-96,-2 3-1824,-1-3-767,-4 3-1985</inkml:trace>
          <inkml:trace contextRef="#ctx0" brushRef="#br0" timeOffset="6192">4682 16309 7808,'-15'-13'2976,"15"13"-1600,19-3-704,-19 3 960,15-3-384,-4-1-1,14 1-415,-3 0-128,11-4-416,-3 1-96,0 2 0,-5 1-96,5-3 0,-4 2-32,0-2-64,-4-1-64,-4 4 32,-3 0-1184,-4 6-448,0 0-1695,-7 4-769,-1 3 576</inkml:trace>
          <inkml:trace contextRef="#ctx0" brushRef="#br0" timeOffset="6411">4858 16414 9856,'8'0'3680,"-8"0"-1984,14 8-1408,-14-6 799,12 2-415,-5-4-32,12 0-320,-8 0-64,4-4-128,-4 4-96,4-2 0,-1-2-128,0 4 64,-2 0-1600,-1 0-639,-4 0-2401</inkml:trace>
          <inkml:trace contextRef="#ctx0" brushRef="#br0" timeOffset="7004">4845 15778 10880,'-12'3'4128,"9"0"-2241,-1 1-1087,0-1 1152,1 0-992,-1 1-288,4-4-416,0 0-192,0 0-32,0 0-32,0-4 64,0 1-1312,0 0-576,0 3-3807</inkml:trace>
          <inkml:trace contextRef="#ctx0" brushRef="#br0" timeOffset="3395">4560 15417 11008,'-8'-10'4128,"8"10"-2241,4-4-1855,-4 4 864,7-3-544,0 3-96,19-3-160,10-1 0,-9 1-64,-5 0 128,5 3 32,9 0 192,-14 3 160,-4 0 128,-6 7 128,-2 0-288,-6 10 0,-4 6-224,0-6-160,-7 6-96,3-3-800,-3 6-288,-1 7-2144,1 0-863,7 4-897</inkml:trace>
        </inkml:traceGroup>
      </inkml:traceGroup>
    </inkml:traceGroup>
  </inkml:traceGroup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3:43.14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76331D56-2E3E-4620-BEB1-9B3E1064CC07}" emma:medium="tactile" emma:mode="ink">
          <msink:context xmlns:msink="http://schemas.microsoft.com/ink/2010/main" type="inkDrawing" rotatedBoundingBox="7753,9561 10687,9145 10954,11027 8021,11444" semanticType="enclosure" shapeName="Other"/>
        </emma:interpretation>
      </emma:emma>
    </inkml:annotationXML>
    <inkml:trace contextRef="#ctx0" brushRef="#br0">12630 9694 2304,'43'76'960,"-16"-46"-512,9 22-384,-24-26 288,2 14-160,0 6 64,5 12-96,-4 4 0,-1 8 96,-6-2 96,4 4-64,-12 4 64,-8 10-64,-4-8 64,-2-2-192,-16 2-96,-2-2-32,-10-4 32,-10-2-32,-6 4-96,-9-8-32,-2-6 128,-6-8 32,2-10-96,-8-2 32,-5 0-64,-2-8 0,0 1 64,2-7 64,-2-3-32,-4-7-32,-1-2 32,-11-4-32,9-4-96,-8-9 64,-7 0-32,-8-14-64,2-2-256,-6-8-160,8-2 0,3-17 0,4-4 224,11 2 128,0-8 32,12 0 128,2-4 0,16 5 32,11 0 64,10-5-32,11 4-32,5-10 96,12 8 0,9 6 32,4-2 0,12 6-64,3-2 32,2 4-64,10 0 64,6 4-64,1-10 64,4 2-64,-2 4 64,13 0-64,4 0 64,5 0 0,-2 0 32,10 0 64,6 4 32,-6-2-32,5 6-32,-2-6-96,7 2-64,0 2 96,3 8 0,-2 2-32,-3 4 32,8 2 0,0 6 96,4 0-96,2 10 0,0-2 96,-2 0 32,10 2 32,-8 6 64,2 2 32,-1 0-32,-4 6-32,-7 4-32,3 4 0,-6-2 0,3 8 64,-4 12-160,-8 4-32,9 4-64,-9 0-64,-6 6-64,-9 0 32,9 2-128,-5 6-32,-10-2-192,0 10 0,-8-6-384,-7 0-128,-4 0-1024,-11 2-832,-8 2 1056</inkml:trace>
  </inkml:traceGroup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3:45.122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59590F5B-D34C-4E27-B401-B38005CD3D14}" emma:medium="tactile" emma:mode="ink">
          <msink:context xmlns:msink="http://schemas.microsoft.com/ink/2010/main" type="inkDrawing" rotatedBoundingBox="8071,12231 11251,12196 11269,13793 8089,13828" semanticType="enclosure" shapeName="Other"/>
        </emma:interpretation>
      </emma:emma>
    </inkml:annotationXML>
    <inkml:trace contextRef="#ctx0" brushRef="#br0">11308 13907 4480,'-33'26'1664,"0"-16"-896,-11 0-768,22-4 320,-12-6-128,-11-3 32,-10-4-128,-4-6 0,-10-7-32,-3-6-64,-8-10 96,-4-23-64,-6-6-32,-2-8 96,11 1 64,6-3-64,10-14-64,5 4-160,13-3 0,10 6 64,18 8 32,8 6 32,11 6 64,7-8-32,9 8 64,17 10-128,10 2 0,9 8 32,18 2 64,4 8 32,8 2 96,13 4 32,17 2 96,-1 2 32,10 2 96,8 4 128,11 0 32,5 0 32,-2 2 64,8 4-96,-14 4 0,-4 6-320,-4 2-96,0 8-64,-14 8 0,-3 4-160,-6 10 32,-3 12-64,0 4 0,11 12 0,-14-4-64,-18 2 96,-8-2 0,-12 6-64,-6 4 0,-12 10-96,-10-4 32,-16-2 32,-10-2 64,-16 8-32,-6-1 32,-13-6 64,-10 13 64,-21-4-192,-17-12 32,-6-10 32,-15 0 96,-22-10-64,-10-4 0,-6-6 32,2-3 0,-12-10-224,-8-6 0,19-4-192,-4-7-64,8-2 0,15-8-32,-1-2 64,15-7 32,0-4-192,5-6 0,6-3-96,11-4-64,5-2-352,10-1-1120,8-13 256</inkml:trace>
  </inkml:traceGroup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3:44.168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B555B2EF-8CD4-4F77-A85C-6F9ECCE7F075}" emma:medium="tactile" emma:mode="ink">
          <msink:context xmlns:msink="http://schemas.microsoft.com/ink/2010/main" type="inkDrawing" rotatedBoundingBox="8173,10852 11031,10934 10984,12598 8125,12517" semanticType="enclosure" shapeName="Other"/>
        </emma:interpretation>
      </emma:emma>
    </inkml:annotationXML>
    <inkml:trace contextRef="#ctx0" brushRef="#br0">10192 11958 1792,'-19'-27'704,"17"-6"-384,4 4-96,-2 16 288,8-7-192,11-3-96,-5-16-64,9-1-32,3-6 0,7 1 0,4-1 0,11 0 0,0 0 0,0 6 0,11 1-64,0 3 32,8 3-128,10 3-64,5-2 128,2-4 32,8 6 64,4 7 64,12 0 256,-5 3 160,4 4 64,7 3 64,4 0-128,-7 3 0,-7 4-320,3 6 32,-8 3 96,1 13-96,-5 7 0,-5 3-192,-10 4-32,2 3 32,-8 6 0,-5 7-160,-2 3 32,-5 10 0,2 10 0,-16 0 0,-8-3 0,-6 6 0,-8 10 0,-8-3 0,-7 9 0,-7-2 0,-19-8 0,-7 1 0,-8-4 0,-11 1 64,-10-10 32,-8 6-128,-7-6 32,-16-10-64,-18-10 0,5-10 64,-16-4 64,-7-12-32,-7-4-32,3-6-64,-11-10 32,4-6 32,-4-10 0,4-14-96,-8-4 64,4-4-32,8-2 0,9-6-160,2 0 0,18 4-128,15 2 0,18 4-32,16 3 64,10-3 32,11 3 32,7 1-480,8 2-160,7-3-1312,4 0-512,11 1 1440</inkml:trace>
  </inkml:traceGroup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3:45.918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552851AB-5F4D-42D3-B185-1F5E7FDE0D45}" emma:medium="tactile" emma:mode="ink">
          <msink:context xmlns:msink="http://schemas.microsoft.com/ink/2010/main" type="inkDrawing" rotatedBoundingBox="9884,9972 9913,10004 9909,10007 9880,9975" shapeName="Other"/>
        </emma:interpretation>
      </emma:emma>
    </inkml:annotationXML>
    <inkml:trace contextRef="#ctx0" brushRef="#br0">11906 10176 4352,'23'30'1664,"-20"-30"-896,1 0-1248,-4 0 96,0 0-1376</inkml:trace>
  </inkml:traceGroup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3:46.18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051B232D-7CAD-4DD8-9AA5-0CF41A737752}" emma:medium="tactile" emma:mode="ink">
          <msink:context xmlns:msink="http://schemas.microsoft.com/ink/2010/main" type="inkDrawing" rotatedBoundingBox="9825,10111 9867,10150 9863,10155 9820,10116" shapeName="Other"/>
        </emma:interpretation>
      </emma:emma>
    </inkml:annotationXML>
    <inkml:trace contextRef="#ctx0" brushRef="#br0">11881 10345 1792,'5'12'768,"-10"-19"-384,-10-13-1216,-7 8-256</inkml:trace>
  </inkml:traceGroup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4:57.831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E2E2FD65-27B3-4A6E-A8CE-C6F12ED8DB39}" emma:medium="tactile" emma:mode="ink">
          <msink:context xmlns:msink="http://schemas.microsoft.com/ink/2010/main" type="writingRegion" rotatedBoundingBox="13320,8701 20213,7490 20605,9719 13712,10931"/>
        </emma:interpretation>
      </emma:emma>
    </inkml:annotationXML>
    <inkml:traceGroup>
      <inkml:annotationXML>
        <emma:emma xmlns:emma="http://www.w3.org/2003/04/emma" version="1.0">
          <emma:interpretation id="{8865CFC8-2444-4513-98A9-DA5B64E30016}" emma:medium="tactile" emma:mode="ink">
            <msink:context xmlns:msink="http://schemas.microsoft.com/ink/2010/main" type="paragraph" rotatedBoundingBox="13320,8701 20213,7490 20605,9719 13712,1093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BE2CB353-CA32-4065-A015-DE5940EBA0EE}" emma:medium="tactile" emma:mode="ink">
              <msink:context xmlns:msink="http://schemas.microsoft.com/ink/2010/main" type="line" rotatedBoundingBox="13320,8701 20213,7490 20605,9719 13712,10931"/>
            </emma:interpretation>
          </emma:emma>
        </inkml:annotationXML>
        <inkml:traceGroup>
          <inkml:annotationXML>
            <emma:emma xmlns:emma="http://www.w3.org/2003/04/emma" version="1.0">
              <emma:interpretation id="{2546867C-4590-41C8-B33F-BAEC8F3CBC6E}" emma:medium="tactile" emma:mode="ink">
                <msink:context xmlns:msink="http://schemas.microsoft.com/ink/2010/main" type="inkWord" rotatedBoundingBox="13695,8823 15643,10300 15061,11066 13114,9589">
                  <msink:destinationLink direction="with" ref="{2122CB30-C923-4441-9BE2-13D7D331D308}"/>
                  <msink:destinationLink direction="with" ref="{6B6CBBEC-C2E3-4D21-8DE9-BDA326D17D7A}"/>
                </msink:context>
              </emma:interpretation>
              <emma:one-of disjunction-type="recognition" id="oneOf0">
                <emma:interpretation id="interp0" emma:lang="zh-CN" emma:confidence="0">
                  <emma:literal>之</emma:literal>
                </emma:interpretation>
                <emma:interpretation id="interp1" emma:lang="zh-CN" emma:confidence="0">
                  <emma:literal>辶</emma:literal>
                </emma:interpretation>
                <emma:interpretation id="interp2" emma:lang="zh-CN" emma:confidence="0">
                  <emma:literal>人</emma:literal>
                </emma:interpretation>
                <emma:interpretation id="interp3" emma:lang="zh-CN" emma:confidence="0">
                  <emma:literal>六</emma:literal>
                </emma:interpretation>
                <emma:interpretation id="interp4" emma:lang="zh-CN" emma:confidence="0">
                  <emma:literal>」</emma:literal>
                </emma:interpretation>
              </emma:one-of>
            </emma:emma>
          </inkml:annotationXML>
          <inkml:trace contextRef="#ctx0" brushRef="#br0">15569 9228 9600,'0'-6'3584,"0"6"-1920,22-8-1024,-22 8 959,23-2-735,-6 2-224,24-4-320,-7 4-160,10 0-64,-8 0-96,5 0 96,-7 0-576,-2 0-192,-2 0-1375,-8 6-609,1 2-1696</inkml:trace>
          <inkml:trace contextRef="#ctx0" brushRef="#br0" timeOffset="390">15587 9228 9472,'-7'-6'3584,"7"6"-1920,3-4-800,-3 4 1087,4 4-735,0-2-224,3 12-224,-3-4-128,3 10-320,1-4-128,-4 34 0,-1-8-32,-6 34 64,-1-18-64,-7 18 0,3-10 32,-3 16 96,0-14-128,0 2-32,3-12-64,1-5-64,3-7 160,8-7 128,0-6-96,22-10-32,-4-3 0,25-7 32,-2 0-96,7-7 0,-8-2-32,8-1 32,-8 0-576,0 1-192,-7-1-960,0 6-320,-8 1-3263,-7 7-2337,-3-4 3168</inkml:trace>
          <inkml:trace contextRef="#ctx0" brushRef="#br0" timeOffset="1971">16624 10432 6528,'-3'-10'2464,"3"10"-1344,15 14-2080,-15-10 64,18-4 384,-4 0 320,24 0 96,-5 0 64,12 0 32,-2 0 0,20 0 64,-8 0-32,20 0-32,-13 0 32,12 6-32,-12 0 0,20 10 0,-12-2-352,10-10-96,-8-2-704,4 6-1056,-8-2 320</inkml:trace>
        </inkml:traceGroup>
        <inkml:traceGroup>
          <inkml:annotationXML>
            <emma:emma xmlns:emma="http://www.w3.org/2003/04/emma" version="1.0">
              <emma:interpretation id="{80503984-8895-40B9-8848-BC2BB0FFAA59}" emma:medium="tactile" emma:mode="ink">
                <msink:context xmlns:msink="http://schemas.microsoft.com/ink/2010/main" type="inkWord" rotatedBoundingBox="16839,10376 16888,10352 16893,10362 16843,10385">
                  <msink:destinationLink direction="with" ref="{2122CB30-C923-4441-9BE2-13D7D331D308}"/>
                  <msink:destinationLink direction="with" ref="{6B6CBBEC-C2E3-4D21-8DE9-BDA326D17D7A}"/>
                </msink:context>
              </emma:interpretation>
              <emma:one-of disjunction-type="recognition" id="oneOf1">
                <emma:interpretation id="interp5" emma:lang="zh-CN" emma:confidence="0">
                  <emma:literal>一</emma:literal>
                </emma:interpretation>
                <emma:interpretation id="interp6" emma:lang="zh-CN" emma:confidence="0">
                  <emma:literal>.</emma:literal>
                </emma:interpretation>
                <emma:interpretation id="interp7" emma:lang="zh-CN" emma:confidence="0">
                  <emma:literal>_</emma:literal>
                </emma:interpretation>
                <emma:interpretation id="interp8" emma:lang="zh-CN" emma:confidence="0">
                  <emma:literal>、</emma:literal>
                </emma:interpretation>
                <emma:interpretation id="interp9" emma:lang="zh-CN" emma:confidence="0">
                  <emma:literal>。</emma:literal>
                </emma:interpretation>
              </emma:one-of>
            </emma:emma>
          </inkml:annotationXML>
          <inkml:trace contextRef="#ctx0" brushRef="#br0" timeOffset="2190">18862 10578 2304,'21'2'864,"-21"-2"-448,11-6-64,-11 6 320,0-4-448,0 2-96,4-2-1152,-1 4-512,5-4 480,-4 2 256</inkml:trace>
        </inkml:traceGroup>
        <inkml:traceGroup>
          <inkml:annotationXML>
            <emma:emma xmlns:emma="http://www.w3.org/2003/04/emma" version="1.0">
              <emma:interpretation id="{4152A1C4-0C00-42EA-AD23-54581215A182}" emma:medium="tactile" emma:mode="ink">
                <msink:context xmlns:msink="http://schemas.microsoft.com/ink/2010/main" type="inkWord" rotatedBoundingBox="17164,9506 18756,8373 19265,9088 17672,10221">
                  <msink:destinationLink direction="with" ref="{6B6CBBEC-C2E3-4D21-8DE9-BDA326D17D7A}"/>
                  <msink:destinationLink direction="with" ref="{4871A753-31A2-47EF-B554-282DFD0CE28A}"/>
                </msink:context>
              </emma:interpretation>
              <emma:one-of disjunction-type="recognition" id="oneOf2">
                <emma:interpretation id="interp10" emma:lang="zh-CN" emma:confidence="0">
                  <emma:literal>州</emma:literal>
                </emma:interpretation>
                <emma:interpretation id="interp11" emma:lang="zh-CN" emma:confidence="0">
                  <emma:literal>刈</emma:literal>
                </emma:interpretation>
                <emma:interpretation id="interp12" emma:lang="zh-CN" emma:confidence="0">
                  <emma:literal>汝</emma:literal>
                </emma:interpretation>
                <emma:interpretation id="interp13" emma:lang="zh-CN" emma:confidence="0">
                  <emma:literal>矿</emma:literal>
                </emma:interpretation>
                <emma:interpretation id="interp14" emma:lang="zh-CN" emma:confidence="0">
                  <emma:literal>卯</emma:literal>
                </emma:interpretation>
              </emma:one-of>
            </emma:emma>
          </inkml:annotationXML>
          <inkml:trace contextRef="#ctx0" brushRef="#br0" timeOffset="3725">19950 9462 9216,'-11'-30'3424,"11"30"-1856,-15-6-928,12 6 1023,-7 2-191,2 2 64,-10 16-288,3-4-128,-19 24-608,4-4-96,-6 26 0,2-10 192,1 20 160,3-12-448,1 12-192,3-10-320,0 0-32,4-10-672,3-6-224,4-6-768,8-10-256,3-1-479,11-22-193,1-1-1504</inkml:trace>
          <inkml:trace contextRef="#ctx0" brushRef="#br0" timeOffset="3475">19532 9481 9728,'-3'-13'3680,"3"13"-1984,-4 0-1408,4 0 799,0 7-191,0-1 32,11 14-256,-3-4 0,14 14-384,-3-4-160,18 13-32,-5-6-64,9 10-32,-7-7-256,7 6-96,-9-6-736,2 0-320,-8-6-831,0-4-257,-4-6-1568</inkml:trace>
          <inkml:trace contextRef="#ctx0" brushRef="#br0" timeOffset="4022">19976 9629 9472,'38'-66'3520,"-38"66"-1920,11-13-1024,-11 13 991,4 4-383,-4-2 32,3 18-384,-3-3-224,0 12-320,0-3-128,-3 24 32,3-8-96,-4 18-64,0-12-704,0 12-352,1-11-768,-1 0-223,4-7-1633,4-6-1952,-1-6 1792</inkml:trace>
          <inkml:trace contextRef="#ctx0" brushRef="#br0" timeOffset="4256">20356 9760 9728,'-4'-30'3680,"4"30"-1984,4-36-1568,-4 33 768,0-13-385,0 3 33,4-11-192,0 5 32,7-7-224,0 6 32,4-3 32,-4 3 160,4 7 160,-1 4 0,1 9-32,-1 0-192,2 22-64,-6-2 160,-2 16 96,0-6-64,-4 16 0,-4-7 96,-4 0 32,0-6-160,-8 10 0,2-7-192,-9-16-64,0-4-64,-2-12-96,2-2-480,1-14-160,0 2-736,2-16-256,2 2-1824,2-5-735,1 6-609</inkml:trace>
          <inkml:trace contextRef="#ctx0" brushRef="#br0" timeOffset="6054">20542 9132 7296,'-11'-28'2816,"11"28"-1536,-4-4-1088,4 4 704,0-10 96,0 4 96,4-8-96,-1 4-33,9-6-543,-5 4-32,7 8-32,-3 0-64,7-6 64,-2 0 0,2 24 32,-3 0-128,-8-6-96,1 0 0,-8 14-32,0-2 0,-4 4 0,0-6-64,1 2-64,-1-4 32,1-2-32,-1-4 0,4-6 64,0-2-96,4-14 0,-1-2 32,16-12 0,-5 4-96,8-16 64,0 6 32,4-4 0,-4 6 0,4 8 0,-6 2 64,-4 10 32,0 4 32,-6 22 0,2 0 0,-4 4 0,-5-4 0,1 14 0,-1-8 0,-3 2 64,0-4-160,4-4-32,0 0 0,0-10 0,0 2-96,6-12 64,2 4-32,2-32 0,-4 6 64,6-14 64,-6 6-32,2 6-32,-1 2-64,-4 8-32,1 6 128,0 14 32,-1 2-96,-4 22 32,1-2-224,4 4 0,-4 0-768,3-2-224,0-4-927,1 4-385,0-6-1920</inkml:trace>
        </inkml:traceGroup>
        <inkml:traceGroup>
          <inkml:annotationXML>
            <emma:emma xmlns:emma="http://www.w3.org/2003/04/emma" version="1.0">
              <emma:interpretation id="{81054583-84D7-4FDA-9D76-1D4301382099}" emma:medium="tactile" emma:mode="ink">
                <msink:context xmlns:msink="http://schemas.microsoft.com/ink/2010/main" type="inkWord" rotatedBoundingBox="17999,7879 20213,7490 20562,9474 18347,9863">
                  <msink:destinationLink direction="with" ref="{4871A753-31A2-47EF-B554-282DFD0CE28A}"/>
                </msink:context>
              </emma:interpretation>
              <emma:one-of disjunction-type="recognition" id="oneOf3">
                <emma:interpretation id="interp15" emma:lang="zh-CN" emma:confidence="0">
                  <emma:literal>了</emma:literal>
                </emma:interpretation>
                <emma:interpretation id="interp16" emma:lang="zh-CN" emma:confidence="0">
                  <emma:literal>]</emma:literal>
                </emma:interpretation>
                <emma:interpretation id="interp17" emma:lang="zh-CN" emma:confidence="0">
                  <emma:literal>丁</emma:literal>
                </emma:interpretation>
                <emma:interpretation id="interp18" emma:lang="zh-CN" emma:confidence="0">
                  <emma:literal>广</emma:literal>
                </emma:interpretation>
                <emma:interpretation id="interp19" emma:lang="zh-CN" emma:confidence="0">
                  <emma:literal>卩</emma:literal>
                </emma:interpretation>
              </emma:one-of>
            </emma:emma>
          </inkml:annotationXML>
          <inkml:trace contextRef="#ctx0" brushRef="#br0" timeOffset="6632">21474 8982 12544,'-28'10'4639,"28"-10"-2495,-12 6-1920,8-2 992,4-2-832,0-2-288,8 0 0,-4 0 32,10-2-32,-2-2-64,9-6 0,-2 0-32,11-2 0,-8-2-96,11-2 64,-4 2 32,5 2 64,-8 2-32,0 4 64,-6 2-64,-1 10 64,0 2 128,-8 14 128,-4-2 160,-11 26 64,1-6-32,-12 12 0,0-6-160,0 32 0,1-8-32,4 12 32,-2-10-64,5 4 32,0-14-256,3-10-64,0-6 32,4-6 32,0-8-32,4-6-64,0-6 96,-8-4 64,0 0-64,-11-6 0,4 0-320,-23-3-96,6 0-896,-40-7-416,14 0-1472,-24-4-672,12 1-1951</inkml:trace>
        </inkml:traceGroup>
        <inkml:traceGroup>
          <inkml:annotationXML>
            <emma:emma xmlns:emma="http://www.w3.org/2003/04/emma" version="1.0">
              <emma:interpretation id="{A368834E-E15B-4D60-92B0-E248AB2CFA30}" emma:medium="tactile" emma:mode="ink">
                <msink:context xmlns:msink="http://schemas.microsoft.com/ink/2010/main" type="inkWord" rotatedBoundingBox="19323,7555 20275,7838 20131,8320 19180,8037">
                  <msink:destinationLink direction="with" ref="{4871A753-31A2-47EF-B554-282DFD0CE28A}"/>
                </msink:context>
              </emma:interpretation>
              <emma:one-of disjunction-type="recognition" id="oneOf4">
                <emma:interpretation id="interp20" emma:lang="zh-CN" emma:confidence="0">
                  <emma:literal>“</emma:literal>
                </emma:interpretation>
                <emma:interpretation id="interp21" emma:lang="zh-CN" emma:confidence="0">
                  <emma:literal>」</emma:literal>
                </emma:interpretation>
                <emma:interpretation id="interp22" emma:lang="zh-CN" emma:confidence="0">
                  <emma:literal> </emma:literal>
                </emma:interpretation>
                <emma:interpretation id="interp23" emma:lang="zh-CN" emma:confidence="0">
                  <emma:literal>‘</emma:literal>
                </emma:interpretation>
                <emma:interpretation id="interp24" emma:lang="zh-CN" emma:confidence="0">
                  <emma:literal>凵</emma:literal>
                </emma:interpretation>
              </emma:one-of>
            </emma:emma>
          </inkml:annotationXML>
          <inkml:trace contextRef="#ctx0" brushRef="#br0" timeOffset="12215">21350 7860 11648,'-18'-7'4288,"10"7"-2305,1 4-2303,7-4 704,0 3 64,4 0 192,3 1-256,1 2-64,2 4-192,1 3 128,0 3 64,0 4 192,-4 9 64,-3 8-160,-4-1 0,-4 0-192,1 3-64,-1 1 192,4-4 160,0-3-128,7-4-64,9-3-96,2-6-64,4-4-32,7-6 0,12-3 0,26-7 64,14-10-32,-4-10 0,5-6-32,13-4 0,1-6-640,1-6-288,-16-4-1568,-15 3-640,-22 10-3071</inkml:trace>
        </inkml:traceGroup>
      </inkml:traceGroup>
    </inkml:traceGroup>
  </inkml:traceGroup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5:00.927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2122CB30-C923-4441-9BE2-13D7D331D308}" emma:medium="tactile" emma:mode="ink">
          <msink:context xmlns:msink="http://schemas.microsoft.com/ink/2010/main" type="inkDrawing" rotatedBoundingBox="14757,10304 17285,10014 17295,10108 14767,10399" semanticType="underline" shapeName="Other">
            <msink:sourceLink direction="with" ref="{80503984-8895-40B9-8848-BC2BB0FFAA59}"/>
            <msink:sourceLink direction="with" ref="{2546867C-4590-41C8-B33F-BAEC8F3CBC6E}"/>
          </msink:context>
        </emma:interpretation>
      </emma:emma>
    </inkml:annotationXML>
    <inkml:trace contextRef="#ctx0" brushRef="#br0">16885 10590 5504,'-41'0'2112,"41"0"-1152,-30-20-1056,19 17 416,4-4 544,1 4 320,2-7-192,0 4-32,8-4-544,0 0 96,6 3 128,4 4 0,9 0 96,-4 3-288,7 0-97,-4 0-191,14-7-64,-2 4 256,29-4 128,-8 1-32,15-4 0,-12 3-128,28-2-32,-12 2-96,18-3 32,-10 4-128,20-1-64,-13 4 64,22-7 0,-19 3-32,12-3-64,-12 4 32,22-4 32,-18 0 32,8 0 96,-16 1-96,4-5-64,-14 5 0,14-4 32,-11 3-96,1-4-64,-13 5 64,-5-4 64,-10 3-576,-5-4-256,-8 5-1568,-9-4-703,-6 3-1505</inkml:trace>
  </inkml:traceGroup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5:05.97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6B6CBBEC-C2E3-4D21-8DE9-BDA326D17D7A}" emma:medium="tactile" emma:mode="ink">
          <msink:context xmlns:msink="http://schemas.microsoft.com/ink/2010/main" type="inkDrawing" rotatedBoundingBox="14527,11456 18467,11649 18462,11750 14522,11557" semanticType="underline" shapeName="Other">
            <msink:sourceLink direction="with" ref="{80503984-8895-40B9-8848-BC2BB0FFAA59}"/>
            <msink:sourceLink direction="with" ref="{4152A1C4-0C00-42EA-AD23-54581215A182}"/>
            <msink:sourceLink direction="with" ref="{2546867C-4590-41C8-B33F-BAEC8F3CBC6E}"/>
          </msink:context>
        </emma:interpretation>
      </emma:emma>
    </inkml:annotationXML>
    <inkml:trace contextRef="#ctx0" brushRef="#br0">16549 11663 9600,'30'33'3584,"11"-23"-1920,73 6-2016,-54 1 576,24-1-160,49 0 96,22 1 576,48-7 223,26 3-479,11-3-192,29 0-128,0 0 320,12 2 160,-15 2-128,-4-1-32,-29 3-96,-11-6 64,-27 0-96,-32-3-32,-31-1-128,-21-6 32,-26 0-192,-19-3-32,-18-7-576,-14 0-160,-20-7-1824,-18-5-799,-18 5-1537</inkml:trace>
  </inkml:traceGroup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5:07.838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57941B65-3EB1-4B88-971E-FE700B3B5A56}" emma:medium="tactile" emma:mode="ink">
          <msink:context xmlns:msink="http://schemas.microsoft.com/ink/2010/main" type="inkDrawing" rotatedBoundingBox="8061,11818 10806,11428 10981,12661 8236,13051" semanticType="enclosure" shapeName="Other">
            <msink:destinationLink direction="with" ref="{4871A753-31A2-47EF-B554-282DFD0CE28A}"/>
          </msink:context>
        </emma:interpretation>
      </emma:emma>
    </inkml:annotationXML>
    <inkml:trace contextRef="#ctx0" brushRef="#br0">10625 13100 9472,'-114'12'3584,"66"-8"-1920,-26-24-1952,41 8 640,-16-16-192,10-14 64,5-16-32,8-22-32,11-14-96,41-16-64,19-8 32,21-12-128,34 2 0,30 10-96,39 6-32,23 16 32,29 18 64,12 22-32,14 26 32,-14 27 512,-4 23 192,-23 23 288,-25 22 191,-29 27 65,-27 13 0,-25 10-384,-34 10-192,-29-7-64,-30-4 32,-33-8-96,-47-14 0,-26-20-320,-49-24-96,-19-24-320,-31-20-64,9-18 0,4-6 64,12 0-512,25-2-192,23 2-1504,25 4-671</inkml:trace>
  </inkml:traceGroup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5:09.48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4871A753-31A2-47EF-B554-282DFD0CE28A}" emma:medium="tactile" emma:mode="ink">
          <msink:context xmlns:msink="http://schemas.microsoft.com/ink/2010/main" type="inkDrawing" rotatedBoundingBox="10193,12398 21123,6604 23527,11140 12597,16933" semanticType="callout" shapeName="Other">
            <msink:sourceLink direction="with" ref="{57941B65-3EB1-4B88-971E-FE700B3B5A56}"/>
            <msink:sourceLink direction="with" ref="{81054583-84D7-4FDA-9D76-1D4301382099}"/>
            <msink:sourceLink direction="with" ref="{A368834E-E15B-4D60-92B0-E248AB2CFA30}"/>
            <msink:sourceLink direction="with" ref="{4152A1C4-0C00-42EA-AD23-54581215A182}"/>
          </msink:context>
        </emma:interpretation>
      </emma:emma>
    </inkml:annotationXML>
    <inkml:trace contextRef="#ctx0" brushRef="#br0">12570 12881 8320,'-22'0'3072,"14"13"-1664,1 13-1728,3-16 448,1 0 256,-1 7 192,0-1-64,0 7 32,4 0-320,0 3 0,4 10 0,0 4 256,3 2 128,8 4-161,3 0-95,12 10-64,12 0 32,4 6 32,10 6 96,-1-2-224,5-4-64,2-2-32,23-2 64,15 2-160,-4 5-32,3 1 0,24 3 64,10-4 32,-8 1 96,26-4-32,8-12 0,-11-1-96,29-6 32,-8-1 0,-3-6 32,31 0-64,-17-6-64,20-4 96,-5-3 0,13-4-32,9-5-64,-18 2 32,31-6-32,-24-4 0,22-2 0,-9-8 64,14-6 32,-13-6-128,12-4 32,38-6 0,-22-3 0,2 2 0,-27-2 0,13-7 0,-26-7 64,15-3 32,-7-13 32,-22-6-64,18-4 32,-26 0-64,12 10 64,-5-3-128,-22-1 0,19-9-32,-10-10 0,-24 0 64,4 10 0,4-7 64,-22 4 32,-10-14 32,10-9 0,0 6-64,-19 0-64,-7-3 32,7-13-32,5-7 64,-12 4 96,-22-5-64,0-14-64,4-2 64,3-2 64,-4-8-64,-9-2 0,-17 4-32,0 4 32,-2-14-64,2 6-32,-2-4 96,-2-6 0,-5-2-32,-10 12-64,-1-4 96,-16-2 0,-5 6-32,-6-2-64,0-1 32,-3-7 32,-4 3 32,-8-3 32,-4-7-160,-7 17 32,-4 0 64,-3 2 96,-8 2-64,-7 2-64,-12 6 0,-10 1-32,-18 3 64,-8 14 32,-1 8-32,5 8-64,-12 0 96,-7 6 64,-17 13 64,1 7 32,12 13-64,-3 9 32,-14 8-64,-6 10 64,9 5-64,11 10 0,-3 7-32,1 10 64,-5 4-96,7 6 0,11 6-32,7 4 32,8 2-64,-2 15-32,6 6 32,-4 5-32,0 2 0,10-4 0,4 3-96,8 0 64,7-6 32,7 0 0,7-4-160,6 0 32,2-3-352,4-3-192,4-3-416,-1-1-96,1-2-512,3-8-160,-11-6-3135,-11-3-161</inkml:trace>
  </inkml:traceGroup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8:18.57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EF7A778E-1893-44AA-BFA8-63ABE305D5E3}" emma:medium="tactile" emma:mode="ink">
          <msink:context xmlns:msink="http://schemas.microsoft.com/ink/2010/main" type="inkDrawing" rotatedBoundingBox="22107,8716 22309,4914 23050,4953 22848,8755" semanticType="callout" shapeName="Other">
            <msink:sourceLink direction="from" ref="{E82298B8-76A9-40CD-B1E6-A2401E200E42}"/>
            <msink:sourceLink direction="from" ref="{C79ECF88-5AC2-45FC-A0C9-0262AD9D638C}"/>
            <msink:sourceLink direction="to" ref="{2883E6F0-382A-4119-BDAE-493EB69EB585}"/>
          </msink:context>
        </emma:interpretation>
      </emma:emma>
    </inkml:annotationXML>
    <inkml:trace contextRef="#ctx0" brushRef="#br0">24694 5140 9984,'-26'-6'3680,"22"6"-1984,1 0-2048,3 0 576,0 0-160,3 6 96,1 4 416,0 10 191,3 12-383,1 24 128,-5 26 64,-3 16 160,0 30 96,-3 18-64,-1 14-96,0 24-224,4 2-32,0 12 32,0 2 32,-4 3-192,1 7-32,-1-6-64,-3-1-32,-1-10-32,1-9 0,-1-14-64,1-14 32,-1-22-64,1-20 64,-1-18-352,5-20-128,-1-18-672,0-15-256,4-14-1024,0-5-352,0-12-1919,4-5-1409,-4-7 2528</inkml:trace>
    <inkml:trace contextRef="#ctx0" brushRef="#br0" timeOffset="514">24155 8455 8960,'4'13'3424,"3"0"-1856,19 7-1824,-12-4 576,8 4 192,4-1 224,0 8 192,4 9 63,-1 3-511,1 0 128,-1 4 64,-2 0-160,-5-7-32,-5-4-224,2-2 0,-4-7-160,0-7 0,0-3 256,0-6 64,0-10-64,-1-11-32,4-5-192,0-17-32,16-10-32,4-20 32,1-9-576,10-7-192,-5-6-1184,4 6-448,-4-4-3039</inkml:trace>
  </inkml:traceGroup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8:55.889"/>
    </inkml:context>
    <inkml:brush xml:id="br0">
      <inkml:brushProperty name="width" value="0.025" units="cm"/>
      <inkml:brushProperty name="height" value="0.025" units="cm"/>
      <inkml:brushProperty name="color" value="#3165BB"/>
    </inkml:brush>
  </inkml:definitions>
  <inkml:traceGroup>
    <inkml:annotationXML>
      <emma:emma xmlns:emma="http://www.w3.org/2003/04/emma" version="1.0">
        <emma:interpretation id="{60B28DA7-BF78-40E8-A8FB-1034C5CABBCF}" emma:medium="tactile" emma:mode="ink">
          <msink:context xmlns:msink="http://schemas.microsoft.com/ink/2010/main" type="inkDrawing" rotatedBoundingBox="20123,8181 20208,5841 20866,5865 20781,8204" semanticType="callout" shapeName="Other">
            <msink:sourceLink direction="to" ref="{336D38C5-FBA9-4134-8AAA-04D03CC70494}"/>
            <msink:sourceLink direction="to" ref="{877A1430-0B05-4450-BE03-DAB207D5A170}"/>
          </msink:context>
        </emma:interpretation>
      </emma:emma>
    </inkml:annotationXML>
    <inkml:trace contextRef="#ctx0" brushRef="#br0">22577 7892 5632,'-34'82'2112,"27"-52"-1152,-4 12-1056,3-28 352,-3 8 512,1-8 256,-1-4 224,0-10 96,-4-18-736,0-18-64,0-18-64,4-22-192,0-40-32,0-14-64,7-22 32,4-18-64,7-4 64,8-13-128,0 13-64,0 17 0,4 12-32,-4 14 0,3 20 63,0 19-94,0 26-1,5 20 95,-1 30 97,4 28 0,8 32 0,-2 34-32,1 44 0,1 28-64,-4 24 32,-5 14-64,-3 18-32,-11-12 32,-3-11 32,-8-5 32,-8-18 32,-7-12 0,-14-20 0,-4-16 0,0-20 0,-1-16 0,1-24 0,4-20-64,-5-18 32,-7-22-224,-6-18 32,-1-22-192,-8-32-32,1-14-768,3-12-319,5-18-1249,10-8-480,7 11-320</inkml:trace>
  </inkml:traceGroup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7:00.795"/>
    </inkml:context>
    <inkml:brush xml:id="br0">
      <inkml:brushProperty name="width" value="0.025" units="cm"/>
      <inkml:brushProperty name="height" value="0.025" units="cm"/>
      <inkml:brushProperty name="color" value="#ED1C24"/>
    </inkml:brush>
    <inkml:brush xml:id="br1">
      <inkml:brushProperty name="width" value="0.02967" units="cm"/>
      <inkml:brushProperty name="height" value="0.02967" units="cm"/>
      <inkml:brushProperty name="color" value="#ED1C24"/>
    </inkml:brush>
  </inkml:definitions>
  <inkml:traceGroup>
    <inkml:annotationXML>
      <emma:emma xmlns:emma="http://www.w3.org/2003/04/emma" version="1.0">
        <emma:interpretation id="{68E2F9D4-0CC0-4C09-9567-C84C9AA26B58}" emma:medium="tactile" emma:mode="ink">
          <msink:context xmlns:msink="http://schemas.microsoft.com/ink/2010/main" type="writingRegion" rotatedBoundingBox="11466,3687 17776,3496 18013,11321 11703,11512"/>
        </emma:interpretation>
      </emma:emma>
    </inkml:annotationXML>
    <inkml:traceGroup>
      <inkml:annotationXML>
        <emma:emma xmlns:emma="http://www.w3.org/2003/04/emma" version="1.0">
          <emma:interpretation id="{4CB68BF7-4350-4F22-8274-0668943B7CEA}" emma:medium="tactile" emma:mode="ink">
            <msink:context xmlns:msink="http://schemas.microsoft.com/ink/2010/main" type="paragraph" rotatedBoundingBox="11571,3684 17776,3496 17801,4341 11597,452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07EB8E3-214F-463B-8053-3188541E1CF7}" emma:medium="tactile" emma:mode="ink">
              <msink:context xmlns:msink="http://schemas.microsoft.com/ink/2010/main" type="line" rotatedBoundingBox="11571,3684 17776,3496 17801,4341 11597,4529"/>
            </emma:interpretation>
          </emma:emma>
        </inkml:annotationXML>
        <inkml:traceGroup>
          <inkml:annotationXML>
            <emma:emma xmlns:emma="http://www.w3.org/2003/04/emma" version="1.0">
              <emma:interpretation id="{2946DC38-7924-46E3-8427-D1F80813CA98}" emma:medium="tactile" emma:mode="ink">
                <msink:context xmlns:msink="http://schemas.microsoft.com/ink/2010/main" type="inkWord" rotatedBoundingBox="11580,3975 11937,3964 11950,4396 11593,4406"/>
              </emma:interpretation>
              <emma:one-of disjunction-type="recognition" id="oneOf0">
                <emma:interpretation id="interp0" emma:lang="zh-CN" emma:confidence="0">
                  <emma:literal>0</emma:literal>
                </emma:interpretation>
                <emma:interpretation id="interp1" emma:lang="zh-CN" emma:confidence="0">
                  <emma:literal>。</emma:literal>
                </emma:interpretation>
                <emma:interpretation id="interp2" emma:lang="zh-CN" emma:confidence="0">
                  <emma:literal>○</emma:literal>
                </emma:interpretation>
                <emma:interpretation id="interp3" emma:lang="zh-CN" emma:confidence="0">
                  <emma:literal>O</emma:literal>
                </emma:interpretation>
                <emma:interpretation id="interp4" emma:lang="zh-CN" emma:confidence="0">
                  <emma:literal>o</emma:literal>
                </emma:interpretation>
              </emma:one-of>
            </emma:emma>
          </inkml:annotationXML>
          <inkml:trace contextRef="#ctx0" brushRef="#br0">13696 4577 6016,'-32'-4'2272,"32"4"-1216,-12 4-448,9-4 672,-1 0-352,0 0-160,-3-10-64,3 0 0,0-4-384,1 2 96,-1-14 32,0 2-32,0-8 64,4 6-193,4-12-95,0 10-96,7-6 0,0 6-128,12-6 0,-6 8 96,9 3 32,-4 4-32,12 9 32,-8 0 0,3 10 96,-3 0-32,0 10 64,-4 0 0,-3 9 32,-4-2 64,-2 9 128,-2-4-192,-3 14-64,-1-6 32,-7 10 64,0-8 64,-11 8 32,0-8-64,-14-2 32,3-4-192,-12-2-32,4-4-64,2-10-64,2-2-64,3-8 32,5 0-480,3-12-128,4 2-1088,7-10-480,0 4-3007</inkml:trace>
        </inkml:traceGroup>
        <inkml:traceGroup>
          <inkml:annotationXML>
            <emma:emma xmlns:emma="http://www.w3.org/2003/04/emma" version="1.0">
              <emma:interpretation id="{AD1899B7-3D0C-4000-A3C3-FB1A2118C032}" emma:medium="tactile" emma:mode="ink">
                <msink:context xmlns:msink="http://schemas.microsoft.com/ink/2010/main" type="inkWord" rotatedBoundingBox="13377,3667 13512,3663 13535,4427 13400,4432"/>
              </emma:interpretation>
              <emma:one-of disjunction-type="recognition" id="oneOf1">
                <emma:interpretation id="interp5" emma:lang="zh-CN" emma:confidence="0">
                  <emma:literal>9</emma:literal>
                </emma:interpretation>
                <emma:interpretation id="interp6" emma:lang="zh-CN" emma:confidence="0">
                  <emma:literal>q</emma:literal>
                </emma:interpretation>
                <emma:interpretation id="interp7" emma:lang="zh-CN" emma:confidence="0">
                  <emma:literal>斤</emma:literal>
                </emma:interpretation>
                <emma:interpretation id="interp8" emma:lang="zh-CN" emma:confidence="0">
                  <emma:literal>{</emma:literal>
                </emma:interpretation>
                <emma:interpretation id="interp9" emma:lang="zh-CN" emma:confidence="0">
                  <emma:literal>&amp;</emma:literal>
                </emma:interpretation>
              </emma:one-of>
            </emma:emma>
          </inkml:annotationXML>
          <inkml:trace contextRef="#ctx0" brushRef="#br0" timeOffset="2204">15530 4078 5376,'-4'-40'2016,"4"40"-1088,0-26-320,0 24 672,-3-2-288,3 0-96,-4-8-32,4 2 64,-4-10-480,4 4 160,-3-4 64,-1 4 128,-4 2 127,5 2-127,-4 4-96,-4 2-320,1 32-96,-2-6-96,1 16-32,0-6-96,0 12 32,3-6-64,5 0-32,-1-2 32,4-8 32,0-4-32,7-5-32,-3-4 32,7-13-32,0 0 0,1-20 64,-1 4-96,3-17 0,1 4 32,-5-11 0,1 8 64,-3 2 32,-1 7-32,-3 30 32,0-4 0,-4 26 32,0-3 64,-4 27 32,0-7-192,-3 10 0,3-8-32,-3 22 0,-1-14-160,1 6 32,0-10-864,0-6-288,3-6-1183,8-12-449,3 0-1504</inkml:trace>
        </inkml:traceGroup>
        <inkml:traceGroup>
          <inkml:annotationXML>
            <emma:emma xmlns:emma="http://www.w3.org/2003/04/emma" version="1.0">
              <emma:interpretation id="{33FE1913-C9B7-4F52-B9EE-7E2CE086DD37}" emma:medium="tactile" emma:mode="ink">
                <msink:context xmlns:msink="http://schemas.microsoft.com/ink/2010/main" type="inkWord" rotatedBoundingBox="13933,3613 14084,3608 14101,4173 13950,4178"/>
              </emma:interpretation>
              <emma:one-of disjunction-type="recognition" id="oneOf2">
                <emma:interpretation id="interp10" emma:lang="zh-CN" emma:confidence="0">
                  <emma:literal>6</emma:literal>
                </emma:interpretation>
                <emma:interpretation id="interp11" emma:lang="zh-CN" emma:confidence="0">
                  <emma:literal>`</emma:literal>
                </emma:interpretation>
                <emma:interpretation id="interp12" emma:lang="zh-CN" emma:confidence="0">
                  <emma:literal>'</emma:literal>
                </emma:interpretation>
                <emma:interpretation id="interp13" emma:lang="zh-CN" emma:confidence="0">
                  <emma:literal>!</emma:literal>
                </emma:interpretation>
                <emma:interpretation id="interp14" emma:lang="zh-CN" emma:confidence="0">
                  <emma:literal>‘</emma:literal>
                </emma:interpretation>
              </emma:one-of>
            </emma:emma>
          </inkml:annotationXML>
          <inkml:trace contextRef="#ctx0" brushRef="#br0" timeOffset="2688">16107 3819 8960,'-8'-7'3424,"8"7"-1856,-4 0-928,4 0 960,-3 4-513,-1-1-63,0 16-416,0-2-32,-3 12-352,0-3 64,-5 24 128,5-8-32,-4 8 32,0-8-96,3 14 32,2-10-256,2 0-128,0-6-96,4-4 96,0-4 0,8-15 32,-2-4-96,5-19 64,0-1-32,1-6 0,-5-1 64,-3-2 64,0 3-32,-8 0 64,0 3 0,-7 7 96,3 0-256,-6 6 0,4 0-224,-2 7 32,1-4-992,4-2-384,-1-1-1791,5-3-737,-1 0 64</inkml:trace>
        </inkml:traceGroup>
        <inkml:traceGroup>
          <inkml:annotationXML>
            <emma:emma xmlns:emma="http://www.w3.org/2003/04/emma" version="1.0">
              <emma:interpretation id="{1C6E3612-3C91-49A3-9F9D-E34ED33989DF}" emma:medium="tactile" emma:mode="ink">
                <msink:context xmlns:msink="http://schemas.microsoft.com/ink/2010/main" type="inkWord" rotatedBoundingBox="14741,3762 15025,3753 15036,4122 14753,4131"/>
              </emma:interpretation>
              <emma:one-of disjunction-type="recognition" id="oneOf3">
                <emma:interpretation id="interp15" emma:lang="zh-CN" emma:confidence="0">
                  <emma:literal>2</emma:literal>
                </emma:interpretation>
                <emma:interpretation id="interp16" emma:lang="zh-CN" emma:confidence="0">
                  <emma:literal>二</emma:literal>
                </emma:interpretation>
                <emma:interpretation id="interp17" emma:lang="zh-CN" emma:confidence="0">
                  <emma:literal>之</emma:literal>
                </emma:interpretation>
                <emma:interpretation id="interp18" emma:lang="zh-CN" emma:confidence="0">
                  <emma:literal>工</emma:literal>
                </emma:interpretation>
                <emma:interpretation id="interp19" emma:lang="zh-CN" emma:confidence="0">
                  <emma:literal>Z</emma:literal>
                </emma:interpretation>
              </emma:one-of>
            </emma:emma>
          </inkml:annotationXML>
          <inkml:trace contextRef="#ctx0" brushRef="#br0" timeOffset="3317">16822 3979 9984,'0'-6'3680,"0"6"-1984,19-10-1408,-19 10 799,11 6-255,-3 0-32,6-2-224,2 0-32,2 2-320,-3 0 224,-2-2 96,-1-1-32,-1 7 32,-4-3-224,-3 19-64,0-4-128,-4 8-96,0-4 64,-8 4 0,1-4-32,-16 0 32,7-6 128,-18 4 192,8-6-96,-4 0 64,4-2-160,12-6 32,-1 0-160,15-4-64,0-2 0,19-2 32,-2-2-32,13-2 64,-7-2-128,6 0 0,-2 2 32,5-2 64,-6 0-544,0 2-128,-4-2-1280,-4 4-512,-4 0-3615</inkml:trace>
        </inkml:traceGroup>
        <inkml:traceGroup>
          <inkml:annotationXML>
            <emma:emma xmlns:emma="http://www.w3.org/2003/04/emma" version="1.0">
              <emma:interpretation id="{E8EAAB0E-4FFE-4716-BD31-CEE294D09825}" emma:medium="tactile" emma:mode="ink">
                <msink:context xmlns:msink="http://schemas.microsoft.com/ink/2010/main" type="inkWord" rotatedBoundingBox="16701,3813 17109,3800 17126,4362 16718,4374"/>
              </emma:interpretation>
              <emma:one-of disjunction-type="recognition" id="oneOf4">
                <emma:interpretation id="interp20" emma:lang="zh-CN" emma:confidence="0">
                  <emma:literal>4</emma:literal>
                </emma:interpretation>
                <emma:interpretation id="interp21" emma:lang="zh-CN" emma:confidence="0">
                  <emma:literal>㐃</emma:literal>
                </emma:interpretation>
                <emma:interpretation id="interp22" emma:lang="zh-CN" emma:confidence="0">
                  <emma:literal>千</emma:literal>
                </emma:interpretation>
                <emma:interpretation id="interp23" emma:lang="zh-CN" emma:confidence="0">
                  <emma:literal>甲</emma:literal>
                </emma:interpretation>
                <emma:interpretation id="interp24" emma:lang="zh-CN" emma:confidence="0">
                  <emma:literal>必</emma:literal>
                </emma:interpretation>
              </emma:one-of>
            </emma:emma>
          </inkml:annotationXML>
          <inkml:trace contextRef="#ctx0" brushRef="#br0" timeOffset="7444">18964 4091 5120,'-7'-24'1920,"7"24"-1024,0-10 224,0 10 864,0-6-160,0 3 32,0-7-256,0 3-129,4-3-799,-1 4 160,-3 3 64,0 0-128,0 3 0,0 0-128,-3 10-96,-1-4-160,-7 17 0,-1-4-224,-10 15-32,3-8-64,-9 4-64,2-4 96,-4 3 0,8-2 32,-1-11 64,5-4-32,11 2 0,0-4-192,21 0 32,-3 0 0,19-8 0,-4 2 0,7-4 0,-4 0 64,8 0 32,-3 0-128,10 0 32,-8 0-416,2-4-160,-9 2-384,-2-2-192,-7 0-672,-20-2-288,0 0-1311,-7-8-577,1 4 96</inkml:trace>
          <inkml:trace contextRef="#ctx0" brushRef="#br0" timeOffset="7647">19026 4046 7552,'0'-4'2816,"0"4"-1536,-3 6-32,-1-2 1120,0 6-513,0-4-127,1 10-640,-1 1-224,-2 12-480,-2-2-32,1 2 64,-1-5-96,1 24 0,0-5-288,3 0 0,0-7-384,4 7-96,0-7-1056,8 0-384,-1-3-1695,8-10-737,-4-4 288</inkml:trace>
        </inkml:traceGroup>
        <inkml:traceGroup>
          <inkml:annotationXML>
            <emma:emma xmlns:emma="http://www.w3.org/2003/04/emma" version="1.0">
              <emma:interpretation id="{CC4BF00F-5488-452C-87DE-47A900B8B567}" emma:medium="tactile" emma:mode="ink">
                <msink:context xmlns:msink="http://schemas.microsoft.com/ink/2010/main" type="inkWord" rotatedBoundingBox="17501,3787 17784,3778 17799,4249 17515,4258"/>
              </emma:interpretation>
              <emma:one-of disjunction-type="recognition" id="oneOf5">
                <emma:interpretation id="interp25" emma:lang="zh-CN" emma:confidence="0">
                  <emma:literal>7</emma:literal>
                </emma:interpretation>
                <emma:interpretation id="interp26" emma:lang="zh-CN" emma:confidence="0">
                  <emma:literal>&gt;</emma:literal>
                </emma:interpretation>
                <emma:interpretation id="interp27" emma:lang="zh-CN" emma:confidence="0">
                  <emma:literal>厂</emma:literal>
                </emma:interpretation>
                <emma:interpretation id="interp28" emma:lang="zh-CN" emma:confidence="0">
                  <emma:literal>〉</emma:literal>
                </emma:interpretation>
                <emma:interpretation id="interp29" emma:lang="zh-CN" emma:confidence="0">
                  <emma:literal>∵</emma:literal>
                </emma:interpretation>
              </emma:one-of>
            </emma:emma>
          </inkml:annotationXML>
          <inkml:trace contextRef="#ctx0" brushRef="#br0" timeOffset="8069">19531 3990 11776,'-3'0'4480,"3"0"-2433,-4 6-1887,4-2 864,0-2-448,0 2 0,4 2-160,-4-2 0,7 0-224,0-2 0,9-4 128,-2 2-192,16-4 0,-4 0-64,6-2 32,-2 0-64,0 0-32,-4-2 32,-4 12-32,-4 0 192,-7 8 192,0 2-64,-15 14 64,1 0-96,-18 8 64,2-4-128,-7 10-64,3-6-64,-3 8-96,4-8-192,1 2-32,2-4-1024,1-8-448,3-2-1760,8-6-735,-1 0-769</inkml:trace>
        </inkml:traceGroup>
      </inkml:traceGroup>
    </inkml:traceGroup>
    <inkml:traceGroup>
      <inkml:annotationXML>
        <emma:emma xmlns:emma="http://www.w3.org/2003/04/emma" version="1.0">
          <emma:interpretation id="{D523D6C6-03B3-456F-B8B0-F32926C160BD}" emma:medium="tactile" emma:mode="ink">
            <msink:context xmlns:msink="http://schemas.microsoft.com/ink/2010/main" type="paragraph" rotatedBoundingBox="11744,6104 17587,5916 17615,6793 11773,698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74786FB-2979-45A9-BFBB-6A7646C7E282}" emma:medium="tactile" emma:mode="ink">
              <msink:context xmlns:msink="http://schemas.microsoft.com/ink/2010/main" type="line" rotatedBoundingBox="11744,6104 17587,5916 17615,6793 11773,6981"/>
            </emma:interpretation>
          </emma:emma>
        </inkml:annotationXML>
        <inkml:traceGroup>
          <inkml:annotationXML>
            <emma:emma xmlns:emma="http://www.w3.org/2003/04/emma" version="1.0">
              <emma:interpretation id="{D0C0CAD6-AFE2-42AB-B198-2962972D9C85}" emma:medium="tactile" emma:mode="ink">
                <msink:context xmlns:msink="http://schemas.microsoft.com/ink/2010/main" type="inkWord" rotatedBoundingBox="11745,6112 12022,6103 12038,6584 11760,6593"/>
              </emma:interpretation>
              <emma:one-of disjunction-type="recognition" id="oneOf6">
                <emma:interpretation id="interp30" emma:lang="zh-CN" emma:confidence="0">
                  <emma:literal>。</emma:literal>
                </emma:interpretation>
                <emma:interpretation id="interp31" emma:lang="zh-CN" emma:confidence="0">
                  <emma:literal>O</emma:literal>
                </emma:interpretation>
                <emma:interpretation id="interp32" emma:lang="zh-CN" emma:confidence="0">
                  <emma:literal>0</emma:literal>
                </emma:interpretation>
                <emma:interpretation id="interp33" emma:lang="zh-CN" emma:confidence="0">
                  <emma:literal>o</emma:literal>
                </emma:interpretation>
                <emma:interpretation id="interp34" emma:lang="zh-CN" emma:confidence="0">
                  <emma:literal>°</emma:literal>
                </emma:interpretation>
              </emma:one-of>
            </emma:emma>
          </inkml:annotationXML>
          <inkml:trace contextRef="#ctx0" brushRef="#br0" timeOffset="40026">13874 6762 4224,'-19'-4'1568,"19"4"-832,-23-6 128,20 6 736,-4-4-352,-1 2-64,2-6-512,-2 2-96,1-4-320,3 0 32,1-6 128,-1 2-224,4-8-32,0 2-32,4-12 0,-4 2-64,3 4-64,1 3 32,7-3 32,-5 3-96,10-4 0,-6 5 32,6-1 64,-6 3-32,6 1-32,-6 2 32,6 4-32,-2-1 0,2 8 64,-6 0 96,4 2 64,-2 4 32,-2 7 0,2 0 64,-1 9 32,0-3-32,1 10-33,-6-3 33,2 16 32,-4-6-32,0 6 32,0-7 0,-4 7 32,0-8 0,-4 6 0,0-4-64,-4-4 32,1-4-64,-8 2 64,0-4-128,-7-4-64,3-4-64,-5-2-96,1-2 32,-3-12 32,3 0-256,1-8-32,0-2-576,8-8-224,3 2-1152,4-14-447,-1 6-2017</inkml:trace>
        </inkml:traceGroup>
        <inkml:traceGroup>
          <inkml:annotationXML>
            <emma:emma xmlns:emma="http://www.w3.org/2003/04/emma" version="1.0">
              <emma:interpretation id="{0A063936-EC45-44BC-AB0E-0402834A6D10}" emma:medium="tactile" emma:mode="ink">
                <msink:context xmlns:msink="http://schemas.microsoft.com/ink/2010/main" type="inkWord" rotatedBoundingBox="13267,6137 13540,6128 13554,6540 13281,6549"/>
              </emma:interpretation>
              <emma:one-of disjunction-type="recognition" id="oneOf7">
                <emma:interpretation id="interp35" emma:lang="zh-CN" emma:confidence="0">
                  <emma:literal>。</emma:literal>
                </emma:interpretation>
                <emma:interpretation id="interp36" emma:lang="zh-CN" emma:confidence="0">
                  <emma:literal>0</emma:literal>
                </emma:interpretation>
                <emma:interpretation id="interp37" emma:lang="zh-CN" emma:confidence="0">
                  <emma:literal>°</emma:literal>
                </emma:interpretation>
                <emma:interpretation id="interp38" emma:lang="zh-CN" emma:confidence="0">
                  <emma:literal>○</emma:literal>
                </emma:interpretation>
                <emma:interpretation id="interp3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42658">15324 6729 5376,'0'14'2016,"0"-14"-1088,-4 6-672,4-3 576,-4-3-128,4 0 32,0 0-32,0 0-64,-3-6-320,0-1 160,-1-6 64,0 3-160,4-9 32,0 2-128,0-9 64,0 3-128,4-10-64,0 4-64,2-1 0,2 4-128,4-7-64,-2 6 64,6 1 64,-3 4 0,6 2-32,-5 4 32,2 2-32,-2 2 64,2 8 32,-2 0 96,1 12 32,2-2 32,-1 10-1,-2-2 129,-2 12 160,-1-6-288,-4 16-128,1-4 32,-8 4 32,0-3 64,-4 0 64,0-7-32,-3 0 64,0-3-256,-13-3-64,2-4-96,-14-6 0,6 0 0,-4-10 0,4 0-224,4-10-128,4 0-576,3-6-160,0 3-799,11-10-289,0 3-1696</inkml:trace>
        </inkml:traceGroup>
        <inkml:traceGroup>
          <inkml:annotationXML>
            <emma:emma xmlns:emma="http://www.w3.org/2003/04/emma" version="1.0">
              <emma:interpretation id="{91854C51-6578-4A9F-9489-9EEDCD49BF5A}" emma:medium="tactile" emma:mode="ink">
                <msink:context xmlns:msink="http://schemas.microsoft.com/ink/2010/main" type="inkWord" rotatedBoundingBox="13909,6034 14261,6023 14278,6561 13926,6572"/>
              </emma:interpretation>
              <emma:one-of disjunction-type="recognition" id="oneOf8">
                <emma:interpretation id="interp40" emma:lang="zh-CN" emma:confidence="0">
                  <emma:literal>7</emma:literal>
                </emma:interpretation>
                <emma:interpretation id="interp41" emma:lang="zh-CN" emma:confidence="0">
                  <emma:literal>∵</emma:literal>
                </emma:interpretation>
                <emma:interpretation id="interp42" emma:lang="zh-CN" emma:confidence="0">
                  <emma:literal>〉</emma:literal>
                </emma:interpretation>
                <emma:interpretation id="interp43" emma:lang="zh-CN" emma:confidence="0">
                  <emma:literal>’</emma:literal>
                </emma:interpretation>
                <emma:interpretation id="interp44" emma:lang="zh-CN" emma:confidence="0">
                  <emma:literal>&gt;</emma:literal>
                </emma:interpretation>
              </emma:one-of>
            </emma:emma>
          </inkml:annotationXML>
          <inkml:trace contextRef="#ctx0" brushRef="#br0" timeOffset="43236">15962 6237 10880,'-14'14'4128,"14"-14"-2241,-12 13-1631,9-10 864,3 3-512,0-2-96,0 2-288,0-2-160,7-1-32,1 0 32,3-3 96,-4 0-64,8 0-64,-4 0 0,12-3-32,-6 3 0,9-3 0,-4-1 0,8 1 0,-4 0 0,3 3 0,-7 0 64,4 3 32,-3 0 224,-5 7 128,-3-3-96,-5 9 32,-2-3-32,-8 17 32,0-7-128,-18 20-96,0-7 64,-8 9 0,3-5-96,-3 2-96,4-5 0,1 2-32,2-6-352,4-7-160,4-6-1024,3-8-448,1-2-1759,7-6-833,0-1 384</inkml:trace>
        </inkml:traceGroup>
        <inkml:traceGroup>
          <inkml:annotationXML>
            <emma:emma xmlns:emma="http://www.w3.org/2003/04/emma" version="1.0">
              <emma:interpretation id="{E5DCA11C-8105-4D1E-9328-7AA352FD9AF2}" emma:medium="tactile" emma:mode="ink">
                <msink:context xmlns:msink="http://schemas.microsoft.com/ink/2010/main" type="inkWord" rotatedBoundingBox="14671,6025 15205,6008 15225,6621 14691,6638"/>
              </emma:interpretation>
              <emma:one-of disjunction-type="recognition" id="oneOf9">
                <emma:interpretation id="interp45" emma:lang="zh-CN" emma:confidence="0">
                  <emma:literal>4</emma:literal>
                </emma:interpretation>
                <emma:interpretation id="interp46" emma:lang="zh-CN" emma:confidence="0">
                  <emma:literal>斗</emma:literal>
                </emma:interpretation>
                <emma:interpretation id="interp47" emma:lang="zh-CN" emma:confidence="0">
                  <emma:literal>千</emma:literal>
                </emma:interpretation>
                <emma:interpretation id="interp48" emma:lang="zh-CN" emma:confidence="0">
                  <emma:literal>㐃</emma:literal>
                </emma:interpretation>
                <emma:interpretation id="interp49" emma:lang="zh-CN" emma:confidence="0">
                  <emma:literal>屮</emma:literal>
                </emma:interpretation>
              </emma:one-of>
            </emma:emma>
          </inkml:annotationXML>
          <inkml:trace contextRef="#ctx0" brushRef="#br0" timeOffset="45003">16908 6230 4736,'-4'0'1760,"4"0"-960,0 4-160,0-4 672,0 2-288,0 4-96,4-2-192,0 0-96,-1 2-320,1 0 160,-4 4 64,0-2-32,0 4 96,0 2-128,-7 4 32,-1 0-160,-11 4 31,4-2-95,-3 6 0,-1-6 32,-11-4 32,9 0-160,3 4-128,-1-4 32,4-6 0,3 0-32,6-2 32,-2-2-64,8 0 64,0 0 0,11-6 32,0 0-64,15-6 32,-4 4-128,14-8 0,-9 0 96,6 0 32,-7 2-128,6 0-32,-5 0 32,6 2 64,-7 0 0,12 2 64,-10 0-64,2 2-32,-4-2-256,0 4-96,-4 0-672,-4 4-287,-3-2-801,-4 2-256,-3 0-1504</inkml:trace>
          <inkml:trace contextRef="#ctx0" brushRef="#br0" timeOffset="45315">17066 6224 8320,'-11'-7'3168,"11"7"-1728,-10 0-704,7 0 928,-1 7-449,0-4-63,0 13-320,0-6-128,-3 14-384,4-4 160,-1 18 64,0-4-224,-4 18-32,1-10-160,0 11-32,3-7-32,0 3-64,0-9-544,0 2-192,1-6-928,-1-3-352,1-3-2399,-1-7-1697,0-4 2560</inkml:trace>
        </inkml:traceGroup>
        <inkml:traceGroup>
          <inkml:annotationXML>
            <emma:emma xmlns:emma="http://www.w3.org/2003/04/emma" version="1.0">
              <emma:interpretation id="{87232919-4116-4EA4-B1FA-05CA00BECF65}" emma:medium="tactile" emma:mode="ink">
                <msink:context xmlns:msink="http://schemas.microsoft.com/ink/2010/main" type="inkWord" rotatedBoundingBox="16697,6018 16957,6010 16973,6517 16713,6526"/>
              </emma:interpretation>
              <emma:one-of disjunction-type="recognition" id="oneOf10">
                <emma:interpretation id="interp50" emma:lang="zh-CN" emma:confidence="0">
                  <emma:literal>3</emma:literal>
                </emma:interpretation>
                <emma:interpretation id="interp51" emma:lang="zh-CN" emma:confidence="0">
                  <emma:literal>了</emma:literal>
                </emma:interpretation>
                <emma:interpretation id="interp52" emma:lang="zh-CN" emma:confidence="0">
                  <emma:literal>弓</emma:literal>
                </emma:interpretation>
                <emma:interpretation id="interp53" emma:lang="zh-CN" emma:confidence="0">
                  <emma:literal>裂</emma:literal>
                </emma:interpretation>
                <emma:interpretation id="interp54" emma:lang="zh-CN" emma:confidence="0">
                  <emma:literal>马</emma:literal>
                </emma:interpretation>
              </emma:one-of>
            </emma:emma>
          </inkml:annotationXML>
          <inkml:trace contextRef="#ctx0" brushRef="#br0" timeOffset="53675">18838 6276 5248,'-15'-6'2016,"15"6"-1088,-7-10-320,3 10 672,0-4-288,4 1-96,0-4-160,0-3-96,12 4-320,-5 0-64,8 2 64,0 1 0,6 3 64,-2 0-128,-1 7 0,-3-5 32,0 8 64,-4 0-96,0 0-1,-3 0-159,-4 4 0,-1-5 32,-10 1 0,3-1 0,-14 8 64,3-4 96,-11 7 160,3-4-128,2 8 64,2-5-288,1-10-64,3 1-96,7-2 0,5-2 0,10 7 0,1-4 64,10-1 64,-3-2-32,6 0-32,-2 1 96,0-4 0,-4 1 96,-1 6 32,1-4 96,-4 10 128,-3 0-192,-4 8 0,-1-4-64,-6 2-32,-1-2-32,-11 0 0,4-4-160,-19 0-32,4-2-128,-10-4 32,2-4-544,5-2-256,2-2-640,9-8-191,4 2-1089,22-14-416,-2-2-224</inkml:trace>
        </inkml:traceGroup>
        <inkml:traceGroup>
          <inkml:annotationXML>
            <emma:emma xmlns:emma="http://www.w3.org/2003/04/emma" version="1.0">
              <emma:interpretation id="{E0D29691-54CC-4ECC-B073-A06BDC116A3D}" emma:medium="tactile" emma:mode="ink">
                <msink:context xmlns:msink="http://schemas.microsoft.com/ink/2010/main" type="inkWord" rotatedBoundingBox="17366,6011 17590,6004 17615,6793 17391,6801"/>
              </emma:interpretation>
              <emma:one-of disjunction-type="recognition" id="oneOf11">
                <emma:interpretation id="interp55" emma:lang="zh-CN" emma:confidence="0">
                  <emma:literal>9</emma:literal>
                </emma:interpretation>
                <emma:interpretation id="interp56" emma:lang="zh-CN" emma:confidence="0">
                  <emma:literal>广</emma:literal>
                </emma:interpretation>
                <emma:interpretation id="interp57" emma:lang="zh-CN" emma:confidence="0">
                  <emma:literal>ⅰ</emma:literal>
                </emma:interpretation>
                <emma:interpretation id="interp58" emma:lang="zh-CN" emma:confidence="0">
                  <emma:literal>个</emma:literal>
                </emma:interpretation>
                <emma:interpretation id="interp59" emma:lang="zh-CN" emma:confidence="0">
                  <emma:literal>g</emma:literal>
                </emma:interpretation>
              </emma:one-of>
            </emma:emma>
          </inkml:annotationXML>
          <inkml:trace contextRef="#ctx0" brushRef="#br0" timeOffset="54269">19599 6270 7680,'-15'-7'2880,"15"7"-1536,-15-10-928,12 10 704,-5-6-160,4 2 0,-3-5-128,3 2-33,-3 1-447,-1 0 128,-2 2 96,3 4-64,-4 6 96,3 1-128,-3 12-32,0-5-128,3 9-32,1-4-96,-4-9-32,3 0-96,8 6 32,0-2-128,4 6 0,0-1 32,7-19 0,-4 0-96,5-7 64,-1 5 32,4-8 64,0 3-32,2-10-32,-2 5-64,0-8 32,0 4 160,-4 2 160,0 4 128,-3 7 128,-1 0-224,-7 13-96,0-4 288,-4 14 128,1-4-64,-9 36 0,1-6-192,-7 20-64,3-10-192,-4 10-96,5-10 64,-4 9 0,3-9-256,0 3-128,0-10-832,0-10-384,4-6-1344,3-10-512,1-4-2335</inkml:trace>
        </inkml:traceGroup>
      </inkml:traceGroup>
    </inkml:traceGroup>
    <inkml:traceGroup>
      <inkml:annotationXML>
        <emma:emma xmlns:emma="http://www.w3.org/2003/04/emma" version="1.0">
          <emma:interpretation id="{FA5BE0FB-C586-44EB-9E33-A7D5EC9C51CB}" emma:medium="tactile" emma:mode="ink">
            <msink:context xmlns:msink="http://schemas.microsoft.com/ink/2010/main" type="paragraph" rotatedBoundingBox="11609,7970 17664,7999 17661,8623 11606,859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039A55E-8009-4600-B2CF-D56C1CAA2C81}" emma:medium="tactile" emma:mode="ink">
              <msink:context xmlns:msink="http://schemas.microsoft.com/ink/2010/main" type="line" rotatedBoundingBox="11609,7970 17664,7999 17661,8623 11606,8595"/>
            </emma:interpretation>
          </emma:emma>
        </inkml:annotationXML>
        <inkml:traceGroup>
          <inkml:annotationXML>
            <emma:emma xmlns:emma="http://www.w3.org/2003/04/emma" version="1.0">
              <emma:interpretation id="{64497E73-A224-473A-A21F-6FEE78F5B6FE}" emma:medium="tactile" emma:mode="ink">
                <msink:context xmlns:msink="http://schemas.microsoft.com/ink/2010/main" type="inkWord" rotatedBoundingBox="11609,8022 11919,8023 11916,8479 11607,8478"/>
              </emma:interpretation>
              <emma:one-of disjunction-type="recognition" id="oneOf12">
                <emma:interpretation id="interp60" emma:lang="zh-CN" emma:confidence="0">
                  <emma:literal>。</emma:literal>
                </emma:interpretation>
                <emma:interpretation id="interp61" emma:lang="zh-CN" emma:confidence="0">
                  <emma:literal>○</emma:literal>
                </emma:interpretation>
                <emma:interpretation id="interp62" emma:lang="zh-CN" emma:confidence="0">
                  <emma:literal>O</emma:literal>
                </emma:interpretation>
                <emma:interpretation id="interp63" emma:lang="zh-CN" emma:confidence="0">
                  <emma:literal>0</emma:literal>
                </emma:interpretation>
                <emma:interpretation id="interp64" emma:lang="zh-CN" emma:confidence="0">
                  <emma:literal>°</emma:literal>
                </emma:interpretation>
              </emma:one-of>
            </emma:emma>
          </inkml:annotationXML>
          <inkml:trace contextRef="#ctx0" brushRef="#br0" timeOffset="62813">13756 8675 6784,'-52'3'2624,"52"-3"-1408,-29 0-1152,22 0 608,-1-10-128,0 4 32,1-14 0,0 0-64,3-12-256,0 6-96,4-14-32,0 8 128,12-12 96,-5 8-128,15-2-64,-5 4-64,9 2-96,-3 2 160,7 8 32,-8 2 128,3 12 128,-3 6 31,4 12 1,-3-4-160,-4 14-64,-5-4 0,-2 24 0,-2-4 0,-10 16 0,0-6 64,-6 4 128,-2-8-64,-14-2 32,3-2-96,-14-11 32,3-8-192,1-12-32,3 0-224,0-21-64,3 4-928,5-12-320,3 2-1759,8-6-769,0 6-256</inkml:trace>
        </inkml:traceGroup>
        <inkml:traceGroup>
          <inkml:annotationXML>
            <emma:emma xmlns:emma="http://www.w3.org/2003/04/emma" version="1.0">
              <emma:interpretation id="{4AB7B473-DE92-4D7C-998E-7FFCBAC37E23}" emma:medium="tactile" emma:mode="ink">
                <msink:context xmlns:msink="http://schemas.microsoft.com/ink/2010/main" type="inkWord" rotatedBoundingBox="13107,8129 13446,8131 13444,8592 13105,8590"/>
              </emma:interpretation>
              <emma:one-of disjunction-type="recognition" id="oneOf13">
                <emma:interpretation id="interp65" emma:lang="zh-CN" emma:confidence="0">
                  <emma:literal>。</emma:literal>
                </emma:interpretation>
                <emma:interpretation id="interp66" emma:lang="zh-CN" emma:confidence="0">
                  <emma:literal>∩</emma:literal>
                </emma:interpretation>
                <emma:interpretation id="interp67" emma:lang="zh-CN" emma:confidence="0">
                  <emma:literal>¢</emma:literal>
                </emma:interpretation>
                <emma:interpretation id="interp68" emma:lang="zh-CN" emma:confidence="0">
                  <emma:literal>^</emma:literal>
                </emma:interpretation>
                <emma:interpretation id="interp69" emma:lang="zh-CN" emma:confidence="0">
                  <emma:literal>时</emma:literal>
                </emma:interpretation>
              </emma:one-of>
            </emma:emma>
          </inkml:annotationXML>
          <inkml:trace contextRef="#ctx0" brushRef="#br0" timeOffset="63504">15154 8794 6016,'-15'-17'2272,"15"17"-1216,-7-37-1248,3 35 384,4-22 0,0 4 128,0-12 96,0 6 160,18-16-320,-2 8-128,6-5-96,-4 6-128,8-3 64,-4 6 32,8 0 64,-4 8 320,4 6 224,-4 2 32,-6 12 96,-1-2-224,0 18 32,-5-2-128,-2 18 0,-1-4-32,-4 14 0,-3-4-65,-8 0 33,1-7 0,-12-2 96,3-5-96,-10-8-32,0-4-288,-6-10 0,2 0-384,0-18-160,3 6-735,16-22-321,-1 12-1568,16-10-2048,-1 2 1472</inkml:trace>
        </inkml:traceGroup>
        <inkml:traceGroup>
          <inkml:annotationXML>
            <emma:emma xmlns:emma="http://www.w3.org/2003/04/emma" version="1.0">
              <emma:interpretation id="{44D7A895-132A-4D90-9ABC-15F8AFC9D04A}" emma:medium="tactile" emma:mode="ink">
                <msink:context xmlns:msink="http://schemas.microsoft.com/ink/2010/main" type="inkWord" rotatedBoundingBox="14003,8123 14362,8124 14361,8527 14001,8526"/>
              </emma:interpretation>
              <emma:one-of disjunction-type="recognition" id="oneOf14">
                <emma:interpretation id="interp70" emma:lang="zh-CN" emma:confidence="0">
                  <emma:literal>。</emma:literal>
                </emma:interpretation>
                <emma:interpretation id="interp71" emma:lang="zh-CN" emma:confidence="0">
                  <emma:literal>○</emma:literal>
                </emma:interpretation>
                <emma:interpretation id="interp72" emma:lang="zh-CN" emma:confidence="0">
                  <emma:literal>O</emma:literal>
                </emma:interpretation>
                <emma:interpretation id="interp73" emma:lang="zh-CN" emma:confidence="0">
                  <emma:literal>〇</emma:literal>
                </emma:interpretation>
                <emma:interpretation id="interp74" emma:lang="zh-CN" emma:confidence="0">
                  <emma:literal>0</emma:literal>
                </emma:interpretation>
              </emma:one-of>
            </emma:emma>
          </inkml:annotationXML>
          <inkml:trace contextRef="#ctx0" brushRef="#br0" timeOffset="64051">16062 8530 6528,'-23'-7'2464,"23"7"-1344,-7-16-736,3 16 608,1-10-512,3 4-96,0-11-192,0 4 32,3-7-128,1 4 0,11-4 96,-4 4 32,15 0 96,-3-1-96,10 4-64,-4 3 64,4 7 64,-3 0 160,4 9 32,-10-2-64,3 15 0,-5 1-161,-4 19 1,-3-6 32,-7 16 64,-4-9-32,-12 2 32,1-2 160,-23-8 64,4-2-224,-14-10-128,6-1-128,1-12-96,3-4-64,4-6-32,5-1-448,2-15-192,4-1-832,15-3-287,0 3-1185,26-6-576,-3 4 384</inkml:trace>
        </inkml:traceGroup>
        <inkml:traceGroup>
          <inkml:annotationXML>
            <emma:emma xmlns:emma="http://www.w3.org/2003/04/emma" version="1.0">
              <emma:interpretation id="{6F5CCDE7-12EB-454E-8E8B-1FDBD8042FF1}" emma:medium="tactile" emma:mode="ink">
                <msink:context xmlns:msink="http://schemas.microsoft.com/ink/2010/main" type="inkWord" rotatedBoundingBox="14762,8054 15033,8055 15031,8413 14760,8412"/>
              </emma:interpretation>
              <emma:one-of disjunction-type="recognition" id="oneOf15">
                <emma:interpretation id="interp75" emma:lang="zh-CN" emma:confidence="0">
                  <emma:literal>9</emma:literal>
                </emma:interpretation>
                <emma:interpretation id="interp76" emma:lang="zh-CN" emma:confidence="0">
                  <emma:literal>0</emma:literal>
                </emma:interpretation>
                <emma:interpretation id="interp77" emma:lang="zh-CN" emma:confidence="0">
                  <emma:literal>○</emma:literal>
                </emma:interpretation>
                <emma:interpretation id="interp78" emma:lang="zh-CN" emma:confidence="0">
                  <emma:literal>°</emma:literal>
                </emma:interpretation>
                <emma:interpretation id="interp79" emma:lang="zh-CN" emma:confidence="0">
                  <emma:literal>。</emma:literal>
                </emma:interpretation>
              </emma:one-of>
            </emma:emma>
          </inkml:annotationXML>
          <inkml:trace contextRef="#ctx0" brushRef="#br0" timeOffset="64488">16905 8412 7296,'-34'-22'2816,"34"22"-1536,-30-20-928,23 20 672,-1-6-480,1-2-128,-1 0-352,1-2-32,14-8-32,-7 6-96,12-2 64,-1 2 96,11 2 96,-3 0-64,3 6 0,-3 4 32,6 10 0,-3-4 64,0 14 32,-3-4 256,0 18 64,-4-8 0,-4 4 63,-6-4-31,-5 14-64,0-8 0,-5 0 96,-3-5-160,-10-4 0,3 0-192,-15-16-96,8-1 0,-8-6-32,5 0-224,-5-6 0,4-1-544,4-10-128,-1 7-1088,13-6-415,3 4-2497</inkml:trace>
        </inkml:traceGroup>
        <inkml:traceGroup>
          <inkml:annotationXML>
            <emma:emma xmlns:emma="http://www.w3.org/2003/04/emma" version="1.0">
              <emma:interpretation id="{C30C27C4-7F7D-435F-A684-E321282C7FBA}" emma:medium="tactile" emma:mode="ink">
                <msink:context xmlns:msink="http://schemas.microsoft.com/ink/2010/main" type="inkWord" rotatedBoundingBox="16628,8109 16990,8111 16988,8547 16626,8546"/>
              </emma:interpretation>
              <emma:one-of disjunction-type="recognition" id="oneOf16">
                <emma:interpretation id="interp80" emma:lang="zh-CN" emma:confidence="0">
                  <emma:literal>0</emma:literal>
                </emma:interpretation>
                <emma:interpretation id="interp81" emma:lang="zh-CN" emma:confidence="0">
                  <emma:literal>〇</emma:literal>
                </emma:interpretation>
                <emma:interpretation id="interp82" emma:lang="zh-CN" emma:confidence="0">
                  <emma:literal>O</emma:literal>
                </emma:interpretation>
                <emma:interpretation id="interp83" emma:lang="zh-CN" emma:confidence="0">
                  <emma:literal>○</emma:literal>
                </emma:interpretation>
                <emma:interpretation id="interp84" emma:lang="zh-CN" emma:confidence="0">
                  <emma:literal>9</emma:literal>
                </emma:interpretation>
              </emma:one-of>
            </emma:emma>
          </inkml:annotationXML>
          <inkml:trace contextRef="#ctx0" brushRef="#br0" timeOffset="65676">18798 8750 6400,'-34'-7'2368,"34"7"-1280,-43-20-768,36 20 544,-5-16-128,1 3-64,0-4-288,3 5-96,1-24-160,0 0 128,3 0 64,0 3-32,12-3 0,-1 6-160,12-2-96,-5 2 0,13 8-32,-6 2 128,13 4 64,-8-2 0,7 16-32,-7-2-32,3 8 0,-3-2 0,0 12 64,-4-4 192,-7 16 63,0-4-95,-9 6 32,2-10-32,-8 6 32,0-4 64,-18 2 128,0-2-256,-16 6-96,4-7-64,-13-2-32,6 2-160,-5-15 32,9-1-224,4 4 0,3-1-960,8-16-352,3 0-1119,11-6-385,1 6-800</inkml:trace>
        </inkml:traceGroup>
        <inkml:traceGroup>
          <inkml:annotationXML>
            <emma:emma xmlns:emma="http://www.w3.org/2003/04/emma" version="1.0">
              <emma:interpretation id="{5AA52BB7-7C58-4F64-8BDE-0F37E596C2BD}" emma:medium="tactile" emma:mode="ink">
                <msink:context xmlns:msink="http://schemas.microsoft.com/ink/2010/main" type="inkWord" rotatedBoundingBox="17453,7998 17664,7999 17661,8623 17450,8622"/>
              </emma:interpretation>
              <emma:one-of disjunction-type="recognition" id="oneOf17">
                <emma:interpretation id="interp85" emma:lang="zh-CN" emma:confidence="0">
                  <emma:literal>6</emma:literal>
                </emma:interpretation>
                <emma:interpretation id="interp86" emma:lang="zh-CN" emma:confidence="0">
                  <emma:literal>l</emma:literal>
                </emma:interpretation>
                <emma:interpretation id="interp87" emma:lang="zh-CN" emma:confidence="0">
                  <emma:literal>』</emma:literal>
                </emma:interpretation>
                <emma:interpretation id="interp88" emma:lang="zh-CN" emma:confidence="0">
                  <emma:literal>h</emma:literal>
                </emma:interpretation>
                <emma:interpretation id="interp89" emma:lang="zh-CN" emma:confidence="0">
                  <emma:literal>亻</emma:literal>
                </emma:interpretation>
              </emma:one-of>
            </emma:emma>
          </inkml:annotationXML>
          <inkml:trace contextRef="#ctx0" brushRef="#br0" timeOffset="66520">19636 8220 5248,'4'-14'2016,"-4"14"-1088,0-4-608,0 4 640,0 0 64,0 0 160,0 0 0,0 0 32,0 0-640,0 0 160,0 10 32,0-2-129,-4 8 33,0 0 96,-7 20 64,3-4-224,-6 12-128,-1-8-64,-4 22 32,0-4-32,1 0 0,0 0-224,3-6-128,4-8-128,4-4 32,3-3-32,8-10 0,0-3 0,10-17 0,-2 0 0,9-19-64,-3 2 0,16-8 96,-8 2 0,0-6 32,-5 2 0,-6-12 64,1 7 32,-16 6 32,0 1-160,-12 14 32,4 2-224,-9-4 0,2 0-320,-4 7-64,5 0-448,2-1-160,1 2-671,7-2-321,1 0-2144</inkml:trace>
        </inkml:traceGroup>
      </inkml:traceGroup>
    </inkml:traceGroup>
    <inkml:traceGroup>
      <inkml:annotationXML>
        <emma:emma xmlns:emma="http://www.w3.org/2003/04/emma" version="1.0">
          <emma:interpretation id="{428D546F-F31F-4A96-A879-CD7115780824}" emma:medium="tactile" emma:mode="ink">
            <msink:context xmlns:msink="http://schemas.microsoft.com/ink/2010/main" type="paragraph" rotatedBoundingBox="11717,10415 17633,9869 17736,10985 11820,1153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F0DBFD6-0B4E-451B-8252-A695FD7C4D0E}" emma:medium="tactile" emma:mode="ink">
              <msink:context xmlns:msink="http://schemas.microsoft.com/ink/2010/main" type="line" rotatedBoundingBox="11717,10415 17633,9869 17736,10985 11820,11531">
                <msink:destinationLink direction="with" ref="{C63D3AA8-5B4B-4C22-9A69-3E2A0A6F6C27}"/>
              </msink:context>
            </emma:interpretation>
          </emma:emma>
        </inkml:annotationXML>
        <inkml:traceGroup>
          <inkml:annotationXML>
            <emma:emma xmlns:emma="http://www.w3.org/2003/04/emma" version="1.0">
              <emma:interpretation id="{CE353EE3-206F-4DD2-97DC-C3EAE1360FE4}" emma:medium="tactile" emma:mode="ink">
                <msink:context xmlns:msink="http://schemas.microsoft.com/ink/2010/main" type="inkWord" rotatedBoundingBox="11688,10692 14080,10299 14214,11119 11822,11512"/>
              </emma:interpretation>
              <emma:one-of disjunction-type="recognition" id="oneOf18">
                <emma:interpretation id="interp90" emma:lang="zh-CN" emma:confidence="0">
                  <emma:literal>∞</emma:literal>
                </emma:interpretation>
                <emma:interpretation id="interp91" emma:lang="zh-CN" emma:confidence="0">
                  <emma:literal>小</emma:literal>
                </emma:interpretation>
                <emma:interpretation id="interp92" emma:lang="zh-CN" emma:confidence="0">
                  <emma:literal>及</emma:literal>
                </emma:interpretation>
                <emma:interpretation id="interp93" emma:lang="zh-CN" emma:confidence="0">
                  <emma:literal>乃</emma:literal>
                </emma:interpretation>
                <emma:interpretation id="interp94" emma:lang="zh-CN" emma:confidence="0">
                  <emma:literal>巾</emma:literal>
                </emma:interpretation>
              </emma:one-of>
            </emma:emma>
          </inkml:annotationXML>
          <inkml:trace contextRef="#ctx0" brushRef="#br0" timeOffset="-48076">15977 10605 9728,'-11'-16'3680,"11"16"-1984,8-24-1696,-8 20 736,3 2-65,1 2 65,4 0-256,-1 0-64,4 12-224,-1-2 96,1 16 96,0-6-64,-3 14 64,-1-6-224,-7 6-32,0-8 128,-7 10 160,-1-6 64,-10 6 96,4-6-128,-16 2 64,8-2-160,-4-1 32,4-6-288,7-7-64,5-2-96,13-8-64,0 0 0,16-6 96,-5 0 0,16-2 32,-4 2-96,18 6 64,-7-3 32,4 10 64,-7-3 320,-6 16 128,-2-6 128,-11 16 64,-4-6-320,-22 2-64,4-5-128,-19-1 32,3-3-192,-5 0-32,2-4-64,-12-5-64,5-4-416,-7 0-192,7-4-896,3 0-384,4-3-2112,12-3-959,-1 0 415</inkml:trace>
          <inkml:trace contextRef="#ctx0" brushRef="#br0" timeOffset="-48639">15302 11399 7040,'-15'9'2624,"15"-9"-1408,-15-9-1152,11 9 544,-7-7 160,3 0 224,1-9-448,1 3-160,6-23-224,0 6-64,2-25 96,2 9 32,7-7 32,0 7-128,8-9-96,0 9 0,7-7-32,-4 10 352,-1 17 224,-2 3 63,3 26 97,-3 1-224,-4 22 32,0-4-256,-8 38-96,0-11-96,-3 7 0,0-7-64,-8 3 64,0-9-64,-14 3 64,3-10-64,-11-6 64,3-4-288,-5-16-32,2-3-640,0-14-256,3 0-991,20-25-385,-1 2-1664</inkml:trace>
          <inkml:trace contextRef="#ctx0" brushRef="#br1" timeOffset="-50708">13847 10873 23935,'0'0'0,"-7"13"512,3-9 64,-3 25-32,3-3-64,-4 30-192,4-11-32,1 18-160,0-10-64,3 15 64,0-8-128,3 8 0,0-8-192,5-2-96,0-8-672,-5-4-224,1-6-608,0-8-192,0-2-2591,-4-10-1089,0-2 1504</inkml:trace>
        </inkml:traceGroup>
        <inkml:traceGroup>
          <inkml:annotationXML>
            <emma:emma xmlns:emma="http://www.w3.org/2003/04/emma" version="1.0">
              <emma:interpretation id="{464553EB-EDF1-4836-8256-707CBD7F49D4}" emma:medium="tactile" emma:mode="ink">
                <msink:context xmlns:msink="http://schemas.microsoft.com/ink/2010/main" type="inkWord" rotatedBoundingBox="14671,11141 14766,10110 14985,10130 14890,11161"/>
              </emma:interpretation>
              <emma:one-of disjunction-type="recognition" id="oneOf19">
                <emma:interpretation id="interp95" emma:lang="zh-CN" emma:confidence="0">
                  <emma:literal>6</emma:literal>
                </emma:interpretation>
                <emma:interpretation id="interp96" emma:lang="zh-CN" emma:confidence="0">
                  <emma:literal>l</emma:literal>
                </emma:interpretation>
                <emma:interpretation id="interp97" emma:lang="zh-CN" emma:confidence="0">
                  <emma:literal>`</emma:literal>
                </emma:interpretation>
                <emma:interpretation id="interp98" emma:lang="zh-CN" emma:confidence="0">
                  <emma:literal>{</emma:literal>
                </emma:interpretation>
                <emma:interpretation id="interp99" emma:lang="zh-CN" emma:confidence="0">
                  <emma:literal>〈</emma:literal>
                </emma:interpretation>
              </emma:one-of>
            </emma:emma>
          </inkml:annotationXML>
          <inkml:trace contextRef="#ctx0" brushRef="#br0" timeOffset="-46419">16893 10377 4480,'7'-26'1760,"-7"26"-960,8-13 320,-8 13 928,4-3-320,-4 0-64,4-1-288,-4 1-160,0 6-673,0-3 225,0 13 128,0 1-128,-8 22 0,4-4-224,-10 37 0,-2-10-128,-10 27 0,4-14-32,-10 23 64,10-13-160,-1 6-32,4-16-128,8 1-32,0-10-96,19-11-32,-5-6-32,20-16 0,-5-4 0,12-16-64,-2 0 0,-2-24 96,-3 4 0,-4-20 32,-1 8 0,-6-12 0,-2 6 64,-13 2 32,-1 2-32,-15 11 32,5 0-576,-8 3-192,2 4-1024,-9 2-448,4 4-3423</inkml:trace>
        </inkml:traceGroup>
        <inkml:traceGroup>
          <inkml:annotationXML>
            <emma:emma xmlns:emma="http://www.w3.org/2003/04/emma" version="1.0">
              <emma:interpretation id="{67A03853-9B6D-4C3D-87E4-B6704D3949DC}" emma:medium="tactile" emma:mode="ink">
                <msink:context xmlns:msink="http://schemas.microsoft.com/ink/2010/main" type="inkWord" rotatedBoundingBox="16650,11037 16769,10194 16982,10225 16863,11067"/>
              </emma:interpretation>
              <emma:one-of disjunction-type="recognition" id="oneOf20">
                <emma:interpretation id="interp100" emma:lang="zh-CN" emma:confidence="0">
                  <emma:literal>9</emma:literal>
                </emma:interpretation>
                <emma:interpretation id="interp101" emma:lang="zh-CN" emma:confidence="0">
                  <emma:literal>q</emma:literal>
                </emma:interpretation>
                <emma:interpretation id="interp102" emma:lang="zh-CN" emma:confidence="0">
                  <emma:literal>个</emma:literal>
                </emma:interpretation>
                <emma:interpretation id="interp103" emma:lang="zh-CN" emma:confidence="0">
                  <emma:literal>斤</emma:literal>
                </emma:interpretation>
                <emma:interpretation id="interp104" emma:lang="zh-CN" emma:confidence="0">
                  <emma:literal>g</emma:literal>
                </emma:interpretation>
              </emma:one-of>
            </emma:emma>
          </inkml:annotationXML>
          <inkml:trace contextRef="#ctx0" brushRef="#br0" timeOffset="-42747">18961 10568 1920,'7'-17'768,"-7"17"-384,4-13 800,-4 13 736,-4-6-288,4-1-160,-4-6-224,4 3 0,-3-6-672,-1 3 96,0 0 64,0-1-32,1 5-32,-1-1 0,-4 3 31,1 4-191,-4 3-32,3 0-96,-7 23 0,1-3 0,-4 22 0,0-6 64,-9 10 64,5-6-96,3 2 64,1-6-256,7 0-128,4-3-64,7-6-32,0-8-96,10-6 64,2-3-32,6-16-64,-3-1 0,7-26 96,-3 7 0,7-20 32,-5 6-96,2-5 0,-5 5 128,-3 7 32,-4 7 0,1 7-64,-5 2 160,0 27 32,-2 0 0,-5 32 32,0-5-64,-8 22 64,0-7-128,-3 17-64,0-10 0,-8 10-32,4-6 0,0-1 0,4-10-160,1-2 32,3-12-1056,7-2-416,0-6-959,7-14-321,0-2-1568</inkml:trace>
        </inkml:traceGroup>
        <inkml:traceGroup>
          <inkml:annotationXML>
            <emma:emma xmlns:emma="http://www.w3.org/2003/04/emma" version="1.0">
              <emma:interpretation id="{D3BDAEE5-BF28-403C-89D6-83882D9C17BE}" emma:medium="tactile" emma:mode="ink">
                <msink:context xmlns:msink="http://schemas.microsoft.com/ink/2010/main" type="inkWord" rotatedBoundingBox="17326,10959 17367,10286 17734,10309 17692,10981"/>
              </emma:interpretation>
              <emma:one-of disjunction-type="recognition" id="oneOf21">
                <emma:interpretation id="interp105" emma:lang="zh-CN" emma:confidence="0">
                  <emma:literal>3</emma:literal>
                </emma:interpretation>
                <emma:interpretation id="interp106" emma:lang="zh-CN" emma:confidence="0">
                  <emma:literal>了</emma:literal>
                </emma:interpretation>
                <emma:interpretation id="interp107" emma:lang="zh-CN" emma:confidence="0">
                  <emma:literal>裂</emma:literal>
                </emma:interpretation>
                <emma:interpretation id="interp108" emma:lang="zh-CN" emma:confidence="0">
                  <emma:literal>;</emma:literal>
                </emma:interpretation>
                <emma:interpretation id="interp109" emma:lang="zh-CN" emma:confidence="0">
                  <emma:literal>彡</emma:literal>
                </emma:interpretation>
              </emma:one-of>
            </emma:emma>
          </inkml:annotationXML>
          <inkml:trace contextRef="#ctx0" brushRef="#br0" timeOffset="-41756">19503 10525 8192,'-7'-20'3072,"7"20"-1664,-4-9-448,4 9 992,0 0-929,0 0-319,4 9-160,0-2 0,3 3-288,-4 0-64,9-7-64,-6 0 128,5 4 160,0-1-32,1 7 32,-5-3-160,-4 13 0,1-3-160,-4 3 0,0-3-32,-7 6 32,0-3 64,-5 0 128,1-3 64,-4-1 32,5-2-192,-4-1-64,2-3-128,1-3-32,4 0-32,7-3 0,0-1 0,7-3 0,0-3 64,12 0 0,-4 0 0,10 0 64,-2 0-96,10 3 0,-7-3 96,3 4 32,-7-1 160,0 4 160,-3-1-32,-12 10 32,1-2-32,-16 8 0,4 2-192,-14 2-64,3-3 64,-15 3 32,9-7-192,-13 1-64,4-3 0,-6-14 0,3 1-192,0 6 0,-1-1-768,8 1-288,5-3-832,2 3-256,5-4-1631,10 4-737,0 0 832</inkml:trace>
        </inkml:traceGroup>
      </inkml:traceGroup>
    </inkml:traceGroup>
  </inkml:traceGroup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8:59.332"/>
    </inkml:context>
    <inkml:brush xml:id="br0">
      <inkml:brushProperty name="width" value="0.025" units="cm"/>
      <inkml:brushProperty name="height" value="0.025" units="cm"/>
      <inkml:brushProperty name="color" value="#3165BB"/>
    </inkml:brush>
  </inkml:definitions>
  <inkml:traceGroup>
    <inkml:annotationXML>
      <emma:emma xmlns:emma="http://www.w3.org/2003/04/emma" version="1.0">
        <emma:interpretation id="{4A6B57EF-0867-49F3-BC8C-78119434330E}" emma:medium="tactile" emma:mode="ink">
          <msink:context xmlns:msink="http://schemas.microsoft.com/ink/2010/main" type="inkDrawing" rotatedBoundingBox="17834,2706 17934,13655 17791,13656 17690,2707" shapeName="Other"/>
        </emma:interpretation>
      </emma:emma>
    </inkml:annotationXML>
    <inkml:trace contextRef="#ctx0" brushRef="#br0">19809 2929 3968,'-19'-20'1568,"11"23"-832,-2 0-640,10-3 320,0 0 0,0 0 96,-3 7-224,3 2-32,3 5-128,1 2 192,0 4 96,-2 0 64,2 2 32,0 2 0,0 2 96,0 10-160,-4 0 0,4 0-64,-4 4 0,3 6-64,1 2 32,3 6-64,-3-2 64,0-2-128,0-2-64,-1 4 0,1 2 32,-1-2-32,1 4 64,0 0 0,0 2 32,0 4-128,-1-8-32,1 1 160,-1 1 95,-3-3-127,4-1-64,-4 7 0,0 3 32,0 1-32,-4-4 0,1 0-96,-4 3 32,3-3 0,-4-6 96,1 12-32,0 1 0,-1 0-32,0-8 0,1-2 0,0 4 0,3 2-64,-4-6-64,4 2 96,2 4 0,-2 4 32,0 0 0,1 0-64,0 0-64,3-2 32,-4-4 32,0 2-32,0 8-32,0 2 96,4-6 0,-7-2-32,7 6 32,0-8-64,0 4-32,3 10 32,-3-2 32,4-1-96,-4 2 0,4 1 32,-4-8 64,4 8-32,0 3 64,0-4 0,-1-3 32,0 1-160,1 2-32,2-12 32,2 5 64,0 1 64,-1 6 32,0-2-160,-3 2-32,4-3 32,-4-2 64,-1 2 0,1 3-32,-1 8 32,1-11 32,0 0-32,-4-4-32,4-2 32,-4 0-32,4 2-96,-4 4 64,0 2 32,0-2 0,0-4-96,0-2 64,3 10 96,1-4 32,-1 0-128,1-7 32,0 4-64,-4-7 0,4 1 64,-4-4 0,0 0 0,0 3 64,4 0-32,-4 8-32,0-2 32,0-2-32,0 0 0,-4-4 64,4-10-96,-4 8-64,0 2 128,0 6 32,1 2-96,-4-2-32,3 2 32,0-6 64,0 0 0,-3 4-32,3 12-64,1 2 32,3 2 32,-4-4 0,4-6-96,0 6 64,0 8 32,0 8 64,0-2-32,0-8-32,4 6 32,-1 6 32,4 7-96,-3-3 0,4-10 32,-1 6 0,0 0 0,-3 14 0,0-4 64,0-6 32,0 6-128,-4 10 32,4-2 0,-1-18 64,1 0-32,-4-2-32,0 12 32,0-10-32,3-6 0,-3-16 64,4-8-96,0 4 0,0-2 32,-4-8 64,0 6-32,0-8-32,0-11 32,0-6-32,4-4 0,-4-6 0,0-7-160,0-3 32,0-4-96,0-5 0,0-4-512,0-4-160,2-3-1599,-2-3-609,8-6-1280</inkml:trace>
  </inkml:traceGroup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8:54.858"/>
    </inkml:context>
    <inkml:brush xml:id="br0">
      <inkml:brushProperty name="width" value="0.025" units="cm"/>
      <inkml:brushProperty name="height" value="0.025" units="cm"/>
      <inkml:brushProperty name="color" value="#3165BB"/>
    </inkml:brush>
  </inkml:definitions>
  <inkml:traceGroup>
    <inkml:annotationXML>
      <emma:emma xmlns:emma="http://www.w3.org/2003/04/emma" version="1.0">
        <emma:interpretation id="{BD4919A8-B6DA-40EE-A297-5E05E4336090}" emma:medium="tactile" emma:mode="ink">
          <msink:context xmlns:msink="http://schemas.microsoft.com/ink/2010/main" type="inkDrawing" rotatedBoundingBox="18034,7018 18230,5496 18616,5546 18421,7068" hotPoints="18486,5467 18523,6289 18222,7053 18186,6232" semanticType="enclosure" shapeName="Ellipse"/>
        </emma:interpretation>
      </emma:emma>
    </inkml:annotationXML>
    <inkml:trace contextRef="#ctx0" brushRef="#br0">20415 7185 8704,'-59'3'3232,"43"-3"-1728,-6-6-1824,11 0 448,-3-8-256,-5-15 0,-7-20 352,4-20 160,4-13-160,6-30 64,5-12 64,14-4-64,15-10 0,1 4-96,7 12 32,2 10-192,5 18-32,1 8-64,-8 16 0,-6 22 64,2 22 64,-3 16 96,-4 22 64,-1 32-32,-6 34-32,-6 20-32,-2 20 0,-4 20-65,-4 4-63,-2-2 32,-2 2 32,-7-8 256,-8-12 96,-3-17 64,-2-20 32,-6-20-128,1-15 0,-12-18-160,5-16 32,3-22-224,0-30-96,3-29-416,6-17-160,6-10-352,10-13-127,20 3-2209,25 1-1024,3 12 864</inkml:trace>
  </inkml:traceGroup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6:20.13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B5519DF3-C166-4A42-B4CB-864B1681E5EE}" emma:medium="tactile" emma:mode="ink">
          <msink:context xmlns:msink="http://schemas.microsoft.com/ink/2010/main" type="writingRegion" rotatedBoundingBox="18138,10362 18281,10362 18281,11051 18138,11051"/>
        </emma:interpretation>
      </emma:emma>
    </inkml:annotationXML>
    <inkml:traceGroup>
      <inkml:annotationXML>
        <emma:emma xmlns:emma="http://www.w3.org/2003/04/emma" version="1.0">
          <emma:interpretation id="{AFD6E2AD-A74B-42A3-82D4-D3C1ED370C34}" emma:medium="tactile" emma:mode="ink">
            <msink:context xmlns:msink="http://schemas.microsoft.com/ink/2010/main" type="paragraph" rotatedBoundingBox="18138,10362 18281,10362 18281,11051 18138,1105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0EC58A4-198D-4ECE-A24B-24010A3B48EB}" emma:medium="tactile" emma:mode="ink">
              <msink:context xmlns:msink="http://schemas.microsoft.com/ink/2010/main" type="line" rotatedBoundingBox="18138,10362 18281,10362 18281,11051 18138,11051"/>
            </emma:interpretation>
          </emma:emma>
        </inkml:annotationXML>
        <inkml:traceGroup>
          <inkml:annotationXML>
            <emma:emma xmlns:emma="http://www.w3.org/2003/04/emma" version="1.0">
              <emma:interpretation id="{E3BB63BF-CFA8-4971-B477-44D6A2A0B9DF}" emma:medium="tactile" emma:mode="ink">
                <msink:context xmlns:msink="http://schemas.microsoft.com/ink/2010/main" type="inkWord" rotatedBoundingBox="18138,10362 18281,10362 18281,11051 18138,11051"/>
              </emma:interpretation>
              <emma:one-of disjunction-type="recognition" id="oneOf0">
                <emma:interpretation id="interp0" emma:lang="zh-CN" emma:confidence="0">
                  <emma:literal>l</emma:literal>
                </emma:interpretation>
                <emma:interpretation id="interp1" emma:lang="zh-CN" emma:confidence="0">
                  <emma:literal>{</emma:literal>
                </emma:interpretation>
                <emma:interpretation id="interp2" emma:lang="zh-CN" emma:confidence="0">
                  <emma:literal>1</emma:literal>
                </emma:interpretation>
                <emma:interpretation id="interp3" emma:lang="zh-CN" emma:confidence="0">
                  <emma:literal>(</emma:literal>
                </emma:interpretation>
                <emma:interpretation id="interp4" emma:lang="zh-CN" emma:confidence="0">
                  <emma:literal>丨</emma:literal>
                </emma:interpretation>
              </emma:one-of>
            </emma:emma>
          </inkml:annotationXML>
          <inkml:trace contextRef="#ctx0" brushRef="#br0">20303 10585 6784,'-2'-16'2624,"2"16"-1408,-15-4-224,11 4 928,1 7 32,-1-4 63,-7 11-447,3-5-256,-3 8-736,0-1 128,-1 17 160,5-7-64,-4 20 96,3-10-576,1 20-192,-5 23-32,5-11 0,1-8-544,2-5-224,4-6-1088,0-6-416,21-10-7711,2 6 4287</inkml:trace>
        </inkml:traceGroup>
      </inkml:traceGroup>
    </inkml:traceGroup>
  </inkml:traceGroup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6:46.76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909A9CC0-52E1-4C92-B8E4-CA2DF549BE2D}" emma:medium="tactile" emma:mode="ink">
          <msink:context xmlns:msink="http://schemas.microsoft.com/ink/2010/main" type="writingRegion" rotatedBoundingBox="20235,2085 24022,1773 24225,4235 20438,4547"/>
        </emma:interpretation>
      </emma:emma>
    </inkml:annotationXML>
    <inkml:traceGroup>
      <inkml:annotationXML>
        <emma:emma xmlns:emma="http://www.w3.org/2003/04/emma" version="1.0">
          <emma:interpretation id="{DB27F208-272B-44C4-A93A-843E37EF3A17}" emma:medium="tactile" emma:mode="ink">
            <msink:context xmlns:msink="http://schemas.microsoft.com/ink/2010/main" type="paragraph" rotatedBoundingBox="21386,1988 24046,1959 24061,3350 21401,3378" alignmentLevel="2"/>
          </emma:interpretation>
        </emma:emma>
      </inkml:annotationXML>
      <inkml:traceGroup>
        <inkml:annotationXML>
          <emma:emma xmlns:emma="http://www.w3.org/2003/04/emma" version="1.0">
            <emma:interpretation id="{DFDEF6AA-F70E-4612-93F9-31EF6D38F5CF}" emma:medium="tactile" emma:mode="ink">
              <msink:context xmlns:msink="http://schemas.microsoft.com/ink/2010/main" type="line" rotatedBoundingBox="21386,1988 24046,1959 24061,3350 21401,3378"/>
            </emma:interpretation>
          </emma:emma>
        </inkml:annotationXML>
        <inkml:traceGroup>
          <inkml:annotationXML>
            <emma:emma xmlns:emma="http://www.w3.org/2003/04/emma" version="1.0">
              <emma:interpretation id="{6D053AF6-4319-4581-B3BD-311DF7621470}" emma:medium="tactile" emma:mode="ink">
                <msink:context xmlns:msink="http://schemas.microsoft.com/ink/2010/main" type="inkWord" rotatedBoundingBox="21386,1988 24046,1959 24061,3350 21401,3378"/>
              </emma:interpretation>
              <emma:one-of disjunction-type="recognition" id="oneOf0">
                <emma:interpretation id="interp0" emma:lang="zh-CN" emma:confidence="0">
                  <emma:literal>豳</emma:literal>
                </emma:interpretation>
                <emma:interpretation id="interp1" emma:lang="zh-CN" emma:confidence="0">
                  <emma:literal>随</emma:literal>
                </emma:interpretation>
                <emma:interpretation id="interp2" emma:lang="zh-CN" emma:confidence="0">
                  <emma:literal>甌</emma:literal>
                </emma:interpretation>
                <emma:interpretation id="interp3" emma:lang="zh-CN" emma:confidence="0">
                  <emma:literal>衄</emma:literal>
                </emma:interpretation>
                <emma:interpretation id="interp4" emma:lang="zh-CN" emma:confidence="0">
                  <emma:literal>酗</emma:literal>
                </emma:interpretation>
              </emma:one-of>
            </emma:emma>
          </inkml:annotationXML>
          <inkml:trace contextRef="#ctx0" brushRef="#br0">23922 2388 4992,'-4'-16'1920,"4"8"-1024,4 2-288,-4 4 672,0 2 0,0 0 0,3 0 32,1 6-32,0 6-704,-2 12 224,-2 8 159,0 14-159,-2 14-64,-2 6-288,-3 12-128,-1 8-96,1-8 0,-1-2-192,1-4-32,-1-6 64,1-8 32,3-14-192,0-8 0,-3-10-1024,7-6-448,4-10-767,3-14-289,1-10-1408</inkml:trace>
          <inkml:trace contextRef="#ctx0" brushRef="#br0" timeOffset="2119">24121 2778 7296,'-7'-6'2720,"3"2"-1472,0 2-896,0-2 672,1 0-416,-4 2-32,-1-2 32,0 0 64,1 4-352,1 0 256,-1 4 63,-1 2-127,0 8 32,1 8-256,0 12-32,-1 5-128,0 4-96,1-4 0,7 0-32,0-6 0,0-4 0,4-5-96,-1-8 64,1 0 32,4-9 0,-1-7 64,4-17 96,1-5-128,2-11-32,0-4 0,-2-5 0,-2 6 64,-2 3 32,-4 4-32,0 5-64,-4 5-64,0 6 32,0 3 32,0 6 0,0 4-96,0 17 64,0 6 96,0 7 96,0-1-128,0 4-96,3-3-64,1 2 96,-1-6 0,1-2 32,0-5-864,0-6-352,4-3-255,14-16-833,0-8 544,-4-8 576,0-5 352,0-2 512,2-1 192,-2 0 224,-3 4 96,0 4 768,-1 2 384,0 0-32,-2 7-64,-2 0-224,-2 7 0,0 2-225,-4 8-31,-1 8-224,-6 14 0,-5 8-192,0 5-32,1 0-128,0-6-32,-1-4-192,4-2-32,4-8 96,4-5 32,0-4 0,3-10-64,0-10 96,5-10 64,2-10-64,2-6 0,-2 0-96,-2 0-32,2 4 32,0 2 0,-2 6-448,-2 5-96,2 2-224,-1 5-64,0 2 96,1 0 97,2 4 31,1-2 64,0-1 352,-1 2 192,0-3-64,-2 4 0,-1 0 96,-4-2 96,-3 2 448,0 3 192,-4 3-33,-4 3-63,-3 7-224,-4 4-32,-1 2-192,1 4 32,2 6-32,-3-4 32,4 4-64,1 1-32,4 0-96,-1-5-64,4-2 32,4-4-32,-1-2-96,4-4 64,5-8 96,2-8 96,0-10-64,9-10-64,6-4 0,-3-6-32,1-4 0,-6 1 0,1 3 0,-7 3 0,-4 3-96,-3 8 64,-1 2 32,-3 4 64,-4 6 96,0 6 64,0 4-32,-4 7-32,-3 10 32,-5 12 96,2 7-64,-9 13 32,0 17-160,2 6 0,-2 7 160,1 3 160,-1 7-160,0-4 0,1-7 0,2-5 0,2-11-128,4-13-96,-2-9 64,2-11 64,-2-9-64,1-16-64,-4-15 0,1-22-32,2-9-160,4-1-32,5-3 0,3 0 128,3 3-320,5 7-64,4 0-480,2 7-224,8-1-416,4 7-224,18 10 33,8 6 31,0 1 704,3 3 288,-2 0 352,-10-1 256,-6-6 288,1 0 224,-5 1 288,-1-1 224,-2-3-128,-4-3 0,-3-4-128,-5-4-96,3-2-97,-10-3-31,-3-4-96,-4 3-32,0 1-96,-4 0 32,-4-1-128,-4 4 0,0 2-32,1 2-64,0 6 32,-1 2 32,2 4 96,-5 8 128,0 8 64,-1 6 32,5 8-128,0 10 0,-1 10-32,0-2 32,5 6-128,0-5-32,3 7-32,0-10-64,0-3 32,3-7 32,0-6-32,5-4-32,0 0 96,-1-9 0,4-4-672,1-6-320,-2-14-704,2 1-255,2-7-577,4-3-160,4-3 480,4-1 256,0 0 1056,-3 1 448,-2 0 416,1-1 128,1 0 544,-4 4 320,-1 0 160,-3 2 64,-2 6 128,-1-2 160,-4 3-224,2 4-96,2 3-225,-5 4-63,4 6-64,-3 6 0,-4 10-288,-1 8-128,4 8-128,-3 11-64,-4 10 32,4-1 128,-4-6-256,0-7-96,0-6-64,4-7 32,0-10-32,0-9-32,3-10 96,0-17 0,1-12-32,-2-11 32,2 0-128,2 3 0,6 2 32,6 4 64,0 8-32,0 6-32,4 10 32,3 8-32,-6 4 64,-5 8 32,-3 4-384,-8-1-128,-10 6-1376,-8 5-544,-5-4-3391</inkml:trace>
          <inkml:trace contextRef="#ctx0" brushRef="#br0" timeOffset="2885">23497 2254 9472,'-15'-17'3520,"19"14"-1920,4 3-2016,-5 7 544,1 9-64,3 17 192,5 23 64,-1 19 64,4 10-192,2 21-64,2 8 0,-4-9-64,0-10-64,-4-13-480,0-12-160,4-16-1248,-4-20-512,-4-28-1088</inkml:trace>
          <inkml:trace contextRef="#ctx0" brushRef="#br0" timeOffset="2620">23958 3284 9216,'-19'3'3424,"19"-3"-1856,4 3-1888,0 0 512,7-3 96,4 0 96,7 0 256,15 0 64,25 4-353,20-4 225,-1 0 64,7 0 32,30 3 64,8-3-288,-11-3-96,15 3-288,-5-4-96,-3 1 0,-19-3 64,-15 2 64,-9 1 32,-13 0-224,-14-1 0,-12-2-1088,-11-1-512,-10-2-1215,-12-8-513,-7 1-448</inkml:trace>
          <inkml:trace contextRef="#ctx0" brushRef="#br0" timeOffset="3338">23416 2218 7680,'-7'-20'2880,"14"17"-1536,18-1-1216,-14 4 608,4 0-128,11 4 32,11 2 0,33 1 64,18-1-384,2 1 256,35-1 127,15-2-351,1-4-128,28 0-64,-7 0 32,-6 0-32,24 3 0,-17 0-256,-16 1 0,5 2 96,-8-3 64,-18 1 0,-23 2 32,-19 1 64,-9-4 128,-17 0 0,-9 1 64,-12-1-128,-9 0-64,-9-3 64,-4 0 0,0 0-32,-11 0-32,-4 0-96,0 0 32,-4 7 0,-4 3 32,1 6-64,-1 14 32,1 6 0,0 16 96,-5 7-96,-1 7 0,-2 13-32,0 13-64,-7 2-416,3 4-128,0-2-1888,4 6-831,0-10-1697</inkml:trace>
        </inkml:traceGroup>
      </inkml:traceGroup>
    </inkml:traceGroup>
    <inkml:traceGroup>
      <inkml:annotationXML>
        <emma:emma xmlns:emma="http://www.w3.org/2003/04/emma" version="1.0">
          <emma:interpretation id="{3E89106D-8663-4C8F-AF0C-3618C89FB5BC}" emma:medium="tactile" emma:mode="ink">
            <msink:context xmlns:msink="http://schemas.microsoft.com/ink/2010/main" type="paragraph" rotatedBoundingBox="20374,3777 23701,3502 23765,4273 20438,454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F7C5E21-D05D-4D23-B6B1-904FEBC5A5BF}" emma:medium="tactile" emma:mode="ink">
              <msink:context xmlns:msink="http://schemas.microsoft.com/ink/2010/main" type="line" rotatedBoundingBox="20374,3777 23701,3502 23765,4273 20438,4547"/>
            </emma:interpretation>
          </emma:emma>
        </inkml:annotationXML>
        <inkml:traceGroup>
          <inkml:annotationXML>
            <emma:emma xmlns:emma="http://www.w3.org/2003/04/emma" version="1.0">
              <emma:interpretation id="{336D38C5-FBA9-4134-8AAA-04D03CC70494}" emma:medium="tactile" emma:mode="ink">
                <msink:context xmlns:msink="http://schemas.microsoft.com/ink/2010/main" type="inkWord" rotatedBoundingBox="20380,3844 20737,3814 20779,4327 20422,4356">
                  <msink:destinationLink direction="to" ref="{60B28DA7-BF78-40E8-A8FB-1034C5CABBCF}"/>
                </msink:context>
              </emma:interpretation>
              <emma:one-of disjunction-type="recognition" id="oneOf1">
                <emma:interpretation id="interp5" emma:lang="zh-CN" emma:confidence="0">
                  <emma:literal>了</emma:literal>
                </emma:interpretation>
                <emma:interpretation id="interp6" emma:lang="zh-CN" emma:confidence="0">
                  <emma:literal>3</emma:literal>
                </emma:interpretation>
                <emma:interpretation id="interp7" emma:lang="zh-CN" emma:confidence="0">
                  <emma:literal>裂</emma:literal>
                </emma:interpretation>
                <emma:interpretation id="interp8" emma:lang="zh-CN" emma:confidence="0">
                  <emma:literal>}</emma:literal>
                </emma:interpretation>
                <emma:interpretation id="interp9" emma:lang="zh-CN" emma:confidence="0">
                  <emma:literal>弓</emma:literal>
                </emma:interpretation>
              </emma:one-of>
            </emma:emma>
          </inkml:annotationXML>
          <inkml:trace contextRef="#ctx0" brushRef="#br0" timeOffset="25960">22497 4173 3968,'-19'-6'1568,"8"2"-832,-4-2-512,11 6 416,1-4 576,-1-2 352,4-4 256,0 0 64,0-4-1024,4 2 0,3-2 32,5 2-161,-2-2-31,2 4-256,-1 4-128,2 2-32,7 1-32,-2 0 0,0 3 64,1 3-160,0 4-32,-1-1 0,0 8 64,-3-2-32,-4 2 0,-3 2-32,-8 0 0,0 0 0,-4 2 0,-4-2 0,-6-4 0,-4 2-64,0-4 32,-2 0 0,2-4 32,3 0-64,4-2-64,3 0 96,1-4 0,7 0-128,0 0-32,4 0-64,7 0 96,4 2 0,4 2 32,7 2 0,4 0 0,-2 4 64,2 0 96,-4 4 64,-4-2 96,0 6-32,-8 0 0,-6 6 32,-8 2 32,-8-2-160,-13-2-64,-5 2 0,-7-2 0,-1-2-64,6-8-64,-2 2-480,0 0-160,4-8-32,0 0 0,4-6-608,0 0-224,4-6-1024,2-4-479,9-10-1505</inkml:trace>
        </inkml:traceGroup>
        <inkml:traceGroup>
          <inkml:annotationXML>
            <emma:emma xmlns:emma="http://www.w3.org/2003/04/emma" version="1.0">
              <emma:interpretation id="{E82298B8-76A9-40CD-B1E6-A2401E200E42}" emma:medium="tactile" emma:mode="ink">
                <msink:context xmlns:msink="http://schemas.microsoft.com/ink/2010/main" type="inkWord" rotatedBoundingBox="21947,3691 23396,3522 23483,4267 22034,4436">
                  <msink:destinationLink direction="from" ref="{EF7A778E-1893-44AA-BFA8-63ABE305D5E3}"/>
                </msink:context>
              </emma:interpretation>
              <emma:one-of disjunction-type="recognition" id="oneOf2">
                <emma:interpretation id="interp10" emma:lang="zh-CN" emma:confidence="0">
                  <emma:literal>炉</emma:literal>
                </emma:interpretation>
                <emma:interpretation id="interp11" emma:lang="zh-CN" emma:confidence="0">
                  <emma:literal>必</emma:literal>
                </emma:interpretation>
                <emma:interpretation id="interp12" emma:lang="zh-CN" emma:confidence="0">
                  <emma:literal>吣</emma:literal>
                </emma:interpretation>
                <emma:interpretation id="interp13" emma:lang="zh-CN" emma:confidence="0">
                  <emma:literal>䢳</emma:literal>
                </emma:interpretation>
                <emma:interpretation id="interp14" emma:lang="zh-CN" emma:confidence="0">
                  <emma:literal>妒</emma:literal>
                </emma:interpretation>
              </emma:one-of>
            </emma:emma>
          </inkml:annotationXML>
          <inkml:trace contextRef="#ctx0" brushRef="#br0" timeOffset="-21236">24302 3868 12544,'-30'14'4639,"19"8"-2495,-15 4-2208,11-12 864,4 6-352,-1 6 0,-1 6-128,-2 4-32,0 7-160,0 0-160,0 6 0,0-3 32,0 3 0,0-3-96,4-3 0,1-4-736,3-6-224,-1-4-1248,5-6-511,6-10-1921</inkml:trace>
          <inkml:trace contextRef="#ctx0" brushRef="#br0" timeOffset="-21502">24094 4012 9216,'-18'-22'3424,"14"12"-1856,0-4-1824,4 12 512,4-6-128,3 2 160,1 0 192,3 2 96,11 4-288,8 8-96,4 4 0,-2 4-97,2 4-63,-5 0 0,1 6 32,-5 0-32,1-2-32,-3-2-895,-5 2-449,5-4-800,-9-4-320,2-6-896</inkml:trace>
          <inkml:trace contextRef="#ctx0" brushRef="#br0" timeOffset="-20907">24678 4022 12032,'-7'0'4479,"7"-3"-2431,0 3-2176,0 0 768,0 3-352,0 4 0,0 2-32,0 11 0,0 0-128,-4 6-32,0 7 32,-3 4-64,-1 5-64,-3 4-256,4 3-160,-1 0-576,1-3-224,3 4-639,4-11-257,4-6-2144,7-7-960,15-10 2624</inkml:trace>
          <inkml:trace contextRef="#ctx0" brushRef="#br0" timeOffset="-20548">24988 4239 9728,'0'-17'3584,"0"11"-1920,8 0-1952,-8 2 640,4 1-384,-1 0 0,4-1 32,1 1 64,0 3-32,2 7 128,2 3 32,-1 6 128,-4 0 128,1 10-65,-4 4 97,-4 0-128,0 2-32,-4-2 0,-4-1 128,1-6-128,-4-6 0,-4-4-288,-4-7-64,-3-9-160,1-7-32,-2-3-320,1-3-32,4-4-703,2-3-225,9 0-960,7-3-448,7-4-416</inkml:trace>
          <inkml:trace contextRef="#ctx0" brushRef="#br0" timeOffset="-14091">25062 3986 7552,'-8'0'2880,"4"0"-1536,1 4-576,3-4 928,0 0-288,0 0-129,0 0-287,0 4-160,3-4-448,1 0-96,4 0 32,0 0-192,-2 0-64,-2 0-32,0 0 32,0 0-1088,0 0-512,-4-4-1119,0 0-481</inkml:trace>
          <inkml:trace contextRef="#ctx0" brushRef="#br0" timeOffset="-13684">25284 3743 9344,'-12'0'3520,"5"3"-1920,-16 0-896,16 1 991,1-1-831,2 0-224,8 4-224,2 0 32,5 2-224,1-2-128,2-1 0,1 4 64,0 0 64,0 3-32,-4 0-32,1 3-32,-5 4 64,-7 6-96,-4 1 0,-3-1-32,-5 1-64,-2-5 32,-2-2-32,6-4 256,2-2 320,0-2-192,5-2-224,3-3-128,3 0-32,5-4 64,3 0-32,4-3-32,3 0 32,2-3-32,-2 0-448,0-1-96,0-2-768,-3 0-352,0-4-1247,-1-4-545,2-6-800</inkml:trace>
        </inkml:traceGroup>
        <inkml:traceGroup>
          <inkml:annotationXML>
            <emma:emma xmlns:emma="http://www.w3.org/2003/04/emma" version="1.0">
              <emma:interpretation id="{C79ECF88-5AC2-45FC-A0C9-0262AD9D638C}" emma:medium="tactile" emma:mode="ink">
                <msink:context xmlns:msink="http://schemas.microsoft.com/ink/2010/main" type="inkWord" rotatedBoundingBox="23570,3506 23752,3935 23513,4037 23330,3607">
                  <msink:destinationLink direction="from" ref="{EF7A778E-1893-44AA-BFA8-63ABE305D5E3}"/>
                </msink:context>
              </emma:interpretation>
              <emma:one-of disjunction-type="recognition" id="oneOf3">
                <emma:interpretation id="interp15" emma:lang="zh-CN" emma:confidence="0">
                  <emma:literal>子</emma:literal>
                </emma:interpretation>
                <emma:interpretation id="interp16" emma:lang="zh-CN" emma:confidence="0">
                  <emma:literal>了</emma:literal>
                </emma:interpretation>
                <emma:interpretation id="interp17" emma:lang="zh-CN" emma:confidence="0">
                  <emma:literal>3</emma:literal>
                </emma:interpretation>
                <emma:interpretation id="interp18" emma:lang="zh-CN" emma:confidence="0">
                  <emma:literal>裂</emma:literal>
                </emma:interpretation>
                <emma:interpretation id="interp19" emma:lang="zh-CN" emma:confidence="0">
                  <emma:literal>s</emma:literal>
                </emma:interpretation>
              </emma:one-of>
            </emma:emma>
          </inkml:annotationXML>
          <inkml:trace contextRef="#ctx0" brushRef="#br0" timeOffset="-13153">25472 3769 9728,'-4'-3'3680,"1"0"-1984,3 3-1632,0 0 800,3 0-385,5-4 1,0 1 64,2 0 32,0 3-288,2 0-32,2 3-32,-2 0 160,-1 4 160,0 0-160,-3 2 32,-4 8-128,-4-1 0,-4 0-160,0 1-96,-4 0 0,-2-1-32,-2 4 192,1-8 128,0-2-160,-1 4-96,5-4 32,7-4-64,4 0-32,3 1 32,5 0-32,6-1 0,4 0 64,1 4 32,14 4 32,-5-2 64,2 5 96,-8 0 160,-4-5 96,-6 2-96,-10 2 0,-6 0-256,-6 1-64,-14 0-64,2-1 32,-8-3-416,-4 0-96,4-3-736,1 0-288,-1-4-1344,0-2-639,0-2-1857</inkml:trace>
        </inkml:traceGroup>
      </inkml:traceGroup>
    </inkml:traceGroup>
  </inkml:traceGroup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7:09.989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77776113-847A-4222-AFB1-A3BE86D4FC4A}" emma:medium="tactile" emma:mode="ink">
          <msink:context xmlns:msink="http://schemas.microsoft.com/ink/2010/main" type="writingRegion" rotatedBoundingBox="18127,3698 18444,3698 18444,4436 18127,4436"/>
        </emma:interpretation>
      </emma:emma>
    </inkml:annotationXML>
    <inkml:traceGroup>
      <inkml:annotationXML>
        <emma:emma xmlns:emma="http://www.w3.org/2003/04/emma" version="1.0">
          <emma:interpretation id="{76CFAB4C-44FD-4DFC-9195-9B3684B06F93}" emma:medium="tactile" emma:mode="ink">
            <msink:context xmlns:msink="http://schemas.microsoft.com/ink/2010/main" type="paragraph" rotatedBoundingBox="18127,3698 18444,3698 18444,4436 18127,443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6DF6C37E-AA8B-42FD-9CA3-79443451E27E}" emma:medium="tactile" emma:mode="ink">
              <msink:context xmlns:msink="http://schemas.microsoft.com/ink/2010/main" type="line" rotatedBoundingBox="18127,3698 18444,3698 18444,4436 18127,4436"/>
            </emma:interpretation>
          </emma:emma>
        </inkml:annotationXML>
        <inkml:traceGroup>
          <inkml:annotationXML>
            <emma:emma xmlns:emma="http://www.w3.org/2003/04/emma" version="1.0">
              <emma:interpretation id="{D635C452-7B0E-4E4B-B818-0F09428B3D01}" emma:medium="tactile" emma:mode="ink">
                <msink:context xmlns:msink="http://schemas.microsoft.com/ink/2010/main" type="inkWord" rotatedBoundingBox="18127,3698 18444,3698 18444,4436 18127,4436"/>
              </emma:interpretation>
              <emma:one-of disjunction-type="recognition" id="oneOf0">
                <emma:interpretation id="interp0" emma:lang="zh-CN" emma:confidence="0">
                  <emma:literal>9</emma:literal>
                </emma:interpretation>
                <emma:interpretation id="interp1" emma:lang="zh-CN" emma:confidence="0">
                  <emma:literal>q</emma:literal>
                </emma:interpretation>
                <emma:interpretation id="interp2" emma:lang="zh-CN" emma:confidence="0">
                  <emma:literal>〞</emma:literal>
                </emma:interpretation>
                <emma:interpretation id="interp3" emma:lang="zh-CN" emma:confidence="0">
                  <emma:literal>「</emma:literal>
                </emma:interpretation>
                <emma:interpretation id="interp4" emma:lang="zh-CN" emma:confidence="0">
                  <emma:literal>g</emma:literal>
                </emma:interpretation>
              </emma:one-of>
            </emma:emma>
          </inkml:annotationXML>
          <inkml:trace contextRef="#ctx0" brushRef="#br0">20385 4092 8448,'-11'-27'3232,"11"27"-1728,-11-13-992,7 13 928,1-10-192,-1 4-33,-4-4-415,1 0-160,-4 0-352,0 0 160,-7 4 160,3-1-32,-7 10-32,3 1-224,1 6-64,-1 0-64,4 9 32,0-2-128,5 2 0,3-2-96,3 2-96,0-2 64,8-5 64,0-2 0,13-3-32,-2-4-64,11-13-32,-3 4 128,10-14 32,-7 0-160,3-9 0,-3 2 96,-4-5 64,1 2-96,-5 4 32,-3 4 64,-5 8 96,1 1 128,-3 13 160,-1 0 32,-7 23 0,0-3-32,-11 22 32,4-6-64,-11 14 0,3-11-224,-11 36-128,4-12-32,-8 6-32,4-10-448,1 3-96,3-9-768,3-4-352,0-10-1760,8-6-671,0-7-1089</inkml:trace>
        </inkml:traceGroup>
      </inkml:traceGroup>
    </inkml:traceGroup>
  </inkml:traceGroup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6:22.274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BBCAACE4-B2F8-4481-8219-8086D4428B1D}" emma:medium="tactile" emma:mode="ink">
          <msink:context xmlns:msink="http://schemas.microsoft.com/ink/2010/main" type="writingRegion" rotatedBoundingBox="20346,10372 20780,10372 20780,11063 20346,11063"/>
        </emma:interpretation>
      </emma:emma>
    </inkml:annotationXML>
    <inkml:traceGroup>
      <inkml:annotationXML>
        <emma:emma xmlns:emma="http://www.w3.org/2003/04/emma" version="1.0">
          <emma:interpretation id="{59EA5C7E-DEB9-43B3-AB8F-776467FB975A}" emma:medium="tactile" emma:mode="ink">
            <msink:context xmlns:msink="http://schemas.microsoft.com/ink/2010/main" type="paragraph" rotatedBoundingBox="20346,10372 20780,10372 20780,11063 20346,1106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2DCCCE0-939D-47DB-9A58-EA4E3C4BD448}" emma:medium="tactile" emma:mode="ink">
              <msink:context xmlns:msink="http://schemas.microsoft.com/ink/2010/main" type="line" rotatedBoundingBox="20346,10372 20780,10372 20780,11063 20346,11063"/>
            </emma:interpretation>
          </emma:emma>
        </inkml:annotationXML>
        <inkml:traceGroup>
          <inkml:annotationXML>
            <emma:emma xmlns:emma="http://www.w3.org/2003/04/emma" version="1.0">
              <emma:interpretation id="{2883E6F0-382A-4119-BDAE-493EB69EB585}" emma:medium="tactile" emma:mode="ink">
                <msink:context xmlns:msink="http://schemas.microsoft.com/ink/2010/main" type="inkWord" rotatedBoundingBox="20346,10372 20780,10372 20780,11063 20346,11063">
                  <msink:destinationLink direction="to" ref="{EF7A778E-1893-44AA-BFA8-63ABE305D5E3}"/>
                </msink:context>
              </emma:interpretation>
              <emma:one-of disjunction-type="recognition" id="oneOf0">
                <emma:interpretation id="interp0" emma:lang="zh-CN" emma:confidence="0">
                  <emma:literal>3</emma:literal>
                </emma:interpretation>
                <emma:interpretation id="interp1" emma:lang="zh-CN" emma:confidence="0">
                  <emma:literal>了</emma:literal>
                </emma:interpretation>
                <emma:interpretation id="interp2" emma:lang="zh-CN" emma:confidence="0">
                  <emma:literal>弓</emma:literal>
                </emma:interpretation>
                <emma:interpretation id="interp3" emma:lang="zh-CN" emma:confidence="0">
                  <emma:literal>裂</emma:literal>
                </emma:interpretation>
                <emma:interpretation id="interp4" emma:lang="zh-CN" emma:confidence="0">
                  <emma:literal>孓</emma:literal>
                </emma:interpretation>
              </emma:one-of>
            </emma:emma>
          </inkml:annotationXML>
          <inkml:trace contextRef="#ctx0" brushRef="#br0">22445 10627 9472,'-11'-12'3584,"7"8"-1920,0-2-1792,4 2 672,4-2-352,4 2 64,6-2-160,1 2 0,4-2-32,-1 6 32,4 0 0,4 6 160,-4 2 95,4 0-127,-4 10 32,4-2-32,-12 4 32,-2 0-64,-12-2 32,-4 2 64,-8 0 64,-2 0-96,-8-4 0,-4 0-32,-4 2 32,1-6 0,2-2 64,7 0-96,1-4 32,4 1-160,7-4-64,8 1 0,12-2-32,2 2-96,6 2 64,-7-2 96,20 12 32,12-2-32,0 6-64,-1 2 160,-4 4 128,-6 0 128,-9 4 128,-6 3-160,-9 0 32,-10-3-128,-7-1 0,-15-3-160,-7 1-32,-8-5 32,-4-2 0,1-7-224,-1-3 0,0-8-608,1-2-256,7-2-704,0-5-288,7-3-2079,-1-9-929,10-4 992</inkml:trace>
        </inkml:traceGroup>
      </inkml:traceGroup>
    </inkml:traceGroup>
  </inkml:traceGroup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9:09.795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C63D3AA8-5B4B-4C22-9A69-3E2A0A6F6C27}" emma:medium="tactile" emma:mode="ink">
          <msink:context xmlns:msink="http://schemas.microsoft.com/ink/2010/main" type="inkDrawing" rotatedBoundingBox="12098,12644 17468,12702 17466,12866 12097,12808" semanticType="underline" shapeName="Other">
            <msink:sourceLink direction="with" ref="{6F0DBFD6-0B4E-451B-8252-A695FD7C4D0E}"/>
          </msink:context>
        </emma:interpretation>
      </emma:emma>
    </inkml:annotationXML>
    <inkml:trace contextRef="#ctx0" brushRef="#br0">14121 12928 9984,'41'30'3680,"18"-24"-1984,19 8-1824,-38-8 576,12-2-256,32-4 32,24 0-64,10 0 63,33-4-127,8-2 0,22-4 32,14 0 64,20-2 96,6-6 160,11 8 32,8-6-64,4 6 0,-3 4-96,2 2-32,1 2-32,-23 4 64,15 12-160,-25 0-96,3-2 32,-11 4 0,-26 4 32,-3 0 0,-12 4-160,-19-6 32,-23 0-64,-21-6 0,-15-2-864,-13-4-416,-20-6-2463,-10 0-1089,-25-2 928</inkml:trace>
  </inkml:traceGroup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8:07.940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7641F343-223E-483C-9987-0335CFA0D357}" emma:medium="tactile" emma:mode="ink">
          <msink:context xmlns:msink="http://schemas.microsoft.com/ink/2010/main" type="writingRegion" rotatedBoundingBox="18146,8071 18566,8071 18566,8429 18146,8429"/>
        </emma:interpretation>
      </emma:emma>
    </inkml:annotationXML>
    <inkml:traceGroup>
      <inkml:annotationXML>
        <emma:emma xmlns:emma="http://www.w3.org/2003/04/emma" version="1.0">
          <emma:interpretation id="{AA29A394-CAEA-4851-95ED-6750A51EEF76}" emma:medium="tactile" emma:mode="ink">
            <msink:context xmlns:msink="http://schemas.microsoft.com/ink/2010/main" type="paragraph" rotatedBoundingBox="18146,8071 18566,8071 18566,8429 18146,842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F99B360-D157-4D37-8CCD-C391C9C4578E}" emma:medium="tactile" emma:mode="ink">
              <msink:context xmlns:msink="http://schemas.microsoft.com/ink/2010/main" type="line" rotatedBoundingBox="18146,8071 18566,8071 18566,8429 18146,8429"/>
            </emma:interpretation>
          </emma:emma>
        </inkml:annotationXML>
        <inkml:traceGroup>
          <inkml:annotationXML>
            <emma:emma xmlns:emma="http://www.w3.org/2003/04/emma" version="1.0">
              <emma:interpretation id="{877A1430-0B05-4450-BE03-DAB207D5A170}" emma:medium="tactile" emma:mode="ink">
                <msink:context xmlns:msink="http://schemas.microsoft.com/ink/2010/main" type="inkWord" rotatedBoundingBox="18146,8071 18566,8071 18566,8429 18146,8429">
                  <msink:destinationLink direction="to" ref="{60B28DA7-BF78-40E8-A8FB-1034C5CABBCF}"/>
                </msink:context>
              </emma:interpretation>
              <emma:one-of disjunction-type="recognition" id="oneOf0">
                <emma:interpretation id="interp0" emma:lang="zh-CN" emma:confidence="0">
                  <emma:literal>2</emma:literal>
                </emma:interpretation>
                <emma:interpretation id="interp1" emma:lang="zh-CN" emma:confidence="0">
                  <emma:literal>Z</emma:literal>
                </emma:interpretation>
                <emma:interpretation id="interp2" emma:lang="zh-CN" emma:confidence="0">
                  <emma:literal>z</emma:literal>
                </emma:interpretation>
                <emma:interpretation id="interp3" emma:lang="zh-CN" emma:confidence="0">
                  <emma:literal>工</emma:literal>
                </emma:interpretation>
                <emma:interpretation id="interp4" emma:lang="zh-CN" emma:confidence="0">
                  <emma:literal>二</emma:literal>
                </emma:interpretation>
              </emma:one-of>
            </emma:emma>
          </inkml:annotationXML>
          <inkml:trace contextRef="#ctx0" brushRef="#br0">20278 8277 8704,'-14'-3'3232,"14"3"-1728,-26 0-640,22 0 1088,-4 0-609,0 0-191,5 0-480,3 0-96,7 0-352,-3 0 0,11 3 96,-4 1 96,8-4 64,-4 0-64,6 0 0,-2 0-160,-1 6-96,1-2 64,-4 2 0,-1 1-32,-2 6-32,-1 0-32,-8 4 0,1-5 0,-11 24 0,0-6-64,-16 3 32,4-7-64,-17-3-32,6-3 96,-3 3 64,7-4 0,0-2 0,3 0-96,9-8 32,4 1-128,10-3 0,0-4 32,17-10 0,-2 1-96,23 9 64,-9 0 32,11-19 64,-7 0-32,9 12-32,-6 1-256,0-10-160,-2 3-768,0 13-288,-8 0-2208,-5-3-863,-2 0-417</inkml:trace>
        </inkml:traceGroup>
      </inkml:traceGroup>
    </inkml:traceGroup>
  </inkml:traceGroup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6-09-12T13:49:13.483"/>
    </inkml:context>
    <inkml:brush xml:id="br0">
      <inkml:brushProperty name="width" value="0.025" units="cm"/>
      <inkml:brushProperty name="height" value="0.025" units="cm"/>
      <inkml:brushProperty name="color" value="#ED1C24"/>
    </inkml:brush>
  </inkml:definitions>
  <inkml:traceGroup>
    <inkml:annotationXML>
      <emma:emma xmlns:emma="http://www.w3.org/2003/04/emma" version="1.0">
        <emma:interpretation id="{A8F64B44-75D1-4222-AE16-F5592AF6C3FA}" emma:medium="tactile" emma:mode="ink">
          <msink:context xmlns:msink="http://schemas.microsoft.com/ink/2010/main" type="writingRegion" rotatedBoundingBox="10162,12531 16571,12352 16654,15309 10245,15488"/>
        </emma:interpretation>
      </emma:emma>
    </inkml:annotationXML>
    <inkml:traceGroup>
      <inkml:annotationXML>
        <emma:emma xmlns:emma="http://www.w3.org/2003/04/emma" version="1.0">
          <emma:interpretation id="{5C21EA06-A9FD-4F20-99B7-D97F77225BF8}" emma:medium="tactile" emma:mode="ink">
            <msink:context xmlns:msink="http://schemas.microsoft.com/ink/2010/main" type="paragraph" rotatedBoundingBox="10162,12531 16571,12352 16654,15309 10245,1548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916E44C-79FD-4F73-84D9-B96E07619B5E}" emma:medium="tactile" emma:mode="ink">
              <msink:context xmlns:msink="http://schemas.microsoft.com/ink/2010/main" type="line" rotatedBoundingBox="10162,12531 16571,12352 16654,15309 10245,15488"/>
            </emma:interpretation>
          </emma:emma>
        </inkml:annotationXML>
        <inkml:traceGroup>
          <inkml:annotationXML>
            <emma:emma xmlns:emma="http://www.w3.org/2003/04/emma" version="1.0">
              <emma:interpretation id="{018C4F94-9E50-40C3-9C48-9D2E33092095}" emma:medium="tactile" emma:mode="ink">
                <msink:context xmlns:msink="http://schemas.microsoft.com/ink/2010/main" type="inkWord" rotatedBoundingBox="10210,14252 10545,14243 10562,14869 10228,14879"/>
              </emma:interpretation>
              <emma:one-of disjunction-type="recognition" id="oneOf0">
                <emma:interpretation id="interp0" emma:lang="zh-CN" emma:confidence="0">
                  <emma:literal>!</emma:literal>
                </emma:interpretation>
                <emma:interpretation id="interp1" emma:lang="zh-CN" emma:confidence="0">
                  <emma:literal>人</emma:literal>
                </emma:interpretation>
                <emma:interpretation id="interp2" emma:lang="zh-CN" emma:confidence="0">
                  <emma:literal>ㄥ</emma:literal>
                </emma:interpretation>
                <emma:interpretation id="interp3" emma:lang="zh-CN" emma:confidence="0">
                  <emma:literal>六</emma:literal>
                </emma:interpretation>
                <emma:interpretation id="interp4" emma:lang="zh-CN" emma:confidence="0">
                  <emma:literal>尺</emma:literal>
                </emma:interpretation>
              </emma:one-of>
            </emma:emma>
          </inkml:annotationXML>
          <inkml:trace contextRef="#ctx0" brushRef="#br0">12984 14840 8320,'-4'-17'3168,"4"17"-1728,0-22-544,0 18 960,0-9-833,0 4-223,4-15-512,0 4-128,3-9-96,1 6 160,3-3 96,0 3-96,3 4-64,1 2 128,-1 7 64,-2 3-64,-1 14 0,0 0-96,-4 19 32,1-6 64,-8 12 160,0-2-128,-8 0 0,1-4-128,-8-4-32,4-2-96,-8-3 32,4-1-128,-2-6 0,2 0-1024,-4-7-480,1 1-4319</inkml:trace>
          <inkml:trace contextRef="#ctx0" brushRef="#br0" timeOffset="-500">12471 14452 9472,'0'-3'3520,"0"3"-1920,0 0-608,0 0 1119,0 9-575,0-1-128,-4 11-480,0-2-128,-7 19-448,4-4 64,-12 18 96,4-8-256,-7 10-64,5-6-128,-2 16 32,4-6-416,-11 0-192,4-6-1568,-1 2-640,6-6-3103</inkml:trace>
        </inkml:traceGroup>
        <inkml:traceGroup>
          <inkml:annotationXML>
            <emma:emma xmlns:emma="http://www.w3.org/2003/04/emma" version="1.0">
              <emma:interpretation id="{F9895576-F81D-4DE4-ACF2-189602629FB2}" emma:medium="tactile" emma:mode="ink">
                <msink:context xmlns:msink="http://schemas.microsoft.com/ink/2010/main" type="inkWord" rotatedBoundingBox="10920,14642 11022,14361 11134,14401 11032,14683"/>
              </emma:interpretation>
              <emma:one-of disjunction-type="recognition" id="oneOf1">
                <emma:interpretation id="interp5" emma:lang="zh-CN" emma:confidence="0">
                  <emma:literal>。</emma:literal>
                </emma:interpretation>
                <emma:interpretation id="interp6" emma:lang="zh-CN" emma:confidence="0">
                  <emma:literal>.</emma:literal>
                </emma:interpretation>
                <emma:interpretation id="interp7" emma:lang="zh-CN" emma:confidence="0">
                  <emma:literal>,</emma:literal>
                </emma:interpretation>
                <emma:interpretation id="interp8" emma:lang="zh-CN" emma:confidence="0">
                  <emma:literal>·</emma:literal>
                </emma:interpretation>
                <emma:interpretation id="interp9" emma:lang="zh-CN" emma:confidence="0">
                  <emma:literal>0</emma:literal>
                </emma:interpretation>
              </emma:one-of>
            </emma:emma>
          </inkml:annotationXML>
          <inkml:trace contextRef="#ctx0" brushRef="#br0" timeOffset="-343">12578 14981 11392,'4'-6'4224,"-4"6"-2305,-4 6-1535,0-3 1024,0 1-864,0-1-288,0 0-864,1 0-352,-1 1 480,1-1-1887,-1-3-673,0 0-1280</inkml:trace>
        </inkml:traceGroup>
        <inkml:traceGroup>
          <inkml:annotationXML>
            <emma:emma xmlns:emma="http://www.w3.org/2003/04/emma" version="1.0">
              <emma:interpretation id="{946D620F-5088-454F-AC04-94E336FAEB9A}" emma:medium="tactile" emma:mode="ink">
                <msink:context xmlns:msink="http://schemas.microsoft.com/ink/2010/main" type="inkWord" rotatedBoundingBox="11170,14819 11231,14162 11599,14196 11538,14853"/>
              </emma:interpretation>
              <emma:one-of disjunction-type="recognition" id="oneOf2">
                <emma:interpretation id="interp10" emma:lang="zh-CN" emma:confidence="0">
                  <emma:literal>3</emma:literal>
                </emma:interpretation>
                <emma:interpretation id="interp11" emma:lang="zh-CN" emma:confidence="0">
                  <emma:literal>了</emma:literal>
                </emma:interpretation>
                <emma:interpretation id="interp12" emma:lang="zh-CN" emma:confidence="0">
                  <emma:literal>,</emma:literal>
                </emma:interpretation>
                <emma:interpretation id="interp13" emma:lang="zh-CN" emma:confidence="0">
                  <emma:literal>弓</emma:literal>
                </emma:interpretation>
                <emma:interpretation id="interp14" emma:lang="zh-CN" emma:confidence="0">
                  <emma:literal>;</emma:literal>
                </emma:interpretation>
              </emma:one-of>
            </emma:emma>
          </inkml:annotationXML>
          <inkml:trace contextRef="#ctx0" brushRef="#br0" timeOffset="1438">13434 14404 6912,'-18'-2'2624,"18"2"-1408,-22 0-352,18 0 928,0 0-448,1 0-32,6-4-417,1 4-159,7-4-416,1 2 0,1-2 32,-2 1 64,4 3 96,0 0-160,0 7 32,-4-5-160,1 16 32,-5-2-32,-3 4 96,-4-4-160,-4 14-96,0-4-32,-14 10-32,3-7 128,-15 4 64,8-3 0,-3-1-32,2-6-96,8-3-64,0-4-128,15-6 0,0 0 0,19-7 64,-4 0 32,7 1 32,-3-1 0,10 4 64,-7-1-32,4 7-32,-4-3 160,1 6 32,-6 1 192,-6-1 96,-3-3 0,-12 17 32,0-11-192,-7 4-128,1-3-32,-16-3-32,4-1-64,-23-6-64,9-4-192,-9 4-128,4 0-320,4-10-160,5 0-416,6-3-192,3 3-1344,12-7-575,0 1-1473</inkml:trace>
        </inkml:traceGroup>
        <inkml:traceGroup>
          <inkml:annotationXML>
            <emma:emma xmlns:emma="http://www.w3.org/2003/04/emma" version="1.0">
              <emma:interpretation id="{8EB7C20A-68D6-4AB0-85AA-305536069176}" emma:medium="tactile" emma:mode="ink">
                <msink:context xmlns:msink="http://schemas.microsoft.com/ink/2010/main" type="inkWord" rotatedBoundingBox="11865,12484 12871,12456 12933,14692 11928,14720"/>
              </emma:interpretation>
              <emma:one-of disjunction-type="recognition" id="oneOf3">
                <emma:interpretation id="interp15" emma:lang="zh-CN" emma:confidence="0">
                  <emma:literal>名</emma:literal>
                </emma:interpretation>
                <emma:interpretation id="interp16" emma:lang="zh-CN" emma:confidence="0">
                  <emma:literal>众</emma:literal>
                </emma:interpretation>
                <emma:interpretation id="interp17" emma:lang="zh-CN" emma:confidence="0">
                  <emma:literal>炙</emma:literal>
                </emma:interpretation>
                <emma:interpretation id="interp18" emma:lang="zh-CN" emma:confidence="0">
                  <emma:literal>灸</emma:literal>
                </emma:interpretation>
                <emma:interpretation id="interp19" emma:lang="zh-CN" emma:confidence="0">
                  <emma:literal>侖</emma:literal>
                </emma:interpretation>
              </emma:one-of>
            </emma:emma>
          </inkml:annotationXML>
          <inkml:trace contextRef="#ctx0" brushRef="#br0" timeOffset="3125">14664 14371 10368,'-4'-10'3936,"4"10"-2112,7-10-1281,-7 10 961,8 0-736,-1 0-192,12 0-224,-4 0 0,6 0-192,-3 0 192,5 4 64,-5-4 64,-3 6 32,0 1-128,-7 2 0,-1 1-96,-7-3 0,0 0-96,-15 19-32,4-3-96,-15-4 32,4-2 0,-1 9 96,5-6-32,0-1 64,3-2-192,8-4-32,-1 0-160,16-3-32,-1 0 96,18-4 96,-2 1 32,10-4-32,-3 0 32,0 1-32,-5-1 64,1 14 96,-4-5 288,-7 12 96,0-5 0,-8 7 0,1-3-224,-12 0-64,0-3-64,-14-1-32,3-2-256,-15-4 0,4-3-608,-6 3-192,2-6-1088,0-1-480,8 1-4063</inkml:trace>
          <inkml:trace contextRef="#ctx0" brushRef="#br0" timeOffset="2211">14040 14299 5120,'4'-23'2016,"-4"23"-1088,4-20 384,-4 20 992,4-9-512,-4 2-160,3-6-480,1 3-97,-1 7-575,1 0 288,-4 9 160,0-3-128,-4 17-64,1-4-160,-4 30 32,-1-10-128,-7 30-32,0-11-64,-3 15 0,2-12-192,2-2-64,2-10-64,8 3 32,1-6-128,6 6-64,1-6-32,8-23 96,-1-4-160,8-10 0,-5 1 0,8-14 64,-2 1 64,-6-10 96,0 2 0,-3-6 64,-4 8 0,-7 2 32,0 0-64,-10 3 32,2 1-288,-10 3-32,4-1-384,-8 1-96,2 3-480,-2 0-128,4 0-928,6 0-319,5 0-1409,14-3-1376,1-1 2080</inkml:trace>
          <inkml:trace contextRef="#ctx0" brushRef="#br0" timeOffset="-2797">14438 12702 6400,'0'-14'2368,"0"14"-1280,8-10 0,-8 10 928,0 0-608,0 0-160,0-4-257,0 2 1,-4 2-544,0 0 32,-7 10-32,0-4-96,-12 10-32,5-2-192,-16 8-96,6-2 128,-10 10 32,9-8-64,-1 12-32,5-4 96,3-2 96,-1-2-64,12 4-64,0-6 64,15 4 0,-1 0 32,27 0 0,0-4-128,17 2-32,-6-4-32,10 2 32,-6-4-352,14-4-128,-8 0-2016,5 0-799,-9-2-2177</inkml:trace>
          <inkml:trace contextRef="#ctx0" brushRef="#br0" timeOffset="2641">14482 14332 10496,'0'-27'3936,"0"27"-2112,-8-12-1345,4 12 993,-3 0-320,0 0 64,-7 6-416,2 0-192,-6 11-320,3-4 0,-4 10 128,1-4-160,3 1 0,4-3-128,5 12-96,-2-3-96,8-2 32,0-5-32,10-6 0,-2 0-96,10-10-32,-3-3-128,7-9 32,-3-1 96,-1-10 32,-2 1 96,1-5 32,-2 5 96,-4 2 96,0 5 224,-7 8 128,0 4-128,-4 13-64,0-3-96,-8 33 0,4-7-128,-7 23-64,4-10 64,-5 3 0,5-9-320,1 3-160,-1-10-672,3-3-192,4-3-1120,4-8-480,-1-5-2463</inkml:trace>
        </inkml:traceGroup>
        <inkml:traceGroup>
          <inkml:annotationXML>
            <emma:emma xmlns:emma="http://www.w3.org/2003/04/emma" version="1.0">
              <emma:interpretation id="{947710B6-3925-4CEB-BA98-5BFF332ADE72}" emma:medium="tactile" emma:mode="ink">
                <msink:context xmlns:msink="http://schemas.microsoft.com/ink/2010/main" type="inkWord" rotatedBoundingBox="13379,14178 13736,14542 13723,14555 13366,14191"/>
              </emma:interpretation>
              <emma:one-of disjunction-type="recognition" id="oneOf4">
                <emma:interpretation id="interp20" emma:lang="zh-CN" emma:confidence="0">
                  <emma:literal>、</emma:literal>
                </emma:interpretation>
                <emma:interpretation id="interp21" emma:lang="zh-CN" emma:confidence="0">
                  <emma:literal>丶</emma:literal>
                </emma:interpretation>
                <emma:interpretation id="interp22" emma:lang="zh-CN" emma:confidence="0">
                  <emma:literal>.</emma:literal>
                </emma:interpretation>
                <emma:interpretation id="interp23" emma:lang="zh-CN" emma:confidence="0">
                  <emma:literal>·</emma:literal>
                </emma:interpretation>
                <emma:interpretation id="interp24" emma:lang="zh-CN" emma:confidence="0">
                  <emma:literal>‵</emma:literal>
                </emma:interpretation>
              </emma:one-of>
            </emma:emma>
          </inkml:annotationXML>
          <inkml:trace contextRef="#ctx0" brushRef="#br0" timeOffset="4688">15416 14397 6912,'-18'-4'2624,"18"4"-1408,-4 0-224,0 0 928,8 4-544,-4 0-224,11 2-257,0 0-95,4 10-448,0-2 0,7 6 64,0 0-160,4 6-64,-4-4-32,12 8-32,-5-4-64,0 7 32,-3-4-768,0 5-352,-4-5-1023,0-3-449,-2-6-1952</inkml:trace>
        </inkml:traceGroup>
        <inkml:traceGroup>
          <inkml:annotationXML>
            <emma:emma xmlns:emma="http://www.w3.org/2003/04/emma" version="1.0">
              <emma:interpretation id="{4D3DDCF0-FF3E-4CDE-A3D4-9A7BFFB3796C}" emma:medium="tactile" emma:mode="ink">
                <msink:context xmlns:msink="http://schemas.microsoft.com/ink/2010/main" type="inkWord" rotatedBoundingBox="13496,14595 13848,14027 13885,14050 13532,14617"/>
              </emma:interpretation>
              <emma:one-of disjunction-type="recognition" id="oneOf5">
                <emma:interpretation id="interp25" emma:lang="zh-CN" emma:confidence="0">
                  <emma:literal>1</emma:literal>
                </emma:interpretation>
                <emma:interpretation id="interp26" emma:lang="zh-CN" emma:confidence="0">
                  <emma:literal>,</emma:literal>
                </emma:interpretation>
                <emma:interpretation id="interp27" emma:lang="zh-CN" emma:confidence="0">
                  <emma:literal>/</emma:literal>
                </emma:interpretation>
                <emma:interpretation id="interp28" emma:lang="zh-CN" emma:confidence="0">
                  <emma:literal>′</emma:literal>
                </emma:interpretation>
                <emma:interpretation id="interp29" emma:lang="zh-CN" emma:confidence="0">
                  <emma:literal>'</emma:literal>
                </emma:interpretation>
              </emma:one-of>
            </emma:emma>
          </inkml:annotationXML>
          <inkml:trace contextRef="#ctx0" brushRef="#br0" timeOffset="4969">15907 14253 10368,'-8'-4'3872,"8"4"-2112,-14 14-1344,11-12 959,-8 8-287,3 0 32,-11 10-384,5 0-32,-16 16-416,7-6 32,-5 12 96,2-6-160,-4 16-64,4-6-96,0 4-96,5-10 32,2-2-32,4-4-928,0-5-320,4-3-1216,7-6-447,1-4-2145</inkml:trace>
        </inkml:traceGroup>
        <inkml:traceGroup>
          <inkml:annotationXML>
            <emma:emma xmlns:emma="http://www.w3.org/2003/04/emma" version="1.0">
              <emma:interpretation id="{D0F030C5-DF85-4114-9C45-30A81447C754}" emma:medium="tactile" emma:mode="ink">
                <msink:context xmlns:msink="http://schemas.microsoft.com/ink/2010/main" type="inkWord" rotatedBoundingBox="14077,14670 14136,14054 14162,14057 14104,14673"/>
              </emma:interpretation>
              <emma:one-of disjunction-type="recognition" id="oneOf6">
                <emma:interpretation id="interp30" emma:lang="zh-CN" emma:confidence="0">
                  <emma:literal>1</emma:literal>
                </emma:interpretation>
                <emma:interpretation id="interp31" emma:lang="zh-CN" emma:confidence="0">
                  <emma:literal>,</emma:literal>
                </emma:interpretation>
                <emma:interpretation id="interp32" emma:lang="zh-CN" emma:confidence="0">
                  <emma:literal>、</emma:literal>
                </emma:interpretation>
                <emma:interpretation id="interp33" emma:lang="zh-CN" emma:confidence="0">
                  <emma:literal>丨</emma:literal>
                </emma:interpretation>
                <emma:interpretation id="interp34" emma:lang="zh-CN" emma:confidence="0">
                  <emma:literal>0</emma:literal>
                </emma:interpretation>
              </emma:one-of>
            </emma:emma>
          </inkml:annotationXML>
          <inkml:trace contextRef="#ctx0" brushRef="#br0" timeOffset="5219">16172 14259 11136,'0'10'4128,"0"-10"-2241,-3 30-1279,3-24 1024,-4 18-704,1-5-96,-5 14-320,4-7-64,-2 30-256,-2-10-128,1 13-32,4-10-32,-1 0 64,0-6-736,4 3-352,0-7-1088,4 4-415,0-4-2561</inkml:trace>
        </inkml:traceGroup>
        <inkml:traceGroup>
          <inkml:annotationXML>
            <emma:emma xmlns:emma="http://www.w3.org/2003/04/emma" version="1.0">
              <emma:interpretation id="{B1B8E48F-70B3-48B4-9813-A600D1C45DC6}" emma:medium="tactile" emma:mode="ink">
                <msink:context xmlns:msink="http://schemas.microsoft.com/ink/2010/main" type="inkWord" rotatedBoundingBox="14369,14520 14402,14165 14622,14186 14588,14540"/>
              </emma:interpretation>
              <emma:one-of disjunction-type="recognition" id="oneOf7">
                <emma:interpretation id="interp35" emma:lang="zh-CN" emma:confidence="0">
                  <emma:literal>。</emma:literal>
                </emma:interpretation>
                <emma:interpretation id="interp36" emma:lang="zh-CN" emma:confidence="0">
                  <emma:literal>0</emma:literal>
                </emma:interpretation>
                <emma:interpretation id="interp37" emma:lang="zh-CN" emma:confidence="0">
                  <emma:literal>○</emma:literal>
                </emma:interpretation>
                <emma:interpretation id="interp38" emma:lang="zh-CN" emma:confidence="0">
                  <emma:literal>°</emma:literal>
                </emma:interpretation>
                <emma:interpretation id="interp39" emma:lang="zh-CN" emma:confidence="0">
                  <emma:literal>o</emma:literal>
                </emma:interpretation>
              </emma:one-of>
            </emma:emma>
          </inkml:annotationXML>
          <inkml:trace contextRef="#ctx0" brushRef="#br0" timeOffset="5563">16442 14575 6528,'0'-34'2464,"0"34"-1344,0-39-192,0 36 960,0-7-960,0 4-384,4-8 32,0 4 64,3-6-320,1 2 32,3-2 63,0 4-95,4 2 64,0 0 64,4 10 32,-2 0 96,5 12 96,-3-2-224,-4 10-96,0 0 0,-11 20 0,0-8 32,-8 14 0,0-10 0,-11 4 0,4-8 64,-8-6 64,4-2-288,-11-14-64,5-4-256,-5-12-64,4-1-384,-1-13-96,5 1-544,6-11-192,2 4-1248,10-7-479,0 4-1601</inkml:trace>
        </inkml:traceGroup>
        <inkml:traceGroup>
          <inkml:annotationXML>
            <emma:emma xmlns:emma="http://www.w3.org/2003/04/emma" version="1.0">
              <emma:interpretation id="{C1AD512F-467A-4EAC-B4C8-84B6E1B73963}" emma:medium="tactile" emma:mode="ink">
                <msink:context xmlns:msink="http://schemas.microsoft.com/ink/2010/main" type="inkWord" rotatedBoundingBox="14651,13617 15336,13672 15305,14052 14620,13996"/>
              </emma:interpretation>
              <emma:one-of disjunction-type="recognition" id="oneOf8">
                <emma:interpretation id="interp40" emma:lang="zh-CN" emma:confidence="0">
                  <emma:literal>“</emma:literal>
                </emma:interpretation>
                <emma:interpretation id="interp41" emma:lang="zh-CN" emma:confidence="0">
                  <emma:literal>上</emma:literal>
                </emma:interpretation>
                <emma:interpretation id="interp42" emma:lang="zh-CN" emma:confidence="0">
                  <emma:literal>口</emma:literal>
                </emma:interpretation>
                <emma:interpretation id="interp43" emma:lang="zh-CN" emma:confidence="0">
                  <emma:literal>么</emma:literal>
                </emma:interpretation>
                <emma:interpretation id="interp44" emma:lang="zh-CN" emma:confidence="0">
                  <emma:literal>工</emma:literal>
                </emma:interpretation>
              </emma:one-of>
            </emma:emma>
          </inkml:annotationXML>
          <inkml:trace contextRef="#ctx0" brushRef="#br0" timeOffset="5860">16679 14108 11008,'-25'-7'4128,"25"7"-2241,-4 10-1503,4-7 1024,0-3-864,0 0-288,15 4-160,-5-4-32,12 0-32,-3 0-32,7 0 32,-4 0-192,4 0 32,-1 0-1216,-2 0-447,-1 0-1857,0 0-2112,-4 0 1696</inkml:trace>
          <inkml:trace contextRef="#ctx0" brushRef="#br0" timeOffset="6474">16978 13886 9600,'-12'-14'3584,"12"14"-1920,0-12-1024,0 12 1023,0-4-607,0 2-128,4-2-352,0 0-32,4 4-320,-1 0 224,4 4 160,0 0-128,0 2 0,1 0-160,-2 8 32,-2-4-128,-6 10-64,2-4 0,-8 6-32,2-2-64,-6 4 32,2-6-64,-14 12 64,6-4-64,-8 4-32,2-10 224,-2 0 96,5-4-96,-2-2 32,5-2-160,-2-2 0,6 0-96,6-4-32,0 2 32,12-6 0,-5 2-96,12-4 64,0 0 96,0-6 32,-1-2-128,8 2 32,-4 0 0,5-4 0,-1 2 0,1 6 0,-3-2 0,6 2 0,-3-2 64,3 0 32,-3 2-32,-1 2-64,-4 0-64,0 0 32,-3 0 32,0 0 0,-1 0 0,-2 0 64,-1 0 32,0 0 32,-3 0-160,-1 0 32,0 0-64,0 0 0,-4 0 64,1 0 0,0 0 0,0 0 0,0 0-96,-4 0 0,0 0-736,-4 0-320,0 0-960,-4 2-416,5 2-3327</inkml:trace>
        </inkml:traceGroup>
        <inkml:traceGroup>
          <inkml:annotationXML>
            <emma:emma xmlns:emma="http://www.w3.org/2003/04/emma" version="1.0">
              <emma:interpretation id="{BDDFC0AF-C0FD-401C-B633-4E26B27EFB05}" emma:medium="tactile" emma:mode="ink">
                <msink:context xmlns:msink="http://schemas.microsoft.com/ink/2010/main" type="inkWord" rotatedBoundingBox="15335,13496 15573,13967 15325,14093 15086,13621"/>
              </emma:interpretation>
              <emma:one-of disjunction-type="recognition" id="oneOf9">
                <emma:interpretation id="interp45" emma:lang="zh-CN" emma:confidence="0">
                  <emma:literal>3</emma:literal>
                </emma:interpretation>
                <emma:interpretation id="interp46" emma:lang="zh-CN" emma:confidence="0">
                  <emma:literal>了</emma:literal>
                </emma:interpretation>
                <emma:interpretation id="interp47" emma:lang="zh-CN" emma:confidence="0">
                  <emma:literal>;</emma:literal>
                </emma:interpretation>
                <emma:interpretation id="interp48" emma:lang="zh-CN" emma:confidence="0">
                  <emma:literal>裂</emma:literal>
                </emma:interpretation>
                <emma:interpretation id="interp49" emma:lang="zh-CN" emma:confidence="0">
                  <emma:literal>}</emma:literal>
                </emma:interpretation>
              </emma:one-of>
            </emma:emma>
          </inkml:annotationXML>
          <inkml:trace contextRef="#ctx0" brushRef="#br0" timeOffset="7739">17188 13833 9344,'-25'-16'3520,"25"16"-1920,0-17-1248,0 17 832,4-3-513,-1 0-127,15-4-256,-3 4-128,15 0-64,-4-1 64,3 4 32,-2 0 64,-3 7 64,-2-1-32,1 4 64,-5 0 0,-7 3 32,1-3-64,-9 7 32,1-4-128,-15 3 32,3-3-96,-10 0 64,3-3 0,-4-3 96,5-1-160,3 1-32,3-1-128,12-2-96,-4-1 64,15 0 64,-1 1 0,9 5-32,-5-2-64,5 3 32,-2 0 32,5 6 64,-4-3 256,-3 4 96,-4-1 224,-8 10 64,0 0-160,-10 1-64,-1-8-224,-7 4 0,0-3-160,-8 0-64,1-4 0,-9-3-32,6-3-704,-5 3-320,4-3-1120,3 0-480,5 0-3455</inkml:trace>
        </inkml:traceGroup>
        <inkml:traceGroup>
          <inkml:annotationXML>
            <emma:emma xmlns:emma="http://www.w3.org/2003/04/emma" version="1.0">
              <emma:interpretation id="{3972F271-3F26-41F8-AF01-72C4F9E03E25}" emma:medium="tactile" emma:mode="ink">
                <msink:context xmlns:msink="http://schemas.microsoft.com/ink/2010/main" type="inkWord" rotatedBoundingBox="16538,13735 16793,15252 16149,15360 15894,13843"/>
              </emma:interpretation>
              <emma:one-of disjunction-type="recognition" id="oneOf10">
                <emma:interpretation id="interp50" emma:lang="zh-CN" emma:confidence="0">
                  <emma:literal>岁</emma:literal>
                </emma:interpretation>
                <emma:interpretation id="interp51" emma:lang="zh-CN" emma:confidence="0">
                  <emma:literal>g</emma:literal>
                </emma:interpretation>
                <emma:interpretation id="interp52" emma:lang="zh-CN" emma:confidence="0">
                  <emma:literal>说</emma:literal>
                </emma:interpretation>
                <emma:interpretation id="interp53" emma:lang="zh-CN" emma:confidence="0">
                  <emma:literal>你</emma:literal>
                </emma:interpretation>
                <emma:interpretation id="interp54" emma:lang="zh-CN" emma:confidence="0">
                  <emma:literal>乐</emma:literal>
                </emma:interpretation>
              </emma:one-of>
            </emma:emma>
          </inkml:annotationXML>
          <inkml:trace contextRef="#ctx0" brushRef="#br0" timeOffset="9630">18158 14030 7808,'-10'-12'2976,"10"12"-1600,-8-8-544,4 8 992,0 4-544,-3 0-161,4 6-287,-1-4-96,-4 14-384,0-4 0,-2 26 64,3-8-160,-4 18-64,3-10-96,-2 14-96,2-6-64,0 12 32,1-10-128,0 1 32,3-8-928,4 1-352,0-9-543,4-8-161,-4-3-768,7-12-1728,0-4 1152</inkml:trace>
          <inkml:trace contextRef="#ctx0" brushRef="#br0" timeOffset="10537">18348 14365 7552,'17'-30'2816,"-17"30"-1536,-3-6-576,3 6 832,-4 2-384,0-2-96,-6 7-353,-1-4-95,-11 3-352,3 2 32,-7 2 128,4 0-32,-3 6 96,3-4-192,-1 8-32,5-4-192,3 4-128,0-4 32,11 2 0,0-6-64,12 8 0,-1-4-736,19 0-224,-3-2-767,14-10-289,-9-2-192,10-12-96,-5 0 448,1-6 256,-6 4 1024,-2-12 1792,-3 4 864,-5 1-160,-3 2-128,-3 1-320,-5 3-160,-4 4-672,0 1 32,-9 6 0,-1-2 32,-5 14 31,1-4 1,-4 10 64,0-2-96,0 2 0,1-2-256,6 2-128,1-3-64,7 4-32,0-5-160,11-5 32,-4-4 0,8-6 64,0 0-96,0-11 0,0 5 32,4-18 0,-6 8 0,6-14 0,0 3 0,-1-8 0,-3 4 0,-4 2 64,0 2-32,-3 4 64,-1 6 0,-3 8 96,0 2-32,-1 20 64,-3-4 0,0 26 96,0-6-96,0 30 32,0-6-96,-3 32 0,-1-14-32,-3 41 64,3-18 96,-4 21 160,1-13-128,-4 9 64,3-16-160,-7 3 32,4-13-96,-7-13 0,-1-10-192,-10-20-32,3-7-192,-18-38-64,6 0 160,2-30 64,3 6 0,10-32 64,5 10-128,21-8 32,1 11 64,22 0 32,-3 10 32,10 6 64,-4 3-32,12 7-32,-4 4 96,10 9 0,-6 0-128,0 3 32,-7 1-64,-9 3 0,-3-1-352,-15 11-224,-2-4-1056,-13 7-448,0 0-2463,-7 3-2241,4-3 2528</inkml:trace>
        </inkml:traceGroup>
      </inkml:traceGroup>
    </inkml:traceGroup>
  </inkml:traceGroup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49:41.980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6030 5572 236 0,'-15'19'88'0,"15"-19"-48"0,-12-22-16 16,12 17 29-16,-6 10-12 15,0 1-1-15,-6 7-12 16,3-2-5-16,-2 12-13 0,-1-4 5 0,-3 13 2 16,3-6-5-16,-3 14-2 15,3-6-3-15,3 19-2 31,0-11-3-31,6 1 1 16,0-6-4-16,9-3 0 0,-3-5-1 16,12-7 0-16,0-4-18 15,9-5-7-15,-6-2-21 16,8-19-10-16,-5 3-38 0,6-17-13 16,-3 4 0-1</inkml:trace>
  <inkml:trace contextRef="#ctx0" brushRef="#br0" timeOffset="456.1817">6259 5556 296 0,'0'-5'112'0,"0"5"-60"0,3 21-47 16,-3-18 22-1,3-9-13-15,0 4-1 16,0-1-3-16,0 3-1 16,0 0-5-16,0 0 2 0,0 8 3 15,-3-3-7-15,0 9-1 16,0-4 3-16,-3 11 2 16,0-2-2-16,-6-1-3 15,3-2 0-15,-3 3 1 0,0-3-3 16,0 2 0-16,3-2 7 0,0 3 4 15,0-3 1-15,1 2 3 16,2 1-1-16,3-4 2 16,0-1-4-16,5-1-1 15,1-3-2-15,12 1 0 16,-3 0-4-16,15-3-1 0,-3-3 1 16,5-2 0-16,-5-1-2 15,0-4 1-15,-3-1-18 16,-3-5-6-16,-3 3-30 15,-4-9-12-15,-2 4-47 16,-6-3-19-16,0 2 8 31</inkml:trace>
  <inkml:trace contextRef="#ctx0" brushRef="#br0" timeOffset="656.2388">6456 5551 244 0,'-12'8'90'0,"12"-8"-48"0,-9 13-5 15,9-13 36-15,-6 21-29 16,3-2-12-16,-3 5-11 0,3-3-2 16,-3 18-10-16,0-4 1 0,0 2 3 15,3-5-7-15,0 7-1 16,0-7-3-16,3 0-2 16,0-6-28-16,3-5-11 15,0-5-41-15,3-13-16 31,-3-3-40-31</inkml:trace>
  <inkml:trace contextRef="#ctx0" brushRef="#br0" timeOffset="924.9598">6593 5535 260 0,'0'0'99'0,"0"0"-54"0,11 5-4 0,-8-5 39 15,6 3-33-15,0 0-13 0,6 15-6 16,-3-2-2-16,3 8-13 16,-3-3 3-16,0 8 4 0,-3-2 2 15,-6 12 2-15,0-4-13 32,-12 18-4-32,3-6-3 0,-12 1 2 15,3-8-5-15,-18 5-1 16,6-8-20-16,-26-3-9 15,8-5-54-15,-14-8-21 16,8-2-74 0</inkml:trace>
  <inkml:trace contextRef="#ctx0" brushRef="#br0" timeOffset="37674.8845">15448 5461 96 0,'6'5'38'0,"-6"-5"-20"0,9 6-63 0,-6-6-11 0</inkml:trace>
  <inkml:trace contextRef="#ctx0" brushRef="#br0" timeOffset="38914.2334">16302 5347 240 0,'-21'-24'90'0,"21"24"-48"0,-9-34-29 15,9 29 24-15,0-14-19 16,0 3-7-16,0-15-5 0,0 1-2 15,6-7-2-15,0 8-2 0,6-5 1 16,0 5 1-16,15 0 3 16,-6 5 0-16,17 5 2 15,-8 4-4-15,6 7 0 16,-3 2 5-16,-4 12 3 16,-2-1 0-1,-6 19 3-15,-3-6-1 16,-6 22 2-16,-3-6-2 15,-12 9 2-15,0-9-2 0,-15 0 2 16,3-7-6-16,-12-6-1 16,3-2-4-16,-2-11-1 15,2-3-3-15,-3-13-3 16,6 0-5-16,0-16-2 16,0 3-11-16,7-8-4 0,2 2-13 15,6-2-6-15,0 5-34 16,9 1-14-16,0 1-21 15</inkml:trace>
  <inkml:trace contextRef="#ctx0" brushRef="#br0" timeOffset="40334.0958">17281 4964 272 0,'-9'-6'104'0,"9"6"-56"0,-6-2-34 0,6 2 28 16,-5 0-16-16,2 0-3 15,-6 2-9-15,0-2-4 16,-3 3-5-16,3 0 1 0,-3 7 3 0,3 1-5 16,-3 5 0-16,3-3 4 15,0 3 3-15,0-3-4 16,6 5-2-16,0-2-2 16,6 3-3-16,-3-3 1 15,12 2-1-15,-3-2 0 16,9-3 0-16,-3-2-3 0,0 5 2 15,0-6 3-15,-6 4 1 16,0-4 14-16,-9 6 8 16,0-3-10-16,-12 3-3 15,3-3-4-15,-6-2 0 0,3 0-4 16,-6-3-1-16,3-3-1 31,0-5 1-31,0 0-2 0,1-3-1 16,2 1-10-16,0-6-6 15,3 0-19-15,3 2-7 16,0 1-27-16,6-8-9 16,0 2-48-1,9-2-42-15,0 2 67 16</inkml:trace>
  <inkml:trace contextRef="#ctx0" brushRef="#br0" timeOffset="40652.5133">17454 5061 312 0,'6'19'115'0,"-6"-19"-62"0,0 19-44 0,0-17 25 16,0 9-21-16,0-1-5 31,0 9-5-31,0-3 0 0,0 5-2 16,0-5-1-16,0 2 3 0,0-2-4 16,-3-5-2-16,0-3-25 15,-3-11-11-15,3 0-5 16,-3-15 2-16,0 2-19 15,-3-13-6-15,3 0 31 16,-3-8 18-16,3 5 32 0,3-2 16 16,0 5 9-16,3-1 4 15,0 4-12-15,0 5-7 16,0 2-13-16,6 6-5 16,-3 2-4-16,6 6-2 15,0 0-35-15,3 5-14 16,-3 0-54-1</inkml:trace>
  <inkml:trace contextRef="#ctx0" brushRef="#br0" timeOffset="41351.3521">17740 4972 228 0,'0'2'85'0,"0"-2"-46"0,-3-2-15 0,3-1 27 15,-6 0-9-15,0 3 1 16,-9 3-16-16,3-3-7 0,-9 5-11 15,3-2 5-15,-2 5 5 0,2 0-4 16,0 2 2-16,3 1-8 16,3 2-3-16,0-2-3 15,6 5 0-15,0-3-2 16,6 0-1-16,0-2 1 0,6-3-1 16,0-1 0-16,6-7 0 15,-3 0 0-15,6-7 0 16,0 1-3-16,6-7 2 15,-4 0-1-15,1-3-2 16,-3 3-2-16,0-3 1 16,0 0 3-1,-3-3 3-15,0 4-2 16,-3-1 0-16,0 2 1 16,-3 6 2-16,0 1-1 15,-1 7-1-15,1 0 5 0,-3 7 1 16,0 1 0-16,0 19-1 15,0-6-3-15,-3 27 1 16,0-9 0-16,-6 20 1 16,0-7 4-16,-5 20 5 15,2-11-1-15,-12 13 3 0,3-11-6 16,-3 9-1-16,3-14-6 16,-6 0-2-16,4-8 4 15,-4-7 2-15,3-9-7 16,-15-18-4-1,6-3-6-15,-20-21-1 16,2 0 1-16,7-15 5 16,5 1 1-16,9-7 3 15,3 6-1-15,12-7 1 16,0 7 6-16,24-6 2 16,0 5 2-16,12 0 0 15,-3 3 0-15,6 2 0 0,-4 3-2 16,7 6-1-16,0-1-6 15,0 3 1-15,-6 3 2 16,-4 0 1-16,-2 2 1 0,-6-2 2 16,-3 2-30-16,-9-5-10 15,0 3-46-15,-9-3-16 16,3 0-73-16</inkml:trace>
  <inkml:trace contextRef="#ctx0" brushRef="#br0" timeOffset="43137.6263">18341 4736 260 0,'-6'-29'96'0,"6"10"-52"0,0-12-36 0,-3 15 24 15,0-3-14-15,-3-7 0 16,0-1 7-16,3 6 6 16,0 0-16-16,0 10 12 0,0 9 5 15,0 10-10-15,0 8-2 16,0-1-3-16,3 28-2 0,-3 39 4 16,3-27 2-16,0-7-5 15,0 21 1-15,0-11-4 16,0 11 0-16,0-11-5 15,3 0-3-15,-3-7-5 0,3-7 0 16,-3-6-5-16,0-12 1 31,0-5-14-31,-6-18-3 0,0-1-7 16,-14-20 0-16,2 2 8 16,-12-2 7-16,3 2 6 15,0 0 2-15,4 3 3 16,2-3 3-16,3 5 4 15,6-2 2-15,3 2 1 16,9-2 2-16,0 2-1 0,12-2 2 16,0 3-6-16,9-1-3 15,-3 3-1-15,5 0 1 16,-2 0-17-16,6 3-4 16,-3 0-26-16,3 2-9 15,-4 0-12-15,7-2-1 16,-3 0-6-1,3-3 1-15,-6 3 37 16,-4-1 19-16,-2 1 62 16,-3 2 30-16,-3 3-5 0,-3 8-2 15,-3-2-19-15,-3 9-9 16,0-1-15-16,-3 2-6 16,0-3-11-16,0 5-4 15,0-2-5-15,0-3-1 0,0-2-8 16,0-3-2-16,0-3-18 15,3-7-7-15,0-1-14 16,-3-18-4-16,0 2-28 16,0-13-11-16,0-12 48 15,0 1 21-15,0 6 53 16,0 8 23-16,0 8-5 0,0 2-3 31,3 6-21-31,3 5-9 16,6 6-8-16,8 4-5 15,1 6 0-15,-3 0-1 16,-3 0-3-16,3 5 2 16,-3-2-1-16,6-1 0 15,-3-2 2-15,2 0 0 0,-2-2 4 16,0-1 2-16,-3 0 13 16,-3-2 5-16,-3-1-1 0,-3-2 0 15,-3 0-3-15,-6 0-1 16,0 0-4-16,-6 3 1 15,3 0 0-15,-3 5-1 16,3 0-1-16,0 5-1 0,0 0 1 16,0 3 4-16,3-3-8 15,0 0-1-15,0 1-5 16,3-4-1-16,0-2-3 16,3 0-1-16,0-3 1 15,6-5 0-15,0 0-7 16,6-13-3-1,-3 3-1-15,3-6 1 16,0 2 4-16,-1-7 1 16,7-8-2-16,-6 3 2 15,-3 2 3-15,-3 0 3 16,0 6-2-16,-3 2 0 16,3 2 1-16,-3 1 2 15,0 5-1-15,0 6-1 0,0 4-2 16,0 6 1-16,0 5 5 15,-3 1 2-15,-1-4 4 0,1 14 1 16,0-5-1-16,3 12 1 16,0-4 0-16,0 15 1 15,0-7 0-15,-3 15 2 16,0-8 6-16,-3 19 2 0,0-11-14 31,-3 8-4-31,0-7-1 16,-9 7 0-16,0-8-1 15,-5-2 1-15,2-8-7 16,-9-6 1-16,3-5-4 16,-6-16 2-16,3 1-2 15,-5-20 0-15,2 1-1 0,3-11 2 16,3 3 2-16,9 0-1 16,3 2 1-16,9 0 0 15,0 3 5-15,6 1 1 16,0 1 0-16,6 1-2 15,-3 0-6-15,6 2-4 16,-3 0 12-16,0 1 5 0,-3-1-9 16,0 0-5-16,-3 1-13 15,-6-1-5-15,0 1-26 0,-6-4-12 16,3 1-55-16,-3-3-23 16,3 3 15-1</inkml:trace>
  <inkml:trace contextRef="#ctx0" brushRef="#br0" timeOffset="62741.2043">10867 209 64 0,'-21'-8'24'0,"21"3"-12"0,3 5-41 0,0 0-7 16</inkml:trace>
  <inkml:trace contextRef="#ctx0" brushRef="#br0" timeOffset="134698.2914">14415 6948 160 0,'-42'5'63'16,"42"-5"-34"-16,-21-2 1 0,18 2 26 0,-3-6-22 0,1 4-6 15,-4-9-11-15,3 1-1 16,0-9-9-16,0 3 2 0,0-13 2 15,3 3-4-15,0-11 1 16,0 7-5-16,3-9 0 16,0 4 1-16,0-10 0 15,0 8 2 1,3-13 1-16,-3 8-3 16,6-6-3-16,-3 6 2 15,3-1 0-15,0 6-1 16,3-2-2-16,0 4-2 15,5-2 1-15,-2 5 1 16,6-2 2-16,-3 5-1 16,6-3-1-16,-3 6 1 0,3-1 1 15,-4 4-3-15,4-1-2 16,-3 3 2-16,3-1 2 16,-3 4-2-16,0-1 0 15,-3 3 1-15,-1 1 2 0,-2 1-3 16,3 1 0-16,0 3 3 15,3-1 1-15,-3 3-4 0,3 0 1 16,-3 0 0-16,5 0 0 16,-2 3 0-16,3-3 0 15,-3 3 0-15,3-1 2 16,-3 4-3-16,3-1 0 16,-4 0 1-16,1 3 2 31,-3 0-3-31,3 0 0 0,-3 0 1 15,3 3 0-15,-3 0 0 16,0-1 0-16,-4 1 2 16,1 0 1-16,-3-1-4 15,0 4-1-15,0 2 3 16,0-3 1-16,-3 0 0 16,3 0-2-16,-3 1-2 0,3-1 1 15,-3 0 1-15,3 3 2 16,-3-2-3-16,3 1 0 15,0-1-1-15,-1-1 0 16,-2 0 4-16,3 1 3 16,0-1-4-16,0 0-1 0,-3 1-2 15,3 1 0 1,0 1 2-16,0 0 0 16,0-2-3-16,0 2 2 15,0-3 3-15,0 3 1 16,0-3-4-16,0 3 1 15,-1 0 0-15,4 0 2 16,-3 0-1-16,0 2-1 16,0-2-2-16,0 3-1 0,0 0 2 15,3-1 2-15,-3-2 0 16,3 5-1-16,-3-2 1 16,0 5 1-16,-3-3-1 15,-1 3-1-15,1-3 1 16,0 6-1-16,0-4 0 15,0 4 2-15,0-3-1 0,0 8-1 16,0-3 1-16,0 5-1 16,-3-2 0-16,0 5 0 15,0-2 0-15,0 4 0 16,0-4 0-16,-3 2 0 0,0 0 6 16,-6 5 6-16,0-4-6 31,-9 12-1-31,3-5 1 0,-17 13 1 15,5-7 3-15,-18 9 4 16,9-7-6-16,-8 6-2 16,5-9-1-16,-27-5-1 15,10-5 0-15,-13-16 0 16,10-3-7-16,-31-29 0 16,16 0-8-16,-9-29-3 0,11 6-1 15,7-14 1-15,8 8-10 16,12-11-2-16,7 8-15 15,17-15-4-15,3 10-42 16,36-10-61 0,-3 7 37-16</inkml:trace>
  <inkml:trace contextRef="#ctx0" brushRef="#br0" timeOffset="135180.3047">15361 6366 192 0,'-29'-53'74'0,"29"53"-40"0,-15-61-27 16,15 51 20-16,6-14-16 16,-3 3-4-16,9-11-4 15,-3 5 0-15,8-7-2 16,-2 5-3-16,6 2 1 0,-3 6 1 16,18 11 0-16,-6 2 0 15,8 16 2 1,-5 0-1-16,0 15 2 15,-4-1 2-15,-5 12 2 16,-3-5 16-16,-6 19 8 16,-3-9 3-16,-12 12 2 15,0-9-8-15,-15 0-3 16,3-5-10-16,-9-2-4 0,3-4-6 16,-2-9-4-16,2-4-14 0,-6-15-6 15,3-1-23-15,-3-17-11 16,3 1-30-16,4-15-12 15,-1 3-7 1</inkml:trace>
  <inkml:trace contextRef="#ctx0" brushRef="#br1" timeOffset="145911.9038">15436 6564 276 0,'-6'-21'104'0,"6"21"-56"0,0 0-60 0,3 0 13 16,0 3-4-16,3 5 1 0,0 2 2 16,3 4 0-16,6 7 0 15,2 5-5-15,4 11 1 0,3 8 13 16,6 8 6-16,-3-5 4 0,-1 5 1 15,-2 10-7-15,-3 11 0 16,-6 14-2-16,-9-9 3 16,-12 11 2-16,-12 13-1 15,-9 3-1-15,-8 2 1 16,-4 9-2-16,-15 7 0 16,-20-7-1-16,-6 7 2 0,-4 0-5 15,-14-5-1-15,-18 3 2 16,3 5 1-16,-18-8-8 15,-6-5-1-15,0-6-2 16,-18 6 0-16,6-13 2 16,-17-11 3-16,5-6 0 15,-6-4 2 1,-5-1-4-16,2-10 0 16,-9-6-1-16,10 1-2 0,-10-14 3 15,12-10 0-15,-2-8 1 16,-1-1 0-16,9-4-2 15,-8-1-2-15,14-2 1 16,0 0 1-16,-35 2-3 16,29-5 0-16,3 1 3 0,3-6 1 15,21-1-1-15,6 1-2 16,-3 0-2-16,12 3 1 16,15-1 1-16,-3 3 0 15,-3-2 0-15,6 5 2 16,17-1-1-16,1 4-1 15,0-6-2 1,-4 0 1-16,7 3 1 16,9 5 0-16,8-2 0 15,7-1 2-15,-1 1-3 16,1 2 0-16,-4 5-1 16,7 6 0-16,2-1 2 15,6 6 0-15,10-5 0 16,2 2 0-16,3 6 0 0,3-3 0 0,-2 3 0 15,2 7 0-15,-3 9-3 16,3-11 2-16,4 5 1 16,-4 3 0-16,3 0 0 15,3 5 0-15,3 0-3 16,4-3 2-16,-1-2 1 16,3 3 2-16,3-6-3 0,3 3 0 15,0 0 1-15,0-3 2 16,3-3-3-16,0-10 0 15,3-5 1-15,0-6 0 16,0-2 0-16,3-3 0 16,-3-2-5-16,3-6-1 31,-3-5-13-31,0-3-5 0,0-5-12 16,0-3-4-16,0-2-21 15,-2-6-7-15,-1-5-38 16,0-2-50-1,-6-3 47-15</inkml:trace>
  <inkml:trace contextRef="#ctx0" brushRef="#br1" timeOffset="146327.5372">8402 11864 192 0,'-6'-5'71'0,"3"5"-38"0,3 0-28 0,0 0 17 16,3 0-1-16,0 0 4 16,3 2 2-16,3 1 1 15,3 2-15-15,6 3 3 0,0 3 4 16,3 2-2-16,2 5 1 0,-2 1-4 15,0 0 1-15,0 2-3 16,6 0 0-16,0 3 6 16,2-3 2-16,4 0-6 15,0-5-2-15,0-3-3 16,-1 0 1-16,-2-5-4 16,0-5-2-16,-3-3-2 0,-1-5 0 15,-2-11-2-15,3-3-1 0,-3-13-4 16,6-5 0-16,8-15-20 15,10-17-7-15,5-8-35 16,7-8-15-16,5-2-67 16</inkml:trace>
  <inkml:trace contextRef="#ctx0" brushRef="#br1" timeOffset="155146.6742">16701 6334 464 0,'39'-3'0'0,"32"-2"0"15,-32-3 2-15,8-2-1 0,10-4-1 16,20-1 1-16,13-4 1 16,-1 1-1-16,15-1-3 0,12-5 1 15,-3-2-1-15,3-3 0 16,9-3 4-16,-6 3 3 15,1-3 0-15,8 3 0 32,-6 2-3-32,-15 4 1 0,-6 1-2 15,3 1 2-15,-12 3-4 16,-5-1 0-16,-16 6 1 16,-11 2 0-16,-13 1-16 15,-8 5-6-15,-9-1-36 0,-9 6-14 16,-15 3-36-1</inkml:trace>
  <inkml:trace contextRef="#ctx0" brushRef="#br1" timeOffset="155626.8535">16576 6562 300 0,'-12'10'112'0,"21"-4"-60"0,12-1-63 16,-6-5 18-16,8-5-7 15,13-3 2-15,27-3-1 16,11-5-1-16,6-5 1 16,25-3 12-16,8-2 6 0,0-9-1 0,18 6 0 15,3-3-2-15,9-2 0 16,8-3-4-16,-8 5-2 0,6-2-6 16,-3-3-1-16,-12 5-1 15,0-2 1-15,-3 5-2 16,-18 2-1-16,-12 3 1 15,-12 6 1-15,-5-1-1 32,-13 3 2-32,-14 6-2 0,-13 2-1 15,-11 5-24-15,-15 3-9 16,-18 6-51-16,-12 1-24 16,-3 4-18-1</inkml:trace>
  <inkml:trace contextRef="#ctx0" brushRef="#br1" timeOffset="156663.9546">16299 5906 156 0,'3'-3'57'0,"-3"3"-30"0,6-5-5 0,-3 2 20 0,0 0-5 16,0 1-2-16,3-4 5 15,0 1 1 1,0 2-21-16,-3 1 10 0,0-1 7 16,0 0-5-16,-6 6-1 15,0 0-6-15,-6 5-4 16,0-3-5-16,-6 6-2 15,3-1-8-15,-18 11-2 16,7-2-2-16,-16 7-2 16,6-2 1-16,-6 3-1 0,7-6 0 15,-1 0 0-15,6-5-9 16,3 0-2-16,4-3-27 16,5-8-11-16,3 0-16 15,9-10-7-15,0 0-30 16,6-11-54-16,0 0 44 15</inkml:trace>
  <inkml:trace contextRef="#ctx0" brushRef="#br1" timeOffset="156996.056">16088 5821 212 0,'-9'0'82'0,"9"0"-44"0,-3 0-11 31,3 0 29-31,-3 0-11 0,0 0-4 15,-3 5-12-15,0-2-4 16,-3 7-14-16,0-2-2 0,-3 6 1 16,0-4-2-16,-3 6 3 15,4 0-6-15,-4 5-1 16,3-2-2-16,0 4-2 16,3-1 5-16,0-1 1 0,0-3 0 15,3 1 1-15,0-3-6 16,3-1-3-16,3-1 1 15,6-1 0-15,0-2 1 16,15-4 2-16,-3-1-1 0,15-1-1 16,-7 0 1-16,10-2-1 31,-6 0-9-31,-3-3-4 0,-4 0-73 16,-8 0-30-16,0 0-29 15</inkml:trace>
  <inkml:trace contextRef="#ctx0" brushRef="#br1" timeOffset="157954.8812">14260 4913 200 0,'-3'-10'77'0,"3"10"-42"0,0 0-39 0,0 0 15 16,0 0 1-16,0 5 2 15,0 8 4-15,0 11 1 16,3 18-10-16,-3 25-1 0,0 20 2 16,3 32-4-16,-3 24-1 0,3 31-2 15,0 14 0-15,0 21-2 16,-3-16 2-16,0-2-2 15,-3-22-1-15,0-28-8 16,0-33-5-16,-9-21-31 16,0-26-11-16,-3-26-45 31</inkml:trace>
  <inkml:trace contextRef="#ctx0" brushRef="#br1" timeOffset="158671.2973">14233 4694 308 0,'6'-29'115'0,"-3"23"-62"0,15 1-64 16,-3 0 18-16,15-3-9 16,23-3 0-16,13 3 2 15,2-2 0-15,25-6 0 16,14 3-3-16,6-6 2 0,30-7 1 0,6-3 0 16,32-9-3-1,10-7 2-15,17-2 1 0,24-9 0 16,-6 6 0-16,21-6 2 0,12 1-1 15,-18-1-1-15,13 1 1 16,-25 7-1-16,9 3 2 16,-9 5 1-16,-9 3-6 15,-5 3-2-15,-10 8 2 16,-23 4 1-16,-7 4 2 16,-14 5 0-1,-27 5 0-15,-9 2 0 16,-3 6 0-16,-12 6 0 15,-15 2 0-15,-14 0 0 16,-13 0 4-16,-5-1 5 16,-10 1-1-16,-2 0 1 15,-4 0-1-15,-8-2 0 16,-6 2 0-16,-3-1 2 0,-7 4 1 16,-2 5 3-16,-3 13-1 15,3 21 0-15,3 22-7 16,-3 15-4-16,-1 32-1 0,-5 13-1 15,0 27 0-15,-3 13 0 16,-3 11 2-16,-9-3 1 16,0-11-1-16,-6-10-2 0,-6-11 1 15,-3-16 1-15,-3-2-3 16,1-11-2-16,-4-5-12 16,0-19-5-16,-6-5-20 15,3-11-10-15,-2-10-35 16,-4-13-14-16,-27-9-2 31</inkml:trace>
  <inkml:trace contextRef="#ctx0" brushRef="#br1" timeOffset="159346.9447">13900 7551 288 0,'-24'3'107'0,"24"-3"-58"0,9 3-59 0,0-3 16 15,6 0-8-15,15 0 0 16,17-3 4-16,10-2 1 0,2 2-1 16,19-2 7-16,20-6 6 0,-3 0-1 15,21-2 2-15,15-3-5 16,0-2-1-16,30-6 0 15,-3 0 4-15,26-8-2 16,4-5 1-16,20-5-7 31,4 0-4-31,2-6 1 0,18-5 0 16,-6 6-1-16,18-6-2 16,-6-3 3-16,-8 1 0 15,2-1-4-15,-15 3-1 0,0-2 3 16,-17 7 1-16,-16 6 0 15,-2-1-2-15,-24 6 1 16,-18 3 1-16,-6 2-1 0,-12 0-1 16,-18 6 1-16,-21 2-1 15,-11 5-3-15,-10-4 2 16,-11 7 3-16,-7 0 1 16,-8 5-1-16,-9 1 1 15,-3 2-2-15,-7 0-1 31,-2 3-4-31,-3-1 0 0,0 6-9 16,-6-2-2-16,-3-1-16 16,-3 3-8-16,0-5-41 15,-3-3-16-15,0-3-18 16</inkml:trace>
  <inkml:trace contextRef="#ctx0" brushRef="#br1" timeOffset="198523.6676">15617 6638 228 0,'0'-15'88'0,"0"12"-48"0,-3 0-64 0,3 3 4 16,0 0 10-16,-2 0 7 15,2 0 11-15,0 0 8 16,5 0-8-16,4 3-2 0,0 2-2 16,0 6 2-16,3 2 1 15,3 3 1 1,0 10 0-16,0 6 0 15,0 5 2-15,0 5 1 16,-1 1 3-16,1 2-3 16,3 5-1-16,0 8 0 15,-3 8 4-15,0 3-6 16,-3 0-2-16,-3 5 1 0,0 11 2 16,0 2 2-16,-4 0 1 0,1 3 0 15,-3 11 2-15,-3-1-5 16,-3 1-3-16,0 5 1 15,-3 5 0-15,-5 0-1 16,-10 5 1-16,-6 3-2 16,-9 3 2-16,-11 3-2 15,-7 4 0 1,0 6-6-16,-5-5-1 16,-13 5 3-16,-11 5 1 15,-3-2 0-15,-6 7-2 16,-16 1 1-16,-2-6 1 15,0 11-1-15,-18-3-1 16,0-3 3-16,6-2 2 16,-45 24 0-16,13-6 2 0,8-15-2 15,-12-6 2-15,12-5-4 16,-6 0 0-16,-5-3 1 16,5-5 0-16,-15-5-5 15,18-3 1-15,-11-3-2 0,-7-2 0 16,9-3 2-16,-12-2 2 15,10-9 1-15,-10 1 1 0,9-6 0 16,12-5 0-16,-11 0 0 16,14-11 0-16,-6 1-2 15,-6-9-2-15,12 1 1 16,-2 7 1-16,-1-2-3 16,12-3 0-16,0-5 1 31,0-11 0-31,18-3 0 0,-3 1 0 15,0-3 0-15,9-6 0 16,12-2-3-16,5-5 2 16,-5-3 1-16,6 0 2 15,9-2-3-15,14-6-2 16,1-3 4-16,-1-2 1 16,-2 2 0-16,2-2-2 0,10-3-2 15,5-2 1-15,10-1-1 16,5-2 0-16,0 0 2 15,1 0 2-15,-1 0-3 0,3 2 0 16,4 1 3-16,-4-6 1 16,3 3-1-16,6-3-2 31,4 1-2-31,-1-4-1 16,3 1 2-16,3-3 0 0,3 0 1 15,3-3 2-15,4 0-3 16,-1 0 0-16,3 1-1 15,-3-1 0-15,0-2 2 16,0 2 0-16,3-2 0 16,0 2 0-16,0-2 0 0,0-1 0 15,3 1-3-15,-3 0 0 16,0-3-16-16,1 0-7 16,-7-3-25-16,0-2-10 15,-3-3-80 1,3 0-49-16,0-3 88 15</inkml:trace>
  <inkml:trace contextRef="#ctx0" brushRef="#br1" timeOffset="199008.0804">8102 14171 236 0,'-3'-5'90'0,"-3"5"-48"0,0-8-53 0,6 5 11 15,0 1 14-15,-3-1 10 16,0 0-7-16,0 3-4 16,0 6-8-16,0 2 9 0,-3 5 8 15,-3 5-2 1,0 3 0-16,-3 1-7 16,-9 4 0-16,3 3-6 15,1 0 1-15,-1 0 1 16,0-2 5-16,3-6-4 15,3-2 2-15,3-6-5 16,9 5-4-16,6-2-4 16,18-3 0-16,12 1 3 0,8-4-1 15,-2-2 2-15,3-5-2 16,2-6-1-16,7-2-43 16,-1 0-19-16,-5-1-92 15</inkml:trace>
  <inkml:trace contextRef="#ctx0" brushRef="#br1" timeOffset="200972.4242">7453 15409 296 0,'0'-5'112'0,"0"5"-60"0,15-8-39 0,-12 5 28 15,9-4-23-15,-4-1-5 16,16 0-6-16,-3 0-2 15,9 0-3-15,-3 2-2 0,2-1 1 16,-5 1-1-16,0 1 0 16,-3 0-47-16,0-1-20 15,-3 4-68-15,-1 7-35 16,1 0 85-16</inkml:trace>
  <inkml:trace contextRef="#ctx0" brushRef="#br1" timeOffset="201203.7878">7509 15735 296 0,'-12'16'112'0,"12"-16"-60"0,3 5-30 0,-3-5 31 15,6-8-22-15,0 3-7 0,15-1-10 16,-3 1-4-16,12-8-6 16,-3 2-3-16,2-5 2 0,-5 3 0 15,6-3 1-15,-6 3-13 31,5-3-4-31,-5 3-32 0,0 0-12 16,-3 0-75 0,-6-6-54-16,-3-5 76 15</inkml:trace>
  <inkml:trace contextRef="#ctx0" brushRef="#br1" timeOffset="201442.2566">7622 15288 264 0,'-20'13'101'0,"20"-13"-54"0,-9 10-20 0,9-10 34 16,-3 8-19-16,0 0-6 16,3 16-15-16,0-3-3 15,6 19-11-15,-3-8-4 0,6 13 0 32,-3-6-2-32,2 20 2 15,-2-9-4-15,3-5 0 0,0-5-6 16,0-3 0-16,-3-6-41 15,3-4-16-15,0-3-49 16,3-14-64 0,-3-2 52-16</inkml:trace>
  <inkml:trace contextRef="#ctx0" brushRef="#br1" timeOffset="201657.9772">7771 15203 320 0,'-9'-11'121'0,"9"11"-66"0,6 8-33 0,-3-8 31 16,-3 11-19 0,0-3-5-16,3 16-13 15,0-6-5-15,0 25-6 16,0-12-4-16,0 17 2 0,0-8-2 0,3 7-1 16,0-4 1-16,3 12 1 15,-3-7-34-15,6-1-13 16,-3-7-53-16,9 0-22 15,17 10-17 1</inkml:trace>
  <inkml:trace contextRef="#ctx0" brushRef="#br1" timeOffset="202160.3108">8524 15139 280 0,'-29'6'107'0,"29"-6"-58"0,-30 2-33 15,27-2 27-15,-9 6-19 16,3-4-5-16,-6 12-4 15,0-4 1-15,3 11-9 0,0-2 2 0,3 5 2 16,1-3-4-16,5 5-2 16,0-2-2-16,9 0-3 15,-1-6-2-15,10-2 1 0,-3-2 5 16,9-4 2-16,-3-2 0 16,3 0-1-16,-3-3-1 15,0 3 0-15,-4 0 6 16,-2 5 4-16,-3-2 1 15,-6 7 4-15,0-2-9 16,-6 8-1 0,0-5-3-16,-12 5-1 15,3-6-3-15,-11 3 1 16,2-5-4-16,0 0-2 16,3-3-20-16,0-5-10 15,3 0-23-15,3-8-7 16,1 0-38-16,5-8-13 15,0 0-7-15</inkml:trace>
  <inkml:trace contextRef="#ctx0" brushRef="#br1" timeOffset="202376.2345">8620 15214 316 0,'-3'5'118'0,"3"-5"-64"0,3 21-30 0,-3-18 35 0,3 10-25 15,0-3-9-15,-1 14-13 16,1 0-6-16,3 10-3 16,-3-4-3-16,3 1 3 0,-3-4-2 15,3-1-1-15,-3-2-24 16,0-8-9-16,0-3-34 16,0-15-15-16,0 2-62 15</inkml:trace>
  <inkml:trace contextRef="#ctx0" brushRef="#br1" timeOffset="203177.1247">8557 15110 252 0,'-9'-8'96'0,"9"8"-52"0,0-8-32 0,0 6 24 0,6 2-21 15,-3 0-8-15,6 0-5 16,-3 0-2-16,6 5 0 0,-3-2-11 0,6 5-5 16,0-3-21-16,5 6-6 15,-2-3-9-15,12 2-3 16,-6 1 17-16,3-3 10 15,-4-3 17-15,1-2 9 32,-3-1 44-32,-6 1 19 0,0 0-2 15,-9-3 0-15,0 0-13 16,-9 2-7-16,0 1-10 16,-9 2-6-16,3 0 0 15,-3 6 0-15,0-3-4 16,0 2-1-16,3 1-4 15,3 5 1-15,0-3-6 0,3 0-3 16,0 1-3-16,9-1 0 16,-3-3-4-16,9-4 0 15,-3-1-1-15,6-5 0 16,-3 0 2-16,3-8 2 16,0 3-6-16,0-14 1 0,-3 6-10 31,-1-5-2-31,-2 2 6 0,0-11 2 15,-3 6 2-15,0-3 4 16,3 3 0-16,-6 13 3 16,0 0-1-16,-3-10 2 15,0 2 2-15,3 13 4 16,-3 0-2-16,3 17 1 16,0-4-3-16,3 19 2 0,0-5-2 15,3 32 0-15,-3-9-3 16,3 27-2-16,-3-15 1 15,3 28-1-15,-3-13 0 16,0 11 2-16,-1-14-3 16,-2 17-2-16,0-14 4 15,-3-3 1-15,0-15 0 0,-6-6-2 16,1-8-4-16,-22-26-2 16,6-3 0-16,-27-21 4 15,10 3 1-15,-1-19 1 16,6 6 6-16,3-11 6 15,7 5 0-15,2-5 1 0,3 5-1 32,9-5 2-32,3 2 2 0,12 1-1 15,0 2-1-15,18 3 1 16,-6 2-4-16,11 1-1 16,-5 2-6-16,3 3-1 15,-3 0-1-15,0 2 1 16,-7 0-37-16,-2 3-15 15,0 3-61-15,-9-3-27 0,-3 3-30 16</inkml:trace>
  <inkml:trace contextRef="#ctx0" brushRef="#br1" timeOffset="204049.4219">9667 14788 232 0,'-21'-30'88'0,"21"30"-48"0,-20-31-7 15,17 25 31-15,-9-15-24 0,0 3-8 16,-6-11-4-16,3 7 1 16,0 1-15-16,3 3 5 0,0 7 4 15,3 3-3-15,1 19-2 16,2-3-8-16,6 31-2 16,0-7 0-16,9 34 2 31,-4-13 1-31,10 21 1 0,0-10-6 15,3 7-2-15,-3-10 0 16,3 8 0-16,-3-11-2 0,0-8 1 16,-3-5-4-16,-4-5 0 15,-2-8-12-15,-9-14-7 16,0-2-5-16,-17-26 0 16,2 2 12-16,-12-6 4 0,3 4 7 15,-6-1 1-15,7 3 5 16,-1 0 2-16,3 1 13 15,6-4 5-15,0 6-6 16,9-1 0-16,0 1-7 16,12 0 1-16,-3-1-5 15,12 4 1 1,-3-1-5-16,15 3-2 16,-3 0 0-16,18-5 1 15,-7 2-8-15,7-5-1 16,-6 3-34-16,0-8-13 15,-7 2-47-15,1-5-19 16,-3 3-37 0</inkml:trace>
  <inkml:trace contextRef="#ctx0" brushRef="#br1" timeOffset="205011.5696">9840 15050 344 0,'-3'15'129'0,"3"-15"-70"0,-3 24-45 0,3-21 33 15,0 5-17 1,0-3-5-16,0 11-12 0,0-3-4 15,3 6-5-15,0-3-3 0,0 2 2 0,-3-2-7 16,3-5-1-16,0-1-27 16,-3-5-9-16,0 1-34 15,0-17-13-15,0 3-39 16,0-13-33 0,0 3 73-16,-3-17 299 46,-3 1-88-46,0 5-22 16,3 5-60-16,0 3-30 16,3 7-8-16,0 4-1 15,9 5-2-15,-3 2-3 0,9 6 1 16,0-1-21-16,11 6-10 16,-2-3-11-16,6-2-1 0,-6 0 13 15,6-3 6-15,-7 0 15 16,-2-6 8-16,-3 1 22 0,-3-3 9 15,-3 0 12-15,-6-2 5 16,-3 2-10 0,-6 2-2-16,0 1-10 0,-6 8-5 31,0-1-3-31,0 12 0 0,0-4-2 16,3 3-1-16,0 1-1 15,0 2 2-15,3-3 2 16,3 8-1-1,0-5-7-15,3 5-5 0,0-2-2 16,6-4-1-16,0-1 0 16,3-6 2-16,-3-3-3 0,3-8-2 15,-3 1-5-15,3-6 0 16,-3 0-5-16,0-21 1 16,0 5 1-16,-4-8 5 15,1 6 3-15,-3-1 2 16,0 3 1-16,-3 0 0 15,0 3 0-15,0 3 0 0,0 2 2 16,0 5 3-16,0 1 0 16,0 10 2-16,0 0 0 15,6 13 3-15,0-2-3 16,0 26 1-16,0-6-5 16,3 20-2-16,0-6 2 0,3 23 0 31,-3-9-1-31,0 15-2 15,0-11 1-15,-3 9-1 0,0-12 2 16,-6 4 3-16,0-11-4 16,-6-5-3-1,3-6-4-15,-15-16-1 0,3-2-1 16,-21-27 0-16,7 1 5 16,-10-9 1-16,3 3 4 0,3-8 3 15,4 1 4-15,2-4 2 16,9 3-3-16,9-2-3 15,0 2-2-15,18 3-3 16,0-1 1-16,18 1 1 16,-6 3-3-16,5-4 0 15,-5 4-1 1,0-1 0-16,-3 3-18 16,-3 6-7-16,-3-1-39 15,-9 3-15-15,0 0-90 16</inkml:trace>
  <inkml:trace contextRef="#ctx0" brushRef="#br1" timeOffset="206772.6157">10572 14690 228 0,'-6'18'85'0,"6"-18"-46"0,-9 11-39 16,9-11 16-16,0 5-29 15,0 0-10-15,0 6-75 16,0-3-31-16</inkml:trace>
  <inkml:trace contextRef="#ctx0" brushRef="#br1" timeOffset="206940.7115">10656 14957 232 0,'-21'-3'88'0,"21"3"-48"0,-6 6-16 15,6-6 27-15,0 0-24 16,0 0-9-16,0 0-12 15,0 0-5-15,0 0 0 16,0 0-28-16,3 0-11 0,0 0-89 16</inkml:trace>
  <inkml:trace contextRef="#ctx0" brushRef="#br1" timeOffset="211683.9452">11034 14764 248 0,'-12'-13'93'0,"12"13"-50"0,-6-48-39 0,6 40 21 16,0-16-14-16,0 3-1 15,0-8-4-15,0 5-1 16,0-8-3-16,0 6-4 0,6-6 1 16,0 3 1-16,8-5 0 0,4 5 0 15,9-1 2-15,-3 7-3 16,9 7 0-16,-4 2 12 16,4 14 5-16,-6 0 0 15,3 16 1-15,-6-2-3 16,-4 12-1-16,-2-2-3 0,-3 21-1 15,0-8 1-15,-3 13 4 16,-3-8-2-16,-3 3 1 16,0-5-1-16,-6-5 0 0,0-6-2 15,-12 2-1-15,0-4-3 16,-15-1-1-16,3-5-1 16,-8-2 0-16,5-3-2 31,-3-11-2-31,3 0-2 0,0-7 1 15,7 2 1-15,-1-11 0 16,3 3-3-16,0-10 0 16,3 2-1-16,3-11 0 15,-3 6 0-15,6-8 0 16,4 5 0-16,2-7 0 16,0 4-2-16,0-5-1 0,0 9-7 15,3 1-2-15,0 4-13 16,0-3-7-16,0 2-29 15,3 1-11-15,0 2-48 16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5:38.92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11304 12925 272 0,'0'13'104'0,"0"-13"-56"0,6 3-36 15,-3-3 24-15,3-3-10 16,0 0-3-16,3-4-7 0,-3 1-2 31,3-2-8-31,0 3-4 0,0-6-1 16,0 4-1-16,0-9 0 15,0 2 2-15,3-9 1 16,-3 1-1-16,2-12-2 16,-2 2 1-16,3-5 1 15,-3 5-3-15,0 1-2 0,0 4 4 16,0 3 1-16,-3 3 2 16,0 5 0-16,0 1 6 15,0 1 4-15,0 4-3 16,0 10-1-16,0 0-4 0,0 16 1 15,-3-1-4-15,3 15-2 16,-3-7 2-16,2 14 2 16,1-5-2-16,3 0 0 0,-3-6 1 15,0 11 0-15,0-7 0 16,3 4 0-16,0-5 0 16,3-5 2-16,-3-3-1 15,6-13 2-15,0 0-2 31,3-16 2-31,-4 3-4 0,4-3 0 16,0 0 1-16,0-8 0 16,-3 3-2-16,0-14-2 15,0 6 1-15,3-13-1 16,-4 2 0-16,4-5 2 16,-3 5-3-16,0 0 0 15,-3 3-4-15,0 5 1 0,0 6-18 16,3 5-8-16,-3 2-17 15,2 8-9-15,-2 3-24 16,3 14-12-16,-3-4-37 16</inkml:trace>
  <inkml:trace contextRef="#ctx0" brushRef="#br0" timeOffset="462.8144">12075 12843 316 0,'-3'-3'118'0,"3"3"-64"0,3-13-43 16,0 10 26-16,0-10-16 16,0 3-2-16,3-9-5 15,0 1-1-15,6-12-7 0,-3 7-6 0,9-9-1 16,-3 5-1-16,0-2 0 16,0 5 2-16,2 3 2 15,-2 5-1-15,6 3-1 16,-3 3 3-16,3 10 0 15,-3 0 3-15,2 15 3 16,-2-1-2-16,-3 10-2 0,0-6 4 16,-3 14 2-16,-3-3 0 15,-3 3 1-15,0-6-2 16,-9 6-1-16,0-3-3 0,-9 8 1 16,3-5-4-16,-9-3 0 15,3-5 1-15,-6-8 2 31,4-3-5-31,-7-13-3 16,6 0-2-16,-3-11 3 16,3 3-2-16,0 0 1 0,4 3-5 15,2 0-3-15,0-1-3 16,0 1-2-16,3 0-12 16,0 2-5-16,0 1-12 15,0-1-5-15,3 0-13 0,-3 1-4 16,3-1-59-1</inkml:trace>
  <inkml:trace contextRef="#ctx0" brushRef="#br0" timeOffset="1901.0166">12084 15822 276 0,'-6'-10'104'0,"6"10"-56"0,3-6-34 0,-3 4 28 0,0 2-12 16,0 0-2-16,-3 2-5 15,0 1-3-15,-6 7-10 16,0 1-4-16,-11 13-2 0,2-6-2 16,-9 11 1-16,6 6-2 15,-6-1 2-15,4-5 15 0,-4 14 9 32,3-1-17-32,6-5-4 15,3-5-5-15,12-3-1 16,0-5-3-16,18-3 2 0,0-3 3 15,27-10 3-15,-7 0-2 16,10-5 0-16,-6 0-3 16,5-6-1-16,-5 0-12 15,3-5-7-15,-9 0-18 0,-4-5-8 16,-5 0-7-16,-9-6 0 16,-3 1-6-16,-12-3-1 15,0 2 2-15,-3-7 1 16,0 2 32-16,-6 0 16 15,0 3 22-15,3 2 10 16,0 4 30-16,0 1 14 0,0 1-2 16,0 8-2-16,0 0-11 15,0 18-3-15,0-3-14 16,-2 17-4-16,2-3-5 16,-3 26-1-16,0-8-12 0,0 14-3 15,0-9-6-15,3 1-3 31,3-3-5-31,3 3-2 16,0-9-22-16,3-4-8 16,-3-6-26-16,6-13-11 0,0-3-27 15,3-18-10-15,-3-1-3 16</inkml:trace>
  <inkml:trace contextRef="#ctx0" brushRef="#br0" timeOffset="2133.965">12599 15761 308 0,'3'8'115'0,"-3"-8"-62"0,0 29-35 15,0-29 31-15,3 16-23 16,0-3-4-16,-3 16-11 15,0-2-5-15,3 7-3 0,-3-2-5 0,3 8 1 16,-3-6-17-16,-3 16-5 16,3-7-42-16,0 10-15 15,0-8-58-15</inkml:trace>
  <inkml:trace contextRef="#ctx0" brushRef="#br0" timeOffset="2318.5802">12647 16661 312 0,'-12'16'115'0,"12"-16"-62"0,-3 13-33 0,3-13 32 16,0 3-30-16,0-1-11 16,-3 1-17-16,0 0-7 15,-3-11 7-15,0 0-39 0,0 0-15 16,0 0-81-1</inkml:trace>
  <inkml:trace contextRef="#ctx0" brushRef="#br0" timeOffset="3035.0006">11656 16838 240 0,'-108'-21'90'0,"108"21"-48"0,-65-66-47 15,56 58 15-15,-21-24 9 16,4 6 8-16,-16-27-12 16,6 13-3-16,6-42-8 15,4 16-3-15,23-35 2 0,0 14 0 16,26-27 3 0,-2 19-3-16,48-16 0 15,-10 10 1-15,48 6 2 16,-14 13-3-16,47 16 0 15,-21 10-3-15,29 33-1 16,-20 1-1-16,6 36 0 16,-20-4 2-16,-1 33 2 15,-15-6 14-15,-9 34 7 0,-11-10-3 16,-22 31-1-16,-5-12 2 16,-24 34 1-16,-4-19-7 0,-17 21-2 15,-3-18-1-15,-24 13 2 16,-29 72-3-16,-7-48 1 15,7-24-7-15,-4-18-1 32,0-17-4-32,1-12-1 0,2-14 1 15,1-13 0-15,5-3-3 16,6-12 2-16,7-1 1 16,5-5 2-16,3-3-6 15,6-5 1-15,3 0 1 16,6-8 1-16,3 5 1 15,0-2 0-15,0 2-3 0,4-2 2 16,-1-3 3-16,0 0 1 16,3 0-4-16,0 2 1 15,-3 1 0-15,3 0 0 16,0-1-3-16,0 1 2 16,0 2 3-16,0-2 1 15,0-3-4-15,0 5-1 0,0-5 3 16,0 3 1-16,0-3-3 0,0 5-1 15,0-2 1-15,0-1 0 16,0 1 1 0,0-3 2-16,0 0-8 0,-3 5-1 15,-3-2-45-15,-3-3-20 32,0-11-95-32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4:24.5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5536 3223 140 0,'-9'26'52'0,"9"-26"-28"0,0-24-6 0,0 19 20 16,0 5-12-16,0 0-3 16,0 0-7-16,0 0-2 15,-3 3-8-15,0-1-4 0,0 4-1 16,0-1-1-16,0-2 2 16,3-1-19-16,-3 1-8 0,3 2-29 15,0-2-53-15,0 2 17 16</inkml:trace>
  <inkml:trace contextRef="#ctx0" brushRef="#br0" timeOffset="383.8415">5482 3310 196 0,'-3'-11'74'0,"3"11"-40"0,0 6-24 15,0-6 17-15,0 2-4 16,0 1-2-16,0 0 0 15,0-1 1-15,3 1-12 16,0 0 3-16,0-1 3 0,0 1-2 16,0-1 2-16,0 1-7 0,9 0-1 15,-3-1 0-15,6 1 2 16,-3 0-5-16,6-1-1 16,-3 1-2-16,5 2-2 15,-2-5 1-15,3 6 1 16,-3-4 8-16,0 1 3 15,-3 0 0 1,0-3 0-16,-4 0-5 16,4 0-3-16,-3 0-2 0,0 0 0 15,-3 0-2-15,0 0-1 16,0 0 1-16,0 0 1 16,-3 0 1-16,0 0 1 15,0 0-20-15,0 0-9 16,0 0-36-16,-3 0-13 0,0 0-70 15</inkml:trace>
  <inkml:trace contextRef="#ctx0" brushRef="#br0" timeOffset="2243.6979">6709 3691 316 0,'-9'11'121'0,"9"-11"-66"0,-3-6-58 0,3 4 22 16,0-1-14-16,0 0-3 0,3-2-4 15,-3 0 1-15,3-1 1 16,0 1-25-16,6 0-8 0,-1 0-67 16,7 5-63-1,-3 0 53-15</inkml:trace>
  <inkml:trace contextRef="#ctx0" brushRef="#br0" timeOffset="2686.6299">7039 3680 208 0,'-12'-5'77'0,"12"5"-42"0,-6-26-12 16,6 20 24-16,0-12-24 0,0 2-7 15,0 0-13-15,0 3-3 16,3-6 0-16,0 3 0 0,3-10 0 16,0 5 0-16,6-6 2 15,-3 6-3-15,12-5 0 16,-3 5-1-16,8-6 0 31,-2 6 0-31,6 2 0 0,-3 4 4 16,-1 9 1-16,-2 1 1 15,-3 10 2-15,-3-2 3 16,-3 13 2-16,-3-3 6 16,-6 11 1-16,0-3 2 15,-6 0 2-15,0-5-1 16,-9 18 2-16,0-4-4 0,-6-7-2 16,0-4-9-16,-9-9-5 15,3 1-2-15,-2 8 1 16,2-4-3-16,0-28 0 15,3 3-10-15,6-6-3 16,0 2-13-16,9-7-5 16,0 3-30-16,15-1-12 0,-3 3-58 15</inkml:trace>
  <inkml:trace contextRef="#ctx0" brushRef="#br0" timeOffset="3102.6101">7509 3514 260 0,'-12'0'96'0,"12"0"-52"0,-6-8-36 16,6 5 24-16,0-5-20 16,0 0-4-16,3-10-7 15,0 2-2-15,12-5 1 16,-3 2 0-16,9-5 0 0,-3 6-3 0,9-1 0 15,-6-2 4-15,5 11 1 16,-2-1 0-16,-3 11-2 16,-3 0 3-16,0 11 0 15,-3-4 7-15,-4 17 4 16,-2-8 6-16,-3 5 4 16,0-2-1-1,-9 21 0-15,0-9-1 16,-6 6-2-16,0-5-6 0,-5-8-1 15,2-3-8-15,-9-5-3 16,3-3-4-16,-6-18-1 16,3 0-7-16,3-11-2 15,4 2-6-15,8-1-4 16,0 1-17-16,12-2-7 0,0 3-31 16,14 0-14-16,-2 2-24 15</inkml:trace>
  <inkml:trace contextRef="#ctx0" brushRef="#br0" timeOffset="3503.4188">7968 3506 244 0,'12'5'90'0,"-12"-5"-48"0,0-5-9 0,0 2 31 16,0-2-33-16,0 0-11 16,3-9-10-16,0 1 0 15,5-8-5-15,-2 2-3 0,9-2 1 16,-3 5-4-16,9-10 0 15,-3 7 1 1,3 6 0-16,-3 0 2 0,2 0 1 16,-2 2-1-16,3 8 1 15,-3 1-2-15,0 10 2 16,-3-3 11-16,-3 11 6 16,0 0 3-16,-6 8 3 15,-1-3-3-15,-5 3 0 16,0-6-6-16,-3 14 0 0,1-3-6 15,-4 0 1-15,0-5-5 16,-3-3-2-16,0-2-7 16,-9-12-3-16,3-1-7 15,-12-14 0-15,3 0-12 16,-8-3-2-16,5 3-15 16,-3-5-4-1,3 3-25-15,1-6-8 16,2 2-66-1</inkml:trace>
  <inkml:trace contextRef="#ctx0" brushRef="#br0" timeOffset="4933.9549">6584 2791 160 0,'-3'-8'60'0,"3"8"-32"0,0-8 0 0,0 6 27 16,0-1-26-16,0 1-10 15,0 4-6-15,0 1-2 16,0 7-5-16,0 1 3 0,0 10 3 15,0-5-4-15,0 11-2 32,0-9 1-32,0 8 0 0,0-4 1 15,0-1 2-15,0-3 1 0,3-2 1 16,0 0 0-16,3-5 2 16,-4-1-3-16,7-7 1 15,-3 0-5 1,6-9-2-16,-3 1-2 0,6-8 0 15,-3 2 0-15,6-2 1 16,-3 2-27-16,3-5-11 16,-4 3-38-16,4-5-17 0,-3 4-33 15</inkml:trace>
  <inkml:trace contextRef="#ctx0" brushRef="#br0" timeOffset="5433.91">6679 3082 244 0,'-15'6'90'0,"15"-6"-48"0,-6 0-36 0,6 0 20 0,0-3-1 15,0 3 4-15,0-3 0 16,0 1 2-16,-3-4-17 0,0 4 5 0,0-11 2 15,3 5-3-15,0-8 2 16,0 3-7-16,0-3-3 16,0 0-3-16,6-5 0 15,-3 2-4-15,6-10-2 16,0 5 2-16,6-5 0 0,0 3-4 16,8-3 1-16,-5 7 0 15,9-12 2-15,0 8-1 16,0-4-1-16,-4 4-2 15,4 2 1-15,-3-2 1 32,9-1 2-32,-6 6-1 0,11-3-1 15,-5 3 1-15,9 0-1 16,-10 2 0-16,7 1 0 16,-6 2 0-16,0 3 0 15,-7-3 0-15,1 3 2 16,-3 5-1-16,0-6-1 15,-3 7 1-15,0-1 1 0,-4 0-3 16,1 2-2-16,-3 1-45 16,-3 2-20-16,-3 3-102 15</inkml:trace>
  <inkml:trace contextRef="#ctx0" brushRef="#br0" timeOffset="6695.3813">7795 2609 200 0,'-15'16'77'0,"15"-16"-42"0,-9 10-1 0,9-10 29 0,0 6-19 15,0 4-7-15,0-10-11 16,0 3-3-16,3 2-12 15,0-5 4-15,0 0 3 0,0 0-2 16,3 0 1-16,-3-5-5 16,6-11 0-16,-3 5-5 0,9-7 1 15,-3 2-5-15,3-8 0 16,2 6-1-16,4-27 1 16,-3 8-2-16,0-14-1 15,0 12 1-15,-3-6-1 16,-3 8 0-16,-3 2 2 15,0 6-1 1,-3 5 2-16,-4 3-2 0,1 5-1 16,-3 3-2-16,3 5 1 15,0 0 1-15,0 21 0 16,0-2-3-16,3 18 2 16,-3-2 1-16,3 10 2 15,-3 0-3-15,0 0 0 16,0-8-1-16,3 2 0 0,0-4 2 15,3-1 0-15,0-4 0 16,3-7 2-16,-3-1-1 16,6-12 2-16,0 1 2 15,-4-8 2-15,1 2-1 16,0-23 1-16,0 2-4 16,0-13 0-1,0 8-1-15,3-8-2 16,-3 0 1-16,3-1-1 15,-3 9 0-15,2-5 2 16,-2 5-17-16,0 10-6 16,-3-2-21-16,6 13-9 15,-3 3-23-15,3 10-9 16,-3-5-54-16</inkml:trace>
  <inkml:trace contextRef="#ctx0" brushRef="#br0" timeOffset="7441.7275">8396 2596 272 0,'-18'13'104'0,"18"-13"-56"0,-23-3-25 0,20 1 31 0,0-6-17 15,0 2-4-15,0-7-10 16,3 2-5-16,3-12-10 16,0 1 1-16,6-15 2 0,-3 6-2 15,3-4 0-15,-1 6-8 16,7-5 0-16,-3 5 1 15,9 2 1 1,-3 3-4-16,3 9 1 16,-3-4-2-16,-1 16 0 15,-2-2 2-15,0 10 2 16,-3 1-1-16,0 17 2 16,-3-7 0-16,-3 19 1 15,0-6 0-15,-6 3 2 16,0-3 3-16,-9 0 2 0,3 0-5 0,-6-3-2 15,0 1-2-15,-6-14 1 16,3 3-2-16,-8-13-1 16,2-1-2-16,0-7 1 15,3-3-1-15,9-5-2 16,0 0-11-16,12-14-2 16,-3 3-19-16,15-2-6 0,-3-3-20 15,15 0-6-15,-6 0 12 16,5-3 6-16,-2 3 4 15,9 0 2-15,-3 7 25 16,5-4 10-16,-5 7 35 16,0-2 16-16,-6 5 14 31,-3 3 5-31,-3 5-10 0,-7 0-4 16,-2 3-7-16,-9 10-1 15,0-5-12-15,-6 19-7 16,0-1-7-16,-5 27-1 15,-1-5-1-15,-3 0 1 16,3-6-4-16,0 14 0 16,3-11-5-16,3 2 0 0,0-4-1 0,6-3-2 15,0-6-2-15,9 11-1 16,0-10 2-16,9-9 2 16,-3-7-2-16,9-3 0 15,-7 2 3-15,7-10 1 16,-6 0-19-16,0-16-7 31,0 8-17-31,-3-5-5 0,-3-3-16 16,-4 3-4-16,1-3-20 15,-9 3-9-15,0 0-11 16</inkml:trace>
  <inkml:trace contextRef="#ctx0" brushRef="#br0" timeOffset="7711.0699">8631 2371 228 0,'-17'2'85'0,"17"-2"-46"0,-6-2 1 0,6 2 33 16,0 0-15-16,0 0-4 16,0 0-20-16,0 0-7 15,6 0-15-15,-3 0 1 0,11-6 3 16,1 4-2-16,18-1 2 16,-6 3-3-1,15-3 2-15,-7 1-10 0,1-1-3 16,-6 3 0-16,2 0 1 15,-5 0 1-15,3 0 2 16,-6 0-25-16,-6 0-12 16,0 0-26-16,-7-5-12 15,-2 2-102 1,-3 1-52-16,0 2 108 0</inkml:trace>
  <inkml:trace contextRef="#ctx0" brushRef="#br0" timeOffset="9452.4441">9655 2045 208 0,'-14'-8'79'0,"14"8"-42"0,-12-5-4 16,12 0 31 0,-9 2-22-16,3-5-6 15,-6 11-11-15,0 2-2 16,-6 3-12-16,3 3 4 0,-6 12 3 15,3 1-6-15,-2 29-2 16,2-3-3-16,-3-2-2 16,3-6 1-16,3 11 3 15,3-8-4-15,6 6-1 0,3-9-4 16,3 8-1-16,0-8 1 16,9-15 2-16,0-3-3 0,9-11 0 15,-3-2 3-15,15-1 1 16,-3-2-1-16,5-3-2 15,-5 1 1-15,0-6 1 16,-6 0-10-16,-3 0-4 0,-1 0-19 16,-5-3-7-16,-3 0-24 15,-3 6-9-15,-3 0-68 16</inkml:trace>
  <inkml:trace contextRef="#ctx0" brushRef="#br0" timeOffset="11321.9756">10126 2193 272 0,'-9'-10'104'0,"9"10"-56"0,-6 2-43 0,6-2 24 15,0 8-16-15,0 0-4 16,-3 6-4-16,0 1-1 15,-6 17-2-15,3-3-4 0,-3 3 1 16,0-5 1-16,0 2 2 0,3-6-6 16,0-4-1-16,3-3-47 15,3-8-18-15,0 0-48 16</inkml:trace>
  <inkml:trace contextRef="#ctx0" brushRef="#br0" timeOffset="11822.0689">10042 2127 276 0,'-9'-13'104'0,"9"13"-56"0,-6-5-41 0,6 2 26 0,0 0-23 16,0 1-5-16,3 2-4 15,-3 0 1-15,9 0-1 16,-3 0-3-16,6 0 1 0,0 0-19 16,6 0-9-16,-3 0-10 15,3 2-1-15,-3 1 9 0,2 0 3 31,-2-1 14-31,0 6 9 16,-3 0 18-16,0 5 12 16,-3 3 9-16,-3 6 6 15,0 1-4-15,-6 6-1 0,0 1-12 16,0 7-1-16,0-6-2 16,-3-2 0-16,3-2-7 15,-3-3-3-15,0-8-5 0,0-3-2 16,3-3-1-16,0-7-2 15,0 0-2-15,3-11-1 16,0 0 2-16,3-13 2 16,0-1-7-16,6-7-1 15,-3 6 2-15,6-7 0 16,-4 7 3 0,10 1 3-16,-3-1-2 15,-3 9 0-15,0 1 3 16,0 19 1-16,-3-6 5 15,-3 15 3-15,0-7-6 0,-3 21-1 16,-1-7-2-16,-2 7-2 16,0-5 1-16,0-1 1 15,0-4-41-15,0-1-18 16,0-2-92 0</inkml:trace>
  <inkml:trace contextRef="#ctx0" brushRef="#br0" timeOffset="13099.1311">10950 2167 304 0,'-12'-8'115'0,"12"8"-62"0,-15 0-35 16,15 0 31-16,-9 5-18 15,4 3-5 1,-7 5-13-16,0 3-4 16,-6 13-5-16,0-7-1 0,3 15 1 15,3-6-2-15,6 1-2 16,0-5-13-16,12 2-4 15,-3-5-26-15,12-1-13 16,0-4-6-16,6-9-2 16,-3-2 27-16,3-10 11 0,-4-1 17 15,1-2 5-15,-3-3 32 16,-3-11 16-16,-3 3 13 0,-3-5 5 16,0 5-14-16,0-7-6 15,-3 4-22-15,3 1-8 16,0-4-9-16,3 1-3 15,-3 3 0-15,8-1 2 0,1 3-3 16,6 3 0-16,-3 3 1 16,6 10 0-16,-3-6-3 15,0 14 2-15,-4-3 1 16,-5 14 0-16,-3-1 4 16,-12 12 5-16,0-4 4 15,-9 6 4 1,3-6-7-16,-8 3-3 15,2-2-4-15,0-6 0 16,0-2-2-16,3-6 2 16,0-3-2-16,0-7-1 15,3 0-2-15,3-9-1 16,-3 1-14-16,6-13-6 16,0 2-2-16,9-13 1 0,3 5-1 15,9-3 1-15,-3 3 14 16,15 1 5-16,-6 1 4 0,5 7 1 15,-5 1 0-15,0 9 2 16,-3 2 3 0,-3 11 4-16,-3 0 9 0,-6 16 3 15,-1-3-2-15,-8 6 1 0,0-6-5 32,-5 5-1-32,2-4-8 15,0-4-4-15,0-2-1 16,3-8 1-16,0 0-3 15,9-8 0-15,-1 0-1 16,7-21 0-16,-3 5-5 16,3-19-3-16,0 9-1 0,0-8 1 15,0 4 6-15,3 1 4 16,-3 5-1-16,2 3-2 16,-2 5 2-16,0 16 2 15,-3-5 4-15,-3 18 4 16,-3 1 0-16,-3 15 0 15,0-3-3-15,-3 9-1 0,0-12-3 16,0 4-2-16,0-3-2 0,3-3 1 16,0-3-21-16,3-7-8 15,0-3-20-15,12-21-7 16,-4 2-18-16,10-15-7 16,-6 2-31 15</inkml:trace>
  <inkml:trace contextRef="#ctx0" brushRef="#br0" timeOffset="13783.8724">11834 1894 288 0,'0'-37'110'0,"0"37"-60"0,-3 3-30 15,3-3 30-15,-3 3-12 16,3-1-2-16,-6 27-9 16,3-2-5-16,-9 13-12 0,4-3 2 0,-4 26 4 15,0-10-2-15,-3 13 2 16,3-8-7-16,3 9-1 15,3-12-4-15,6-5-3 16,0-7-3-16,9-9 1 16,-3-2-10-16,6-24-3 15,-3 0-13 1,3-29-5-16,-3 5-10 0,0-19-1 16,-4 9 1-16,-5-9 1 15,0 6 18-15,-11 3 9 16,-1 2 22-16,-6 8 12 15,3 0 5-15,-3 11 5 16,3 0-1-16,0 5 2 16,3 0-6-16,9 2-3 0,0 1-10 15,12 0-3-15,-3-1-3 16,12 6 1-16,-3 0-2 16,3 11 2-16,0-3-4 15,9-6-2-15,-7-2 2 16,13-5 0-16,-6-3-1 15,9-8 1-15,-4 0-11 0,4-5-2 16,-6-1-8-16,-3-1-2 16,-4-4 2-16,-5 0 3 15,-3-2 2-15,-6 5 3 16,0-2 4-16,-6 7 3 16,0-5 4-16,-9 9 2 15,3 1 3 1,-9 12 3-16,3 1 5 0,-9 15 3 15,4-4 2-15,-1 17 1 16,3-4-3-16,0 6 2 16,3-5-6-16,3 8-3 15,0-11-5-15,12 5-4 16,0-5 0-16,9-2-1 16,-3-6 2-16,9-8 1 0,-4 0-1 15,7-13-2-15,-3 0-13 16,3-13-6-16,-6 3-23 15,-3-14-11-15,-1 3-30 16,-2-16-12-16</inkml:trace>
  <inkml:trace contextRef="#ctx0" brushRef="#br0" timeOffset="14015.2655">12290 2138 328 0,'-3'5'123'0,"3"-5"-66"0,3 13-31 0,-3-13 36 15,3 8-22-15,0 0-5 16,6 5-12-16,-1 3-5 16,13 6-10-16,-3-1-3 0,9 10-1 0,-3-1-2 15,3-1-2-15,-4-6 3 0,1 4 0 16,-3-3-32-16,-3-6-15 16,0 1-11-16,-3-17-5 15,0 4-54-15,-4-12-26 16,-2 4 22-1</inkml:trace>
  <inkml:trace contextRef="#ctx0" brushRef="#br0" timeOffset="14230.5452">12611 2146 408 0,'-18'0'154'0,"18"0"-84"0,-18 13-62 31,15-13 32-31,-8 13-21 0,2-2-3 15,-12 7-4-15,3-7 0 16,-9 31-6-16,3-5 0 0,-2 6 1 16,2-6-6-16,3 0 0 15,3-8-10-15,3 0-2 16,3-5-29-16,6-8-12 16,3-1-33-16,9-15-11 0,0 0-57 15</inkml:trace>
  <inkml:trace contextRef="#ctx0" brushRef="#br0" timeOffset="14562.0654">12849 1921 372 0,'9'-5'140'0,"-6"2"-76"0,0 3-44 15,-3 0 35-15,0 3-19 16,-3 5-6-16,-3 10-6 15,-3 11-4-15,0-5-10 16,0-3 0-16,-5 16 3 0,2-5-1 16,-3 10 1-16,3-13-7 0,0 27-2 15,3-8 7-15,0 7 2 16,3-7-9-16,6-1-1 16,0-7-5-16,6-6 0 15,0-4 0-15,9-4-2 16,-3-7-4-16,9-12-2 15,-3 4-11-15,2-22-4 0,-2 6-26 16,0-13-10-16,-3 2-30 16,-6-5-12-16,0 2-55 15</inkml:trace>
  <inkml:trace contextRef="#ctx0" brushRef="#br0" timeOffset="14815.336">12614 2254 316 0,'-21'6'121'0,"21"-6"-66"0,3 0-38 16,-3 0 33-16,3 0-15 16,0 0-2-16,3 0-15 15,0 0-4-15,6 0-8 16,-3 0 9-16,12 0 5 0,-3 0-8 16,17 0-2-16,-5 0-6 0,6 0-1 15,-3-6-1-15,-1 4 1 16,-2-1 0-16,-3 3 3 15,-6 0-14-15,-3 0-7 16,-4 0-28-16,1 3-10 16,-3-1-73-16,-9 4-32 15,0-4 23 1</inkml:trace>
  <inkml:trace contextRef="#ctx0" brushRef="#br0" timeOffset="17040.1482">13439 1963 172 0,'-6'-5'66'0,"6"5"-36"0,3 0-18 0,-3 0 21 16,0-5-2-16,0 2 4 16,3-2-4-16,-3 2-1 15,0 3-17-15,0-5-1 0,0 2 1 16,0 0-1-16,0 3 3 16,0 0-4-1,3 0-1-15,-3 0-2 0,3 3 0 16,0 0-2-16,0 2-1 15,-1-5-1-15,1 8 2 16,0 0-5-16,3-3-1 16,-3 3 4-16,3 3 2 15,0-3 0-15,0 5-1 16,0 0-1-16,0 3 0 0,0-5 0 16,0 2 2-16,0-3-3 15,0 6 0-15,-3 0 5 16,0 5 3-16,0-5-4 15,-3 5-2-15,0-5 0 16,-3 13-1-16,0-7 0 16,-6 4 2-1,3 0-3-15,-3 4-2 16,0-9 2-16,-6 5 0 16,3 1-1-16,-8-6 1 15,2-5-4-15,-6-3 0 16,3 3-1-16,-6-8 0 15,3 2-22-15,-2 1-12 16,2-3-32-16,0-3-14 0,3 0-65 16</inkml:trace>
  <inkml:trace contextRef="#ctx0" brushRef="#br0" timeOffset="18156.2056">14195 1916 252 0,'3'-11'96'0,"-3"11"-52"0,6-5-27 0,-3 5 27 0,-3 5-10 0,0-5 0 15,-3 16-17-15,0-6-5 16,-9 20-8-16,3-4-1 0,-12 22 1 16,3-11 4-16,-12 21 3 15,7-10-2-15,-7 4 2 16,3-7-4-16,0 0 1 31,3-5-3-31,4-6 0 0,2-4-6 16,6-9-1-16,0-8-2 15,6-8 0-15,0 1-13 16,12-30-6-16,0 3 12 16,15-24 5-16,-3 8 2 15,11-16 1-15,-5 8 2 16,6-6 0-16,-6 4 1 0,-3 7 0 16,-4 6 0-16,1 15 0 15,-3-2 0-15,0 24 0 16,-3-1 2-16,-3 17 1 15,-3-3-4-15,3 21-1 16,-3-6 3-16,0 25 1 0,0-8-3 31,-6 5 1-31,0-8 0 0,0 2 2 16,0-7-1-16,-3-6 2 16,0-5-2-16,0-7-1 15,0-7-6-15,-6-12-4 16,3-3 3-16,-9-8 4 15,3 3 2-15,-12-19 1 16,3 6 8-16,-2-9 5 0,5 3 2 16,0 6 1-16,3-3-11 15,6 5-2-15,0-3-5 16,15 9 0-16,-3-4 2 16,15 6 0-16,-3 0 0 15,9 6 2-15,-4-1-17 16,4 3-6-16,-3 0-41 0,3 0-17 15,-3 0-56 1</inkml:trace>
  <inkml:trace contextRef="#ctx0" brushRef="#br0" timeOffset="19306.1663">14995 2283 140 0,'-9'-13'55'0,"9"13"-30"0,-3 0-29 0,3 0 8 16,0 0-4-16,0 0 0 15,3 5 0-15,0-5 2 0,0 0-1 16,0 0 21-16,0-5 13 0,0 5-3 0,0-3-1 15,0 3 0-15,0-5 3 16,-3 3-4-16,0 2 2 16,0-6-7-16,0 4-1 15,0-1-7-15,0-2-2 32,0-1-3-32,0 1 0 0,0 2 0 15,0-4 0-15,0 7-2 16,-3-8 1-16,3 5-2 15,-3 0 2-15,3 1-4 16,-3-1 1-16,3 0-5 16,0 3 0-16,0 0-1 15,0 0 1-15,0 0 0 0,0 0 3 16,0 0 1-16,-3 0 1 16,3 0-2-16,-3 3 1 15,0-3-2-15,-3 3 0 16,0-1-3-16,-5 4 1 15,-1 2-2-15,-6-1 2 16,3 1 0 0,-6 0 3-16,3 6-1 15,-3 1 2-15,4-4-6 0,2 8-3 16,3-9-2-16,6 3 3 16,0 1-2-16,12-1-1 15,-3 3 3-15,9-8 0 16,0 2 1-16,5 1 0 15,-2-3 0-15,3 2 2 0,-3-2 1 16,0 3 1-16,-3-3-2 16,-6 2-2-16,-3-2 3 15,-9 6 0-15,0-4 1 16,-15 6 0-16,3 0-5 16,-6-6 1-16,7 1 2 15,-7-3 1-15,3-5-15 0,3-3-4 16,3 0-25-16,3-8-9 15,3 5-31-15,9-18-12 16,0 5-56 0,21-5-27-16,-3-3 91 15</inkml:trace>
  <inkml:trace contextRef="#ctx0" brushRef="#br0" timeOffset="19487.5081">15058 2260 272 0,'3'0'101'0,"-3"0"-54"0,3 7-15 0,0-7 35 16,0 8-15-16,-3-2-3 15,0 10-22-15,0-3-6 16,0 11-13-16,0-6-5 0,0 9-2 16,0-6-1-16,0-3 2 15,0 1-10 1,0-11-4-16,0 0-41 0,0-24-17 16,0 0-41-16,3-11-16 15,0 4 11 1</inkml:trace>
  <inkml:trace contextRef="#ctx0" brushRef="#br0" timeOffset="20172.0992">15100 2178 208 0,'3'5'79'0,"-3"-5"-42"0,14 2-41 15,-11-2 13-15,6 0-10 16,0 0 1-16,12 0-29 16,-3 0-13-16,9 3 8 15,-6 2 5-15,5-5 17 16,-2 3 7-16,0 2 1 15,0-5 3-15,-6 3 40 0,-3 0 21 16,-4-1-4-16,-2-2-2 16,-3 3-12-16,-3 0-1 15,-9 5-23-15,3-6-2 0,-12 6 1 16,4 0 2-16,-10 0 3 16,0 3 1-16,3 7 1 15,3 1-7 1,0 7-2-16,3-5-7 15,3 6 0-15,3-6-7 0,9-5-1 16,0-3 0-16,9-5 2 16,0 0-6-16,9-13 1 15,-3-1-6-15,6-10 1 16,-6 6-5-16,-1-17-2 16,-2 6 4-16,-3-3 2 0,0 3 5 15,-3-3 2-15,0 8 2 16,-3 1 0-16,0 1 2 15,0 17 1-15,0 0 1 16,0 28 2-16,-3-1-1 16,-3 20 2-16,0-5-4 15,-6 37 0 1,3-16 3-16,-15 19 3 16,3-9 9-16,-15 14 3 15,4-13-4-15,-10-6 0 16,6-10-6-16,-3-16-1 15,7-5-13-15,-7-32-5 16,6 0-3-16,-12-37-1 16,7 8 4-16,2-16 3 0,3 5 0 15,9-11 4-15,3 9 4 0,12-3 3 16,0 5 2-16,12 1 2 16,-3 4-3-16,15 3 1 15,-3 0-5-15,18 3-2 16,-7 0-5-16,13 0-2 15,-6 5-33-15,2-2-11 0,-5 4-35 16,0 1-13-16,-3 3-45 16</inkml:trace>
  <inkml:trace contextRef="#ctx0" brushRef="#br0" timeOffset="21887.2935">15975 2151 300 0,'3'-16'112'0,"-3"16"-60"0,3-16-43 0,-3 11 27 16,0-6-11-16,0 1 0 16,-3-6-10-16,3 3-4 15,-3-8-6-15,0 5 9 0,-3 0 8 16,0 3-5-16,0 10-2 15,0-5-4-15,-3 24 0 0,3 0-6 16,-3 18-1-16,3-5 2 16,0 35 1-16,0-9-3 0,3 11-3 15,0-7 0-15,3 9 1 16,0-9-1-16,0-9-1 16,0-5-2-16,3-8 1 31,0-8-19-31,-3-16-7 0,0 1-2 15,-3-25 0-15,0 3 10 16,-6-13 4-16,0 5 11 16,-6-8 5-16,4 6 15 15,-1-4 9-15,0 4-1 16,3 2-2-16,0 3-8 16,6-3-4-16,0 3-8 0,9 5-1 15,0 0-1-15,6 3 2 16,-3 2-1-16,12 0-1 15,-4 1-35-15,10-4-14 16,-3 4-17-16,9-4-7 16,-6 4 0-16,2-6 0 15,-2 3-6 1,0-1 35 0,-6 4 59-16,0 2 47 0,-4 0 26 15,-5 8-14-15,0-1-10 16,-6 9-36-16,-3-2 3 0,-3 7 0 15,0-3-10-15,-3 6-4 16,0 0-8-16,0-6-4 16,0 1-2-16,3-3-3 0,0-3-15 15,6-5-7-15,-3 0-14 16,3-11-4-16,0 1-17 16,3-14-6-16,0 3-6 15,0-14-2-15,0 6 30 16,-3-3 14-16,0 3 23 15,-3 0 11-15,0 2 38 0,0 3 21 16,0 6-17-16,3-3-5 16,-3 5-20-16,2 8-7 15,1-6-10-15,3 12-3 16,0-6-2-16,9 8 1 16,-3-3-2-16,9 3-1 15,-3 0 3 1,5 0 0-16,1-6-1 15,-3-2-2-15,-3 0 3 16,-3-2 2-16,-3-6 13 0,-6 0 8 16,-3-3-2-16,-9 3 0 15,0 0-7-15,-9 0 0 16,0 0 1-16,-3 8 3 16,0 0-5-16,0 6 1 0,0 2-6 15,3 2 1-15,-3 3-3 16,7 9 0-16,2-9-5 15,3 3-1-15,3-3-3 16,6-2-1-16,-3-3 1 16,14-3 2-16,-5-5-8 15,6-8-1 1,-3 3-7-16,6-19-4 16,-3 5-1-16,0-7 1 15,-4-1 8-15,1-2 3 16,-3 5 5-16,-3 1 1 15,0 1 1-15,-3-1 2 16,0 4 5-16,0 3 6 16,-3 3-5-16,0 5-2 0,0 0-1 15,0 8-1-15,0 0 0 16,0 13 2-16,0-5-1 16,0 24 2-16,0-6-2 15,0 25 0-15,-3-9-3 0,3 27-2 16,0-11 1-16,-3 24-1 15,0-13 0-15,-6 18 2 0,0-15 3 16,-6 4 2-16,3-9-1 16,-6-9-1-16,0-8-6 15,-6-8-1-15,4-5-8 16,-10-15-4-16,6-4 3 16,-6-23 4-16,3-1 2 31,-5-20 0-31,8 5 4 0,3-8 0 15,3 5 3-15,6-3 1 16,3 4 3-16,9 7 3 16,0 3-4-16,15 5-1 15,-3-3-2-15,9 6-2 16,-1-1 1-16,1 4-1 16,-3-1-16-16,0 3-6 0,-3 0-20 15,-3 3-9-15,-3-3-27 16,-7 2-11-16,1 1-46 15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4:54.37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12614 6210 200 0,'-18'2'77'0,"18"-2"-42"0,0 3-21 0,0-3 22 16,6 3-9-16,0-1-1 16,9 4-6-16,-3-4-3 15,27 6-9-15,-7-2 10 0,25 1 5 16,-9-1-11-16,38-1-5 31,-15-2-2-31,22-1-1 0,-16 1-2 16,33-6 1-16,-18 3-2 15,21-5 2-15,-17 0-4 16,11-3-2-16,-18 3 4 16,9-3 1-16,-14 2 0 15,8 1 1-15,-15 2-2 16,4 1-1-16,-13-1 9 0,-2 3 4 15,-13 0-6-15,-5 0-2 16,-6 0-1-16,-4 3 0 16,-5-3-2-16,-3 0 1 15,-6 0-2-15,-1 0-1 16,-2 0-4-16,-3 0 0 16,-3 0-22-16,0 0-8 0,-3 0-27 15,-3-3-11-15,0 3-55 16</inkml:trace>
  <inkml:trace contextRef="#ctx0" brushRef="#br0" timeOffset="4556.4082">9179 7059 272 0,'-27'5'101'0,"27"-5"-54"0,-9 8-15 15,9-2 37-15,0-12-38 0,6 12-2 16,-3-6-19-16,9 0 2 16,0-6-7-16,12 4 2 15,-3-4-4-15,6-2 0 16,-7 1-1-16,7-7 1 31,-9-2-2-31,9-5 2 16,-9 0-2-16,3-5 4 15,-10-1-3-15,4 3 1 16,-9 3-1-16,0 5 1 16,-6 0-2-16,-3 14-1 15,-6-1 1-15,-6 16-4 16,-5 3 2-16,-7 11 5 0,-3-1-2 0,3 9 6 15,1-9-5-15,5 3 3 16,0-8-3-16,9 6-2 16,0-6 0-16,9 0-1 15,3-5 0-15,9 2 0 16,0-7 0-16,9 0 0 31,-3-9 0-31,8 1 0 16,-5-3 0-16,3 3-9 15,-6-6 5-15,6 3-40 0,-6-3 24 0,3 1-73 16,-3-4 52-16,2 1-124 16,-2 0 93-16</inkml:trace>
  <inkml:trace contextRef="#ctx0" brushRef="#br0" timeOffset="5258.1619">9745 6919 260 0,'-6'-13'99'0,"6"13"-54"0,-9 2-31 0,9-7 39 15,-3-3-31-15,0 3 11 16,-6-1-19-16,0 6 9 16,0-2-13-16,-3 7 10 15,-3 0-11-15,0 9 2 16,1-1-7-16,2 8 5 31,-3-2-6-31,6 4 8 16,-3-1-7-16,6 1-1 0,-3-7-2 0,12 3-1 15,-3-3 0-15,6-1 0 16,0-7 0-16,9-2 0 16,-3-6 0-16,6-6 2 15,-4-4-1-15,7-11-7 16,-3-3 3-16,0-8-5 15,-3 0 4-15,0 1 2 16,-3 2 2-16,0 2 0 16,-6 3 0-16,2 6 2 15,-2-1-1-15,0 11 2 16,-3 0-2-16,3 11-1 16,-6 2 1-16,3 19-1 15,-6 3 0-15,3 18 0 16,0-3 0-16,0 24 6 15,-3-3-3-15,0 22 8 16,-3-8-7-16,0 8 3 16,-3-17-4-16,1 4 5 15,-4-17-5-15,0 1 1 16,-3-14-2-16,-3-5-2 16,-3-10 1-16,-3-6-1 0,1-13 0 0,-1-11-3 15,0-10 2-15,0-13-1 16,3-1 0-16,3-2-3 15,4 2 3-15,5 1 1 16,3 0 1-16,9 2 0 31,3 0 0-31,11 3 2 16,-2 0-1-16,12 2-1 16,-3 1 1-16,6 2-30 15,-7 2 16-15,1 4-98 16,-9 2 61-16,0 5-132 15,-6 1 103-15</inkml:trace>
  <inkml:trace contextRef="#ctx0" brushRef="#br0" timeOffset="5921.6048">10456 6895 288 0,'-6'-5'110'0,"6"5"-60"0,0 5-25 0,0-5 31 16,0 5-17-16,0 1-2 16,0 7-18-16,0-3-4 0,-6 22-9 15,0-5 0-15,-6 12 1 0,3-4-3 16,-5 23-3-16,2-10 0 16,0 7 1-16,3-7-6 15,0-3-1-15,3-6-25 16,3-7-10-16,3-3-23 0,9-5-9 15,-3-5-34 1,9-17-50-16,-3 1 46 16</inkml:trace>
  <inkml:trace contextRef="#ctx0" brushRef="#br0" timeOffset="6674.2281">10566 7258 236 0,'9'-35'90'0,"-9"35"-48"0,3-21-16 15,-3 16 31-15,3-3-19 0,0 2-6 16,3-4-15-1,-3-1-4-15,3-7-7 0,-3 2-2 0,6-3 2 16,-3 3-5-16,6 1-3 16,0-1 1-16,6 3 0 15,-4 2 1-15,10 3 0 16,-3 0 2-16,0 11 1 16,-3-1-1-16,-3 17 1 0,-3-3-2 15,-7 8 2-15,-2-6 7 16,-9 22 5-16,1-8-5 15,-7 5-1-15,3-6 1 16,-6-2 1-16,3-5-3 16,-6-5-3-1,3-3-2-15,0-14 0 16,3 1-4-16,-2-22 0 16,2 4-1-16,3-4 0 15,0 3 2-15,6-2 0 16,3 2-18-16,6 0-5 15,-3 3-22-15,15 2-9 16,-4 0-15-16,22 4-7 0,-6 1-23 16,6 1-32-1,-7 2 49-15,1 3 227 32,-6 0-44-32,-3 0-8 15,-3 0-36-15,-3 0-20 16,-4-8-8-16,1 3-4 15,0-11-13-15,-3 3-5 0,0-3-1 0,0 3-3 16,0-6 0-16,0 6-1 16,3 0 1-16,0 2-2 15,6 3 2-15,-4 0-2 16,7 6-1-16,-6-1 3 31,6 14 0-31,-3-3-1 0,0 13 1 16,-3-3 0-16,-9 14 3 15,0-5 3-15,-9 10 2 16,0-6-1-16,-6 1 1 16,0-3 0-16,-3-2 3 15,0-4-5-15,-3-4-1 16,3-3-4-16,-3-14-3 0,3 1-3 16,-6-19 1-16,7 0 1 15,-1-2 0-15,3 2-7 0,3-5 0 16,3 2-15-16,6-2-5 15,-3 3-19-15,6-1-9 16,0 3-23-16,6 6-9 31,-3-1-35-15</inkml:trace>
  <inkml:trace contextRef="#ctx0" brushRef="#br0" timeOffset="8533.3416">11328 7305 176 0,'-12'-2'68'0,"12"2"-36"0,0-19-7 0,0 16 25 0,3-5-16 15,-3 0-5-15,3-5-13 16,0 3-3-16,3-4-7 15,0 4 5-15,0-6 2 0,0 3-2 16,3-8 1-16,0 5-5 16,0-5-2-16,0 2-5 15,3-2 0-15,-3 2 0 0,6 1 0 16,-4 2 2-16,7 3 1 16,-3 2-1-16,6 3-2 15,-3 3 1-15,3 2-1 16,-3 1 2-16,-1 10 1 15,-2-3-1-15,-6 16-2 16,0-5 1 0,-3 5-1-16,0 0 6 15,-9 8 6-15,0-5-4 16,-6 11 0-16,0-6 2 0,-6 0 4 16,3-3 1-16,-5-2 0 15,2-3-1-15,0-5 1 16,3-3-4-16,-3-5-1 15,3-3-9-15,-6-10-2 0,3 0 0 16,1-14 2-16,2 4 0 16,0-4-1-16,0 3-2 15,6 0-1-15,0 3 2 16,9-3 0-16,0 3-8 16,6 0-2-16,-3 2-18 15,6 3-7 1,0 0-23-16,8 0-10 15,-2 3-62 1,12 0-35-16,-3 2 78 16</inkml:trace>
  <inkml:trace contextRef="#ctx0" brushRef="#br0" timeOffset="8933.6558">11858 7324 324 0,'-21'-6'121'0,"21"6"-66"0,-6-2-40 15,6-1 29-15,0 3-22 16,0 0-5-16,0 3-12 15,0-3-4-15,3-3-1 32,-3 3 2-32,3-3 1 0,0 1-1 0,0-9-2 15,0 3 1-15,0-2-1 16,0 2 0-16,0-3 2 16,0 3-3-16,-3 11 0 15,0 0 1-15,0-1 2 16,0 1-1-16,0-1-1 15,0 1-4-15,0 0-2 0,0-1-6 16,0 1-3-16,0 0-18 0,0-3-6 16,0 0-33-16,0 0-12 15</inkml:trace>
  <inkml:trace contextRef="#ctx0" brushRef="#br0" timeOffset="10997.4928">12742 6874 220 0,'-6'-8'82'0,"6"8"-44"0,-6-5-18 16,6 2 27-16,-3 3-14 15,0 0-1-15,-3 5-8 0,0 1-1 16,-3 4-12-16,0 1 0 0,-5 10 2 16,2-3 2-16,-6 14 0 15,3-5-5-15,-3 4-2 16,0-4 0-16,0 18 2 15,3-8-5-15,7 0-3 32,2-5-4-32,9-1-1 0,-3-4 2 15,11-3 0-15,-2-3 1 16,6-5 0-16,-3-3-11 16,9-5-3-16,-3 0-20 15,9-8-5-15,-4 0-35 0,10-11-15 16,-6 1-33-1</inkml:trace>
  <inkml:trace contextRef="#ctx0" brushRef="#br0" timeOffset="11428.9676">13064 6972 312 0,'3'-13'118'0,"-3"13"-64"0,5-8-41 0,-2 5 28 16,0 3-14-16,-3 0-1 16,0 5-9-16,0-2 0 15,-3 7-10-15,0-2 2 0,-2 8 2 16,2-2-4-16,-6 4-2 16,3-2-2-16,-12 5 0 0,0-2 2 15,-6-4 4-15,3-1 0 0,0-4 0 16,4 1-5-16,2-3-3 15,3 0 0-15,9 0 1 16,0-3-1-16,12-2 2 16,0-1 0-16,9-2 1 15,-1 0-2-15,13 0 1 0,-6 0-2 16,18 0-1-16,-7 0 1 16,10-2-1-16,-9-1-3 15,5 0 0 1,-8 1-14-16,-3-1-4 0,-3 0-18 15,-3 1-7-15,-7-1-34 32,-5-2-11-32,-3 0-51 15</inkml:trace>
  <inkml:trace contextRef="#ctx0" brushRef="#br0" timeOffset="11682.5499">13248 6932 316 0,'-12'5'121'0,"12"-5"-66"0,-3 3-31 0,3-3 33 16,0 5-22-16,0 1-5 15,-3 7-14-15,3-3-5 16,-3 17-6 0,0-3 3-16,0 5 2 0,0-3-5 0,-3 17-1 31,0-9-2-31,3 6-2 0,0-6 1 15,1 0-1-15,-1-4-31 16,8-4-14-16,1-2-32 16,3-11-15-16,-3-2-56 15</inkml:trace>
  <inkml:trace contextRef="#ctx0" brushRef="#br0" timeOffset="12029.421">13442 6914 308 0,'-6'-8'115'0,"6"8"-62"0,3-14-33 16,0 12 32-16,0-1-15 16,0 0-1-16,8 3-12 0,-2 0-5 15,12 11-11-15,-3-3 8 0,9 5 4 16,-6-2-4-16,5 10 1 15,-5-3 1-15,0 12 1 16,-3-7 1-16,-6 4 0 16,-3-3-5-16,-9 15-1 0,0-7-8 15,-15 8-2-15,0-6 0 16,-12 3 0-16,6-5-5 16,-8 0 1-16,2-6-9 15,-18 3-4-15,7-5-29 16,-10-5-10-16,6-3-46 15,4-9-17-15,5 1-63 16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6:36.17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11123 9917 208 0,'-9'0'79'0,"9"0"-42"0,-3 0-19 0,3 0 23 16,0 0-15-16,0 0-2 16,0 0-5-16,0 0-1 15,6 0-9-15,0 0 3 0,9 0 2 0,-3 0-5 16,5 0-1-16,-2 0-4 31,6 2-3-31,-3 1 0 0,3 0 1 16,-3-1-3-16,0 3 0 15,-3 1 3-15,-1 2 1 16,-2 0 3-16,-6 5 1 16,0-3-1-16,-6 6-1 15,0-2-1-15,-12 4 2 16,3-2 1-16,-11 2 3 0,2-2-3 15,-3 3 1-15,3-3-3 16,0-3 0-16,3 0-3 16,3-2-2-16,0-3 1 15,9 2 1-15,0-2-3 16,12 0 0-16,-3 0 1 16,12 0 0-1,-3-3 0-15,6 3 0 16,-3-2 2-16,3 2 1 15,-4-1-1-15,-2 9 1 16,0-2 9-16,-6 4 7 16,-3-2-6-16,-6 5 0 15,0-2-3-15,-9-3 1 0,0-3-4 16,-12-3-2-16,4-2-2 0,-10 3 0 16,3-3-4-16,-6 5 0 15,3 0 1-15,4-7 2 16,2-1-12-16,0-3-6 15,3 1-16-15,3-6-5 16,3 1-42-16,6-1-16 16,-3 1-55-16</inkml:trace>
  <inkml:trace contextRef="#ctx0" brushRef="#br0" timeOffset="1184.5054">11614 10433 340 0,'-6'2'129'0,"6"-2"-70"0,-6-2-51 16,6 2 29-16,0 0-25 16,0 0-6-16,3-3-5 0,-3 3-1 0,6-3 0 15,-3 1-36-15,6-1-13 0,-3 0-52 16,9 1-23-16,-3-1 14 16</inkml:trace>
  <inkml:trace contextRef="#ctx0" brushRef="#br0" timeOffset="1663.0623">11828 10282 312 0,'-6'-14'115'0,"6"14"-62"0,0-39-49 16,0 31 26-1,3-8-17-15,0 3-4 16,3-16-4-16,0 5-1 15,6-5-2-15,-3 2 3 0,9-4 4 16,-3 4-5-16,9-2-2 16,-4 5-1-16,7 3-1 15,-3 2-3-15,6 4 2 16,-6 1 5-16,2 6 2 0,-2 3 4 16,0 8 4-16,0-3-4 0,-3 13 2 15,-3-2-1-15,-4 15 3 16,-2-5-1-16,-3 14 2 15,-3-4-2-15,-3 14 2 16,0-5-4-16,-3 5 1 16,0-8-3-16,-6-3 0 0,0-2-5 15,-6-5-3-15,3-4-5 16,-8-4 0-16,2-3 6 16,-12-3 6-16,3-2-11 15,-6-6-2-15,6 0-5 16,-2-10-1-16,2 0-8 31,0-9-2-31,6 4-9 0,0-6-4 16,3 3-17-16,4-3-7 15,2 3-38-15,3-3-16 16,0 3 0 0</inkml:trace>
  <inkml:trace contextRef="#ctx0" brushRef="#br0" timeOffset="11211.07">11694 12250 188 0,'-12'0'71'0,"12"0"-38"0,0-16-12 16,0 14 22-16,3-4-17 0,0 4-4 15,3-4-5-15,0 1 1 16,0 0-10-16,0 0 4 0,6-1 2 16,-3 1 1-16,3 2 1 15,0 3-4-15,0 0-2 16,0 0-6-16,0 6-1 15,-1-1 1-15,1 6 0 0,-3-4 0 16,0 7 0-16,-3-4 4 16,-3 6 5-16,0-3-5 0,-6 6 0 15,3-3-2-15,-6 2-1 16,0-2-3-16,-6 3-2 16,0-3 5-16,-5-1 4 31,2-1-5-31,-3-4 0 0,0 1-2 15,3-3-2-15,3-3-2 16,6 0 1-16,3-2-1 16,12 2 0-16,-3 1 0 15,9 7 0-15,-3 0 0 16,3 3 0-16,-3-3 4 16,0 11 1-16,0-3 10 0,-4 8 6 15,1-2 1-15,-6 4 0 16,0-1-6-16,-3-4-4 15,0-2-1-15,-9 0 1 16,1-1-1-16,-13-7 2 16,3-2-6-16,-15 4-1 15,6-2-4 1,-8-8-1-16,5 0 1 16,0-6 0-16,6 1-9 0,3 0-2 15,4-1-25-15,5 1-9 16,3-3-28-16,15 0-11 15,-3 0-74 1</inkml:trace>
  <inkml:trace contextRef="#ctx0" brushRef="#br0" timeOffset="11408.1817">12114 12761 292 0,'-15'3'110'0,"15"-3"-60"0,-15-3-36 15,15 3 28-15,-6 0-27 0,0 0-8 16,3 0-32-16,0 0-13 16,6 0 19-16,-3 0-50 0,12 0-18 15,0 0-17 1</inkml:trace>
  <inkml:trace contextRef="#ctx0" brushRef="#br0" timeOffset="11810.9702">12343 12676 240 0,'-6'-10'90'0,"6"10"-48"0,-6-27-16 0,6 22 31 16,0-11-21-16,0 3-5 15,0-8-17-15,0 2-6 16,3 1-5-16,0 2-5 0,9-3 1 16,0 3 1-16,6-2 2 0,-3 2 1 15,9 0 3-15,-6 0-5 16,5 6-1-16,-2 2 0 15,3 8 0-15,-6 0 8 16,0 5 5-16,-3 0-4 16,-4 11-3-16,1-3 1 15,-3 19 0 1,-3-5 3-16,-9 10 1 16,0-6-1-16,-6 6 1 15,3-5-2-15,-11 0 0 16,2-6-5-16,-9-7-1 15,3-3 1-15,-6-6 0 16,6-2-5-16,-2-13-1 16,2 2-2-16,3-13 0 0,3 3 0 15,9-13 0-15,0 5-13 16,12-9-6-16,-3 7-19 0,18-1-9 16,-3 3-16-16,12 7-9 15,-7 4-49 1</inkml:trace>
  <inkml:trace contextRef="#ctx0" brushRef="#br0" timeOffset="12673.9105">12730 12626 240 0,'-15'3'90'0,"15"-3"-48"0,-12-24-14 16,12 18 30-16,-3-7-19 16,0 0-7-16,0-3-11 31,0 0-1-31,3 0-11 0,0 3-5 0,9-3-1 15,0 3-2-15,12-3-1 16,-3 3 1-16,12 0-1 16,-6 2 0-16,8 6 0 15,-5 0 2-15,0 7 1 16,-3 1 1-16,0 2 0 16,-7 0-2-16,-2 9 1 0,0-4 7 15,-6 22 3-15,0-6 2 16,-6 9 4-16,0-6-7 15,-9 3-2-15,3-3-1 0,-9-3-1 16,0-2-2-16,-9-5-1 16,4-4-3-16,-13-9-2 31,3-1-2-31,-3-10 1 0,6-1-1 16,4-12 0-1,2 2 0-15,9-13-2 0,3 3-2 16,15 2 1-16,0 3-15 15,15-1-6-15,-4 6-16 16,10 1-4-16,-3 1-4 16,3 9-1-16,-4 0 8 0,4 5 6 15,-3 0 14-15,3 5 7 16,-6 0-15-16,-4-2-4 16,-2 0 53-16,-3-3 25 15,-3 0 9-15,-6-3 5 16,0 0-12-16,-3-7-6 15,0 2-8-15,0 0-5 0,-3 0-10 16,3 0-3-16,0 0-5 16,6-5 0-16,-3 2-7 0,12-2-1 15,-1 2 2-15,7 4 1 16,-6-1-1-16,6 2-2 16,-3 1 1-16,3 5-1 31,-4 0 0-31,1 8 2 0,-3-3-1 15,0 14-1-15,-3-3 7 16,-3 7 5-16,0-1 3 16,-6 1 3-16,0-4-1 15,-6 13 1-15,0-6 0 16,-6 6-2-16,0-6 0 16,-9 3 3-16,0-5-9 0,-12-5-3 15,6-3-4-15,-14-11-3 16,5-2-2-16,-3-11-1 15,6 2-3-15,3-4 1 16,1 2-6-16,11-8-1 16,3 3-6-16,9-6-4 15,0 3-17 1,15-10-7-16,-3 2-29 16,11 8-10-16,-5 3-72 15</inkml:trace>
  <inkml:trace contextRef="#ctx0" brushRef="#br0" timeOffset="13158.7792">13593 12613 332 0,'-3'-8'126'0,"3"8"-68"0,3-58-52 15,0 47 25-15,6-2-11 0,-3 2-1 16,9-10-9-16,-3 2-2 16,9-4-4-16,-3 1 4 0,6 7 4 15,-4 1-4-15,1 1 0 16,-3 3 2-16,3 7 1 16,-3 0-3-16,3 9 0 15,-4-1-1 1,4 5 3-16,-3-2-3 15,-3 14 1-15,0-7-3 16,-3 12 2-16,-3-3-2 16,-3 5 2-16,-3-5 0 0,-6 5 3 15,0-3 1-15,-6 3 3 16,3-5-5 0,-6-3-3-16,3-2-3 0,-12-9-3 15,3 1-2-15,-8-8 1 0,5-1-1 16,-3-4-2-16,3-1-11 15,0-2-2-15,3-1-8 16,1-10 1-16,2 3-18 16,3-5-8-16,0 2-33 15,6-3-14 1,0 3-51 0</inkml:trace>
  <inkml:trace contextRef="#ctx0" brushRef="#br0" timeOffset="28073.0509">18671 16282 272 0,'-17'-5'101'0,"14"3"-54"0,6 2-55 16,-3 0 18-16,0 0 6 15,6 0 7-15,-1-3 2 16,4 3 0-16,0-3-14 31,6 1-2-31,3-1 1 0,0 3-6 0,3-3 0 16,6 3-2-16,-4-5-2 15,1 5 1-15,0 0 1 16,-3 0-6-16,0 0-1 16,-3 0-34-16,-1 0-13 15,-2-3-56 1,-3 1-54-16,-3-4 55 0</inkml:trace>
  <inkml:trace contextRef="#ctx0" brushRef="#br0" timeOffset="29164.7274">19130 16005 212 0,'-3'0'79'0,"6"-3"-42"0,-3 3-17 0,0 0 24 16,6 0-13-16,3 0-6 16,3 0-8-16,-1 0-1 15,4 0-9-15,6 0 5 0,3 3 1 16,3-1-2-16,0 4-1 0,2 2-6 16,-2-1-1-16,-3 4-1 15,-3 0 1-15,0-3 4 16,-6 2 6-16,-4 1-1 15,-2 5 1-15,-3-1-3 16,-6 4-1-16,-6-3-3 16,-3 5-1-1,-2-5-1-15,-7 8 2 0,0-3-3 16,0-5 0-16,-3-3-3 16,3 3-1-16,3-6 1 15,3-2 0-15,9 3-3 16,6-6 2-1,3 1 1-15,3 2 0 16,0-1 0-16,3 4 0 0,0 2 0 16,-3 0 0-16,0 6 0 15,0 0 0-15,-6 2 2 16,-3 0-3-16,-3-3 0 16,-6 9 12-16,-6-6 7 15,-3 3-3-15,-3-3 2 16,-2-2-12-1,-1 2-3-15,3-5-2 16,0-3 2-16,3-5-10 16,3 0-2-16,6 0-33 15,3-3-14-15,6-2-23 16,3-1-11-16,6-2-23 16,9 0-33-16,6-2 58 15</inkml:trace>
  <inkml:trace contextRef="#ctx0" brushRef="#br0" timeOffset="29565.3439">19502 16499 256 0,'3'-23'96'0,"0"7"-52"0,3-11-23 15,0 17 28-15,0-6-13 16,3-5-3-16,3-6-15 0,2-2-4 16,4-3-8-16,9-2-2 0,0 0 0 15,3 2-2-15,2 3-2 16,-2 2 1-16,0 6-1 15,0 5 0-15,-7 6 2 16,-2 7 5-16,-3 6 6 16,-3 10-3-1,-3 5 0-15,-3 9-2 16,-3 2 0-16,-3 8 2 16,-6 0 4-16,-3-3-4 15,-3-2 2-15,-3 3-3 16,-3-9 2-16,-3-2-4 15,0-6 1-15,-2-4-3 0,-1-6 0 16,-6-8-3-16,3-6 1 0,3-4-4 16,0-1 0-16,7-2-19 15,2 2-9-15,3 1-34 16,6 2-14-16,12 2-81 16,6 4-47-1,2 4 94-15</inkml:trace>
  <inkml:trace contextRef="#ctx0" brushRef="#br0" timeOffset="29712.0932">19996 16396 376 0,'-12'0'140'0,"12"-8"-76"0,0 6-75 0,0-1 22 15,0 0-38-15,0 3-11 0,6-2-50 16,0-1-20-16,6 3-8 15,9 3-2-15</inkml:trace>
  <inkml:trace contextRef="#ctx0" brushRef="#br0" timeOffset="30128.973">20347 16280 344 0,'-21'-16'129'0,"21"8"-70"0,0-11-71 15,3 9 20-15,3-6-2 16,3-5 6-16,3 0-6 31,3-3-1-31,6 5-3 0,3 1-2 0,-1-1 1 16,1 6-1-16,0 3 2 16,0 4-1-16,0 6 2 15,-3 6 2-15,-4 4 4 16,1 6-2-16,-6 5 1 15,-3 6-1-15,-6 2 3 16,-3 2-3-16,-3-4-2 0,-9-3 6 16,-3-6 5-16,0-2-6 15,-5-3-3-15,-4 1-2 16,3-6-1-16,0-6 0 16,0-2 0-16,3-5-2 0,4-6-2 15,2-2-6-15,3-5-4 31,3-1-16-31,3-2-9 0,6 2-28 16,9 3-10-16,9 6-10 16,5 2-3-16,4 8-19 15</inkml:trace>
  <inkml:trace contextRef="#ctx0" brushRef="#br0" timeOffset="30516.2207">20803 16171 348 0,'-12'-10'132'0,"9"7"-72"0,3-21-61 0,0 16 23 16,3-2-7-16,3-3 4 15,3-6-13-15,5-2-4 16,4 0-1 0,6 2 1-16,0 6 1 0,3 2-4 15,0 3 1-15,-1 6 0 0,1 4 2 16,-3 4 1-16,-3 4 1 15,-3 6 0-15,-3 3 0 16,-7 12 6-16,-2 1 6 16,-3 3 1-16,-6-1-1 15,-3-2-2-15,-2-3 1 0,-4-8-6 16,-3-2-3-16,-3-9-1 16,-3 3-1-16,0-5-2 15,-3-8-2-15,1-5 1 16,2-6-1-16,0-2-9 15,3-3-4-15,0-2-20 16,6-6-8-16,3 0-21 0,3 0-6 16,3 3-21-16,3 0-9 15,6 2-18 1</inkml:trace>
  <inkml:trace contextRef="#ctx0" brushRef="#br0" timeOffset="31520.6219">21234 15909 340 0,'-24'0'129'0,"21"-2"-70"0,0 4-53 15,3-2 25-15,0 0 0 16,0 0 6-16,0 0-16 16,3 0-7-16,0 3-8 15,3-3 0-15,6 3 0 0,6-1-2 0,0 1-3 31,6 0 0-31,3-3 1 0,2 0-1 0,1-3 2 16,0-2-2-16,-3-1-1 31,-4-2 1-31,1 3-1 16,0-3 0-16,-3 0 2 16,0 3-1-16,-3 0 2 0,-3-1-4 15,-4 4 0-15,-2-1 3 16,0 3 3-16,-3 3 2 15,-3-1 1-15,-3 6 7 0,-3 3 4 16,-3 2-7-16,-3 3-4 16,-3 8-5-16,-2 5-3 15,2 11 3-15,-3-3 0 0,-3 16-1 16,-3-3-2-16,-3 0 1 16,-3 0-1-16,-2 3 0 15,-1-2 0-15,3 2-3 16,3-3 2-16,4-3-28 15,2-4-10-15,6-4-32 32,0-4-10-32,3-3-87 15,6-11-47-15,0-5 103 16</inkml:trace>
  <inkml:trace contextRef="#ctx0" brushRef="#br0" timeOffset="67364.7707">10992 9774 252 0,'-9'18'96'0,"9"-18"-52"0,-3 48-27 15,3-43 25-15,0 27-13 0,0-6-5 16,0 30-9-16,0-8-2 16,-3 15-8-16,3-10-1 0,0 16 0 15,0-8-2-15,0-1 1 16,0-9-9-16,0-1-1 15,0-8-45-15,0-18-18 16,0-3-63 0</inkml:trace>
  <inkml:trace contextRef="#ctx0" brushRef="#br0" timeOffset="67833.4366">10938 9737 212 0,'0'-19'82'0,"0"19"-44"0,3 0-11 0,0 0 27 0,0-2-13 16,0 2-1-16,0 5-12 15,0 0-3-15,3 3-14 16,-3 0-2-16,6 0-2 0,-3 0-1 16,6 0-1-16,-3-3-3 15,12-2 1 1,-3-3-4-16,20-3-2 15,-8 0 2-15,12-2 0 16,-7 0 3-16,7-6 1 16,-6 1-4-16,5-6 1 15,-5 3 0-15,0-3 2 16,-3 2-3-16,-1 9 0 16,-5 0 12-16,-3 2 7 0,-3 1-3 15,-6 12 2-15,0-2-8 16,-4 13-1-16,-2-2 0 0,-3 15 2 15,-3-5-1-15,-3 27 0 16,0-9-5-16,-3 25-1 16,0-11-1-16,0 5-2 15,0-8-2-15,0 16 1 0,0-8-15 16,3-2-6-16,0-11-29 16,0 2-10-16,0-10-36 15,-3-2-14-15,0-6-14 16</inkml:trace>
  <inkml:trace contextRef="#ctx0" brushRef="#br0" timeOffset="68048.8782">11072 10837 264 0,'-41'3'99'0,"41"-3"-54"0,-9 8-20 0,9-8 31 16,0 3-21-16,0-1-5 15,3 4-14-15,0-1-5 0,14 8-6 16,1-5 1-16,21-8 3 0,-6 0-5 16,11 3-2-16,-5-1 1 15,12-2 0-15,-10 0-37 0,13-2-14 16,-9-1-95 0</inkml:trace>
  <inkml:trace contextRef="#ctx0" brushRef="#br0" timeOffset="68517.0295">11373 11636 244 0,'-15'8'93'0,"15"-8"-50"0,-18 11-30 16,15-11 24-16,0 29-4 0,0-5 3 16,3 26-18-1,0-8-6-15,0 48-7 0,0-13-2 0,0 32 1 16,0-14 0-16,3 24 0 31,0 82-2-31,0-55-2 0,3-30-2 16,0-21 1-1,0-23-45-15,0-22-22 0,0-16-69 16</inkml:trace>
  <inkml:trace contextRef="#ctx0" brushRef="#br0" timeOffset="68934.9913">11298 11877 272 0,'-5'-13'101'0,"5"13"-54"0,0 3-22 0,0-3 31 16,2 0-28-16,1 0-10 0,6 5-11 15,-3 0-6-15,12 3 0 16,-3-3-6-16,6-2 1 0,-3 0 4 15,20-6 2-15,-5 3-3 16,18-5 1-16,-7-1-2 0,7-4 0 16,-9-1 4-16,5 3 1 31,-5 3-4-31,6 5-1 16,-7 0 3-16,1 8 1 15,-6 0 0-15,-1 13-2 16,-5-5 9-16,-3 10 4 0,-3-2 0 15,-3 27 2-15,-3-9-6 16,-4 21-3-16,-2-4-3 16,-6 15-3-16,-3-11 3 0,-6 14 0 15,0-11-28-15,-6 13-10 16,-6 51-38-16,-2-27-16 16,-4-13-46-1</inkml:trace>
  <inkml:trace contextRef="#ctx0" brushRef="#br0" timeOffset="69115.9695">11471 13158 324 0,'-24'18'123'0,"24"-15"-66"0,6 0-66 0,0-3 18 16,6 0-5-16,9 0 5 31,15-3-5-31,11 0-2 15,7 1-1-15,2-1-1 0,10-2 0 16,14 2-3-16,7 0 0 16,2 3-139-16</inkml:trace>
  <inkml:trace contextRef="#ctx0" brushRef="#br0" timeOffset="70626.9137">18668 15785 320 0,'-17'21'121'0,"17"0"-66"0,0 19-66 16,0-19 16-16,-3 16-6 16,0 21 0-16,3 11 1 15,-3 11 2-15,3 7-1 16,3 11-3-16,-3 2 1 15,6-10-30-15,0-10-12 16,-1-19-33-16,4-11-13 16,0-18-3-1</inkml:trace>
  <inkml:trace contextRef="#ctx0" brushRef="#br0" timeOffset="71164.0432">18511 15642 380 0,'-30'-42'143'0,"39"34"-78"0,12-3-78 16,-3 6 22-16,5 0-11 15,4 2-2-15,6 0 3 16,9 1 0-16,20-1 1 0,12 3-3 0,4 0 2 0,11 0 1 16,15 0 2-16,1 0-3 15,-1 0 0-15,12 0-1 16,0 0 0-16,-15 0-9 15,-9-2-3-15,1-1 0 16,-10 0 1-16,-12 1 1 31,-11-1 0-31,-12-2 2 0,-10-1 1 16,-11 1 8-16,-9 0 5 16,-9 5-2-16,-9 0 1 15,-3 0 1-15,-3 0 2 16,0 0-1-16,-6 2 2 15,-3 4 0-15,0 2 3 16,3 2-1-16,0 3 2 0,1 6-4 16,-1 2 1-16,0 11-1 15,0 8 3-15,0 10-1 16,-3 3 0-16,3 8-1 16,0 7 2-16,0 9-5 15,0-3-3-15,3 3-1 16,1-3 1-1,-4 0-1-15,3-2-1 16,0-6-2-16,3-5-1 0,0-9-25 16,0-1-9-16,3-9-16 15,0-5-8-15,-3-2-13 16,3-4-3-16,0-2-21 16</inkml:trace>
  <inkml:trace contextRef="#ctx0" brushRef="#br0" timeOffset="71510.9679">18722 16883 288 0,'-27'5'110'0,"27"-5"-60"0,3 0-58 16,3 0 16-1,3 0 7-15,12 0 10 16,21 3 0-16,20-3 3 16,4 5-16-16,26 3 2 0,18-2 0 0,0 1-5 15,15-4-3-15,3 5-3 16,-3 0 0-16,6-5-2 15,-6-3 2-15,-18 5-7 16,-14-2 1-16,-13-1-41 0,-12-2-18 16,-2-5-89-1</inkml:trace>
  <inkml:trace contextRef="#ctx0" brushRef="#br0" timeOffset="74199.015">14269 9499 200 0,'-6'-8'74'0,"6"8"-40"0,0 0-5 0,0 0 30 16,0 8-17-16,0-3-6 16,3 19-8-16,-3-3-3 0,0 24-14 15,0-3-2-15,-3 27 1 0,0-11-2 31,0 11 1-31,-3-11-5 0,3-2-1 16,0-9-3-16,0-2-1 16,0-8 1-16,3-5 2 15,0-5-3-15,3-12-2 16,-3-1-7-16,6-12-2 16,-3 1 2-16,12-19 4 15,-6 3 3-15,9-14 2 0,-3 6-2 16,9-3 0-16,-4 3 2 15,4 3 2-15,-3 2 0 16,3 13-1-16,-6 1 1 16,-3 4 1-16,0 1 1 15,-10 26 1-15,1-3-2 16,-9 1-2 0,0-6 1-16,-11 5 1 15,2-2-1-15,-6 0 2 16,3-3-4-16,-6-2 0 15,3-1 1-15,0-7 2 16,1-1-12-16,2-4-6 0,3-4-5 16,3-2-2-16,0 0 6 15,9-5 3-15,0 2 5 0,12-2 6 16,0 0 0-16,11-3 1 16,-2 3 2-16,9-30 2 15,-6 9 10-15,6 18 7 16,-7 3-12-16,4-11-4 15,-3 2 0-15,-3-12 0 16,-3 5 1-16,-3-6 0 0,0 6 0 16,-7 0 0-16,1 5-5 15,-3 6 1-15,0 2 0 16,-9 8 2-16,0 0 8 16,-9 16 3-16,1-3 0 15,-7 11 2-15,3-3 3 16,3 5 1-1,3-2-8-15,6 0-2 16,0-3-5-16,9-2-1 16,0-4-3-16,9-1-3 15,-3-4 4-15,3-4 3 16,-4-4-8-16,7-2-2 0,-3 0-21 16,6-13-8-16,-3 2-20 15,9-15-7-15,-3 2-71 16</inkml:trace>
  <inkml:trace contextRef="#ctx0" brushRef="#br0" timeOffset="75468.9321">15040 9467 236 0,'-9'-16'90'0,"9"16"-48"0,-21-16-38 16,18 13 21-16,-3-7 1 15,0-1 5-15,-3 3 2 16,0 3 3-16,-5 8-20 16,2-1 0-16,-9 19 0 0,3-2-8 0,-3 26-2 15,3-5-4-15,0 26 1 16,4-8 0-16,2 29 1 16,3-13-2-16,3 6 1 15,0-11-4-15,6-1-2 0,0-9 2 16,6-9 2-16,0-8-2 15,3-10 0-15,-3-3-4 16,-3-21-1-16,0-3 0 0,-12-7 4 16,3-1 1-16,-9-5 1 15,3-3 2-15,-6-2 1 16,3 3-10-16,0-1-3 16,3 0 11-16,3 4 9 15,1 1-7-15,8-2-1 31,0 3-2-31,8 2 2 0,1 1-3 16,15-1 0-16,-3 3-4 16,12 0 1-16,-6 0-27 15,5 3-9-15,-5-1-2 16,-3 1 2-16,-3-3 18 16,-3 3 11-16,-4-1 7 0,-2-2 5 15,-3 0 9-15,-3-2 5 16,0-1 8-16,0 0 6 15,-3 1-16-15,0-9-5 16,0 3-5-16,3-2 0 0,0 2-4 16,3-11 0-16,-3 3 1 15,3 3 0-15,0 0 0 16,3 5 0 0,-3 3 0-16,0 7 2 15,-1 1-1-15,-2 15 2 16,0-2 0-16,-3 0 1 15,0-3 9-15,-6 11 3 16,0-3-1-16,-6 3 1 16,3-3-5-16,-2-2 1 15,2-1-5-15,-6-7-2 0,3-3-2 16,0-8-3-16,0 0-2 16,3-5 1-16,3-1-4 15,6-12 1-15,-3 5-5 16,6-14 1-16,0 6-1 15,9-3 3-15,-3 3 2 0,11 2-1 16,-2 4 6-16,3 7 3 16,-3 2-1-16,0 14-2 15,-3 0 2-15,-3 11 0 16,-1-3-4-16,-5-1 1 0,-3-1 4 16,-6 2 5-16,0-3-3 15,-3 0 2-15,0-2-5 31,-3-3 0-31,0-3-1 0,3-5-2 16,0 0-2-16,6-3-1 16,0 1 2-16,6-6 0 15,0 2-2-15,9-2 2 16,-3 0 1-16,6 1 0 16,0-1 0-16,-3 0 0 15,-4 0 0-15,4-3 0 0,-3 3-3 16,3-5 2-16,-3 2 1 15,3-7 2-15,-3 2-1 16,0 0-1-16,-4 3 3 16,-2 0 0-16,0 2-4 15,-6 3-1-15,0 0 1 0,-6 6 0 32,3-1 1-32,-6 13 0 15,0-2 0-15,-3 14 0 16,1-4-3-16,-4 6 2 0,0-6 16 15,3 4 10-15,0-4-7 16,3 3-2-16,3-2-7 16,6-1-1-16,-3-2-5 15,6-3 0-15,0 1-1 0,6-9 1 16,0 0-2-16,5-5 2 16,-2 0-2-16,3-5 2 15,-3 2-9-15,3 1-1 16,-3-1-53-16,-3-18-23 15,-3 5-86 1</inkml:trace>
  <inkml:trace contextRef="#ctx0" brushRef="#br0" timeOffset="77101.8651">16317 9612 116 0,'-3'-53'44'0,"3"53"-24"0,3-37 25 16,0 29 28-16,-3 0-7 16,0 1-3-16,0 1-19 15,0 1-5-15,-3 16-22 16,0-1-4-16,-3 30 1 0,3-8-6 16,-3 28-2-16,0-9-3 15,-3 17 0-15,0-9 7 0,-3 2 3 16,3-9-4-16,1-7-3 15,2-8-6-15,3-10-2 16,0-3-6-16,3-16 0 0,0-3-5 16,3-8-2-16,-3 1 9 15,-3-17 5-15,3 3 1 32,-9 0 0-32,3 3 1 0,-12 16-1 15,3-1-3-15,-3 6 2 16,0 0 7-16,0 11 6 15,1-3-6-15,-1 10-3 16,3-2-2-16,3 2 1 16,3-2-1-16,6 3 2 15,0-6-4-15,9-3 0 0,0 1-1 16,12-8-2-16,-3-4-11 16,11-7-2-16,-5 0-8 15,6-5-1-15,-3 0 7 16,6-3 4-16,-4 0 9 15,7-8 3-15,-6 6 3 16,0 2 0-16,-3 0 0 0,2-13 2 16,-5 2-1-16,0 8-1 15,-3 3 1-15,3-13-1 16,-3 3 2-16,-1-6 1 16,-2 3-1-16,0-3-2 15,-3 5 1-15,-3-2 1 0,0 5-1 31,-3 1 2-31,-3 1-2 0,-6 6 2 16,0 0 9-16,-9 11 4 16,3 0 6-16,-12 15 1 15,3-2-1-15,-5 11-2 16,5-6 3-16,-3 11 2 16,3-6-11-16,3 0-5 15,3-2-6-15,9-3-3 0,0-2-2 16,12-3 1-16,0-3 1 15,12-5 0-15,-3-3-7 16,9-2-3-16,-4 0-14 16,4-1-7-16,-3-2-13 15,3-18-5-15,-3 2-2 16,5-5 1 0,-5 5-16-16,9-8-6 15,-6 3-7 1,0 0-15-16,-4 2 43 15,-2 1 192 1,-3-4-47 0,-3 4-12-16,-3 2-28 15,-3 3-15-15,-3 2-9 0,0 3-2 16,-6 6-15-16,0-1 8 0,-9 8 5 16,3-2-3-16,-6 13 1 15,3-3-4-15,-3 8-1 16,0-2-6-16,0 2 0 15,3-3-8-15,3 1-1 16,3-3-4 0,3 2-1-16,0-2-1 15,9-8 0-15,0 0 4 16,9 0 1-16,-3 0-1 16,9-13-2-16,-3-1-10 15,5-4-6-15,-5 2-14 16,3 0-6-16,-3 0-14 0,-3 0-6 15,-3 0-12-15,0 0-5 16,-4 3-42 0</inkml:trace>
  <inkml:trace contextRef="#ctx0" brushRef="#br0" timeOffset="78501.702">17109 9959 236 0,'0'-3'88'0,"0"3"-48"0,0 0-18 0,0 0 28 16,0 3-13-16,0-3-1 16,0 8-10-16,0 0-4 15,0 8-12-15,0-3 0 0,-3 8 1 16,0-5-2 0,0 5 2-16,0-2-6 15,3-3-3-15,0-3-6 16,0-5-2-16,0-3-28 15,3-10-10-15,-3-1-29 16,3-15-9-16,0 3 4 16,-3-9 3-16,0 3 31 15,0-2 81-15,0 5 51 16,-3 0 6-16,0 5 2 16,0-5-31-16,0 5-15 15,0 8-29-15,0 0-11 0,3 3-5 0,0-1-6 16,3 6 1-16,-3 0 0 15,6 3 2-15,0 0-6 16,3-1-1-16,0 1-25 0,3 2-8 31,-4 0-4-31,10 1 0 16,0-4 14-16,0 1 9 16,-3 0 7-16,3-3 6 15,-3 0 5-15,0 2 5 16,-4 1 30-16,-2 5 12 15,0 0-8-15,-3 18-4 0,-3-5-7 16,-3 14 0-16,0-6-13 16,-6-8-3-16,3-2-1 15,-9 4 1-15,3-1-1 16,-2-4 1-16,2-2-8 16,0-3-2-16,3-2-3 15,3-3 0-15,0-3-5 0,12-2 0 16,-3-3-8-16,9-8-1 15,-4 2-2-15,7-15-2 16,0 3 3-16,3-11 2 16,-3 5 7-16,3-5 2 0,-3 5 4 15,-4 5 1-15,-2 4 5 32,0 7 2-32,-3 0 11 0,-3 18 4 15,0-2-5-15,0 16-1 16,-3-5-7-16,3 7 0 15,-3-5-5-15,0 0 0 16,0-2-3-16,0-3-1 16,0-3-1-16,3-2 0 15,-3-4-9-15,3-4-3 0,0-3-17 16,6-24-8-16,-3 3-6 16,5-5-2-16,-2 5 15 15,9-6 8-15,-3 3 19 16,-3 3 8-16,0 5 17 15,-6 8 7-15,0 0 6 16,-6 11 5 0,0 0-8-16,0 2-3 15,0-2-11-15,0 12-3 16,-3-1-3-16,5 15-1 16,-2-5-5-16,6-6-3 15,0-2-3-15,6 0-1 0,-3-3-20 16,12-2-10-16,-6-3-14 15,6-14-6-15,-4 4 7 0,1-14 5 16,-3 3 16-16,0-1 10 16,-3 1 10-16,-3-11 5 15,0 6 23-15,-6-1 9 16,0 3 11-16,-3 3 3 16,-3 0-7-16,0 8-1 15,0-1-13-15,-3 9-6 0,0 0-2 16,-3 5 2-16,0-3 0 15,0 21 3-15,0-5-6 16,0 3-1-16,0-5-9 16,3-1-4-16,3-2-4 15,3-3-1-15,0-2-5 16,3-8 0 0,0-1-14-16,6-20-3 15,0 2-7-15,5-8-3 16,-2 6 11-16,3-12 6 15,-3 7 11-15,3-6 4 16,-3 5 16-16,-6 5 8 0,0 3 14 16,-6 14 6-16,0-1-11 15,-3 14-6-15,0-1-9 0,0 19-5 16,0-5-1-16,0 8-1 16,0-6-2-16,3 1 1 15,0-3-6-15,6-6-3 16,-4-2-21-16,10-5-10 15,0-3-32-15,6-19-11 16,-3 3-61 0,3-21-63-1,-3 2 69-15</inkml:trace>
  <inkml:trace contextRef="#ctx0" brushRef="#br0" timeOffset="78733.4419">18418 9427 376 0,'-3'-8'140'0,"3"8"-76"0,0 8-42 0,0-8 37 16,0 11-22-16,0-3-6 15,-6 15-5-15,3-1-2 16,-5 28-13-16,-1-8-4 0,-3 24-1 0,3-10-1 16,-3 23 0-16,3-13-14 15,0 6-4-15,0-11-34 0,3 0-14 16,3-8-76-16,0-1-34 15,0-7 23 1</inkml:trace>
  <inkml:trace contextRef="#ctx0" brushRef="#br0" timeOffset="79775.0707">18892 9948 236 0,'6'-8'90'0,"-6"8"-48"0,17-5-12 0,-14 2 31 0,6 3-16 15,-3 0-6-15,3 3-9 16,0 0-2-16,-3 13-16 16,0-3-5-16,-9 13 0 0,0-5-2 15,-12 14 0-15,3-6 3 16,-8 13 3-16,2-7-4 16,0-1 1-16,0-5-5 0,3-5-2 15,3-5-3-15,6-14 1 16,0-3-8-16,9-20-4 15,0-1-15-15,15-15-8 16,-3 5 11-16,12-13 4 16,-3 7 13-16,5-4 7 15,-5 4-1-15,0 9 1 0,-3 5 10 0,-3 13 3 16,-3 0 1-16,-4 24 0 16,-2-3-1-16,-3 13 0 15,0-5-4-15,-6 14-3 16,0-6-5-16,0 5 0 15,0-5-16-15,0-2-6 32,0-6-27-32,6-8-11 0,-3-2 5 15,6-19 3-15,-3 0 25 16,3-13 11-16,0 2 19 16,3-10 9-16,-3 3 24 15,3-6 15-15,0 5-10 16,2-4-1-16,1 4-19 15,6 3-7-15,-3 3-9 0,6 5-2 16,-6 3-1-16,3 8-2 16,-4 0 1-16,-2 13 1 15,-3-3 1-15,-9 16 1 16,0-2 4-16,-12 12 3 16,3-4 0-16,-12 7 3 15,4-5-3 1,-7 3-1-16,3-6-6 15,-3-4-3-15,3-7 0 0,0-12-1 16,3 0-9-16,3-11-2 16,4 3-21-1,5-14-6-15,0 3-27 0,9-13-9 16,0 5-54 0</inkml:trace>
  <inkml:trace contextRef="#ctx0" brushRef="#br0" timeOffset="80495.1459">19573 9533 264 0,'0'-13'99'0,"0"13"-54"0,9-11-17 16,-3 8 30-16,0 3-13 15,-3 0-3 1,0 8-11-16,0 0-5 15,-3 21-14-15,0-5-3 0,-9 29 1 0,-3-10 5 16,0 23 3-16,3-8-5 16,-2 13 0-16,2-10-4 15,0 0 0-15,3-11-5 16,3-5-3-16,0-8-14 16,6-16-4-16,0-2-15 0,6-30-6 15,0 3-6-15,-3-15 0 16,-1 2 22-16,-8-1 12 15,1 4 24-15,-7 2 12 16,0 3 13-16,-12 5 8 16,3 0-5-16,-6 8-3 15,3 0-9 1,6 0-4-16,4 0-14 16,16 2-5-16,-2-2-3 15,15 0 0-15,-3 0 0 16,18-2 0-16,-6-1-2 0,11-2-2 15,-2 0-26-15,-3-1-10 16,-3 1-83-16,-7-3-38 16,-2 0-20-16</inkml:trace>
  <inkml:trace contextRef="#ctx0" brushRef="#br0" timeOffset="81427.2909">20395 9869 264 0,'-12'-11'99'0,"12"11"-54"0,-15-5-11 0,15 2 34 0,-6 3-31 16,0 0-12-16,-3 3-8 15,0 0 1-15,-6 7-10 16,1-2-7-16,-7 13-1 0,3-2 2 16,-3 5 1-16,3-3-4 15,0 3 1-15,3-6-2 16,6 1-2-16,4-3 3 0,7-3 0 15,1-3 1-15,9-2 2 16,-3 0-3-16,6 0 0 16,-3-2 1-16,0-1 0 15,-3 0-3-15,0 6 2 16,-3-3 3-16,0 5 3 16,-3-3-2-16,-6 6-2 0,0 0 2 15,-12 3 0-15,3-3 5 16,-12 0 5-16,3 2-7 0,-8-5-1 15,5-2-3-15,-3-3-2 16,6-3-2-16,0-2 1 16,3-3-23-16,7-3-10 31,2 0-20-31,6-7-6 0,3 2-28 16,17-8-11-16,-2 0-9 15</inkml:trace>
  <inkml:trace contextRef="#ctx0" brushRef="#br0" timeOffset="82460.995">20475 9909 284 0,'15'2'107'0,"-15"-2"-58"0,0 16-20 0,0-16 33 16,-3 13-23-16,0-2-8 15,-3 13-12-15,0-6-2 16,-3 11-10-16,3-5-4 0,-6 8-2 15,4-6 1 1,-1 1 3-16,0-3-13 16,3-6-5-16,0-2-28 15,3-16-12-15,0 0-12 16,3-21-5-16,0 2-14 0,3-26-7 16,-3 8 38-1,3-16 46-15,-3 9 38 16,3-4 24-16,-3 6 12 15,3 5-23-15,0 5-11 0,0 8-19 16,0 5-3-16,12 11 0 0,-4 1-9 16,13 9-2-16,-3-2-1 15,6 5 0-15,-3-2 1 16,2 0 0-16,-2-1 0 16,0 1 0-16,-3 0 0 0,6-1 0 15,-6 1 0-15,-4 0 2 16,-2-1 10-16,-3 6 7 15,-3 0 1-15,-9 5 0 16,0-2 5-16,-3 15 1 16,0-2-2-16,-9 11-1 15,3-6-1 1,-6 8 1-16,4-5-7 16,-4 2-1-16,3-5-7 15,0-2-3-15,6-6-2 16,6-3-3-16,0-2 1 0,6-11-1 15,3-2 0-15,0-16 0 16,0 2 0-16,3-13 0 16,-1 3-5-16,7-11 1 15,-3 6 0-15,3-3-1 16,-3 5 4-16,-3 0 2 0,0 3 0 16,-3 5 2-16,-3 3-2 15,0 5-1-15,-3 0-2 16,-3 16-1-16,0 0 4 15,0 24 3 1,0-6-3-16,-3 27-1 16,0-8 0-16,-3 29 0 15,0-10 0-15,-6 23 2 16,3-16-1-16,-3 14 2 16,0-13 2-16,-9 18 2 15,3-16-3-15,-8 2-1 16,5-10 3-16,-12-10 3 0,6-11-4 15,-6-24-3-15,7-2-4 16,-7-35 1-16,3 3-1 16,0-32 0-16,7 2 0 15,2-10 0-15,3 8 0 0,6-8 0 16,3 8 2-16,15 3 0 16,0 5-3-16,24 5 2 15,-3 6 1-15,11 5 0 16,-5 2 2-16,3 9 3 0,-4-1-4 15,1 8-1-15,-3 3 2 16,0 3 3-16,-9-3-2 16,-7 3 0-16,-2-3 1 31,-9 0 0-31,0 0-16 0,-6-3-6 16,3 0-13-16,-6-5-6 15,3 1-33-15,-3-4-13 16,0 3-75-1</inkml:trace>
  <inkml:trace contextRef="#ctx0" brushRef="#br0" timeOffset="82796.2319">21139 10120 252 0,'-9'-23'93'0,"9"23"-50"0,0 0-46 0,0 0 19 15,3 0-6-15,0 0 4 16,0-3-25-16,0 3-11 16,0 3-92-16,0-1-39 0</inkml:trace>
  <inkml:trace contextRef="#ctx0" brushRef="#br0" timeOffset="84127.2554">21541 9615 240 0,'-9'-53'90'0,"9"53"-48"0,-6-42-16 0,6 34 29 15,0-5-18 1,0 2-6-16,-3-5-3 16,0 3-1-16,0 2-14 15,0 3 1-15,-3 8 0 0,3 0-5 16,-3 29-3-16,3-2-1 16,-3 23 1-16,0-7-3 15,0 33 0-15,0-12-1 16,-3 15-2-16,3-10 1 0,-2 2-1 15,-1-10 0-15,0-8 2 16,0-8-8-16,0-16-1 0,0-5-1 16,-3-16 0-16,3 0 5 15,-9-19 3-15,0 3 3 16,-2-8 3-16,2 3 6 16,0-5 4-16,3 2-4 0,0 0 1 15,3 3-4-15,3 5 0 16,3 3-8-16,6 5 0 15,0 0-1-15,12 2 2 16,-3 1-3-16,18-1-2 16,-3 1-12-16,8-6-5 31,-5 3-16-31,9-10-5 0,-6-1 6 16,11 1 6-16,-8 2 15 15,3 0 5-15,-6 0 9 16,-7 3 2-16,-2-1 24 15,-9 12 12-15,0-1-8 16,-9 8-3-16,-3-2-11 16,-3 7-5-16,0-2-9 0,-3 5-1 15,3-2-1-15,0-3 0 16,0-3-5-16,3-3-1 16,0 1-30-16,3-14-14 0,0 1-14 15,9-17-3-15,-3 3-24 16,0-21-7-16,0 8 33 31,0-5 81-31,-3 5 61 16,0 5-6-16,-3 3-4 15,0 5-36-15,0 3-17 16,3 10-9-16,0 0-5 0,11 9 1 16,-5-1-1-16,9 6 0 15,-3-1-3-15,6 6 0 16,-6-3 2-16,2-13 0 0,-2 0 1 15,0-2 0-15,-3 2 0 16,0-6 2-16,-3 4 1 16,-6-1 1-16,0 0 20 15,-6 6 11-15,0 0-3 16,-6 10-1-16,3-3-9 16,-6 6-3-16,3-2-7 0,0 1 0 15,3-1-9-15,0-1-2 16,3-3-1-16,3-2 0 15,0 0 0-15,3-5 0 16,-3 0-9-16,6-25-2 0,-3 7-7 16,9-15-4-16,-3 7 3 31,5-1 1-31,-2 3 6 0,6 2 5 16,-3 3 4-16,0 8 2 15,-3 0 7-15,0 22 4 16,-3-4 3-16,-1 27 3 15,-2-5 2-15,-6 21 1 16,0-8-6-16,-3 26 0 16,0-10 5-16,-12 24 6 0,1-16-7 15,-10 5 1-15,3-11-11 16,-3-7-2-16,3-9-1 16,-15-12 2-16,7-6-8 15,-19-26-3-15,6-1-2 16,-2-18 1-16,5 3-16 15,0-11-6 1,6 3-20-16,1-3-10 16,5 3-46-16,6-3-19 15,3 3-1 1</inkml:trace>
  <inkml:trace contextRef="#ctx0" brushRef="#br0" timeOffset="84680.4699">17981 10943 308 0,'0'0'115'0,"0"0"-62"0,27-8-75 0,-21 6 11 16,20-1-1-16,-2 0 4 15,21-2 19-15,-6 0 9 16,38-6-9-16,-12 3 3 0,43-5 2 15,-19 2 1-15,48-4-1 0,-21 4-4 16,45-2-2-16,-24 2 5 16,47-2 4-16,-26 0-3 0,44-1 1 15,-26 1-6-15,44-3 1 16,-32 3-7-16,44-3-3 16,-36 3 1-16,39-3 0 15,-38 3-4-15,23 0 1 16,-32-1 0-16,11 4 0 15,-26-1 2 1,-4 3 1-16,-26 3-1 16,-9 0 1-16,-21 2-9 15,-14 0-1-15,-19 1-14 16,-15 4-6-16,-11 1-46 16,-21 2-17-16,-6 1-55 15</inkml:trace>
  <inkml:trace contextRef="#ctx0" brushRef="#br0" timeOffset="88433.6526">4792 9178 344 0,'-15'11'129'0,"9"-6"-70"0,-3 9-49 0,9-4 28 0,0 6-23 16,3 8-6-16,3 8-6 15,6 2 0-15,3 3-2 16,5 0-3-16,4-3 1 0,3-2-1 16,-3-5 0-16,3-6-25 15,-1-5-11-15,4-6-14 16,3-7-4-16,6-14-4 0,-1-10-3 16,-2-11-38-1</inkml:trace>
  <inkml:trace contextRef="#ctx0" brushRef="#br0" timeOffset="88603.3304">5301 9139 324 0,'0'0'123'0,"0"5"-66"0,0 8-49 15,3-2 29-15,0 7-14 16,0 11-1-16,0 11-13 16,0 8-3-16,0 10-4 0,0 0-2 0,0 6 3 15,-3-6-7-15,0-5 1 16,-3-8-30-16,3-16-13 15,0-11-36-15,3-15-13 16,-3-14-27-16</inkml:trace>
  <inkml:trace contextRef="#ctx0" brushRef="#br0" timeOffset="88976.7795">5622 9136 316 0,'3'-3'121'0,"3"1"-66"0,3 2-31 0,-3 0 35 16,0 2-25-16,0 1-7 16,3 8-1-16,0 7 0 15,-3 9-13-15,-6 7 1 0,-3 8 2 16,-3 1-8 0,-6 10-2-16,0 0-2 15,-6-1 0-15,-9 4-29 16,1-3-10-16,-4 0-40 15,-3-3-15-15,-6-5-79 16</inkml:trace>
  <inkml:trace contextRef="#ctx0" brushRef="#br0" timeOffset="89424.0701">4437 11581 356 0,'-32'21'134'0,"20"-5"-72"0,-3 5-70 0,12-8 23 0,3 11-12 16,3 8-2-16,6 5 0 15,6 3-1-15,6 2 0 16,-1-2-3-16,7-6 2 0,0-5-1 16,3-2 0-16,6-6-5 15,5-5 0-15,7-6-41 16,5-7-18 0,-5-8-70-1</inkml:trace>
  <inkml:trace contextRef="#ctx0" brushRef="#br0" timeOffset="92436.4657">5569 11319 264 0,'-6'0'101'0,"6"3"-54"0,-3-6-46 16,3 3 19-16,3 0-9 15,6 0 1-15,2 0-5 16,7 3 1-16,6 2-5 16,0 0 11-16,0 3 6 0,0 3-4 15,-4 5-1-15,1 5 4 16,-9 5 2-16,-3 9 3 0,-3 2 2 15,-6 13-8-15,-6 8 0 16,-9 3-11-16,-15 0-2 16,-2 0-3-16,-10-8-2 15,0-8-19-15,-2-8-8 16,2-3-28-16,-3-10-10 16,1-6-26-16,-1-7-10 0,3-6-14 15</inkml:trace>
  <inkml:trace contextRef="#ctx0" brushRef="#br0" timeOffset="93784.6525">5042 11351 56 0,'-15'10'24'0,"12"-2"-12"0,-3 3 23 0,6-9 24 0,-3 4-3 16,3-4 2-16,0 1-21 15,0 0-10-15,0-1-16 16,0 1 1-16,3 0 4 0,0 2-2 16,0 0 0-16,0 3-2 15,-3 3 0-15,0 2-2 32,-3 5-1-32,0 4-5 0,0 7-1 15,-3-3 5-15,0 6 3 16,0 2-4-16,0 1-2 15,0-4-2-15,3-1 0 16,0-9 0-16,0 0 3 16,0-5-1-16,3-3 2 15,0-5-4-15,3-8 0 0,-3 0 1 16,6-8 0-16,6-8 2 16,3-2 1-16,6-4-3 0,9 1-1 15,5-3-3-15,7 1-1 16,0-1 1-16,-1 0 2 15,-5 3-1-15,-3 0-1 16,-3 2-2 0,-1 3 1-16,-5 6-19 15,-6-1-9-15,-3 1-25 16,-6 2-11-16,-6-3-62 16</inkml:trace>
  <inkml:trace contextRef="#ctx0" brushRef="#br0" timeOffset="94004.5818">5271 11353 284 0,'-9'3'107'0,"12"0"-58"0,-6 2-51 0,3-2 20 0,0 2 2 16,0 5 5-16,0 6-7 16,3 3 0-16,0 7-11 15,3 6 2-15,3 5 4 0,3 8-7 16,0 3-1-16,0 2-3 15,-4 0-2-15,1-2-37 0,0-1-17 16,-3-2-94 0</inkml:trace>
  <inkml:trace contextRef="#ctx0" brushRef="#br0" timeOffset="95886.045">5982 13904 316 0,'-53'34'118'0,"29"-2"-64"0,-3 13-61 0,18-21 21 16,-3 5 4-16,0 8 6 16,0 11-15-16,4-3-6 15,5 2-3-15,3 1-1 0,3-6 3 16,5 3-3-16,7-5 0 15,9-1-10-15,6-9-5 16,6-4-32-16,2-10-11 0,-2-11-36 16,6-7-50-1,-4-20 44-15</inkml:trace>
  <inkml:trace contextRef="#ctx0" brushRef="#br0" timeOffset="96421.3474">6384 13893 412 0,'0'8'154'0,"-3"-5"-84"0,0 7-101 16,3-4 15-16,3 4 5 15,3 4 8-15,6-4 0 16,3 1 3-16,3-1 0 15,0 1 0-15,0-1 0 0,-4 1 0 0,1 0 2 16,-6-1-1-16,0 3 2 16,-6 1-2-16,-6-4-1 15,-3 1 1-15,-6-1-1 16,-3 1 0-16,-2-3 0 0,-1-3 0 16,3 1 0-16,0-1 0 15,6-3 0-15,3-2-3 16,6 0 2-16,9-2 1 15,6-1 0-15,6 1 0 16,2-1 0-16,1 3 0 16,-3 3 0-1,0 2 0-15,0 5 2 16,-3 6 5-16,-3 5 4 16,-4 9-2-16,-2-1 0 15,-6 0-3-15,-3 0 1 16,-3-3-4-16,-3-2 0 0,-3-3-3 15,-5-2-1-15,-4-3-4 16,-6-3 1-16,-3-2-22 16,-3-4-8-16,-5-4-25 0,2-3-10 15,3-3-18-15,6-4-6 16,6-1-1 0</inkml:trace>
  <inkml:trace contextRef="#ctx0" brushRef="#br0" timeOffset="96723.1997">6640 14041 124 0,'24'-26'46'0,"-12"10"-24"0,6-5 9 16,-9 10 24-16,6-2-3 15,2 3-1-15,1 2-13 0,0 2-4 16,9 4-19-16,-3 4 6 0,0 4 3 0,-4 7-1 15,4 5-2-15,-6 6-3 16,0 8 1-16,-6 8 1 16,-3 7 0-16,-6 4-9 15,-6 1-4-15,-6 1-4 16,-6-2 0-16,-6-1-2 16,-3-8-1-16,-8-2-6 15,-1-6-4-15,-6-5-19 0,0-5-6 16,1-8-28-16,-10-5-13 15,-3-9-65 1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2:59:41.13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5851 8866 204 0,'-26'8'77'0,"14"-5"-42"0,-3-1-39 0,6-2 15 0,-3-2 7 16,-6-4 8-16,-3-4-4 15,-6-1-1-15,4-2-12 16,-4 0 12-16,-6-6 8 0,3-4-6 15,1-7-4-15,-1-1-10 16,3-6-4-16,0-3-3 16,3-2 1-1,4-1 0-15,2 1 1 16,0 2 0-16,3-2 2 16,0 0 1-16,6 2 3 15,3-5-3-15,3-3-2 16,3-2-2-16,3-3 0 15,3 3 0-15,3-3 1 16,9 0-2-16,6 3-2 0,9-6 1 16,5 1 1-16,10-1-3 15,2 6 0-15,-5 2 1 16,6 6 2-16,5 2 1 16,10 3 3-16,5 3-3 15,1 7 0-15,-1 3-3 0,6 3-1 16,7 5 1-16,2 3 2 0,-9 5-1 15,4 6 2-15,8-1-2 16,0 8 2-16,16 8-2 16,-16 6 2-16,-6 5-2 15,1 2 2-15,-1 6 4 16,-6 5 4-16,-23-11-6 31,5 30-3-31,-8 0 1 0,-3 2 0 16,-7 0-1-16,-8 6-2 15,-9 4 3-15,-6 4 0 16,-9 2-1-16,-9-3 1 16,-9 6-2-16,-6 0 2 15,-9 2 2-15,-9-5 2 16,-11 3-1-16,-13-3 1 0,-8-5-4 16,2-3 0-16,-5-3 1 15,-13-12 2-15,-5-6 3 16,-3-8 5-16,-1-6-6 15,-5-12-2-15,-9-8-1 0,6-6-1 16,2-5-2-16,-2-5 1 31,0-6-2-31,6-2-1 0,14-8-2 16,4-6-1-16,3-5-7 16,5-2-4-16,-5-3-19 15,8-11-8-15,10-5-52 16,8-13-20-16,15 0-42 15</inkml:trace>
  <inkml:trace contextRef="#ctx0" brushRef="#br0" timeOffset="1363.3867">6042 6736 200 0,'-3'-2'77'0,"3"2"-42"0,-12-3-4 16,12 3 29-16,-6 0-26 15,0 0-8-15,-9 0-6 16,3 0 1-16,-6 5-11 16,4-2 3-16,-7 13 3 0,3-3 1 15,0 8-1-15,3-2-6 16,0 2-4-16,3-3-3 0,0 1-3 15,3-3 3-15,4 2 0 16,-1-2-1-16,6-3-2 16,0-2-4-16,8 0 0 15,1-3 2-15,9-1 1 16,-3-1 3-16,6 4 3 0,-3-2-4 31,0 8-3-31,-3-3 14 0,-3 6 8 16,-4-3-3-16,-5 2-2 15,0 1-6-15,-9-3-4 16,3 0 0-16,-5 5-1 16,-1-3-2-16,-6 1 1 15,3-3-2-15,-6 2-1 16,3-2-2-16,0-11 1 0,0-2-17 16,3-14-8-16,3 1-37 15,4 2-15-15,-1 3-80 16</inkml:trace>
  <inkml:trace contextRef="#ctx0" brushRef="#br0" timeOffset="1584.0351">6170 6988 300 0,'0'23'112'0,"0"-23"-60"0,0 35-28 0,0-30 35 16,0 8-30-16,0 1-10 0,0-1-10 15,0-3-4-15,0 1-3 16,0 0-4-16,0-3-1 0,0-1 2 0,0-1 0 16,0-1-35-16,0-2-13 15,0-1-48-15,-6-18-21 16,3 3 3 0</inkml:trace>
  <inkml:trace contextRef="#ctx0" brushRef="#br0" timeOffset="1700.6432">6119 6966 176 0,'3'-15'66'0,"-3"15"-36"0,9 5-15 15,-6-5 20-15,3-16-19 16,0 3-6-16,3 5-9 16,-3 3-2-16,6 5 1 15,0 0-27-15,6 8-9 0,-4-1-53 16</inkml:trace>
  <inkml:trace contextRef="#ctx0" brushRef="#br0" timeOffset="2249.7201">6465 6908 264 0,'3'16'101'0,"-3"-16"-54"0,-9 0-28 0,9 0 26 16,-6 3-12-16,3-3-2 0,-9 5-12 15,3 0-1-15,-6 3-11 16,0-2 2-16,3 4 2 0,0-2-2 0,3 3 2 16,0-1-4-16,3 1 1 15,3-1-5-15,3 1-2 16,0-3 0-16,9-5-1 15,-3-1 0-15,9-7 0 16,-3 2 0-16,3-7 2 31,0 2-12-31,3-11-6 0,-3 3-2 16,0-13 0-16,-4 3 10 16,1 7 7-16,-3 3-1 15,3 9 1-15,-3-1 1 0,0 2 2 16,0 1 1-16,-3 29 1 15,0-3-2-15,0 16 1 16,0-5-2-16,-3 23 2 16,0-4 11-16,-3 17 6 15,0-9 3-15,-6-1 1 0,0-8-5 16,-6-5-1-16,0-5-10 16,-9 5-5-16,3-6-2 15,-11-25 1-15,5-4-6 16,-12-23-1-1,6 0-1-15,0-27 4 16,7 6-1-16,5 2 1 16,3 5 0-16,9-2 0 15,0 6 2-15,21 1 0 16,-3 7 0-16,15-1 0 16,-4 2 0-16,10 1 2 15,-6 3-12-15,0-1-3 0,-3 3-45 16,-1 0-19-16,-2 0-92 15</inkml:trace>
  <inkml:trace contextRef="#ctx0" brushRef="#br0" timeOffset="2402.6175">6750 7059 316 0,'-18'-3'118'0,"18"3"-64"0,-9 0-81 15,9 0 10-15,0-2-112 16,0-1-45-16</inkml:trace>
  <inkml:trace contextRef="#ctx0" brushRef="#br0" timeOffset="2734.1723">6979 6623 340 0,'-8'-8'126'0,"8"8"-68"0,0-8-32 0,0 5 36 15,3 3-26-15,-3 0-8 31,2 11-4-31,1-3-1 16,0 18-12-16,0-5-2 0,3 19 1 16,0-8-6-16,0 26-2 0,0-11-1 15,0 17 1-15,0-11-3 16,3-3 0-16,-3-8-32 16,3-10-13-16,-3-5-56 15,0-25-23-15,0 1-33 16</inkml:trace>
  <inkml:trace contextRef="#ctx0" brushRef="#br0" timeOffset="2918.9522">7099 6599 364 0,'0'-14'134'0,"0"14"-72"0,3 0-37 0,-1 0 38 0,4 0-30 16,-3 0-10-16,12-5-17 15,-3 0-4-15,6 2-2 16,0 1 0-16,0 4 0 0,-3 1-33 0,3 2-15 15,-4 0-89-15,-5 6-36 16,0 0 39 15</inkml:trace>
  <inkml:trace contextRef="#ctx0" brushRef="#br0" timeOffset="3085.5872">7090 6813 356 0,'-21'5'134'0,"21"-5"-72"0,-3 29-44 15,3-26 34-15,3 0-31 16,0-1-9-16,9-15-8 0,0 3-4 16,11 10 1-16,-2 0-6 0,6-8-1 15,-3 2-44-15,3-2-16 16,-4 3-99 0</inkml:trace>
  <inkml:trace contextRef="#ctx0" brushRef="#br0" timeOffset="3250.8397">7417 6837 340 0,'-12'8'126'0,"12"-8"-68"0,-3 66-41 0,3-58 33 16,0 0-30-16,0 0-8 16,0 2-10-16,0-2-3 15,0 0 1-15,0 0-20 0,0-3-7 16,0 1-32-16,3-6-15 15,0 0-67-15</inkml:trace>
  <inkml:trace contextRef="#ctx0" brushRef="#br0" timeOffset="3404.6305">7387 6657 216 0,'-3'-5'82'0,"3"5"-44"0,0 0-31 0,0 0 18 15,3 2-15-15,0 1-6 16,6 5-11-16,0 0-6 15,9 2 7-15,-3-2-35 0,12 3-12 16,-4-3-33 15</inkml:trace>
  <inkml:trace contextRef="#ctx0" brushRef="#br0" timeOffset="3988.2885">7697 6726 268 0,'-12'-8'101'0,"12"8"-54"0,-18-6-42 0,18 4 22 16,-9 2-4-16,3 0 3 15,-6 5 8-15,3 0 3 16,-3 3-19-16,4 0 9 0,-1 27 4 0,3-6-8 16,3-11-3-1,0-2-11-15,6 0-4 0,0 0-5 16,6-3-1-16,-3-2-1 16,5-9 0-16,-2 1-5 15,3-11 0-15,-3 3-10 31,3-14-2-31,-3 3-3 0,0-7 0 16,0 4 4-16,0-10 1 16,-3 3 10-16,0-1 6 15,-3 6 1-15,0 0 0 16,0 2 9-16,0 6 6 16,0 2 4-16,3 11 3 15,-1 0-8-15,1 19-1 0,0-3-5 16,0 31-3-16,0-4-2 15,0 18-3-15,-3-8 5 16,-3 29 4-16,0-11 6 0,-3 22 5 16,0-17-4-16,-6-4 1 15,0-11-10-15,-2-3-2 16,-1-8-10-16,-9-8-4 0,3-7-6 16,-12-27-4-1,3 0 6-15,-2-16 5 0,2 0 5 16,6-13 2-16,3 2 1 15,12-13 0-15,0 6 6 16,21-3 4-16,-3 5-1 31,12-2 2-31,-3 2-4 0,2 5-2 16,-2 3 2-16,0 6 0 16,-3 2-21-16,-6 5-10 15,0 1-63-15,-9 9-28 16,0 1-56-1</inkml:trace>
  <inkml:trace contextRef="#ctx0" brushRef="#br0" timeOffset="32340.6684">6212 8991 304 0,'-9'34'112'0,"9"-34"-60"0,-6-37-39 0,6 32 28 15,-3 2-8-15,3 0 1 16,-3 9-8-16,0-1-4 16,-3 16-12-16,0-2 2 0,0 15 2 15,0-5-3-15,0 19-1 16,3-9-2-16,0 14 2 15,0-8-7-15,6 6-4 0,0-9-3 16,3 0 3-16,0-5-13 16,3-10-4-16,0-3-28 15,6-9-10-15,-3 1-42 16,8-10-15-16,-2-4-17 16</inkml:trace>
  <inkml:trace contextRef="#ctx0" brushRef="#br0" timeOffset="32840.9922">6405 9043 272 0,'-9'-13'104'0,"9"13"-56"0,-3-8-12 0,3 6 36 16,3-1-29-16,0 3-9 0,3 0-15 0,0 0-2 15,6 3-10-15,-3-1-2 0,6 4-1 16,-3-4-5-16,5 6 1 15,-2 0 0-15,0 3 2 16,-3-1 1-16,-3 4 1 16,0-4-2-16,-6 9 1 31,0-4-2-31,-6 7 2 0,0-4-4 16,-9 3 0-16,3-2 3 15,-9 2 1-15,3-2-4 16,-5-4 1-16,2-1-2 15,3-4-2-15,3-2 0 16,9 0 0-16,0 0 3 16,12-3 0-16,0 1-2 0,12-1 2 15,-3 0 5-15,2-5 2 16,-2 0-5-16,3 3 0 16,-3 0 5-16,-3 4 6 15,0 1 5-15,-6 6 4 16,0-4-5-16,-9 9 1 0,0-3-4 15,-3 5 2-15,0-3-6 0,-12 3-1 16,3-2-6-16,-15 2-2 16,6-5-16-16,-9-5-6 15,7-1-29-15,2-7-12 16,3-1-42-16,12-12-18 16,0 2-28 15</inkml:trace>
  <inkml:trace contextRef="#ctx0" brushRef="#br0" timeOffset="33157.0856">6670 8935 332 0,'0'-66'126'0,"0"66"-68"0,15 66-30 0,-12-58 35 15,9-16-27-15,0 3-9 16,11 5-6-16,-5 0-2 15,12 10-10-15,-3 1 8 0,0 7 3 16,-4 1-4-16,1 7 1 16,-6-2-10-16,0 8-2 15,-3-6 1 1,-3 14 1-16,-3-8-1 0,-6 15-1 16,0-7-1-16,-12 8 0 15,3-9-2-15,-24 1-2 16,6-5-10-16,-18-4-6 15,7-4-21-15,-7-3-9 16,9-3-28-16,-5-8-13 16,5-2-91-16</inkml:trace>
  <inkml:trace contextRef="#ctx0" brushRef="#br0" timeOffset="34721.1378">7423 9266 288 0,'-21'18'110'0,"21"-18"-60"0,-3 13-83 0,3-13 6 16,0 6 36-16,0-1 23 16,0 6-5-16,0-1-4 15,6 6-14-15,-3 0 7 0,6 5 4 32,9 14 3-32,9-1 1 0,5 0-9 15,7-5-4-15,3 1-6 16,2 4-2-16,-2 8 3 15,3-5 3-15,2 0 2 16,13-8 3-16,8 1-5 16,1-4-3-16,-10 0-1 15,7 1-1-15,8-1-2 0,7-2-2 16,-1-3 5-16,-6 1 4 16,4-4-5-16,11-2 0 15,0-3 0-15,1-2 0 16,-1-3-2-16,9 0 1 0,6 0-2 15,-8-1-1 1,-1-1 3-16,12-4 0 16,0-2-1-16,-9 0 1 15,4 0-4-15,-31-2-2 16,-11-1 6-16,17-2 3 16,-12 0-6-16,28-6 1 15,-16 3-1-15,12-5 2 16,-14 2-1-16,23-5-1 15,-15 0 3-15,10 1 0 0,-13 1-1 16,9-7-2-16,-11 3 1 16,14-6-1-16,-12 5 0 15,1-4 2-15,-10 1-3 16,10-1 0-16,-13 1 3 16,12 1 3-16,-11 3-4 15,-1-6-1-15,-8 5 2 0,2-4 3 16,-8-1-4-16,8-3-1 15,-8 3 2-15,9 1 1 16,-10 1-4-16,4-7 1 0,-10 6 0 16,1-9 2-16,-6 5 1 15,2-4 1-15,-2 4-5 32,3 1-1-32,-7 2 1 0,4-5 2 15,-6 5 0-15,5-2-1 16,-5 2-2-16,0 0 1 15,-6 3 1-15,-1-3 0 16,-5 3 4-16,0 2 2 16,-3 3-5-16,0 0-2 15,-4 3-9-15,1 0-4 0,-3 2-21 16,0 1-10-16,-3 2-36 16,-3 3-16-16,0-1-63 15</inkml:trace>
  <inkml:trace contextRef="#ctx0" brushRef="#br0" timeOffset="35190.4083">12555 8940 320 0,'-39'21'121'0,"39"-21"-66"0,-33 16-42 0,30-16 30 16,-9 3-11-16,3 0 1 15,-3 5-12-15,3-3-3 0,-2 0-10 16,2 0 1-16,3-2 4 0,0 0-5 15,3-1-2-15,3-2-6 16,6 0 0-16,0 0 0 16,9 0 2-16,-4 0-1 15,10-5-1-15,-3 0 5 16,3-3 1 0,-3 0 2-16,3 0 0 15,-3-3-2-15,-1 9 1 16,-2-1-2-16,3 6 2 15,-3-1 0-15,0 12 1 16,0-4-4-16,-3 14-3 0,-3-3-14 16,0 14-6-16,-3-6-23 15,-1 5-11-15,-2-5-38 0,0-2-15 16</inkml:trace>
  <inkml:trace contextRef="#ctx0" brushRef="#br0" timeOffset="44540.4035">17427 8094 204 0,'-9'-11'77'0,"9"11"-42"0,-3-18 3 0,3 15 32 15,-3-5-21-15,0 0-5 16,-6 0-20-16,3 0-5 16,-8 0-11-16,2 3-1 0,-9 5 3 0,3 0-2 15,-6 10 3-15,3 1-4 16,1 8-2-16,2-4-5 15,3 9-2-15,3-3-2 16,6 9 3-16,3-4 0 16,12 6 1-16,-3-6 0 0,12 6 2 31,-3-6-3-31,5 4 0 16,-2-4 1-16,0 0 2 0,-3-2-1 15,-3 3 2-15,-3-3 0 16,-6 2 1-16,0-2-2 15,-6-3 1-15,0-3 4 16,-15-4 6-16,3-4-5 16,-6-7-2-16,3 0-1 0,-2-9 1 15,2 1-1-15,3-8 0 16,3 2-1-16,6-13 0 16,0 3-5-16,12-5 1 15,0 5 0-15,18-11 0 16,-3 5 0-16,11 4 2 15,-5-1-45 1,6 8-21-16,-6 3-69 16,11 7-28-16,-5 1 39 15</inkml:trace>
  <inkml:trace contextRef="#ctx0" brushRef="#br0" timeOffset="44709.4143">17698 8432 356 0,'-27'0'134'0,"27"0"-72"0,-15-2-70 0,15 2 21 0,0-6-16 16,0 4 0-16,9-6-37 15,-3 0-13-15,12-5-68 16,-3-1-29-16,12-7 58 16,-3 5 31-16</inkml:trace>
  <inkml:trace contextRef="#ctx0" brushRef="#br0" timeOffset="45539.6348">18109 7919 332 0,'-6'-8'126'0,"6"8"-68"0,-9 3-37 0,9-3 35 31,-6 8-21-31,0-3-7 0,-6 21-11 16,0-4-3-16,-6 17-8 0,4-4-2 0,-7 23 0 15,3-8 9-15,3 14 3 16,0-9-7-16,3 11-5 15,0-13-6-15,3-2 1 16,3-7-1-16,3-6 0 16,3-7 2-16,9-15 0 15,0-3 0-15,12-15 0 0,-3-1-9 16,6-21-2-16,-6 3 4 16,-4-8 1-16,1 5 4 15,-15-5 3-15,0 5 2 16,-12 0 1-16,4 6-2 15,-7 5-2 1,3 2-4-16,0 6 0 16,0 0-14-16,9 5-5 15,0 0-17-15,15 0-5 16,-3 0-18-16,24-3-5 16,-7 0-4-16,13-5 2 15,-6-2-3 1,5-3 1-16,-5 2 43 0,3-8 96 15,-6 4 46-15,-4-7-16 16,-2 6-8-16,-9-5-30 16,0 3-10-16,-9 2-28 15,0 0 1-15,-9 5 1 0,0 4-8 0,-6 7-3 16,3 0-5-16,-3 13 0 16,0-3 2-16,-6 14 5 15,3-3 1-15,-5 11 0 16,2-5-5-16,3 4-2 15,3-4-6-15,6-1-2 0,0-7-2 16,9-9 0-16,0 1-9 16,6-19-5-16,-3 0-12 31,12-13-3-31,-4 2-1 0,13-12 0 16,-6 7 13-16,6-11 9 15,-6 6 6-15,-1 0 3 16,-2 3 20-16,-6 7 10 15,-3 3 3-15,-9 14 1 16,0-1-5-16,-12 16-3 16,3 0-5-16,-12 27-2 0,3-8-4 15,-6 21-1-15,4-8-5 16,-1 13 0-16,3-10-5 16,-3 2-2-16,3-8-3 15,3 1-1-15,3-6-38 16,6-16-15-16,0-3-23 0,9-15-8 31,0 0-83-15,12-25-48-16,-3 4 103 15</inkml:trace>
  <inkml:trace contextRef="#ctx0" brushRef="#br0" timeOffset="45724.2105">18683 8154 400 0,'-3'8'151'0,"3"-8"-82"0,6 30-47 0,-3-28 37 15,0 17-22-15,0-3-4 16,9 15-19-16,-3-4-9 16,12 18-3-16,-3-6-2 0,12 6 2 15,-7-8-10-15,10 6-4 16,-6-9-23-16,0-2-10 16,-4-6-53-16,1-10-23 0,-6-3-42 15</inkml:trace>
  <inkml:trace contextRef="#ctx0" brushRef="#br0" timeOffset="45977.7539">19100 8072 436 0,'-12'6'165'0,"12"-6"-90"0,-18 18-61 0,18-15 39 16,-15 13-20-16,3-3-4 0,-17 24-8 15,5-5-1-15,-15 23-11 16,6-7-5-16,-2 18-1 0,5-10 0 16,-3 10 1-16,6-11-5 0,1 12-1 15,2-9-24-15,6-13-7 16,3-8-33-16,9-16-12 16,0-3-52-16,15-28-20 15,-3-1 5 1</inkml:trace>
  <inkml:trace contextRef="#ctx0" brushRef="#br0" timeOffset="46211.5538">19243 8139 420 0,'9'8'159'0,"-9"-8"-86"0,15 21-56 0,-12-19 36 16,0 9-19-16,0 0-2 15,-6 20-13-15,0-4-4 16,0 23-8-16,0-5-5 0,0 16 1 16,0-8-9-16,3 13-3 0,0-11-20 15,0 1-8-15,0-8-36 16,6-6-16-16,0-8-96 31</inkml:trace>
  <inkml:trace contextRef="#ctx0" brushRef="#br0" timeOffset="46509.2594">19588 8387 404 0,'-6'-37'151'0,"6"37"-82"0,21-50-63 16,-18 42 31-16,9-8-22 15,-3 3-6-15,12-8 1 16,-3 2 1-16,5 6-6 15,-2 2 1-15,3 14 4 0,-3 0 0 16,0 7 2-16,-3 1-2 16,-4 15 1-16,1-2-2 0,-3 8 2 15,-3-6 0-15,-6 11 1 16,0-7-4-16,-9-1 0 16,3-6-5-16,-12-1 0 0,3-4-23 15,-14-7-9-15,2-3-32 16,-12-11-12-16,6 3-126 31</inkml:trace>
  <inkml:trace contextRef="#ctx0" brushRef="#br0" timeOffset="50733.3773">20088 7797 208 0,'-3'-2'79'0,"3"2"-42"0,6-14-1 16,-3 12 30-16,0-4-9 16,0 1-1-16,3 0-15 0,0 0-3 31,0-1-21-31,-3 1 1 0,0 5 2 16,0 0-5-16,-3 5 2 15,0 1-8-15,-9 7-3 16,0-3-3-16,-6 14 0 0,3-5-2 15,-6 10-1-15,4-5 1 16,-4 2-1-16,3-5-3 16,3 0 2-16,0-5 1 0,3 0 2 15,0-3-1-15,6-5-1 16,0 0 3-16,9-5 2 16,0 0 0-16,18-6 0 15,-3 3-1-15,14-5 0 16,-5 2-2-16,6-2 1 15,-6-1-4 1,8 1-2-16,-5 0 4 16,0 0 1-16,-6 2 2 15,-1 0 0-15,-2 1-20 16,-6-1-9-16,-3 0-16 16,-9-2-7-16,0 0-36 15,-9-3-14-15,0 0-52 16</inkml:trace>
  <inkml:trace contextRef="#ctx0" brushRef="#br0" timeOffset="50949.6183">20279 7747 392 0,'3'3'145'0,"-3"-3"-78"0,-3 10-56 0,3-10 32 15,0 8-16-15,0-3-3 16,0 14-8-16,0-3 0 15,0 21-9-15,0-5-4 0,-6 18 0 16,3-8-2-16,0 9 2 16,0-9-24-16,0 3-11 31,0-8-58-31,3 3-27 0,0-6-52 16</inkml:trace>
  <inkml:trace contextRef="#ctx0" brushRef="#br0" timeOffset="55552.2233">13403 8027 288 0,'-24'-5'107'0,"15"-5"-58"0,0-14-62 16,9 11 17-16,6-11 5 16,3-8 8-16,6-16-2 15,9-12 2-15,9-9-10 16,17-11-2-16,13-2-1 0,2-2 0 0,4-1 0 15,11 0 0-15,9 9 0 0,1 4-2 16,-1 3-2-16,12 1 7 16,6 4 3-1,-3 9 1-15,4 4 3 0,8 4-7 16,-3 4-4-16,0 6 0 16,12 5 0-1,-3 9 7-15,-9 4 6 16,6 9-4-16,6 7 1 15,-15 6-4-15,-3 7 0 16,6 6-5-16,1 0-1 16,-13 8-3-16,-3 5-1 15,0 5 5-15,0 6 2 16,-5-3 0-16,-13 0 1 0,-5 3-6 16,-28-14-3-16,-5-2 3 15,11 5 1-15,-8-5-3 16,6 21 1-16,23 18-13 15,-14-18-5-15,-13-13-32 16,-5-11-15-16,3-5-52 16,-4-5-21-16,-8-6 24 15</inkml:trace>
  <inkml:trace contextRef="#ctx0" brushRef="#br0" timeOffset="56105.2449">16600 7517 352 0,'-12'10'132'0,"12"-10"-72"0,6-5-83 0,-3 2 13 15,6-2 14-15,-3 3 12 16,6-4 0-16,-4 1 2 16,10-3-11-16,-3 3 11 0,12-1 8 15,-3 1-8-15,12 2 0 0,-4 1-6 16,10 2-2-16,-6 0 0 0,5 0 1 16,-5 0-1-16,9-3-1 15,-7 1 1-15,10-6 1 16,-9 2 1-16,2-2 0 15,-5 0 0-15,0-7 2 16,-6 1-3-16,-1-15 1 16,-5 3-9-16,-3-11-2 0,-3 5-14 15,-6-18-5-15,-3 7-34 16,-9-25-14-16,0 4-114 16,-9-15-69-1,3 10 109-15</inkml:trace>
  <inkml:trace contextRef="#ctx0" brushRef="#br0" timeOffset="89100.5501">5393 11078 148 0,'-6'-3'55'0,"6"3"-30"0,-3-2 12 0,3-1 28 31,0 3-19-31,0 0-8 0,0 0-8 16,0 0 0-16,0 3-16 15,0-3 12-15,-3 5 4 0,0-2-2 16,-3 10-2-16,0-2-6 16,-3 7-2-16,0-2-6 15,-3 8 0-15,1-3-3 16,2 21 0-16,0-7-8 15,3 4 0-15,3-4-1 0,6 4 2 16,0-7-1-16,6 0 2 16,0-6-4-16,-1-2-2 15,1 0-7-15,3-8-2 16,-3 0-24-16,6-8-11 16,-3-3-36-16,3-10-12 0,0-1-40 15</inkml:trace>
  <inkml:trace contextRef="#ctx0" brushRef="#br0" timeOffset="89362.541">5551 11210 252 0,'-21'0'96'0,"21"0"-52"0,-12 0-5 0,12 0 35 0,-3 0-25 16,0 0-10-16,0 6-15 15,0-4-3-15,0 14-12 16,0-3-3-16,0 19 0 0,0-5-3 16,3 10-2-16,0-6 0 15,0 4-1-15,0-3-5 0,3-6 1 16,0-2-40-16,6-3-18 16,0-5-61-16,0-16-26 15,0 0 34 1</inkml:trace>
  <inkml:trace contextRef="#ctx0" brushRef="#br0" timeOffset="89646.7523">5625 11075 296 0,'6'-13'110'0,"-6"13"-60"0,12-2-39 0,-9 2 26 15,6 0-14-15,0 0 0 16,6 8 1-16,-3-3 2 15,3 8-13-15,-4-2 1 0,7 5 0 16,-6-3 4-16,3 5 1 0,-3-2 1 16,-3 13 0-16,0-5-9 15,-6 21-4-15,0-8 0 16,-3 13 2-16,0-7-4 16,-3 4-3-16,0-7-1 15,-6 5-1-15,0-8 0 16,-12-3 0-16,3-4-18 0,-17-7-8 15,8-4-30-15,-9-6-15 16,6-2-110 0</inkml:trace>
  <inkml:trace contextRef="#ctx0" brushRef="#br0" timeOffset="106705.0802">16838 10369 380 0,'-12'-8'143'0,"12"8"-78"0,12-8-56 15,-9 6 30-15,6-1-20 16,-3 0-5-16,12 3-7 16,-4 0-2-16,10 0-3 15,-6 0-2-15,3 3 3 0,-3 0 0 16,0 7 3-16,-3-2 3 16,-1 11 5-16,-2-4-2 0,-6 17 1 15,0-5-7-15,-6 2-2 16,0-5 4-16,-12 13 5 15,0-6-7-15,-11 6-1 16,2-5-3-16,-9 3-2 16,3-6 3-16,0-3 2 15,7-2 0 1,2-3 0-16,3-2-6 16,12-9-1-16,0 1 1 0,21-6 0 15,-3-2-2-15,17 5 0 16,-5 0 4-16,12-3 1 15,-6 0 0-15,11-2-2 16,-5-1 1-16,6-2 1 16,-7 0-14-16,-2 14-7 0,-3-4-15 15,-9-7-3-15,-4 0-34 16,-11-1-12-16,0 1-88 16</inkml:trace>
  <inkml:trace contextRef="#ctx0" brushRef="#br0" timeOffset="107436.6101">14278 10218 272 0,'-18'3'104'0,"18"-3"-56"0,-12 5-34 0,12-5 26 0,-3-5-16 16,3 2-3-16,0-7-8 16,0 2-3-16,0-16-6 15,0 3 2-15,18-19 3 0,-6 8-5 16,30-13 0-16,-7 6-2 15,19-14 1-15,-9 8-2 16,38-11-1-16,-12 9 1 0,31-6-1 16,-16 8 0-16,30 10 0 15,-18 6 0-15,30 13 2 16,-21-2-1-16,9 18 2 16,-20 0-2-16,8 5 2 15,-15-2-2-15,1 20-1 16,-13-1 1-1,-9-1 1-15,-8-3-8 16,-9 9-3-16,-7-6-20 16,-2 3-6-16,-9-6-28 0,-4 3-13 15,-2-2-47 1</inkml:trace>
  <inkml:trace contextRef="#ctx0" brushRef="#br0" timeOffset="107768.1167">15995 9805 332 0,'-47'3'126'0,"47"-3"-68"0,-15 19-61 16,15-17 24-16,-3 4-11 0,3-1 2 16,6 11-1-16,0-3 1 15,18 8-6-15,-6-5 3 0,17 3 3 16,-5-4-2-16,6-1 0 15,-6-4-4-15,8 1-1 16,-5-3-1-16,9 0 2 16,-7 0 3-1,4-6 2-15,-6 1-1 16,3-19 1-16,-4 3-2 16,-2-22 0-16,-6 6-5 0,-3-18-1 15,-3 7-1-15,-4-10-2 16,-2 7-24-16,-6-2-9 15,0 6-56-15,-6 2-25 16,0 2-42-16</inkml:trace>
  <inkml:trace contextRef="#ctx0" brushRef="#br0" timeOffset="109405.8838">6959 11451 260 0,'9'32'99'0,"-1"-11"-54"0,10 19-55 0,-6-24 14 16,6 7-5-16,9 9 0 15,12 3 9-15,11 2 7 0,4 2-7 16,-1-2-2-16,7 0 0 0,14 3 6 15,7-3 2-15,-4-2-5 16,3-4-1-16,16 4-6 16,8-4-2-16,-6 1 2 0,3-3 1 15,9-2 7-15,1-3 6 32,-4 2-8-32,9-7-4 0,3-4-1 15,-6-1 2-15,9-4-4 16,9-2-1-16,-15-3 2 15,6 1 3-15,9-6 0 16,-9 0 2-16,0 0-6 16,9 0-3-16,-6-3 1 15,-9-2 2-15,12 0 0 0,-6-6 2 16,-12-2-4-16,3-1 0 16,4-1 1-16,-4-1 2 15,-15 0 1-15,-3-3 3 16,6 6-5-16,-2-3-1 15,-7-2 2-15,-15-1 1 16,1-2-1 0,2-3 1-16,18-8-2 15,-11 6-1-15,-10 0 1 16,-18 2 1-16,-5 0-1 16,-3-3-1-16,-7 1 1 0,-2-6-1 15,3 3 0-15,-4 3 2 16,-2 2-10-16,-3-3-2 15,-4 1-19-15,-5 0-7 0,-3-4-43 16,0 4-19-16,-9-8-17 16</inkml:trace>
  <inkml:trace contextRef="#ctx0" brushRef="#br0" timeOffset="109859.3637">11828 11549 416 0,'-38'19'156'0,"26"-9"-84"0,-9 3-93 0,18-7 22 16,-3-1-11-16,3-2 4 16,3-3 3-16,6-3 2 15,6-5 1-15,3-5-5 0,3-6 1 0,5-2 2 16,7-3 1-16,6-5 1 16,6-3 2-16,-1 3-1 15,-2 3 2-15,-6 5-4 16,-4 8 0-16,-5 7 5 15,-6 9 2-15,-3 7 6 16,-3 9 5 0,-6 7-7-16,-3 6-3 15,-3 5-4-15,0 8-3 16,-6 5-13-16,0 6-4 16,0 0-29-16,3-1-12 15,3-5-28-15,6-7-8 16,6-17-25-16</inkml:trace>
  <inkml:trace contextRef="#ctx0" brushRef="#br0" timeOffset="131546.5005">5863 13994 200 0,'-6'-13'77'0,"6"-1"-42"0,-3-2-4 0,3 9 32 15,-3-1-9-15,0 0 1 16,-3 2-9-16,-3 4-4 15,1 2-23-15,-1 5 2 0,-6 11 2 16,-3 10-8-16,-6 9-1 16,-6 28-6-16,-5-5 0 15,-1 14-3 1,3-9 2-16,6 1-4 16,7-3 0-16,5-3-3 15,6-8-1-15,6-5 1 16,6-10 2-16,3-6-25 15,3-8-10-15,2-8-27 16,1-10-10-16,0-14-64 16,0-10-62-16,-6 0 71 15</inkml:trace>
  <inkml:trace contextRef="#ctx0" brushRef="#br0" timeOffset="131878.1075">5429 14224 296 0,'-15'-3'110'0,"12"3"-60"0,-3 6-32 0,3-4 28 16,0 4-18-16,0 4-5 15,3 3-8-15,0 1-2 16,0 2-7-16,0 2 3 0,3 6 1 16,0 5-1-16,3 0 0 31,0 11-3-31,3 7-1 0,0 1 3 15,3-6 5-15,-1-7-5 16,1-4 0-16,6-7 2 16,3-3 1-16,0-7-5 15,3-6-2-15,3-6 0 16,2 1 2-16,1-11-3 16,0-8 0-16,-3-8-1 0,-1-5 1 15,7 0-20-15,-3 3-8 16,9 2-31-16,2-3-13 15,1 1-95 1</inkml:trace>
  <inkml:trace contextRef="#ctx0" brushRef="#br0" timeOffset="133979.9598">4515 15819 232 0,'-15'6'88'0,"9"-12"-48"0,-6-1-5 0,6-1 32 15,0-6-21-15,-3-2-8 16,3 6-12-16,0 2-5 16,0-11-11-16,-2-15-4 0,5-3-2 0,3 8-2 15,5-8 1-15,4-5-2 16,6-3-1-16,0 0 1 0,3 8-1 15,-3 2 0-15,3 9 0 16,0 4 0-16,2 7 0 16,1 4 0-16,3 8 2 15,0 6 1-15,6 16 1 16,-6 12 2-16,-7 1 3 16,-5 8 5-16,-6 10 1 0,-9-5-2 15,0 5 0-15,-6 3-3 16,-6 0 1-16,-2-5 0 15,-4-9 3-15,3-7-7 16,3-5-4-16,-6-12 0 16,0-1 2-16,-2-9-4 15,-1-10-3 1,3-6-8-16,6-13-2 16,6 3-17-16,9-3-7 15,9 3-47-15,9 3-19 16,9-1-59-1</inkml:trace>
  <inkml:trace contextRef="#ctx0" brushRef="#br0" timeOffset="134148.4411">5033 15732 372 0,'-27'21'140'0,"18"-21"-76"0,-3 6-66 0,9-6 27 16,0 0-24-16,3-3-7 15,0 0-57-15,0-2-26 0,3-3-56 32,9-5-23-32</inkml:trace>
  <inkml:trace contextRef="#ctx0" brushRef="#br0" timeOffset="135982.9909">5396 15658 316 0,'-12'0'121'0,"9"-5"-66"0,-3-3-51 16,6 0 24-16,0-3-14 16,0-2-1-16,0-3-9 15,0-5-3-15,3-3-1 16,3-8 0-16,0-2 0 0,3-3 0 0,6 5 0 15,0 1 0-15,3-1 0 16,8 0 0-16,4 0 0 16,0 8 0-16,0 9 2 15,-4 9-3-15,1 9 0 16,-3 8 3-16,-6 7 3 0,-3 16-4 16,-6 6-1-16,-9-3 9 15,-6 3 3-15,-6 2 3 0,-9 3 4 16,-3-5-5-16,-6-8 0 15,1-6-4-15,-1-7-1 16,0-6-5-16,3-5-3 16,6-6 0-16,4-2-1 31,5-5-7-31,3-5 0 0,3-6-28 16,9 0-12-16,9 3-41 15,17-3-17-15,10 2-29 16</inkml:trace>
  <inkml:trace contextRef="#ctx0" brushRef="#br0" timeOffset="136467.1189">5795 15602 292 0,'-3'-15'110'0,"3"7"-60"0,0-6-39 0,0 7 28 16,0-7-10-16,3-4 0 16,3-6-10-16,0-8-1 15,3-2-11-15,3 2-4 0,2 3-2 16,7-3-1-16,6-2 2 0,6-1-3 15,3 6 0-15,-4 5 1 16,1 9 0-16,0 7 0 16,-6 8 2-16,-4 8-1 15,-8 2 2-15,-3-2 0 16,-3 19 3-16,0 23 10 16,-3-16 5-16,-3-2-3 0,-6 8 0 15,-6 18-2-15,-3-10 0 16,-6-9-4-16,-3-7 0 15,-5-8-9-15,-10-14-4 16,0-10-3-16,0-10 0 0,4-6-8 16,2-8-5-16,6-5-9 31,6-3-4-31,3 0-23 16,6 14-9-16,1 2-49 0,5-2-21 15</inkml:trace>
  <inkml:trace contextRef="#ctx0" brushRef="#br0" timeOffset="137668.8532">6250 15219 328 0,'-12'2'123'0,"15"-2"-66"0,6-2-55 0,0-1 25 15,6 1-9-15,12-4 1 16,9 1-8-16,2-3-4 16,4 0-4-16,-6 0-3 0,-4 0 3 0,-2 0-2 15,0 0 2-15,-3 3-15 16,-4 0-5-16,-2 2-31 31,-6 0-11-31,-3 1-71 16,-3 4-45-16,-9-2 79 15</inkml:trace>
  <inkml:trace contextRef="#ctx0" brushRef="#br0" timeOffset="138184.6899">6497 15089 296 0,'-18'-2'110'0,"9"7"-60"0,4 5-47 15,5-7 23-15,-3 0-8 16,3 5 1-16,0 5-4 16,0-3 1-16,0 14-9 15,0-3 2-15,-6 19 2 0,-6 24 0 16,0-9 1-16,0-7-6 16,3-6-2-1,3-7-2-15,0-6-2 16,3-8-2-16,0-5-1 15,3-6 2-15,0-4 2 16,0-4-2-16,3-2 0 0,0 0 1 16,3-2 0-16,3-1 0 15,3 0 0-15,0 1 0 16,3-1 0-16,0 0 0 0,-1 1 0 16,1-1-3-16,3 3 0 15,-3-3 2-15,0 3 2 16,0 3 0-16,3 0 2 15,-1-1-4-15,-2 4 0 16,0 2 1-16,-3 2 2 16,0 3 10-16,-3 6 7 0,-6-1-1 15,-3 1-1-15,-3-3-5 16,-6 2 0-16,-3 4-3 16,0-4 2-16,-3 1-4 15,-5-4-2-15,-7-4-2 16,-9-6-3-16,-3-5-4 0,4-2-2 31,5-6-19-31,6-3-7 16,6 1-23-16,9-1-8 15,12-5-39-15,9 3-15 16,6 0-4-16</inkml:trace>
  <inkml:trace contextRef="#ctx0" brushRef="#br0" timeOffset="138721.1692">6899 15216 372 0,'-18'-8'140'0,"9"-2"-76"0,9-6-64 0,3 8 27 0,6 0-19 16,6-3-4-16,3 6-3 15,0 0-1-15,3-1 0 16,5 4 0-16,1 2 2 0,0 2-1 16,-3 4 2-16,0 4 0 15,-9 6 3-15,-10 3 3 0,-2 2 5 16,-6-3-6-16,-5 4 0 16,-7-1 0-16,0 0 0 15,-3 0 2-15,3-2 1 16,-3-4-3-16,6-4 0 0,3 0-5 15,3-3-2-15,3-3-3 16,3 3 1-16,6-3-1 16,6 0 0-16,9 1 0 0,9 2 0 15,6 2 2-15,5-2 2 16,-2 3-3-16,-3 2 0 16,-7 0 5-16,-5 0 5 15,-6 1 10-15,-6 2 8 16,-9 5-3-16,-12 0-2 31,-12 3-8-31,-6-3-4 0,-5-3-5 16,-4-2-2-16,0-5-3 15,4-3-3-15,-1-6-25 16,-3-2-9-16,3-5-38 16,4-3-15-16,5-2-105 15</inkml:trace>
  <inkml:trace contextRef="#ctx0" brushRef="#br0" timeOffset="141350.8245">5182 15198 224 0,'-6'-6'85'0,"3"6"-46"0,3 0-21 16,0 3 25-16,0 2-18 15,0 9-3-15,0 4-8 0,0 9 1 16,0 18-8-16,0 5-2 0,-3 13 1 15,-3 6-1-15,0 8 0 16,0 7 1-16,3-2 3 16,6-2-2-16,3-11 1 15,6-8-5-15,3-11-2 32,5-5 0-32,7-8 1 0,3-8 1 15,0-5 3-15,3-6-1 16,2-7 0-16,13 2-3 15,5-5-2-15,7-3 3 16,-3-2 0-16,-1-3-1 16,10-5 1-16,14-1 0 0,3-4 1 15,-2-6 2-15,2 8 1 16,12-5-6-16,3-3-2 0,-5-3 2 16,2 1 1-16,9-3 0 15,-3-1-2-15,-8 4 1 16,-1-3-1-16,0 2 0 15,0-2 2-15,-5 5-1 32,-13-5 2-32,-5 5 0 0,-4 0 1 15,-2 0-2-15,2 1 1 16,-5 1-2-16,-7 1-1 16,-5 0 1-16,-9 2 1 15,-7 3 3-15,-5 3 4 16,-3 0 0-16,-6-1 0 15,-3 1-1-15,-3 3 2 0,-4-1-1 16,-2 0 0-16,-3 1-5 16,0-6-1-16,0-6-1 15,-3-9 1-15,-3-14-15 16,-6-30-5-16,-8-25-62 0,-4-30-27 16,-3-21-59-1</inkml:trace>
  <inkml:trace contextRef="#ctx0" brushRef="#br0" timeOffset="145895.8338">6119 16822 676 0,'0'0'0'0,"12"13"-3"0,-9-13 2 16,3-2 1-1,0-1 0-15,3-10-3 16,0 5 0-16,6-16 2 16,-3 0-7-16,3-13 1 0,-4 6-2 15,4-14 1-15,-3 8 5 16,-3 0 1-16,0 5 4 0,-3 8 1 15,0 3 1-15,-3 13 2 16,0 3 6-16,-3 10 4 16,0 0-8-16,3 24-2 15,-3-5 0-15,3 10 1 16,0-7-3-16,3 5-1 0,-3-6-1 16,6-2 1-16,-3-3-7 15,9-8-1-15,-3-2-29 16,2-11-10-16,-2 0-38 0,3-21-15 15,-3 2-50 1</inkml:trace>
  <inkml:trace contextRef="#ctx0" brushRef="#br0" timeOffset="146166.8618">6548 16208 336 0,'-3'-5'126'0,"3"5"-68"0,0-29-39 16,0 24 34-16,3 13-14 0,0-3 0 16,0 3-11-16,0-3-3 15,-3 24-14-15,0-5 0 0,3 13 0 16,-3-2-4-16,3 4 1 16,0-2-5-16,0 27 0 15,0-14-1-15,0 11 1 0,0-14-18 16,3-2-6-16,-3-7-21 15,3-7-9-15,-1-4-36 16,-2-19-15-16,0-3-52 31</inkml:trace>
  <inkml:trace contextRef="#ctx0" brushRef="#br0" timeOffset="146451.3381">6640 16103 308 0,'-9'-8'115'0,"9"8"-62"0,0-3-18 0,0 0 38 15,0 3-26-15,0 0-9 16,3 6-9-16,0-4-4 16,0 25-14-16,0-6 4 0,0 24 5 15,0-8-9-15,0 11-1 16,0-9-4-16,0 27-1 0,0-7-3 15,0 1-2-15,0-1-17 16,3-6-9-16,-3-11-30 16,0-8-13-16,0-2-73 15,-3-16-34-15,0-3 42 16</inkml:trace>
  <inkml:trace contextRef="#ctx0" brushRef="#br0" timeOffset="146898.4223">6188 16891 204 0,'-3'5'77'0,"3"-5"-42"0,-6-5-8 16,6 5 27-16,-3-3-17 15,3-2-4-15,-6-6-6 16,3 4-2-16,-3-12-14 15,3 6 4-15,0-6 5 0,0 3-5 16,0-10 0-16,3 2-5 0,0-10-1 16,0 10-5-16,6-5-1 15,-3 5-1-15,3-2-2 16,-3 7 3-16,3 1 0 16,0 4-1-16,3 1-2 15,0 2 1-15,0 4-1 16,-3 4-38-1,2 3-16-15,-2 0-81 16,3 8-64-16,-3-6 78 16</inkml:trace>
  <inkml:trace contextRef="#ctx0" brushRef="#br0" timeOffset="148840.5867">7194 16193 252 0,'-6'-27'96'0,"6"27"-52"0,-6 42-32 16,6-36 24-16,-3-17-8 16,0 1 0-16,-6-1-6 15,3 8-4-15,-3 3-10 16,0 0 1-16,-3 24 2 0,0-8-2 0,0 8 2 16,1-6-4-16,2 6 1 15,0 0-5-15,3-3-2 16,0 0 0-16,6 0 1 15,0-5-3-15,9 3-2 16,0-6 2-16,11 0 0 31,-2-2-2-31,6-1 2 0,-3-2 3 16,0-2 1-16,-3-4-1 0,0 12 1 16,-4-7 7-16,-5 1 5 15,-3 0 2-15,-9 27-1 16,0-3 0-16,-12-11 0 15,4-5-6-15,-10 5-2 16,3-5-4-16,-3-8-3 0,3-1-3 16,-3 4 1-16,3-3-12 15,4-5-7-15,2-3-29 16,6-19-11-16,0 1-48 16,9-1-21-16</inkml:trace>
  <inkml:trace contextRef="#ctx0" brushRef="#br0" timeOffset="149157.5666">7426 16195 260 0,'-9'-13'99'0,"9"13"-54"0,-3 34-17 0,3-31 32 16,0 5-27-16,0-3-7 15,0 6-11-15,0-1 0 16,0 12-8 0,0-4-2-16,0 11 1 0,0-2-3 15,0-1-2-15,0-5 0 16,0 3 1-16,0-5-6 15,0-4 1-15,0-1-43 0,0-6-19 16,0 0-86 0</inkml:trace>
  <inkml:trace contextRef="#ctx0" brushRef="#br0" timeOffset="149320.4101">7316 16145 280 0,'-12'0'107'0,"12"0"-58"0,-3-8-44 16,3 5 24-16,3 3-18 15,0 0-6-15,6 8-3 16,0 0-2-16,3 3 0 0,-3-3-16 0,5 2-4 31,-2-2-30-31,6-5-12 16,-3 0-48 0</inkml:trace>
  <inkml:trace contextRef="#ctx0" brushRef="#br0" timeOffset="150043.6506">7655 16161 256 0,'-6'-16'96'0,"6"16"-52"0,-12 48-34 0,12-43 25 16,-6 3-8-1,3-3 1-15,-9-8-9 0,4 1-4 16,-7 15-8-16,3 3 4 0,-3 2 2 16,3-2 0-16,0 5 2 15,0-2-6-15,3 2-3 16,0-2-3-16,3-1 0 15,0-2-2-15,6-3-1 0,0 3 1 16,6-5-1-16,-3-3 0 16,9-6 0-16,-3 6-3 15,3-16 2-15,0 8 1 32,3-13 2-32,-3 2-8 0,0-4-1 15,0-1-9-15,-1-8-5 16,1 0 0-16,-3-5 2 15,0 3 9-15,-3 2 3 16,0 3 7-16,-3 2 2 16,0 3 0-16,-3 3-2 15,0 0-2-15,3 2 1 0,-3 3 1 16,3 0 2-16,-3 3-1 16,3 0-1-16,-3 2 1 15,3 3-1-15,0 0 4 0,3 0 2 16,0 0 4-16,3 11 1 15,-3-1-3-15,0 22-3 32,0 2-2-32,3 14 0 15,-3-8-2-15,-1 20-1 16,1-9 9-16,-3 4 4 16,0-2 0-16,-3 8 2 0,0-13-8 15,-3 2-2-15,0-10-3 16,-5-6-2-16,2-5 1 15,-9-5 1-15,3-3-3 0,-9-13 0 16,3 0-1-16,-9-19 0 16,3 4 2-16,4-12 2 15,2 8-6-15,9-7 1 16,0 2 1-16,15-5 1 16,-3 2 1-16,12 6 0 15,-3 0 0-15,6 2 0 0,-1 1 0 16,4 15 0-16,-3-5-5 15,-3 0-1-15,0 0-39 0,-3 0-15 16,-3 0-93 0</inkml:trace>
  <inkml:trace contextRef="#ctx0" brushRef="#br0" timeOffset="158151.3628">7914 16050 264 0,'-3'-8'99'0,"3"8"-54"0,0 0-31 0,0 0 28 16,3 8-14-16,0-3-1 16,0 6-7-16,-3-4-3 15,0 20-9-15,0-3 1 0,-3 15 4 16,3-4-5-16,-3 7 0 15,0-5-4-15,0-2-1 0,3-6-1 32,0-6-2-32,0-1-2 0,0-6-1 15,0-3 2-15,3-19 2 16,-3 4-2-16,3-27-2 16,0 5-1-16,9-8 3 15,-3 3 0-15,3 0 1 16,-3 5-3-16,6-5 2 15,-3 5 1-15,2 3 0 0,-2 0 0 16,3 13 2-16,-3-3-1 16,0 11-1-16,0 0 12 15,0 6 4-15,-3-4-6 16,0 22-3-16,-3-3-4 16,0 8 0-16,0-5-4 0,0 0 0 31,-4-3 1-31,4-5 0 15,-3 0-14-15,3-5-5 16,-3-4-37-16,3-12-13 16,0 3-84-1</inkml:trace>
  <inkml:trace contextRef="#ctx0" brushRef="#br0" timeOffset="158572.2449">8233 16063 196 0,'-9'-3'74'0,"9"3"-40"0,-3-13 2 0,3 8 30 0,0 5-20 16,0 0-8-16,3 5-12 16,0-2-3-16,3 7-12 15,-3-2 0-15,3 8 2 0,-3-3-7 16,-1 22-1-16,1-6-1 15,0 5 0-15,0-5-2 0,0-2-2 16,0-3-21-16,0-9-9 16,0-1-45-16,0-17-16 15,0 0-37 1</inkml:trace>
  <inkml:trace contextRef="#ctx0" brushRef="#br0" timeOffset="158722.3857">8221 15936 320 0,'-9'-3'121'0,"9"3"-66"0,-3-24-51 0,3 16 26 16,0 8-19-16,0-2-6 15,3 2-12-15,0 0-6 16,3-3 7-16,0 3-33 0,6 3-11 16,-4-1-47-16,16-2-56 15,-6 6 48-15</inkml:trace>
  <inkml:trace contextRef="#ctx0" brushRef="#br0" timeOffset="159176.1226">8518 15719 208 0,'0'-48'79'0,"0"48"-42"0,-3-45-19 15,3 37 25 1,0-8-9-16,0 3-2 16,-6 0-5-16,0 0-2 15,-5-11-14-15,-1 5 7 0,0 14 4 16,0 0 0-16,-3 5-1 15,3 0-9-15,3 24-3 16,0-3-5-16,6 29-1 16,3-8-1-16,3 27 1 0,0-11-2 15,3 17 2-15,0-12-4 16,3 1 0-16,-3-6 1 0,3-3 2 16,-3-7-10-16,0-14-2 15,0-2-19-15,-3-16-7 16,0 2 3-16,-9-36 5 15,0 7 14-15,-15-4 8 16,3 1 8-16,-6 1 4 0,3 0 20 16,4 2 7-16,2 3-5 15,6 0-4-15,0 3-12 16,15 0-3-16,-3 2-5 16,18-2-1-16,-4 2-1 31,13-2-2-31,-6 0 1 0,3-3 1 15,-3 0-3-15,-1 2-2 16,-2-1-38-16,3-1-15 16,-3 0-27-16,0-3-9 15,-3 3-27 1</inkml:trace>
  <inkml:trace contextRef="#ctx0" brushRef="#br0" timeOffset="159407.2878">8706 15851 300 0,'-6'3'112'0,"6"-3"-60"0,-3 0-39 0,3 0 30 15,0 5-15-15,0 0-4 16,-3 9-7-16,0-1-1 16,0 13-9-16,0-4-4 0,0 7 0 31,0-8-2-31,3 8-1 16,0-5-2-16,3 2 1 0,0-2 1 15,9 0 0-15,-3-6-31 16,15-7-12-16,-3-3-13 15,8-11-6-15,-5-2-43 16,3-6-47 0,-3 1 55-16</inkml:trace>
  <inkml:trace contextRef="#ctx0" brushRef="#br0" timeOffset="159791.6877">8989 15936 252 0,'-3'-13'96'0,"3"13"-52"0,-12-8-25 0,12 5 26 15,-6-13-6-15,3 3 2 16,-6 5-8-16,3 3-3 15,-3 10-16-15,3 0 0 0,-3 9 2 0,0-7-2 16,3 20 2-16,0-3-7 16,6 0-1-16,0-3-4 0,3-5-3 15,0 2 0-15,6-7 1 16,3 2-10-16,0-8-2 16,-3 1-13-16,3-12-5 31,-3 1-14-31,0-11-4 15,0 0 12-15,-3-10 7 0,0 2 16 16,-1 8 9-16,-2 3 4 16,0-3 4-16,-3 5 25 15,0 9 15-15,0 2-13 16,0 2-6-16,0 1-14 16,0 10-4-16,0-7-5 0,3 12-1 15,0-5-3-15,0 3-1 16,0-3-4-16,3-2-1 15,0 0-48-15,3-9-19 16,0 1-71 0,3-11-44-16,-3 0 86 15</inkml:trace>
  <inkml:trace contextRef="#ctx0" brushRef="#br0" timeOffset="160154.3801">9215 15822 280 0,'-3'13'107'0,"3"-13"-58"0,0 27-24 0,0-25 33 15,0 6-18-15,0-2-3 16,0 4-6-16,0 1-2 16,0 7-16-16,0 1-8 0,3-3-1 15,0-3-3-15,3-2-1 0,-3-1-2 16,3-10 1-16,0 0-12 16,3-10-5-16,-3 4-1 15,2-4 1-15,1 2 3 16,0-16 4-16,0 5 5 15,0-7 1-15,0 5 0 0,0 0 4 16,0 2 2-16,0 9 4 16,-3 2 7-16,0 13 4 15,0 0 1-15,-3 11-1 16,0-3-4-16,0 6-2 16,0-3-6-16,3 7-3 31,-3-1 0-31,3-1-1 0,0-5-22 15,2-8-10-15,1-3-39 16,6-10-17-16,-3-1-58 16</inkml:trace>
  <inkml:trace contextRef="#ctx0" brushRef="#br0" timeOffset="160422.9753">9620 15462 288 0,'-6'-26'107'0,"6"26"-58"0,-6 16-24 15,6-16 31-15,-3 10-19 16,3-2-6-16,-3 3-7 16,0-1-1-16,0 19-13 31,0-2-1-31,6 26-2 0,-3-8 1 0,3 5 2 16,0-2-7-16,3 7-2 15,0-10 1-15,3-2 1 16,-3-9-1-16,3 3-2 15,-1-8-6-15,-2-10-4 16,0-3-21-16,-6-11-7 16,0 0-45-16,-15-13-17 0,4-2-44 15</inkml:trace>
  <inkml:trace contextRef="#ctx0" brushRef="#br0" timeOffset="160592.4675">9373 15835 236 0,'-18'16'88'0,"18"-16"-48"0,6-21-20 0,-3 16 24 16,3-3-11-16,0 3-4 15,6-9-9-15,-1 6 0 32,13-8-11-32,-6 3-8 0,15 0-1 0,-6 2 2 15,5 1 1-15,-5 2-1 16,-3-3-2-16,-3-2-26 16,-6 5-10-16,-3 0-108 15</inkml:trace>
  <inkml:trace contextRef="#ctx0" brushRef="#br0" timeOffset="161424.2349">7774 16949 328 0,'-21'8'123'0,"21"-8"-66"0,-12 5-38 16,12-5 32-16,0-5-30 16,0 5-9-16,6-2-8 0,-3-4-4 15,6 6 1-15,-3-2 1 0,9-1 1 16,-3 0-1-16,12-2 1 15,-6-3-4-15,14 5-2 16,-8-2 2-16,3-3 0 16,-3 6 3-16,-3 2 3 15,-3 0-2 1,-4 2-2-16,-2 6 2 16,-3 8 0-16,0-3 1 15,-6 14 2-15,0-4-5 0,-3 9-3 16,0-3-2-16,0 8 3 15,0-8-7-15,0 6 1 16,0-9-35-16,3 1-12 16,0-6-32-16,-6-3-11 15,3-4-23 1</inkml:trace>
  <inkml:trace contextRef="#ctx0" brushRef="#br0" timeOffset="161624.4879">7825 17394 324 0,'-18'13'121'0,"18"-13"-66"0,-6 21-36 15,6-18 34 1,0-3-29-16,0 0-10 16,3-3-5-16,0 3-2 15,9-13-3-15,0 5-3 0,12 0 0 16,-1 5 1-16,7-7 1 16,-3 2-1-16,9-3 1 15,-7 1-37-15,4-14-15 16,-6 11-41-16,0-11-18 0,-3 3-20 15</inkml:trace>
  <inkml:trace contextRef="#ctx0" brushRef="#br0" timeOffset="162024.8043">8218 16986 268 0,'-6'-8'101'0,"6"8"-54"0,0 0-20 0,0 0 34 16,0 8-17-16,0 0-5 0,0 13-16 15,0-5-5 1,0 3-10-16,0-3 1 0,0 5 2 0,0-3-2 15,0 3 0-15,0 1-5 16,0-6-3-16,0 2-3 16,0-2 1-16,0-5 1 31,3-11 2-31,0 5-3 0,3-13 0 16,0 3-8-16,6-9-2 15,-4 6-1-15,7-29 2 16,0 8 4-16,3 3 1 15,0-1 3-15,-3 9 3 16,0-1-2-16,-3 3 0 16,0 3 5-16,-4 5 2 0,1 6 6 15,-3 23 3-15,0-3-6 16,0-2-1-16,0-3-2 16,-3 11 1-16,0-3-4 0,0 6-2 15,0-3-3-15,0-1 1 16,0-4-12-16,0 0-7 31,0-1-53-31,0-7-23 0,0-3-62 31</inkml:trace>
  <inkml:trace contextRef="#ctx0" brushRef="#br0" timeOffset="163110.6482">9009 16534 284 0,'-5'-5'107'0,"5"5"-58"0,-6 7-31 0,6-7 31 0,-3 30-18 16,0-7-5-16,-6-1-13 16,3-1-6-16,-3 16-4 15,0-5 2-15,0 5 1 0,0-6-5 16,3 25 0-16,0-9-3 16,3-2 0-16,3-5-11 0,6-3-7 15,0 0-31-15,6-10-13 16,-3-3-15-16,0-17-3 15,0 7 17 1,0-12 23-16,0 4 38 16,-3-28 57-16,0 9 26 31,-4-11-11-31,1 9-7 0,-3-7-24 16,0 9-11-16,0-8-15 0,0 2-3 15,6-10-1-15,-3 6-6 16,6-4 0-16,0 6-1 0,3 0 2 15,0 2-1-15,3-5 2 16,0 3-2-16,3 13-1 16,-3 0 3-16,2 11 2 0,-2 0 0 15,-3 15 2 1,-3-2 0-16,-3 8 1 0,0-6 0 16,-9 19 2-16,0-5 4 15,-9 0 3-15,3-6-5 16,-6-2 1-16,3-3-6 15,-5-5-2 1,2-3-2-16,0-26-3 16,3-3-2-16,0 3 1 15,3-3-6-15,0-5-3 16,3 5-14-16,3-8-7 16,0 3-20-16,6-8-5 15,0 0-14-15,12 11-4 16,-3-1-37-16</inkml:trace>
  <inkml:trace contextRef="#ctx0" brushRef="#br0" timeOffset="163510.4052">9310 16571 248 0,'18'8'93'0,"-18"-8"-50"0,12 32-17 0,-9-25 29 15,0 12-9-15,0-3-2 16,-3 8-14-16,0-6-4 16,0 14-15-16,0-8 2 0,-3 5 1 0,0-5-3 15,-3 0 1-15,0-6-5 16,0-2 1-16,0-3-5 15,0-5 0-15,3 0-1 16,3-11-2-16,0-2-2 16,6-13 1-16,-3-1-10 31,6-26-5-31,0 5-1 0,3 6 0 16,-3 5 7-16,3-3 4 15,-3 6 1-15,2 2 4 16,-2 3-2-16,3 5 1 15,-3 3 4-15,3 7 3 16,-3 4 7-16,0 28 2 16,-3-7-3-16,0 4-1 0,-3-4-4 15,0 10 1-15,0-2-4 16,0 4-2-16,0-4 0 16,0-1-1-16,0-5-5 0,3-2 1 15,-3-3-36-15,3-6-13 16,0 1-39-16,3-11-15 31,-1 0-25-31</inkml:trace>
  <inkml:trace contextRef="#ctx0" brushRef="#br0" timeOffset="164379.7284">9527 16518 272 0,'-3'5'101'0,"3"-5"-54"0,3-8-26 0,-3 6 28 16,6 2-17-16,0 0-6 16,12-3-11-16,-3 0-2 15,12-5-8-15,-3 0-3 0,2-5 1 16,-2-3-2-16,0 6 2 0,-6-1-4 16,3-5-2-16,-3 6-49 15,-3-1-22-15,-1 1-49 16,-2 2-42-1,-3 2 63-15</inkml:trace>
  <inkml:trace contextRef="#ctx0" brushRef="#br0" timeOffset="164579.7674">9783 16439 272 0,'-12'15'104'0,"12"-15"-56"0,-8 35-25 16,8-30 29-16,-3 0-16 16,0 1-6-16,0 25-11 15,0 4-4-15,-3-11-9 16,3-8-4-16,0 10-1 0,0-7-1 31,0 2 2-31,3-3-6 0,3 1 1 16,-3-3-43-16,6-3-19 15,-3-5-60 1,3 2-52-16,0-4 66 16</inkml:trace>
  <inkml:trace contextRef="#ctx0" brushRef="#br0" timeOffset="165042.8975">9870 16571 292 0,'3'13'110'0,"-3"-13"-60"0,6-24-45 0,-3 19 24 16,3 2-20-16,-3 1-5 31,5-4-1-31,-2-2 0 0,6 1-1 16,0-1 1-16,0-8 0 0,0 2-6 15,-3-7 0-15,0 5 1 16,-3-5 3-16,-3 8 0 16,-9 2-1-16,3 4 1 15,-6 1-1-15,0 4 6 16,-3 4 4-16,3 6 3 0,0 3 3 16,0-1-3-16,0 4 2 15,3-4-2-15,1 1 2 16,-1-1-4-16,3 1 1 15,0-3-5-15,3 10 1 16,0-2-5-16,3 11 0 16,0-3-1-16,3-1-2 0,-1-2 3 15,4-2 0-15,-3-3 1 0,9-6 0 16,-3 1 0-16,6-3 2 16,-3 0-5-1,6-5-3-15,-3-1 1 0,2-10 2 16,-2 3-2-16,0-14 0 31,-3 4-28-31,0-1-13 16,-3 0-42-16,0-5-17 0,-3 0-42 31</inkml:trace>
  <inkml:trace contextRef="#ctx0" brushRef="#br0" timeOffset="165312.4846">10188 16309 388 0,'-6'8'145'0,"6"-8"-78"0,6 24-69 0,-3-22 27 16,3 9-8-16,-3-6-1 16,6 14-8-1,0-9-3-15,9 11-3 16,-3-5-2-16,9 3 3 0,-7-3-2 15,7-6 2-15,-3 4-2 0,3-7-1 16,-6 1-24 0,0-2-9-16,-4-1-36 0,1-8-16 15,-3 1-65 1</inkml:trace>
  <inkml:trace contextRef="#ctx0" brushRef="#br0" timeOffset="165528.2133">10432 16264 300 0,'-24'8'112'0,"24"-8"-60"0,-29 10-23 16,26-10 36-16,-6 11-24 16,0-3-5-16,-6 11-16 0,3-4-2 15,-3 9-11-15,3 3 0 0,0-4 0 16,0-7-3-16,4 29-1 16,-1-5-3-16,3-14-1 15,0 4-10-15,3-4-5 16,3-7-39-16,9-9-16 31,-3-5-80-31,14-28-53 16,-2 9 89-16</inkml:trace>
  <inkml:trace contextRef="#ctx0" brushRef="#br0" timeOffset="165981.0246">10632 15983 364 0,'-6'0'134'0,"6"0"-72"0,-3 6-44 15,3-6 34-15,0 5-25 16,0 0-5-16,0 9-9 16,0 1-1-16,0 20-7 15,0-6 1-15,0 24 4 0,0-8-6 16,0 8 0-16,0-11-4 16,0-5-1-1,0-2-1-15,6-9 0 16,-3-2 0-16,6-6 0 15,0-2-16-15,2-8-5 16,-2 0-16-16,0-18-3 16,-3 2-28-16,-3-14-10 15,0 1 0-15,-12 5 1 16,3 0 14-16,-11 1 44 16,2 1 53-16,-12 9 21 15,6-3 12-15,-3 6-2 16,3-1 0-16,3-2-34 15,4-1-3-15,11-15-2 0,0 8-4 0,15-8 0 16,-4 2-9-16,7 3-2 16,-3 3-5-16,6 0-3 0,-3 2 0 15,3 3 1-15,-3 0-17 16,0-2-4-16,-3 7-64 16,-4-5-25-16,-2 3-33 15</inkml:trace>
  <inkml:trace contextRef="#ctx0" brushRef="#br0" timeOffset="166496.7256">9819 16214 184 0,'-3'-11'71'0,"3"11"-38"0,0 13-19 0,0-13 22 15,0 3-5-15,0-3 2 16,0 16-8-16,0-6-3 16,0 12-12-16,0-4-2 0,0 9-1 0,0-4-3 15,0 1-1-15,0 3-1 16,0 7-2-16,0-5-24 16,0 11-9-16,0-6-82 15,3 3-48-15,0-2 75 16</inkml:trace>
  <inkml:trace contextRef="#ctx0" brushRef="#br0" timeOffset="167028.7274">10864 16021 304 0,'6'-8'115'0,"-6"8"-62"0,21 0-40 0,-18 0 30 0,6 0-13 15,0 0-2-15,5 8-5 16,-2-3 0-16,0 5-13 16,0-4 14-16,-3 10 8 0,0-6-7 0,-3 25-5 15,0-6-5-15,-6 21-2 16,0-8-5-16,-12 6-3 16,3-8-5-16,-15 18 0 15,3-8-7-15,-14 0 0 16,5-7-37-16,-12 2-15 31,7-3-74-31,-16-10-32 0,6-1 21 16</inkml:trace>
  <inkml:trace contextRef="#ctx0" brushRef="#br0" timeOffset="169050.0721">5911 16433 160 0,'-21'0'60'0,"21"0"-32"0,-15 0 7 0,15 0 27 31,-9 8-16-31,3-2-4 0,-3 4-9 16,0-5-3-16,0 30-17 16,1-9 1-16,-1 11 2 0,3-2-2 15,3 10 0-15,0-3-8 16,3 0-4-16,0-5-1 15,12 19-1-15,0-8-3 16,17-11 2-16,-2-6-15 0,15-7-6 16,-7-5-40-16,7-19-17 15,-6 0-50 1</inkml:trace>
  <inkml:trace contextRef="#ctx0" brushRef="#br0" timeOffset="170907.9027">6459 14364 256 0,'-6'-13'96'0,"6"13"-52"0,-9-16-23 0,9 13 28 15,-3-2-13-15,0 0-3 16,-6 2-4-16,3 1 1 16,-9 2-16-16,3 0 3 0,-6 5 3 15,3 0-9-15,-6 14-1 0,4-3-4 0,-1 2-1 16,0-2 1-16,3 21 1 15,0-5-3-15,3 10-1 16,3-5-1-16,3 5 1 16,0-7-4-16,6 2 0 15,0-3-1-15,9-5 0 32,0-5 2-32,9-3 2 0,0-2-1 15,9-8-1-15,-3-1-26 16,5-7-10-16,-2-1-26 15,3-7-9-15,-3 2-50 16,2-15-58 0,-5 2 60-16</inkml:trace>
  <inkml:trace contextRef="#ctx0" brushRef="#br0" timeOffset="171292.6107">6706 14335 236 0,'-3'-10'88'0,"3"10"-48"0,0-19-1 0,0 14 35 16,0 5-27-16,0 0-9 15,0 2-17-15,0-2-3 16,-3 8-11-16,0-2 2 0,-3 12 4 16,3-2-3-16,-6 3 0 15,0-4-6-15,-3 1-3 16,3 0 2-16,0 5 2 15,0-2 0-15,0 7 2 0,3-5-2 16,0 1 0-16,3-4-1 16,3 1 2-16,0-3-3 15,9-11-2-15,-3 0 2 16,12-5 0-16,-3 0-1 16,15-13-2-16,-6 2 3 15,8 3 0-15,-5 0-4 0,6 1-1 16,-6-1-21-16,-4 0-10 15,-2 0-19-15,-3 0-7 16,0 2-19-16,-3 1-6 16,-3 0-43-1</inkml:trace>
  <inkml:trace contextRef="#ctx0" brushRef="#br0" timeOffset="171555.2413">6887 14327 256 0,'-12'-8'96'0,"12"8"-52"0,-6-2-18 0,6 2 29 16,-3 0-12-16,0 0-2 15,-3 10-12-15,3-2-4 0,-2 16-14 16,2-6 2-16,-3 6 1 0,0-3-1 16,3 22 0-16,0-9-7 15,0 9-2-15,0-9-2 16,6 6-2-16,0-6-2 15,3 0-1-15,0-7-29 16,3-9-12 0,-1-2-23-16,1-10-9 15,0-1-71 1</inkml:trace>
  <inkml:trace contextRef="#ctx0" brushRef="#br0" timeOffset="171886.9179">7012 14211 304 0,'0'0'112'0,"0"0"-60"0,9-8-30 0,-6 5 31 16,3 3-17-16,0 0-6 16,9 5-6-16,-3-2-4 15,9 10-10-15,-3-2-2 0,5 5 2 0,-2-3 5 16,3 11 5-16,-6-3 3 15,0 8 1-15,-3-5-9 16,-6 10-4-16,-1-5-4 16,-8 19 0-16,0-8-2 15,-11 13 0-15,2-8-3 16,-9-3 1 0,3-2-4-16,-9-9-2 15,3-4-23-15,-6-3-10 16,4-3-39-16,-19-5-17 15,6-3-92 1</inkml:trace>
  <inkml:trace contextRef="#ctx0" brushRef="#br0" timeOffset="176367.1414">15829 13425 356 0,'-21'-5'134'0,"21"5"-72"0,-12-3-44 15,12 0 34-15,0 1-23 16,0-1-5-16,3 3-11 0,0 0-1 15,9-3-7-15,-3 1-3 0,27-3 1 16,-7 2-4-16,31-5 0 16,-10 0 1-16,31-5 0 15,-13 2 2-15,16 3 1 16,-13 0-17-16,6 0-7 16,-8 3-26-16,-1 0-9 0,-8-1-26 15,-9 4-9-15,-10-1-44 16</inkml:trace>
  <inkml:trace contextRef="#ctx0" brushRef="#br0" timeOffset="176766.9279">16591 13139 332 0,'-30'6'126'0,"30"-6"-68"0,-18 10-30 15,18-10 35-15,-3 5-22 16,0-2-6-16,3 2-17 16,0 1-4-16,6-1-8 0,0 0 0 0,6 0 1 15,0 1-3-15,3-1-3 16,-3-2 2-16,6-1 0 16,-4 1-1-16,10 2 1 15,-3-2-2-15,9 2-1 16,-3-2-2-16,2 0 1 15,-2-1 3 1,-6 3 1-16,-3 1 1 16,-9 4 0-16,0-2 9 15,-15 8 3-15,3 0-1 16,-15 5-1-16,3-2-8 0,-15 12-2 16,7-4-4-16,-31 15-1 15,9-7-21-15,-11 2-8 16,8-6-29-16,-2 14-13 15,5-8-100-15,3 3-68 16,4-5 101-16</inkml:trace>
  <inkml:trace contextRef="#ctx0" brushRef="#br0" timeOffset="178437.5243">17499 13052 288 0,'-6'3'110'0,"6"-3"-60"0,0 5-10 0,0-5 41 0,0 5-25 16,0 0-7-16,0 11-18 15,0-2-7-15,-3 17-14 16,0-2 5-16,-3 16 4 0,3-5-8 16,-9 13-3-1,3-8-3-15,-9 11-1 16,3-6-2-16,-3 5-2 15,3-7-4-15,1-3 0 16,2-5-22-16,3-6-11 16,0-5-22-16,9-8-9 15,0-2-29-15,9-11-14 16,-3-3-26-16</inkml:trace>
  <inkml:trace contextRef="#ctx0" brushRef="#br0" timeOffset="178702.4709">17704 13475 416 0,'-51'19'156'0,"51"-19"-84"0,-32 8-68 0,29-8 29 0,-3 0-8 15,0 0 0-15,3 0-17 16,0 0-4-16,3-3-3 31,0 3-4-31,3-3 0 0,0 1-3 0,3-1 1 16,-3 3-26-16,6 0-9 15,-3 0-37-15,3-3-14 16,-1 3-67 0</inkml:trace>
  <inkml:trace contextRef="#ctx0" brushRef="#br0" timeOffset="180391.5187">17883 13581 312 0,'-12'-3'115'0,"12"3"-62"0,-9-15-40 0,9 12 28 31,0-5-19-31,0 0-4 0,3-10-9 16,0 2-4-16,0-11-2 16,0 3 2-16,6-15 1 0,0 4-2 15,8-7-3-15,-2 8-3 16,18-3 1-16,-6 5 1 0,12-3 2 15,-7 6-1-15,4 0-1 16,-6 3-2-16,2 7 1 0,-5 3 1 16,0 8 2-16,-3 3 1 15,-3 10 1-15,-3 1 2 16,-9 15 3-16,-1-3 5 16,-8 19 3-16,0-5-9 15,-6 10-4-15,4-7 1 16,-10 5 4-1,0-6-3-15,-9-2 2 16,3-3-3-16,-3-8 0 16,3-3-3-16,-8-7 1 15,2 0-7-15,0-14 1 16,3 0-4-16,3-5 0 16,3 0-5-16,3-5-3 15,3 3-18-15,7-4-6 0,-1 1-24 16,14 3-10-16,-2 2-36 15,15 5-51-15,-3 0 50 16</inkml:trace>
  <inkml:trace contextRef="#ctx0" brushRef="#br0" timeOffset="180830.2923">18412 13396 312 0,'-14'-5'115'0,"14"5"-62"0,-6-14-40 16,6 12 28-16,0-6-14 15,0 0-1-15,3-11-13 16,-3 3-5-16,9-7-5 31,-4 1 0-31,13-4 2 0,-3 5-2 0,9 0-2 16,-3 2 0-16,6-2 1 16,-1 2-1-16,-2 4-1 15,-3-1 7-15,3 8 3 16,-3 0-5-16,0 8-1 15,-4 0 4-15,1 8 5 16,-3 0-1-16,-6 13 3 0,0-3-4 16,-6 11 1-16,0-2 4 0,-6 7 4 15,0-5-6-15,-3 6-3 16,0-3-4-16,-9-3-2 16,3-5-1-16,-8-1 0 15,2-4-5-15,-6-9 1 31,3-2-11-31,-3-5-3 0,6 0-11 16,0-11-2-16,4 0-7 16,-1-5-2-16,6-1-26 15,9-4-13-15,0-1-64 16,9 3-52 0,3 3 78-16</inkml:trace>
  <inkml:trace contextRef="#ctx0" brushRef="#br0" timeOffset="181193.209">18892 13089 356 0,'-6'3'132'0,"6"-3"-72"0,6 0-46 16,-3 0 33-16,3 0-22 16,0 0-6-16,2-3-9 15,1 0-2-15,9-2-5 16,-3 0-2-16,6-1 2 0,-3 1-4 15,0-3 0-15,-3 3 1 16,2-3 2-16,1 3-28 0,-3-1-11 16,0 1-33-16,-3 2-13 15,-3 1-66 1</inkml:trace>
  <inkml:trace contextRef="#ctx0" brushRef="#br0" timeOffset="181693.3767">19020 12896 304 0,'-18'2'115'0,"18"-2"-62"0,-12 3-42 0,12-3 28 16,-3 5-8-16,3-2 2 16,0 10-8-16,0-2-3 15,0 13-12-15,0-6 5 0,-3 11 4 16,0-2 1-16,0 10 0 0,0-5-8 15,0 2-3-15,0-5-3 16,0 3-1-16,0-6-3 16,6-2-2-16,0-5-2 15,6-4 1-15,0-1 1 16,6-6 0 0,-3-3 0-16,3-2 0 15,-1-3 2-15,4-3 1 16,0 0-4-16,6 3-1 15,-6 0 1-15,9 0 2 16,-7 0 0-16,4 6-1 16,-3-1 3-16,0 8 2 15,-3-2 7-15,-6 7 2 0,-3-2 1 16,-9 3 1-16,0-1-2 16,-9 6 1-16,0-3-6 0,-9 6-1 15,0-6 0-15,-3-3 2 16,3-2-5-16,-14-3-3 15,5-2-8-15,-15-8-1 16,6-1-10-16,-2-10-4 0,5 3-22 16,-3-8-10-16,7 2-23 15,-1-7-10-15,6 2-94 16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3:05:42.59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13311 9758 268 0,'-21'13'101'0,"21"-13"-54"0,-9-3-15 0,9 1 35 16,0-1-22-16,0 0-5 16,0 1-9-16,0-1-2 15,3-2-16-15,0 0 3 0,6-3 2 16,0 2-6-16,9-7-2 16,-4 3-3-16,7-4 0 15,-3 4-9 1,9-6 0-16,-3 3 4 15,11-3 6-15,-5 3-4 16,9-6-2-16,-6 1-15 0,2 2-4 16,-5 2-20-16,0-1-9 15,-6 1-28-15,-3 4-13 16,-4 2-69 0</inkml:trace>
  <inkml:trace contextRef="#ctx0" brushRef="#br0" timeOffset="368.8097">13653 9372 284 0,'-30'13'107'0,"30"-13"-58"0,-12-3-13 0,12 0 38 16,0 1-26-16,0-1-9 15,3 1-10-15,0-1-4 16,6 0-14-16,-3 1-2 0,12 2 1 15,-3 0-4-15,9-6-1 32,-4 4 0-32,1-4 1 0,-3 1-5 15,6 2-3-15,-6 1 3 16,6 2 1-16,-6 0 0 0,-1 5 1 16,-2 0 4-16,-3 6 6 15,0-3-3-15,-6 5 2 16,0 0-5-16,-6 9-2 15,0-4 0-15,-3 11-1 0,0-5-2 16,-3 5 1-16,0-2-24 16,0 2-8-16,0-6-32 15,0 9-14-15,0-8-119 16</inkml:trace>
  <inkml:trace contextRef="#ctx0" brushRef="#br0" timeOffset="2117.3002">14293 9295 300 0,'-18'8'112'0,"18"-8"-60"0,-9-3-39 0,9 3 28 15,-3-5-17-15,3 0-3 0,-3-1-8 16,0 1-1-16,3-16-7 15,0 2-5-15,0-10-1 0,0 5 1 16,9-7 0 0,-3 1 0-16,9-12 2 0,0 8-3 15,12-6 0-15,-4 6-1 16,10 2 0-16,-6 5 2 0,9 17 2 16,-7-1-3-16,1 19 0 15,-6-2 1-15,3 9 0 16,-3 1 0-16,5 5 0 15,-5 1 0-15,9 1 0 16,-6-4 0-16,5-1 0 0,-2-2 0 16,3-8 2-16,-3-2-1 15,2-9 2-15,-2 0-2 16,-3-5-1-16,-3 0 3 16,0-13 0-16,-6 3-1 31,-1-17 1-31,-2 4-2 0,-6-6-1 15,0 5 3-15,-6 0 0 16,0 6 5-16,-9 4 3 16,0 7 0-16,-15 12 1 15,3 0 0-15,-17 22 2 16,2-3-1-16,-9 18 0 16,7-5-1-16,-22 21 2 0,9-7 6 15,-14 18 2-15,8-11-5 16,1 3 0-16,5-8-8 0,6-6-3 15,7-7-3-15,2-3-3 16,3-5-4-16,6-5-2 16,4-3-26-16,8-6-11 31,0-2-31-31,9-8-11 16,0 0-98-16</inkml:trace>
  <inkml:trace contextRef="#ctx0" brushRef="#br0" timeOffset="2843.6462">15257 8911 348 0,'-12'-10'129'0,"12"10"-70"0,12 0-45 0,-9 0 31 16,12-6-21-16,-3 1-3 16,12 0-7-16,0-1-1 15,5-2-7-15,-5 1-4 0,12-4 1 16,-6 3-2-16,8-3 2 15,-5 4-13-15,0 1-3 16,-3 1-32-16,-4 2-10 0,-5 1-34 16,-6 10-11-16,-3-3-29 15</inkml:trace>
  <inkml:trace contextRef="#ctx0" brushRef="#br0" timeOffset="3043.4766">15442 9067 312 0,'-27'6'115'0,"27"-6"-62"0,-15 2-27 0,15-2 36 15,0 0-24-15,0 0-9 0,6 0-17 16,0 0-6-16,3-2-4 16,0-1-2-16,9-2 3 0,-3-1-2 15,14-2 2-15,-5 0-7 16,6 1 1-16,-3-1-50 31,0-8-19-31,-4 2-68 16,-2-7-52-16,-3 0 75 15</inkml:trace>
  <inkml:trace contextRef="#ctx0" brushRef="#br0" timeOffset="3258.9915">15481 8715 348 0,'-6'19'129'0,"6"-19"-70"0,-3 48-51 15,3-43 29-15,0 19-14 16,0-3-1-16,-3 13-7 0,0-5 1 15,0 8-9-15,0-5-4 0,3 13-2 16,0-8-4-16,0-2 2 31,0-6-30-31,0-6-12 0,0-4-35 16,6-19-14-16,-3 0-48 16</inkml:trace>
  <inkml:trace contextRef="#ctx0" brushRef="#br0" timeOffset="3458.9714">15650 8655 284 0,'3'-14'107'0,"-3"14"-58"0,3 6-7 0,-3-6 42 15,0 13-26-15,0-3-11 16,-6 14-16-16,3-3-6 16,-6 24-14-16,0-8-2 0,-3 11 1 15,4-6-6-15,-4 14 0 16,3-6-4-16,0 0-1 0,0-7-23 15,6 2-12-15,0-8-32 16,3 0-12-16,0-5-95 16</inkml:trace>
  <inkml:trace contextRef="#ctx0" brushRef="#br0" timeOffset="5034.4192">16073 8959 316 0,'-18'-16'118'0,"18"16"-64"0,-18-19-52 15,18 17 23-15,3-9-17 16,0 3-4-16,6-8-6 15,-3 0 1-15,12-5 1 16,-3 5 0-16,9-5 0 0,-4 3 0 0,1 2 0 16,-3 3 0-16,3 5 2 15,-3 0-1-15,-3 10 2 16,0 1 0-16,-7 16 1 0,-2-4 9 16,-3 9 6-16,-3-3 1 15,-6 6 3-15,0-3-2 31,-11-6 2-31,2-2-7 0,-9-3-1 16,6-2-12-16,-9 0-1 16,6-1-2-16,1-7 0 15,2-1-5-15,6-10 1 16,0 1-14-16,18-9-3 16,0 2-22-16,15-9-10 15,-3 1-21-15,11-4-6 0,-2 2-50 16</inkml:trace>
  <inkml:trace contextRef="#ctx0" brushRef="#br0" timeOffset="5465.4407">16635 8422 252 0,'-3'-3'96'0,"3"3"-52"0,-17-40-27 0,17 32 27 32,-9-7-8-32,3 1-1 15,-9-7-6-15,3 5-4 0,-6 0-13 16,3 3 3-16,-3 11 3 0,3-1-10 15,1 24-4-15,2-2-1 16,0 28 0-16,3-10-1 16,0 27 1-16,0-11-2 15,0 23-1-15,3-12 3 0,0 7 2 16,3-10-2-16,0 8-2 16,0-11 0-16,3-10-1 15,0-3-11-15,0-19-3 16,0-2-4-16,-3-21-2 15,0-1 12-15,-6-15 4 16,0 3 0-16,-11-17 3 0,5 6 14 16,0-11 6-16,3 6 2 15,0-3-1-15,3 5-2 16,3 3 1-16,0 2-4 0,9 3 1 16,0 0-7-16,12 3-3 15,0 0-3-15,18 0 0 31,-4 2-4-31,10 0 0 16,-6 1-30-16,3-1-12 0,-7 3-73 16,7 0-32-16,-6 1-3 15</inkml:trace>
  <inkml:trace contextRef="#ctx0" brushRef="#br0" timeOffset="6235.4074">17261 8702 348 0,'-6'-24'132'0,"6"24"-72"0,-15-16-48 0,15 14 32 0,-6-3-14 16,0-1-2-16,-3 4-5 16,3-1-3-16,-6 3-10 15,0 0 2-15,-3 8 4 0,3-3-2 16,0 8 2-16,0 1-7 0,1 9-3 16,2-1-3-16,3-1-3 15,0-3-6-15,9 1-1 16,0-3 3-16,15-6 4 0,-4 1-1 15,16-3 0-15,-6-3 3 16,0 3 1-16,-3-3 3 16,-9 6 1-16,-3-1 5 15,-15 6 3-15,0 0-4 32,-12 3 1-32,3-3-1 0,-6 0 1 15,3-3-4-15,0 3-3 16,3-6-2-16,-2-2-3 15,2-3-6-15,0-2-1 16,3-3-24-16,6-5-7 16,0-1-20-16,9-9-8 15,0-4-25-15,12-7-10 0,-3 4-55 16</inkml:trace>
  <inkml:trace contextRef="#ctx0" brushRef="#br0" timeOffset="7106.3892">17460 8684 316 0,'0'8'118'0,"0"-8"-64"0,0 18-37 0,0-15 30 32,0 7-16-32,0 1-6 0,0 7-14 15,0-2-5-15,0 0-4 16,0-3-2-16,0-2 3 0,0 0-13 16,3-9-3-16,-3 1-32 15,0-19-10-15,0 3 4 16,0-14 5-16,0 3 15 15,-3-15 9-15,-12-22 17 0,0 8 10 16,3 8 32-16,0 11 15 16,3 10-15-16,6 11-9 15,3 7-19-15,6 9-6 16,6 8-4-16,0-1-1 16,-3-2 0-16,15 8 0 15,-6-3-20-15,15 0-10 0,-7-2 9 16,10 0 8-16,-3-1 7 15,3-2 5-15,-7 0 8 16,-2-3 5-16,-6-2 23 0,-6 0 13 16,-3-1-6-16,-12 1-3 15,0-3-4-15,-18 5 1 32,3 0-7-32,-9 11-2 0,3-2-10 15,0 12-4-15,4-5-4 16,2 6-2-16,3-4-6 15,6-1 1-15,3-4 0 16,9-5 0-16,-3-2 0 16,15-16 0-16,-3 2-9 15,11-18-2-15,-2 2-12 0,6-7-3 16,-3 2 5-16,0-8 2 16,8-7 12-16,-8 10 6 15,-6 7 1-15,-3 12 0 16,-6 10 12-16,-6 8 4 15,0-3 0-15,-3 24 3 0,0-2-8 32,-3 31-2-32,0-8-5 15,-3 32-3-15,0-13 2 0,-3 26 0 16,0-15 5-16,-6 20 3 16,3-13 2-16,-12 3 5 15,3-16-8-15,-9-2-3 16,4-11-11-16,-13-14-3 15,6-10-3-15,-12-23-1 0,7-4-1 16,-34-34 2-16,13 3 6 16,-13-24 4-16,16 8-1 15,5-5 0-15,9 7 5 16,10-2 2-16,2 6 6 16,24-6 5-16,0 5-7 15,38 5-1-15,-5 4-1 0,18 4 2 16,-9 3-5-16,20 0-1 15,-5 3-2-15,2 3-2 16,-8-1-13-16,-6 3-6 16,-7 0-50-16,-11-3-22 15,-6 1-103 1</inkml:trace>
  <inkml:trace contextRef="#ctx0" brushRef="#br0" timeOffset="7437.9312">18171 8713 460 0,'-9'-11'173'0,"12"-2"-94"0,9-3-92 0,-6 8 28 15,-3 3-14-15,3 0-1 16,0-1-19-16,-6 6-10 15,0 0 15-15,0 0-62 0,0 3-23 0,3 2-59 16</inkml:trace>
  <inkml:trace contextRef="#ctx0" brushRef="#br0" timeOffset="8007.2602">18689 8401 324 0,'-3'-35'121'0,"6"19"-66"0,6-23-51 32,-3 20 26-32,0-5-2 0,0-5 3 15,0-8-5-15,0 8-4 16,-3-16-12-16,-3 0-2 0,-3 0-1 15,0 0-3-15,-3 5-3 16,0 3 6-16,0 11 3 16,0 7 3-16,0 11 3 0,0 19-7 15,3 21-3-15,0 26-3 16,3 21-3-16,3 25 1 0,0 9 1 16,-3 1 1-16,3-42 1 15,-3-12-5-15,3 9 1 16,-3-11 0-16,0 1 0 15,0-9-14-15,0-13-5 32,0-5-10-32,-9-22-5 0,0 1 19 15,-17-24 10-15,2-1 13 16,-18-12 5-16,6 2 11 16,-5-5 7-16,8 5-1 15,3 0 2-15,6 6-16 16,7 2-7-16,2 3-8 15,15-1-1-15,12 1 0 0,14 3 0 16,16 2 0-16,3 2 0 16,2 1-27-16,-14 3-11 15,-3-1-41-15,11-2-17 16,25-9-77 0,-7-2-39-16,-11-2 110 0</inkml:trace>
  <inkml:trace contextRef="#ctx0" brushRef="#br0" timeOffset="8791.7285">19002 8464 416 0,'-18'19'156'0,"15"-4"-84"0,-9 12-66 0,6-17 31 16,3 6-24-16,0-2-5 15,0-1-5-15,3 0-3 16,0-5 1-16,0 0-15 0,3-3-5 16,0 0-26-16,3-7-8 0,0-9-6 15,0-10-1-15,-6-8 15 16,-6-11 10-16,-3-2 22 15,0 0 10-15,-3 2 45 16,3 6 22-16,0 4-6 16,3 12-4-16,3 7-19 15,3 11-10-15,9 11-10 0,9 7-5 16,9 14-5-16,0 3-2 16,3-1-1-16,5 0-2 15,7-5-17-15,6-5-9 16,-4-5-11-16,-11-9-2 15,-6-2 10-15,0-8 7 0,-1-5 26 32,-8-6 14-32,-9-4 14 15,-12-4 5-15,-6 3-4 16,-12-2 0-16,-2-1-8 0,-1 9-3 16,3 7 5-16,0 6 3 15,3 5-8-15,3 5 0 16,3 5-7-16,4 3-1 15,2 1-8-15,3-1-4 0,6-5-1 16,6-3-1-16,5-5-7 16,7-6 0-16,6-9-8 15,3-4-3-15,3-8 1 16,-4-2 0-16,-2-3 1 16,0-2 2-16,-3 2 6 15,-3 3 4 1,-4 5 5-16,-2 6 2 15,-3 12 10-15,-3 9 3 16,-3 15 1-16,0 17 2 16,-3 12-10-16,-6 11-5 15,-3 14-6-15,-3-25 1 16,3-7 3-16,-9 21 3 16,3-11 4-16,-11 16 2 0,2-13-3 0,-9-3 0 15,3-10-3 1,-3-9 0-16,4-7-8 0,-4-21-2 15,6-1-3-15,-6-28 2 16,6 2-1-16,7-13 2 16,2 5 1-16,9-5 2 15,3 5-8-15,12 3-1 0,-3 2-12 16,12 9-3-16,-4 2-10 16,10 5-3-16,-6 0-67 15,0 6-28-15,-3-3-21 16</inkml:trace>
  <inkml:trace contextRef="#ctx0" brushRef="#br0" timeOffset="32576.7843">9911 11422 312 0,'-41'19'118'0,"20"-6"-64"0,-6 0-70 15,12-10 18 1,-6-3-4-16,-5-6 3 16,-7 1 9-16,-9-5 6 15,0-6-8-15,1-6 2 0,2-4 1 16,3-3 2-16,-2-5 3 16,-1-4-12-16,0-1-1 15,4-1-1-15,-1 0 3 0,3-2 0 16,0-3 2-16,4 0-2 15,5-2 2-15,3-1-2 16,3-5 0-16,6 0-3 16,3 0 1-16,3 0-2 0,3-2-1 15,6 2 3-15,3 5 0 16,3 0-4-16,3 1 1 16,6 2 2-16,0 3 3 0,6 2-2 15,-1-2-2-15,1-1 0 16,3 1-1-16,0 0-3 15,3 2 2-15,2 3 1 16,4 0 2-16,9 0 1 16,5 0 1-16,4 2-5 31,-6 1 1-31,-1-1 0 0,4 4 0 16,2 2 0-16,7 0 0 15,17-6-3-15,-2 6 2 16,-13 3 1-16,-2 4 2 0,-1 1-1 15,10 5 2-15,2 0-4 16,-2 3 0-16,-7 3 1 16,-5-4 0-16,-1 7 0 0,10 1 2 15,2 1-3-15,-2 0 0 16,-4-1 1-16,-8 4 0 16,-4 2 0-16,4 0 2 15,5 0 1-15,4 0 1 16,-4 0-5-16,-5 0 1 31,0 0-2-31,-10 0-2 0,1 2 5 16,0 1 1-16,-4 0-3 15,10 2 1-15,2 0 0 16,-2-2 2-16,-3 0-3 16,-4-3 0-16,-8 0 3 15,0 0 1-15,-1 2-1 16,1-2-2-16,9 3 1 0,-6-1 1 15,2-2-3-15,1 0-2 16,-3-2 4-16,2-1 3 0,-2 1-3 16,-6 2-1-16,-1 0-2 15,1 0 0-15,3 0 4 16,9 2 3-16,-4-2-4 31,4-2-1-31,2 2 0 16,-2 0 2-16,-6 0-1 0,-3 0-1 15,-1 2 1-15,1 1-1 16,0 2-3-16,5 3 2 16,-11-5 1-16,21 5 2 15,-4 0-1-15,1 2-1 16,-6 1-2-16,-7-1 1 0,-8-2 1 16,12 5 2-16,-9-2-1 15,17 8 2-15,-2 2-4 16,3 0 0-16,-16-5 1 15,13 5 2-15,-3 0-1 16,-10 0 2-16,-2 3-2 16,0 3 2-16,3-1-4 0,-1-2 0 15,1 5 1-15,0 0 0 16,0 3 0-16,-1 2 0 0,1 3 2 16,-3 0 1-16,-3-2-4 15,-4 2 1-15,-2 2 2 16,0 1 1-16,-6-3-4 31,0 3-1-31,-3 2 3 0,-3 6 1 16,-3 5 0-16,-6 0-2 15,-3 2 1-15,-3-2 1 16,0 3-1-16,-6-1 2 16,-6 3-4-16,-6 3 0 15,-6-8 1-15,-8 3 2 16,-1-3-1-16,-3-8-1 0,4 2 3 15,-1-4 0-15,-6-4-1 16,-5 1 1-16,-13 0 0 16,-2-3 1-16,-1-3-2 15,1-5 1-15,-4-2 0 16,-5-1 1-16,-6 1 0 16,-1-1 0-1,7-2-2-15,-4-3-2 16,-8 0 1-16,-6-5 1 15,8 3 1-15,1-4 1 0,-9-1-2 16,-6-1-2-16,2 0 1 16,10 0 1-16,-6 1-1 15,-9-1-1-15,2 0 5 16,10 0 1-16,-3-2-2 0,-9-3-3 16,2 2 0-16,13-4 1 15,-3-1-3-15,-7-2-2 16,-2-6 2-16,6-2 0 15,6-1 3-15,-7-4 1 16,-2 2-1-16,3-3 1 16,11-5-7-16,1 1 1 0,-6-1 1 15,-4-3 3-15,4-2-2 16,15-3 0-16,-7-2-4 16,4-3-1-16,-1-1-6 15,1-1 0-15,6-12-12 16,11 4-2-16,6-9-17 15,4 0-5 1,8-4-24-16,9-1-9 0,13-14-55 16</inkml:trace>
  <inkml:trace contextRef="#ctx0" brushRef="#br0" timeOffset="37079.1784">13629 11245 84 0,'0'0'33'0,"0"0"-18"0,0 0-18 16,0 0 6-16,3 0-39 16,0 0-15-16</inkml:trace>
  <inkml:trace contextRef="#ctx0" brushRef="#br0" timeOffset="37426.1439">13656 11271 236 0,'-12'0'90'0,"12"0"-48"0,-15-10-25 0,15 7 25 0,-9 0-9 31,0 1 0-31,0-4-9 0,0 4-3 16,0-6-12-16,1 3 1 0,-1-11 1 15,3 2-4-15,0-4-2 16,0 2-2-16,0-2 0 16,3 2-2-16,0 0 2 15,0 0-4-15,6 3 0 16,0 2-1-16,15 6 0 0,-3 0 2 15,14 5 0-15,-5 0 0 16,9 2 0-16,-6 1 0 16,-1-1 0-16,-2 1 0 15,3 2 2-15,-6-2-8 16,3 2-3-16,-6-2-13 0,-1 2-6 16,-2-2-21-16,-6 2-6 15,0-2-44 1,-6 2-49-16,0-2 49 15</inkml:trace>
  <inkml:trace contextRef="#ctx0" brushRef="#br0" timeOffset="37626.3805">13712 11118 228 0,'-20'0'88'0,"20"0"-48"0,-6 0-9 0,6 0 32 16,0 2-20-16,0-2-4 15,9 8-12-15,0-2-3 16,8 4-13-16,1-2 0 0,3 3 0 15,-3-1-6-15,12 4-1 16,-6-1-2-16,11 3 1 16,-5-3-2-16,6 5-1 0,-4-2-24 15,1 3-11-15,-6-3-90 16,-3 8-83 0,-3-1 69-16</inkml:trace>
  <inkml:trace contextRef="#ctx0" brushRef="#br0" timeOffset="38627.3188">14314 11075 284 0,'-6'-2'107'0,"6"2"-58"0,3-3-40 16,0 3 25-16,3-8-15 15,0 3-1-15,9 0-6 16,-4-1-2-16,13-2-6 16,-3 3-5-16,9-5-2 0,-3 2 2 15,2-8 2-15,-2 3 0 16,-3-3 2-16,-3 2-2 0,0 4 2 15,-3 2-2-15,-7 8 2 16,-2 0 0-16,-3 10 3 16,0 1 3-16,-12 16 5 15,0-4-6-15,-12 12-2 0,4-6-1 16,-19 11-1-16,3-9-5 16,-6 12-1-16,7-6 1 0,-1 5 2 15,3-5-2-15,3-3 0 16,6-4-6-16,4-9 0 15,2-3-21-15,6-15-9 16,0-1-10-16,15-12-1 16,-3 2 13-16,20-11 6 31,-2 4 6-31,9-9 4 0,-6 5 11 16,2 3 7-16,-2 3 23 15,-3 10 13-15,-3 1 2 16,-3 10 2-16,-3-3-10 15,-3 11-5-15,-1-3-12 16,-2 11-5-16,0-3-4 16,0 0-3-16,-3-2 1 0,0-3-1 15,0-3-33-15,3-5-15 16,-3-3-29-16,3-10-10 16,0 0-13-16</inkml:trace>
  <inkml:trace contextRef="#ctx0" brushRef="#br0" timeOffset="38780.7176">14757 11213 228 0,'6'-8'85'0,"-6"8"-46"0,3 3-15 0,0-3 29 16,0 2-20-16,0-2-7 15,6 6-15-15,-3-1-5 16,3 3-4-16,0 0-2 0,0-3 1 16,0 0-8-16,3 3 0 15,-3-2-48-15,2-4-18 16,1 1-47-16</inkml:trace>
  <inkml:trace contextRef="#ctx0" brushRef="#br0" timeOffset="39048.8661">15076 10925 272 0,'-9'2'101'0,"9"-2"-54"0,0 6-26 0,0-6 28 15,0 8-20-15,0-1-3 0,0 12-12 16,0-3-4-16,-3 13-5 16,0-3 1-16,-3 17 3 0,0-9-7 31,-3 11-1-31,0-8-1 0,0-2 0 16,0-4-29-16,3-7-10 15,0-5-32-15,3-17-10 16,0-2-43-1</inkml:trace>
  <inkml:trace contextRef="#ctx0" brushRef="#br0" timeOffset="39380.8574">14912 11049 348 0,'-15'0'132'0,"15"0"-72"0,-6-3-37 16,6 3 37-16,-3 0-29 16,3 0-8-16,0-2-15 15,0-1-4-15,6 3-2 16,0 0-2-16,9 0 1 0,-3 0-4 0,6-5 2 31,-3-1 1-31,2 1 2 16,-2 0-10-16,3 0-2 15,0-1 0-15,0 6 1 16,-3 0 8-16,0 6 2 16,0-4 1-16,-3 9-2 0,-1-1 1 15,-2 17 1-15,0-6 1 16,0 21 1-16,-3-5-5 0,0 8 1 15,0-8-2-15,0 3 0 16,0-5 2-16,0-4 0 16,-3-4-25-16,6-11-8 15,-3-3-27-15,3-11-10 16,0 1-60 0,0-19-44-16,-3 3 74 0</inkml:trace>
  <inkml:trace contextRef="#ctx0" brushRef="#br0" timeOffset="39797.2559">15272 11033 248 0,'3'-16'93'0,"-3"16"-50"0,6-5-19 16,-3 2 29-16,0 3-23 15,0 0-8 1,3 6-12-16,0-4-5 16,0 4-2-16,0-4-3 0,6 3 1 15,-6 1 1-15,3 2 1 16,-3 0-37-16,3 0-14 0,-4-3-7 15,4-2-2-15,-3-1 23 16,3-2 10-16,-3 0 12 16,3-2 6-16,-3 2 10 15,3-3 5-15,-3 3 4 0,0-3 5 16,0 1-4-16,0 2 0 16,0 0-8-16,0 0-2 15,0 0-2-15,0 0-2 16,0 0 12-16,-3 2 4 15,0 1 3 1,-3 5 3-16,0-3-1 16,0 6 2-16,0-3-2 15,-3 0 2-15,0 0-7 16,-3-1-1-16,0-1-7 16,-3-1 0-16,0-2-3 15,0-1 0-15,0 1-6 0,0 0-1 16,0-1-43-16,0 4-20 15,0-1-77 1</inkml:trace>
  <inkml:trace contextRef="#ctx0" brushRef="#br0" timeOffset="40428.4516">15680 10824 244 0,'9'-16'93'0,"-9"16"-50"0,9-2-30 0,-6-1 22 0,3 3-1 31,0 0 5-31,3 11-16 16,0-1-5-16,-1 11-11 0,1-2-3 0,0 10 0 15,0-5-2-15,0 0-2 16,-3-6 1-16,3 1 1 16,0-4-10-16,0-1-4 15,-3-4 3-15,0-4 3 16,0-1 1-16,0-8 4 0,0 3 0 15,-3-8 3-15,0 3 3 16,3-6 4-16,-3 1 2 16,6-3 1-16,-4 2-6 15,7-2-2-15,-3 2-2 16,6-2 1-16,-3 2-2 16,0-2-1-16,0 3 1 0,0-4 1 15,-3 4-19-15,-3 4-8 16,0 4-49-16,-6 10-20 15,0-3-33 1</inkml:trace>
  <inkml:trace contextRef="#ctx0" brushRef="#br0" timeOffset="40811.6298">15769 11083 264 0,'-12'3'99'0,"12"-3"-54"0,0 3-20 0,0-3 31 15,3 2-30-15,0 1-9 16,3 2-9-16,-3 1-1 16,3 2-4-16,0-1-4 0,0 1 0 0,0-2 3 15,3-1 1-15,-3-2-28 16,3-3-12-16,-3 0 2 16,0-3 5-16,0 0 11 15,0-2 7-15,0 0 7 16,0-1 3-16,0 1 4 15,2 0 3 1,-2 0 11-16,3-1 5 16,0 1-5-16,3 0-1 15,-3 2-9-15,0 0-2 16,0 1 0-16,0-1 0 16,-3 0-2-16,0 3-2 15,0 0-2-15,-6 3-1 0,0 0-31 16,-3 5-13-16,0 0-14 15,-6 2-2-15,0 1-28 16</inkml:trace>
  <inkml:trace contextRef="#ctx0" brushRef="#br0" timeOffset="41327.8406">15719 11277 228 0,'-12'5'85'0,"12"-5"-46"0,-3 5-28 0,3-5 23 0,0 0-11 15,0 0-1-15,6 3-9 16,0-1-3-16,3 1-5 15,0 0-4-15,2-3 2 0,1 0-2 16,3 2-1-16,-3 1-2 16,0-3 1-16,0 0-19 15,0 0-9 1,-3 0-5-16,0-11 0 16,0 1 12-16,0 2 8 15,-3 0 11-15,-1 8 7 16,1 0 22-16,0 3 11 15,-3-1-4-15,3 1 0 16,-3 0-9-16,0 2-3 0,0 0-10 16,3 0-2-16,-3-2-5 15,3-6-3-15,0 1-3 0,0-1 1 16,0 0-19-16,3-2-7 16,0 0-13-16,6 2-2 15,-3 3-2-15,6-8 2 16,-4 3 23-16,4-3 11 31,-3 0 8-31,0 6 5 0,-3-1 33 16,-3 3 17-16,0 0-8 15,-3 5-3-15,-3-2-14 16,0 5-6-16,0-3-12 16,0 0-3-16,0 1-5 15,3-1-3-15,-3 0 0 16,2-2 1-16,1-1-36 0,3-2-15 15,0 0-39-15,6-5-15 16,-3 0 2 0</inkml:trace>
  <inkml:trace contextRef="#ctx0" brushRef="#br0" timeOffset="41527.8205">16362 11099 332 0,'0'8'126'0,"0"-8"-68"0,0 19-37 0,0-17 33 15,-3 9-20-15,0 0-5 16,-3 10-15-16,0-3-6 16,-6 17-5-16,3-6-18 0,-12 13-7 31,3-8-84-31,-12 25-35 0,4-9-5 16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ax="9600" units="cm"/>
          <inkml:channel name="Y" type="integer" max="7200" units="cm"/>
          <inkml:channel name="F" type="integer" max="1024" units="dev"/>
          <inkml:channel name="T" type="integer" max="2.14748E9" units="dev"/>
        </inkml:traceFormat>
        <inkml:channelProperties>
          <inkml:channelProperty channel="X" name="resolution" value="336.48792" units="1/cm"/>
          <inkml:channelProperty channel="Y" name="resolution" value="378.54889" units="1/cm"/>
          <inkml:channelProperty channel="F" name="resolution" value="0" units="1/dev"/>
          <inkml:channelProperty channel="T" name="resolution" value="1" units="1/dev"/>
        </inkml:channelProperties>
      </inkml:inkSource>
      <inkml:timestamp xml:id="ts0" timeString="2016-09-14T13:06:38.22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9063 3249 248 0,'-9'-18'93'0,"9"18"-50"0,-3-8-26 0,3 5 25 16,0 3-7-16,0 0 0 15,0 11-12-15,0-3-1 16,0 18-13-16,0-2-3 0,0 8 0 16,0-1 3-16,0 14 5 15,0-5-4-15,0 8 0 0,0-9-6 16,0 1-3-16,0-8 0 0,0-6-1 15,0-2-3-15,3-11 2 16,0-2 1-16,0-22 0 16,0 3 0-16,-3-16 0 15,0 3 0-15,-3-10 2 32,0 4-3-32,0-7 0 0,0 5 1 15,-3-1 2-15,0 7 1 16,3 12 1-16,0 0-2 15,0 19-2-15,0 0 1 16,3 11-1-16,0-3 0 16,3 18 0-16,-3-5-3 15,3 8 2-15,0-5 1 0,0-3 0 16,0-2 0-16,3-6 0 16,0-5 0-16,3-11 2 15,-3 0-1-15,3-23 2 16,-3 2-4-16,0-11 0 15,0 4 1-15,-3-14 0 0,0 5 0 32,0-3 0-32,-3 6 0 0,0 5 0 15,0 3 0-15,0 13 2 16,0 0-1-16,-3 19-1 16,3 0 1-16,-3 12 1 15,0-4 1-15,0 18 1 16,0-5 0-16,0-1 0 15,0-4-5-15,0-3 1 0,0-3 0 16,3-8 2-16,0-2-1 16,3-22-1-16,0 3-2 15,0-16 1-15,0 3 1 16,0-11 2-16,0 6-3 16,0-8 0-16,0 5 1 15,0 5 2 1,0 3-1-16,0 13-1 15,0 0-2-15,0 18 1 16,0-2 3-16,0 13 1 16,-3 1-4-16,0 7 1 15,0-3 0-15,0 6 0 0,0-6-3 16,0-2 2-16,0-3 1 16,3-8 0-16,-3-2 2 0,6-16 1 15,-3-1-6-15,5-15 0 16,-2 3 1-16,0-9 3 15,0 6 0-15,-3-8-1 16,-3 5 1-16,0 8-1 16,0 1 0-16,-3 15 2 15,0 0-1-15,0 15 2 0,0-1-4 16,0 17 0-16,0-4 1 16,0 10 0-16,0-5 0 15,0 2 2-15,1-5-3 16,-1-5-2-16,0-3 2 15,0-10 0-15,0-3 1 16,-3-19 0 0,3 3-7-16,-3-24 0 15,0 3 1-15,-3-8 3 16,3 5 0-16,0-7 1 16,0 4 2-16,3 6 2 15,0 3-3-15,3 13 0 0,0 2 1 16,3 14 2-16,0-1-1 15,0 19 2-15,0-2-2 0,-3 13 2 16,0-3 4-16,-3 5 4 16,0-5-6-16,-3 0-1 15,3-5 0-15,-3-5 0 16,0-3-2-16,0-14 1 16,0 1-4-16,3-22-2 15,0 4 2 1,0-17 2-16,0 5-2 15,3-10 0-15,0 6 1 16,3-7 2-16,0 7-3 16,6 4-2-16,-3 6 2 15,3 8 0-15,0 2 1 0,-3 17 2 16,0-1-3-16,0 8 0 16,-3-2 1-16,-3 18 2 15,0-5-1-15,-3 7-1 16,0-2 1-16,-3-2-1 15,3-3 0-15,-3-6 2 0,0-2-3 16,0-8 0-16,0 0 1 16,3-16 2-16,0 3-19 15,0-11-6-15,0 0-48 0,3 0-19 16,3-2-63 0</inkml:trace>
  <inkml:trace contextRef="#ctx0" brushRef="#br0" timeOffset="884.2693">8822 2720 324 0,'-6'-11'121'0,"6"11"-66"0,0-8-49 0,0 6 28 31,3-1-16-31,0 0 0 16,6 1-8-16,0-1-2 15,6 3-4-15,-3 0-1 0,5 3 1 16,-2-3-2-16,0 5-2 0,0 0 3 15,-3 3 0-15,-3 0 3 16,0 3 1-16,-3-1-3 16,-3 6-1-16,0-2 3 0,-6 4 3 15,0-2-9-15,-6 0-2 16,0-3 7-16,-3 0 4 16,-3 1-4-16,3-7-1 15,0 1-2-15,3 0 1 16,1 0-2-16,5 0-1 15,0-3 1-15,9 1-1 0,-1-1 0 16,7 0 0-16,0 1 0 16,6 2 0-16,-6-6 0 15,0 6 0-15,-3-3 0 16,0 3 0-16,-3 0 15 16,-3 3 7-16,0-3 1 0,-3 5 0 31,0-2-3-31,-9-1-3 15,0 1-7-15,-9-1-4 16,3-2-3-16,-9 0 0 0,6-2-2 16,-5-4 2-16,2 1-9 15,3 0-1-15,3 2-31 16,3-5-13-16,0 0-36 16,9-5-15-16,6-1-71 15</inkml:trace>
  <inkml:trace contextRef="#ctx0" brushRef="#br0" timeOffset="71928.9516">6902 2400 312 0,'-15'-11'118'0,"15"11"-64"0,-21-2-39 0,18 2 29 15,-6 5-11-15,4-3-2 16,-10 12-9-16,3-4-3 15,-9 17-11-15,0-9 6 0,3 17 5 0,3-6-10 16,3 5-2-16,0-5-5 16,7 19-2-16,-1-6-2 15,9-5-1-15,-3-5 2 16,14-6 0-16,-2-4-21 16,9-6-8-16,-3-1-25 31,12-15-8-31,-9 3-32 0,5-6-13 15,-2-5-10 1</inkml:trace>
  <inkml:trace contextRef="#ctx0" brushRef="#br0" timeOffset="72244.8506">7099 2447 316 0,'-6'-2'121'0,"6"2"-66"0,-9 5-40 0,9-5 29 16,-3 5-18-16,0 1-2 15,-6 7-12-15,3-5-3 16,-3 5-5-16,0 3 2 0,0 0 3 16,0 0-1-16,0 2 1 31,3-2-3-31,0 0 1 0,0-3-4 16,3-2-2-16,3-1 0 15,3 1-1-15,0 2 0 16,12-5 2-16,-3-5-1 15,15 2 2-15,-3 0-9 16,5-5-3-16,-5 0-28 16,3-5-12-16,-3 0-20 0,0-6-8 15,-6-5-29 1,-4-2-45-16,-2 2 48 16</inkml:trace>
  <inkml:trace contextRef="#ctx0" brushRef="#br0" timeOffset="72413.6196">7206 2426 288 0,'-24'-10'107'0,"24"10"-58"0,-18 21-31 16,18-19 31-16,-3 9-14 0,0-3 0 16,0 18-9-16,0-4-4 15,0 15-12-15,0-3 2 0,0 11 4 16,0 0-8-16,3-5-4 16,0-6-6-16,3 0 1 15,-3-4-30-15,9-7-12 16,-3-4-27-16,9-8-11 0,-3-4-64 15</inkml:trace>
  <inkml:trace contextRef="#ctx0" brushRef="#br0" timeOffset="72665.088">7343 2519 212 0,'12'-21'82'0,"-12"21"-44"0,17-11-11 16,-14 8 27-16,6 1-8 0,-3 2-2 15,9 0-8-15,-3 2 0 16,6 9-20-16,-3-3 11 0,3 16 3 15,-3-3 0-15,-7 8 0 16,-2 0-6-16,-9 16-3 16,0-8-7-16,-8 8-1 0,-1-5-6 31,-9 2-2-31,3-5-16 0,-18-2-5 16,6-4-30-16,-20-12-12 15,8-3-129 1,-11-14-68-16,5 1 123 15</inkml:trace>
  <inkml:trace contextRef="#ctx0" brushRef="#br0" timeOffset="75403.1411">10590 2585 196 0,'-12'5'74'0,"12"-5"-40"0,-3 24-31 31,3-24 17-31,0 11-8 0,0-1 1 16,0 17-8-16,0-6-1 15,0 13-2-15,0-5-4 0,3 6 1 16,0-6 1-16,3 3 2 16,0-6-1-16,0 3-1 15,0-5-21-15,0 0-11 16,0-6-61-16</inkml:trace>
  <inkml:trace contextRef="#ctx0" brushRef="#br0" timeOffset="76004.0143">10703 2958 264 0,'-3'-21'101'0,"3"21"-54"0,-3-16-37 0,3 13 25 31,0-10-10-31,0 3-2 16,0-14-9-16,0 11-1 0,3-17-8 15,0 9-5-15,3-3-3 0,-3 3 4 16,3 0 1-16,0 5 0 16,6 3-2-16,0 2 3 15,3 6 0-15,-3 0-4 16,2 5 1-16,1 0 0 0,0 16 2 16,-3-3 3-16,3 13 4 15,-3-4-2-15,0 1 1 16,0-4-5-16,3 2 0 15,-3-2-1-15,2-1-2 16,-2-2 1-16,3-3-1 16,-3-2 0-1,3-6 2-15,-3-2-3 16,3-6-2-16,0 0-1 16,0-12 3-16,-1 1-7 15,4-15 1-15,-6 5 3 16,-3-2 4-16,0 5 1 0,-6-3-1 15,0 5 1-15,-6 1-1 16,3 2 2-16,-6 5 1 16,0 1 5-16,0 7 3 15,0 1-2-15,-3 12 2 0,3-7-2 16,-9 23 0-16,4-10 1 16,-13 13 1-16,3-8 1 15,-12 11 0-15,3-5-2 16,-2 4-1-16,2-2-5 0,0-5-1 15,3-3 1-15,1 1 0 16,2-9-5-16,3 0 1 16,3-2-9-16,3-3-4 15,3-3-15-15,0-5-8 16,3 0-24-16,3-11-10 16,1 3-82-1</inkml:trace>
  <inkml:trace contextRef="#ctx0" brushRef="#br0" timeOffset="76472.7305">11331 2519 264 0,'-9'-5'101'0,"9"5"-54"0,3 0-28 0,-3 0 29 0,6 5-19 16,-3-5-6-16,6 5-3 15,-3 3 1-15,3 8-11 16,0 0 5-16,0 8 3 0,-3-3-6 0,0 13 1 16,0-2-4-16,-6 5 2 15,0-5-4-15,-3 10-2 16,0-8-2-16,-9 6-3 15,3-5 1-15,-12 2 1 0,3-11-19 16,-12 11-8-16,7-5-45 16,-10-11-17-16,6-2-67 15</inkml:trace>
  <inkml:trace contextRef="#ctx0" brushRef="#br0" timeOffset="77191.7532">12817 2662 228 0,'-33'-3'88'0,"33"3"-48"0,-18 5-7 16,15-5 33-16,-3 6-16 16,0-4-7-16,-3 17-13 15,0-3-7-15,0 13-13 16,0-3-6-16,3 9-1 0,0-4-2 0,6 6-1 16,0-7 1-16,6 1-1 15,0-4-11-15,6-1-3 16,-3 1-37-16,9-14-17 15,-3 3-39 1,9-16-58-16,-3 2 47 16</inkml:trace>
  <inkml:trace contextRef="#ctx0" brushRef="#br0" timeOffset="77792.0225">12945 2860 284 0,'-12'-16'107'0,"12"16"-58"0,-6-16-35 0,6 16 26 16,0-10-16-16,0 2-3 15,3-5-6-15,0 2-2 16,3 0-7-16,0 4-2 0,2-7 0 0,-2 4-5 16,6-3 1-16,-3 2-2 15,3 3 0-15,-3 0 4 16,3 3 3-16,-3 2-4 16,3 8-1-16,-3-2 0 15,3 10 2-15,-3-2-1 16,2 7 2-1,-2-2-2-15,0 8-1 16,0-3 3-16,0 6 0 16,0-3 1-16,3-3 2 15,-3 2-3-15,6-7-2 16,-3 0 0-16,6-5 1 16,-1-1-1-16,1-7-1 15,-3 0-2-15,3-9 1 0,0 4-4 0,0-9-1 16,-3 3 0-16,0-8 2 15,-4 3-1 1,-2-8 4-16,-3 2 2 0,-6-4 2 16,0 4-1-16,-6 3-2 15,0 3 1-15,-5 2 1 16,2 1 3-16,-3 7 4 0,0 1 0 16,-6 12 0-16,3-2-1 15,-9 11 0-15,6-4 0 16,-5 12 0-16,-1-3 4 15,0 7 3-15,3-9-4 16,-6 4-1-16,6-2-6 31,-8-6-3-31,2-2 0 0,-3-2-1 16,3-1-3-16,-2-8 0 16,2 0-18-16,6-5-9 15,3 0-22-15,9-8-7 16,3 0-42-16,12-7-15 15,0 1-5 1</inkml:trace>
  <inkml:trace contextRef="#ctx0" brushRef="#br0" timeOffset="78055.4762">13528 2627 332 0,'15'11'126'0,"-15"-11"-68"0,9 21-43 0,-6-21 29 16,3 3-15-16,-3 2-5 16,3 11-7-16,0-3-1 15,-6 16-9-15,0-8 0 0,-3 11 0 16,0-5-3-16,-6 10-1 16,0-6-3-16,-3 1-1 15,0-5-15-15,-3-1-4 16,0-2-28-16,-9 2-11 15,3-5-88 1,-14-5-57-16,5-2 88 16</inkml:trace>
  <inkml:trace contextRef="#ctx0" brushRef="#br0" timeOffset="79949.1216">10626 4712 272 0,'-3'-2'104'0,"3"2"-56"0,0-3-23 0,0 3 31 16,0 0-15-16,0 0-3 15,0 0-11-15,0 0-5 32,-6 13-12-32,0-2-2 0,-6 18 2 0,0-3-6 15,-6 9-2-15,3-6-1 16,0 11 1-16,4-9-3 0,5 1 0 16,0-6-1-16,9-2 0 15,0-3 0-15,11-5 0 16,-2-2-11-16,6-4-5 15,-3 1-25-15,9-6-13 0,-3 0-43 16,14-13-17-16,-5 0-1 16</inkml:trace>
  <inkml:trace contextRef="#ctx0" brushRef="#br0" timeOffset="80265.0991">10861 4725 272 0,'-12'6'101'0,"12"-6"-54"0,-12 8-26 0,12-8 28 16,-6 8-13-16,3 0-3 15,-9 7-6-15,3-1 0 16,-6 9-15-16,4-4 2 0,-7 2 0 16,3-2-5-16,0 2-3 0,3-3-3 15,3 1 0-15,3-3-2 0,9 0-1 16,-3-3-2-16,18-3 1 15,-3-2 1-15,12-5 2 16,-7 0-3-16,10-3 0 16,-6 0-1-16,3-3 0 15,-3 0-22-15,-4-5-12 0,-2 1-19 16,0-4-6-16,-3 0-16 16,-3-5-4-16,-3 3-31 15</inkml:trace>
  <inkml:trace contextRef="#ctx0" brushRef="#br0" timeOffset="80487.1041">10983 4749 240 0,'-9'3'90'0,"9"-3"-48"0,-3 0-14 0,3 0 30 16,0 5-4-16,0 1 1 16,-3 12-14-16,3-2-5 15,-6 10-20-15,0-4-1 0,-3 12-1 16,3-2-7-16,-3 2-2 15,3-5-3-15,0-2 1 0,0-6-11 16,4-3-4-16,-1-2-36 16,6-5-14-16,-3-1-50 0,5-7-21 15,1 0 7 1</inkml:trace>
  <inkml:trace contextRef="#ctx0" brushRef="#br0" timeOffset="80750.751">11069 4744 312 0,'6'-21'118'0,"-6"21"-64"0,15-3-39 15,-12 3 29-15,6 0-9 16,0 0 2-16,9 8-8 16,-3-3-3-16,6 19-14 0,-4-5 10 0,1 7 5 15,0-5-3-15,-3 16 0 16,-3-5-9-16,-6 5-2 15,-3-5-5-15,-15 8-3 16,3-6 0-16,-15 16-1 16,6-7-7-16,-8-1-2 15,2-5-25 1,-18-8-10-16,6-2-41 16,-23-17-16-16,11-2-86 15</inkml:trace>
  <inkml:trace contextRef="#ctx0" brushRef="#br0" timeOffset="82664.4243">12864 4807 332 0,'-6'-2'126'0,"6"2"-68"0,-15 5-46 0,15-5 30 15,-9 5-15-15,0 1-1 16,-5 7-9-16,-1-2-2 16,-6 10-9-16,3-3-2 0,0 14 0 15,0-6 6-15,3 9 4 16,3-6-7-1,4 5-4-15,-1-5-5 16,6 1 1-16,0-4-1 16,9-2 0-16,0-3 2 15,8-3 0-15,-2-4 0 16,12-9 2-16,-3 0-19 16,6-13-6-16,-3 3-17 15,2-6-7-15,-5 1-26 0,0-6-11 16,-3 5-52-1</inkml:trace>
  <inkml:trace contextRef="#ctx0" brushRef="#br0" timeOffset="83099.5469">13078 4871 192 0,'3'-5'74'0,"-3"5"-40"0,6-14-5 0,-3 12 30 31,0-3-15-31,0-1-2 0,0 1-10 16,0 0-2-16,-3 2-17 16,0 3 3-16,0 5 4 0,0-2-7 15,-6 8-2-15,0-1-4 16,-3 9-2-16,3-3-6 15,-5 5 1-15,-1-3 2 16,-6 6 3-16,3-5 2 0,3-1 1 16,0-2-4-16,6 0-1 15,0-3-1-15,9-2 1 16,0-1-2-16,6-2-1 0,0-3 1 16,9 1-1-16,-3-4 0 15,9 1 2-15,-4 0 1 31,10-3 1-31,-3 0-24 0,3-6-9 16,-3 1-19-16,-4-6-5 16,-2 4-23-16,-6-7-7 15,-3 1-37 1</inkml:trace>
  <inkml:trace contextRef="#ctx0" brushRef="#br0" timeOffset="83320.25">13135 4807 288 0,'-6'11'107'0,"6"-11"-58"0,-3 32-26 16,3-30 29-16,0 14-12 0,0-2-1 16,-3 15-11-16,0-6-3 15,-3 15-14-15,0-7-2 0,0 14 1 32,0-5-6-32,0 0 0 0,3-6-2 15,0 0-2-15,0-7-10 16,3-3-6-16,0-3-34 15,6-11-15-15,-3-2-57 16,6-13-22-16,-3 0 27 16</inkml:trace>
  <inkml:trace contextRef="#ctx0" brushRef="#br0" timeOffset="83701.0549">13397 4768 312 0,'12'-11'115'0,"-12"11"-62"0,9 0-49 0,-6 0 26 15,3 0-10-15,-3 0-2 16,3 6 5-16,0-1 3 16,3 5-14-16,-1 1 2 0,4 10 2 15,-3-5 1-15,0 5 1 31,0-2 0-31,0 10 0 0,-3-5-3 16,-3 7 1-16,0-4-3 16,-9 10 2-16,3-5-8 15,-6 10-4-15,0-5-2 16,-6 0-1-16,3-3 0 16,-11-4 0-16,5-4-14 15,-15-5-5-15,3-2-15 0,-5-9-3 16,5 1-19-16,-3-11-6 15,6 0-36-15,3-5-14 16,4-1-14 0</inkml:trace>
  <inkml:trace contextRef="#ctx0" brushRef="#br0" timeOffset="167062.925">7551 4699 280 0,'-27'-13'104'0,"27"13"-56"0,-9-11-12 16,9 9 38-16,-6 4-24 15,0-2-7-15,-6 5-15 16,4 1-4-16,-4 12-13 16,0-2 0-16,0 13 0 0,3-2-2 0,0 18 0 0,3-8-8 15,0 5 0-15,3-5-3 16,3 3 0-16,0-6 2 16,9 6 0-16,-3-6-11 15,9-13-5-15,0-5-28 16,11-16-9-16,-2 0-36 15,3-8-16 1,-3 0-37 0</inkml:trace>
  <inkml:trace contextRef="#ctx0" brushRef="#br0" timeOffset="167347.5639">7759 4720 288 0,'-6'-8'110'0,"6"8"-60"0,-6 8-21 0,6-8 36 0,-3 8-24 0,0-3-5 15,-5 19-18-15,2-3-4 16,-6 3-8-16,0-3 5 0,-6 6 4 16,3-6-3-1,3 3-2-15,0-3-3 0,3 0-2 16,3-2-6-16,6-3 1 16,0-3 0-16,15-3 0 0,0-2 0 15,9-2 0-15,-3-4 0 16,11 1 0-16,-2-3 0 15,15 0 0-15,-9 0-11 16,8-5-3-16,-8 2-26 16,-3-2-12-16,-6-1-27 31,-10-7-13-31</inkml:trace>
  <inkml:trace contextRef="#ctx0" brushRef="#br0" timeOffset="167563.3462">7837 4723 332 0,'-12'5'126'0,"12"-5"-68"0,-9 21-41 0,9-18 33 16,-3 8-10-16,0-1-1 0,0 19-14 0,0-5-2 15,0 16-14-15,3-6-1 0,0 8-1 16,0-5-6-16,0 1 0 16,0-7-10-1,3-4-2-15,0-3-38 0,6-11-18 16,0-3-51-16,3-12-23 31,-3-1 11-31</inkml:trace>
  <inkml:trace contextRef="#ctx0" brushRef="#br0" timeOffset="167815.964">8057 4744 272 0,'18'-16'104'0,"-18"16"-56"0,27-5-10 15,-21 2 37-15,5 1-19 16,1 2-5-16,3 2-21 0,-3 1-7 15,9 10-13-15,-3-2 13 0,3 15 9 16,-3-2-1-16,-4 16 2 16,-2-6-10-16,-9 8-2 15,0-5-10-15,-12 16-2 16,0-8-5-16,-11 6-3 16,2-9-5-16,-27 5-2 0,6-9-17 15,-14-9-8-15,5-6-41 0,-29-4-16 16,11-3-106-1,-8-14-60-15,14 1 119 16</inkml:trace>
  <inkml:trace contextRef="#ctx0" brushRef="#br0" timeOffset="211716.7089">14748 3588 620 0,'48'-29'0'0,"32"-8"5"16,-41 18 3-16,12-7-2 15,26-9 2-15,15-2-1 16,12 0 1-16,30-8-4 16,-3-2-1-16,24-1 1 0,0 3-2 31,21 0 1-31,2 5 2 0,19 3 4 16,-1 5-4-16,24 9-3 15,-11 7 3-15,17 8 1 16,-3 11-2-16,3 10-1 15,9 11 8-15,-5 7 2 16,11 17-4-16,-15 7-1 16,3 6-4-16,-20 11-3 0,2 18 2 15,-24 5 2-15,-5 16 2 16,-15 24 3-16,-33 3-3 16,-18 18 1-16,-21 5-3 15,-24 16 0-15,-26 3 1 16,-24 19 3-16,-27-3 2 0,-30 10 1 31,-35 6-2-31,-13 2-1 0,-32-5 3 16,-6 3 3-16,-18-19-6 15,-11-8-1 1,11-21 0-16,-6-16 0 0,9-16-4 16,21-15-3-16,9-19-3 15,-12 5-1-15,20-29-7 16,19-21-2-16,15-13-13 0,11-11-4 15,12-8-20-15,13-5-9 16,5-8-24-16,6-8-11 16,6-11-82-1,9-5-44-15,-6-8 111 16</inkml:trace>
  <inkml:trace contextRef="#ctx0" brushRef="#br0" timeOffset="212333.0245">18576 7011 388 0,'-18'-7'145'0,"9"4"-78"0,-6 3-82 16,10 0 19-16,-1 3-7 16,-3-1 1-16,3 6 10 15,0 3 5-15,0 5-6 16,3 2-4-16,0 6-2 0,0-3 5 0,-3 8 6 0,0 6-4 15,-6 2 0-15,0 2 2 16,0-4 4-16,0-1-2 16,0 0 3-16,3-2-4 15,7-5 1-15,2-3-5 16,8-3 1-16,10-3-3 16,9-5 0-16,9-2-3 0,5-6 1 15,-2-2-4-15,9-3-2 16,8-3 2-16,7-5 0 15,2-2-19-15,-5-3-9 16,-4-1-47-16,-2-4-21 16,-3-6-73-1</inkml:trace>
  <inkml:trace contextRef="#ctx0" brushRef="#br0" timeOffset="221886.3334">12662 7115 20 0,'6'166'11'0,"-6"-166"-6"0,9 146 0 16,-6-125 6-16,3 50 11 16,-1-10 6-16,4 43-14 15,-3-15-6-15,3 36-3 16,3 92 1-16,-6-103-3 16,0-17-2-1,-3 30 0-15,3 88-1 16,-3-101 4-16,0-17 2 15,-3 22 0-15,0 88-1 16,0-104-3-16,0-16 1 16,0 14-2-16,0 66-1 15,0-80 3-15,0-13 0 0,3 5-4 16,3 38-1-16,-3-59-43 0,0-8-20 16,0-2 30-16,6 7 18 15</inkml:trace>
  <inkml:trace contextRef="#ctx0" brushRef="#br0" timeOffset="222686.9745">13043 6130 132 0,'3'19'52'0,"0"2"-28"0,-3 8-22 0,0-13 14 16,3 8-1-1,0 18 3-15,0 16-6 0,-3 11-2 16,3 24-5-16,0 21-4 0,0-35 0 16,0-13-4-16,-1 53 2 15,1-18 3-15,3 47 1 16,-3-24-1-16,3 40-2 15,-3-23 1-15,3 41-1 16,0-31 0-16,0 37 0 0,0-30 0 16,0 36 2-16,0-33-1 15,3 22-1-15,0-30 1 16,3 22-1-16,-3-30 0 16,3 22 0-16,0-27-3 15,-1 8 0-15,-2-26-1 16,3 5 3-16,-3-19-24 0,3-4-11 15,-3-12-34 1</inkml:trace>
  <inkml:trace contextRef="#ctx0" brushRef="#br0" timeOffset="223403.1878">13519 6152 140 0,'-6'39'52'0,"6"-18"-28"0,3 30-15 15,0-17 16-15,0 3-12 16,0-5-2-16,0 42-7 16,-3-11-1-16,3 41-1 15,0-14 1-15,0 37 0 0,0-19-1 16,0 48-2-16,0-26 1 31,0 47-1-31,0-26 0 0,-3 45 0 16,0-32 0-16,-3 29 2 15,0-29-1-15,0 37 2 16,0-32-2-16,0 25 2 16,0-25-4-16,3 11 0 15,0-27 1-15,6 9 0 0,-3-25-5 16,12 6 1-16,-3-21-14 0,5-3-3 16,-2-19-29-1,3-12-37-15,-3-12 22 16</inkml:trace>
  <inkml:trace contextRef="#ctx0" brushRef="#br0" timeOffset="223957.772">14156 6107 116 0,'3'2'44'0,"-3"6"-24"0,0 5-6 0,0-2 15 15,0 5-8-15,0 13 1 0,0 19-9 16,-3 23 0-16,0 19-8 15,0 32-3-15,0-35-1 0,3-13-1 16,-3 61 2-16,0-21-1 16,0 63-1-16,0-29-2 15,0 59 1-15,0-33 1 16,0 56 2-16,3-36-1 0,-3 36-1 16,3-32 1-16,0 30 1 15,0-35-3-15,6 29 0 16,0-37-1-16,3 11 0 15,-3-27-5-15,3-7-3 0,-3-27-49 16,0-16-44 15,0-19 34-31</inkml:trace>
  <inkml:trace contextRef="#ctx0" brushRef="#br0" timeOffset="224759.063">14754 5903 80 0,'-15'-3'30'0,"12"9"-16"0,0 4-17 16,3 3 8-16,-3 6 5 0,0 13 3 15,3 13 9-15,0 13 4 16,3 19-3-16,0 23 0 16,0-23-10-16,0-11-5 15,3 64-5-15,-3-22-9 0,0 67-1 16,0-27 7-1,-3 64 7-15,0-35-3 16,-3 58 0-16,0-31-2 16,-3 45-2-16,3-38-2 15,-3 38 1-15,0-40-4 16,1 21 1-16,-1-31-18 16,3 2-8-16,0-32-35 15</inkml:trace>
  <inkml:trace contextRef="#ctx0" brushRef="#br0" timeOffset="225305.9129">15385 5847 80 0,'-15'11'30'0,"12"-1"-16"0,-6 14 12 0,7-8 18 0,-1 16-12 31,-3 18-4-31,0-2-5 0,0-6-3 16,0 53-10-16,0-13-4 0,0 69-2 16,3-21-2-16,0 66 1 15,0-30-2-15,3 72 2 16,0-39-4-16,0 58 0 16,0-38 3-16,0 46 1 15,0-40-1-15,0 37-2 0,0-43-2 16,0 27-1-16,0-39-20 15,6 10-8-15,-3-30-52 16</inkml:trace>
  <inkml:trace contextRef="#ctx0" brushRef="#br0" timeOffset="225875.4862">15826 5839 120 0,'-15'6'46'0,"12"4"-24"0,3 14-15 0,3-5 13 0,-3 20 1 16,0 19 2-16,0 32-1 16,0 32 1-16,3-24-13 15,-3-13-3-15,3 76-3 0,0-26-2 16,3 74-2-16,0-32 1 0,0 69 1 15,-3-39-1-15,0 57-1 16,0-41-2-16,-3 54 1 16,0-38-8-16,-3 28-2 15,0-37-10-15,-3 13-1 16,3-36-46 0,-3-6-32-1,0-34 44-15</inkml:trace>
  <inkml:trace contextRef="#ctx0" brushRef="#br0" timeOffset="226492.2219">16463 5956 164 0,'-15'16'63'0,"12"5"-34"0,6 32-36 15,-3-27 10-15,-3 6-3 16,3-6 2 0,-3 51 10-16,3-11 4 15,3 69-7-15,0-18-5 0,0 76-3 16,0-29-1-16,3 66 0 15,0-37 0-15,0 66 2 16,0-36-1-16,3 47-1 16,-3-40-2-16,0 32 1 15,-3-40 3-15,-1 19 1 0,-2-40-28 16,3-5-10-16,0-30-40 16</inkml:trace>
  <inkml:trace contextRef="#ctx0" brushRef="#br0" timeOffset="226929.3757">16924 5691 208 0,'-18'11'79'0,"15"5"-42"0,3 10-43 16,0-7 14-16,0 20-7 15,3 35-1-15,-3-10 3 16,0-11 0-16,0 63-1 16,0-15 1-16,0 73 2 0,0-20-2 0,3 73 0 15,0-33 1-15,3 75 0 32,0-41-5-32,0 63-1 15,0-45-4-15,3 37 1 16,-3-39 1-16,3 12-1 15,-3-36-23-15,6-3-9 0,-3-35-47 16</inkml:trace>
  <inkml:trace contextRef="#ctx0" brushRef="#br0" timeOffset="230965.7033">12659 6850 12 0,'0'27'5'0,"0"-27"-2"0,0 26 9 0,0-23 8 0,0 5-6 0,0 0-3 16,3 7-4-16,-3-1-2 15,3 4-3-15,-3-2 1 16,3 3 0-16,-3-4 1 15,3 4 2-15,-3-3 3 0,3 8 0 16,-3-6 0-16,0 1-5 16,0-3-1-16,3 2-3 15,-3-2-1-15,3 2 1 32,-3-2 2-32,0 3-1 0,0-3-1 15,0 0 1-15,0-1-1 16,0 4 0-16,0-3 0 15,0 0 0-15,0-3 0 16,0 0 0-16,0-2 0 16,0-1-3-16,0-2 0 15,0 0-36-15,0-2-14 0</inkml:trace>
  <inkml:trace contextRef="#ctx0" brushRef="#br0" timeOffset="231834.602">12638 6236 64 0,'0'19'27'0,"0"-19"-14"0,0 21-7 15,0-18 11-15,3 7-7 0,-3-2-3 16,3 11-4-16,0-4 0 16,0 7-2-16,-3-6-1 15,3 5 1-15,0-3-1 16,0 9 0-16,-3-1 2 15,3-2-1-15,-3-3 2 16,3 6 7 0,-3-6 5-16,3 3-7 15,-3-3-2-15,3 5-6 16,0-2-1-16,0 0 3 16,-3-3 1-16,3 3-4 0,-3-3 1 15,3 3 0-15,-3-6 2 16,0 3 1-1,0-2 3-15,3-1-1 0,-3-2 2 16,0 6-4-16,0-4-2 0,0 1 2 0,0-4-2 16,0 4 2-16,0-3-2 15,0 2 2-15,0-2-2 16,3 3-1-16,-3-3 1 16,0 0-1-16,0-3 0 15,2 8 2 1,-2-5-1-16,0 2-1 15,0-2-2-15,3 0 1 16,-3 0 1-16,0 2 2 16,0-2-12-16,0 3-6 15,0-3-46 1</inkml:trace>
  <inkml:trace contextRef="#ctx0" brushRef="#br0" timeOffset="260349.0555">13757 6839 184 0,'-15'-10'71'0,"15"10"-38"0,-6 26-8 0,6-23 25 0,0 0-10 16,0-1-3-16,0 4-15 0,0-4-6 15,3-4-9-15,0-1 4 0,6 6 2 16,0-1 2-16,3 1 4 16,0 0-7-16,3-3 1 15,-3 0-4-15,6 5 2 16,-4 0-4-16,4-5-2 15,-3 0-5 1,9 5 0-16,-6 1 2 16,0-9 1-16,0 0-32 0,-4 6-13 15,1-3-116 1</inkml:trace>
  <inkml:trace contextRef="#ctx0" brushRef="#br0" timeOffset="260866.1356">14418 6832 316 0,'-15'5'121'0,"15"-5"-66"0,0 21-42 0,0-18 30 16,9-3-11-16,-3 0-1 15,9-11-9-15,-3 3-3 0,12 5-11 16,-7 1-1-16,7-1 0 0,-3 1-3 31,0-9-3-31,-3 0 2 0,0 9 0 16,-4-1-12-16,1-5-4 15,-3 0-78-15,0 8-34 16,0 0-31 0</inkml:trace>
  <inkml:trace contextRef="#ctx0" brushRef="#br0" timeOffset="261415.6356">14930 6837 304 0,'-12'2'112'0,"12"-2"-60"0,6 0-36 0,-3 0 29 15,3 0-15-15,0 0-5 16,9 0-12-16,-3 0-4 0,2 0-5 16,1 0-1-16,3-2 1 0,-3 2-2 15,6-3-2-15,-3 3-46 16,3-2-19-16,-4 2-93 15</inkml:trace>
  <inkml:trace contextRef="#ctx0" brushRef="#br0" timeOffset="261816.2298">15475 6795 304 0,'-18'-6'112'0,"18"6"-60"0,0 0-30 16,0 0 33-16,3 8-14 0,0-3-1 15,3 1-12-15,0-4-5 16,8 1-13-16,-2 0-2 0,9-3-1 16,-3 0-3-16,6 0-1 15,-3 0-1-15,3-3 1 16,-7 0-20-16,1-5-6 15,-3 1-78 1,-3-4-34-16,-3 3-21 16</inkml:trace>
  <inkml:trace contextRef="#ctx0" brushRef="#br0" timeOffset="262331.8407">16210 6712 336 0,'-6'6'126'0,"6"-6"-68"0,0 0-46 0,0 0 32 16,3 2-21-16,0 1-2 15,6 8-13-15,-3-3-3 0,3 5-3 16,0-3-2-16,5 6 1 0,1 0-4 31,3 0 2-31,-3-3-50 0,6-5-23 16,-3 0-86-1</inkml:trace>
  <inkml:trace contextRef="#ctx0" brushRef="#br0" timeOffset="262516.4241">16406 6715 316 0,'-41'21'118'0,"41"-21"-64"0,-24 29-28 15,21-26 34-15,-6 8-28 16,3-1-7-16,-3 9-14 16,0-3-3-16,-3 7-4 15,3-4-3-15,-6-1 2 0,3-2-2 16,1 0-1-16,-1-3-48 16,6 1-20-1,0-4-100 1</inkml:trace>
  <inkml:trace contextRef="#ctx0" brushRef="#br0" timeOffset="262731.7016">16668 6797 420 0,'3'48'156'0,"-3"-48"-84"0,18 16-84 0,-15-14 24 15,9 4-8-15,-3-1 5 16,9-2-5-16,-3-1-2 16,8 3-1-16,-2-2-15 0,3 0-3 0,-6-1-35 15,3 1-16-15,-3 0-93 16</inkml:trace>
  <inkml:trace contextRef="#ctx0" brushRef="#br0" timeOffset="262947.1805">16894 6739 376 0,'-29'18'143'0,"29"-18"-78"0,-30 6-47 0,27-6 34 16,-6 13-25-16,0-2-5 0,-6 12-7 15,3-1 0-15,-6 4-8 16,4-5-6-16,2 3-2 0,0-3-10 0,0 0-3 15,3-2-39-15,3-6-18 16,0-2-111 0</inkml:trace>
  <inkml:trace contextRef="#ctx0" brushRef="#br0" timeOffset="263231.9799">17127 6768 424 0,'6'19'159'0,"-6"-19"-86"0,17 10-76 0,-14-10 29 15,6 5-18-15,0-2-4 16,9 5-3-16,-3 0 1 0,9 3-1 15,-6-1-3-15,5 3 1 0,-2-2-6 16,0 0 0-16,-3-1-35 16,-3-2-14-16,-3-3-59 0,-3-5-27 15,0 0 15 1</inkml:trace>
  <inkml:trace contextRef="#ctx0" brushRef="#br0" timeOffset="263447.3865">17433 6752 376 0,'-6'0'143'0,"6"0"-78"0,-9 0-41 15,9 0 40-15,-3 0-22 16,0 0-4-16,-6 5-11 16,0 1-3-16,-5 10-13 15,2-3-7-15,-15 11-2 0,6-3-2 16,-9 3 0-16,4-3-25 0,-4 5-10 15,6-2-35-15,-6 0-16 16,3-3-102 0</inkml:trace>
  <inkml:trace contextRef="#ctx0" brushRef="#br0" timeOffset="265686.3838">13775 7919 332 0,'-24'11'123'0,"24"-11"-66"0,0 2-66 0,0-2 18 0,3 0-14 0,0 0 1 15,9 0 4-15,-3 0 2 16,6 0 0-16,-3 0-17 0,9-5-7 15,-4 2-40-15,16-5-15 16,-6 3-35 0</inkml:trace>
  <inkml:trace contextRef="#ctx0" brushRef="#br0" timeOffset="266001.3595">14361 7908 308 0,'-15'6'115'0,"15"-6"-62"0,3-3-62 0,-3 3 18 15,6 0-12-15,-3 0 0 16,15 0-16-16,-3 0-5 16,15-3-100-16,-6 1-43 15</inkml:trace>
  <inkml:trace contextRef="#ctx0" brushRef="#br0" timeOffset="266451.0701">14948 7898 332 0,'-12'8'126'0,"12"-8"-68"0,3 2-68 0,-3-2 22 16,9 0-13-16,-3 0 0 15,9-2 1-15,-1-1 0 16,10-2 0-16,-6 0-44 0,15-3-18 16,-3 0-68-16</inkml:trace>
  <inkml:trace contextRef="#ctx0" brushRef="#br0" timeOffset="266851.1658">15528 7895 356 0,'-15'16'132'0,"15"-16"-72"0,0 3-59 16,0-3 27-16,6 0-21 15,-3 0-4-15,9-3-2 16,0 0-1-16,12-2 0 16,-3 0-16-16,8-3-6 0,-5 0-51 0,3-5-20 15,-3-1-38 1</inkml:trace>
  <inkml:trace contextRef="#ctx0" brushRef="#br0" timeOffset="267411.3506">16257 7768 364 0,'-9'19'137'0,"9"-19"-74"0,-2 2-60 0,2-2 28 16,2 3-18-16,1 0-4 0,6 5-6 15,-3 0-3-15,12 5 1 0,-3-3-1 0,12 4 0 16,-3-4-31-16,5-2-12 16,-2 0-53-16,-3-8-21 15,-3 0-7 1</inkml:trace>
  <inkml:trace contextRef="#ctx0" brushRef="#br0" timeOffset="267596.5762">16391 7808 376 0,'-35'21'143'0,"35"-21"-78"0,-27 29-63 16,24-26 30-16,-6 10-15 0,3-2-2 15,-3 2-8-15,3-3-3 16,-3 4-2-16,3-1-6 0,0 0-2 16,0 0-46-16,3-2-20 15,0-3-93 1</inkml:trace>
  <inkml:trace contextRef="#ctx0" brushRef="#br0" timeOffset="267927.9305">16731 7816 408 0,'-18'8'154'0,"18"-8"-84"0,-6 8-71 16,6-8 29-16,0 2-16 0,0 1-2 15,6 5-8-15,0-3-1 16,6 6-1-16,0-1-3 0,5 1 2 16,-2 0 1-16,6-1 0 15,-3-2-36-15,0-3-13 16,0 1-35-16,-3-6-14 15,0 0-41 1</inkml:trace>
  <inkml:trace contextRef="#ctx0" brushRef="#br0" timeOffset="268143.2441">16921 7789 352 0,'-27'8'132'0,"27"-8"-72"0,-32 8-39 0,29-8 33 0,-9 6-20 15,3-1-7-15,-6 3-16 16,3 0-7-16,-3 5-3 16,3-3-1-16,0 4 0 0,0-4-11 15,4 4-3-15,-1-4-28 16,3 1-11-16,3-1-38 16,3-4-15-1,0-4-26 1</inkml:trace>
  <inkml:trace contextRef="#ctx0" brushRef="#br0" timeOffset="268358.092">17094 7784 428 0,'0'27'162'0,"0"-27"-88"0,12 5-66 15,-9-5 34-15,3 5-15 0,0-2-1 16,6 5-17-16,-4 0-6 15,13 5-2-15,-3-3-4 0,6 4 2 16,-3-4-15-16,3 1-4 16,-4-3-36-16,-2 0-14 15,0-3-39-15,-3-2-14 0,-3-3-13 16</inkml:trace>
  <inkml:trace contextRef="#ctx0" brushRef="#br0" timeOffset="268574.7903">17386 7760 384 0,'-15'13'143'0,"15"-13"-78"0,-18 6-45 0,15-6 37 16,-6 2-24-16,3 1-9 16,-12 5-8-16,3 0-3 15,-3 10-7-15,3-2-4 0,-5 5-1 16,2-5-10-16,-3 8-4 0,3-5-26 15,-3 5-13-15,3-3-54 0,-5 0-22 16,2-3-21 0</inkml:trace>
  <inkml:trace contextRef="#ctx0" brushRef="#br0" timeOffset="276119.2625">14460 9660 280 0,'0'-5'107'0,"0"5"-58"0,14 5-33 0,-11-5 29 15,9 0-20 1,-3 0-6-16,9 0-9 0,-3 0-2 16,3 3-5-16,-3-1-2 0,3-10 0 15,-4 0-1-15,4 11 0 16,-3-3-42-16,3 3-17 16</inkml:trace>
  <inkml:trace contextRef="#ctx0" brushRef="#br0" timeOffset="276435.9825">14983 9623 288 0,'-14'29'110'0,"14"-29"-60"0,0-5-43 0,0 2 23 16,6 3-14-16,-4 0-4 0,7-5-5 0,0-1-2 16,3 6-3-16,-3 0-2 0,6-5 1 15,-3 0-1-15,6 0 0 16,-3 2-20-16,3-2-9 15,-4 2-78 1,7-5-65-16,-3 3 56 16</inkml:trace>
  <inkml:trace contextRef="#ctx0" brushRef="#br0" timeOffset="276898.3475">15469 9649 304 0,'-6'14'112'0,"6"-14"-60"0,0 0-39 15,0 0 28-15,3 0-19 16,0 0-2-16,6 0-10 16,-3 0-2-16,8-3-4 15,-2 0-5-15,6-5 0 0,-3 3 3 16,3-3 1-16,0 3-17 0,0-3-7 16,-3 3-65-16,-4-3-29 15,1-3-13 1</inkml:trace>
  <inkml:trace contextRef="#ctx0" brushRef="#br0" timeOffset="277870.0489">16737 9570 340 0,'-6'21'126'0,"6"-21"-68"0,9 11-54 0,-6-11 26 0,6 5-21 16,-4-5-5-16,10 3-5 16,-3-1-1-16,9 4 2 15,-3-1-20-15,6 0-7 0,-6 0-39 16,2-2-17-16,-2 0-41 16</inkml:trace>
  <inkml:trace contextRef="#ctx0" brushRef="#br0" timeOffset="278054.1309">16939 9567 340 0,'-39'24'126'0,"39"-24"-68"0,-47 11-57 16,41-11 25-16,-9 16-12 16,3-6 0-16,-6 11-11 15,3-2-1-15,0 7-2 16,0-4 2-16,4 1 1 0,2-4-39 0,3-1-17 15,0-2-80 1,9-5-52-16,0-1 77 16</inkml:trace>
  <inkml:trace contextRef="#ctx0" brushRef="#br0" timeOffset="278238.6187">17124 9612 328 0,'9'8'123'0,"-9"-8"-66"0,17 16-58 0,-14-13 25 16,9 7-18-16,-3-2-4 16,9 6-10-16,0-4-5 15,6 1 7-15,-6-3-61 0,5-8-27 16,-5 0-27 15</inkml:trace>
  <inkml:trace contextRef="#ctx0" brushRef="#br0" timeOffset="278454.5024">17317 9506 380 0,'-33'16'143'0,"33"-16"-78"0,-38 22-47 0,32-20 34 16,-6 6-20-16,0-3-4 16,-6 14-14-16,3-3-4 15,-3 13-6-15,3-5-3 0,-5 7 2 0,2-4-11 16,-6-1-2-16,6-4-33 15,-3-4-11-15,3-2-72 16,0-13-29-16,4-1 17 31</inkml:trace>
  <inkml:trace contextRef="#ctx0" brushRef="#br0" timeOffset="294923.2995">16207 9541 200 0,'-12'-8'77'0,"12"8"-42"0,-9-11-4 0,9 9 32 0,-3-4-18 16,0 4-3-16,0-1-9 15,0 0-1-15,6 1-18 16,0 2 3-16,6 5 3 0,-3-2-7 15,6 10 0-15,0-2-5 16,6 10-3-16,-4-3-2 16,10 6 0-16,-6 0-2 0,9 2 2 15,-6-4-4-15,3 1 0 16,-1-1-15-16,-2-4-4 0,-3-2-30 16,-3 0-10-16,0-3-42 15,-6-10-17-15,0-1 8 16</inkml:trace>
  <inkml:trace contextRef="#ctx0" brushRef="#br0" timeOffset="295169.9761">16391 9514 344 0,'-12'0'129'0,"12"0"-70"0,-11 8-45 0,11-8 33 0,-6 6-11 15,3-1 2-15,-6 11-13 16,0-3-3-16,-3 11-13 16,3 0 1-16,-3 5 3 0,0-3-7 15,-3 6-3-15,0-6 0 16,-3 4 2-16,4-4-4 0,-1-2-1 16,3-3-16-16,0-2-6 15,3-4-27-15,3-7-9 16,0 0-51-16,3-8-22 15,3 0-8-15</inkml:trace>
  <inkml:trace contextRef="#ctx0" brushRef="#br0" timeOffset="303163.6782">15876 9882 184 0,'0'3'71'0,"0"-3"-38"0,0-3-14 16,0 3 23-16,0 0-6 16,0 0 2-16,0 0-7 0,0 0-1 15,0 0-17-15,0 0 3 0,-3 0 2 16,0 0-2-16,0 3 1 15,1-1-3-15,-7 1 1 16,3 0-2-16,-3-1 2 16,0 1-4-16,-3 0 1 15,0-1-3 1,-3 4 2-16,0-4-4 16,-3 4-2-16,0-4 2 15,-5 1 0-15,2 0-1 0,-6-1-1 16,3 1-1-16,-6-1 2 15,7 1-3-15,-13 0 0 16,6-1 3-16,-20 1 1 16,5 0-1-16,-18 2 1 0,7 0-4 15,-27 6 0 1,11-3 1-16,-23 5 2 0,14-2-1 16,-29 2 2-16,15-3 0 15,-39 4 1-15,21-4-2 16,-33 3-1-16,24-2-3 15,-33 2 1 1,24-2-2-16,-29 2-1 16,23-2 1-16,-27 2 1 15,24-3-1-15,-30 4-1 16,22-4 1-16,-19 4-1 16,24-4-11-16,-12 1-3 15,24-3-31-15,-12 0-10 16,21 0-71-16,0-11-29 0,-95-13 4 15</inkml:trace>
  <inkml:trace contextRef="#ctx0" brushRef="#br0" timeOffset="303879.2937">12141 10192 64 0,'-6'-43'27'0,"6"43"-14"0,-3-18 13 0,3 13 18 16,0-1-15-16,0 1-3 31,-3 8-18-31,0-1-8 0,3 1-14 16,0 0-6-16,0-9-40 15,0 4-18 1</inkml:trace>
  <inkml:trace contextRef="#ctx0" brushRef="#br0" timeOffset="304396.4483">12171 10052 192 0,'3'-8'71'0,"-3"8"-38"0,6 5-3 0,-3-5 26 16,-3-5-8-16,0-1-1 15,0 1-7 1,0 0-3-16,2-1-20 16,1 1 7-16,-3 2 6 0,0 1-5 0,-3 4-2 15,1 1-9-15,-7 5-1 16,0 0-6-16,-12 8-2 16,3-3-5-16,-15 8 0 15,9-2 6-15,-5 5 6 16,2-6-6-16,0 3-1 0,6-2 1 15,0-1 3-15,4-2 0 16,2-3 0-16,3 3 1 16,0-2 4-16,3-4-8 15,3 1-1-15,0-1 1 16,12 4 1-16,0-4 1 16,18 3 0-16,-3-2 0 0,17 0 2 15,-5-4-3-15,6 7-2 16,-7-4-2-16,13 3 0 15,-6-2-2-15,2 2 2 16,-5-2-11-16,3 5-2 16,-6-3-37-16,-1 0-16 31,-5 0-98-31,-3 1-43 0,-3-1 44 16</inkml:trace>
  <inkml:trace contextRef="#ctx0" brushRef="#br0" timeOffset="328212.8637">15841 10684 360 0,'0'0'0'0,"0"-29"27"15,0 23 2-15,0-17-8 16,0 2-4-16,0-6-4 16,0 6 1-1,3 0-7-15,0 2-4 0,3-2 0 16,0 3-4-16,5-6 0 15,-2 3 3-15,9-3 1 16,0 3-4-16,15-1-1 16,-6 4 1-16,5 2 2 15,-2 3 0-15,0 10 2 16,-3 0 9-16,-3 9 4 0,-4-1 1 0,-2 8 0 16,-3-2-1-16,-3 5 0 15,0-3-2-15,-9 21 1 16,0-5-4-16,-9 22 1 15,0-9-5-15,-12 3-2 16,3-8 0-16,-12-5-1 31,7-6 0-31,-10-5 0 0,3-2-2 16,-3-8 1-16,3-3-2 16,-2-8-1-16,2 0-4 15,0-16-2-15,3 2-2 16,6-9 2-16,4 4-5 15,8-15-1-15,0 5-11 0,9-3-5 16,0 5-12-16,3 1-2 16,0 5-9-16,8 0-1 15,-2 5-70-15</inkml:trace>
  <inkml:trace contextRef="#ctx0" brushRef="#br0" timeOffset="328814.0155">16269 10414 204 0,'0'0'77'0,"0"0"-42"0,3 0-4 16,0 0 29-16,0 0-19 15,0 0-8-15,3 0-9 0,0 0-4 16,0 5-10-16,-3 1 0 0,0 15 1 16,0-3-4-16,-3 14-2 15,0-6-2-15,-3 6 0 0,0-5-2 16,0-1-1-16,0-2 1 15,0-8-1-15,0 0-3 16,0-11 2-16,0-2 1 31,3-19 2-31,0 3-3 0,3-17 0 16,0 7-4-16,6-1 1 16,0 3 0-16,6-1-1 15,-3 4 4-15,9-1 0 16,-3 4-2-16,8 1 2 15,-8 1 1-15,0 8 0 16,0 0 2-16,-6 5 3 0,0 0 13 16,-3 5 6-16,-3 0-6 15,-3 16-3-15,0-2-8 16,-3 7-3-16,0-5-4 16,3 3-1-16,-1-3 1 0,1-2 0 15,0-3-18-15,6-14-5 31,-3 1-29-31,3-8-11 16,-3 2-55-16,6-15-56 16,-3 2 62-16</inkml:trace>
  <inkml:trace contextRef="#ctx0" brushRef="#br0" timeOffset="329414.9237">16680 10126 224 0,'-3'-14'85'0,"3"14"-46"0,-3-5 7 0,3 2 37 16,0 6-25-16,0 0-10 15,0 10-20-15,0-2-8 16,-3 23-11-16,0-5-2 0,-6 5 3 16,3-2-2-16,0 13 1 15,0-8-5-15,0 16-3 16,0-8-3-16,6-3 1 0,0-7-19 16,3-9-7-16,0-5-19 15,3-18-7-15,0 0-13 16,3-14-4-16,0 1 9 0,0-14 7 15,0 3 29-15,0 2 12 16,-3 3 59-16,-3 3 27 31,0 2-3-31,0 11-4 16,-3 0-18-16,3 6-7 0,-3-1-15 16,3 3-3-16,0 0-10 15,3 2-3-15,0 1-5 16,6 0-4-16,-3-3-3 15,5 2-1-15,-2-2-1 16,6 0 3-16,-3-3-27 0,3-2-8 16,-3 0-15-16,3-9-4 15,0 1-16-15,-1-14-6 16,-2 4-18 0,0-1-9-16,-3 0 53 15,-3 0 114-15,0 3 55 16,-3 0-9-1,0 2-9-15,-6 6-29 16,0-1-9-16,-6 14-36 16,0 0 2-16,-9 16 3 0,3-3-8 15,-12 22-1-15,3-9-4 0,-5 8-2 16,5-7-8-16,-3 4-5 16,3-4-5-16,3 4-1 15,3-4-31-15,1 2-15 16,2-5-66-16,9-9-26 0,0 1-16 15</inkml:trace>
  <inkml:trace contextRef="#ctx0" brushRef="#br0" timeOffset="330284.4898">17192 10168 312 0,'-6'-5'118'0,"6"5"-64"0,6-8-34 0,-3 5 30 16,6 0-23-16,0 1-7 16,9-1-8-16,-3 0-3 15,8 1-5-15,-5-1 4 0,6 1 4 0,-3-1-8 16,0 3-2-16,-3 0-2 15,-3 0 0-15,-1 0 2 0,-2 5 3 16,-3 0-2-16,-3 6 0 16,0-3-1-16,-9 16-2 15,0-3 3-15,-9 5 0 16,0-2-4-16,-8 0 1 31,2-5 0-31,-6-4 0 0,3-1 0 16,6-4 0-16,0 1-5 15,15-1 1-15,0-2 0 16,9-2 2-16,0-1-1 16,9-2 1-16,0-1 4 15,3 1 1-15,-3 0-4 0,2-1 1 16,-2 1 0-16,3 2 0 16,0-2 2-16,-6 2 1 15,-3 0 7-15,-9 6 4 16,0-3-3-16,-6 8 1 15,0-3-3-15,-6 0 0 16,0-2-5-16,-21 5-3 0,9-3 0 16,-14-13-1-16,2 0-3 15,0-3 0-15,3 1-16 0,6-4-5 16,4 1-30-16,11 0-10 16,0 2-49-16,24-2-20 15,-3 2 11 16</inkml:trace>
  <inkml:trace contextRef="#ctx0" brushRef="#br0" timeOffset="330868.9101">17960 10210 316 0,'-3'-5'118'0,"3"5"-64"0,-6-8-30 0,6 5 33 16,-3 3-22-16,0 0-5 16,-3 0-7-16,0 0-3 15,-3 8-10-15,3 0-4 0,-6 8-2 16,4 0 2-16,-1 3 1 0,0-4-3 16,0 4-1-16,3-3-3 15,3 0-3-15,0-3-1 16,6-2 3-16,0-4-2 15,3 1 1-15,0 0 0 16,9-2 0-16,-4-1-3 0,4-2-1 16,0-1 3-16,0 1 1 15,-3-1 2-15,-3 4 2 16,0-4 1-16,-6 4 3 16,0-1 3-16,-9 6 5 15,0-1-4-15,-6 6 2 16,3-3-9-1,-3 1-4-15,3-1 2 16,-6 0 1-16,3-2-9 16,1-9-5-16,-1 1-21 15,3-6-8-15,3 1-28 0,3-12-11 16,0 1-78 0</inkml:trace>
  <inkml:trace contextRef="#ctx0" brushRef="#br0" timeOffset="331069.6233">18145 10274 348 0,'0'32'132'0,"0"-32"-72"0,-6 34-48 15,6-31 30-15,0 7-18 16,0 1-3 0,-3-1-10-16,0-2-5 15,0 3-3-15,0-1-3 0,0 4 3 16,0-4-18-16,0-7-4 15,0 0-29-15,-3-6-9 16,3 0-34-16,-6-18-15 16,0 3-12-1</inkml:trace>
  <inkml:trace contextRef="#ctx0" brushRef="#br0" timeOffset="331854.5069">17993 10070 200 0,'0'-5'77'0,"0"5"-42"0,9 5-32 0,-6-5 17 15,9 3-14-15,-3-1-4 16,8 6-3-16,-2-2-1 15,9 2 2-15,-3-1-5 0,6 1 1 16,-6 0-27-16,2 0-9 16,-5-2 18-16,3-1 9 0,-3 0 11 15,0-2 4-15,-3-1 15 16,0 1 6-16,-4 0 22 16,-5-3 10-16,0 0-2 15,-6 2 0-15,0 1-16 31,-3 2-8-31,0 1-3 0,-3 12 0 16,3-2-5-16,-3 3-3 16,1-1-4-16,2 3-1 15,0-2-3-15,3-1-1 16,0-2-3-16,3-3-1 16,-3-2-6-16,3 0-1 15,0-4 1-15,2-1 0 0,1-1-2 16,3-8 2-16,-3 1-8 15,3-11-4-15,0 2-2 16,3-13 1-16,-3 6 6 0,0-6 2 16,-3 3 4-16,0-3 1 15,0 5 1-15,-3 1 0 32,0 2 0-32,0 3 0 15,-3 2 0-15,0 3 2 0,0 3 5 16,0 7 6-16,0-2-3 15,0 24 2-15,0-5-5 16,3 15 1-16,0-2-5 16,-3 24 0-16,0-9-1 15,-3 22 1-15,0-11 0 0,0 8 3 16,0-10-3-16,-3 13 0 16,0-11-1-16,-3 5-2 15,3-10 3-15,-3-8 0 16,0-8-6-16,-3-29-2 15,0 0-3-15,-17-24 2 16,5 3 2-16,-15-11 2 0,6 0-1 16,6-15 1-16,7 7 4 15,11-16 1-15,0 9-1 16,18-1 1-16,-3 6 7 0,15 2 3 16,-4 5-2-16,7 9-1 15,-6 2-4-15,9 5-1 31,-3 3-3-31,2 1 1 16,-2 1-11-16,0 1-2 16,-3 0-37-16,-3-3-16 0,-3 0-107 15,2-5-62 1,-2 2 107-16</inkml:trace>
  <inkml:trace contextRef="#ctx0" brushRef="#br0" timeOffset="332017.3807">18615 10266 428 0,'-15'34'162'0,"15"-34"-88"0,0-16-64 0,0 14 34 15,0-6-31-15,0 2-6 16,3 1-25 0,0 0-11-16,0 10 15 15,-3 0-97-15,3-5-41 0,0 0-3 16</inkml:trace>
  <inkml:trace contextRef="#ctx0" brushRef="#br0" timeOffset="333751.4005">19091 9970 316 0,'-6'-22'118'0,"6"22"-64"0,-6-31-41 16,6 25 28-16,-3-10-17 15,0 3-1-15,-3-11-4 32,0 6-3-32,-6-3-8 0,4 5 4 0,-4 3 3 15,3 2-1-15,0 14 0 16,0-1-6-16,3 22 0 15,0-5-5-15,3 26-2 16,0-6 0-16,0 25 1 16,0-11-1-16,0 8 2 15,0-11-2-15,0 8-1 0,3-5-2 16,0-5 1-16,0-6-4 0,0-5 1 16,0-5-11-1,0-19-6-15,0-2 9 0,-6-11 4 16,0 0 6-16,-15-14 3 15,3 4 2-15,-8-9 1 16,2 3 2-16,0-2 3 0,3 2 5 16,3 0 1-1,3 3-6-15,7 0-3 0,-1-1-6 16,12 4 0-16,0-1 0 16,11 3 2-16,1 0-1 15,12 0-1-15,-3-2-6 31,6 2-1-31,-6 3-24 0,2-3-7 16,-2 0-9-16,0 0-3 16,-3 0 20-16,0 0 10 15,-4 3 13-15,1-1 6 16,-3 1 15-16,-3 5 8 16,-3 0 11-16,0 5 4 15,-3-2-11-15,0 13-5 0,-3-3-8 16,0 11-3-16,0-3-4 0,0 3-1 15,0-6-6 1,-3 1 1-16,0-3 0 0,3-6 0 16,-3 1-27-16,0-11-9 15,0 0-15-15,0-19-4 32,0 4 1-32,-3-15 1 0,3 4 23 15,-3-8 12-15,0 7 21 16,0-5 10-16,0 3 14 15,3 5 7-15,0 3-4 16,0 5-3-16,0 3-15 16,9 8-5-16,-3 0-5 15,6 7 1-15,0 1-2 0,8 5-1 16,-2-3-10-16,6 3-4 16,-3-3-2-16,6 1 2 15,-6-4 8-15,2 1 3 16,-5-3 3-16,-3 0 0 15,0 0 11-15,-6 0 5 16,0 0 5 0,-6 0 4-16,-3 0-4 0,-6 3-3 15,0-1-2-15,-3 6 3 16,0 0 0-16,-3 5 3 16,3-2-3-16,-3 5 0 15,3 0-8-15,6 0-2 16,0-3-5-16,3 3-3 15,0-3-3-15,6 0 1 0,0 0 1 16,3-5 2-16,0 0-3 16,6-8 0-16,-3 0-8 15,3-10-4-15,-3 2-4 16,0-13-3-16,0 5 5 16,-1-6 4-16,-2 4 6 15,0-1 3-15,-3 4 2 0,0 1 0 16,0 1 0-16,-3 5 2 15,0 0 5-15,0 11 6 16,0-3-3-16,0 16 2 16,0 0-5-16,-3 23-2 15,0-7-2-15,0 24 0 16,0-11-2 0,-3 21 2-16,0-8-2 15,-3 8 2-15,0-10 2 0,-6 10 2 16,3-11-3-1,-6-2-1-15,4-8-1 0,-7-8-2 16,3-5 1-16,-12-21-1 16,3-3-3-16,-12-22 2 15,7 4-1-15,-1-27 0 0,6 8 2 16,0-16 2-16,3 8 1 16,10-3 3-16,-1 6-3 15,9 4-2-15,0 4 4 16,15 5 4-16,-3 2-3 15,14 3-1-15,-5 3-2 16,9 0 0 0,-3 0-2-16,0 2 2 15,-4 3-9-15,-2 0-3 16,-3 3-44-16,-6 0-20 16,0-1-108-1</inkml:trace>
  <inkml:trace contextRef="#ctx0" brushRef="#br0" timeOffset="335692.7732">19892 9734 196 0,'-6'-21'74'0,"6"21"-40"0,-3-24 9 15,3 19 32-15,0-1-17 0,0 1-9 16,0 3-11-16,0-1-2 16,0 6-20-16,0-1 4 0,0 17 1 15,0-3-3-15,-3 21 0 16,3-6-6-16,-3 25-2 16,0-8-4-16,-6 18 1 0,0-11-6 15,0 9-1-15,0-9 0 0,3 4 0 16,0-9 0-16,0 3 0 15,3-11-11-15,3-8-5 16,0-2-17 0,3-16-6-16,0-3 5 0,6-15 5 15,0-1 15-15,0-5 8 32,0 0 2-32,3-2 2 0,-3 2 6 15,3 2 5-15,0 1 8 16,3 2 7-16,-4 1-7 15,4 2 1-15,-3 0-7 16,0-3 1-16,0 0-7 16,3-4-1-16,-3-1-2 15,3-8-2-15,-3 2 1 0,0-7 1 16,-3 3-1-16,-1-3-1 16,-2-1-4-16,-3 1-2 15,0 5 3-15,-9 3 3 16,3 0 3-16,-6 8 1 15,4-1-5-15,-4 14 1 16,0-2 4 0,0 15 2-16,0-3 2 0,0 11 2 15,3-5-1-15,3 0 0 16,0-5-8-16,3 2 0 16,0-3-3-1,6-2 0-15,-3-3 2 0,9-5 0 16,0 0-9-16,9-5-4 15,-4-1-11-15,7-12-5 0,-3 2-17 16,6-18-7-16,-3 4-2 16,5-15-1-16,-5 6 24 15,9-28 13-15,-6 14 13 16,9-18 4-16,-7 10 2 16,-2-8 2-16,-3 8 19 15,-12-2 8-15,-3 10 5 0,-12-8 2 16,0 8-2-16,-6 2-1 15,3 9 1-15,-3 5 2 16,3 2-12-16,0 17-1 16,0 2-10-16,0 19-3 15,3-1-3-15,-3 30 0 32,3-8-2-32,-3 23 2 0,3-7-4 0,-3 23 0 15,3-13-1-15,0 16 1 16,0-13-4-16,0 3-2 15,0-11 4-15,0-6 1 16,3-4-9-16,0-17-3 16,0-5-4-16,0-15 1 15,0-1 0-15,-5-21 1 0,-1 0 9 16,-12-10 6-16,3-1 1 16,-9 1 1-16,3 5 1 15,-3 2 3-15,4 3 5 16,5 3 3-16,3 0-9 15,9 5-4-15,0 0-1 16,15 3 2 0,-3-1-4-16,11 4-1 15,-2-1 0-15,3-2 0 16,-3 2 2-16,9-5 1 16,-3 0-23-16,11-5-12 15,-5 2-14-15,6-12-5 0,-6 1-12 16,2-12-3-1,-2 5 14-15,-3-11 8 0,-3 6 28 0,-6-9 12 16,-4 6 26-16,-2 3 13 16,0 5 17-16,-6 2 8 15,0 6-10-15,-3 8-3 16,-3 2-14-16,-3 14-5 16,3 0-8-16,-6 23-2 15,0-2-2 1,-3 26 0-16,3-7-6 15,-3 25-2-15,1-9-4 16,2 15-3-16,0-11 0 16,3-2-1-16,0-11 0 15,6-2 0-15,0-3-9 16,3-13-2-16,0-6-7 16,2-10-2-16,-2-3 2 0,0-21 3 15,-3 0 2-15,-6-15 1 16,0 1 7-16,-17-7 4 15,2 3 2-15,-9 2 2 0,3 3-2 16,-3 2-1-16,6 3 16 16,1 3 6-1,2 3-4-15,3 4-3 0,3 1-8 0,9 0-5 16,0 2-1-16,15 1-1 16,-3-1-3-16,21 0 2 15,-4 1 3-15,13-4 1 16,-6 4-17-16,3-4-7 15,-7 4-39-15,7-1-14 32,-3 0-100-32</inkml:trace>
  <inkml:trace contextRef="#ctx0" brushRef="#br0" timeOffset="335860.69">20975 10255 368 0,'-15'24'140'0,"15"-24"-76"0,-6 8-50 0,6-8 33 16,0 3-28-16,0-1-8 16,3 1-18-16,0 0-6 15,0-1 6-15,0 1-85 0,0 0-34 0,0-3-23 16</inkml:trace>
  <inkml:trace contextRef="#ctx0" brushRef="#br0" timeOffset="380211.1421">6456 8334 272 0,'-27'24'101'0,"27"-24"-54"0,-21 24-31 0,18-21 27 16,-9 13-12-16,0-3-1 31,0 26-17-31,3-4-6 16,6 7-4-16,0-5-5 0,12 0 1 15,0-5-1-15,12-8 0 0,-3-6-27 16,6-2-13-16,-3-3-44 16,2-15-19-16,-2-1-4 15</inkml:trace>
  <inkml:trace contextRef="#ctx0" brushRef="#br0" timeOffset="380474.086">6762 8395 240 0,'0'-5'90'0,"0"5"-48"0,0 3-16 0,0-3 29 15,-6 0-14-15,0 0-3 16,0 13-14-16,0-3-4 16,-6 17-12-16,4-3 1 0,-7 5 4 0,3-3-3 15,-3 9 2-15,3-6-7 16,3 2-3-16,0-4 1 16,9-6 2-16,0-2-2 0,9-3-2 15,0-3-3-15,15 0 1 16,-3 0 1-16,11-10 0 31,-5-1-11-31,9-12-5 16,-9 2-21-16,-1-16-9 0,-2 3-30 15,-3-16-13-15,-3 5-36 16</inkml:trace>
  <inkml:trace contextRef="#ctx0" brushRef="#br0" timeOffset="380674.1698">6968 8324 248 0,'-18'-3'93'0,"18"3"-50"0,-3 5-15 0,3-5 32 16,-3 8-18-16,0 3-4 16,-3 23-11-16,0-5-3 15,-6 11-13-15,0-5 2 0,-3 15 3 16,3-5-6-16,-3 5-1 16,3-8-5-1,4-5-3-15,2-5-31 16,9-21-13-16,0-3-33 15,5-11-15-15,1 3-50 16</inkml:trace>
  <inkml:trace contextRef="#ctx0" brushRef="#br0" timeOffset="380892.4037">7015 8305 288 0,'0'-10'107'0,"0"10"-58"0,3 5-22 16,-3-5 34-16,3 8-25 15,0 0-8-15,3 2-8 16,0 1-4-16,0 29-8 15,0-9-5-15,-6 4 0 0,0-6 2 16,0 11 2-16,0-6-3 16,-3 3-1-16,0-5-12 0,-3 0-4 15,3-6-27-15,-6-7-9 16,3-4-24-16,-9-1-8 16,3-4-50-1</inkml:trace>
  <inkml:trace contextRef="#ctx0" brushRef="#br0" timeOffset="381796.3012">7527 8382 148 0,'-15'-3'57'0,"15"3"-30"0,0-2 1 0,0-1 27 15,0 3-26-15,0 0-10 16,3 0-4-16,0 0 0 0,3 3-8 15,-3-1 2-15,-3 22 2 0,0-3-11 16,-3 27-2-16,0-8-8 16,0 7-4-16,0-4-8 15,0 23-3-15,0-11 4 16,3 9 2-16,0-11-8 0,0 2-5 31,0-7 12-31,0 2 7 16,0-10 3-16,0 10 4 15,0-5 8-15,0-3 4 0,0-4 16 16,-3 1 11-16,0-4-8 16,0 4-5-16,0-4-11 15,0-1-6-15,0-2-2 16,0 5-1-16,0-5 0 0,1 15 0 16,-1-7 0-16,0 5 2 15,0-8-12-15,0 8-3 16,0-8-73-1</inkml:trace>
  <inkml:trace contextRef="#ctx0" brushRef="#br0" timeOffset="383213.1803">6307 9636 100 0,'146'-18'38'0,"-146"18"-20"0,187-8-19 0,-157 5 7 16,41 3-26-16,-5 0-9 31,26 0 14-31,-15 0 10 16,19 8 4-16,-16 0 1 0,6 5 20 15,-11-2 9-15,-1 5-14 16,-11-3-6-16,-4 5-8 16,-8-2-2-16,-6 0-43 15,-7-3-20-15</inkml:trace>
  <inkml:trace contextRef="#ctx0" brushRef="#br0" timeOffset="387934.3852">6158 9618 156 0,'-12'10'57'0,"15"-5"-30"0,-6 1-29 0,3-4 11 0,0-2 14 15,0 0 9-15,0 3-14 16,0 0-7-16,0 2-7 16,3 3 7-16,-3 0 6 0,0 5-1 15,6 0 3-15,-3 3-4 16,0 0-1-16,0 5-4 15,0 0 1-15,0-2-2 0,0-1 0 16,0 1 1-16,0 2 4 0,0 0-4 16,3 0 0-16,0 1-2 15,3-4 0-15,0-2-2 16,2 5 1-16,4-2 0 16,0-1 1-16,6-2-7 31,3 0 0-31,3 0 3 0,2 0 2 15,4-3-2-15,0 0-1 16,-3-2 3-16,-1-1 1 16,-2-2-3-16,0 0-1 15,3 0-1-15,2 0-2 16,4 0 1-16,3 0-1 16,6-3 2-16,-1 3 1 0,4-2-1 15,-9-1 1-15,-1 3-2 16,1-3-1-16,3 0 1 15,5 1 1-15,4-4 1 16,2 1 1-16,1 0-5 16,-6-3 1-16,-4 2 2 0,1 4 1 31,3-4-1-31,8-2 1 0,4 0-2 16,-1 0-1-16,-2-2-2 15,-7 4 1-15,1 1 1 16,2-1 0-16,10-2 0 15,2 0 0-15,1 0 0 16,-9-2 0-16,-4 2 0 16,1 0 0-16,2 0 0 0,7 0 2 15,2-3-1-15,-2 3-1 16,-7-2 1-16,-5 4-1 16,-1-2 0-16,4 3 2 15,6-3-3-15,2 2 0 16,-2-2 1-16,-4 3 0 15,-2 2 0 1,-1-2 2-16,7-3-1 16,-1 0 2-16,4 0-4 15,-4 0 0-15,-2 3 1 16,-6-1 0-16,-1 1-3 0,1 0 2 16,5-3-1-16,1 0 0 15,2 0 2-15,1 2 2 16,-9 1-1-16,-4 0-1 0,4-1 1 15,-1-2-1-15,7 0 0 16,17 3 0-16,-8-1 2 16,-1 1 1-16,-11 0-4 15,-1-1-1-15,-2 1 3 16,9-3 1-16,-1 0 0 16,1 3-2-16,-7-1-2 0,-5 4-1 15,-3-1 2-15,-1 0 2 16,1 1-2-16,8-1 0 15,1 0 3-15,0 0 1 16,-4 1-4-16,1 2 1 16,-10 0 0-16,-2 0 0 0,3-3 0 31,-1 3 2-31,13 0-3 16,-6-3 0-16,-1 0 1 15,-2 1 2-15,-3-1-1 0,-4 0 2 16,-5 3-7-16,0-3 1 15,3 9 1-15,-1-4 3 16,1 1 0-16,6 5-1 16,2 2 3-16,1-2 0 0,-3 3-4 15,-7-1 1-15,-2 1 0 16,-3-1 0-16,-3 3 0 16,2-2 0-16,1 2 6 15,0 3 4-15,9 2-3 16,-4 3-2-16,4-2-5 15,-3-3 0 1,-1 5 0-16,-2 0 2 16,3 5-3-16,-9 6-2 15,0 0 4-15,-1-3 1 16,1-3 0-16,3 0-2 16,0 1-2-16,5-1 1 15,4-2 1-15,3-8 2 0,-7-3-3 16,4-5 0-16,-3 2 1 15,-6-4 0-15,-1-6 0 16,1-3 0-16,3-3 0 0,0-7 0 16,5 0 0-16,1-6 2 15,0-10-3-15,2-5 0 16,1-3 1-16,-3-3 2 16,-7-3-3-16,-2-2 0 0,-3 6 1 15,3-4 2-15,0 6-1 16,-1 3-1-16,4 2-2 15,3 5 1-15,0 3 1 16,-1 3 0-16,-2 3 0 16,0 2 2-16,-6 2-1 31,-1 1-1-31,-2 5 1 0,0 3-1 16,0 5 0-16,3-3 0 15,-1 3-3-15,4 0 2 16,6 2 1-16,0 4 2 15,-1 2-3-15,7-3 0 0,-3 0-1 16,-4 3 0-16,-5-3 4 16,-3 0 1-16,0 3-1 15,2 0-2-15,4 0 1 16,6-8-1-16,3 0 0 0,2 0 0 16,1 0 0-16,-1 0 2 15,-5 2-1-15,-3-2-1 16,0-3-2-16,5 1 1 31,7-1 1-31,3-2 0 0,5-1 0 16,1 1 2-16,-7 0-1 15,-5-1-1-15,2 1-2 16,4 0 1-16,9-3 1 16,2 0 2-16,1 0-3 15,-4 2 0-15,-8-2 1 16,2 0 2-16,7 0-1 0,5 0-1 15,4 0 1-15,-1 0-1 16,-11 0 0-16,5 0 0 16,-2 0 0-16,11-2 0 15,4 2 0-15,-4 0 0 0,-11 0 0 16,2-3 0-16,4 0-3 16,8 1 2-16,1 2 1 15,-4 0 2-15,-12-3-1 16,4 0-1-16,2 1 1 0,7-1-1 15,5 0 0-15,-5 3 0 16,-13 0 0-16,4 0 0 16,-1 0 0-16,10 0 0 31,2 0 0-31,-2 3 0 0,-10 0-3 16,1-1 2-16,11-2 1 15,0 0 2-15,4 3-1 16,-10 0-1-16,-8-1 1 15,5 1-1-15,13-3 0 16,-1 0 0-16,3 3 0 16,-17-1 0-16,-1-2 0 0,4 0 0 15,8 0-3-15,4 3 2 16,-4 0 3-16,-8-3 1 16,2 2-4-16,7-2 1 15,2 3 0-15,0-3 0 0,-8 2 0 16,-1-2 0-16,1 0 0 31,5 0 2-31,6-2-3 16,-2 2 0-16,-13-3 1 15,-2 1 2-15,2-1-3 0,10 0 0 16,-1 1 1-16,-2-1 2 16,-10 0-3-16,1-2-2 15,2 0 2-15,4-1 2 16,5 1 0-16,-3 2-1 0,-8 1 1 15,-4-3 1-15,4-3-1 16,5 2-1-16,4-2 1 16,-4 0 1-16,-5-2-1 15,-4-1-1-15,1 1 1 16,8-4-1-16,1-1-3 16,5-4 2-16,-8 1 1 0,-7-4 2 15,4-4-1-15,5-3 2 16,1-8-2-16,-1-8 2 15,-2-11-4-15,-10-5 0 0,-2-7 1 16,-4-4 2-16,7-5-1 16,-6 3 2-16,-7-5-2 31,-8 0 2-31,-6 4-2 16,-7 1-1-16,-5 8 1 15,-9 3 1-15,-3-3-14 0,-6 2-5 16,-3 6-13-16,-3-6-4 15,0-4-28-15,0-1-11 16,3-5-76 0</inkml:trace>
  <inkml:trace contextRef="#ctx0" brushRef="#br0" timeOffset="391553.0223">7447 10806 200 0,'-6'-6'74'0,"6"6"-40"0,-3-2 0 0,3-1 29 16,0 3-17-16,0 0-6 15,0 5-1-15,0 1-1 16,0 20-20-16,0-5 3 0,0 35 0 15,0-11-5-15,0 34 1 16,0-10-8-16,-3 31-3 16,3-15-3-16,-3 29 0 0,0-16 4 15,0 34 6-15,0-21-7 16,0 0-1-16,0-15-3 16,3 1-2-16,0-12-15 0,0-11-5 15,0-13-19-15,3-24-5 16,-3-5-34-16,3-19-15 31,0-2-48-31</inkml:trace>
  <inkml:trace contextRef="#ctx0" brushRef="#br0" timeOffset="394029.5695">13123 11314 312 0,'-21'-11'118'0,"21"11"-64"0,-3-11-41 0,3 9 28 0,6-1-21 16,-3 0-6-16,9 1-6 15,-3 2-1-15,12 2-4 16,-3 1-2-16,9 5 2 0,-7 0-2 15,4 5-1-15,-6-2 3 0,-3 5 2 16,-3-3 0-16,-9 5 0 16,0-2-3-16,-15 8 1 15,0-5-2-15,-9 4 2 16,3-4-4-16,-9 0 0 16,1-1 1-16,5-2 0 15,3-3 2-15,0 0 3 0,3-2-2 16,6 0-2-16,0-1-3 15,12-2 1-15,0 0 1 0,18 0 0 16,-3 0 0-16,15-3 0 16,-3 0-3-16,2 9 2 15,-5-1 3-15,-3-10 1 32,-3-1 12-32,-9 25 5 0,-3-4-2 15,-15-1 0-15,0-4-8 16,-18 3-2-16,3-5-2 15,-12 0-1-15,6-3-6 16,-17-5 1-16,8 0 0 16,-6-5 2-16,7-1-3 15,5-2-2-15,3 0-16 0,15-7-7 16,3-1-27-16,15-6-11 16,0 1-37-16,12-3-13 15,0 3-13 1</inkml:trace>
  <inkml:trace contextRef="#ctx0" brushRef="#br0" timeOffset="394447.811">13055 11284 204 0,'-18'-10'77'0,"18"10"-42"0,-12 3-1 0,12-3 31 16,-12 2-15-16,3 1-7 15,-18 21-11-15,6-6-6 16,-11 22-14-16,2-6-1 0,-3 22 0 16,3-6 0-16,4 14 1 15,2-9-6-15,6 9-4 32,3-11-4-32,12-6-1 0,0-7 4 15,21 10 1-15,-3-8-3 16,21-2 1-16,-7-5-16 15,10-20-6-15,-6-1-33 16,23-12-13-16,-8 1-79 16</inkml:trace>
  <inkml:trace contextRef="#ctx0" brushRef="#br0" timeOffset="394763.3242">13680 11353 288 0,'-9'0'107'0,"9"0"-58"0,9 0-42 0,-6 0 23 15,9 6-5-15,-3-4 0 16,8 9-6-16,-2-1-1 16,0 6-10-16,0-3 4 0,-3 11 3 15,-3-5 4-15,0 7 1 16,0 1-7-16,-6 15 0 15,0-8-6-15,-12 9 1 0,0-6-5 16,-18 8 0-16,3-8 1 16,-11 3 0-16,2-9-5 15,-6-2-1-15,6-5-26 16,-8-5-11-16,5-3-27 16,-6-8-8-16,7-3-80 15</inkml:trace>
  <inkml:trace contextRef="#ctx0" brushRef="#br0" timeOffset="395564.5233">14204 11546 236 0,'-21'3'88'0,"21"-3"-48"0,-15-3-20 0,15 3 24 0,-6-2-16 16,0 2-3-16,-3 0-9 15,0 0 0-15,-3 5-9 16,3-2 0-16,-3 5 0 0,3 0-6 16,3 2 0-16,1-2 1 0,5 3 1 15,0-3-1-15,8 2-2 32,-2-2-2-32,9 0-1 15,0 0 2-15,0 0 0 16,0 0 1-16,-3 2 2 0,-3 1-1 15,-3 5-1-15,0-3 18 16,-9 11 8-16,0-5-9 16,-6-1-4-16,0-2-4 15,-9 2-1-15,3-2-4 0,-9 0-1 16,3-3-1-16,-2-2-2 16,5 0-2-16,-3-6 1 15,3-2-10-15,3-3-5 16,3 0-17-16,6 0-6 15,0 0-34-15,9-3-16 16,0 0-37 0</inkml:trace>
  <inkml:trace contextRef="#ctx0" brushRef="#br0" timeOffset="395795.6521">14343 11623 292 0,'-8'3'110'0,"8"-3"-60"0,-9 5-32 0,9-5 28 16,-3 3-24-16,0-3-7 0,-3 8-6 15,3-3-1-15,-3 11-4 16,3-3-7-16,-3 0-1 0,3-2 0 16,0-1-1-16,0-2-34 15,3-5-16-15,0 0-34 0,0-14-14 16,0 3 2-1</inkml:trace>
  <inkml:trace contextRef="#ctx0" brushRef="#br0" timeOffset="396333.8975">14290 11486 220 0,'0'-6'82'0,"0"6"-44"0,9 14-38 0,-6-14 16 32,3 13-11-32,0-5-1 0,6 8-2 15,-3-3-2-15,8-3 1 16,-2 1-1-16,6-3 2 0,-3 0-1 15,3-3-1-15,-3 0-2 16,-3-5 1-16,-4 0 1 0,-2 0 0 16,-3 0 2-16,-9 3 3 15,0 0 13-15,-8 2 6 16,2 0-1-16,-3 3-2 0,3-2-9 16,0 4-3-16,3-2-3 15,0-3-1-15,3 1-1 16,9 2 0-16,-3-1-5 15,12-4 1-15,-3 0 0 16,8-6 0 0,-2 0 0-16,6-7 0 15,-3-1-11-15,0-2-5 16,-3 3 5-16,0 2 6 16,-4 2 4-16,-2 12 1 15,-3-4 8-15,-3 22 7 16,0-3 4-16,-6 14 3 15,0-6-1-15,-3 8-1 0,0-6 3 16,-6 7 2-16,0-7-13 16,-9 1-5-16,4-6 0 15,-13-2 2-15,6-3-4 0,-6-7-3 16,3-1-1-16,-2-8-1 16,2 1-3-16,3-14 0 31,3 0-7-31,12-11-4 0,0 3-14 15,18-5-8-15,0 5-24 16,15-10-12-16,-3 5-57 16,11-3-31-1,-5 5 77-15</inkml:trace>
  <inkml:trace contextRef="#ctx0" brushRef="#br0" timeOffset="396511.9722">14942 11665 384 0,'-9'0'145'0,"9"0"-78"0,-12-2-58 0,12 2 30 16,-3 0-24-16,0 0-6 15,0-3-11-15,0 3-3 0,3-2 2 16,0-1-32-16,6-5-11 0,0 3-30 16,6-1-12-16,-3 1-48 15</inkml:trace>
  <inkml:trace contextRef="#ctx0" brushRef="#br0" timeOffset="397735.8126">15299 11427 272 0,'0'-23'101'0,"0"23"-54"0,0-61-17 16,0 50 31-16,-3-2-25 15,0 2-9-15,-6-2-11 16,3 2-1-16,-9-7-8 15,3 2-2-15,-3 0-1 0,4 0 9 0,-1 11 6 16,0 0-8-16,3 10-3 16,0 0-5-16,3 32-3 15,3-5 1-15,3 18-1 16,0-7 0-16,3 15 2 16,0-10-3-16,3 7 0 15,0-10 1-15,3-5 2 0,-3-8-8 16,0-6-1-16,0-2-7 15,-9-14-2-15,0-2 4 16,-9-18 5 0,3-1 4-16,-12-5 4 15,3 3 0-15,-3-5 2 16,3 2 9-16,4 2 7 16,-1 4-6-16,6 2-2 15,0 0-6-15,9 8-4 0,0 0 0 16,9 5-1-16,-3-2 0 15,15 2 0-15,-4 1-14 16,16-4-3-16,-6 1-22 16,9-3-10-16,-4 0 12 15,1-8 9-15,-3 0 6 0,0-5 4 16,-7-1 10-16,-2 1 7 16,-3 3 25-16,-6 2 14 15,0 2 3-15,-6 12 0 16,0-4-16-16,0 9-5 15,-3 0-10-15,0 2-2 16,0-3-6 0,0 6-4-16,0-3 1 15,0 11 0-15,0-5-13 16,3-17-5-16,0 1-21 0,2-6-8 16,-2 1-5-16,3-19-2 15,0 2 16-15,0-21 9 16,-3 9 0-16,0-14 2 15,-3 5 43-15,-3 3 21 0,0 5 8 16,-3 6 1-16,0 5-2 16,0 2-3-16,3 3-17 15,3 6-9-15,-3-1-8 16,6 11-5-16,0 0 0 16,6 8-1-16,-3 0-3 15,9 2 2 1,0 1-1-16,5-3 0 15,-2-3-9-15,6-2-3 16,-6-3 2-16,3 3 5 16,-6-1 2-16,-1-7 3 15,-2 0 3-15,-6 2 4 16,0 0 20-16,-6 3 8 16,0 0-3-16,-3 3-1 0,0 0-10 15,-3 5-4-15,0-3-4 16,0 8-2-16,0-2-1 0,-3-1 0 15,0-2 0-15,0 5 0 16,0 1-4-16,3 4-1 16,0-2-1-16,3 3-2 15,0-1 1-15,6-5-1 0,-3 1-3 16,6-1 2-16,-3-3 1 16,6 1 2-16,-3 0 1 15,3-1 1-15,-3-2 0 16,3 8 0-16,-3-3 0 15,0 19 0-15,0-6 2 32,-3 1 3-32,0-6 2 0,-6 13 3 15,0-5 2-15,-6 11-1 16,0-5-5-16,-15-4-2 16,3-4 0-16,-18-6 2 15,6-3-5-15,-14-7-3 16,8 0-6-16,-15-11 0 15,7 0-5-15,-1-16-1 0,9 3-9 16,7-3-2-16,5 0-20 0,15 3-9 16,0-1-46-16,15 4-21 15,0 2-48 1</inkml:trace>
  <inkml:trace contextRef="#ctx0" brushRef="#br0" timeOffset="428297.0823">6554 11994 192 0,'-18'-11'74'0,"18"11"-40"0,-21-21-22 0,18 16 21 16,-3-9-13-16,0 4-3 0,-3-6-4 16,0 3-1-16,0-22-6 15,4 6-2-15,2-11 0 16,0 6-2-16,3-29-2 0,0 10-2 16,3-11 1-16,0 11 1 15,5-16 0-15,1 11 2 16,6-11 1-16,-3 11-6 0,3 0 0 15,-3 8 1-15,6 10 1 16,-3 6-2-16,6 10 0 16,-4 5-5-16,10 19-2 15,-3 0 5-15,3 19 4 16,-3-3 2-16,-1 10-1 16,-2-2 1-1,-6 42 1-15,0-8 5 16,-6 27 4-16,-3-14-4 15,-9 25-2-15,0-17-2 16,-15 0 0-16,6-10 2 0,-9 8 2 16,3-14 8-16,-5-7 2 15,2-8-6-15,-15-14-4 16,6-5-7-16,-17-29-2 0,5 0-4 16,3-21 1-1,4 2-8-15,8-28-2 0,6 4-25 16,9-12-9-16,0 10-63 15</inkml:trace>
  <inkml:trace contextRef="#ctx0" brushRef="#br0" timeOffset="429013.576">7027 11957 124 0,'-21'-24'49'0,"21"24"-26"0,-15-37-3 16,15 31 19-1,-9-31-21-15,3 6-7 16,-2-9 1-16,-1 6 1 15,6-27-6-15,0 8-4 0,6-11 0 16,-3 11-4-16,6-18 0 16,0 13 1-16,5-8 2 15,-2 10-3-15,12-2-2 16,-3 10 4-16,12 6 3 0,-3 7-1 16,5 12 0-16,-2 4-1 0,3 14 1 15,-6-1 0-15,-1 20 1 16,-2-4-2-1,0 14-2-15,-6-3 1 0,0 8 1 16,-3-5 5-16,-3 24 4 31,-3-6 5-31,-4 14 2 0,1-9-3 16,-6 22 1-16,0-11 2 16,-8 14 1-16,-1-14-6 15,-9 8-3-15,3-10 1 16,-12-9 3-16,3-4-6 15,-6-9-2-15,4-5-3 16,-7-16-3-16,6 1-4 0,-3-22 0 16,4 2-3-16,-1-15 0 15,6 3-3-15,0-14 1 16,3 5-22-16,6-12-7 16,3 4-40-16,6-15-17 15,0 8 1 1</inkml:trace>
  <inkml:trace contextRef="#ctx0" brushRef="#br0" timeOffset="433536.1478">7107 14071 236 0,'-5'2'90'0,"5"-2"-48"0,2 0-29 0,-2 0 24 15,3 0-6-15,0 0 2 16,12 0-6-16,0 0-2 16,6 0-13-16,-3 0-3 0,6-2-2 15,-3 2-1-15,2-3-1 0,-2 3-3 16,-3 0 1-16,-3 0-15 16,0 0-5-16,0 0-37 15,0 0-16-15,-4 0-64 16</inkml:trace>
  <inkml:trace contextRef="#ctx0" brushRef="#br0" timeOffset="434051.8871">7578 14108 288 0,'-9'-11'107'0,"9"11"-58"0,-12 0-35 0,12 0 28 15,0 0-14-15,0 0-1 16,6 0-5-16,-3 0 1 15,6 0-13-15,-3 0 1 0,9 0 0 16,-3 0-4-16,5 0 1 16,-2 0-5-16,0 0 0 0,0 0-1 15,0-3-2-15,-3 1 1 16,0-1-1-16,0 0 0 16,-3 1 2-16,-1 2-12 0,1-3-3 15,-3 3-29-15,0-3-11 16,0 3-47-16,0 0-21 31,0 0 2-15</inkml:trace>
  <inkml:trace contextRef="#ctx0" brushRef="#br0" timeOffset="446078.1818">13415 13253 184 0,'-6'26'68'0,"6"-26"-36"0,0 35-15 0,0-30 20 0,0 22-13 16,0-4-1-16,0 28-11 15,0-12-3-15,-3 43-5 16,0-13-3-16,-3 42 0 0,3-15-4 15,0 31 2-15,0-16-30 16,3 10-14-16,0-17-54 16,3-1-27-16,0-16 62 0</inkml:trace>
  <inkml:trace contextRef="#ctx0" brushRef="#br0" timeOffset="446579.0154">12057 13412 80 0,'48'-19'33'0,"-48"19"-18"0,72-8-11 0,-61 6 10 15,31-4-8-15,-6 1-1 16,29-3-3-16,-8 3 1 15,32-6-2-15,-14 1-1 16,14-4-10-16,60-1-4 16,-18 1-28-1,-21 4-11-15</inkml:trace>
  <inkml:trace contextRef="#ctx0" brushRef="#br0" timeOffset="446948.9178">11968 13478 164 0,'-30'-11'63'0,"30"11"-34"0,3 21-16 0,0-13 17 16,0 3-4-16,0 0 2 16,6 12-14-16,0-1-5 15,0 25-6-15,-3-4 0 0,0 23 0 16,3 47-1-16,-3-44-2 0,-3-11 1 31,3 24 1-31,0 43-19 16,0-11-6-16,-3-19-8 0,-3-24-4 15,0-15-18 1,-3-27-41-16,3-5 17 16</inkml:trace>
  <inkml:trace contextRef="#ctx0" brushRef="#br0" timeOffset="447150.0161">11915 14729 176 0,'-3'8'68'0,"6"-8"-36"0,9 3-20 15,-1-6 21-15,7 1-10 16,-3-1-1-16,21 0-9 15,23-2-3-15,19 0-5 16,11-8-4-16,3-9 2 0,4-1 0 16,11-1 3-1,3 3-5-15,-45 10-3 16,-11 0 1-16,17 1 2 16,37-3-24-16,-13 5-12 15,-15 5-48 1,-14 3-44-16,-13 0 47 0</inkml:trace>
  <inkml:trace contextRef="#ctx0" brushRef="#br0" timeOffset="465564.0332">12257 12637 288 0,'-3'-11'110'0,"3"11"-60"0,3 0-36 0,-3 0 28 15,3-3-16 1,0 1-3-16,6 4-13 16,0 1-4-16,6-3-4 15,-3 0 3-15,5 5 1 0,-2 1-2 16,0 4-1-16,-3-2 5 16,-9 16 3-16,0-6-6 15,-9 14-1-15,0-5 7 0,-9 12 2 16,3-7 0-16,-3 2 2 15,1-4 5-15,-7 1 2 16,3-4-9-16,3-3-3 0,0-3-6 16,6-3-1-16,0-2-3 15,9-3-3-15,0-2-1 16,6-3 3-16,0-3 0 16,12-2 3-16,-3-1-3 0,18-2 0 15,-7 0-28-15,16-2-10 16,-6-1-30-16,5-5-11 15,-8 0-83 1</inkml:trace>
  <inkml:trace contextRef="#ctx0" brushRef="#br0" timeOffset="465982.7805">12852 12853 276 0,'-6'-5'104'0,"6"5"-56"0,-3-10-25 0,3 7 31 16,-3 0-13-16,3 1-3 16,-6-1-18-16,0 0-7 15,-3 3-8-15,1 0-2 0,-4 3 3 16,3 0-3-16,-3 7 0 0,3-2 1 16,0 5 0-16,0-2-2 15,3 8 1-15,0-4-4 16,9 4 0-16,-3-3-1 15,15 2 0 1,-3-2 0-16,12-8 0 16,-3 0 2-16,-1-3 2 15,-2 1-1-15,0 2 2 16,-3-3 15-16,-6 5 11 16,-3 1-13-16,-6 2-6 15,0-2-2-15,-9 2 1 16,3-2-4-16,-12 2-3 0,3-3-1 15,-3-2 1-15,3 0-10 16,-2-2-4-16,2-1-30 16,3-5-12-16,3 0-38 15,6-5-17-15,3-1-37 16</inkml:trace>
  <inkml:trace contextRef="#ctx0" brushRef="#br0" timeOffset="466800.2466">13034 12867 324 0,'-3'2'123'0,"3"-2"-66"0,-3 16-29 16,3-13 35-16,0 2-29 16,0 0-8-16,0 9-19 31,0-4-5-31,0 3-2 0,0-2 0 0,0 0 2 16,0-3-14-16,0-6-5 15,0 1-26-15,0-11-13 16,0 3-10-16,-6-19-2 15,3 3 6-15,-6-11 6 16,3 3 31-16,0 2 16 16,0 6 56-16,-3 0 26 0,3 3-16 15,0 2-10-15,3 2-28 16,3 4-10-16,0 2-8 16,9 0-2-16,0 0-10 15,6 5-5-15,-3 1-21 0,6 2-9 16,-3 0-15-16,11 0-7 31,-2 0 30-31,3 0 16 16,-3 0 32-16,-3 2 14 15,-3 1 33-15,2 0 13 0,-5-1-8 16,-6 1-2-16,0 0-21 16,-6 2-9-16,-3-2-6 15,-6 4-4-15,0 1-6 16,-3 3-1-16,0 0-2 0,-3 4 1 15,4-4-2-15,-4 8 1 16,3-4-6-16,3 4-3 16,0-3-1-16,6 2-1 15,0-2 0-15,6-3 0 16,0-2-3-16,6-6 2 16,3-2 1-16,-1-8 0 0,-2-1-7 15,3-9 0-15,0 1-2 16,0-4 1-16,-3 2 5 15,3-3 1-15,-3 3-1 16,0 6 0-16,-4-1 2 0,4 9 2 16,-3-1 0-16,3 11-1 31,-3 0 1-31,0 18 1 16,-3-2 3-16,-3 13 4 0,0-5 2 15,-6 13 1-15,0-5 5 16,-6 10 3-16,0-8-6 15,-6-7-3-15,0-6-6 16,-5 8-2-16,2-5 1 16,-6-11 2-16,3-3-8 0,-9-23 0 15,6 2-7-15,-2-21-1 16,5 6-9-16,6-19-2 16,3 8-3-16,6-6 0 15,0 6-26-15,9-2-10 16,0 4-20-16,15 3-5 15,-3 3-38 1</inkml:trace>
  <inkml:trace contextRef="#ctx0" brushRef="#br0" timeOffset="467986.4014">13757 12666 264 0,'6'-22'99'0,"-6"22"-54"0,0-39-20 0,0 31 31 16,-3-8-19-16,3 3-6 15,-9-3-10-15,3 0-3 16,-6 0-10-16,0 0 6 0,-2 3 5 16,2 0 1-16,-3 7 3 15,3 1-11-15,3 16-2 16,0-1-6-16,9 22-3 0,0-5-3 16,9 25 1-16,0-7 1 15,6 14 2-15,-3-9-1 16,0 0 2-16,-1-7-2 0,-2-6-1 15,0-6-6-15,-3-4-1 16,-3-6-10-16,-6-10-2 16,0-4 8-16,-18-20 3 0,4 3 3 15,-13-12 4-15,3 4 0 16,0-1 1-16,6 4 8 16,1 1 7-16,2 4-3 15,9 2-2-15,0 3-5 16,12 2-2-16,0 0-3 31,15 3-1-31,-1 0 1 0,13-2 0 16,-3-1-22-16,6-5-8 15,-6 3-25-15,-1-3-10 16,-2 0-3-16,3-3 2 16,-3 3 31-16,0 0 18 15,-7 3 23-15,1 2 11 16,-3 3 20-16,-3 6 12 0,0-1-6 15,-3 3-4-15,-3 0-10 16,0 2-4-16,0-2-8 0,-3 0-2 16,0 0-9-16,-3-5-2 15,0-3-7-15,-3-11 0 16,0 3-30-16,0-13-13 31,0 5-7-31,3-5-1 0,0 5 19 16,6 3 8-16,0 3 19 15,6 2 9-15,-3 2 21 16,5 6 10-16,-2 0-3 16,6 8-2-16,-3-2-2 15,3 1-1-15,-3 1-11 16,3 0-5-16,-3-2-5 0,2-4 0 16,1 1-4-16,3-3 0 15,-3 0 1-15,-3-3 0 16,0 1 0-16,0-4 2 15,-3 1-3-15,-1 0-2 16,-2-1 4-16,-3 1 1 16,0 0 6-16,-3 2 3 0,0 1 7 15,-3 4 3-15,0 1-2 16,-6 7-1-16,0-2-4 0,-3 11-1 16,3-1-5-16,-2-2 0 15,2-2-7-15,3-1-1 16,0 0 0-16,3-10 0 31,0-1-5-31,6-4 1 0,0-1 0 16,5 0-1-16,-2 1 4 15,6 2 2-15,0 0 2 16,0 5 3-16,-3-2 10 16,0 13 5-16,0-3-3 15,-6 11 0-15,0-3-2 16,-9 8 3-16,0-5-7 0,-9 10 1 15,3-5-8-15,-18 6-1 16,3-6-9-16,-20-3-2 16,5-5-25-16,-21-7-11 15,10-4-33-15,-37-15-13 16,16 0-89 0</inkml:trace>
  <inkml:trace contextRef="#ctx0" brushRef="#br0" timeOffset="468874.6405">2366 15105 372 0,'-27'0'140'0,"27"0"-76"0,-3 3-57 16,3-3 29-1,6-16-21-15,-3 3-6 16,18-3 1-16,-3 3 1 15,5 7-6-15,-2 4 1 0,3 4 4 16,-6 1-4-16,3 5-1 16,-3 0-2-16,-3 5-3 15,-1-2 3-15,-11 7 2 16,3-2-2-16,-15 8 0 0,6-6 1 16,-20 6 0-16,5-5 2 15,-12-1 1-15,9-2-1 0,-6 0-1 16,7-3-6-16,11-5 1 15,0-3-5-15,18 3 1 16,0-2 2-16,14 4 1 16,1-5-2-16,6 3 2 15,-3-2 1-15,11-1 2 0,-8 0-1 16,0 6 2-16,-6-3 7 16,-9 16 3-16,-3-6 9 15,-15 6 4-15,0-6-6 16,-12 12-1-16,3-7-11 31,-15 4-5-31,6-3-2 0,-12-3 1 16,1-5-12-16,-1-8-6 15,9 0-31-15,-6-11-12 16,10 0-45-16,5-5-16 16,9-8-49-1</inkml:trace>
  <inkml:trace contextRef="#ctx0" brushRef="#br0" timeOffset="469705.3814">3018 15192 216 0,'0'-5'82'0,"0"5"-44"0,0-10-3 16,0 7 32-16,0-2-25 15,0 2-9-15,-3-2-5 16,0-1-1-16,0 4-14 0,0-1 3 0,-3 3 4 15,0 0-5-15,0 5 0 16,0-2-9-16,0 8-2 16,0-1-2-16,6 3-2 15,-6 1-2-15,6-1-1 0,0-3-1 16,6 1 3-16,-6-3 0 31,9 0 1-31,0-3 0 0,6 3 2 16,-3-3-3-16,3 1-2 15,-4-1 6-15,4 3 3 16,-3 0 1-16,-3 16 3 16,-3-6 1-16,-6 9 3 15,0-6-1-15,-6 0 2 16,0-2-8-16,-6 2-2 0,0-3-3 16,-2-2 1-16,2-3-4 15,-3-7 0-15,3-1-26 16,0-8-11-16,3 1-28 15,6-22-8-15,3 3-25 16,6-8-10-16,0 5-10 31</inkml:trace>
  <inkml:trace contextRef="#ctx0" brushRef="#br0" timeOffset="470423.5482">3190 15229 264 0,'15'8'99'0,"-15"-8"-54"0,9 19-17 0,-6-16 32 16,0 4-18-16,0-1-6 0,-3 10-17 15,0 2-5-15,0-5-8 16,0 1-6-16,-3 7-1 0,3-3-1 0,-6-10 0 16,3 0-29-16,-6-18-12 15,0-1-27-15,-9-13-11 16,4 3-9 0,2-21 2-16,0 7 57 15,9-2 64-15,0 6 34 16,6 9-16-1,0 4-9-15,9 10-14 16,-3 0-6-16,8 8-12 16,1 0-6-16,6 5-1 0,-3 1-2 15,0-4-1-15,-3 1 1 16,5-3-1-16,-2 0 0 16,3-8 0-16,-3 0 0 15,-3 8 2-15,-3 0 5 0,-3 0 4 16,-3 0 7-16,-7 3 6 15,1-1 7-15,-8 6 5 0,2 0-4 16,-6 8 1 0,3-3-8-16,0 6-1 0,0-3-9 15,0-1-4-15,3 1-9 16,0-2-1-16,3-4-3 0,3-5 0 16,0-2-3-16,6-8 1 15,-3 0-9-15,3-14-2 16,0 3-3-16,2-16-2 15,-2 3 5-15,6 8 4 16,-3 3 4-16,6 12 4 31,-3 1 6-31,6 13 6 0,-3 0-1 16,5 18 3-16,-5-4 0 16,6 28 1-16,-6-8-2 15,-6 16 1-15,-3-13 5 16,-3 8 4-16,-3-8-8 15,-12 5-2-15,3-7-2 16,-18-4 0-16,3-4-4 0,-12-19-1 16,7 0-8-16,-10-16-2 15,6 0-7-15,-3-22-2 0,7 4-11 16,8-19-3-16,3 5-13 16,15-8-5-16,0 6-5 15,15 0-2-15,-3 5-8 16,29-1-2-1,-5 4-40 1</inkml:trace>
  <inkml:trace contextRef="#ctx0" brushRef="#br0" timeOffset="471578.1293">3866 15020 244 0,'-6'-45'93'0,"6"45"-50"0,-18-39-35 0,18 31 24 15,-9-11-20-15,0 3-6 0,-3-13 4 16,3 5 3-16,-2-10-6 15,-1 5 11-15,3 5 5 0,3 3 8 16,3 13 6-16,0 0-14 0,6 21-5 16,-3-2-7-16,9 15-2 15,0-2-5 1,6 24-1-16,-4-6-1 0,4 11 1 16,-3-8 0-16,3 0 1 15,-3-8-2-15,-3-5-2 0,0-6-10 16,-9-7-6-16,0-3-6 15,-9-16 1-15,0 0 5 16,-9-11 5-16,3 1 6 31,-6-1 5-31,4 0 10 0,-1 3 5 16,3 3 4-16,3 0 1 16,3 0-9-16,12 5-4 15,-3 0-2-15,9 7 1 16,0-1-3-16,12-1 0 15,-3 0-3-15,11-5-1 16,-2 0-26-16,9-8-11 0,-6 0-25 16,-1-10-11-16,-2 2-20 15,-6-10-6-15,-3 2 10 16,-3 0 91 0,-3 3 86-16,-3 5 8 0,-1 3 3 15,-2 5-38 1,0 0-14-1,3 5-28-15,-3 1-9 0,3 4-4 16,-3-2-6-16,3 6 1 0,0-1 0 16,0-3 2-16,-3 1-10 15,0-3-4-15,0 0-19 16,0-8-7 0,0 3-9-16,3-3-1 0,-3 0 10 15,3-3 8-15,-1 1 18 0,7 2 7 16,-3 0 17-16,9 5 7 15,-3 1 10-15,6 2 7 16,-3 0-13-16,-1 0-3 16,-2 0-1-16,0-6 2 15,-3 1-7-15,-9-11-1 16,0 0-7-16,-15-5-2 0,0 5 2 16,-9 0 1-16,3 3 8 15,-6 11 4-15,4 2 0 16,2 10-2-16,0 1-3 15,6 7 1-15,0-2-4 0,6 5 1 16,0-5-3 0,6 5 0-1,0-2-3-15,3-3-1 0,0-3-6 16,9-10 1-16,-3-1 0 16,6-4 2-16,-4 2-6 15,4-11-1-15,-3 3-3 16,0-13 0-16,-3 2 2 15,3-2 4-15,-3 3-1 16,3 2-1-16,-3 3 5 0,2 13 1 16,1 0 6-16,3 15 3 15,-3-1-6-15,0 25-1 16,-3-4-2-16,3 26 1 16,-3-11-2-16,-3 29 2 15,-3-13 7-15,-6 8 3 16,0-10-4-1,-15 2-1-15,3-13-2 16,-24-11-1-16,6-5-6 16,-14-23 1-16,5-4-2 15,0-31 0-15,6 3 0 0,10-12-2 16,2 4-2-16,18-14 1 16,3 9 1-1,30-17 2-15,-7 11-19 0,13 0-6 16,-3 8-52-16,3 5-24 0,-7 3-61 15</inkml:trace>
  <inkml:trace contextRef="#ctx0" brushRef="#br0" timeOffset="472616.9917">4625 15296 416 0,'-18'-8'156'0,"24"31"-84"0,18 4-93 0,3-11 20 15,17 10-5-15,16 1 2 16,11 2 1-16,34-3 2 16,11 1 1-16,32-1 0 0,10 1 0 15,30-1 0-15,5-2 2 16,21-3-3-16,7 0-2 0,5-5 4 15,24 0 1-15,6-8 4 16,0-8 1-16,18-5-3 0,9-11-1 16,-7-8 1-16,7-3 2 15,15 1-5-15,-12-11-1 16,-13-11 0-16,1-5 0 16,-27-2 0-16,0 2 2 15,-20-3 1 1,-7 9 1-16,-33-3-2 15,-8-1 1-15,-51 14-2 16,12-16-1-16,-18 8-6 16,-24 3-4-16,-17 2-12 15,-7 3-6-15,-15 3-40 16,-11 2-17-16,-6-5-56 16</inkml:trace>
  <inkml:trace contextRef="#ctx0" brushRef="#br0" timeOffset="476014.0745">11391 14798 272 0,'-18'-5'104'0,"18"5"-56"0,-15-11-21 16,15 9 34-16,-3-1-21 16,0 0-5-1,0 1-19-15,0-1-7 16,6-2-6-16,0-1-3 0,6-1 1 16,0 1-1-16,3-4 0 15,0 2-3-15,12-6 2 16,-4 1 1-16,16-8 0 15,-6 0 0-15,6 13 2 16,-7 0-3-16,-5 19 0 0,-3-3 10 16,-9 26 5-16,0-5 0 0,-15 24 0 15,0-8-6-15,-9 11 0 16,0-9-7-16,-3 3-1 16,3-7 0-16,3-4 2 15,0-4-65-15,9-1-27 16</inkml:trace>
  <inkml:trace contextRef="#ctx0" brushRef="#br0" timeOffset="477102.0594">13266 14753 220 0,'-27'-18'82'0,"27"18"-44"0,6-8-33 0,-3 5 19 16,12 0-13-16,-3 1-1 16,15 2-2-16,-3 0 0 15,26-3-4-15,-8 3 6 0,26 3 3 16,-8-1-6-16,26 1-4 15,-14 0-2-15,11 5-1 16,-15 0 6-16,-2 7 4 0,-10-1 14 16,-11 12 8-16,-6-2 5 15,-12 18 2-15,-7-7-15 16,-29 15-6-16,3-8-7 16,-29 3-2-16,5-8-5 0,-24 0-1 15,10-5-1-15,-28 5 1 31,13-5-4-31,-13 0-2 16,10-6-14-16,-4-2-4 0,13-3-22 16,5-5-10-16,9-3-30 15,16-8-12-15,2 1-26 16</inkml:trace>
  <inkml:trace contextRef="#ctx0" brushRef="#br0" timeOffset="477449.898">13388 15139 368 0,'-36'-2'137'0,"36"2"-74"0,-35 5-69 0,32-5 25 0,-15 8-11 16,3 0 3-16,-3 11-6 15,0-4-1-15,-3 14-2 16,3-5 3-16,-5 13 1 0,5-2 0 0,0 4-1 15,3-7-3-15,0 5 1 16,3-5 4-16,3 0 4 31,3-6-6-31,6-2-3 0,0-3 1 16,21-5 0-16,-3-3 1 16,24-10 0-16,-4 0-5 15,4-9 1-15,-6 1 2 16,20-6 1-16,-8 3-10 15,14 1-5-15,-11 1-47 16,3 4-21-16,-10 2-85 16</inkml:trace>
  <inkml:trace contextRef="#ctx0" brushRef="#br0" timeOffset="477881.9949">14281 15954 280 0,'-30'11'107'0,"30"-11"-58"0,-12 3-33 15,12-3 27-15,-3 0-17 16,0 0-2 0,3 0-12-16,0 0-3 15,6 0-5-15,-3 0 8 0,21 0 5 16,-6 0-5-16,30-3-2 15,-7 0-1-15,16 1 1 16,-10-1-5-16,31-2-1 16,-13 2-4-16,7-2-1 15,-13 0 3-15,7-1 1 0,-10-2-41 16,4 3-17-16,-10 0-62 16,-8-3-26-16,-6 0 22 15</inkml:trace>
  <inkml:trace contextRef="#ctx0" brushRef="#br0" timeOffset="478203.5496">14912 15788 328 0,'-36'2'123'0,"36"-2"-66"0,-18 6-38 16,18-6 34-16,-3 0-27 16,0 0-6-16,6 2-13 15,0-2-5-15,15 6-1 31,-3-4-4-31,12-2 2 0,-6 0 1 0,12 0 0 16,-4 0 0-16,16-2 0 16,-6-4 0-16,5 6 2 15,-5 0-1-15,-6 8 2 16,-3-2 24-16,-19 9 12 16,1-1-8-16,-27 9-6 15,4-4-8-15,-16 13-3 0,3-3-6 16,-21 3 0-16,10 2-7 15,-16-2-1-15,9 2-9 0,-2-2-2 16,8-6-58-16,6 1-24 16</inkml:trace>
  <inkml:trace contextRef="#ctx0" brushRef="#br0" timeOffset="480037.5365">15900 15647 208 0,'3'-31'77'0,"-3"31"-42"0,6-27-8 0,-3 22 27 15,0-3-2-15,0 3 4 16,0-1-7-16,-3 1-1 15,0 5-26-15,0 0-2 0,0 16 1 16,0-3-8-16,-3 24-2 0,0-5-4 16,-6 21 0-16,3-8-6 0,-3 21-3 15,3-10 3-15,-6 15 1 16,4-13-3-16,-4 1 1 16,3-9-27-16,0-3-11 15,3-7-54-15,3-8-21 31,0-6-38-31</inkml:trace>
  <inkml:trace contextRef="#ctx0" brushRef="#br0" timeOffset="480206.5031">16091 16052 360 0,'-12'3'134'0,"12"-3"-72"0,-12 8-68 0,12-8 22 16,0 3-15-16,0-1-2 15,3 1-18-15,-3-1-7 16,9 1 13-16,-3-3-71 0,9-8-27 16,-3 3-6-1</inkml:trace>
  <inkml:trace contextRef="#ctx0" brushRef="#br0" timeOffset="480684.7479">16320 15700 364 0,'-3'-10'137'0,"3"10"-74"0,6 0-62 0,-3 0 25 16,3 0-12-16,0 0 0 15,9 2-6-15,-3 1 0 0,11 2-5 16,-5 1-4-16,6 10 0 0,-6-1 3 16,0 12 3-16,-3-6-2 15,-6 3 0-15,-3-6-1 16,-9 9 1-16,0-3-2 15,-15 5-1-15,3-3 5 16,-6 6 1 0,3-6 2-16,-3 1 0 15,0-3-4-15,10-3-1 16,-1-5-3-16,12 5-3 16,0-5 2-16,18-3 2 15,-1 0-2-15,13 3 0 16,-6 0 1-16,9 0 2 15,-6-3-3-15,-1 3 0 0,-5 2 3 16,-3-2 1-16,-3-2 1 0,-9 1 0 16,-3-4 13-16,-18 10 6 15,3-5-7-15,-18 5-2 16,3-5-8-16,-8 0-2 16,5-3 0-16,0 3 0 15,0-5-7-15,4-9 0 0,2 6-23 16,3-8-11-16,3 0-31 15,6-8-14-15,3 6-96 16</inkml:trace>
  <inkml:trace contextRef="#ctx0" brushRef="#br0" timeOffset="482980.498">17025 15798 288 0,'-20'-5'107'0,"20"5"-58"0,-9-8-26 0,9 5 29 31,0 9-14-31,0-4-4 0,6 12-9 16,0-4-4-16,5 9-11 15,-2-3-2-15,12 15-1 0,-3-4-3 0,18 15-1 16,-6-8 1-16,11 9 0 15,-8-9-2-15,6 6-2 16,-7-8-15-16,1 7-7 16,-6-7-29-16,0-3-10 0,-3-5-45 15,-4-8-20-15,-2-6 12 16</inkml:trace>
  <inkml:trace contextRef="#ctx0" brushRef="#br0" timeOffset="483296.85">17525 15687 296 0,'-11'-2'112'0,"11"2"-60"0,-9 0-25 0,9 0 34 15,-3 7-19-15,0 1-4 16,-6 6-9-16,3-4-4 0,-12 14-13 15,0-3-1-15,-18 14 0 0,7-6 0 16,-16 18 1-16,9-7-6 0,-8 16-4 16,5-6 3-16,-15 3 1 15,7-8-2-15,-4 8-3 16,6-11 0-16,7 0-1 16,2-10-11-16,9-3-5 0,3 0-23 15,15-10-10-15,1-3-25 16,22-19-9-16,-2 0-74 15</inkml:trace>
  <inkml:trace contextRef="#ctx0" brushRef="#br0" timeOffset="483596.384">17781 15708 356 0,'-14'35'132'0,"14"-35"-72"0,-12 37-33 16,12-32 37-16,-12 16-25 0,3-2-10 16,-12 20-9-16,3-7-1 15,-3 24-10-15,3-11-5 0,-2 13-1 16,2-10-2-16,3 7-1 31,3-7-15-31,3-3-5 0,3-6-32 16,6-7-12-16,0-5-34 15,15-9-14-15,-3-2-28 16</inkml:trace>
  <inkml:trace contextRef="#ctx0" brushRef="#br0" timeOffset="484067.1337">17909 15901 300 0,'-6'-13'112'0,"6"13"-60"0,6-34-43 0,-3 29 27 0,3-11-16 15,0 2-3-15,6-9-8 16,0 4-4-16,9-5-2 15,-3 6-3-15,9-1 3 0,-7 3-2 0,7 6-1 16,-3 2 3-16,6 11 0 16,-6-1 3-16,-1 14 3 31,-2-3 2-31,-3 14 3 0,-3-6 2 16,-6 19 2-1,0-9 1-15,-9 22 1 0,0-8-9 16,-9 8-2-16,3-8 4 15,-9 3 3-15,0-11-6 16,-9 0-1-16,4-3-5 16,-7-7-1-16,6-6-3 0,-6-13-1 15,3-3-1-15,1-13 0 16,2 3-3-16,3-16-1 16,3 2-4-16,3-10-1 15,0 5-12-15,6-13-5 16,0 5-16-16,9-7-7 15,0 4-26 1,12-4-11-16,-3 4-48 16</inkml:trace>
  <inkml:trace contextRef="#ctx0" brushRef="#br0" timeOffset="484536.4651">18424 15375 288 0,'9'-5'107'0,"-9"5"-58"0,18-8-31 15,-15 5 31-15,3 0-9 16,-3 3 1-16,3 0-14 16,0 0-5-1,3 6-12-15,-3-1 0 0,-3 6 3 16,0-1-3-16,-6 9 0 15,0-3-4-15,-9 7-1 16,3-4-3-16,-6 7 1 16,0-2-2-16,-3 0 2 15,3-3 0-15,1-2 3 16,2-3 1-16,0-3 3 0,3-3-7 0,3 1-4 16,0-3 0-16,9-3 0 15,-3 0 5-15,12-2 2 16,-3 0 0-16,18-3 1 15,-7 0 0-15,13 0 1 16,-3 0-7-16,3-3-2 16,-4 3 2-16,1-3 1 0,-3 3-3 15,0-2 1-15,-3 2-11 16,-4-3-5-16,-2 3-17 16,-3-2-4-16,0 2-26 15,-6-3-13-15,0 3-94 16</inkml:trace>
  <inkml:trace contextRef="#ctx0" brushRef="#br0" timeOffset="484851.858">18645 15354 348 0,'-3'0'129'0,"3"0"-70"0,3 5-40 0,-3-5 32 15,3 5-19-15,-3 1-6 16,3 7-4-16,0-3-2 31,-3 12-11-31,0-4 3 0,0 11 4 0,0-5-4 16,-3 16-2-16,0-6-3 15,-3 11-2-15,3-5-6 16,-3 7 1-16,0-4-16 16,0 4-6-16,0-4-49 15,3-4-21-15,0-4-91 16</inkml:trace>
  <inkml:trace contextRef="#ctx0" brushRef="#br0" timeOffset="525111.736">17421 728 148 0,'6'-3'57'0,"-6"3"-30"0,3-5-14 0,-3 5 19 16,3-3-5-16,-3 3-1 15,3 0-3-15,0 0 0 0,0 0-13 16,-3 0 10-16,3 3 6 0,0-3-3 0,-3 5 1 16,0-5-2-16,0 8-2 15,0 0-6-15,-3 8-1 16,3-3-4-16,-6 0 0 16,3 3-5-16,-6 5-1 15,0-5 1-15,-6 5 0 31,3 3 0-31,-2-3 0 0,2 0-5 16,-3 3 1-16,3-8 22 16,3 0 12-16,0-3-19 15,9 0-8-15,0-5-7 16,6-5-4-16,0 2 5 16,6-5 3-16,0 0-3 15,3 0-1-15,0 0-2 0,-1 0 0 16,-2-5 2-16,3 2 0 15,-3 3 0-15,9-5 2 16,-6 2-1-16,0 3-1 16,0-5-15-16,-1 2-5 15,-2 3-21-15,-3-5-7 16,0 3-18 0,-3 2-7-16</inkml:trace>
  <inkml:trace contextRef="#ctx0" brushRef="#br0" timeOffset="525380.484">17514 820 288 0,'-3'-5'107'0,"3"5"-58"0,3 5-33 15,-3-5 29-15,3 3-17 16,-3 2-4-16,0 3-8 15,0 5-2-15,-3 3-8 16,3 0-2-16,-3 8 0 0,0-6-5 0,0 12 1 16,0-7-2-16,0 1 0 15,0 3-22-15,-3-4-10 16,3-1-39-16,-6-7-17 16,3 1-36-1</inkml:trace>
  <inkml:trace contextRef="#ctx0" brushRef="#br0" timeOffset="525779.4285">17219 1199 280 0,'-36'0'104'0,"36"0"-56"0,-3 0-32 0,3 0 29 16,3-6-9-16,0 4-1 16,9-4-8-16,0 4-3 15,9-6-13-15,-3 0-2 0,11 3 1 0,-5-3-4 16,3 0-1-16,-3 2-5 15,6 4 0-15,-7-6 2 16,7 2 1-16,-3 1-8 16,0 3-2-16,-6-6-23 15,-1 2-10-15,-2 4-1 16,-3 2-1 0,-3-6 10-16,-9 12 7 15,0-6 15-15,-9 0 6 16,3 2 9-16,-9 12 7 15,3-7 3-15,-9 9 0 16,3 0-3-16,-11 5-2 16,5 1-4-16,-18 1 1 15,9-1-4-15,-5 4 0 0,5-2-1 0,0-3-2 16,6-2-17 0,6-1-9-16,1-7-59 0,8-3-27 15,3-3 7 1</inkml:trace>
  <inkml:trace contextRef="#ctx0" brushRef="#br0" timeOffset="526184.3606">17582 1072 240 0,'-6'15'90'0,"6"-15"-48"0,-6 3-20 16,6-3 28-16,-3 5-22 15,0 1-5-15,-6 10-5 0,3-9-3 16,-3 15-7-16,0-6 1 0,-3 5 4 16,4 0-1-16,-1 5 1 15,0 1-5-15,3-6 0 0,0 3-5 16,6-3 0-16,0-5-1 16,9 0 1-16,-3 0-2 15,12-3 2-15,-4 0-2 0,19-10 2 16,-6 2-2-16,9-5-1 15,-7 0 5-15,4-8 4 16,-6 3-3-16,-3 2 2 16,-6-5 4-16,-3-2 2 15,-4 2-5-15,-5 0-3 32,-3 0-3-32,-6-5 0 0,0 2-4 15,-3-5-2-15,0 3-34 16,1-11-15-16,-1 11-57 15,3-11-23-15,0 5-2 16</inkml:trace>
  <inkml:trace contextRef="#ctx0" brushRef="#br0" timeOffset="526347.1161">17909 910 296 0,'-3'0'112'0,"3"0"-60"0,3 3-61 15,-3-3 18-15,3 0-9 16,0 0 0 0,0 5-22-16,0-5-8 15,0 8-91-15,0-3-38 16</inkml:trace>
  <inkml:trace contextRef="#ctx0" brushRef="#br0" timeOffset="526700.513">17906 1103 296 0,'-17'6'112'0,"17"-6"-60"0,-3 2-45 16,3-2 23-16,0 0-16 0,0 0-5 15,3 0-6-15,0 0-3 16,5 0 1-16,1 0-4 0,3 0 2 16,0 0-12-16,0 6-7 31,-3-6 6-31,-3 7 5 15,0 1 4-15,-9 14 0 0,3-9 12 16,-9 13 8-16,3-5 5 16,-3 9 3-16,0-4 3 15,3-2 3-15,0-3-9 16,3-5-4-16,0 0-5 16,0-3-2-16,3-5-3 0,3-5-1 15,0-1-3-15,6-7 1 16,0-3-9-16,12-8-1 15,-3 3-23-15,6-16-10 16,-3 5-30-16,2-5-11 16,-2 8-54-1</inkml:trace>
  <inkml:trace contextRef="#ctx0" brushRef="#br0" timeOffset="526947.4937">18082 1027 344 0,'-12'0'129'0,"12"0"-70"0,0 0-45 0,0 0 31 32,3 0-25-32,0-6-6 15,9 6-7-15,-3-5 0 0,9 2-4 16,-3-5-2-16,6 3 0 0,-4 2-1 16,1-4 2-16,-3 1-3 15,0 1-2-15,0 2-29 16,-3-5-14-16,0 0-25 15,-3 3-8-15,-3-3-42 16,0-8-31-16,-1 3 68 16</inkml:trace>
  <inkml:trace contextRef="#ctx0" brushRef="#br0" timeOffset="527116.386">18276 773 312 0,'-9'-3'115'0,"9"3"-62"0,0 21-35 0,0-18 28 15,-3 15-9 1,0-7 1-16,0 23-9 15,0-10-3-15,-3 34-14 16,0-7-8-16,-3 17 0 0,3-9-3 0,3 15 2 16,0-16-2-16,0 8-1 15,0-13-15-15,3 0-7 16,0-11-42-16,-3-5-19 16,3-8-80-1</inkml:trace>
  <inkml:trace contextRef="#ctx0" brushRef="#br0" timeOffset="527802.245">18639 778 252 0,'0'0'93'0,"0"0"-50"0,0 5-26 15,0-5 27 1,0 3-19-16,0 2-6 15,-3 6-3-15,0 2 0 16,-9 0-9-16,3 3 0 0,-3 0 3 16,0 0-4-16,0 2 2 15,3-7-7-15,0 2-1 16,3-5-2-16,9-3-2 16,-3-2-2-16,15-6 1 0,-3 3 1 15,6-8-1-15,-3 3 1 16,9 0 3-16,-6 2 0 0,5-5 1 15,-5 3 0-15,0 2 2 16,0-5-1-16,-3 8-1 16,0 0 3-16,-6 0 2 15,0 0 7-15,-6 3 2 16,0 2-5-16,-6 3-3 0,0-5-3 16,0 2-3-16,0 3-26 15,3-8-10-15,0 0-44 16,3-8-18-16,0 0-24 15</inkml:trace>
  <inkml:trace contextRef="#ctx0" brushRef="#br0" timeOffset="529067.1096">18743 881 288 0,'-30'29'110'0,"30"-29"-60"0,-12 32-30 0,12-27 32 15,-3 11-19-15,0 0-4 16,-3 10-15-16,0-2-4 15,0 11-6-15,0-12-3 0,0 9 2 0,3-5-2 16,1-4-1-16,-1-1 1 16,3-6-1-16,0-3-9 0,5-13-2 15,1 0-3-15,3-16-1 16,0-3 5-16,6-12 6 16,-3 1 1-16,3-1 1 31,-3 4 2-31,0 3 0 15,0 3 4-15,6 5 2 0,-4 1 11 16,1 9 4-16,-3 6-5 16,0 8-1-16,-3 0-5 15,-3 13-1-15,0 0-5 16,-6 9-3-16,0-7 0 16,-3 6-1-16,0 1-5 0,0-9 1 15,0-3-27-15,0 1-11 16,0-9-21-16,-3-4-8 15,3-6-6-15,-3-8 0 16,0 2 22 0,-3-9 4-16,0 1 23 15,0-2 78-15,1 3 38 0,2 3-21 16,0 2-10-16,3 0-25 16,0 2-11-16,3 1-12 0,0 3-4 0,6 2-1 15,0 0-5-15,3 0 1 16,-4-6-13-16,4 4-5 15,0 2-36-15,-3-6-16 32,0 4-34-32,-9 4-16 15,0 4 59-15,-9 2 229 32,-2 5-61-17,-1 3-13-15,3-6-52 16,3 1-23-16,3-1-10 15,3-2-4-15,3-2-2 0,0 2-3 0,6-8 3 16,0 0-2-16,3-6-1 16,0 4 1-16,3 2-1 15,-4-6-11-15,1 6-5 16,0 0-21-16,-6 6-6 16,-3-4-13-16,-3 9-5 15,0-3 30 1,-9 8 18-16,4-8 37 0,-4 5 20 15,0-3 4-15,0 1 4 16,3-3-12-16,0 0-4 16,3 0-14-16,3-8-4 15,0 2-8-15,6-2-2 16,0 0-4-16,6 0-1 16,0 0-1-16,3-2 1 0,-3 2-2 15,0-5 2-15,0 2-4 16,-4 3-2-16,1 0-29 15,-6 3-14-15,0 2-5 16,-6-3 0-16,1 4 27 16,-7 7 13-16,0-5 21 15,-9 8 11 1,3-3 25-16,-9 3 11 16,3 0 0-16,-2-3 1 15,2-2-15-15,3-1-4 16,3-2-18-16,12 0-7 15,3 0-9-15,12-8-2 16,0 5-1-16,9-5-2 0,-3 0-2 16,12-5 1-16,-4-3 1 0,13 0 2 15,-6 0-12-15,3-5-3 16,-7 5-23 0,-2-5-9-16,-3 0-9 0,-9 2-5 15,0 3 15-15,-12 0 9 16,0 3 15-16,-12 2 10 15,3 3 13-15,-6 8 6 0,3 0 15 16,-6 8 8-16,4-3-6 16,-4 11-1-16,0-3-3 15,-3 8 1-15,3-8-9 16,-3 6-3-16,3-6-6 16,4 0-4-16,2-8-9 31,6-2-3-31,0 0-27 0,9-14-11 15,0 0-25-15,9-10-9 16,-4 2-21 0</inkml:trace>
  <inkml:trace contextRef="#ctx0" brushRef="#br0" timeOffset="529251.6478">18877 1278 296 0,'6'8'110'0,"-6"-8"-60"0,3 8-21 0,0-8 33 15,-3 13-12-15,0-5-5 16,0 21-17-16,0-5-5 15,0 21-13-15,0-3 0 0,0 6 1 16,0-6-6-16,0 8-1 16,0-5-2-16,3 0-2 15,0-5-28 1,3 0-11-16,-3-3-47 16,3-11-18-16,-3 1-55 15</inkml:trace>
  <inkml:trace contextRef="#ctx0" brushRef="#br0" timeOffset="530638.5296">17365 1958 312 0,'-6'0'118'0,"6"0"-64"0,6-8-54 0,-3 8 21 15,6-8-12-15,0 8-3 16,5-8-1-16,-2 3-1 15,3-8-2-15,-3 2-2 0,9-2 1 16,-6 5 1-16,3-5 1 0,0 5-4 16,-4 0 1-16,-2 2 2 0,-3 6 3 15,0 0 15-15,-9 16 10 16,0-2-10-16,-9 15-3 16,0-6-6-1,-6 20 0-15,4-6-2 16,-16 21 2-16,3-13 0 15,-18 13 1-15,10-7-6 16,-4 4-4-16,6-7-1 16,3-3-1-16,3-8-20 15,10-13-7-15,2-3-24 16,21-19-10-16,-3 1 4 16,17-24 4-16,-2 0 8 15,6-11 3-15,-3 3 21 16,0-3 12-16,-7 6 22 0,1 4 12 15,-3-1 15-15,0 4 10 16,3 3-13-16,-3 3-7 16,-3 2-17-16,6 1-6 0,-4 2-3 15,4 0 0 1,-3 0-18-16,3 0-7 0,0 3-41 16,-3-1-17-16,0 1-43 15</inkml:trace>
  <inkml:trace contextRef="#ctx0" brushRef="#br0" timeOffset="530885.5865">17493 2252 316 0,'-9'8'118'0,"9"-8"-64"0,-3 15-43 16,3-15 26-16,0 6-22 15,0-1-8-15,3 6-5 16,0-3-2-16,3-1 0 16,-3 1 2-16,0 6 1 0,0-6-8 0,0 5-4 15,0-3-33-15,0 4-15 16,0-6-32-16,0-1-12 16,-1 1 3-16</inkml:trace>
  <inkml:trace contextRef="#ctx0" brushRef="#br0" timeOffset="531210.8227">17517 2437 244 0,'-3'0'90'0,"3"0"-48"0,3-11-31 0,-3 9 21 16,5-4-13-16,-2 4-3 15,6-6-9-15,0 0-3 16,3-5-2-16,-3 5 3 0,9-6 1 16,-3 4-2-16,0 2-1 15,0 3 1-15,-3-1 0 16,-4 4-2-16,-2 10 1 0,-3-8-2 15,-9 10 2-15,3 1-2 0,-5 5-1 16,-1-3 7-16,-3 3 3 16,0-3 6-16,0 3 4 15,0-3 1-15,3-2 2 16,0 2-11-16,6-5-2 16,0-6-4-16,9 1 1 15,-3 0-4-15,12-3-2 16,-3 0 0-16,6-3-1 0,-3 0 2 15,2 1 1-15,1-3-52 16,0 2-24 0,-3-2-91-16</inkml:trace>
  <inkml:trace contextRef="#ctx0" brushRef="#br0" timeOffset="532902.0694">18046 2053 164 0,'-12'-8'63'0,"12"8"-34"0,-3-5 1 15,3 2 26-15,0 1-15 31,0 2-6-31,0 0-9 0,0 0-5 16,6 0-11-16,-3 0-2 0,3 2-1 16,0 1-3-16,0 0-3 15,0-1 0-15,-3 6 1 16,0 0-36-16,0-3-15 0,-3 1-39 16,-3 7-54-1,0 0 36-15</inkml:trace>
  <inkml:trace contextRef="#ctx0" brushRef="#br0" timeOffset="533053.5106">17942 2342 296 0,'-15'15'112'0,"15"-15"-60"0,-6 0-45 0,6 0 23 15,0 0-18-15,0 0-5 16,3-5-4-16,0 0 0 16,6-8-2-16,0 2-1 0,12-7 1 31,-3-1-12-31,9-7-3 0,-4 4-39 15,7-7-18-15,-6 5-51 16</inkml:trace>
  <inkml:trace contextRef="#ctx0" brushRef="#br0" timeOffset="533438.8375">18237 1987 280 0,'-6'13'104'0,"6"-13"-56"0,-3 8-38 0,3-8 23 0,3 3-14 16,0 2-3-16,3-2-9 15,0 2-5-15,3-5-1 16,-3 0-1-16,6 0 0 0,-4-5 0 16,7-3 0-16,-3 5 0 15,0-2 2-15,0 0-1 32,-3 2 2-32,0 3-2 0,-6 0-1 15,0 3 1-15,-6 7 1 16,0 1-1-16,-6 5-1 15,3-3-2-15,-3 3 1 16,0-3 3-16,-6 3 3 16,3-3 4-16,3 0 5 15,1-2-6-15,2-3 0 0,3 0-2 0,6-6-1 16,0 1-6-16,3-3-1 16,-1 0 1-16,4-5 0 15,0-1-2-15,3-4 2 16,0 2-37-16,0-8-14 15,0 3-36-15,-3-8-12 16,0 5-9 0</inkml:trace>
  <inkml:trace contextRef="#ctx0" brushRef="#br0" timeOffset="533770.6538">18356 1849 240 0,'-15'-2'90'0,"15"2"-48"0,-9 8-18 15,9-8 29-15,-3 13-9 16,0-2-4-16,0 15-9 15,0-2-3-15,-6 10-15 0,3-2 3 0,-6 18 2 16,0-10-6-16,-2 13 1 16,2-8-8-16,-3 2-3 15,3-10-6-15,3-5-2 16,0-5-33-16,9-11-11 16,0-6-15-16,9-15-5 0,-3 0 21 15,6-11 9-15,-3 2 24 0,3 7 9 16,-3-7 32-16,0 9 16 15,-1 0 7-15,4 10 4 16,-3-2-15-16,6 7-8 16,-3-2-16-16,9 3-6 15,-3-1-5-15,6-2-2 32,-4 0-6-32,7-5-4 0,-6 0-41 15,3-11-16-15,-3 0-74 16</inkml:trace>
  <inkml:trace contextRef="#ctx0" brushRef="#br0" timeOffset="533955.1205">18728 1791 256 0,'0'-2'96'0,"0"2"-52"0,9 5-21 0,-6-5 29 15,0 8-23-15,0-8-8 16,0 8-11-16,0 0-5 15,0 5-2-15,0-2-14 0,0 4-2 16,0-1-65 0,-3-1-25-16,0-3-16 15</inkml:trace>
  <inkml:trace contextRef="#ctx0" brushRef="#br0" timeOffset="534625.2253">18662 1974 272 0,'-11'13'104'0,"11"-13"-56"0,-9 19-21 0,9-17 34 0,-3 14-25 16,0-8-10-16,0 3-16 16,0-1-5-16,3 3-3 15,0-2-4-15,0 2-1 0,0-5-1 16,6-3 3-16,0 1-16 16,3-6-3-16,0 0 3 15,2-8 5-15,1 0 7 0,6-3 3 16,-3 3-1-16,9-2 2 15,-3 2 1-15,6-5 2 16,-4 2-1-16,10-2-1 16,-6 0 1-16,3 2-1 15,-7 3 0-15,-2 3 2 0,-3 2 1 32,-6 3 1-32,-3 0-2 0,-9 8-2 15,0 0 1-15,-12 3-1 16,0 2 0-16,-9 3 2 15,3-3-17-15,-5 0-4 16,5-2-7-16,0-1 1 16,3-2 7-16,3 0 6 15,3-3 7-15,3 1 5 0,0-1 3 16,3 0 1-16,0-2 9 16,3 2 6-16,0-5-6 15,0 8 0-15,0-8-5 16,3 5-3-16,-3 1 0 15,0 4-1-15,0-7 6 16,0 10 6 0,0-7-8-16,-6 4-4 15,3 3-3-15,-6 1-1 16,4 1 0-16,-4-4 2 16,3 2-1-16,0 0-1 15,0-2 7-15,3 0 5 16,0-3 0-16,3 0 3 0,0-1-6 15,3-4-3-15,0 0-3 0,6-6 0 16,-3 0-2-16,3-4-1 16,-4-1-15-16,4-8-7 15,0 5-31-15,-3 1-11 16,0-6-22-16,-6 2-7 16,0 1-4-1</inkml:trace>
  <inkml:trace contextRef="#ctx0" brushRef="#br0" timeOffset="534988.1281">18707 2146 264 0,'-18'10'99'0,"18"-10"-54"0,-12 11-28 16,12-11 27-16,-6 8-8 15,0-3 2-15,-2 8-13 16,2-5-3-16,-3 6-13 16,3 1-1-16,-3-1-1 0,3 2-1 0,0-1-1 15,0-4-6-15,0 2-1 16,3-2-8-16,0-3-4 15,0-3-8-15,6-5-1 0,0 0 5 16,3-3 6-16,0 1 7 16,6-1 3-1,-3 0 2-15,6 1 2 0,-3-1 3 0,11 3 2 16,-2 0 19-16,18 8 9 16,-6 0-6-16,11 11-2 15,-5-9-12-15,0 9-4 16,-7-9-4-16,1 9 0 15,-6-3-4-15,-3 0 0 32,-3-3-1-32,-4-3-2 0,-2-2-32 15,-6-8-16-15,0 0-100 16,-6-10-78 0,0 2 84-16</inkml:trace>
  <inkml:trace contextRef="#ctx0" brushRef="#br0" timeOffset="535807.9762">19436 2032 316 0,'6'-8'121'0,"-6"8"-66"0,6-8-42 0,-3 3 30 16,-3 5-11-16,0 0 1 15,0 5-9-15,0-2-5 0,-9 10-11 16,3-8-1-16,-11 6 0 0,2 2-3 16,-3 0-1-16,3 3-1 15,-3 0-2-15,3 0-2 16,9 2 1-16,0-2-1 16,9 0 0-16,0-3 2 0,9-2 0 31,0-3-3-31,6 3 2 15,-3-1 1-15,0 6 2 16,-3-3-1-16,-4 3 2 16,-2-3-2-16,-6 3 2 0,0-3-2 15,-6 9 2-15,1-4-2 16,-7 1-1 0,3-3 1-16,-3-1 1 0,3 1-1 0,-3-5-1 15,3-3-24-15,3-6-9 16,3-2-45-16,6-13-17 15,0 3-59 1</inkml:trace>
  <inkml:trace contextRef="#ctx0" brushRef="#br0" timeOffset="536004.93">19541 2069 320 0,'-12'13'121'0,"12"-13"-66"0,-6 27-47 16,6-25 27-16,0 14-20 15,0-8-3-15,0 13-10 16,0-5-2 0,0 5 0-16,0-2 0 0,3-1 2 15,0-2-32-15,3-2-12 16,0-7-25-16,0-7-9 0,-1 0-41 16</inkml:trace>
  <inkml:trace contextRef="#ctx0" brushRef="#br0" timeOffset="536659.3222">19564 2053 240 0,'-6'-5'90'0,"6"5"-48"0,3-3-47 0,0 1 15 15,3 4-6-15,0 1 2 16,12 2-3-16,-6 3 0 16,9-3-1-16,-3 1-4 0,3 4 1 15,-4-2-1 1,4-5 0-16,-3 2 0 15,0-2 0-15,-3-1 2 16,-3-2 2-16,-3 0-1 16,-3 0 2-16,-3 0 11 15,-6 0 8-15,0 0 4 0,-9 6 2 16,3-4-2-16,-3 9 1 16,0 2-2-16,0 0 2 15,0 3-2-15,3-2 0 16,0 1-10-16,3-4-4 0,3 0-6 15,6-3-2-15,-3-1-1 16,9-4-2-16,0 2-2 16,6-13 1-16,0 1-8 15,3-9-4-15,-3 2-4 0,3-4-3 16,0 2 7-16,-1-3 3 16,-2 6 3-16,0-3 5 15,-3 6 1-15,0 10 1 16,-3 0 0-16,0 13 2 15,-3 0-1-15,-3 19-1 32,0-3 5-32,-3 24 1 0,0-8 2 15,-6 21 0-15,0-10 7 16,-9 13 2-16,3-11-2 16,-9 3-1-16,3-6-4 15,-8-10-1-15,2-5-8 16,-3-19-2-16,3-5 0 0,-3-21 2 15,4-1-2-15,2-20-2 16,3 2-5-16,12-10 0 16,0 7 6-16,18-10 3 0,-3 8 1 15,18 0-2-15,-7 5 1 16,10 6-1-16,-3 2-3 16,0 0 0-16,-3 3-36 31,2 2-14-31,-2 0-118 15</inkml:trace>
  <inkml:trace contextRef="#ctx0" brushRef="#br0" timeOffset="536812.039">20207 2312 428 0,'-21'3'159'0,"21"-3"-86"0,3-5-85 16,0 2 24-16,0 1-59 15,0 2-20-15,3-14-101 16,-3 4-44-16</inkml:trace>
  <inkml:trace contextRef="#ctx0" brushRef="#br0" timeOffset="541466.2331">20707 1979 260 0,'6'-26'96'0,"-3"7"-52"0,3-21-25 0,-3 30 26 16,0-9-12-16,0 1-4 15,-3-6-4-15,0 3 1 16,0 2-14-16,-3 3 2 0,0 3 2 16,0 5 1-16,-3 6 1 0,-3 12-7 15,0 17-4-15,-2 10-4 0,2 2 0 16,3-4 0-16,-6 15 1 16,0-5 0-16,3 21 0 15,0-18-2-15,0 10-2 16,3-8 1-16,3-7-1 31,0-6 0-31,0-6 2 0,0-4-12 16,0-9-6-16,3-2-2 15,-6-13-2-15,0 0 11 16,-15-11 7-16,4 0 2 16,-10-8 3-16,-12-5-2 15,18 2 2-15,3 9 2 16,1-4 4-16,2 4 0 0,6 4 0 15,3-2-5-15,9 1-1 16,0 1-1-16,12 1 1 16,0 2-2-16,11-2-1 15,13 2 1-15,-9-5 1 16,-6 3-10-16,-1 3-2 16,-2-6-24-1,3 0-8-15,-3 2-9 0,6-7-1 16,-6 5 26-16,-1 0 14 15,-2 0 9-15,-3 0 3 16,-3 3 24-16,-3 5 13 16,-3 0-3-16,-3 13 0 15,-3-2-6-15,-3 10-3 16,0-2-11-16,0 7-4 0,0 0-8 16,3-4-2-16,0-4 2 15,3 1 1-15,-3-3-26 16,6-11-9-16,0 0-22 15,3-13-8-15,3-10-11 16,9-3-3-16,-4-6-13 16,-5 9-26-16,-3-1 40 15</inkml:trace>
  <inkml:trace contextRef="#ctx0" brushRef="#br0" timeOffset="542052.3666">20919 2122 200 0,'9'5'74'0,"-3"3"-40"0,6 8-40 0,-10-11 14 16,7 3-7-16,-3 0 2 0,3-2-2 31,6 9 2-31,-6-7-2 0,0-5 10 0,0 2 8 16,0 1-8-16,0-4-1 15,0 4-2-15,0-6 0 16,0 0 9-16,-3-8 4 16,0 5-3-16,-6-2 2 15,0 2 2-15,-3 0 3 16,0 3-7-16,-6 6 0 0,0-4-5 15,-6 12 2-15,3-7 1 16,-3 12 2-16,3-1-4 16,0 1 2-16,0 0-9 15,6-4-2-15,0 1-3 16,6-5-2-16,0-3 1 16,9-6-1-1,-3 1 0-15,6-11 2 16,-3 3-6-16,6-8 1 15,-3-3-6-15,3-5-1 16,-3-1-2-16,3-1 0 16,-1 1 2-16,1-1 4 0,0 1 5 15,0 9 3-15,-3 0-3 16,0 13 1-16,-3 0 6 0,-3 26 4 16,0-2-3-16,-9 27-2 15,3-6 0-15,-9 23-1 16,0-4 6-16,-18 18 4 15,6-16 17-15,-20 27 7 16,5-17-4-16,-9 1-3 16,10-13-13-16,-4-9-6 0,6-7-12 15,0-22-5-15,4-5-4 16,-1-29-2-16,3 6-12 16,6-27-3-16,3 5-19 15,12-13-9-15,0 5-59 16,9 0-25-16,-6-2-5 31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4ED9D-4224-4F68-9F4F-1C8A9608B4DB}" type="datetimeFigureOut">
              <a:rPr lang="en-CA" smtClean="0"/>
              <a:t>2016-09-14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93D90-CFFE-4B10-897E-3B642ABCBEE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29798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38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39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F93D90-CFFE-4B10-897E-3B642ABCBEEB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2971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5465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7517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4672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78780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63463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13149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581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9804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4343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7471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/>
              <a:t>math &amp; measurement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4140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 dirty="0"/>
              <a:t>math &amp; measurement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D6CF5-492A-4151-A469-E58A69799F7B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03847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customXml" Target="../ink/ink6.xml"/><Relationship Id="rId18" Type="http://schemas.openxmlformats.org/officeDocument/2006/relationships/image" Target="../media/image9.png"/><Relationship Id="rId3" Type="http://schemas.openxmlformats.org/officeDocument/2006/relationships/customXml" Target="../ink/ink1.xml"/><Relationship Id="rId21" Type="http://schemas.openxmlformats.org/officeDocument/2006/relationships/customXml" Target="../ink/ink10.xml"/><Relationship Id="rId7" Type="http://schemas.openxmlformats.org/officeDocument/2006/relationships/customXml" Target="../ink/ink3.xml"/><Relationship Id="rId12" Type="http://schemas.openxmlformats.org/officeDocument/2006/relationships/image" Target="../media/image6.png"/><Relationship Id="rId17" Type="http://schemas.openxmlformats.org/officeDocument/2006/relationships/customXml" Target="../ink/ink8.xml"/><Relationship Id="rId2" Type="http://schemas.openxmlformats.org/officeDocument/2006/relationships/image" Target="../media/image110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5.png"/><Relationship Id="rId19" Type="http://schemas.openxmlformats.org/officeDocument/2006/relationships/customXml" Target="../ink/ink9.xml"/><Relationship Id="rId4" Type="http://schemas.openxmlformats.org/officeDocument/2006/relationships/image" Target="../media/image2.png"/><Relationship Id="rId9" Type="http://schemas.openxmlformats.org/officeDocument/2006/relationships/customXml" Target="../ink/ink4.xml"/><Relationship Id="rId14" Type="http://schemas.openxmlformats.org/officeDocument/2006/relationships/image" Target="../media/image7.png"/><Relationship Id="rId22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customXml" Target="../ink/ink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customXml" Target="../ink/ink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17.xml"/><Relationship Id="rId5" Type="http://schemas.openxmlformats.org/officeDocument/2006/relationships/image" Target="../media/image17.png"/><Relationship Id="rId4" Type="http://schemas.openxmlformats.org/officeDocument/2006/relationships/customXml" Target="../ink/ink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customXml" Target="../ink/ink18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0.xml"/><Relationship Id="rId5" Type="http://schemas.openxmlformats.org/officeDocument/2006/relationships/image" Target="../media/image20.png"/><Relationship Id="rId4" Type="http://schemas.openxmlformats.org/officeDocument/2006/relationships/customXml" Target="../ink/ink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customXml" Target="../ink/ink24.xml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customXml" Target="../ink/ink21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3.xml"/><Relationship Id="rId11" Type="http://schemas.openxmlformats.org/officeDocument/2006/relationships/image" Target="../media/image26.png"/><Relationship Id="rId5" Type="http://schemas.openxmlformats.org/officeDocument/2006/relationships/image" Target="../media/image23.png"/><Relationship Id="rId10" Type="http://schemas.openxmlformats.org/officeDocument/2006/relationships/customXml" Target="../ink/ink25.xml"/><Relationship Id="rId4" Type="http://schemas.openxmlformats.org/officeDocument/2006/relationships/customXml" Target="../ink/ink22.xml"/><Relationship Id="rId9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ustomXml" Target="../ink/ink29.xml"/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customXml" Target="../ink/ink26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8.xml"/><Relationship Id="rId5" Type="http://schemas.openxmlformats.org/officeDocument/2006/relationships/image" Target="../media/image28.png"/><Relationship Id="rId4" Type="http://schemas.openxmlformats.org/officeDocument/2006/relationships/customXml" Target="../ink/ink27.xml"/><Relationship Id="rId9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33.xml"/><Relationship Id="rId3" Type="http://schemas.openxmlformats.org/officeDocument/2006/relationships/image" Target="../media/image31.png"/><Relationship Id="rId7" Type="http://schemas.openxmlformats.org/officeDocument/2006/relationships/image" Target="../media/image33.png"/><Relationship Id="rId2" Type="http://schemas.openxmlformats.org/officeDocument/2006/relationships/customXml" Target="../ink/ink30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32.xml"/><Relationship Id="rId11" Type="http://schemas.openxmlformats.org/officeDocument/2006/relationships/image" Target="../media/image35.png"/><Relationship Id="rId5" Type="http://schemas.openxmlformats.org/officeDocument/2006/relationships/image" Target="../media/image32.png"/><Relationship Id="rId10" Type="http://schemas.openxmlformats.org/officeDocument/2006/relationships/customXml" Target="../ink/ink34.xml"/><Relationship Id="rId4" Type="http://schemas.openxmlformats.org/officeDocument/2006/relationships/customXml" Target="../ink/ink31.xml"/><Relationship Id="rId9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customXml" Target="../ink/ink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customXml" Target="../ink/ink3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customXml" Target="../ink/ink37.xml"/><Relationship Id="rId7" Type="http://schemas.openxmlformats.org/officeDocument/2006/relationships/customXml" Target="../ink/ink3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customXml" Target="../ink/ink38.xml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customXml" Target="../ink/ink40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customXml" Target="../ink/ink46.xml"/><Relationship Id="rId18" Type="http://schemas.openxmlformats.org/officeDocument/2006/relationships/image" Target="../media/image49.png"/><Relationship Id="rId26" Type="http://schemas.openxmlformats.org/officeDocument/2006/relationships/image" Target="../media/image53.png"/><Relationship Id="rId3" Type="http://schemas.openxmlformats.org/officeDocument/2006/relationships/customXml" Target="../ink/ink41.xml"/><Relationship Id="rId21" Type="http://schemas.openxmlformats.org/officeDocument/2006/relationships/customXml" Target="../ink/ink50.xml"/><Relationship Id="rId7" Type="http://schemas.openxmlformats.org/officeDocument/2006/relationships/customXml" Target="../ink/ink43.xml"/><Relationship Id="rId12" Type="http://schemas.openxmlformats.org/officeDocument/2006/relationships/image" Target="../media/image46.png"/><Relationship Id="rId17" Type="http://schemas.openxmlformats.org/officeDocument/2006/relationships/customXml" Target="../ink/ink48.xml"/><Relationship Id="rId25" Type="http://schemas.openxmlformats.org/officeDocument/2006/relationships/customXml" Target="../ink/ink52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48.png"/><Relationship Id="rId20" Type="http://schemas.openxmlformats.org/officeDocument/2006/relationships/image" Target="../media/image50.png"/><Relationship Id="rId29" Type="http://schemas.openxmlformats.org/officeDocument/2006/relationships/customXml" Target="../ink/ink5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customXml" Target="../ink/ink45.xml"/><Relationship Id="rId24" Type="http://schemas.openxmlformats.org/officeDocument/2006/relationships/image" Target="../media/image52.png"/><Relationship Id="rId5" Type="http://schemas.openxmlformats.org/officeDocument/2006/relationships/customXml" Target="../ink/ink42.xml"/><Relationship Id="rId15" Type="http://schemas.openxmlformats.org/officeDocument/2006/relationships/customXml" Target="../ink/ink47.xml"/><Relationship Id="rId23" Type="http://schemas.openxmlformats.org/officeDocument/2006/relationships/customXml" Target="../ink/ink51.xml"/><Relationship Id="rId28" Type="http://schemas.openxmlformats.org/officeDocument/2006/relationships/image" Target="../media/image54.png"/><Relationship Id="rId10" Type="http://schemas.openxmlformats.org/officeDocument/2006/relationships/image" Target="../media/image45.png"/><Relationship Id="rId19" Type="http://schemas.openxmlformats.org/officeDocument/2006/relationships/customXml" Target="../ink/ink49.xml"/><Relationship Id="rId4" Type="http://schemas.openxmlformats.org/officeDocument/2006/relationships/image" Target="../media/image42.png"/><Relationship Id="rId9" Type="http://schemas.openxmlformats.org/officeDocument/2006/relationships/customXml" Target="../ink/ink44.xml"/><Relationship Id="rId14" Type="http://schemas.openxmlformats.org/officeDocument/2006/relationships/image" Target="../media/image47.png"/><Relationship Id="rId22" Type="http://schemas.openxmlformats.org/officeDocument/2006/relationships/image" Target="../media/image51.png"/><Relationship Id="rId27" Type="http://schemas.openxmlformats.org/officeDocument/2006/relationships/customXml" Target="../ink/ink53.xml"/><Relationship Id="rId30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ustomXml" Target="../ink/ink5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customXml" Target="../ink/ink61.xml"/><Relationship Id="rId3" Type="http://schemas.openxmlformats.org/officeDocument/2006/relationships/customXml" Target="../ink/ink56.xml"/><Relationship Id="rId7" Type="http://schemas.openxmlformats.org/officeDocument/2006/relationships/customXml" Target="../ink/ink58.xml"/><Relationship Id="rId12" Type="http://schemas.openxmlformats.org/officeDocument/2006/relationships/image" Target="../media/image6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customXml" Target="../ink/ink60.xml"/><Relationship Id="rId5" Type="http://schemas.openxmlformats.org/officeDocument/2006/relationships/customXml" Target="../ink/ink57.xml"/><Relationship Id="rId15" Type="http://schemas.openxmlformats.org/officeDocument/2006/relationships/customXml" Target="../ink/ink62.xml"/><Relationship Id="rId10" Type="http://schemas.openxmlformats.org/officeDocument/2006/relationships/image" Target="../media/image60.png"/><Relationship Id="rId4" Type="http://schemas.openxmlformats.org/officeDocument/2006/relationships/image" Target="../media/image57.png"/><Relationship Id="rId9" Type="http://schemas.openxmlformats.org/officeDocument/2006/relationships/customXml" Target="../ink/ink59.xml"/><Relationship Id="rId14" Type="http://schemas.openxmlformats.org/officeDocument/2006/relationships/image" Target="../media/image6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customXml" Target="../ink/ink63.xml"/><Relationship Id="rId7" Type="http://schemas.openxmlformats.org/officeDocument/2006/relationships/customXml" Target="../ink/ink65.xml"/><Relationship Id="rId12" Type="http://schemas.openxmlformats.org/officeDocument/2006/relationships/image" Target="../media/image6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customXml" Target="../ink/ink67.xml"/><Relationship Id="rId5" Type="http://schemas.openxmlformats.org/officeDocument/2006/relationships/customXml" Target="../ink/ink64.xml"/><Relationship Id="rId10" Type="http://schemas.openxmlformats.org/officeDocument/2006/relationships/image" Target="../media/image67.png"/><Relationship Id="rId4" Type="http://schemas.openxmlformats.org/officeDocument/2006/relationships/image" Target="../media/image64.png"/><Relationship Id="rId9" Type="http://schemas.openxmlformats.org/officeDocument/2006/relationships/customXml" Target="../ink/ink6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customXml" Target="../ink/ink68.xml"/><Relationship Id="rId7" Type="http://schemas.openxmlformats.org/officeDocument/2006/relationships/customXml" Target="../ink/ink7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customXml" Target="../ink/ink69.xml"/><Relationship Id="rId4" Type="http://schemas.openxmlformats.org/officeDocument/2006/relationships/image" Target="../media/image6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customXml" Target="../ink/ink76.xml"/><Relationship Id="rId3" Type="http://schemas.openxmlformats.org/officeDocument/2006/relationships/customXml" Target="../ink/ink71.xml"/><Relationship Id="rId7" Type="http://schemas.openxmlformats.org/officeDocument/2006/relationships/customXml" Target="../ink/ink73.xml"/><Relationship Id="rId12" Type="http://schemas.openxmlformats.org/officeDocument/2006/relationships/image" Target="../media/image7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customXml" Target="../ink/ink75.xml"/><Relationship Id="rId5" Type="http://schemas.openxmlformats.org/officeDocument/2006/relationships/customXml" Target="../ink/ink72.xml"/><Relationship Id="rId10" Type="http://schemas.openxmlformats.org/officeDocument/2006/relationships/image" Target="../media/image75.png"/><Relationship Id="rId4" Type="http://schemas.openxmlformats.org/officeDocument/2006/relationships/image" Target="../media/image72.png"/><Relationship Id="rId9" Type="http://schemas.openxmlformats.org/officeDocument/2006/relationships/customXml" Target="../ink/ink74.xml"/><Relationship Id="rId14" Type="http://schemas.openxmlformats.org/officeDocument/2006/relationships/image" Target="../media/image7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customXml" Target="../ink/ink77.xml"/><Relationship Id="rId7" Type="http://schemas.openxmlformats.org/officeDocument/2006/relationships/customXml" Target="../ink/ink79.xml"/><Relationship Id="rId12" Type="http://schemas.openxmlformats.org/officeDocument/2006/relationships/image" Target="../media/image8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11" Type="http://schemas.openxmlformats.org/officeDocument/2006/relationships/customXml" Target="../ink/ink81.xml"/><Relationship Id="rId5" Type="http://schemas.openxmlformats.org/officeDocument/2006/relationships/customXml" Target="../ink/ink78.xml"/><Relationship Id="rId10" Type="http://schemas.openxmlformats.org/officeDocument/2006/relationships/image" Target="../media/image81.png"/><Relationship Id="rId4" Type="http://schemas.openxmlformats.org/officeDocument/2006/relationships/image" Target="../media/image78.png"/><Relationship Id="rId9" Type="http://schemas.openxmlformats.org/officeDocument/2006/relationships/customXml" Target="../ink/ink80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customXml" Target="../ink/ink87.xml"/><Relationship Id="rId18" Type="http://schemas.openxmlformats.org/officeDocument/2006/relationships/image" Target="../media/image90.png"/><Relationship Id="rId26" Type="http://schemas.openxmlformats.org/officeDocument/2006/relationships/image" Target="../media/image94.png"/><Relationship Id="rId3" Type="http://schemas.openxmlformats.org/officeDocument/2006/relationships/customXml" Target="../ink/ink82.xml"/><Relationship Id="rId21" Type="http://schemas.openxmlformats.org/officeDocument/2006/relationships/customXml" Target="../ink/ink91.xml"/><Relationship Id="rId7" Type="http://schemas.openxmlformats.org/officeDocument/2006/relationships/customXml" Target="../ink/ink84.xml"/><Relationship Id="rId12" Type="http://schemas.openxmlformats.org/officeDocument/2006/relationships/image" Target="../media/image87.png"/><Relationship Id="rId17" Type="http://schemas.openxmlformats.org/officeDocument/2006/relationships/customXml" Target="../ink/ink89.xml"/><Relationship Id="rId25" Type="http://schemas.openxmlformats.org/officeDocument/2006/relationships/customXml" Target="../ink/ink93.xml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89.png"/><Relationship Id="rId20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11" Type="http://schemas.openxmlformats.org/officeDocument/2006/relationships/customXml" Target="../ink/ink86.xml"/><Relationship Id="rId24" Type="http://schemas.openxmlformats.org/officeDocument/2006/relationships/image" Target="../media/image93.png"/><Relationship Id="rId5" Type="http://schemas.openxmlformats.org/officeDocument/2006/relationships/customXml" Target="../ink/ink83.xml"/><Relationship Id="rId15" Type="http://schemas.openxmlformats.org/officeDocument/2006/relationships/customXml" Target="../ink/ink88.xml"/><Relationship Id="rId23" Type="http://schemas.openxmlformats.org/officeDocument/2006/relationships/customXml" Target="../ink/ink92.xml"/><Relationship Id="rId10" Type="http://schemas.openxmlformats.org/officeDocument/2006/relationships/image" Target="../media/image86.png"/><Relationship Id="rId19" Type="http://schemas.openxmlformats.org/officeDocument/2006/relationships/customXml" Target="../ink/ink90.xml"/><Relationship Id="rId4" Type="http://schemas.openxmlformats.org/officeDocument/2006/relationships/image" Target="../media/image83.png"/><Relationship Id="rId9" Type="http://schemas.openxmlformats.org/officeDocument/2006/relationships/customXml" Target="../ink/ink85.xml"/><Relationship Id="rId14" Type="http://schemas.openxmlformats.org/officeDocument/2006/relationships/image" Target="../media/image88.png"/><Relationship Id="rId22" Type="http://schemas.openxmlformats.org/officeDocument/2006/relationships/image" Target="../media/image9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ustomXml" Target="../ink/ink9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ustomXml" Target="../ink/ink9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ustomXml" Target="../ink/ink9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ustomXml" Target="../ink/ink9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ustomXml" Target="../ink/ink9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ustomXml" Target="../ink/ink99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0.png"/><Relationship Id="rId5" Type="http://schemas.openxmlformats.org/officeDocument/2006/relationships/image" Target="../media/image410.png"/><Relationship Id="rId4" Type="http://schemas.openxmlformats.org/officeDocument/2006/relationships/image" Target="../media/image30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0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0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0.png"/><Relationship Id="rId13" Type="http://schemas.openxmlformats.org/officeDocument/2006/relationships/image" Target="../media/image101.png"/><Relationship Id="rId3" Type="http://schemas.openxmlformats.org/officeDocument/2006/relationships/image" Target="../media/image220.png"/><Relationship Id="rId7" Type="http://schemas.openxmlformats.org/officeDocument/2006/relationships/image" Target="../media/image600.png"/><Relationship Id="rId12" Type="http://schemas.openxmlformats.org/officeDocument/2006/relationships/customXml" Target="../ink/ink10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0.png"/><Relationship Id="rId11" Type="http://schemas.openxmlformats.org/officeDocument/2006/relationships/image" Target="../media/image1000.png"/><Relationship Id="rId5" Type="http://schemas.openxmlformats.org/officeDocument/2006/relationships/image" Target="../media/image400.png"/><Relationship Id="rId10" Type="http://schemas.openxmlformats.org/officeDocument/2006/relationships/image" Target="../media/image900.png"/><Relationship Id="rId4" Type="http://schemas.openxmlformats.org/officeDocument/2006/relationships/image" Target="../media/image610.png"/><Relationship Id="rId9" Type="http://schemas.openxmlformats.org/officeDocument/2006/relationships/image" Target="../media/image8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5" y="194819"/>
            <a:ext cx="8955995" cy="6687007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/>
          <p:cNvSpPr txBox="1"/>
          <p:nvPr/>
        </p:nvSpPr>
        <p:spPr>
          <a:xfrm>
            <a:off x="341530" y="676001"/>
            <a:ext cx="85059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dirty="0">
                <a:solidFill>
                  <a:srgbClr val="FF0000"/>
                </a:solidFill>
              </a:rPr>
              <a:t>TOPIC 1.  MATH and MEASUREMENT</a:t>
            </a:r>
          </a:p>
          <a:p>
            <a:endParaRPr lang="en-CA" sz="2400" dirty="0">
              <a:solidFill>
                <a:srgbClr val="236738"/>
              </a:solidFill>
            </a:endParaRPr>
          </a:p>
          <a:p>
            <a:r>
              <a:rPr lang="en-CA" sz="2400" dirty="0">
                <a:solidFill>
                  <a:srgbClr val="236738"/>
                </a:solidFill>
              </a:rPr>
              <a:t>For my CHEM 1101 students: I am assuming that you know much of this material.  You will need to be able to work in scientific and exponential notation.  </a:t>
            </a:r>
            <a:r>
              <a:rPr lang="en-CA" sz="2400" i="1" dirty="0">
                <a:solidFill>
                  <a:srgbClr val="236738"/>
                </a:solidFill>
              </a:rPr>
              <a:t>If it is new to you, see me ASAP.</a:t>
            </a:r>
            <a:r>
              <a:rPr lang="en-CA" sz="2400" dirty="0">
                <a:solidFill>
                  <a:srgbClr val="236738"/>
                </a:solidFill>
              </a:rPr>
              <a:t>   The class will start at slide 12 (the early ones are for </a:t>
            </a:r>
            <a:r>
              <a:rPr lang="en-CA" sz="2400" i="1" dirty="0">
                <a:solidFill>
                  <a:srgbClr val="236738"/>
                </a:solidFill>
              </a:rPr>
              <a:t>you</a:t>
            </a:r>
            <a:r>
              <a:rPr lang="en-CA" sz="2400" dirty="0">
                <a:solidFill>
                  <a:srgbClr val="236738"/>
                </a:solidFill>
              </a:rPr>
              <a:t> to review), and go quite quickly.  I will slow down a bit at slide 24; that material may be entirely new to many of you.</a:t>
            </a:r>
          </a:p>
        </p:txBody>
      </p:sp>
      <p:sp>
        <p:nvSpPr>
          <p:cNvPr id="46" name="Footer Placeholder 4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dirty="0">
                <a:solidFill>
                  <a:srgbClr val="FF0000"/>
                </a:solidFill>
              </a:rPr>
              <a:t>math &amp; measurement</a:t>
            </a:r>
          </a:p>
        </p:txBody>
      </p:sp>
      <p:sp>
        <p:nvSpPr>
          <p:cNvPr id="47" name="Slide Number Placeholder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76545" y="3957675"/>
            <a:ext cx="7612084" cy="2006875"/>
            <a:chOff x="476545" y="2770388"/>
            <a:chExt cx="7612084" cy="2006875"/>
          </a:xfrm>
        </p:grpSpPr>
        <p:sp>
          <p:nvSpPr>
            <p:cNvPr id="48" name="TextBox 47"/>
            <p:cNvSpPr txBox="1"/>
            <p:nvPr/>
          </p:nvSpPr>
          <p:spPr>
            <a:xfrm>
              <a:off x="476545" y="2770388"/>
              <a:ext cx="76120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3600" dirty="0">
                  <a:solidFill>
                    <a:srgbClr val="FF0000"/>
                  </a:solidFill>
                </a:rPr>
                <a:t>1.1	Exponential and Scientific notation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82703" y="3517535"/>
              <a:ext cx="47680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The (rest) mass of an electron (m</a:t>
              </a:r>
              <a:r>
                <a:rPr lang="en-CA" sz="2400" baseline="-25000" dirty="0"/>
                <a:t>e</a:t>
              </a:r>
              <a:r>
                <a:rPr lang="en-CA" sz="2400" dirty="0"/>
                <a:t>):  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76545" y="4315598"/>
              <a:ext cx="45855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The speed of light in a vacuum (c):  </a:t>
              </a:r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6010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</a:t>
            </a:fld>
            <a:endParaRPr lang="en-CA" dirty="0"/>
          </a:p>
        </p:txBody>
      </p:sp>
      <p:grpSp>
        <p:nvGrpSpPr>
          <p:cNvPr id="51" name="Group 50"/>
          <p:cNvGrpSpPr/>
          <p:nvPr/>
        </p:nvGrpSpPr>
        <p:grpSpPr>
          <a:xfrm>
            <a:off x="443153" y="522379"/>
            <a:ext cx="7187038" cy="914554"/>
            <a:chOff x="443153" y="522379"/>
            <a:chExt cx="7187038" cy="914554"/>
          </a:xfrm>
        </p:grpSpPr>
        <p:sp>
          <p:nvSpPr>
            <p:cNvPr id="47" name="TextBox 46"/>
            <p:cNvSpPr txBox="1"/>
            <p:nvPr/>
          </p:nvSpPr>
          <p:spPr>
            <a:xfrm>
              <a:off x="443153" y="522379"/>
              <a:ext cx="411401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The (rest) mass of an electron:  </a:t>
              </a: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746575" y="975268"/>
              <a:ext cx="6883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0.000 000 000 000 000 000 000 000 000 000 910 9  kg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30136" y="2678920"/>
            <a:ext cx="4967601" cy="1143066"/>
            <a:chOff x="430012" y="2178704"/>
            <a:chExt cx="4967601" cy="1143066"/>
          </a:xfrm>
        </p:grpSpPr>
        <p:sp>
          <p:nvSpPr>
            <p:cNvPr id="49" name="TextBox 48"/>
            <p:cNvSpPr txBox="1"/>
            <p:nvPr/>
          </p:nvSpPr>
          <p:spPr>
            <a:xfrm>
              <a:off x="430012" y="2178704"/>
              <a:ext cx="405604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>
                  <a:solidFill>
                    <a:srgbClr val="FF0000"/>
                  </a:solidFill>
                </a:rPr>
                <a:t>The significand (mantissa):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016605" y="2860105"/>
              <a:ext cx="438100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The non-zero portion of the value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9629" y="1403828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The speed of light in a vacuum:  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299 800 000  m/s  (or </a:t>
              </a:r>
              <a:r>
                <a:rPr lang="en-CA" sz="2400" i="1" dirty="0"/>
                <a:t>about </a:t>
              </a:r>
              <a:r>
                <a:rPr lang="en-CA" sz="2400" dirty="0"/>
                <a:t>300 000 000 m/s)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59629" y="4212034"/>
            <a:ext cx="8265313" cy="1454603"/>
            <a:chOff x="459629" y="4212034"/>
            <a:chExt cx="8265313" cy="1454603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212034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>
                  <a:solidFill>
                    <a:srgbClr val="FF0000"/>
                  </a:solidFill>
                </a:rPr>
                <a:t>The exponent: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/>
                <a:t>The power of ten you have to multiply the significand by in order to give the true magnitude (size) of the value.</a:t>
              </a:r>
            </a:p>
          </p:txBody>
        </p:sp>
      </p:grpSp>
      <p:sp>
        <p:nvSpPr>
          <p:cNvPr id="56" name="Date Placeholder 5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69132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71500" y="85289"/>
            <a:ext cx="8955995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335314" y="1500304"/>
            <a:ext cx="6531605" cy="3981395"/>
            <a:chOff x="380654" y="394133"/>
            <a:chExt cx="6531605" cy="3981395"/>
          </a:xfrm>
        </p:grpSpPr>
        <p:grpSp>
          <p:nvGrpSpPr>
            <p:cNvPr id="55" name="Group 54"/>
            <p:cNvGrpSpPr/>
            <p:nvPr/>
          </p:nvGrpSpPr>
          <p:grpSpPr>
            <a:xfrm>
              <a:off x="393066" y="1492672"/>
              <a:ext cx="4967601" cy="1143066"/>
              <a:chOff x="430012" y="2178704"/>
              <a:chExt cx="4967601" cy="1143066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430012" y="2178704"/>
                <a:ext cx="40560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800" dirty="0">
                    <a:solidFill>
                      <a:srgbClr val="FF0000"/>
                    </a:solidFill>
                  </a:rPr>
                  <a:t>The significand (mantissa):</a:t>
                </a: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1016605" y="2860105"/>
                <a:ext cx="438100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The non-zero portion of the value</a:t>
                </a:r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380654" y="394133"/>
              <a:ext cx="6192727" cy="914554"/>
              <a:chOff x="443153" y="522379"/>
              <a:chExt cx="6192727" cy="914554"/>
            </a:xfrm>
          </p:grpSpPr>
          <p:sp>
            <p:nvSpPr>
              <p:cNvPr id="53" name="TextBox 52"/>
              <p:cNvSpPr txBox="1"/>
              <p:nvPr/>
            </p:nvSpPr>
            <p:spPr>
              <a:xfrm>
                <a:off x="443153" y="522379"/>
                <a:ext cx="420083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The speed of light in a vacuum:  </a:t>
                </a: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746575" y="975268"/>
                <a:ext cx="588930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299 800 000  m/s  (or </a:t>
                </a:r>
                <a:r>
                  <a:rPr lang="en-CA" sz="2400" i="1" dirty="0"/>
                  <a:t>about </a:t>
                </a:r>
                <a:r>
                  <a:rPr lang="en-CA" sz="2400" dirty="0"/>
                  <a:t>300 000 000 m/s)</a:t>
                </a:r>
              </a:p>
            </p:txBody>
          </p:sp>
        </p:grpSp>
        <p:sp>
          <p:nvSpPr>
            <p:cNvPr id="56" name="Rectangle 55"/>
            <p:cNvSpPr/>
            <p:nvPr/>
          </p:nvSpPr>
          <p:spPr>
            <a:xfrm flipH="1" flipV="1">
              <a:off x="1781689" y="3157538"/>
              <a:ext cx="5130570" cy="121799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370985" y="401748"/>
            <a:ext cx="42164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>
                <a:solidFill>
                  <a:srgbClr val="FF0000"/>
                </a:solidFill>
              </a:rPr>
              <a:t>Exponential notation:</a:t>
            </a:r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4086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1588" y="1647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tx2">
                  <a:lumMod val="20000"/>
                  <a:lumOff val="8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</a:t>
            </a:fld>
            <a:endParaRPr lang="en-CA" dirty="0"/>
          </a:p>
        </p:txBody>
      </p:sp>
      <p:grpSp>
        <p:nvGrpSpPr>
          <p:cNvPr id="52" name="Group 51"/>
          <p:cNvGrpSpPr/>
          <p:nvPr/>
        </p:nvGrpSpPr>
        <p:grpSpPr>
          <a:xfrm>
            <a:off x="380654" y="1030727"/>
            <a:ext cx="6192727" cy="914554"/>
            <a:chOff x="443153" y="522379"/>
            <a:chExt cx="6192727" cy="914554"/>
          </a:xfrm>
        </p:grpSpPr>
        <p:sp>
          <p:nvSpPr>
            <p:cNvPr id="53" name="TextBox 52"/>
            <p:cNvSpPr txBox="1"/>
            <p:nvPr/>
          </p:nvSpPr>
          <p:spPr>
            <a:xfrm>
              <a:off x="443153" y="522379"/>
              <a:ext cx="42008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The speed of light in a vacuum:  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46575" y="975268"/>
              <a:ext cx="58893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299 800 000  m/s  (or </a:t>
              </a:r>
              <a:r>
                <a:rPr lang="en-CA" sz="2400" i="1" dirty="0"/>
                <a:t>about </a:t>
              </a:r>
              <a:r>
                <a:rPr lang="en-CA" sz="2400" dirty="0"/>
                <a:t>300 000 000 m/s)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39343" y="2900797"/>
            <a:ext cx="8265313" cy="1311237"/>
            <a:chOff x="459629" y="4355400"/>
            <a:chExt cx="8265313" cy="1311237"/>
          </a:xfrm>
        </p:grpSpPr>
        <p:sp>
          <p:nvSpPr>
            <p:cNvPr id="57" name="TextBox 56"/>
            <p:cNvSpPr txBox="1"/>
            <p:nvPr/>
          </p:nvSpPr>
          <p:spPr>
            <a:xfrm>
              <a:off x="459629" y="4355400"/>
              <a:ext cx="228383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dirty="0">
                  <a:solidFill>
                    <a:srgbClr val="FF0000"/>
                  </a:solidFill>
                </a:rPr>
                <a:t>The exponent: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16729" y="4835640"/>
              <a:ext cx="77082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/>
                <a:t>The power of ten you have to multiply the significand by in order to give the true magnitude (size) of the value.</a:t>
              </a:r>
            </a:p>
          </p:txBody>
        </p:sp>
      </p:grpSp>
      <p:sp>
        <p:nvSpPr>
          <p:cNvPr id="56" name="Rectangle 55"/>
          <p:cNvSpPr/>
          <p:nvPr/>
        </p:nvSpPr>
        <p:spPr>
          <a:xfrm flipH="1" flipV="1">
            <a:off x="836585" y="2041899"/>
            <a:ext cx="4415429" cy="748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0" name="Rectangle 59"/>
          <p:cNvSpPr/>
          <p:nvPr/>
        </p:nvSpPr>
        <p:spPr>
          <a:xfrm flipH="1" flipV="1">
            <a:off x="836584" y="4375528"/>
            <a:ext cx="7200800" cy="16535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5" name="TextBox 54"/>
          <p:cNvSpPr txBox="1"/>
          <p:nvPr/>
        </p:nvSpPr>
        <p:spPr>
          <a:xfrm>
            <a:off x="376734" y="208114"/>
            <a:ext cx="3321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Exponential notation: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81921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5</a:t>
            </a:fld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296525" y="341604"/>
            <a:ext cx="8265313" cy="1823935"/>
            <a:chOff x="459629" y="4212034"/>
            <a:chExt cx="8265313" cy="1823935"/>
          </a:xfrm>
        </p:grpSpPr>
        <p:sp>
          <p:nvSpPr>
            <p:cNvPr id="48" name="TextBox 47"/>
            <p:cNvSpPr txBox="1"/>
            <p:nvPr/>
          </p:nvSpPr>
          <p:spPr>
            <a:xfrm>
              <a:off x="459629" y="4212034"/>
              <a:ext cx="295003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800" b="1" i="1" dirty="0">
                  <a:solidFill>
                    <a:srgbClr val="FF0000"/>
                  </a:solidFill>
                </a:rPr>
                <a:t>Scientific</a:t>
              </a:r>
              <a:r>
                <a:rPr lang="en-CA" sz="2800" dirty="0">
                  <a:solidFill>
                    <a:srgbClr val="FF0000"/>
                  </a:solidFill>
                </a:rPr>
                <a:t> notation: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16729" y="4835640"/>
              <a:ext cx="770821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tabLst>
                  <a:tab pos="3763963" algn="l"/>
                </a:tabLst>
              </a:pPr>
              <a:r>
                <a:rPr lang="en-CA" sz="2400" dirty="0"/>
                <a:t>The significand is set to be:	≥ 1 and &lt; 10</a:t>
              </a:r>
            </a:p>
            <a:p>
              <a:pPr>
                <a:tabLst>
                  <a:tab pos="3763963" algn="l"/>
                </a:tabLst>
              </a:pPr>
              <a:endParaRPr lang="en-CA" sz="2400" dirty="0"/>
            </a:p>
            <a:p>
              <a:pPr>
                <a:tabLst>
                  <a:tab pos="3763963" algn="l"/>
                </a:tabLst>
              </a:pPr>
              <a:r>
                <a:rPr lang="en-CA" sz="2400" dirty="0"/>
                <a:t>“between 1 and 9.99999999999999 </a:t>
              </a:r>
              <a:r>
                <a:rPr lang="en-CA" dirty="0"/>
                <a:t>(as many decimals as required)</a:t>
              </a:r>
              <a:r>
                <a:rPr lang="en-CA" sz="2400" dirty="0"/>
                <a:t>”</a:t>
              </a: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21550" y="2611216"/>
            <a:ext cx="83709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practically speaking, this means that you insert a decimal after the first non-zero digit.</a:t>
            </a:r>
          </a:p>
          <a:p>
            <a:endParaRPr lang="en-CA" sz="2400" dirty="0"/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3645350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c = 2 9 9   8 0 0   0 0 0</a:t>
              </a:r>
            </a:p>
          </p:txBody>
        </p:sp>
      </p:grp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71423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6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>
                <a:solidFill>
                  <a:srgbClr val="FF0000"/>
                </a:solidFill>
              </a:rPr>
              <a:t>Scientific</a:t>
            </a:r>
            <a:r>
              <a:rPr lang="en-CA" sz="2800" dirty="0">
                <a:solidFill>
                  <a:srgbClr val="FF0000"/>
                </a:solidFill>
              </a:rPr>
              <a:t> notation: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To determine the exponent, count the number of times you “bounced” the decimal place (remember, if there was no decimal in the original, it’s actual position was at the end!)</a:t>
            </a:r>
          </a:p>
          <a:p>
            <a:endParaRPr lang="en-CA" sz="2400" dirty="0"/>
          </a:p>
          <a:p>
            <a:pPr defTabSz="452438"/>
            <a:r>
              <a:rPr lang="en-CA" sz="2400" dirty="0"/>
              <a:t>	if 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>
                <a:solidFill>
                  <a:srgbClr val="FF0000"/>
                </a:solidFill>
              </a:rPr>
              <a:t>larger</a:t>
            </a:r>
            <a:r>
              <a:rPr lang="en-CA" sz="2400" dirty="0"/>
              <a:t> than the significand:  </a:t>
            </a:r>
            <a:r>
              <a:rPr lang="en-CA" sz="2400" dirty="0">
                <a:solidFill>
                  <a:srgbClr val="FF0000"/>
                </a:solidFill>
              </a:rPr>
              <a:t>+ve</a:t>
            </a:r>
            <a:r>
              <a:rPr lang="en-CA" sz="2400" dirty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/>
              <a:t>	if 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>
                <a:solidFill>
                  <a:srgbClr val="FF0000"/>
                </a:solidFill>
              </a:rPr>
              <a:t>smaller</a:t>
            </a:r>
            <a:r>
              <a:rPr lang="en-CA" sz="2400" dirty="0"/>
              <a:t> than the significand:  </a:t>
            </a:r>
            <a:r>
              <a:rPr lang="en-CA" sz="2400" dirty="0">
                <a:solidFill>
                  <a:srgbClr val="FF0000"/>
                </a:solidFill>
              </a:rPr>
              <a:t>–ve</a:t>
            </a:r>
            <a:r>
              <a:rPr lang="en-CA" sz="2400" dirty="0"/>
              <a:t> 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681278" y="4072719"/>
            <a:ext cx="7880560" cy="194388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43463" y="3828237"/>
              <a:ext cx="28328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c = 2 9 9   8 0 0   0 0 0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37766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7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>
                <a:solidFill>
                  <a:srgbClr val="FF0000"/>
                </a:solidFill>
              </a:rPr>
              <a:t>Scientific</a:t>
            </a:r>
            <a:r>
              <a:rPr lang="en-CA" sz="2800" dirty="0">
                <a:solidFill>
                  <a:srgbClr val="FF0000"/>
                </a:solidFill>
              </a:rPr>
              <a:t> notation: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74966" y="992460"/>
            <a:ext cx="852750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	if 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>
                <a:solidFill>
                  <a:srgbClr val="FF0000"/>
                </a:solidFill>
              </a:rPr>
              <a:t>larger</a:t>
            </a:r>
            <a:r>
              <a:rPr lang="en-CA" sz="2400" dirty="0"/>
              <a:t> than the significand:  </a:t>
            </a:r>
            <a:r>
              <a:rPr lang="en-CA" sz="2400" dirty="0">
                <a:solidFill>
                  <a:srgbClr val="FF0000"/>
                </a:solidFill>
              </a:rPr>
              <a:t>+ve</a:t>
            </a:r>
            <a:r>
              <a:rPr lang="en-CA" sz="2400" dirty="0"/>
              <a:t> exponent</a:t>
            </a:r>
          </a:p>
          <a:p>
            <a:endParaRPr lang="en-CA" sz="1400" dirty="0"/>
          </a:p>
          <a:p>
            <a:pPr>
              <a:tabLst>
                <a:tab pos="452438" algn="l"/>
              </a:tabLst>
            </a:pPr>
            <a:r>
              <a:rPr lang="en-CA" sz="2400" dirty="0"/>
              <a:t>	if the </a:t>
            </a:r>
            <a:r>
              <a:rPr lang="en-CA" sz="2400" b="1" i="1" dirty="0"/>
              <a:t>true value </a:t>
            </a:r>
            <a:r>
              <a:rPr lang="en-CA" sz="2400" dirty="0"/>
              <a:t>is </a:t>
            </a:r>
            <a:r>
              <a:rPr lang="en-CA" sz="2400" dirty="0">
                <a:solidFill>
                  <a:srgbClr val="FF0000"/>
                </a:solidFill>
              </a:rPr>
              <a:t>smaller</a:t>
            </a:r>
            <a:r>
              <a:rPr lang="en-CA" sz="2400" dirty="0"/>
              <a:t> than the significand:  </a:t>
            </a:r>
            <a:r>
              <a:rPr lang="en-CA" sz="2400" dirty="0">
                <a:solidFill>
                  <a:srgbClr val="FF0000"/>
                </a:solidFill>
              </a:rPr>
              <a:t>–ve</a:t>
            </a:r>
            <a:r>
              <a:rPr lang="en-CA" sz="2400" dirty="0"/>
              <a:t> exponent</a:t>
            </a:r>
          </a:p>
          <a:p>
            <a:endParaRPr lang="en-CA" sz="24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466190" y="2183791"/>
            <a:ext cx="7880560" cy="3585469"/>
            <a:chOff x="681278" y="3645350"/>
            <a:chExt cx="7880560" cy="1943889"/>
          </a:xfrm>
        </p:grpSpPr>
        <p:sp>
          <p:nvSpPr>
            <p:cNvPr id="51" name="Rectangle 50"/>
            <p:cNvSpPr/>
            <p:nvPr/>
          </p:nvSpPr>
          <p:spPr>
            <a:xfrm flipH="1" flipV="1">
              <a:off x="681278" y="3645350"/>
              <a:ext cx="7880560" cy="1943889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02605" y="3686224"/>
              <a:ext cx="7436651" cy="2586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m</a:t>
              </a:r>
              <a:r>
                <a:rPr lang="en-CA" sz="2400" baseline="-25000" dirty="0"/>
                <a:t>e</a:t>
              </a:r>
              <a:r>
                <a:rPr lang="en-CA" sz="2400" dirty="0"/>
                <a:t> = </a:t>
              </a:r>
              <a:r>
                <a:rPr lang="en-CA" sz="2500" dirty="0"/>
                <a:t>0 . 000 000 000 000 000 000 000 000 000 000 910 9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93125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8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9500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i="1" dirty="0">
                <a:solidFill>
                  <a:srgbClr val="FF0000"/>
                </a:solidFill>
              </a:rPr>
              <a:t>Scientific</a:t>
            </a:r>
            <a:r>
              <a:rPr lang="en-CA" sz="2800" dirty="0">
                <a:solidFill>
                  <a:srgbClr val="FF0000"/>
                </a:solidFill>
              </a:rPr>
              <a:t> notation: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74966" y="1272388"/>
            <a:ext cx="85275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So, when you see:</a:t>
            </a:r>
          </a:p>
          <a:p>
            <a:pPr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/>
              <a:t>a negative exponent:  it’s a message that “reality” is _______</a:t>
            </a:r>
          </a:p>
          <a:p>
            <a:pPr lvl="1" defTabSz="174625"/>
            <a:endParaRPr lang="en-CA" sz="2400" dirty="0"/>
          </a:p>
          <a:p>
            <a:pPr marL="800100" lvl="1" indent="-342900" defTabSz="174625">
              <a:buFont typeface="Arial" pitchFamily="34" charset="0"/>
              <a:buChar char="•"/>
            </a:pPr>
            <a:r>
              <a:rPr lang="en-CA" sz="2400" dirty="0"/>
              <a:t>a positive exponent:  it’s a message that “reality” is _______</a:t>
            </a:r>
          </a:p>
          <a:p>
            <a:pPr defTabSz="174625"/>
            <a:endParaRPr lang="en-CA" sz="2400" dirty="0"/>
          </a:p>
          <a:p>
            <a:pPr defTabSz="452438"/>
            <a:r>
              <a:rPr lang="en-CA" sz="2400" dirty="0"/>
              <a:t>compared to the scientific notation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8101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25619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9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Converting from scientific to standard notation: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8248" y="1336760"/>
            <a:ext cx="8527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Remember: the exponent tells you </a:t>
            </a:r>
          </a:p>
          <a:p>
            <a:pPr defTabSz="452438"/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24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/>
              <a:t>which way </a:t>
            </a:r>
            <a:r>
              <a:rPr lang="en-CA" sz="2000" dirty="0"/>
              <a:t>(+ve means “make it bigger”; </a:t>
            </a:r>
            <a:r>
              <a:rPr lang="en-CA" sz="2000" dirty="0">
                <a:solidFill>
                  <a:srgbClr val="FF0000"/>
                </a:solidFill>
              </a:rPr>
              <a:t> </a:t>
            </a:r>
            <a:r>
              <a:rPr lang="en-CA" sz="2000" dirty="0"/>
              <a:t>–ve means “make it smaller”)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66190" y="3654023"/>
            <a:ext cx="7880560" cy="2527975"/>
            <a:chOff x="466190" y="3654023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654023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66555" y="3737415"/>
              <a:ext cx="26324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h = 6.626 x 10 </a:t>
              </a:r>
              <a:r>
                <a:rPr lang="en-CA" sz="2400" baseline="30000" dirty="0"/>
                <a:t>–34 </a:t>
              </a:r>
              <a:r>
                <a:rPr lang="en-CA" sz="2400" dirty="0"/>
                <a:t>J∙s</a:t>
              </a:r>
            </a:p>
          </p:txBody>
        </p:sp>
      </p:grp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733904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10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7188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Converting from scientific to standard notation: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Remember: the exponent tells you </a:t>
            </a:r>
          </a:p>
          <a:p>
            <a:pPr defTabSz="452438"/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/>
              <a:t>how many positions to move the decimal</a:t>
            </a:r>
          </a:p>
          <a:p>
            <a:pPr marL="625475" indent="-355600" defTabSz="452438">
              <a:buFont typeface="Arial" pitchFamily="34" charset="0"/>
              <a:buChar char="•"/>
            </a:pPr>
            <a:endParaRPr lang="en-CA" sz="1200" dirty="0"/>
          </a:p>
          <a:p>
            <a:pPr marL="625475" indent="-355600" defTabSz="452438">
              <a:buFont typeface="Arial" pitchFamily="34" charset="0"/>
              <a:buChar char="•"/>
            </a:pPr>
            <a:r>
              <a:rPr lang="en-CA" sz="2400" dirty="0"/>
              <a:t>which way </a:t>
            </a:r>
            <a:r>
              <a:rPr lang="en-CA" sz="2000" dirty="0"/>
              <a:t>(+ve means “make it bigger”; </a:t>
            </a:r>
            <a:r>
              <a:rPr lang="en-CA" sz="2000" dirty="0">
                <a:solidFill>
                  <a:srgbClr val="FF0000"/>
                </a:solidFill>
              </a:rPr>
              <a:t> </a:t>
            </a:r>
            <a:r>
              <a:rPr lang="en-CA" sz="2000" dirty="0"/>
              <a:t>–ve means “make it smaller”)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66190" y="3403820"/>
            <a:ext cx="7880560" cy="2527975"/>
            <a:chOff x="466190" y="3403820"/>
            <a:chExt cx="7880560" cy="2527975"/>
          </a:xfrm>
        </p:grpSpPr>
        <p:sp>
          <p:nvSpPr>
            <p:cNvPr id="49" name="Rectangle 48"/>
            <p:cNvSpPr/>
            <p:nvPr/>
          </p:nvSpPr>
          <p:spPr>
            <a:xfrm flipH="1" flipV="1">
              <a:off x="466190" y="3403820"/>
              <a:ext cx="7880560" cy="2527975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508803" y="3525659"/>
              <a:ext cx="219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N</a:t>
              </a:r>
              <a:r>
                <a:rPr lang="en-CA" sz="2400" baseline="-25000" dirty="0"/>
                <a:t>A</a:t>
              </a:r>
              <a:r>
                <a:rPr lang="en-CA" sz="2400" dirty="0"/>
                <a:t> = 6.02 x 10 </a:t>
              </a:r>
              <a:r>
                <a:rPr lang="en-CA" sz="2400" baseline="30000" dirty="0"/>
                <a:t>23</a:t>
              </a:r>
              <a:endParaRPr lang="en-CA" sz="2400" dirty="0"/>
            </a:p>
          </p:txBody>
        </p:sp>
      </p:grpSp>
      <p:sp>
        <p:nvSpPr>
          <p:cNvPr id="52" name="Date Placeholder 5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66316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9066" y="2583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33266" y="6318695"/>
            <a:ext cx="2895600" cy="365125"/>
          </a:xfrm>
        </p:spPr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 - BACKGROUND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11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296525" y="341604"/>
            <a:ext cx="2889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Scientific notation: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17314" y="1041556"/>
            <a:ext cx="8527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2438"/>
            <a:r>
              <a:rPr lang="en-CA" sz="2400" dirty="0"/>
              <a:t> Scientific notation is extremely useful for very large and very small numbers (I hope I never have to write Plank’s constant or Avogadro’s number in standard notation again, at least not until next year’s CHEM 1005 class) but…</a:t>
            </a:r>
          </a:p>
          <a:p>
            <a:pPr defTabSz="452438"/>
            <a:endParaRPr lang="en-CA" sz="2400" dirty="0"/>
          </a:p>
          <a:p>
            <a:pPr defTabSz="452438"/>
            <a:endParaRPr lang="en-CA" sz="2400" dirty="0"/>
          </a:p>
          <a:p>
            <a:pPr defTabSz="452438"/>
            <a:r>
              <a:rPr lang="en-CA" sz="2800" dirty="0"/>
              <a:t>It is also extremely important in allowing us to indicate </a:t>
            </a:r>
            <a:r>
              <a:rPr lang="en-CA" sz="2800" b="1" dirty="0"/>
              <a:t>significant figures</a:t>
            </a:r>
            <a:r>
              <a:rPr lang="en-CA" sz="2800" dirty="0"/>
              <a:t> in a clear and unambiguous way.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02712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88640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12</a:t>
            </a:fld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386535" y="341604"/>
            <a:ext cx="4612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600" dirty="0">
                <a:solidFill>
                  <a:srgbClr val="FF0000"/>
                </a:solidFill>
              </a:rPr>
              <a:t>1.2	Significant Figures: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44052" y="1334727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>
                <a:solidFill>
                  <a:srgbClr val="532377"/>
                </a:solidFill>
              </a:rPr>
              <a:t>So, this tourist walks into a dinosaur museum in Drumheller, Alberta…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44051" y="2828403"/>
            <a:ext cx="805589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Significant figures (or significant digits) allow you to tell how </a:t>
            </a:r>
            <a:r>
              <a:rPr lang="en-CA" sz="2400" b="1" i="1" dirty="0"/>
              <a:t>precisely</a:t>
            </a:r>
            <a:r>
              <a:rPr lang="en-CA" sz="2400" dirty="0"/>
              <a:t> a </a:t>
            </a:r>
            <a:r>
              <a:rPr lang="en-CA" sz="2400" i="1" dirty="0"/>
              <a:t>measured</a:t>
            </a:r>
            <a:r>
              <a:rPr lang="en-CA" sz="2400" dirty="0"/>
              <a:t> value is known.</a:t>
            </a:r>
          </a:p>
          <a:p>
            <a:endParaRPr lang="en-CA" sz="2400" dirty="0"/>
          </a:p>
          <a:p>
            <a:pPr marL="182563"/>
            <a:r>
              <a:rPr lang="en-CA" sz="2200" dirty="0"/>
              <a:t>They don’t tell you anything  about </a:t>
            </a:r>
            <a:r>
              <a:rPr lang="en-CA" sz="2200" b="1" i="1" dirty="0"/>
              <a:t>accuracy</a:t>
            </a:r>
            <a:r>
              <a:rPr lang="en-CA" sz="2200" dirty="0"/>
              <a:t>. (how closely a measured value is to the true value)</a:t>
            </a:r>
          </a:p>
          <a:p>
            <a:pPr marL="182563"/>
            <a:endParaRPr lang="en-CA" sz="2200" dirty="0"/>
          </a:p>
          <a:p>
            <a:pPr marL="182563"/>
            <a:r>
              <a:rPr lang="en-CA" sz="2200" dirty="0"/>
              <a:t>They only have meaning for </a:t>
            </a:r>
            <a:r>
              <a:rPr lang="en-CA" sz="2200" i="1" dirty="0"/>
              <a:t>measured</a:t>
            </a:r>
            <a:r>
              <a:rPr lang="en-CA" sz="2200" dirty="0"/>
              <a:t> values.  If a value is </a:t>
            </a:r>
            <a:r>
              <a:rPr lang="en-CA" sz="2200" b="1" dirty="0"/>
              <a:t>counted</a:t>
            </a:r>
            <a:r>
              <a:rPr lang="en-CA" sz="2200" dirty="0"/>
              <a:t> or </a:t>
            </a:r>
            <a:r>
              <a:rPr lang="en-CA" sz="2200" b="1" dirty="0"/>
              <a:t>defined</a:t>
            </a:r>
            <a:r>
              <a:rPr lang="en-CA" sz="2200" dirty="0"/>
              <a:t>, there is no meaning to significant figures (we treat counted and defined values as if they have an infinite number of significant figures – more later.)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400098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76224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543819" y="1630668"/>
            <a:ext cx="788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e.g. if I say “the mass of this 747 aircraft is 58 986.326 kg”, what am I (almost certainly falsely) implying?</a:t>
            </a:r>
          </a:p>
        </p:txBody>
      </p:sp>
      <p:sp>
        <p:nvSpPr>
          <p:cNvPr id="52" name="Rectangle 51"/>
          <p:cNvSpPr/>
          <p:nvPr/>
        </p:nvSpPr>
        <p:spPr>
          <a:xfrm flipH="1" flipV="1">
            <a:off x="544052" y="2893172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sz="2400" b="1" dirty="0"/>
                  <a:t>Unless something is otherwise specified, you assume that you know that the true value is plus or minus 2 (</a:t>
                </a:r>
                <a14:m>
                  <m:oMath xmlns:m="http://schemas.openxmlformats.org/officeDocument/2006/math">
                    <m:r>
                      <a:rPr lang="en-CA" sz="2400" b="1" i="1">
                        <a:latin typeface="Cambria Math"/>
                        <a:ea typeface="Cambria Math"/>
                      </a:rPr>
                      <m:t>±</m:t>
                    </m:r>
                  </m:oMath>
                </a14:m>
                <a:r>
                  <a:rPr lang="en-CA" sz="2400" b="1" dirty="0"/>
                  <a:t> 2) in the last significant digit</a:t>
                </a: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051" y="251506"/>
                <a:ext cx="8055895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1135" t="-4061" r="-1362" b="-10660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3" name="墨迹 62"/>
              <p14:cNvContentPartPr/>
              <p14:nvPr/>
            </p14:nvContentPartPr>
            <p14:xfrm>
              <a:off x="657660" y="1435680"/>
              <a:ext cx="1776600" cy="60840"/>
            </p14:xfrm>
          </p:contentPart>
        </mc:Choice>
        <mc:Fallback xmlns="">
          <p:pic>
            <p:nvPicPr>
              <p:cNvPr id="63" name="墨迹 6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1541" y="1432817"/>
                <a:ext cx="1787758" cy="726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9" name="墨迹 118"/>
              <p14:cNvContentPartPr/>
              <p14:nvPr/>
            </p14:nvContentPartPr>
            <p14:xfrm>
              <a:off x="3024293" y="3713819"/>
              <a:ext cx="251280" cy="934200"/>
            </p14:xfrm>
          </p:contentPart>
        </mc:Choice>
        <mc:Fallback xmlns="">
          <p:pic>
            <p:nvPicPr>
              <p:cNvPr id="119" name="墨迹 118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20698" y="3709139"/>
                <a:ext cx="258829" cy="942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0" name="墨迹 119"/>
              <p14:cNvContentPartPr/>
              <p14:nvPr/>
            </p14:nvContentPartPr>
            <p14:xfrm>
              <a:off x="3035820" y="3769259"/>
              <a:ext cx="18713" cy="949981"/>
            </p14:xfrm>
          </p:contentPart>
        </mc:Choice>
        <mc:Fallback xmlns="">
          <p:pic>
            <p:nvPicPr>
              <p:cNvPr id="120" name="墨迹 119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31583" y="3766739"/>
                <a:ext cx="28246" cy="9568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31" name="墨迹 130"/>
              <p14:cNvContentPartPr/>
              <p14:nvPr/>
            </p14:nvContentPartPr>
            <p14:xfrm>
              <a:off x="1017300" y="3189299"/>
              <a:ext cx="5062313" cy="2846880"/>
            </p14:xfrm>
          </p:contentPart>
        </mc:Choice>
        <mc:Fallback xmlns="">
          <p:pic>
            <p:nvPicPr>
              <p:cNvPr id="131" name="墨迹 130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11900" y="3184619"/>
                <a:ext cx="5073113" cy="285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34" name="墨迹 133"/>
              <p14:cNvContentPartPr/>
              <p14:nvPr/>
            </p14:nvContentPartPr>
            <p14:xfrm>
              <a:off x="6285540" y="3736139"/>
              <a:ext cx="1291673" cy="745560"/>
            </p14:xfrm>
          </p:contentPart>
        </mc:Choice>
        <mc:Fallback xmlns="">
          <p:pic>
            <p:nvPicPr>
              <p:cNvPr id="134" name="墨迹 133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281580" y="3731819"/>
                <a:ext cx="1300673" cy="75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41" name="墨迹 140"/>
              <p14:cNvContentPartPr/>
              <p14:nvPr/>
            </p14:nvContentPartPr>
            <p14:xfrm>
              <a:off x="6830213" y="4385939"/>
              <a:ext cx="717840" cy="94320"/>
            </p14:xfrm>
          </p:contentPart>
        </mc:Choice>
        <mc:Fallback xmlns="">
          <p:pic>
            <p:nvPicPr>
              <p:cNvPr id="141" name="墨迹 140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825535" y="4383070"/>
                <a:ext cx="725396" cy="10256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44" name="墨迹 143"/>
              <p14:cNvContentPartPr/>
              <p14:nvPr/>
            </p14:nvContentPartPr>
            <p14:xfrm>
              <a:off x="5698380" y="582480"/>
              <a:ext cx="1133273" cy="840299"/>
            </p14:xfrm>
          </p:contentPart>
        </mc:Choice>
        <mc:Fallback xmlns="">
          <p:pic>
            <p:nvPicPr>
              <p:cNvPr id="144" name="墨迹 143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691540" y="575642"/>
                <a:ext cx="1148393" cy="85289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45" name="墨迹 144"/>
              <p14:cNvContentPartPr/>
              <p14:nvPr/>
            </p14:nvContentPartPr>
            <p14:xfrm>
              <a:off x="7424213" y="685139"/>
              <a:ext cx="839880" cy="462240"/>
            </p14:xfrm>
          </p:contentPart>
        </mc:Choice>
        <mc:Fallback xmlns="">
          <p:pic>
            <p:nvPicPr>
              <p:cNvPr id="145" name="墨迹 144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7419895" y="679383"/>
                <a:ext cx="849956" cy="4730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46" name="墨迹 145"/>
              <p14:cNvContentPartPr/>
              <p14:nvPr/>
            </p14:nvContentPartPr>
            <p14:xfrm>
              <a:off x="5800260" y="1624320"/>
              <a:ext cx="1678673" cy="503339"/>
            </p14:xfrm>
          </p:contentPart>
        </mc:Choice>
        <mc:Fallback xmlns="">
          <p:pic>
            <p:nvPicPr>
              <p:cNvPr id="146" name="墨迹 145"/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797020" y="1618563"/>
                <a:ext cx="1684793" cy="51089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9" name="墨迹 148"/>
              <p14:cNvContentPartPr/>
              <p14:nvPr/>
            </p14:nvContentPartPr>
            <p14:xfrm>
              <a:off x="8066453" y="676859"/>
              <a:ext cx="287280" cy="306000"/>
            </p14:xfrm>
          </p:contentPart>
        </mc:Choice>
        <mc:Fallback xmlns="">
          <p:pic>
            <p:nvPicPr>
              <p:cNvPr id="149" name="墨迹 148"/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061053" y="672179"/>
                <a:ext cx="297720" cy="31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48698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On the other hand,  if I say “the mass of a 747 aircraft is 58 986 kg”, I’m implying that all I know is…</a:t>
            </a:r>
          </a:p>
        </p:txBody>
      </p:sp>
      <p:sp>
        <p:nvSpPr>
          <p:cNvPr id="52" name="Rectangle 51"/>
          <p:cNvSpPr/>
          <p:nvPr/>
        </p:nvSpPr>
        <p:spPr>
          <a:xfrm flipH="1" flipV="1">
            <a:off x="564341" y="1601780"/>
            <a:ext cx="7880560" cy="32198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51" name="TextBox 50"/>
          <p:cNvSpPr txBox="1"/>
          <p:nvPr/>
        </p:nvSpPr>
        <p:spPr>
          <a:xfrm>
            <a:off x="544052" y="5156735"/>
            <a:ext cx="80558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dirty="0"/>
              <a:t>With modern technology and a well calibrated roll-on scale (research grade, at the Boing development facility) this one is at least possible.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3" name="墨迹 52"/>
              <p14:cNvContentPartPr/>
              <p14:nvPr/>
            </p14:nvContentPartPr>
            <p14:xfrm>
              <a:off x="1499693" y="2102459"/>
              <a:ext cx="2652840" cy="1552320"/>
            </p14:xfrm>
          </p:contentPart>
        </mc:Choice>
        <mc:Fallback xmlns="">
          <p:pic>
            <p:nvPicPr>
              <p:cNvPr id="53" name="墨迹 5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497173" y="2097420"/>
                <a:ext cx="2657880" cy="156311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0" name="墨迹 89"/>
              <p14:cNvContentPartPr/>
              <p14:nvPr/>
            </p14:nvContentPartPr>
            <p14:xfrm>
              <a:off x="4104293" y="2148539"/>
              <a:ext cx="233280" cy="1572480"/>
            </p14:xfrm>
          </p:contentPart>
        </mc:Choice>
        <mc:Fallback xmlns="">
          <p:pic>
            <p:nvPicPr>
              <p:cNvPr id="90" name="墨迹 89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099253" y="2143860"/>
                <a:ext cx="244080" cy="158327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00443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Determining the number of significant figures/digits in a given </a:t>
            </a:r>
            <a:r>
              <a:rPr lang="en-CA" sz="3200" b="1" u="sng" dirty="0">
                <a:solidFill>
                  <a:srgbClr val="FF0000"/>
                </a:solidFill>
              </a:rPr>
              <a:t>measured</a:t>
            </a:r>
            <a:r>
              <a:rPr lang="en-CA" sz="3200" dirty="0">
                <a:solidFill>
                  <a:srgbClr val="FF0000"/>
                </a:solidFill>
              </a:rPr>
              <a:t> value </a:t>
            </a:r>
          </a:p>
          <a:p>
            <a:endParaRPr lang="en-CA" sz="2400" dirty="0"/>
          </a:p>
          <a:p>
            <a:r>
              <a:rPr lang="en-CA" sz="2400" dirty="0"/>
              <a:t>(there will be a subtle difference when it comes to calculated values – well get to that later):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76674" y="2817878"/>
            <a:ext cx="805589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Any terminal (end; right hand) zeros are significant </a:t>
            </a:r>
            <a:r>
              <a:rPr lang="en-CA" sz="2200" b="1" dirty="0"/>
              <a:t>ONLY</a:t>
            </a:r>
            <a:r>
              <a:rPr lang="en-CA" sz="2200" dirty="0"/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Leading (beginning; left hand) zeros are </a:t>
            </a:r>
            <a:r>
              <a:rPr lang="en-CA" sz="2200" b="1" dirty="0"/>
              <a:t>NEVER</a:t>
            </a:r>
            <a:r>
              <a:rPr lang="en-CA" sz="2200" dirty="0"/>
              <a:t> significant.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06515" y="402464"/>
            <a:ext cx="990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>
                <a:solidFill>
                  <a:srgbClr val="FF0000"/>
                </a:solidFill>
              </a:rPr>
              <a:t>1.2 a</a:t>
            </a:r>
            <a:endParaRPr lang="en-CA" sz="2400" dirty="0"/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2" name="墨迹 51"/>
              <p14:cNvContentPartPr/>
              <p14:nvPr/>
            </p14:nvContentPartPr>
            <p14:xfrm>
              <a:off x="213773" y="5289899"/>
              <a:ext cx="329760" cy="389520"/>
            </p14:xfrm>
          </p:contentPart>
        </mc:Choice>
        <mc:Fallback xmlns="">
          <p:pic>
            <p:nvPicPr>
              <p:cNvPr id="52" name="墨迹 5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1973" y="5283785"/>
                <a:ext cx="336960" cy="40210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5" name="墨迹 54"/>
              <p14:cNvContentPartPr/>
              <p14:nvPr/>
            </p14:nvContentPartPr>
            <p14:xfrm>
              <a:off x="2758253" y="4367219"/>
              <a:ext cx="2025720" cy="609480"/>
            </p14:xfrm>
          </p:contentPart>
        </mc:Choice>
        <mc:Fallback xmlns="">
          <p:pic>
            <p:nvPicPr>
              <p:cNvPr id="55" name="墨迹 54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53934" y="4362179"/>
                <a:ext cx="2035438" cy="621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63915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16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527139" y="1154581"/>
            <a:ext cx="805589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All non-zero digits are significant.</a:t>
            </a:r>
          </a:p>
        </p:txBody>
      </p:sp>
      <p:sp>
        <p:nvSpPr>
          <p:cNvPr id="50" name="Rectangle 49"/>
          <p:cNvSpPr/>
          <p:nvPr/>
        </p:nvSpPr>
        <p:spPr>
          <a:xfrm flipH="1" flipV="1">
            <a:off x="476675" y="1988840"/>
            <a:ext cx="7880560" cy="39988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791580" y="2407961"/>
            <a:ext cx="1680268" cy="1589275"/>
            <a:chOff x="452908" y="2399011"/>
            <a:chExt cx="1680268" cy="1589275"/>
          </a:xfrm>
        </p:grpSpPr>
        <p:sp>
          <p:nvSpPr>
            <p:cNvPr id="47" name="TextBox 46"/>
            <p:cNvSpPr txBox="1"/>
            <p:nvPr/>
          </p:nvSpPr>
          <p:spPr>
            <a:xfrm>
              <a:off x="646872" y="2399011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348 mm: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52908" y="3526621"/>
              <a:ext cx="16802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26.952 mm:</a:t>
              </a:r>
            </a:p>
          </p:txBody>
        </p:sp>
      </p:grpSp>
      <p:sp>
        <p:nvSpPr>
          <p:cNvPr id="53" name="Date Placeholder 5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6" name="墨迹 55"/>
              <p14:cNvContentPartPr/>
              <p14:nvPr/>
            </p14:nvContentPartPr>
            <p14:xfrm>
              <a:off x="1218173" y="2227739"/>
              <a:ext cx="285840" cy="1366920"/>
            </p14:xfrm>
          </p:contentPart>
        </mc:Choice>
        <mc:Fallback xmlns="">
          <p:pic>
            <p:nvPicPr>
              <p:cNvPr id="56" name="墨迹 5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12780" y="2222700"/>
                <a:ext cx="298065" cy="137555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0" name="墨迹 59"/>
              <p14:cNvContentPartPr/>
              <p14:nvPr/>
            </p14:nvContentPartPr>
            <p14:xfrm>
              <a:off x="1305653" y="3367499"/>
              <a:ext cx="120240" cy="259200"/>
            </p14:xfrm>
          </p:contentPart>
        </mc:Choice>
        <mc:Fallback xmlns="">
          <p:pic>
            <p:nvPicPr>
              <p:cNvPr id="60" name="墨迹 59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99893" y="3364263"/>
                <a:ext cx="132120" cy="2667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1" name="墨迹 60"/>
              <p14:cNvContentPartPr/>
              <p14:nvPr/>
            </p14:nvContentPartPr>
            <p14:xfrm>
              <a:off x="1412213" y="3330059"/>
              <a:ext cx="173880" cy="316800"/>
            </p14:xfrm>
          </p:contentPart>
        </mc:Choice>
        <mc:Fallback xmlns="">
          <p:pic>
            <p:nvPicPr>
              <p:cNvPr id="61" name="墨迹 60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408980" y="3325744"/>
                <a:ext cx="183580" cy="32435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74676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17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2886371"/>
            <a:ext cx="7880560" cy="327759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691877" y="3062973"/>
            <a:ext cx="1991251" cy="2806372"/>
            <a:chOff x="297418" y="3049635"/>
            <a:chExt cx="1991251" cy="2806372"/>
          </a:xfrm>
        </p:grpSpPr>
        <p:sp>
          <p:nvSpPr>
            <p:cNvPr id="47" name="TextBox 46"/>
            <p:cNvSpPr txBox="1"/>
            <p:nvPr/>
          </p:nvSpPr>
          <p:spPr>
            <a:xfrm>
              <a:off x="578461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2051 mm: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8" y="427429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103.6008 mm: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297418" y="5394342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8000.002 mm:</a:t>
              </a: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301340" y="1127520"/>
            <a:ext cx="80558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Any zeros between two significant digits are significant.</a:t>
            </a:r>
          </a:p>
        </p:txBody>
      </p: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12915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18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476675" y="402464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524290" y="3648081"/>
            <a:ext cx="1991251" cy="2074841"/>
            <a:chOff x="297417" y="3049635"/>
            <a:chExt cx="1991251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539990" y="3049635"/>
              <a:ext cx="15247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23.00 mm: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97417" y="3761475"/>
              <a:ext cx="19912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103.6080 mm: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8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8 000.00 mm:</a:t>
              </a:r>
            </a:p>
          </p:txBody>
        </p:sp>
      </p:grpSp>
      <p:sp>
        <p:nvSpPr>
          <p:cNvPr id="55" name="TextBox 54"/>
          <p:cNvSpPr txBox="1"/>
          <p:nvPr/>
        </p:nvSpPr>
        <p:spPr>
          <a:xfrm>
            <a:off x="389007" y="930896"/>
            <a:ext cx="8055895" cy="244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Any terminal (end; right hand) zeros are significant </a:t>
            </a:r>
            <a:r>
              <a:rPr lang="en-CA" sz="2200" b="1" dirty="0"/>
              <a:t>ONLY</a:t>
            </a:r>
            <a:r>
              <a:rPr lang="en-CA" sz="2200" dirty="0"/>
              <a:t> if the number contains a decimal place.  (3-b)  Otherwise they are ambiguous, and </a:t>
            </a:r>
            <a:r>
              <a:rPr lang="en-CA" sz="2200" b="1" i="1" dirty="0"/>
              <a:t>you must assume they are non-significant</a:t>
            </a:r>
            <a:r>
              <a:rPr lang="en-CA" sz="2200" dirty="0"/>
              <a:t>.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606420" y="3598779"/>
            <a:ext cx="2052165" cy="2207926"/>
            <a:chOff x="4226509" y="3648081"/>
            <a:chExt cx="2052165" cy="2207926"/>
          </a:xfrm>
        </p:grpSpPr>
        <p:sp>
          <p:nvSpPr>
            <p:cNvPr id="57" name="TextBox 56"/>
            <p:cNvSpPr txBox="1"/>
            <p:nvPr/>
          </p:nvSpPr>
          <p:spPr>
            <a:xfrm>
              <a:off x="4577283" y="3648081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230. mm: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606420" y="4196427"/>
              <a:ext cx="129234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230 mm: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226509" y="4754017"/>
              <a:ext cx="20521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9 000 000 mm: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527211" y="5394342"/>
              <a:ext cx="14382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.900  mm:</a:t>
              </a: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4076945" y="3536996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Date Placeholder 5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8" name="墨迹 67"/>
              <p14:cNvContentPartPr/>
              <p14:nvPr/>
            </p14:nvContentPartPr>
            <p14:xfrm>
              <a:off x="1081373" y="3584219"/>
              <a:ext cx="373320" cy="1735200"/>
            </p14:xfrm>
          </p:contentPart>
        </mc:Choice>
        <mc:Fallback xmlns="">
          <p:pic>
            <p:nvPicPr>
              <p:cNvPr id="68" name="墨迹 6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75259" y="3579539"/>
                <a:ext cx="385908" cy="1744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6" name="墨迹 75"/>
              <p14:cNvContentPartPr/>
              <p14:nvPr/>
            </p14:nvContentPartPr>
            <p14:xfrm>
              <a:off x="5121293" y="3405659"/>
              <a:ext cx="475920" cy="1989360"/>
            </p14:xfrm>
          </p:contentPart>
        </mc:Choice>
        <mc:Fallback xmlns="">
          <p:pic>
            <p:nvPicPr>
              <p:cNvPr id="76" name="墨迹 7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116253" y="3401340"/>
                <a:ext cx="487800" cy="199619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05" name="墨迹 104"/>
              <p14:cNvContentPartPr/>
              <p14:nvPr/>
            </p14:nvContentPartPr>
            <p14:xfrm>
              <a:off x="6262493" y="3835499"/>
              <a:ext cx="1628280" cy="856440"/>
            </p14:xfrm>
          </p:contentPart>
        </mc:Choice>
        <mc:Fallback xmlns="">
          <p:pic>
            <p:nvPicPr>
              <p:cNvPr id="105" name="墨迹 104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257454" y="3830459"/>
                <a:ext cx="1637638" cy="864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400636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19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Number of significant figures/digits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9007" y="3536995"/>
            <a:ext cx="7880560" cy="262697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8" name="Group 47"/>
          <p:cNvGrpSpPr/>
          <p:nvPr/>
        </p:nvGrpSpPr>
        <p:grpSpPr>
          <a:xfrm>
            <a:off x="489827" y="3648081"/>
            <a:ext cx="2060180" cy="2074841"/>
            <a:chOff x="262954" y="3049635"/>
            <a:chExt cx="2060180" cy="2074841"/>
          </a:xfrm>
        </p:grpSpPr>
        <p:sp>
          <p:nvSpPr>
            <p:cNvPr id="47" name="TextBox 46"/>
            <p:cNvSpPr txBox="1"/>
            <p:nvPr/>
          </p:nvSpPr>
          <p:spPr>
            <a:xfrm>
              <a:off x="617735" y="3049635"/>
              <a:ext cx="136928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0.97 mm: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62954" y="3761475"/>
              <a:ext cx="20601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0.000 804 mm: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340699" y="4662811"/>
              <a:ext cx="190468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0.907 00 mm: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60618" y="3648081"/>
            <a:ext cx="4050450" cy="2181274"/>
            <a:chOff x="1070" y="3049635"/>
            <a:chExt cx="4050450" cy="2181274"/>
          </a:xfrm>
        </p:grpSpPr>
        <p:sp>
          <p:nvSpPr>
            <p:cNvPr id="57" name="TextBox 56"/>
            <p:cNvSpPr txBox="1"/>
            <p:nvPr/>
          </p:nvSpPr>
          <p:spPr>
            <a:xfrm>
              <a:off x="578462" y="3049635"/>
              <a:ext cx="14478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CA" sz="2400" dirty="0"/>
                <a:t>0042 mm: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070" y="3661249"/>
              <a:ext cx="405045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/>
                <a:t>I admit I can’t think of a reason that someone would write this number this way, but if they did…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34200" y="775713"/>
            <a:ext cx="805589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All non-zero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Any zeros between two significant digits are 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Any terminal (end; right hand) zeros are significant </a:t>
            </a:r>
            <a:r>
              <a:rPr lang="en-CA" b="1" dirty="0">
                <a:solidFill>
                  <a:schemeClr val="bg1">
                    <a:lumMod val="50000"/>
                  </a:schemeClr>
                </a:solidFill>
              </a:rPr>
              <a:t>ONLY</a:t>
            </a:r>
            <a:r>
              <a:rPr lang="en-CA" dirty="0">
                <a:solidFill>
                  <a:schemeClr val="bg1">
                    <a:lumMod val="50000"/>
                  </a:schemeClr>
                </a:solidFill>
              </a:rPr>
              <a:t> if the number contains a decimal place.  (3-b)  Otherwise they are ambiguous, and you must assume they are non-significant.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CA" sz="2200" dirty="0"/>
              <a:t>Leading (beginning; left hand) zeros are </a:t>
            </a:r>
            <a:r>
              <a:rPr lang="en-CA" sz="2200" b="1" dirty="0"/>
              <a:t>NEVER</a:t>
            </a:r>
            <a:r>
              <a:rPr lang="en-CA" sz="2200" dirty="0"/>
              <a:t> significant.</a:t>
            </a:r>
          </a:p>
        </p:txBody>
      </p:sp>
      <p:cxnSp>
        <p:nvCxnSpPr>
          <p:cNvPr id="62" name="Straight Connector 61"/>
          <p:cNvCxnSpPr/>
          <p:nvPr/>
        </p:nvCxnSpPr>
        <p:spPr>
          <a:xfrm>
            <a:off x="3806915" y="3546380"/>
            <a:ext cx="0" cy="262697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Date Placeholder 5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4" name="墨迹 63"/>
              <p14:cNvContentPartPr/>
              <p14:nvPr/>
            </p14:nvContentPartPr>
            <p14:xfrm>
              <a:off x="1181093" y="3391259"/>
              <a:ext cx="270720" cy="283680"/>
            </p14:xfrm>
          </p:contentPart>
        </mc:Choice>
        <mc:Fallback xmlns="">
          <p:pic>
            <p:nvPicPr>
              <p:cNvPr id="64" name="墨迹 6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174981" y="3386585"/>
                <a:ext cx="284022" cy="29159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8" name="墨迹 77"/>
              <p14:cNvContentPartPr/>
              <p14:nvPr/>
            </p14:nvContentPartPr>
            <p14:xfrm>
              <a:off x="1286213" y="5048699"/>
              <a:ext cx="322920" cy="239760"/>
            </p14:xfrm>
          </p:contentPart>
        </mc:Choice>
        <mc:Fallback xmlns="">
          <p:pic>
            <p:nvPicPr>
              <p:cNvPr id="78" name="墨迹 77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280459" y="5044385"/>
                <a:ext cx="335506" cy="24838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5" name="墨迹 84"/>
              <p14:cNvContentPartPr/>
              <p14:nvPr/>
            </p14:nvContentPartPr>
            <p14:xfrm>
              <a:off x="4985933" y="3560459"/>
              <a:ext cx="250920" cy="195840"/>
            </p14:xfrm>
          </p:contentPart>
        </mc:Choice>
        <mc:Fallback xmlns="">
          <p:pic>
            <p:nvPicPr>
              <p:cNvPr id="85" name="墨迹 84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980181" y="3555428"/>
                <a:ext cx="263502" cy="2044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6" name="墨迹 95"/>
              <p14:cNvContentPartPr/>
              <p14:nvPr/>
            </p14:nvContentPartPr>
            <p14:xfrm>
              <a:off x="654413" y="4677539"/>
              <a:ext cx="1172520" cy="172800"/>
            </p14:xfrm>
          </p:contentPart>
        </mc:Choice>
        <mc:Fallback xmlns="">
          <p:pic>
            <p:nvPicPr>
              <p:cNvPr id="96" name="墨迹 95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50453" y="4673579"/>
                <a:ext cx="117900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8" name="墨迹 97"/>
              <p14:cNvContentPartPr/>
              <p14:nvPr/>
            </p14:nvContentPartPr>
            <p14:xfrm>
              <a:off x="1450733" y="4153379"/>
              <a:ext cx="304560" cy="263160"/>
            </p14:xfrm>
          </p:contentPart>
        </mc:Choice>
        <mc:Fallback xmlns="">
          <p:pic>
            <p:nvPicPr>
              <p:cNvPr id="98" name="墨迹 97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44980" y="4147986"/>
                <a:ext cx="317145" cy="27322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2063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20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46101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/>
                <a:t>41.14482   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/>
                <a:t>203.0098	rounded to 4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/>
                <a:t>203.0098	rounded to 5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/>
                <a:t>699.4999	rounded to 3 sig figs:</a:t>
              </a:r>
            </a:p>
            <a:p>
              <a:pPr defTabSz="433388"/>
              <a:endParaRPr lang="en-CA" dirty="0"/>
            </a:p>
            <a:p>
              <a:pPr defTabSz="433388"/>
              <a:r>
                <a:rPr lang="en-CA" dirty="0"/>
                <a:t>699.5111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6" name="墨迹 65"/>
              <p14:cNvContentPartPr/>
              <p14:nvPr/>
            </p14:nvContentPartPr>
            <p14:xfrm>
              <a:off x="4081973" y="3232859"/>
              <a:ext cx="2615760" cy="2549520"/>
            </p14:xfrm>
          </p:contentPart>
        </mc:Choice>
        <mc:Fallback xmlns="">
          <p:pic>
            <p:nvPicPr>
              <p:cNvPr id="66" name="墨迹 6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76214" y="3227819"/>
                <a:ext cx="2625119" cy="255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1" name="墨迹 90"/>
              <p14:cNvContentPartPr/>
              <p14:nvPr/>
            </p14:nvContentPartPr>
            <p14:xfrm>
              <a:off x="513653" y="5671139"/>
              <a:ext cx="1305000" cy="407520"/>
            </p14:xfrm>
          </p:contentPart>
        </mc:Choice>
        <mc:Fallback xmlns="">
          <p:pic>
            <p:nvPicPr>
              <p:cNvPr id="91" name="墨迹 90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07175" y="5666819"/>
                <a:ext cx="1317237" cy="417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15" name="墨迹 114"/>
              <p14:cNvContentPartPr/>
              <p14:nvPr/>
            </p14:nvContentPartPr>
            <p14:xfrm>
              <a:off x="5482733" y="5017739"/>
              <a:ext cx="1226880" cy="118440"/>
            </p14:xfrm>
          </p:contentPart>
        </mc:Choice>
        <mc:Fallback xmlns="">
          <p:pic>
            <p:nvPicPr>
              <p:cNvPr id="115" name="墨迹 114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78413" y="5012699"/>
                <a:ext cx="1232640" cy="12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52" name="墨迹 51"/>
              <p14:cNvContentPartPr/>
              <p14:nvPr/>
            </p14:nvContentPartPr>
            <p14:xfrm>
              <a:off x="2841053" y="5822339"/>
              <a:ext cx="2304360" cy="301320"/>
            </p14:xfrm>
          </p:contentPart>
        </mc:Choice>
        <mc:Fallback xmlns="">
          <p:pic>
            <p:nvPicPr>
              <p:cNvPr id="52" name="墨迹 51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836733" y="5816945"/>
                <a:ext cx="2312640" cy="30923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68469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21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01339" y="775713"/>
            <a:ext cx="805589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CA" sz="2200" dirty="0"/>
              <a:t>It’s as simple as it gets.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/>
              <a:t>if the first digit you reject is: 0, 1, 2, 3, or 4:  do not change</a:t>
            </a:r>
          </a:p>
          <a:p>
            <a:pPr marL="8001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CA" sz="2200" dirty="0"/>
              <a:t>if the first digit you reject is: 5, 6, 7, 8, or 9:  round up</a:t>
            </a:r>
          </a:p>
          <a:p>
            <a:pPr>
              <a:lnSpc>
                <a:spcPct val="150000"/>
              </a:lnSpc>
            </a:pPr>
            <a:r>
              <a:rPr lang="en-CA" sz="2200" dirty="0"/>
              <a:t>You never make any changes based on any other digits you reject!</a:t>
            </a:r>
          </a:p>
        </p:txBody>
      </p:sp>
      <p:grpSp>
        <p:nvGrpSpPr>
          <p:cNvPr id="55" name="Group 54"/>
          <p:cNvGrpSpPr/>
          <p:nvPr/>
        </p:nvGrpSpPr>
        <p:grpSpPr>
          <a:xfrm>
            <a:off x="389007" y="3049635"/>
            <a:ext cx="7880560" cy="3114330"/>
            <a:chOff x="389007" y="3049635"/>
            <a:chExt cx="7880560" cy="3114330"/>
          </a:xfrm>
        </p:grpSpPr>
        <p:sp>
          <p:nvSpPr>
            <p:cNvPr id="50" name="Rectangle 49"/>
            <p:cNvSpPr/>
            <p:nvPr/>
          </p:nvSpPr>
          <p:spPr>
            <a:xfrm flipH="1" flipV="1">
              <a:off x="389007" y="3049635"/>
              <a:ext cx="7880560" cy="3114330"/>
            </a:xfrm>
            <a:prstGeom prst="rect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 dirty="0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566555" y="3212466"/>
              <a:ext cx="38989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33388"/>
              <a:r>
                <a:rPr lang="en-CA" dirty="0"/>
                <a:t>58 986.326 kg   	rounded to 3 sig figs:</a:t>
              </a:r>
            </a:p>
          </p:txBody>
        </p: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6" name="墨迹 75"/>
              <p14:cNvContentPartPr/>
              <p14:nvPr/>
            </p14:nvContentPartPr>
            <p14:xfrm>
              <a:off x="597893" y="3556859"/>
              <a:ext cx="722880" cy="1823760"/>
            </p14:xfrm>
          </p:contentPart>
        </mc:Choice>
        <mc:Fallback xmlns="">
          <p:pic>
            <p:nvPicPr>
              <p:cNvPr id="76" name="墨迹 75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3213" y="3554339"/>
                <a:ext cx="733320" cy="183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1" name="墨迹 80"/>
              <p14:cNvContentPartPr/>
              <p14:nvPr/>
            </p14:nvContentPartPr>
            <p14:xfrm>
              <a:off x="883013" y="3610139"/>
              <a:ext cx="442080" cy="704520"/>
            </p14:xfrm>
          </p:contentPart>
        </mc:Choice>
        <mc:Fallback xmlns="">
          <p:pic>
            <p:nvPicPr>
              <p:cNvPr id="81" name="墨迹 80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7613" y="3607259"/>
                <a:ext cx="452520" cy="71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2" name="墨迹 81"/>
              <p14:cNvContentPartPr/>
              <p14:nvPr/>
            </p14:nvContentPartPr>
            <p14:xfrm>
              <a:off x="1300253" y="3140699"/>
              <a:ext cx="16200" cy="409320"/>
            </p14:xfrm>
          </p:contentPart>
        </mc:Choice>
        <mc:Fallback xmlns="">
          <p:pic>
            <p:nvPicPr>
              <p:cNvPr id="82" name="墨迹 81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97013" y="3137459"/>
                <a:ext cx="24120" cy="41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3" name="墨迹 82"/>
              <p14:cNvContentPartPr/>
              <p14:nvPr/>
            </p14:nvContentPartPr>
            <p14:xfrm>
              <a:off x="508253" y="3081659"/>
              <a:ext cx="839880" cy="708120"/>
            </p14:xfrm>
          </p:contentPart>
        </mc:Choice>
        <mc:Fallback xmlns="">
          <p:pic>
            <p:nvPicPr>
              <p:cNvPr id="83" name="墨迹 82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03933" y="3079859"/>
                <a:ext cx="849960" cy="71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5" name="墨迹 94"/>
              <p14:cNvContentPartPr/>
              <p14:nvPr/>
            </p14:nvContentPartPr>
            <p14:xfrm>
              <a:off x="1248773" y="4039619"/>
              <a:ext cx="1420560" cy="1487160"/>
            </p14:xfrm>
          </p:contentPart>
        </mc:Choice>
        <mc:Fallback xmlns="">
          <p:pic>
            <p:nvPicPr>
              <p:cNvPr id="95" name="墨迹 94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243013" y="4034580"/>
                <a:ext cx="1431720" cy="149615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406174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22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A Note on Rounding</a:t>
            </a:r>
            <a:endParaRPr lang="en-CA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17730" y="1787116"/>
            <a:ext cx="8055895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CA" sz="2200" b="1" dirty="0"/>
              <a:t>NEVER ROUND IN THE MIDDLE OF A CALCULATION.  KEEP TRACK OF THE SIGNIFICANT FIGURES AS YOU GO ALONG (I UNDERLINE THEM, MYSELF) BUT DON’T ROUND UNTIL THE VERY END RESULT.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4" name="墨迹 53"/>
              <p14:cNvContentPartPr/>
              <p14:nvPr/>
            </p14:nvContentPartPr>
            <p14:xfrm>
              <a:off x="2607053" y="3682139"/>
              <a:ext cx="1744920" cy="1529640"/>
            </p14:xfrm>
          </p:contentPart>
        </mc:Choice>
        <mc:Fallback xmlns="">
          <p:pic>
            <p:nvPicPr>
              <p:cNvPr id="54" name="墨迹 5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00933" y="3676020"/>
                <a:ext cx="1757520" cy="154151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4" name="墨迹 63"/>
              <p14:cNvContentPartPr/>
              <p14:nvPr/>
            </p14:nvContentPartPr>
            <p14:xfrm>
              <a:off x="1829453" y="4015139"/>
              <a:ext cx="607320" cy="1256760"/>
            </p14:xfrm>
          </p:contentPart>
        </mc:Choice>
        <mc:Fallback xmlns="">
          <p:pic>
            <p:nvPicPr>
              <p:cNvPr id="64" name="墨迹 6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24416" y="4011900"/>
                <a:ext cx="617754" cy="126251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954681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23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69396" y="3202598"/>
            <a:ext cx="7880560" cy="310159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503588" y="3362317"/>
            <a:ext cx="3175036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CA" sz="2400" dirty="0"/>
              <a:t>(47)(0.0802)/(208)(109)</a:t>
            </a:r>
          </a:p>
          <a:p>
            <a:pPr algn="ctr"/>
            <a:endParaRPr lang="en-CA" sz="2400" dirty="0"/>
          </a:p>
          <a:p>
            <a:r>
              <a:rPr lang="en-CA" sz="2400" dirty="0"/>
              <a:t>[ = 0.000 166 257 939 ]</a:t>
            </a:r>
          </a:p>
          <a:p>
            <a:endParaRPr lang="en-CA" sz="2400" dirty="0"/>
          </a:p>
          <a:p>
            <a:r>
              <a:rPr lang="en-CA" sz="2400" dirty="0"/>
              <a:t>= </a:t>
            </a:r>
          </a:p>
          <a:p>
            <a:r>
              <a:rPr lang="en-CA" sz="1400" dirty="0"/>
              <a:t>or</a:t>
            </a:r>
          </a:p>
          <a:p>
            <a:r>
              <a:rPr lang="en-CA" sz="2400" dirty="0"/>
              <a:t>=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b1		Multiplication and Division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The result of multiplication and/or division will have the same number of significant digits as the input value with the </a:t>
            </a:r>
            <a:r>
              <a:rPr lang="en-CA" sz="2400" b="1" i="1" dirty="0"/>
              <a:t>fewest</a:t>
            </a:r>
            <a:r>
              <a:rPr lang="en-CA" sz="2400" dirty="0"/>
              <a:t> significant digits.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128315" y="3362317"/>
            <a:ext cx="41216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(3.905 x 10</a:t>
            </a:r>
            <a:r>
              <a:rPr lang="en-CA" sz="2400" baseline="30000" dirty="0"/>
              <a:t>–5</a:t>
            </a:r>
            <a:r>
              <a:rPr lang="en-CA" sz="2400" dirty="0"/>
              <a:t>)/(4.00)(8.90 x 10</a:t>
            </a:r>
            <a:r>
              <a:rPr lang="en-CA" sz="2400" baseline="30000" dirty="0"/>
              <a:t>4</a:t>
            </a:r>
            <a:r>
              <a:rPr lang="en-CA" sz="2400" dirty="0"/>
              <a:t>)</a:t>
            </a:r>
          </a:p>
          <a:p>
            <a:endParaRPr lang="en-CA" sz="2400" dirty="0"/>
          </a:p>
          <a:p>
            <a:r>
              <a:rPr lang="en-CA" sz="2400" dirty="0"/>
              <a:t>[ = 1.096 101 12 x 10</a:t>
            </a:r>
            <a:r>
              <a:rPr lang="en-CA" sz="2400" baseline="30000" dirty="0"/>
              <a:t>–10</a:t>
            </a:r>
            <a:r>
              <a:rPr lang="en-CA" sz="2400" dirty="0"/>
              <a:t>]</a:t>
            </a:r>
          </a:p>
          <a:p>
            <a:endParaRPr lang="en-CA" sz="2400" dirty="0"/>
          </a:p>
          <a:p>
            <a:r>
              <a:rPr lang="en-CA" sz="2400" dirty="0"/>
              <a:t>= </a:t>
            </a:r>
          </a:p>
        </p:txBody>
      </p:sp>
      <p:cxnSp>
        <p:nvCxnSpPr>
          <p:cNvPr id="64" name="Straight Connector 63"/>
          <p:cNvCxnSpPr/>
          <p:nvPr/>
        </p:nvCxnSpPr>
        <p:spPr>
          <a:xfrm>
            <a:off x="4076945" y="3202599"/>
            <a:ext cx="0" cy="31015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6" name="墨迹 115"/>
              <p14:cNvContentPartPr/>
              <p14:nvPr/>
            </p14:nvContentPartPr>
            <p14:xfrm>
              <a:off x="4476893" y="4738019"/>
              <a:ext cx="1353240" cy="1022760"/>
            </p14:xfrm>
          </p:contentPart>
        </mc:Choice>
        <mc:Fallback xmlns="">
          <p:pic>
            <p:nvPicPr>
              <p:cNvPr id="116" name="墨迹 11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471494" y="4733701"/>
                <a:ext cx="1362598" cy="10295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3" name="墨迹 142"/>
              <p14:cNvContentPartPr/>
              <p14:nvPr/>
            </p14:nvContentPartPr>
            <p14:xfrm>
              <a:off x="760973" y="3017939"/>
              <a:ext cx="6675480" cy="911160"/>
            </p14:xfrm>
          </p:contentPart>
        </mc:Choice>
        <mc:Fallback xmlns="">
          <p:pic>
            <p:nvPicPr>
              <p:cNvPr id="143" name="墨迹 142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9173" y="3012541"/>
                <a:ext cx="6683040" cy="92015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67" name="墨迹 166"/>
              <p14:cNvContentPartPr/>
              <p14:nvPr/>
            </p14:nvContentPartPr>
            <p14:xfrm>
              <a:off x="1853573" y="3238619"/>
              <a:ext cx="1342080" cy="1191600"/>
            </p14:xfrm>
          </p:contentPart>
        </mc:Choice>
        <mc:Fallback xmlns="">
          <p:pic>
            <p:nvPicPr>
              <p:cNvPr id="167" name="墨迹 16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51414" y="3235380"/>
                <a:ext cx="1347119" cy="119627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68" name="墨迹 167"/>
              <p14:cNvContentPartPr/>
              <p14:nvPr/>
            </p14:nvContentPartPr>
            <p14:xfrm>
              <a:off x="492773" y="4675379"/>
              <a:ext cx="2058480" cy="1138680"/>
            </p14:xfrm>
          </p:contentPart>
        </mc:Choice>
        <mc:Fallback xmlns="">
          <p:pic>
            <p:nvPicPr>
              <p:cNvPr id="168" name="墨迹 167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89894" y="4670700"/>
                <a:ext cx="2067118" cy="114659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336218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24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62" name="TextBox 61"/>
          <p:cNvSpPr txBox="1"/>
          <p:nvPr/>
        </p:nvSpPr>
        <p:spPr>
          <a:xfrm>
            <a:off x="521550" y="1632939"/>
            <a:ext cx="7923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The rules are NOT the same as multiplication / division!</a:t>
            </a:r>
          </a:p>
          <a:p>
            <a:r>
              <a:rPr lang="en-CA" sz="2400" dirty="0"/>
              <a:t>This one is more complex to apply:</a:t>
            </a:r>
          </a:p>
          <a:p>
            <a:endParaRPr lang="en-CA" sz="2400" dirty="0"/>
          </a:p>
          <a:p>
            <a:r>
              <a:rPr lang="en-CA" sz="2400" dirty="0"/>
              <a:t>Think of adding up floor tiles to make a pattern: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500978" y="3409438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/>
                <a:t>+ </a:t>
              </a:r>
              <a:r>
                <a:rPr lang="en-CA" dirty="0">
                  <a:solidFill>
                    <a:srgbClr val="FF0000"/>
                  </a:solidFill>
                </a:rPr>
                <a:t>28.2 cm </a:t>
              </a:r>
              <a:r>
                <a:rPr lang="en-CA" dirty="0"/>
                <a:t>+ </a:t>
              </a:r>
              <a:r>
                <a:rPr lang="en-CA" dirty="0">
                  <a:solidFill>
                    <a:srgbClr val="236738"/>
                  </a:solidFill>
                </a:rPr>
                <a:t>5.7 cm </a:t>
              </a:r>
              <a:r>
                <a:rPr lang="en-CA" dirty="0">
                  <a:solidFill>
                    <a:srgbClr val="36174D"/>
                  </a:solidFill>
                </a:rPr>
                <a:t>+ 34.0 cm	</a:t>
              </a:r>
              <a:r>
                <a:rPr lang="en-CA" dirty="0"/>
                <a:t>=  [115.7 cm ]</a:t>
              </a:r>
            </a:p>
            <a:p>
              <a:pPr defTabSz="3676650"/>
              <a:endParaRPr lang="en-CA" dirty="0"/>
            </a:p>
            <a:p>
              <a:pPr defTabSz="3676650"/>
              <a:r>
                <a:rPr lang="en-CA" dirty="0"/>
                <a:t>	= </a:t>
              </a: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787134" y="4537649"/>
            <a:ext cx="30153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If we used the multiplication – division rules, we’d have to round to only two sig. figs.:</a:t>
            </a:r>
          </a:p>
          <a:p>
            <a:endParaRPr lang="en-CA" dirty="0"/>
          </a:p>
          <a:p>
            <a:endParaRPr lang="en-CA" dirty="0"/>
          </a:p>
          <a:p>
            <a:pPr algn="ctr"/>
            <a:r>
              <a:rPr lang="en-CA" dirty="0"/>
              <a:t>WE DON’T DO THAT!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2" name="墨迹 81"/>
              <p14:cNvContentPartPr/>
              <p14:nvPr/>
            </p14:nvContentPartPr>
            <p14:xfrm>
              <a:off x="649373" y="4827659"/>
              <a:ext cx="3334680" cy="268200"/>
            </p14:xfrm>
          </p:contentPart>
        </mc:Choice>
        <mc:Fallback xmlns="">
          <p:pic>
            <p:nvPicPr>
              <p:cNvPr id="82" name="墨迹 8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44333" y="4822985"/>
                <a:ext cx="3345120" cy="27898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6" name="墨迹 85"/>
              <p14:cNvContentPartPr/>
              <p14:nvPr/>
            </p14:nvContentPartPr>
            <p14:xfrm>
              <a:off x="729293" y="4635059"/>
              <a:ext cx="2998080" cy="1221480"/>
            </p14:xfrm>
          </p:contentPart>
        </mc:Choice>
        <mc:Fallback xmlns="">
          <p:pic>
            <p:nvPicPr>
              <p:cNvPr id="86" name="墨迹 85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23533" y="4631819"/>
                <a:ext cx="3010320" cy="1230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5" name="墨迹 104"/>
              <p14:cNvContentPartPr/>
              <p14:nvPr/>
            </p14:nvContentPartPr>
            <p14:xfrm>
              <a:off x="2099093" y="5591939"/>
              <a:ext cx="1072440" cy="354600"/>
            </p14:xfrm>
          </p:contentPart>
        </mc:Choice>
        <mc:Fallback xmlns="">
          <p:pic>
            <p:nvPicPr>
              <p:cNvPr id="105" name="墨迹 104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094053" y="5589419"/>
                <a:ext cx="1080360" cy="362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1" name="墨迹 110"/>
              <p14:cNvContentPartPr/>
              <p14:nvPr/>
            </p14:nvContentPartPr>
            <p14:xfrm>
              <a:off x="6317213" y="5446859"/>
              <a:ext cx="913320" cy="1077480"/>
            </p14:xfrm>
          </p:contentPart>
        </mc:Choice>
        <mc:Fallback xmlns="">
          <p:pic>
            <p:nvPicPr>
              <p:cNvPr id="111" name="墨迹 110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312895" y="5442181"/>
                <a:ext cx="920517" cy="108359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27" name="墨迹 126"/>
              <p14:cNvContentPartPr/>
              <p14:nvPr/>
            </p14:nvContentPartPr>
            <p14:xfrm>
              <a:off x="4905653" y="4421219"/>
              <a:ext cx="166680" cy="231840"/>
            </p14:xfrm>
          </p:contentPart>
        </mc:Choice>
        <mc:Fallback xmlns="">
          <p:pic>
            <p:nvPicPr>
              <p:cNvPr id="127" name="墨迹 126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903857" y="4415819"/>
                <a:ext cx="174224" cy="240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28" name="墨迹 127"/>
              <p14:cNvContentPartPr/>
              <p14:nvPr/>
            </p14:nvContentPartPr>
            <p14:xfrm>
              <a:off x="5058653" y="3970139"/>
              <a:ext cx="58680" cy="308520"/>
            </p14:xfrm>
          </p:contentPart>
        </mc:Choice>
        <mc:Fallback xmlns="">
          <p:pic>
            <p:nvPicPr>
              <p:cNvPr id="128" name="墨迹 127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053253" y="3966184"/>
                <a:ext cx="69840" cy="3157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29" name="墨迹 128"/>
              <p14:cNvContentPartPr/>
              <p14:nvPr/>
            </p14:nvContentPartPr>
            <p14:xfrm>
              <a:off x="5131733" y="4142579"/>
              <a:ext cx="72000" cy="63000"/>
            </p14:xfrm>
          </p:contentPart>
        </mc:Choice>
        <mc:Fallback xmlns="">
          <p:pic>
            <p:nvPicPr>
              <p:cNvPr id="129" name="墨迹 128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126002" y="4136819"/>
                <a:ext cx="83463" cy="72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30" name="墨迹 129"/>
              <p14:cNvContentPartPr/>
              <p14:nvPr/>
            </p14:nvContentPartPr>
            <p14:xfrm>
              <a:off x="5268893" y="3860339"/>
              <a:ext cx="412200" cy="291960"/>
            </p14:xfrm>
          </p:contentPart>
        </mc:Choice>
        <mc:Fallback xmlns="">
          <p:pic>
            <p:nvPicPr>
              <p:cNvPr id="130" name="墨迹 129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5264577" y="3855305"/>
                <a:ext cx="420473" cy="30274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31" name="墨迹 130"/>
              <p14:cNvContentPartPr/>
              <p14:nvPr/>
            </p14:nvContentPartPr>
            <p14:xfrm>
              <a:off x="5797373" y="3815339"/>
              <a:ext cx="23040" cy="145440"/>
            </p14:xfrm>
          </p:contentPart>
        </mc:Choice>
        <mc:Fallback xmlns="">
          <p:pic>
            <p:nvPicPr>
              <p:cNvPr id="131" name="墨迹 130"/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792056" y="3811748"/>
                <a:ext cx="31902" cy="1537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32" name="墨迹 131"/>
              <p14:cNvContentPartPr/>
              <p14:nvPr/>
            </p14:nvContentPartPr>
            <p14:xfrm>
              <a:off x="5793413" y="3737579"/>
              <a:ext cx="16200" cy="18000"/>
            </p14:xfrm>
          </p:contentPart>
        </mc:Choice>
        <mc:Fallback xmlns="">
          <p:pic>
            <p:nvPicPr>
              <p:cNvPr id="132" name="墨迹 131"/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5788835" y="3732991"/>
                <a:ext cx="22891" cy="2470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33" name="墨迹 132"/>
              <p14:cNvContentPartPr/>
              <p14:nvPr/>
            </p14:nvContentPartPr>
            <p14:xfrm>
              <a:off x="5893133" y="3798779"/>
              <a:ext cx="82440" cy="143280"/>
            </p14:xfrm>
          </p:contentPart>
        </mc:Choice>
        <mc:Fallback xmlns="">
          <p:pic>
            <p:nvPicPr>
              <p:cNvPr id="133" name="墨迹 132"/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5887373" y="3793393"/>
                <a:ext cx="91800" cy="1544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34" name="墨迹 133"/>
              <p14:cNvContentPartPr/>
              <p14:nvPr/>
            </p14:nvContentPartPr>
            <p14:xfrm>
              <a:off x="5961173" y="3566219"/>
              <a:ext cx="137160" cy="321120"/>
            </p14:xfrm>
          </p:contentPart>
        </mc:Choice>
        <mc:Fallback xmlns="">
          <p:pic>
            <p:nvPicPr>
              <p:cNvPr id="134" name="墨迹 133"/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5955053" y="3560106"/>
                <a:ext cx="146880" cy="33298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135" name="墨迹 134"/>
              <p14:cNvContentPartPr/>
              <p14:nvPr/>
            </p14:nvContentPartPr>
            <p14:xfrm>
              <a:off x="6092573" y="3728939"/>
              <a:ext cx="65520" cy="82080"/>
            </p14:xfrm>
          </p:contentPart>
        </mc:Choice>
        <mc:Fallback xmlns="">
          <p:pic>
            <p:nvPicPr>
              <p:cNvPr id="135" name="墨迹 134"/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6086844" y="3723204"/>
                <a:ext cx="77335" cy="9426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136" name="墨迹 135"/>
              <p14:cNvContentPartPr/>
              <p14:nvPr/>
            </p14:nvContentPartPr>
            <p14:xfrm>
              <a:off x="5590373" y="3942779"/>
              <a:ext cx="671040" cy="381960"/>
            </p14:xfrm>
          </p:contentPart>
        </mc:Choice>
        <mc:Fallback xmlns="">
          <p:pic>
            <p:nvPicPr>
              <p:cNvPr id="136" name="墨迹 135"/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5584973" y="3937019"/>
                <a:ext cx="681480" cy="393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731132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25</a:t>
            </a:fld>
            <a:endParaRPr lang="en-CA" dirty="0"/>
          </a:p>
        </p:txBody>
      </p:sp>
      <p:sp>
        <p:nvSpPr>
          <p:cNvPr id="49" name="TextBox 48"/>
          <p:cNvSpPr txBox="1"/>
          <p:nvPr/>
        </p:nvSpPr>
        <p:spPr>
          <a:xfrm>
            <a:off x="389007" y="145540"/>
            <a:ext cx="8055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200" dirty="0">
                <a:solidFill>
                  <a:srgbClr val="FF0000"/>
                </a:solidFill>
              </a:rPr>
              <a:t>Calculating with measured values:</a:t>
            </a:r>
            <a:endParaRPr lang="en-CA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259543" y="147337"/>
            <a:ext cx="1170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>
                <a:solidFill>
                  <a:srgbClr val="FF0000"/>
                </a:solidFill>
              </a:rPr>
              <a:t>1.2 b</a:t>
            </a:r>
            <a:endParaRPr lang="en-CA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9785" y="930894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3" name="Group 52"/>
          <p:cNvGrpSpPr/>
          <p:nvPr/>
        </p:nvGrpSpPr>
        <p:grpSpPr>
          <a:xfrm>
            <a:off x="389007" y="1877595"/>
            <a:ext cx="5173211" cy="1848118"/>
            <a:chOff x="607740" y="3536587"/>
            <a:chExt cx="5173211" cy="1848118"/>
          </a:xfrm>
        </p:grpSpPr>
        <p:grpSp>
          <p:nvGrpSpPr>
            <p:cNvPr id="52" name="Group 51"/>
            <p:cNvGrpSpPr/>
            <p:nvPr/>
          </p:nvGrpSpPr>
          <p:grpSpPr>
            <a:xfrm>
              <a:off x="746575" y="3536587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16440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607740" y="4461375"/>
              <a:ext cx="51732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3676650"/>
              <a:r>
                <a:rPr lang="en-CA" dirty="0">
                  <a:solidFill>
                    <a:schemeClr val="tx2">
                      <a:lumMod val="75000"/>
                    </a:schemeClr>
                  </a:solidFill>
                </a:rPr>
                <a:t>47.8 cm </a:t>
              </a:r>
              <a:r>
                <a:rPr lang="en-CA" dirty="0"/>
                <a:t>+ </a:t>
              </a:r>
              <a:r>
                <a:rPr lang="en-CA" dirty="0">
                  <a:solidFill>
                    <a:srgbClr val="FF0000"/>
                  </a:solidFill>
                </a:rPr>
                <a:t>28.2 cm </a:t>
              </a:r>
              <a:r>
                <a:rPr lang="en-CA" dirty="0"/>
                <a:t>+ </a:t>
              </a:r>
              <a:r>
                <a:rPr lang="en-CA" dirty="0">
                  <a:solidFill>
                    <a:srgbClr val="236738"/>
                  </a:solidFill>
                </a:rPr>
                <a:t>5.7 cm </a:t>
              </a:r>
              <a:r>
                <a:rPr lang="en-CA" dirty="0">
                  <a:solidFill>
                    <a:srgbClr val="36174D"/>
                  </a:solidFill>
                </a:rPr>
                <a:t>+ 34.0 cm	</a:t>
              </a:r>
              <a:r>
                <a:rPr lang="en-CA" dirty="0"/>
                <a:t>=  [115.7 cm ]</a:t>
              </a:r>
            </a:p>
            <a:p>
              <a:pPr defTabSz="3676650"/>
              <a:endParaRPr lang="en-CA" dirty="0"/>
            </a:p>
            <a:p>
              <a:pPr defTabSz="3676650"/>
              <a:r>
                <a:rPr lang="en-CA" dirty="0"/>
                <a:t>	= </a:t>
              </a: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538513" y="4271882"/>
            <a:ext cx="503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THINK!! – Why doesn’t it make sense to give the answer as (120 cm) or, unambiguously:  1.2 x 10</a:t>
            </a:r>
            <a:r>
              <a:rPr lang="en-CA" sz="2400" baseline="30000" dirty="0"/>
              <a:t>2</a:t>
            </a:r>
            <a:r>
              <a:rPr lang="en-CA" sz="2400" dirty="0"/>
              <a:t> cm?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5" name="墨迹 54"/>
              <p14:cNvContentPartPr/>
              <p14:nvPr/>
            </p14:nvContentPartPr>
            <p14:xfrm>
              <a:off x="1543613" y="5262539"/>
              <a:ext cx="61560" cy="23760"/>
            </p14:xfrm>
          </p:contentPart>
        </mc:Choice>
        <mc:Fallback xmlns="">
          <p:pic>
            <p:nvPicPr>
              <p:cNvPr id="55" name="墨迹 5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38573" y="5257220"/>
                <a:ext cx="72000" cy="3439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477703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0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592160" y="1267793"/>
            <a:ext cx="4075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The rules depend on the </a:t>
            </a:r>
            <a:r>
              <a:rPr lang="en-CA" sz="2400" b="1" i="1" dirty="0"/>
              <a:t>position</a:t>
            </a:r>
            <a:r>
              <a:rPr lang="en-CA" sz="2400" dirty="0"/>
              <a:t> of the significant digits:</a:t>
            </a:r>
          </a:p>
          <a:p>
            <a:endParaRPr lang="en-CA" sz="2400" dirty="0"/>
          </a:p>
          <a:p>
            <a:r>
              <a:rPr lang="en-CA" sz="2400" dirty="0"/>
              <a:t>What is the last position where there is a significant digit in all positions?</a:t>
            </a:r>
          </a:p>
        </p:txBody>
      </p:sp>
      <p:grpSp>
        <p:nvGrpSpPr>
          <p:cNvPr id="67" name="Group 66"/>
          <p:cNvGrpSpPr/>
          <p:nvPr/>
        </p:nvGrpSpPr>
        <p:grpSpPr>
          <a:xfrm>
            <a:off x="476546" y="1267384"/>
            <a:ext cx="3215583" cy="2999866"/>
            <a:chOff x="476546" y="1267384"/>
            <a:chExt cx="3215583" cy="2999866"/>
          </a:xfrm>
        </p:grpSpPr>
        <p:grpSp>
          <p:nvGrpSpPr>
            <p:cNvPr id="52" name="Group 51"/>
            <p:cNvGrpSpPr/>
            <p:nvPr/>
          </p:nvGrpSpPr>
          <p:grpSpPr>
            <a:xfrm>
              <a:off x="504798" y="1267384"/>
              <a:ext cx="3187331" cy="634144"/>
              <a:chOff x="844609" y="3536587"/>
              <a:chExt cx="3187331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6815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46494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476546" y="2235925"/>
              <a:ext cx="1620180" cy="2031325"/>
              <a:chOff x="476546" y="2235925"/>
              <a:chExt cx="1620180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162018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defTabSz="3946525"/>
                <a:r>
                  <a:rPr lang="en-CA" dirty="0">
                    <a:solidFill>
                      <a:schemeClr val="tx2">
                        <a:lumMod val="75000"/>
                      </a:schemeClr>
                    </a:solidFill>
                  </a:rPr>
                  <a:t>4 7 . 8   cm   </a:t>
                </a:r>
              </a:p>
              <a:p>
                <a:pPr algn="r" defTabSz="3946525"/>
                <a:r>
                  <a:rPr lang="en-CA" dirty="0"/>
                  <a:t>+  </a:t>
                </a:r>
                <a:r>
                  <a:rPr lang="en-CA" dirty="0">
                    <a:solidFill>
                      <a:srgbClr val="FF0000"/>
                    </a:solidFill>
                  </a:rPr>
                  <a:t>2 8 . 2   cm   </a:t>
                </a:r>
              </a:p>
              <a:p>
                <a:pPr algn="r" defTabSz="3946525"/>
                <a:r>
                  <a:rPr lang="en-CA" dirty="0"/>
                  <a:t>+     </a:t>
                </a:r>
                <a:r>
                  <a:rPr lang="en-CA" dirty="0">
                    <a:solidFill>
                      <a:srgbClr val="236738"/>
                    </a:solidFill>
                  </a:rPr>
                  <a:t>5 . 7   cm  </a:t>
                </a:r>
              </a:p>
              <a:p>
                <a:pPr algn="r" defTabSz="3946525"/>
                <a:r>
                  <a:rPr lang="en-CA" dirty="0">
                    <a:solidFill>
                      <a:srgbClr val="36174D"/>
                    </a:solidFill>
                  </a:rPr>
                  <a:t>+  3 4 . 0   cm</a:t>
                </a:r>
              </a:p>
              <a:p>
                <a:pPr algn="r" defTabSz="3946525"/>
                <a:endParaRPr lang="en-CA" dirty="0">
                  <a:solidFill>
                    <a:srgbClr val="36174D"/>
                  </a:solidFill>
                </a:endParaRPr>
              </a:p>
              <a:p>
                <a:pPr algn="r" defTabSz="3946525"/>
                <a:r>
                  <a:rPr lang="en-CA" dirty="0">
                    <a:solidFill>
                      <a:srgbClr val="36174D"/>
                    </a:solidFill>
                  </a:rPr>
                  <a:t>[ 1 1 5 .7 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836585" y="3536996"/>
                <a:ext cx="1260141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4" name="Group 63"/>
          <p:cNvGrpSpPr/>
          <p:nvPr/>
        </p:nvGrpSpPr>
        <p:grpSpPr>
          <a:xfrm>
            <a:off x="4391980" y="4012683"/>
            <a:ext cx="1620180" cy="2031325"/>
            <a:chOff x="476546" y="2235925"/>
            <a:chExt cx="1620180" cy="2031325"/>
          </a:xfrm>
        </p:grpSpPr>
        <p:sp>
          <p:nvSpPr>
            <p:cNvPr id="65" name="TextBox 64"/>
            <p:cNvSpPr txBox="1"/>
            <p:nvPr/>
          </p:nvSpPr>
          <p:spPr>
            <a:xfrm>
              <a:off x="476546" y="2235925"/>
              <a:ext cx="1620180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3946525"/>
              <a:r>
                <a:rPr lang="en-CA" dirty="0">
                  <a:solidFill>
                    <a:schemeClr val="tx2">
                      <a:lumMod val="75000"/>
                    </a:schemeClr>
                  </a:solidFill>
                </a:rPr>
                <a:t>4 7 . 8   cm   </a:t>
              </a:r>
            </a:p>
            <a:p>
              <a:pPr algn="r" defTabSz="3946525"/>
              <a:r>
                <a:rPr lang="en-CA" dirty="0"/>
                <a:t>+  </a:t>
              </a:r>
              <a:r>
                <a:rPr lang="en-CA" dirty="0">
                  <a:solidFill>
                    <a:srgbClr val="FF0000"/>
                  </a:solidFill>
                </a:rPr>
                <a:t>2 8 . 2   cm   </a:t>
              </a:r>
            </a:p>
            <a:p>
              <a:pPr algn="r" defTabSz="3946525"/>
              <a:r>
                <a:rPr lang="en-CA" dirty="0"/>
                <a:t>+     </a:t>
              </a:r>
              <a:r>
                <a:rPr lang="en-CA" dirty="0">
                  <a:solidFill>
                    <a:srgbClr val="236738"/>
                  </a:solidFill>
                </a:rPr>
                <a:t>5 . 7   cm  </a:t>
              </a:r>
            </a:p>
            <a:p>
              <a:pPr algn="r" defTabSz="3946525"/>
              <a:r>
                <a:rPr lang="en-CA" dirty="0">
                  <a:solidFill>
                    <a:srgbClr val="36174D"/>
                  </a:solidFill>
                </a:rPr>
                <a:t>+  3 4 . 0   cm</a:t>
              </a:r>
            </a:p>
            <a:p>
              <a:pPr algn="r" defTabSz="3946525"/>
              <a:endParaRPr lang="en-CA" dirty="0">
                <a:solidFill>
                  <a:srgbClr val="36174D"/>
                </a:solidFill>
              </a:endParaRPr>
            </a:p>
            <a:p>
              <a:pPr algn="r" defTabSz="3946525"/>
              <a:r>
                <a:rPr lang="en-CA" dirty="0">
                  <a:solidFill>
                    <a:srgbClr val="36174D"/>
                  </a:solidFill>
                </a:rPr>
                <a:t>[ 1 1 5 .7 cm ]	</a:t>
              </a:r>
              <a:endParaRPr lang="en-CA" dirty="0"/>
            </a:p>
          </p:txBody>
        </p:sp>
        <p:cxnSp>
          <p:nvCxnSpPr>
            <p:cNvPr id="66" name="Straight Connector 65"/>
            <p:cNvCxnSpPr/>
            <p:nvPr/>
          </p:nvCxnSpPr>
          <p:spPr>
            <a:xfrm>
              <a:off x="836585" y="3536996"/>
              <a:ext cx="1260141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1" name="墨迹 60"/>
              <p14:cNvContentPartPr/>
              <p14:nvPr/>
            </p14:nvContentPartPr>
            <p14:xfrm>
              <a:off x="4511453" y="1736699"/>
              <a:ext cx="1437840" cy="421560"/>
            </p14:xfrm>
          </p:contentPart>
        </mc:Choice>
        <mc:Fallback xmlns="">
          <p:pic>
            <p:nvPicPr>
              <p:cNvPr id="61" name="墨迹 60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508574" y="1734179"/>
                <a:ext cx="1445038" cy="426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0" name="墨迹 69"/>
              <p14:cNvContentPartPr/>
              <p14:nvPr/>
            </p14:nvContentPartPr>
            <p14:xfrm>
              <a:off x="6148733" y="2836139"/>
              <a:ext cx="473400" cy="395640"/>
            </p14:xfrm>
          </p:contentPart>
        </mc:Choice>
        <mc:Fallback xmlns="">
          <p:pic>
            <p:nvPicPr>
              <p:cNvPr id="70" name="墨迹 69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44413" y="2831463"/>
                <a:ext cx="483480" cy="4057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7" name="墨迹 76"/>
              <p14:cNvContentPartPr/>
              <p14:nvPr/>
            </p14:nvContentPartPr>
            <p14:xfrm>
              <a:off x="4618733" y="3658379"/>
              <a:ext cx="1136520" cy="141840"/>
            </p14:xfrm>
          </p:contentPart>
        </mc:Choice>
        <mc:Fallback xmlns="">
          <p:pic>
            <p:nvPicPr>
              <p:cNvPr id="77" name="墨迹 7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614054" y="3655506"/>
                <a:ext cx="1144078" cy="1493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8" name="墨迹 77"/>
              <p14:cNvContentPartPr/>
              <p14:nvPr/>
            </p14:nvContentPartPr>
            <p14:xfrm>
              <a:off x="4696133" y="3793019"/>
              <a:ext cx="1029960" cy="24840"/>
            </p14:xfrm>
          </p:contentPart>
        </mc:Choice>
        <mc:Fallback xmlns="">
          <p:pic>
            <p:nvPicPr>
              <p:cNvPr id="78" name="墨迹 77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691453" y="3788406"/>
                <a:ext cx="1037520" cy="344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8" name="墨迹 87"/>
              <p14:cNvContentPartPr/>
              <p14:nvPr/>
            </p14:nvContentPartPr>
            <p14:xfrm>
              <a:off x="4778213" y="3817499"/>
              <a:ext cx="711360" cy="319320"/>
            </p14:xfrm>
          </p:contentPart>
        </mc:Choice>
        <mc:Fallback xmlns="">
          <p:pic>
            <p:nvPicPr>
              <p:cNvPr id="88" name="墨迹 87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772456" y="3811745"/>
                <a:ext cx="724313" cy="3279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91" name="墨迹 90"/>
              <p14:cNvContentPartPr/>
              <p14:nvPr/>
            </p14:nvContentPartPr>
            <p14:xfrm>
              <a:off x="4269533" y="5348579"/>
              <a:ext cx="1895040" cy="654480"/>
            </p14:xfrm>
          </p:contentPart>
        </mc:Choice>
        <mc:Fallback xmlns="">
          <p:pic>
            <p:nvPicPr>
              <p:cNvPr id="91" name="墨迹 90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266294" y="5343902"/>
                <a:ext cx="1903678" cy="66527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94" name="墨迹 93"/>
              <p14:cNvContentPartPr/>
              <p14:nvPr/>
            </p14:nvContentPartPr>
            <p14:xfrm>
              <a:off x="6136493" y="5309339"/>
              <a:ext cx="1247760" cy="535680"/>
            </p14:xfrm>
          </p:contentPart>
        </mc:Choice>
        <mc:Fallback xmlns="">
          <p:pic>
            <p:nvPicPr>
              <p:cNvPr id="94" name="墨迹 93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132893" y="5303223"/>
                <a:ext cx="1258200" cy="548631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03422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20528" y="214888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7" y="745292"/>
            <a:ext cx="5128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Now let’s say you had a different measuring tool for each tile, and the measurements are: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399326" y="2076728"/>
            <a:ext cx="3240669" cy="3004232"/>
            <a:chOff x="399326" y="2076728"/>
            <a:chExt cx="3240669" cy="3004232"/>
          </a:xfrm>
        </p:grpSpPr>
        <p:grpSp>
          <p:nvGrpSpPr>
            <p:cNvPr id="52" name="Group 51"/>
            <p:cNvGrpSpPr/>
            <p:nvPr/>
          </p:nvGrpSpPr>
          <p:grpSpPr>
            <a:xfrm>
              <a:off x="443039" y="2076728"/>
              <a:ext cx="3196956" cy="634144"/>
              <a:chOff x="844609" y="3536587"/>
              <a:chExt cx="3196956" cy="634144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844609" y="3536996"/>
                <a:ext cx="1297122" cy="633735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2170822" y="3536587"/>
                <a:ext cx="712057" cy="633735"/>
              </a:xfrm>
              <a:prstGeom prst="rect">
                <a:avLst/>
              </a:prstGeom>
              <a:solidFill>
                <a:srgbClr val="FFB9B9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907109" y="3536996"/>
                <a:ext cx="124251" cy="633735"/>
              </a:xfrm>
              <a:prstGeom prst="rect">
                <a:avLst/>
              </a:prstGeom>
              <a:solidFill>
                <a:srgbClr val="C0EACD"/>
              </a:solidFill>
              <a:ln>
                <a:solidFill>
                  <a:srgbClr val="23673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3056119" y="3536996"/>
                <a:ext cx="985446" cy="633735"/>
              </a:xfrm>
              <a:prstGeom prst="rect">
                <a:avLst/>
              </a:prstGeom>
              <a:solidFill>
                <a:srgbClr val="D6BBEB"/>
              </a:solidFill>
              <a:ln>
                <a:solidFill>
                  <a:srgbClr val="53237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 dirty="0"/>
              </a:p>
            </p:txBody>
          </p:sp>
        </p:grpSp>
        <p:grpSp>
          <p:nvGrpSpPr>
            <p:cNvPr id="55" name="Group 54"/>
            <p:cNvGrpSpPr/>
            <p:nvPr/>
          </p:nvGrpSpPr>
          <p:grpSpPr>
            <a:xfrm>
              <a:off x="399326" y="3049635"/>
              <a:ext cx="3122098" cy="2031325"/>
              <a:chOff x="476546" y="2235925"/>
              <a:chExt cx="3122098" cy="2031325"/>
            </a:xfrm>
          </p:grpSpPr>
          <p:sp>
            <p:nvSpPr>
              <p:cNvPr id="51" name="TextBox 50"/>
              <p:cNvSpPr txBox="1"/>
              <p:nvPr/>
            </p:nvSpPr>
            <p:spPr>
              <a:xfrm>
                <a:off x="476546" y="2235925"/>
                <a:ext cx="3122098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chemeClr val="tx2">
                        <a:lumMod val="75000"/>
                      </a:schemeClr>
                    </a:solidFill>
                  </a:rPr>
                  <a:t>	47. 8 4 3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FF0000"/>
                    </a:solidFill>
                  </a:rPr>
                  <a:t>	28. 2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FF0000"/>
                    </a:solidFill>
                  </a:rPr>
                  <a:t>	 </a:t>
                </a:r>
                <a:r>
                  <a:rPr lang="en-CA" dirty="0">
                    <a:solidFill>
                      <a:srgbClr val="236738"/>
                    </a:solidFill>
                  </a:rPr>
                  <a:t>5. 6 9	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36174D"/>
                    </a:solidFill>
                  </a:rPr>
                  <a:t>	34.	 cm</a:t>
                </a: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endParaRPr lang="en-CA" dirty="0">
                  <a:solidFill>
                    <a:srgbClr val="36174D"/>
                  </a:solidFill>
                </a:endParaRPr>
              </a:p>
              <a:p>
                <a:pPr marL="0" lvl="2" defTabSz="3946525">
                  <a:tabLst>
                    <a:tab pos="1077913" algn="dec"/>
                    <a:tab pos="1790700" algn="l"/>
                  </a:tabLst>
                </a:pPr>
                <a:r>
                  <a:rPr lang="en-CA" dirty="0">
                    <a:solidFill>
                      <a:srgbClr val="36174D"/>
                    </a:solidFill>
                  </a:rPr>
                  <a:t>	[115.7 3 3 	cm ]	</a:t>
                </a:r>
                <a:endParaRPr lang="en-CA" dirty="0"/>
              </a:p>
            </p:txBody>
          </p:sp>
          <p:cxnSp>
            <p:nvCxnSpPr>
              <p:cNvPr id="54" name="Straight Connector 53"/>
              <p:cNvCxnSpPr/>
              <p:nvPr/>
            </p:nvCxnSpPr>
            <p:spPr>
              <a:xfrm>
                <a:off x="1316488" y="3524882"/>
                <a:ext cx="1562076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3" name="Group 62"/>
          <p:cNvGrpSpPr/>
          <p:nvPr/>
        </p:nvGrpSpPr>
        <p:grpSpPr>
          <a:xfrm>
            <a:off x="4420232" y="3049635"/>
            <a:ext cx="3122098" cy="2031325"/>
            <a:chOff x="476546" y="2235925"/>
            <a:chExt cx="3122098" cy="2031325"/>
          </a:xfrm>
        </p:grpSpPr>
        <p:sp>
          <p:nvSpPr>
            <p:cNvPr id="68" name="TextBox 67"/>
            <p:cNvSpPr txBox="1"/>
            <p:nvPr/>
          </p:nvSpPr>
          <p:spPr>
            <a:xfrm>
              <a:off x="476546" y="2235925"/>
              <a:ext cx="3122098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chemeClr val="tx2">
                      <a:lumMod val="75000"/>
                    </a:schemeClr>
                  </a:solidFill>
                </a:rPr>
                <a:t>	47. 8 4 3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FF0000"/>
                  </a:solidFill>
                </a:rPr>
                <a:t>	28. 2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FF0000"/>
                  </a:solidFill>
                </a:rPr>
                <a:t>	 </a:t>
              </a:r>
              <a:r>
                <a:rPr lang="en-CA" dirty="0">
                  <a:solidFill>
                    <a:srgbClr val="236738"/>
                  </a:solidFill>
                </a:rPr>
                <a:t>5. 6 9	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36174D"/>
                  </a:solidFill>
                </a:rPr>
                <a:t>	34.	 cm</a:t>
              </a: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endParaRPr lang="en-CA" dirty="0">
                <a:solidFill>
                  <a:srgbClr val="36174D"/>
                </a:solidFill>
              </a:endParaRPr>
            </a:p>
            <a:p>
              <a:pPr marL="0" lvl="2" defTabSz="3946525">
                <a:tabLst>
                  <a:tab pos="1077913" algn="dec"/>
                  <a:tab pos="1790700" algn="l"/>
                </a:tabLst>
              </a:pPr>
              <a:r>
                <a:rPr lang="en-CA" dirty="0">
                  <a:solidFill>
                    <a:srgbClr val="36174D"/>
                  </a:solidFill>
                </a:rPr>
                <a:t>	[115.7 3 3 	cm ]	</a:t>
              </a:r>
              <a:endParaRPr lang="en-CA" dirty="0"/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316488" y="3524882"/>
              <a:ext cx="156207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1" name="墨迹 60"/>
              <p14:cNvContentPartPr/>
              <p14:nvPr/>
            </p14:nvContentPartPr>
            <p14:xfrm>
              <a:off x="5695133" y="4005419"/>
              <a:ext cx="408600" cy="301680"/>
            </p14:xfrm>
          </p:contentPart>
        </mc:Choice>
        <mc:Fallback xmlns="">
          <p:pic>
            <p:nvPicPr>
              <p:cNvPr id="61" name="墨迹 60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92973" y="4001819"/>
                <a:ext cx="415440" cy="30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8" name="墨迹 77"/>
              <p14:cNvContentPartPr/>
              <p14:nvPr/>
            </p14:nvContentPartPr>
            <p14:xfrm>
              <a:off x="5408573" y="5286299"/>
              <a:ext cx="587160" cy="352800"/>
            </p14:xfrm>
          </p:contentPart>
        </mc:Choice>
        <mc:Fallback xmlns="">
          <p:pic>
            <p:nvPicPr>
              <p:cNvPr id="78" name="墨迹 77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402453" y="5281259"/>
                <a:ext cx="597240" cy="360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9" name="墨迹 78"/>
              <p14:cNvContentPartPr/>
              <p14:nvPr/>
            </p14:nvContentPartPr>
            <p14:xfrm>
              <a:off x="5466533" y="3088859"/>
              <a:ext cx="112320" cy="1173600"/>
            </p14:xfrm>
          </p:contentPart>
        </mc:Choice>
        <mc:Fallback xmlns="">
          <p:pic>
            <p:nvPicPr>
              <p:cNvPr id="79" name="墨迹 78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462573" y="3085979"/>
                <a:ext cx="120240" cy="118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0" name="墨迹 79"/>
              <p14:cNvContentPartPr/>
              <p14:nvPr/>
            </p14:nvContentPartPr>
            <p14:xfrm>
              <a:off x="4085933" y="4140419"/>
              <a:ext cx="1480680" cy="1084680"/>
            </p14:xfrm>
          </p:contentPart>
        </mc:Choice>
        <mc:Fallback xmlns="">
          <p:pic>
            <p:nvPicPr>
              <p:cNvPr id="80" name="墨迹 79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082693" y="4138619"/>
                <a:ext cx="1488960" cy="109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83" name="墨迹 82"/>
              <p14:cNvContentPartPr/>
              <p14:nvPr/>
            </p14:nvContentPartPr>
            <p14:xfrm>
              <a:off x="5336573" y="4729739"/>
              <a:ext cx="216720" cy="577440"/>
            </p14:xfrm>
          </p:contentPart>
        </mc:Choice>
        <mc:Fallback xmlns="">
          <p:pic>
            <p:nvPicPr>
              <p:cNvPr id="83" name="墨迹 82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5331182" y="4726139"/>
                <a:ext cx="227502" cy="58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856347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When the numbers:</a:t>
            </a:r>
          </a:p>
          <a:p>
            <a:r>
              <a:rPr lang="en-CA" sz="2400" dirty="0"/>
              <a:t>	are all in standard notation</a:t>
            </a:r>
          </a:p>
          <a:p>
            <a:r>
              <a:rPr lang="en-CA" sz="2400" dirty="0"/>
              <a:t>	are each significant at least to the units (ones) position:</a:t>
            </a:r>
          </a:p>
          <a:p>
            <a:endParaRPr lang="en-CA" sz="2400" dirty="0"/>
          </a:p>
          <a:p>
            <a:endParaRPr lang="en-CA" sz="2400" dirty="0"/>
          </a:p>
          <a:p>
            <a:r>
              <a:rPr lang="en-CA" sz="2400" dirty="0"/>
              <a:t>The rule can be stated fairly simply:</a:t>
            </a:r>
          </a:p>
          <a:p>
            <a:endParaRPr lang="en-CA" sz="2400" dirty="0"/>
          </a:p>
          <a:p>
            <a:pPr algn="ctr"/>
            <a:r>
              <a:rPr lang="en-CA" sz="2400" b="1" dirty="0"/>
              <a:t>“round off the result to the same number of decimal places as the input value with the </a:t>
            </a:r>
            <a:r>
              <a:rPr lang="en-CA" sz="2400" b="1" i="1" dirty="0"/>
              <a:t>fewest</a:t>
            </a:r>
            <a:r>
              <a:rPr lang="en-CA" sz="2400" b="1" dirty="0"/>
              <a:t> decimal places”</a:t>
            </a:r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0" name="墨迹 49"/>
              <p14:cNvContentPartPr/>
              <p14:nvPr/>
            </p14:nvContentPartPr>
            <p14:xfrm>
              <a:off x="5972693" y="4182899"/>
              <a:ext cx="48240" cy="22320"/>
            </p14:xfrm>
          </p:contentPart>
        </mc:Choice>
        <mc:Fallback xmlns="">
          <p:pic>
            <p:nvPicPr>
              <p:cNvPr id="50" name="墨迹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68013" y="4178648"/>
                <a:ext cx="56160" cy="29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2" name="墨迹 51"/>
              <p14:cNvContentPartPr/>
              <p14:nvPr/>
            </p14:nvContentPartPr>
            <p14:xfrm>
              <a:off x="2508773" y="1291019"/>
              <a:ext cx="2607480" cy="731520"/>
            </p14:xfrm>
          </p:contentPart>
        </mc:Choice>
        <mc:Fallback xmlns="">
          <p:pic>
            <p:nvPicPr>
              <p:cNvPr id="52" name="墨迹 51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03733" y="1285259"/>
                <a:ext cx="2619000" cy="74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4" name="墨迹 53"/>
              <p14:cNvContentPartPr/>
              <p14:nvPr/>
            </p14:nvContentPartPr>
            <p14:xfrm>
              <a:off x="5563733" y="2196059"/>
              <a:ext cx="2752200" cy="179280"/>
            </p14:xfrm>
          </p:contentPart>
        </mc:Choice>
        <mc:Fallback xmlns="">
          <p:pic>
            <p:nvPicPr>
              <p:cNvPr id="54" name="墨迹 53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559773" y="2189592"/>
                <a:ext cx="2763000" cy="191136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559743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29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478236" y="1118567"/>
            <a:ext cx="82792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/>
              <a:t>When the numbers: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/>
              <a:t>	are NOT all in standard notation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	or</a:t>
            </a:r>
          </a:p>
          <a:p>
            <a:pPr>
              <a:tabLst>
                <a:tab pos="452438" algn="l"/>
              </a:tabLst>
            </a:pPr>
            <a:r>
              <a:rPr lang="en-CA" sz="2400" dirty="0"/>
              <a:t>	are NOT each significant at least to the units (ones) position: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836585" y="3311983"/>
            <a:ext cx="5580620" cy="2862322"/>
            <a:chOff x="1241630" y="3570605"/>
            <a:chExt cx="5580620" cy="2862322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70605"/>
              <a:ext cx="5580620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1.5 3 8 8 1 3	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3.9 6 9 5 8	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  <a:tab pos="1973263" algn="l"/>
                </a:tabLst>
              </a:pP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8.3 8 0	x 10</a:t>
              </a:r>
              <a:r>
                <a:rPr lang="en-CA" sz="2400" b="1" baseline="30000" dirty="0">
                  <a:solidFill>
                    <a:srgbClr val="FF0000"/>
                  </a:solidFill>
                </a:rPr>
                <a:t> –29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kg</a:t>
              </a:r>
            </a:p>
            <a:p>
              <a:pPr defTabSz="3406775">
                <a:lnSpc>
                  <a:spcPct val="150000"/>
                </a:lnSpc>
                <a:tabLst>
                  <a:tab pos="539750" algn="dec"/>
                </a:tabLst>
              </a:pPr>
              <a:endParaRPr lang="en-CA" sz="2400" dirty="0">
                <a:solidFill>
                  <a:schemeClr val="accent1">
                    <a:lumMod val="50000"/>
                  </a:schemeClr>
                </a:solidFill>
              </a:endParaRPr>
            </a:p>
            <a:p>
              <a:pPr defTabSz="1433513">
                <a:lnSpc>
                  <a:spcPct val="150000"/>
                </a:lnSpc>
                <a:tabLst>
                  <a:tab pos="539750" algn="dec"/>
                  <a:tab pos="1973263" algn="l"/>
                  <a:tab pos="3406775" algn="l"/>
                </a:tabLst>
              </a:pP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[5.5 0 9 2 3 1	 x 10</a:t>
              </a:r>
              <a:r>
                <a:rPr lang="en-CA" sz="2400" baseline="30000" dirty="0">
                  <a:solidFill>
                    <a:schemeClr val="accent1">
                      <a:lumMod val="50000"/>
                    </a:schemeClr>
                  </a:solidFill>
                </a:rPr>
                <a:t> –25</a:t>
              </a:r>
              <a:r>
                <a:rPr lang="en-CA" sz="2400" dirty="0">
                  <a:solidFill>
                    <a:schemeClr val="accent1">
                      <a:lumMod val="50000"/>
                    </a:schemeClr>
                  </a:solidFill>
                </a:rPr>
                <a:t>	kg]</a:t>
              </a: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80" y="5625175"/>
              <a:ext cx="3465385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4" name="墨迹 53"/>
              <p14:cNvContentPartPr/>
              <p14:nvPr/>
            </p14:nvContentPartPr>
            <p14:xfrm>
              <a:off x="703733" y="5466659"/>
              <a:ext cx="385560" cy="464760"/>
            </p14:xfrm>
          </p:contentPart>
        </mc:Choice>
        <mc:Fallback xmlns="">
          <p:pic>
            <p:nvPicPr>
              <p:cNvPr id="54" name="墨迹 53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9053" y="5461619"/>
                <a:ext cx="393480" cy="47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4" name="墨迹 73"/>
              <p14:cNvContentPartPr/>
              <p14:nvPr/>
            </p14:nvContentPartPr>
            <p14:xfrm>
              <a:off x="2834213" y="3355979"/>
              <a:ext cx="1062360" cy="690120"/>
            </p14:xfrm>
          </p:contentPart>
        </mc:Choice>
        <mc:Fallback xmlns="">
          <p:pic>
            <p:nvPicPr>
              <p:cNvPr id="74" name="墨迹 73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32053" y="3353099"/>
                <a:ext cx="1067040" cy="695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5" name="墨迹 74"/>
              <p14:cNvContentPartPr/>
              <p14:nvPr/>
            </p14:nvContentPartPr>
            <p14:xfrm>
              <a:off x="2908373" y="4396739"/>
              <a:ext cx="1145880" cy="575280"/>
            </p14:xfrm>
          </p:contentPart>
        </mc:Choice>
        <mc:Fallback xmlns="">
          <p:pic>
            <p:nvPicPr>
              <p:cNvPr id="75" name="墨迹 74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905494" y="4392781"/>
                <a:ext cx="1152718" cy="58247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6" name="墨迹 75"/>
              <p14:cNvContentPartPr/>
              <p14:nvPr/>
            </p14:nvContentPartPr>
            <p14:xfrm>
              <a:off x="2933933" y="3925139"/>
              <a:ext cx="1028880" cy="599040"/>
            </p14:xfrm>
          </p:contentPart>
        </mc:Choice>
        <mc:Fallback xmlns="">
          <p:pic>
            <p:nvPicPr>
              <p:cNvPr id="76" name="墨迹 75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932133" y="3921899"/>
                <a:ext cx="1034280" cy="60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77" name="墨迹 76"/>
              <p14:cNvContentPartPr/>
              <p14:nvPr/>
            </p14:nvContentPartPr>
            <p14:xfrm>
              <a:off x="3558173" y="3590699"/>
              <a:ext cx="11160" cy="11160"/>
            </p14:xfrm>
          </p:contentPart>
        </mc:Choice>
        <mc:Fallback xmlns="">
          <p:pic>
            <p:nvPicPr>
              <p:cNvPr id="77" name="墨迹 76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556013" y="3588539"/>
                <a:ext cx="15840" cy="1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78" name="墨迹 77"/>
              <p14:cNvContentPartPr/>
              <p14:nvPr/>
            </p14:nvContentPartPr>
            <p14:xfrm>
              <a:off x="3535853" y="3641819"/>
              <a:ext cx="7920" cy="7200"/>
            </p14:xfrm>
          </p:contentPart>
        </mc:Choice>
        <mc:Fallback xmlns="">
          <p:pic>
            <p:nvPicPr>
              <p:cNvPr id="78" name="墨迹 77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35116" y="3641099"/>
                <a:ext cx="9578" cy="88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635518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30</a:t>
            </a:fld>
            <a:endParaRPr lang="en-CA" dirty="0"/>
          </a:p>
        </p:txBody>
      </p:sp>
      <p:sp>
        <p:nvSpPr>
          <p:cNvPr id="47" name="TextBox 46"/>
          <p:cNvSpPr txBox="1"/>
          <p:nvPr/>
        </p:nvSpPr>
        <p:spPr>
          <a:xfrm>
            <a:off x="430846" y="877717"/>
            <a:ext cx="827922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452438" algn="l"/>
              </a:tabLst>
            </a:pPr>
            <a:r>
              <a:rPr lang="en-CA" sz="2400" dirty="0"/>
              <a:t>You have to modify the scientific notation as needed so that all the exponents have the </a:t>
            </a:r>
            <a:r>
              <a:rPr lang="en-CA" sz="2400" b="1" i="1" dirty="0"/>
              <a:t>same</a:t>
            </a:r>
            <a:r>
              <a:rPr lang="en-CA" sz="2400" dirty="0"/>
              <a:t> value (you don’t need to convert them into standard notation!)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/>
              <a:t>The simplest strategy: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>
              <a:tabLst>
                <a:tab pos="452438" algn="l"/>
              </a:tabLst>
            </a:pPr>
            <a:r>
              <a:rPr lang="en-CA" sz="2400" dirty="0"/>
              <a:t>	Add them up on a calculator</a:t>
            </a:r>
          </a:p>
          <a:p>
            <a:pPr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tabLst>
                <a:tab pos="452438" algn="l"/>
              </a:tabLst>
            </a:pPr>
            <a:r>
              <a:rPr lang="en-CA" sz="2400" dirty="0"/>
              <a:t>	Convert all of the values into the same exponent as the exponent in the answer you get </a:t>
            </a:r>
          </a:p>
          <a:p>
            <a:pPr marL="452438" indent="-452438">
              <a:tabLst>
                <a:tab pos="452438" algn="l"/>
              </a:tabLst>
            </a:pPr>
            <a:endParaRPr lang="en-CA" sz="2400" dirty="0"/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/>
              <a:t>If you make the exponent larger, the significand gets smaller;</a:t>
            </a:r>
          </a:p>
          <a:p>
            <a:pPr marL="452438" indent="-452438">
              <a:lnSpc>
                <a:spcPct val="150000"/>
              </a:lnSpc>
              <a:tabLst>
                <a:tab pos="452438" algn="l"/>
              </a:tabLst>
            </a:pPr>
            <a:r>
              <a:rPr lang="en-CA" sz="2400" dirty="0"/>
              <a:t>If you make the exponent smaller, the significand gets larger.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9" name="墨迹 58"/>
              <p14:cNvContentPartPr/>
              <p14:nvPr/>
            </p14:nvContentPartPr>
            <p14:xfrm>
              <a:off x="4868573" y="2754419"/>
              <a:ext cx="2431080" cy="982080"/>
            </p14:xfrm>
          </p:contentPart>
        </mc:Choice>
        <mc:Fallback xmlns="">
          <p:pic>
            <p:nvPicPr>
              <p:cNvPr id="59" name="墨迹 5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62453" y="2749739"/>
                <a:ext cx="2441160" cy="98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1" name="墨迹 60"/>
              <p14:cNvContentPartPr/>
              <p14:nvPr/>
            </p14:nvContentPartPr>
            <p14:xfrm>
              <a:off x="5314253" y="3605099"/>
              <a:ext cx="909000" cy="134640"/>
            </p14:xfrm>
          </p:contentPart>
        </mc:Choice>
        <mc:Fallback xmlns="">
          <p:pic>
            <p:nvPicPr>
              <p:cNvPr id="61" name="墨迹 60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10653" y="3602227"/>
                <a:ext cx="915480" cy="14038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67" name="墨迹 66"/>
              <p14:cNvContentPartPr/>
              <p14:nvPr/>
            </p14:nvContentPartPr>
            <p14:xfrm>
              <a:off x="5230013" y="4126019"/>
              <a:ext cx="1418400" cy="96120"/>
            </p14:xfrm>
          </p:contentPart>
        </mc:Choice>
        <mc:Fallback xmlns="">
          <p:pic>
            <p:nvPicPr>
              <p:cNvPr id="67" name="墨迹 66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26773" y="4122779"/>
                <a:ext cx="1426320" cy="10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69" name="墨迹 68"/>
              <p14:cNvContentPartPr/>
              <p14:nvPr/>
            </p14:nvContentPartPr>
            <p14:xfrm>
              <a:off x="2941493" y="4176779"/>
              <a:ext cx="995760" cy="472680"/>
            </p14:xfrm>
          </p:contentPart>
        </mc:Choice>
        <mc:Fallback xmlns="">
          <p:pic>
            <p:nvPicPr>
              <p:cNvPr id="69" name="墨迹 68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937173" y="4172462"/>
                <a:ext cx="1005840" cy="48131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72" name="墨迹 71"/>
              <p14:cNvContentPartPr/>
              <p14:nvPr/>
            </p14:nvContentPartPr>
            <p14:xfrm>
              <a:off x="3777413" y="2549939"/>
              <a:ext cx="4157640" cy="2633400"/>
            </p14:xfrm>
          </p:contentPart>
        </mc:Choice>
        <mc:Fallback xmlns="">
          <p:pic>
            <p:nvPicPr>
              <p:cNvPr id="72" name="墨迹 71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773093" y="2543459"/>
                <a:ext cx="4168080" cy="2645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58079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5316" y="99211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31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b2		Addition and subtraction</a:t>
            </a:r>
            <a:endParaRPr lang="en-CA" sz="2800" dirty="0"/>
          </a:p>
        </p:txBody>
      </p:sp>
      <p:grpSp>
        <p:nvGrpSpPr>
          <p:cNvPr id="51" name="Group 50"/>
          <p:cNvGrpSpPr/>
          <p:nvPr/>
        </p:nvGrpSpPr>
        <p:grpSpPr>
          <a:xfrm>
            <a:off x="163049" y="1103051"/>
            <a:ext cx="4069624" cy="3293209"/>
            <a:chOff x="1241630" y="3536996"/>
            <a:chExt cx="6310615" cy="3293209"/>
          </a:xfrm>
        </p:grpSpPr>
        <p:sp>
          <p:nvSpPr>
            <p:cNvPr id="48" name="TextBox 47"/>
            <p:cNvSpPr txBox="1"/>
            <p:nvPr/>
          </p:nvSpPr>
          <p:spPr>
            <a:xfrm>
              <a:off x="1241630" y="3536996"/>
              <a:ext cx="6310615" cy="32932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/>
                <a:t>	9.624793	x 10</a:t>
              </a:r>
              <a:r>
                <a:rPr lang="en-CA" sz="2200" baseline="30000" dirty="0"/>
                <a:t> –24</a:t>
              </a:r>
              <a:r>
                <a:rPr lang="en-CA" sz="2200" dirty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/>
                <a:t>	7.439	x 10</a:t>
              </a:r>
              <a:r>
                <a:rPr lang="en-CA" sz="2200" baseline="30000" dirty="0"/>
                <a:t> –25</a:t>
              </a:r>
              <a:r>
                <a:rPr lang="en-CA" sz="2200" dirty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/>
                <a:t>	6.2	x 10</a:t>
              </a:r>
              <a:r>
                <a:rPr lang="en-CA" sz="2200" baseline="30000" dirty="0"/>
                <a:t> –28</a:t>
              </a:r>
              <a:r>
                <a:rPr lang="en-CA" sz="2200" dirty="0"/>
                <a:t>	kg</a:t>
              </a:r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endParaRPr lang="en-CA" sz="1600" dirty="0"/>
            </a:p>
            <a:p>
              <a:pPr defTabSz="3406775">
                <a:lnSpc>
                  <a:spcPct val="200000"/>
                </a:lnSpc>
                <a:tabLst>
                  <a:tab pos="539750" algn="dec"/>
                  <a:tab pos="1973263" algn="l"/>
                  <a:tab pos="3051175" algn="l"/>
                </a:tabLst>
              </a:pPr>
              <a:r>
                <a:rPr lang="en-CA" sz="2200" dirty="0"/>
                <a:t>	[1.0369313	x 10</a:t>
              </a:r>
              <a:r>
                <a:rPr lang="en-CA" sz="2200" baseline="30000" dirty="0"/>
                <a:t> –23 </a:t>
              </a:r>
              <a:r>
                <a:rPr lang="en-CA" sz="2200" dirty="0">
                  <a:solidFill>
                    <a:prstClr val="black"/>
                  </a:solidFill>
                </a:rPr>
                <a:t>]	</a:t>
              </a:r>
              <a:r>
                <a:rPr lang="en-CA" sz="2200" dirty="0"/>
                <a:t>kg</a:t>
              </a:r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1691679" y="5917940"/>
              <a:ext cx="3465386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450466"/>
              </p:ext>
            </p:extLst>
          </p:nvPr>
        </p:nvGraphicFramePr>
        <p:xfrm>
          <a:off x="4076945" y="1217147"/>
          <a:ext cx="4500500" cy="30996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5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00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65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95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30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6432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786975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727523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>
                        <a:solidFill>
                          <a:schemeClr val="bg1">
                            <a:lumMod val="85000"/>
                          </a:schemeClr>
                        </a:solidFill>
                      </a:endParaRPr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632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0070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/>
                      <a:endParaRPr lang="en-CA" sz="2800" b="1" dirty="0"/>
                    </a:p>
                  </a:txBody>
                  <a:tcPr vert="vert27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03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9365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 vert="vert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3" name="Straight Connector 52"/>
          <p:cNvCxnSpPr/>
          <p:nvPr/>
        </p:nvCxnSpPr>
        <p:spPr>
          <a:xfrm>
            <a:off x="4121950" y="3483995"/>
            <a:ext cx="441049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p:sp>
        <p:nvSpPr>
          <p:cNvPr id="55" name="Oval 54"/>
          <p:cNvSpPr/>
          <p:nvPr/>
        </p:nvSpPr>
        <p:spPr>
          <a:xfrm>
            <a:off x="4519737" y="160178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7" name="Oval 56"/>
          <p:cNvSpPr/>
          <p:nvPr/>
        </p:nvSpPr>
        <p:spPr>
          <a:xfrm>
            <a:off x="4519737" y="2266725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8" name="Oval 57"/>
          <p:cNvSpPr/>
          <p:nvPr/>
        </p:nvSpPr>
        <p:spPr>
          <a:xfrm>
            <a:off x="4519737" y="2955790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9" name="Oval 58"/>
          <p:cNvSpPr/>
          <p:nvPr/>
        </p:nvSpPr>
        <p:spPr>
          <a:xfrm>
            <a:off x="4519736" y="4078354"/>
            <a:ext cx="45719" cy="45719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6" name="Rectangle 55"/>
          <p:cNvSpPr/>
          <p:nvPr/>
        </p:nvSpPr>
        <p:spPr>
          <a:xfrm>
            <a:off x="7812360" y="3879019"/>
            <a:ext cx="875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x 10</a:t>
            </a:r>
            <a:r>
              <a:rPr lang="en-CA" baseline="30000" dirty="0"/>
              <a:t> –23 </a:t>
            </a:r>
            <a:endParaRPr lang="en-CA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22" name="墨迹 121"/>
              <p14:cNvContentPartPr/>
              <p14:nvPr/>
            </p14:nvContentPartPr>
            <p14:xfrm>
              <a:off x="7967813" y="1775579"/>
              <a:ext cx="270000" cy="1370520"/>
            </p14:xfrm>
          </p:contentPart>
        </mc:Choice>
        <mc:Fallback xmlns="">
          <p:pic>
            <p:nvPicPr>
              <p:cNvPr id="122" name="墨迹 12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964933" y="1771259"/>
                <a:ext cx="276480" cy="138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6" name="墨迹 125"/>
              <p14:cNvContentPartPr/>
              <p14:nvPr/>
            </p14:nvContentPartPr>
            <p14:xfrm>
              <a:off x="7254293" y="2107499"/>
              <a:ext cx="237960" cy="843480"/>
            </p14:xfrm>
          </p:contentPart>
        </mc:Choice>
        <mc:Fallback xmlns="">
          <p:pic>
            <p:nvPicPr>
              <p:cNvPr id="126" name="墨迹 125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251777" y="2102821"/>
                <a:ext cx="245149" cy="85319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28" name="墨迹 127"/>
              <p14:cNvContentPartPr/>
              <p14:nvPr/>
            </p14:nvContentPartPr>
            <p14:xfrm>
              <a:off x="4172333" y="1299299"/>
              <a:ext cx="2230920" cy="2844360"/>
            </p14:xfrm>
          </p:contentPart>
        </mc:Choice>
        <mc:Fallback xmlns="">
          <p:pic>
            <p:nvPicPr>
              <p:cNvPr id="128" name="墨迹 127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167654" y="1294979"/>
                <a:ext cx="2241718" cy="2851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9" name="墨迹 128"/>
              <p14:cNvContentPartPr/>
              <p14:nvPr/>
            </p14:nvContentPartPr>
            <p14:xfrm>
              <a:off x="6379853" y="974579"/>
              <a:ext cx="63720" cy="3942000"/>
            </p14:xfrm>
          </p:contentPart>
        </mc:Choice>
        <mc:Fallback xmlns="">
          <p:pic>
            <p:nvPicPr>
              <p:cNvPr id="129" name="墨迹 128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374483" y="972419"/>
                <a:ext cx="71953" cy="394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30" name="墨迹 129"/>
              <p14:cNvContentPartPr/>
              <p14:nvPr/>
            </p14:nvContentPartPr>
            <p14:xfrm>
              <a:off x="6511253" y="1989419"/>
              <a:ext cx="155520" cy="547920"/>
            </p14:xfrm>
          </p:contentPart>
        </mc:Choice>
        <mc:Fallback xmlns="">
          <p:pic>
            <p:nvPicPr>
              <p:cNvPr id="130" name="墨迹 129"/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506943" y="1985099"/>
                <a:ext cx="164499" cy="55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32" name="墨迹 131"/>
              <p14:cNvContentPartPr/>
              <p14:nvPr/>
            </p14:nvContentPartPr>
            <p14:xfrm>
              <a:off x="6529973" y="3730379"/>
              <a:ext cx="51480" cy="248400"/>
            </p14:xfrm>
          </p:contentPart>
        </mc:Choice>
        <mc:Fallback xmlns="">
          <p:pic>
            <p:nvPicPr>
              <p:cNvPr id="132" name="墨迹 13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6523895" y="3726419"/>
                <a:ext cx="60060" cy="254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36" name="墨迹 135"/>
              <p14:cNvContentPartPr/>
              <p14:nvPr/>
            </p14:nvContentPartPr>
            <p14:xfrm>
              <a:off x="7351133" y="715739"/>
              <a:ext cx="1306440" cy="856800"/>
            </p14:xfrm>
          </p:contentPart>
        </mc:Choice>
        <mc:Fallback xmlns="">
          <p:pic>
            <p:nvPicPr>
              <p:cNvPr id="136" name="墨迹 135"/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347174" y="711779"/>
                <a:ext cx="1315797" cy="86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42" name="墨迹 141"/>
              <p14:cNvContentPartPr/>
              <p14:nvPr/>
            </p14:nvContentPartPr>
            <p14:xfrm>
              <a:off x="6526013" y="1331339"/>
              <a:ext cx="114120" cy="266040"/>
            </p14:xfrm>
          </p:contentPart>
        </mc:Choice>
        <mc:Fallback xmlns="">
          <p:pic>
            <p:nvPicPr>
              <p:cNvPr id="142" name="墨迹 141"/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6520271" y="1325219"/>
                <a:ext cx="126322" cy="275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43" name="墨迹 142"/>
              <p14:cNvContentPartPr/>
              <p14:nvPr/>
            </p14:nvContentPartPr>
            <p14:xfrm>
              <a:off x="7324853" y="3733979"/>
              <a:ext cx="156240" cy="249120"/>
            </p14:xfrm>
          </p:contentPart>
        </mc:Choice>
        <mc:Fallback xmlns="">
          <p:pic>
            <p:nvPicPr>
              <p:cNvPr id="143" name="墨迹 142"/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322698" y="3729659"/>
                <a:ext cx="164501" cy="25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4" name="墨迹 143"/>
              <p14:cNvContentPartPr/>
              <p14:nvPr/>
            </p14:nvContentPartPr>
            <p14:xfrm>
              <a:off x="4355573" y="4564499"/>
              <a:ext cx="1932840" cy="67320"/>
            </p14:xfrm>
          </p:contentPart>
        </mc:Choice>
        <mc:Fallback xmlns="">
          <p:pic>
            <p:nvPicPr>
              <p:cNvPr id="144" name="墨迹 143"/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4352334" y="4559099"/>
                <a:ext cx="1937879" cy="77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53" name="墨迹 152"/>
              <p14:cNvContentPartPr/>
              <p14:nvPr/>
            </p14:nvContentPartPr>
            <p14:xfrm>
              <a:off x="6532853" y="2905619"/>
              <a:ext cx="151200" cy="128880"/>
            </p14:xfrm>
          </p:contentPart>
        </mc:Choice>
        <mc:Fallback xmlns="">
          <p:pic>
            <p:nvPicPr>
              <p:cNvPr id="153" name="墨迹 152"/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6526748" y="2900234"/>
                <a:ext cx="160179" cy="14036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64" name="墨迹 163"/>
              <p14:cNvContentPartPr/>
              <p14:nvPr/>
            </p14:nvContentPartPr>
            <p14:xfrm>
              <a:off x="3682373" y="4488899"/>
              <a:ext cx="2308320" cy="1024920"/>
            </p14:xfrm>
          </p:contentPart>
        </mc:Choice>
        <mc:Fallback xmlns="">
          <p:pic>
            <p:nvPicPr>
              <p:cNvPr id="164" name="墨迹 163"/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3678774" y="4483859"/>
                <a:ext cx="2316959" cy="1036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579997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32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701570" y="1114420"/>
            <a:ext cx="7490995" cy="4396503"/>
            <a:chOff x="701570" y="1114420"/>
            <a:chExt cx="7490995" cy="4396503"/>
          </a:xfrm>
        </p:grpSpPr>
        <p:sp>
          <p:nvSpPr>
            <p:cNvPr id="47" name="TextBox 46"/>
            <p:cNvSpPr txBox="1"/>
            <p:nvPr/>
          </p:nvSpPr>
          <p:spPr>
            <a:xfrm>
              <a:off x="701571" y="1114420"/>
              <a:ext cx="74909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/>
                <a:t>Logarithm:  The power to which 10 must be raised to restore the original value.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e.g.	1000.  ( =  10 x 10 x 10 )  =  10</a:t>
              </a:r>
              <a:r>
                <a:rPr lang="en-CA" sz="2400" baseline="30000" dirty="0"/>
                <a:t>3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01570" y="3202599"/>
              <a:ext cx="7490994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/>
                <a:t>Since you have to raise 10 to the power of 3 to get your “1000.” back,</a:t>
              </a:r>
            </a:p>
            <a:p>
              <a:endParaRPr lang="en-CA" sz="2400" dirty="0"/>
            </a:p>
            <a:p>
              <a:r>
                <a:rPr lang="en-CA" sz="2400" dirty="0"/>
                <a:t>The log of 1000.  is 3</a:t>
              </a:r>
            </a:p>
            <a:p>
              <a:endParaRPr lang="en-CA" sz="2400" dirty="0"/>
            </a:p>
            <a:p>
              <a:r>
                <a:rPr lang="en-CA" sz="2400" dirty="0"/>
                <a:t>log (1000.)  =  3</a:t>
              </a:r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3893150" y="2399011"/>
              <a:ext cx="1308920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Arrow Connector 58"/>
            <p:cNvCxnSpPr/>
            <p:nvPr/>
          </p:nvCxnSpPr>
          <p:spPr>
            <a:xfrm flipH="1" flipV="1">
              <a:off x="5663371" y="2341970"/>
              <a:ext cx="393794" cy="8822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Arrow Connector 60"/>
            <p:cNvCxnSpPr/>
            <p:nvPr/>
          </p:nvCxnSpPr>
          <p:spPr>
            <a:xfrm flipV="1">
              <a:off x="1241630" y="2483895"/>
              <a:ext cx="810090" cy="112118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50" name="墨迹 49"/>
              <p14:cNvContentPartPr/>
              <p14:nvPr/>
            </p14:nvContentPartPr>
            <p14:xfrm>
              <a:off x="2112840" y="70560"/>
              <a:ext cx="5173920" cy="5738040"/>
            </p14:xfrm>
          </p:contentPart>
        </mc:Choice>
        <mc:Fallback>
          <p:pic>
            <p:nvPicPr>
              <p:cNvPr id="50" name="墨迹 49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101320" y="66960"/>
                <a:ext cx="5195880" cy="5753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828926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33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grpSp>
        <p:nvGrpSpPr>
          <p:cNvPr id="48" name="Group 47"/>
          <p:cNvGrpSpPr/>
          <p:nvPr/>
        </p:nvGrpSpPr>
        <p:grpSpPr>
          <a:xfrm>
            <a:off x="397961" y="1110831"/>
            <a:ext cx="7490994" cy="1132127"/>
            <a:chOff x="712996" y="2082552"/>
            <a:chExt cx="7490994" cy="1132127"/>
          </a:xfrm>
        </p:grpSpPr>
        <p:sp>
          <p:nvSpPr>
            <p:cNvPr id="52" name="TextBox 51"/>
            <p:cNvSpPr txBox="1"/>
            <p:nvPr/>
          </p:nvSpPr>
          <p:spPr>
            <a:xfrm>
              <a:off x="881590" y="2082552"/>
              <a:ext cx="48798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CA" sz="2400" dirty="0"/>
                <a:t>e.g.	1000.  ( =  10 x 10 x 10 )  =  10</a:t>
              </a:r>
              <a:r>
                <a:rPr lang="en-CA" sz="2400" baseline="30000" dirty="0"/>
                <a:t>3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12996" y="2753014"/>
              <a:ext cx="749099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2400" dirty="0"/>
                <a:t>log (1000.)  =  3</a:t>
              </a:r>
            </a:p>
          </p:txBody>
        </p:sp>
      </p:grpSp>
      <p:sp>
        <p:nvSpPr>
          <p:cNvPr id="57" name="TextBox 56"/>
          <p:cNvSpPr txBox="1"/>
          <p:nvPr/>
        </p:nvSpPr>
        <p:spPr>
          <a:xfrm>
            <a:off x="272782" y="2569913"/>
            <a:ext cx="8237961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/>
              <a:t>What about the sig figs?</a:t>
            </a:r>
          </a:p>
          <a:p>
            <a:endParaRPr lang="en-CA" sz="2400" baseline="30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/>
              <a:t>Where does the 3 come from?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/>
              <a:t>was it part of the sig figs originally (before the log was taken)?</a:t>
            </a:r>
          </a:p>
          <a:p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/>
              <a:t>How many sig figs were there originally (before the log)?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墨迹 48"/>
              <p14:cNvContentPartPr/>
              <p14:nvPr/>
            </p14:nvContentPartPr>
            <p14:xfrm>
              <a:off x="4060080" y="4508280"/>
              <a:ext cx="612000" cy="1745280"/>
            </p14:xfrm>
          </p:contentPart>
        </mc:Choice>
        <mc:Fallback>
          <p:pic>
            <p:nvPicPr>
              <p:cNvPr id="49" name="墨迹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51080" y="4497120"/>
                <a:ext cx="632520" cy="1767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082700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34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log (1000.)  =  3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48047" y="1828983"/>
            <a:ext cx="75692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dirty="0"/>
              <a:t>What about the sig figs?</a:t>
            </a:r>
          </a:p>
          <a:p>
            <a:endParaRPr lang="en-CA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/>
              <a:t>How many sig figs were there originally (before the log)?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r>
              <a:rPr lang="en-CA" sz="2400" dirty="0"/>
              <a:t>These sig figs need to be preserved –</a:t>
            </a:r>
          </a:p>
          <a:p>
            <a:endParaRPr lang="en-CA" sz="2400" dirty="0"/>
          </a:p>
          <a:p>
            <a:r>
              <a:rPr lang="en-CA" sz="2400" dirty="0"/>
              <a:t>How can you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/>
              <a:t>keep the numerical value of three…</a:t>
            </a:r>
          </a:p>
          <a:p>
            <a:r>
              <a:rPr lang="en-CA" sz="2400" dirty="0"/>
              <a:t>		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/>
              <a:t>have the correct number of sig figs?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墨迹 47"/>
              <p14:cNvContentPartPr/>
              <p14:nvPr/>
            </p14:nvContentPartPr>
            <p14:xfrm>
              <a:off x="1972440" y="668520"/>
              <a:ext cx="4005000" cy="664560"/>
            </p14:xfrm>
          </p:contentPart>
        </mc:Choice>
        <mc:Fallback>
          <p:pic>
            <p:nvPicPr>
              <p:cNvPr id="48" name="墨迹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964160" y="659880"/>
                <a:ext cx="4025520" cy="682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50069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35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397961" y="1036551"/>
            <a:ext cx="749099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Significant figure rule for logs and </a:t>
            </a:r>
            <a:r>
              <a:rPr lang="en-CA" sz="2400" dirty="0" err="1"/>
              <a:t>ln’s</a:t>
            </a:r>
            <a:r>
              <a:rPr lang="en-CA" sz="2400" dirty="0"/>
              <a:t>:</a:t>
            </a:r>
          </a:p>
          <a:p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/>
              <a:t>Determine the number of sig figs in the original value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CA" sz="24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dirty="0"/>
              <a:t>Keep this many </a:t>
            </a:r>
            <a:r>
              <a:rPr lang="en-CA" sz="2400" b="1" dirty="0"/>
              <a:t>decimal places </a:t>
            </a:r>
            <a:r>
              <a:rPr lang="en-CA" sz="2400" dirty="0"/>
              <a:t>in the calculated log or ln.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/>
              <a:t>Keep any digits in front of the decimal place, but don’t count them as sig figs.  They are analogous to leading zeros in this context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CA" sz="2400" dirty="0"/>
              <a:t>Add zeros on the end of the value if you don’t have enough sig figs already</a:t>
            </a:r>
          </a:p>
          <a:p>
            <a:r>
              <a:rPr lang="en-CA" sz="2400" dirty="0"/>
              <a:t> 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墨迹 47"/>
              <p14:cNvContentPartPr/>
              <p14:nvPr/>
            </p14:nvContentPartPr>
            <p14:xfrm>
              <a:off x="3291480" y="2235600"/>
              <a:ext cx="2001240" cy="546120"/>
            </p14:xfrm>
          </p:contentPart>
        </mc:Choice>
        <mc:Fallback>
          <p:pic>
            <p:nvPicPr>
              <p:cNvPr id="48" name="墨迹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81400" y="2226960"/>
                <a:ext cx="2017440" cy="56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440886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36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Significant figure rule for logs and </a:t>
            </a:r>
            <a:r>
              <a:rPr lang="en-CA" sz="2000" dirty="0" err="1"/>
              <a:t>ln’s</a:t>
            </a:r>
            <a:r>
              <a:rPr lang="en-CA" sz="2000" dirty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/>
              <a:t>Determine the number of sig figs in the original value</a:t>
            </a:r>
          </a:p>
          <a:p>
            <a:pPr marL="539750" lvl="1" indent="-269875">
              <a:buFont typeface="Arial" panose="020B0604020202020204" pitchFamily="34" charset="0"/>
              <a:buChar char="•"/>
            </a:pPr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/>
              <a:t>Keep this many </a:t>
            </a:r>
            <a:r>
              <a:rPr lang="en-CA" sz="2000" b="1" dirty="0"/>
              <a:t>decimal places </a:t>
            </a:r>
            <a:r>
              <a:rPr lang="en-CA" sz="2000" dirty="0"/>
              <a:t>in the calculated log or ln. 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/>
              <a:t>Keep any digits in front of the decimal place, but don’t count them as sig figs</a:t>
            </a:r>
          </a:p>
          <a:p>
            <a:pPr marL="808038" lvl="2" indent="-268288">
              <a:buFont typeface="Arial" panose="020B0604020202020204" pitchFamily="34" charset="0"/>
              <a:buChar char="•"/>
            </a:pPr>
            <a:r>
              <a:rPr lang="en-CA" sz="1900" dirty="0"/>
              <a:t>Add zeros on the end of the value if you don’t have enough sig figs already</a:t>
            </a:r>
          </a:p>
          <a:p>
            <a:endParaRPr lang="en-CA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386535" y="3411597"/>
            <a:ext cx="6944530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200" dirty="0"/>
              <a:t>log (1 0 0 0 ) = [ 3 ] = </a:t>
            </a:r>
          </a:p>
          <a:p>
            <a:endParaRPr lang="en-CA" sz="1200" dirty="0"/>
          </a:p>
          <a:p>
            <a:r>
              <a:rPr lang="en-CA" sz="3200" dirty="0"/>
              <a:t>log (1 0 0 0</a:t>
            </a:r>
            <a:r>
              <a:rPr lang="en-CA" sz="4800" b="1" dirty="0"/>
              <a:t>.</a:t>
            </a:r>
            <a:r>
              <a:rPr lang="en-CA" sz="3200" dirty="0"/>
              <a:t>) =  [ 3 ] = </a:t>
            </a:r>
          </a:p>
          <a:p>
            <a:endParaRPr lang="en-CA" sz="2400" dirty="0"/>
          </a:p>
          <a:p>
            <a:r>
              <a:rPr lang="en-CA" sz="3200" dirty="0"/>
              <a:t>log ( 9. 8 5 x 10</a:t>
            </a:r>
            <a:r>
              <a:rPr lang="en-CA" sz="3200" baseline="30000" dirty="0"/>
              <a:t>–31</a:t>
            </a:r>
            <a:r>
              <a:rPr lang="en-CA" sz="3200" dirty="0"/>
              <a:t>) = [ – 30.00656377] =  </a:t>
            </a:r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3293985"/>
            <a:ext cx="7880560" cy="301020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墨迹 48"/>
              <p14:cNvContentPartPr/>
              <p14:nvPr/>
            </p14:nvContentPartPr>
            <p14:xfrm>
              <a:off x="1575000" y="3287160"/>
              <a:ext cx="6605640" cy="2814840"/>
            </p14:xfrm>
          </p:contentPart>
        </mc:Choice>
        <mc:Fallback>
          <p:pic>
            <p:nvPicPr>
              <p:cNvPr id="49" name="墨迹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64920" y="3276720"/>
                <a:ext cx="6622200" cy="2835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740917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37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b3		Logarithms/Natural logarithms (log &amp; ln)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Taking </a:t>
            </a:r>
            <a:r>
              <a:rPr lang="en-CA" sz="2000" dirty="0" err="1"/>
              <a:t>antilogs</a:t>
            </a:r>
            <a:r>
              <a:rPr lang="en-CA" sz="2000" dirty="0"/>
              <a:t> &amp; </a:t>
            </a:r>
            <a:r>
              <a:rPr lang="en-CA" sz="2000" dirty="0" err="1"/>
              <a:t>antilns</a:t>
            </a:r>
            <a:r>
              <a:rPr lang="en-CA" sz="2000" dirty="0"/>
              <a:t>:</a:t>
            </a:r>
          </a:p>
          <a:p>
            <a:pPr marL="539750" indent="-269875"/>
            <a:endParaRPr lang="en-CA" sz="2000" dirty="0"/>
          </a:p>
          <a:p>
            <a:pPr marL="539750" lvl="1" indent="-269875">
              <a:buFont typeface="Arial" panose="020B0604020202020204" pitchFamily="34" charset="0"/>
              <a:buChar char="•"/>
            </a:pPr>
            <a:r>
              <a:rPr lang="en-CA" sz="2000" dirty="0"/>
              <a:t>The number of sig figs </a:t>
            </a:r>
            <a:r>
              <a:rPr lang="en-CA" sz="2000" b="1" dirty="0"/>
              <a:t>after the decimal place </a:t>
            </a:r>
            <a:r>
              <a:rPr lang="en-CA" sz="2000" dirty="0"/>
              <a:t>represents the total number of sig figs in the calculated result.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02113" y="2668515"/>
            <a:ext cx="5715026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012950">
              <a:tabLst>
                <a:tab pos="3051175" algn="l"/>
              </a:tabLst>
            </a:pPr>
            <a:r>
              <a:rPr lang="en-CA" sz="3200" dirty="0"/>
              <a:t>log x = 4.939 ;	x = </a:t>
            </a:r>
            <a:r>
              <a:rPr lang="en-CA" sz="2000" dirty="0"/>
              <a:t>[ 86 896.024293 ] </a:t>
            </a:r>
          </a:p>
          <a:p>
            <a:pPr defTabSz="2012950">
              <a:tabLst>
                <a:tab pos="3051175" algn="l"/>
              </a:tabLst>
            </a:pPr>
            <a:endParaRPr lang="en-CA" sz="1200" dirty="0"/>
          </a:p>
          <a:p>
            <a:pPr defTabSz="2012950">
              <a:tabLst>
                <a:tab pos="3051175" algn="l"/>
              </a:tabLst>
            </a:pPr>
            <a:endParaRPr lang="en-CA" sz="1200" dirty="0"/>
          </a:p>
          <a:p>
            <a:pPr defTabSz="2012950">
              <a:tabLst>
                <a:tab pos="3051175" algn="l"/>
              </a:tabLst>
            </a:pPr>
            <a:r>
              <a:rPr lang="en-CA" sz="3200" dirty="0"/>
              <a:t>ln x =  0.6 ;	x = </a:t>
            </a:r>
            <a:r>
              <a:rPr lang="en-CA" sz="2000" dirty="0"/>
              <a:t>[ 1.8221188 ]</a:t>
            </a:r>
          </a:p>
          <a:p>
            <a:pPr defTabSz="2012950">
              <a:tabLst>
                <a:tab pos="3051175" algn="l"/>
              </a:tabLst>
            </a:pPr>
            <a:endParaRPr lang="en-CA" sz="2400" dirty="0"/>
          </a:p>
          <a:p>
            <a:pPr defTabSz="2012950">
              <a:tabLst>
                <a:tab pos="3051175" algn="l"/>
              </a:tabLst>
            </a:pPr>
            <a:endParaRPr lang="en-CA" sz="1000" dirty="0"/>
          </a:p>
          <a:p>
            <a:pPr defTabSz="2012950">
              <a:tabLst>
                <a:tab pos="3051175" algn="l"/>
              </a:tabLst>
            </a:pPr>
            <a:r>
              <a:rPr lang="en-CA" sz="3200" baseline="30000" dirty="0">
                <a:solidFill>
                  <a:srgbClr val="FF0000"/>
                </a:solidFill>
              </a:rPr>
              <a:t>**</a:t>
            </a:r>
            <a:r>
              <a:rPr lang="en-CA" sz="3200" dirty="0"/>
              <a:t>ln x = 5.3 x 10</a:t>
            </a:r>
            <a:r>
              <a:rPr lang="en-CA" sz="3200" baseline="30000" dirty="0"/>
              <a:t>–3 </a:t>
            </a:r>
            <a:r>
              <a:rPr lang="en-CA" sz="3200" dirty="0"/>
              <a:t>;	x = </a:t>
            </a:r>
            <a:r>
              <a:rPr lang="en-CA" sz="2000" dirty="0"/>
              <a:t>[ 1.00531407 ]</a:t>
            </a:r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2569913"/>
            <a:ext cx="7880560" cy="373427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48" name="Date Placeholder 4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9" name="墨迹 48"/>
              <p14:cNvContentPartPr/>
              <p14:nvPr/>
            </p14:nvContentPartPr>
            <p14:xfrm>
              <a:off x="1595520" y="2365200"/>
              <a:ext cx="5742720" cy="3910320"/>
            </p14:xfrm>
          </p:contentPart>
        </mc:Choice>
        <mc:Fallback>
          <p:pic>
            <p:nvPicPr>
              <p:cNvPr id="49" name="墨迹 48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584360" y="2352960"/>
                <a:ext cx="5763960" cy="3933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232608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38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Numbers that are </a:t>
            </a:r>
            <a:r>
              <a:rPr lang="en-CA" sz="2000" b="1" i="1" dirty="0"/>
              <a:t>counted</a:t>
            </a:r>
            <a:r>
              <a:rPr lang="en-CA" sz="2000" dirty="0"/>
              <a:t>:</a:t>
            </a:r>
          </a:p>
          <a:p>
            <a:endParaRPr lang="en-CA" sz="2000" dirty="0"/>
          </a:p>
          <a:p>
            <a:pPr lvl="1"/>
            <a:r>
              <a:rPr lang="en-CA" sz="2000" dirty="0"/>
              <a:t>e.g.	the number of students in the room</a:t>
            </a:r>
          </a:p>
          <a:p>
            <a:pPr lvl="1"/>
            <a:r>
              <a:rPr lang="en-CA" sz="2000" dirty="0"/>
              <a:t>	the number of steps in a staircase</a:t>
            </a:r>
          </a:p>
          <a:p>
            <a:pPr lvl="1"/>
            <a:endParaRPr lang="en-CA" sz="2000" dirty="0"/>
          </a:p>
        </p:txBody>
      </p:sp>
      <p:grpSp>
        <p:nvGrpSpPr>
          <p:cNvPr id="70" name="Group 69"/>
          <p:cNvGrpSpPr/>
          <p:nvPr/>
        </p:nvGrpSpPr>
        <p:grpSpPr>
          <a:xfrm>
            <a:off x="386535" y="3515667"/>
            <a:ext cx="8606202" cy="2298598"/>
            <a:chOff x="386535" y="2675502"/>
            <a:chExt cx="8606202" cy="2298598"/>
          </a:xfrm>
        </p:grpSpPr>
        <p:grpSp>
          <p:nvGrpSpPr>
            <p:cNvPr id="51" name="Group 50"/>
            <p:cNvGrpSpPr/>
            <p:nvPr/>
          </p:nvGrpSpPr>
          <p:grpSpPr>
            <a:xfrm>
              <a:off x="3261797" y="3225312"/>
              <a:ext cx="4715730" cy="718829"/>
              <a:chOff x="504445" y="1073483"/>
              <a:chExt cx="4715730" cy="718829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504445" y="1099421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64" name="TextBox 6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/>
                    </a:p>
                  </p:txBody>
                </p:sp>
              </mc:Choice>
              <mc:Fallback xmlns="">
                <p:sp>
                  <p:nvSpPr>
                    <p:cNvPr id="51" name="TextBox 50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3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=</a:t>
                  </a:r>
                </a:p>
              </p:txBody>
            </p:sp>
            <p:sp>
              <p:nvSpPr>
                <p:cNvPr id="66" name="TextBox 65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ln</a:t>
                  </a:r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</p:grp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3" name="TextBox 52"/>
                  <p:cNvSpPr txBox="1"/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b="0" i="1" smtClean="0">
                                  <a:latin typeface="Cambria Math"/>
                                </a:rPr>
                                <m:t>284.2 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𝗑</m:t>
                              </m:r>
                              <m:r>
                                <a:rPr lang="en-CA" b="0" i="1" smtClean="0">
                                  <a:latin typeface="Cambria Math"/>
                                </a:rPr>
                                <m:t> 103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8.314</m:t>
                              </m:r>
                            </m:den>
                          </m:f>
                        </m:oMath>
                      </m:oMathPara>
                    </a14:m>
                    <a:endParaRPr lang="en-CA" b="0" dirty="0"/>
                  </a:p>
                </p:txBody>
              </p:sp>
            </mc:Choice>
            <mc:Fallback xmlns="">
              <p:sp>
                <p:nvSpPr>
                  <p:cNvPr id="53" name="TextBox 5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081445" y="1089744"/>
                    <a:ext cx="1350150" cy="612732"/>
                  </a:xfrm>
                  <a:prstGeom prst="rect">
                    <a:avLst/>
                  </a:prstGeom>
                  <a:blipFill rotWithShape="0"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grpSp>
            <p:nvGrpSpPr>
              <p:cNvPr id="54" name="Group 53"/>
              <p:cNvGrpSpPr/>
              <p:nvPr/>
            </p:nvGrpSpPr>
            <p:grpSpPr>
              <a:xfrm>
                <a:off x="3356784" y="1073483"/>
                <a:ext cx="1863391" cy="681711"/>
                <a:chOff x="3356784" y="1073483"/>
                <a:chExt cx="1863391" cy="681711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4140660" y="1134749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–</a:t>
                  </a:r>
                </a:p>
              </p:txBody>
            </p:sp>
            <p:grpSp>
              <p:nvGrpSpPr>
                <p:cNvPr id="57" name="Group 56"/>
                <p:cNvGrpSpPr/>
                <p:nvPr/>
              </p:nvGrpSpPr>
              <p:grpSpPr>
                <a:xfrm>
                  <a:off x="3356784" y="1073483"/>
                  <a:ext cx="954198" cy="646331"/>
                  <a:chOff x="4697922" y="892459"/>
                  <a:chExt cx="954198" cy="646331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62" name="TextBox 61"/>
                      <p:cNvSpPr txBox="1"/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/>
                                    </a:rPr>
                                    <m:t>392.6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/>
                      </a:p>
                    </p:txBody>
                  </p:sp>
                </mc:Choice>
                <mc:Fallback xmlns="">
                  <p:sp>
                    <p:nvSpPr>
                      <p:cNvPr id="62" name="TextBox 61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4842030" y="903399"/>
                        <a:ext cx="810090" cy="612732"/>
                      </a:xfrm>
                      <a:prstGeom prst="rect">
                        <a:avLst/>
                      </a:prstGeom>
                      <a:blipFill rotWithShape="1">
                        <a:blip r:embed="rId5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3" name="TextBox 62"/>
                  <p:cNvSpPr txBox="1"/>
                  <p:nvPr/>
                </p:nvSpPr>
                <p:spPr>
                  <a:xfrm>
                    <a:off x="4697922" y="89245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/>
                      <a:t>(</a:t>
                    </a:r>
                  </a:p>
                </p:txBody>
              </p:sp>
            </p:grpSp>
            <p:grpSp>
              <p:nvGrpSpPr>
                <p:cNvPr id="58" name="Group 57"/>
                <p:cNvGrpSpPr/>
                <p:nvPr/>
              </p:nvGrpSpPr>
              <p:grpSpPr>
                <a:xfrm>
                  <a:off x="4265977" y="1081444"/>
                  <a:ext cx="954198" cy="673750"/>
                  <a:chOff x="6012160" y="919670"/>
                  <a:chExt cx="954198" cy="673750"/>
                </a:xfrm>
              </p:grpSpPr>
              <mc:AlternateContent xmlns:mc="http://schemas.openxmlformats.org/markup-compatibility/2006" xmlns:a14="http://schemas.microsoft.com/office/drawing/2010/main">
                <mc:Choice Requires="a14">
                  <p:sp>
                    <p:nvSpPr>
                      <p:cNvPr id="59" name="TextBox 58"/>
                      <p:cNvSpPr txBox="1"/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pPr/>
                        <a14:m>
                          <m:oMathPara xmlns:m="http://schemas.openxmlformats.org/officeDocument/2006/math">
                            <m:oMathParaPr>
                              <m:jc m:val="centerGroup"/>
                            </m:oMathParaPr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CA" b="0" i="1" smtClean="0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CA" b="0" i="1" smtClean="0">
                                      <a:latin typeface="Cambria Math" panose="02040503050406030204" pitchFamily="18" charset="0"/>
                                    </a:rPr>
                                    <m:t>437.0</m:t>
                                  </m:r>
                                </m:den>
                              </m:f>
                            </m:oMath>
                          </m:oMathPara>
                        </a14:m>
                        <a:endParaRPr lang="en-CA" b="0" dirty="0"/>
                      </a:p>
                    </p:txBody>
                  </p:sp>
                </mc:Choice>
                <mc:Fallback xmlns="">
                  <p:sp>
                    <p:nvSpPr>
                      <p:cNvPr id="59" name="TextBox 58"/>
                      <p:cNvSpPr txBox="1">
                        <a:spLocks noRot="1" noChangeAspect="1" noMove="1" noResize="1" noEditPoints="1" noAdjustHandles="1" noChangeArrowheads="1" noChangeShapeType="1" noTextEdit="1"/>
                      </p:cNvSpPr>
                      <p:nvPr/>
                    </p:nvSpPr>
                    <p:spPr>
                      <a:xfrm>
                        <a:off x="6012160" y="919670"/>
                        <a:ext cx="810090" cy="612732"/>
                      </a:xfrm>
                      <a:prstGeom prst="rect">
                        <a:avLst/>
                      </a:prstGeom>
                      <a:blipFill rotWithShape="0">
                        <a:blip r:embed="rId6"/>
                        <a:stretch>
                          <a:fillRect/>
                        </a:stretch>
                      </a:blipFill>
                    </p:spPr>
                    <p:txBody>
                      <a:bodyPr/>
                      <a:lstStyle/>
                      <a:p>
                        <a:r>
                          <a:rPr lang="en-CA">
                            <a:noFill/>
                          </a:rPr>
                          <a:t> </a:t>
                        </a:r>
                      </a:p>
                    </p:txBody>
                  </p:sp>
                </mc:Fallback>
              </mc:AlternateContent>
              <p:sp>
                <p:nvSpPr>
                  <p:cNvPr id="61" name="TextBox 60"/>
                  <p:cNvSpPr txBox="1"/>
                  <p:nvPr/>
                </p:nvSpPr>
                <p:spPr>
                  <a:xfrm flipV="1">
                    <a:off x="6642230" y="947089"/>
                    <a:ext cx="324128" cy="646331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sz="3600" dirty="0"/>
                      <a:t>(</a:t>
                    </a:r>
                  </a:p>
                </p:txBody>
              </p:sp>
            </p:grpSp>
          </p:grpSp>
        </p:grpSp>
        <p:grpSp>
          <p:nvGrpSpPr>
            <p:cNvPr id="69" name="Group 68"/>
            <p:cNvGrpSpPr/>
            <p:nvPr/>
          </p:nvGrpSpPr>
          <p:grpSpPr>
            <a:xfrm>
              <a:off x="386535" y="2675502"/>
              <a:ext cx="8606202" cy="2298598"/>
              <a:chOff x="386535" y="2675502"/>
              <a:chExt cx="8606202" cy="2298598"/>
            </a:xfrm>
          </p:grpSpPr>
          <p:sp>
            <p:nvSpPr>
              <p:cNvPr id="48" name="Rectangle 47"/>
              <p:cNvSpPr/>
              <p:nvPr/>
            </p:nvSpPr>
            <p:spPr>
              <a:xfrm>
                <a:off x="386535" y="2675502"/>
                <a:ext cx="8280920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CA" sz="2000" dirty="0"/>
                  <a:t>Numbers that serve as </a:t>
                </a:r>
                <a:r>
                  <a:rPr lang="en-CA" sz="2000" b="1" i="1" dirty="0"/>
                  <a:t>mathematical operators</a:t>
                </a:r>
                <a:r>
                  <a:rPr lang="en-CA" sz="2000" dirty="0"/>
                  <a:t>:</a:t>
                </a:r>
              </a:p>
            </p:txBody>
          </p:sp>
          <p:sp>
            <p:nvSpPr>
              <p:cNvPr id="49" name="Rectangle 48"/>
              <p:cNvSpPr/>
              <p:nvPr/>
            </p:nvSpPr>
            <p:spPr>
              <a:xfrm>
                <a:off x="386535" y="3342884"/>
                <a:ext cx="8606202" cy="16312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/>
                <a:r>
                  <a:rPr lang="en-CA" sz="2000" dirty="0"/>
                  <a:t>e.g.	in the equation :</a:t>
                </a:r>
              </a:p>
              <a:p>
                <a:pPr lvl="1"/>
                <a:endParaRPr lang="en-CA" sz="2000" dirty="0"/>
              </a:p>
              <a:p>
                <a:pPr lvl="1"/>
                <a:endParaRPr lang="en-CA" sz="2000" dirty="0"/>
              </a:p>
              <a:p>
                <a:pPr lvl="1"/>
                <a:endParaRPr lang="en-CA" sz="2000" dirty="0"/>
              </a:p>
              <a:p>
                <a:pPr lvl="1"/>
                <a:r>
                  <a:rPr lang="en-CA" sz="2000" dirty="0"/>
                  <a:t>the 1’s mean “invert” and are interchangeable with  (392.6)</a:t>
                </a:r>
                <a:r>
                  <a:rPr lang="en-CA" sz="2000" baseline="30000" dirty="0"/>
                  <a:t>–1</a:t>
                </a:r>
                <a:r>
                  <a:rPr lang="en-CA" sz="2000" dirty="0"/>
                  <a:t> and (437.0)</a:t>
                </a:r>
                <a:r>
                  <a:rPr lang="en-CA" sz="2000" baseline="30000" dirty="0"/>
                  <a:t>–1</a:t>
                </a:r>
                <a:r>
                  <a:rPr lang="en-CA" sz="2000" dirty="0"/>
                  <a:t> . </a:t>
                </a:r>
              </a:p>
            </p:txBody>
          </p:sp>
        </p:grpSp>
      </p:grp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81629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-1539" y="147337"/>
            <a:ext cx="9144000" cy="6644215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39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c		Exact Numbers</a:t>
            </a:r>
            <a:endParaRPr lang="en-CA" sz="2800" dirty="0"/>
          </a:p>
        </p:txBody>
      </p:sp>
      <p:sp>
        <p:nvSpPr>
          <p:cNvPr id="55" name="TextBox 54"/>
          <p:cNvSpPr txBox="1"/>
          <p:nvPr/>
        </p:nvSpPr>
        <p:spPr>
          <a:xfrm>
            <a:off x="272782" y="1036551"/>
            <a:ext cx="85296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/>
              <a:t>Numbers that are </a:t>
            </a:r>
            <a:r>
              <a:rPr lang="en-CA" sz="2000" b="1" i="1" dirty="0"/>
              <a:t>defined</a:t>
            </a:r>
            <a:r>
              <a:rPr lang="en-CA" sz="2000" dirty="0"/>
              <a:t>:</a:t>
            </a:r>
          </a:p>
          <a:p>
            <a:endParaRPr lang="en-CA" sz="2000" dirty="0"/>
          </a:p>
          <a:p>
            <a:pPr lvl="1"/>
            <a:r>
              <a:rPr lang="en-CA" sz="2000" dirty="0"/>
              <a:t>e.g.	by convention, there are </a:t>
            </a:r>
            <a:r>
              <a:rPr lang="en-CA" sz="2000" b="1" dirty="0"/>
              <a:t>exactly</a:t>
            </a:r>
            <a:r>
              <a:rPr lang="en-CA" sz="2000" dirty="0"/>
              <a:t> 2.54 cm in an inch.</a:t>
            </a:r>
          </a:p>
          <a:p>
            <a:pPr lvl="1"/>
            <a:endParaRPr lang="en-CA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0770" y="3113965"/>
            <a:ext cx="85296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b="1" i="1" dirty="0"/>
              <a:t>Unit prefix conversions</a:t>
            </a:r>
            <a:r>
              <a:rPr lang="en-CA" sz="2000" dirty="0"/>
              <a:t>:</a:t>
            </a:r>
          </a:p>
          <a:p>
            <a:endParaRPr lang="en-CA" sz="2000" dirty="0"/>
          </a:p>
          <a:p>
            <a:pPr lvl="1"/>
            <a:r>
              <a:rPr lang="en-CA" sz="2000" dirty="0"/>
              <a:t>e.g.	k (as in </a:t>
            </a:r>
            <a:r>
              <a:rPr lang="en-CA" sz="2000" b="1" u="sng" dirty="0"/>
              <a:t>kilo</a:t>
            </a:r>
            <a:r>
              <a:rPr lang="en-CA" sz="2000" dirty="0"/>
              <a:t>meter) is exactly 1000</a:t>
            </a:r>
          </a:p>
          <a:p>
            <a:pPr lvl="1"/>
            <a:endParaRPr lang="en-CA" sz="2000" dirty="0"/>
          </a:p>
          <a:p>
            <a:pPr lvl="1"/>
            <a:r>
              <a:rPr lang="en-CA" sz="2000" dirty="0"/>
              <a:t>	p (as in </a:t>
            </a:r>
            <a:r>
              <a:rPr lang="en-CA" sz="2000" b="1" u="sng" dirty="0" err="1"/>
              <a:t>pico</a:t>
            </a:r>
            <a:r>
              <a:rPr lang="en-CA" sz="2000" dirty="0" err="1"/>
              <a:t>meter</a:t>
            </a:r>
            <a:r>
              <a:rPr lang="en-CA" sz="2000" dirty="0"/>
              <a:t>) is exactly 10</a:t>
            </a:r>
            <a:r>
              <a:rPr lang="en-CA" sz="2000" baseline="30000" dirty="0"/>
              <a:t>–12</a:t>
            </a:r>
            <a:r>
              <a:rPr lang="en-CA" sz="2000" dirty="0"/>
              <a:t> </a:t>
            </a:r>
          </a:p>
        </p:txBody>
      </p:sp>
      <p:sp>
        <p:nvSpPr>
          <p:cNvPr id="47" name="Date Placeholder 4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48" name="墨迹 47"/>
              <p14:cNvContentPartPr/>
              <p14:nvPr/>
            </p14:nvContentPartPr>
            <p14:xfrm>
              <a:off x="3294720" y="2830680"/>
              <a:ext cx="3719880" cy="1409400"/>
            </p14:xfrm>
          </p:contentPart>
        </mc:Choice>
        <mc:Fallback>
          <p:pic>
            <p:nvPicPr>
              <p:cNvPr id="48" name="墨迹 47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83920" y="2818440"/>
                <a:ext cx="3744360" cy="1434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379835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16504" y="76772"/>
            <a:ext cx="8934709" cy="6682598"/>
            <a:chOff x="0" y="188640"/>
            <a:chExt cx="9144000" cy="6644215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0" y="18864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0" y="34160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0" y="5050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0" y="67600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0" y="82896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0" y="9924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0" y="115572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0" y="130868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0" y="147218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164308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0" y="179604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0" y="195954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0" y="2123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0" y="227681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0" y="24403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0" y="261121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0" y="276418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0" y="292767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0" y="309093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0" y="324390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0" y="340739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0" y="35782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0" y="373126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0" y="389475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0" y="405907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0" y="421203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0" y="437552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0" y="4546431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0" y="469939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0" y="486289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0" y="502615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0" y="517911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0" y="53426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0" y="551351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0" y="5666478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0" y="5829973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0" y="602903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0" y="61819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0" y="634549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0" y="6516396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6669360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0" y="6832855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>
                <a:solidFill>
                  <a:srgbClr val="FF0000"/>
                </a:solidFill>
              </a:rPr>
              <a:t>math &amp; measurement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46" name="Slide Number Placeholder 4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D6CF5-492A-4151-A469-E58A69799F7B}" type="slidenum">
              <a:rPr lang="en-CA" smtClean="0"/>
              <a:t>40</a:t>
            </a:fld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272782" y="180123"/>
            <a:ext cx="7919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>
                <a:solidFill>
                  <a:srgbClr val="FF0000"/>
                </a:solidFill>
              </a:rPr>
              <a:t>1.2 d		Multi-step Calculations</a:t>
            </a:r>
            <a:endParaRPr lang="en-CA" sz="2800" dirty="0"/>
          </a:p>
        </p:txBody>
      </p:sp>
      <p:sp>
        <p:nvSpPr>
          <p:cNvPr id="50" name="Rectangle 49"/>
          <p:cNvSpPr/>
          <p:nvPr/>
        </p:nvSpPr>
        <p:spPr>
          <a:xfrm flipH="1" flipV="1">
            <a:off x="386535" y="1951026"/>
            <a:ext cx="7880560" cy="435316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grpSp>
        <p:nvGrpSpPr>
          <p:cNvPr id="47" name="Group 46"/>
          <p:cNvGrpSpPr/>
          <p:nvPr/>
        </p:nvGrpSpPr>
        <p:grpSpPr>
          <a:xfrm>
            <a:off x="504445" y="1073483"/>
            <a:ext cx="4715730" cy="718829"/>
            <a:chOff x="504445" y="1073483"/>
            <a:chExt cx="4715730" cy="718829"/>
          </a:xfrm>
        </p:grpSpPr>
        <p:grpSp>
          <p:nvGrpSpPr>
            <p:cNvPr id="70" name="Group 69"/>
            <p:cNvGrpSpPr/>
            <p:nvPr/>
          </p:nvGrpSpPr>
          <p:grpSpPr>
            <a:xfrm>
              <a:off x="504445" y="1099421"/>
              <a:ext cx="1475736" cy="692891"/>
              <a:chOff x="284468" y="764263"/>
              <a:chExt cx="1475736" cy="692891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51" name="TextBox 50"/>
                  <p:cNvSpPr txBox="1"/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f>
                            <m:fPr>
                              <m:ctrlPr>
                                <a:rPr lang="en-CA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CA" i="1">
                                  <a:latin typeface="Cambria Math"/>
                                </a:rPr>
                                <m:t>𝗑</m:t>
                              </m:r>
                            </m:num>
                            <m:den>
                              <m:r>
                                <a:rPr lang="en-CA" b="0" i="1" smtClean="0">
                                  <a:latin typeface="Cambria Math"/>
                                </a:rPr>
                                <m:t>1.86</m:t>
                              </m:r>
                            </m:den>
                          </m:f>
                        </m:oMath>
                      </m:oMathPara>
                    </a14:m>
                    <a:endParaRPr lang="en-CA" b="0" dirty="0"/>
                  </a:p>
                </p:txBody>
              </p:sp>
            </mc:Choice>
            <mc:Fallback xmlns="">
              <p:sp>
                <p:nvSpPr>
                  <p:cNvPr id="51" name="TextBox 5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01570" y="804082"/>
                    <a:ext cx="585065" cy="566694"/>
                  </a:xfrm>
                  <a:prstGeom prst="rect">
                    <a:avLst/>
                  </a:prstGeom>
                  <a:blipFill rotWithShape="1">
                    <a:blip r:embed="rId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48" name="TextBox 47"/>
              <p:cNvSpPr txBox="1"/>
              <p:nvPr/>
            </p:nvSpPr>
            <p:spPr>
              <a:xfrm>
                <a:off x="1421650" y="83532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=</a:t>
                </a: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84468" y="818720"/>
                <a:ext cx="41710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ln</a:t>
                </a: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39506" y="76426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/>
                  <a:t>(</a:t>
                </a: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 flipV="1">
                <a:off x="1142527" y="810823"/>
                <a:ext cx="32412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/>
                  <a:t>(</a:t>
                </a: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TextBox 51"/>
                <p:cNvSpPr txBox="1"/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en-CA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CA" b="0" i="1" smtClean="0">
                                <a:latin typeface="Cambria Math"/>
                              </a:rPr>
                              <m:t>284.2 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𝗑</m:t>
                            </m:r>
                            <m:r>
                              <a:rPr lang="en-CA" b="0" i="1" smtClean="0">
                                <a:latin typeface="Cambria Math"/>
                              </a:rPr>
                              <m:t> 103</m:t>
                            </m:r>
                          </m:num>
                          <m:den>
                            <m:r>
                              <a:rPr lang="en-CA" b="0" i="1" smtClean="0">
                                <a:latin typeface="Cambria Math"/>
                              </a:rPr>
                              <m:t>8.314</m:t>
                            </m:r>
                          </m:den>
                        </m:f>
                      </m:oMath>
                    </m:oMathPara>
                  </a14:m>
                  <a:endParaRPr lang="en-CA" b="0" dirty="0"/>
                </a:p>
              </p:txBody>
            </p:sp>
          </mc:Choice>
          <mc:Fallback xmlns="">
            <p:sp>
              <p:nvSpPr>
                <p:cNvPr id="52" name="TextBox 5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81445" y="1089744"/>
                  <a:ext cx="1350150" cy="612732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CA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79" name="Group 78"/>
            <p:cNvGrpSpPr/>
            <p:nvPr/>
          </p:nvGrpSpPr>
          <p:grpSpPr>
            <a:xfrm>
              <a:off x="3356784" y="1073483"/>
              <a:ext cx="1863391" cy="681711"/>
              <a:chOff x="3356784" y="1073483"/>
              <a:chExt cx="1863391" cy="681711"/>
            </a:xfrm>
          </p:grpSpPr>
          <p:sp>
            <p:nvSpPr>
              <p:cNvPr id="56" name="TextBox 55"/>
              <p:cNvSpPr txBox="1"/>
              <p:nvPr/>
            </p:nvSpPr>
            <p:spPr>
              <a:xfrm>
                <a:off x="4140660" y="1134749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–</a:t>
                </a: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3356784" y="1073483"/>
                <a:ext cx="954198" cy="646331"/>
                <a:chOff x="4697922" y="892459"/>
                <a:chExt cx="954198" cy="64633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3" name="TextBox 52"/>
                    <p:cNvSpPr txBox="1"/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392.6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/>
                    </a:p>
                  </p:txBody>
                </p:sp>
              </mc:Choice>
              <mc:Fallback xmlns="">
                <p:sp>
                  <p:nvSpPr>
                    <p:cNvPr id="53" name="TextBox 5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4842030" y="903399"/>
                      <a:ext cx="810090" cy="612732"/>
                    </a:xfrm>
                    <a:prstGeom prst="rect">
                      <a:avLst/>
                    </a:prstGeom>
                    <a:blipFill rotWithShape="1"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3" name="TextBox 62"/>
                <p:cNvSpPr txBox="1"/>
                <p:nvPr/>
              </p:nvSpPr>
              <p:spPr>
                <a:xfrm>
                  <a:off x="4697922" y="89245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</p:grpSp>
          <p:grpSp>
            <p:nvGrpSpPr>
              <p:cNvPr id="67" name="Group 66"/>
              <p:cNvGrpSpPr/>
              <p:nvPr/>
            </p:nvGrpSpPr>
            <p:grpSpPr>
              <a:xfrm>
                <a:off x="4265977" y="1081444"/>
                <a:ext cx="954198" cy="673750"/>
                <a:chOff x="6012160" y="919670"/>
                <a:chExt cx="954198" cy="673750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4" name="TextBox 53"/>
                    <p:cNvSpPr txBox="1"/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b="0" i="1" smtClean="0">
                                    <a:latin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  <m:t>437.0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/>
                    </a:p>
                  </p:txBody>
                </p:sp>
              </mc:Choice>
              <mc:Fallback xmlns="">
                <p:sp>
                  <p:nvSpPr>
                    <p:cNvPr id="54" name="TextBox 5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012160" y="919670"/>
                      <a:ext cx="810090" cy="612732"/>
                    </a:xfrm>
                    <a:prstGeom prst="rect">
                      <a:avLst/>
                    </a:prstGeom>
                    <a:blipFill rotWithShape="0"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65" name="TextBox 64"/>
                <p:cNvSpPr txBox="1"/>
                <p:nvPr/>
              </p:nvSpPr>
              <p:spPr>
                <a:xfrm flipV="1">
                  <a:off x="6642230" y="947089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</p:grpSp>
        </p:grpSp>
      </p:grpSp>
      <p:grpSp>
        <p:nvGrpSpPr>
          <p:cNvPr id="131" name="Group 130"/>
          <p:cNvGrpSpPr/>
          <p:nvPr/>
        </p:nvGrpSpPr>
        <p:grpSpPr>
          <a:xfrm>
            <a:off x="476211" y="2149851"/>
            <a:ext cx="6232034" cy="3901054"/>
            <a:chOff x="476211" y="2149851"/>
            <a:chExt cx="6232034" cy="3901054"/>
          </a:xfrm>
        </p:grpSpPr>
        <p:grpSp>
          <p:nvGrpSpPr>
            <p:cNvPr id="128" name="Group 127"/>
            <p:cNvGrpSpPr/>
            <p:nvPr/>
          </p:nvGrpSpPr>
          <p:grpSpPr>
            <a:xfrm>
              <a:off x="476211" y="2149851"/>
              <a:ext cx="6166019" cy="1560593"/>
              <a:chOff x="476211" y="2149851"/>
              <a:chExt cx="6166019" cy="1560593"/>
            </a:xfrm>
          </p:grpSpPr>
          <p:grpSp>
            <p:nvGrpSpPr>
              <p:cNvPr id="72" name="Group 71"/>
              <p:cNvGrpSpPr/>
              <p:nvPr/>
            </p:nvGrpSpPr>
            <p:grpSpPr>
              <a:xfrm>
                <a:off x="485974" y="2271216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73" name="TextBox 7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/>
                    </a:p>
                  </p:txBody>
                </p:sp>
              </mc:Choice>
              <mc:Fallback xmlns="">
                <p:sp>
                  <p:nvSpPr>
                    <p:cNvPr id="73" name="TextBox 7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7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74" name="TextBox 7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=</a:t>
                  </a:r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ln</a:t>
                  </a:r>
                </a:p>
              </p:txBody>
            </p:sp>
            <p:sp>
              <p:nvSpPr>
                <p:cNvPr id="76" name="TextBox 7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</p:grpSp>
          <p:sp>
            <p:nvSpPr>
              <p:cNvPr id="78" name="TextBox 77"/>
              <p:cNvSpPr txBox="1"/>
              <p:nvPr/>
            </p:nvSpPr>
            <p:spPr>
              <a:xfrm>
                <a:off x="1939599" y="2335124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/>
                  <a:t>(34 183.30527)</a:t>
                </a: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3680912" y="219601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/>
                  <a:t>(</a:t>
                </a: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 flipV="1">
                <a:off x="6127123" y="2231398"/>
                <a:ext cx="51510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3600" dirty="0"/>
                  <a:t>(</a:t>
                </a:r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3990303" y="2409715"/>
                <a:ext cx="2700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CA" dirty="0"/>
                  <a:t>–</a:t>
                </a:r>
              </a:p>
            </p:txBody>
          </p:sp>
          <p:grpSp>
            <p:nvGrpSpPr>
              <p:cNvPr id="92" name="Group 91"/>
              <p:cNvGrpSpPr/>
              <p:nvPr/>
            </p:nvGrpSpPr>
            <p:grpSpPr>
              <a:xfrm>
                <a:off x="476211" y="301755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TextBox 92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/>
                    </a:p>
                  </p:txBody>
                </p:sp>
              </mc:Choice>
              <mc:Fallback xmlns="">
                <p:sp>
                  <p:nvSpPr>
                    <p:cNvPr id="93" name="TextBox 92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8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94" name="TextBox 93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=</a:t>
                  </a:r>
                </a:p>
              </p:txBody>
            </p:sp>
            <p:sp>
              <p:nvSpPr>
                <p:cNvPr id="95" name="TextBox 94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ln</a:t>
                  </a:r>
                </a:p>
              </p:txBody>
            </p:sp>
            <p:sp>
              <p:nvSpPr>
                <p:cNvPr id="96" name="TextBox 95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  <p:sp>
              <p:nvSpPr>
                <p:cNvPr id="97" name="TextBox 96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</p:grpSp>
          <p:sp>
            <p:nvSpPr>
              <p:cNvPr id="98" name="TextBox 97"/>
              <p:cNvSpPr txBox="1"/>
              <p:nvPr/>
            </p:nvSpPr>
            <p:spPr>
              <a:xfrm>
                <a:off x="1961710" y="3118900"/>
                <a:ext cx="176202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/>
                  <a:t>(34 183.30527)</a:t>
                </a:r>
              </a:p>
            </p:txBody>
          </p:sp>
          <p:grpSp>
            <p:nvGrpSpPr>
              <p:cNvPr id="101" name="Group 100"/>
              <p:cNvGrpSpPr/>
              <p:nvPr/>
            </p:nvGrpSpPr>
            <p:grpSpPr>
              <a:xfrm>
                <a:off x="4295543" y="2149851"/>
                <a:ext cx="2089133" cy="1369159"/>
                <a:chOff x="4295543" y="2149851"/>
                <a:chExt cx="2089133" cy="1369159"/>
              </a:xfrm>
            </p:grpSpPr>
            <p:grpSp>
              <p:nvGrpSpPr>
                <p:cNvPr id="100" name="Group 99"/>
                <p:cNvGrpSpPr/>
                <p:nvPr/>
              </p:nvGrpSpPr>
              <p:grpSpPr>
                <a:xfrm>
                  <a:off x="4295543" y="2149851"/>
                  <a:ext cx="2089133" cy="727878"/>
                  <a:chOff x="4295543" y="2149851"/>
                  <a:chExt cx="2089133" cy="727878"/>
                </a:xfrm>
              </p:grpSpPr>
              <p:sp>
                <p:nvSpPr>
                  <p:cNvPr id="88" name="TextBox 87"/>
                  <p:cNvSpPr txBox="1"/>
                  <p:nvPr/>
                </p:nvSpPr>
                <p:spPr>
                  <a:xfrm>
                    <a:off x="4295543" y="2149851"/>
                    <a:ext cx="2089133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CA" dirty="0"/>
                      <a:t>0.0 0 2   5 4 7   1 2 1</a:t>
                    </a:r>
                  </a:p>
                </p:txBody>
              </p:sp>
              <p:sp>
                <p:nvSpPr>
                  <p:cNvPr id="90" name="TextBox 89"/>
                  <p:cNvSpPr txBox="1"/>
                  <p:nvPr/>
                </p:nvSpPr>
                <p:spPr>
                  <a:xfrm>
                    <a:off x="4301970" y="2508397"/>
                    <a:ext cx="2047355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CA" dirty="0"/>
                      <a:t>0.0 0 2   2 8 8   3 2 9</a:t>
                    </a:r>
                  </a:p>
                </p:txBody>
              </p:sp>
            </p:grpSp>
            <p:sp>
              <p:nvSpPr>
                <p:cNvPr id="99" name="TextBox 98"/>
                <p:cNvSpPr txBox="1"/>
                <p:nvPr/>
              </p:nvSpPr>
              <p:spPr>
                <a:xfrm>
                  <a:off x="4301970" y="3149678"/>
                  <a:ext cx="2047355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dirty="0"/>
                    <a:t>0.0 0 0   2 5 8   7 9 2</a:t>
                  </a:r>
                </a:p>
              </p:txBody>
            </p:sp>
          </p:grpSp>
          <p:sp>
            <p:nvSpPr>
              <p:cNvPr id="102" name="TextBox 101"/>
              <p:cNvSpPr txBox="1"/>
              <p:nvPr/>
            </p:nvSpPr>
            <p:spPr>
              <a:xfrm>
                <a:off x="3741694" y="3099617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/>
                  <a:t>(</a:t>
                </a:r>
              </a:p>
            </p:txBody>
          </p:sp>
          <p:sp>
            <p:nvSpPr>
              <p:cNvPr id="103" name="TextBox 102"/>
              <p:cNvSpPr txBox="1"/>
              <p:nvPr/>
            </p:nvSpPr>
            <p:spPr>
              <a:xfrm>
                <a:off x="6372200" y="3093162"/>
                <a:ext cx="26321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/>
                  <a:t>)</a:t>
                </a:r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>
              <a:off x="489492" y="3858343"/>
              <a:ext cx="3497443" cy="692891"/>
              <a:chOff x="409754" y="4249340"/>
              <a:chExt cx="3497443" cy="692891"/>
            </a:xfrm>
          </p:grpSpPr>
          <p:grpSp>
            <p:nvGrpSpPr>
              <p:cNvPr id="105" name="Group 104"/>
              <p:cNvGrpSpPr/>
              <p:nvPr/>
            </p:nvGrpSpPr>
            <p:grpSpPr>
              <a:xfrm>
                <a:off x="409754" y="4249340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06" name="TextBox 105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/>
                    </a:p>
                  </p:txBody>
                </p:sp>
              </mc:Choice>
              <mc:Fallback xmlns="">
                <p:sp>
                  <p:nvSpPr>
                    <p:cNvPr id="106" name="TextBox 105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9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07" name="TextBox 106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=</a:t>
                  </a:r>
                </a:p>
              </p:txBody>
            </p:sp>
            <p:sp>
              <p:nvSpPr>
                <p:cNvPr id="108" name="TextBox 107"/>
                <p:cNvSpPr txBox="1"/>
                <p:nvPr/>
              </p:nvSpPr>
              <p:spPr>
                <a:xfrm>
                  <a:off x="284468" y="818720"/>
                  <a:ext cx="417102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ln</a:t>
                  </a:r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  <p:sp>
              <p:nvSpPr>
                <p:cNvPr id="110" name="TextBox 109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</p:grpSp>
          <p:sp>
            <p:nvSpPr>
              <p:cNvPr id="111" name="TextBox 110"/>
              <p:cNvSpPr txBox="1"/>
              <p:nvPr/>
            </p:nvSpPr>
            <p:spPr>
              <a:xfrm>
                <a:off x="1885490" y="4334574"/>
                <a:ext cx="20217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/>
                  <a:t>(8.8 4 6   3 7 3   9)</a:t>
                </a:r>
              </a:p>
            </p:txBody>
          </p:sp>
        </p:grpSp>
        <p:grpSp>
          <p:nvGrpSpPr>
            <p:cNvPr id="129" name="Group 128"/>
            <p:cNvGrpSpPr/>
            <p:nvPr/>
          </p:nvGrpSpPr>
          <p:grpSpPr>
            <a:xfrm>
              <a:off x="485974" y="4695969"/>
              <a:ext cx="6222271" cy="746555"/>
              <a:chOff x="485974" y="4695969"/>
              <a:chExt cx="6222271" cy="746555"/>
            </a:xfrm>
          </p:grpSpPr>
          <p:grpSp>
            <p:nvGrpSpPr>
              <p:cNvPr id="113" name="Group 112"/>
              <p:cNvGrpSpPr/>
              <p:nvPr/>
            </p:nvGrpSpPr>
            <p:grpSpPr>
              <a:xfrm>
                <a:off x="485974" y="4749633"/>
                <a:ext cx="1475736" cy="692891"/>
                <a:chOff x="284468" y="764263"/>
                <a:chExt cx="1475736" cy="692891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14" name="TextBox 113"/>
                    <p:cNvSpPr txBox="1"/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f>
                              <m:fPr>
                                <m:ctrlPr>
                                  <a:rPr lang="en-CA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CA" i="1">
                                    <a:latin typeface="Cambria Math"/>
                                  </a:rPr>
                                  <m:t>𝗑</m:t>
                                </m:r>
                              </m:num>
                              <m:den>
                                <m:r>
                                  <a:rPr lang="en-CA" b="0" i="1" smtClean="0">
                                    <a:latin typeface="Cambria Math"/>
                                  </a:rPr>
                                  <m:t>1.86</m:t>
                                </m:r>
                              </m:den>
                            </m:f>
                          </m:oMath>
                        </m:oMathPara>
                      </a14:m>
                      <a:endParaRPr lang="en-CA" b="0" dirty="0"/>
                    </a:p>
                  </p:txBody>
                </p:sp>
              </mc:Choice>
              <mc:Fallback xmlns="">
                <p:sp>
                  <p:nvSpPr>
                    <p:cNvPr id="114" name="TextBox 113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701570" y="804082"/>
                      <a:ext cx="585065" cy="566694"/>
                    </a:xfrm>
                    <a:prstGeom prst="rect">
                      <a:avLst/>
                    </a:prstGeom>
                    <a:blipFill rotWithShape="1">
                      <a:blip r:embed="rId10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CA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115" name="TextBox 114"/>
                <p:cNvSpPr txBox="1"/>
                <p:nvPr/>
              </p:nvSpPr>
              <p:spPr>
                <a:xfrm>
                  <a:off x="1421650" y="835325"/>
                  <a:ext cx="338554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400" dirty="0"/>
                    <a:t>=</a:t>
                  </a:r>
                </a:p>
              </p:txBody>
            </p:sp>
            <p:sp>
              <p:nvSpPr>
                <p:cNvPr id="116" name="TextBox 115"/>
                <p:cNvSpPr txBox="1"/>
                <p:nvPr/>
              </p:nvSpPr>
              <p:spPr>
                <a:xfrm>
                  <a:off x="284468" y="818720"/>
                  <a:ext cx="184731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endParaRPr lang="en-CA" sz="2400" dirty="0"/>
                </a:p>
              </p:txBody>
            </p:sp>
            <p:sp>
              <p:nvSpPr>
                <p:cNvPr id="117" name="TextBox 116"/>
                <p:cNvSpPr txBox="1"/>
                <p:nvPr/>
              </p:nvSpPr>
              <p:spPr>
                <a:xfrm>
                  <a:off x="539506" y="76426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  <p:sp>
              <p:nvSpPr>
                <p:cNvPr id="118" name="TextBox 117"/>
                <p:cNvSpPr txBox="1"/>
                <p:nvPr/>
              </p:nvSpPr>
              <p:spPr>
                <a:xfrm flipV="1">
                  <a:off x="1142527" y="810823"/>
                  <a:ext cx="324128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(</a:t>
                  </a:r>
                </a:p>
              </p:txBody>
            </p:sp>
          </p:grpSp>
          <p:grpSp>
            <p:nvGrpSpPr>
              <p:cNvPr id="121" name="Group 120"/>
              <p:cNvGrpSpPr/>
              <p:nvPr/>
            </p:nvGrpSpPr>
            <p:grpSpPr>
              <a:xfrm>
                <a:off x="2001493" y="4695969"/>
                <a:ext cx="1745284" cy="699994"/>
                <a:chOff x="2001493" y="4695969"/>
                <a:chExt cx="1745284" cy="699994"/>
              </a:xfrm>
            </p:grpSpPr>
            <p:sp>
              <p:nvSpPr>
                <p:cNvPr id="119" name="TextBox 118"/>
                <p:cNvSpPr txBox="1"/>
                <p:nvPr/>
              </p:nvSpPr>
              <p:spPr>
                <a:xfrm>
                  <a:off x="2001493" y="4749632"/>
                  <a:ext cx="413896" cy="6463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3600" dirty="0"/>
                    <a:t>e</a:t>
                  </a:r>
                </a:p>
              </p:txBody>
            </p:sp>
            <p:sp>
              <p:nvSpPr>
                <p:cNvPr id="120" name="TextBox 119"/>
                <p:cNvSpPr txBox="1"/>
                <p:nvPr/>
              </p:nvSpPr>
              <p:spPr>
                <a:xfrm>
                  <a:off x="2186735" y="4695969"/>
                  <a:ext cx="1560042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CA" sz="2000" dirty="0"/>
                    <a:t>(8.846 373 9)</a:t>
                  </a:r>
                </a:p>
              </p:txBody>
            </p:sp>
          </p:grpSp>
          <p:sp>
            <p:nvSpPr>
              <p:cNvPr id="122" name="TextBox 121"/>
              <p:cNvSpPr txBox="1"/>
              <p:nvPr/>
            </p:nvSpPr>
            <p:spPr>
              <a:xfrm>
                <a:off x="3802106" y="481254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=</a:t>
                </a: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4196019" y="4829090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/>
                  <a:t>(6   9 4 9 . 1 4 4   9 3 7)</a:t>
                </a:r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>
              <a:off x="1055377" y="5553860"/>
              <a:ext cx="4020690" cy="497045"/>
              <a:chOff x="1055377" y="5553860"/>
              <a:chExt cx="4020690" cy="49704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24" name="Rectangle 123"/>
                  <p:cNvSpPr/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n-CA" sz="2400" i="1">
                              <a:latin typeface="Cambria Math"/>
                            </a:rPr>
                            <m:t>𝗑</m:t>
                          </m:r>
                        </m:oMath>
                      </m:oMathPara>
                    </a14:m>
                    <a:endParaRPr lang="en-CA" sz="2400" dirty="0"/>
                  </a:p>
                </p:txBody>
              </p:sp>
            </mc:Choice>
            <mc:Fallback xmlns="">
              <p:sp>
                <p:nvSpPr>
                  <p:cNvPr id="124" name="Rectangle 123"/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55377" y="5589240"/>
                    <a:ext cx="394660" cy="461665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CA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5" name="TextBox 124"/>
              <p:cNvSpPr txBox="1"/>
              <p:nvPr/>
            </p:nvSpPr>
            <p:spPr>
              <a:xfrm>
                <a:off x="1623156" y="5586255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=</a:t>
                </a:r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2126708" y="5594175"/>
                <a:ext cx="251222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000" dirty="0"/>
                  <a:t>(1 2   9 2 5 . 4 0 9   5 8)</a:t>
                </a:r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4737513" y="5553860"/>
                <a:ext cx="33855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CA" sz="2400" dirty="0"/>
                  <a:t>=</a:t>
                </a:r>
              </a:p>
            </p:txBody>
          </p:sp>
        </p:grpSp>
      </p:grpSp>
      <p:sp>
        <p:nvSpPr>
          <p:cNvPr id="49" name="Date Placeholder 4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CHEM 1101</a:t>
            </a:r>
            <a:endParaRPr lang="en-CA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55" name="墨迹 54"/>
              <p14:cNvContentPartPr/>
              <p14:nvPr/>
            </p14:nvContentPartPr>
            <p14:xfrm>
              <a:off x="840960" y="258120"/>
              <a:ext cx="6850800" cy="5658120"/>
            </p14:xfrm>
          </p:contentPart>
        </mc:Choice>
        <mc:Fallback>
          <p:pic>
            <p:nvPicPr>
              <p:cNvPr id="55" name="墨迹 54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829800" y="250200"/>
                <a:ext cx="6873840" cy="567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693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5557</TotalTime>
  <Words>2434</Words>
  <Application>Microsoft Office PowerPoint</Application>
  <PresentationFormat>全屏显示(4:3)</PresentationFormat>
  <Paragraphs>529</Paragraphs>
  <Slides>40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4" baseType="lpstr">
      <vt:lpstr>Arial</vt:lpstr>
      <vt:lpstr>Calibri</vt:lpstr>
      <vt:lpstr>Cambria Math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Carleton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Pamela_Wolff</dc:creator>
  <cp:lastModifiedBy>Jason Xia</cp:lastModifiedBy>
  <cp:revision>167</cp:revision>
  <cp:lastPrinted>2014-07-09T15:09:12Z</cp:lastPrinted>
  <dcterms:created xsi:type="dcterms:W3CDTF">2012-09-14T16:52:57Z</dcterms:created>
  <dcterms:modified xsi:type="dcterms:W3CDTF">2016-09-14T13:54:22Z</dcterms:modified>
</cp:coreProperties>
</file>