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6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3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FA6E48BB-D9F6-48C8-A1EA-63A979683AE0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69C54AE8-2F57-4B71-8BAD-DA008D912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0194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A66D2-F796-40A5-91CE-B23DAD94F68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8603-9FB2-43CC-A857-AEE2BD614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752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A66D2-F796-40A5-91CE-B23DAD94F68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8603-9FB2-43CC-A857-AEE2BD614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440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A66D2-F796-40A5-91CE-B23DAD94F68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8603-9FB2-43CC-A857-AEE2BD614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585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A66D2-F796-40A5-91CE-B23DAD94F68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8603-9FB2-43CC-A857-AEE2BD614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235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A66D2-F796-40A5-91CE-B23DAD94F68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8603-9FB2-43CC-A857-AEE2BD614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522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A66D2-F796-40A5-91CE-B23DAD94F68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8603-9FB2-43CC-A857-AEE2BD614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754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A66D2-F796-40A5-91CE-B23DAD94F68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8603-9FB2-43CC-A857-AEE2BD614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825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A66D2-F796-40A5-91CE-B23DAD94F68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8603-9FB2-43CC-A857-AEE2BD614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283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A66D2-F796-40A5-91CE-B23DAD94F68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8603-9FB2-43CC-A857-AEE2BD614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555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A66D2-F796-40A5-91CE-B23DAD94F68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8603-9FB2-43CC-A857-AEE2BD614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917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A66D2-F796-40A5-91CE-B23DAD94F68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8603-9FB2-43CC-A857-AEE2BD614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26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A66D2-F796-40A5-91CE-B23DAD94F68A}" type="datetimeFigureOut">
              <a:rPr lang="en-US" smtClean="0"/>
              <a:t>4/6/2016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C8603-9FB2-43CC-A857-AEE2BD614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754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Test Overview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/>
              <a:t>Questions from Class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89929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0" u="none" strike="noStrike" baseline="0" dirty="0" smtClean="0"/>
              <a:t>This test is made up of three parts: Part 1 Morphology  = 26 pts; Part 2 Syntax = 46 pts; Part 3 Semantics = 28 pts; Total = 100. Be sure to use your time appropriately. There is a table on the last page which can be removed for ease of reference.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343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Morphology 26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Morpheme vs allomorph</a:t>
            </a:r>
          </a:p>
          <a:p>
            <a:r>
              <a:rPr lang="en-US" dirty="0" smtClean="0"/>
              <a:t>Morpheme classification tree &amp; examples</a:t>
            </a:r>
          </a:p>
          <a:p>
            <a:r>
              <a:rPr lang="en-US" dirty="0" smtClean="0"/>
              <a:t>Adding to lexicon – how and with examples:</a:t>
            </a:r>
          </a:p>
          <a:p>
            <a:pPr lvl="1"/>
            <a:r>
              <a:rPr lang="en-US" dirty="0" smtClean="0"/>
              <a:t>a </a:t>
            </a:r>
            <a:r>
              <a:rPr lang="en-US" dirty="0" err="1" smtClean="0"/>
              <a:t>a</a:t>
            </a:r>
            <a:r>
              <a:rPr lang="en-US" dirty="0" smtClean="0"/>
              <a:t> b </a:t>
            </a:r>
            <a:r>
              <a:rPr lang="en-US" dirty="0" err="1" smtClean="0"/>
              <a:t>b</a:t>
            </a:r>
            <a:r>
              <a:rPr lang="en-US" dirty="0" smtClean="0"/>
              <a:t> </a:t>
            </a:r>
            <a:r>
              <a:rPr lang="en-US" dirty="0" err="1" smtClean="0"/>
              <a:t>b</a:t>
            </a:r>
            <a:r>
              <a:rPr lang="en-US" dirty="0" smtClean="0"/>
              <a:t> c </a:t>
            </a:r>
            <a:r>
              <a:rPr lang="en-US" dirty="0" err="1" smtClean="0"/>
              <a:t>c</a:t>
            </a:r>
            <a:r>
              <a:rPr lang="en-US" dirty="0" smtClean="0"/>
              <a:t> e</a:t>
            </a:r>
          </a:p>
          <a:p>
            <a:r>
              <a:rPr lang="en-US" dirty="0" smtClean="0"/>
              <a:t>Syntactic and morphological test for A V N P</a:t>
            </a:r>
          </a:p>
          <a:p>
            <a:r>
              <a:rPr lang="en-US" dirty="0" smtClean="0"/>
              <a:t>Verbs: types (aux, modal, main), tenses, moods, voice, aspects</a:t>
            </a:r>
          </a:p>
          <a:p>
            <a:r>
              <a:rPr lang="en-US" dirty="0" smtClean="0"/>
              <a:t>Derivational vs. inflectional rule and  characteristics</a:t>
            </a:r>
          </a:p>
          <a:p>
            <a:r>
              <a:rPr lang="en-US" dirty="0" smtClean="0"/>
              <a:t>Build word trees from rules and vice versa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4586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Syntax 46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Aspects of competence and how trees capture this </a:t>
            </a:r>
            <a:r>
              <a:rPr lang="en-US" dirty="0" smtClean="0"/>
              <a:t>knowledge, </a:t>
            </a:r>
            <a:r>
              <a:rPr lang="en-US" dirty="0"/>
              <a:t>including creativity</a:t>
            </a:r>
          </a:p>
          <a:p>
            <a:r>
              <a:rPr lang="en-US" dirty="0"/>
              <a:t>Be able to construct trees of the relevant PP attachments in ambiguous sentences like:</a:t>
            </a:r>
          </a:p>
          <a:p>
            <a:pPr lvl="1"/>
            <a:r>
              <a:rPr lang="en-US" dirty="0"/>
              <a:t>John saw the girl with the </a:t>
            </a:r>
            <a:r>
              <a:rPr lang="en-US" dirty="0" smtClean="0"/>
              <a:t>telescope &amp; The </a:t>
            </a:r>
            <a:r>
              <a:rPr lang="en-US" dirty="0"/>
              <a:t>kids ate the cake in the fridge</a:t>
            </a:r>
          </a:p>
          <a:p>
            <a:r>
              <a:rPr lang="en-US" dirty="0"/>
              <a:t>Be able to apply tests of constituency to prove that strings of words </a:t>
            </a:r>
            <a:r>
              <a:rPr lang="en-US" dirty="0">
                <a:solidFill>
                  <a:srgbClr val="FF0000"/>
                </a:solidFill>
              </a:rPr>
              <a:t>are</a:t>
            </a:r>
            <a:r>
              <a:rPr lang="en-US" dirty="0"/>
              <a:t> or </a:t>
            </a:r>
            <a:r>
              <a:rPr lang="en-US" dirty="0">
                <a:solidFill>
                  <a:srgbClr val="FF0000"/>
                </a:solidFill>
              </a:rPr>
              <a:t>are not </a:t>
            </a:r>
            <a:r>
              <a:rPr lang="en-US" dirty="0"/>
              <a:t>constituents:</a:t>
            </a:r>
          </a:p>
          <a:p>
            <a:pPr lvl="1"/>
            <a:r>
              <a:rPr lang="en-US" dirty="0" smtClean="0"/>
              <a:t>pro </a:t>
            </a:r>
            <a:r>
              <a:rPr lang="en-US" dirty="0"/>
              <a:t>replacement, cleft test for AP, PP and NP, </a:t>
            </a:r>
            <a:r>
              <a:rPr lang="en-US" dirty="0" err="1"/>
              <a:t>topicalization</a:t>
            </a:r>
            <a:r>
              <a:rPr lang="en-US" dirty="0"/>
              <a:t>, passive/active, coordination of identical constituents, pseudo cleft test for VP</a:t>
            </a:r>
          </a:p>
          <a:p>
            <a:r>
              <a:rPr lang="en-US" dirty="0"/>
              <a:t>How PS rules fail and how T-rules solve the various failures:</a:t>
            </a:r>
          </a:p>
          <a:p>
            <a:pPr lvl="1"/>
            <a:r>
              <a:rPr lang="fr-FR" dirty="0"/>
              <a:t>Paraphrases; </a:t>
            </a:r>
            <a:r>
              <a:rPr lang="fr-FR" dirty="0" err="1"/>
              <a:t>declarative</a:t>
            </a:r>
            <a:r>
              <a:rPr lang="fr-FR" dirty="0"/>
              <a:t>/interrogative sentence relations; apparent C-</a:t>
            </a:r>
            <a:r>
              <a:rPr lang="fr-FR" dirty="0" err="1"/>
              <a:t>category</a:t>
            </a:r>
            <a:r>
              <a:rPr lang="fr-FR" dirty="0"/>
              <a:t> violations; </a:t>
            </a:r>
            <a:r>
              <a:rPr lang="fr-FR" dirty="0" err="1"/>
              <a:t>easy</a:t>
            </a:r>
            <a:r>
              <a:rPr lang="fr-FR" dirty="0"/>
              <a:t>/</a:t>
            </a:r>
            <a:r>
              <a:rPr lang="fr-FR" dirty="0" err="1"/>
              <a:t>eager</a:t>
            </a:r>
            <a:r>
              <a:rPr lang="fr-FR" dirty="0"/>
              <a:t> sentences; </a:t>
            </a:r>
            <a:r>
              <a:rPr lang="fr-FR" dirty="0" err="1"/>
              <a:t>imperatives</a:t>
            </a:r>
            <a:endParaRPr lang="fr-FR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8388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Some Syntactic 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CP </a:t>
            </a:r>
            <a:r>
              <a:rPr lang="en-US" dirty="0"/>
              <a:t>&gt; (XP) COMP’; COMP’ &gt; COMP S and </a:t>
            </a:r>
            <a:r>
              <a:rPr lang="en-US" dirty="0" err="1"/>
              <a:t>complementizers</a:t>
            </a:r>
            <a:r>
              <a:rPr lang="en-US" dirty="0"/>
              <a:t> </a:t>
            </a:r>
            <a:r>
              <a:rPr lang="en-US" i="1" dirty="0"/>
              <a:t>that, if/whether, for…(to) and basic PS rules: S &gt; NP Aux VP (or VP &gt; Aux VP); NP &gt; </a:t>
            </a:r>
            <a:r>
              <a:rPr lang="en-US" i="1" dirty="0" err="1"/>
              <a:t>Det</a:t>
            </a:r>
            <a:r>
              <a:rPr lang="en-US" i="1" dirty="0"/>
              <a:t> N (PP); VP &gt; V  (NP) (PP) PP &gt; P (NP</a:t>
            </a:r>
            <a:r>
              <a:rPr lang="en-US" i="1" dirty="0" smtClean="0"/>
              <a:t>)</a:t>
            </a:r>
          </a:p>
          <a:p>
            <a:endParaRPr lang="en-US" i="1" dirty="0"/>
          </a:p>
          <a:p>
            <a:r>
              <a:rPr lang="en-US" dirty="0"/>
              <a:t>X-Bar syntax: Basic tree: XP &gt; (YP) X’; X’ &gt; (ZP) X’ or X’ (ZP); X’ &gt; X (RP) and roles (spec, adjunct, complement, head) where X may </a:t>
            </a:r>
            <a:r>
              <a:rPr lang="en-US" dirty="0" smtClean="0"/>
              <a:t>be any of </a:t>
            </a:r>
            <a:r>
              <a:rPr lang="en-US" dirty="0"/>
              <a:t>A, N, V, P, I, C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556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838200"/>
          </a:xfrm>
        </p:spPr>
        <p:txBody>
          <a:bodyPr>
            <a:normAutofit/>
          </a:bodyPr>
          <a:lstStyle/>
          <a:p>
            <a:r>
              <a:rPr lang="en-US" dirty="0" smtClean="0"/>
              <a:t>Semantics 28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Various ___ - based philosophical approaches to meaning and how they </a:t>
            </a:r>
            <a:r>
              <a:rPr lang="en-US" dirty="0" smtClean="0"/>
              <a:t>fail and how  others solve failures</a:t>
            </a:r>
            <a:endParaRPr lang="en-US" dirty="0"/>
          </a:p>
          <a:p>
            <a:r>
              <a:rPr lang="en-US" dirty="0"/>
              <a:t>Word Relations: complementary pairs, gradable opposites, relational opposites, synonyms, hyponym/hypernym, homonyms, homophones, semantic field, homographs, polysemy</a:t>
            </a:r>
          </a:p>
          <a:p>
            <a:r>
              <a:rPr lang="en-US" dirty="0"/>
              <a:t>How meanings combine according to </a:t>
            </a:r>
            <a:r>
              <a:rPr lang="en-US" dirty="0" err="1"/>
              <a:t>Jackendoff</a:t>
            </a:r>
            <a:r>
              <a:rPr lang="en-US" dirty="0"/>
              <a:t>: restrictive modification &amp; functional composition</a:t>
            </a:r>
          </a:p>
          <a:p>
            <a:r>
              <a:rPr lang="en-US" dirty="0"/>
              <a:t>GO BE STAY functions in POSITIONAL, POSSESSIONAL, IDENTIFICATIONAL modes</a:t>
            </a:r>
          </a:p>
          <a:p>
            <a:r>
              <a:rPr lang="en-US" dirty="0"/>
              <a:t>Be able to formally identify the functions and arguments in sentences and formally specify these.  </a:t>
            </a:r>
          </a:p>
        </p:txBody>
      </p:sp>
    </p:spTree>
    <p:extLst>
      <p:ext uri="{BB962C8B-B14F-4D97-AF65-F5344CB8AC3E}">
        <p14:creationId xmlns:p14="http://schemas.microsoft.com/office/powerpoint/2010/main" val="2481777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462</Words>
  <Application>Microsoft Office PowerPoint</Application>
  <PresentationFormat>On-screen Show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Test Overview</vt:lpstr>
      <vt:lpstr>Test</vt:lpstr>
      <vt:lpstr>Morphology 26 points</vt:lpstr>
      <vt:lpstr>Syntax 46 points</vt:lpstr>
      <vt:lpstr>Some Syntactic Rules</vt:lpstr>
      <vt:lpstr>Semantics 28 points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 Overview</dc:title>
  <dc:creator>ann_laubstein@carleton.ca</dc:creator>
  <cp:lastModifiedBy>ann_laubstein@carleton.ca</cp:lastModifiedBy>
  <cp:revision>4</cp:revision>
  <cp:lastPrinted>2016-04-06T16:46:08Z</cp:lastPrinted>
  <dcterms:created xsi:type="dcterms:W3CDTF">2016-04-06T16:16:02Z</dcterms:created>
  <dcterms:modified xsi:type="dcterms:W3CDTF">2016-04-06T16:46:43Z</dcterms:modified>
</cp:coreProperties>
</file>