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notesSlides/notesSlide1.xml" ContentType="application/vnd.openxmlformats-officedocument.presentationml.notesSlide+xml"/>
  <Override PartName="/ppt/ink/ink2.xml" ContentType="application/inkml+xml"/>
  <Override PartName="/ppt/notesSlides/notesSlide2.xml" ContentType="application/vnd.openxmlformats-officedocument.presentationml.notesSlide+xml"/>
  <Override PartName="/ppt/ink/ink3.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4.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5.xml" ContentType="application/inkml+xml"/>
  <Override PartName="/ppt/ink/ink6.xml" ContentType="application/inkml+xml"/>
  <Override PartName="/ppt/notesSlides/notesSlide7.xml" ContentType="application/vnd.openxmlformats-officedocument.presentationml.notesSlide+xml"/>
  <Override PartName="/ppt/ink/ink7.xml" ContentType="application/inkml+xml"/>
  <Override PartName="/ppt/notesSlides/notesSlide8.xml" ContentType="application/vnd.openxmlformats-officedocument.presentationml.notesSlide+xml"/>
  <Override PartName="/ppt/ink/ink8.xml" ContentType="application/inkml+xml"/>
  <Override PartName="/ppt/notesSlides/notesSlide9.xml" ContentType="application/vnd.openxmlformats-officedocument.presentationml.notesSlide+xml"/>
  <Override PartName="/ppt/ink/ink9.xml" ContentType="application/inkml+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ink/ink10.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ink/ink11.xml" ContentType="application/inkml+xml"/>
  <Override PartName="/ppt/notesSlides/notesSlide14.xml" ContentType="application/vnd.openxmlformats-officedocument.presentationml.notesSlide+xml"/>
  <Override PartName="/ppt/ink/ink12.xml" ContentType="application/inkml+xml"/>
  <Override PartName="/ppt/notesSlides/notesSlide15.xml" ContentType="application/vnd.openxmlformats-officedocument.presentationml.notesSlide+xml"/>
  <Override PartName="/ppt/ink/ink13.xml" ContentType="application/inkml+xml"/>
  <Override PartName="/ppt/notesSlides/notesSlide16.xml" ContentType="application/vnd.openxmlformats-officedocument.presentationml.notesSlide+xml"/>
  <Override PartName="/ppt/ink/ink14.xml" ContentType="application/inkml+xml"/>
  <Override PartName="/ppt/notesSlides/notesSlide17.xml" ContentType="application/vnd.openxmlformats-officedocument.presentationml.notesSlide+xml"/>
  <Override PartName="/ppt/ink/ink15.xml" ContentType="application/inkml+xml"/>
  <Override PartName="/ppt/notesSlides/notesSlide18.xml" ContentType="application/vnd.openxmlformats-officedocument.presentationml.notesSlide+xml"/>
  <Override PartName="/ppt/ink/ink16.xml" ContentType="application/inkml+xml"/>
  <Override PartName="/ppt/notesSlides/notesSlide19.xml" ContentType="application/vnd.openxmlformats-officedocument.presentationml.notesSlide+xml"/>
  <Override PartName="/ppt/ink/ink17.xml" ContentType="application/inkml+xml"/>
  <Override PartName="/ppt/notesSlides/notesSlide20.xml" ContentType="application/vnd.openxmlformats-officedocument.presentationml.notesSlide+xml"/>
  <Override PartName="/ppt/ink/ink18.xml" ContentType="application/inkml+xml"/>
  <Override PartName="/ppt/notesSlides/notesSlide21.xml" ContentType="application/vnd.openxmlformats-officedocument.presentationml.notesSlide+xml"/>
  <Override PartName="/ppt/ink/ink19.xml" ContentType="application/inkml+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ink/ink20.xml" ContentType="application/inkml+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ink/ink21.xml" ContentType="application/inkml+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ink/ink22.xml" ContentType="application/inkml+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ink/ink23.xml" ContentType="application/inkml+xml"/>
  <Override PartName="/ppt/notesSlides/notesSlide31.xml" ContentType="application/vnd.openxmlformats-officedocument.presentationml.notesSlide+xml"/>
  <Override PartName="/ppt/ink/ink24.xml" ContentType="application/inkml+xml"/>
  <Override PartName="/ppt/notesSlides/notesSlide32.xml" ContentType="application/vnd.openxmlformats-officedocument.presentationml.notesSlide+xml"/>
  <Override PartName="/ppt/ink/ink25.xml" ContentType="application/inkml+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ink/ink26.xml" ContentType="application/inkml+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ink/ink27.xml" ContentType="application/inkml+xml"/>
  <Override PartName="/ppt/notesSlides/notesSlide37.xml" ContentType="application/vnd.openxmlformats-officedocument.presentationml.notesSlide+xml"/>
  <Override PartName="/ppt/ink/ink28.xml" ContentType="application/inkml+xml"/>
  <Override PartName="/ppt/notesSlides/notesSlide38.xml" ContentType="application/vnd.openxmlformats-officedocument.presentationml.notesSlide+xml"/>
  <Override PartName="/ppt/ink/ink29.xml" ContentType="application/inkml+xml"/>
  <Override PartName="/ppt/ink/ink30.xml" ContentType="application/inkml+xml"/>
  <Override PartName="/ppt/notesSlides/notesSlide39.xml" ContentType="application/vnd.openxmlformats-officedocument.presentationml.notesSlide+xml"/>
  <Override PartName="/ppt/ink/ink31.xml" ContentType="application/inkml+xml"/>
  <Override PartName="/ppt/notesSlides/notesSlide40.xml" ContentType="application/vnd.openxmlformats-officedocument.presentationml.notesSlide+xml"/>
  <Override PartName="/ppt/ink/ink32.xml" ContentType="application/inkml+xml"/>
  <Override PartName="/ppt/notesSlides/notesSlide41.xml" ContentType="application/vnd.openxmlformats-officedocument.presentationml.notesSlide+xml"/>
  <Override PartName="/ppt/ink/ink33.xml" ContentType="application/inkml+xml"/>
  <Override PartName="/ppt/notesSlides/notesSlide42.xml" ContentType="application/vnd.openxmlformats-officedocument.presentationml.notesSlide+xml"/>
  <Override PartName="/ppt/ink/ink34.xml" ContentType="application/inkml+xml"/>
  <Override PartName="/ppt/notesSlides/notesSlide43.xml" ContentType="application/vnd.openxmlformats-officedocument.presentationml.notesSlide+xml"/>
  <Override PartName="/ppt/ink/ink35.xml" ContentType="application/inkml+xml"/>
  <Override PartName="/ppt/notesSlides/notesSlide44.xml" ContentType="application/vnd.openxmlformats-officedocument.presentationml.notesSlide+xml"/>
  <Override PartName="/ppt/ink/ink36.xml" ContentType="application/inkml+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ink/ink37.xml" ContentType="application/inkml+xml"/>
  <Override PartName="/ppt/notesSlides/notesSlide48.xml" ContentType="application/vnd.openxmlformats-officedocument.presentationml.notesSlide+xml"/>
  <Override PartName="/ppt/ink/ink38.xml" ContentType="application/inkml+xml"/>
  <Override PartName="/ppt/notesSlides/notesSlide49.xml" ContentType="application/vnd.openxmlformats-officedocument.presentationml.notesSlide+xml"/>
  <Override PartName="/ppt/ink/ink39.xml" ContentType="application/inkml+xml"/>
  <Override PartName="/ppt/notesSlides/notesSlide50.xml" ContentType="application/vnd.openxmlformats-officedocument.presentationml.notesSlide+xml"/>
  <Override PartName="/ppt/ink/ink40.xml" ContentType="application/inkml+xml"/>
  <Override PartName="/ppt/notesSlides/notesSlide51.xml" ContentType="application/vnd.openxmlformats-officedocument.presentationml.notesSlide+xml"/>
  <Override PartName="/ppt/ink/ink41.xml" ContentType="application/inkml+xml"/>
  <Override PartName="/ppt/ink/ink42.xml" ContentType="application/inkml+xml"/>
  <Override PartName="/ppt/notesSlides/notesSlide52.xml" ContentType="application/vnd.openxmlformats-officedocument.presentationml.notesSlide+xml"/>
  <Override PartName="/ppt/ink/ink43.xml" ContentType="application/inkml+xml"/>
  <Override PartName="/ppt/ink/ink44.xml" ContentType="application/inkml+xml"/>
  <Override PartName="/ppt/notesSlides/notesSlide53.xml" ContentType="application/vnd.openxmlformats-officedocument.presentationml.notesSlide+xml"/>
  <Override PartName="/ppt/ink/ink45.xml" ContentType="application/inkml+xml"/>
  <Override PartName="/ppt/notesSlides/notesSlide54.xml" ContentType="application/vnd.openxmlformats-officedocument.presentationml.notesSlide+xml"/>
  <Override PartName="/ppt/ink/ink46.xml" ContentType="application/inkml+xml"/>
  <Override PartName="/ppt/notesSlides/notesSlide55.xml" ContentType="application/vnd.openxmlformats-officedocument.presentationml.notesSlide+xml"/>
  <Override PartName="/ppt/ink/ink47.xml" ContentType="application/inkml+xml"/>
  <Override PartName="/ppt/ink/ink48.xml" ContentType="application/inkml+xml"/>
  <Override PartName="/ppt/ink/ink49.xml" ContentType="application/inkml+xml"/>
  <Override PartName="/ppt/notesSlides/notesSlide56.xml" ContentType="application/vnd.openxmlformats-officedocument.presentationml.notesSlide+xml"/>
  <Override PartName="/ppt/ink/ink50.xml" ContentType="application/inkml+xml"/>
  <Override PartName="/ppt/notesSlides/notesSlide57.xml" ContentType="application/vnd.openxmlformats-officedocument.presentationml.notesSlide+xml"/>
  <Override PartName="/ppt/ink/ink51.xml" ContentType="application/inkml+xml"/>
  <Override PartName="/ppt/ink/ink52.xml" ContentType="application/inkml+xml"/>
  <Override PartName="/ppt/ink/ink53.xml" ContentType="application/inkml+xml"/>
  <Override PartName="/ppt/notesSlides/notesSlide58.xml" ContentType="application/vnd.openxmlformats-officedocument.presentationml.notesSlide+xml"/>
  <Override PartName="/ppt/ink/ink54.xml" ContentType="application/inkml+xml"/>
  <Override PartName="/ppt/notesSlides/notesSlide59.xml" ContentType="application/vnd.openxmlformats-officedocument.presentationml.notesSlide+xml"/>
  <Override PartName="/ppt/ink/ink55.xml" ContentType="application/inkml+xml"/>
  <Override PartName="/ppt/notesSlides/notesSlide60.xml" ContentType="application/vnd.openxmlformats-officedocument.presentationml.notesSlide+xml"/>
  <Override PartName="/ppt/ink/ink56.xml" ContentType="application/inkml+xml"/>
  <Override PartName="/ppt/notesSlides/notesSlide61.xml" ContentType="application/vnd.openxmlformats-officedocument.presentationml.notesSlide+xml"/>
  <Override PartName="/ppt/ink/ink57.xml" ContentType="application/inkml+xml"/>
  <Override PartName="/ppt/notesSlides/notesSlide62.xml" ContentType="application/vnd.openxmlformats-officedocument.presentationml.notesSlide+xml"/>
  <Override PartName="/ppt/ink/ink58.xml" ContentType="application/inkml+xml"/>
  <Override PartName="/ppt/notesSlides/notesSlide63.xml" ContentType="application/vnd.openxmlformats-officedocument.presentationml.notesSlide+xml"/>
  <Override PartName="/ppt/ink/ink59.xml" ContentType="application/inkml+xml"/>
  <Override PartName="/ppt/notesSlides/notesSlide64.xml" ContentType="application/vnd.openxmlformats-officedocument.presentationml.notesSlide+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notesSlides/notesSlide65.xml" ContentType="application/vnd.openxmlformats-officedocument.presentationml.notesSlide+xml"/>
  <Override PartName="/ppt/ink/ink65.xml" ContentType="application/inkml+xml"/>
  <Override PartName="/ppt/notesSlides/notesSlide66.xml" ContentType="application/vnd.openxmlformats-officedocument.presentationml.notesSlide+xml"/>
  <Override PartName="/ppt/ink/ink66.xml" ContentType="application/inkml+xml"/>
  <Override PartName="/ppt/ink/ink67.xml" ContentType="application/inkml+xml"/>
  <Override PartName="/ppt/notesSlides/notesSlide67.xml" ContentType="application/vnd.openxmlformats-officedocument.presentationml.notesSlide+xml"/>
  <Override PartName="/ppt/ink/ink68.xml" ContentType="application/inkml+xml"/>
  <Override PartName="/ppt/ink/ink69.xml" ContentType="application/inkml+xml"/>
  <Override PartName="/ppt/ink/ink70.xml" ContentType="application/inkml+xml"/>
  <Override PartName="/ppt/notesSlides/notesSlide68.xml" ContentType="application/vnd.openxmlformats-officedocument.presentationml.notesSlide+xml"/>
  <Override PartName="/ppt/ink/ink7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7"/>
  </p:notesMasterIdLst>
  <p:handoutMasterIdLst>
    <p:handoutMasterId r:id="rId98"/>
  </p:handoutMasterIdLst>
  <p:sldIdLst>
    <p:sldId id="256" r:id="rId2"/>
    <p:sldId id="257" r:id="rId3"/>
    <p:sldId id="265" r:id="rId4"/>
    <p:sldId id="258" r:id="rId5"/>
    <p:sldId id="259" r:id="rId6"/>
    <p:sldId id="260" r:id="rId7"/>
    <p:sldId id="261" r:id="rId8"/>
    <p:sldId id="262" r:id="rId9"/>
    <p:sldId id="263" r:id="rId10"/>
    <p:sldId id="264" r:id="rId11"/>
    <p:sldId id="266" r:id="rId12"/>
    <p:sldId id="267" r:id="rId13"/>
    <p:sldId id="268" r:id="rId14"/>
    <p:sldId id="270" r:id="rId15"/>
    <p:sldId id="271" r:id="rId16"/>
    <p:sldId id="272" r:id="rId17"/>
    <p:sldId id="278" r:id="rId18"/>
    <p:sldId id="279" r:id="rId19"/>
    <p:sldId id="331" r:id="rId20"/>
    <p:sldId id="280" r:id="rId21"/>
    <p:sldId id="281" r:id="rId22"/>
    <p:sldId id="282" r:id="rId23"/>
    <p:sldId id="283" r:id="rId24"/>
    <p:sldId id="328" r:id="rId25"/>
    <p:sldId id="330" r:id="rId26"/>
    <p:sldId id="277" r:id="rId27"/>
    <p:sldId id="273" r:id="rId28"/>
    <p:sldId id="274" r:id="rId29"/>
    <p:sldId id="275" r:id="rId30"/>
    <p:sldId id="276" r:id="rId31"/>
    <p:sldId id="320" r:id="rId32"/>
    <p:sldId id="323" r:id="rId33"/>
    <p:sldId id="325" r:id="rId34"/>
    <p:sldId id="326" r:id="rId35"/>
    <p:sldId id="327" r:id="rId36"/>
    <p:sldId id="284" r:id="rId37"/>
    <p:sldId id="285" r:id="rId38"/>
    <p:sldId id="286" r:id="rId39"/>
    <p:sldId id="287" r:id="rId40"/>
    <p:sldId id="288" r:id="rId41"/>
    <p:sldId id="289" r:id="rId42"/>
    <p:sldId id="290" r:id="rId43"/>
    <p:sldId id="291" r:id="rId44"/>
    <p:sldId id="292" r:id="rId45"/>
    <p:sldId id="293" r:id="rId46"/>
    <p:sldId id="294" r:id="rId47"/>
    <p:sldId id="295" r:id="rId48"/>
    <p:sldId id="296" r:id="rId49"/>
    <p:sldId id="314" r:id="rId50"/>
    <p:sldId id="297" r:id="rId51"/>
    <p:sldId id="298" r:id="rId52"/>
    <p:sldId id="299" r:id="rId53"/>
    <p:sldId id="333" r:id="rId54"/>
    <p:sldId id="300" r:id="rId55"/>
    <p:sldId id="301" r:id="rId56"/>
    <p:sldId id="302" r:id="rId57"/>
    <p:sldId id="303" r:id="rId58"/>
    <p:sldId id="315" r:id="rId59"/>
    <p:sldId id="316" r:id="rId60"/>
    <p:sldId id="317" r:id="rId61"/>
    <p:sldId id="318" r:id="rId62"/>
    <p:sldId id="319" r:id="rId63"/>
    <p:sldId id="352" r:id="rId64"/>
    <p:sldId id="332" r:id="rId65"/>
    <p:sldId id="304" r:id="rId66"/>
    <p:sldId id="305" r:id="rId67"/>
    <p:sldId id="308" r:id="rId68"/>
    <p:sldId id="306" r:id="rId69"/>
    <p:sldId id="309" r:id="rId70"/>
    <p:sldId id="307" r:id="rId71"/>
    <p:sldId id="310" r:id="rId72"/>
    <p:sldId id="311" r:id="rId73"/>
    <p:sldId id="312" r:id="rId74"/>
    <p:sldId id="313" r:id="rId75"/>
    <p:sldId id="353" r:id="rId76"/>
    <p:sldId id="354" r:id="rId77"/>
    <p:sldId id="355" r:id="rId78"/>
    <p:sldId id="356" r:id="rId79"/>
    <p:sldId id="357" r:id="rId80"/>
    <p:sldId id="358" r:id="rId81"/>
    <p:sldId id="359" r:id="rId82"/>
    <p:sldId id="360" r:id="rId83"/>
    <p:sldId id="361" r:id="rId84"/>
    <p:sldId id="362" r:id="rId85"/>
    <p:sldId id="363" r:id="rId86"/>
    <p:sldId id="364" r:id="rId87"/>
    <p:sldId id="365" r:id="rId88"/>
    <p:sldId id="366" r:id="rId89"/>
    <p:sldId id="367" r:id="rId90"/>
    <p:sldId id="368" r:id="rId91"/>
    <p:sldId id="369" r:id="rId92"/>
    <p:sldId id="370" r:id="rId93"/>
    <p:sldId id="371" r:id="rId94"/>
    <p:sldId id="372" r:id="rId95"/>
    <p:sldId id="373" r:id="rId9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03A2"/>
    <a:srgbClr val="47013D"/>
    <a:srgbClr val="85052A"/>
    <a:srgbClr val="880275"/>
    <a:srgbClr val="B5039C"/>
    <a:srgbClr val="FD7FEB"/>
    <a:srgbClr val="FEA8F2"/>
    <a:srgbClr val="D303B5"/>
    <a:srgbClr val="FC10DA"/>
    <a:srgbClr val="0060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2" d="100"/>
          <a:sy n="112" d="100"/>
        </p:scale>
        <p:origin x="513" y="51"/>
      </p:cViewPr>
      <p:guideLst>
        <p:guide orient="horz" pos="2160"/>
        <p:guide pos="2880"/>
      </p:guideLst>
    </p:cSldViewPr>
  </p:slideViewPr>
  <p:notesTextViewPr>
    <p:cViewPr>
      <p:scale>
        <a:sx n="1" d="1"/>
        <a:sy n="1" d="1"/>
      </p:scale>
      <p:origin x="0" y="0"/>
    </p:cViewPr>
  </p:notesTextViewPr>
  <p:gridSpacing cx="45005" cy="45005"/>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handoutMaster" Target="handoutMasters/handout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CA" dirty="0"/>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520FC681-4372-410A-8D2E-E9A75BF4D8F2}" type="datetimeFigureOut">
              <a:rPr lang="en-CA" smtClean="0"/>
              <a:t>2016-10-03</a:t>
            </a:fld>
            <a:endParaRPr lang="en-CA" dirty="0"/>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CA" dirty="0"/>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C6CDA4FD-AD71-4EAE-AAC6-5BC4DB569FEC}" type="slidenum">
              <a:rPr lang="en-CA" smtClean="0"/>
              <a:t>‹#›</a:t>
            </a:fld>
            <a:endParaRPr lang="en-CA" dirty="0"/>
          </a:p>
        </p:txBody>
      </p:sp>
    </p:spTree>
    <p:extLst>
      <p:ext uri="{BB962C8B-B14F-4D97-AF65-F5344CB8AC3E}">
        <p14:creationId xmlns:p14="http://schemas.microsoft.com/office/powerpoint/2010/main" val="3462022504"/>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4T13:23:05.937"/>
    </inkml:context>
    <inkml:brush xml:id="br0">
      <inkml:brushProperty name="width" value="0.05292" units="cm"/>
      <inkml:brushProperty name="height" value="0.05292" units="cm"/>
      <inkml:brushProperty name="color" value="#002060"/>
    </inkml:brush>
  </inkml:definitions>
  <inkml:trace contextRef="#ctx0" brushRef="#br0">5003 16640 316 0,'-57'37'118'0,"22"-37"-64"0,-37-11-81 0,37 1 10 16,-10-9 18-16,-9-10 12 16,16 2 8-16,-1 1 3 0,-12-22-13 15,10 9 2-15,2-41 3 0,6 14-8 16,30-37-2-16,0 21-6 16,33-42-1-16,-3 20 1 15,47 4 2-15,-8 15-6 16,44 16-1-16,-18 9 2 15,24 28 3-15,-18 3 10 0,7 45 3 16,-16-3 5-16,-12 42 3 16,-8-7 2-16,-16 29 1 15,-8-11-7-15,-21 16-2 0,-3-8-5 16,-36 3-1-16,0-11-1 16,-27-3 0-16,-56 22-4 31,36-48-3-31,8-8-3 0,-26-5 1 15,14-6-8-15,-2-15-4 16,11 0-22-16,9-9-8 16,7 1-50-16,20-19-20 15,3 3-31 1</inkml:trace>
  <inkml:trace contextRef="#ctx0" brushRef="#br0" timeOffset="579.1143">5622 15960 328 0,'-30'2'123'0,"30"-2"-66"0,-12-5-38 0,12 2 34 16,3 1-27-16,0-1-6 16,21-2-9-16,-3 0 0 0,21-6-6 15,-7 6-1-15,37 2 0 0,-13 0-2 16,10-5-2-16,-13 0-2 16,22 3 1-16,-13-3-37 0,7 0-14 15,-13 0-40-15,-2-2-17 16,-10-1-22-1</inkml:trace>
  <inkml:trace contextRef="#ctx0" brushRef="#br0" timeOffset="901.0921">5932 15655 300 0,'-45'3'112'0,"45"-3"-60"0,-18 8-23 16,15-8 33-16,-3 0-23 15,3 0-10-15,-3 5-9 16,0-2-1-16,0 5-10 16,0-3-1-16,1 14-1 0,-1-3-3 0,-3 13-1 15,3-6-1-15,-9 12-2 16,3-9-2-16,-12 17 1 16,6-9 1-16,-6 3 2 0,7-10-3 15,2 2-2-15,3-8-3 16,15-5 1-16,0 0 3 15,15 5 1-15,-4 0-2 0,19 8 2 16,-6-5 1-16,21-3 2 16,-7-2-21-16,10-1-7 15,-6-2-49-15,17 0-21 16,-8-3-56 0</inkml:trace>
  <inkml:trace contextRef="#ctx0" brushRef="#br0" timeOffset="1865.7527">6670 15565 260 0,'-18'-7'99'0,"18"7"-54"0,-9-3-9 0,9 3 36 16,0 3-36-16,0-1-11 15,6 14-13-15,-3-3-1 16,9 8-6-16,-3-2-1 0,9 29 2 16,-3-9 3-16,2 9 5 0,-2-6-6 15,6-2-2-15,-3-6-3 16,6-7-3-16,-24-27-4 31,27-8-4-15,-4 0-1-16,-2-24 0 0,-3 6 3 31,-3-11 4-31,-3 5 1 16,0-3 1-16,-3 6 0 0,0 6 0 15,0 4 4-15,0 16 2 0,-3 1 0 16,2 26 1-16,-2-6 0 15,0 19 1-15,0-5 4 16,-3 8 5-16,0-9-3 16,0 4 2-16,0-6-5 0,0-8-1 15,0-2-6-15,3-14-3 16,0-3 0-16,3-23-1 16,0 5 2-16,3-23 1 15,0 4-8-15,15-10-4 16,-7 6-20-16,16 4-6 15,-6 6-15 1,3-5-4-16,-4 5-17 16,4-6-8-16,-6 6-54 15</inkml:trace>
  <inkml:trace contextRef="#ctx0" brushRef="#br0" timeOffset="2550.6493">7405 15513 260 0,'-18'-14'99'0,"18"14"-54"0,-6 3-48 15,6-3 19-15,-3-5-14 16,3 2-1-16,0-8 1 16,0 3 3-16,0-2-2 0,0-1 18 0,0 3 8 15,0 3 5-15,0 10 2 16,0 1-6-16,0 15-2 15,0-3-6-15,0 19-4 16,0-5-6-16,3 10 0 16,-3-4 2-16,3 7 1 31,0-8-8-31,0-3-4 0,0-5-2 16,3-2 1-16,0-6 1 15,0-5 3-15,0-3-3 16,3-8 0-16,-3 0-1 15,3-13-2-15,-3 3 1 0,3-13-1 16,-3 2 2-16,0-11 1 16,0 6-1-16,0-13-2 15,-1 5-2-15,1-6 1 0,0 6-1 16,-3 8-2-16,0 2 0 16,-3-12 0-16,0 4-2 15,-3 1 1-15,0 5 1 16,-3-1 2-16,0 7-1 15,-2 1 1 1,2 4 0-16,0 7 0 16,0 3 2-16,0 8 0 15,0 0 0-15,3 8 0 16,0-3-3-16,0 11 2 16,0-6 1-16,3 9 2 15,0-3-1-15,6 2-1 16,-3-2 1-16,3 2-1 0,0-4 0 15,3-4 0-15,0 3 0 16,5-8 2-16,-2 1-3 16,6-9 0-16,-3 0-1 0,6-7 0 15,-3-1-18-15,0-5-7 16,0 0-26-16,-1-5-9 16,-2 2-42-16,0-7-16 15,-3 2 3-15</inkml:trace>
  <inkml:trace contextRef="#ctx0" brushRef="#br0" timeOffset="3151.2482">7733 15468 284 0,'-6'0'107'0,"6"0"-58"0,-3 21-18 0,3-19 35 16,0-2-22-16,0 0-7 15,3 8-14-15,0 0-2 16,3 11-12-16,-1-3 6 0,1 10 2 15,0-5-3-15,0 8 2 16,0-5-7-16,3 3-1 16,-3-4-4-16,3-4-1 0,0-3-1 15,3-11-2-15,-3 0-2 16,3-13 1-16,-3 1-10 16,0-20-3-16,3 9-6 0,-4-9-1 15,-2 3-6-15,0 0-3 16,0 3 12-16,3 11 5 31,-3 2 9-31,3 0 2 16,0 0 8-16,6 3 6 0,-3-1 0 15,3 1 1-15,-3 2-3 16,3 1-1-16,-1-1-3 16,4 0-1-16,-3 1-3 15,3-1-2-15,-3 1 1 16,0-6-1-16,-3 0 0 0,0-11 2 15,-3 3-3-15,-4-2 0 16,1 2-4-16,-6 11 1 16,0-1 2-16,-9 6 1 15,4 0 1-15,-10 16 2 16,3-3 8-16,0 11 3 16,0-3 5-16,3 11 3 0,3-5 0 15,6 4-1-15,0-4-6 16,12 2-1-16,-3-8-8 15,9 0-1-15,-3-5-2 0,2-8-2 16,-2 0-8-16,3-16-3 16,-3 0-34-16,0-13-13 31,0 2-82-31,0-12-37 16,-3 4 30-16</inkml:trace>
  <inkml:trace contextRef="#ctx0" brushRef="#br0" timeOffset="4683.4886">8420 15071 252 0,'6'-43'93'0,"-6"43"-50"0,9-61-19 0,-6 51 27 16,0 2-9-16,0 0 1 15,3 8-12-15,-3 0-4 0,-3 45-15 16,0-8 1-16,-3 21 1 0,0-7 1 16,-6 33 4-16,3-12-11 15,-3 7-2-15,3-13-6 16,3 6-1-16,0-12-6 16,3-7-3-16,0-8-19 0,9-37-6 15,-3 0-11-15,12-29-1 16,-3 8 20-16,6-8 11 15,-3 2 11-15,-1 6 5 16,-2 0 27-16,0 2 14 16,-3 3 4-16,3 6 3 31,-3-1-18-31,3 6-6 0,0-1-12 16,2-2-3-16,1 0-5 15,9-5-3-15,-3 0 0 16,6-25 1-16,-4 7-12 0,-2 7-6 15,-3 0-2-15,-6-8 0 16,-3 3 8-16,-12 2 5 16,0 4 4-16,-12 9 1 15,0 1 6-15,-6 2 4 16,3 3-1-16,-2 27 2 0,2-3 5 16,0 13 2-16,0-6-5 15,6 4-3-15,0-6-8 16,6-5-1-16,0-3-1 31,9-8 0-31,0-2-9 0,12-17-4 16,-3 1-11-16,14-32-3 15,-5 8-3-15,9-3 1 16,-6 3 11-16,0-3 8 16,-4 3 7-16,-2 3 2 15,0 5 23-15,-6 7 10 16,-3 4-3-16,-3 28-2 0,0-2-9 15,-3 8-3-15,-3-5-5 16,0 10 1-16,0-3-4 16,0 1 1-16,0-4-3 0,0-1 0 15,-3-4-8-15,3-7 0 16,-1-3-6-16,7-16 1 31,-3 0-14-31,9-19-5 16,0 3-8-16,12-13-4 15,-3 6 11-15,11-4 6 0,-5 6 13 16,3 5 5-16,-3 3 10 16,-3 11 4-16,-4 2 14 15,-2 2 8-15,-3 1-9 16,-3 8 0-16,-3-1-12 0,0-4-2 16,-3-1-5-16,0-2-3 15,0-1 0-15,-4-4 1 16,1-1 1-16,-3-2 1 15,-3 2-2-15,-3-2 1 16,0 3-2-16,-5 2-1 16,2 2 1-16,-6 9-1 0,3 0 0 15,-3 13 0-15,3-3 6 16,0 16 6-16,3 0-2 16,3-3 0-16,0-4-9 0,6-4 0 15,0-2-1-15,9-8 0 16,-3 0-9-16,3-16-2 31,0 0-7-31,3-13-4 16,-4 2 7-16,4-10 4 15,0 5 4-15,0-5 5 0,-3 6 1 16,0 4 3-16,0 3-1 16,0 11 2-16,-3 0 7 15,3 36 3-15,-4-4-4 16,1 31-3-16,-3-13-3 0,-3 42 0 15,0-13 0-15,-9 30 3 16,0-17 8-16,-8 13 5 16,2-12-3-16,-9-1 1 15,3-16-8-15,-15-10-3 16,6-13-8-16,-14-22-1 16,5-7-6-16,-9-46 1 0,7 4-1 31,5-46 1-31,6 8 7 15,15-18 2-15,0 7-2 16,33-7-1-16,-3 10-2 0,21 21 0 16,-7 6 5-16,19 18 3 15,-6 6-1-15,5 2 0 16,-8 3 1-16,-3 2 0 16,-7 0-27-16,-8 4-9 15,-3-1-63-15,-15-8-29 0,0 2-43 16</inkml:trace>
  <inkml:trace contextRef="#ctx0" brushRef="#br0" timeOffset="5636.7396">9754 14690 260 0,'3'-43'99'0,"-3"43"-54"0,9-16-13 0,-6 14 33 0,-3 4-17 16,0 1-2-16,0 16-16 16,0-1-6-16,0 19-14 0,0-5 0 0,-3 34 1 15,0-10-6-15,0 12-1 16,0-9-2-16,3 15-2 15,0-11 1-15,3-5-1 16,0-7-3-16,3-17 2 16,-1 1-6-16,4-35 0 31,0 0-2-31,-3-14 1 0,0 6 5 16,-6-21 3-16,0 3 3 15,-18 10 1-15,1 3 0 16,-19 5 0-16,6 2 11 15,-3 14 5-15,6 0-4 0,4 3-1 16,2-3-12-16,12 0-3 16,0-3-4-16,18-5 3 15,0 0 0-15,18-16 1 16,-7 3-7-16,10-8 0 16,-6 5-8-16,12-32-3 15,-6 9 5-15,14-17 3 0,-5 8 6 16,0 3 2-16,-7 8 4 31,-2 8 1-31,-6 5 5 0,0 30 3 16,-6-1 0-16,-7 32 1 15,-2-5-6-15,-6 23-4 16,0-7-1-16,0-3 1 16,0-8 1-16,3 5 1 15,0-5-13-15,6-10-4 16,0-3-23-16,6-16-7 0,-3-3-8 15,6-21-1-15,-4 0 19 16,1-16 10-16,-3 6 16 16,-3 2 9-16,-3 3 48 15,-6 21 22-15,0 0-14 16,-3 11-7-16,0-1-12 0,-3 22-2 16,0-6-15-16,3 11-5 15,0-5-10-15,9-5-3 16,0-4-2-16,18-23-2 15,-3 0-8-15,14-15-3 0,-5 1-29 16,9-7-12-16,-7 3-48 16,1-9-21-16,-6 6-44 31</inkml:trace>
  <inkml:trace contextRef="#ctx0" brushRef="#br0" timeOffset="6638.1259">10784 15229 356 0,'-33'-23'132'0,"33"23"-72"0,-3-24-61 0,3 19 23 16,9-6-18-1,-3 3-1-15,12-3-3 16,-4 3 0-16,10-5 0 15,-3 3 0-15,6 7 2 0,-6 0 3 16,0 6 2-16,-4 0 1 16,-2 7 2-16,-3 1 6 15,-3 10 2-15,-3-2 4 0,-12 7 3 16,3-2-4-16,-18-11-3 16,3-2-6-16,-14 10-2 15,2-3-4-15,-3-7-1 16,6-6-6-16,7-10 1 0,2 0-5 15,9-3-1-15,3 2-13 16,24-12-3-16,-3 2-19 16,20-8-9-16,-2 3-11 0,12-32-2 15,-7 8 32-15,22-24 14 16,-9 11-5-16,-1-19-2 16,-8 14 18-16,-12-11 10 15,-4 13 37-15,-20-5 16 16,0 10-7-16,-18-5-5 31,3 8-12-31,-8 16-6 0,2 6-4 16,0 12-3-16,3 3-8 15,6 29-5-15,0-2-7 16,12 42 0-16,-3-8 0 16,12 50 0-16,-3-13 0 0,9 35 2 15,-4-22-3-15,4 0 0 16,-3-13-8-16,-3-18-2 15,-3-9-7-15,-6-7-4 16,0-6 3-16,-21-34 3 0,3 0 12 16,-15-29 5-16,3 2 11 15,1 1 4-15,2 2 6 16,3-5 3-16,3 2-4 16,6-18-3-1,0 5-2-15,18 3 0 16,0 6-2-16,30 4-1 15,-7 3-7-15,10 0-4 16,-6 3-1-16,14 2 1 16,-8 4-39-16,6-1-16 15,-7 0-106-15,-8 8-47 16,-3 0 56-16</inkml:trace>
  <inkml:trace contextRef="#ctx0" brushRef="#br0" timeOffset="7069.1029">11885 14409 312 0,'0'-24'118'0,"0"24"-64"0,6-2-37 0,-3-1 33 0,3 14-10 15,-3-3-1-15,3 26-14 16,0-5-5-16,-3 32-11 16,0-11-4-16,-3 27 1 0,0-8-5 15,0 10-1-15,0-13 0 16,0-2 2-16,0-11-41 0,0-8-18 31,0-8-31-31,6-29-10 16,-1-3-43-1</inkml:trace>
  <inkml:trace contextRef="#ctx0" brushRef="#br0" timeOffset="7206.257">11986 14610 324 0,'-12'-84'123'0,"12"84"-66"0,0-19-42 15,0 16 31-15,9 1-18 16,-3-1-6-16,12-2-13 0,-3 2-6 16,9 1-2-16,-4-1 1 0,4 0 1 15,-3 1-26-15,6 4-11 16,-9-2-56-16,0 16-22 15,-4-3-21 1</inkml:trace>
  <inkml:trace contextRef="#ctx0" brushRef="#br0" timeOffset="7369.1767">12060 14870 336 0,'-35'23'126'0,"35"-23"-68"0,-6-2-46 16,6 2 32-16,6 0-27 15,-3 0-9-15,12-6-5 16,-3 4-1-16,8-3-1 15,-2 2-12-15,3-2-4 16,0-1-40-16,-3 9-16 16,0 0-73-1</inkml:trace>
  <inkml:trace contextRef="#ctx0" brushRef="#br0" timeOffset="7538.136">11983 15237 368 0,'-74'45'140'0,"74"-45"-76"0,-24 32-50 0,21-29 33 15,0 2-30-15,0 0-11 16,6-5-8-16,0 0-2 16,18-5 3-16,-3 0 0 0,20-3 3 15,-5 0-21-15,9-8-7 16,-7 5-27-16,13-4-9 16,-3 1-88-1</inkml:trace>
  <inkml:trace contextRef="#ctx0" brushRef="#br0" timeOffset="8554.2542">12465 15118 316 0,'-24'-5'121'0,"24"5"-66"0,-11-13-29 0,11 10 36 16,-3-10-31-16,0 2-11 16,3-15-11-16,0 2-2 15,6-18-4-15,0 7 0 0,5-15 3 16,-2 5-3-16,6-10-2 0,-3 7 0 15,3-13 1-15,-3 5-1 16,0 9-1-16,0 7 1 16,-3 8-1-16,0 6 0 0,0 21 2 15,-4-1 1-15,4 38 3 16,0-5-1-16,0 20 0 16,-3-7-6-16,0 31 1 15,0-12 6-15,0-1 6 16,0-11-6-16,0 1-3 31,0-8-5-31,3-14 1 0,-3-5 1 16,6-29 2-16,-3 0-8 15,3-29-1-15,-4 6-5 16,4-30 0-16,-3 8 4 16,0-13 2-16,0 10 1 15,0 1 4-15,0 10 4 16,3 13 3-16,-3 5 4 0,6 25 1 15,-3-1 1-15,3 27 0 16,-4-3-2-16,4 11-1 16,-3-6-3-16,3 11 1 0,-3-2-6 15,3-9-1-15,-3-2-20 16,0-5-7-16,0-4-24 16,3-20-10-1,-4 0-20-15,4-22-7 16,-3 4 5-16,0-14 4 15,-3 2 46-15,0-5 21 16,0 6 71-16,-3 2 34 16,0 3-10-16,0 13-5 15,0 3-28-15,0 16-8 16,0-1-14-16,0 33-5 0,-3-6-5 16,0 21-1-16,-3-8-5 15,0 33 0-15,0-17-9 16,0-3-2-16,0-7-1 15,3-3 0-15,-3-5-18 16,2-14-5-16,1-5-7 16,0-37 1-16,0 3 3 0,0-34 3 15,0 7 15-15,6-29 9 16,-3 8-4-16,12-10 1 16,-3 7 20-16,9-2 9 0,-3 11 3 15,11 10 2-15,-5 5-12 16,6 13-4-16,-6 4-1 31,2 9 1-31,-2 4-5 0,0 4 1 16,-3 1-5-16,-6 5 1 15,-3 0-3-15,-12 13 2 16,0-2-4-16,-12 13-2 16,3-6 2-16,-12 27 0 15,0-5-4-15,0-8-1 16,0-6 1-16,9 3 2 0,0-2 9 15,18 2 5-15,0-5-3 16,12 7-2-16,-3-4 3 16,21-1 4-16,-7-2-11 15,16 8-4-15,-6-6 1 16,-1 6 0-16,-5-5-15 16,-3-22-4-1,-6-2-41-15,-4 23-15 16,-5-2-75-16,-9-14-34 15</inkml:trace>
</inkml:ink>
</file>

<file path=ppt/ink/ink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4T13:23:28.494"/>
    </inkml:context>
    <inkml:brush xml:id="br0">
      <inkml:brushProperty name="width" value="0.05292" units="cm"/>
      <inkml:brushProperty name="height" value="0.05292" units="cm"/>
      <inkml:brushProperty name="color" value="#002060"/>
    </inkml:brush>
  </inkml:definitions>
  <inkml:trace contextRef="#ctx0" brushRef="#br0">20895 5884 212 0,'-6'-8'82'0,"6"6"-44"0,-9-1-27 0,6 0 23 16,-3 3-7-16,0 0 1 15,0 3-4-15,0 0-3 32,-3 5-11-32,-3 0 0 0,-2 8 3 0,-4 7-1 15,0 4 1-15,0 5-3 16,0 2 1-16,-3 0 0 16,-3-2 1-16,1 0-4 15,-1 2-3-15,0 1 0 16,6-1 1-16,3 3-3 15,9-5 0-15,3 0-1 0,9-6 1 16,3 0-4-16,6-4 0 16,3-6 1-16,3-9 0 15,-3-4-3-15,5-6 2 16,7-2-17-16,6-11-8 0,0 0-33 16,-1 1-14-16,-5-1-66 31</inkml:trace>
  <inkml:trace contextRef="#ctx0" brushRef="#br0" timeOffset="1130.1916">21097 6130 180 0,'0'-10'68'0,"3"5"-36"0,3-9-2 0,-3 6 26 15,0-2-8-15,0-1-1 16,0 1-7-16,0-1-3 16,0 3-20-16,0 3 1 0,0 2 2 15,-3 3-2-15,3 3 1 0,0 2-8 16,-3 6-2-16,0 2-1 16,-3 5 2-16,0 4-3 0,-3 1-2 15,0 7-2-15,-6 1-3 16,0 9 1-16,-3 0 1 15,-2-1-1-15,-4-2-1 16,3-2 1-16,3-6 1 16,3-5-3-16,3-3 0 15,3-8 1-15,3-5 0 0,3-8 0 16,3-8 0-16,6-10-3 16,3-14 2-16,6-5 1 15,0-3 2-15,0-2-3 16,0 2-2-16,2 0 4 15,4-2 1-15,0 5-3 32,0 5 1-32,3 3-2 0,-4 8 0 15,-2 10 4-15,-6 11 1 16,-6 11-1-16,-12 7 1 16,-6 6-4-16,-3 5 0 0,-6 6 1 15,0-1 0-15,1 9 0 16,2-6 2-16,3-3-1 15,3-8-1-15,3-2-2 0,3-11 1 16,3-2 1-16,3-8 0 16,3-11 0-16,3-8 0 15,6-8-5-15,6-8 1 16,5 3 2-16,4 0 1 16,3 0-2-16,-3 3 2 15,-4 2 1 1,-2 8 0-16,-6 5 2 15,-3 11 1-15,-6 3-4 16,-6 5-1-16,-6 8 1 16,-3 5 2-16,-3 3 0 15,0 2-1-15,-3-2 1 16,3 0 1-16,3-6-10 16,-3 1-2-16,3-3-39 0,3-3-16 15,6-10-100 1,6-14 20-16</inkml:trace>
  <inkml:trace contextRef="#ctx0" brushRef="#br0" timeOffset="1498.8068">21502 6231 264 0,'6'0'101'0,"-3"0"-54"0,3-3-39 0,0 1 21 16,3-1-13-16,3-2-2 16,6-1-8-16,0 1-4 15,8-3-1-15,1-2-1 0,3-4 0 16,0-7 2-16,-1 0 1 15,-8-3-1-15,-3 0-2 32,-9 6 3-32,-6-1 0 0,-9 6-1 15,-9 5 1-15,-9 8 4 16,-5 11 4-16,-4 5-4 16,3 13-2-16,0 0 4 15,1 5 4-15,2 3-5 16,3 3-2-16,3 0-3 15,6-6 0-15,3 3-2 0,6-8-1 16,6 0-2-16,6-5 1 16,3-5 1-16,3-1 0 15,6-7-20-15,6-6-9 0,12-5-21 16,5-5-6-16,4-6-25 16,2-7-11-16,4-11 0 31</inkml:trace>
  <inkml:trace contextRef="#ctx0" brushRef="#br0" timeOffset="2000.2396">22038 6128 228 0,'0'-11'88'0,"0"6"-48"0,0-3-23 0,0 8 27 16,0-3-12-16,0-2-1 0,-3 2-9 15,0 3-4-15,-3 3-10 16,-3 5 1-16,-3 8 4 0,-3 2 2 15,0 9 0-15,1 5-1 16,-1 7 1-16,0 4-2 16,3-4 2-16,0 1-8 15,3-6-2 1,3-5-3-16,3-2-2 16,3-3 1-16,6-11-1 15,0-5 0-15,0-8 0 16,6-8-9-16,3-8-2 0,6-16 4 15,5-5 1-15,10-8-1 16,0 6 2-16,-3 4 3 16,-7 1 3-16,-5 5 0 0,-3 5-1 15,-6 8 1-15,-6 5 1 16,-6 11 5-16,-6 3 4 16,-6 10-2-16,-6 11 2 15,0 3-2-15,0 7 2 16,4 0-4-16,-1-2 1 15,3 0-7-15,6-6-1 0,3-4-2 16,6-4 0-16,9 1 2 16,6-9 0-16,2-7-18 15,4-3-8-15,0-6-22 16,3-4-9-16,-3-6-8 16,-1-10 0-16,-2-1-24 31,0-2-47-31,-3 0 35 15</inkml:trace>
  <inkml:trace contextRef="#ctx0" brushRef="#br0" timeOffset="2416.0604">22401 6070 252 0,'6'-8'93'0,"-6"8"-50"0,0-3-26 16,0 3 27-16,0 3-12 16,0 2-3-16,-3 3-13 0,0 2-3 15,-3 6-7-15,-3 3 5 0,0-1 2 16,-3 4 0-16,3 1 0 15,0 1-5-15,1-3 0 16,2-2-3-16,3-3 0 16,3 8-1-1,0-3-5 1,3-5 1-16,3-3 0 16,2-5 0-16,4 0 0 15,0-6 2-15,0 4-3 16,0-4 0-16,0 4 1 15,-3-4 0-15,-3 3 2 16,-3 1 3-16,-6 4 2 16,-6 1 1-16,-3 5 2 0,-3 0 1 15,-3 5-3-15,-3-5 0 16,-5 0-5-16,2-3 0 0,-3-3-1 16,6-2 1-16,3-2-13 15,6-4-6-15,4-2-27 16,8-5-12-16,5-3-26 15,7-8-10-15,0-5-41 16</inkml:trace>
  <inkml:trace contextRef="#ctx0" brushRef="#br0" timeOffset="3516.2903">22589 6157 296 0,'-3'-3'112'0,"6"6"-60"0,-3-3-36 15,0 3 29-15,-3-1-11 16,-3 6-2-16,-3 5-7 16,0 8-4-16,-3 6-11 15,0 2-2-15,0 0 2 0,0 3-4 16,3 0-1-16,0-1-2 16,3-1 0-16,0-4 0 0,3-2 1 15,3-6-5-15,6-2 1 16,3-5 0-16,3-6 2 0,3-5-3 15,3-8-2-15,3-8-1 16,3-8 3-16,2-10-7 16,-2 0-2-16,0-3 1 31,0 0 3-31,-3 5 3 0,-1 0 4 16,-2 8 0-16,-9 3-1 15,3 5 5-15,-6 6 1 16,-6 10 6-16,-3 0 3 15,-3 5-2-15,-3 5 0 16,6 9-3-16,-3 2 1 16,0 8-6-16,0-2-3 0,3 2-1 15,0-3 1-15,3-2-1 16,0-5-1-16,0-1-2 16,3-5 1-16,0-2-10 15,3-6-3-15,0-5-15 16,3-8-4-16,3-2-10 15,0-11-2-15,6-3-1 0,-3-5 4 16,3-3 14-16,0 3 7 16,-4 2 10-16,4 6 5 0,-6 3 12 15,0 2 9-15,0 3 9 16,-3 5 6-16,0 2 3 16,-3 4 3-16,-6 2-9 31,0 8-4-31,-6 7-9 15,-3 7-1-15,-3 4 1 0,0 6 1 16,0 0-6-16,0-1-1 16,-3-2-4-16,9-7-3 15,1-1 0-15,2-8-1 16,3-5-3-16,0-3 2 16,6-10-4-16,-1-8 1 0,13-8-7 15,0-9-3-15,6-4-1 16,3 2 1-16,-3 3 10 15,5 3 5-15,-5 5-3 16,0 2 2-16,-6 6 0 16,-6 5 2-16,6 5 5 15,-4 3 6 1,-2 0-7-16,3 0-3 16,0 3-2-16,3 0 1 15,0-3 1-15,0 0 1 16,6-6-5-16,-1 1 1 0,-5 2 2 15,9-7 1-15,-6 2-1 16,9-11-2-16,-10 3-2 16,-5 1 1-16,-3 1 1 15,-3 4 2-15,-12 2-1 0,-9 8 2 16,0 5-2-16,-11 6 2 16,-4 5-2-16,-3 5-1 15,0 5 7-15,3 3 3 16,4 6 3-16,5 2 5 15,0 0-8-15,9-6-1 0,0 1-5 16,3-5-3-16,3-3 0 16,6-6-1-16,6-2 0 15,3-6 0-15,9-4-14 16,6-9-3-16,2-2-18 16,-2-11-5-16,9-5-14 15,-3-6-4 1,-1-4-20-16,1-4-5 15,0-12-38 1</inkml:trace>
  <inkml:trace contextRef="#ctx0" brushRef="#br0" timeOffset="3985.5666">23732 5458 320 0,'-12'-2'121'0,"-3"10"-66"0,0 13-38 0,9-3 30 16,-3 17-8-16,-6 12 0 15,0 9-3-15,-3 15 0 16,4 17-19-16,-4 4 3 0,6 4 3 16,3 7-10-16,0-5-4 15,3-11-6 1,0-13 0-16,3-10-4 16,0-9 0-16,3-15 1 15,0-11 0-15,0-11-9 16,0-7-4-16,0-14-7 15,-3-15 0-15,0-14-5 16,-3-13 1-16,-3-3 13 16,-3 9 6-16,0 4 4 0,-3 9 1 15,4 5 2-15,-7 10 1 16,-3 9 1-16,-3 9 2 16,-6 9 6-16,9 8 4 15,1 3-2-15,5-1 2 0,3 1-9 16,6-4-4-16,12 4-2 15,3-6 1-15,6-3-1 16,6-7-1-16,-1-3-2 0,13-5 1 16,-6-3-10-16,-3-6-5 15,-1-4-30-15,10-9-10 16,-3-10-37-16,9-11-14 16,-1 1-38 15</inkml:trace>
  <inkml:trace contextRef="#ctx0" brushRef="#br0" timeOffset="4285.0539">23925 5792 372 0,'-9'-13'140'0,"9"10"-76"0,0 3-64 16,0 0 27-16,3 0 5 16,3 3 7-16,-3 4-7 0,3 7-2 15,3 9-17-15,6 9 1 0,3 8 0 16,2 8-1-16,-2-1 2 15,6-4 3-15,-9 4 3 0,-3 3-5 16,-9 6-1-16,-6 2-3 16,-9 0 0-16,-9 1-4 31,-3-6-3-31,-2-3 2 16,-10-3 0-16,-9-2-6 0,-11-8 0 15,5-5-12-15,3-8-5 16,4-5-28-16,11-6-9 15,3-3-40-15,1-4-17 16,5-6-84 0</inkml:trace>
  <inkml:trace contextRef="#ctx0" brushRef="#br0" timeOffset="5984.392">20309 7792 248 0,'-6'-11'93'0,"6"11"-50"0,0 8-50 0,-3-5 14 16,-3 0 1-16,-3 2 7 16,-3 0 4-16,-3 6 1 15,-3 2-11-15,-3 6-3 0,-3 4-2 0,-5 6 6 16,-1 6 4-16,3 2-1 16,3 3 2-16,3-1-8 15,4-4-2-15,2-4-3 16,6-1 1-16,3-4-4 15,6 0 0-15,6-2 1 16,9 0 0-16,5-5 0 0,10-4 0 16,3-4 0-16,3-6 2 15,-4-5-25-15,4-2-12 16,3-6-66 0,11-5-67-16,-5-6 49 15</inkml:trace>
  <inkml:trace contextRef="#ctx0" brushRef="#br0" timeOffset="6632.514">20630 7935 268 0,'-3'0'101'0,"-3"3"-54"0,3 2-57 0,3-3 16 16,-3 6 3-16,0 8 5 15,-3 5 7-15,-3 3 2 0,0 5-12 16,-3 3 2-16,3-5 1 0,-2-1-7 15,-1-2-4-15,3 0-2 16,0-1 1-16,3-1-3 16,3-7 0-16,0-4 1 15,3-6 2-15,6-5-1 16,3-5-1 0,3-3-2-16,3-2 1 15,2-12 1-15,4-7 2 16,3-8-1-16,-3-5 2 15,3 0-2-15,0-1-1 16,2 6-4-16,1 5 0 16,-3 9 2-16,0 7 1 0,-3 8 1 15,-4 13 2-15,-2 8 1 16,-9 9 3-16,-6 4 6 16,-3 6 4-16,0-1-4 0,-3 1-2 15,0-3-3-15,3-5-2 16,0-5-6-16,0-3 1 15,3-6 0-15,6-2 2 16,3-8-1-16,6-11-1 0,6-10-6 16,6-8-1-16,3-8-2 15,2-5 1-15,1-1 2 16,-3 4 4-16,-3 2-1 16,-3 8 1-16,-4 7 2 15,-5 12 0-15,-3 5 2 31,-6 10 3-31,-6 11 4 0,-3 5 2 16,0 11-1-16,0 5-1 16,-3 5-3-16,0-2 1 15,-6-3-6-15,3-5-3 16,0-3 1-16,4-6 0 16,2-1-48-16,3-6-21 0,3-6-51 15,5-2-55 1,1-13 62-16</inkml:trace>
  <inkml:trace contextRef="#ctx0" brushRef="#br0" timeOffset="6947.8912">21338 8020 260 0,'9'-11'96'0,"6"6"-52"0,9-17-51 0,-12 12 16 0,3-3-8 15,3-3 2-15,0-3 0 16,-1-2 1-16,-2 3-2 15,-3 2-2-15,0 0 1 0,-6 0-1 16,-3 8 2-16,-6 5-1 16,-9 3 2-16,-6 8 2 15,-9 8 4-15,-2 8 11 0,-10 8 5 16,3 5 2-16,4 2 3 16,5 1-10-16,3-3-4 15,6-5-9-15,6-6-3 16,6-2-4-16,6-3-1 15,6 1 1-15,9-7 0 16,9 1-16-16,6-2-6 0,2-7-31 16,4-1-11-16,0-6-71 15</inkml:trace>
  <inkml:trace contextRef="#ctx0" brushRef="#br0" timeOffset="7463.7515">21830 7871 244 0,'-18'-13'93'0,"9"5"-50"0,0 3-33 16,6 2 25-16,-6 3-10 15,-3 3 0-15,-6 5-3 0,-3 5-2 16,0 6-10-16,4 7 0 0,-4 6 1 15,0 2 0-15,3 3 1 16,3-2-2-16,0-4 1 16,6-4-6-16,3-6-3 15,3-2-4-15,6-6 1 16,3-3 1 0,6-2 2-16,9-5-3 15,3-11 0-15,6-8-10 16,-1-8-3-16,7-5 5 15,-6-8 4-15,-6 0 4 0,0 3 3 16,-7 5-3-16,-5 5 0 16,-3 5 3-16,-6 9 1 15,-3 7 1-15,-6 8 2 0,-3 9 3 16,0 7 5-16,-2 3-8 16,-1 2-1-16,0 3-3 15,3-2 1-15,3-1-4 16,0-2 0-16,6-6 3 15,0-2 1-15,3-3-6 16,3-2-2-16,6 0-29 0,0-3-10 16,3-3-16-16,2-5-5 15,1-5-61 1</inkml:trace>
  <inkml:trace contextRef="#ctx0" brushRef="#br0" timeOffset="7900.7817">22205 7816 280 0,'-12'0'104'0,"12"0"-56"0,-6 0-43 0,3 0 24 0,-3 2-9 16,-3 4 0-16,-3 2 0 15,-9 5 2-15,0 5-12 16,0 1-6-16,4 2 0 0,-1 3-3 16,3 0 2-16,3 0-4 15,6-3-2-15,3-3 2 16,3 1 2 0,3-3-2-16,3 0-2 15,3-3 2-15,6 0 2 16,3-2 0-16,2-1 2 15,-2 1-4-15,0-1 0 16,-3 1 1-16,-3-1 0 16,-6 1 2-16,-6-3 1 15,-6 0 7-15,-9 0 4 0,-6 2-3 16,0-2 1-16,-2 0-7 16,-1 0-1-16,3-2-4 15,0-4-1-15,6-2-17 16,3 0-8-16,3-5-33 0,6-6-14 15,3-5-70 1</inkml:trace>
  <inkml:trace contextRef="#ctx0" brushRef="#br0" timeOffset="9248.8812">22264 7887 328 0,'-3'8'123'0,"6"3"-66"0,0 7-44 31,0-7 28-31,-3 7-12 0,0 9-2 16,0 5-4-16,-3-1-3 16,0 4-10-16,0-6-6 0,3-5-1 15,0-3-2-15,3-3-1 16,0-4-2-16,6-4 1 16,0-5-6-16,0-5-3 15,3-7-12-15,3-9-4 0,0-6-2 16,2-4 0-16,1-3 13 15,0-3 7-15,0 6 2 16,-3 5 5-16,-3 5 2 16,-6 2 2-16,6 6 10 15,-6 8 6-15,-3 11-4 0,-3 2 2 32,0 6-6-32,0 2-1 0,-3-2-4 15,0-1-1-15,3-2-3 16,0-3 1-16,3-2-4 15,3-3-2-15,2-3-18 16,7-5-9-16,0-5-6 16,3-6-1-16,6-5 9 15,-3-2 4-15,0-1 12 0,-1-2 5 16,-2 0 5-16,0 2 1 16,-9 6 16-16,6 5 10 15,-6 8 7-15,-6 8 3 16,-3 11-15-16,-6 7-6 15,-3 3-5-15,-6 0-1 16,3-2 2-16,-3-3 1 0,3-3-3 16,3-3-3-16,4-2-5 15,2-5 0-15,6-6-5 16,5-2-1-16,4-6-8 16,6-5-2-16,-3-8-2 15,6-2 1-15,0-6 9 0,0 0 4 31,2-2 1-31,-2-4 2 0,9 12 1 16,-3 2 2-16,0 8 10 16,-4 5 4-16,7 6 1 15,-3 5 0-15,-3 0-9 16,-3 3-3-16,2-3-3 16,-2-3 1-16,-3-3-4 15,0-2 0-15,0-5 3 0,-6-3 1 16,3-2-6-16,-6-12 0 15,-3 4-4-15,-4-1 2 16,-4 4 5-16,-4 4 2 16,-6 3 0-16,-6 8-2 15,-6 8 3-15,-3 5 0 16,-3 8 5 0,1 3 3-16,2 0 0 15,3 2 1-15,6-2-6 16,3 0-2-16,3-5-4 15,9-4-1-15,3-1 1 16,12-4 2-16,-3-2-3 0,12-2-2 16,3-4-16-16,6-4-7 15,5-12-16-15,-2-4-4 0,0-6-6 16,3-16 0-16,2 1 4 16,4-9 2-16,6 0 1 15,-4 1 1-15,-5-6 11 16,-3 3 27-1,-7 2 29-15,-8 6 33 16,0 2 15-16,-6 11-8 0,-3 5-5 16,-6 19-20-16,-3 13-6 15,-3 13-4-15,-6 11 0 16,-3 7-4-16,-3 11-1 16,0 9-6-16,-6 2-2 15,9-3-7-15,0-5-3 31,3-11-2-31,3-10 0 0,3-6-4 16,0-5 0-16,6-7-4 16,0-6-1-16,0-11-6 15,0-10 0-15,-3-6-7 16,-3-5-3-16,-6-2 7 16,-3 2 6-16,-11 6 8 0,-4 4 3 15,-6 9 8-15,0 8 4 0,3 5 1 16,4 2 4-16,5 3-7 15,3 3 1-15,3 0-10 16,9 0-2-16,3 0-3 16,3-3 0-16,15-2 2 15,3-1 2-15,5-2-25 32,7-5-10-32,3-3-38 0,-3-5-17 15,-1-6-62 1</inkml:trace>
  <inkml:trace contextRef="#ctx0" brushRef="#br0" timeOffset="9565.766">23898 7535 328 0,'0'3'123'0,"3"2"-66"0,9 27-40 16,-6-21 30-16,3 10-5 0,0 8 1 15,0 8-6-15,0 5-2 32,0 6-20-32,0 5 2 0,-3 2 1 0,-6-2 3 15,-6 3 2-15,-3-6-6 16,-6-5-2-16,-15-3-7 16,-3-2-3-16,-17-3-2 15,-4-8-3-15,1-5-4 16,-4-8 0-16,-5-5-16 15,-7-9-6-15,1-4-29 0,5-6-10 16,7-11-70-16,-1-10-27 16,0-8 9-1</inkml:trace>
  <inkml:trace contextRef="#ctx0" brushRef="#br0" timeOffset="11007.4134">10810 5030 352 0,'-38'24'132'0,"23"-1"-72"0,0 36-70 0,9-25 20 15,0 19-10-15,3 13 0 16,0 27 2-16,3 18 1 15,6 26-1-15,6 19-2 0,6 32 3 32,-3 11 2-32,-1 10 2 0,1 13-3 15,-6 6-1-15,-3 4 1 16,0 1 0-16,-3-8-5 16,0-19 1-16,3-31-7 15,0-21 0-15,3-27-52 16,0-30-23-16,-3-30-57 15</inkml:trace>
  <inkml:trace contextRef="#ctx0" brushRef="#br0" timeOffset="11899.2001">11016 7152 312 0,'-12'16'115'0,"12"-6"-62"0,0 1-66 0,3-11 19 16,6 2-5 15,6 4-2-31,11-1-2 0,13-2 2 16,9 2 0-16,5-2 1 0,1 2 2 15,5 0 1-15,10-2-4 16,11-1-1-16,4 1 1 15,-1 0 2-15,15-3-2 0,6 2 0 16,0-2 1-16,13 0 0 16,11-2 0-16,-6 2 2 0,15-3-3 15,5 0 0-15,1-2-1 16,21 0 0-16,-6 2 2 16,20-2 2-16,-5 0-3 15,14-1-2-15,-5-4 2 16,15-1 2-16,-7 3 0 31,21-2 2-31,-11-1-2 0,17-2-1 16,-12 2 1-16,16 1-1 15,2 2-3-15,-6 2 0 16,6 1 2-16,-2 2 0 16,14-2 1-16,-9 3 2 15,12-4-1-15,-3-4-1 16,-2 2 1-16,11 0-1 0,-12 0 0 15,60 0 2-15,-25-5-3 16,-14 7 0-16,0 1 1 16,-20 2 2-16,5 3-3 15,-18 0 0-15,15 0 1 0,-21 3 0 16,7 0 0-16,-13-1 0 16,3 4 0-1,-8-1 0-15,2 0 0 16,-11 1 0-16,5-1 0 15,-17 3 2-15,11-3-3 16,-17 3 0-16,5-3 3 16,-2 3 1-16,-15-2-1 15,8-1-2-15,-11 0 1 16,3 0-1-16,-4 1-3 0,-14-1 2 16,6 0 1-16,-6-2 2 15,-18 0-6-15,0-1-1 16,3-4-27-16,-18-4-11 15,-18-7-75 1</inkml:trace>
  <inkml:trace contextRef="#ctx0" brushRef="#br0" timeOffset="12801.8007">10795 5480 300 0,'-47'13'112'0,"44"-13"-60"0,12 2-83 16,3-2 8-16,6-2 4 15,11-4 10-15,13 1 5 16,6-3 2-16,23-2 2 15,21-1-3-15,4-2 2 0,26-3 1 16,12 5 0-16,14-4-3 16,16-4 2-16,9 6 1 0,14-6 0 15,22-2 0-15,-1 0 2 16,27-6-3-16,9 1 0 16,6 0 3-16,21-6 3 15,6 3 2-15,0 2 1 16,11 1 4-16,16-1 3 15,12 1-4 1,2-3-1-16,4 5-9 16,-4 0 0-16,9 0-1 15,19 0 0-15,-4 3 0 16,-12 3 0-16,-5 2 0 0,-1 3 0 16,7 2 0-16,5 3 0 15,-11 6 2-15,-19 2 1 16,4 2-1-16,14 3 1 0,-11 1 2 15,-19-4 2-15,4 4-1 16,3-1-1-16,-19 6-6 16,-14-6 1-16,54 5 0 15,-45 1 0-15,-10 0 2 16,-34-1 1-16,2-2-1 16,-30 0-2-1,4-3-2-15,-31 1 1 16,-11-6 1-16,2 2 2 15,-32 1-19-15,-15-3-8 16,3-3-23-16,-11 1-9 0,-13-9-50 16</inkml:trace>
  <inkml:trace contextRef="#ctx0" brushRef="#br0" timeOffset="13179.9767">24648 4919 356 0,'-18'2'134'0,"13"1"-72"0,-1 5-81 15,6-3 16-15,3 6-6 31,3 10 5-31,2 11 1 16,4 18 1-16,9 19 2 0,-3 15-3 0,0 17 2 16,-3 15 3-16,0 19 1 15,-6 8-1-15,3 13-2 16,-4 19 1-16,1 2-1 0,-6 11 0 16,-3 0 0-16,-3 2 0 15,-3-2 2-15,3 5-6 16,0 3-1-16,0-3-9 15,1-8-4-15,2-7-37 0,0-9-16 16,-3-8-45 0</inkml:trace>
  <inkml:trace contextRef="#ctx0" brushRef="#br0" timeOffset="14365.4792">10992 8951 124 0,'3'0'49'0,"-3"-3"-26"0,12 1-9 15,-6 2 17-15,3 0-13 16,6 0-4-16,8 0-1 16,13 0 2-1,12-3-8-15,5-2-2 0,4-1-1 16,8-2-2-16,22 0 1 16,8 1-4-16,0-4 0 15,24-2 1-15,6 2 2 16,12-2-3-16,21 2 0 0,-9-2 3 15,26-3 1-15,-2 3 1 16,26 0 0-16,4 5-2 16,11-3-2-16,15 3 1 15,-2 3-1-15,20 0 0 0,6 5 2 16,-3 0 3-16,18-3 2 16,8 3-3-16,-2 3-1 15,9-1 1-15,18-2 2 16,5 3-1-16,7 5 0 0,-13-5-6 15,10 10 1-15,8-3 0 16,4 4 2-16,-16 2 10 16,1-1 4-16,15 4-7 15,-7-3-5-15,-11 0-3 16,-10-3-1-16,16-3-3 16,-9 4 2-1,32-1 1-15,-12-2 2 16,-14 2-1-16,-36 0 2 15,3-5-2-15,-27 0-1 16,-9 0-2-16,-15-6 1 16,-9 6 1-16,-26-2 2 0,2-4 1 15,-26 1 3-15,-12-8-10 16,0 2-4-16,-18-5-27 16,-27 0-12-16,-9-2-58 15</inkml:trace>
  <inkml:trace contextRef="#ctx0" brushRef="#br0" timeOffset="48897.7688">10986 6916 328 0,'-39'3'123'0,"4"5"-66"0,-34 18-36 16,60-23 33-16,-24 23-20 15,7-4-7-15,-31 44-10 0,9-8-3 16,-14 56-8-16,8-16-2 0,4 55 2 31,8-23-3-31,9 52 0 16,4-28 5-16,26 15 5 0,0-26-7 15,35-3-3 1,-2-23-7-16,24-17 0 0,-10-13-11 16,28-15-6-16,-13-11-21 15,10-11-11-15,-10-8 1 16,7-18 4-16,-10-3-99 15</inkml:trace>
  <inkml:trace contextRef="#ctx0" brushRef="#br0" timeOffset="50084.7145">10727 8890 128 0,'0'3'49'0,"0"-3"-26"0,0-6-7 0,0 4 18 0,3-1 2 15,0 0 0-15,3 1-8 16,0 2-3-16,9 5-14 16,0 0 7-16,8 11 2 0,-2-3-2 15,9 9 2-15,-3-6-5 0,3 10 1 16,-7-5-5-16,16 6-1 31,-6-4-2-31,14 4 0 0,-2-6 2 16,0 5 1-16,-7-4-3 15,-2-1-3-15,-3-3 0 16,-6-2 1-16,-4-3-19 16,-2 3-8-16,-3-2-22 15,-9-7-11-15,0 1-81 16</inkml:trace>
  <inkml:trace contextRef="#ctx0" brushRef="#br0" timeOffset="50448.7849">11025 9332 332 0,'-9'10'126'0,"9"-10"-68"0,0 11-50 0,0-11 27 16,6 3-14-16,-3-1-1 15,14 4-6-15,1-1 1 16,18 3-8-16,-6-3 0 0,14 3 3 0,-8-3-6 16,3 1 0-16,-6-1 4 15,-1-2 3-15,-2-1 7 16,-3-4 3-16,-6-1 1 16,-6-8-2-16,0 1-8 15,-10-11-3-15,1 2-5 16,-6-18-3-16,0 8-9 0,-3-13-5 15,0 5-26-15,-5-14-10 16,2 6-54-16,-3-5-22 16,3 8-31-1</inkml:trace>
  <inkml:trace contextRef="#ctx0" brushRef="#br0" timeOffset="52177.8865">12084 9205 332 0,'-12'-16'126'0,"12"16"-68"0,-15-3-43 15,15 1 31-15,-8-1-18 16,-1 0-4-16,-9 3-5 16,3 0-3-16,-6 8-8 0,3 0 1 0,-3 8 2 15,3-3 2-15,4 9 3 16,2-7-7-16,0 9-3 16,0-5-6-16,3-1-2 15,3-2 1-15,3 0 0 16,0-3 1-16,6-5 0 15,0 0-3-15,9-13 2 0,-3 0-4 16,12-14-1 0,-3 3-2-16,5-13 0 15,-5 5 2-15,3-5 4 16,-3 5 3-16,0 6 2 16,-3 2-4-16,3 13-1 15,-4 1 1-15,1 28 2 16,-3-5 0-16,-3 24-1 15,0-8 1-15,-9 32 1 0,0-11 8 16,-12 19 3-16,3-13-6 16,-12 12-2-16,4-15 1 15,-4-5 1-15,3-9-3 16,-6-12-1-16,3-6-3 16,-3-21-1-16,4 0-1 15,-10-24 0-15,6 3-3 0,-3-24 1 16,3 7 2-16,12-7 1 15,1 6 1-15,14-9 0 16,-1 6-3-16,13-1 2 0,-3 6 1 16,24-3 0-16,-3 8 2 15,11 6 3-15,-8 2-4 32,3 5-1-32,-6 1 2 0,-1 2 1 15,-5 0-1-15,3 3-2 16,-9 2-17-16,-3 0-6 15,-4 1-22-15,-2-1-9 16,-3 1-33-16,-3-9-12 16,0 3-43-1</inkml:trace>
  <inkml:trace contextRef="#ctx0" brushRef="#br0" timeOffset="53394.6429">12412 9202 332 0,'-3'0'126'0,"3"0"-68"0,-3 13-37 0,3-13 33 32,-3 14-20-32,0-4-5 15,0 14-11-15,0-3-3 16,-3 8-9-16,0-5-2 0,-3 8 2 16,3-3-3-16,0-3-2 0,0-2-9 15,0-5-3-15,0-3-18 16,3-8-7-16,0-3-19 15,3-16-7-15,0 3-20 0,-3-21-9 16,3 3-5 0,-3-17 54-16,0 6 78 15,0-8 33-15,0 8 19 16,0 3-23-16,3 5-9 16,0 5-33-16,0 3-5 0,3 5-1 15,0 3-7-15,3 10-3 0,0 1-4 16,9 7 0-16,-3 0-4 15,3 8 0-15,-3-2-23 16,3-3-12-16,0-3-8 16,2 3-3-16,-2 0 19 15,3 3 11-15,-3-1 15 0,0 11 7 32,0-2 24-32,0 7 13 15,-3-4-4-15,-3 9 0 16,-3-4-6-16,0 7 0 15,-4-5-5-15,4 3 1 16,0-6-12-16,0-2-2 0,0-5-6 16,0-6 0-16,-3-2-5 15,3-17 0-15,0 4-6 0,0-14 0 16,0 0-8-16,3-21-3 16,-3 5-6-16,3-2-2 15,0 5-6-15,6 2 0 16,-3 3 13-16,2 6 6 15,-2 2 8-15,6 5 5 16,-3 1 12 0,0 2 7-16,0 3-3 15,3-1 0-15,-3 1-9 16,2 0-4-16,-2 2-4 16,3 0-3-16,-3 1 1 15,3-4-1-15,-3 1-9 16,3-3-4-16,-3 0-7 0,-4-2 0 15,1 2 4-15,-6 0 5 16,-3 3 6-16,-6 5 3 16,0 0 13-16,-6 7 5 15,3-1 7-15,-5 12 6 16,2-2 1-16,-3 13 4 0,3-5-9 16,0 3-3-16,3-6-11 15,3 3-2-15,0-3-7 0,6-3-2 16,0-2-7-16,6-8 0 15,0 0-19-15,6-8-6 16,-3 0-5-16,2-16-3 16,-2 3 3-16,3-8 0 15,-3 2 18-15,0-5 11 32,0 6 4-32,0-1 2 0,-3 3 8 15,3 3 6-15,-3 3 9 16,0 2 5-16,-3 2 1 15,-4 9 1-15,1 0-2 16,-3 15-1-16,0-2-1 16,-3 11 0-16,1-4-5 15,-1 6 1-15,0-5-9 0,0 0-4 16,0-5-7-16,3-4-2 16,0-1-8-16,3-12-2 15,0 1-6-15,5-14-2 16,1 3-2-16,6-15 0 0,-3 1 8 15,9-7 4-15,-3 6 3 32,6-4 5-32,-3 3 3 0,-1 6 2 15,-2 2 10-15,0 8 6 16,-3 0-6-16,-3 13 0 16,0 1-5-16,-3 20-3 15,-3-5-9-15,-6 11-3 16,0-3-45-16,0 5-18 15,0-4-114-15</inkml:trace>
  <inkml:trace contextRef="#ctx0" brushRef="#br0" timeOffset="54397.5273">13832 9120 352 0,'-6'13'132'0,"6"-13"-72"0,0 48-41 0,0-43 32 15,-3 19-26-15,0-3-6 0,-6 14-6 16,3-6-1-16,-6 11-6 16,3-6-6-16,0-2-1 0,0-3-1 15,0-5-2-15,3-3-28 16,0-16-12-16,3 0-15 15,0-15-3-15,0 2 11 0,0-27 8 16,0 6 25-16,-6-21 10 16,0 8 22-16,4-3 8 15,-1 8 20-15,3 0 11 16,0 5-13-16,0 3-6 16,0 5-13-16,6 5-3 15,-3 4-11 1,6 7-2-16,0 0-5 15,5 8-1-15,-2 0-8 16,9 8-2-16,-3 0-16 0,3 2-8 16,-3 1 3-16,6 5 4 15,-3-3 14-15,5 5 8 16,-5-2 10-16,6 5 8 16,-3-2 27-16,-12 10 14 15,0-5-5-15,-9 8-4 0,0-6-9 16,-6 8-2-16,3-4-10 15,-3-1-4-15,3-6-11 16,0-4-5-16,0-3-9 16,6-8-1-16,0 0 3 15,6-14 2-15,-3 1-7 0,12-11-2 16,-4 3-3-16,10-16-1 16,-3 5 5-16,6-13 4 15,-3 5 1-15,3-2 4 16,-4 5 0-16,-2 5 3 15,-3 3 8-15,-3 16 3 16,-3-1 5 0,-3 25 3-16,0-3-2 15,-6 15 0-15,-3-4-8 16,0 13-4-16,0-9-4 0,3 9-3 16,0-6-15-16,3-7-7 15,-3-6-31-15,2-2-14 16,1-4-55-16,6-7-24 15,-3-2 2 1</inkml:trace>
  <inkml:trace contextRef="#ctx0" brushRef="#br0" timeOffset="56413.3866">14736 8805 288 0,'-12'-26'110'0,"12"26"-60"0,-5 0-32 15,5 0 31-15,-3 8-20 16,3-3-6-16,-3 16-6 15,3-2-1-15,-3 20-8 32,0-4 8-32,-3 28 6 0,0-4-9 0,0 12-2 15,0-10-1-15,0 10 4 16,0-10-8-16,3 3-1 16,0-11-3-16,0-8-2 15,3-6-6-15,3-15-1 16,-3-3-6-16,6-21-2 15,0 0-5-15,0-21 0 0,0 3 2 16,-9-14 1-16,0 5 7 16,-9-7 6-16,3 5 5 15,-12 0 2-15,3 5 12 0,-3 11 7 16,4-1 2-16,-1 9 3 16,3 0-11-16,6 10-4 31,3 0-5-31,12 6 0 15,0 0-6-15,9-1-1 0,0-2 0 16,8 0 2-16,-5-3-1 16,18 1-1-16,-6-4-10 15,11-7-6-15,-5 0-6 16,9-6-1-16,-9 1 2 16,-1-4 2-16,-5 1 6 0,-3-8 4 15,-3 5 7-15,-7 0 3 16,-2 0 3-16,-6 3 0 15,-3 0 6-15,-9 5 4 16,3 0-1-16,-9 8 2 16,0 0 1-16,-5 13-1 15,2-2 1-15,-6 15 3 0,3-2-2 16,0 5-1-16,0-5-4 16,6 8-2-16,3-6-9 15,6 6 0-15,0-6 1 0,12-4 1 16,0-4-6-16,9-5 0 15,-3-2-15-15,6-11-3 32,-7 0-13-32,13-21-7 15,-6 2-19-15,12-10-10 0,-4 5 2 16,7-18 2-16,-6 5 23 16,0-5 11-16,-7 7 44 15,-5 3 20-15,-3 6 30 16,-9 7 11-16,0 4-14 15,-12 7-8-15,0 2-16 0,-6 12-7 16,0-1-3-16,-3 13 1 16,3-2-5-16,0-5-3 15,0-3-6-15,4 8-2 16,-1-3-6-16,9 5-3 16,-3-2-5-16,14-2 0 15,-2-4 0 1,12-5 2-16,-3 1-4 15,6-4 0-15,-6 1-2 16,-1-3 0-16,-2 0 5 16,-3 3 3-16,0-1 1 0,-6 9 2 15,-3-3 2-15,-9 8 4 16,0-3 7-16,-12 5 2 16,3-2-3-16,-15 6 1 15,7-4-9-15,-4 1-2 0,0-4-5 16,6-1-3-16,3-4-16 15,6-7-7-15,3-3-18 16,15-13-5-16,0 2-18 16,15-23-6-16,-6 5 2 15,12-11 4-15,-7 6 6 0,10-17 3 16,-6 9 37-16,9-11 16 16,-7 8 47-16,1-5 23 15,-6 7 4-15,0 6 1 16,6-10-8-16,-18 26-3 15,-1 2-16-15,-8 30-6 32,0-1-8-32,-9 27-4 0,0-8-7 15,-5 24-1-15,2-8-6 16,-3 21 1-16,0-7-5 16,3 7 1-16,0-8-7 0,9-8-3 15,0-7-4-15,6-4 1 16,0-4-10-16,15-25-6 15,-3 1-6-15,8-27-3 16,-2 3 5-16,-3-32 2 0,-3 8 9 16,-12-6 6-16,-3 9 5 15,-18-3 4-15,3 5 17 16,-12 6 9-16,3 2 5 16,-2 11 6-16,5-1-10 15,0 9-2 1,3 0-13-16,3 8-3 15,3-1-6-15,9 9-3 16,0-1 0-16,21 4-1 16,-3-4-3-16,21 1 2 15,-7-1-17-15,10-7-5 16,-6 0-16-16,11-9-3 16,-8 1 3-16,9-3 1 0,-10 0 19 15,-2 0 11-15,-6 3 10 16,-9 0 7-16,-4-1 15 15,-17 1 9-15,0 2 0 16,-8 6 1-16,-1 0-8 0,-6 10-4 16,3-3-8-16,0 9-1 15,0-3-6-15,3 5 1 16,3-2-7-16,3-1-1 16,0-2 0-16,9-3 0 0,0 0-3 15,12-2 2-15,0-3-1 16,12-3 0-16,-7 1-3 15,7-4 1-15,-3 1 2 32,-3 2 3-32,-6-2 11 0,-9 5 4 15,-1 0 1-15,-14 8 0 16,1-3-7-16,-16 5-2 16,3-2 0-16,-6-3 0 15,3 1-11-15,-3-4-3 16,4 1-30-16,2 2-14 15,3-2-54-15,3-3-21 0,0-1-75 16</inkml:trace>
  <inkml:trace contextRef="#ctx0" brushRef="#br0" timeOffset="57098.2898">11281 9991 448 0,'-3'16'167'0,"9"-16"-90"0,14 2-107 15,-5 1 19-15,12 2-3 16,15 0 5-16,29-2 12 15,16-6 6-15,23 6-4 0,24-6-3 0,23 1-1 16,25-4 12-16,29 1 6 16,21 0-5-16,18-8-1 15,27-6-5-15,36-2-3 16,5-3 0-16,7 0 1 16,-1 6 6-16,7 5 2 15,-1 2 1 1,-148 3 4-16,-25 0-5 15,61 3 0-15,-34 0-6 16,57 2-3-16,-35 0-5 16,26 3 0-16,193 3-11 15,-112 0-5-15,-57-1-32 0,-57 1-14 16,-38 0-44-16,-33-3-21 16,-30-11-34-1</inkml:trace>
  <inkml:trace contextRef="#ctx0" brushRef="#br0" timeOffset="65313.3131">12778 10110 380 0,'-27'18'143'0,"12"-7"-78"0,-9 10-89 0,15-13 17 16,-3 3 10-16,1 4 11 0,-1 4 0 16,-3-1 3-16,0 9-10 15,0-3 0-15,-3 2 0 0,-6 6 3 16,1 2 1-16,-10 9-3 15,-9 2 0-15,-5 2-3 16,-1 4 0-16,-12 1 3 16,-8 4 5-1,-12 8-3-15,-7 4 0 16,-2 4-4-16,-15-1 1 16,-3-2 0-16,-1 2 1 0,-14 3 0 15,-3-2 0-15,0-6 0 16,-12-2 2-16,1-6-5 15,-1-5-1-15,-9 0 0 16,6-8 0-16,-9-3-2 0,-3-5 1 16,9-5 0-16,-11-8 1 15,2-3-2-15,3-8 1 16,-3-8-4-16,9-7 0 16,-6-6 1-16,1-3 2 15,11-5-1-15,-6 0 2 16,0-5-2-1,12-8 2-15,-3-8-2 16,0 3-1-16,-15-22-2 16,15-5-1-16,-3 6 4 15,9-1 3-15,24-5 1 16,3 0 0-16,0-2-3 16,6-9 1-16,5 1-4 15,16 0 0-15,8-6 1 0,7 0 0 16,-1-10 0-16,4 5 2 15,-4-6 1-15,10 1 1 0,8-5-5 16,0-1 1 0,7 8 0-16,5 3 2 0,3 5-3 15,6 3 0-15,3 6 1 16,3 4 2-16,-2 6-1 16,2 8-1-16,0 2 1 0,3 6 1 15,0-1-3-15,0 12 0 16,0 1-15-16,3 9-4 15,0 0-19-15,0 0-7 16,3 0-31-16,-3 2-12 31,4-2-86-31</inkml:trace>
  <inkml:trace contextRef="#ctx0" brushRef="#br0" timeOffset="66552.5462">6468 9919 188 0,'-6'13'71'0,"6"-13"-38"0,-6 16 1 0,6-16 29 0,-3 3-12 16,3 0-3-16,-3-1-12 16,0 1-5-16,0-3-17 15,3 0 2-15,0-11 4 0,0 3-7 32,3-7 0-32,0-1-3 0,0-11 1 15,0 3-2-15,0-13 0 16,0 6-3-16,0-12-1 15,-3 6-3-15,3-8-2 16,-1 8 1-16,1-10 1 16,0 10-1-16,3-11-1 15,-3 6 3-15,3 5 0 0,0 5-1 16,0 5-2-16,0 6 3 16,3 5 0-16,-3 3 1 15,3 8 0-15,0-1 2 16,0 9 1-16,0 0-1 15,6 13-1-15,-3-3-1 0,5 3 0 32,-2-3 0-32,6 3 0 15,-3-3-2-15,6 3 1 16,-6-3-4-16,3 3 0 0,-4-3 3 16,-2-2 1-1,-3-1-8-15,-3-2-2 0,-3 0-18 16,-6-5-9-16,0 0-26 15,-6-6-10-15,3 0-42 0,-3-5-19 16,3 0 10 0</inkml:trace>
</inkml:ink>
</file>

<file path=ppt/ink/ink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4T13:36:38.495"/>
    </inkml:context>
    <inkml:brush xml:id="br0">
      <inkml:brushProperty name="width" value="0.05292" units="cm"/>
      <inkml:brushProperty name="height" value="0.05292" units="cm"/>
      <inkml:brushProperty name="color" value="#002060"/>
    </inkml:brush>
  </inkml:definitions>
  <inkml:trace contextRef="#ctx0" brushRef="#br0">18630 9835 244 0,'-24'8'90'0,"24"-8"-48"0,-6-3-38 15,6 3 21-15,0-3-5 0,0 1 3 31,6-6-15-31,-3 2-5 16,6-7-2-16,0 3-1 0,3-6 0 16,-3 0 2-16,3-11 3 15,-1 4-2-15,7-4 0 16,-3 6-1-16,3-3 1 16,-3 3-2-16,3-3-1 0,-3 8 1 15,3 3 1-15,-4 0 5 16,-2 7 4-16,0 1-2 0,-3 10 2 15,0-2-2-15,-3 13 2 16,0-3-6-16,-6 16-1 16,0-8 0-16,0 9 0 15,0-4-2-15,-3 3 1 0,0-5 0 16,3 2 1-16,0-4-2 16,3 1 1-16,0-4 0 15,3-1 1-15,0-2 0 16,3-2 2-16,0-4-1 15,6-2 0-15,-3 0-1 16,5-5 0 0,-2-1-2-16,6-4 1 15,-3 2-2-15,0-8-1 16,0 0 1-16,3-5 1 16,-4-1-1-16,7-7-1 15,-6 3 1-15,3-9-1 16,-3 3 0-16,3-5 2 15,-4 3 1-15,1-11 1 0,0 5 0 16,-3-5 2-16,-3 5-1 16,0-7 0-16,-3 4-1 0,-3-10 2 15,-3 8-5-15,-3-8-1 16,0 5 0-16,-6-5 2 16,0 6-1-16,-6-1-1 15,0 6 5-15,-3-1 4 0,3 6-3 16,-6 0-1-16,3 5-2 15,1 3 0-15,2 3-2 16,-6 2-1-16,3 2-2 16,-6 4 1-16,3-1-21 15,-3 3-8-15,4 3-25 32,-1 2-8-32,3 1-43 0,0 4-18 15,0 1 11 1</inkml:trace>
  <inkml:trace contextRef="#ctx0" brushRef="#br0" timeOffset="957.6323">19550 9501 340 0,'-15'-5'129'0,"15"5"-70"0,0-3-51 0,0 1 29 31,3-1-17-31,0 0-1 15,6 1-11-15,-1-1-3 16,10-2-3-16,0 2-2 0,3 0 1 16,-3 1-23-16,0 2-8 15,-3 0-45-15,-4 8-16 0,1-3-46 16</inkml:trace>
  <inkml:trace contextRef="#ctx0" brushRef="#br0" timeOffset="1143.6688">19552 9657 268 0,'-20'3'101'0,"20"-3"-54"0,-6-3-22 0,6 1 33 16,0-1-24-16,0 0-7 15,6 1-14 1,-3-1-6-16,9-5-4 16,-4 3-3-16,10 0 1 0,0 2-4 15,6 0 0-15,-3 1-45 16,6 2-17-16,-4 0-80 15</inkml:trace>
  <inkml:trace contextRef="#ctx0" brushRef="#br0" timeOffset="1575.0769">20517 8758 272 0,'-6'-14'101'0,"6"14"-54"0,0-21-28 0,0 16 29 31,-3 0-17-31,0-1-5 0,-9 6-11 15,3 0-5-15,-9 14-5 16,3-4 1-16,-5 22 0 0,2-6 2 16,-9 17 0-16,6-9 2 0,-6 14 1 15,3-8 3-15,7 10 4 16,-1-11-12-16,9 4-4 16,0-6-1-16,12-3-1 15,-3-5 0-15,9-5 0 0,-3-5 0 16,9-9 2-16,-3-2-8 15,5-5-1-15,-2-1-18 16,0-2-7-16,0 0-36 16,0 0-14-16,-3 0-63 31</inkml:trace>
  <inkml:trace contextRef="#ctx0" brushRef="#br0" timeOffset="2160.8085">20029 10189 228 0,'-3'5'85'0,"3"-5"-46"0,12-5-17 0,-9 2 28 16,3-4-17-16,0 1-4 16,8-10-13-16,-2 3-3 31,6-11-7-31,-3 3 0 0,6-11 4 0,-3 6-4 16,3-8-1-16,-4 4-5 15,-2-1-2-15,0 2-15 16,-3 2-4-16,-3 3-38 15,-3 1-14-15,0 4-50 16</inkml:trace>
  <inkml:trace contextRef="#ctx0" brushRef="#br0" timeOffset="2677.0219">20088 9861 188 0,'-3'-5'71'0,"3"5"-38"0,3-8-8 0,-3 5 27 0,3-2-11 15,-3 2-1-15,3-2-8 16,0 2-2-16,3-2-17 16,0 0 3-16,3-3 4 0,0 2-2 15,3-1-1-15,-3 1-1 16,6-2 0-16,-3 3-4 16,2-3-2-16,-2 3-6 0,3-1-1 15,-3 1 1-15,0 3 0 16,-3 2-2-16,0 2 1 15,0 1 2-15,0 5 2 16,0 0-1-16,0 5-1 16,0-2-1-16,0 10 0 15,-1-3-2 1,1 9 1-16,0-4-2 16,0 9-1-16,0-5-2 15,3 4 1-15,-3-1 1 0,9 1 0 16,-3-4-3-16,0-1 0 15,-1-5-27-15,4 1-10 16,-3-4-33-16,6-7-14 16,-3-1-63-16</inkml:trace>
  <inkml:trace contextRef="#ctx0" brushRef="#br0" timeOffset="3123.3209">20148 9562 300 0,'-24'11'112'0,"24"-11"-60"0,-9 5-36 16,9-5 27-16,0 0-6 0,0 0 1 15,6 0-17-15,0 0-7 16,12-3-9-16,-3 1 1 0,9-4 0 16,-7 1 2-16,13-3 2 0,-3 0-5 15,15-2-1-15,-7-1-2 16,13 0-2-16,-9 1 1 15,5-1-1-15,-8 3 0 16,0 0 0-16,-4 0 0 16,1 3 0-16,-6 0-20 31,0 2-7-31,-6 1-26 0,-1 2-11 16,-2 0-63-1,-3 2-59-15,-3 1 67 16</inkml:trace>
</inkml:ink>
</file>

<file path=ppt/ink/ink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4T13:38:12.164"/>
    </inkml:context>
    <inkml:brush xml:id="br0">
      <inkml:brushProperty name="width" value="0.05292" units="cm"/>
      <inkml:brushProperty name="height" value="0.05292" units="cm"/>
      <inkml:brushProperty name="color" value="#002060"/>
    </inkml:brush>
    <inkml:brush xml:id="br1">
      <inkml:brushProperty name="width" value="0.05292" units="cm"/>
      <inkml:brushProperty name="height" value="0.05292" units="cm"/>
      <inkml:brushProperty name="color" value="#92D050"/>
    </inkml:brush>
    <inkml:brush xml:id="br2">
      <inkml:brushProperty name="width" value="0.05292" units="cm"/>
      <inkml:brushProperty name="height" value="0.05292" units="cm"/>
      <inkml:brushProperty name="color" value="#0070C0"/>
    </inkml:brush>
    <inkml:brush xml:id="br3">
      <inkml:brushProperty name="width" value="0.05292" units="cm"/>
      <inkml:brushProperty name="height" value="0.05292" units="cm"/>
      <inkml:brushProperty name="color" value="#00B050"/>
    </inkml:brush>
  </inkml:definitions>
  <inkml:trace contextRef="#ctx0" brushRef="#br0">7152 11422 344 0,'15'19'129'0,"-15"-19"-70"0,45 18-45 0,-36-15 31 0,17 15-25 16,-5-2-8-16,15 8-8 16,-6-6-4-16,17-2 1 0,-8-2 1 0,6-1 1 15,-7-3-32-15,4 1-13 16,-9-3-32-16,0-8-11 15,-4 0-48 1</inkml:trace>
  <inkml:trace contextRef="#ctx0" brushRef="#br0" timeOffset="149.1949">7622 11277 384 0,'-32'0'143'0,"32"0"-78"0,-36 34-52 15,33-31 33-15,-9 23-24 16,0-2-5-16,-6 18-6 15,3-5-2-15,-5 37-5 16,2-13-3-16,-3 11 0 0,3-12-10 16,-6-1-4-16,6-12-46 0,0-2-21 15,4-5-94 1</inkml:trace>
  <inkml:trace contextRef="#ctx0" brushRef="#br0" timeOffset="495.9988">8617 11224 376 0,'-6'16'140'0,"6"-16"-76"0,20 15-77 16,-17-15 22-16,18 29-7 0,-3-5 3 15,18 0-2-15,-6-5 0 16,11 4-1-16,-8-1-37 0,6-4-14 15,-7-2-103 1</inkml:trace>
  <inkml:trace contextRef="#ctx0" brushRef="#br0" timeOffset="649.0253">9007 11142 420 0,'-36'50'159'0,"36"-50"-86"0,-39 92-54 0,33-78 37 15,-21 17-31-15,7-4-9 16,-10 31-10-16,3-8-5 16,-6 19 0-16,6-13-39 0,-8 5-16 0,5-11-149 15</inkml:trace>
  <inkml:trace contextRef="#ctx0" brushRef="#br0" timeOffset="2584.0782">5399 8607 196 0,'-3'-29'74'0,"3"29"-40"0,3-13-24 0,0 10 20 16,3-13-9-16,-3 3 0 31,6 2-1-31,-3 3 2 16,6 3-12-16,0 0 3 0,8 7 3 15,-2 1-4-15,3 16 1 0,-3-4-8 16,0 17-1-16,-3-5 0 16,0 7 0-16,-4-5-2 15,-2 21-2-15,-3-7 1 16,-3 2-1-16,0-6 0 0,0-7 2 15,-3-5-3-15,0-14 0 16,0-3-4-16,0-4 1 16,0-1 2-16,0-29 1 15,0 3-2-15,3-19 0 16,0 9-1-16,6-17 3 31,0 8-2-31,6-7 1 0,-3 7 2 16,3 8 0-16,0 6 2 15,-3-1 1-15,-1 6 3 16,-2 34 1-16,3-2 1 16,-3 15 0-16,-3-4-4 0,0 15-1 15,0-6-3-15,0 1-1 16,0-5 1-16,0 7 2 16,0-5-25-16,0-5-10 0,0-3-73 31,3 0-65-31,0-5 59 0</inkml:trace>
  <inkml:trace contextRef="#ctx0" brushRef="#br0" timeOffset="3784.2397">5872 8662 316 0,'-3'3'118'0,"3"-3"-64"0,3-3-48 0,-3 1 28 16,3-3-24-16,0 2-7 31,3-13-3-31,0 3 1 0,6 5 0 16,-3 0-1-16,3-11 3 0,-3 4-7 15,0-9-1-15,-3 3-12 16,-3 5-1-16,0 0 7 16,-9 8 5-16,0 0 5 0,-3 13 3 15,0 0 1-15,-3 1 1 16,0-4-2-16,3 22 1 15,0-3 0-15,3 11 3 16,3-5 3-16,3 7 5 16,0-2-4-16,6 0 0 0,0-6-9 15,12-13 0-15,-3-2 1 16,6-3 1-16,-3 0-6 16,5-11-2-1,-5 0-20-15,0-15-7 16,0 2-14-16,-3-10-4 15,0 2 7-15,-3-11 4 16,-3 6 19-16,-4 3 12 16,1 2 19-16,-3 3 10 15,0 5 7-15,0 11 6 16,0-1-4-16,0 17 0 0,0-3-9 16,0 2-2-16,0-2-3 15,3 6 0-15,0-4-6 16,3 6-4-16,-3-3-3 15,3-2-3-15,-3-1 1 0,3-7-1 16,-3 0-3-16,3-9 2 16,0 4-4-16,0-17 1 15,0 3-3-15,-1-15 0 16,-2 2-5-16,3-3-3 16,-3 5 0-16,0 1-1 0,0 5-2 15,0 5 1-15,0 3 11 16,3 5 8-16,0 2-2 31,6 6 0-31,-3 0 11 0,6 3 5 16,-4 0-2-16,7-3 0 15,-3 0-6-15,3-3 0 16,-3 0-7-16,0-5-1 16,-3 0-5-16,0-7 1 15,-1-1-14-15,-5-3-3 16,0 3 6-16,-6 0 4 0,-3 3 7 15,-6 3 2-15,0 2 2 16,-6 2 2-16,3 4 10 16,-2 12 7-16,2-2 5 15,0 13 3-15,0-2-3 0,6 13-1 16,0-3-3-16,6 5-1 31,0-5-15-31,6-2-4 16,0-6-1-16,6-5 2 0,-4-3-7 15,7-16-1-15,-3 3-12 16,0-18-5-16,-3 2-9 16,3-10-5-16,-3 4 5 15,0-9 5-15,0 4 11 16,-1-10 8-16,-2 8 8 0,0 0 3 16,0 5 15-16,0 11 6 15,0 2 11-15,0 11 5 16,0 0-14-16,0 16-6 15,-3-3-6-15,3 14 1 16,-3-3-1-16,3 10 0 16,-3-2-3-16,0-3 1 0,0-5-2 15,-1-8 2-15,-2-3-6 16,0-21-1-16,0 0-2 16,3-18-2-16,0 2 1 15,3-5-1-15,0 0 2 16,12-11 3-16,0 5 4 0,6 20 5 31,-4 1-2-31,1 12 1 16,-6-1-7-16,0 3-4 15,0 0-56-15,-3 8-24 16,0 0-95 0</inkml:trace>
  <inkml:trace contextRef="#ctx0" brushRef="#br0" timeOffset="6407.7813">7155 7578 152 0,'-12'-14'57'0,"12"14"-30"0,3-15 10 16,0 12 30-16,3-2-11 15,0-1-5-15,6 9-16 0,-3 0-7 16,12 7-16-16,-3-2-1 0,2 37 0 15,-2-5-6-15,3 18-1 16,-3-5-2-16,-3 18-2 16,-3-10 1-16,0 3 1 15,-3-9-3-15,0-7 0 16,-1-6-8-16,1-15-2 0,-3-3-7 31,0-27-4-31,0 0 9 0,0-21 8 16,0 3 3-16,0-10 2 15,0 4 0-15,3-5 0 16,0 3 0-16,3 8 0 16,0 3 11-16,3 15 7 15,-3 0-3-15,2 11 0 16,-2 0-1-16,-3 13 4 0,0-2-6 16,-9 18-2-16,0-5-5 15,-9 7-4-15,0-4 0 16,-3-1 1-16,0-5-1 15,-2-5-1-15,2-6-13 16,0-7-4-16,3-3-24 0,3-13-9 16,3 2 4-16,9-21 5 15,0 3 21-15,15-11 9 16,-3 6 8-16,8-1 4 16,-2 6 20-16,3-5 10 15,-3 2-4-15,3-5-1 0,-7 2-13 16,4-4-5-16,-3 4-5 31,-3 3-3-31,-3 6 1 0,0-14 1 16,-3 6 1-16,-7-1 1 15,1 6-2-15,-6 10-2 16,0 1 7-16,-6 15 3 16,1 0 3-16,-1 19 3 15,0-3-1-15,0 6 4 16,3-6-2-16,3 13-1 0,0-4-6 15,6-4-4-15,0-2-3 16,3-11-3-16,-1-2-4 16,7-17 0-16,-3 1-9 15,3-19-4-15,0 3-18 16,3-34-5-16,0 7-8 0,9-21 0 31,-7 11 17-31,1-24 11 16,-3 13 10-16,-6 3 6 15,-3 10 29-15,-9 6 16 16,0 8 10-16,-3 13 6 16,0 5-20-16,0 34-9 0,0-2-9 15,6 29-2-15,-3-5-3 16,9 32-1-16,0-11-3 0,3 21 1 16,0-11-2-16,3 19 0 15,-4-16-5-15,7-21-1 16,-3-8-8-16,3-18-2 15,-3-3-9-15,0-19-3 16,0 0-8-16,-9-26-3 16,0 6 6-16,-21-14 3 0,3 5 11 15,-21 3 3-15,6 2 24 16,-5 14 14-16,5 0 4 16,0 18 3-16,6 3-9 15,3 3-5-15,3-1-12 16,6 1-5-16,3-3-4 0,15 0 0 31,0 0-4-31,21-6 0 16,-6 1 1-16,15-8 0 15,-7 2-11-15,1-21-3 16,-3 6-13-16,3-9-5 16,-7 6-12-16,1-8-5 0,-3 2 9 15,-6-4 4-15,0 4 18 16,-6 3 9-16,0 3 19 0,-4 5 10 15,1 3 6-15,-3 16 2 16,0-1-2-16,3 12-1 16,-3-4-3-16,0 30-2 15,0-6-2-15,0 9-1 16,0-9-3-16,3 6 1 31,0-3-8-31,3-8-4 0,-3-5-5 16,3-22-1-16,0 1-12 15,2-27-2-15,-2 6-14 16,0-22-5-16,0 3 3 16,0-13 5-16,0 7 11 15,0-12 6-15,-3 7 7 0,0 11 2 16,0 5 13-16,0 24 7 16,-4 3-3-16,4 13 0 15,-3-3-1-15,3 16 2 16,-3-2-1-16,3 2 1 15,-3-2-4-15,3 7-2 0,-3-5-6 16,3-2-1-16,-3-3-1 16,3-14-2-1,0 1 1-15,0-8-1 16,0 2-5-16,0-15-1 16,-1 2-6-16,4-11 0 15,-3 3-7-15,3-7-1 16,-3 2-2-16,6-3 0 15,-3 5 0-15,6 1 0 16,-3 2 11-16,3 3 3 0,-4 2 8 16,1 3 2-16,-3 3 15 15,0 3 6-15,0-1 0 16,0 0-2-16,-3 4-11 16,3-9-4-16,0 2-6 15,0-7-3-15,-3 3-9 0,-1-3-5 16,1 2-5-16,-6 1 1 15,0-1 7-15,-6 8 6 16,0 4 7-16,-12 12 5 16,4-3 14-16,-7 14 8 15,0 3 4-15,0 23 2 0,3-5-4 16,3 19 0-16,0-9-5 31,6 4 0-31,0-9-8 0,9 8-4 16,0-7-6-16,9-9-2 15,-3-5-3-15,12-21-1 16,-3 0-10-16,0-11-3 16,0 1-15-16,-1-19-4 15,1 2-21-15,0-18-5 16,0 5 4-16,-3-7 4 0,-3 4 22 16,0 3 10-16,0 6 25 15,0 2 11-15,-4 3 18 16,4 2 8-16,-3 4-3 15,3-1 1-15,0 2-12 16,3-1-5-16,-3 1-10 0,3-7-4 31,0 3-5-31,0-4-4 16,-1 1 0-16,1-5 1 16,-3 2-3-16,0-8 0 15,-3 6-4-15,-3-3 1 16,0 5-3-16,-9 3 2 0,0 2 3 15,-6 6 1-15,0 2 1 16,-6 22 0-16,3 0 6 0,-2 18 4 16,2-5 3-16,0 15 5 15,0-7 1-15,6 24 1 16,0-6-9-16,12-3-2 16,-3-7-3-16,15 2 1 15,-3-7-6-15,11-6-1 16,-2-5-5-16,6-14 1 0,-6 1-11 15,3-16-6-15,-7-1-24 16,1-23-11-16,-3 5-36 16,-3-15-15-16,0 4-29 15</inkml:trace>
  <inkml:trace contextRef="#ctx0" brushRef="#br0" timeOffset="6786.1896">9444 6747 296 0,'0'5'110'0,"0"-5"-60"0,6 13-12 0,-3-13 37 16,-3 24-26-16,0-5-10 16,0 20-10-16,0-4-2 15,3 12-15-15,0-7 4 0,-3 18 4 0,0-7-9 16,3-6-1-16,0-6-8 0,0-7-4 16,0-6-19-16,3-23-7 15,-3 0-7-15,3-16-4 16,0 2-3-16,3-18 1 15,0 2-1-15,5-20 0 16,-2 4 15-16,3-2 6 16,-3 6 24-1,0 4 12-15,-3 6 19 16,0 8 9-16,0 3-5 16,-3 18 0-16,0 0-7 15,0 21-1-15,0-5-4 16,3 21-1-16,-1-6-3 15,4 6 1-15,-3-5-15 16,6 8-7-16,0-8-12 0,3-6-6 16,-3-2-38-16,3-13-14 15,-3-1-68-15,2-23-27 16,-2 2 31 0</inkml:trace>
  <inkml:trace contextRef="#ctx0" brushRef="#br0" timeOffset="9981.7248">5518 9300 360 0,'-30'11'134'0,"21"-9"-72"0,-3 9-88 15,9-8 14-15,0-1 1 16,3-2 7-16,6-5 4 16,9-8 3-16,9-3-2 15,12-5 10-15,5-6 8 0,4 1-4 0,9-6 2 16,14-5-8-16,10 3-3 16,2-6-6-16,6-5 0 15,12-5 0-15,10-3 0 0,-1 2-3 16,12-4 0-16,9 2 2 15,-6 0 2-15,18-8 0 32,0 3-1-32,-3-3-2 15,14-2 1-15,-5 2 1 0,6 0 2 16,6-5-1-16,-9 0-1 16,11 2 1-16,-8 3-1 15,0-5 0-15,6 3 0 16,-9-1 2-16,5-5 1 15,-2 1 1-15,-12 4 0 0,3-2-2 16,-3 5-2-16,-12 0 1 16,3-2 1-16,-3 2-3 15,-12 3 0-15,-9 7 1 16,3 1 0-16,-9 2 0 16,-8 6 2-16,-10 2-3 15,6-7 0-15,-14 7-21 0,-16 8-8 16,-5 6-34-16,-16 2-13 15,-2 3-55-15</inkml:trace>
  <inkml:trace contextRef="#ctx0" brushRef="#br1" timeOffset="76194.3559">6700 12044 156 0,'0'0'57'0,"0"0"-30"0,0-3-14 0,0 1 17 16,0 2-4-16,0 0-1 15,0 0-2-15,0 0 0 16,0 2-13-16,0 1 1 0,-3-1 2 15,3 1-1 1,-3 10 1-16,0-2-5 16,-3 15-3-16,0-2-2 15,-3 3 0-15,3-6 0 16,-3 5 1-16,3-2 0 0,-3 3 0 16,3-4-2-16,0-1 1 15,3-4-4-15,0-2 0 16,0-3 1-16,0-5 2 0,3 0-1 15,0-11-1-15,0 1-2 16,3-9 1-16,0 1 1 16,3-6 0-16,0 2-3 15,3-20 2-15,-3 5 1 16,3 0 2-16,-3 5-3 16,0 0 0-1,0 6 1-15,-3-1 2 16,0 6-1-16,-3 2-1 15,0 3 3-15,0 3 0 16,0 0-1-16,-3 10-2 16,0 0 1-16,-3 19 1 15,0-3-3-15,-3 1 0 16,3-4 3-16,-3 6 1 0,3-6 3 16,0 1 1-16,0-3-3 15,0 0-1-15,3-3-3 0,0-5-1 16,0 0 1-16,3-8 0 15,0 0 0-15,3-8 0 16,0 3 0-16,3-17 0 16,0 4-3-16,3-11 0 15,0 2 2-15,0 4 0 0,0 1-2 16,-3 4 2-16,0 2 1 16,-3 5 0-16,-3 3 0 15,-3 3 2-15,0 3 1 16,-3 12 1-16,3 1-5 31,-3 10 1-31,0 0 0 0,0-2 0 16,0-4 0-16,0 4 2 15,0-3-3-15,0 2 0 16,3-2-8-16,0-3-2 16,0-2-76-16,6-3-34 15,-3 0 13 1</inkml:trace>
  <inkml:trace contextRef="#ctx0" brushRef="#br1" timeOffset="76940.298">6631 12226 148 0,'-9'19'55'0,"9"-19"-30"0,-3-24-3 0,3 19 23 0,0 7-19 15,0 1-4-15,3-13-4 16,0 2-3-16,6 10-7 16,-3 1 8-16,15-3 4 0,-3 0-4 15,12-8-1-15,-4 3-9 16,13 15-2-16,-3-2 4 0,5 0 3 15,-5 0-6-15,24 0-3 16,-10-3-1-16,13 3 1 16,-13 0-1-16,13 0-1 15,-9-3 1-15,11 1 1 16,-8-4-1-16,2 4-1 16,-8-1 1-16,-1 3-1 0,-5 0 0 15,-3 0 0-15,-7 0 0 16,1 0 0-16,-6 0 0 15,0-1 2-15,-4-1-3 16,1-1 0-16,-6 0-8 0,0-2-2 16,-3 0-1-16,-3-1 0 31,2 1-9-31,-2 0-4 16,-3-3-6-16,-3 0-1 15,0 0-71-15</inkml:trace>
  <inkml:trace contextRef="#ctx0" brushRef="#br1" timeOffset="77910.2257">8021 12282 168 0,'0'0'63'0,"0"0"-34"0,3-8-12 0,0 5 20 15,0 1-13-15,-3-1-1 31,3 0 2-31,0 3 4 16,0 0-16-16,0 0 8 0,-3 3 3 0,0-3-6 0,-3 8 0 31,0-3-7-31,-3 14 1 16,3-3-3-16,-6 8 0 0,0-6-1 16,-3 6 2-16,4-6-1 15,-1 9 2-15,0-6-6 16,3 0-1-16,0-2-4 15,3-9-3-15,0-2 2 16,9-10 0-16,0-1 1 0,6-5 0 16,-3 3-7-16,5-11 0 15,-2 0-2-15,3-8 1 0,-3 3 0 16,0-3 0-16,0 3 5 16,0 5 1-16,-3 3 2 15,-3 0 2-15,0-1-1 16,-3 6 2-16,0 3 0 31,-3 5 1-31,0 0-2 0,-6 8-2 16,0-3 1-16,0 14-1 15,0-3 4-15,-3 2 2 16,0-2 0-16,-3 0 1 16,3-3 2-16,-3 1 2 15,3-4-8-15,3-5-3 16,0 1-6-16,6 2 1 0,0-3 1 15,6-5 2-15,0 0-1 16,6-8-1-16,-3 0-6 16,6-10-4-16,-3 2 8 15,0-3 2-15,-3 3 4 0,-3 3 0 16,0 0 2-16,-3 5 1 31,0 3 7-31,-6 7 4 16,0 1-1-16,-6 13 0 0,0-3-5 15,-3 3-3-15,0 0-5 16,-3 2 0-16,3-2 2 16,-3 5 3-16,3-5-51 15,1 0-20-15,2-3-91 16</inkml:trace>
  <inkml:trace contextRef="#ctx0" brushRef="#br2" timeOffset="88583.9264">6697 11658 176 0,'0'0'68'0,"0"0"-36"0,6-3-20 15,-3 3 19-15,3-3-10 16,0 3-1-16,2 0-8 16,-2 0 0-16,3 0-7 15,0 0-3-15,0-2 1 0,0 2-2 0,3-3-1 16,3 3 1-16,0 0 1 16,-3 0-3-16,3 0-2 15,-1 0 2-15,1-3 0 16,-3 1 1-16,3-1 2 15,0 0-1-15,0 1-1 16,-3-1 1 0,0 0-1-16,-3 1 0 0,0-1 2 15,0 3-3-15,-1-2 0 16,1-1 1-16,0 3 0 16,-3 0 0-16,3-3 0 15,-3 3 0-15,3 0 2 16,-3 0-3-16,3 0 0 15,-3 0 1-15,3-2 2 0,-3-1-3 16,0 3 0-16,0 0 1 16,0 0 2-16,0 0-3 15,3-3 0-15,-1 3 1 16,1 0 2-16,0 0-1 16,0 0-1-16,0 0-2 15,0 0 1 1,0 0 1-16,0 0 2 15,0 0-3-15,0 0 0 16,0 0 1-16,0 0 2 16,-3 0-1-16,3 0 2 15,-3 0-4-15,-1-2 0 16,1-1-17-16,0 3-5 16,0 0-13-16,0 0-5 0,0 0-47 15,0-3-20-15,0 1 57 16</inkml:trace>
  <inkml:trace contextRef="#ctx0" brushRef="#br2" timeOffset="89937.1279">6738 11523 72 0,'-3'8'27'0,"3"-8"-14"0,0 2-15 15,0-2 4-15,3 0-16 16,-3 0-5-16,0 3-8 16,0-1-1-16</inkml:trace>
  <inkml:trace contextRef="#ctx0" brushRef="#br2" timeOffset="90237.7847">6765 11570 200 0,'-3'3'74'0,"3"-3"-40"0,-9 0-24 0,9 0 17 16,-3 0-2-16,0 0 0 16,0 3-3-16,0-1 1 0,-3 3-13 15,0 1 1-15,-2 2 2 0,-1-3-5 0,0 3-2 16,0-3-1-16,0 1-1 15,0-4-2-15,0 3 1 16,3 1-2-16,3 4-1 16,0-2 1-16,3-2-1 15,0-1 0-15,6 0 0 0,-3-2-3 16,9 13 2-16,-3-3 3 16,12-3 1-16,-4-2-10 15,10-8-3-15,-3 0-39 16,6-10-18-16,-6 2-53 15</inkml:trace>
  <inkml:trace contextRef="#ctx0" brushRef="#br2" timeOffset="90617.4431">7090 11546 272 0,'-3'6'101'0,"3"-6"-54"0,3 0-42 0,-3 0 22 15,6 0-17-15,-3 0-6 16,8 0-2-16,1 0-2 16,6 0 0-16,-3 0-3 0,3 0 2 31,0 0 1-31,0 0 0 0,0 0 0 15,-1 2 2-15,-2 1 1 16,0 2 1-16,-3 1 11 16,-3 4 5-16,-3-2-2 15,-3 5 2-15,0-2-11 16,-6 5-3-16,0-3-6 16,-6 0-1-16,3-2 3 0,-3 7 1 15,0-2-8-15,-3 5-2 16,3-2-58-16,3-6-24 15,0-2-45 1</inkml:trace>
  <inkml:trace contextRef="#ctx0" brushRef="#br2" timeOffset="93444.9347">6036 10411 156 0,'-21'3'57'0,"21"-3"-30"0,-6 0-32 0,6 0 12 16,0-3-8-16,0 3-2 16,3-2-36-16,0-1-14 15,6 0-2-15,0 3 3 16</inkml:trace>
  <inkml:trace contextRef="#ctx0" brushRef="#br2" timeOffset="93591.9759">6363 10446 132 0,'24'2'52'0,"-24"-2"-28"0,15 16-19 0,-12-16 11 16,6 8-9-1,0 0-4-15,6 3-33 16,-3-1-13-16,8 6-13 15,-2-3-6-15</inkml:trace>
  <inkml:trace contextRef="#ctx0" brushRef="#br2" timeOffset="93744.8372">6849 10795 128 0,'17'19'49'0,"-17"-19"-26"0,18 5-12 0,-15-5 15 15,6 2-10-15,-3 1-4 16,3 0-10-16,0-1-1 15,3 4-30-15,-3-1-10 16,3 3-27-16,-3 0-9 16</inkml:trace>
  <inkml:trace contextRef="#ctx0" brushRef="#br2" timeOffset="93875.4264">7128 11097 156 0,'12'16'57'0,"-12"-16"-30"0,6 21-25 0,-3-19 14 16,3 6-10-16,0-2-3 31,3 1-11-31,-3 1-3 0,3 0-60 16,0 0-26-16</inkml:trace>
  <inkml:trace contextRef="#ctx0" brushRef="#br2" timeOffset="94061.373">7337 11459 200 0,'0'8'74'0,"0"-8"-40"0,3 21-33 0,0-18 14 16,0 5-13-16,0 2 0 16,3 1-2-16,-4 0 2 15,4-1-1-15,0 1-14 0,0-1-6 16,-3 1-39 0,0-1-46-1,0 1 26-15</inkml:trace>
  <inkml:trace contextRef="#ctx0" brushRef="#br2" timeOffset="94208.2067">7381 11986 156 0,'-6'31'60'0,"6"-31"-32"0,0 19-24 0,0-16 15 16,0-1-11-16,0 1-4 0,-3 13-3 16,0 0-1-16,0 13-60 15,0-5-24-15,-5 5 24 16,2-8 14-16</inkml:trace>
  <inkml:trace contextRef="#ctx0" brushRef="#br2" timeOffset="95496.9758">6337 9176 244 0,'-24'-16'90'0,"24"16"-48"0,0-11-1 0,0 9 36 0,0-1-26 16,0 3-9-16,-3 5-12 15,0 1-5-15,-3 4-13 16,3-2 1-16,-6 34 1 0,0-5-3 0,-3 16 1 16,3-8-7-16,0 22-1 15,0-12-2-15,0 6-2 16,0-8-28-16,3-3-11 15,1-8-52-15,2-10-21 0,0-5-40 16</inkml:trace>
  <inkml:trace contextRef="#ctx0" brushRef="#br2" timeOffset="95849.6288">6119 9633 316 0,'-15'6'118'0,"15"-6"-64"0,-6 13-26 0,6-13 35 16,0 5-29-16,0 1-8 15,0 12-11-15,0-2-2 16,3 10-7-16,-3-2 3 0,3 11 3 0,0-6-4 16,3 3 0-16,0-6-4 15,3 3-1-15,0-2 1 16,0-4 2-16,-3-1 1 0,3-7 1 15,-3-1 0-15,6-9 2 16,-3 0-5-16,9-7-3 31,-4-1 1-31,10-10 2 16,-6 2-2-16,9-13-2 0,-3 6 0 16,5-11 1-16,-2 5-23 15,0-11-8-15,-3 6-54 16,0 0-24-16,-3 3-70 15</inkml:trace>
  <inkml:trace contextRef="#ctx0" brushRef="#br3" timeOffset="112083.1013">7804 12991 184 0,'6'11'71'0,"-6"-11"-38"0,6 5-23 15,-3-5 17-15,0 3 2 16,0-1 2-16,0-2 1 16,0 0 0-1,-3 3-17-15,0 0 2 0,0-1 3 16,0 1 0-16,-3-3 3 15,0 0-4-15,-6 0 0 16,3 0-1-16,-9-3-2 0,3 1-4 16,-15-4-2-16,7 1-6 15,-19 0-1-15,6-1-1 16,-9-4-2-16,7-1 3 0,-19-2 0 16,9 0-4-16,-20-1 1 15,8 4-2-15,-5-1 0 16,8 3 2-16,-8 0 0 15,8 3 0-15,-8 0 0 16,8 0 0-16,1-1 2 16,8 1-6-1,0 0 1-15,7-1-19 16,2 1-6-16,0 0-20 16,6 0-8-16,4-1-56 15,-1-2-62 1,3 0 56-16</inkml:trace>
  <inkml:trace contextRef="#ctx0" brushRef="#br3" timeOffset="112661.5496">6664 13012 124 0,'-6'6'46'0,"6"-6"-24"0,-3 7 18 16,3-7 28-16,0 0-12 15,0 0-3-15,-3 0-10 0,0 0-5 16,0-5-21-16,0 0 1 0,-3-6 2 16,0 3-5-16,0-13 2 15,0 5-8-15,-6-2-3 16,3 2-6-16,-11-5 0 0,2 2 0 15,-6-7 0-15,3 5 0 16,-3-3 2-16,3 3-3 16,1 2-2-1,2 1 2-15,3-1 2 16,3 3 0-16,3 3-1 16,3 2 3-16,9 3 2 15,0 3-2-15,18 0 0 16,-3 0-1-16,9-1 1 15,-7 4-4-15,13-1 0 16,-6 3 1-16,15 0 0 0,-7 0-14 16,10 0-5-16,-9 0-70 15,2 0-28-15,-5 0-16 16</inkml:trace>
  <inkml:trace contextRef="#ctx0" brushRef="#br3" timeOffset="117271.8613">4125 11777 360 0,'0'0'0'0,"-12"-16"41"16,12 13 1-16,-6-2 0 15,0 0-3-15,-6-1-8 0,3 4 0 16,-6 7-17-16,1 0-4 0,-4 11 1 16,3-3-3-16,-3 22 1 15,3-6 1-15,3 18 1 16,3-7-3-16,9 13 0 15,0-8-3-15,9 5 2 16,0-7-4 0,9-1 0-16,-3-8-1 15,6-10 1-15,-3-3-2 0,2-13-1 16,-2-2 1-16,6-14-1 16,-3 0 0-16,0-21 2 15,-3 5-3-15,-1-11 0 16,-2 4 1-16,-3-4 0 15,-3 6-3-15,-3 0 2 0,0 5 3 16,-3 3 1-16,0 2-1 16,0 6-2-16,0 3-2 15,0 2-1-15,0 2 2 16,0 9 2-16,0 0 0 16,3 10-1-16,0-2-2 15,9 4 1-15,-3-1 1 0,5 2 2 16,-2-3-6-16,6 0 1 15,-3-2 1-15,3-4 3 16,-3-1 0-16,0-6-1 16,-4 0 1-16,1-3 1 15,-3 0-3-15,-3-2 0 32,-3 0-4-32,-3-3 1 0,0 0-9 15,-6 0-2-15,0 0 1 16,-6 3 3-16,0 0 0 0,-9 5 2 15,3 0 0-15,-11 2 3 16,5 1 2-16,-6 2 2 16,3-2 1-16,0-1 3 15,4 1-1-15,-1 0 2 0,3-1 2 16,3 1 4-16,3 0 0 16,0-1 0-16,3 1-1 15,0 0 2-15,3-3-3 16,3 0 1-16,0 0-3 15,6-3 0-15,0 0-3 16,9-5-2 0,-3 3 1-16,9-8-1 15,-3 2 0-15,9-5 2 16,-3 3-1-16,2 0 2 16,-2 2-2-16,3 1-1 15,-6-1 1-15,0 3-1 16,-3 0-7-16,0 0-3 15,-4 3-14-15,-2 0-7 0,0 2-20 16,-3 1-5-16,0-1-45 16,0-2-20-16,-3 2 13 15</inkml:trace>
  <inkml:trace contextRef="#ctx0" brushRef="#br3" timeOffset="120491.7107">4426 11848 296 0,'-15'-3'110'0,"15"3"-60"0,-3-13-39 0,3 11 28 16,3 2-8-16,0 0-1 0,6 2-8 16,0 1-1-16,5 2-12 15,-2 0-1-15,3 11-1 0,-3-2 3 16,0 7 1-16,0-3-3 15,-3 1 0-15,0-3-5 0,0-1 0 16,-3-1-3-16,0-4-1 16,0-2-1-16,-3-2 0 15,0-4 4-15,-3-7 3 16,0 2-4-16,0-13-1 16,0 3 0-16,0-8 0 15,0 2 0 1,3-10 2-16,-1 6-6 15,4-4-1-15,0 6-25 16,6 2-8-16,-3 3-11 16,6 11-3-16,-3 3 7 15,0 9 2-15,0-1 25 0,3 2 10 16,-6 0 3-16,-3 0 4 16,0 0 25-16,-3-3 13 15,-1 0 4-15,-2-2 2 0,0-1-8 16,0-7-4-16,0 2-11 15,0-12-2-15,0 1-11 16,3-9-2-16,0 1-3 16,6 4 1-16,0 2-2 15,6 0-1-15,-3 3 1 0,6 0-1 16,-3 2 0-16,3 3 0 16,-3 3 2-16,-1 2 1 15,1 1 1-15,-3 12 0 16,-3 1 4-16,-6 15 3 15,0-5 0-15,-6 1 3 16,0-7-3 0,-9 4-1-16,3-3-2 15,-11 0 2-15,2-3-5 16,-3-3-3-16,3 1-4 16,0-6 1-16,3-2-4 15,0-3-1-15,3 0-15 0,6-13-6 16,1 2-15-16,7-13-4 15,-2 3-21-15,15-3-8 16,-3 3 7-16,6-5 4 16,-3 2 27-16,6 0 12 0,-3 3 42 15,0 5 20-15,-4 3 22 16,1 8 11-16,-3-1-9 16,0 12-2-16,0-4-20 15,3 9-7 1,-3-3-5-16,0 13-2 15,-3-3-6-15,0 4 1 16,0-4-9-16,-1-2-2 16,-2 0-5-16,3-11-1 15,-3 0-3-15,3-15-1 16,-3-1-8-16,3-7-4 16,-3 2-9-16,0-11-1 0,0 4-4 15,0-6 2-15,-3 5 9 16,0 0 7-16,0 5 4 15,0-4 3-15,0 4 10 16,0 11 6-16,0 0 3 0,3 16 1 16,-3-5 0-16,3 13-2 15,0-3-6-15,0 3-2 16,0-3-2-16,-1 0-1 16,1-2-6-16,3-3-1 0,0 0-8 15,0-3-2-15,0 0-17 16,0-7-7-16,-3-1-12 15,3-13-5-15,-3 3 7 32,0-6 2-32,0 3 26 0,0-7 10 15,0-1 6-15,0-8 2 16,0 6 19-16,3 7 12 16,-3 3 11-16,2 14 4 15,-2-1-9-15,3 11-5 16,0 0-7-16,-3 8-4 15,0 0-5-15,0 7 0 0,0-4-3 16,0 2 0-16,0-5-7 16,-3-3-4-16,0-2-1 15,0-9-1-15,0 1-14 16,0-16-3-16,0 2-11 0,0-10-3 16,0 3 1-16,3-22 1 31,-3 8 17-31,3 3 6 15,-3 3 7-15,3 4 4 16,-3 4 20-16,6 5 8 16,-4 2-8-16,1 19-4 0,0 0-6 15,0 16-2-15,0-6-7 16,3 6-2-16,-3-5-4 16,3-1-1-16,0-2-15 0,3-5-4 15,-3-4-21-15,3-12-7 16,-3 0-25-16,0-14-11 15,0 3-59 1</inkml:trace>
  <inkml:trace contextRef="#ctx0" brushRef="#br3" timeOffset="120895.0673">5485 10848 304 0,'-3'-13'115'0,"3"13"-62"0,3-6-29 15,0 4 33-15,0 2-14 16,0 0 0-16,3 13-9 15,0-2-4-15,6 26-16 0,-3-6 2 0,6 17 4 32,-3-8-2-32,3-1-1 15,-4-4-5-15,1 2 0 16,0-5-12-16,0-3-2 0,-3-6-12 16,0-15-7-16,-3 0-2 15,-6-8 2-15,0 0 2 16,-9-5 4-16,0 0 4 15,-9-1 5-15,3 1 5 0,-2 8 5 16,2-3 1-16,3 8 0 16,0-3 1-16,3 16 1 15,3-2 1-15,3 7 0 16,0-2 0-16,6 0 2 16,0-3-3-16,12-2 1 15,-3-4-5 1,6-7-2-16,-3-2-3 15,2-9 1-15,-2 0-12 16,0-5-7-16,-3 3-31 16,-6 2-15-16,0 1-117 15</inkml:trace>
  <inkml:trace contextRef="#ctx0" brushRef="#br3" timeOffset="121457.7042">4708 12287 288 0,'-15'-5'107'0,"15"5"-58"0,-3-16-18 0,3 13 35 15,0-4-20-15,0-1-4 32,-2 5-13-32,-1 0-4 0,-3 6-14 15,0 0-2-15,-3 5 1 0,-3-1-4 16,3 12 2-16,3-3-5 16,0 2 0-16,3-2-3 15,3 3-1-15,0-3-1 16,9-3-2-16,-3-3 0 0,15 1 3 15,-6 0 0-15,8-3 3 16,-2-3-1-16,6-3-1 16,-3 1-2-16,3 0 1 15,-7-1 3-15,4 4 1 0,-6-1-1 16,-3 11 1-16,0-3 0 16,-6 14 1-16,0-4 4 15,-9 4 5 1,0-3-3-16,-6 5 0 15,0-5-4-15,-9 2 1 16,3-2-4-16,-12-3-2 16,6-2-3-16,-2-9 1 15,2 1-23-15,3-11-10 16,3 0-13-16,3-8-6 16,0 0-11-16,12-19-5 0,0 6-11 15,12-16-5-15,-3 5-28 16</inkml:trace>
  <inkml:trace contextRef="#ctx0" brushRef="#br3" timeOffset="121995.9484">4970 12099 228 0,'-3'-21'85'0,"3"21"-46"0,0-16-17 0,0 14 26 16,0-1-8-16,0 0 2 15,0-2-9-15,0 2 0 16,0 1-19-16,0 2 7 0,0 0 3 0,0 0-4 15,0 2-1-15,0 1-3 32,0 8 0-32,0-3-2 0,0 15-1 15,0-4-1-15,3 13 0 16,0-8-6-16,6 15-4 16,-3-4-1-16,9 7 1 15,-3-5-3-15,3 5 0 16,0-5 1-16,6 0 0 15,-4-5-3-15,4-8 2 0,-3-3-4 16,3-16-1-16,-3-2-2 16,-3-13 0-16,-3 2-2 15,-6-11 1-15,-3 3-4 16,-9-5 1-16,3 2-1 16,-15 1 3-16,0 2 1 0,-9 6 1 31,6 2 2-31,-9 8 4 15,4 0 7-15,-4 5 5 16,3 0 3-16,6 3 3 16,3-3-5-16,7-2-1 15,2 0-4-15,9-3-1 0,0 0-3 16,9-8 1-16,-4 2-4 16,13-7 0-16,-3 0 1 0,9-3 0 15,-3 3 0-15,9-6 0 16,-4 3-22-16,1-2-10 15,-3 2-44-15,0 0-18 16,-3 3-66 0</inkml:trace>
  <inkml:trace contextRef="#ctx0" brushRef="#br3" timeOffset="123646.0405">5378 12173 192 0,'-3'-7'74'0,"3"7"-40"0,0-30-11 0,0 23 24 16,0-7-13-16,0 4-2 15,0-4-2-15,0 1 1 32,-3 0-16-32,0 2 6 0,-3 3 6 0,0 3-2 15,-3 5 3-15,0 0-7 16,-3 11-3-16,1-3-4 16,-1 21 1-16,3-5 1 15,0 15-1-15,3-7-5 16,3 5-4-16,0-5-3 0,6-3 0 15,0-3-4-15,6-4-2 16,-3-4 2-16,6-10 0 16,-3 0-4-16,0-13 1 15,-1-1-7-15,1-15-1 16,0 3 2-16,0-19 4 0,-3 5 3 16,0 0 4-16,0 6 0 31,-3 5-1-31,0 2 3 0,0 11 0 15,0-2 3-15,3 23 3 16,-3-3-2-16,6 11-2 16,-3-2 0-16,3 7 1 15,0-4-3-15,3 1 0 16,-4-4-3-16,4-6-1 16,0 0-4-16,3-15-1 0,-3-1-13 15,0-15-5-15,0 2-12 16,-3-19-4-16,0 6-1 15,-6-18 0-15,0 4 12 16,-3-10 7-16,0 8 13 16,-6-8 8-16,3 8 12 15,-3 3 5-15,0 8 23 0,0 5 10 16,3 2-10-16,0 17-5 16,0-1-16-16,6 24-4 15,0-2-4-15,6 18-1 0,0-5-1 16,6 13 2-16,0-5-1 15,2 20 2-15,-2-7-6 32,3-2-1-32,-3-6-2 0,3-5-2 15,-3-3-2-15,0-13-1 16,-3-1-9-16,0-25-3 16,-4 2-16-16,-8-13-6 15,0 0-18-15,-11-6-5 16,2 3 12-16,-12 3 6 15,3 3 25-15,-6 10 12 0,3 0 30 16,3 8 16-16,-2 5 2 16,11-2-1-16,0-1-8 15,9 1-1-15,0 0-8 16,9-1-1-16,0 1-9 16,11 0-2-16,-2-1-3 0,6-2-1 31,-3 0-3-31,3-2-1 15,-6-1-3-15,5-10-2 16,1 2 3-16,0-10 0 16,-6 5-4-16,0-5-1 0,-3 2-6 15,-3-10-2-15,-1 5 0 16,-5-5 4-16,0 3 1 16,-3 5 3-16,-3 2 1 0,-3 6 3 15,0 2-1-15,0 14 2 16,0-3-2-16,0 16 2 15,0-3 0-15,3 14 1 16,0-4 4-16,3 7 3 16,0-7 2-16,3 1 5 15,0-3-8-15,6-5-1 0,-3 0-1 16,9-3 0-16,-3-2-2 16,6-8-1-16,-3-1-1 15,2-10 0-15,-2 0-2 16,0-8-2-16,-3 3-2 0,0-3 1 15,-3 3-28-15,-3-3-13 32,-3 3-29-32,-3-3-11 15,-3 3-104-15</inkml:trace>
  <inkml:trace contextRef="#ctx0" brushRef="#br3" timeOffset="183196.9776">6423 11237 152 0,'0'3'57'0,"0"-3"-30"0,9-3-23 0,-6 3 15 15,3-3-5-15,0 1 2 16,3-4-7-16,0 4-1 16,2-4-4-16,-2 1-1 0,6-3 1 15,-3 3-5-15,0 0-1 0,0-1-2 16,0 1 0-16,-3 0 3 16,3-1 2-16,0 1 0 15,2 0 2-15,-2-1-2 16,3-1-1-16,-3 1 1 15,9-2-1-15,-3 0 0 32,3 0 0-32,-3 1 0 0,2-1 0 15,-2 2 0-15,3 1 0 16,-3 0 0-16,6-1 2 16,-6 4-1-16,2-4-1 15,-2 1-2-15,0-5-1 16,-3 2 4-16,3 0 3 15,-3 2-1-15,0-2-2 0,0 1 0 16,2 1-1-16,-2 1-3 16,0-3 2-16,0 0 1 15,0 0 2-15,-3 3-3 16,6-3 0-16,0 0 1 16,-1 3 2-16,-2-1-3 0,3 1 0 15,-3 0 1-15,3 0 2 16,-3-1-3-16,3 1 0 0,-3 0 1 15,2-1 0-15,-2 4 0 16,0-4 2-16,-3 4-1 16,3-1-1-16,-3 0 1 15,0-2-1-15,-3 3 0 32,0-1 2-32,0 0-3 0,0 1 0 15,-1-1-1-15,1-2 0 16,-3 2 2-16,3-2 0 15,0-1 0-15,0-1 2 16,0 1-1-16,3 6-1 16,-3 0-2-16,3-5 1 15,-3 0 1-15,6-1 0 0,-3 1 0 16,5 2 0-16,-2 1 0 16,3-1 2-16,-3 0-1 0,0-2-1 15,0 0 1-15,3 0-1 16,-3-1 0-1,2 1 0-15,-2 0 0 0,0-1 2 32,0 1-3-32,0 0 0 0,-3 0 1 15,3-1 0-15,-3 1 0 16,-1 0 0-16,-2 2 0 16,0-2 0-16,0-1 0 15,0 1 0-15,-3 3 0 16,3-4 0-16,-3 4 0 15,3-4 2-15,-3 4-1 0,3-1-1 16,0 0 1-16,0 1-1 16,-3-1 0-16,3 0 2 15,3 1-3-15,-4-1-2 16,-2 0 4-16,3 1 1 16,-3-1-3-16,3 1-1 15,0-1 1-15,3-2 2 0,-3 2 0 16,0 0-1-16,0 1 1 15,0-1 1-15,-3 0-3 0,3 1 0 16,-3-1-1-16,3 0 0 16,-4 3 2-1,1-2 2-15,0 2-1 0,0 0-1 32,0 0 1-32,0 0 1 15,0 0-1-15,0 0-1 0,0 0 1 16,0 0 1-16,-3 0 8 15,0-3 5-15,0 3-7 16,0 0-2-16,0 0-4 16,0 0-2-16,-3 0-2 15,0 0 1-15,0 0 1 0,0 0 0 16,0 0-91 0,-3 3-49-16,0-1 60 15</inkml:trace>
  <inkml:trace contextRef="#ctx0" brushRef="#br3" timeOffset="183534.1856">7950 10541 188 0,'-6'11'71'0,"6"-11"-38"0,6 8-17 16,-3-8 24-16,6 5-21 15,-3 0-7-15,9 6-8 0,-4-3-1 16,7 5-2-16,-3-3-1 0,3 4 1 15,-3-4-4-15,3 1 2 16,-3-1 1-16,3 1 0 16,-4-3-36-16,1 0-13 15,-3-3-46 17</inkml:trace>
  <inkml:trace contextRef="#ctx0" brushRef="#br3" timeOffset="183782.1468">8188 10507 192 0,'-3'-16'71'0,"3"16"-38"0,-6-3-14 0,6 0 21 15,0 3-7-15,0 0 0 16,-3 6-5-16,0-1 0 0,-3 11-16 16,3-3-5-16,-6 11 0 0,0-6-2 15,-3 12 2-15,0-4-4 16,1 3-2-16,2-2 0 15,-3-1-1-15,3-5-3 32,0 0 2-32,3-2-50 0,3-6-20 15,3 0-58 1</inkml:trace>
  <inkml:trace contextRef="#ctx0" brushRef="#br3" timeOffset="184166.472">8230 10586 196 0,'-6'5'74'0,"6"-5"-40"0,3 3-11 15,-3-3 24-15,3-3-20 32,0 1-7-32,6-1-1 0,-1 0 1 15,7-2-10-15,0 2 3 0,6-2 1 16,-3 0-7-16,3 0-4 15,-3-1 0-15,5 1 0 16,-5 0-1-16,3-1-2 16,-3 1-13-16,0 0-6 15,-3-1-45-15,-3 1-19 0,-3 0-32 16</inkml:trace>
  <inkml:trace contextRef="#ctx0" brushRef="#br3" timeOffset="184418.9166">8503 10438 252 0,'-3'0'96'0,"3"0"-52"0,9 13-38 15,-6-13 20-15,3 5-16 16,0 1-3-16,3 4-3 15,0-2 2-15,0 3-3 0,0-1-2 0,0 4 0 16,-3-4-1-16,3 1 2 16,-3-1-3-16,0 1-2 15,0-3-36-15,3-3-14 16,-3-2-61 0</inkml:trace>
  <inkml:trace contextRef="#ctx0" brushRef="#br3" timeOffset="184697.6832">8679 10369 192 0,'0'-3'74'0,"0"3"-40"0,-3 0-20 0,3 0 20 15,-3 3-2-15,3-3 3 16,-6 8-4-16,3-3-1 0,-6 11-17 15,3-3 1-15,-6 11 0 0,3-5-3 16,-5 10-1 0,-1-3-6-16,-3 3-3 0,3-5-3 15,0 0 1-15,3-3 1 0,3-2 2 16,0-3-45-16,6-6-21 16,0-2-73-1</inkml:trace>
  <inkml:trace contextRef="#ctx0" brushRef="#br3" timeOffset="185281.8668">8813 10271 224 0,'-3'-5'85'0,"3"5"-46"0,0 5-32 15,0-5 18-15,3 0-11 0,0 0-3 16,6 8 5-16,-3 0 3 16,6 5-9-16,-3 0 3 0,6 6 1 15,-1-3-5-15,4 8-3 16,-3-6-3-16,3 6-3 15,-6-5 1-15,0 2 1 0,-3-3-8 32,0 1-1-32,0-3-31 0,0-3-15 15,0-3-70 1</inkml:trace>
  <inkml:trace contextRef="#ctx0" brushRef="#br3" timeOffset="185597.1893">9042 10245 272 0,'-3'18'101'0,"3"-18"-54"0,0 0-37 0,0 0 23 16,0 0-12-16,0 0 1 31,0 5-2-31,0-2 0 16,-3 8-11-16,0-1 1 0,-3 11 1 0,3-2-9 0,-9 10 0 31,4-5-2-31,-4 8 0 0,3-6-3 16,-3 3 2-16,0-5-21 0,0 0-10 15,3-3-46-15,0 0-20 16,0-2-23-1</inkml:trace>
  <inkml:trace contextRef="#ctx0" brushRef="#br3" timeOffset="185918.3933">8751 10512 220 0,'-3'3'82'0,"3"-3"-44"0,3-35-22 0,0 30 22 15,2 5-18-15,1 0-6 16,3-3 0-16,0 1 1 0,6-4-8 15,-3 4 0-15,6-6 3 0,-3 2-4 0,3 1-1 16,-3 0-5-16,-1 0 0 16,-2-1-2-16,3 1 0 15,0 0-51-15,-9-1-22 16,0 1-44 0</inkml:trace>
  <inkml:trace contextRef="#ctx0" brushRef="#br3" timeOffset="190563.2259">6497 10798 224 0,'6'0'85'0,"-6"0"-46"0,9-6-28 0,-6 4 21 16,3-1-2-16,0 0 4 16,0 1-5-16,0-1-1 15,0 3-15-15,0 0 5 0,-3 3 5 16,0-1-3-16,-6 6-2 31,0-2-8-31,-9-1-4 0,0 0-3 16,-12 19 0-16,3-5 0 15,-8 15 3-15,5-8 3 16,-3 6 2-16,3-5-5 16,3-1-4-16,4-2-1 15,5-3-1-15,0-5 0 16,12-3 2-16,0-2-1 0,21-3-1 15,-4-3 5-15,16-5 1 16,-6 0-2-16,3-3-1 16,-4 1-1-16,7-4-2 15,-6 1-6-15,3 0-1 16,-6 2-54-16,5 3-22 16,-5 0-86-1</inkml:trace>
  <inkml:trace contextRef="#ctx0" brushRef="#br3" timeOffset="194542.5956">6334 11126 44 0,'0'-3'16'0,"3"0"-8"0,0-2 8 16,-1 3 13-16,4-4-2 0,3 1 1 16,0 0-6-16,0-1-2 15,3 1-7-15,3 0-3 16,0-3-3-16,3 0 0 16,0-3-4-16,2 1-2 0,-2-1 2 15,3-5 0-15,0 0 3 16,0-2-5-1,0-1-1-15,2 1 2 16,1-1 3-16,6 1 0 16,3-1 0-16,3 3 1 15,-1-2 3-15,4 2-2 0,-3 0 1 16,-4 0-1-16,1 0 3 16,0 0-3-16,0-2-2 15,-1 2-2-15,10-2-3 0,0 2 1 16,2 0 1-16,1-3-1 15,-3 3-1-15,-1-2 1 16,-5-1 1-16,0 1-1 16,-1 2-1-16,1 0 1 15,6-2-1-15,-3 2 0 16,2 0 2 0,4 0-1-16,-3 0-1 15,-4 0 1-15,-5 0 1 16,-3 6-1-16,0-1 2 15,2 1-2-15,1-1 2 16,-3 0-2-16,11 1-1 16,-5-1 1-16,3-2-1 0,-3 0 0 15,-1 0 0-15,-2 2 0 16,0 0 2-16,-6 1-3 0,-1-1 0 16,-2 1 1-16,3 2 2 15,0-6-3-15,-3 4 0 16,5-1 1-16,1-2 2 15,0 3-1-15,0-1 2 16,-4 0-4-16,1 1 0 0,0-1 1 16,0 1 0-16,-3-1 0 15,-1 0 2-15,-2 1-3 16,-3-1 0-16,0 3 1 16,-3 0 0-16,0 0 0 15,0 1 2-15,0-1-1 16,-1 0 2-1,1 0-4-15,-3 2 0 16,0 1 1-16,0 0 0 16,-3-3 4-16,0 5 5 15,3-2-3-15,0 0 2 16,0 2-7-16,-3 0-1 0,-1 1 0 16,1-1 0-16,-3 3 0 15,0-3 0-15,0 3 0 16,0 0 2-16,0-2-3 15,0-1 0-15,3 0 1 0,0 3 2 16,0-2-1-16,0-1-1 16,0 1 1-16,0-1 1 15,0 0-3-15,2 1 0 32,-2-1-1-32,0 0 0 0,0 1 2 15,0-1 2-15,0 0-1 16,0 1-1-1,3-4 1 1,0 1-1-16,-3 0 0 16,0 2 2-16,0 1-1 15,-3-1-1-15,0 0-2 0,0 1 1 16,-1-1 1-16,1 0 2 16,3 1-1-16,0-4-1 15,0 1 1-15,0 0-1 16,0 0-3-16,0-1 2 15,0 1 1-15,0 0 2 16,-3-1-1-16,-3 4 2 0,0-1-11 16,-3 3-2-16,0 0-48 0,-3 0-19 15,0 0-16 1</inkml:trace>
  <inkml:trace contextRef="#ctx0" brushRef="#br3" timeOffset="195080.2813">8992 9885 232 0,'-9'10'88'0,"9"-10"-48"0,-9 8-23 0,9-8 27 15,-3 3-23-15,3 0-8 16,0-1-9-16,0 1-1 16,6 0-2-16,-3-1 4 0,3 1 4 15,0 0-3-15,6-3-1 0,-4 0-2 16,7-3 0-16,-3 3 0 16,6-3 3-16,-3 1 3 15,6-1 5-15,-3 0-4 16,-3 3 2-16,-1 0-1 15,-2 3 3-15,-3 0-1 16,-3 7 0-16,0-2-10 0,-9 5-1 16,0-2-2-16,-3 10 0 15,0-5-7-15,-6 10-3 16,4-2-23-16,-4 3-9 16,3-3-18-16,3-1-5 15,0-4-58 1</inkml:trace>
  <inkml:trace contextRef="#ctx0" brushRef="#br3" timeOffset="201546.2285">9069 10642 232 0,'-9'-14'88'0,"9"14"-48"0,-6 11-18 0,6-11 26 15,0 0-16-15,0 0-4 16,3 3-5-16,-3-1-3 0,9 6-10 16,-3 0 0-16,15 16 3 0,-3-6-5 15,11 4-2-15,-5-4-3 16,9 16-3-16,-6-4 1 15,3 9 1-15,-7-2-1 16,1 0-1-16,-3-5-17 16,0 3-9-1,-3-6-33-15,-3-3-12 16,-1-5-62 0</inkml:trace>
  <inkml:trace contextRef="#ctx0" brushRef="#br3" timeOffset="201831.9371">9325 11089 244 0,'3'8'93'0,"-3"-8"-50"0,9 21-44 0,-6-19 20 15,6 9-7-15,0-3 1 16,3 5 1-16,-3-2 2 16,5-1-9-16,-2 1 7 0,6-3 5 15,-3 0-1-15,3-3-1 16,-3 0-3-16,0 1 1 0,0-1-4 15,0-2 1-15,-4-1-3 16,-2-7 2-16,-3 0-8 16,-3-14-2-16,0 3-1 15,-3-10 2-15,0 2-6 0,3-10 1 16,0 5-23-16,0-3-11 31,0 5-49-31,6 4-19 16,0 1-19-16</inkml:trace>
  <inkml:trace contextRef="#ctx0" brushRef="#br3" timeOffset="202131.8834">9828 11163 264 0,'-6'26'99'0,"6"-26"-54"0,0 21-39 16,0-18 22-16,0 0-17 15,0-1-6-15,0 17-3 0,0-3-2 16,0 10 0-16,0-2 0 0,3 0 0 15,-3-6-38-15,0-4-16 16,0-4-61 0</inkml:trace>
  <inkml:trace contextRef="#ctx0" brushRef="#br3" timeOffset="202285.597">9724 10954 268 0,'-15'-48'101'0,"15"48"-54"0,3-3-42 0,-3 1 22 16,3 4-17-16,0 1-6 16,6 5-18-16,-3 0-6 15,6 5 10-15,0-2-24 0,2 2-9 16,-2-2-61 0</inkml:trace>
  <inkml:trace contextRef="#ctx0" brushRef="#br3" timeOffset="202617.7813">9947 11123 264 0,'12'34'99'0,"-12"-34"-54"0,3 32-33 0,0-29 24 16,3 5-10-16,-3 0-3 16,0-3-5-16,0 0 1 15,0 6-10-15,0-3 1 0,-3-3 1 16,0 0-6-16,6-2-1 16,-3-3 0-16,0-3 2 0,0 1-10 15,3-14-2-15,0 0-2 16,5-13 0-16,-2 5 2 15,6 3 4-15,-3 2-1 16,3-4-1-16,-3 1 9 31,0 12 4-31,0-1 7 0,-3 22 4 16,0-1-6-16,-3 12-1 16,0-4-3-16,0 1-1 15,-1-3-8-15,1-1 0 16,0-1-8-16,0 7-3 15,-3-3-58-15,0 11-25 16,0-2-61-16</inkml:trace>
  <inkml:trace contextRef="#ctx0" brushRef="#br3" timeOffset="203303.106">10385 10848 200 0,'-21'-3'77'0,"21"3"-42"0,-18-2-4 0,18-1 29 31,-6 3-24-31,0 0-9 16,-6 5-6-16,3-2 0 0,-6 15-11 16,3 1 3-16,1 7 3 0,-1-2-6 15,0 5-1-15,3-5-5 16,6 3-3-16,0-4 0 15,3 1-1-15,0-5-5 16,12-1 1-16,-3-2 2 0,12-5 3 16,-4-3 0-16,7 0-1 15,-3-3 3-15,0 0 2 16,-3 0-4-16,-6 6-1 16,-3-3 15-16,-9 3 7 15,0-3-2-15,-9-1 1 16,0 1-10-1,-6 0-4-15,3-2-4 16,-6 4-3-16,3-2 1 16,3-5-1-16,0-1-16 0,3-2-4 15,0 0-34-15,7-2-13 16,-1-1-25-16,8-5-9 16,1 3-15-1</inkml:trace>
  <inkml:trace contextRef="#ctx0" brushRef="#br3" timeOffset="206066.6239">10522 10848 212 0,'-6'0'79'0,"6"0"-42"0,0 3-10 15,0-3 27-15,0 0-22 16,0 0-7-16,-3 0-13 0,3 0-4 16,-3 8-4-16,0-3-1 0,3 8 1 15,0-2-2-15,0 2-2 16,0-3-2-16,0 6 1 15,0 0 1-15,0 3 0 16,0-3 0-16,3 5 2 31,0-3-1-31,0 6-1 0,0-5 1 16,0 2-1-16,0-3-3 16,3-2 2-16,-4 0 1 0,4-3 0 15,0-2-3-15,3-6 2 16,0 0 1-16,0-10 2 15,0 2-8-15,0-10-3 16,0 0-6-16,0-19-4 16,-3 6 6-16,3-9 5 0,-3 6 5 15,0 3 2-15,-3 5 3 16,0 5 3-16,0 3 7 16,-3 10 4-16,0 0-4 15,0 17-2-15,0-4-3 16,0 11 0-1,0-5-4-15,3 5-2 16,0-2-3-16,3-1 1 16,-1-2 3-16,7-3 3 15,-3-2-9-15,12-11-4 16,-3 0-27-16,12-13-10 16,-6 2-8-16,8-21 0 15,-5 3 22-15,3 0 13 0,-3 3-12 16,-4-9-7-1,-5 6 21-15,-3-8 45 16,0 8 24-16,-6-5-12 0,0 5-6 16,-9-11-12-16,0 8-3 15,-6-7-11-15,0 4-1 0,0 3-1 16,0 6 16-16,0 5 10 16,3 5-6-16,0 13-1 0,0 1-11 15,3 25-2-15,0-4-5 16,0 21 0-16,0-6-7 15,0 14-1-15,0-9 2 16,3 25 1-16,-3-11-1 31,3 8 1-31,0-11-4 0,0-8-2 16,0-5-1-16,0-8 3 16,0-2-13-16,-3-17-4 15,0-2 5-15,-6-21 5 16,0 0 5-16,-15-19 2 15,4 6 1-15,-13-1 0 16,3 6 11-16,-3 3 5 0,6 2 0 16,4 10 3-16,2 4-10 0,12-9-3 15,0 3-4 1,21 6-2-16,-3-1-2 0,17-2 1 16,-5-1 1-16,9 1 2 15,-6 0-1-15,8-3-1 31,-5 3-15-31,6-3-7 0,-6 0-9 16,5-8-1-16,-5 0 4 16,-3-8 2-16,-3 3 8 15,-6-11 6-15,-4 6 7 16,-5-9 5-16,0 6 1 16,-9-5-1-16,0 5 1 15,-3 0-1-15,0 5 8 0,0 3 7 16,0 5 13-16,3 10 6 15,0 1-11-15,9 26-5 16,0-2-7-16,6 23 0 16,-3-5-6-16,3 19-1 15,0-9-2-15,0 22 1 16,-3-11-2-16,0 3 2 0,-4-10-4 16,1-9 0-16,0-5-6 15,-3-11-3-15,0-2-3 16,-9-19-2-16,0 1 3 0,-15-19 5 15,4 2 4-15,-13-13 2 16,3 3 5-16,-3 0 5 31,6 2 10-31,0 3 8 16,4 3-5-16,5 3-3 0,3 2-14 16,9 0-5-16,0 2 2 15,18-4 0-15,-3 2 0 16,8 0-2-16,-2 0 1 15,6-3-1-15,-3 6-11 16,3-3-5-16,-7 0 3 0,1 3 5 16,-3 0 5-16,0 2 2 15,-3 0 3-15,-3 3 3 16,0 0 0-16,-3 14 2 16,0-4-2-16,-1 22 0 15,-2-8-3-15,0 2-2 16,0-2 3-1,0-3 0-15,-3-2-8 16,0-9-2-16,0-2-18 16,0-24-9-16,0 1-7 15,-3-15-2-15,0 7 10 0,0-12 5 16,0 3 28-16,0 3 11 16,0 3 37-16,-3 2 17 15,3 3-7-15,-3 5-2 0,3 0-28 16,0 8-9-1,0 0-12-15,9 11-5 0,-3 0-4 16,6 10 1-16,0-3-4 16,6 4-1-16,0-4-15 15,-1 1-6-15,1-3-11 16,3-3-3 0,-3 0-5-16,3-2-1 15,-3-3 10-15,3-3 5 16,-4 1 16-16,-2-4 10 15,0 1 10-15,-3 0 6 16,-3-1 23-16,0 1 11 16,0 0-3-16,-3 0-1 15,0 2-10-15,-3 3-4 0,0 0-3 16,-3 8 0-16,0-3-7 16,-3 14-1-16,0-3-3 15,-3 7 2-15,3-1 2 0,0 9-1 16,0-7-3-16,3 5-2 15,0-5-6-15,6 3-3 16,0-4-3-16,3-4 1 0,0-3 1 16,3-6 0-1,-4-2-9-15,7-8-2 0,-3 0-5 16,3-5-3-16,-3 0-14 16,0-22-6-16,0 6-1 15,0-5 1-15,-3 4 6 31,0 1 6-31,0 3 13 0,-3 2 5 16,-1 3 11-16,1-1 4 16,0 1 25-16,0 8 12 15,0 0-4-15,0 2-3 16,-3 0-12-16,0 3-2 16,0 0-13-16,0 14-5 15,0-1-3-15,3 11 1 0,-3-3-3 16,0-3-2-16,0-2 2 15,0-5 0-15,0-1-24 16,3-23-10-16,0 2-11 0,0-7-4 16,0 2 0-16,0-5 1 15,0 2 23-15,0-4 10 16,0 4 39-16,0 3 19 16,-1 3 8-16,4 8 5 15,-3-1-15-15,3 6-4 0,0 0-8 16,3 6-3-16,0-4-5 15,6 1 0-15,-6 0-7 16,0-1-3-16,0 1-3 31,0-6-2-31,-4 3-3 0,1-8-2 16,0 0-10-16,0-8-6 16,0 1-8-16,0-1 0 15,-3 3 6-15,0-1 6 16,0 4 9-16,-6 4 7 15,0 1 9-15,-3 13 4 16,0-3 5-16,0 11 3 0,0-3-7 16,-3 3 0-16,3-2-7 15,0 12-1-15,3-5-6 16,0 3-3-16,0-3-3 0,3-2-1 16,0-6-14-16,3-16-4 15,0 1-16-15,3-9-6 31,0-2-32-31,3-11-13 0,-3 5-8 16,9-7-4 0,-4 2 47-16,4 3 22 0,-3 5 76 15,-3 0 34-15,0 3 8 16,-3 2 1-16,-3 4-27 16,-3 12-13-16,0-3-8 15,3 17-3-15,-3-3-12 0,3 2-2 16,-3-2-3-16,3 11 0 15,-3-3-9-15,3-1-2 16,0-4-7-16,2-11-4 16,1 2-2-16,3-18 0 15,0 3-11-15,6-8-5 16,-3 2 2-16,3-12 0 0,-3 1 6 31,3-1 5-31,-4 4 2 16,1-2 3-16,-3 5 10 15,-3 5 4-15,0 1 3 0,0 7 4 16,-3 1-7-16,0 15-2 16,0-3-5-16,-3 9-2 15,0-3-3-15,0 13-1 0,0-5-23 16,0 7-12 0,0-4-61-16,3-1-27 0,0-5-41 15</inkml:trace>
  <inkml:trace contextRef="#ctx0" brushRef="#br3" timeOffset="206719.8487">13061 10144 324 0,'-12'-21'123'0,"12"21"-66"0,-9-11-36 0,9 9 33 0,-6 10-20 16,0 0-7-16,-12 21-5 15,0-5-2-15,-6 36-11 16,3-9 8-16,-5 23 3 0,2-11-4 0,6 17 1 31,0-12-10-31,9 4-4 16,0-11-5-16,15-8 1 15,-3-8-1-15,15-14-2 16,-3-4-6-16,9-25-4 16,-6 4-8-16,0-27-3 15,-4 5-3-15,-2-11 0 0,-3 6 11 16,-15-3 7-16,0 3 7 16,-26-3 4-16,5 6 9 15,-12 2 3-15,6 3 5 0,-2 7 3 16,5 4-2-16,6-1-2 15,3 0-7-15,9 1-2 16,3-1-2-16,18 3 1 16,0 0-2-16,30-5 2 15,-6 0-4-15,11-3-2 0,-5 0 0 16,15-8 1-16,-7 0-32 16,7-3-14-16,-10 4-69 15,-5 9-29-15,-6 1-12 31</inkml:trace>
  <inkml:trace contextRef="#ctx0" brushRef="#br3" timeOffset="207385.2963">9864 11541 304 0,'-12'3'112'0,"12"-3"-60"0,15-8-67 0,-12 5 16 16,18-2-5-16,-4 0 2 15,28-3 2-15,-6 0 0 31,29-8 0-31,-11 3 4 0,38-9 2 0,-15 4 4 16,51-11 4 0,-21 5-2-16,54-5 3 0,-24 5-10 15,48-13-6-15,-28 8 3 16,43-8 0-16,-34 5-3 16,37-5 1-16,-31 5 0 15,31-5 0-15,-34 6 0 0,19-1 2 16,-30 5-3-16,17-2 0 15,-26 5-17-15,6 3-8 16,-21 3-110 0</inkml:trace>
  <inkml:trace contextRef="#ctx0" brushRef="#br3" timeOffset="208759.5357">9864 11099 168 0,'0'-8'66'0,"0"8"-36"0,3-8-9 0,-3 6 22 0,3-1 5 16,-3 0 6-16,3-2-10 16,-3 3-2-16,0-1-24 15,0 0 3-15,3 1 2 0,-3-1-1 16,0 6 1-16,0-3-3 15,3 8-3-15,-3-1-3 32,0 12-1-32,0-3-5 0,0 2 0 15,0-2-3-15,0 3 0 16,0-3-3-16,0 10-2 16,0-5 1-16,0 6-1 15,0-3 0-15,0-6 0 16,0-2-14-16,0-5-5 15,0-1-30-15,0-10-11 0,0 0-46 0,0-16-18 16,0 3-2 0</inkml:trace>
  <inkml:trace contextRef="#ctx0" brushRef="#br3" timeOffset="209297.5707">9813 10888 208 0,'-6'-6'79'0,"6"6"-42"0,0-5-19 0,0 2 25 15,0-5-15-15,0 6-4 0,0-3-5 16,0-1-1-16,3 4-9 16,0-1-3-16,0 0-2 0,0 1 0 15,3 2 0-15,-3 0-2 16,3 0-2-16,-3 0 3 0,0 0 0 15,0 0 7-15,0 0 4 32,-3 0 1-32,0 2 1 0,0-2 3 15,-3 6 2-15,0-1 0 16,-3-2-1-16,3-1-8 16,-3 1-3-16,3-1-5 15,0-2-3-15,0 0-3 16,3-2 1-16,0-1-23 15,0-2-12-15,0 2-111 16,-3 3-79-16,0 0 87 16</inkml:trace>
  <inkml:trace contextRef="#ctx0" brushRef="#br3" timeOffset="225206.9736">7602 10186 212 0,'-3'-13'82'0,"3"13"-44"0,-3 0-14 0,3 0 27 15,3 3-6-15,-3 0-2 0,3 4-11 16,0-1-3-16,3-1-16 15,-4-2 1-15,4 10 2 0,0-2-2 16,3 15 0-16,-3-8-4 16,3 6-1-1,0-5-5-15,0 2-3 16,-3-2-3-16,0-1 1 16,0-2-43-16,-3 0-20 15,0-3-103 1</inkml:trace>
  <inkml:trace contextRef="#ctx0" brushRef="#br3" timeOffset="226427.9589">8947 9633 200 0,'-3'-7'74'0,"3"7"-40"0,3-3-2 0,-3 0 27 0,3 1-1 16,0-1 3-16,3 0-8 16,-3 1-3-16,3 4-27 15,0 1 2-15,0-3 2 0,0 0-9 16,0 24 0-1,0-3-4-15,0 0-1 16,-1-2-5-16,4 7-3 16,-3-2-2-16,3 2-3 15,-3-2-15-15,0 0-7 16,0-3-47-16,-3-5-17 16,0-3-97-1</inkml:trace>
  <inkml:trace contextRef="#ctx0" brushRef="#br3" timeOffset="227175.3065">7840 10078 244 0,'-9'-8'90'0,"9"8"-48"0,-3 8-29 0,3-8 24 16,0 5-12-16,0-2-5 15,-3 10-7-15,3-2-1 16,-3-1-7-16,0 1 4 0,0 7 3 0,3-2 0 0,0 0 3 16,0-3-6-16,0 1-1 15,0-4-6-15,0 1-4 16,0 2 1-16,3-5 0 15,0 0 3-15,3-5 1 16,0-1-1-16,3-2-2 31,0 0-15-31,3 0-7 0,-4 0-69 16,4-2-29-16,-3-1-1 16</inkml:trace>
  <inkml:trace contextRef="#ctx0" brushRef="#br3" timeOffset="227544.5754">7864 10221 280 0,'-12'0'104'0,"12"0"-56"0,3 10-36 0,-3-10 24 16,9-2-13-16,-4-1-3 15,7-2-7-15,-3 0-1 16,18-6-7-1,-6 3 1-15,15-5 1 0,-7 2-3 16,4-7-1-16,-6 2-1 0,9-3-2 16,-7 3 1-16,13 1 1 15,-6 1-1 1,8-4 2-16,-5 2-2 0,3-3-1 16,-6 4-2-16,-1-1 1 15,-5 0-8-15,0 0-2 0,-3 3-3 16,-1-1 1-16,-5 4-6 15,3-1-3-15,-3 1-8 16,0 2-4-16,-3 0-6 16,-4 0-2-16,1 0-21 15,-3-3-52 1,0 1 20-16</inkml:trace>
  <inkml:trace contextRef="#ctx0" brushRef="#br3" timeOffset="227860.6291">8706 9774 304 0,'-9'8'115'0,"9"-8"-62"0,-9 2-16 0,9-2 41 0,-3 6-28 0,0-1-8 16,3-5-19-16,0 0-5 16,0 3-10-16,0-3-5 0,6 0 0 15,0 0-2-15,6 0 2 16,-3 0-2-16,9-3-1 15,-3 0 1-15,5 1 1 16,-2-1-3-16,0 0 0 0,-3 1 1 16,0 4 0-16,-3-2 2 15,-3 6 1-15,-3-1 1 16,-6 3 0-16,0 0-5 16,-9 5 1-16,0 0 0 15,-9 8 2-15,3-5-32 16,-3 3-12-1,3-3-74-15,0 5-30 16</inkml:trace>
  <inkml:trace contextRef="#ctx0" brushRef="#br3" timeOffset="228592.3304">6188 10620 356 0,'-6'3'134'0,"6"-3"-72"0,0-13-48 0,0 10 33 15,3 11-17-15,0 0-3 16,0 3-6-16,0-1-4 16,6 11-9-16,-3-2-5 0,2 2 0 15,1-2-2-15,3 10 2 16,-3-6-11 0,3 9-4-16,-3-5-36 0,6 4-14 15,-3 1-72-15,6-11-28 16,-3-2 35-1</inkml:trace>
  <inkml:trace contextRef="#ctx0" brushRef="#br3" timeOffset="229377.287">6441 10745 272 0,'-18'8'101'0,"18"-8"-54"0,-9 5-17 16,9-5 31-16,0 0-18 15,0 0-5-15,6-3-11 16,-3 1-3 0,12-6-13-16,-3 2 0 0,8-1 2 15,-2-1-3-15,12-8 2 16,-6 2-5-16,18-1-2 15,-7 1-2-15,13-4 0 16,-6 2-2-16,-1-3-1 16,-5 4 1-16,6-4-1 15,-10 3 2-15,4-2 1 0,-6 2-4 16,3 3 1-16,-4 2 0 0,4 0 2 16,-6 1-3-16,0 2 0 15,-6 0 1-15,2 0 2 16,-5 0-3-16,0 0 0 15,0 3-1-15,0-3 0 16,-3 3 2-16,0-3 0 0,-1 2-3 16,1-2 2-16,-3 3 1 15,3 0 0-15,-3 0 0 16,0-1 0-16,-3 1 0 16,0 0 0-16,0 2-5 15,0-2 1-15,-3 2-18 31,0 0-8-31,0 1-33 0,-6 2-14 16,0 0-86 0</inkml:trace>
  <inkml:trace contextRef="#ctx0" brushRef="#br3" timeOffset="229730.7535">7250 10300 332 0,'-9'3'123'0,"9"-3"-66"0,3-5-31 0,0 2 36 15,3 0-31-15,-3 1-9 32,6-1-8-32,0 0-2 0,3 1-6 15,0-1-2-15,3 3 0 0,-3 0-2 16,3 3 1-16,-3-3-2 15,2 2-1-15,-2-2-2 16,3 3 1-16,-3 0 3 16,0 2 1-16,-3 0-1 15,0 6 1-15,-3-3-2 0,-3 8-1 16,0-3 1-16,-6-3 1 16,0 1-10-16,-3 2-4 15,0 0-32-15,-6 3-11 16,3 0-93-1,-15 0-70-15,3-3 85 16</inkml:trace>
  <inkml:trace contextRef="#ctx0" brushRef="#br3" timeOffset="230276.9411">6607 10493 176 0,'0'-2'68'0,"0"2"-36"0,3-13 7 0,-3 10 30 16,3-2-15-16,0-1-4 16,0 1-14-16,0 0-3 15,-3 2-18-15,0 0 2 0,0 3 3 16,0 0-7 0,-3 8-2-16,0-2-4 15,0 12-2-15,0-2-3 16,-6 10-2-16,3-2 7 0,-5 8 5 15,2-5-4-15,-6 2-2 16,3-3 3 0,-3-2 2-16,3-3-4 0,0-2-2 15,0-4-2-15,6-1 0 0,0-4-2 16,12 1-1-16,0-3 1 16,9-3-1-16,-3 0-3 15,12-2 2-15,-3 0-4 16,5-3-1-16,-2 0-81 15,6-6-34-15,-3 1-49 16</inkml:trace>
  <inkml:trace contextRef="#ctx0" brushRef="#br3" timeOffset="575326.127">14195 14975 256 0,'-21'48'96'0,"21"-48"-52"0,-12 0-27 0,12 0 25 16,0-16-22-16,0 0-6 16,0 3-11-16,0 2-3 15,6 11 0-15,0 0 0 0,6 0 2 16,-3 0-3-16,6-5 0 16,-1 0 1-16,7 0 0 31,0-1-16-31,6-4-4 0,-3 2 8 15,0 0 6-15,-4 3 4 16,-5 5 2-16,-3 0 2 16,-9 10 1-16,-3 1 1 15,-9 2 2-15,0-2-3 16,-6 15 0-16,3-2-1 16,-8 2 1-16,2-5-4 0,-9 6 0 15,6-3 1-15,-9 0 2 16,7-3-1-16,2 0-1 15,3-5-2-15,3 0 1 16,3-3-6-16,6-11-3 16,3 1-23-16,9-8-9 15,0 0-5 1,9-6 1-16,0 0 15 0,3-2 8 16,-3 0 14-16,2 5 5 15,-2 0 15-15,3 8 7 16,-6 0 17-16,-6 11 10 15,0-3-10-15,-3 10-6 16,-3-2-5-16,0 18-4 16,0-5-8-16,-3 6-3 0,0-9-7 15,3 1-2-15,0-6-7 16,0-5-3-16,0-3-74 16,6-8-71-1,0 1 45-15</inkml:trace>
  <inkml:trace contextRef="#ctx0" brushRef="#br3" timeOffset="575741.9928">14367 15118 128 0,'-6'0'49'0,"6"0"-26"0,0-2 17 16,0 2 28-16,3-3-28 16,-3 0-9-16,3 6-8 15,0 0-1 1,6-6-12-16,0 3-3 0,3 3-3 16,-3-1-2-16,3 1 1 15,0 0-2-15,0-1 2 16,0 1-13-16,0 0-6 15,-4-1-53-15,4 1-25 16,-3-1-4-16</inkml:trace>
  <inkml:trace contextRef="#ctx0" brushRef="#br3" timeOffset="576021.872">14623 14896 232 0,'-15'3'88'0,"15"-3"-48"0,-6 5-16 15,6-5 27-15,0 8-22 16,0 0-8-16,-3 21-13 16,0-5-6-16,-2 18-1 15,-1-7-1-15,0 23 0 0,3-11 0 16,0-7 2-16,0-6-3 0,3 3 0 15,0-2-41-15,3-25-17 16,0 1-56 0,3-22-33-16,0 4 69 15</inkml:trace>
  <inkml:trace contextRef="#ctx0" brushRef="#br3" timeOffset="576273.3655">14683 14803 192 0,'3'-42'74'0,"-3"42"-40"0,6-29-27 0,-3 24 20 16,0-6-7-16,0 3-2 15,3 6-4-15,0-1 1 16,3 0-8-16,-1 1 0 0,7 7 3 16,-3 0-2-16,6 16 3 31,-3-2-4-31,3 10 1 0,-3-5-5 16,-3 31 0-16,-3-7-1 15,2 15 1-15,-2-10-20 16,-3 19-6-16,0-11 10 15,-3 5 6-15,0-11-4 16,0-4-2-16,0-9-42 16,0-10-16-16,-3-6-19 15</inkml:trace>
  <inkml:trace contextRef="#ctx0" brushRef="#br3" timeOffset="576441.8968">14766 14954 232 0,'-6'-13'88'0,"6"13"-48"0,-9 11-25 0,9-11 24 16,0 2-23-16,0 1-8 15,0 5-6-15,0 0 0 16,3 2-1-16,0-2-16 0,6 6-5 16,-3-4-61-1,3 3-61-15,0 1 36 16</inkml:trace>
  <inkml:trace contextRef="#ctx0" brushRef="#br3" timeOffset="576725.755">14739 15190 264 0,'-17'18'99'0,"17"-18"-54"0,-12 13-37 15,12-13 21-15,0 3-17 16,0 0-5-16,3-1-6 16,-3 1-2-16,6-3 1 0,-1 0 0 0,7-3 0 15,0 1 2-15,6-1 1 16,-3 0-1-16,3 1-2 15,0-1-2-15,-3 6-1 16,0-1 4-16,-7 4 1 16,-2-1 6-16,-6 6 3 15,0-3 5 1,-9 2 2-16,4-2-9 0,-7-3-3 16,3 1-4-16,0-1-2 15,0-2-19-15,0-1-10 16,3 1-89-1,3-8-64-15,0-1 70 16</inkml:trace>
  <inkml:trace contextRef="#ctx0" brushRef="#br3" timeOffset="577341.9969">15135 14777 340 0,'-27'5'126'0,"27"-5"-68"0,-17 14-54 0,14-14 24 15,-3 7-16-15,3-1-4 16,-6 7-3-16,0-2 1 16,0-1-3-16,0-2-2 0,0 19 2 31,0-6-2-31,0 5-1 0,3-2-21 15,6 0-11-15,0-6-13 16,9-7-5-16,-3-1 17 0,6-7 8 16,-3 0 11-16,3-3 7 15,-3 0 15-15,-3 10 7 16,0-2 23-16,-6 11 13 16,0-3-13-16,-6 15-5 0,0-4-6 15,-3 5-2-15,0-6-12 16,-3 22-3-16,0-9-6 15,3-2-1-15,0-7-3 16,6-7-1-16,0-1-12 16,6-17-5-16,0 0-17 15,6-21-5 1,0 3 3-16,6-13 3 16,-3 2-1-16,6-16 2 15,-3 8 16-15,0-7 9 16,-1 4 6-16,4-2 2 15,-3 5 19-15,0 11 10 16,-3 3 5-16,-3 18 5 16,0 0-13-16,-6 13-6 0,0 0-9 15,-3 16-5-15,0-5-3 0,0 8 0 16,0-6-4-16,0 14-2 16,0-6-27-16,3 1-10 15,0-9-15-15,-3-13-6 16,0-2-53-1</inkml:trace>
  <inkml:trace contextRef="#ctx0" brushRef="#br3" timeOffset="577490.6028">15141 15240 224 0,'-6'-5'85'0,"6"5"-46"0,3 0-41 16,-3 0 17-16,3 0-9 15,0 0-1-15,3 0-7 16,0 0-3-16,3 2-47 0,0 1-18 15,3 0-15-15,-3-1-5 16</inkml:trace>
  <inkml:trace contextRef="#ctx0" brushRef="#br3" timeOffset="577627.0906">15120 15367 292 0,'-23'26'110'0,"23"-26"-60"0,-12 16-43 16,12-13 23-16,-3-3-18 15,3 0-7-15,0-8-3 0,0 3-2 16,9-11 0-16,0 3-27 0,8-11-11 15,-2 3-36-15,15-16-16 16,-6 8-10 0</inkml:trace>
  <inkml:trace contextRef="#ctx0" brushRef="#br3" timeOffset="578104.6425">15448 14838 304 0,'-6'0'115'0,"6"0"-62"0,-9 16-46 16,9-16 23-16,-3 8-12 15,0-3 0-15,-3 13-13 16,0-2-3-16,-3 16-2 16,0-5 2-16,0 2 1 0,3-3-4 0,3-2 1 15,0-3-2-15,3-5 0 16,0 0-7-16,6-8-2 16,0-3-10-16,6-10-4 15,-3-1 3-15,0-7 2 16,0 0 5-16,0 2 4 15,0 1 7 1,0 7 4-16,-3 1 10 16,0 12 3-16,-3-2 7 0,0 13 2 15,0-2-9-15,-3 10-3 16,0-5-4-16,0 0-1 16,0-3-6-16,0 5-1 15,0-5-2-15,-3 3 3 16,0-5-18-16,-3-11-4 0,3 2 4 15,-6-5 4-15,3 1 6 16,-3-9 4-16,3 0 18 16,0-4 11-16,3-4 3 15,3 0 4-15,0 3-6 16,3-2-3-16,0 2-12 16,3 0-6-16,0 0-6 0,0 0 1 15,0 0-83-15,3 3-38 16,-3 0-11-1</inkml:trace>
  <inkml:trace contextRef="#ctx0" brushRef="#br3" timeOffset="579389.7563">15799 14721 288 0,'9'-10'107'0,"-9"10"-58"0,9-8-42 0,-6 5 23 16,3 3-3-16,-3 0 1 15,0 3-13-15,0 0-6 16,-6 2-6-16,0 0 4 0,-6 11 3 16,0-3-5-16,-9 11-1 0,3-3 0 15,-3 0 2-15,3-2-8 16,4-3 0-16,2 0 0 15,6-6 1-15,3 1-2 16,9-6 2-16,-1-2 1 16,7-9 2-16,-3 1-1 31,3-5-1-31,-3 2-13 0,0-6-4 16,0 4-15-16,-3-1-8 15,-3 3 0-15,0 3-1 16,-3 0 1-16,-3 5 0 15,0 0 15-15,-3 2 10 16,0 1 29-16,-3 2 13 16,3 1 11-16,-3 7 4 0,0-3-5 15,-3 1 0-15,0 0-15 16,-3 23-3-16,3-2-7 0,-6-6 0 16,3-5-7-16,1 8-1 15,-1-2-2-15,0 10-2 16,3-5 1-16,0-3-1 31,0-5-3-31,6-1 2 0,0-4-6 16,3-1-3-16,0-2 3 15,3-16 2-15,0 0 0 16,3-13 1-16,-3 0 3 16,3-8 2-16,-3 2 0 15,3-2 2-15,0 3 0 16,0 4 1-16,-3 4 2 0,3 7 1 15,-3 0-1-15,0 17 1 16,-1-4-2-16,1 19 2 16,0-5-6-16,0 11-1 15,0-6-2-15,-3 5-2 16,0-2 5-16,0 0 1 16,0-6-3-16,3-13 1 0,-3-2-13 15,3-14-5-15,0 1-3 16,0-14-1-16,0 2 6 0,0-17 2 15,0 2 9-15,3-6 4 16,-3 6 2-16,3 3-1 16,0 4 3-16,0 7 2 31,0-1 0-31,3 2 0 0,-3 4-3 16,3 10-2-16,-3 0-2 15,0-3-1-15,0 1-18 16,-3 4-9-16,0 1 7 15,-9 2 5-15,3-2 13 16,-9 5 8-16,0 0 16 16,-6 5 11-16,0-2-1 0,0 2 1 15,3-3-11-15,3 1-4 16,4-3-8-16,8-3-5 16,0 0-4-16,8-5-1 15,-2 0 2-15,9-8 2 16,0 1-16-16,3-7-6 15,-3 4-23 1,6-17-10-16,-3 3-64 16,2-13-30-1,-2 6 74-15</inkml:trace>
  <inkml:trace contextRef="#ctx0" brushRef="#br3" timeOffset="580089.705">16052 14626 288 0,'-6'-2'107'0,"6"2"-58"0,-15 10-40 0,15-10 25 0,-6 11-15 15,0-3-1-15,-3 13-8 16,3-5-2-16,-3 10-4 16,1-2-3-16,-1 8 2 0,0-3-4 15,3 0 0-15,0-3 1 16,3-4 0-16,0-4-27 16,3-7-9-16,0-3 0 0,6-16 2 15,-3 2 14-15,0-2 7 16,0 0 13-16,-3 3 5 15,0 0 20-15,-6 10 10 16,0 0-6-16,0 11-5 16,0-2-11-16,3 7-4 15,0-5-5 1,6 5-1-16,0-5-1 16,3 5-2-16,0-3 1 15,9-4-1-15,-3-4 0 0,5 1 0 16,-2-3-9-16,6-3-2 15,-3 0-18-15,3-13-9 16,-3 3 11-16,0-6 5 16,-4 4 14-16,-5-9 7 0,0 2 12 15,-9 25 8-15,0-3 7 16,-12-3 7-16,3-2-12 16,-8 10-2-16,2-2-2 15,-6 2-2-15,3-3-5 16,0 4-2-16,3-4-6 15,0 1-2 1,4-1 0-16,-1-2 2 16,3-2-23-16,6-9-8 15,0 0-13-15,6-7-1 16,0-1 14-16,3 9 9 16,-3-1 15-16,0-2 6 15,0 2 28-15,-6 8 14 16,0 1 6-16,-6 15 5 0,3-5-16 15,0 13-6-15,0-5-9 16,6 15-5-16,0-4-10 0,6-9-5 16,-3-5-2-16,12 6 1 15,-3-3-1-15,14-24-1 16,-5 0-6-16,9-14-1 16,-6 4-21-16,3-14-9 15,-4 3-28-15,4-14-11 0,-3 6-72 16</inkml:trace>
  <inkml:trace contextRef="#ctx0" brushRef="#br3" timeOffset="581790.5196">16323 14682 392 0,'-9'42'145'0,"9"-42"-78"0,3 16-67 0,0-13 29 16,0 15-16-16,0-2-2 15,3 5-6-15,0-2-2 16,0 18-1-16,0-6-4 0,3 1 1 16,-3-5-15-16,5-9-6 0,4-2-44 15,0-27-18-15,0 4 0 16,0-17 3-16,0 5 43 0,0-13 19 16,-3 6 36-16,0-14 14 15,-3 9 24-15,-1-1 11 16,-2 5-16-16,6 1-6 31,-3 5-22-31,6 8-8 0,-3-3-9 16,3 10-4-16,-3 1 0 15,0 8 1-15,0-3-1 16,-3 8-1-16,-3-3-15 16,-6 8-5-16,0-5-12 15,-9 3-3-15,3-1 1 16,-9 1 3-16,3-3 20 0,-12 0 8 15,3 0 37-15,-3 2 17 16,4-2-2-16,2 5 1 16,0-2-24-16,9 0-8 15,0-1-13-15,15 1-4 16,-3-1-1-16,15-4 2 16,-3-1-1-16,5-5 2 0,-2 0-24 15,3-5-8-15,-3-1-4 16,-9 1 0-16,0 2 14 15,-12 6 9-15,0 0 6 16,-15 7 5-16,3 1 4 0,-15-1 2 16,7-2 8-16,-4 14 2 31,3-4-2-31,6 1 1 16,3-4 0-16,6-1-1 0,-3-4-3 15,12 1 0-15,0-3-5 16,15-16-2-16,-3 3-5 15,9-3 0-15,-3 0 0 16,6 2 2-16,-3 1-3 16,2-3-2-16,-2 3-18 0,-6 0-9 15,-3 2-4-15,-12 3-2 16,0 0 17-16,-12 5 9 16,0 1 11-16,-18 9 5 15,7-1 19-15,-10 9 8 16,6-1 1-16,0-9 2 15,1-3-9 1,5 4-4-16,3-4-13 16,9 1-4-16,0-1-4 15,18-10 1-15,-3 0-2 16,18-2 2-16,-4 2 0 16,19-6 1-16,-9 1-5 0,3-3 1 15,-4 3-2-15,-2-6-2 16,-3 3-11-16,-6-2-5 15,-3 2 0-15,-9-5 1 0,-3 2 4 16,-12 6 4-16,3-1 2 16,-12 14 3-16,3-2-1 15,-6 12 2-15,3-2 9 16,-2 3 5-16,2-3 2 16,0 7 1-16,3-4-6 0,3 2-2 15,3-2-2-15,6-6-2 16,0-3-2-16,9-10 1 15,0 0-4-15,12-8 1 16,-3 3 0-16,9-5-1 16,-6 2 6-16,2-3 1 31,-2 3 0-31,0 3-2 0,-3 2 5 16,0 3 1-16,-3 0 2 15,-3 5 2-15,0-2-5 16,-6 5-3-16,0-3-4 15,-6 3 1-15,0 0 3 0,-6 0 1 16,3 0-4-16,-9 0 1 16,3 0 2-16,-3 0 1 15,3-3-1-15,0-2-2 16,3-1-4-16,6-2-2 0,0 0 3 16,9-5 3-16,-3 3 1 15,9-4-1-15,-3 1-2 16,6 0 1-16,-3-1 1 15,3 1 0 1,-3 2 0-16,0 1 2 16,-3-1-8-16,-4 0-3 15,1 1 5-15,-6 4 3 16,0 1 2-16,-9 5-1 16,1 0 1-16,-10 8-1 15,3-3 0-15,-3 3 0 16,0 0 0-16,0 5 2 0,3-5-1 15,6-6 2-15,1-2-2 16,8 6-1-16,0-1-2 16,8-10 1-16,-2-1 1 15,9 1 2-15,-3-1-3 0,6-7 0 16,-3 0 1-16,0-6 2 16,-3 6-3-16,-3 0-2 15,0-1-1-15,-6 6 0 16,0 0 0-16,-9 6 3 0,0-4-5 15,-12 1 2-15,3 0 0 16,-12 5-1-16,6 2 8 16,-6 6 3-16,4-3 5 31,-1 0 6-31,3-2 4 0,3 0 4 16,3-3-9-16,12-3-4 15,0 0-5-15,21-15 0 16,-3-1-4-16,18 19 0 15,-3 0-1-15,8-19-2 16,-5 3 1-16,12-2-1 16,-7 2-29-16,7-11-13 0,-9 3-95 15,-1-18-43-15,-5 8 46 16</inkml:trace>
  <inkml:trace contextRef="#ctx0" brushRef="#br3" timeOffset="582427.8605">17088 14655 400 0,'-21'8'148'0,"21"-8"-80"0,-18 21-68 0,18-18 27 0,-9 5-19 16,0 0-2-16,-6 10-4 16,4-2-2-16,-4 5 1 15,3-2-6-15,3 0 1 0,3-4-27 16,6-4-11-16,0 0 1 0,6-6 4 15,0 0 3-15,3-5 4 16,0 0 15-16,3-3 8 16,-4 3 7-16,1 0 5 15,0 0 35-15,-3 3 18 16,-3 0-7-16,-3 5-3 16,0 0-16-16,-6 5-5 0,0-3-16 15,-3 14-4-15,0-3-5 16,4 3-2-16,-1-5-2 15,3-1-1-15,0-2-12 16,6-3-2-16,0 1-10 16,3-6 0-16,-1-3 5 0,1 0 6 31,0-2 9-31,0-3 4 16,0 0 3-16,0-3 2 15,0 1-3-15,3-1 0 16,-3 0 1-16,0 6 2 0,0 0-1 15,-3 4 2-15,0 1 11 16,-6 8 8-16,0-3-9 16,-6 9-2-16,0-4-7 0,-6 6-1 15,3-3-1-15,-6 0-2 16,1-2 1-16,-1-1 1 16,3-2 5-16,0 3 4 15,3-3-4-15,3 2-2 16,0-5-5-16,9-7 0 15,0-1 0 1,12-8 0-16,0 1-18 16,9-12-5-16,-3 4-31 15,9-19-13-15,-7 5-37 16,7-16-15-16,-6 6 11 16</inkml:trace>
  <inkml:trace contextRef="#ctx0" brushRef="#br3" timeOffset="582727.6298">17278 14880 204 0,'-6'5'77'0,"6"-5"-42"0,3 0-39 0,-3 0 15 0,3 0 1 15,0 0 4-15,0 0 7 16,0 0 6-16,-3 3-16 16,0 0 19-16,0-1 11 0,0-2-3 0,0 8-1 15,0 0-9-15,-3 11-4 16,0-3-10-16,-3 7-3 15,0-4-7-15,-2 5-4 16,-1-6-4-16,0 6 1 16,0-5 1-16,0 2 2 31,0-3-1-31,0 1 2 0,3-3-4 16,-3-3-2-16,3-2-7 15,0-6-4-15,0 0-32 16,3-5-15-16,0 0-100 15</inkml:trace>
  <inkml:trace contextRef="#ctx0" brushRef="#br3" timeOffset="583478.0624">17213 14743 416 0,'-48'10'154'0,"48"-10"-84"0,-24 11-44 0,21-11 39 0,1 2-33 16,-1 1-12-16,3 2-16 16,0-2-5-16,8 0 0 15,1-1-18-15,18-7-4 0,-3 2-22 16,12-5-9-16,-7 0-2 0,4-5-1 16,-6 3 29-16,-3 2 16 15,-6 0 44-15,-6 8 19 16,-3 0-6-16,-9 5-1 15,0-2-16-15,-3 7-8 16,0-2-7-16,0 3-3 16,0-1-6-16,6 1-3 0,-3-3-5 15,6 0 0-15,-1 0-16 16,7 0-4-16,-3-3-8 0,3 0-3 16,-3 1 13-16,3-4 5 15,0 1 8-15,-3 0 4 16,0-1 5-16,-3 3 2 31,0 1 24-31,-3 2 10 16,-3 0 1-16,-3 13 1 0,0-3-8 15,-6 17-2-15,3-6-13 16,-6 11-4-16,-3-6-9 16,3 3-2-16,0-5-20 15,0-6-7-15,3-2-37 16,3-13-14-16,1-3-109 15</inkml:trace>
  <inkml:trace contextRef="#ctx0" brushRef="#br3" timeOffset="583646.4183">17415 14938 388 0,'12'29'145'0,"-12"-29"-78"0,21 51-56 15,-12-46 32-15,0 14-23 16,0-4-6-16,6 9-8 15,0-5-5-15,2 2 0 0,-2-3-15 0,3-2-5 16,-3 0-92-16,0-8-38 16,0 0-2-1</inkml:trace>
  <inkml:trace contextRef="#ctx0" brushRef="#br3" timeOffset="584688.978">17829 14835 228 0,'-9'3'88'0,"9"-3"-48"0,-3-3-16 0,3 1 29 15,3-1-7-15,-3 0 0 16,3 1-15-16,0-1-4 15,3 0-16-15,0 1-2 0,3-4-2 16,-3 1-3-16,9 0-1 16,-3 0-1-16,6-3-2 15,-4 0-6-15,10-3-4 16,-3 3-47 0,6-2-22-16,-6 2-70 15</inkml:trace>
  <inkml:trace contextRef="#ctx0" brushRef="#br3" timeOffset="584920.3625">18118 14616 276 0,'-21'15'104'0,"21"-15"-56"0,-21 14-21 0,18-14 34 0,-9 10-25 16,3-2-8-16,-9 16-8 16,4-8-4-16,-7 21-8 15,3-5 4-15,-6 5 1 0,3-6-6 16,-6 7-2-16,7-7-3 15,-1 1-2-15,3-6-13 16,3-2-4 0,3-5-29-16,9-9-10 15,0-2-22-15,12-10-6 16,-3 2-39 0</inkml:trace>
  <inkml:trace contextRef="#ctx0" brushRef="#br3" timeOffset="585204.1738">17954 14923 192 0,'-3'-22'74'0,"3"22"-40"0,-3 3-31 0,3-3 15 16,0 0-5-16,0 0 2 15,-3 3 5-15,0-1 4 16,0 4-12-16,0-1 6 0,0 3 5 16,0-3-1-16,0 3-1 15,0 0-5-15,-3 13 0 0,3-2-7 16,-3 7-1-16,3-5-2 15,-5 8-1-15,2-5-1 16,-3 5 0-16,3-2-2 16,0 5 1-16,0-6-4 15,0-2-2-15,0-3-16 32,3-18-7-32,3-1-38 0,3-12-16 15,0 2-42 1</inkml:trace>
  <inkml:trace contextRef="#ctx0" brushRef="#br3" timeOffset="585419.9008">18008 14862 320 0,'6'-8'121'0,"-6"8"-66"0,9 2-33 0,-6-2 33 0,-1 8-20 16,1-2-7-16,3 9-13 16,0-1-5-16,0 2-5 0,-3-3-4 15,0 16 2-15,0-5-2 0,0 15 2 16,0-4-2-16,-3 10 2 15,0-8-22-15,3-5-7 32,-3-6-27-32,3-2-11 0,-3-3-61 15,0-16-60 1,0 1 65-16</inkml:trace>
  <inkml:trace contextRef="#ctx0" brushRef="#br3" timeOffset="585537.8585">17984 14986 264 0,'-9'8'101'0,"9"-8"-54"0,6 3-57 0,-3-3 14 16,6-11-56-16,-3 0-22 15,9 17-23-15,-3-1-8 16</inkml:trace>
  <inkml:trace contextRef="#ctx0" brushRef="#br3" timeOffset="585689.1506">17972 15068 264 0,'-21'26'99'0,"21"-26"-54"0,-12 19-31 0,12-16 28 16,0-6-25-16,0 0-6 16,6 6-8-16,-3 0 0 15,6-6-2-15,0 0-1 0,6 1 1 32,-3 2-34-32,6-6-13 0,-3 1-83 15</inkml:trace>
  <inkml:trace contextRef="#ctx0" brushRef="#br3" timeOffset="586390.0473">18344 14772 404 0,'-24'0'151'0,"24"0"-82"0,-3 0-76 0,3 0 24 0,3 0-11 16,0 0-1-16,9-3-6 15,-3 0 1-15,12-2 0 16,-3 0 2-16,8 0 1 0,-2-1-4 16,6-2-1-16,-6 3-15 15,0 0-6-15,-1 2 7 0,-8 3 4 16,0 0 10-16,-9 5 6 15,-3 1 11-15,-15 15 8 16,0-3-1-16,-14 11-1 16,2-5-5-16,-9 21-2 15,6-5-2-15,-6 8 0 32,7-9-6-32,-1 1-2 0,3-6-4 15,6-5-1-15,3-2-21 16,12-11-10-16,0-3-22 15,9-16-6-15,0 1-3 0,12-19 1 16,-3 5 29-16,9-13 15 16,-3 5 14-16,3 0 8 15,-7 3 33-15,1 5 18 0,-3 3-8 16,-3 13-3-16,0 0-21 16,-3 13-6-16,0-3-9 15,0 6-3-15,-3-2-5 16,3 1-2-16,-3-1-19 15,0-1-7-15,-1-3-45 16,4-4-17 0,0-4-44-1</inkml:trace>
  <inkml:trace contextRef="#ctx0" brushRef="#br3" timeOffset="586505.9504">18686 14907 396 0,'0'0'148'0,"0"0"-80"0,3 16-66 0,-3-14 28 15,3 3-23-15,0 1-3 0,3 2-16 16,0 0-8-16,3 0-104 16,0-3-45-16</inkml:trace>
  <inkml:trace contextRef="#ctx0" brushRef="#br3" timeOffset="586944.5633">18907 14923 356 0,'-9'15'134'0,"9"-15"-72"0,17-2-72 0,-14 2 22 16,12 0-11-16,-3 0-1 15,9-6 1-15,-3 4 1 32,3-11-1-32,-3 2-1 0,8-10 1 0,-2 5-6 15,3-5 1-15,-3 2-40 16,3-5-18-16,-7 3-21 16,1-8-9-16,-3 5-5 15</inkml:trace>
  <inkml:trace contextRef="#ctx0" brushRef="#br3" timeOffset="587291.5766">19282 14536 272 0,'-9'13'104'0,"9"-13"-56"0,-12 43-34 0,12-38 26 16,-3 19-18-16,0-3-4 15,0 27-7-15,0-11-2 16,-3 21-5-16,3-8-3 0,-3 8 2 16,0-10-4-16,3 2 0 15,0-7 1 1,0-6 0-16,0-6-22 0,0-9-10 15,0-4 0-15,-6-10 4 16,0-3 16-16,-6-5 7 16,4 0 10-16,-16-5 5 15,3 2 14-15,-9 1 8 16,6-1 0-16,4 0 1 16,2 1-16-16,12-1-5 0,3 3 3 15,18-2 2-15,-3 2-6 16,12-6-2-16,-4 4-5 15,25-9-3-15,-6 0 2 16,14-7 0-16,-8 2-8 16,6-5-4-16,-10 2-44 15,4-7-17-15,-6 5-88 16</inkml:trace>
  <inkml:trace contextRef="#ctx0" brushRef="#br3" timeOffset="587745.0432">19183 14867 348 0,'-38'-11'132'0,"38"11"-72"0,-18-29-59 15,18 24 27-15,0-8-24 16,0 2-3-16,6-10-2 16,-3 5 0-16,15-8 1 15,-4 6 0-15,19 2 0 0,-6 3 0 0,6 15 0 31,-6 1 0-31,-7 18 0 16,-2-5 0-16,-12 21 2 16,-3-5 1-16,-15 10 1 15,3-5 4-15,-9 0 3 16,4-5 7-16,-7-14 6 16,3-2-11-16,-3-13-2 0,3 0-7 15,3-14-1-15,0 0-3 0,4-15-1 16,2 5-10-16,3-8-3 15,0 5-77-15,6-16-34 16,0 6-27 0</inkml:trace>
  <inkml:trace contextRef="#ctx0" brushRef="#br3" timeOffset="588476.4637">19663 14785 376 0,'-27'0'143'0,"27"0"-78"0,6 0-54 0,-3 0 32 32,3 0-25-32,0 0-5 0,9-3-10 15,-1 1-3-15,10-4 0 16,-3 4 2-16,6-4 1 0,-6 4-4 16,3-4 1-16,-7 4-46 15,4-1-22-15,-3 1-78 16,0 4-60-1,-3-2 82-15</inkml:trace>
  <inkml:trace contextRef="#ctx0" brushRef="#br3" timeOffset="588823.6054">20017 14478 252 0,'-6'-11'93'0,"6"11"-50"0,3-8-24 0,0 6 29 15,-3-1-17-15,0 1-3 16,3 2-3-16,0 0-1 16,0 0-13-16,0 0 7 0,3 2 4 0,0 1 0 15,3-1-1-15,-3 1-9 16,2 0-5-16,1-1-2 15,6 1-1-15,-3 0-5 16,6-3 1-16,-3 0 0 16,9-3 2-16,-3 0-10 15,-1-2-2-15,-2 0-30 0,0 0-12 16,-3-1-37-16,-3-2-16 16,0 0-28-1</inkml:trace>
  <inkml:trace contextRef="#ctx0" brushRef="#br3" timeOffset="589208.0643">20231 14269 260 0,'-9'0'96'0,"6"5"-52"0,3 14-23 0,0-17 30 16,0 17-14-16,0-3-3 15,-3 29-16-15,0-8-4 16,-6 26-8-16,0-10-4 0,-2 24 1 15,2-8-2-15,-3-3-1 0,3-8-2 16,0-2 1-16,0-9-4 16,3-7-1-16,0-6-37 15,3-12-16-15,0-4 16 16,-9-18 10-16,3 0 9 16,-9-10 5-16,3 2 24 15,-5-3 13 1,2 3 25-16,-3 0 12 15,3 3-6-15,0 5-5 16,3 0-13-16,6 0-7 16,0 0-14-16,6 0-6 15,3 0-3-15,12-8-1 16,-3 3-5-16,18-17-1 16,-3 4-35-16,12-16-13 0,-7 4-56 15,7-17-24-15,-3 4 19 16</inkml:trace>
  <inkml:trace contextRef="#ctx0" brushRef="#br3" timeOffset="589376.9107">20317 14383 376 0,'-8'16'140'0,"8"-16"-76"0,0 21-66 0,0-19 27 0,3 6-17 16,-3-2-4-16,5 10-6 16,1-3 1-16,3 3 1 15,0 0-3-15,6-3 2 0,-3-3-28 16,9-4-10-16,-3-1-32 15,6-8-12-15,-7 1-44 32</inkml:trace>
  <inkml:trace contextRef="#ctx0" brushRef="#br3" timeOffset="590107.4432">20582 14417 244 0,'-12'3'90'0,"12"-3"-48"0,-20 13-29 0,17-13 24 15,-9 5-1-15,3 1 0 16,-9 7-2-16,3-3 1 15,-3 6-19-15,3-2-3 0,0 4-1 0,1-2-7 16,2 0-3-16,3-3-4 16,6 0-1-16,3-2-5 0,9-3 0 15,-3-3-1-15,9-2 1 16,-1-3 5-16,1 0 1 16,0 0 2-16,-3-3 2 31,-3 0 1-31,-3 3 1 0,0 0-5 15,-9 6 1-15,0-1 0 16,-12 6 0-16,3-3 0 16,-6 5 2-16,3 0-1 15,-2 0-1-15,2 0 1 16,0 1-1-16,3-4 0 16,0 1 0-16,3-3 0 0,0 2 0 15,3-2 2-15,3 0 1 16,0-2-4-16,9-4 1 15,0 1-2-15,6-6 0 16,0 3 0-16,6-5 0 16,-3 2 0-16,-3 1 0 15,-1-1 2-15,-8 3 2 0,0 0-1 16,-6 5-1-16,0-2 1 16,-5 7 1-16,-1-2-3 15,-3 6 0-15,0-4 1 0,0 1 0 16,3-1 0-16,0 1 0 15,0 0 0-15,3-4 2 32,0 1 3-32,3-2 2 15,0-1-1-15,3-2 1 0,0-3-6 16,6-3-1-16,0 3-2 16,3-8 0-16,0 0-29 15,6-10-12-15,-3 2-16 16,3-5-6-16,-3 2 25 15,-3-2 10-15,-1 2 43 0,-5 9 20 16,0 2 16-16,-6 16 5 16,3 0-7-16,-3 34-4 15,0-5-16-15,-2 29-4 16,2-10-7-16,-6 26 0 16,3-13-7-16,-3 5-3 15,0-11-6 1,0-5 0-16,0-5-49 15,3-18-19-15,0-6-103 16</inkml:trace>
  <inkml:trace contextRef="#ctx0" brushRef="#br3" timeOffset="591177.5736">20898 14510 228 0,'15'-29'85'0,"-3"15"-46"0,6-4-13 15,-10 10 31-15,-2 3-6 16,0 2 0-16,-6 6-4 16,-3 5-2-16,-11 2-25 15,-10 14-1-15,-9 13 0 0,-3 8-9 16,12-16-1-16,4-5-7 15,-7 10-2-15,3-2 0 0,0 2 2 16,3-4-3-16,9-4 0 16,1-5-8-16,11-5-2 15,0-3-7-15,5-7-2 0,1-1 4 16,9-5 2-16,-3 0 9 16,6-3 2-16,0 1 0 15,0 7 2 1,-3-2 14-16,-6 12 6 15,-3-1 2-15,-9 15-1 16,0-5-4-16,-6 10-2 16,0-5-6-16,-3 5 0 15,3-4-3-15,0-1 0 16,0-6-3-16,3-4-2 16,0-3-8-16,3-13-3 0,0-1-10 15,12-18-1-15,-3 3 2 16,12-21 4-16,-3 5 1 15,12-14 0-15,-4 6 5 16,4 0 6-16,-3 5 1 16,-3 6 1-16,-3 2 6 0,-3 11 2 15,-1 2 2-15,-2 17 2 16,-3-1-1-16,-3 16 0 16,0-2-5-16,-3 12-3 0,0-2-3 15,-3 3 1-15,0-5-1 16,0-4-2-16,0-4-33 15,-3-6-15-15,0-2-22 32,0-14-7-32,0 1 20 0,-6-12 8 15,0 4 29-15,-8-4 12 16,2 1 46-16,0 5 22 16,3 0-17-16,3 6-7 15,0-1-17-15,6 6-7 16,0-1-5-16,9 6-3 15,0 0-2-15,6 3 1 0,-3-3-1 16,6-3 0-16,-3 0-9 16,0-2-5-16,-1 0-6 15,-5 2 1-15,0-2 12 16,-9 5 5-16,0-3 18 0,-12 3 11 16,4 0 15-16,-7 2 10 31,3-2-15-31,0 0-8 15,0-3-16-15,6 1-7 0,0-4-6 16,15-2 1-16,-3 0-17 16,15-13-5-16,-3 3-27 15,15-17-10-15,-7 6-4 16,7-16 0-16,-3 5-25 16</inkml:trace>
  <inkml:trace contextRef="#ctx0" brushRef="#br3" timeOffset="591645.5175">21225 14647 316 0,'-9'3'118'0,"0"2"-64"0,-5 14-43 0,14-17 26 16,-9 9-7-16,3-3 0 16,-3 13-15-16,0-2-4 15,0 10-7-15,3-3-1 0,-3 9 3 0,0-6-3 16,3 0-2-16,0-3 0 16,3-5 1-16,0-2-12 15,6-8-6-15,0-4-11 16,6-12-6-16,0 0 2 0,9-14 4 15,-3 4 8-15,6-7 7 32,-4 4 5-32,-2 2 4 0,-3 3 15 15,-6 7 9-15,0 1-1 16,-3 10 0-16,0 1-7 16,-3 15 0-16,0-3-4 15,-3 14 2-15,0-5-6 16,-3 4-3-16,0-2-1 15,0 3 1-15,3-5-3 0,0-4 0 16,0-4-32-16,0-8-13 16,0-3-6-16,-3-8 1 15,1 0 29-15,-4-14 12 16,0 4 25-16,0-4 13 16,0 4 10-16,0-1 4 15,3 3-7 1,3 0-4-16,0 3-13 15,6 3-6-15,0-1-5 16,9 0 0-16,-3 1-13 16,9-4-3-16,-1 4-155 15</inkml:trace>
  <inkml:trace contextRef="#ctx0" brushRef="#br3" timeOffset="598377.3829">22511 14727 304 0,'0'-3'115'0,"9"0"-62"0,9 1-60 16,-6-1 19-16,6-2-8 0,3 0 0 15,2-3-2-15,1-3-2 16,-3-2 1-16,0 0-15 0,-3 2-3 15,0-2-24-15,-1 0-9 16,-2-1-64 0</inkml:trace>
  <inkml:trace contextRef="#ctx0" brushRef="#br3" timeOffset="598740.4728">22705 14356 208 0,'-21'-10'79'0,"12"12"-42"0,-3 4-23 0,6-1 22 15,-3 6-5-15,6 4 2 16,-3 12-10-16,0 13-4 16,-3 10-11-16,0 3-1 0,0 10 0 0,3 9 3 15,1 4 1-15,2 1-5 16,0-11-4-16,0-5-1 16,3-5 1-16,3-9-1 15,0-10 2-15,0-8-4 16,0-7 0-16,-1-12 1 15,4-4 2 1,-3-9-1-16,3-5-1 16,0-3 1-16,0-7-1 15,3-9-3-15,3-4 2 16,3-4-1-16,0-2 0 16,0 3 2-16,3 2 0 15,2 3-18-15,1 0-5 16,6 2-20-16,6 1-8 0,-3 2-19 15,-4 3-6-15,1-8-12 16</inkml:trace>
  <inkml:trace contextRef="#ctx0" brushRef="#br3" timeOffset="598993.9126">22919 14327 212 0,'-39'8'79'0,"18"5"-42"0,1 14-19 16,8-14 23-16,-3 14-21 15,0 4-8-15,-3 9 9 16,0 2 6-16,0-2-14 16,-2-6 0-16,5-5 0 0,0-2-5 31,6 2 0-31,6-5-2 0,9 0-1 16,3 2-1-16,15 11 2 15,8 8 3-15,31 11 2 16,-4-1-8-16,4 3-1 15,-4 3-37-15,1 5-15 16,2 1-95 0</inkml:trace>
  <inkml:trace contextRef="#ctx0" brushRef="#br3" timeOffset="603398.1244">13775 16021 396 0,'0'-3'148'0,"-9"6"-80"0,9 2-114 16,3-5 5-1,15 0 16-15,12-3 12 16,17 1 12-16,16-1 2 15,8-2-1-15,10-3 3 0,20 0 0 0,15 0 1 16,6-5 0-16,18 5 0 16,3-6 2-1,23 4 1-15,-2-6 1 16,21 3 0-16,-1-1 0 16,19 1 0-16,-10 0 2 15,21 2 1-15,-2 3-3 16,11 1 0-16,6-1-3 15,-9 0 0-15,19-6-3 16,-16 4 1-16,12-1-4 0,-6 1 0 16,-3 2 1-16,9-3 2 15,-11 3-3-15,17-2 0 16,-24-4 5-16,9 4 2 16,-14 2-2-16,8 0-1 15,-18 3-1-15,7-1 1 16,-19 1-4-16,4 5 0 0,-16-3 1 15,4 3 0-15,-12-2 0 16,-13-1 2-16,4 1 5 16,-3-4 6-16,-18 4-5 0,26 2-2 15,-17-3-1-15,-21 0-1 16,-15 1-5-16,-6 2 1 31,-5-6 0-31,-10 1 2 0,-12 0-1 16,-14-1 2-16,-13-1-15 15,-5-1-5-15,-9-3-15 16,-10-2-8-16,-11 0-42 16,0-17-20-16,-12-9-30 15</inkml:trace>
  <inkml:trace contextRef="#ctx0" brushRef="#br3" timeOffset="604469.5192">13775 14719 332 0,'-24'0'126'0,"21"-3"-68"0,-3 8-72 16,9-2 19-16,3 10-3 16,6 16 4-16,9 27-1 15,3 23 0-15,5 25-3 16,4 20-2-16,12 8 1 16,-3 6-1-16,-4-6 2 15,-5-8-3-15,-9-20 0 0,-6-14-39 16,-12-19-15-16,-12-23-79 15</inkml:trace>
  <inkml:trace contextRef="#ctx0" brushRef="#br3" timeOffset="604992.1939">13346 15071 352 0,'-18'-35'132'0,"24"22"-72"0,3-8-70 0,0 8 20 16,3-3-13-16,6-5 2 15,6 2 3-15,15-2 1 16,20 0-1 0,16-3-2-16,8 0 1 0,27 0-1 15,9 1 0-15,24-7 0 16,12-4 2-16,26-8-3 16,4-9 0-16,23 4-1 15,1-3 0-15,23-1 2 16,9 4 2-16,-3-6-3 15,21-3 0-15,-3 1 1 0,6 2 0 16,12 2 0-16,2 4 0 0,-8-1-3 16,9 6 2-16,6-1 3 15,-6 6 1-15,-6 0-4 16,14 3 1-16,-14 2 0 16,-9 3 2-16,6 3 1 15,-15 5 1-15,0-1-5 0,-12 1 1 16,-6 3-2-16,1 4 0 15,-19 1 2-15,-3 3 0 16,-11-1 0-16,-13 3 0 16,-2 0 0-16,-13 3 2 15,-5 2-1-15,-9 1-1 16,17-1-2 0,-14 3 1-16,-15-3 3 15,-21 3 1-15,-15 0-28 16,-6 0-10-16,-12-2-34 15,-11-4-13-15,-13-2-34 16</inkml:trace>
  <inkml:trace contextRef="#ctx0" brushRef="#br3" timeOffset="605188.8611">23595 13907 384 0,'-9'103'145'0,"9"-32"-78"0,0 35-78 15,0-61 24-15,0 16-14 16,0 13 0 0,-3 8-4-16,0 8 1 15,0 8 2-15,0 8-32 0,3-1-14 16,0 1-40-16,3 0-17 16,0-5-8-1</inkml:trace>
  <inkml:trace contextRef="#ctx0" brushRef="#br3" timeOffset="614350.3446">21508 14642 312 0,'-6'-3'118'0,"6"1"-64"0,6-4-59 0,-3 1 23 16,3 0-8-16,6-3 2 16,6 0-6-16,3-3-4 15,8-2-1-15,4 0-1 0,3 2 2 0,-3 3-1 16,-1-2-1-16,-5 5 1 16,-6-1 1-16,-6 4 1 15,-6 2 3-15,-6 2-1 16,-6 6 2-16,-9 5-2 0,-6 6 2 15,-9 2-4-15,0 0-2 16,-2 3 0-16,2-3 1 16,3 0-6-16,6-5-1 15,3-2 4-15,3-1 5 32,3 0-4-32,4-2-2 0,2-1 1 15,3 1 2-15,0-1-2 16,3 1 0-16,2 0-1 15,4-1 0-15,0 1 2 16,0-1 0-16,0 3 0 16,-3 6 0-16,-3 2 0 15,-3 3 2-15,0 5-1 0,-3 0 2 16,-3-2-4-16,0 2 0 16,0-5 3-16,0-3 3 0,0 0-7 15,0 0 0-15,0 0 0 16,1 0 3-16,-4 1 0 15,3-4-1-15,-3-2 3 32,3 0 0-32,0-3 3 0,0 0 1 15,3-2-6-15,0-1 0 16,0-2-1-16,0-8-3 16,3-5 0-1,-3-5-16-15,3-9-7 16,-3-2-38-16,0-11-16 15,3-5-49-15</inkml:trace>
  <inkml:trace contextRef="#ctx0" brushRef="#br3" timeOffset="614935.1226">21731 14610 336 0,'3'-8'126'0,"-3"11"-68"0,12-6-63 0,0 3 20 15,3-5 2-15,3 0 6 0,3-1-14 16,3 1-5-16,-4 0-3 16,1-3 1-16,0 0 1 0,0 3-17 15,-3-1-7-15,-6 4-28 32,-3 2-11-32,-4 0 3 0,-5 2 4 15,-2 4 19-15,-4 2 8 16,-3 0 27-16,0 5 13 15,0 3 9-15,0 5 6 16,-3 3-4-16,0 10-3 16,0 6-8-16,-3 13-1 15,-3 8 5-15,-2 2 6 0,-4-5 2 16,-3 3 2-16,3-3-4 16,3-10-3-16,0-3-9 15,10-8-5-15,5-8-2 16,3-8-1-16,6-8 0 15,3-5 2-15,2-8-5 16,7-10-3 0,3-11-2-16,3-6 0 15,0-10-8-15,3-8-3 16,-3-2-19-16,-1-9-5 16,-2 3-7-16,-3 8-1 0,-3 5 4 15,0 6 3-15,-3 8 1 16,0 2-1-16,0 3 16 15,-3 7 9-15,0 4-4 16,3-1-16-16,-1 3 6 16,1 3 15-16,0 2 10 15,0 1 4-15,0 2 0 16,3 0-2-16,0 0-1 16,0 0 24-16,-3 0 12 15,0 0 26 1,-3 0 10-16</inkml:trace>
  <inkml:trace contextRef="#ctx0" brushRef="#br3" timeOffset="615351.2662">22059 14740 364 0,'-3'8'60'0,"-3"2"-32"16,-3 4-7-16,0 2-1 0,-3 2-7 15,0 1-2-15,0 2-6 16,0 0-2-16,3 3-1 16,0 0-2-16,4-1 1 0,-1 1-1 15,3-3 0-15,3-2 0 16,0-6-3-16,3-2 2 15,3-3-6-15,-1-8 0 0,-2-6-28 16,0-4-12-16,-3-9-4 16,-3-7-2-16,0-1 23 15,-2-2 12-15,-1 3 12 0,0 2 6 16,0 0 21-16,3 6 10 16,0 2 2-16,0 5 3 15,3 6-5-15,6 8 1 16,3 7-9-16,3 6-4 15,-1 8-5-15,4 5 1 16,0 3-4 0,0-1-1-16,3 1-6 15,-3-3-1-15,0-5-1 16,-3-3-2-16,0-2 1 16,-4-1 1-16,1-2-3 15,0-3 0-15,0-2-23 16,0-6-12-16,0-2-23 15,0-3-9-15,0-5-51 16</inkml:trace>
  <inkml:trace contextRef="#ctx0" brushRef="#br3" timeOffset="615682.4942">22190 14814 200 0,'-9'-16'74'0,"3"8"-40"0,0-5-18 0,6 8 24 15,-3-1-10-15,0 1 0 16,-3 0-8-16,0 2-2 16,-3 1-11-16,-3 4-3 0,-3 1-2 15,3 2-2-15,0 3 1 16,1 3 4-16,-1 2 4 16,0 3-2-16,3 0 0 0,3 5-1 15,3-3 0-15,3 1-2 16,3-1-1-16,9 4-6 15,3-1 1-15,6 0 4 16,2 0 2-16,4 0-2 16,0-2-3-16,0-3 0 15,-1-3-1-15,-5 0-25 0,0-2-8 16,-6 2-67-16,-3-3-30 16</inkml:trace>
</inkml:ink>
</file>

<file path=ppt/ink/ink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4T13:53:06.034"/>
    </inkml:context>
    <inkml:brush xml:id="br0">
      <inkml:brushProperty name="width" value="0.05292" units="cm"/>
      <inkml:brushProperty name="height" value="0.05292" units="cm"/>
      <inkml:brushProperty name="color" value="#002060"/>
    </inkml:brush>
  </inkml:definitions>
  <inkml:trace contextRef="#ctx0" brushRef="#br0">20993 12340 264 0,'-30'-8'101'0,"21"14"-54"0,-5 9-44 0,5-4 21 16,-9 5 6-16,-3 10 8 16,0 11-18-16,-3 6-6 15,0 2-9-15,4 0 1 0,2 2 3 0,6-2-5 16,3 6-2-16,3-6-4 16,3-3-1-16,6-5 2 0,6-8 2 15,3-5-24-15,12-8-10 16,5-8-18-16,7-11-9 15,3-5-64 1</inkml:trace>
  <inkml:trace contextRef="#ctx0" brushRef="#br0" timeOffset="2948.7161">21118 12502 228 0,'-6'-8'85'0,"9"-8"-46"0,0 21-32 15,-3-5 18-15,3 3 9 16,0 5 6-16,0 5-10 16,-3 8-6-16,-3 11-13 15,0 2 4-15,-6 6 4 0,-3 2-1 16,0 1-1-16,0-4-7 16,1 1-4-16,2-8-6 0,0-6 0 15,6-5 0-15,0-7 0 16,3-9-7-16,6-10-3 0,0-9-1 15,3-10-1-15,3-5 2 16,-1-8 1-16,4-5 6 16,0 0 3-16,6-3-1 15,0-3-2-15,0 11 2 0,0 8 0 16,-1 8 1-16,-2 5 2 16,-6 8 8-16,-6 13 3 15,-6 11-4-15,-3 8-3 16,-6 5 3-16,0-3 2 15,0 4-6-15,0-1-1 32,0-3-2-32,3-2 1 0,4-6-4 15,2-4 0-15,5-6-4 16,4-8 1-16,3-8-3 16,6-6 0-16,3 1 4 15,0-8 1-15,3-8-1 16,-1-3 2-16,4-2-1 15,-3-1 0-15,0 6 2 0,-3 8 0 16,-6 5 4-16,-6 19 5 16,-4 10-5-1,-8 8-2-15,-5 8 1 0,-4 1-4 16,-3 1 0-16,0 6 3 16,0-2 3-16,3-4-4 31,6-4-1-31,3-3-20 15,3-8-7-15,3-6-24 0,3-7-7 16,3-8 6-16,6-6 3 16,-3-2 22-16,0-6 9 15,3 3 15-15,-1 0 9 16,-2 1 20-16,0 1 10 16,0 4-7-16,0 2-5 0,3-3-7 15,0 3-3-15,3 0-4 16,0-2-1-16,-1-3-5 15,1-1-1-15,0-2 1 16,-3-2 2-16,-6 2-3 16,-3-2-2-16,-6-1 0 15,-3 1 1-15,-3 7 1 0,-6 8 1 16,-3 6 6-16,-3 8 4 16,1 10-3-16,2 8 1 15,-6 3 2-15,0 2 3 0,0 3-3 16,6 0 0-16,3-5-8 15,6 0-4-15,3-3-4 32,6-6 1-32,3-1-8 15,3-7-2-15,3-4-16 0,3-14-6 16,6-2 0-16,3-8 2 16,8-8 2-16,4-6 1 15,3-4 7-15,3-1 5 16,-4-3 9-16,-5 1 4 15,-6 2 3-15,-3 6 0 0,-7 2 11 16,-5 5 7-16,-3 4 15 16,-3 4 7-16,-6 3-6 15,-3 8-1-15,-3 5-12 16,-3 9-3-16,-3 7-4 16,-2 3-1-16,-4 5-1 15,-3 8 2 1,3 2-1-16,0-4 0 15,6-3-7-15,3-3-2 16,9-11-7 0,9-7 0-16,6-6-1 15,3-13-12-15,6-10-4 0,0-6-3 16,-1-11 2-16,-2-2 9 16,-3-2 4-16,0 2 6 15,-3 2 3-15,-6 6 4 0,-3 13 18 16,-3 11 5-1,-3 10-8-15,0 8-4 16,-3 3-7-16,0 8-4 16,3-3-5-16,0 0 0 15,0 1 0-15,0-1 0 0,3-3 0 16,3-4 0-16,3-4-25 16,3-5-8-16,2-5-5 15,7-5 0-15,6-5 3 16,0-1 2-16,0-8 10 15,-1-4 4-15,1-4 11 32,-3-2 7-32,-3 3 1 0,-3 2 0 15,-3 5 16-15,-4 6 9 16,-5 2 9-16,-3 6 6 16,-6 5-8-16,-5 11-4 0,2-3-1 15,-12 15 0-15,-6 1-8 16,0 0-1-16,6-3-9 15,6-2-3-15,3-1-8 16,9-4-1-16,6-1 1 0,6 0 1 16,6-2-2-16,3-3 2 15,3-3 1-15,0-3 0 16,-4 1-3-16,-2-3 2 16,-3 3 3-16,-3-1 3 15,-6 4 0 1,-9 2 2-16,-6 5-6 15,-6 5-1-15,-6 1 2 16,-8-1 1-16,-4 1 1 16,0-3 2-16,3 0-1 15,4-8 0-15,5 0-14 16,3-6-7-16,6-2-13 16,6-8-7-16,6-2-10 0,9-9-4 15,12-7-10-15,9-3-2 16,5-3 17-16,1 0 10 15,0 0 23-15,-7 3 12 0,-2 0 29 16,0 3 14-16,-6 5 7 16,0 2 2-16,-3 6-4 15,-4 5 0-15,-2 5-10 16,-3 11-3-16,-6 8-11 16,-3 8-4-16,-6 5-6 0,0 5-1 15,0 1 1-15,0 4 2 16,1 1-7-16,2-6-3 15,0-2-6-15,3-8 0 32,3-5-2-32,2-9 0 0,7-7-3 15,3-11-1-15,9-5-6 16,6-14 0-16,3-7-1 16,5-3 3-16,1-11 4 15,-3 0 1-15,-7 6 0 16,-5-3 4-16,-3 11 2 15,-6 7 2-15,-6 6-1 0,-6 24 3 16,-3 10-1 0,-6 8 3-16,-3 6 0 15,0-1 1-15,-3 1 2 16,3 2-5-16,3 0-3 16,3-3-1-16,3-5-1 0,6-2 0 31,3-6 0-31,3-2-11 15,3-9-5-15,0-7-6 16,0-8 1-16,3-3 3 0,2-3 1 16,1-4 10-16,0-4 3 15,6-2 1-15,0 3 0 16,-6-1-1-16,-7 9 0 16,4 4 7-16,-6 12 5 0,-6 7 2 15,-6 11 2-15,-9 2-4 16,-3 1-3-16,-6 2 4 15,7 6 4-15,-4-1-3 16,0 1 0-16,3-4-6 16,3-4-1-16,0-1-3 15,0-7-3-15,6-3-3 0,3-8-1 16,12-11-3-16,0-5-1 16,9-7-1-16,6-1 0 15,2-5 7-15,4 0 2 16,-3 2 0-16,-3 9 2 15,-1 7 5-15,-5 6 5 0,0 5-1 32,-3 5 3-32,-3 0-2 15,0 1 0-15,-3-1-5 16,0 0-1-16,-1-2 1 16,1-3 0-16,0-3-5 0,3-5 1 15,0-5 0-15,0-3 0 16,-3-2-5-16,0-1-1 15,-3 1-2-15,0 2 0 0,-6 3 7 16,-6 7 0 0,-3 9 1-16,-6 5 1 15,-3 5-1-15,-3 8 6 16,3 6 6-16,-6-1-4 16,0 1 0-16,4-1-2 15,2 0 1 1,3-2-6-16,9-3-3 15,3-5 1-15,3-5 0 16,9-6-6-16,0-5 0 16,2-8-8-16,7-2-3 15,3-9-6-15,12-5-2 16,3-5-17-16,2-8-5 0,-2-10-32 16,0 2-12-16,-4 0-30 15</inkml:trace>
  <inkml:trace contextRef="#ctx0" brushRef="#br0" timeOffset="3432.9979">23642 11927 184 0,'0'-13'68'0,"3"8"-36"0,3 0-15 16,-6 5 20-16,3-3 5 15,0 0 24 1,0 6-14-16,0 5-27 15,-3 10 1-15,0 9 1 0,-3 10-2 32,-3 11 0-32,-3 2-5 0,-3 5 0 15,-3 6-7-15,-2 5 0 16,8 1-8-16,-3-4-1 16,3-7-2-16,0-6 1 15,3-8-2-15,3-10 2 16,0-6-7-16,0-7 1 15,3-6-8-15,0-13-3 0,3-5 1 16,0-8 2-16,-3-9 5 16,-3 1 1-16,-3 0 0 15,-3 5 4-15,-3 6 2 0,-6 10 4 16,-2 8 0-16,-7 7 2 16,0 9 2-16,6-3 2 31,-3 1-1-31,12 1-1 0,3 1-8 15,9-3 0-15,6-2-3 16,6-3-2-16,12-6 3 16,0-4 2-16,0-9-13 15,0-2-7-15,2-3-41 16,1-5-16-16,6-3-89 16</inkml:trace>
  <inkml:trace contextRef="#ctx0" brushRef="#br0" timeOffset="5166.7632">23988 12197 320 0,'-3'8'121'0,"9"-5"-66"0,8 2-55 0,-8-2 23 16,6 2-4-16,12 6 3 16,0-1-3-16,3 4 0 15,-3 7-10 1,5 5 3-16,-5 3 2 0,-3 3 1 16,-9 5 4-16,-9 3-2 15,-12 5-1-15,-18 0 0 16,-9-3 0-16,-5 3 3 15,-4-3 0-15,-9 1-8 16,-5-6-2-16,-10-3-12 0,-2-5-3 16,17-5-28-16,7-5-13 0,8-6-55 15,3-5-22-15,-2 0-39 16</inkml:trace>
  <inkml:trace contextRef="#ctx0" brushRef="#br0" timeOffset="5651.4779">20966 13084 304 0,'-38'5'115'0,"41"-2"-62"0,9-1-66 15,2 1 17-15,13 2 9 16,9 0 9-16,26-2 0 16,31 2-1-16,17-2-11 15,45-3 9-15,44-8 7 16,30-5-12-16,24-11-2 16,27-10-8-16,27-6-3 15,-7-2-7-15,-32 2-1 16,-12 3-21-16,-48 5-7 15,-44 6-2-15,-42 5 2 16,-35 7 13-16,-25 6 6 0,-26 3-8 16,-24-3-4-16,-15 8-87 15</inkml:trace>
  <inkml:trace contextRef="#ctx0" brushRef="#br0" timeOffset="20570.5211">9801 9641 356 0,'-18'3'134'0,"4"13"-72"0,-4 5-74 0,15-8 18 15,0 9 1-15,0 4 5 16,0 3 1-16,3 11 2 0,6 13-8 0,3 15 2 0,0 12 2 16,-1 12-2-16,1 22 2 15,-3 16-6-15,0 10-1 16,-3 16 0-16,0 11 0 15,-3 13 2-15,0 5 1 16,-3-2-1-16,3-6 1 16,-3-10-4-1,0-14-2-15,0-13 2 16,3-5 0-16,0-5 3 16,3-22 3-16,3-10-4 15,-3-13-1-15,3-3-2 16,0-11-2-16,0 1-2 15,0-14 1-15,0-2 1 16,0-12 2-16,3-6-1 0,0-7-1 16,3-4-2-16,0-6 1 0,3-3 1 15,8-4 0-15,7-6 2 16,6-3 1-16,6 0-1 16,2-2-2-16,4-3 1 15,8 0-1-15,16-3 0 16,5 1 0-16,15 2 0 0,1-8 0 15,11 2-3-15,-3-4 2 16,-12 2 1-16,-2 0 0 16,-1 5-11-16,0-5-5 15,-8 3-19-15,-10 0-5 16,-8-1-36-16,-7-4-17 31,-5-9-54-31</inkml:trace>
  <inkml:trace contextRef="#ctx0" brushRef="#br0" timeOffset="21418.5843">9828 9451 264 0,'6'-3'101'0,"9"1"-54"0,15-1-57 0,-4-2 14 15,16 2-5-15,18 0 0 0,5-5-2 16,27 1 2-16,16-4 1 16,17-2-3-16,23-1 2 0,19-4 1 15,15-1 2-15,29-4 3 16,3 1 4-16,27-1-6 31,18-4-2-31,12 6 1 0,9 0 3 16,15 2-2-16,26 1-2 15,7 2-3-15,2 3 1 16,6-1 3-16,7 4 1 16,8-1 1-16,12 1 2 15,12-1 6-15,6 1 2 16,0-1-1-16,9 0 0 0,-9-4-12 16,0 4-3-16,-3 0 1 15,-9 3 0-15,-15 0 1 16,-17 1 2-16,-7-1-1 15,-5 0-1-15,-13 0 1 16,-23 0 1-16,-6 3 5 16,-19 2 4-1,-11 0-4-15,-20 3-2 0,-13 0 2 16,-24 3 0-16,-5 0-3 16,-21-1-3-16,8 3 0 15,-20 3-1-15,-18 0 0 16,-27-2 2-16,-24-4-1 15,-17 6 2-15,-13-3-4 16,-14 3 0-16,-9-2-26 0,-10-6-9 16,-11-6-37-16,-6-4-16 15,-27-3-24 1</inkml:trace>
  <inkml:trace contextRef="#ctx0" brushRef="#br0" timeOffset="25974.1811">11242 13163 216 0,'-9'-13'82'0,"9"2"-44"0,0-2-47 15,3 5 14 1,0 0-5-16,3-2 0 16,0-6 0-16,3-3 2 15,3-2-1-15,-3 2-1 0,3-2 1 16,-4 3-4-16,1 5 0 15,-3 5 4-15,0 2 1 0,-3 22 6 16,-3 11 9 0,-3 7 4-16,0 11 1 15,-3 13-2-15,-3 14-6 0,0 4-4 16,1 6-5-16,2 14-2 16,0 4-3-16,6 3-3 15,3 3-49-15,9 5-20 16,-1-5-37-1</inkml:trace>
  <inkml:trace contextRef="#ctx0" brushRef="#br0" timeOffset="32622.9905">11269 13989 176 0,'-24'13'68'0,"12"-5"-36"0,0 5-35 0,9-8 13 15,-3 3 6-15,0-3 5 16,9 3-11-16,0 0-3 15,3-2-5-15,3 2 12 0,3-3 5 16,3 0-5-16,3 0-1 16,3 1-7-16,-1-1-2 15,4 0 0-15,-3 1 0 0,3-4-2 16,3 4-2-16,2-4 1 16,13 1 1-16,3-1-1 15,-1 1 2-15,7 0 4 16,-3-1 4-16,2-2-6 0,4 3-1 15,8-3-2-15,7 0-2 32,-1 0 1-32,-2 0 1 0,2 0-1 15,12-3-1-15,7 1 1 16,-7 2-1-16,-5-3 0 16,5 0 2-16,9-2-1 15,4 3-1-15,-10-1-2 16,3 3 1-16,9-3 1 15,4 3 2-15,-10 0-1 0,3 0-1 16,3-2 1-16,7 2-1 16,-7 0 0-16,-9 0 0 15,4-3 0-15,8 3 2 16,-3-3-3-16,-6 3 0 16,18-2 1-16,7 2 0 15,2-3 2 1,-21 6 1-16,-3-1-4 15,9-2-1-15,4 0 1 16,-10 3 2-16,-3-6-2 16,9 1 0-16,9-4 1 15,-11 1 2-15,-4 2-3 0,15 1 0 16,3-4 1-16,-12 1 0 16,1 3 0-16,14-1 0 0,0-2 0 15,-9-1 0-15,12 4 0 16,6-4 2-16,-9 4-3 15,6-1 0-15,6-2 1 16,-9 2 0-16,12 3 0 16,6-8 0-16,-12 6 0 15,0-1 0-15,21 0 0 0,-21 1 0 16,9 2 2-16,6-3 1 16,-12 3-4-16,6 0 1 15,6 0 0-15,-9 0 0 16,11 3 0-16,1-1 0 15,-12 1 0-15,6 2 0 16,3-2-3 0,-12 2 2-16,6-2-1 15,3-1 0-15,-9 1 4 16,6 2 1-16,0-5-1 16,-12 0-2-16,-3 3 1 15,9 0-1-15,-6-3 0 0,-9 0 0 16,3 0-9-16,3-6-2 15,-9-2-29-15,-5-7-14 0,2-4-58 16</inkml:trace>
  <inkml:trace contextRef="#ctx0" brushRef="#br0" timeOffset="34239.5669">8679 11491 192 0,'-3'-8'74'0,"3"8"-40"0,-6-11-7 0,6 9 27 15,-3-1-15 1,0 0-2-16,-3 1-13 15,0-1-3-15,-3 0-12 16,0 1 3-16,-2 4 2 0,-1 1 1 16,-6 18 1-16,3-2 5 15,-3 10 1-15,3-5-11 16,0 18-4-16,3-8-1 16,3 3 1-16,0-5-3 0,9-3-1 15,0-5-3-15,9-8-3 16,0-3-1-16,6-13 3 15,-3 0-5-15,3-24 2 16,-3 3-7-16,3-18-1 0,0 4 5 16,0-4 3-16,-4 7 5 15,-2-5 2-15,0 5-4 0,0 6 1 16,-3 7 2-16,0 14 1 16,0-1 1-16,-3 14 2 15,0 0-1-15,0 21 2 16,0-7-2-16,-3 28 2 15,0-8-4-15,0 22-2 32,0-11 2-32,-3 18 0 0,0-10-1 15,0-3-2-15,0-8 3 16,0-5 0-16,0-8 3 16,-3-5 3-16,0-5-2 15,-3-6-2-15,0-5-2 16,-17-30 0-16,5 1-2 0,-21-3-1 15,6 3 1-15,1-3 1 16,5 3-1-16,6-3-1 16,3 3 1-16,15-3-1 15,3 3-3-15,21-3 0 0,0 3 2 16,9-1 0-16,-3 1-13 16,2 0-3-16,-2 2-24 15,3-2-11 1,-3 3-31-16,3-6-10 15,-4 2-38 1</inkml:trace>
  <inkml:trace contextRef="#ctx0" brushRef="#br0" timeOffset="35524.611">8893 11520 304 0,'0'-5'112'0,"0"5"-60"0,3 8-19 16,-3-8 36-16,3 10-25 15,-3-2-8-15,3 8-15 16,0 0-3-16,0 8-11 0,0-6-2 0,0 14 1 16,-3-6-5-16,3 1-3 15,-3-6 3-15,0-2 1 16,0-4-20-16,0-4-8 16,0 0-16-16,-3-22-6 0,0 3-14 15,-3-13-6-15,0 2 26 16,-6-20 11-16,1 7 17 15,-1-8 9-15,0 9 28 32,0-14 12-32,3 5 9 0,0 3 3 15,0 8-14-15,6 2-8 16,0 3-12-16,3 9-4 16,0-1-7-16,9 5-2 15,0 1 0-15,6 10 0 16,0 0-18-16,6 18-8 15,-4-2-11-15,1 0-2 0,0-3 5 16,0 6 4-16,-3-4 17 16,3 9 7-16,-3-3 38 15,-1 6 18-15,-2-1-3 0,3 14 0 16,-3-6-14-16,3 6-5 16,-3-6-10-16,3 1-1 31,-3-6-6-31,3-3-1 15,-3-2-2-15,2-11 0 16,-2-2-4-16,0-8-1 0,-3-1-3 16,0-23-1-16,-3 3-6 15,0-9 0-15,0 6-10 16,0-16-4-16,0 5-5 16,3 1 1-16,0 4 14 0,3 3 8 15,-3 3 3-15,2 8 0 16,-2 0 7-16,3 2 5 15,-3 3 5-15,6 8 2 16,-3 0-6-16,3 3-3 16,-3-1-5-16,3 1-2 15,-3 0-1-15,8-6-2 0,-2 0 1 16,3-7-1-16,-3 2-9 16,0-3-2-16,-3 3-1 15,-6-15 0-15,0 4 4 16,-6-5 5-16,0 6 4 0,-9 7 2 15,0 3 3-15,-6 19 1 32,3-3 5-32,-3 8 5 15,3-3 0-15,-3 19-1 16,3-6 0-16,3 6 0 0,0-8-2 16,3 18-1-16,0-5-7 15,6-3-4-15,0-5-1 16,12-5-1-16,-3-3-7 15,9-26-3-15,-3 0-3 0,9-3-2 16,-4 0-17-16,4-13-6 16,-3 2-20-16,3-10-8 15,-6 3 8-15,2-1 8 16,-5 6 26-16,0-11 14 16,-3 3 18-16,0 5 10 15,-3 3 30 1,-3 16 15-16,0 0-11 15,-3 2-4-15,0 0-12 16,-6 11-5-16,0 0-9 16,-3 16-1-16,0-5-3 15,0 7 0-15,0-7-5 16,0 7-3-16,0-2-8 0,3-3-1 16,0-2-1-16,6-9 0 15,0-2-7-15,0-13 0 16,-1-1-6-16,4-15-2 0,0 3-5 15,9-11 0-15,-3 5 6 16,3-24 6-16,-3 11 3 16,3 5 3-16,-3 3 3 15,-4 6 4-15,1 4 4 0,0 27 2 32,0 0-1-32,3 5-1 15,-3-2-5-15,6 15-1 16,0-5-1-16,0 6 1 15,-4-3-15-15,4-1-7 16,-3-4-32-16,0-3-15 16,0-3-84-16,-6-5-67 15,0-3 88-15</inkml:trace>
  <inkml:trace contextRef="#ctx0" brushRef="#br0" timeOffset="35824.4444">8274 12028 364 0,'-59'45'137'0,"59"-45"-74"0,-6-8-58 16,6 5 30-16,6 1-19 31,0 2-1-31,35-3 6 0,-5 0 4 15,47-12-13-15,-14-1-2 0,62-13-3 16,-18 5-1-16,48-16 1 16,-24 8-11-16,23-5-2 15,-26 6-17-15,9-1-5 16,-21 5-8-16,-6 6-3 16,-17 5-51-16,-16 6-21 0,-15 2-25 15</inkml:trace>
  <inkml:trace contextRef="#ctx0" brushRef="#br0" timeOffset="36140.2103">8474 12110 356 0,'-87'42'132'0,"87"-42"-72"0,-35 14-46 0,32-14 33 0,9-14-22 15,0 4-6-15,26-6 0 32,-5 5-1-32,42-7-9 0,-10 2 8 0,60-11 3 15,-18 6-10-15,51-5-6 16,-21 2-2-16,36-5 0 16,-24 2-10-16,14-15-2 15,-23 8-8-15,3 5-4 16,-21 5-21-16,-8 0-10 15,-19 5-27-15,-18 4-12 0,-11 1-44 16,-15-2-23 0,-10 3 79-16</inkml:trace>
  <inkml:trace contextRef="#ctx0" brushRef="#br0" timeOffset="54204.462">15141 13078 156 0,'-12'0'57'0,"12"0"-30"0,-9 8-3 15,9-8 24-15,-3 0-9 16,0 0-2-16,-3 3-8 16,3 0-4-16,-2 2-13 15,-1 0 6-15,0 6 2 0,3-3-4 16,-3 8 1-16,3-3-8 15,0 3-1-15,0-3-4 16,0 0-1-16,3-2-1 0,0 5-2 16,0-3-2-16,6 3 1 15,-3-3-1-15,6-2 0 16,0-4-36-16,2-1-14 16,1-1-58-16,9-10-53 15,-3-1 57-15</inkml:trace>
  <inkml:trace contextRef="#ctx0" brushRef="#br0" timeOffset="54867.8681">15412 12988 252 0,'0'6'93'0,"0"-6"-50"0,9 8-35 16,-6-8 24-16,0 0-16 16,0 0-3-1,3 2-6-15,-3 1 0 16,0 2-4-16,0-2 0 0,0 2 1 16,0-2 0-16,-3 5 0 15,0-3 2-15,0 6 1 16,0-1-1-16,-6 1-1 15,0-3 1-15,-3 2 3 16,0-2 0-16,0 0 2 0,0 0-4 16,0 0-2-16,3-3-2 15,3 3 0-15,0-2-4 16,9-1 0-16,-3 0 1 16,6 0 2-16,0 1-3 15,0-1-2-15,-3 0 2 0,0 1 0 16,0-1 1-16,0 3 0 15,0-3 13-15,-3 3 8 0,0 0 1 16,-3 0-1-16,0-3-5 16,-3 3 0-16,0-3-5 15,-6 3-1-15,0-2-6 16,-3 2-1-16,0 0-1 31,-3-6 1-31,3 1-40 0,3-3-14 16,3 0-54-16,6-8-24 15,0 3-8 1</inkml:trace>
  <inkml:trace contextRef="#ctx0" brushRef="#br0" timeOffset="55151.7773">15644 12949 252 0,'6'2'93'0,"-6"-2"-50"0,18 8-24 16,-15-8 26-16,6 8-17 0,0-2-3 31,3 9-6-31,0 1-3 16,0-2-8-16,0-4 8 0,-4 11 4 16,1-2-2-16,-3 7 2 15,-3-2-7-15,-3 8-3 16,0-6-5-16,-6 6-2 0,0-6-1 15,-8-2 1-15,2-3-26 16,-12-5-12-16,3 0-128 16,-18-11-68-16,7-2 108 15</inkml:trace>
</inkml:ink>
</file>

<file path=ppt/ink/ink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2:41:03.624"/>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002060"/>
    </inkml:brush>
  </inkml:definitions>
  <inkml:trace contextRef="#ctx0" brushRef="#br0">13046 7033 208 0,'-3'2'77'0,"3"-2"-42"0,-6 0-12 0,6 0 24 16,-3-2-11-16,3-1-1 15,-6-5-16-15,3 3-4 16,0-8-9-16,0-1-4 0,3-10-1 16,0 3-4-16,3-16 2 15,0 6 1-15,6-9 0 16,0 5-3-16,12-2 2 0,-4 6 1 15,19 2 2-15,-6 2-3 0,9 9-2 16,-4 2 4-16,-2 16 1 16,-6 0 6-16,-6 24 5 15,0 31 2-15,-10 3 3 16,-11 8-4-16,-6 1 2 16,-8-9-5-16,-13 0-1 0,-3-2-2 15,-3-9 0-15,-5-15-2 16,5-6 1-16,3-18-4 15,0-8-2-15,1-10-5 16,11-3 0-16,3 2-9 16,6-16-4-16,0 4-16 15,9-20-6 1,0 9-19-16,6-14-6 16,0 9-28-1,12-4-46-15,-3 6 38 16</inkml:trace>
  <inkml:trace contextRef="#ctx0" brushRef="#br0" timeOffset="1000.0291">13456 6609 132 0,'3'3'52'0,"-3"-3"-28"0,6 0 11 0,-3 0 27 16,3 0-7-16,-3 0 0 15,3 5-7-15,0 1-3 16,0 9-24-16,0-1-8 0,-3 12-2 15,0-2-3-15,-6 16 3 16,0-9-6-16,-3 12-1 0,0-9 0 16,0 3 2-16,0-5-3 15,0-6 0-15,0-2-1 16,3-8 1-16,0-3-7 16,0-10 1-16,0 0-8 31,3-22-3-31,0 3-3 0,6-18-3 15,0 5 5-15,9-11 1 16,0 6 6-16,9-1 5 16,-3 6 2-16,3 11 1 15,-4 2 11-15,1 18 5 16,-3 1 0-16,-6 23 3 16,0-4 1-16,-6 9 0 0,0-4-9 15,-3 10-2-15,0-5-5 16,0-3-1-16,0-3-1 15,0-10 1-15,0-3-13 0,6-15-6 16,0-1-18-16,3-21-6 16,-1 3-14-16,1-27-7 31,0 6 5-31,3-24 2 16,-3 10 12-16,3-18 8 15,-3 11 35-15,0 2 18 0,0 8 34 16,-3 8 14-16,-1 8-9 15,1 18-2-15,-3 4-19 16,-3 25-8-16,0-2-5 16,-3 26-4-16,0 1-4 0,-3 26-2 15,0-11-8-15,-3 19-2 16,3-11-4-16,0 8-1 16,0-8 1-16,3-2 2 15,0-8-23-15,3-17-11 16,-3-4-10-16,6-22-4 15,-3 0-2-15,9-29 0 0,-3 6 20 16,3-22 9-16,0 6 16 16,0-6 7-16,-3 6 34 15,0 7 15-15,-3 6-8 16,0 16-1-16,0 0-10 0,3 15-1 16,-3 1-15-16,5 13-5 31,1-3-4-31,3 5-1 15,-3-5-4-15,6-2-3 0,-3-3-14 16,6-6-4-16,-3 1-20 16,8-16-9-16,-5-1-26 15,3-17-12-15,-3 1-13 16,3-9-24 0,-6 4 48-16,-1-2 125 0,-2 5 61 15,-3 3-2-15,-3 5-6 16,-9 16-30-16,0 0-11 15,-3 21-37-15,0-2 4 0,-15 21 2 16,6-6-13-16,-14 27-3 16,5-8-2-16,-15 26 0 15,3-10-11 1,-2 13-4-16,5-13-9 16,0 5-3-16,6-11-31 15,6-7-11-15,1-9-88 16,11-12-35-16</inkml:trace>
  <inkml:trace contextRef="#ctx0" brushRef="#br0" timeOffset="2402.1704">14531 6673 232 0,'18'-11'88'0,"-18"11"-48"0,27 3-18 0,-21-3 26 16,3 8-8-16,-1-3 2 0,1 19-13 15,0-3-5-15,-3 19-14 16,0-8 0-16,-3 15 1 0,0-7 0 15,0 0 3-15,0-6-7 16,0-5-2-16,0-3-8 16,0-7 0-16,-3-3-6 31,3-19 1-31,0 3-1 0,3-26 3 16,0 2-1-16,6-18 2 15,-3 5 1-15,9-11 2 16,-1 8 1-16,7 1 1 15,-3 7 0-15,-3 8 0 16,-3 3 4-16,-3 21 5 16,0 0-3-16,-9 24 2 0,0-6-1 15,-9 22 3-15,0-6-1 16,-3 11 0-16,3-5-1 16,0-3 2-16,0-5-3 0,3-6-2 15,0-5-5-15,3-7 0 16,0-4 2-16,9-20 1 31,0 2-1-31,6-24 1 0,0 5-9 16,8-15-1-16,-5 5-23 15,6-3-8-15,-3 9-13 16,3 2-6-16,-6 5-11 16,2 13-5-16,-2 3 11 15,-3 16 7-15,0-3 32 16,-3 11 13-16,-3-2 30 0,-3 1 14 15,0-1 11-15,-3-4 6 16,0 1-9-16,-3-6-2 16,0-2-12-16,0-9-5 15,0 1-9-15,3-13-4 16,0 2-5-16,3-8-4 16,0 3 0-16,9-6-1 0,-4 6 2 15,13 0 1-15,-6 2-1 16,9 6 1-16,-3 3 0 0,2 10 3 15,-2 0-1-15,-3 18 0 16,-3-2 3-16,-9 13 5 16,0-2-1-16,-15 12 1 31,3-4-1-31,-15 10 0 0,3-8 0 16,-12-3 2-16,7-2-5 15,-7-11-1-15,6-2-4 16,-6-17-1-16,6 1-6 15,3-16 0-15,4-1-8 16,5-15-3-16,3 5-12 16,6-15-4-16,0 4-6 0,12-4-3 15,-3 4 2-15,17-4 0 16,-2 4 10-16,12 6 3 16,-6 3 15-16,5 7 5 15,-5 3 16-15,-3 14 9 16,0 2 12-16,-7 10 4 15,-2 1 5 1,-3 15 3-16,-3-2-9 16,-6 16-2-16,0-6-13 15,-6 8-5-15,0-5-5 0,0-2 0 16,0-3-2 0,0-11 0-16,0-5-8 0,0-14 0 15,0 1-1-15,3-22 2 16,0 4-3-16,3-17 0 0,0 5 1 15,6-10 0-15,0 6-3 16,6 1 2-16,-1 4 1 16,10 2 2-16,-6 3-6 15,3 5 1-15,-6 3-10 16,0 5-2-16,-1 3-14 16,1-1-4-16,-3 1-27 0,-3 0-9 15,0 0-68 1,0-6-39-16,-3 0 81 15</inkml:trace>
  <inkml:trace contextRef="#ctx0" brushRef="#br0" timeOffset="2823.9766">15814 6279 304 0,'6'-19'112'0,"-6"19"-60"0,9 5-25 16,-6-5 32-16,0 11-14 0,0-3-3 15,-3 26-13-15,0-5-4 16,-6 27-14-16,0-6-2 0,-3 22 1 15,0-12-4-15,-3 12-1 16,0-11-2-16,3 2-3 16,0-10-8-16,3-8-3 0,3-5-18 15,6-16-7-15,0-3-12 16,9-26-5-16,-3-1-7 16,6-25-2-16,-3 1 25 15,6-15 11-15,-3 8 19 16,3-8 7-16,-4 8 36 15,-2 3 18 1,-3 5 4-16,-6 10 2 16,0 3-20-16,-6 14-7 15,0-1-10-15,0 16-3 16,0-2-7-16,-3 13-3 16,3-3-5-16,0 5-4 15,0-2 0-15,0 0-1 16,0-3-16-16,6-2-6 0,0-3-25 15,9-8-7-15,-3-3-18 0,15-16-8 16,-3 3-40 0,12-8-34-16,-7 1 65 15</inkml:trace>
  <inkml:trace contextRef="#ctx0" brushRef="#br0" timeOffset="3087.5139">16189 6623 348 0,'-15'5'129'0,"15"-5"-70"0,-27 18-42 16,24-15 33-16,-6 8-19 15,0-1-3-15,-5 9-7 16,2-3-2-16,-3 7-10 16,3-4-1-16,3 5-1 0,3-3-3 15,6 3-1-15,0-3-3 16,9 0-1-16,0-5-1 0,6 0-2 16,-3-3 0-16,3-2 0 15,-1-1 3-15,-5 1 0 16,0-3 7-16,-12 5 4 15,0-3 1-15,-18 9 3 16,4-3-5-16,-13 2-3 16,3-2-12-16,-3 3-4 0,4-3-41 15,-4 2-17-15,6-5-126 16</inkml:trace>
  <inkml:trace contextRef="#ctx0" brushRef="#br0" timeOffset="7401.2186">18091 6824 100 0,'-6'5'38'0,"6"-5"-20"0,-9 0-17 0,9 0 11 16,0 0-8-16,0 0-2 16,0 0-4-16,0 0 1 15,0-3 1-15,0 1 0 0,3-1 13 16,0 0 8-16,0 3 16 15,0 0 9-15,0 0 0 16,0 0-1-16,0-2-24 16,0 2-2-16,-3 0 2 0,0 0-3 15,0 0-1-15,0 0-1 16,6 0 0 0,-3 0-4-16,6-3 0 15,-3 0-3-15,3 1 0 16,0-1-8-16,5 0-2 15,-2 1 2-15,3-9 1 16,0 3 0-16,0-2-2 16,-3-1 1-16,0-5 1 15,-3 3-1-15,0-6-1 0,0 4 3 0,-3-1 0 16,0 3-1-16,-6-3-2 16,0 0 3-16,-6 5 0 15,3 3-1-15,-12 6-2 16,0-1 7-16,-6 16 5 15,3-2 0-15,-9 18 1 16,7-5-5 0,-4 21 0-16,3-8-1 15,0 13 3-15,3-8-1 16,6 6 2-16,0-8-2 16,9-1 0-16,0-4-8 15,12-9 0-15,-3 1-1 16,12-17 2-16,0 1-1 15,9-19-1-15,-3 3-4 0,-1-27 0 16,-2 8-16-16,9-26-6 16,-6 7-14-16,12-20-5 15,-7 10 5-15,7-16 4 16,-3 11 20-16,-3-3 9 16,-4 8 6-16,-2 3 1 15,-3 8 8-15,-6 5 7 0,0 5 8 0,-6 13 6 16,3 3-3-16,-9 19 2 15,0 0-10-15,-6 23 0 16,0-2-7-16,-12 24 1 16,3-11-5-16,-3 31-2 15,3-9-5-15,-3 12 0 32,3-10 2-32,3 0 1 0,0-8-15 15,6-8-4-15,0-8-23 16,12-19-8-16,-3-2 5 15,15-29 3-15,-3 2 4 16,6-18 4-16,0 5 18 16,-4-2 9-16,-2 5 28 15,0 2 14-15,-3 3 9 0,0 6 4 16,-3-1-16-16,0 3-7 16,-3 3-12-16,0-3-3 15,0 0-7-15,2-2-2 16,-2-1-2-16,6-5 1 15,-3 3-15-15,3-6-5 16,0 3-7 0,-3-2 0-16,-3 2 8 0,-3 3 7 15,-3 2 6-15,-9 6 2 16,3 0 3-16,-6 10 3 16,0 0 9-16,-6 16 3 15,3-5 3-15,-12 21 0 16,6-5 0-16,-5 8 0 15,2-6-3-15,3 8 0 0,3-4-7 16,9-4-2-16,0-2-4 16,12-6-3-16,0-5 0 15,9-7-1-15,-3-1-7 16,12-13 0-16,-4 0-15 16,22-16-5-16,-6 3-30 15,12-16-12-15,-7 5-53 16,4-16-65-16,-6 6 58 15</inkml:trace>
  <inkml:trace contextRef="#ctx0" brushRef="#br0" timeOffset="7639.5797">19151 6593 312 0,'-15'3'115'0,"15"-3"-62"0,-15 8-29 16,15-8 33-16,-6 11-11 0,0-3-2 15,-6 15-10-15,3-1-4 16,-9 20-16-16,3-8-2 0,-5 14-1 15,2-6-4-15,0 8-2 16,3-7-2-16,6-1 0 16,0-5-4-16,12-2 0 15,0-6-1-15,12-3-2 0,-3-7-4 16,6-14 0-16,-3 0-12 16,8-15-2-16,-5 2-32 15,9-19-15-15,-3 3-110 16</inkml:trace>
  <inkml:trace contextRef="#ctx0" brushRef="#br0" timeOffset="8156.241">19532 6249 340 0,'-12'-5'126'0,"12"5"-68"0,-3-5-37 0,3 2 33 16,0 3-20-16,0 0-7 15,0 11-8-15,0-3-2 16,-3 21-9-16,3-3-3 0,-3 25-1 16,0-9 2-16,-3 29 1 15,0-12-1-15,-6 17-1 0,3-12-3 16,0 7 1-16,0-10-2 15,3-8 2-15,3-8-9 16,3-11-1-16,0-5-7 16,6-23-4-16,-3-4-15 15,3-23-4-15,-3 3-7 32,-6-14-2-32,0 3 16 0,-15 0 7 15,3 5 26-15,-14 5 12 16,2 4 17-16,-3 7 10 15,6 0 0-15,1 2 1 16,2 4-10-16,6-1-5 0,3 0-12 16,12 1-3-16,0-1 2 15,21 1 0-15,-3-1-6 0,11-2-3 16,-2-1-6-16,6-2-2 16,-6 0 1-16,8-2 2 15,-5 2-38-15,6-3-14 16,-6 3-70-16,-1 0-27 15,-2 1-13 17</inkml:trace>
  <inkml:trace contextRef="#ctx0" brushRef="#br0" timeOffset="9619.2412">19615 6652 264 0,'9'-19'99'0,"-9"19"-54"0,27-21-20 0,-21 16 33 16,6-1-13-16,-4 4-2 16,7 2-9-16,-3 0-1 15,0 8-19-15,-3 0 1 0,0 13-1 16,-3-3-5-16,-6 22-1 15,0-6-2-15,-9 14-1 16,3-8-6 0,-9 10 1-16,3-8 0 0,0 1 0 15,1-9 0-15,2-8 2 16,0-2-1-16,3-13 2 16,3-1-4-16,6-23 0 15,0 3 1-15,15-27 2 16,-4 5-10-16,13-16-2 15,-3 9-15-15,3-1-6 0,-6 5-11 16,-1 6-1-16,-2 3-8 16,3 10-3-16,-3 3-12 15,0 13-6-15,-3 0 25 16,-3 8 13-16,0-3 25 16,-3 6 11-16,-4-1 35 15,-2 1 18 1,0-1 9-16,-3-2 4 15,0-2-18-15,0-9-5 16,0 0-15-16,3-7-6 16,0-1-10-16,6-10-1 15,-3 2-8-15,9-2-3 16,0 3-1-16,12-3 1 0,-3 5-3 16,5 2 0-16,-2 1-1 15,3 11 0-15,-6-1-3 0,0 14 1 16,-7-1 2-16,1 17 1 15,-3-6 5-15,-9 13 2 16,0-5 4-16,-12 8 1 16,0-5 3-16,-15 0 4 15,3-6-4-15,-11-2 0 0,5-3-6 16,-9-10-3-16,6-1-2 16,1-15-3-16,5 2-4 15,3-15-2-15,3 2-4 16,6-16-1-16,0 6-12 15,18-11-3-15,-3 5-13 16,24 0-5 0,-6 3 6-16,14 3 5 15,-5 2 17-15,12 5 7 16,-7 4 6-16,13 9 2 16,-9 1 12-16,2 10 5 15,-5 1 7-15,-6 12 6 16,-6-2 6-16,-13 18 3 15,-2-5-9-15,-18 14-3 0,0-9-11 16,-11 8-2-16,2-4-3 0,-6-1-1 16,3-6-3-16,-3-7 1 15,3-3-4-15,6-10 0 16,0-3-6-16,10-13-2 16,-1 2-9-16,8-21-2 15,1 3-7 1,21-19-2-16,-6 6-1 15,24-16 4-15,-7 7 1 16,7-12 1-16,-9 7 8 16,2 3 7-16,-5 5 8 15,-6 9 3-15,0 4 22 16,-12 17 11-16,-3 2-5 16,-6 18-2-16,-4 1-5 0,1 18-2 15,-3-5-3-15,0 21-2 16,0-8-6-16,3 10-4 15,0-7-3-15,3 0-2 16,0-6-6-16,12-5 1 16,-3-2-2-16,12-11 0 15,-3-3-7-15,11-11-4 0,-5-2-20 0,3-15-8 16,-6 1-39-16,-1-15-14 16,-2 5-80-1</inkml:trace>
  <inkml:trace contextRef="#ctx0" brushRef="#br0" timeOffset="17552.4724">16522 6599 188 0,'-6'5'71'0,"6"-5"-38"0,-3 13-12 0,3-13 25 0,0 13-11 16,0-2-2-16,-3 13-13 15,0-3-2-15,0 19-11 16,1-9-2-16,-4 7-1 0,0-7-5 16,0 6 1-16,0-5 0 15,0-5 0-15,0-4-7 31,0-9-3-31,3-4-34 0,3-15-16 16,0 0-55 0</inkml:trace>
  <inkml:trace contextRef="#ctx0" brushRef="#br0" timeOffset="17702.3459">16487 6432 188 0,'-6'-26'71'0,"6"26"-38"0,0-16-23 0,0 13 20 16,0-2-18-16,0 2-4 15,3 3-5-15,0 0-3 16,6 5 1-16,-3-2-37 0,5 8-15 16,1-3-36-1</inkml:trace>
  <inkml:trace contextRef="#ctx0" brushRef="#br0" timeOffset="18149.6824">16698 6625 252 0,'-3'19'96'0,"3"-19"-52"0,-6 34-27 16,6-29 25-16,-3 14-11 15,3-3-3-15,-3 16-8 0,0-6-2 16,-3 8-10-16,0-5-1 0,0 6 3 16,0-6-6-16,0-3 0 15,0-2-2-15,3-5 1 16,0-3-2-16,6-8-1 15,-3-3 1-15,6-8-1 16,-3 1 0-16,3-17 0 0,0 3-7 16,3-18-3-16,0 5-5 0,6-11-2 15,0 6 5-15,6-6 5 16,-3 8 4-16,2-2 2 16,-2 5 1-16,0 2 2 15,-3 6-1-15,0 8-1 31,-3 2 9-31,0 9 4 0,-3-1 2 16,-3 19 1-16,0-3-2 16,-4 14 1-16,1-6-8 15,-3 16-2-15,0-6-3 16,0 4 1-16,0-6-2 16,0 3-1-16,0-6-17 15,0 3-9-15,0-5-44 0,3-3-19 16,0-2-49-1</inkml:trace>
  <inkml:trace contextRef="#ctx0" brushRef="#br0" timeOffset="18602.5177">17427 6265 248 0,'0'0'93'0,"0"0"-50"0,3 3-17 0,-3-3 31 15,3 5-12-15,-3 1-4 16,3 9-8-16,0-1-1 16,0 20-18-16,0-5 1 0,-3 19 1 15,0-6-4-15,-3 22 1 31,0-11-6-31,-3 13-2 0,0-11-2 16,3 9 0-16,0-11-2 0,0-3-1 16,0-8-13-1,3-5-6-15,0-5-32 0,0-8-13 16,0-6-65 0,0-12-72-16,0-1 67 15</inkml:trace>
  <inkml:trace contextRef="#ctx0" brushRef="#br0" timeOffset="18865.4569">17121 6249 360 0,'-9'16'134'0,"9"-16"-72"0,0 24-66 0,0-21 24 16,6 10-15-16,-3-2-3 15,6 4-1-15,-3 1-1 0,2 3 0 16,1-3-18-16,3 0-8 0,-3-3-52 16,6 0-25-16,-3-2-21 15</inkml:trace>
  <inkml:trace contextRef="#ctx0" brushRef="#br0" timeOffset="19039.1872">17272 6257 240 0,'-11'-5'90'0,"11"5"-48"0,0 5-20 16,0-5 26-16,-3 6-23 16,0-1-6-16,6 6-12 15,0-1-5-15,5 6-1 16,-2-3-1-16,9 3 0 0,-3 0-69 15,6 0-30-15,-3-3-19 0</inkml:trace>
  <inkml:trace contextRef="#ctx0" brushRef="#br0" timeOffset="19250.378">17775 6197 304 0,'-5'7'115'0,"5"-7"-62"0,0 14-44 0,0-14 25 16,0 8-19-16,0 0-6 15,0 5-8-15,0-3-1 32,2 4 0-32,-2-4-40 0,3 3-18 0,0-2-78 15</inkml:trace>
  <inkml:trace contextRef="#ctx0" brushRef="#br0" timeOffset="19404.6458">17903 6220 332 0,'-11'14'126'0,"11"-14"-68"0,-6 29-48 0,6-27 30 16,0 14-20-16,0-3-3 15,-3 11-11-15,0-3-2 16,0 9-2-16,0-7-65 0,-3 9-28 15,0-3-60 1</inkml:trace>
  <inkml:trace contextRef="#ctx0" brushRef="#br1" timeOffset="40829.4438">13689 11142 264 0,'-57'15'99'0,"57"-15"-54"0,-39-15-48 0,33 12 16 16,-5-8-3-16,-1 3 1 16,-6-18 6-16,3 5 1 15,0-22-9-15,3 6-3 0,3-21 0 16,0 8-3-1,3-19 0-15,3 14-3 16,12-19-1-16,-3 10 1 16,30-7 0-16,-6 10-3 0,20 0 2 15,-5 8 1-15,35 16 2 16,-11 5-3-16,8 24 0 16,-11 0 3-16,8 29 1 15,-11-5 10-15,-7 35 6 0,-8-9 10 16,-21 35 4-16,-4-14-4 15,-20 32-1-15,0-15-11 16,-15 4-5-16,3-9 1 16,-29 1 2-16,5-12-2 15,-15-14 2-15,7-5-13 16,-25-24-3-16,10-2-2 0,-10-11 1 16,10 0-1-16,5-19 1 15,6 3 0-15,10-18 0 16,5 2-7-16,9-8-4 15,3 6-11-15,6-4-3 16,3 7-16-16,3-4-5 16,0 3-32-1,3 3-14-15,1 3-36 16</inkml:trace>
  <inkml:trace contextRef="#ctx0" brushRef="#br1" timeOffset="41383.3566">14204 11113 152 0,'-3'-11'57'0,"3"11"-30"0,0-16 12 16,0 13 32-16,0 1-16 15,0-1-4-15,3 0-10 16,0 1-2-16,3 7-21 15,-1-2 3-15,4 10 0 0,0-2-3 16,15 7 0-16,-6-2-6 16,12 2-2-1,-6-2-6-15,8 13-1 16,-2-5-1-16,0 8 1 16,-3-6-11-16,-4 6-2 15,-2-5-48-15,-3-1-19 16,-3-5-84-1</inkml:trace>
  <inkml:trace contextRef="#ctx0" brushRef="#br1" timeOffset="43246.6449">14927 11028 164 0,'-9'-8'63'0,"9"8"-34"0,-3-8 8 0,3 5 30 0,0 3-15 15,0 0-6-15,-3 8-15 0,3-2-5 16,-3 20-15-16,3-5-7 0,-3 24 0 16,0-8-3-16,0 24-1 15,0-11 1-15,-3 9 1 16,0-12-3-16,0 22 0 31,0-11 1-31,3 0 2 0,0-10-30 16,0-11-11-16,0-5-31 15,0-27-11-15,0 0 5 16,0-13 6 0,1 0 42-16,-4-15 62 15,0 2 33-15,6-3-1 16,0 3-2-16,3-1-16 0,0 6-8 15,8-2-22-15,1 2 0 0,9 0 2 16,-3 3-11-16,3 0-2 16,-3 2-5-16,3 1 1 15,-4 2-2-15,4-3 2 16,-3 3-42-16,3-8-18 16,-3 3-40-16,0-13-58 0,-3 4 41 15</inkml:trace>
  <inkml:trace contextRef="#ctx0" brushRef="#br1" timeOffset="43462.8857">15192 10972 208 0,'-9'-13'77'0,"9"13"-42"0,0 5 1 0,0-5 32 31,0 8-14-31,0 0-4 0,-3 19-18 16,0-4-5-16,0 20-16 15,0-6 0-15,-3 21 0 0,0-8-4 16,0 14-2-16,0-11-2 15,3 5 0-15,0-8-2 16,0 11-1-16,3-13-19 16,0-9-10-16,0-4-38 0,6-19-17 15,-3 0-60 1</inkml:trace>
  <inkml:trace contextRef="#ctx0" brushRef="#br1" timeOffset="43632.168">15284 11406 212 0,'6'-10'82'0,"-6"10"-44"0,9 2-11 31,-6-2 29-31,3 6-16 0,-3-1-3 16,9 8-19-16,-6-2-6 15,6 7-8-15,-3-2-3 0,2 3 2 16,1-1-2-16,0-5-1 16,0-2-19-16,0-1-8 15,-3-2-41-15,0-5-19 16,0 0-27-16</inkml:trace>
  <inkml:trace contextRef="#ctx0" brushRef="#br1" timeOffset="43848.4033">15492 11396 208 0,'-6'-6'77'0,"6"6"-42"0,-8 3-6 16,8-3 30-16,-3 5-8 16,0 1-2-1,0 15-20-15,0-5-5 16,-6 13-14-16,0-5-2 0,-3 13-1 15,0-8-1-15,-3 18 1 16,0-4-4-16,0 4 0 16,3-7-3-16,3 0-1 0,1-9-21 15,8-9-10-15,0-4-31 16,8-21-10-16,-2 1-60 16</inkml:trace>
  <inkml:trace contextRef="#ctx0" brushRef="#br1" timeOffset="44534.0991">15772 11007 236 0,'-9'8'90'0,"9"-8"-48"0,0 15-12 16,0-12 34-16,0 16-25 16,0-3-7-16,-3 23-13 15,0-7-4-15,0 24-9 16,0-9-2-16,0 14 2 0,0-11-5 0,3-5-1 31,0-8 0-31,3-2 2 16,0-1-12-16,0-13-3 15,0-2-16-15,0-11-4 0,0 0-1 16,0-22 3-16,-3 4 16 16,-6-11 8-16,0 0 7 15,-9 5 3-15,4 2 16 16,-10 9 8-16,3 0-1 0,-3 15 2 15,3-2-5-15,0 14 0 16,3-1-6-16,4-3 0 16,2-2-10-16,3 5-4 15,0-2-5-15,6 2-1 16,0-3 2-16,12-7 0 16,-3 0-28-1,8-11-10-15,-2 0-16 16,6-8-4-16,-3 0-8 15,6-16 0-15,-3 3 23 16,2-11 11-16,-2 3 31 16,-3-5 15-16,0 7 37 15,-3 3 15-15,-3 3-3 0,0 8 1 16,-3 2-19-16,0 14-6 16,-3-3-16-16,-1 18-6 15,1-2-3-15,-3 11 1 0,0-3-3 16,0 2-1-16,0-7-2 15,0-1 0-15,0-2-4 16,3-5-1-16,-3-1-3 16,3-5-3-16,0-2 2 0,3-16 2 15,0 2 0-15,3-13 2 16,-3 3-11-16,9-5-4 16,0 5-21-16,5 2-6 15,-2 3-29-15,3 6-9 16,-3 2-30 15,0 8-38-31,-3 0 51 0</inkml:trace>
  <inkml:trace contextRef="#ctx0" brushRef="#br1" timeOffset="44866.1449">16231 11486 256 0,'3'-8'96'0,"-3"8"-52"0,0-16-29 16,0 13 26-16,0-5-18 0,0 0-2 15,3-5-13-15,0 2-5 16,3-2-2-16,-1 0-4 0,7 0 2 15,-3 2 1-15,6 6 2 16,0 0 1-16,3 7 1 0,0 1-2 16,0 10-2-16,0-2 1 15,-4 12 1-15,-2-4 8 16,-9 10 5-16,0-5 4 31,-9 2 1-31,0-7-3 0,-12-1 2 16,7-2-8-16,-10-5-2 15,3-1-5-15,-9-7-3 16,3 0 0-16,3-11-1 16,4 3-3-16,5-14 0 15,3 3-7-15,12-2-4 16,0 2-17-16,9 3-7 0,-3 5-18 16,20-3-7-16,-2 3-70 15</inkml:trace>
  <inkml:trace contextRef="#ctx0" brushRef="#br1" timeOffset="45451.6092">16680 11329 192 0,'0'-21'74'0,"0"21"-40"0,-6-16-13 0,6 14 22 16,-6-6 5-16,0 0 3 0,-3 3-12 16,3-1-6-16,-3 9-19 15,0 0 7-15,1 10 5 0,-1 0-5 16,-3 6 0-16,3-4-6 15,0 7 1-15,0-4-5 16,3 3-1-16,3-5-6 0,6 0-3 16,-3 0-3-16,9-5-1 15,0-4 2-15,6-9 2 16,-3-1-13-16,3-5-5 16,-1 0-7-16,4-10 0 15,-3 2-3-15,3-8 0 16,-3 3 15-16,0 0 6 0,0 2 2 15,0 3 1-15,-4 3 8 16,1 5 4-16,-3 3 7 16,0 13 2-16,0 0-3 0,-3 18 1 15,-3-2-7-15,-3 18-3 16,0-5-3-16,-3 22-3 31,0-6 7-31,-9 21 3 0,3-11 3 16,-6-2 3-1,3-11-7-15,-5 6-3 0,-1-9-3 16,-12-15-3-16,3-5-6 16,-17-14-4-16,5-3 1 15,0-33 0-15,6 1 6 16,7-20 3-16,2 8 1 0,12-3-1 16,3 5 3-16,18 0 0 15,0 6 5-15,18-1 3 16,-4 6-2-16,4 3 0 15,-3 2-5-15,3 5-3 16,-3 1-14-16,-4 2-6 16,-2 0-76-1,-3 0-35-15,-3 2-28 16</inkml:trace>
  <inkml:trace contextRef="#ctx0" brushRef="#br1" timeOffset="46136.9761">17067 11393 268 0,'0'16'101'0,"0"-16"-54"0,9 0-26 0,-6 0 28 0,6-5-13 16,0 2-3-1,6-10-15-15,-3-1-4 0,11-4-8 16,-2 2-2-16,3 0 2 0,-6 0-1 15,0-2 0-15,-3 2-3 16,-3-3-2-16,-1 4 3 16,-8 1 0-1,0 1-1-15,-14 8 1 16,2-1-2-16,-9 9-1 16,3 0 1-16,-3 5 1 15,3 0-1-15,-3 21-1 16,3-5 12-16,3 15 4 15,1-4-2-15,2 2 0 16,0-6-4-16,6 1-1 0,0-5-8 16,6-1 0-16,0-5-1 15,12-5 2-15,-4-3-1 16,16-10-1-16,-3 0-19 0,9-22-8 16,-6 3-39-16,5-23-17 15,-5 7-81 1</inkml:trace>
  <inkml:trace contextRef="#ctx0" brushRef="#br1" timeOffset="46538.1628">17505 11173 252 0,'-6'11'93'0,"6"-11"-50"0,-9 18-13 15,9-15 31-15,-3 5-11 16,0 0-3-16,-3 24-15 31,3-6-8-31,-6 17-13 0,3-6 4 0,0 2 4 16,-3-4-10-16,6-6-2 15,0-3-5-15,6-2-2 16,0-8 1-16,9-11-1 16,-6-2-9-16,12-22-4 15,-3 1-4-15,14-19 0 16,-5 5 0-16,9-8 3 0,-3 6 3 16,2-6 5-16,-5 8 3 0,-6 6 4 15,-3 2 13-15,-6 14 8 16,0 2 0-16,-6 10-1 15,0 1-3-15,0 8-1 16,0-3-7-16,3 21-2 31,-1-3-2-31,7 11 1 0,-3-5-4 16,3 0-2-16,-3-6 0 16,6-2-1-16,-3-3-9 15,9-10-4-15,-7-3-18 16,7-16-7-16,-3 2-101 15,3-15-44-15,-3 3 43 16</inkml:trace>
  <inkml:trace contextRef="#ctx0" brushRef="#br1" timeOffset="152908.7803">20951 2887 280 0,'-3'2'107'0,"9"4"-58"0,-3 1-33 16,0-4 29-16,0 8-17 15,0 13-6-15,-3 7-5 16,0 9-1-16,-3 8-8 0,-3 7 1 0,-3-7 2 16,1 7-6-16,-1 4-3 15,-3-4-4-15,0-2 1 16,3-3-6-16,0-5-3 15,0-8-34-15,0-8-16 32</inkml:trace>
  <inkml:trace contextRef="#ctx0" brushRef="#br1" timeOffset="153171.509">20895 2942 364 0,'6'-2'137'0,"12"-4"-74"0,17 4-69 0,-17-4 22 0,3 4-12 16,3 2-3-16,0 0 2 16,0 0 0-16,-1 0-1 31,4 0-2-31,0 0 3 0,6 0-22 0,-4 2-9 15,-2 4-35-15,-3-4-12 16,-9 9-56 0</inkml:trace>
  <inkml:trace contextRef="#ctx0" brushRef="#br1" timeOffset="153373.5025">21065 3413 316 0,'-3'0'118'0,"9"-5"-64"0,8-6-52 16,-8 6 23-16,3-3-15 15,0 0-1 1,3 0-5-16,3 3-1 0,3 0-1 16,0 2-15-16,3 0-6 0,5 3-52 15,-2 0-21-15,0 3-28 16</inkml:trace>
  <inkml:trace contextRef="#ctx0" brushRef="#br1" timeOffset="153595.6688">20963 3704 328 0,'-17'5'123'0,"22"-10"-66"0,10-5-36 0,-6 4 33 15,6-2-27-15,6 3-7 0,0 0-15 16,-3-1-4-16,3 4-1 16,2 2 0-16,4 2 2 0,9 4-36 15,3-1-15-15,2-2-79 16,1-1-72-16,-6-2 68 16</inkml:trace>
  <inkml:trace contextRef="#ctx0" brushRef="#br1" timeOffset="156087.8957">22091 2969 36 0,'9'-8'13'0,"-6"2"-6"0,0 4 22 0,3-1 17 16,-6 3-4-16,3-3-2 16,0 3-5-16,-3 0-2 15,3 0-10-15,0 3-3 16,0 2-12-16,0 3-1 0,-3 6 3 31,0-1-2-31,0 5 1 0,0 1 1 16,-3 5 1-16,-3 5-1 0,-6 5-1 15,-3 3-3-15,-2 0 1 16,-4 0 5-16,0 0 2 16,0 3-5-16,3-3-1 15,0 3 2 1,1-6 1-16,-4 1-3 0,0-4-3 15,-3-2 4-15,-3-5 2 16,0-8-4-16,1-5 1 16,2-9-5-16,0-7-2 15,6-8 0-15,3-6-1 16,6-10-3-16,6-8 2 0,6 0 1 31,6-8 2-31,6-3-1 0,6 3-1 16,0-2-4-16,0 10-2 15,0 5 0-15,-1 11 4 16,-2 2-1-16,3 9-1 16,3 12 3-16,3 9 2 15,8 8 0-15,1 7-1 16,0 3 5-16,-3-2 1 0,-1 2 2 16,-2 2 2-16,-3-1-5 15,-3 1-1-15,-4-7-2 16,1 0 1-16,-6-3 0 15,-3 0 1-15,0-2 0 16,-3-3 0-16,0 0-16 16,-3-9-6-16,0 4-24 0,0 0-11 15,0-1-65 1,0 1-46-16,3-1 68 0</inkml:trace>
  <inkml:trace contextRef="#ctx0" brushRef="#br1" timeOffset="157927.1761">22836 2688 220 0,'-9'13'85'0,"6"3"-46"0,-3 8-28 16,3-11 23-16,-3 6-3 15,0 5 2-15,0 2-16 16,0 1-5-16,0 2-8 16,0 5-3-16,3-2 0 15,0 0-1-15,3 2 0 16,0-2 0-16,0-3 0 15,0-3-20-15,-3-2-7 0,0 0-46 16,0-8-17-16</inkml:trace>
  <inkml:trace contextRef="#ctx0" brushRef="#br1" timeOffset="158273.2973">22324 3363 264 0,'-6'3'99'0,"6"-6"-54"0,3 0-28 16,3 1 27-16,3-4-1 16,8 1 4-16,10-3-15 15,15-3-5-15,8-2-15 16,4 0-8-16,-6-6-2 0,5 1 0 15,10 2 1 1,8-5-1-16,10 5 1 16,-16 3-2-16,-8 2-1 15,-10 3 3-15,7 3 0 16,-13-3-1-16,4 3-2 16,-6 2-10-16,-6 0-4 0,-7 6-26 15,-5-3-12-15,-6 0-23 16,-3 5-96-1</inkml:trace>
  <inkml:trace contextRef="#ctx0" brushRef="#br1" timeOffset="159443.2539">22633 4014 164 0,'-12'8'63'0,"12"-8"-34"0,0 0-1 0,0 0 25 16,3-3-12-16,3-2-1 0,3-3-14 31,0-3-7-31,3-5-10 16,0-5 5-16,0 0 5 0,0-3-6 0,0-8 0 15,0 3-7-15,2 0-2 16,1-3 0-16,-3 1 0 16,0-4-5-16,0 4-1 15,-3 1 3-15,-3 4 3 16,-3 0-3-16,-3 2-1 0,-3 3 2 16,0 5 3-16,-3 2-2 15,0 1 0-15,-6 3-3 16,6 2-3-16,0 0 2 15,-3 3 0-15,6 5 1 16,-3-6 2-16,0 4-3 16,3 2-2-16,0 0 2 0,0 2 2 15,0-2-2-15,1 0 0 16,2 0-1-16,0 0 0 16,0 0 4-16,0 0 1 0,0 0 1 15,0 0 2-15,5-2-1 16,1-1 2-16,3 3 0 31,0 0 3-31,3 0-1 0,0 3 0 16,6 5 1-16,-3-1 1 15,-3 1-3-15,12 11-3 16,2 5 2-16,-2 5 2 16,3 0-4-16,-3-3-1 15,-6 3 0-15,5 6 2 16,-2-1-3-16,-3-2 0 0,0 2-1 15,0-2-2-15,-6 0-2 16,3-3 1-16,-3 3 1 16,-1-6 2-16,-2-2-1 15,3 0-1-15,0-6-2 16,0 1 1-16,0-3 1 16,-3 0 2-1,6-6 1-15,-3 1 1 16,0-1-11-16,3-2-3 15,2-2-15-15,1-4-6 16,-3 1-28-16,6 0-10 0,-3-1-68 16,0-2-46-1,-3-5 78-15</inkml:trace>
</inkml:ink>
</file>

<file path=ppt/ink/ink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2:47:57.937"/>
    </inkml:context>
    <inkml:brush xml:id="br0">
      <inkml:brushProperty name="width" value="0.05292" units="cm"/>
      <inkml:brushProperty name="height" value="0.05292" units="cm"/>
      <inkml:brushProperty name="color" value="#002060"/>
    </inkml:brush>
  </inkml:definitions>
  <inkml:trace contextRef="#ctx0" brushRef="#br0">11444 7903 308 0,'-59'-10'0'0,"-45"-9"13"16,56 6 3-16,-6-22-3 15,-8-18-2-15,-7-15 18 16,1-14 8-16,8-14-19 16,13-9-7-16,17-7-6 0,21-7-3 15,21 0 1-15,21 6 4 16,17-1 4-1,31 3 5-15,23 5 4 16,18 5-8-16,24 14-2 16,23 13-6-16,22 16-1 15,17 15-3-15,-2 25-3 16,-10 18-1-16,-20 18 3 16,-18 25-2-16,-19 20-1 15,-17 19 0-15,-23 19 3 0,-22 13 0 16,-23 10 3-16,-25 6 10 15,-26 7 4-15,-26 1 10 16,-19-9 6-16,-21-4-4 16,-20-9-2-16,-18-18-8 15,-12-11-3-15,-12-18-7 16,-3-19 0-16,-9-13-5 0,6-18-2 0,0-14-3 16,0-5 1-16,9-10-4 15,15-9-1-15,9-7-8 16,2-6-4-16,1-8-21 15,-15-15-10-15,18-9-27 16,17 1-10-16,16 2-53 31</inkml:trace>
  <inkml:trace contextRef="#ctx0" brushRef="#br0" timeOffset="1317.3698">11084 7215 188 0,'-24'3'71'0,"9"-1"-38"0,-2-7-32 16,5 3 16-1,-6-1 2-15,-6-2 3 0,-6-1 8 16,-11 1 6-16,-7-6-19 16,-6 1-1-16,-5-6 1 0,-13 0-9 15,-8 0-2-15,-3 3 7 16,-7 2 6-16,-11 6-8 16,-9 5-1-16,0 3-2 15,-18 7 2-15,0 9-1 0,-6 7 0 16,-12 14-1-16,3 10 0 15,-6 9-2-15,-5 15 1 16,11 10-2-16,-9 12 0 16,6 12 1-16,15 19 3 15,3 5-4-15,3 11-3 16,12 5 1-16,21 14 0 0,11 7-1 16,16 8-2-16,11 14-2 15,16 7 1-15,17 14 1 16,18 8 0-16,18 4-3 15,29 4 2-15,16-16 1 0,8-11 2 16,13-16-3 0,17-26 0-1,12-16 1-15,21-11 0 0,18-16 2 16,21-15 3-16,41 2-4 16,3-26-3-16,-2-19 1 15,8-13 2-15,-12-13 2 16,3-11 1-16,-14-8-2 15,-1-5-2-15,-14-3 1 16,-6 1-1-16,-10-9 0 0,-17 3 0 16,-18 0-3-16,-6 0 2 15,-12 0-1-15,-12 3-2 16,-17 2 3-16,-13 0 2 16,-11 0-2-16,-13 1-2 15,-11 2 2-15,-6 0 2 16,-9 0-2-1,-6-3-2-15,-7 0-1 16,-5-2 3-16,-6-1 0 16,-2-2 1-16,-7 0-3 15,-6-8 0-15,-9-2 2 16,-9-6 0-16,-11-10-4 16,-7-9 1-16,0-18-3 15,4-10 2-15,5-1 3 0,7 6 3 0,8-5-2 16,9-9 0-16,12-2-1 15,12 0 0-15,15 8 2 16,15-6 2-16,20-7 1 16,13-3 1-16,11-3-5 15,21-2 1-15,18-6 0 16,15-12 2-16,24-4-1 0,3 9-1 16,17 2 3-16,16 5 0 15,14 8-4-15,10 14 1 16,8 21-2-16,6 15-2 15,-3 19 0-15,1 22 0 16,-10 20 0-16,-12 16 0 16,-11 17 0-1,-19 9 3-15,-14 25-7 16,-21 13-2-16,-24 8 6 16,-21 13 3-16,-26 0 6 15,-19 2 4-15,-20 14 0 16,-24-8 2-16,-24-3-6 15,-35 6-3-15,-31-8-1 16,-32-9-1-16,-24 4 2 0,-29-6 1 0,-22-13-4 16,-23-24 1-16,-18-11 0 15,-24-15 0-15,-18-22 0 16,-9-26 0-16,9-11-3 16,3-20 2-16,36-15-1 15,27-9 0-15,29-6 2 16,30-3 0-1,21 6-3-15,27 5 2 16,21 3 1-16,17-1 2 16,16 4-8-16,17-1-1 15,12 6-9-15,15-1-3 16,15 6-6-16,3 3 1 16,9 2-11-16,2 3-3 15,4 0-37-15,0-3-15 0,0 3-3 16</inkml:trace>
  <inkml:trace contextRef="#ctx0" brushRef="#br0" timeOffset="10459.445">12641 11173 108 0,'0'-10'44'0,"3"2"-24"0,-3 0 5 0,3 3 20 16,0-3-9-16,0 0-1 0,0 2-3 16,0 1 0-16,-3 0-17 31,0 5 13-31,0 0 6 0,3 3-1 0,3 7 3 15,0 6-7-15,0 2-3 16,3 14-8-16,-4 13-3 16,1 8-5-16,0 5 1 15,0 3-4-15,-3 0-2 16,3 8-2-16,-3-11 0 16,0-5-2-16,0-8 2 0,0-8-29 15,0-8-11-15,0-13-48 16,0-8-19-16,3-16-33 15</inkml:trace>
  <inkml:trace contextRef="#ctx0" brushRef="#br0" timeOffset="11244.4496">12691 11157 104 0,'-32'0'38'0,"23"0"-20"0,0 0 21 0,6-2 24 0,0 2-13 16,3-3-3-16,0 1-13 0,0-1-1 15,3 0-19-15,3-2 1 0,6 0 1 16,6-1-2-16,11-2 0 15,13 1 0-15,9-1 2 16,2 0-3-16,1-6 0 16,17-1-3-16,19-9-1 15,-4 0-5 1,9-5-1-16,15-3-3 16,3 6-3-16,-14-1 2 15,8 6 2-15,0 0 0 16,-3 2-1-16,-15 3 1 15,-2 3 1-15,-1 5 1 16,-6 0 1-16,-2 3-5 16,-10 2 1-16,-8 3 0 0,-13 0 0 15,-5 3 2-15,-3 0 3 16,-4-1-4-16,-2 1-1 16,-6 2 2-16,0 1 1 15,-6-1-4-15,-1 0 1 0,-2 3-29 16,0 0-10-16,-3 0-21 15,0 0-7-15,0 0-33 16,-3 0-42-16,0-6 47 16</inkml:trace>
  <inkml:trace contextRef="#ctx0" brushRef="#br0" timeOffset="11579.6937">14909 10898 140 0,'3'8'52'0,"-3"-8"-28"0,6 5-8 16,-3-2 16-16,3 0-6 16,0-1-1-16,0 4 3 15,0-1 5-15,0 3-18 16,3 0 3-16,0 2 2 0,-1 4-5 16,-2-1 2-16,3 0-4 0,0 0 2 15,0 3 1-15,0 3-1 16,0 2 1-16,-3 3 0 15,0 2-2-15,0-5 1 16,-3-2-2-16,3 15 2 16,-3 19-6-16,0 5-3 0,0 1-6 31,0-4 0-31,-3-2 0 16,0-3 0-16,0-2-47 0,0-22-20 15,0-2-76 1,-3-3-50-16,3-2 89 15</inkml:trace>
  <inkml:trace contextRef="#ctx0" brushRef="#br0" timeOffset="12445.046">12766 12099 116 0,'12'-8'46'0,"6"1"-24"0,3-4 9 0,-10 6 24 16,4-1-12-16,6 1-2 0,3 0-7 15,3-3-1-15,0 0-18 16,-4 3 2-16,4-1 3 0,6 1-7 15,9 0-2-15,2-1 0 16,7-1 3-16,8-1-4 16,-8 0 2-16,0 0 2 15,2 0 3 1,13-3-9-16,2 1-2 16,1-1-2-16,-10 3 2 15,-5 0-1-15,-4 3 2 16,1 0 2-16,2-3 2 15,-2 2-3-15,3 4-3 16,-7-1 0-16,1 0-1 16,-12 3-5-16,2 0 1 0,1 0 0 15,3-2 2-15,-4-1 1 0,10 0 1 16,0 1-5-16,-1 2 1 16,1 0 0-16,-4 0 2 15,-5 0-1-15,0 0-1 16,-3 0 3-16,-1 0 0 15,1-3 3-15,3-2 3 0,-1 2-4 16,1 1-3-16,6-4-1 16,-1 4-1-16,-8-4 0 15,0 1 2-15,-6 0-1 16,-7-1 2-16,1 1-2 16,-3 0-1-16,0 0 1 31,0-1-1-31,-3 1 0 0,-1 0 2 15,1-1 1-15,-3 6 1 16,0-2-2-16,-3-1-2 16,0 0-2-16,-3 1 1 15,3-1 1-15,-3 3 0 16,0-2-11-16,-3 2-5 0,-6 0-23 16,0 0-8-16,-3 0-35 15,0 0-15-15,3 0-43 16</inkml:trace>
  <inkml:trace contextRef="#ctx0" brushRef="#br0" timeOffset="17254.0383">8173 9282 200 0,'-18'0'74'0,"15"0"-40"0,0-3-5 0,3 3 30 0,3-3-23 16,3 1-8-16,3-1-8 16,0-2-4-16,3-1-8 15,3 4-1-15,6-4 0 0,2 4-3 16,7 2-3-16,0-3 0 15,0 6 1-15,-3-1-17 16,-4 4-4-16,-2-1-37 0,-3 0-17 16,-6 3-45-1</inkml:trace>
  <inkml:trace contextRef="#ctx0" brushRef="#br0" timeOffset="17454.0013">8188 9427 280 0,'-15'5'104'0,"12"-2"-56"0,3 2-30 0,3-2 28 16,3 0-15-16,0 2-4 16,0 3-11-16,6-3-3 15,9 0-7-15,2 1-6 0,13-6-1 16,3 0 3-16,3-3 1 31,-4 3-19-31,1 0-7 0,-3 3-116 16,-7 2-72-1,-17 0 90-15</inkml:trace>
  <inkml:trace contextRef="#ctx0" brushRef="#br0" timeOffset="33770.0315">6974 6980 132 0,'0'-3'52'0,"0"3"-28"0,-6-8-15 0,6 5 16 16,0-7-3-16,0-1 1 16,0-2-3-16,0 3-3 15,0-6-9-15,0 2 4 0,3 4 1 16,0-1 2-16,-1 3 4 0,1 3-2 0,0 8-1 16,0-1 0-16,0 14 0 15,0-3-4-15,0 14 0 31,-3-6-5-31,0 16-2 16,0-5 0-16,0 18 1 16,0-5 6-16,-3 0 4 15,0-8-4-15,0-3-2 0,0-4-3 16,3-9 0-16,0-3-6 16,0-10-1-16,0 0 0 15,3-29 0-15,0 2 0 16,3-15 0-16,-3 5 0 15,6-16 0-15,-3 5 0 16,6-10 0-16,-3 10 0 0,3-2 0 16,-3 8-3-16,3 5 2 15,-3 5 3-15,3 10 1 16,-3 4-1-16,5 18-2 16,-2 0-2-16,3 16 1 15,-3-6 3-15,0 16 3 0,0-4-4 31,0 9-1-31,0-4 0 0,0 10 2 16,-3-8-25-16,0-3-12 16,-1-5-29-16,1-8-12 15,0-2-36 1,-3-16-28-16,0-1 64 16</inkml:trace>
  <inkml:trace contextRef="#ctx0" brushRef="#br0" timeOffset="34117.8998">7286 7120 196 0,'-3'-16'74'0,"3"16"-40"0,-6-21-5 15,6 16 28-15,-3-9-14 16,0 6-4-16,0-5-17 16,0 3-4-16,0-6-10 15,0 3-7-15,6-9-2 0,-3 6 3 16,6-5 1-16,0 3-1 0,3-1-2 16,0 3-2-16,6 6 1 15,-3-1 1-15,0 6 2 16,-3 2-1-16,3 11 2 15,-4-2-2-15,-2 15 2 16,0-3-2-16,-3 11 2 16,0-2 2-1,0-1 4-15,-3-2 2 0,-3 3 3 16,0-6-3-16,-6 2-1 16,3-7-4-16,-5-5 1 15,-1-3-6-15,-3-5-1 16,3-1 0-16,0-15 0 15,0 2-25-15,3-10-8 16,0 3-65-16,9-3-26 0,0 2 0 16</inkml:trace>
  <inkml:trace contextRef="#ctx0" brushRef="#br0" timeOffset="36150.4599">7744 6858 200 0,'-14'3'74'0,"14"-3"-40"0,-6-6-24 15,6 4 20-15,0-4-18 16,0 1-6-16,3-5-4 16,0-1-2-16,0-8 0 15,0 4-3-15,-1-1 2 0,1 2 1 0,0 4 2 16,-3 2 3-16,0 8 2 16,0 0 5-16,0 11 5 15,0-4 0-15,-3 17 1 16,0-3 4-16,1 9 1 15,-1-7-4-15,3 6 1 0,0-2-9 16,3-1-4-16,-1-2-2 16,4-3-1-16,0-2-2 0,3-6-2 15,-3-2 1-15,3-11-1 16,-3 0 0-16,3-11 0 16,0 3-18-16,0-24-5 15,0 6-16-15,0-11-3 31,-3 5 12-31,0-5 7 0,0 5 9 16,0 3 7-16,-3 5 8 16,0 9 5-16,3 1 10 15,-6 12 5-15,0-1-5 16,3 6 1-16,-1-1-4 16,1 9 2-16,0 0-4 15,3 7-1-15,0-2-9 0,0 5 0 16,0-2-3-16,0-4 0 15,0-1 2-15,6-12 0 16,-3 1-11-16,3-16-3 16,0 2-2-16,0-7 0 0,-3 2 0 15,3-11 2-15,-4 6 6 32,1-5 4-32,0 5 3 15,0-1 3-15,0 4-1 0,0-1 2 16,0 3 15-16,0 14 11 15,0-1-4-15,0 16 0 16,0-2-8-16,0 13-2 16,-3-6-3-16,0 19 2 15,0-5-1-15,0 0 2 0,-1-6-10 16,4-7-6-16,-3-3 1 16,3-11 1-16,-3 0-22 15,3-15-8-15,-3 2-13 16,0-19-3-16,0 6 10 15,0-5 7-15,-3 2 16 16,0 3 7-16,0 2 21 0,0 6 10 16,0 2 4-16,3 3 4 15,-3 3-1-15,6 5 0 16,-3 0-12-16,6 0-5 0,-3 0-9 16,5-5-3-16,-2 2-4 15,9-5-1-15,-3 0 3 31,0-5 1-31,-3 3-1 0,0-9 1 16,-3 3-11-16,-7-5-2 16,1 2 3-16,-6-2 1 15,0 3 4-15,-8 10 1 16,2 0 1-16,-3 11 2 16,0-1-3-16,-3 17 0 15,3-3 5-15,0 10 5 0,3-2 4 16,3 8 2-16,0-6-4 15,3 3-1-15,0-5-6 16,6 0-1-16,-3-6-3 16,9-4-1-16,0-4 1 15,6-10 0-15,-3 0-3 16,2-10 0 0,-2-1-18-16,3-10-7 15,0 2-3-15,0-7-1 16,-3 2-2-16,0-5 1 15,-4 5 16-15,4 0 7 16,-3 3 4-16,0 5 5 16,-3 0 6-16,0 8 7 0,0 0 3 15,0 8 3-15,-3 0-1 16,3 8 1-16,0 0 0 0,0 3 0 16,-3 0 6-16,0-1 2 15,0-2-5-15,-1 0-2 16,-2 0-7-16,3-5-2 15,-3-1-6-15,3-4-3 16,0-1 0-16,3-8-1 0,0 1-3 16,0-9 2-16,0 3-1 15,3-2-2-15,-3 2-4 16,0-5-2-16,-3 5 2 16,0-5 3-16,-3 5 3 15,-3 3 1-15,0 2 1 16,-3 3 2-1,0 0-1-15,0 11-1 16,0-1 1-16,-3 9 1 16,0 0 5-16,0 7 4 15,0-2 0-15,0 8 1 16,3-6-4-16,0 1-3 16,0-3-2-16,3-3-3 15,0 0-2-15,6-5 1 0,0 0 1 16,3-8 0-16,-3 0-3 0,6-8 2 15,0 0-15-15,6-10-6 16,-4 2 6-16,1-8 4 16,0 5 5-16,0-4 5 15,-3 4-1-15,0 3 1 32,-3 3 2-32,0 2 2 0,0 4 5 15,0 12 4-15,-1-3 0 16,1 20 3-16,0-6-5 15,0 23-3-15,-3-7-3 16,0 21 0-16,3-8 13 16,-9 18 9-16,0-10-3 15,-12 5-1-15,6-7-12 0,-9-4-3 16,3-7-4-16,-11-13 1 16,2-4-9-16,-9-23-1 15,3 0-7-15,0-18-2 16,7 2 0-16,-1-16 0 15,3 3-13-15,6-8-7 16,3 8-20-16,9-3-10 0,0 6-15 16,18-1-5-16,-3 3-17 15,15-2-12-15,-4 2 56 16</inkml:trace>
  <inkml:trace contextRef="#ctx0" brushRef="#br0" timeOffset="36376.7665">9039 6427 236 0,'15'0'90'0,"-15"0"-48"0,15 8-18 0,-12-8 27 0,3 0-22 16,0 0-8-16,0 0-9 16,0 0-1-16,3 0-6 15,0 0 1-15,3-3 1 0,-1 3-1 16,1 0-1-16,-3 0 5 16,0 0 4-16,0 0-5 15,-3 0-1-15,0 0-4 0,0 0-1 16,-3 0-1-16,0-3-2 15,0 1-26-15,0-4-10 16,0 4-31-16,0-3-10 16,0-1-49-1</inkml:trace>
  <inkml:trace contextRef="#ctx0" brushRef="#br0" timeOffset="36607.5452">9260 6263 228 0,'0'-8'85'0,"0"8"-46"0,0-3 1 0,0 0 33 16,0 3-9-16,0 0-2 16,0 6-18-16,0-4-5 15,2 12-22-15,-2-4 7 0,3 19 4 0,0-5-4 16,-3 18 0-16,0-4-7 16,-3 20-2-16,0-11-7 0,-2 14-3 15,2-11-5 1,-3 3 0-16,3-8-27 0,-3 3-9 15,3-8-55-15,3-6-23 32,0-5-73-32</inkml:trace>
  <inkml:trace contextRef="#ctx0" brushRef="#br0" timeOffset="37492.5273">9623 6059 168 0,'-15'-19'66'0,"15"19"-36"0,-9-13 15 0,9 11 36 16,0-1-19-16,0 0-6 15,3 14-19-15,0-1-8 16,6 20-17 0,-3-4-1-16,9 19 0 0,-4-8-4 15,4 21 1-15,0-7-7 0,0 7-1 16,0-8 0-16,0 3 0 16,-3-11-29-16,0-7-13 15,0-6-31-15,0-13-12 16,-4-3 1-16,1-16 3 15,0 1 44-15,-3-25 18 0,0 3 40 16,0-5 19-16,-3 5 26 16,0-2 14-16,0-1-15 15,0 1-6-15,-3 2-20 16,3-2-10-16,0 5-12 16,6-3-4-16,0 3-7 15,6 5-4 1,-3 2-1-16,9 4 1 15,-4-1 1-15,4 9 1 16,-3-1-2-16,-3 14-2 16,0-1 1-16,-6 6 1 15,-3 0 3-15,-9 5 2 16,0-2 1-16,-15 7 2 16,6-2-5-16,-6 0-3 0,3-3-1 15,-3-8-1-15,4 0-11 0,2-10-5 16,0 2-39-16,6-15-16 15,0 2-60 1,9-11-53 0,0 3 69-16</inkml:trace>
  <inkml:trace contextRef="#ctx0" brushRef="#br0" timeOffset="37855.5349">10191 6019 336 0,'-9'8'126'0,"9"-8"-68"0,-3 16-43 16,3-16 29-16,-3 8-15 15,0 0-2-15,-3 10-10 16,3-2 0 0,-6 8-10-16,4-5 0 0,-1 5 3 15,3-3-8-15,3 0-3 16,0-3 0-16,3-2 0 16,0-3-2-16,5-2 2 15,1 0 1-15,0-3 0 16,0 0 0-16,3-3 0 15,-3 0 0-15,3 0 2 0,-3-2-1 16,-3 2 2-16,0 1-2 16,-3 7 2-16,-3-3-2 15,-3 12-1-15,0-4 9 0,-6 9 4 16,3-4-6 0,-9 1-2-16,3-5-3 0,-3-3-2 31,3-3-8-31,0-3-5 0,1-2-40 15,8-13-15-15,0 0-62 16,9-22-27 0,0 3 32-16</inkml:trace>
  <inkml:trace contextRef="#ctx0" brushRef="#br0" timeOffset="38240.8678">10417 6035 304 0,'-6'3'115'0,"6"-3"-62"0,-3 8-33 0,3-8 32 16,-3 5-19-16,3 0-4 16,-2 6-13-16,-1-1-3 15,-3 4-7-15,0-4 0 0,3 6 1 0,0-3-3 16,3 3-3-16,0-2 0 0,6-1-1 16,0-3-3-16,5 1 2 15,1-3 1-15,6 0 0 16,-3-3 0-16,0 0 0 15,0 1 0-15,-3-1 2 32,0 0-1-32,-3 3-1 0,-3-3 16 15,-3 6 9-15,-3-3-4 16,-6 5 0-16,3-2-8 16,-9-1-3-16,3-2-8 15,-9 6-1-15,3-4-3 16,-3 6 0-16,3 0-31 15,-3 0-15-15,4-3-89 0,-1-2-36 16,0-3 24 0</inkml:trace>
  <inkml:trace contextRef="#ctx0" brushRef="#br0" timeOffset="40429.3863">7152 7615 176 0,'-39'0'66'0,"39"0"-36"0,-9-6 0 0,9 4 26 16,0-4-17-16,0 1-7 15,3 3-4-15,-3-1 1 16,12 3-15-16,-3 0-4 0,12 21 1 15,-3-2-5-15,9 4 2 16,-3-1-7-16,2 12-1 0,-5-8 0 16,0 4 0-16,-3-7-11 0,-3-1-3 15,0-4-17-15,-3-7-8 16,-3-1-17-16,-4-12-5 16,1 2-2-1,-6-11-6-15,0 0 34 16,-3-18 50-16,0 5 25 15,-5-5 19-15,2 3 7 0,0-1-17 16,0 6-4-16,3 0-26 16,3 3 0-16,6-4 1 0,-3 7-7 15,6-4-2-15,-3 3-6 16,8 0-2-16,-2 0-1 16,6 3 1-16,-3 3-4 15,6 2 0 1,-3 2 5-16,3 9 2 15,-4 0 6-15,1 7 3 16,-3 1-8-16,-3 5-2 16,-3-3-1-16,-3 8 2 15,-3-2-5-15,-9 7-1 0,3-5-24 16,-6 3-12-16,0-3-39 16,-3-2-14-16,0-1-33 15</inkml:trace>
  <inkml:trace contextRef="#ctx0" brushRef="#br0" timeOffset="40681.7963">7334 7773 272 0,'-9'19'101'0,"9"-19"-54"0,6-11-37 15,-3 9 25-15,3-1-8 16,0 0-1-16,0-2-6 15,-1 3-2-15,4-4-10 16,0 4-3-16,6-9-1 0,0 3-2 16,3-8 1-16,-3 3-4 0,6-6 0 15,-3 4 3-15,-1 1 1 16,-2 4-26-16,-3-1-11 16,-3 3-32-16,-3 6-13 15,0-1-46-15</inkml:trace>
  <inkml:trace contextRef="#ctx0" brushRef="#br0" timeOffset="41098.0234">7417 7834 240 0,'0'3'90'0,"0"-3"-48"0,9-3-29 0,-6 1 22 16,3-1-12-16,0 0-3 16,3-7-5-16,0 2-2 31,0-5-7-31,0 2-2 0,2-2 0 0,-2 2-2 15,3 3-2-15,0 3-6 16,-3 8-1-16,0-3-21 16,-9 13-9-16,0-3 10 15,-6 9 7-15,3-3 11 16,-9 8 3-16,3-6 4 16,-6 6 1-16,4-5 14 0,-1 2 6 15,3-5 13-15,0-1 4 16,0-1-3-16,3-4-3 15,0 1-12-15,3-6-4 16,3-2-2-16,6-6 0 16,-3 0-4-16,12-7 0 0,-3 2-5 31,14-11 0-31,-5 4-1 0,9-7 1 16,-3 4-2-16,3-3 2 15,-7 2-7-15,1 3 1 16,-3 3-32-16,-3 3-14 15,-3 2-22-15,-3 2-8 16,-3 4-43 0</inkml:trace>
  <inkml:trace contextRef="#ctx0" brushRef="#br0" timeOffset="41898.5965">7590 7982 192 0,'-12'8'74'0,"12"-8"-40"0,-15 3-2 16,15-3 27-16,0 5-20 15,0 1-10-15,3 4-13 0,0-2-6 16,3 5-5-16,-3-2-4 0,6 2 0 16,-3-2-4-16,6-3 2 15,-4-3 1-15,1-5 2 16,0 0-19-16,3-11-6 16,-3 4 1-16,3-9 2 15,-3 2 7 1,0-7 4-16,0 5 5 0,0 0 2 15,0 3 6-15,-3 3 5 16,0-1 17-16,-3 8 8 16,0 1-13-16,-3 4-4 15,0 1-9-15,-3 5-3 16,3 0 0-16,-6 10-1 16,0-2-2-16,0 6-2 0,0-4 1 15,0 1 1-15,0-4-6 16,3-1 1-16,0-4 1 15,6-7 3-15,-3 0-2 16,6-14-2-16,0 3 2 16,0-8 0-16,0 3 1 15,3 0 2 1,-3 2-1-16,0 1 2 16,0 2-4-16,-1 0 0 15,1 0 3-15,-3 2 3 16,0 1-4-16,-3 5-1 15,0 0 0-15,0 8 2 16,0 0-1-16,0 13-1 0,0-2 1 16,-3 5-1-16,0-6 0 0,3 3 2 15,0-2-1-15,-3-1 2 16,3-2-4-16,-3 0 0 16,0-3-1-16,-2 3 0 15,-1-3 2-15,-3 1 0 16,0-4 0-16,-6 3 0 15,0-2 0-15,-12 2 0 0,6-2 0 16,-2-1 0-16,2 1 19 16,0-3 10-16,3 0-1 15,6-3 0-15,0 0-9 16,9-7-4-16,0 2-2 16,18-13-1-16,-3-1-2 31,21-4-1-31,-3 2-3 0,8-5-1 15,-5 5-3-15,18-11-2 16,-10 4-2-16,13-7 1 16,-7 4-32-16,-2 0-15 15,-6 2-58-15,-9-8-22 16,-4 6-15-16</inkml:trace>
  <inkml:trace contextRef="#ctx0" brushRef="#br0" timeOffset="42562.4039">7884 7522 348 0,'-12'-3'132'0,"12"3"-72"0,3-2-55 0,-3 2 30 0,3-3-21 16,0 1-5-16,6-4-5 15,-3 1-4-15,12-8 1 16,-3 2-1-16,6-2 0 0,-3 2 0 15,3-2 0-15,-4 3 0 16,-2 4 2-16,-3 1-1 16,-6 8-1-16,0-1 3 0,-6 11 2 15,0-2 9-15,-6 8 3 16,0-4-2-16,-6 4-1 16,3-3-6-16,6 2-3 0,0-2-5 15,12 0-2-15,-3 0 1 16,12-5 0-16,-3-1 1 15,6 1 2 1,-3-1-3-16,0 4 0 16,-4-4 3-16,1 6 1 15,0-3-1-15,0 11-2 16,-3-3 5-16,-3 6 4 16,0-4-3-16,-3 4-1 15,0-3-2-15,-3 0 0 16,0-6-2-16,-3 3 2 0,0-5-13 15,-3-3-6-15,0 1-22 16,-12-4-9-16,3-2-4 16,-15-3 1-16,6 1 15 15,-5-4 6-15,5 1 19 16,-3-6 8-16,3 3 27 16,3-8 13-16,3 3 5 0,6-8 2 15,0 2-10-15,12-5-4 16,0 1-9-16,18-9-3 15,-3 5-9-15,6-5-4 16,-3 3-3-16,6-8-3 0,-4 5 1 16,7-2 1-16,-6-1-8 31,9 9-1-31,-7 2-34 0,-2 0-15 16,-3 3-88-1,-3-3-79-15,-3 3 80 16</inkml:trace>
  <inkml:trace contextRef="#ctx0" brushRef="#br0" timeOffset="43482.469">8384 7289 280 0,'-11'-13'104'0,"11"13"-56"0,5-34-36 0,-2 28 24 31,3-2-6-31,0 0 0 16,6 1-4-16,-3-1-1 15,3 2-14-15,0 1 2 0,0 2 3 16,0 1-6-16,-3 4-3 16,0 1-2-16,-3 18-1 0,0-2-5 15,-6 7-1-15,0-2 1 16,0 5 0-16,0-5 3 0,-3 0 1 15,0-3-4-15,3-3 1 16,0-2-2-16,0-2-2 16,0-4 0-16,6-2 3 15,0-3 0-15,5-7 1 16,-2 2 0-16,3-6 0 16,0 1 0-16,-3-3 0 0,0 3 0 15,0 5 0-15,-3 0 4 16,0 8 2-16,0-3-5 15,-3 8 0-15,0-2-1 16,0 5 0-16,-3-3-3 16,0 8 2-16,0-5 1 15,0 8 2 1,0-6-1-16,0 9-1 16,0-3-4-16,-3-1-2 15,0-4-11-15,3 0-1 16,0-4-9-16,3-9 0 0,0 2 9 15,0-8 8-15,0 0 7 16,0-3 4-16,0-2 13 16,-3 5 6-16,0 0 7 0,0 8 4 15,0-3-11-15,0 3-2 16,0 0-8-16,0-3-4 16,0-2-3-16,0-6-3 15,0 0 1-15,3-10 1 16,-3 3-1-16,3-14 2 15,0 5-13 1,0-5-6-16,0 3-16 16,2-10-7-16,1 4-21 15,6-10-10-15,-3 8-2 16,3-3 1-16,-3 3 22 16,0-8 12-16,0 8 26 15,-3-3 14-15,0 6 48 0,0 2 24 16,0 5-1-16,-3 4-1 15,0 1-13-15,0 9-5 16,0 2-13-16,3 19-4 0,-3-3-8 16,3 22-4-16,-3-3-6 15,0 7-2-15,0-4-10 16,-3 12-3-16,0-4-3 16,-3-4-2-16,0-4-8 0,0-4-3 15,0-4-32-15,3-14-14 16,0-2-52-16,0-19-21 15,0 0-24 1</inkml:trace>
  <inkml:trace contextRef="#ctx0" brushRef="#br0" timeOffset="43948.7529">8679 7234 408 0,'-12'8'151'0,"12"-8"-82"0,-3-35-61 15,3 30 32-15,0 5-21 16,0 0-3-16,3-5-8 15,0 2-3-15,6-2-2 0,-3-1-3 0,6 1 1 16,-3 0-1-16,9 0 0 16,-3-1 0-16,5-4 2 15,-2 2-8-15,0-3-3 16,0 1 5-16,-3 2 1 0,-3 0 3 16,-6 2 0-16,0 4 0 15,-3 4 2-15,0 1-3 16,0 5 0-16,0-3 1 31,3 3 2-31,-3-2-6 0,3-1 1 16,-1 0 1-16,1 0 3 15,0 1-2-15,3 2 0 16,0 0-8-16,6-3-2 16,-3 0 4-16,0-2 1 15,-3-1 4-15,0 1 3 16,0-3 0-16,-3 5 2 0,0 1 15 15,-3 7 11-15,0-3-6 16,-3 9-1-16,0-3-9 16,0 18 0-16,0-5-10 0,-3 6-2 15,0-6 1-15,-3 0 1 16,3-5-12-16,-6-3-4 16,3-3-27-16,-3-4-9 15,0-1-37-15,0-10-15 16,0-1-63-16</inkml:trace>
  <inkml:trace contextRef="#ctx0" brushRef="#br0" timeOffset="44202.4129">8884 7379 296 0,'3'-8'110'0,"-3"8"-60"0,15-18-14 31,-12 15 36-31,9 3-12 0,3 0-2 16,3 3-16-16,-3-3-4 15,12 8-21-15,-4 0-4 0,16 2-1 16,-6-2-3-16,9 3 0 15,-7-1-5-15,1 1-3 16,-3 0 0-16,-1-1 1 16,-5-2-1-16,0 0-1 0,-3 0-13 15,0-3-6-15,-3 0-6 16,-1-2-2-16,-2 0-14 16,-3-3-6-16,-3 0-22 15,-3-3-6-15,0 0-86 16</inkml:trace>
  <inkml:trace contextRef="#ctx0" brushRef="#br0" timeOffset="46002.6166">7304 8686 252 0,'-15'11'93'0,"15"-8"-50"0,0-3-52 0,0 0 12 15,9-3-2-15,3-5 1 16,6 0 2-16,3-5 2 15,8-8-3-15,16-6 14 0,9-5 5 32,8-5-8-32,1-2-5 0,5 2-9 15,12-6 0-15,13-4 0 16,-4-9 0-16,0-2 4 16,12-6 5-16,1 1-1 15,-7-1 3-15,0 1-4 16,6 2-2-16,1 0-2 15,-13 6-3-15,-6 2 3 0,-2 5 0 16,2 6-1-16,-9 7-2 16,-8 6 3-16,-7 5 0 15,-11 6 3-15,-3 5 1 16,-10 2-1-16,-8 3 1 16,-3 3-2-16,-6 2 0 0,-3 3-3 31,-3 0-2-31,0 6 1 15,-4 1 1-15,1 1-41 16,0 3-18-16,0 0-86 16,6-1-38-16,-3-2 95 15</inkml:trace>
  <inkml:trace contextRef="#ctx0" brushRef="#br0" timeOffset="53602.004">970 12626 252 0,'-27'-5'93'0,"24"13"-50"0,0 10-59 0,3-2 10 16,0 10 0-16,0 14 2 16,0 16 8-16,0 10 5 15,3 8-5-15,3 16 0 0,9 24 2 31,-3 13-1-31,0 34 2 0,3 14 2 16,-1 20 2-16,-2 22 6 16,-3 16 3-16,-3 24-1 15,0 18-2-15,0 0-1 16,-3 0 0-16,0-21-6 16,3-18-4-16,0-14-3 15,6-34-3-15,-3-13-2 0,9-27-1 0,3-13-14 16,-1-24-4-16,1-16-31 15,-3-21-12-15,0-10-56 16</inkml:trace>
  <inkml:trace contextRef="#ctx0" brushRef="#br0" timeOffset="56271.043">1238 12465 308 0,'-27'-8'115'0,"30"8"-62"0,3 10-77 0,3-7 10 16,3-1 0-16,3 4 6 15,5-1 5-15,-2 0 4 0,6-2 0 16,15 0-3-16,14-3-1 0,10-3 2 15,-1 3 2-15,4-5 0 16,5-3 2-16,16 0-2 16,-1 0-1-16,-6 0 1 15,7 3-1-15,14-3 4 16,-3 0 5 0,0 0 6-16,15 0 3 0,12 0-7 15,-14 0-2-15,2-3-5 16,12 1-3-16,-12 2 0 15,6 0-1-15,9 0 0 16,-6 0 2-16,-6 0-1 16,15 3-1-16,-6 2 1 15,-12 1-1-15,9-1 0 0,3 3 0 16,-12 3 0-16,-3-1 0 16,15 4 0-16,-9 1 0 15,-8 4-3-15,5 0 2 16,0-1 1-16,-6 1 2 15,-6-1-1-15,9 4-1 16,3-1 3-16,-11 3 0 0,17 2 3 16,3 1 3-16,6 2-4 15,-21 0-1-15,-3 0-4 16,9 0-1-16,3-5 1 16,-15 0 0-16,4 0 0 15,14-3 2-15,-6-7-1 31,-3 2 2-31,6 5-2 0,9-5 2 16,-15-3-4-16,12-2 0 0,9-1 5 16,-15 1 2-16,9 0-5 15,15-3-2-15,-15-3 0 16,9 3 0-16,9 0 1 16,-15-3 0-16,6 3 0 15,12-2 2-15,-18-4-3 0,12 4 0 16,6-1-1-16,-16 0 0 15,10 3 4-15,3 0 1 16,-18-2-1-16,9 4-2 16,6 1-2-16,-18 0-1 15,12 2 2-15,6-2 2 16,-18-1 0 0,9 1-1-16,9 0 1 15,-18-3 1-15,-3-3-1 16,15 6-1-16,-6-1 1 15,-9 1-1-15,9-3 0 16,0 2 2-16,-12 1-1 16,9-3 2-16,3 3-2 15,-12-1-1-15,9-4 1 0,6 4-1 16,-15 1-3-16,0 0 2 0,12-3 3 16,-3 2 1-16,-12 1-4 15,9-3 1-15,1 3 0 16,-13 2 2-16,0 0-3 15,9-2 0-15,-3 5 1 16,-15-3 2 0,3 0-3-16,6 3 0 15,-5 0 1-15,-16 0 2 16,0 0-1-16,3 3-1 16,7-3 1-16,-13-3 1 15,-15 0-3-15,-5 3 0 16,-1-3 1-16,4 3 2 15,-4-2-1-15,-2-1 2 0,-7 0 0 16,-5-2 1-16,-9 2-2 16,-4 1-2-16,-2 1 1 15,-3 1 1-15,-3 0 3 16,-7 0 2-16,-2 0-1 16,0 0-1-16,-3 0 3 15,0 0 3-15,-6 3 0 0,0 4 1 16,-3 7-2-16,-3-1-1 0,-3 5-1 15,-6-2 2-15,0 3-5 16,-3 7-3-16,0 6-1 16,3 2 1-16,0 0-1 15,0 6 2-15,3 0-2 32,0-1-1-32,3-7-2 0,0 0 1 15,9-3-1-15,2-3 0 16,4-5 2-16,9-2 2 15,3-9-3-15,9-5-2 16,-7-5-3-16,4-5-1 16,9-6-1-16,8-5 2 15,4 0 2-15,2 3 2 0,-2 5 1 16,-12 5 1-16,-4 6 0 16,-5 5 0-16,0 10 2 15,-4 14 1-15,-2 10-1 16,-6 8 1-16,0 11 0 15,-6 5 3-15,-3 16-5 16,2 0-1 0,-2 8 2-16,-3 0 1 15,0 5-1-15,3-10-2 16,0-1-2-16,6-4 1 0,5-14 1 16,4-3 0-16,0-5-3 15,-3-2 2-15,6-11-1 16,8-6 0-16,10 4 2 15,11-6 2-15,4 0-1 0,-10 0-1 16,-5 2 1-16,0 9-1 16,-4-3-3-16,-2 2 2 15,-6 9 1-15,-7 2 2 16,-8 8 1-16,-9 0 1 16,-9 8-2-16,-12 0-2 15,-12 16 3-15,-12-3 0 0,-2-2 1 16,-16 5 0-16,-26 5-2 15,-13 3-2-15,1-6 3 16,-18-4 0-16,-18-1 3 16,3 5 1-16,-24-10-3 15,0-2-1-15,-3-12-1 16,-15 6-2 0,10-10-2-16,-22-3 1 15,12-11-1-15,-17-5 0 16,2-6 2-16,-3-7 0 0,-8-3-3 15,-1 0 0-15,-5-8 2 16,2-2 2-16,-8-3-2 16,-1-9-2-16,-5 7-1 15,3-14 3-15,-4-1-2 16,-5-1 1-16,0-4 2 0,-16 6 0 16,19-2 0-16,-15 2 0 15,8 0 0-15,-17-1 0 16,9-1-3-16,-3-1 0 15,-6-2 2-15,11 5 0 16,-14 0 1 0,12 0 0-16,-12 2 0 15,12-2 2-15,-7-5-1 16,1 5-1-16,12 0 3 16,-18-3 0-16,18 3-4 15,-16 0 1-15,10 0 0 16,-12 0 2-16,9 2-1 15,2 1-1-15,-5-3 1 0,15 5-1 16,-18-5 0-16,15-8 0 16,-16 5-3-16,22-5 2 15,-12 0 1-15,26 3 0 0,-8-3 2 16,23 0 3-16,-14 0-2 16,17-8-2-16,1 5 0 15,-1-7 1-15,12-6-3 16,-11-5 0-16,14-3-1 0,-11 3 0 15,8 2 0-15,18 1 0 16,-9 2 2-16,15 2 2 16,15-1 1-16,-9 4 3 15,6-2-3-15,18 0-2 32,3 5 0-32,0 2 1 0,3-2-3 15,15-2 0-15,17-1 1 16,1-5 0-16,5 0-3 15,4 1 2-15,2-7-8 16,13 7-2-16,-1-12-10 16,13 3-1-16,5-13-44 15,0-8-19-15,12-21-73 16</inkml:trace>
  <inkml:trace contextRef="#ctx0" brushRef="#br0" timeOffset="57732.9678">15677 12684 148 0,'-30'3'57'0,"30"-3"-30"0,-35 8-18 0,32-8 14 15,-3 0 11-15,0 0 6 16,0 0 12-16,0 0 4 16,3 0-29-16,0 0 2 0,3-3 2 0,0 0-11 15,6-5-3-15,9-7-10 16,5-7-3-16,10-7-4 15,3-5-1-15,6-6 3 16,-16 11 1-16,-2 5-1 16,9-7-2-16,-6 4 1 15,6-5 1-15,5-5-3 0,-17 19 0 16,-3 2 1-16,-9 13 2 16,0 1 3-16,-12 28 4 15,3-2-2-15,-9 26-2 16,0-7 6-16,-9 23 5 15,4-11 7-15,-13 17 3 16,6-11-9 0,-3-3-5-16,3-11-3 15,4-7-1-15,2-6-7 16,3-12-2-16,3-7 4 0,6-25 3 16,0-1-12-16,0-26-3 15,3 6 2-15,-9-30 3 16,0-35 1-16,9 41 1 15,0 7-3-15,9 3 1 0,0 8 0 16,9 16-1-16,-3 3 1 16,12 25 3-16,-3 1 0 15,2 24 3-15,-5-5-1 16,3 18 2-16,-3-6 7 16,0 17 3-16,-3-9-2 31,-3 9-1-31,0-11-6 0,-4-5-3 15,-2-6 4-15,-6-10 4 16,0-6-1-16,-8-23 1 16,2 2-5-16,-30-28-1 15,6 4-6-15,-18-23-2 16,7 8-5-16,-4-14 1 16,9 11-2-16,1 3 2 0,5 5-4 15,6 5-2-15,6 6-11 0,9 7-6 16,0 3-19-1,12 16-5-15,0 0-23 0,21 16-10 16,18 16-38 0</inkml:trace>
  <inkml:trace contextRef="#ctx0" brushRef="#br0" timeOffset="58379.3326">15784 13145 368 0,'-33'0'137'0,"33"0"-74"0,-29 0-54 16,26 0 32-16,-3-3-21 0,3 0-3 15,6-2-11-15,-3 0-2 16,15-3-2-16,-4 2-2 0,7-9 3 16,0-1-4-16,9-8-2 15,-3 3 4-15,15-6 1 16,-7 6-3-16,4 0 1 0,-3 2 2 15,-6 6 1-15,-4 3-1 0,-11 12 1 16,-3 1-2-16,-15 15 2 16,0-2 2-1,-12 13 2-15,4-5-1 0,-7 8 1 16,3-3 0-16,-3 5 3 16,3-2-3-16,0-3-2 31,3-5 0-31,0-5-1 0,4-4-7 15,-1-15 0-15,3 0-4 16,0-21 2-16,0 3-2 16,6-17 2-16,0 6 1 15,6-2 2-15,0 4-4 16,3 6 2-16,0 2 2 16,3 14 1-16,0 2 1 0,9 14 0 15,-4 0 2-15,13 20 1 16,-6-4-1-16,9 10 1 15,-3-5 2-15,-1 5 4 16,-2-6 2-16,-6 1 1 16,0-5 2-16,-12-9 2 0,0-2-5 31,-15-16 1-31,0 0-7 0,-15-16-3 16,3 3-1-16,-8-19-1 15,5 6-3-15,-6-6 2 16,3 3-8-16,-3-3-4 15,4 6-13-15,2-3-6 16,3 5-16-16,3 3-5 16,3 2-21-16,6 3-7 0,3 3-67 15</inkml:trace>
  <inkml:trace contextRef="#ctx0" brushRef="#br0" timeOffset="71656.5096">7465 14415 176 0,'-57'-27'66'0,"48"9"-36"0,0-22-35 0,9 19 10 16,0-8 3-16,6-8 5 15,12-6-2-15,21-10 1 16,26-13-7-16,19-11-3 0,38-5-1 16,26 6-1-16,37-1 2 0,23 0-6 15,27 3 1-15,13 11-34 16,2 12-16-16,-18 20 28 15,-6 17 12-15,-21 30 18 16,-17 16 10-16,-18 13 8 16,-25 18 6-16,-23 22-3 15,-26 2-1-15,-25 9 4 0,-26 10 2 16,-30-1 11-16,-36-9 6 0,-33 2-12 16,-41-3-4-16,-42 0-17 15,-50-2-6-15,-49-14-9 16,-31-10 0-16,-28-19-9 15,-12-10-2-15,7-11-3 32,26-16 1-32,21-13-31 0,35-13-13 15,22-11-39 1,44-21-47-16,39-3 45 16</inkml:trace>
  <inkml:trace contextRef="#ctx0" brushRef="#br0" timeOffset="72277.3331">5134 17584 324 0,'-80'-29'121'0,"53"-11"-66"0,0-23-73 0,18 34 14 0,3-11-5 16,6-13 5-16,15-10 1 16,27-11-1-16,26-6 3 15,21-4-2-15,42-17-1 0,24 6-4 16,24 2 0-16,38-2-14 15,15 0-5-15,12 7 9 16,18 22 8 0,0 27 6-16,-15 23 3 15,-15 29 1-15,-17 21 2 16,-31 11 3-16,-23 21 4 16,-30 16 22-16,-30-2 12 0,-29 7 2 15,-31 11 0-15,-32 5-13 16,-33-8-5-16,-41 9-10 15,-42 4-2-15,-42-7-9 16,-44-14-4-16,-31-13-10 0,-29-18-5 16,-15-17 0-16,6-12 0 15,12-19-52-15,3-14-24 16,15-25-53 0</inkml:trace>
  <inkml:trace contextRef="#ctx0" brushRef="#br0" timeOffset="103332.9959">8748 13584 212 0,'-30'-3'79'0,"24"-2"-42"0,-12-6-50 16,9 3 12-16,-6-2-21 15,0-9-5-15,-6 1 18 16,-2-4 11-16,2-1 1 16,-3-1 23-16,3 0 10 0,6 3-5 15,3 5-3-15,3 3-14 0,6 2-4 16,3 3-6-16,3 3-3 16,6 2 6-16,3 3 3 15,3 3-3-15,3-3 1 16,6 3 1-16,6-3 2 15,11 0-1-15,10 2-1 16,2-2-1 0,1 3 0-16,-3 0 0 15,2-1 0-15,13-2-2 16,-1 0-1-16,4 0-3 16,-4 0-2-16,-5 3 1 0,2-1 1 15,7 1-1-15,5 0 2 16,-3-1-2-16,-5 1 2 15,-4 0 0-15,1-1 3 0,5 1-1 16,4-3 0-16,-4 3-1 16,-2-1 2-16,-4 4-1 15,1-1 0-15,5 3-3 16,1-3-2-16,-4-2 1 16,1-1-1-16,-10 1 0 15,-2 2 2 1,-1 1-1-16,4-1 2 15,0 0-4-15,-4 0 0 16,-2 3 3-16,-4 0 3 16,-5 3-4-16,-6 0-1 15,-4-1 0-15,-2 1 2 16,-3-3-1-16,-3 2-1 0,-3-2-2 16,-3 0 1-16,-4 0-19 0,-2 0-7 15,-6 0-48-15,-3 0-21 16,-3-6-32-1</inkml:trace>
  <inkml:trace contextRef="#ctx0" brushRef="#br0" timeOffset="104673.0631">5411 15962 268 0,'0'-2'101'0,"3"2"-54"0,0 0-55 31,3 0 16-31,0 2-11 0,3 1 0 15,3 2 6-15,2 1 3 16,10-1-3-16,6 0 9 0,9-2 7 16,5 2-8-16,-5 3-3 15,0 0-1-15,2 3 0 16,10-1 3-16,3 1 1 16,2-3-3-16,4 0-3 0,-7 0-2 15,1-1 0-15,-1-1 0 16,7 4 1-16,5-4 4 15,1-4 3-15,-4 1-9 16,-8 2 0-16,-3 3 0 16,2 0 1-16,1-5-1 0,2-1 1 31,1 4 0-31,-1-4 1 0,-2 4 2 16,-6-1 3-16,-4 0-2 15,1-2-2-15,0-3-2 16,8 0 0-16,10 5-2 15,-4-2-1-15,-5-1 1 16,-10 1-1-16,1 0 0 16,0-3 2-16,5 0-1 0,10 0-1 15,-4 0 1-15,-2-3-1 16,-3 3 0-16,-7 0 0 16,-2 0 0-16,0-3 0 15,-1 1 0-15,4-6 2 16,2 8 1-16,-5-8 1 15,0 8 0-15,-6 0 2 0,-4 0-1 16,1 0 2-16,-6 0-6 16,-3 0-1-16,-4 0 0 15,-5 0 0-15,0 5-14 16,-3-5-3-16,-6-10-68 16,-9-6-80 15</inkml:trace>
</inkml:ink>
</file>

<file path=ppt/ink/ink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2:52:06.356"/>
    </inkml:context>
    <inkml:brush xml:id="br0">
      <inkml:brushProperty name="width" value="0.05292" units="cm"/>
      <inkml:brushProperty name="height" value="0.05292" units="cm"/>
      <inkml:brushProperty name="color" value="#FF0000"/>
    </inkml:brush>
  </inkml:definitions>
  <inkml:trace contextRef="#ctx0" brushRef="#br0">18186 6900 280 0,'-134'-29'107'0,"60"5"-58"0,-15-21-66 16,47 30 14-16,-15-9 4 15,1-8 6-15,8 0 2 16,12-5 0-16,13-5-5 0,14-16-1 0,21 2 3 16,23-10-5-16,16 0-3 15,17-3 1-15,31 3 2 0,17 10-7 16,30 14-3-16,11 10 0 16,31 16 3-16,11 11 1 15,10 10 0-15,5 14-12 31,-3 2-4-31,-2 0 6 0,-7 11 6 16,-26 2 8-16,-13 11 3 16,-26 8 13-16,-27 5 5 15,-29 1 14-15,-25 9 8 16,-26 7-5-16,-27 7-2 16,-33 2-8-16,-26 4-5 15,-34 7-4-15,-26-8-1 0,-29-2-1 16,-25-16 0-16,-27-11-6 15,-29-24-2-15,-9-21-6 16,-15-23-2-16,-6-22-5 16,21-10 1-16,0-6 0 15,26-5-1-15,19 0-14 16,17 3-7 0,27 2-40-16,18-7-15 15</inkml:trace>
  <inkml:trace contextRef="#ctx0" brushRef="#br0" timeOffset="1385.5454">7950 8117 340 0,'-140'-5'126'0,"95"-13"-68"0,-68 12-81 0,63-2 13 16,-13-5 1-16,-11 0 4 15,-7-6 4-15,7-2 1 16,11-3 0-16,13-7 0 0,14-4 0 16,15-7 0-16,18-14 0 15,27-7-3-15,24-9 0 16,17 4-1-16,39-1 3 0,12 0 0 16,33 3 3-16,9 10-1 15,27 1-1-15,-1 12 1 16,19 12 1-16,-4 10-3 15,3 13 0-15,-14 10 1 16,-10 11 2-16,-20 17 3 16,-30 7 2-16,-21 5 8 0,-23 11 2 15,-22 16 7-15,-26 10 5 16,-21 6-1-16,-30 2 3 0,-39 11-6 16,-26 0-1-16,-42 0-4 15,-21-6-1-15,-33-7-1 16,-29-8-2-16,-12-22-6 31,-18-12-4-31,2-22-3 0,10-21-3 16,3-8-2-16,18-16-1 15,26-8-16-15,6-5-5 16,21-10-30-16,30-4-13 16,24-10-63-16,24 1-27 15,8-14 29 1</inkml:trace>
  <inkml:trace contextRef="#ctx0" brushRef="#br0" timeOffset="37444.5329">6896 8109 468 0,'-71'-60'-157'0,"8"-14"29"0</inkml:trace>
  <inkml:trace contextRef="#ctx0" brushRef="#br0" timeOffset="45142.7503">3012 5122 168 0,'-12'-13'66'0,"6"8"-36"0,0-3-20 15,6 3 17-15,0-1-11 16,-3-2-4 0,3 0-7-16,0 0-2 15,0 1-1-15,0-1-15 0,0 0-4 16</inkml:trace>
  <inkml:trace contextRef="#ctx0" brushRef="#br0" timeOffset="45942.2112">2976 5146 208 0,'-6'8'79'0,"0"-21"-42"0,3 21-26 16,3-8 23-16,-3-5-5 15,0-1 1-15,0 1-11 0,0-3-4 16,0 0-8-16,3 0-5 0,0 0 1 16,0 0-4-16,0 0 0 15,3 0 1-15,0 3 2 16,0 0-1-16,0 2-1 16,-3 3 3-16,6 3 0 15,0 2 7-15,-6 0 6 0,3 3-6 16,0 0-3-16,-3 0 0 0,0 3 2 15,-3-1 5-15,0 1 1 16,3-8-2-16,-6 2 0 16,3-8-5-16,0 1-3 15,0-4-5-15,0 1 0 32,0-3-2-32,0-3 0 0,3 1 2 15,0-1 0-15,3 3-3 16,0 0 0-16,0 3 2 15,3 2 2-15,-3 3 0 16,3 3 2-16,-3 2 0 16,0 1 3-16,-3 2 3 15,0 0 5-15,-3 0 1 16,0 2-8-16,3-2-2 16,-6 0-3-16,3-5 1 15,0-3-2-15,-3-6-1 16,3-2-2-16,-6-2 1 15,9-1 1-15,-3 1 0 16,3-1-3-16,3 3 2 0,0 3-1 16,3 2 0-16,0 3 2 15,0 3 0-15,3 2 2 0,-9 0 1 16,0 3-1-16,0-2-2 16,0-1 1-16,-6 0-1 15,3 1 0-15,-3-4 2 31,3-2-6-31,-3 0 1 0,0-2-48 16,-3-4-18-16,0-2-97 16</inkml:trace>
  <inkml:trace contextRef="#ctx0" brushRef="#br0" timeOffset="49623.2685">3854 3601 136 0,'0'-13'52'0,"0"13"-28"0,0-8-2 16,0 5 23-16,0 1-10 31,0 2 0-31,0 2-16 0,3 6-4 16,0 5-9-16,-3 6-4 0,3 5 1 15,-3-1-4-15,0 4 0 16,0-1 3-16,0-2 1 15,0-3-4-15,3-2 1 16,3-6-2-16,0-2 0 16,6-6 4-16,6-2 3 0,2-9-2 15,1-2-2-15,3-2 2 16,-3-1 0-16,0-2 1 16,-3 2 0-16,-3 1-11 15,-4-6-5-15,-2-5-23 16,-3 5-8-16,-3-13-87 31,-6-3 37-15,-3 6 43-16,0 4 30 0,-2 7 59 15,-1 1 23-15,0 4 9 16,0 2 5-16,0 3-11 16,3 2 16-1,3 27-25-15,3 10-29 16,0-5-6-16,3 3-3 0,0 0-4 0,3 2 2 15,0-2-9-15,3-3-2 16,-3-5-3-16,3-3-2 16,-4-3-10-16,4-4-4 15,0-4-35-15,0-2-15 16,0 0-71 0,-3-3-35-16,0 3 83 0</inkml:trace>
  <inkml:trace contextRef="#ctx0" brushRef="#br0" timeOffset="50496.14">3000 5120 116 0,'-9'5'46'0,"6"-5"-24"0,0 16-4 0,3-19 20 16,0 3-10-16,0-5-4 31,0 2-2-31,3 1-2 0,6-4-11 16,3 1 1-16,3-3 1 0,11 0-2 15,10-5 0-15,6-3-5 16,5-2-3-16,-2-1 2 15,9-2 0-15,17-8-4 16,15-14 1-16,-5 1 2 0,8 0 1 16,9 2-4-16,-2-2 1 15,-13 2 0-15,-12 6 0 16,-5 2 4-16,-7 8 2 0,-8 6-2 16,0-1-3-16,-13 3-3 15,-5 6-1-15,-6 2 4 16,-6 0 3-16,-7 2-1 31,1 1 0-31,-6 2-1 0,0 1 1 16,-3-1-4-16,3 1 0 15,0-6-21-15,-3 2-10 16,3 4-22-16,-3-6-6 16</inkml:trace>
  <inkml:trace contextRef="#ctx0" brushRef="#br0" timeOffset="50874.3079">4381 4450 188 0,'-24'24'71'0,"21"-27"-38"0,-6 9-8 16,9-4 27-16,-6 1-30 15,3 2-14-15,0-2-2 16,6 0 0-16,3-3-3 0,6 2-6 0,3-4-3 16,0-1 5-16,3-8 5 15,0 3 0-15,-3 1 1 16,-1 4-14-16,-2-2-4 15,0 7 6-15,-6 4 3 0,0 7 6 16,-6 3 1-16,-6 2-4 16,-3 3 1-1,-6 6-29-15,-3-1-10 16,-11 1-60 0,-4-6-24-16,3 5 64 15</inkml:trace>
  <inkml:trace contextRef="#ctx0" brushRef="#br0" timeOffset="51660.5208">3077 4945 136 0,'0'3'52'0,"0"-3"-28"0,-3 0-6 0,3 0 20 16,0 0-4-16,-3 2 1 16,0 4-7-16,-3 2 0 15,0 5-16-15,-3 5-5 0,1 1 0 16,-1 2 5-16,0 0 2 0,0 0-1 15,3 6 2-15,0-3 1 16,3-1-1-16,3 4-7 16,6-6-3-16,6 0-1 15,9-2 2-15,11-6-1 16,7-5 0-16,3-5-1 0,-1-3 0 31,-5 0-2-31,-3-6 1 16,-3-2-59-16,-1 3-27 15,-2 2-53-15</inkml:trace>
  <inkml:trace contextRef="#ctx0" brushRef="#br0" timeOffset="55146.7453">3199 9504 680 0,'3'24'0'0,"3"13"8"15,0-19 0 1,-3 25-1-16,-3 7 1 16,-3 19-5-16,0-1-2 15,0 6 0-15,3 1-1 0,0-15 0 16,0-12-3-16,3-8 0 16,0-11-38-16,3-8-17 15,0-13-46-15,0-16-19 16,0-18-15-16</inkml:trace>
  <inkml:trace contextRef="#ctx0" brushRef="#br0" timeOffset="55346.8323">3232 9586 368 0,'-12'-11'137'0,"15"6"-74"0,-6 0-56 0,3 5 31 16,12-6-15-16,6 1-1 15,-3 2-11-15,3 3-4 16,2 0-4-16,4 0 0 0,3 3 2 15,0-3-9-15,0 3-2 0,2-1-28 16,-2 1-13-16,-9 2-41 16,-3 1-20-16,-12 4-30 31</inkml:trace>
  <inkml:trace contextRef="#ctx0" brushRef="#br0" timeOffset="55546.5038">3280 9930 324 0,'0'8'121'0,"12"-6"-66"0,-4 1-38 0,-2-3 30 0,6 0-16 15,0 0-6-15,6 0-12 16,3-3-4-16,3 1-5 16,0-1-3-16,5 3 0 0,-2 3-28 15,-9-1-9-15,-3-2-55 16,0 6-21-16,-3 2-21 31</inkml:trace>
  <inkml:trace contextRef="#ctx0" brushRef="#br0" timeOffset="55715.4245">3253 10292 284 0,'-27'14'107'0,"24"-17"-58"0,9 6-29 15,0-6 32-15,6 0-19 16,3-2-4-16,3 0-15 0,2-3-6 15,4 0-5-15,3 0-3 0,6-3 1 16,5-5-17-16,7-2-4 16,0-9-67-16,-7 6-28 15,-2-8-16 1</inkml:trace>
  <inkml:trace contextRef="#ctx0" brushRef="#br0" timeOffset="55894.0855">3783 9798 364 0,'6'-3'134'0,"0"-2"-72"0,14 5-68 15,-8 0 25 1,3-3-13-16,9 6-1 16,0-1-42-16,0 1-20 15,-1 0-92-15,-2-1-42 16</inkml:trace>
  <inkml:trace contextRef="#ctx0" brushRef="#br0" timeOffset="56062.6283">3830 9970 324 0,'-18'21'121'0,"15"-19"-66"0,6 1-38 0,3-3 30 16,6 0-19-16,3 0-5 15,12 0-14-15,0 0-4 16,2-3-3-16,1 1-2 0,0-4 1 15,-6 1-65 1,-6 0-29-16,-6 0-63 16</inkml:trace>
  <inkml:trace contextRef="#ctx0" brushRef="#br0" timeOffset="56693.9945">4554 9684 296 0,'0'0'112'0,"6"5"-60"0,2-8-43 0,-2 3 25 16,6 0-21-16,0 3-7 16,3 2-4-16,3 1 0 15,-3 2-1-15,3 7-1 0,-3 4 3 0,-9 5 0 16,-6 2 1-16,-3 9-5 31,-6-1 1-31,-6 0 2 0,0 3 3 16,0-2 22-16,0-3 10 15,3-1-8-15,3-4-2 16,3-6-10-16,0-2-2 16,3-4-9-16,6-1-4 15,6-6-1-15,9-1-1 16,6-1 0-16,12-6 2 0,2-6-28 15,4-1-11-15,3-7-64 16,-4-2-27-16,1-15-19 16</inkml:trace>
  <inkml:trace contextRef="#ctx0" brushRef="#br0" timeOffset="56862.5728">5000 9930 376 0,'-21'18'143'0,"21"-12"-78"0,0-1-67 0,0-5 25 16,0 0-21-16,6-3-3 0,3-5-38 16,6-2-14-16,3-6-85 31,12-3-39-31,-1-2 75 0,1-5 38 16</inkml:trace>
  <inkml:trace contextRef="#ctx0" brushRef="#br0" timeOffset="57078.7793">5310 9583 360 0,'-6'3'134'0,"6"-3"-72"0,-3 5-46 0,9 0 32 0,-6 9-15 15,0 9-4-15,0 7-9 16,0 7 0-16,-3 5-11 16,0 6-3-16,0-1-2 0,0 3 0 15,-3 1 0-15,3-4-5 16,0-7 1-16,3-6-11 15,3-7-3 1,9-19-72 0,6-13-26-16,2-17-14 15,4-7-17 1</inkml:trace>
  <inkml:trace contextRef="#ctx0" brushRef="#br0" timeOffset="57548.2539">5628 9514 296 0,'-3'-21'110'0,"3"13"-60"0,-9-2-25 0,6 4 31 16,-3 1-21-16,-9 5-7 16,-2 3-9-16,-1 2-2 15,-3 3-9-15,3 5 1 0,3 6 4 16,3-1-5-16,3 9 0 16,3 2-2-16,9 11-1 0,6-6-1 15,15 3 0-15,9-3-2 16,0 1 1-16,-1-3-2 15,-2-3 2-15,-3 0 0 16,-3-5 1-16,-7-1-2 16,-2-1 1-16,-3-4-2 15,-6 3-1 1,-6-2-2-16,-9-3-1 16,-12-1-3-16,-8-4-1 15,-7 0 1-15,0-3 2 16,4-6 2-16,2 1 1 15,6-8-2-15,3-3 2 0,6-3 3 16,6-7 3-16,3-6 4 16,6-5 5-16,6 0-4 0,12-3 2 15,9-5-5-15,6-3-2 16,2 6-5-16,1-1 0 16,-6 11 2-16,-3-2 1 15,-4 5-26-15,1 2-9 16,-6 3-50-16,-3 1-20 31,0-1-68-31</inkml:trace>
  <inkml:trace contextRef="#ctx0" brushRef="#br0" timeOffset="57933.1823">5869 9612 356 0,'-3'-10'132'0,"9"10"-72"0,3 0-46 0,0 0 31 31,9 5-19-31,6 3-4 0,5 8-7 16,4 8-2-16,3 5-7 15,-3 5-4-15,-7-5-1 0,1 0-15 16,-3-5-5-16,-3-3-37 15,0-5-16-15,-3-8-70 16</inkml:trace>
  <inkml:trace contextRef="#ctx0" brushRef="#br0" timeOffset="58148.7035">6283 9485 340 0,'-12'0'129'0,"6"0"-70"0,-3 8-29 16,3-2 39-16,-3 4-24 31,0 6-5-31,-3 8-11 0,-2 13-1 16,-1 5-16-16,-9 6-2 0,-3-1-3 15,0 6-6-15,1-5 0 16,5-6-1-16,3-10 0 16,3-8-38-16,18-11-95 15,6-16-8 1,6-7-32-16</inkml:trace>
  <inkml:trace contextRef="#ctx0" brushRef="#br0" timeOffset="58380.5516">6476 9546 412 0,'-8'24'154'0,"5"-13"-84"0,3 7-62 0,0-2 34 15,0 8-15-15,-3 13-1 16,0 3-15-16,0 10-4 0,0 0-5 16,0-5-2-16,3 8 1 0,9-8-30 15,0-5-13-15,-1-14-36 16,7-7-15-16,0-17-61 16,3-2-40-16,0-18 91 15</inkml:trace>
  <inkml:trace contextRef="#ctx0" brushRef="#br0" timeOffset="58634.2712">6628 9816 248 0,'3'-42'93'0,"0"18"-50"0,3-16-22 0,-3 32 28 16,6-16-28-16,3-2-11 0,6-3-7 15,9-3-3-15,2 6 0 16,4 5 2-16,0 7 1 0,-6 9 10 16,-4 8 3-16,-5 5 4 15,0 5 0-15,-3 8 4 16,-9 11 5-16,-3 10-5 15,-6-2 0 1,-9-3-4-16,-3 0-3 16,-6-3 2-16,-8-5 0 15,-1-2-8-15,-6-9-4 16,3-7-15-16,4-8-8 0,-1-6-22 16,3-5-11-16,0-8-111 15</inkml:trace>
  <inkml:trace contextRef="#ctx0" brushRef="#br0" timeOffset="59036.3104">6982 9274 340 0,'-8'0'126'0,"10"0"-68"0,1-3-37 0,-3 3 33 16,6 5-29 0,3-5-13-16,3 0-9 15,3 0-2-15,3 3-8 0,0 0-3 16,6-6-56-16,2 3-26 15,1 0-61 1</inkml:trace>
  <inkml:trace contextRef="#ctx0" brushRef="#br0" timeOffset="59299.996">7393 9107 320 0,'-12'5'121'0,"6"-2"-66"0,3 2-27 0,3 0 35 0,-3 3-29 16,0 3-8-16,3 2-8 16,0 8 0-16,-3 3-10 15,0 5-2-15,3 8-2 0,0-10-2 16,0 2-2-16,3-3-13 31,0-4-4-31,3-7-33 0,3-7-13 16,6-10-29-16,3-9-12 15,3-10-24 1</inkml:trace>
  <inkml:trace contextRef="#ctx0" brushRef="#br0" timeOffset="59736.7935">7622 9163 264 0,'6'-19'101'0,"-3"11"-54"0,0-3-17 0,-3 6 31 0,-3 3-14 16,-3 2-2-16,0 2-22 0,-2 3-6 15,-1 3-11 1,0 3 3-16,0 0 1 0,3 2 1 0,0 3 3 15,3-3-5-15,9 11-3 16,3 5-3 15,9-8-5-31,-1 3 1 16,7-3 1-16,-3 0 0 0,3-8 2 16,-3 3 1-16,-6-3-4 15,-3 1 1-15,-4-1 2 16,-5 3 3-16,-3 2-2 15,-6 1-2-15,-5 2 0 16,-7 0-1-16,-6-2 0 0,-6-6 0 16,0-2 0-16,1-6 0 15,5-8-3-15,3-7 2 16,3-6-1-16,6-3 0 16,6-2 2-16,6-3 2 15,6-2-3-15,9-6 0 16,9 6 1-16,6-1 0 0,-1 1 0 15,1 4 0-15,-6 1-9 16,0 8-4-16,-6 0-26 16,-3 8-10-16,-4-6-43 0,-5 8-19 15,-9 3-27 1</inkml:trace>
  <inkml:trace contextRef="#ctx0" brushRef="#br0" timeOffset="61033.3503">8429 9136 256 0,'-12'-24'96'0,"3"16"-52"0,-3 0-16 0,-3 8 30 32,-2 3-15-32,-4 8-4 0,-3 4-10 15,-3 23-1-15,-3 14-16 16,-8 20-2-16,-4 13 0 0,0 20 3 15,-5 4 2-15,11 2 0 16,9-5 4-16,12-8-9 16,12-19-1-16,12-10-5 15,12-8-1-15,9-11-1 0,0-10-2 16,-1-11-4-16,7-5 0 16,6-14-18-16,8-5-8 15,4-7-53-15,-6-6-23 16,-10-5-58-1</inkml:trace>
  <inkml:trace contextRef="#ctx0" brushRef="#br0" timeOffset="61433.4071">9099 9054 236 0,'-15'-5'90'0,"15"5"-48"0,-3 0-18 0,3 0 29 16,-3 8-18-16,0 8-5 0,0 5-5 15,0 3-1-15,0 7-13 0,0 6-7 0,0 0-2 16,3 0 0-16,0 0 1 15,0-2-54-15,-3-6-23 16,3 3-71 0</inkml:trace>
  <inkml:trace contextRef="#ctx0" brushRef="#br0" timeOffset="61750.0511">8608 9644 292 0,'-15'3'110'0,"15"-1"-60"0,-3-10-25 0,3 8 44 16,6-8-28 0,6 1-7-16,11-1-8 15,16 2-15-15,18-7 2 0,2 0 3 16,10-3-2-16,20-3 2 0,6-2-9 15,-5 0-2-15,-1 0 1 0,6 0 1 16,-6 0-12-16,-11 5-6 16,-13 0-13-16,-17 11-3 15,-9 5-29-15,-16 0-12 16,-8 5-94 0,-15 0-49-16,-6 11 103 15</inkml:trace>
  <inkml:trace contextRef="#ctx0" brushRef="#br0" timeOffset="62970.7522">9248 9819 128 0,'6'-3'49'0,"2"-8"-26"0,-2-2 8 16,0 11 26-16,0-1-10 16,0 3-5-16</inkml:trace>
  <inkml:trace contextRef="#ctx0" brushRef="#br0" timeOffset="63271.0929">9295 9790 443 0,'-3'8'36'16,"-3"2"-9"-16,-6 6-15 0,-5 10-6 15,-10 4-3-15,-3 7 0 16,0 0-2-16,0 2-1 16,4-4 14-16,2-1 5 0,0-2 6 15,3-6 4-15,6-5-11 16,6-7-3-16,3-4-9 16,3-4-4-16,9-4-4 15,12-7 1-15,18 2 3 16,9-7 1-16,11-6-1 15,-5 5-2 1,-4-2 1-16,1 2 1 16,-3-2-3-16,-1 8 0 15,-2-8 1-15,-3 7 0 16,-10 1-22-16,-5 2-8 16,-6-2-20-16,-6 3-9 15,-9-4-34-15,-9-4-14 16,-3-4-5-16</inkml:trace>
  <inkml:trace contextRef="#ctx0" brushRef="#br0" timeOffset="63536.5235">9382 9779 308 0,'6'-3'115'0,"-6"6"-62"0,-9-3-33 0,9 3 30 0,0 2-7 15,0 3-1 1,-3 2-10-16,3 12-5 0,-3 9-15 15,3 9-1-15,-6 13 2 0,-3 8-1 16,-3-6 1-16,3 4-10 16,0-1-1-16,3-8-2 31,0-5 2-31,3-3-14 0,3-5-5 16,3-5-26-16,0-8-11 15,3-5-55-15,0-12-25 16,-3-4-9-1</inkml:trace>
  <inkml:trace contextRef="#ctx0" brushRef="#br0" timeOffset="64751.8304">10239 9766 212 0,'-3'-6'82'0,"3"4"-44"0,3-1-20 0,0 1 23 15,3-1-8-15,6 0-2 16,3 1-11-16,8-1-5 15,1 0-8-15,9-2-5 0,-3 2-1 0,-1 1-1 16,-2 2 2-16,0 0 1 16,-6-3 1-16,-3 0-35 15,-6 3-14-15,-3 0-24 16,-4-2-10-16,-5 2-19 16</inkml:trace>
  <inkml:trace contextRef="#ctx0" brushRef="#br0" timeOffset="66126.1031">11426 9012 292 0,'-5'-11'110'0,"5"19"-60"0,-3-3-32 0,3-2 28 16,0 5-18-16,0 5-5 15,0 6-12-15,-3 7-3 16,0 6-4-16,0 5-3 0,0 5 2 16,0 3-4-16,-6 0 0 15,3-2-12 1,0-1-5-16,-3-2-41 16,0-3-19-16,3-6-58 15</inkml:trace>
  <inkml:trace contextRef="#ctx0" brushRef="#br0" timeOffset="66395.0273">10944 9631 308 0,'-35'8'115'0,"26"-19"-62"0,-3 6-24 16,12 5 33-16,0 0-30 15,12-5-12-15,5-1 0 16,4-4 3-16,6 4-12 15,15-1 1-15,26-4 1 0,7-2-5 0,-4-1 0 16,15-1-4-16,7-1-3 16,-1 0 2-16,-15 3 0 15,-5-1-19-15,-10 4-7 16,-8 2-23-16,-12 3-9 16,-13 2-42-16,-8-2-17 0,-9 10-20 31</inkml:trace>
  <inkml:trace contextRef="#ctx0" brushRef="#br0" timeOffset="67010.7742">11301 9755 212 0,'0'-10'82'0,"6"7"-44"0,-6-8-14 16,3 6 27-16,0 0 0 15,0 0 2-15,-3 5-10 16,3 2-1-16,-3 6-24 16,-3 3 1-16,0 7 1 0,-6 3-9 31,-2 16-1-31,-7 8-4 0,-6 8 1 15,-3 8-4-15,0 0-2 16,3-8 0-16,4 0-1 16,-1-8-3-16,6-5 2 15,3-6-10-15,3-10-5 16,6-8-34-16,9-14-15 16,6-10-21-16,15-10-7 0,11-17-32 15</inkml:trace>
  <inkml:trace contextRef="#ctx0" brushRef="#br0" timeOffset="67395.2246">11543 9649 256 0,'0'-29'96'0,"0"27"-52"0,-3 2-7 0,3 2 34 0,-3 6-20 16,-3 8-6-16,-3 11-15 15,-3 10-7-15,-3 5-13 16,0 8-2-16,3 11 2 0,0 3 0 15,0 4 4-15,0-7 2 16,1-5-1-16,2-6-7 16,3-8-3-16,6-10-8 0,3-5-2 15,6-12 2-15,5-12 1 16,10-11 4-16,15-8 3 16,6-18-9-16,-1-3-2 15,-5-3 3-15,-9 3 1 16,-9 5 2-16,-13 3 2 15,-11 3 3-15,-8 2 2 0,-13 5-3 16,-6 6-3-16,-3 5 0 0,3 6 1 16,4 2-3-16,5 2 0 15,3 1-15-15,6 0-4 16,3-1-30-16,6 1-12 16,6 0-50-16,6-6-21 31</inkml:trace>
  <inkml:trace contextRef="#ctx0" brushRef="#br0" timeOffset="68159.9136">12296 9067 212 0,'-9'-10'82'0,"9"-4"-44"0,0 14-18 0,0 0 27 15,3-2-16-15,3-1-3 16,0 3-1-16,2 0 2 16,10 3-15-16,6 2 3 0,6 11 3 15,6 5-7-15,-4 6-2 16,1 4 5-16,0 9 1 16,-9-8-4-16,0 21-3 0,-7 2 8 15,-2 6 5-15,-6 5-1 16,-9 3-1-16,-3 0-3 15,-12 5 1-15,-11 3-8 16,-13-1-2-16,-6-4-1 16,-2-6 2-16,2-10-3 15,0-6-2 1,-2-13-11-16,-4-8-4 16,0-5-15-16,1-8-4 15,2-6-27-15,12-2-9 16,7-5-96-1</inkml:trace>
  <inkml:trace contextRef="#ctx0" brushRef="#br0" timeOffset="73666.4173">3357 11152 180 0,'-9'-10'68'0,"6"2"-36"0,6 5-2 0,-3-2 28 15,0 2-9-15,0 3-4 0,0 0-6 16,0 0-2-16,0 3-20 16,3 5 7-16,0 5 6 0,0 5-7 15,0 4-1 1,0 23-2-16,0 7 0 15,-3 15-9-15,0-1-4 0,0 5-2 16,0 11 1-16,0-16-1 16,0-7 0-16,0-9-3 15,0-5-2-15,0-11 1 16,0-5 1-16,0-7-19 16,0-9-6-16,0-8-30 0,0-8-14 15,3-10-44-15,0-19-19 16,3-18 5-1</inkml:trace>
  <inkml:trace contextRef="#ctx0" brushRef="#br0" timeOffset="73903.9344">3378 11142 324 0,'-9'0'121'0,"9"2"-66"0,0 4-36 0,0-6 34 15,6 2-25-15,3 1-7 16,3 2-7-16,3-2-2 16,5-3-6-16,10-3-4 0,0-2-1 15,0 0 1-15,2-1 1 0,-5 4-1 16,0 2-2-16,-6 0-37 16,0 5-15-16,-3 0-31 15,-7 3-14-15,1 3-35 16</inkml:trace>
  <inkml:trace contextRef="#ctx0" brushRef="#br0" timeOffset="74105.8259">3482 11491 288 0,'-24'16'107'0,"24"-14"-58"0,0 4-26 0,3-6 29 15,3 0-27 1,3 0-11-16,9-3-9 15,0-2-2-15,6-3-2 0,-1 0 2 0,1 3 0 16,3 2-1-16,-6 3-2 16,0 3-46-16,-9 5-19 15,-3 2-66 1,-1 11-43-16,-2 3 79 16</inkml:trace>
  <inkml:trace contextRef="#ctx0" brushRef="#br0" timeOffset="74290.1309">3494 11927 240 0,'-45'35'90'0,"39"-27"-48"0,-3 5-9 16,6-10 33-16,3-1-21 16,0 1-5-16,6 0-18 15,3-1-6 1,3-2-9-16,9-2-3 0,3-4 2 16,9-2-3-16,-1 0-2 15,4-2-11-15,-3 2-6 16,-3-3-45-16,2 1-18 15,1-1-65 1</inkml:trace>
  <inkml:trace contextRef="#ctx0" brushRef="#br0" timeOffset="74436.9687">4033 11628 264 0,'0'6'101'0,"6"-6"-54"0,0 0-57 0,0 0 14 31,5 0-115-15,1 0-50-16</inkml:trace>
  <inkml:trace contextRef="#ctx0" brushRef="#br0" timeOffset="74606.3694">4068 11851 316 0,'-14'0'121'0,"14"0"-66"0,0 0-40 0,0 0 29 16,5 0-24-16,1 0-6 16,6-6-9-16,-3 1-2 15,3-8-1-15,0 2 1 0,3-2 2 0,6-5-75 16,3 7-32-16</inkml:trace>
  <inkml:trace contextRef="#ctx0" brushRef="#br0" timeOffset="75238.8431">4619 11467 368 0,'-21'0'140'0,"21"0"-76"0,15-3-75 0,-12 1 24 15,6-4-17-15,0 4-1 16,12 2 8-16,0 0 7 16,5 0-4-16,-5 0 6 0,6 5 1 15,-6-2-6-15,3 10-4 16,-6-2 0-16,-4 15 0 0,1-5 1 15,-9 24 0-15,0-5 0 16,-12-6 0-16,0-2-2 16,-12 2 1-16,4-4 9 15,-4 1 4-15,3-4 4 16,0-3 2-16,3-3-8 16,0-3-1-16,3-2-12 0,6-5-5 15,0-3 6-15,12-6 3 16,0 1-5-16,12-3 1 15,-3 0 1-15,9-5 3 0,-7-1-15 16,4 4-8-16,-6-1-27 16,6 0-8-16,-6 1-48 31,6-1-18-31,-4 0-25 16</inkml:trace>
  <inkml:trace contextRef="#ctx0" brushRef="#br0" timeOffset="75423.355">5083 11660 364 0,'-17'3'134'0,"17"-3"-72"0,-6 24-66 16,6-22 26-16,0-7-21 15,0 0-2-15,6-1-27 16,-3 1-11-16,11 0 20 15,1 2-68-15,6-5-25 16</inkml:trace>
  <inkml:trace contextRef="#ctx0" brushRef="#br0" timeOffset="75695.0784">5399 11329 292 0,'-6'-7'110'0,"6"7"-60"0,0 2-19 0,0-2 35 15,0 11-22-15,0-3-5 0,0 8-12 16,0-1-5-16,0 17-12 16,0-5-2-16,0 7 2 0,0-5-8 15,-3 27-1-15,3-11 1 16,-3 2 1-16,0-7-4 31,3 2-1-31,0-7-24 0,0-4-7 16,0-1-30-16,3-12-13 15,0-2-32-15,9-13-14 16,9-6 12 0</inkml:trace>
  <inkml:trace contextRef="#ctx0" brushRef="#br0" timeOffset="76099.8507">5765 11351 240 0,'0'-51'90'0,"0"51"-48"0,-9-23-7 16,9 17 32-16,-3 1-21 0,0 2-6 15,-6 1-15-15,0-1-4 16,-6 14-12-16,6-3 1 0,-2 13 1 31,2-3-9-31,3 3-2 0,0-2-1 16,3 10 2-16,3-5 0 16,6 8 2-16,-3-3-4 15,3 0 0-15,0-3 1 16,3 9 2-16,-1-6-1 15,1 10-1-15,0-7 1 16,-3 0 1-16,0-6-1 0,-3 4 2 16,0-7-2-16,-6-2-1 15,0-2 1-15,-3-8 1 16,0-1-1-16,-9-10-1 16,7 0 1-16,-1-10-1 15,0 2 0-15,6-14 0 16,0 4 0-1,3-6 0-15,0 6 0 16,9-14 0-16,-3 5 0 16,5-4 2-16,1 4-3 15,6-2 0-15,-6 5-54 0,9-2-23 16,-3 2-87 0</inkml:trace>
  <inkml:trace contextRef="#ctx0" brushRef="#br0" timeOffset="77135.8085">6176 11462 192 0,'-6'-19'71'0,"6"19"-38"0,3 0-14 0,0 0 23 15,0 3-8-15,-3 0 0 0,6 2-8 16,-3 0-2-16,6 11-13 16,0-3-4-16,5 8-1 0,1-5-3 15,9 3-2-15,-3-3 2 16,3 2 0-16,9-2-41 16,-13-5-19-16,-2-3-73 15</inkml:trace>
  <inkml:trace contextRef="#ctx0" brushRef="#br0" timeOffset="77383.7359">6494 11306 292 0,'-21'-8'110'0,"21"8"-60"0,-23 0-30 0,20 0 32 15,-12 16-17-15,-12 10-3 16,6-7-9-16,3-4-3 15,-6 17-11-15,4-5-3 0,-1 4 0 16,3-4-3-16,-3 10-2 16,3-8 0-16,3 11-1 15,3-9-9-15,1 4-2 0,5 10-34 16,6-11-15-16,3-10-35 16,6-27-14-16,-4 3-9 15</inkml:trace>
  <inkml:trace contextRef="#ctx0" brushRef="#br0" timeOffset="77902.6163">6709 11284 304 0,'-6'8'112'0,"6"-8"-60"0,-6 30-36 15,6-28 29-15,-3 17-17 16,0-3-4-16,0 15-12 15,0-4-3-15,0 7-5 0,0-5-3 0,3 16 2 16,0-8-4-16,3 3 0 16,0-6-45-16,9-2-20 15,-3-5-21-15,8-17-9 16,7-15 23 0,-6-3 16-16,-3 0 35 15,6-8 36-15,3-16 19 0,-9 9 21 16,-4 4 9-16,1-10-14 15,0 5-6-15,0-10-25 16,0 2-5-16,3 0-1 0,-3 6-3 0,0-3 0 16,0 5-3-16,3 3 1 15,-1 5-4-15,4 5-2 32,-3 1 4-32,3 23 4 0,-3-3 1 15,-3 6 2-15,-3-2 7 16,-6 12 2-16,0-5-2 15,-6 8 1-15,0-2-2 16,-6-3-2-16,0-1-6 16,-3-4-4-16,3-3-1 15,-6-3-1-15,0-2-7 0,-3-9 0 16,4 1-23-16,2-14-11 16,0 3-51-16,3-13-23 15,3 3-28 1</inkml:trace>
  <inkml:trace contextRef="#ctx0" brushRef="#br0" timeOffset="78122.0231">7152 10954 364 0,'-33'5'134'0,"33"-5"-72"0,9-3-52 0,-6 3 30 15,0-2-26-15,0-1-10 0,9-2-3 16,-3 0-2-16,9 2 1 16,-3 0 2-16,6-5 1 0,-3 3-45 15,5-8-19-15,-5 2-54 16,3 6-22-16,-3 0 24 16</inkml:trace>
  <inkml:trace contextRef="#ctx0" brushRef="#br0" timeOffset="78368.5765">7494 10687 264 0,'-9'2'101'0,"9"-2"-54"0,-2 3-13 0,2-3 36 0,0 5-27 15,0-2-9-15,-3 7-10 16,3 1-4-16,-3 5-10 15,0-3-4-15,0 8-2 0,0-2 0 0,0 7 0 16,3-2-5-16,0 2 1 16,0 1-16-16,3-6-4 15,0-5-30-15,9-5-10 16,-4-1-26-16,13-15-9 0,-3 0-22 16</inkml:trace>
  <inkml:trace contextRef="#ctx0" brushRef="#br0" timeOffset="78807.3184">7718 10705 264 0,'-3'-21'101'0,"3"21"-54"0,-9-8-35 0,9 5 26 15,-3 1-9-15,0-1-2 16,0 6-7-16,0-3 0 16,0 5-11-16,0 0-1 0,3 6 2 15,0-1-2-15,3 4 1 16,0-4-5-16,3 3-3 15,0-2-3-15,6 0 1 0,-3-1 1 16,2 3 0-16,-2-2 0 16,0 5 0-16,0-3 2 15,0 11 1-15,-3-6-1 0,0 12-2 16,0-7 3-16,-3 4 0 16,-3-3-1-16,0 2-2 15,0-5 1-15,-6 3-1 16,0-5 2-16,-3-6 1 0,0-3 1 15,-6-4 2-15,3-4-3 16,4-4 0-16,-1-1-1 16,3-5-2-16,0 3-2 15,6-8 1-15,0-1-1 32,6-9 0-32,0 4 2 0,6-2 0 15,-4 2-9-15,4-4-2 16,-3 1-29-16,3-1-14 15,-3 4-104 1</inkml:trace>
  <inkml:trace contextRef="#ctx0" brushRef="#br0" timeOffset="86198.1808">8611 10769 116 0,'-6'-3'46'0,"6"3"-24"0,-3 0 9 0,3 0 24 0,-3 0-14 16,0 0-6-16,0 5-3 15,0-2 2-15,-6 5-19 16,3 0 3-16,-9 13 0 0,3-3-6 15,-9 17 1-15,3-3-2 16,-8 15 1-16,2-7-2 31,0 18 1-31,3-10 0 0,3 10 1 16,3-8-2-16,7 6-1 16,2-9-5-16,14 4-3 0,-2-6-3 15,15-6 1-15,-3-4 1 16,9-1 2-16,-3-7-8 15,3 2-1-15,-4-6-23 16,10 4-10-16,-6-6-39 0,20 3-15 16</inkml:trace>
  <inkml:trace contextRef="#ctx0" brushRef="#br0" timeOffset="86883.9363">9012 11406 244 0,'-14'-8'90'0,"14"8"-48"0,-3-5-29 0,3 2 22 0,3 1-3 15,0-1 3-15,5 3-8 31,1 0-2-31,21-5-14 0,-3-1 0 0,21-4 2 16,-10 2-5-16,13-3-2 16,-6 3-3-16,14-5 0 15,-8 3-2-15,8 2 2 16,-8 0-22-16,-1 8-7 16,-8 0-36-16,-3 5-15 15,-6 0-58-15</inkml:trace>
  <inkml:trace contextRef="#ctx0" brushRef="#br0" timeOffset="87152.3131">9274 11478 272 0,'-35'5'104'0,"35"-5"-56"0,-24 13-27 0,21-13 28 15,-9 16-11-15,0-5 0 0,-3 7-10 16,3-2-5-16,-3 26-13 16,4-7-2-16,-1 15-1 0,0-8-3 15,3 6-1-15,3-8-1 0,3-6-2 16,0-2-21-16,6-6-11 16,0-5-24-16,12-2-7 15,-3-3-24-15,8-8-8 16,-2 0-13-1</inkml:trace>
  <inkml:trace contextRef="#ctx0" brushRef="#br0" timeOffset="87483.9944">9459 11597 264 0,'-9'5'99'0,"9"-5"-54"0,-12 13-20 15,12-13 31-15,-3 6-26 0,0-4-8 31,0 25-3-31,0-6 1 16,-3 18-10-16,0-7 1 0,3 8 0 16,0-6-6-16,3-2-1 15,0-5-4-15,6-1-3 0,-3-5 2 16,9-2 2-16,-3-3-2 16,12-9-2-16,-3 1-7 15,9-16-4-15,-7 1 5 0,4-12 3 16,-3 3-1-16,-6-8 2 15,-3 6 5-15,-9-3 2 16,0 2-7-16,-15-5-2 16,3 6-20-16,-12-3-10 15,3 2-21-15,-6 1-6 16,4 2-54 0</inkml:trace>
  <inkml:trace contextRef="#ctx0" brushRef="#br0" timeOffset="87853.2174">9459 10835 256 0,'-6'0'96'0,"6"0"-52"0,-3-8-21 0,3 5 31 0,-3 0-24 15,3 3-8-15,-3 3-8 16,0 0 0-16,-3 10-7 0,0-2-2 0,-6 12 1 16,3-7-3-16,-3 8-2 15,4-3 0-15,-1 3 1 16,0-5-3-16,6 2 0 16,0-3-1-16,6-2 0 15,0-3 0-15,6-2 0 31,-3-3 2-31,8-3 2 0,-2 0-17 16,6-5-4-16,-3 0-35 16,9-7-13-16,-3 1-51 15,6-12-35 1,-7 2 67-16</inkml:trace>
  <inkml:trace contextRef="#ctx0" brushRef="#br0" timeOffset="88031.4644">9608 10827 296 0,'-15'5'112'0,"15"-5"-60"0,-27 13-39 0,24-13 28 0,-3 11-14 16,3-3-1-16,-3 16-6 16,0-6-3-16,0 11-9 15,0-5-5-15,3 10-2 0,0-4-4 16,3 1 0 0,0-2-34-16,12 6-15 15,-3-6-42-15,9 5-18 16,-3-5-4-1</inkml:trace>
  <inkml:trace contextRef="#ctx0" brushRef="#br0" timeOffset="88257.0934">10123 11327 332 0,'3'2'123'0,"-3"-2"-66"0,26-10-53 0,-20 7 26 16,6-5-15 0,-3 3-1-16,9 0-8 15,-3 2-4-15,9-2-1 16,-3-1-4-16,5 1 2 0,-2 3-59 16,0 2-26-16,-3 0-56 15</inkml:trace>
  <inkml:trace contextRef="#ctx0" brushRef="#br0" timeOffset="88819.9619">10700 11213 320 0,'-9'3'121'0,"9"-3"-66"0,9-3-49 0,-6 0 25 15,9 3-8-15,-3 0-2 16,21-2 0-16,-3-1 1 16,8-2-12-16,-5 0-3 0,9-1-1 15,-7 1-3-15,13 2-2 16,-6 1-9-16,2-1-5 15,-2 3-31-15,-3 3-11 0,-6-3-40 16,-7 2-18-16,-2 1-3 16</inkml:trace>
  <inkml:trace contextRef="#ctx0" brushRef="#br0" timeOffset="89057.0321">10923 11356 328 0,'-32'29'123'0,"32"-29"-66"0,-33 48-42 0,30-43 29 16,-15 21-15-16,3-4-5 15,-3 9-11-15,3-7-4 0,1 18-5 32,2-4-3-32,3 4 0 0,0-5-12 0,6 0-3 15,0-5-39-15,6-6-18 16,0-2-47-1,15-13-58-15,-3-4 57 16</inkml:trace>
  <inkml:trace contextRef="#ctx0" brushRef="#br0" timeOffset="89420.3118">11135 11372 268 0,'-9'8'101'0,"9"-8"-54"0,-18 16-33 15,15-16 26-15,-6 13-13 16,3 0-3 0,-3 11 1-16,0-3 1 15,0 6-13-15,3-1 3 0,-6 14 2 16,4-9-6-16,2 14 1 16,0-8-8-16,3 3-1 15,3-8-4-15,3-3-3 16,0-3 2-16,6-10 2 15,-1 0-2-15,16-18 0 0,-6 2-4 0,9-22 1 16,-3 4 0-16,0-3-1 16,-4 5 1-16,-5 0 3 15,0 3-2-15,-12-1 1 16,0 4-7-16,-15-1-2 16,3 3-16-16,-12-2-8 15,4 2-17-15,-4-5-7 0,3 2-37 16,-3-10-51-1,3 5 41-15</inkml:trace>
  <inkml:trace contextRef="#ctx0" brushRef="#br0" timeOffset="89860.3957">11019 10697 200 0,'-3'-8'77'0,"3"8"-42"0,0-10-4 16,0 7 32-16,0 0-18 15,0 1-3-15,0-4-9 16,0 4-3-16,0 4-17 15,0-2-1-15,0 11-1 0,0-3-4 0,0 8-2 16,0 0-5-16,0 7 0 16,0-1-24-16,0 9-10 15,0-4-33-15,3 2-15 16,0-3-49-16</inkml:trace>
  <inkml:trace contextRef="#ctx0" brushRef="#br0" timeOffset="90489.0837">11709 10761 148 0,'-3'0'57'0,"3"0"-30"0,3-3 6 0,0 3 28 0,0-3-11 32,0 3-4-32,0 0-7 15,0 0 0-15,0 0-21 16,0 0 3-16,3 3 2 0,0 0-1 0,0 2-1 16,0-2-5-16,0 4 0 15,0-1-9-15,3 4-4 16,0 1 6-16,0 5 4 15,-3-3-2-15,2 6 1 0,-2-4-5 16,3 9 1-16,-3-5-3 16,3 5 0-16,-3-3-3 15,3 3 1-15,-3-3 4 16,0 8 4-16,0-5-6 16,-3 2-3-16,0-2 1 15,-6 8 0-15,3-6-4 0,-6 6-1 16,0-6 3-16,-3 6 3 15,3-5-8-15,-9 4-2 16,0-4-13-16,-5-1-5 16,2-2-14-16,-3-3-6 15,3-2-34-15,0-3-14 16,3-3-56 0</inkml:trace>
  <inkml:trace contextRef="#ctx0" brushRef="#br0" timeOffset="92391.1785">3512 12478 184 0,'-12'5'68'0,"12"-5"-36"0,-12 5-9 0,12-5 26 15,0 8-10-15,0 0-2 16,-3 11-6-16,3-3 0 15,-3 15-17-15,0-4-1 0,3 15-2 16,0-7-6-16,-3 28-1 0,0-7-2 0,0 7-2 16,0-7 1-16,0 7-1 15,0-7 0-15,3-1 2 16,0-7-36-16,3-8-15 16,0-6-37-16,3-18-16 15,0 0 0 16</inkml:trace>
  <inkml:trace contextRef="#ctx0" brushRef="#br0" timeOffset="92622.4219">3598 12787 236 0,'-9'-23'88'0,"9"23"-48"0,-3-11-18 15,3 8 28-15,3-2-22 0,3 2-7 16,3 1-11-16,0-1-2 15,6 0-5-15,-3 1-2 0,6-1 0 16,-3 0-1-16,2 1 2 16,-2 2-1-16,3 0 2 15,-3 0-35-15,3 5-16 0,-3-2-35 16,0 7-15-16,-3-2 3 16</inkml:trace>
  <inkml:trace contextRef="#ctx0" brushRef="#br0" timeOffset="92853.996">3589 13113 288 0,'-21'-3'110'0,"21"3"-60"0,-3 3-45 16,3-3 22-16,6-3-15 15,-3 3-2-15,9 0-6 16,3 0-1-16,3-5-1 15,-3 2-2-15,6 3 3 0,-3 0-2 16,-1 0 2-16,-2 0-26 0,0 0-10 16,0 0-34-16,-3 11-12 15,-3-3-30 1</inkml:trace>
  <inkml:trace contextRef="#ctx0" brushRef="#br0" timeOffset="93038.5195">3604 13494 268 0,'-33'5'101'0,"33"-5"-54"0,-12 0-33 0,12 0 28 16,0 0-23-16,0 0-5 15,6 0-7-15,0 0 0 16,9 0-4-16,3 0-2 0,6 0 0 16,-3 0 1-16,3 0 1 15,-7 0-10-15,13-3-5 0,-6 3-52 16,15-2-20-16,-7-1-39 15</inkml:trace>
  <inkml:trace contextRef="#ctx0" brushRef="#br0" timeOffset="93223.0354">4152 13197 260 0,'0'8'99'0,"0"-8"-54"0,3-8-50 0,-3 6 15 15,3-1-8-15,0 0 1 16,3 1 0-16,0 2 1 0,5 0-2 31,-2 0-63-31,3 5-26 0,-3 0-12 16</inkml:trace>
  <inkml:trace contextRef="#ctx0" brushRef="#br0" timeOffset="93406.7937">4182 13481 304 0,'-9'10'115'0,"9"-10"-62"0,-3-10-51 0,3 7 25 0,3 3-16 16,0 0-1-16,3 0-6 15,-1 0-1-15,10 0-1 16,-3 0 1-16,15-11 2 0,-3 3-20 16,9 6-7-16,-4 2-66 15,7-19-30-15,18-7 6 31</inkml:trace>
  <inkml:trace contextRef="#ctx0" brushRef="#br0" timeOffset="93839.0477">4899 13062 312 0,'0'-13'115'0,"0"13"-62"0,9 16-55 0,-6-16 20 0,3-10-11 16,0 2 1-16,3 5 4 15,-3 0 4-15,0 9-8 16,-1-4-2-16,1 9-2 0,0-3-2 15,-3 13 1-15,0-3 0 16,-3 6 1-16,0-3 2 31,-3 19 3-31,0-5 9 0,-6 2 3 16,3-6-4-16,-2-4-2 16,2-6-3-16,3-3 0 15,0-2-6-15,3-2-4 16,0-1-1-16,6-13-1 15,0 0 0-15,2-11 0 16,-2 3-11-16,6-5-5 0,-3 2-50 0,9-2-19 16,-3 0-77-1</inkml:trace>
  <inkml:trace contextRef="#ctx0" brushRef="#br0" timeOffset="94007.7919">5265 13102 332 0,'-9'0'126'0,"9"0"-68"0,-3-5-68 16,3 2 22-16,6 1-11 15,-3-1-1-15,3 3-19 16,0 0-10-16,3-3-54 16,0 1-23-16,3 2 0 15,-3 0 3-15</inkml:trace>
  <inkml:trace contextRef="#ctx0" brushRef="#br0" timeOffset="94393.8778">5467 12859 272 0,'-6'0'101'0,"6"0"-54"0,0-3-15 0,0 0 35 15,0 1-26-15,0-1-10 16,3 1-4-16,0-1-1 15,0 0-13-15,0 1-1 0,0-1 1 16,0 0-3-16,0 3 0 16,0 0-2-16,0 0 2 15,0 0-1-15,0 3 2 0,0 0-4 16,0 2 1-16,0 0-3 16,-3 11 0-16,0-3-3 15,0 19-2-15,0-6 1 16,-3 9 1-16,3-6 1 15,-3 8 1-15,0-5-2 0,0 2-2 16,0-5 1-16,3-8-1 16,0-2-20-16,3 5-7 15,-3-3-15-15,12-10-4 16,-3-1-21-16,6-5-8 0,-3 1-37 16,9-20-14-16,-3 4 21 15</inkml:trace>
  <inkml:trace contextRef="#ctx0" brushRef="#br0" timeOffset="94894.4396">5780 12867 284 0,'0'-14'107'0,"0"14"-58"0,0-18-26 0,0 15 29 16,0-5-14-16,0 3-2 16,0 0-10-16,0-1-2 15,-3 6-13-15,0 0-4 0,3 6-3 0,0-4 0 16,0 6 2-16,0-2-5 15,0 2-1-15,0-3 0 16,6 13 2-16,-3-2-1 16,9 11 2-16,-3-3-2 15,6-1-1-15,-1-4 3 16,7 2 0 0,-3-2 1-16,0 7 0 15,-3-5-2-15,0 8 1 16,-3-5-2-16,-6 3-1 15,0-4 3-15,-12 12 0 0,3-6-1 16,-9-11 1-16,0-2-4 16,-6 11 0-16,3-3 1 15,0-17 0-15,3 1 0 0,-3-13 0 16,4 2-3-16,2-2 2 16,3 0 1-16,0-8 0 15,3 2 0-15,0-10 0 16,3 2 2-16,6-4 1 15,0 1-1-15,9-1 1 16,-1 1-2-16,10-15-1 0,-3 6-2 16,6 2 1-16,-3 5 3 15,0 3 1-15,-4 2-19 16,1 1-7-16,-3 2-56 16,-6 0-26-16,0-8-59 15</inkml:trace>
  <inkml:trace contextRef="#ctx0" brushRef="#br0" timeOffset="95528.4497">6354 12808 280 0,'-23'-10'104'0,"23"10"-56"0,-9-3-32 0,9 3 29 31,9 3-17-31,-3 0-4 0,11 7-5 16,-2-2-1-16,12 16-9 16,-6-6-1-16,6 4-1 0,-6-4-3 15,2 11-1-15,-2-2-1 16,3 2-2-16,-3-3-17 16,3 1-9-16,-4-4-35 0,7-1-13 15,-3-6-63-15,0-11-30 16,-3 0 86-1</inkml:trace>
  <inkml:trace contextRef="#ctx0" brushRef="#br0" timeOffset="95781.6106">6685 12798 276 0,'-15'-13'104'0,"15"13"-56"0,-18-6-14 0,18 4 36 15,-6 4-23-15,0 1-9 16,-3 13-16-16,3-3-4 15,-3 24-11-15,0-5 2 0,-5 0 2 16,-1-6-6-16,-6 9-1 16,3-4-2-16,0 6-2 15,3-5-2-15,0 8 1 0,3-6-23 16,6-10-12-16,3-3-34 16,9 0-14-16,0-2-21 15,9-22-10-15,-3 3 14 16</inkml:trace>
  <inkml:trace contextRef="#ctx0" brushRef="#br0" timeOffset="95997.9553">6985 12692 348 0,'-3'13'129'0,"3"-13"-70"0,-6 27-53 16,6-25 25-16,-2 25-11 15,-1-1-1-15,-3 17-7 0,0-9 0 16,-3 16-7-16,0-7-3 0,3 7-1 16,0-8-1-16,3 22 2 15,0-11-41-15,6-6-16 16,0-7-43-16,6-27-16 16,0-2-10-1</inkml:trace>
  <inkml:trace contextRef="#ctx0" brushRef="#br0" timeOffset="96313.2441">7096 12991 208 0,'6'-29'79'0,"-6"29"-42"0,2-56-12 0,-2 48 27 16,3-10-15-16,-3 2-6 15,3-8-12-15,0 3-4 32,9-3-9-32,-3 6-4 0,6-1 1 0,0 6-2 15,6 8 2-15,-3-1 0 16,3 12 1-16,-4-1 0 15,1 14 0-15,-3-1 6 16,-6 19 4-16,-3-5-1 16,-9 2 0-16,0-5-1 15,-9 0 0-15,0-5-4 0,-9 0 0 16,4-3-3-16,-4-5 0 16,3-3-6-16,0-5-1 15,3-2-24-15,3-12-10 16,3 4-25-16,6-30-10 15,0 5-50 1,12-12-40 0,6-14 70-16</inkml:trace>
  <inkml:trace contextRef="#ctx0" brushRef="#br0" timeOffset="96528.5">7310 12494 332 0,'-9'-11'126'0,"9"11"-68"0,6 37-35 0,-3-32 35 15,-3-13-30-15,0 3-10 0,3 0-9 16,0 2-4-16,6-2-3 16,-3 2-4-16,3-2 1 0,0 0 1 15,-1-1 2-15,1 4-30 16,6-1-13-16,-3 0-17 16,6-2-7-16,-3 0-44 15,15-3-55-15,-6 3 52 16</inkml:trace>
  <inkml:trace contextRef="#ctx0" brushRef="#br0" timeOffset="97045.0946">7670 12293 208 0,'-3'-16'77'0,"3"16"-42"0,-9-11-8 0,9 8 29 15,-3 3-11-15,0 0-4 32,-3-2-10-32,0 2-5 0,0 0-14 15,0 0-1-15,0 0 2 0,3 0-3 16,0 0 2-16,0 0-7 15,3 5-1-15,0 0 0 16,3 6 0-16,0 0-2 0,6 4-2 16,0-1 1-16,9-1-1 15,-3-3 0-15,3 4 0 0,0-4 0 16,0 4 2-16,-4-4 1 16,4 9 3-16,-3-4 1 15,0-4 3-15,-3 0-1 16,-3 12 2-16,0-4-2 15,-6 7 0-15,0-2-8 16,-6-3 0 0,0-2-1-16,0-1 2 15,0-2-1-15,-12-5 2 16,3-3-4-16,-6-5 0 16,3-1-1-16,-2-7 0 15,2 2 2-15,3-15 0 16,0 2-3-16,9-3 0 15,0 3-1-15,9 3 3 0,-3 0-2 16,6-8 1-16,0 2 2 16,3-5 2-16,-1 3 1 0,4-3 1 15,-3 3-5 1,3 0 1-16,-3 3-5 0,0 2 1 16,-3 3-27-16,-3 2-9 15,0 3-29-15,-3 3-11 0,0-1-63 16,-3 6-30-1,0 0 88 1</inkml:trace>
  <inkml:trace contextRef="#ctx0" brushRef="#br0" timeOffset="97283.3377">7539 12245 288 0,'-30'5'110'0,"30"-5"-60"0,-3 0-34 0,3 0 29 16,0 0-11-16,0 0 0 16,0 8-6-16,0-3-3 15,-3 19-13-15,0-3-1 0,0 19 0 0,0-8-6 16,-3 15-3-16,1-7-1 16,-1 8-1-16,3-9-16 0,3 4-6 15,0-6-51 1,3 0-22-16,-3-5-59 15</inkml:trace>
  <inkml:trace contextRef="#ctx0" brushRef="#br0" timeOffset="100474.1067">8596 12504 212 0,'-3'-13'82'0,"3"13"-44"0,-6-16-16 0,6 13 26 0,-3 1-8 16,0-1 2-16,0 3-13 15,0 0-3-15,-6 3-15 16,0-1 2-16,-9 9 1 0,3 0-3 15,-11 15 1-15,5-2 2 16,-9 16 1-16,3-6 3 16,3 14 1-1,3-9-13-15,4 9-3 16,2-6-2-16,9 1-1 16,3-6 0-16,15 0 2 15,-3-6-1-15,14 1-1 16,-2-5 1-16,9-4-1 15,-3-4 0-15,3-6 0 16,-7-2-3-16,7-6 0 0,-6 0-36 16,3-2-14-16,-3-3-116 15,2 8-57-15,7 5 113 16</inkml:trace>
  <inkml:trace contextRef="#ctx0" brushRef="#br0" timeOffset="101681.4771">9117 12242 196 0,'-9'0'74'0,"9"0"-40"0,3-2-7 0,0 2 27 0,3 0-26 15,0 0-10-15,8 0-5 16,-2 0 1-16,6 2-8 31,-3 1-1-31,3 2-1 0,-3 1 0 0,0 1 0 16,-3 1-2-16,-6 6 1 16,0-4-2-16,-9 6-1 0,0-3 3 15,-9 1 2-15,3-1-2 16,-9 0 0-16,3-2 5 15,-3 2 5-15,3-3-1 16,0-2 1-16,3 0-10 0,7-2-1 16,-1-1 2-16,9 5 5 15,0-2-7-15,14 3-1 16,1-3 1-16,6 2 1 16,-3-2 1-16,3 3 2 15,-3-3 10-15,-4 3 5 31,-2-1 2-31,-3 6 3 0,-3-3-5 16,-6 6-3-16,0-3-6 16,-12-1-2-16,3-1-6 15,-15 2-1-15,3-3 1 16,-11 0 0-16,5-2-7 16,-6-1 0-16,3-2-21 15,1 0-9-15,2 0-25 0,0-3-9 16,3 1-30-16,0-4-14 15,3 1-13 1</inkml:trace>
  <inkml:trace contextRef="#ctx0" brushRef="#br0" timeOffset="101918.6345">8881 12766 312 0,'0'0'118'0,"0"0"-64"0,12 0-45 0,-9 0 27 15,12 0-5-15,0 0 2 16,3 0-10-16,-3 0-1 16,21-2-13-16,-7-1-5 0,25-2-1 15,-9-1-2-15,11-2 2 0,-8 3-2 16,17-3-1-16,-8 0-4 16,5 3-2-16,-11 0-30 15,-3-1-12-15,-7 1-63 16,-14 8-26-16,0 2 14 15</inkml:trace>
  <inkml:trace contextRef="#ctx0" brushRef="#br0" timeOffset="102203.4441">9236 12795 260 0,'-27'8'99'0,"27"-8"-54"0,-12 11-11 0,12-11 36 16,-6 5-16-16,3 0-4 16,-6 3-20-16,3-2-7 15,-3 9-13-15,0-1 0 0,-3 20 3 16,1-2-7-16,-4 10-3 16,3-5-2-16,0 0 1 15,3-5-1-15,0-3-1 0,3-5-13 16,3 0-6-16,0-6-28 15,6-2-12-15,0-3-24 16,12-5-11-16,-3-2-40 16</inkml:trace>
  <inkml:trace contextRef="#ctx0" brushRef="#br0" timeOffset="102597.6424">9462 12819 212 0,'3'-18'79'0,"-3"18"-42"0,-3-3 12 0,3 0 37 16,-3 6-27-16,0 0-8 16,0 4-19-16,0 1-6 15,-3 3-15-15,0-3 0 0,-3 24 2 0,3-6-1 0,-6 16 1 16,3-4-5-16,-3 4 0 16,4-5-3-16,-1-3 0 15,3-5-6-15,6-5 1 16,0-3-2-16,6-5 0 15,0-3 0-15,5-2 0 16,-2-3 2-16,12-11 2 0,-3 1-3 16,6-17 0-16,-3 3 1 15,0-10 0-15,-4 5 2 16,-8-3 1-16,-3 3-1 16,-9-3 1-16,0 3-2 15,-11-3-1-15,2 5 1 31,-6 4-1-31,3-1-9 0,-3 5-2 16,3 3-23-16,0-2-8 16,3 2-40-16,6 0-17 15,0 2-50 1</inkml:trace>
  <inkml:trace contextRef="#ctx0" brushRef="#br0" timeOffset="103002.8094">9914 12388 288 0,'3'0'107'0,"-3"0"-58"0,12-11-35 15,-9 9 26-15,9-1-18 16,-3 0-4-16,9 1 4 15,3-1 5-15,3 6-14 16,-4-1 4-16,7 4 1 0,-6-1-2 16,0 11 3-16,-3-3-4 15,0 8 1-15,-4-2 0 0,1 10 2 16,-3-5-6-16,-3 13 1 16,-3-6-2-16,-3 9 3 15,0-6-7-15,-3 1-4 16,0-6-2-16,-9 5 1 15,3-2 1-15,-15 5 1 16,4-5-13-16,-10 5-7 0,3-5-11 0,-6-3-6 16,3-3-26-16,1-2-10 15,2-5-72 1,0-1-71-16</inkml:trace>
  <inkml:trace contextRef="#ctx0" brushRef="#br0" timeOffset="110644.6508">3845 13885 176 0,'-12'-23'68'0,"9"-1"-36"0,-6 3 0 0,6 7 27 15,0 6-12-15,0 3-2 32,-3 2-11-32,-5 6-1 0,-7 13-19 15,-6 5-1-15,-3 14 0 0,-6 15-3 16,1 13 0-16,-7 17 0 15,0 15 4-15,12-13-4 16,7 26 0-16,8-15 0 16,38-8 1-1,10-1-5 1,-3-7-2-16,18-27 2 16,-10-5-3-16,22-8-2 15,-10-5 0-15,1-11 1 16,-9-2 3-16,2-9 2 15,-8-2-3-15,0 8-1 16,-7-3 3-16,-2-10 1 0,-6 0-3 16,-3 2-3-16,-3 0 0 15,-7 6 1-15,1-3-17 16,-6 2-6-16,0-2-26 0,0 3-7 16,-3 0-49-16,3 4-19 15</inkml:trace>
  <inkml:trace contextRef="#ctx0" brushRef="#br0" timeOffset="111060.6099">4193 14867 324 0,'-23'5'123'0,"23"-5"-66"0,-3-5-55 0,3 2 25 16,0 6-18-16,0 0-2 15,3-3-1-15,0 0 1 16,6 2-3 0,-1 1 2-16,7-3 0 0,0 0 0 15,9 3-1-15,-3-1 1 16,6 14 3-16,-7-3 7 15,1-5 2-15,-3-2 4 0,-9 17 1 16,0-2-4-16,-12-2-1 16,0-3-4-16,-9 2-1 15,0-2-5-15,-6 3-3 0,4-3-2 16,-4 2 0-16,3-2-4 16,0 0 0-16,3 0 1 15,3 0 2-15,0-3-39 16,6 0-16-16,0-2-47 15,12-1-19-15,-3-2-39 16</inkml:trace>
  <inkml:trace contextRef="#ctx0" brushRef="#br0" timeOffset="112746.3581">5351 14682 228 0,'-9'-8'88'0,"9"8"-48"0,9-16-7 0,-6 13 33 0,0-2-19 32,0 2-6-32,0 1-7 0,0-1-2 15,-3 3-17-15,0 0 2 0,0 8 3 16,0-3-11-16,-3 14-2 15,0-3-5-15,-6 13-2 16,0-5 1-16,-8 10 1 16,-1-5 3-16,-12 13 4 15,3-7-4-15,3-1-1 16,3-5 0-16,4-5 2 16,2-3-3-16,12-5 0 15,3-3-1-15,18-5 1 16,-4-2 0-16,13-12 1 15,-3 4-5-15,9-6-1 0,-6 2 1 16,14-4 2-16,-5 2 0 16,9-3 2-16,-7 1-18 0,1-1-4 15,-6 3-26-15,-3 0-12 16,-7 0-57-16,-5-7-27 16,-3-9 10-1</inkml:trace>
  <inkml:trace contextRef="#ctx0" brushRef="#br0" timeOffset="112962.6923">5512 14573 300 0,'-21'8'112'0,"21"-8"-60"0,-9 40-21 15,9-35 37-15,-3 16-25 32,0 1-7-32,-3 12-12 0,0-5-6 15,-3 21-10-15,4-5 1 0,-4 13 2 16,3-7-6-16,0 4-3 15,0-10-4-15,3 11 1 16,0-9-28-16,3 6-10 16,0-8-69-16,6-10-28 15,3-1 269-15,6-21 126 0</inkml:trace>
  <inkml:trace contextRef="#ctx0" brushRef="#br0" timeOffset="113109.1761">5661 15100 304 0,'-18'2'112'0,"18"-2"-60"0,-6 3-47 0,6-3 24 0,0 0-18 15,0 0-6-15,6 3-21 16,0-1-10-16,9 4 14 16,-3-4-54-16,9-2-22 0</inkml:trace>
  <inkml:trace contextRef="#ctx0" brushRef="#br0" timeOffset="113933.3092">6078 14912 208 0,'-9'3'77'0,"9"-3"-42"0,0-22-6 0,0 17 28 16,3-11-20-16,0 3-9 16,3-13-8-16,0 2-3 15,5-13-9-15,1 5-5 0,3 3-2 0,-3 5-1 16,6 8 0-16,-3 0 0 15,3 11 2-15,-3 2-1 0,2 14 2 16,-2 0 7-16,-3 15 5 16,-3-5 4-16,-6 8 3 15,0-5-6-15,-9 10 1 32,3-4-4-32,-6 9 0 0,0-4-5 15,-6-6-3-15,4-5 0 16,-7-14-1-16,3-2-5 15,0 0 1-15,3 0-9 16,3-19-2-16,3 1-16 16,6-11-8-16,0 2-17 15,12-7-7-15,0 2-8 0,15 0-1 16,-3 3-3 0,14 0-9-16,-5 2 35 15,6 3 26-15,-7 3 16 16,4-27 54-16,-6 6 26 15,-3 0-11-15,-6 7-3 0,-4 3-10 32,-2 6-3-32,-6 12-28 15,-3 1 7-15,-6-8 2 0,0 2-3 0,-6 3 0 16,0 3-6-16,-6 26-4 16,3-2-2-16,-2 2 3 15,-1-2-2-15,0 7 1 16,0 0-3-16,3 4 1 15,3-4-11-15,6-5-6 0,0-2 1 16,9-6-1-16,0 0-2 16,6-13 2-16,-3 0-12 15,5-13-7-15,-2 2-3 16,3-15 2-16,-3 5 0 16,0-14 3-16,0 4 5 15,0 4 4-15,-3 3 7 0,-3 3 6 31,-4 5 7-31,-2 3 3 16,0 2 6-16,-3 19 4 16,0 0-1-16,-3-2 0 15,0-1-6-15,-2 29 0 16,-1-5-4-16,-6 38 2 0,3-15-4 16,-9 4 1-16,3-8-7 15,-6 15-3-15,3-7 1 0,0-1 2 16,4-7-7-16,-1 0 0 15,3-9-40-15,6-4-16 16,0-6-70-16,9-13-31 16</inkml:trace>
  <inkml:trace contextRef="#ctx0" brushRef="#br0" timeOffset="114449.5034">6926 14510 336 0,'-12'5'126'0,"12"-5"-68"0,0 0-35 16,0 0 37-16,6-3-26 15,0 3-9-15,6 24-7 16,-3-5 1-16,12 20-11 16,-4-4 7-16,16 10 2 0,-6-8-14 0,15 13-3 15,-7-8-1-15,4 3 0 16,-6-8-19-16,-3 1-7 15,-4-7-30-15,-2-4-14 16,-3-3-77 0,0-14-58-16,6-13 81 15</inkml:trace>
  <inkml:trace contextRef="#ctx0" brushRef="#br0" timeOffset="114729.1992">7399 14481 424 0,'-12'0'159'0,"12"0"-86"0,-18 10-65 0,18-10 32 0,-9 3-10 15,1 0 2-15,-10 28-9 16,3-4-4-16,-15 20-11 16,3-7-1-16,-8 16 0 0,5-11-3 15,-3 15-3-15,3-9 0 16,-5 12-1-16,5-10-3 15,0-3 2-15,3-7-10 0,6-6-3 16,4-5-42-16,8-11-17 16,3-3-45-16,15-20-18 15,11-17-15 1</inkml:trace>
  <inkml:trace contextRef="#ctx0" brushRef="#br0" timeOffset="115033.2544">7682 14504 316 0,'3'3'121'0,"-3"-3"-66"0,3 0-27 0,-3 0 38 15,0 0-16-15,0 0-4 16,-3 16-13-16,3-3-4 31,-6 24-16-31,0-5-3 0,-3 13 0 0,0-3-6 0,-6 19 0 16,3-11-2-16,-3 14-2 16,4-8-19-16,2-1-8 15,3-7-41-15,6-6-19 16,0-5-97-1</inkml:trace>
  <inkml:trace contextRef="#ctx0" brushRef="#br0" timeOffset="115412.2179">7795 14825 352 0,'-3'-22'132'0,"3"22"-72"0,3-31-66 0,0 25 25 15,3-12-11-15,0 2 1 0,9-18-5 16,-3 5-1-16,15 2-1 16,-7 6-2-16,10 5 3 0,-6 0 0 15,6 3 1-15,-4 2-2 16,1 3 1-16,-3 0 9 16,-3 27 7-16,-3-3-6 15,-6 18 0 1,-3-5 2-16,-6 16 0 15,0-10-2-15,-12 2 2 16,3-5-2-16,-15 10 2 16,3-5-4-16,-9-5 1 15,6-6-7-15,-5-7-1 16,5-4-4-16,-3-15-1 16,6 0-4-16,0-7 1 0,3-1-18 15,0-3-6-15,4 0-49 0,-7-4-20 16,6-1-78-1</inkml:trace>
  <inkml:trace contextRef="#ctx0" brushRef="#br0" timeOffset="120936.0293">8134 14240 284 0,'-3'42'107'0,"3"-36"-58"0,3-65-33 15,0 49 29-15,3 2-6 16,0 2 1-16,0-4-13 0,0 2-5 16,3 3-12-16,-3-1 0 0,6 1 3 15,-3 0-7-15,6 5-1 16,-3 0-3-16,3 2 1 16,-1 1 0-16,4-3 1 15,-3 0-13-15,3 0-4 16,-3 0-40-16,0 16-18 0,0 2-84 15,3-12-49 1,-4-6 96-16</inkml:trace>
  <inkml:trace contextRef="#ctx0" brushRef="#br0" timeOffset="121120.7401">8518 14004 104 0,'-6'-2'41'0,"6"2"-22"0,-6 2-64 16,6-2-13-16,0 3 25 0,3 0 15 16</inkml:trace>
  <inkml:trace contextRef="#ctx0" brushRef="#br0" timeOffset="121520.9229">8530 14049 280 0,'3'-2'104'0,"-3"2"-56"0,3-3-34 0,-3 0 26 0,3 1-2 16,0 2 2-16,0 0-7 15,0 0-3-15,0 2-16 16,0 1 0-16,0 2 2 0,0-2-2 16,0 2 0-16,0 1-4 15,-3-1 1-15,0-2-4 16,0 20 1-16,0-4-5 0,-3 15 0 15,0-2-1-15,-3 5 1 16,0-5-4-16,3 0 0 16,0-6 1-16,0-2 0 15,0-3-9-15,3-5-4 16,0-3-29-16,3-8-10 31,0 1-44-31,9-12-16 0,-3 1-34 16</inkml:trace>
  <inkml:trace contextRef="#ctx0" brushRef="#br0" timeOffset="122074.9331">8890 13944 264 0,'-9'-3'101'0,"9"3"-54"0,-8-16-24 15,8 13 31-15,-3 1-13 16,0-1-1-16,-6 0-14 15,0 3-4-15,-3 3-13 16,0 0-1-16,-3 7-1 0,3 1 3 16,0 5 1-1,0-3 1-15,3 3 0 16,0-3-4-16,4 0 0 16,-1-2-7-16,3 2-1 15,0-5 0-15,6 0 0 16,0 0 0-16,8-3 0 15,-2 1-3-15,6-6 2 16,-3 0-6-16,6-11 0 0,0 0-6 16,3-10 1-16,-3 5-3 0,-1-5 0 15,-2 3 5-15,0-1 6 16,0 3 5-16,-6 6 4 16,-3-1 11-16,-3 11 5 15,0 0 0-15,-6 11 2 16,0-3-4-16,-3 13 0 0,0-3-1 31,-6 1-2-31,3-3-4 16,-6 29-2-16,0-8-4 15,-2 16-1-15,2-8-3 16,-3 0 1-16,3-8-4 16,0-3 0-16,3-5-17 15,3-2-8-15,0-4-55 0,6-1-24 16,0-4-83-1</inkml:trace>
  <inkml:trace contextRef="#ctx0" brushRef="#br0" timeOffset="123648.0284">9161 14081 356 0,'-21'-8'134'0,"21"8"-72"0,9 0-52 16,-6 0 28-16,6 0-15 16,0 0 0-16,9-2-10 15,0 2-3-15,6-3-5 16,-3 0-6-16,2-2 0 0,-2 0 1 0,6-1 2 16,-6 1 1-16,6 2 3 0,-7 1-43 15,1 2-17-15,-3 0-28 16,-3 2-10-16</inkml:trace>
  <inkml:trace contextRef="#ctx0" brushRef="#br0" timeOffset="124186.1813">9423 14100 232 0,'-6'-19'88'0,"6"19"-48"0,-3 5-9 0,3-5 29 16,0-2-15-16,0-1-6 15,0 3-7-15,0 0-3 32,3 8-16-32,-3-3 3 0,3 11 2 0,0-3-6 15,-3 14-2-15,0-3 1 16,0 13 3-16,0-5-4 0,0 5 2 16,0-6-7-16,-3 25-1 15,0-8 7-15,0 15 2 16,0-10-6-16,-3 2-4 15,3-7-2-15,-3 0 1 0,3-9 1 16,-2 6 1-16,-1-5-2 16,0 5-2-16,0-5 7 15,-6-8 3-15,3-6-3 16,-9-8-2-16,3-2-2 16,-12-18 0-16,6-1-4 15,-5-8 0 1,2 1-1-16,-3-1 0 15,6 3 2-15,0-2 0 16,4-1-3-16,2-2 0 16,3 2-1-16,6-2 3 15,0 3-2-15,6-1 1 16,0 3 0-16,6 0 0 16,0 3 0-16,9-3-2 0,-3 3 0 15,2-1 0-15,-2 1-6 16,0 5-4-16,-3 0-10 0,0-3-5 15,0 1-28-15,-3-1-12 16,0 0-102 0</inkml:trace>
</inkml:ink>
</file>

<file path=ppt/ink/ink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2:54:28.657"/>
    </inkml:context>
    <inkml:brush xml:id="br0">
      <inkml:brushProperty name="width" value="0.05292" units="cm"/>
      <inkml:brushProperty name="height" value="0.05292" units="cm"/>
      <inkml:brushProperty name="color" value="#FF0000"/>
    </inkml:brush>
  </inkml:definitions>
  <inkml:trace contextRef="#ctx0" brushRef="#br0">12629 7062 280 0,'-6'-8'107'0,"-12"5"-58"0,6 6-46 16,6-1 21-16,3 4 1 15,-3-1 7-15,3 6 3 16,0-3 0-16,3 2-18 15,0-2-1-15,3 13 0 0,-3 14 1 0,6 7-1 16,-6 11-4-16,0 16 0 16,0 21-1-16,-6 13 1 0,3 11-6 15,-3 23-2-15,-5-5 0 16,2-2 0-16,3-6-9 16,0-15-2-16,6-11-18 31,-3-19-9-31,-6-13-24 0,9-18-11 15,-3-14-32-15,6-18-11 16</inkml:trace>
  <inkml:trace contextRef="#ctx0" brushRef="#br0" timeOffset="740.251">12486 6601 324 0,'-15'-2'123'0,"12"2"-66"0,0 2-71 0,6-2 19 16,6 0 2-16,9-2 4 16,3-1-2-16,9-5-1 15,8 0-4-15,16-5-3 0,14-3 2 16,7-2-2-16,5 2 2 0,18 0 0 15,7 0 3-15,-7-3-3 16,12 1 0-16,3-3 8 16,-3 10 2-16,0 3 2 15,9 0 4-15,0 6-9 16,-14-1-1-16,-25 0-1 0,45 3 0 31,-9 0 0-31,-12 6 0 0,-3-9-2 16,10 3-1-16,-10-3-6 15,-9 9 1-15,-3-6 0 16,1 0 0-16,2 2 2 16,-6 1 1-16,-8-3-1 15,-7 0-2-15,1 3-2 16,-4-3-1-16,-14 0-5 0,8 0-2 16,-8-3-15-16,-10 3-6 15,-5 3-35-15,-9-1-13 16,-6 1-68-1</inkml:trace>
  <inkml:trace contextRef="#ctx0" brushRef="#br0" timeOffset="1075.5016">15924 6464 212 0,'0'2'79'0,"3"-2"-42"0,-3 6-41 0,0-1 13 31,0-2 12-31,0 2 11 0,0 3-5 16,0 0-1-16,0 2-15 15,0 6 13-15,0 3 6 0,0 5-9 16,0 5-4-16,0 5-10 16,0 14-3-16,-3 7-2 15,-3 11-2-15,-3 9 18 16,3 12 10-16,0-21-8 0,-12 53-1 15,6-34-11-15,-5 55-5 16,-7-5 0-16,12-8 0 16,-3 0-12-16,0-11-7 15,3-10-22-15,3-16-11 16,-3-8-25-16,3-8-11 16,1-8-42-1</inkml:trace>
  <inkml:trace contextRef="#ctx0" brushRef="#br0" timeOffset="4317.6286">12453 8776 236 0,'-17'3'90'0,"5"-6"-48"0,15 1-60 0,-3-1 9 16,6 0-2-16,2-2 6 15,4 0 4-15,9-1 1 32,0-2 0-32,6 1 0 0,0 1 2 0,5-2-3 15,4 0 0-15,9-2 1 16,2-1 2-16,-8 3-1 15,15 0 2-15,-13 3-4 16,16 0 0-16,2-1 3 16,7 1 1-16,2 0 3 15,-5 2 3-15,-1 3 0 0,-2 0 2 16,-4 3 0-16,4 0 1 16,5-3 0-16,1 2 2 15,-4 1-5-15,-2 2-3 0,0-2-3 16,2-1 0-16,3 1 0 15,1 0 1-15,-1-3-2 32,1 0 1-32,-4 0-2 15,4-3-1-15,8-2 1 0,1-1 1 16,-1-9-1-16,-11 12-1 16,-4-2 1-16,1-1-1 15,5 1 0-15,-2-3 0 16,2 3 2-16,-8 0 1 15,-4 5-1-15,1-6 1 0,-3 1-2 16,-1 2 2-16,4 1 2 16,-1-1 4-16,1 3-6 15,-4-5-2-15,-8 5 1 16,0-6 1-16,2 4-1 16,-5-1-2-16,0 1 1 15,-3-4 1-15,2 4-1 0,-2-4-1 16,-3 1 1-16,-6 0-1 15,-1 2 0-15,-2-2 2 16,-3 5 3-16,-3-6 2 0,-3 1-3 16,3-3-1-1,-7 0 1-15,1 0-2 32,-3 0 1-32,-3 0 0 15,0 1 1-15,3 1-5 0,-6 1 1 16,0 0 0-16,-3-1 0 15,3 1-3-15,0 0 2 16,-3-3-10-16,3-8-3 16,0-3-11-16,0-4-2 15,3-6-7-15,3-11-4 0,3-2-12 16,0-6-4-16,0-5-37 16</inkml:trace>
  <inkml:trace contextRef="#ctx0" brushRef="#br0" timeOffset="46962.4687">1952 9358 244 0,'12'-37'90'0,"-3"21"-48"0,3-10-16 0,-3 10 29 15,-3 5-14-15,3 1-1 16,3 2-8-1,-7 3 0-15,-2 2-18 16,3 0 1-16,-9 22 6 16,-3 18-7-16,-11 3-5 15,-1 10-3-15,-6-2-2 16,0-9 0-16,6 6-2 16,-3-5 1-16,7-6-2 15,5-7-1-15,3-3 1 0,9-9 1 16,9-7-1-16,14-5 2 0,-2-3-2 15,9-5 2-15,0-3-2 16,-4-3-1-16,-2 1 3 16,-3-1 0-16,0-2-15 15,0 2-4-15,-4 3-25 16,-2 0-9-16,-3 0-23 0,-3 3-6 16,-3-3-64-1</inkml:trace>
  <inkml:trace contextRef="#ctx0" brushRef="#br0" timeOffset="47246.0695">2160 9282 304 0,'-3'-6'115'0,"0"9"-62"0,3-8-31 15,0 5 31-15,0 2-6 16,0 1-1-16,0 8-12 0,0 2-6 15,0 11-16-15,0 2-1 0,0 6 2 16,-3 7-7-16,3 1-1 16,-2 5-3-16,-1 5-2 15,0 3 1-15,3-10 1 0,-3-4-3 16,-3-4 0-16,6-4-12 16,0-4-5-16,0-3-28 15,0-3-12-15,3-5-41 16,0-3-17-1,6-2-24 1</inkml:trace>
  <inkml:trace contextRef="#ctx0" brushRef="#br0" timeOffset="47477.0521">2494 9710 448 0,'-15'-10'167'0,"12"4"-90"0,-9 12-81 15,9-9 29-15,0 0-21 0,0-2-1 16,3 0-8-16,0-1-1 16,3-1 3-16,3 4-61 0,0-2-26 15,3 2-86 1</inkml:trace>
  <inkml:trace contextRef="#ctx0" brushRef="#br0" timeOffset="48530.596">2824 9615 192 0,'-9'-3'71'0,"6"3"-38"0,-6-2 3 0,6-1 30 16,0-2-24-1,0-1-11-15,0-4-8 16,0-6-1-16,3-8-12 16,3-2-1-16,3-3 1 0,0-11-6 15,3 0-2-15,6 1 1 16,0 2 0-16,3 5-4 16,0 5 1-16,0 6 0 15,-1 5 0-15,-2 6 2 16,3 4 1-16,-3 9-4 0,0 13 1 0,-3 8 15 15,-3 7 10-15,-3 4-4 0,-6 7-2 16,-3 1-5 0,-3-4-1-16,0 4-1 0,-3-9 0 31,0-2-4-31,-3-11-3 0,0-5-2 0,-3-3 0 16,-3-10-2-16,4-3-1 15,2-6-15-15,3-4-5 16,6-6-19-16,3-5-5 15,9-6-28-15,9-2-11 16,2 0-40 15,7 0-35-31,6-3 65 0</inkml:trace>
  <inkml:trace contextRef="#ctx0" brushRef="#br0" timeOffset="48977.3466">3256 9221 244 0,'15'-11'90'0,"-12"3"-48"0,0 6-14 16,-3-1 32-16,-3 0-18 15,-3 1-6-15,-3 2-15 16,-3 0-3-16,0 0-11 0,-6 2 0 0,-3 4 0 16,0 4 1-16,4 1 2 15,-1 5 1-15,3 5 1 16,6 0-2-16,3 3 1 16,9 2-2-16,6 3 2 0,9 3-4 15,3 0-2-15,2-3 0 31,4-5-1-31,0-3-2 0,-3-3-2 16,-3-2 1-16,-4 0 1 16,-2 5-1-16,-3-7-1 15,-3 4 3-15,-3 3 0 16,-6-2-4-16,0-6 1 16,-6 0-5-16,-9-10-1 15,-3-8-6-15,-5 2 0 0,-1-8 6 16,3 3 3-16,6-2 3 15,0-3 0-15,6-9 0 16,6-1 2-16,6-4 3 16,9 3 2-16,9-2-1 15,3-1 1-15,-3 1-4 16,2 0-2-16,1-1 2 0,3 1 0 16,0-1-21-16,-3 6-8 15,-1-3-75-15,1 8-34 16,-3 6-18-1</inkml:trace>
  <inkml:trace contextRef="#ctx0" brushRef="#br0" timeOffset="49645.4278">3640 9215 400 0,'-33'16'151'0,"24"-5"-82"0,-3 2-54 0,9-13 37 16,3 5-26-16,0-2-6 15,6 2-10-15,6-5-2 16,3 0-5-16,6-5-4 0,0-3 0 0,-1-2 3 16,1-4 1-16,0 1-4 15,3 0-1-15,0-3-6 16,0 3 0-16,-7 2 4 15,-2 6 2-15,-6 5 4 16,-6 5 1-16,-6 11 3 16,-3 11 1-1,-3 10 3-15,-3 8 1 16,1 5-5-16,-1 3-2 16,3 2 0-16,-3 3 0 15,0 3-2-15,0-5-2 16,6-11-2-16,0-11 1 15,3-5-30-15,6-13-12 0,6-10-44 16,3-12-18-16,6-10-65 16</inkml:trace>
  <inkml:trace contextRef="#ctx0" brushRef="#br0" timeOffset="49876.8238">3982 9311 432 0,'-21'13'162'0,"24"-10"-88"0,0-11-69 16,3 5 35-16,0-2-20 15,9-3-3-15,6 0-10 16,3-5-3-16,2 2-2 16,-2-2-2-16,0 0 3 0,0 2-2 15,0 0-1-15,-1 1-26 0,-5-1-10 16,0 3-26-16,-6-2-11 15,-3-1-32-15,-3 1-11 16</inkml:trace>
  <inkml:trace contextRef="#ctx0" brushRef="#br0" timeOffset="50277.5876">4223 9110 184 0,'-18'0'68'0,"12"0"-36"0,-3 2 7 0,6-2 32 0,0 3-10 0,1 2-2 16,-4 6-12-16,0 7-5 15,-3 6-23-15,-3 8 6 0,3 10 3 16,0 1 0-16,3-1 3 15,0 0-13-15,3-7-3 16,3-6-9-16,3-5-2 31,3-6-4-31,3-7-3 0,0-6 2 16,3-5 0-16,3-5-2 16,2-3 2-16,4 0 1 15,3-3 0-15,3 1 2 16,0 2 1-16,-1 2-1 15,1 4-2-15,0 2-2 16,-6 2-1-16,-6 6 4 0,-3 3 3 16,-3 5 10-16,-6 2 3 15,-6 3 0-15,-6-2 0 16,-9-1-5-16,-3 1-2 16,-3-3-4-16,-6-3-1 15,1-2-6-15,2-11-1 16,6-3-13-1,-3-5-2-15,3 0-25 0,1 0-10 16,2-2-33-16,3-1-11 16,3 0-83-1</inkml:trace>
  <inkml:trace contextRef="#ctx0" brushRef="#br0" timeOffset="51772.5928">4807 9308 216 0,'-6'-8'82'0,"0"0"-44"0,9-2 0 0,0 4 34 15,0 4-15-15,3 2-5 16,5 2-13 0,-2 1-2-16,12 15-21 15,3 1-5-15,-3 10 0 0,-3 0-7 16,0 3 0-16,-1 2-4 0,4-2-1 16,0-5 3-16,0-4 3 15,0 1-15-15,0-3-8 16,-1-5-24-16,1-8-9 15,-3-5-30-15,-3-3-12 0,0-5-38 16</inkml:trace>
  <inkml:trace contextRef="#ctx0" brushRef="#br0" timeOffset="52010.1516">5101 9271 288 0,'-18'-13'107'0,"15"5"-58"0,-6 8-13 0,7 0 36 15,-4 5-23-15,-3 0-5 16,0 14-15-16,-3 5-6 16,0 10-13-16,0 6-2 0,-6 5-1 15,0 2-1-15,-3 6 1 16,4 3-4-16,-7-1-2 16,6-15 2-16,0-8 0 0,6-6-8 15,3-4-4-15,6-7-24 0,9-4-11 16,6-11-35-16,3-8-14 15,3-3-64 1</inkml:trace>
  <inkml:trace contextRef="#ctx0" brushRef="#br0" timeOffset="52311.0893">5390 9245 320 0,'-6'0'121'0,"6"-3"-66"0,0-2-25 0,0 5 39 16,0 5-24-16,0 0 8 16,0 19-18-1,0 13-19-15,-3 5-1 0,0 9-1 16,0 12-3-16,-3 6-1 15,3 0-4-15,-3 0-1 0,3-9-3 16,-3-4-2-16,3-11-15 0,3-5-7 16,6-14-31-16,0-7-11 15,3-9-55-15,6-10-24 16</inkml:trace>
  <inkml:trace contextRef="#ctx0" brushRef="#br0" timeOffset="52658.397">5610 9520 328 0,'-9'-21'123'0,"9"7"-66"0,6-12-40 15,-6 15 33-15,9-7-24 16,0-6-4-16,9-5-9 16,0-3-3-16,3 6-6 0,0-1-1 0,-4 9 3 15,4 2-3-15,-3 10-2 16,0 4 2-16,0 15 0 15,-3 3 3-15,-3 13 3 16,-3 3 5-16,-7 5 3 16,-4 5 2-16,-4-2 1 15,0 2-3 1,-3-5 2-16,-3 0-6 0,0-2 0 16,-6-6-8-16,0-13-1 15,-9-8-2-15,4-11-2 16,-1-8-4-16,0 1 0 15,0-9-7-15,3-10-3 16,3 0-12-16,7 0-6 16,2 0-36-16,0 0-14 0,6 5-100 15</inkml:trace>
  <inkml:trace contextRef="#ctx0" brushRef="#br0" timeOffset="54099.1975">5932 9139 332 0,'-6'0'126'0,"3"-6"-68"0,9 4-52 15,3-4 25-15,6 1-13 16,2-3 0-16,4 0-9 16,3 0-3-16,0 0-3 15,3 1-3-15,-6-1 1 0,-1 2-1 16,-2 1 2-16,-3 2-39 0,0-2-16 16,0 0-34-16,0 2-11 0,0 0-20 15</inkml:trace>
  <inkml:trace contextRef="#ctx0" brushRef="#br0" timeOffset="54295.7859">6274 8922 332 0,'-6'5'123'0,"3"-8"-66"0,0 19-47 0,3-10 30 16,0 7-9-16,-3 3-1 16,0 2-14-16,3-5-7 15,-3 19-6-15,0-3 0 0,0 0 0 16,0-5-4-16,3 3 1 31,6-4 2-31,3-4-34 16,3-6-13-16,9-10-35 15,0-3-13-15,3-5-43 16</inkml:trace>
  <inkml:trace contextRef="#ctx0" brushRef="#br0" timeOffset="54750.337">6575 8967 260 0,'0'-11'96'0,"0"6"-52"0,-9-3-14 0,9 3 34 16,-3 2-21-16,3 3-4 15,-3 0-12-15,-6 3-3 16,3 5-13-16,0 2 2 0,-3 3 3 16,0 6-4-1,0-1 1-15,0 6-2 0,0 0 1 16,3-3-4-16,3-2-3 15,6-3-2-15,0-6-3 16,12-10-2 0,0-5-1-16,0-6-1 15,0-5-8-15,-3-5-5 16,3-5 2-16,-3 2 4 0,-1-2 4 16,-2-4 4-16,0 7 4 15,-3 7 2-15,-3 5 7 16,-3 3 4-16,-3 11 1 15,0 5 1-15,0 8-4 16,-3 8 0-16,0 13-5 16,0 2 1-16,0 4-3 0,-2 7 0 15,-1 5-1-15,0-7 2 16,0-6-5-16,0-5-1 16,3-5-13-16,3-5-5 15,0-6-36-15,3-5-16 16,0-3-102-16,-3-5-61 31,0 0 104-31</inkml:trace>
  <inkml:trace contextRef="#ctx0" brushRef="#br0" timeOffset="56581.7041">6869 9186 356 0,'-26'8'132'0,"23"-8"-72"0,3 3-50 16,0-3 33-1,11 3-23-15,7-3-7 16,0-3-4-16,3-2-6 16,3-1-2-16,3 1 2 0,-1-3-4 15,4 0 0-15,6 0-26 0,-3-2-9 16,-4-1-17-16,-5 3-8 16,-3 0-4-16,-6 0 0 15,-3 3 29-15,-6 2 16 16,-6 3 22-16,0 0 11 15,-3 6 25-15,-6-1 10 16,0 3 0 0,0 2-2-16,3 1-10 0,0 5-3 15,0 8-12-15,3 5-5 16,0 16-3-16,-3-3-1 16,0 8 2-16,0 3 2 15,-3 0-1-15,3 5 4 16,-2 6-5-16,-1-3 0 15,-3-6-8-15,0-4-2 0,0-6 2 16,3-8 3-16,0-8-2 16,0-8 1-16,0-5-3 15,-3-8 0-15,0-8-6 16,-3-8-1-16,-5-5 1 16,-4-6 2-16,-6-10 0 15,0-3 2 1,1 0-4-16,2 1-2 15,6 4-1-15,9 6 0 16,9 3 0-16,9-1 3 16,12 3 0-16,3 3 1 15,3 0-7-15,-1-1-3 16,1 7-14-16,-3 1-5 16,-3 1-34-16,-3 0-11 0,0-1-92 15</inkml:trace>
  <inkml:trace contextRef="#ctx0" brushRef="#br0" timeOffset="57990.101">7447 9472 312 0,'-21'5'118'0,"21"-5"-64"0,3 3-43 0,3-3 26 0,3 0-20 15,6-3-7-15,9 1-4 16,2-4-2-16,4 4-2 16,3-3-2-16,-3 2 3 0,-1 3-35 15,-2 0-16-15,0 3-61 31,-12-1-65-31,-3 3 52 16</inkml:trace>
  <inkml:trace contextRef="#ctx0" brushRef="#br0" timeOffset="58150.2586">7605 9546 256 0,'-54'19'96'0,"30"-14"-52"0,-3 3-7 0,21-5 36 16,-3-3-16 0,4 0-5-1,2 0-26-15,3 0-9 0,8-3-10 16,10 0-3-16,9-5 0 0,6-2-2 15,0-1-2-15,-1 1-4 0,1 2-2 16,-3 0-61-16,-3 2-28 16,-1 4-68-1</inkml:trace>
  <inkml:trace contextRef="#ctx0" brushRef="#br0" timeOffset="58565.2968">8405 9197 144 0,'0'-13'55'0,"3"-1"-30"0,0-7 23 16,-3 11 33-16,0-1-12 15,-3 1-2-15</inkml:trace>
  <inkml:trace contextRef="#ctx0" brushRef="#br0" timeOffset="58796.6652">8387 9104 559 0,'-20'3'41'0,"-1"8"-10"15,-3 4-17-15,0 17-5 16,3 13-5-16,-3 16-1 16,1 8 5-16,-1 8 3 15,3 5 7-15,3-8 3 16,9-3-10-16,3-10-7 0,9-8 2 16,6-11 3-16,0-10-5 15,9-8-2-15,9-11-1 16,11-10-1-16,1-9 0 0,3-2 0 15,-6-2-16-15,-4-1-4 16,-8 1-12-16,-6-1-3 31,-3 6-30-31,-6-1-12 0,-6 4-84 16</inkml:trace>
  <inkml:trace contextRef="#ctx0" brushRef="#br0" timeOffset="59513.1072">8825 9112 148 0,'0'-21'55'0,"6"8"-30"0,0-3 4 0,0 11 23 16,0-1-2-16,0 1 0 15,0 0-3-15,0 5-2 16,-6 2-25-16,-3 12 4 0,-3 10 3 15,-6 5-2-15,-6 16 3 16,-6 10-3-16,-6 14 0 31,1 5-6-31,-1 8-1 0,3 0 3 16,3-3 1-16,6-4-5 16,0-12-2-16,7-7-7 15,-1-11 0-15,9-11-3 0,0-10 0 16,3-8-6-16,6-14-1 15,6-12 1-15,5-6 0 16,4-16-4-16,0-10 1 0,-3-1-5 16,-3 4 1-16,-9 2 4 15,-3 5 2-15,-6 0-3 16,-6 3 1-16,-3 8 0 16,-3 5-1-16,0 5 1 15,3 4 0-15,0 4-11 16,3 3-2-1,4 3-38-15,2 2-15 16,6-3-100 0</inkml:trace>
  <inkml:trace contextRef="#ctx0" brushRef="#br0" timeOffset="59681.9761">8965 9520 304 0,'-9'8'115'0,"6"-8"-62"0,3 0-64 0,0 0 18 16,6-3-12-16,0-2 1 16,3-1-36-16,0-2-15 15,0 1-60-15,3-4-25 16</inkml:trace>
  <inkml:trace contextRef="#ctx0" brushRef="#br0" timeOffset="60082.4012">9340 9104 284 0,'6'-5'107'0,"-3"2"-58"0,0 3-18 0,0 3 35 16,-3 2-13-16,0 6-1 16,0 7-17-16,-3 12-6 15,-9 15-17-15,-3 7 8 0,-9 17 6 16,0 3-3-16,-5 4 1 15,2 4-7-15,3-11-2 16,6-11-9-16,6-8-4 0,6-10-4 16,9-11-1-16,9-13-3 15,6-11-1-15,9-10-12 16,0-22-3-16,2-5-4 0,-5-7-1 16,-6-1 12-16,-9 3 9 15,0 3 6-15,-12 2 3 31,-3 8 3-31,-3 6 3 0,-3 2-4 16,0 5-1-16,3 3 0 16,0 3 2-16,3 0-21 15,3 2-7-15,3 3-35 16,3-3-16-16,6 1-59 16,0-1-26-16,3 0 35 15</inkml:trace>
  <inkml:trace contextRef="#ctx0" brushRef="#br0" timeOffset="60413.6981">9504 9308 348 0,'12'-3'129'0,"-1"-2"-70"0,7 10-45 0,-9-7 33 16,6 4-15-16,0-2-3 0,0 6-13 16,0-1-3-16,-3 8-7 15,-3 3 0-15,-6 3 4 0,-6 2-6 16,0 8 0-16,-9 3-2 0,-3-1-2 15,-3 1 1-15,0 0 1 16,0-3-1-16,3-3 2 31,3-2 11-31,4-5 6 0,2-3-8 16,6-3-2-16,6-3-4 16,5 1 1-16,7-3-2 15,0-5 2-15,6 2-4 16,0-8 0-16,3-2-10 15,-7-3-3-15,1-5-30 16,-3-3-12-16,-3-3-41 0,0-2-19 16,-3-5-55-1</inkml:trace>
  <inkml:trace contextRef="#ctx0" brushRef="#br0" timeOffset="60799.1126">9962 9112 340 0,'-3'-8'129'0,"0"3"-70"0,6 0-34 0,-3 5 36 15,3 2-20-15,-3 6-4 16,-3 6-12-16,0 4-4 16,-3 14-12-16,-3 13 1 0,-3 5 3 15,-3 11-1-15,0-3 3 0,4 0-4 16,2-2-1-16,0-6-9 15,6-7 0-15,3-6-3 16,3-14 0-16,6-7-7 16,3-13-2-16,2-14-10 15,7 1-4-15,-3-4 16 16,0-4 6 0,-3-6 4-16,0 6-1 15,-9-1 9-15,-3 3 6 16,-6 3-3-16,0 2 1 15,-6 3-8-15,0 3-3 16,0 3-6-16,3-1 0 16,-3 0-27-16,0 3-9 15,0 0-46-15,-3 0-20 0,3 3 214 16</inkml:trace>
  <inkml:trace contextRef="#ctx0" brushRef="#br0" timeOffset="62544.7983">10304 9308 200 0,'-6'-13'74'0,"3"10"-40"0,3-5 2 16,0 0 32-16,3 6-16 0,3 2-8 15,3 5-12-15,9 8-4 0,3 8-15 16,3 1 1-16,5 1 2 0,-2 6-8 16,0 6-2-16,0-1-4 15,-3-5 1-15,-3-5 0 16,-4 3 3-16,-2-1-12 31,-3-5-3-31,0 3-31 0,0-11-12 16,0-10-28-16,-3 0-12 15</inkml:trace>
  <inkml:trace contextRef="#ctx0" brushRef="#br0" timeOffset="62797.604">10673 9279 244 0,'-12'-19'93'0,"7"14"-50"0,-1-3-4 16,3 6 37-16,0 2-21 16,-3 2-7-16,0 1-13 15,0 5-5-15,-3 13-16 16,-6 5-4-16,-3 4-3 0,-9 7 1 0,-2 8 2 16,-4-3-3-16,0 3 1 15,3 0-5-15,3-5 0 16,7-1-1-16,2-4 1 15,6-12-11-15,6-1-2 0,6-9-28 16,12-8-11-16,6-8-31 16,8-7-15-16,4-14-55 31</inkml:trace>
  <inkml:trace contextRef="#ctx0" brushRef="#br0" timeOffset="63029.6525">10962 9223 372 0,'0'0'140'0,"0"-2"-76"0,0 23-55 15,3-11 30-15,-3 9-13 16,-3 7-3-16,0 6-11 16,-3 5-5-16,0 8-4 15,0-2-3-15,-3 7 3 0,0 5-2 16,0-2-1-16,4-8-8 15,2-8-3 1,3-8-29-16,6-5-12 16,5-11-35-16,1-5-15 15,6-8-33-15</inkml:trace>
  <inkml:trace contextRef="#ctx0" brushRef="#br0" timeOffset="63345.6022">11045 9583 232 0,'3'-29'88'0,"0"11"-48"0,3-9-12 16,-3 14 30-16,3-3-15 0,3-5-4 15,3-6-21-15,3 4-9 16,9-1-5-16,6 3 3 0,-4 5 5 16,7 5-4-16,-6 6-2 15,3 10 1-15,-7 6 2 16,-2 5 2-16,-9 2 3 16,-3 6-3-16,-6 8 1 0,-3 2-1 15,-6 6 3-15,-6 2 2 16,-6 0-1-16,-5 1-1 15,-7-9 1-15,3-5-6 16,0-10-1-16,0-9-4 16,1-12-3-16,2-9-9 15,6-13-5 1,0-2-13-16,6-3-4 16,3-8-24-16,3 2-8 15,6-4-40-15,3-1-15 0,6-2-11 16</inkml:trace>
  <inkml:trace contextRef="#ctx0" brushRef="#br0" timeOffset="63513.9973">11301 9165 372 0,'9'-5'140'0,"0"5"-76"0,0-3-59 0,0 3 27 16,3-2-20-16,3 2-5 15,-3 0-4-15,0 0 0 16,0 0-2-16,0 0-16 0,-1 0-7 31,1 0-38-31,0-3-14 0,0-2-73 16</inkml:trace>
  <inkml:trace contextRef="#ctx0" brushRef="#br0" timeOffset="63983.7899">11638 8959 384 0,'9'0'145'0,"-12"5"-78"0,15 0-67 0,-3-5 29 16,0 6-14-16,2-4 2 0,4 1-8 16,0 2-3-16,-3-2-3 15,0 2-3-15,-3-2 1 0,-6 5 1 16,-3 2 1 0,-3 1 1-1,-3 0-2-15,-3 2 1 16,-3 0-4-16,0 3 0 15,-3 0 3-15,3 0 3 16,4-3 0-16,2-3 2 16,6 1-4-16,0-3-2 15,6 0-3-15,2-3 1 16,4 0 1-16,3 3 0 0,-3-5-3 16,3 0 2-16,0-1 1 15,-3 4 2-15,-3-4-1 16,-3 12 6-1,-6-1 1-15,-3 5 6 16,-3 3 4-16,-6 6-1 0,-6-6 2 16,-6 0-8-16,-3-2-2 15,4-6-5-15,-1-2-3 16,6-4-18-16,3-4-9 0,6-6-26 16,9-4-12-16,9-9-46 15,0-5-19-15,3-3-20 16</inkml:trace>
  <inkml:trace contextRef="#ctx0" brushRef="#br0" timeOffset="64284.4723">11867 8996 304 0,'9'-5'112'0,"-6"-3"-60"0,3 2-23 0,-3 6 33 15,0 3-15-15,-3 2-4 16,0 6-21-16,-3-1-8 0,0 6-9 15,-3 5-2-15,0 3 3 0,0-3 1 16,0-2 1-16,3-3 0 16,0-3 0-16,0-2-2 15,3-3 1-15,3-3-2 0,6 0 2 16,3-2-6-16,3-1-1 31,0-2 0-31,6-2 0 16,-1-3-3-16,1-3 2 0,-3-6-15 15,0 1-4-15,-3 0-23 16,0 0-10-16,-6-1-63 16,0 1-27-16,-4-5 6 15</inkml:trace>
  <inkml:trace contextRef="#ctx0" brushRef="#br0" timeOffset="64485.0246">12046 8845 316 0,'-9'5'121'0,"3"-2"-66"0,6 2-38 0,0 1 33 16,0 7-15-16,0-3 0 16,-3 17-9-16,-6 2-2 0,-3 8-13 15,3 3 2-15,-3-3 3 0,3 0-8 16,0 2-2-16,3 1-6 16,0 0-3-16,0 2-27 15,0-2-10-15,0-3-44 0,3 0-16 16,0-3-58 15</inkml:trace>
  <inkml:trace contextRef="#ctx0" brushRef="#br0" timeOffset="66323.0236">12266 9218 288 0,'-24'-21'107'0,"18"18"-58"0,-3 6-15 0,9-6 36 16,-3 3-23-16,0 0-6 0,-3 0-19 16,6 0-6-16,0 0-9 15,0 0-7-15,6-2-1 0,3-1 1 16,3-2 0-16,6-3 2 16,9 0 1-16,5-3-1 15,4 1-2-15,-3-1-2 0,0 6 1 31,-7 2 3-31,-2 8 1 16,-9 6-1-16,-6 8-2 16,-12 10-2-16,-6 18 1 15,-9 1 3-15,-6 7 1 0,-2 1 7 16,-1-6 6-16,-3 3-4 16,3-3 1-16,4-2-4 15,-4-3 2-15,-3-8-4 0,0-8 1 16,-3-5-5-16,4-11-2 15,-1-7 0-15,-3-12 1 16,9-4-6-16,7-6 1 16,8-5-21-16,9-1-7 15,9 1-24-15,8 0-8 16,7 0-39-16,9-3-15 0,3 6-20 16</inkml:trace>
  <inkml:trace contextRef="#ctx0" brushRef="#br0" timeOffset="66492.3085">12584 9477 324 0,'6'8'123'0,"-15"-5"-66"0,9 2-42 0,-3-2 31 31,0 0-21-31,0-1-6 0,0 1-14 16,3-3-3-16,3 0-2 16,6 0-11-16,3-3-3 15,0-2-39-15,3 0-18 0,6-3-38 16,3 0-54-1,8-3 50-15</inkml:trace>
  <inkml:trace contextRef="#ctx0" brushRef="#br0" timeOffset="66854.8348">12915 9340 288 0,'-6'-13'110'0,"0"7"-60"0,-6-4-28 0,6 4 31 16,-3 1-17-16,0 2-4 15,-3 3-12-15,-3 6-5 31,0-1-8-31,4 6-5 0,2-1-1 0,0 9-1 16,3-1 0-16,6-2 0 16,6 0 0-16,3 3 0 15,3-1 0-15,2 1 0 16,4-1 2-16,0-2-3 0,-3-3 0 16,-3 0 1-16,0 1 0 15,-6-4 13-15,-6 1 8 16,-3-1 1-16,-6 1 1 15,-6-3-12-15,-3 0-7 16,-6 2 9-16,0 1 3 0,1-6-11 16,-1 1-2-16,3-4-4 15,3 4-1-15,3-1 4 16,0-3 3 0,3-2-29-16,4 3-13 15,5 0-34-15,3-3-13 16,6 0-86-1</inkml:trace>
  <inkml:trace contextRef="#ctx0" brushRef="#br0" timeOffset="67654.9521">13308 9088 208 0,'6'-7'77'0,"0"4"-42"0,-3 0-10 0,-3 3 25 0,5-2-5 15,1 2-2-15,0 0-9 16,0 0-4-16,3 2-16 16,0 1-2-16,0 2 1 0,3 3 2 15,0 3 3-15,-3 2-4 0,0 0 2 16,0 0 0-16,0 9-1 16,0-1-3-16,-3 5 0 15,-1 3 4-15,-2 3 2 16,-3 2-3-16,0 6-1 15,-3 2-2-15,-2 1 0 16,-4 4 0-16,-6 6 0 0,-9 3-4 16,-9-1 0-16,-8-4-5 15,2-6 0-15,0-6 1 16,3-4 0-16,-2-6-5 16,8-8-1-16,6-8-2 0,0-7 3 15,3-6-11-15,1-6-2 31,5-2-17-31,3-2-6 16,0-3-20-16,3-6-9 0,0-2-50 16,0-3-23-16,3 3 2 15</inkml:trace>
  <inkml:trace contextRef="#ctx0" brushRef="#br0" timeOffset="68583.2361">13951 9131 176 0,'-6'-24'68'0,"3"11"-36"0,-3-6 0 15,3 11 30-15,-3 0-10 16,0-2-3-16,-3 2-8 16,0 0-3-16,0 5-21 15,-3 6 3-15,-3 5 1 0,-3 10-5 0,-5 11-1 16,-7 11-5-16,-3 18-1 16,0 3-1-16,4 11 0 15,5-9 0-15,12-2 0 16,6 0-4-16,12-6-3 15,6-2 0-15,9-10-1 16,5-9 0 0,-2-5 0-16,0-8-20 15,0-5-7-15,6-11-24 16,2-7-7-16,10-14-49 0,-12 0-22 16,-3 3 11-1</inkml:trace>
  <inkml:trace contextRef="#ctx0" brushRef="#br0" timeOffset="69045.9851">14150 9279 276 0,'-18'-3'104'0,"18"3"-56"0,-9-8-27 15,9 6 30-15,0 2-27 16,0 0-8-16,9 0-10 16,-3 0-3-16,9 2-1 15,-3 1-2-15,3 0 3 16,0-1-2-16,3 4-1 15,-4-4 1-15,1 4 1 16,0-1 10-16,-9 5 4 16,0-2 6-16,-9 8 1 15,0 0 1-15,-15 3 0 16,3-4-5-16,-8 4 1 16,2-3-7-16,0 2-3 0,-3 6-8 15,9-5-3-15,12-1-3 16,9-7 3-16,0-3 0 0,12 0 3 15,-3-3-3-15,3 3 0 16,0 0 1-16,2 2 2 16,-2-2-3-16,0 6 0 15,-6-4 5-15,-9 9 5 0,-3-1 6 16,-6 3 3-16,3-2-5 16,-18 2 0-16,-14 8-6 15,2-10-2-15,0-1-2 16,12-5-3-16,3-10-13 15,9 0-6-15,6-3-30 32,12-3-13-32,9-2-34 0,0 2-15 15,-3 1-48 1</inkml:trace>
  <inkml:trace contextRef="#ctx0" brushRef="#br0" timeOffset="69183.4794">14477 9689 284 0,'-11'11'107'0,"11"-11"-58"0,-18 2-37 0,15-2 26 0,-3-2-22 16,3 2-6-16,3-6-14 16,0 4-3-16,9-6 4 15,-3 0-52-15,12 0-20 0,-4 0-48 16</inkml:trace>
  <inkml:trace contextRef="#ctx0" brushRef="#br0" timeOffset="69546.4892">14710 9501 312 0,'-6'-21'118'0,"6"21"-64"0,6-21-54 15,-3 16 23-15,3-9-11 16,-1 4 1-16,10-6-8 16,0 3-1-16,6-3-2 0,-3 3-2 0,6 7 3 15,-3 1-2-15,5 8 2 16,-2-1 0-16,0 9 1 15,-6-1-5-15,-6 9 1 16,0-3 4-16,-9 8 5 16,0-6 10-16,-9 6 8 15,0-3-5-15,-9-2-1 0,3-3-6 16,-9-1-1-16,3-1-6 16,-6-12 0-16,4 1-10 15,2-8 0-15,0-1-7 0,6-10 1 16,3 3-18-16,15-5-8 15,-3 2-22-15,18 3-7 32,-3-1-29-32,8 9-11 0,-2 0-9 15</inkml:trace>
  <inkml:trace contextRef="#ctx0" brushRef="#br0" timeOffset="69864.4512">15097 9493 340 0,'0'0'126'0,"0"0"-68"0,-3-5-37 16,3 2 33-16,0-2-23 15,0 2-4-15,3-5-19 0,0 3-8 16,5-8 0-16,-2 2-1 0,12-2 3 16,-3 3-1-16,15-1-1 15,-6 3 1-15,8 3 1 16,-5-1-3-16,3 9-2 16,-6 0 2-16,0 10 2 15,-6-2 0 1,-7 10 2-16,1-3 7 15,-9 6 5-15,0-5 6 0,-12 2 4 16,3-3-4-16,-11 1-3 16,2-3-8-16,-12-8-2 15,6 0-4-15,-6-8-1 16,3 0-3-16,1-6-1 16,2 1-4-16,3-8 1 0,3 2-16 15,0-2-4-15,3 0-26 16,3-3-8-16,3 3-70 15,6-6-30-15</inkml:trace>
  <inkml:trace contextRef="#ctx0" brushRef="#br0" timeOffset="71352.9296">15751 9282 248 0,'-17'-27'93'0,"17"27"-50"0,-12-18-13 0,12 15 34 15,0 0-16-15,0 3-3 16,3 3-15-16,0 0-6 16,8 12-14-16,-2-1-2 0,9 12-1 15,-3-2-3-15,0 5-3 16,0-5 0-16,3 5-1 16,0-5-3-16,2 0 2 0,-2-3-39 15,0-5-18-15,-3 0-43 16,6-9-17-16</inkml:trace>
  <inkml:trace contextRef="#ctx0" brushRef="#br0" timeOffset="71620.1602">16037 9245 252 0,'-18'-8'93'0,"18"8"-50"0,-9-8-4 0,9 5 37 16,-3 3-21-16,0 0-7 0,-6 11-17 15,1-3-5-15,-7 13-15 16,3-5-2-16,-6 15 1 0,0-4-2 16,-12 12 3-16,6-7-4 0,-8 11-2 15,2-9-5-15,-3 3 0 16,3-5 0-16,7-3 2 16,2-3-32-16,15-7-12 15,0-3-30-15,15-14-10 16,0 1-64-1,9-14-40 1,-4 3 85-16</inkml:trace>
  <inkml:trace contextRef="#ctx0" brushRef="#br0" timeOffset="72167.3766">16314 9274 260 0,'3'-16'96'0,"-3"16"-52"0,6-27-25 16,-3 22 29-16,0-3-2 16,0 3 3-16,0 0-8 0,0-1 0 15,0 12-23-15,0-4 1 0,-6 17 1 16,0-3-9-16,-6 18-1 16,3-5-4-16,-3 21-1 15,0-7-6-15,0 10 1 0,0-8 0 16,0 2 2-16,0-4-12 15,3-4-3 1,0-7-36-16,6-3-13 16,0-5-41-16,9-11-15 15,-3-2-16 1</inkml:trace>
  <inkml:trace contextRef="#ctx0" brushRef="#br0" timeOffset="72489.7864">16516 9475 344 0,'9'-32'129'0,"-9"32"-70"0,12-24-47 15,-9 19 32-15,6-8-21 16,0 2-4-16,6-7-10 16,-3 2-1-16,3 2-5 15,-3 1-2-15,5 5 0 0,-2 0-1 16,3 8 2-16,-3 0-1 0,3 11 2 16,-3 0 2-16,-6 10 2 15,0-3 8-15,-9 11 2 16,0-2 0-16,-6 10 0 15,0-5-5-15,-6 2 0 0,3-5-3 16,-6-2 2-16,0-1-4 16,-6-10 1-16,4-3-7 31,-10-18-3-31,6 2-4 0,-6-7-1 16,6-1-12-16,3-13-5 15,4 8-12-15,8-5-4 16,0 3-50-16,6-4-19 15,0 4-47 1</inkml:trace>
  <inkml:trace contextRef="#ctx0" brushRef="#br0" timeOffset="73468.5764">17076 8954 280 0,'-3'-16'104'0,"3"16"-56"0,0-22-32 0,0 17 29 15,0-3-13-15,0 3-1 16,-3 0-7-16,3-1-1 16,-9 1-12-16,3 2 0 0,-6 6 0 15,3 0-4-15,-3 7-2 16,3-2-2-16,4 8 0 15,-1-3-2 1,6 6-1-16,0-3-2 16,8 10 1-16,-2-7 1 15,3 5 2-15,0-6-1 16,3 3-1-16,0-2 1 16,0 2 1-16,0-3 1 15,-3 4 1-15,-3-4 4 0,-6 6 3 16,0-3-6-16,-3 0-3 15,0-2-1-15,-6-3 1 16,3-3-1-16,-6-5-1 16,0-3-2-16,-3-10 1 0,3 2 1 15,0-7 2-15,1-1-1 16,5-5-1-16,3 3 1 16,6-6 1-16,0 4-3 0,8-7 0 15,-2 4-1-15,6-3 0 16,-3 2 2-16,12-5 2 15,-3 3-1-15,12-3-1 16,-4 3 1-16,7-3-1 16,-6 3-5-16,0 3-1 31,-7-1-15-31,-2 6-6 0,-3 2-22 16,-6 3-8-16,-3 3-74 15,-6 10-63 1,0-2 73-16</inkml:trace>
  <inkml:trace contextRef="#ctx0" brushRef="#br0" timeOffset="75405.1571">17439 9086 188 0,'0'-8'71'0,"0"8"-38"0,9-5-14 16,-3 2 21-16,-3 3-3 15,0 0 1-15,0 3-6 0,-3-1-2 16,0 9-17-16,0-1 1 0,-3 12 0 16,3-4-1-16,-6 11 0 15,-3-5-1-15,0 10 0 32,0-5-2-32,-3 3-1 0,3-5-5 15,3-3-1-15,0-3-1 16,6-5-2-16,0-3 1 15,6-11-1-15,0 1 0 16,6-19 0-16,-3 3-9 16,3-13-2-16,3 4 4 15,0-1 3-15,-3 1 3 0,3-1 1 16,-3 4-3-16,-1 3 2 16,-2 3 5-16,0 8 2 15,-3-1 6-15,0 14 3 16,-3-2-4-16,-3 12 1 15,0-2-1-15,0 5 1 16,0-2-6-16,0 2-2 0,0-3-2 16,3-4-2-16,0-4-2 15,6-5 1-15,0-2 1 0,12-13 0 16,-3 2-9-16,9-11-2 16,-7 3 1-16,7-8 1 15,-3 6 6-15,0-6 1 31,-3 3 2-31,-4 2 2 0,-2 3 3 16,-3 9 2-16,0-1 5 16,-6 10 3-16,-3 1 0 15,-3 7 4-15,0 1-7 16,-3 10-2-16,0-2-5 16,3 2-2-16,0-3-1 15,3 1-2-15,0-3-2 0,0 0 1 16,0-3-17-16,3-2-8 15,0-4-33-15,0-4-12 16,0 0-47-16,3-3-17 16,-3 0 18-1</inkml:trace>
  <inkml:trace contextRef="#ctx0" brushRef="#br0" timeOffset="76553.0216">18368 8954 148 0,'0'-6'55'0,"0"6"-30"0,3-2-7 0,-3 2 18 16,3-3-3-16,0-2 1 16,-3 5-2-16,0 0 0 15,0 0-17-15,0 0 11 0,0 0 6 16,0 0-3-16,0 0 0 16,0 0-1-16,0 2 0 15,0 1-9-15,-6 8-4 0,0-4-2 16,-3 9 1-16,0-5-1 15,-9 13 0-15,3-3-1 0,-15 16 0 16,4-5 0-16,-19 18 2 16,6-8-5-16,-8 16-3 15,8-10-1-15,-15 13 1 32,10-8-1-32,-10 8 0 0,7-11-6 15,2-2 1-15,6-3-5 16,6-8 1-16,4-6-18 15,8-4-6-15,3-6-16 16,9-5-5-16,0-3-18 16,15-10-6-16,0-1-50 15,12-10-50-15,-3 1 65 16</inkml:trace>
  <inkml:trace contextRef="#ctx0" brushRef="#br0" timeOffset="77205.6963">18412 9258 144 0,'0'0'55'0,"0"0"-30"0,9 0-12 16,-6 0 19-16,0 0 2 15,0 0 4-15,0-3 3 0,0 0 2 16,0 3-23-16,-3 0 6 0,0 0 4 15,0 0-3-15,0 0 1 16,0 0-6-16,-3 3-2 16,0 0-2-16,-3 5 0 15,0-3 0-15,-6 6 0 16,4-1-5 0,-4 3 0-16,0-2-4 15,0 8 0-15,0-4-3 0,3 1-1 16,0-3-3-16,0 3-2 15,3-2-2-15,3-1 1 16,0-3-1-16,3 4 0 16,0-4 0-16,6 1 0 15,-3-3 2-15,6 2 2 0,0-2-3 16,0 0 0-16,0 0 1 16,-3 0 2-16,0 0 1 15,-6 3 1-15,0-3 6 16,-9 5 4-16,3 0-1 15,-6 0 0-15,3-2-7 16,-9-3-4 0,3 2-4-16,-11-7 1 15,5 0-21-15,-6-6-8 16,6 3-31-16,0-8-14 16,3 0-59-16,6-8-25 15,4 3 35 1</inkml:trace>
  <inkml:trace contextRef="#ctx0" brushRef="#br0" timeOffset="77584.4619">18734 9041 352 0,'-3'5'132'0,"3"-5"-72"0,18 5-66 16,-15-5 22-16,6 6 5 16,0-1 6-16,6 6 0 15,-4-1 1-15,7 6-16 32,-3 0-2-32,3 10 0 0,-3-4 7 0,-3 15 4 15,-3-6-2-15,-9 14-1 16,0-5-2-16,-12 10 3 15,3-7-5-15,-12 12 0 16,3-10-8-16,-12 3-2 16,4-6-7-16,-25 0-2 15,6-7-18-15,-11-3-8 0,5-6-23 16,-26-7-9-16,14-4-41 0,-17-12-19 16,15 0-27-1</inkml:trace>
  <inkml:trace contextRef="#ctx0" brushRef="#br0" timeOffset="79155.306">7697 10517 248 0,'18'-18'93'0,"-18"18"-50"0,53-3-44 16,-44 3 20-16,42 0-9 15,-4 0 0-15,49-8-4 16,-16 3-1-16,60-6-3 16,-21 3-2-16,66-2 1 0,-31-1 1 15,73 3 3-15,-31 0 9 16,69 0 5-16,-39 0 0 16,72 0-2-16,-42 0-5 0,77 1-2 15,-50 1-4-15,80 1 1 16,-56 0-6-16,74 5-1 15,-57 0 0-15,75 0 2 0,-63 0-3 16,66 2 0-16,-63 1 10 16,60 8 3-16,-56-1-8 15,41-2-4-15,-57 0 2 0,42 0 0 16,-56 0-3-16,23-3 1 16,-50-2 0-16,14-1 2 15,-47 1-1-15,9 0 2 16,-38-1-4-16,-4-2-2 15,-36 0-25-15,-5 0-9 32,-27 0-47-32,-15 0-19 0,-21 0-14 15</inkml:trace>
  <inkml:trace contextRef="#ctx0" brushRef="#br0" timeOffset="83673.5376">13278 11113 264 0,'-21'21'101'0,"18"-8"-54"0,-3 5-22 0,3-12 33 15,3 2-13-15,3-3-4 16,0 0-15-16,3 1-3 16,3-6-14-16,6-6-1 0,3-4 2 15,6-6-6-15,-1-3-2 16,-2-7-1-16,3-11-1 0,0-6 0 16,3 1 2-16,-1 2-1 15,-2 1-1-15,0 4-2 16,-6 1 1-16,-3 5-10 15,-6 5-3-15,0 3-4 16,-6 5-2-16,-3 3-17 0,0 5-6 31,0 0-46-31,0 3-20 0,6 5-9 16</inkml:trace>
  <inkml:trace contextRef="#ctx0" brushRef="#br0" timeOffset="84093.0631">13433 10623 320 0,'-6'3'121'0,"6"-1"-66"0,-3-4-51 0,3 2 26 16,0 0-13-16,3-3 1 16,3 0-7-16,0 3 1 15,6 6-7-15,2-1 1 0,4 3 1 16,0 0 1-16,6 5 0 16,0 6 2-16,0 2 1 15,2 3-1-15,1-3 1 0,-3 3 0 16,0 5 3-16,0 5-3 15,-4 0-1-15,1 6-6 16,-3-8-1-16,0 0-3 16,-3-3-1-16,0-3 1 15,0-5 2-15,-1 1-6 0,4-7-1 32,0-1-25-32,0-4-8 15,0-2-70-15,9 0-33 0,-3-3-3 31</inkml:trace>
  <inkml:trace contextRef="#ctx0" brushRef="#br0" timeOffset="86145.6604">6700 12158 304 0,'-6'18'112'0,"9"-23"-60"0,0 5-47 0,3-3 24 16,3-2-9-16,2-3 0 16,4-5-2-16,3-8-2 15,3-1-8-15,3-7-1 0,3-8 0 16,-4 3-3-16,1-8-1 31,0-6-1-31,-3-2-2 0,-6-1-4 16,0 6 0-16,-6 3-29 15,0 2-11-15,-4 6-19 16,-2 5-6-16,-3 5-56 16</inkml:trace>
  <inkml:trace contextRef="#ctx0" brushRef="#br0" timeOffset="86507.9619">6744 11591 312 0,'-32'3'115'0,"29"-3"-62"0,0 0-38 0,3 0 31 0,0 0-18 16,0 0-4-16,9-3-8 31,5 1-2-31,4-1-8 16,6 0-2-16,6-2 0 0,-3 0-5 0,-1 0 1 16,1 2 0-16,-3 0 0 15,0 3 0-15,0 3 0 16,-3 5 4-16,-1 2 2 15,1 1 9-15,-3 16 2 16,0 4-2-16,-3 9 1 0,0 0-5 16,0 2-1-16,2 8-4 15,4-2-1-15,-3-8-6 16,0 2 1-16,3-2 0 16,0-3 0-16,-1-3-3 15,-2-5 2-15,6-5-28 16,-3-3-13-16,0-10-44 0,-3-9-21 15,3-2-51 1</inkml:trace>
  <inkml:trace contextRef="#ctx0" brushRef="#br0" timeOffset="86761.3071">7545 11819 348 0,'-24'-3'129'0,"24"3"-70"0,12 0-40 0,-3 0 32 16,0 0-24-16,0 0-7 0,6 3-10 16,0-6-5-16,6 3-2 15,-4 0-3-15,4 0 3 0,0 0-22 16,-3 0-7-16,-3 8-154 15</inkml:trace>
  <inkml:trace contextRef="#ctx0" brushRef="#br0" timeOffset="86924.5461">7667 11951 408 0,'-18'19'154'0,"15"-17"-84"0,12 4-68 0,-3-4 28 0,3-2-16 15,3 0-1-15,3-2-7 16,3-1-2-16,0-2-2 0,-4-1-2 0,1 1 1 16,-3 0-63-16,3 2-25 15,3 3-89 1</inkml:trace>
  <inkml:trace contextRef="#ctx0" brushRef="#br0" timeOffset="88712.6748">8774 11464 188 0,'-3'-8'71'0,"12"-5"-38"0,3 0 5 15,-3 5 32-15,0-3-12 16,3-2-4-16,0 3-13 0,-3-1-3 31,0 1 2-31,-3 10-22 0,-6 7-7 16,-6 7-4-16,-12 4-4 16,-9 17 0-16,-6 4-1 15,1 12-2-15,2-1 1 16,0 5-1-16,0-4 4 15,4-12 5-15,5-7 1 16,6-5 4-16,6-6-5 0,3-3-1 16,9-5-4-16,6-2-1 15,6-6-1-15,9-2 1 16,5-3-4-16,10-3 0 16,6-2 3-16,-1-3 3 15,-5 0-13-15,0 0-5 16,-10 0-17-1,-2-2-9-15,-3-1-30 16,-3-5-13-16,-6 0-8 16,-3-5 0-16,-3-8 19 15,-3 3 15-15,-3-1 39 16,-3 3 52 0,0 1 28-16,-6 1 11 0,3 7 4 15,-3 4-14-15,-3 6-6 0,3 7-33 16,-6 9-2-16,0 5-1 0,-3 8-6 15,-6 18-1-15,0 3-9 16,-2 3-2-16,-1 7-2 16,3-2 1-16,0-8-2 15,6 3 2-15,3-3-26 16,6-6-10-16,3-4-54 0,12-6-23 16,6-8-36-1</inkml:trace>
  <inkml:trace contextRef="#ctx0" brushRef="#br0" timeOffset="88850.2136">8986 12020 324 0,'-3'-3'121'0,"3"1"-66"0,-12 4-29 0,12-2 36 0,0 0-26 16,0 0-8-16,3 0-19 16,0 0-7-16,3 0-1 15,0 0-1-15,0 0 0 0,0 0-29 0,2 0-10 16,4-2-49-16,3-1-19 15</inkml:trace>
  <inkml:trace contextRef="#ctx0" brushRef="#br0" timeOffset="90019.7517">9530 11557 312 0,'3'-21'115'0,"-3"10"-62"0,-3-2-40 15,3 8 30-15,0-3-11 16,-3 3-1-16,0-1-11 15,-3 1-5-15,-2 0-8 16,-1 2-1-16,-3 0 4 0,0 3-4 0,0 0 2 16,0 3-3-16,0 0 2 15,0 2-2-15,-3 6 2 0,3 4-6 16,-2 1-1-16,5 3 4 16,0-1 2-16,3-2-2 15,3 5-1-15,3 1 1 16,3-1 0-16,3 0 0 15,3 3 2-15,0-1-1 16,-1 1 2 0,4-3-4-16,3 3 0 15,0-3-1-15,0-2-2 16,0-1 3-16,0 4 0 16,-3 1-1-16,-3 1-2 15,-3 0 3-15,-6-3 0 16,0 0-1-16,-6 1-2 15,-3-1 3-15,0-5 2 0,-3 2-4 16,0-10-1-16,0 0 0 16,-3-8 2-16,0-5-3 0,-3-3 0 15,4-5-1-15,-1-6-2 16,6-2 0-16,3-3 3 16,6 0 0-16,6 0 1 15,3-2-3-15,0-3 2 0,2 0 1 16,7-6 0-16,6-4-3 15,9 2 2-15,9-6 1 16,2 1 2-16,4 2-10 16,-4 1-4-16,-5 2 1 15,-3-6 2-15,-3 6 5 32,-4 3 2-32,-2 5 2 0,-3 2 0 15,-3 6-3-15,-6 0 2 16,-3 5 3-16,-3 5 1 15,-3 11 1-15,-6 6 0 16,-6 12 0-16,-3 14 0 16,-3 5 0-16,0 11 2 15,0 10 6-15,-3 11 4 0,0-1-2 16,-3-4 2-16,3-3 0 16,3-6-1-16,1-7-7 0,8-11-3 15,6-5-3-15,3-11-2 16,2-8 1-16,4-8-1 15,3-10 0-15,6-11 0 32,-6 3-3-32,9-21 0 0,-6 2 2 15,-6 0 0-15,-6 0 1 16,-9 6 2-16,-6 5 1 16,-3 5 1-16,-3 3 2 15,3 2 1-15,-3 1-6 16,3 2 0-16,3 0-10 15,3 8-2-15,3 0-45 0,3 2-18 16,6 4-140 0</inkml:trace>
  <inkml:trace contextRef="#ctx0" brushRef="#br0" timeOffset="90520.2457">10257 11456 336 0,'-12'-15'126'0,"12"15"-68"0,3 8-43 15,3-6 29-15,3 6-15 16,6 8-2-16,2 13-10 0,10 0-2 16,3 11-9-16,3 8-4 0,2 2-1 15,-5-5-1-15,0-6 2 16,-3 1-6-16,-3-5-1 15,-7-6-29-15,1-6-13 0,-3-4-39 16,-3-11-16-16,3-8-34 16</inkml:trace>
  <inkml:trace contextRef="#ctx0" brushRef="#br0" timeOffset="90758.6658">10715 11512 296 0,'-12'-24'112'0,"6"19"-60"0,-3 2-17 0,3 1 40 16,-3 2-29-16,0 2-10 16,-2 9-14-16,-4 7-2 15,-3 6-11-15,-12 5-3 0,-3 8-2 16,-8 8-2-16,2 6 1 16,3-6-2-16,3-3 2 0,7-5-4 15,5-5 0-15,6-8-19 0,9-6-9 16,9-7-36-16,15-9-16 15,12-7-83 1,8-8-37-16,7-8 103 16</inkml:trace>
  <inkml:trace contextRef="#ctx0" brushRef="#br0" timeOffset="91275.2767">10953 11533 336 0,'-9'3'126'0,"6"2"-68"0,-3 6-39 16,3-3 34-16,0 2-20 15,0 6-6-15,0 5-14 16,-3 8-4 0,1 11-5-16,-1 2-3 0,-3 6 0 15,0 8-1-15,3-6 0 16,3-3-9-16,3-4-2 16,6-9-27-16,6-5-13 15,3-13-28-15,2-8-11 0,4-13 13 16,0-8 6-16,0-9 38 15,0-4 17-15,0-3 56 0,-4-6 23 16,4-4 8-16,-6-1 5 16,0-2-20-16,0 2-7 15,9 0-22-15,2-5-6 16,10 3-13-16,-3 8-5 16,-3 5 0-16,-1 7 2 15,-2 9 0 1,-6 5 2-16,-3 8 0 15,-3 8 1-15,-3 8-4 16,-3 8-1-16,-3 8 3 16,-3 2 3-16,-3 3 7 15,-6 0 2-15,-6-2-3 16,-3-6 1-16,-3-6-7 16,-3-4-1-16,0-6-4 0,-5-5-3 15,-1-5-3-15,0-11 1 16,0-8-12-16,3-11-7 15,4 1-11-15,5-6-6 16,3 3-31-16,6-3-14 0,6 6-77 16</inkml:trace>
  <inkml:trace contextRef="#ctx0" brushRef="#br0" timeOffset="91664.5647">11504 11425 412 0,'-24'8'154'0,"18"-8"-84"0,0 10-62 0,6-10 32 16,0 3-12-16,0-3-2 16,6-3-12-16,3 6-6 0,3 0-5 31,6-3-3-31,6-3 3 0,-1 3-2 0,4 0 2 15,3-5-13-15,-3 2-3 16,0-5-21-16,-7 3-5 16,-2-3-44-16,-3 2-19 15</inkml:trace>
  <inkml:trace contextRef="#ctx0" brushRef="#br0" timeOffset="92011.2129">11843 11221 400 0,'-21'-5'148'0,"21"5"-80"0,0 2-57 0,0 1 32 16,0-3-14-16,0 0-2 31,0 0-9-31,0 0-3 0,6 0-9 16,0 0-4-16,3-3 1 0,3 1-2 15,3-1 2-15,0 0-2 16,0 3-1-16,3 0 1 15,2 0-1-15,-2 0 0 16,-3 0 0-16,-3 0 0 16,-3 3 0-16,-3 0 2 0,-9-1 1 15,-6 6-1-15,0 8 1 16,-6 8 0-16,-3 8 3 16,-2 2-3-16,-1 3 0 15,3 3-1-15,-3 0 1 0,3-1-2 16,-3 1 2-16,-5-3-40 31,5 0-16-31,0-3-124 16</inkml:trace>
  <inkml:trace contextRef="#ctx0" brushRef="#br0" timeOffset="94709.3931">12099 11853 264 0,'-30'6'99'0,"21"-9"-54"0,-8 6-26 0,11-6 29 15,6-2-19-15,0-1-6 16,6-2-12-16,8-5-3 16,10-5-4-16,6-6 2 0,0 0 3 15,3-2-10-15,2-1-1 31,7 3 1-31,3 3 0 0,-4 5 1 16,-2 3 2-16,-9 8 1 16,-9 5 1-16,-12 8 13 15,-12 8 6-15,-12 13-3 16,-3 8 1-16,-6 0-6 16,-3 0-1-16,3 3-2 15,4-3 2-15,2-6-5 0,3-4-1 16,6-6-6-16,0-5-4 15,6-6 1-15,3-2 0 16,6-10-2-16,6-9 2 16,12-10-1-16,5-3 0 0,13-8-5 15,3-7-3-15,-4-6 1 32,-2 2 3-32,-6 4 3 0,-6 4 4 15,-7 9 0-15,-2 7 2 16,-6 9-2-16,-3 4 2 15,-3 14-2-15,-3 8-1 16,-3 8 1-16,-6 8-1 16,-6 2 4-16,0-2 5 15,0 0-1-15,3-3 1 0,4-3-5 16,2-5-1-16,6-7-1 16,2-9-2-16,10-5-2 15,0-11-1-15,6-7-5 16,6-14-2-16,6-10-4 15,-1 5 1-15,1 0 5 16,-3 0 2-16,-6 0 1 0,-6 8 4 16,-7 7 2-16,-5 9 4 15,-9 10 2-15,-3 11 1 16,-5 6 0-16,-1 12 2 16,0 8 6-16,0 4 4 0,0-1-8 15,3-3-2-15,3 0 0 31,3-5 1-31,3-2-8 0,3-6-1 16,6-5-2-16,6-8 0 16,9-8 0-16,-1-5 2 15,4-3-3-15,0-3 0 16,-3-2-21-16,-3-3-8 16,-6-3-31-16,-3 4-12 15,-7 4-109-15</inkml:trace>
  <inkml:trace contextRef="#ctx0" brushRef="#br0" timeOffset="101611.8621">11057 12427 156 0,'-12'-15'57'0,"12"7"-30"0,0 2-12 0,0 4 18 0,0 2 1 0,0 0 5 16,3 2-5-16,6 4 0 15,0 2-19-15,6 10 9 0,12 6 3 16,12 10-1 0,11 6-1-16,1 2-5 0,-4 9-2 15,7 2-4-15,9 2 1 16,11 1-6-16,-9 5-3 15,-5-14 1-15,-9 1 2 16,-10-6-4-16,-2-5-1 16,-6-2-2-16,-4-6-2 0,-2-6 5 31,-6-4 1-15,-6-3-51-16,-6-3-21 15,-6 0-56-15,-3-2-21 16</inkml:trace>
  <inkml:trace contextRef="#ctx0" brushRef="#br0" timeOffset="102212.2659">11718 13250 208 0,'-33'-5'77'0,"27"-3"-42"0,-11 0-8 0,11 3 27 0,3 0-15 15,0-1-2-15,3 1-16 16,6 0-3-16,6 2-10 15,5 3 4-15,10 0 1 0,0 3 0 16,3 2 2-16,5 3-4 16,10 3 1-16,0-4-7 15,2 1-1 1,-5-2 7-16,3-1 4 16,-7-2-1-16,-8-3 0 15,-6-3 0-15,-3 0 2 16,-6-5-1-16,-6-5 1 15,-6-5-6-15,-3-6-2 0,-9 0-9 16,-6-8-1-16,-3-5 4 16,-3 0 4-16,0 3-14 0,6 5-5 15,6 5-31-15,4 5-11 16,5 9-36-16,5 2-15 16,4 10-40-1</inkml:trace>
  <inkml:trace contextRef="#ctx0" brushRef="#br0" timeOffset="102895.0573">12552 13488 212 0,'9'-2'82'0,"-9"2"-44"0,5-5-14 15,1 2 27-15,0 3-13 16,0 3-4-16,-6-3-7 0,6 0 0 15,-3 2-15-15,-3 1 2 0,0 2 2 16,-3 6-6-16,-3 5-3 16,-3 5-2-16,-8 5 1 0,-7-2-3 15,-6 5-2 1,-6 0 0-16,1 0 1 0,-1 0 5 16,3-2 6-16,6-9-3 15,6 1 2-15,4-8-5 16,8-1 1-16,3-5-5 31,9 1 0-31,9-6 1 0,5 0 2 16,16-3-1-16,6-2 0 15,6-3-3-15,-7 3 1 16,-2-1-2-16,-3 4 2 16,-4-4-2-16,1 1 2 15,-3 0-7-15,0-1 1 16,-3 1-21-16,-7-3-9 0,-2 3-23 15,-6-11-71 1,-3 0 6-16,-6-2-6 16</inkml:trace>
  <inkml:trace contextRef="#ctx0" brushRef="#br0" timeOffset="103113.4482">12632 13449 228 0,'-12'-16'85'0,"12"8"-46"31,-12 5-10-31,15 6 30 15,-6 2-12-15,-3 8-3 0,0 3-14 16,-3 11-4-16,0 7-15 16,3 6-2-16,-2 5 1 0,-1 8-4 15,0-6 2-15,3-4-7 16,6-4-1-16,0-4 0 0,6-3 0 16,3-6-33-16,5-5-13 15,1-8-34-15,3-7-13 16,9-6-36-1</inkml:trace>
  <inkml:trace contextRef="#ctx0" brushRef="#br0" timeOffset="104033.1388">13001 13412 288 0,'-18'-19'110'0,"6"14"-60"0,-6-8-39 0,10 2 28 15,-7 8-12-15,-3-2-3 16,0 8-3-16,0 2-1 31,0 6-11-31,0 5-3 0,9 7-2 16,0-1 2-16,9 4 1 15,6 8 1-15,9 1 0 0,6-3-2 16,3 2 1-16,0 3-4 16,0 3 0-16,-4-3-1 15,-2 0-2-15,-3 0 3 16,-6-3 0-16,-3 1-1 0,-3-4-2 15,0-2 1-15,-6-2 1 16,-3-6-1-16,-6-2 2 16,-6-6-2-16,-8-8-1 15,-10-8 1-15,0-7-1 16,3-6 0-16,4 0 2 16,8-8 3-1,6-2 2-15,6-6 1 16,9-5 2-16,12 5-5 15,9 1-1-15,11-4-2 16,4 1-2-16,0-1 1 16,0 1-1-16,2 5 2 0,1 0 1 15,6 0-10-15,-4 2-5 16,1 6-10-16,-3 0-3 16,-4 0-18-16,-5 2-8 15,-3 3-14-15,-3-2-7 0,0-3-8 16,-7 5 0-16,4-5-46 31,-3-3 64-31,-3 3 71 16,-3 5 41-16,0 0 24 0,-3 0 5 15,3 0-10-15,-3 0-5 16,-1 0-12-16,1 3-3 16,0 0-27-16,-3 5 9 0,-3 3 6 15,-3 5-5-15,-3 8-1 16,0 5-9-16,-3 11-1 15,-3 13-3 1,0 13-2-16,-5 0-2 16,-7 14-1-16,-6-1-1 15,-6 14 0-15,-5 2 0 16,5-7 2-16,3-1-7 16,6-10-2-16,6-11-3 0,9-10-2 15,9-6-2-15,9-7 1 16,9-9-1-16,6-12 0 15,6-12-3-15,0-9-1 16,-4-7-2-16,1-9 2 0,-3-4 2 16,-6-4-1-16,-6 4 4 15,-6 3 0-15,-3 3 3 16,-3 5 1-16,-9 6-1 16,-3 5 1-1,-3 2-2-15,-3 3 2 16,0 3-4-16,0 2 0 15,3 1-1-15,4 2-2 16,5-3-33-16,3 0-12 16,6-2-40-16,3 0-14 15,0 2-71 1</inkml:trace>
  <inkml:trace contextRef="#ctx0" brushRef="#br0" timeOffset="106746.8858">13849 13610 244 0,'-12'0'90'0,"12"0"-48"0,-3-5-34 0,3 5 24 16,3-5-16-16,0-1-1 0,3-2-3 0,0 3 2 16,12-6-7-16,9-2-2 15,9 0 1-15,-1 2-1 0,-11 6 0 31,-3 3-3-31,3 2-2 0,-3 0 14 16,-3 7 7-16,-1 12-1 16,-8 2 0-16,-9 6-2 15,-3-1-2-15,-11 3-6 0,-10 6-2 16,0-4-4-16,-3-2-3 16,6-5 4-16,-3 3 4 15,4-11-3-15,2-6-1 0,6-5-2 16,6-2-3-16,6-11-2 15,6-8-1-15,6-8 2 16,15-2 2-16,5-6-2 16,-5 6-2-16,-3 5-3 15,9-8 1-15,-7 5 1 32,1-3-1-32,-3 6 4 0,-3 8 0 15,-3 2 3-15,-3 6 1 16,-3 2-1-16,-7 11 1 15,1 11 4-15,0 2 6 16,-3 5-5-16,-3 4 0 16,0 1-4-16,0 1-1 15,0-6-3-15,3 4-3 0,0-12 2 16,3-2 0-16,0-3-8 16,6-10-4-16,-6-1-20 0,9-9-8 15,-3 1-17-15,12-10-4 16,-6 1-17-16,8-7-5 15,-2 4-21 17</inkml:trace>
  <inkml:trace contextRef="#ctx0" brushRef="#br0" timeOffset="107377.724">14567 13531 272 0,'-9'0'104'0,"9"0"-56"0,-9 2-25 15,9-2 29-15,-3 6-14 16,0-1-4-16,-6 11-12 15,3-3-1-15,-6 6-12 0,3-3 3 0,-6 13 2 16,3-6 1-16,-2 9 1 16,-7 11-4-16,6-9-2 15,3-8-6-15,6-4-3 16,6-9-3-16,6-3-1 16,9-12 4-16,9-6 1 15,2-13-9-15,4-6-5 0,0-5-3 16,-12 9-1-16,-3 1 0 15,5-7 0-15,-2 6 4 0,0-4 3 16,-3 6 5-16,-3 5 2 16,0 3 10-16,-6 5 7 15,0 0-1-15,-6 11 2 32,0-1-5-32,-3 11 1 0,0-2-1 15,0 8 1-15,0-4-4 16,3 7 0-16,-3 4-5 15,3-5-2-15,3-8-3 16,6-5 1-16,3-10 1 16,3-6 0-16,2-5-11 15,1-1-3-15,0 1-6 0,6-11-1 16,-3 6 1-16,3-6 2 16,-3 3 8-16,-1-3 3 15,-2 3 5-15,-3 5 1 16,-3 3 7-16,-6 10 6 15,0 3-2-15,-9 13 0 16,3-2 2 0,-6 13 5-16,0-3-3 15,0 11 2-15,3 15-5 16,6-2-1-16,6-5-6 0,3-6-1 16,3-10-3-16,3-3-1 15,-1-13-4-15,1-8-1 16,0-2-17-16,-3-9-8 15,0-5-63-15,-3 6-26 0,-3 2-31 16</inkml:trace>
  <inkml:trace contextRef="#ctx0" brushRef="#br0" timeOffset="108234.3719">12647 12237 260 0,'-9'-3'99'0,"6"-2"-54"0,-3 2-53 16,-3 11 66 0,-9 3-22-16,0 5-7 0,-2 10-8 15,-1 6-13-15,-3 0 6 0,3 7 5 16,6 6-4-16,3 3 2 15,9-6-10-15,9-2-2 16,6-3-3-16,6-2 1 16,3-9-4-16,3-2 0 0,-1-11 1 15,4-5 2-15,3-8-10 16,3-3-2-16,5-2-26 0,4-8-11 16,-3-6-34-16,-1-5-13 15,-5-7-27 1</inkml:trace>
  <inkml:trace contextRef="#ctx0" brushRef="#br0" timeOffset="108434.0001">13040 12234 260 0,'-6'-8'96'0,"6"11"-52"0,0 2-10 16,0-5 34-16,0 3-24 15,0 8-10-15,3-1-12 16,0 3-4-16,0 3-10 15,3 3-5-15,0-1 0 0,3 1-4 0,-1-3 0 16,1 0-19-16,0-3-7 16,0-3-39-16,-3-2-17 15</inkml:trace>
  <inkml:trace contextRef="#ctx0" brushRef="#br0" timeOffset="108651.3484">12846 12459 332 0,'-27'3'126'0,"27"-3"-68"0,0 0-35 0,6 0 35 15,3-3-23-15,6 3-5 16,9-2-9-16,6-1-2 16,0 0-10-16,-1 3-3 0,4 0-2 0,0 0 0 15,3 3 0-15,-1 0-9 16,-2-1-4-16,-3 4-31 15,0 1-13-15,-10 1-50 16,-8-2-22-16,-6 2-16 16</inkml:trace>
  <inkml:trace contextRef="#ctx0" brushRef="#br0" timeOffset="108835.0638">13120 12597 364 0,'-9'18'137'0,"6"-7"-74"0,0 2-54 15,3-5 30-15,3 0-18 16,0 3-2-16,3-3-13 16,0-1-7-16,0 1 1 0,3 0-1 0,-3-2 3 15,3-4-41-15,3 1-18 16,-6 0-106 0,6 2-53-16,0-13 105 15</inkml:trace>
  <inkml:trace contextRef="#ctx0" brushRef="#br0" timeOffset="110506.9016">13629 12332 140 0,'-3'-26'52'0,"-9"18"-28"0,18-8 18 16,-3 11 31-1,3-1-12-15,-3 1-5 16,-3 5-13-16,6-5-4 15,-3 7-22-15,-3 4 7 0,-3 7 4 16,-6 13-13-16,-3 9-6 16,0 10-5-16,-3 10-4 15,1 6 3-15,-4 3 0 16,3-6-4-16,3-8 1 0,0-7 0 16,6-6 2-16,3-3-34 15,3-13-16-15,6-13-33 16,9-8-14-16,12-18-2 15,2-12-23-15,7-9 45 16,0-6 90-16,0 0 48 16,-7-3 23-16,-5 8 9 15,-3 3-24-15,-3 6-8 0,-3 2-36 16,0 5-7-16,0 0-5 0,5 5-8 16,4 4-2-16,3 4-5 15,6 6-3-15,-4 5 4 16,1 8 1-16,-6 5 2 31,-3 0 0-31,-12 0 9 0,-3 14 6 16,-12 5 5-16,-9-3 5 15,-6 0-4-15,-3-5-1 16,0-3-7-16,1-5 0 16,2-6-8-16,0-7-1 15,3-8-6-15,-3-6-2 16,3-5-13-16,7-8-7 0,2 0-20 15,6 1-8-15,6-1-56 16,6 0-25-16</inkml:trace>
  <inkml:trace contextRef="#ctx0" brushRef="#br0" timeOffset="110722.2737">14138 12107 388 0,'-21'-5'145'0,"27"13"-78"0,-6-11-52 16,3-2 34-16,3 5-27 16,3 0-7-16,3 0-12 15,3-3-3-15,0-2 0 16,0 2 2-16,2 3 1 0,1 3-30 0,6 0-12 16,-6-1-40-16,0 1-17 15,3 2-57 1</inkml:trace>
  <inkml:trace contextRef="#ctx0" brushRef="#br0" timeOffset="111175.4464">14558 11980 280 0,'-6'-10'104'0,"9"2"-56"0,-12-3-34 0,6 6 28 15,0 0-14-15,-3-1-1 16,-3 1-5-16,0 2-2 31,-6 9 1-31,0 4 1 0,-2 1-8 16,5 2-3-16,3 0-4 15,0 1-2-15,3-4-6 16,9 1 1 0,6-3 2-16,0-3-1 15,6-2 2-15,5-6-7 16,-2-2 1-16,3-6-10 0,-6 3-4 15,-3 0 4-15,0-5 5 16,6-3 7-16,-7 3 5 16,1 0-3-16,-6 2-3 15,0 6 14-15,-3 2 6 16,0 6-2-16,-3 7-1 16,-3 9-3-1,-3 2 2-15,-6 13-3 16,-2 9-1-16,-7 2-2 15,-6 0 2-15,-3 2-5 16,3-2-3-16,4-2-6 0,5-9 0 16,6-5-5-1,6-8-1-15,9 1-53 0,6-9-20 16,9-8-97-16</inkml:trace>
  <inkml:trace contextRef="#ctx0" brushRef="#br0" timeOffset="111523.7571">14897 11946 328 0,'3'0'123'0,"6"-3"-66"0,9 3-47 0,-9 3 28 15,3 2-15-15,0 3 0 16,0 3 1-16,2-1 5 31,-2 4-16-31,0 4 6 0,-3 3 2 0,-3 6 4 16,-3 4 4-16,0 9-9 0,-9 2-4 15,-6 6-3-15,-26 34 1 32,-10-5-1-32,0-11 0 15,1-8-7-15,5-10-2 16,-3-11-13-16,-8-8-4 0,-10-5-25 15,4-8-8-15,5-6-36 16,4-12-12-16,11-4-90 16</inkml:trace>
  <inkml:trace contextRef="#ctx0" brushRef="#br0" timeOffset="116860.6342">9527 12298 116 0,'-3'-5'46'0,"6"-1"-24"0,12-15 5 0,-9 13 23 15,3 3-4-15,-6-3-2 0,9 0 1 16,-6 5 4-16,0-2-27 16,0 0 10-16,-3 7 5 0,-6 1-5 15,-6 5 1-15,-6 0-5 16,-6 8-3-16,-6 13-7 16,-5 16-1-16,-10 10-4 15,-14 9 0-15,-19 10-1 0,4 0 0 16,-4 16-9-16,-11 5-3 15,-6 1-4-15,2-9 0 16,13-8 7-16,9 1 3 0,-1-1-8 16,12-18 0-16,7-14-2 15,11-7 2-15,0-8-15 32,16-3-3-32,5-8-39 0,12-5-16 15,3-5-36-15,9-3-13 16,6-11 2-1</inkml:trace>
  <inkml:trace contextRef="#ctx0" brushRef="#br0" timeOffset="119102.0052">7587 12512 212 0,'-21'-2'79'0,"12"7"-42"0,21 3-12 0,-6-6 36 15,15 25-22 17,5-3-11-32,1 2-7 0,0 3-12 15,-3 3-3-15,-3-3 0 0,-1 0-3 16,-2-2 0-16,0-1-1 16,0-5 1-16,-3-5-18 15,0 5-50 1,-3-5-13-16</inkml:trace>
  <inkml:trace contextRef="#ctx0" brushRef="#br0" timeOffset="119388.2964">7846 12539 216 0,'-9'-27'82'0,"6"19"-44"0,-3-2 0 31,3 2 34-31,0 2-13 0,0 4-4 15,0-1-16-15,0 3-7 16,0 8-18-16,-3 8 2 0,0 10 4 16,-3 3-11-16,-3 3-5 15,-6 11-2-15,-5 7 0 16,-4-5-1-16,3 8 2 16,0 8-2-16,0-11-1 0,0-8 1 15,4-7 1-15,5-9-19 0,12-5-50 16,18-5-76-1,3-19 6 1,2-15 4 0</inkml:trace>
  <inkml:trace contextRef="#ctx0" brushRef="#br0" timeOffset="119866.0415">8063 12486 172 0,'-9'-16'66'0,"12"13"-36"0,-3-2 0 0,0 2 28 16,0-2-3-16,0 2 0 31,0 1-4-31,0 2 0 0,0 2-28 15,-3 4-2-15,-3 33 2 16,0-12-6-16,0-6-9 16,-3 16-5-16,-6 21-2 15,3-8-1-15,9-7 0 16,0-1 0-16,6-10-9 16,0 0-2-16,6-3-32 0,3-11-11 15,6-12-28-15,3-6-9 16,-3-8-35-1</inkml:trace>
  <inkml:trace contextRef="#ctx0" brushRef="#br0" timeOffset="120187.5564">8206 12634 264 0,'0'-29'99'0,"3"10"-54"0,-3 1-31 0,3 4 28 16,0 1-12-1,3-5-2-15,3 2-14 0,0 3-4 16,2-1-6-16,4 4-1 0,3 5 1 15,0 2-2-15,6 3-2 16,-6 3 9-16,0 4 6 16,-4 7 2-16,-5 12-1 0,-6 6 0 15,-3-6 0-15,-14 11-2 16,-1-2-5 0,-3-6-1-16,0-5-3 15,0-8 0-15,0-6-3 16,3-5-2-16,0-5 1 15,4-5-1-15,2-3-9 0,0-5-4 16,3-6-9-16,3-2-3 16,0-5-27-16,3 2-9 15,3-2-47-15,3 4-21 16,3-9 19 0</inkml:trace>
  <inkml:trace contextRef="#ctx0" brushRef="#br0" timeOffset="154204.0746">8477 12316 260 0,'-9'0'99'0,"9"0"-54"0,0-2-39 0,0 2 22 0,9-3-8 16,3 0 0-16,-1 1-7 15,1-4 0-15,0 4-8 16,3-1-1-16,-3 1 2 16,0-1-3-16,0 0-2 15,-3-2 0-15,0 5-1 16,0 0-16-16,0 0-4 16,0 0-39-16,-1 0-14 15</inkml:trace>
  <inkml:trace contextRef="#ctx0" brushRef="#br0" timeOffset="154808.52">8754 12150 188 0,'-21'-3'71'0,"21"6"-38"0,6-17-8 0,-6 9 25 15,0 0-16 1,0-6-5-16,-3-2-6 15,0 0 0-15,3 2-13 16,-3 3 1-16,0 0 2 0,0 3-1 16,0 5 1-16,0 5-1 15,-3 3 2-15,0 6-3 16,0 1-1-16,0 4-2 16,0 2 2-16,0-2-3 0,3-1 1 15,0-2-7-15,0-3-1 16,3 0 0-16,0-7 0 15,3-1 0-15,0-2 2 0,3-3-1 16,0 0 2-16,3-3-4 16,0-2 0-16,3-6 1 15,3-2 0-15,0 0 0 0,-4-3 0 16,1 3-3-16,3-3 2 16,-3 0 3-1,0 5-1-15,-3 1-1 16,-3 2 1-16,0 0 1 15,-6 8-3-15,6-5 0 32,-6 7 1-32,3-2 0 0,0 5 2 15,-3 3 1-15,0 8-1 16,0 0-2-16,-6 11 7 16,3-6 3-16,-3 3-5 15,0 2-3-15,-3 3-1 16,3 3 1-16,0-3-1 15,3-3 2-15,0-4-2 0,3-4-1 16,3-2-13-16,3-5-4 16,0-3-37-16,3-3-16 15,-3-3-80-15,3-7-42 16,-3 0 93-16</inkml:trace>
  <inkml:trace contextRef="#ctx0" brushRef="#br0" timeOffset="161958.7381">5170 13893 656 0,'6'-2'0'0,"-6"4"11"0,0 1-1 16,-3 13-1-16,-12 10-3 0,0 3-1 16,-6 8 1-16,0 6-3 15,0 2 0-15,1-8 1 0,2 0-2 16,3-8 1-16,6-5 0 0,3-6 1 16,3-5-2-16,9-5-2 15,9-5 5-15,15-3 4 31,8-5-5-31,10-3 0 16,0-3-4-16,-7 1-1 0,-2 2 1 16,0-3 2-16,-4 6-10 15,-2-3-2-15,-3 0-17 16,-6 0-8-16,-7 0-30 16,-5 0-11-16,-6-5-53 15</inkml:trace>
  <inkml:trace contextRef="#ctx0" brushRef="#br0" timeOffset="162189.5618">5390 13933 288 0,'-9'0'107'0,"6"3"-58"0,0-1-18 16,3 1 35-16,-3 2-18 15,-6 8-2-15,0 6-16 16,0 7-6-16,-3 11-14 15,1 14-4-15,-4-4 0 0,0 4-3 0,0 4 0 16,0-2-1-16,6-11-2 16,0 1 1-16,6-4-1 15,6-4-27-15,0-1-9 0,6-13-44 16,3-5-18-16,3-10-59 16</inkml:trace>
  <inkml:trace contextRef="#ctx0" brushRef="#br0" timeOffset="162358.4613">5542 14317 408 0,'-15'8'154'0,"3"-6"-84"0,3 3-66 0,6-2 32 16,3 0-24-16,0-1-6 16,0 1-7-16,0-3-2 15,3 0 2-15,9-3-53 0,0 1-21 16,3-1-99-1</inkml:trace>
  <inkml:trace contextRef="#ctx0" brushRef="#br0" timeOffset="164545.2235">5872 13978 148 0,'-6'-19'55'0,"6"9"-30"0,-3-6 8 0,3 5 25 16,-3-2-6-16,0 3-3 0,-3-6-11 16,0 0-3-16,-3 5-20 15,1 1 2-15,-1 4 3 0,0 9-7 16,0 8 0-16,-3 2-5 15,0 11-3-15,3 10-2 16,6 3-3-16,0 11-2 16,3 7-1-16,3-2 2 0,0-5 2 15,3-6-2-15,3 0 0 16,3-4-6-16,6-4-3 16,0-5 12-16,5-3 8 15,4-2-5-15,-3-5-2 16,-6-3-2-16,-3-3 1 31,-6-3 3-31,-3 4 2 0,-15 2-1 16,-3 2-1-16,-6-2 1 15,-3 0 3-15,-3-6-2 0,3-2 1 16,-2-5-3-16,-7-8 2 16,-3-1 0-16,3-1 1 15,4-1-4-15,5-3-1 16,9 0-1-16,9-4-2 0,9-7-2 15,6-7 1-15,6 3-1 16,-1-14 0-16,7-2 4 16,3-11 1-16,6 3-1 15,8-3-2-15,4-3 1 16,0 8-1-16,-10 9 0 16,1 2 0-1,-6 8-7-15,-6 5-3 16,-6 8-3-16,-4 3 0 15,-2 0-17 1,3-3-4-16,-3 5-2 16,-3-2-13-16,0 2-4 15,0-2-1-15,0-3 1 16,0 0 19-16,0 0 7 0,-3-2 17 16,0-3 8-16,0 2 11 0,0 3 4 15,-4 3 24-15,1 2 14 16,-3 4 4-16,0 1 3 15,-3 4-14-15,1 10-6 16,-4 15-7-16,0 12-2 16,-3 10-12-1,-3 13-3-15,-3 13-4 16,-3 14 1-16,-3-3 0 16,3 3 1-16,3-14-4 15,4-10 0-15,2-3-5 16,6-10 0-16,6-8-3 15,6-14-3-15,5-10-1 16,4-13 3-16,-3-9 0 0,3-10 3 16,3-13 1-16,3-5 1 15,-3-6-7-15,-4-2 0 16,-2 0 1-16,-6 4 3 16,-9 9 2-16,-3 3 1 15,-6 5-2-15,0 8-2 16,0 2 1-16,0 3-1 0,4 0 0 15,-1 3 0-15,3 2-20 16,0 0-20-16,3 3-8 16,0 0-30-16,6 0-11 15,5-2-56 1</inkml:trace>
  <inkml:trace contextRef="#ctx0" brushRef="#br0" timeOffset="165093.7086">6542 13999 272 0,'-12'-18'101'0,"6"7"-54"0,0-2-15 16,3 7 33-16,0 1-19 15,3 0-4-15,0 5-15 16,3 3-5-16,3 2-13 16,3 5 3-16,0 4 2 0,0 4-1 15,0 3 0-15,3 11-1 16,3 5 0-16,-1 5-9 0,4 1-1 15,0 2-4-15,0 2 0 16,3 1 2-16,3-6 0 16,-3-5 0-16,2 3 0 15,-2-6-18-15,-3-4-8 0,0-4-22 16,-3-7-7-16,-3-6-33 31,-3-13-14-31,0-13-36 16</inkml:trace>
  <inkml:trace contextRef="#ctx0" brushRef="#br0" timeOffset="165379.0656">6878 13944 308 0,'-9'-8'115'0,"3"5"-62"0,-3 0-22 16,4 3 35-16,-4 3-22 15,-3 8-7-15,-6 7-14 16,-9 6-2-16,-3 13-12 16,-2 16-1-16,2 2-1 15,0 4 8-15,-3 1 2 16,0-7-4-16,1 0-3 16,-1-2-5-16,3-1-4 15,3-5-3-15,7-8-1 16,5-13-25-16,6-3-11 0,6-8-64 15,6-8-28-15,0-2-36 16</inkml:trace>
  <inkml:trace contextRef="#ctx0" brushRef="#br0" timeOffset="166027.1162">7232 13904 316 0,'-23'-8'121'0,"17"11"-66"0,-6-1-27 0,3 1 35 16,-3 7-22-16,-3 12-8 15,0 7-14-15,0 13-2 16,-3 14-10-16,1 4-4 0,2 9-2 0,0-5-1 16,6-3 0-16,0-1 0 15,6-4 0-15,3-3-16 16,3-11-4-1,6-10-39 1,3-6-16-16,12-18-41 0,2-18-14 16,7-14 16-1</inkml:trace>
  <inkml:trace contextRef="#ctx0" brushRef="#br0" timeOffset="172026.1324">7283 14370 228 0,'-18'0'85'0,"12"-3"-46"0,3-2-15 0,3-1 27 15,-3-2-17-15,0 0-7 0,3-2-8 16,3-3-2-16,3-9-9 15,0-1-3-15,6-6 1 0,3-6-5 16,3 3-1-16,0 3 0 16,-3 3 0-16,-1 2 0 15,1 5 2 1,3 6-1-16,0 3-1 16,3 7 1-16,-3 6-1 15,0 2 2-15,0 11 3 16,-4 8 11-16,-5 10 7 15,-6 3-6-15,-3 3 1 16,-6 5-5-16,-3-3 0 0,-2-2 1 16,-1-8 2-16,-3-6-5 0,0-5-1 15,3-5-4-15,-3-5-1 16,-3-6-6-16,3-8 1 16,-3-10 0-16,4-8 2 15,2-3-8-15,3-2-3 16,3-1-13-16,3-5-6 15,6 1-34-15,3 4-12 0,6 3-57 16,3 6-54 0,5 2 67-16</inkml:trace>
  <inkml:trace contextRef="#ctx0" brushRef="#br0" timeOffset="172379.889">7527 13803 344 0,'-12'0'129'0,"15"-5"-70"0,9 10-51 0,-3 1 27 31,3-4-18-31,3 4-4 0,3-4-8 16,3-2-2-16,-4 0-1 15,4 3-2-15,-3-3 3 0,3 0-42 16,-6-5-16-16,0 2-54 15,-3-10-73 1</inkml:trace>
  <inkml:trace contextRef="#ctx0" brushRef="#br0" timeOffset="172679.5543">7861 13510 304 0,'-9'2'112'0,"9"-2"-60"0,0 0-36 0,0 0 27 16,0 6-12-16,0 4-3 15,0 9-10-15,-3 4-3 16,0 12-9-16,-3 13-4 0,-3 7-1 16,0-2 3-16,0 0 5 15,0 0 1-15,0-8 2 16,3-6-9-16,3-9-3 0,0-4-1 15,3-7 0-15,0-1-2 16,3-13-9 0,3-5-4-16,0-2-39 15,0-4-14-15,0-4-57 16</inkml:trace>
  <inkml:trace contextRef="#ctx0" brushRef="#br0" timeOffset="173141.4543">8069 13526 196 0,'-9'-8'74'0,"6"5"-40"0,3 0 2 15,0 3 32-15,-3 3-25 16,0 5-11-16,0 8-7 16,0 8-2-16,-3 2-12 15,0 8-4-15,-6 17-1 0,-6 2 10 16,4-3 5-16,2 0-3 15,3-2 2-15,3-9-11 0,3-7-5 16,9-3-6-16,3-8 1 16,6-10-1-16,2-8 0 31,4-11 2-31,3-8 0 0,0-3 0 0,-6-2 0 0,-6 5 0 16,-6-2 0 15,-9-3 0-31,-3 5 0 0,-6 0 2 15,-3 5-10-15,-3 1-4 16,-3 2-58-16,-3 0-26 16</inkml:trace>
  <inkml:trace contextRef="#ctx0" brushRef="#br0" timeOffset="173912.4675">8563 13121 264 0,'-3'-11'99'0,"6"6"-54"0,-6 2-24 0,0 3 30 15,0 3-20-15,0 5-8 16,-3 8-7-16,0 7-3 15,-3 4-7-15,-3 7-2 0,0 11 0 16,-2 3 6-16,-1-8 4 16,0-3-1-16,3-3 0 31,0-8 1-31,6-2 2 0,6-5-9 16,6-6-2-16,9-5-3 15,6-5 1-15,3-3-2 16,-1-6 2-16,1 1 0 15,0-3 1-15,3-5-2 16,0 0 1-16,2-3-26 0,4-3-12 16,-3 1-51-16,0-3-22 15</inkml:trace>
  <inkml:trace contextRef="#ctx0" brushRef="#br0" timeOffset="175441.6713">8188 14330 208 0,'-15'-5'79'0,"21"-11"-42"0,-12 21-12 0,6-5 25 15</inkml:trace>
  <inkml:trace contextRef="#ctx0" brushRef="#br0" timeOffset="175926.7152">8179 14303 466 0,'6'-13'48'15,"0"-8"-25"-15,6 0-12 0,6-3-6 16,3 0 3 0,11 0 3-16,-2 9-9 15,3-1 0-15,0 5 0 0,-4 8 3 16,-5 6-2 0,-3 5 0-16,-3 11-1 0,-6 4 1 15,-9 4 2-15,-6 2 2 16,0-5 8-16,-18 18 2 15,-6-5 0-15,0 0 0 0,1-2-3 16,-1-4-1-16,6-2-3 16,3-5-1-16,3-5-8 15,12-14-2 1,6-8 0-16,9-7-2 16,12-11-1-16,6-11-2 15,8-3-1-15,1 1-1 0,-3-14 0 16,-6 14 2-16,-4-3 4 15,-5 16-1-15,-6 2-1 16,-3 19 9 0,-6 24-5-1,-3 5 1-15,-3 3 1 16,0 0 3 0,-3-1 4-16,6 1-4 15,0-5-1-15,0-4-4 16,0-4-1-16,3-6-1 0,3-5 0 15,0-5-7-15,5-8-2 16,4-6-21-16,6-5-9 16,3-5-20-16,3-6-10 15,-3-2-32-15,2-2-58 16,-5-9 44-16</inkml:trace>
  <inkml:trace contextRef="#ctx0" brushRef="#br0" timeOffset="176613.0801">8896 14121 208 0,'-3'-3'77'0,"-3"6"-42"0,3-11-4 15,0 3 29-15,1 7-8 16,-4 9-1 0,0 2-12-16,0 6-1 15,-3 7-22-15,0-5 0 0,-9 14 0 16,-3 2 1-16,3 2 1 16,0-2-9-16,4-2-3 15,-1 2-2-15,3-3 2 16,3-2-3-16,3-8-2 15,6-6-3-15,3-10 1 0,12-10 1 16,3-6 0-16,2-6-11 0,7-9-3 16,0-12-2-16,6 1 2 15,-4-11 1-15,-2-3 1 16,0-2 2-16,-6 5 1 16,-3 5 6-16,-6 9 1 15,-3 7 4-15,-3 5 1 0,-3 9 3 16,-1 12 3-16,-2 4 2 15,0 33 6 1,-2-2-3-16,-1-2-3 16,-3 2 0-16,3-3-2 15,3-5 0-15,0-2-5 16,3-9-3 0,0-5-3-16,3-5-1 15,2-10 2-15,7-9 0 16,6-5-6-16,6-13-3 15,3-16-3-15,-1 0 0 16,1 5 2-16,-6 1 2 16,0 2 3-16,-9 5 4 15,-6 11 3-15,-3 8 2 0,-9 10 10 0,0 8 6 16,-3 14-6-16,-3 7 0 16,0 14-1-16,-6 0 0 15,6-1-2-15,0 1-1 16,6-3-1-16,9-5 2 15,3-8-5-15,3-6-3 32,6-7-4-32,3-11 1 0,5-8-8 15,-5-3-2-15,3-10-18 16,-6 0-7-16,0 0-58 16,3-8-26-16,-1 2-37 15</inkml:trace>
  <inkml:trace contextRef="#ctx0" brushRef="#br0" timeOffset="207854.0543">4601 14671 416 0,'9'5'0'0,"3"3"8"16,-3-5 2-16,3 5-2 15,9-3 0-15,3 1-4 16,2-1-1-16,4 0-1 16,3 0 5-16,0 1 5 0,5-1-2 0,1 0 0 15,3 1-4-15,2-1 1 0,4 0-2 16,5 3 2-16,1 0 0 16,6 0 1-16,-1 0-4 15,4 0-3-15,-1 0 2 16,-2-3 0-16,5 0-4 15,1 1 1-15,-1-4-2 16,1 1 0 0,5 0 4-16,0-1 1 15,4 1-4-15,-1 0 1 16,1-1 0-16,2 1 0 16,3-3 0-16,1 2 0 15,-7 1-3-15,1 0 2 16,-1-1 3-16,0-2 3 15,1 0-4-15,-1 0-3 0,4 3 1 16,2 0 0-16,0-3 1 16,1 2 2-16,5 1-3 15,0 0 0-15,4-3 3 16,-1 2 1-16,3 1-4 0,13 0 1 16,-10-3 2-16,-3 0 3 15,-6 0-2-15,-2 0 0 0,-1 0-1 16,0 0 1-16,-2 5-2 15,-1-2 2-15,0-3-7 16,1 0-1-16,-1 2 6 16,-5 3 4-16,2 1-5 15,-3-6 1-15,4-3 1 32,-4 6 1-32,4-3-1 0,-7 0-2 15,3 0 1-15,-2-3 1 16,-4 0-3-16,1 1 0 15,-4 2 1-15,-5-3 2 16,2 1-1-16,-5 2-1 16,-1 0 1-16,-2 0-1 15,-6 0-9-15,-7 0-2 0,-5 0 6 16,-3 0 2-16,-9-3-13 16,-1 3-4-16,-5-3-19 15,-6-2-5-15,-3 0-23 16,-9-6-10-16,-6-2-23 15</inkml:trace>
  <inkml:trace contextRef="#ctx0" brushRef="#br0" timeOffset="208733.3167">11924 14438 272 0,'17'37'104'0,"-5"-2"-56"0,3-11-49 0,-6-16 18 16,3 2-8-16,0 1 0 16,0-1-1-16,3 1 0 15,3-1-4-15,5 1-1 0,10-3 3 16,9 3-3-16,2-4 0 15,7 4 1-15,3-3 0 16,11 0-2 0,10-5 1-16,5 5 0 15,3-6 1-15,15 1-2 16,4 2 1-16,-1 0-2 16,3-2 2-16,9 0-2 15,0-3-1-15,-3 5 1 16,1 0-1-16,5 3 0 0,0-3 0 15,-3 1 0-15,3-1 0 16,-6 0 0-16,-6-2 2 0,-3 0 1 16,10-1 3-16,-10-2-5 15,-6 0-1-15,-6 3 4 16,-5-6 2-16,5 3-5 16,-3 0 0-16,-8 0-1 15,-7 0 0-15,-2-8-3 0,2 6 0 16,0-1 2-16,-2 3 2 15,-4 3-2-15,-8-9-2 16,5 6-1-16,-5-5 0 16,-6 8 0-16,-7-1 0 15,-2 1-2-15,3 0-1 16,-1-1-5 0,-5 1-3-16,-6-3-11 15,-7-5-4-15,-5-9-26 16,-6-1-11-16,-9-12-34 15</inkml:trace>
  <inkml:trace contextRef="#ctx0" brushRef="#br0" timeOffset="211136.6082">4077 13364 384 0,'-35'11'143'0,"20"-6"-78"0,-6 3-82 15,15-8 17-15,0 0-7 16,0-5 2-16,6-3 3 0,6-8 1 16,6-5 1-16,3-14 6 0,9-10 6 15,-1-13-2-15,4-5 0 16,3-4-9-1,3 4 0-15,2-3-3 16,7 8 0-16,-3 5 4 16,-4 5 3-16,-2 8 0 15,-6 9 0-15,-6 7 3 16,-3 8 3-16,-3 11 7 16,-9 7 3-16,-6 14-6 15,-6 16-4-15,-3 18-6 0,-12 16-4 16,-6 6 0-16,-3 7-1 15,-2 3 2-15,2 0 1 16,3-5 1-16,-3-11 0 16,3-10 4-16,1-14 5 15,-1-10-5-15,0-16-2 16,-3-16-6-16,1-24-2 0,-4-19-4 16,0-15 1-16,3-19 3 15,6-10 1-15,4-3 3 16,2 6 3-16,6 4-7 0,9 6-3 15,3 8 3-15,6 16 0 16,6 7 2-16,9 12 0 31,8 12 0-31,10 14 2 0,0 10-1 16,2 14-1-16,4 7 1 16,9 11-1-16,-1 5 2 15,1 11 1-15,-4 8-4 16,-5-3 1-16,-3 3 2 15,-10-3 1-15,-5 1 1 16,-6-14 0-16,-6-6 0 0,-12-10 0 16,-9-5 4-16,-15-11 3 15,-18-10-6-15,-17-11-3 16,-10-16-8-16,-14-10-4 16,-9-14-5-16,5-2-2 15,13 8-8-15,8-3-2 0,13 8-20 31,5 8-10-31,7 5-47 16,8 3-21-16,9 2-5 16</inkml:trace>
  <inkml:trace contextRef="#ctx0" brushRef="#br0" timeOffset="213426.3835">4708 12237 260 0,'-18'-24'96'0,"7"29"-52"0,-10-2-49 0,15-3 17 16,0 0 22-16,3 3 14 16,3 2-15-1,3 8-7-15,9 8-15 16,15 14-1-16,8 5 3 0,7 10-7 15,3 13-1-15,-7 6-1 16,-5-3 2-16,-3-8-8 16,-3-13 0-16,-7-8-33 0,-5-7-78 15,-9-12-4 1,-9-15-7-16</inkml:trace>
  <inkml:trace contextRef="#ctx0" brushRef="#br0" timeOffset="213857.7069">4732 12480 320 0,'-62'-53'121'0,"41"38"-66"0,-3-14-40 15,18 15 31-15,0-2-18 16,0-5-4-16,3-3-10 16,6 1-4-16,6-9-5 0,9-8 1 0,15 3 3 15,5-8-5-15,7-2-2 16,3-1-1-16,-1 6 1 16,4 2-3-16,8 11 0 15,-5 5 1-15,3 13 2 16,-10 9-1-16,1 12-1 31,-4 11 1-31,-5 11 1 0,-9 8-1 16,-6 13 2-16,-9 10-2 15,-3 11-1-15,-10 3-2 16,-7 5-1-16,-7 0-5 16,-9-2-2-16,-9-6-4 0,-6-13-1 15,1-6-1-15,-1-10 0 16,3-5-7-16,6-14 0 0,4-5 10 15,5-13 7-15,6-5 8 16,3-3 4-16,6-5 0 16,6-6 1-16,6-5-4 15,6-2 0-15,11-6-3 16,7 0-1-16,3 0-1 31,0-2 0-31,-1-1-49 0,1 1-23 16,0 2-61-1</inkml:trace>
  <inkml:trace contextRef="#ctx0" brushRef="#br0" timeOffset="214211.1048">5217 13187 304 0,'-47'63'112'0,"20"-44"-60"0,-15 7-41 0,27-20 28 16,0-1-10-16,1-2-2 16,2-3-18-1,0-8-7-15,3-3-2 16,6-2-3-16,3 0 1 0,3-6 2 16,6-2 2-16,3 0-3 15,9 0 0-15,2 2-1 16,1 3-2-16,-3 6 5 15,3 2 1-15,-3 8 0 16,-3 5 1-16,-4 6-2 0,-5 2 2 16,-3 5 2-16,-3 1 4 15,-3-1-4-15,-6 1-3 16,-3-3-6-16,-3-3-2 16,-2-2-41-16,2-6-19 15,-6-13-85 1</inkml:trace>
</inkml:ink>
</file>

<file path=ppt/ink/ink1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3:00:35.317"/>
    </inkml:context>
    <inkml:brush xml:id="br0">
      <inkml:brushProperty name="width" value="0.05292" units="cm"/>
      <inkml:brushProperty name="height" value="0.05292" units="cm"/>
      <inkml:brushProperty name="color" value="#FF0000"/>
    </inkml:brush>
  </inkml:definitions>
  <inkml:trace contextRef="#ctx0" brushRef="#br0">6289 2926 240 0,'24'-24'0'0,"14"-7"0"16,-17 18 0-16,3-6 0 0,6 0 0 15,3 4 0-15,-4 4 0 16,1 8 0-16,0 3 8 0,3 14 7 15,8 9-3-15,7 7 1 16,0 14-8-16,-1 7-3 16,-2 10 1-16,-6 7 0 15,-7 4-4-15,-5 10 1 0,-3 10 0 16,-3 9 0-16,-3 5 0 16,-4 13 2-16,-2 5-1 15,-3 11 2-15,-6-3-2 0,-3 1 2 16,0-6 0-16,-3 0 3 15,-3 2 1-15,-3-10 3 32,-3-5 1-32,-2-5 1 15,-4-6-2-15,-6-8-1 0,-6-5-3 16,-3-16-1-16,-5-10-1 16,-7-9 0-16,3-7 4 15,1-14 3-15,-7-10-2 16,-5-11 0-16,-10-7-8 15,3-9 0-15,4-10-1 0,2-11 0 16,4-16-3-16,-1-18 0 16,1-11 2-16,-10-34 2 15,6-32 0-15,10-10-1 16,11-30 1-16,21-8-1 16,12-15-3-16,9 7 2 15,12-2 1 1,6 13 2-16,2 16-1 15,-2 11-1-15,0 10-8 16,3 8-3-16,3 5-45 16,-4 1-20-16,16-1-21 15</inkml:trace>
</inkml:ink>
</file>

<file path=ppt/ink/ink1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3:07:40.556"/>
    </inkml:context>
    <inkml:brush xml:id="br0">
      <inkml:brushProperty name="width" value="0.05292" units="cm"/>
      <inkml:brushProperty name="height" value="0.05292" units="cm"/>
      <inkml:brushProperty name="color" value="#FF0000"/>
    </inkml:brush>
  </inkml:definitions>
  <inkml:trace contextRef="#ctx0" brushRef="#br0">4309 10549 256 0,'-65'8'96'0,"65"-8"-52"0,-24 3-5 0,21-3 35 0,-3 0-23 16,3 0-6-16,0 0-23 16,0 0-8-16,9 0-9 15,0 0 1-15,15-6 0 0,-3 1-2 0,15-6-1 16,-4 3-1-16,10-2-2 15,-6-1-39-15,6-5-19 16,-7 3-69-16,19-3-30 16,-6 0 37-1</inkml:trace>
  <inkml:trace contextRef="#ctx0" brushRef="#br0" timeOffset="1862.9983">6408 9985 348 0,'-3'6'129'0,"12"-9"-70"0,3-2-71 15,-3-1 18-15,6-1-69 16,3-1-25-16,5 0-40 16,1 0-15-16</inkml:trace>
  <inkml:trace contextRef="#ctx0" brushRef="#br0" timeOffset="3432.3827">7375 9520 240 0,'-6'0'90'0,"6"0"-48"0,3 10-12 0,-3-10 34 16,3 11-27-16,0-3-10 15,0 24-15 1,0-3-6-16,0 21-3 16,-3-8-3-16,0 19 1 0,0-11-4 15,0 6 2-15,0-8-21 16,0-6-8-16,0-8-75 16,0-15-71-1,0-3 52-15</inkml:trace>
  <inkml:trace contextRef="#ctx0" brushRef="#br0" timeOffset="3595.2589">7352 9639 300 0,'0'-19'112'0,"0"19"-60"0,11-5-39 0,-8 2 30 0,3 1-22 15,0-1-6-15,12 3-7 16,-3 0-1-16,12 3-4 16,-3-1-2-16,8 4 0 0,-5-4-30 0,3 6-13 15,-6-3-44-15,-3 6-19 16,-4-3-8-1</inkml:trace>
  <inkml:trace contextRef="#ctx0" brushRef="#br0" timeOffset="3750.4271">7512 9858 228 0,'-59'24'85'0,"59"-24"-46"0,-15 11 1 0,15-11 33 0,0 2-20 16,0 1-7-16,6 2-21 15,0-2-6-15,9 0-11 16,-3-1-5-16,11-2-2 0,-2 0-1 15,6-5 0-15,-3 2-20 16,0-2-7-16,-4 2-52 0,-2 1-22 16,0-1-33-16</inkml:trace>
  <inkml:trace contextRef="#ctx0" brushRef="#br0" timeOffset="3964.1535">7465 10118 332 0,'-18'10'123'0,"18"-7"-66"0,0 0-25 31,0-3 40-31,3-3-29 0,0 3-9 16,9-5-12-16,0 2-5 15,14-5-9-15,-5 3-7 0,12-3-2 16,-6 3 3-16,2-3 3 16,-2 2-20-16,-3 1-9 15,-3 2-37-15,3 1-16 16,-6-1-89-16,-1 0-49 15,-2 1 101-15</inkml:trace>
  <inkml:trace contextRef="#ctx0" brushRef="#br0" timeOffset="8366.2947">7852 9803 196 0,'0'2'74'0,"0"-2"-40"0,3-18-11 15,-3 13 26-15,6-1-3 0,-6 1 0 16,3 0-12-16,-3-1-4 16,2 1-17-16,1 0 3 0,0 5 2 15,0 0 1-15,0 3 1 16,0-1-9-16,0 11-2 16,0-2-3-16,-3 10-1 0,0-2-1 31,-3 7 0-31,0-5 2 0,-3 8 3 15,0-2 0-15,1-1 0 16,-4-2-5-16,6-3-3 16,0-5-3-16,0-3 1 15,0-2 1-15,6-11 0 16,0 0 0-16,3-16 0 16,3 3-9-16,2-11-4 0,-2 3 2 15,9-11 2-15,-3 6 0 16,6-6 3-16,-3 3 4 15,0 5 1-15,-3 3-2 16,-1 16 2-16,-2-1 5 16,0 14 5-16,-3-2-3 15,0 12 2-15,-3-2-5 0,0 8 0 16,0-3-1-16,0 5-2 16,0-4 1-16,0 1-1 15,-3-1-14-15,3-4-5 16,0-2-32-16,0-6-15 0,-3-2-31 15,3-5-15-15,-3 0-1 32</inkml:trace>
  <inkml:trace contextRef="#ctx0" brushRef="#br0" timeOffset="8998.0832">8182 9962 244 0,'12'-6'90'0,"-12"6"-48"0,3-5-23 0,0 2 29 15,0-2-15-15,0 2-1 16,3-7-15-16,0 2-3 15,3-5-8-15,0 2-4 0,0-7 1 0,-1 2-2 16,1-5-1-16,-3 2 1 16,0-2-1-16,0 2 2 15,-6-2 1-15,0 5 3 16,-3 3 1-16,0 2-8 16,-3 6-4-16,0 0 7 15,0 8 3 1,0-1 9-16,1 11 3 15,-1-2-2-15,0 13 1 16,3-6-5-16,0 9-1 16,0-3-6-16,3-1-1 15,0-1-1-15,3-1-2 16,0-3-2-16,6-5 1 0,-3-2 1 16,5-6 2-16,1-2-17 0,6-8-6 15,-3-1-19-15,3-9-5 16,-3 1-18-16,3-7-8 15,-3 5 8-15,-1-5 3 16,-2 3 25-16,0-1 13 16,-3 3 40-16,0 3 20 15,0 2 19-15,-3 6 10 0,0 2-14 16,0 14-7-16,-3-3-15 16,0 8-5-16,0 0-4 15,0 8-2-15,-3-3-2 16,0 2 1-16,0-4-4 15,0 2-1-15,0-2-4 16,0-6-1 0,0-2-3-16,3-9-1 15,0 1-3-15,3-16-2 16,0-1-2-16,3-7 1 16,0 3-4-16,2-9-1 15,-2 6-17-15,3 0-8 16,-3 2-19-16,3 1-6 0,0 2-19 15,0 0-7-15,0 3-14 16,3 2-33-16,-3 1 44 16</inkml:trace>
  <inkml:trace contextRef="#ctx0" brushRef="#br0" timeOffset="9600.3007">8721 9652 172 0,'0'-3'66'0,"0"3"-36"0,0-2-2 0,0 2 25 0,0 0-5 15,0 0 1-15,0 0-12 16,0 0-3-16,-1462 0-19 16,2924 0 4-16,-1462 2 2 0,0 1-5 15,0 0-1-15,0-1-1 16,-3 6 2-16,0 0-5 16,0 3-1-16,0-1-2 0,-3 6 2 15,0-3-1-15,0 6 2 16,3-3 0-16,0 0 1 15,0-3-6-15,3 0-4 16,0-2-1-16,3-1-1 0,-3-2-3 16,6-2 0-16,-3-4 2 15,3-2 0 1,0 0-6-16,6-10 0 16,-3 2-6-16,3-13-2 15,-3 2 4-15,2-2 2 16,-2 2 2-16,0 1 5 15,0 2-4-15,0 3 2 16,-3 2 4-16,0 3 4 16,-3 0 3-16,3 16 1 0,-3 0 0 15,-3 19 0-15,0-6 2 16,-3 24 1-16,0-8 3 16,-6 21 2-16,-6 29-1 15,0-10 1-15,0-8-2 16,4-30 1-16,2-7-8 0,-3-3-4 15,0-5-2-15,-3-11-1 16,-9-7-5-16,0-22-1 16,3-13-8-16,4-6-2 0,5-2 0 15,3 0 2-15,3 0-10 16,6 13-2-16,0 3-13 16,6 0-3-16,0 3-21 31,9-1-8-31,-3 3-28 0,8-2-13 15,-2 2 17 1</inkml:trace>
  <inkml:trace contextRef="#ctx0" brushRef="#br0" timeOffset="9800.0884">8959 9726 316 0,'0'13'118'0,"3"-15"-64"0,-6 4-10 15,3 4 41-15,6 2-31 16,-3 5-10-16,3 3-14 15,0 2-2-15,0 3-16 16,3 3 0-16,0 3 1 0,2-4-7 16,1-1-3-16,0-4-2 0,-3-7 1 31,0-3-28-31,3 0-11 16,-3-3-31-16,3-2-12 15,0-1-92-15</inkml:trace>
  <inkml:trace contextRef="#ctx0" brushRef="#br0" timeOffset="10069.5118">9182 9718 460 0,'-21'16'170'0,"21"-16"-92"0,-15 29-67 0,15-26 39 16,-6 15-14-16,1-2-1 15,-7 24-8-15,3-8-5 16,-6 26-12-16,3-8-4 0,-3 19-2 15,3-11-2-15,-6 21-2 0,3-7-10 16,-5-1-4-16,2-10-44 16,3-5-19-16,3-9-147 15,0-10 213 1,3-5 274-16</inkml:trace>
  <inkml:trace contextRef="#ctx0" brushRef="#br0" timeOffset="12284.4034">9911 9811 356 0,'-17'2'134'0,"17"-7"-72"0,-3 5-52 0,3 0 28 0,6-3-26 16,2 1-5-16,7-3-8 16,3 2-1-16,12-8 2 15,9 1 0-15,-4-4 0 0,1 1 0 0,-6 3 0 16,-3 4 0-16,-7 6 2 16,-2 6 1-16,-6 7 1 15,-3 8-5-15,-3 3 1 16,-3 8 0-16,-3 2 2 15,0 8-1-15,-3-2-1 0,-3 2-10 16,0 1-4-16,0-4-24 16,-3-4-10-16,-3-9-30 15,1-2-11-15,-4-8-30 32</inkml:trace>
  <inkml:trace contextRef="#ctx0" brushRef="#br0" timeOffset="12454.0227">9986 10255 208 0,'-24'6'77'0,"15"-4"-42"0,12-4-6 0,-3 2 48 16,18-6-25 0,9 4-24-16,2-4-12 15,4-2-12-15,0-2-1 0,-3 2 1 0,-1 0 0 16,1 0 0-16,0-3-24 16,3-2-9-16,2-3-65 15,1-5-29-15,0 0 15 16</inkml:trace>
  <inkml:trace contextRef="#ctx0" brushRef="#br0" timeOffset="12684.9458">10566 9731 280 0,'-15'16'107'0,"6"-5"-58"0,0-1-26 31,7-2 31-31,2 0-24 0,0 3-6 16,0 5-11-16,0 8-3 16,0 5-6-16,2 2-3 0,1 6 2 15,0 3 0-15,0 0 1 16,-3-3-16-16,3-5-4 16,3-9-43-16,-3-7-16 15,0-10-68-15</inkml:trace>
  <inkml:trace contextRef="#ctx0" brushRef="#br0" timeOffset="12885.1893">10584 9803 316 0,'-12'5'118'0,"12"-8"-64"0,3 1-37 0,0 2 33 15,3-3-30-15,3 1-8 16,0-1-10-16,3-2-3 15,3-1 1-15,3 4 0 0,-1-4 0 16,-2 6-47-16,0 0-18 0,-3 3-66 16,-6 0-45-1,-3 2 76-15</inkml:trace>
  <inkml:trace contextRef="#ctx0" brushRef="#br0" timeOffset="13016.3077">10641 9940 256 0,'-3'3'96'0,"3"-3"-52"0,0 3-36 0,0-3 24 16,3 0-22-16,0 0-5 0,3 2-6 16,0 1-3-16,2 0-118 15,1-1-55-15</inkml:trace>
  <inkml:trace contextRef="#ctx0" brushRef="#br0" timeOffset="13186.2728">10629 10086 296 0,'-18'11'112'0,"12"-6"-60"0,3-5-30 0,3 0 33 16,0 0-33-16,3-5-12 15,3-3-7-15,6-3-3 16,3 3 0-16,6-5 0 0,2 0 0 0,7 2-69 16,0-2-28-16,-6-3-41 15</inkml:trace>
  <inkml:trace contextRef="#ctx0" brushRef="#br0" timeOffset="14801.3692">4554 10496 288 0,'-36'0'110'0,"12"13"-60"0,-27 24-36 31,19-16 26-31,-7 14-22 0,0 20-7 16,1 22 1-16,5 18 2 15,6 14-7-15,6 5 5 0,6-9 1 16,6-7-4-16,6-8-3 16,12-10-3-16,9-9-3 15,12-5 1-15,12-18 1 0,8-14-1 16,1-13-1-16,-6-13-2 0,-1-5 1 15,1-6-4-15,-1-7-1 16,4-1-6-16,-6 3-3 16,-9 3-2-16,-7 0-3 15,-8 5-24-15,-6 2-9 16,-9 1-62 15,-6 0-46-31,-3-1 66 0</inkml:trace>
  <inkml:trace contextRef="#ctx0" brushRef="#br0" timeOffset="15216.624">4628 11528 288 0,'-27'13'110'0,"21"-8"-60"0,0 3-39 0,3-5 26 16,0 0-7-16,0-1 2 0,0 1-18 16,3 0-6-16,0-1-5 15,3 1-3-15,6-3 1 0,3 0-1 0,6-3 2 16,6-2-3-16,9-3-2 16,-1 3 4-16,-2-1 1 15,0 4 0-15,-6 4-2 16,-6 6 5-16,-10 6 4 31,-8 4 12-31,-8 6 7 0,-13 10-6 16,-3 1-2-16,0 2-10 15,0-5-4-15,3-6-3 16,4-2-3-16,5-6-6 16,0-4-4-16,12-4-45 15,9-7-19-15,12-9-66 16,8-12-63-16,4-3 72 15</inkml:trace>
  <inkml:trace contextRef="#ctx0" brushRef="#br0" timeOffset="15468.9039">4693 11486 276 0,'-35'10'104'0,"29"-7"-56"0,0 5-38 0,6-6 25 16,0 6-15-16,0 3-3 0,0 5-8 16,3 2-4-16,3 6-2 15,3 5-3-15,-3 6 3 0,0 4-31 16,6 1-11-16,5-3-99 15</inkml:trace>
  <inkml:trace contextRef="#ctx0" brushRef="#br0" timeOffset="17821.7765">5405 11298 268 0,'-9'5'101'0,"6"3"-54"0,0 0-37 16,3-5 23-16,0-1-12 15,0 1 1-15,0-1-4 16,0 1-2-16,0-3-8 16,0 3-3-16,0-3-1 15,0 0 0-15,3 0 2 16,3 0-3-16,0 0 0 16,3-3-1-16,3-2-2 0,0 0 1 15,2-3-1-15,7-6 0 16,0 4 0-16,3-1 0 15,-3 3 0-15,-3 0 0 16,-3 3 2-16,-4 5-1 0,-2 5-1 16,-3 11 3-16,-3 8 0 15,-3 5 5-15,-6 0 5 16,0 8-7-16,-5 8-3 16,-1-2-2-16,0 4-1 15,0 1 0-15,0-3 0 16,0-3-3-1,0-5 0-15,0-2-36 16,3-6-14-16,0-6-8 16,0-4-4-16,-3-3 10 15,1-3 4-15,-1 0 29 0,0 1 12 16,0-4 41-16,3 1 17 16,-3-3 9-16,3 0 5 15,3-3-17-15,3-2-6 0,3-1-19 16,0-2-7-1,6-2-8-15,6-1-2 0,3-2 1 16,6-1 0-16,8-2-2 16,1 0-2-16,3 1 1 15,0-1 1-15,-1-6-17 16,-2-2-4-16,-3-2-20 0,-3-6-5 16,-6-2-6-16,0-1 1 15,-4 1 22-15,-2 5 13 16,0 2 14-16,-9 6 8 15,-3 2 31-15,0 6 14 16,-3 5-7-16,0 5-4 16,0 8-18-1,-6 9-5-15,3 1-5 16,0 7 1-16,1-7-6 16,-1-1-3-16,3-4-1 15,3-2-1-15,0-3-2 16,3-5-2-16,6-3-2 0,2-7 1 15,4-9-1-15,-3-7 0 16,0-6-11-16,6-11-5 16,0 4 5-16,0-1 5 15,0 0 5-15,-1 3 4 0,-2 3 0 16,-3 4-1-16,-3 9 1 16,-3 5-1-16,0 11 6 15,0 5 6-15,0 2-2 16,0 9 2-1,3 5-3-15,0 2 0 16,3 1-5-16,0-1-1 16,-1-2-3-16,1-3-3 15,0-5 2-15,6-8 2 16,0-3-16-16,0-10-6 16,0-6-26-16,3-4-9 15,-1-9-51-15,1-3-60 16,0-2 48-16</inkml:trace>
  <inkml:trace contextRef="#ctx0" brushRef="#br0" timeOffset="18776.6448">6295 11131 156 0,'0'-13'57'0,"0"5"-30"0,0 0-5 16,0 3 23-16,0-1-5 16,0 1-1-16,0 5-5 15,0 0-1 17,0 8-10-32,0 8-3 0,0 8-6 0,0 10-1 15,-3 16-3-15,0 6-1 16,-3 5 1-16,-3 0 1 15,0-3 8-15,0-3 2 16,3-7-6-16,0-11-4 16,3-8-6-16,0-8-4 15,3-7-3-15,0-9-1 0,3-10 2 16,0-6 2-16,0-10-9 16,-3-6-2-16,0 1 0 0,-3-3 4 15,-3 2-2-15,-3 1 3 16,0 7 1-16,-2 9 2 15,-4 10 1-15,-6 5 3 32,0 8-3-32,0 11 0 0,3 3 1 15,0-4 0 1,7 6 4-16,5 3 2 0,3 3 0 16,6-4-1-16,3-2-6 15,5-5-1-15,4-5 1 16,0-6 2-16,0-8-2 15,3-7 0-15,0-12-19 0,6-4-7 16,-1-9-30-16,7-2-12 16,3-5-49-1,0-3-38-15,-1 0 70 16</inkml:trace>
  <inkml:trace contextRef="#ctx0" brushRef="#br0" timeOffset="19077.0427">6491 11406 260 0,'-3'21'96'0,"3"-2"-52"0,-6 10-23 16,3-13 28-16,-3 10-13 0,3 1-1 15,-2 5-9-15,-1 5-2 16,0 0-13-16,0-8-4 0,0-5-3 16,3-9-2-16,0-23-19 15,0-10-9 17,-3-16-15-32,0-9-7 0,-12-7-7 15,0-6-4-15,0 1 28 16,3 5 15-16,4 10 22 15,5 8 9-15,0 8 12 16,15 14 11 0,5 7-17-16,4 8-8 15,3 3-6-15,6 3-8 0,0-1-1 16,-1-2-35-16,1 0-12 16,0-2-58-1,0-6-28-15,0 0 65 16</inkml:trace>
  <inkml:trace contextRef="#ctx0" brushRef="#br0" timeOffset="19700.5951">6759 11311 244 0,'0'0'90'0,"-12"3"-48"0,-6 7-14 0,12-5 30 15,-2 6-13-15,-4 2-3 16,-3 8-13-16,0 3-4 16,0 5-14-16,3 6 2 0,3-1 1 15,3 8-3-15,0 1 1 16,3-3-7-16,3-6-3 15,6-5-4-15,6-5-1 0,3-6-9 16,9-10-3-16,6-8-21 16,5-8-7-16,1-8-34 15,3-5-16-15,-4-3 2 16,-5-5-23 0,-3 0 39-16,-3-2 66 15,-6-4 35 1,-3 3 54-16,-7 3 23 15,-2 8-21-15,-3 3-9 16,-3 4-22-16,0 6-10 16,-3 8-23-16,-3 6 2 0,-2 2 3 15,-1 5-1-15,-3 8-1 16,0 6 2-16,0 4 2 16,3-4-7-16,0-3-3 0,3-3-8 0,6-3-3 15,3-7-4-15,6-6-1 16,0-5-6-16,3-8-3 15,0-8-10-15,0-5-2 16,0-5-7-16,2-6-1 16,1-5 2-16,-3 2 5 15,0 4 13-15,-3 2 6 0,-3 5 3 16,0 5 1-16,-3 9 15 16,-3 10 7-16,0 10-2 15,0 9 1-15,0 2-1 16,0 5 0-16,3 4 0 15,3-1 2-15,0 0-8 16,3-5-3 0,3-3-6-16,3-5-4 15,2-3 2-15,1-3 0 16,0-4-4-16,0-6 1 16,-3-8-24-16,-3-3-12 15,-3-2-67-15,3 0-29 16,-6-1-32-16</inkml:trace>
  <inkml:trace contextRef="#ctx0" brushRef="#br0" timeOffset="24566.5272">7408 11004 208 0,'-9'-11'77'0,"9"11"-42"0,-6 14-32 0,6-14 17 16,0 10-10-1,0 1-1-15,-3 15 4 16,3-5 1-16,0 17-7 15,0-7-2-15,-3 33 1 0,3-9 12 16,-3 4 6-16,3-9 1 16,0 16 0-16,0-10-14 15,0-4-4-15,0-7-5 16,3-15-2-16,-3-7 1 0,3-23-1 16,0 0-7-16,-3-13 0 15,0 3-2-15,0-22 3 16,0 5 4-16,-6-2 1 15,0 3 3-15,-15-6 1 0,4 8 5 16,-7 11 5-16,3 0 2 16,-3 5 3-16,6 0-8 0,3 5-1 15,4 1-5-15,8 2-1 16,3 0-3-16,14-3-1 16,-2 0-1-16,9-2 0 15,-3 0 0-15,3-1-2 16,-3 1 3-16,6-3 0 31,-4 0 3-31,10 6 3 16,6-6-2-1,-3 2 0-15,-10 6-3 16,1 0-1-16,-6 0 1 16,0 6 0-16,-6 2 8 15,0 5 7-15,-3 0-1 16,-3 8 4-16,0 6-6 15,-3 7-4-15,0 3-2 16,0-5-4-16,-1-6 1 16,1-5-4-16,-3 3-11 15,3-10-2-15,0-9-31 16,3-8-12-16,0-15-37 31,-3-11-14-31,3-6-10 16</inkml:trace>
  <inkml:trace contextRef="#ctx0" brushRef="#br0" timeOffset="24719.2885">7628 11195 272 0,'-6'-22'104'0,"-5"14"-56"0,-1-2-12 0,9 5 36 15,0 2-32-15,3 3-9 16,3 0-21-16,3 3-8 0,5 2-1 16,7 0-1-16,3 3 2 0,3 0-19 15,0 0-6-15,0 8-43 16,-4-3-20-16,1 6-54 15</inkml:trace>
  <inkml:trace contextRef="#ctx0" brushRef="#br0" timeOffset="25419.0609">7852 11369 268 0,'-9'-2'101'0,"6"-14"-54"0,0 8-42 0,3-3 24 16,0 1-9-16,3-1 0 15,0-5-9-15,3 3-4 0,6 0-4 16,-1 2-3-16,1 3 3 0,6 3-2 31,6 5 2-31,0 2-2 0,-3 4 2 16,2 7-2-16,-8 3-1 15,-6 10 3-15,-3 3 0 16,-6-5 10-16,-6 3 3 16,-12 4 1-16,1 1 2 15,-7-3-4-15,0-2-1 16,0-6-8-16,0-8-2 0,6-5-2 15,1-8 1-15,5-5-4 16,3-8-2-16,3-1-9 16,6-12-3-16,3-3-3 15,6-3-2-15,6 0 5 16,8 3 1-16,4 3 6 16,6 5 5-1,0 2 0-15,-1 8 1 16,-2 6 2-16,-3 2 2 15,-3 9 8-15,-6 7 5 16,-3 8 6-16,-7 6 4 16,-2-1-9-16,0 1-4 0,-6 2-3 15,0-3-1-15,-3 1 2 16,0-4 1-16,0-7-3 0,0-3 0 16,3-5-7-16,0-8-1 15,0-8 0-15,6-5 0 16,6 0 0-16,0-16 0 15,-3-5-7-15,3-4-3 16,0 1 1-16,3 3 3 16,0 5 3-16,0 5 2 0,-3 6 1 15,-1 4 0-15,-2 9 0 16,-3 5 0-16,0 13 4 16,-3 11 5-16,0 5 1 15,0 3 2-15,0-3-6 16,0-2-2-16,3-4-2 15,0-1-2 1,0-4-15-16,3-5-7 16,3-5-69-16,9-2-29 15</inkml:trace>
  <inkml:trace contextRef="#ctx0" brushRef="#br0" timeOffset="26566.5998">8759 11486 312 0,'-35'-3'115'0,"29"0"-62"0,0-15-53 0,6 12 23 16,3-15-13 15,3-8-5-31,3 3-4 0,9-3 0 16,2 2 1-16,16 1 1 15,-3 5 1 1,-6 7 0-16,-7 9 0 16,-2 8 2-16,-6 7 10 15,3 14 7-15,-12 3-8 16,-3 2-1-16,-6 0-2 0,-9 0 0 15,-3-3 2-15,-2 1 2 16,-4-6-3-16,-6-8 0 16,-3-2-7-16,3-11-4 15,4-8-4-15,2 0 1 16,6-8-1-16,6-8-2 0,6-5-17 31,12-5-7-31,6-1-16 16,15 4-5-16,6-7-14 0,8 1-3 15,-2 0-21-15,3-5-8 16,-4 2 27 0,1-2 23-16,-6 2 36 15,-4-2 63-15,-5 2 27 16,-6 3-1-16,-6 3 0 0,-3-3-21 16,-3 2-9-16,-3 1-28 15,-3 0 2-15,-3 7 0 0,0 3-1 16,-3 3-2-16,0 3-3 15,0 7 1-15,0 6-1 16,0 7-2-16,0 14-4 16,3 13 0-16,0 24-5 0,0 24-2 15,3 21 0-15,3 16-1 16,0 2-2-16,-3-5-2 16,3-5 1-16,-3-5 1 15,3-11-1-15,0-22 2 16,0-15-13-16,0-16-3 15,0-18-25 1,-3-19-10-16,0-21-17 16,-3-14-7-16,-6-18 3 0,0-2 5 15,0-1 36-15,-6 1 18 16,4 10 56-16,-1 5 25 16,0 8 0-16,9 3 0 15,3 3-18-15,6-1-8 16,3 4-10-16,6-1-5 0,5 0-10 15,7 3-5-15,6 0-6 16,0 5-4-16,-4 0-13 16,-5 5-8-16,-3 3-64 15,-6 3-27-15,-9-6-87 16</inkml:trace>
  <inkml:trace contextRef="#ctx0" brushRef="#br0" timeOffset="28977.3848">9629 10716 140 0,'0'-24'52'0,"3"16"-28"0,6 0 16 16,-7 5 30-16,4 3-13 15,3 3-3-15,0 5-14 16,3 10-2-16,0 6-22 16,0 19-7-16,-3 15-2 0,-6 11-2 0,-6 5 2 15,-3 13-2-15,-6 3 0 16,-6-8 10-16,3-3 5 15,0-10-8-15,4-13-4 0,-1-17-5 16,6-7-3-16,3-19-8 16,6-18-5-16,6-13-2 15,8-17 1-15,7-10 1 16,0 0 1-16,3 0 2 16,-3 5 1-16,-3 9 6 15,-4 10 3-15,1 10 3 0,-3 8 1 16,-3 9 0-16,-3 10 0 15,-3 13-2-15,-6 5 1 16,0 3 0-16,0-3 1 16,0-2-7-16,0-3 0 15,0-5-10-15,0-5-4 16,0-9-16 0,6-7-4-16,0-6 18 15,3-2 7-15,0-11 6 0,0-5 5 16,3-8 17-16,-4 5 12 15,4-2-5-15,0-4-1 16,6 7-7-16,0-1-1 16,0 0-8-16,9 3-2 15,-4 2-2-15,4 3 1 0,-3 6-4 16,3 2 0-16,-3 8 3 16,-6 5 1-16,-4 8 1 15,-2 1 0-15,-3 7-2 16,-6 5-2-16,-3 3 1 15,-6 0-1-15,-3-2 4 16,-6-6 2 0,-2-2 0-16,-4-6-1 15,-3-5-3-15,-3 0 1 16,0-8-2-16,7-8-1 16,5-5-4-16,3-3 0 15,6-8-14-15,15-3-3 16,6 4-24-16,5-1-9 15,4 0-25-15,0 3-8 0,3 0-10 16</inkml:trace>
  <inkml:trace contextRef="#ctx0" brushRef="#br0" timeOffset="29460.8435">10286 11118 228 0,'3'5'88'0,"-3"-2"-48"0,0 7-14 0,0-4 31 15,0 4-12-15,-3 3-4 0,3 3-6 16,-3 8 0-16,3 8-19 15,0 5 2-15,0 0 0 0,0-3-4 16,0-5 0-16,3-5-6 16,3-3 0-16,0-5-5 15,3-5 0-15,3-6-3 16,6-7-1 0,0-12 1-16,3-10 2 15,0-10-12-15,2 0-3 16,1-3-3-16,-3-3 0 15,0 3 2-15,-6 8 3 16,-6 5 7-16,0 8 4 16,-3 8 3-16,-3 8 1 15,-3 8 0-15,-3 5 0 0,0 9 2 16,3 4 3-16,0 3 0 16,-3 0 2-16,3-2-2 15,0-1 0-15,0-2-5 16,6-8-3-16,2-8 0 15,1-11 1-15,3-5-3 0,0-5 0 16,0-6 1-16,3-4 0 16,0-4 0-16,0-5 0 0,3-2-18 15,0-3-5 1,-4 3-64-16,-2-3-28 0,-6 5-37 16</inkml:trace>
  <inkml:trace contextRef="#ctx0" brushRef="#br0" timeOffset="31080.5887">11412 10507 304 0,'-3'-6'115'0,"3"12"-62"0,-6 4-44 0,3 3 25 16,-3 11-15 0,0 13-1-16,-6 11 1 15,3 18 0-15,-12 13-10 16,-3 14 1-16,-5-6 3 0,-4 9 4 0,6-4 2 16,3-12-8-1,3-14-4-15,6-11-7 16,7-12 0-16,5-14-2 0,3-16-2 15,11-13-4-15,4-24 0 0,3-16-5 16,0-10-2-16,-3-3 6 16,-12 3 5-16,-9 8 5 15,-9 10 4-15,-3 5-2 16,-3 12 0-16,1 4 3 16,2 6 1-16,3 5-1 15,3 2-1-15,3 1-3 0,12 2 1 16,-3 1-2-16,21-1-1 15,9-2-2-15,2-3-1 16,7-3-9-16,0-2-5 16,-7-1-16-16,1-4-6 15,-3-1-1-15,0 1 1 32,-4 4 20-32,-5-2 10 0,-3 8 16 15,-6 6 5-15,-3 2 21 0,-3 10 11 16,-3 6-12-16,-3 2-6 15,-3 9-7-15,-3 7-2 16,-3 3-7 0,3 0-2-16,0-8 2 0,0-8 1 15,0-5-8-15,3-8-1 0,3-29-20 16,3-14-14 0,3-10-6-16,3-13-2 15,3-3 2-15,0 3 14 16,0-1 9-16,-3 12 10 15,-3 4 3-15,0 11 4 16,-3 3 3 0,3 11 2-16,0 2 3 15,3 5-5-15,8 8-1 16,7 3-2-16,3-2-2 16,3 4-2-16,0-2 1 15,-4 0 1-15,1-3 0 16,-3 1-3-16,-3-1 2 15,-3-8 1-15,-6 3 2 0,-4 3-1 16,-2-6 2-16,-3 9 2 16,-9-1 2-16,-3 3 8 0,-5 8 4 15,-1 5 2-15,-6 5 2 16,3-2-4 0,-3 3-2-16,3 4-5 0,3-4 0 15,7-6-9-15,2-2-4 0,9-12 0 16,5-1 0-16,7-14 1 15,0-3 0-15,3-5-9 16,0-5-4-16,0-5-11 16,0-1-3-16,-3-2 13 15,-1 0 5-15,-2 8 6 32,0 2 4-32,-3 17 2 15,-3 7-1-15,-3 14 1 16,-3 10 4-16,-3 18 4 15,0 14-4-15,-3 11-2 16,-6 4 6-16,-6 12 3 16,-8 2 6-16,-4-8 2 15,-3-6-9-15,-6-12-5 0,4-17-3 16,-1-15 1-16,3-19-8 0,3-13 0 16,4-23 0-16,5-14 1 15,-3-16-2-15,9-11 0 16,9-15-5-16,6-11 0 15,9-3-5-15,12 6 1 32,18 8-10-32,5 2 0 0,1 8-7 15,3 16-1-15,-7 13 11 16,-2 11 6-16,-3 8 6 16,-4 11 5-16,1 4 3 15,3 12 2-15,-9 2 7 16,-4 2 6-16,-2 1 3 15,-3-3 1-15,-3 0-7 0,-6-1 0 16,0-1-8-16,-6-1-3 16,0-2-4-16,0-1 1 15,0 1 1-15,-3-3 2 16,-3 3-1-16,3-3-1 16,0 0-13-16,0 0-4 15,0 0-35 1,3-6-16-16,0 1-71 15</inkml:trace>
  <inkml:trace contextRef="#ctx0" brushRef="#br0" timeOffset="32181.6754">12141 10615 332 0,'-3'-3'123'0,"12"1"-66"0,-6 7-51 16,3-2 28-16,-3 5-5 16,0 8 3-16,0 7-9 15,-3 12-3-15,-6 15-12 0,-6 16-1 0,-9 16 0 16,-6-2 3-16,-3 10 1 16,1-3-3-16,2-13 0 15,6-11 4-15,6-12 2 16,3-14-16-16,9-13-6 15,9-14-1-15,9-15 3 0,6-24-8 32,6-8-3-32,2-11 0 0,1-2 2 15,0 0 7-15,0-3 2 16,-9 5 1-16,-4 6 4 16,-2 7 2-16,-3 19 9 15,0 16 3 1,-3 11 2-16,-6 5 1 15,-3 10-2-15,0 6 1 0,0 0-6 16,0 2-1-16,0 1-4 16,3-6-1-16,0-8-3 15,3-5-3-15,3-11-3 16,3-10-1-16,3-8-18 16,6-11-9-16,2-11-24 15,4-10-9 1,3-10 7-16,0-3 6 15,-4 2 26-15,-2 0 12 16,0-7 15-16,-3 15 8 16,-6 11 28-16,-6 6 14 15,-3 9 3-15,-6 14 4 16,-6 14-20-16,3 12-7 0,0 11-6 16,-9 14-3-16,-3 15-2 0,0 13 1 15,-3-2 3-15,3 0 1 16,0 0-4-16,4-3-1 15,2-13-10-15,9-11-5 16,3-10-7-16,6-14-2 16,2-18-11-16,7-16-3 15,3-10-8-15,-6-11 0 0,-6-3 4 16,0 1 4-16,-12 2 12 16,-3 5 4-16,-3 0 4 15,-3 11 2-15,-6 8 12 16,3 2 8-16,-2 6 6 15,5-1 3-15,3 4-12 16,3 4-6 0,9 1-8-16,6 0-2 15,6-1-1-15,5-2 1 16,1-2-4-16,3-6-2 16,-3-3-9-16,3-5-5 15,-1-5-18-15,1 0-5 16,3-11-34-16,-3 1-15 0,0-6-15 15,2-3-6-15,-2 0 21 16,-3 3 60-16,0 5 66 16,-6 6 46-16,-3 2 20 15,-3 11-20-15,-3 5-11 16,0 8-41-16,-6 10 1 0,-3 14 2 16,-6 8-5-16,0 10 0 15,-6 17-5 1,-3 9-1-16,0 6-6 15,0 1 0-15,3-7-8 16,1-4-1-16,2-11-4 16,3-6-1-16,6-15-23 15,3-11-12-15,6-15-25 16,3-12-12-16,2-15-47 16,4-5-21-16,9-9-11 15</inkml:trace>
  <inkml:trace contextRef="#ctx0" brushRef="#br0" timeOffset="32512.9901">12843 11054 376 0,'0'11'140'0,"-3"-6"-76"0,3 14-39 0,0-9 36 0,3 6-22 16,0 3-5-16,3-1-11 15,3-2-5-15,0-3-10 0,0-2-5 0,6-3 0 16,0-3-4-16,0-2-2 16,3-3-20-16,-1-3-10 15,1-5-23-15,0-5-10 16,0-3-4-16,-3-2-2 15,0-1 37-15,0-2 20 32,-3 0 24-32,-4 5 12 0,-2 8 38 15,-3 5 17-15,-3 6-11 16,-3 7-3-16,-3 12-14 16,0 4-5-16,-2 14-18 15,-4 13-7-15,-6 5-3 16,-6 11 1-16,-3-1-9 15,-3 7-4-15,1 1-9 0,-1-10-1 16,3-7-43-16,3-9-17 16,3-5-160-1</inkml:trace>
  <inkml:trace contextRef="#ctx0" brushRef="#br0" timeOffset="36337.0328">13674 11099 352 0,'0'8'132'0,"12"-8"-72"0,0 3-39 16,-9-3 38-16,11 0-31 15,1-3-11-15,0 1-9 16,3-4-6-16,0-4-2 0,0-9 3 16,0 1-2-16,-3-6-1 15,-4 0-2-15,1-2 1 16,-6 2-1-16,-3-3-2 15,-3 3 3-15,-3 3 2 0,0 3-2 16,-3 5 0-16,-6 5 1 16,-2 5 2-16,-7 6-1 15,-6 10-1-15,-3 16-2 0,-9 11 1 16,-2 5 5-16,-1 8 5 16,6 5 8-16,7 5 4 31,2-5 3-31,9 1 2 15,3-14-5-15,6-6-3 16,9-7-13-16,9-5-2 16,9-9-1-16,15-10 3 15,8-3 0-15,4-5 0 0,-3-16-6 16,-4-2 1-16,-2-6-7 16,-3-5 0-16,0 3-26 0,-7 2-10 15,-2 0-33-15,-3 3-13 16</inkml:trace>
  <inkml:trace contextRef="#ctx0" brushRef="#br0" timeOffset="37158.5249">14073 10851 352 0,'-15'-16'132'0,"15"5"-72"0,-3-7-68 16,3 4 23-16,6-9-6 16,0-1 5-16,6-5-8 0,2 0-1 15,4-6-3-15,3-5-2 0,-3 6 1 16,3-3-4-16,-3 5 2 15,-3 6-1-15,2 5 0 16,1 7 2-16,3 6 2 16,-3 14-1-16,-3 4 2 15,-3 14 9-15,-3 8 7 0,-6 2-1 16,-6 11 1-16,-6 3 3 0,0 7 1 16,-3 4-1-16,-3-6 1 15,-3 0-7-15,3-9-1 16,-3-6-12-16,1-12-1 15,-1-5-11-15,0-10-4 32,0-6-13-32,0-13-6 0,3-10-16 15,6-6-8-15,6-3 20 16,0 1 10-16,6-1 16 16,12-10 6-1,3 8 48 1,3 8 20-16,-3 3-17 15,0 2-6-15,0 2-16 0,-1 4-6 16,1 2-14-16,3 0-2 16,-6 3-1-16,0-1 1 15,-3 4-15-15,-6-1-6 16,0 0-44-16,-6 3-20 16</inkml:trace>
  <inkml:trace contextRef="#ctx0" brushRef="#br0" timeOffset="39180.9708">14724 11102 256 0,'-2'-11'96'0,"2"11"-52"0,-3-5-12 0,3 2 33 15,0 3-25-15,0 0-10 0,-3 11-7 16,0 0-3-16,0 15-11 16,0-5-5-16,-3 16-1 0,3-5-2 15,-3 10 2-15,0-7-2 16,0 4-1-16,0-4 1 16,0-6 1-16,3-5-14 31,0-14-7-31,0 1-21 0,6-22-8 15,0 3-9-15,3-29-5 16,0 8 25-16,3-21 13 16,0 8 20-16,0-9 10 15,0 9 42-15,-3 0 18 16,-1 5-7-16,-2 5-5 16,-3 5-22-16,3 6-9 0,0 3-17 15,9 7-3-15,-3 1-5 16,15 10-2-16,-3 0 3 0,9 5 0 15,-4-2 1-15,4 2 2 16,-3 0-3-16,-3 6 0 16,-6-1 1-16,-3 3 2 31,-4-2 1-31,-5 8 1 0,-3-4 0 16,-9 4 0-1,0-3-5-15,-8 2 1 0,-1-2 6 16,-3 0 4-16,3 0-8 15,3-3 0-15,3-2-4 16,9-1 0-16,0 1 2 16,15 0 0-16,-3-3-3 0,6-1 2 15,-3-1 1-15,6-4 2 16,-4 1-1-16,1 2-1 16,0-2 1-16,-3 5-1 15,-3-3 11-15,-3 8 7 16,-3-2 0-16,-6 8-1 15,0-4-3 1,-6 4-1-16,3-3-7 0,-9-3-2 16,3-2-4-16,-6-3-1 15,3-1-6 1,-3-1 0-16,3-4-35 0,1-2-14 16,2 0-64-16,3-10-28 15,3-1 7 1</inkml:trace>
  <inkml:trace contextRef="#ctx0" brushRef="#br0" timeOffset="40366.4992">15513 10795 184 0,'-9'-21'71'0,"9"21"-38"0,6-40-1 16,-3 32 27-16,3-5-7 16,-3 2-1-16,3-4-12 15,0 1-1-15,3 6-22 16,-3 0 8-16,3 11 4 0,-3 0-7 0,0 21-1 15,-3-3-8-15,-6 29-2 16,0-5-4-16,-9 26 1 16,0-12 0-16,-3 20 3 15,3-13 1-15,-6 6 1 16,4-12-6-16,-1-1-2 16,3-12-4-1,3-10-3-15,0-5-3 16,9-16 1-16,0-3-4 15,6-26 1-15,0 2-1 0,9-20 1 16,-3 4 2-16,14-13 4 16,-5 6-1-16,9 0 1 15,-3 5 2-15,0 7 0 16,-7 6 0-16,-5 16 2 0,0 0-1 16,-6 16-1-16,-3-2 3 15,-6 17 0-15,0-4-1 16,-9 5-2-16,3-3 1 15,-3 2-1-15,0-4-11 16,3-3-3-16,0-3-26 16,12-11-9-16,0-2 7 0,9-10 7 15,-3-1 21-15,9-10 8 16,-3 2 27-16,3-2 13 16,-4 2 5-16,1-2 4 15,-3 3-15-15,3-6-5 16,0 3-11-16,6-3-5 31,-6 2-4-31,5-7 0 0,-5 3-2 16,6-11 2-16,-3 5-11 0,-3-5-4 15,-3 5 3-15,-6-5 5 16,-3 5 3-16,-6 3 3 16,0 2-3-16,-9 11 0 15,3 0 5-15,-6 16 2 16,0 0 0-16,-3 16-1 0,3-3 3 15,-3 19 5-15,3-6 2 16,0 9 0-16,0-6-7 16,4 0-3-16,2-5-5 15,6-3-1-15,0-6-1 16,6-4 0-16,-1-3-5 16,13-11-3-1,-3 0-14-15,12-15-7 16,-3-1-28-16,6-15-10 15,-4 2-32-15,4-13-12 16,-6 5-10 0</inkml:trace>
  <inkml:trace contextRef="#ctx0" brushRef="#br0" timeOffset="40617.509">16347 10655 272 0,'-3'-13'101'0,"3"13"-54"0,-3 0-11 0,3 0 38 16,0 2-17-16,0 1-5 15,-6 10-17-15,3-2-7 16,-6 18-16-16,3-5 3 0,-3 23 5 16,0-4-5-16,-9 20 0 0,3-10-5 15,-3 16-1-15,4-11-8 16,-4 3 0-16,3-11-1 16,6-2 0-16,0-9-22 15,6-4-10-15,0-6-17 16,9-13-5-16,0-3-46 31,6-21-18-31,-3 0-31 16</inkml:trace>
  <inkml:trace contextRef="#ctx0" brushRef="#br0" timeOffset="41101.4252">16671 10459 324 0,'3'-3'121'0,"-3"3"-66"0,3 19-33 0,-3-6 33 16,0 0-14-16,0 1-3 15,-3 20-16-15,0-5-4 16,-3 24-10-16,0-8 1 0,-6 21 4 31,0-10 6-31,-2 7 3 0,2-5-9 16,0-2-3-16,0-8-8 15,3-9-2-15,3-4-9 16,3-12-4-16,0-1 0 16,3-17 0-16,0 0 1 15,-3-15 2-15,0 2 4 16,-6-3 3-16,0 3 2 0,-12 6 3 16,4-1 1-16,-7 13 1 15,3 1 0-15,-3 10 2 16,3-5 6-16,0 11 2 15,1-4 4-15,2 6 3 16,3-5-9-16,3 5-2 16,3-5-6-16,3-3-3 0,0-2 0 15,6-6 1-15,0-2-3 16,12-9 0-16,-3 1-1 0,9-14-2 16,-3 3-13-16,2-7-4 15,1 1-22-15,-3-4-8 16,-3 2-44-16,-3-3-18 31,-3 4-49-31</inkml:trace>
  <inkml:trace contextRef="#ctx0" brushRef="#br0" timeOffset="44755.8348">5396 12790 336 0,'-9'0'126'0,"9"0"-68"0,3 5-70 0,3-2 18 16,6 0-7-16,6-1 0 15,14-2 3-15,13-2 3 16,6-6-2 0,-1-3-2-16,4-7 2 0,5-1-2 15,13-2-1-15,-1 0 1 16,-5-6-1-16,-7 3 0 15,-5 3 0-15,-6 3-40 16,-7 4-18-16,-8 7-39 16,-9 1-54-1,-6 6 46-15</inkml:trace>
  <inkml:trace contextRef="#ctx0" brushRef="#br0" timeOffset="44993.9191">5738 12864 348 0,'-44'27'129'0,"26"-14"-70"0,-12-3-64 16,21-2 20-16,0-2 0 16,6 1 2-16,6-1-8 15,9-4-3-15,9 4-4 16,3-4-2-16,2-4 1 16,13-4-1-16,9-9 0 15,8-1 2-15,1-3 1 16,-1 1-17-16,-5-4-5 15,-3 1-33-15,-1 0-14 16,-5-3-3-16,6-2 0 16,-7-1-35-1</inkml:trace>
  <inkml:trace contextRef="#ctx0" brushRef="#br0" timeOffset="45093.6095">6271 12441 228 0,'-27'0'85'0,"12"10"-46"0,0-4-15 0,10-1 27 15,-1 3-6-15,0 0-2 16</inkml:trace>
  <inkml:trace contextRef="#ctx0" brushRef="#br0" timeOffset="45325.0001">6191 12494 553 0,'0'10'17'0,"0"-2"-7"0,6 0-7 15,3 0 0-15,5-3-2 16,4-2 2-16,12-3 0 16,9-5 3-16,-1-1 1 15,7 1 1-15,-6 2 0 31,-6 3 2-31,-4 3-1 0,-5 0 0 16,-6 5-1-16,-3 2 2 16,-6 11-3-16,-3 3 1 15,-9 5-5-15,-6 3-2 16,-6 2-3-16,-9 1-1 16,-3-3-18-16,-8 2-7 15,2-2-38-15,3-6-17 0,6 1-72 16</inkml:trace>
  <inkml:trace contextRef="#ctx0" brushRef="#br0" timeOffset="46959.1778">7024 12248 168 0,'0'-30'66'0,"0"23"-36"0,3-1-2 0,0 2 27 0,0 9-4 16,0 5 0-16,3 8-11 15,-3 8-5-15,0 13-19 0,-3 8 3 0,0 15 2 16,-6 9-5-16,0 8-1 15,-3-3-7-15,0 8 0 16,0-3-3-16,3-4 2 16,0-17-4-16,0-13 0 15,3-11-3-15,0-7-1 16,3-12-1 0,0-9 0-16,3-17 0 15,3-10-2-15,0-11 3 16,3-2 0-16,3-11-2 15,3 0 2-15,0 0 1 16,0 3 0-16,-3 5 0 0,0 7 2 16,0 1-1-16,-4 11-1 15,1 2-2-15,-3 0 1 0,3 3-1 16,-6 2 0-16,6-2 4 16,-3 5 1-16,0 3-4 15,3-1 1-15,0 6 0 16,0 3 0-16,0 0-3 15,-3 5 2-15,3 2 3 16,-3 6 1 0,0 0-1-16,-3 3-2 15,3 7 3-15,-6 6 0 16,2 2-1-16,-2-2-2 16,0 2 1-16,-2 6 1 15,-1-6-1-15,0 6-1 16,3-11 1-16,-3-2 1 15,3-9-17-15,0-2-6 0,3-5-26 16,3-3-7-16,2-8-10 16,1-14 0-16,6-12 26 15,-3-1 14-15,0-2 14 0,0-2 4 16,3-4 6-16,-6 3 4 16,0 1 30-16,0-6 12 15,-6 8-4-15,3-3 1 0,-3 3-16 16,2 5-5-16,1 5-10 15,0 6-3-15,0 3-7 16,3 4-2-16,3 6 0 16,3 8 2-16,0 3-1 15,0 5-1-15,-3 2 7 16,-3 6 5 0,-6 5 3-16,-6 5 0 15,-3 1 1-15,-6 7 0 16,3-10-6-16,-6 8-2 15,-3 2-2-15,0-18-1 16,6-6-6-16,-8-10-1 16,-1-10 1-16,3-12 2 15,9-4-2-15,0-6 0 0,9-10 1 16,3-3 0-16,12 2-5 16,0-4 1-16,0 4 0 0,-1 9-1 15,7 4-3-15,3 9 0 16,0 5 2-16,-3 8 3 15,6 3 2-15,-4 8 3 32,-2 4-1-32,-6 9-1 0,-3 3 1 15,-3-1-1-15,-3-2 0 16,0-3 2-16,-3-2 1 16,0-3 3-16,0-6-3 15,3 1-2-15,0-9 0 16,3-2-1-16,0-5 0 15,2-8 0-15,1-11 0 0,6-2 0 16,0-1 0-16,0-2 0 16,0 3 0-16,0 4 0 15,-3 9-3-15,-4 8 2 16,-2 10 1-16,0 8 2 16,-3 9-1-16,0 1 2 15,-3 1 0-15,0 5 1 0,0 0 0 16,0-2 2-16,0-6-5 15,0-2-1-15,0-1 0 0,0-7 0 16,0-9 0-16,3-10 2 16,3-5-3-16,0-5 0 15,0 2 3-15,6-21 1 32,2-8-10-32,4-6-5 15,3 1-27-15,0 0-13 0,0 5-74 16,0-3-70-1,-7 9 67-15</inkml:trace>
  <inkml:trace contextRef="#ctx0" brushRef="#br0" timeOffset="47243.7599">8477 12256 220 0,'-18'-35'82'0,"15"6"-44"0,0 0-14 16,3 18 29-16,0-2-7 15,0 0-2-15</inkml:trace>
  <inkml:trace contextRef="#ctx0" brushRef="#br0" timeOffset="47759.5015">8450 12142 561 0,'-9'29'33'0,"-9"21"-7"0,-3 16-9 15,-3 14-3-15,-2 7-4 0,-1 3-1 16,6 0-3-16,3-11 1 15,3-2-4-15,6-19-2 16,6-10-3-16,3-19-1 16,9-16-14-16,9-13-6 15,9-13-15-15,9-11-4 16,5-13 3 0,1-5 3-16,-6-3 12 15,-4 0 7-15,-5 5 10 16,-6 11 4-16,-6 16 40 15,-6 7-5-15,-3 14 3 16,-3 6-8-16,-3 7-5 16,-3 3-6-16,0 2-2 15,0-2-6-15,3 0 0 16,0-8-7-16,3-3-1 0,0-5 0 16,0 0 2-16,6-11-63 15,0-8-1 1,3-10-6-16,0-10 10 15,2-4 7-15,1 1 24 16,-3 5 13 0,-6 0 43-16,-3 5 20 15,-3 3 20-15,-3 5 7 16,-3 0-23-16,0 8-9 16,0 3-24-16,3-1-8 15,0-2-9-15,3 3-3 16,3 0 0-16,3-3 0 15,3-5-16-15,0-1-4 0,3 1-28 16,3 0-9-16,6-3-23 16,0-3-10-16,-1-2-26 15</inkml:trace>
  <inkml:trace contextRef="#ctx0" brushRef="#br0" timeOffset="49013.1008">8870 12287 192 0,'9'-8'74'0,"-12"6"-40"0,8-1-7 0,-5-2 27 0,3-3-13 16,-3 0-1-16,3 0-12 15,-3 0-3-15,3 5-14 16,-3 3 4-16,0 0 3 0,0 0-6 16,0 3-2-16,0 2-5 15,0 1-4-15,-3-1 2 32,3 0 0-32,3 0-1 0,0-2-2 15,0 0-2-15,3-1 1 16,-6 1 7-16,3 0 6 15,0 2-2-15,0-2 0 16,0 5-2-16,-3-1 0 16,0 4-2-16,0 5 1 15,0 5 2-15,-3 3 2 0,-3 10-1 16,-3 9 1-16,-3 4-2 16,1-4 0-16,-1-4-3 15,0-2-1-15,6 0-3 0,0-2-2 16,3-6 1-16,0-5 1 15,3-3-10-15,6-3-4 32,0-7-16-32,3-6-5 15,6-7-14-15,2-9-5 0,1-13 10 16,6-2 7-16,-6-3 5 16,0-3 2-16,-3 0 18 15,-3 3 7-15,-3 3 34 16,-3 4 15-16,-3 7 29 15,-3 1-24-15,0 6-11 16,0 6-20-16,-3 4-8 16,-3 14-1-16,0 3 0 15,0 5 6-15,0-3 1 16,0-3-5-16,3 1-3 16,3-6-5-16,6 0-4 15,0-2-3-15,3-3-1 0,3-6 2 16,5-2 0-16,7-2 1 15,9-1 0-15,0-5-16 16,-1-2-6-16,1-9-14 16,-6 3-2-16,0 0-13 0,-6-5-5 15,-1-5-1-15,-5-3 0 32,0 0 7-32,-3-3 4 15,-3 0 23-15,0 0 14 0,0 1 6 16,-3-1 5-16,3 0 23 15,-3 3 11-15,-3 2 12 16,0 9 6-16,3 5 1 16,-6 5 1-16,0 8-13 15,-3 8-6-15,-3 10-10 0,-6 17-5 16,-3 4 1-16,-3 20 2 16,0 4-9-16,-3-5-2 15,3-2-2-15,4-3 2 16,5-8-9-16,6-8-3 15,9-11-11-15,3-7-2 16,5-11-16 0,4-8-8-16,0-8-14 15,3-8-5-15,0-11-4 16,-3 1-2-16,-3-1 29 16,-3 4 15-16,-1 1 17 15,-2 7 10-15,-3 4 28 0,0 8 12 16,-3 6-7-16,0 5-3 15,0 5-10-15,0 0-3 16,0 3-6-16,3-2-4 0,0-1-10 16,3-3-5-16,3 1-2 15,3-1 1-15,0-4-1 16,5-4-1-16,4 1-17 16,0-3-9-16,0-3-22 15,3-2-9-15,-1-5-28 0,-2-4-8 16,-3-7 18-16,-3 3 10 15,-3-1 44-15,-3 1 20 16,-6-1 55-16,3 8 28 16,-3 1 0-16,0 2 0 15,0 3-28-15,-1 5-10 32,1 2-11-32,0 1-1 0,0 5-5 15,-6 10 1-15,-6 6-7 16,-6 8-3-16,-5 10-4 15,-10 6 1-15,-12 18-8 0,-3 3-2 16,-2 5-3-16,2 0 1 16,0 8-26-16,1 3-12 15,2-3-81-15,0-6-35 16</inkml:trace>
  <inkml:trace contextRef="#ctx0" brushRef="#br0" timeOffset="52820.9786">10257 12441 156 0,'-6'-21'60'0,"6"10"-32"0,3-8 11 15,0 12 32-15,0-4-16 16,0 3-4-16,3 3-10 15,0 5-4-15,-1 8-20 16,-2 8 1-16,0 13 0 16,-3 16-10-16,0 8-2 15,-3 7-4-15,-2 4-2 16,-1-1 3-16,0 1 0 16,0-6-4-16,3-10 1 15,0-14 0-15,3-7 0 16,6-35-77-1,0-16 0-15,3-16-5 0,2-10 20 16,1-16 14-16,-3-6 28 16,-3 1 14-16,0 2 47 15,0 3 22-15,0 5 4 0,0 3 0 16,6 10-22-16,3 6-8 16,3 10-15-16,8 6-6 15,7 10-7-15,0 8-4 0,0 10-2 16,-4 4-3-16,-2 7 3 15,-3 3 0-15,-3 2 1 16,-9 6 2-16,-6 5 6 16,-6 3 2-16,-3 8-5 15,-9-3-3-15,-6 2 1 32,-9-1 0-32,-3-4-1 0,-5-5 1 15,2-3-4-15,6-7 0 16,6-3-6-16,6-3 0 15,10 0-1-15,10 1 2 16,10-4-1-16,12 1 1 16,3-1 0-16,0 4 0 15,-1-4 2-15,-2 3 0 0,0 3 0 16,-6 3 2-16,-3 2 8 16,-6 3 3-16,-9 2 7 15,-6 6 2-15,-3 0-7 0,-6 5-2 16,-6-3-3-16,-9-2-1 15,-6-8-3-15,-5-3-1 16,-1-5-3-16,3-3 1 0,4-5-11 16,8-3-4-16,6 0-19 15,12-18-53 1,15 0 0-16,9-5-36 16,8-4-14-16,7-1 7 15</inkml:trace>
  <inkml:trace contextRef="#ctx0" brushRef="#br0" timeOffset="53523.1375">10650 12816 292 0,'6'-15'110'0,"-6"4"-60"0,3-8-19 0,-1 6 37 15,1 0-25-15,3-3-9 16,3 0-16-16,3-5-7 16,6-3-6-16,9 3-4 0,3 0 0 15,2 5-1-15,1 5 0 0,0 6 0 16,-6 5 2-16,-1 8-1 0,-5 0-1 15,-3 11-2-15,-6 2 1 16,-3 5 1-16,-6 3 2 16,-6 3-1-16,-6 2 2 15,-9 3 7-15,-6-2 3 32,-8-3 0-32,-1-6 0 0,-3-5-7 15,3-8-2-15,4-5 0 16,5-8 2-16,3-8-8 15,9-7-3-15,6-7-6 16,6-7-1-16,0 8-7 16,24-13-1-16,6 2 0 15,5-2 2-15,4 5 5 0,0 5 6 16,-3 5 4-16,-4 6 2 16,-2 5 1-16,-3 8 0 15,-3 5 11-15,-6 6 7 16,-4 5 0-16,-2 10-1 15,-6 3-1-15,-6 8 0 16,-3-5-4 0,-3 0 0-16,-3 0-5 15,1-6-2-15,2-7 0 0,-3-4 1 16,6-7-8 0,0-5 0-16,3-8-5 0,3-14 2 15,3 1-8-15,6-9-4 16,-4 6-2-16,19-13 1 15,9-3 8-15,-3 0 5 0,2 2 2 16,-8 9 1-16,0 5 0 16,-9 10 0-16,-3 11 8 15,-6 5 6-15,0 6 3 16,-6 7 3-16,-3 12 1 16,-3-1 1-16,0 5-7 15,-3 0-3-15,6 1-5 0,0-3-2 16,6-6-1-16,3-2-2 15,-1-11-10-15,7-5-6 16,6-16-19-16,-3-8-7 16,0-10-49-16,0-9-19 15,6-12-46 1</inkml:trace>
  <inkml:trace contextRef="#ctx0" brushRef="#br0" timeOffset="54286.0287">11712 12250 244 0,'15'-32'93'0,"-6"27"-50"0,-9 5 3 0,0 0 61 16,-6 16-31 0,-3 11-18-16,-3 15-15 15,0 13-26-15,-6 14 7 0,-5 0 6 0,2 8-10 16,0-3-3-16,3-3-2 16,3-5 1-16,3-7-9 15,3-14-2-15,3-8-10 16,3-16-2-16,6-16-5 15,3-10 0-15,0-11-3 16,0-8 2 0,-3-13-4-16,-9 0-2 15,-3 0 6-15,-5 5 3 16,-4 11 6-16,-3 13 4 16,3 8 5-16,-3 8 4 15,3 8 2-15,0 5 1 16,7-2-4-16,-1-1 0 0,6 1-3 15,3 2 0-15,6-5-8 0,3 0 0 16,3-6 1-16,5-2 3 16,10-5-9-16,9-9-4 15,6-4-16-15,2-6-5 16,1-5-10-16,0-3-2 16,-4 0 8-16,-2-2 5 15,-3-3 16-15,-3-3 10 0,-4 5 2 16,-5 1 2-16,-6 2 26 15,-3 6 13-15,-6 4 6 16,-3 6 2-16,-3 3-8 16,-3 8-2-16,0 2-9 15,0 3-2-15,-3 5-9 32,3 1-2-32,0-1-5 0,0 0 0 15,0 0-5-15,0 0-2 16,0 1 0-16,3-1 1 15,3 0-1-15,0-2-1 16,3-1-2-16,3-2-1 16,6 0 4-16,0 3 1 0,0-3-3 15,-3-3 1-15,-1 3 0 16,1-3 2-16,-3 3 1 0,-3-3 1 16,-6 1-2-16,0 2-2 15,-3 0 5-15,-3 0 1 16,-3 2-2-16,-2-2-1 15,-1 3-1-15,-3-1-2 32,0 1 1-32,3-3-1 0,0-3-25 15,-3 0-8-15,0 1-54 16,-3-6-21-16,1-6-92 16</inkml:trace>
  <inkml:trace contextRef="#ctx0" brushRef="#br0" timeOffset="56308.6573">12534 12668 156 0,'3'-10'60'0,"-6"-4"-32"0,6-4 5 0,-3 10 25 15,0-5-13-15,0-3-6 0,0 3-5 16,-6-3 0-16,0 5-18 15,-6 3 4-15,-3 3 1 0,-3 8-7 0,-9 10-1 16,1 8-5-16,-1 5 0 16,0 1 4-16,3 5 4 15,6-9-2-15,0 9 0 16,7-5-6-16,2-3-3 16,6 5-2-16,3-16-3 15,9 0-2 1,2-8 1-16,7-2 1 15,9-11 2-15,6-10-12 16,3-4-6-16,-1-9-2 16,1-4-2-16,-9-4 2 15,-3 4 1-15,-6 9 10 16,-4 2 6-16,-2 8 1 16,-6 3 0-16,0 10 1 0,-6 6 1 15,-3 7 5-15,3 6 6 16,-3 3-3-16,0-1 0 15,0 1-2-15,0 2 0 16,0 3-4-16,-3 0-1 16,9-3 1-16,-3 0 0 0,0 0-5 15,0-8 1-15,12-7 2 16,-3-12-1-16,3-10-1 16,3-10-8-16,3-6-5 15,0-7 4-15,3-1 3 16,5 0 4-16,1 6 1 15,-3 5 1-15,-3 5 0 32,-6 8 0-32,0 5 2 0,-7 6 8 15,1 10 5-15,-6 9-5 16,-3 7-1-16,-6 8-3 16,0 3-1-16,-5 2-3 15,-1 6-2-15,0-1 3 16,0-4 2-16,3-6 0 15,0-5 2-15,3-8-6 0,3-8-3 16,3-6 1-16,3-12 0 16,6-12-4-16,9-4-1 15,6-11-2-15,2 3 2 16,1-3 4-16,3 10 1 0,-3 9-2 16,-3 7 2-16,-4 3 1 31,-2 8 0-31,0 5 6 15,0 1 6-15,0-1 0 0,0 0 3 16,0-2-8-16,2-3-4 16,4-3 0-16,3-5 0 15,-3-2-1-15,0-6-2 16,2-3 3-16,-5 1 0 16,-6-1-8-16,-6 1-2 0,-3 2 2 15,-9 0 0-15,-3 5 3 16,-12 3 3-16,-6 6-2 15,-5 7-2-15,2 14-1 16,0 4 3-16,0 14 2 16,-2 0 4-16,2-2 9 15,3 2 3-15,3-3 0 0,9 1 0 16,6-6-3-16,6-5 1 16,3-6-6-16,6-2-1 15,0-5-2-15,3-3 1 16,3-8-2-16,6-6 0 15,2-4-3-15,4-4-2 16,3-4 3 0,-6 2 0-16,-3 3-19 15,3 0-7-15,-10-1-15 0,-2 1-4 16,-6 3-39-16,-6 2-15 16,-3 5-73-1</inkml:trace>
  <inkml:trace contextRef="#ctx0" brushRef="#br0" timeOffset="62055.263">14040 12181 200 0,'12'-26'77'0,"-12"23"-42"0,-3-5-4 16,0 6 32-16</inkml:trace>
  <inkml:trace contextRef="#ctx0" brushRef="#br0" timeOffset="62703.0139">14034 12150 491 0,'-12'16'51'16,"0"7"-27"-16,-3 9-9 0,-3 13-4 16,1 8-6-16,-1 11-1 15,0 2 2-15,0-3 3 16,3-2-2-16,3-8 1 16,3-8-7-16,3-8-3 0,0-11 1 0,3-7 0 15,3-8-4-15,3-11 1 16,3-11-3-16,3-10 2 15,-3-8 1-15,-3-8-1 16,-6 0 6-16,-6-3 1 16,-9 8 0-16,-5 6 1 31,-7 7 2-31,0 6 4 0,6 2-2 16,3 6-2-16,9 0-5 15,12 5 0-15,12 2-2 16,9 6 0-16,3 0-7 15,3 3-4-15,9-3-15 16,11 0-8-16,1-3 6 16,2 0 5-16,-8-2 13 0,-3 2 6 15,-12-2 5-15,-4 0 3 16,-5-3 16-16,-6-3 11 16,-3-2-2-16,-3-1-1 15,-3-2-8-15,3 0-1 16,0-2-10-16,3 2-4 15,-3-3-5 1,6 1-1-16,0 2 2 0,-1 0 2 16,4 3-2-16,0 2 0 15,6 6-4-15,-3 5 1 16,-3 2 0-16,-3 3-1 16,-6 1 6-16,-6 4 1 15,-3 1 11-15,-6 2 3 16,-3-3 4-16,0-2 2 0,-6-3-6 15,-6-2 1-15,3-6-6 16,-2-2-1-16,-1-6-6 16,3-2-3-16,6-6-3 15,3 1 1-15,3-3-4 16,6-3-1-16,0 0-28 16,3 5-13-16,3-2-48 0,6 5-22 15,-3 3-29 1</inkml:trace>
  <inkml:trace contextRef="#ctx0" brushRef="#br0" timeOffset="64994.1618">15067 12263 212 0,'-3'-18'82'0,"3"18"-44"0,9-27-16 0,-6 22 26 16,0-13-16-16,0 2-6 15,3-13-4-15,-3 2-2 16,3-7-11-16,-3 5 1 0,-3-3 1 0,0 3 7 15,-3 2 6-15,-3-2 2 16,3 16 2-16,0 2-4 16,-3 17-3-16,0-1-9 15,-6 32-3-15,3-5-5 16,-9 31-1-16,3-10-1 16,-6 35-2-1,3-17-2-15,-2 11 1 16,2-11 1-16,3 1 2 15,0-11-3-15,3-6 0 16,3-10-17-16,0-13-8 16,0-5 5-16,-3-20 4 15,1 1 10-15,-10-21 6 16,3 3 4-16,-6-14 1 0,3 3 6 16,-3-8 6-16,-5-9-2 15,5 12 0-15,9 5-8 0,9 8-2 16,6 5-4-16,9 2-3 15,12 9 2-15,17 2 0 16,10 1-13-16,3 4-3 16,-4 1-22-16,-17-3-8 0,-3 0 7 15,0 0 4-15,-4-3 21 16,-2 0 10-16,-3 0 16 16,-6-2 8-16,0 0 5 15,-3-9 3-15,-3 1-6 16,3-5-2-16,-3 2-14 31,3-8-2-31,0 3-3 0,5-3 0 16,-2 2 0-16,9 4 2 15,-3-1-1-15,6 9 2 16,-6-1-2-16,3 11-1 16,-4-3 1-16,1 11 1 15,-3-3-1-15,-9 8-1 16,0-2 3-16,-12 2 2 0,0-2 9 15,-12 5 3-15,3-3 0 0,-5-5 0 16,2-1-5-16,-3-7-2 16,3-2-6-16,3-9-3 15,-3-10-3-15,6-6 1 16,6-7-8-16,6 5-2 31,0 2-10-31,12-7-1 0,-3 2-5 16,15-3 0-16,-3 4 8 15,9 1 4-15,-7 7 9 16,7 4 3-16,-3 3 3 16,3 13 2-16,-9 1 14 15,-1 7 7-15,-2 0-3 16,-3 8 1-16,3 19 1 0,-6-3 1 16,-3 0-8-16,-3-3-2 15,-3-5 2-15,-3-5 0 16,0-8-4-16,-3-8 1 15,0-8-5-15,0-5-2 16,0 0-2-16,3-14 0 16,3-13-4-1,0 8-2-15,0 3 2 16,3-10 2-16,0 4-9 0,9-2-4 16,-3 5-5-16,5 6 0 15,-2 2 2-15,9 10 4 16,-3 1 5-16,3 8 3 15,-6-1 2-15,-1 12 1 16,-2-4 11-16,-6 9 5 0,0-3-2 16,-6 5 2-16,0-3-7 15,-3 1-3-15,0-3 1 16,-3 0 0-16,0-3-1 16,0-5-1-16,0 0-3 15,3-6 1-15,0 1-2 16,3-11-1-16,0 3 1 0,9-14-1 15,-3 3-5-15,9-10-1 16,-3 5 0-16,3-3 4 16,-3 3-1-16,2 2 1 15,-2 3 2-15,-3 8 0 16,-3 3 0-16,-3 13 2 16,0 0 3-1,-6 13 2-15,0-2-1 0,-3 5 1 16,0-3-2-16,3 3 0 15,0-3-3-15,3-3-2 16,0-2-6-16,6-5-1 16,-3-3-13-16,6-14-4 15,0 4-5-15,9-19 0 16,-4 2 3-16,10-13 3 0,-3 6 4 16,6-11 4-16,-6 5 9 15,-1 3 5-15,-2 2 8 16,-3 6 6-16,-3 5 8 15,-3 14 7-15,-3-1-4 16,-6 14-2-16,0-1-6 16,0 14 0-1,0 10 0-15,3 1-1 16,3-6-7-16,5-5-5 16,4-3-5-16,3-8-1 15,0-8-1-15,-3-5 0 16,0-7-8-16,0-7-3 15,-1-4-19-15,1-6-5 16,0 0-51-16,-9 6-21 0,0 2-46 16</inkml:trace>
  <inkml:trace contextRef="#ctx0" brushRef="#br0" timeOffset="81250.0444">4170 9940 296 0,'-9'-8'110'0,"9"8"-60"0,-3-7-39 16,3 4 26-16,0 0-16 15,0 1-2-15,0-4-2 16,0 4-2-16,3-4-7 16,0 1-3-16,3-3-1 0,0 0-7 0,2 0 0 15,1 0 3-15,3-2 2 32,-3 2 0-32,3-3-2 15,-3 3 1-15,0 0 1 16,0 3 1-16,-3 8 1 0,0-1 2 15,0 9 3-15,0-3 0 16,0 13 0-16,-3-2-3 16,0 15 1-16,0-5 0 15,0 19 1-15,-3-9-2 0,3 12-1 16,-3-9-3-16,9 3-2 16,-4-8 1-16,4 0-1 15,0-8 0-15,0 8 0 16,0-5-18-16,-3-16-8 15,0-3-19-15,0-2-8 16,-3-3-31-16,-3-6-13 0,0 1-26 16</inkml:trace>
  <inkml:trace contextRef="#ctx0" brushRef="#br0" timeOffset="82035.9187">4452 10358 236 0,'-3'-5'90'0,"3"5"-48"0,3-10-36 15,-3 7 22-15,3-5-13 16,0 0-1-16,3-5-6 16,0 0-3-16,3-9-2 15,-3 4-3-15,6-9 1 0,-3 6-1 0,0 3 2 16,0 2-1-16,0 3 2 15,-3 2-2-15,3 8 2 16,-3 3 9-16,0 16 7 16,-1-2 1-16,-2 9 0 15,0-1-4-15,-3 7-2 16,0-8-4 0,0 0-1-16,0-3-3 15,-3-2-1-15,0 0-3 16,1-3-2-16,-1-2-2 15,-3-3-1-15,0-3-5 16,0-10-2-16,0 2-13 0,3-15-3 16,0 2-4-16,6-13-1 15,0 5 1-15,6-5 4 16,-3 2 9-16,8 4 6 16,-2 1 7-16,6 4 2 0,-3 2 2 15,3 5 2-15,-3 4 23 16,6 20 13-16,-6-3-4 15,-4 4-2-15,1-4-5 16,-6 14-2-16,0-3-3 0,-6 6-2 16,0-6-4-16,0 0 0 15,0-3-7-15,0-4-1 16,0-4-6-16,0-7-4 16,0 0-2-16,3-17 0 15,0 4-8-15,6-6-3 31,0 3 3-31,6-22 3 0,-3 4-2 16,6-1 2-16,-3 3 3 16,3 5 3-16,-4 3 2 15,1 5 3-15,-3 3 1 0,0 10 1 16,0 0 4-16,-3 14 5 16,0-1-3-16,-3 14 2 15,0-5-5-15,0 5 1 16,0-3-7-16,0 0-3 0,0-3 1 15,0-2 2-15,-1-5-20 16,1-8-7-16,0-1-27 16,0-15-11-16,0 2-21 15,3-12-10-15,-3 4-6 32</inkml:trace>
  <inkml:trace contextRef="#ctx0" brushRef="#br0" timeOffset="82203.87">5063 9993 208 0,'3'3'79'0,"-3"-3"-42"0,0 26-12 0,0-23 25 16,0 10-14-16,0-2-6 16,0 15-9-16,0-4-3 15,0 4-10-15,0-5-5 0,0 3 0 0,0-6-4 16,0-2-2-16,0-2-38 16,0-14-15-16,0 0-29 15,-3-16-12-15,0 2 8 16</inkml:trace>
  <inkml:trace contextRef="#ctx0" brushRef="#br0" timeOffset="82704.5181">4985 9890 216 0,'-6'-13'82'0,"6"13"-44"0,0 0-14 0,0 0 27 15,0 0-17-15,0 0-7 0,3 0-16 16,0 0-5-16,3 0-4 16,0 0-2-16,3 0 1 0,0 0-1 15,3 0 0-15,-3 0 0 31,3 0 2-31,-3 0-21 0,8 0-9 16,-2 0-19-16,0 0-9 16,-3 0 4-16,3 3 2 15,-3-1 25-15,0 1 13 16,-3-1 21-16,0 4 11 16,0-1 19-16,0 0 8 15,-3 1-9-15,2 2-3 0,-2-3-9 16,0 3-2-16,0-3-4 15,0 3-3-15,0-3-5 16,0 3-2-16,0-2 2 16,0 4 5-16,0-2-5 0,0 0-2 15,0-3-3-15,0 1-2 32,-3-1-1-32,0 5 2 15,0-2-3-15,0 0 0 16,-3 0-1-16,0-10 1 0,0-1-4 15,0 16 0-15,0-2 1 16,0-1 0-16,0-2 0 16,0 0 2-16,0 0-3 15,0 0 0-15,0 0 1 0,0-3 0 16,0 1 0-16,-3-6 2 16,0 0-23-16,0 0-8 15,0 0-85 1,-3-3-77-16,0 0 57 15</inkml:trace>
  <inkml:trace contextRef="#ctx0" brushRef="#br0" timeOffset="84568.7269">5301 10009 236 0,'-12'5'90'0,"12"-5"-48"0,-3 3-14 0,3-3 30 16,0 0-24-16,0 0-8 15,3 0-12-15,-3 0-2 16,6 0-7-16,-3 0-3 0,6-3 1 15,-3 3-2-15,3-2-1 0,-1-1 1 16,1 1-1-16,-3-1 2 16,0 3 1-16,0 0-1 15,-3 10 1-15,0-2 0 16,-3 11 3-16,0-3 6 0,-9 10 2 16,0-2-1-16,-3 5 2 15,1-5 3-15,-1 2 1 16,3-4-10-16,3-4-3 15,0 1-6-15,12-9-1 0,-3-2-1 16,9-5 0-16,-3-1 2 16,8-4 2-16,1-1-3 15,9-5 0-15,-3 0-8 32,12-13-2-32,-7 5-18 0,7-8-7 15,-6 3-12-15,0-8-5 16,-4 5 2-16,-2-5 4 15,-6 3 19-15,-3-1 12 16,-3 4 12-16,-6 1 5 16,0 7 18-16,-12 4 10 15,3 3 7-15,-9 8 3 0,3 0-8 16,-3 11-4-16,3-3-4 16,0 13 0-16,0-5-2 15,3 10-1-15,0-5-6 0,3 3-1 16,0-3-8-16,9-2-3 15,-3-3-4-15,9-6 1 32,-3 1 1-32,9-11 0 15,-3 0 2-15,3-14 1 0,-3 1-12 16,0-11-4-16,-1 3-3 16,-2-8 0-16,3 5 9 15,-3-5 3-15,-3 5 4 16,-3 3 2-16,0 5 1 15,-3 6 1-15,0 2 6 0,-3 11 4 16,0-1-1-16,0 14 2 16,0-3-4-16,3 6-1 15,0-3-9-15,3 5 0 16,-3-5-1-16,6 0 0 16,0-3 0-16,3-8 0 15,-1 0-20-15,7-13-7 0,-3 3-24 16,6-13-10-16,-3 2-16 15,6-16-7-15,-3 6-14 16,2-14-12-16,-5 8 52 16,0-10 47-16,-3 7 28 15,-3-2 59-15,0 6 25 32,-6 2-10-32,0 5-5 15,-3 8-24-15,0 3-11 0,-3 13-29 16,0 0-3-16,0 21 2 0,0-5-1 15,0 21 3-15,0-6-2 16,0 17 2-16,0-8-4 16,0 10 0-16,0-8-10 15,6-2-3-15,0-6-6 0,3-7-1 16,-4-3-6-16,7-6 0 16,-3-2-8-16,0-24-3 15,0 0-15-15,-3-16-4 16,0 6-7-16,-9-9 0 15,0 4 17-15,-9-1 11 16,0 5 12 0,-14 3 5-16,5 3 18 15,-9 5 8-15,3 3 3 16,0 2 4-16,6 3-9 16,4 3-3-16,2-3-11 0,9 3-4 15,0-1-4-15,12-2-3 16,-3 0-2-16,15-5 1 15,-3 0 1-15,8-11 2 16,-2 3-12-16,6-1-3 0,-3 4-23 16,0-6-9-16,-4 0-5 15,4-3-2-15,-3 4 24 16,0-1 11-16,-3 2 14 16,0 4 7-16,-4 2 33 15,1 11 16-15,-3-3-5 0,0 15-4 16,-3-1-16-16,0 12-5 15,-3-5-11-15,3 11-3 16,-3-5-5-16,3 2-1 16,-3-6-1-16,3-1-2 15,0-4-21-15,-3-5-9 32,0-2-29-32,-1-11-13 0,1 0-16 15,-6-16-8-15,0 3-19 16</inkml:trace>
  <inkml:trace contextRef="#ctx0" brushRef="#br0" timeOffset="84706.3157">6298 9686 260 0,'-6'-26'99'0,"6"26"-54"0,-3-3-35 0,3 1 23 15,3 2-23-15,-3 0-4 16,6-6-5-16,0 1-1 0,9 10 0 16,-3 1-27-16,5 4-9 0,1-2-39 15,3 5-18-15,-3-2 6 16</inkml:trace>
  <inkml:trace contextRef="#ctx0" brushRef="#br0" timeOffset="85370.6194">6551 9758 236 0,'0'-11'90'0,"0"11"-48"0,0-5-20 0,0 2 28 16,3-2-15-16,0 0-5 16,3-1-15-16,-3 1-5 15,3 0-6-15,0 0-1 0,0 2 1 16,0 0-2-16,2 6-2 15,1 0 7-15,0 7 3 0,0-2-1 16,-3 8 2-16,0 0 3 16,-6 5 1-16,0-2 3 15,-6 7 1-15,3-5-2 0,-6 6 2 16,0-4-6-16,-8-1 0 16,2-4-8-16,-6-5-1 15,3-2-4-15,0-8-1 16,3-3-4-16,6-16 1 0,3 2-14 15,6-12-3-15,0 2-7 16,9-10-2-16,0 5-9 16,6-6 0-16,-3 6 12 15,6 3 6-15,-3 2 13 32,6 5 4-32,-4 4 8 0,7 4 2 15,-3 3 15-15,0 3 6 16,-3 2 9-16,-3 14 4 15,0-3-10-15,-4 15-6 16,-2-1-2-16,-3 7-2 16,0-6-7-16,-3 7-3 15,0-4 3-15,-3-2 2 0,0-3-11 16,3-8-1-16,0-2-5 16,3-11 0-16,0 0-7 0,3-16-2 15,3 3-3-15,0-16-1 16,0 5-1-16,3-8 0 15,-1 6 9-15,1-3 3 32,0 2 4-32,0 3 0 0,-3 3 0 15,0 5 0-15,-3 3 11 16,0 8 5-16,0 2-6 16,0 14-3-16,-3-3-4 15,3 13 0-15,-4-3-7 16,1 9 1-16,0-3-32 15,0 2-14-15,0-2-105 16,0-3-78-16,0-3 92 16</inkml:trace>
  <inkml:trace contextRef="#ctx0" brushRef="#br0" timeOffset="90116.5202">10617 9914 152 0,'-3'3'57'0,"3"-1"-30"0,0-2-12 0,0 0 18 16,0 0 1-16,0 3 2 16,0-3-2-16,0 3 1 15,0-1-19-15,3-2 2 0,0 3 2 16,0-1-5-16,3-2 0 15,0 3-7-15,3 0 0 0,3-3-1 16,2 0 1-16,4 2-7 16,0-2-2-16,3 0 2 15,0 0 1-15,0 0 0 16,-4-2-2-16,1-1 1 16,-6 0-1-16,0 1 2 31,-3-3 3-31,-6-1-20 0,0 1-7 15,0 2-38-15,-3 1-104 32</inkml:trace>
  <inkml:trace contextRef="#ctx0" brushRef="#br0" timeOffset="90538.2093">11025 10073 212 0,'-6'2'79'0,"6"-12"-42"0,-3 7 3 16,3-2 33-16,0 7-26 16,0-7-11-16,0 3-16 0,0 2-5 15,0-3-9-15,0-2-4 0,0 5 1 16,3-8 0-16,0 2 1 16,-3 1-5-16,0 5 1 0,3-5 0 15,-3 5 2-15,0 0 1 16,0 0 1-16,0 0-2 15,3 5 1-15,-3-5-2 16,0 8-1-16,0-5 1 0,0-1-1 16,0 1-53-16,-3 2-24 15,3-5-71 1</inkml:trace>
</inkml:ink>
</file>

<file path=ppt/ink/ink1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3:10:58.567"/>
    </inkml:context>
    <inkml:brush xml:id="br0">
      <inkml:brushProperty name="width" value="0.05292" units="cm"/>
      <inkml:brushProperty name="height" value="0.05292" units="cm"/>
      <inkml:brushProperty name="color" value="#FF0000"/>
    </inkml:brush>
  </inkml:definitions>
  <inkml:trace contextRef="#ctx0" brushRef="#br0">19948 5932 312 0,'-9'0'115'0,"6"11"-62"0,0-6-62 15,3 3-40-15,0 2-29 16</inkml:trace>
  <inkml:trace contextRef="#ctx0" brushRef="#br0" timeOffset="53.4025">19933 5990 212 0,'0'13'-106'15,"0"9"41"1</inkml:trace>
  <inkml:trace contextRef="#ctx0" brushRef="#br0" timeOffset="115.9083">19930 6165 208 0,'-2'10'79'0,"-1"-4"-42"0,0-9-32 0,3 6 19 15</inkml:trace>
  <inkml:trace contextRef="#ctx0" brushRef="#br0" timeOffset="200.4673">19922 6181 366 0,'-3'-8'5'31,"3"2"-4"-31,0 9-17 0,0-11-4 0,0 3-122 31,3-11 35-31</inkml:trace>
  <inkml:trace contextRef="#ctx0" brushRef="#br0" timeOffset="669.3942">19710 5702 116 0,'-12'-3'44'0,"6"0"-24"0,3 3 5 0,3 0 20 16,3-2 2-16,3-1 4 15,-6 3 0-15,6 5 3 16,0-5-29-16,-3 0 8 0,0 11 13 16,0 0-17-16,-3 2-5 15,0 5-3-15,0-4-11 16,0 17-3-16,3 6 0 16,-6 0 2-16,0 3-4 15,-3 10-1-15,0-2-2 16,-3-3 1-16,6 0-2 0,-6 0-1 15,3-5 1-15,4-6 1 16,-1 0-3-16,0-2-2 16,0-5-18-16,0-9-7 31,6 1-23-31,3-9-10 0,-1-2-16 0,7-13-86 31</inkml:trace>
  <inkml:trace contextRef="#ctx0" brushRef="#br0" timeOffset="1085.4885">20338 5739 260 0,'-12'-5'99'0,"12"7"-54"0,0 1-55 0,0-3 16 16,0 0 11-16,0-3 11 16,0 11 3-16,0 0 4 15,-3 3-19-15,3 2 6 0,-3 5 5 16,3 9-9-16,0-1 0 15,0 9-10-15,-3-1-5 0,3 11 0 16,-3-8 0-16,1 16-1 16,-1-5-2-1,0-6 1-15,3-2-1 16,0-9 2-16,0 6-3 16,-3-2-39-1,3-6-7-15,0-5-6 16,0-3-53-1,0 0-25 1</inkml:trace>
  <inkml:trace contextRef="#ctx0" brushRef="#br0" timeOffset="2253.0577">19246 5644 192 0,'-48'-6'71'0,"36"4"-38"0,0-1-36 16,6 3 11-16,1-3-6 15,-1 3 1-15,0 0 11 0,0 6 8 32,0 4-11-32,0 9 5 0,0 7 4 0,0 14-7 0,0 15 0 15,0 17-5-15,0 7-3 32,0 6-2-32,0 8-3 15,0 4 1-15,-3-1 1 0,0-6-3 16,3-3 0-16,0-10-1 15,0-16 0-15,3-11-20 16,0-8-10-16,1-13-42 16,2-10-54-16,2-14 30 15</inkml:trace>
  <inkml:trace contextRef="#ctx0" brushRef="#br0" timeOffset="2933.3001">19127 5514 168 0,'-15'-3'66'0,"12"1"-36"0,3 2-37 0,0 0 10 15,0 0-5-15,3-3-2 16,3 0 14-16,3 1 7 15,6-1-8-15,3 0 6 0,14-2 3 16,7 0-8-16,3-3-1 16,5-3-5-16,4 1-3 0,5-1 0 15,22 1 1-15,5-1-1 16,-5 3-1-16,2 0 1 16,12 3-1-16,-2 2 0 15,-4 3 0-15,-9 0 0 0,1 0 0 16,2 0-3-16,0 5 2 15,1 1 1-15,-13-4 0 0,-2 4 0 32,-4-1 0-32,7-2-11 15,-4 2-5-15,-2 0 3 16,-1 3 5-16,-5 3 3 16,-7-1 0-16,1 9 1 15,0-6 3-15,2-2-2 16,1 5 1-16,-7-1 2 0,-5 1 0 15,-3-3 0-15,-4 3 0 16,-8-2 0-16,-3 1 2 16,-3 1-1-16,-3 3-1 15,-6-1 1-15,-1 6 1 16,-8 3-1-16,3 7 2 16,0 11-2-16,-3 5-1 0,-3 9-2 15,0-9-1-15,-3 8 10 16,0 3 5-16,0 2-3 15,0 3-1-15,0 3-6 0,-3-5-2 16,1-6 2-16,-1-2 1 16,-3-6-1-16,0-5-2 31,-6-3-2-31,0 0-1 0,-6-10-14 16,-9 3-6-16,1-4-19 15,-4-2-50 1,0-5 7-16</inkml:trace>
  <inkml:trace contextRef="#ctx0" brushRef="#br0" timeOffset="3634.137">19157 6736 40 0,'-6'0'16'0,"9"0"-8"0,0 0 1 0,0 0 9 0,3 0 1 15,2 0 1-15,4 0-7 16,9 3-3-16,6 0 3 16,6 2 4-16,-1 0 0 15,4-2-1-15,0-3-4 16,-3 0 0-16,2 5-7 16,4 0-3-16,9 1-1 0,2-1-4 0,4-2 2 15,-4-1 1-15,-2 6 0 16,-3-2 0-16,-1-1 2 15,1 0-1-15,6-5 2 16,-4 3-4-16,-2-1-2 16,3 1 6-16,-4 0 5 0,-5-3-4 31,0 2-2-31,-7 4-4 16,1-4 1-16,0 1 1 15,-3 0 2-15,2-3-3 16,1 0 0-16,0 0-1 0,-3 2-2 15,-1-4 3-15,-2 2 0 16,0 2 3-16,0-4 1 16,-1-1-4-16,-5 3-1 0,3 0 5 15,0 0-2 1,0 3 2-16,-3-3-6 16,-1 0 0-16,-2 5 1 15,0-8 1-15,0 1 1 16,0-1 0-16,0-2-11 15,-3-1-5 1,2 1-8 0,-2 0-37-16,-3-1-3 15,0 1 26-15,0-3 15 16</inkml:trace>
  <inkml:trace contextRef="#ctx0" brushRef="#br0" timeOffset="4317.097">17853 5210 16 0,'21'8'8'0,"-12"-3"-4"0,6 0-7 0,-4-7 2 0,4 2 3 31,12 0 1-31,6 2-4 15,3-4 1-15,2 4-2 0,1-4 0 16,0 4 4-16,-4-2 1 16,-2 3-4-16,-3-1 1 15,0 4 0-15,-4-4 2 16,4 4-1-16,3-1-1 16,0 0 1-16,-1 1-1 15,-2 2 0-15,0-6 0 0,-3 3-9 16,0-2-2-16</inkml:trace>
  <inkml:trace contextRef="#ctx0" brushRef="#br0" timeOffset="40595.6196">18966 4905 324 0,'-51'-53'121'0,"54"24"-66"0,18-21-66 16,-3 24 16-16,12-11-9 16,15-14 3-16,29-12-2 15,18-6-1-15,30 6 3 16,24 4-2-16,42 6 1 0,5 8 0 16,27 14 0-16,7 7 2 15,-10 13 0-15,3 11 0 0,-20 8 2 16,-22 13 10-16,-2 6 4 15,-21 10 1-15,-18 8 0 0,-4 2-5 16,-7 9 0-16,-19 0-3 16,-18 7 2-16,-18 1-2 15,-17 2 0-15,-15 3 3 16,-21 5 3-16,-27 8-2 0,-33 2 0 16,-21-2 1-16,-32 3 2 15,-24-11-1-15,-30-8 1 16,-23-8 0-16,-31-10 0 15,-17-16-8-15,-21-14-3 16,-21-12 3-16,9-12 5 31,12-17-3-31,0-9 2 0,32-13-14 16,19-11-3-16,14-7 2 16,27-11 3-16,33-11-17 15,27-5-8-15,21-11-27 16,26-12-12-16,30-14-87 15,36 8-77 1,12-8 80-16</inkml:trace>
  <inkml:trace contextRef="#ctx0" brushRef="#br0" timeOffset="41591.6549">22145 5167 264 0,'-18'-5'99'0,"18"5"-54"0,6-16-37 0,-3 14 21 0,3 2-4 16,0 0 2-16,6 5-2 16,-3-3 2-16,6 6-15 15,-3 0-5-15,6 8-2 16,5 3-3-16,-2-1 1 16,-3 1-4-16,3-1 0 15,0 1-10-15,3-1-5 16,5-2-28-16,7-3-9 15,3 1-40-15,-1-1-19 0,-5 0 16 16</inkml:trace>
  <inkml:trace contextRef="#ctx0" brushRef="#br0" timeOffset="41942.6211">22574 5125 348 0,'-24'-11'132'0,"18"9"-72"0,6-6-77 16,0 5 20-16,0 3-9 31,9 0 1-31,0 3 3 0,0 5 1 15,3 5 1-15,0 6 11 0,-4 4 7 16,1 9 2-16,-3 0 0 16,0 0-8-16,0 5-3 15,0 2-5-15,0 1-3 16,0 0 0-16,-6-1-1 16,3 1-29-16,3-6-10 0,-3-4-54 0,0-7-20 15,-3-7-9 1</inkml:trace>
  <inkml:trace contextRef="#ctx0" brushRef="#br0" timeOffset="42158.3908">22687 5239 416 0,'0'-13'154'0,"3"7"-84"0,-3-2-82 16,0 6 24-16,6 2-15 15,0 0 2-15,3 0-4 16,5-3-1-16,4 3 3 16,0 3-30-16,0 2-12 0,0 3-17 0,-6 2-5 15,-3 6-16-15,-3 3-8 16,-6 2 1 0</inkml:trace>
  <inkml:trace contextRef="#ctx0" brushRef="#br0" timeOffset="42295.7429">22717 5506 244 0,'-12'8'90'0,"12"-8"-48"0,3 0-25 0,0 0 27 16,0 0-14-16,0 0-5 15,5-3-12-15,1 1-4 16,9-4-5-16,3 1-3 0,12-3 0 16,-6 3-34-16,-1 0-13 15,4-1-87 1</inkml:trace>
  <inkml:trace contextRef="#ctx0" brushRef="#br0" timeOffset="42496.3601">22740 5744 392 0,'-12'16'148'0,"15"-21"-80"0,3-1-77 0,-3 4 23 15,9-1-12-15,-3 0-2 16,15-2 3-16,12-5 2 15,-1-4-2-15,1 1-6 0,-3 0-3 16,-3 2-24-16,-7 3-10 0,-5 0-23 16,-3 1-9-16,-3-4-47 31</inkml:trace>
  <inkml:trace contextRef="#ctx0" brushRef="#br0" timeOffset="43012.1832">22981 5480 312 0,'0'-8'118'0,"0"8"-64"0,9-8-45 15,-6 5 27-15,3 0-11 16,0 1 0-16,3 2 3 16,0 0 5-16,0 8-18 15,0-3 1-15,0 8 0 0,0 0-4 16,-3 11 1-16,0 11-8 15,3-14-3 1,-6-3-1-16,0 3 1 16,0-2-3-16,-3 0 0 15,0 2 1-15,3-11 2 16,0 1-3-16,0-9-2 16,0 1-5-16,2-11 0 15,-2 3-1-15,3-14 1 0,0 4 2 16,3-9 2-16,0 5-1 0,6-5 1 15,-3 3 3-15,-3-3 0 16,6 6 3-16,-6 2 1 16,0 3-1-16,-3 5-2 15,0 3 1-15,0 10 1 16,-3-3-1-16,0 9 2 16,-1 0-2-16,-2 10-1 0,0 13 1 15,0-13-1-15,0-2-3 16,0 2 2-16,0-2-17 15,3-1-5-15,0-2-35 16,6-3-13-16,-3-2-36 16,9-6-15-16,-6 0 15 31</inkml:trace>
  <inkml:trace contextRef="#ctx0" brushRef="#br0" timeOffset="44559.6612">23413 5617 280 0,'-12'-10'104'0,"12"2"-56"0,0-8-56 0,0 13 18 0,6-8-9 16,-3 4-1-16,6-7 1 16,6-2 1-16,3 1-1 15,0 1-1-15,-3 6 1 0,-4 3-1 0,7 5 2 16,-3 3 1-16,0 2 1 15,-3 6 11-15,-3 2 5 16,-6 5 5-16,-6 4 4 16,-3 1-4-16,-3 4-1 31,-6-1-2-31,-9-2-2 0,-2-3-2 16,-4-8-1-16,0-2-7 15,-3-3-4-15,9-3-8 16,4-7-3-16,8-6-20 15,9-6-7-15,9-7-27 16,3 3-10-16,0 2-10 16,11-8-2-16,-5 3 32 0,15-6 13 15,-6 6 20-15,3 0 11 16,-7 3 9-16,7 4 8 16,-6 1 31-16,-3 8 17 15,-3 2 0-15,0 9-1 16,-6-4-14-16,3 9-2 0,-4-3-16 31,-2 10-7-31,0 11-5 16,0 0 0-16,0-5-6 0,3-3-1 15,6-2-9-15,3-3-1 16,-3-6-2-16,12-7 2 16,-4-8-12-16,4-6-6 15,-3-5-3-15,3-8-1 16,0-2 11-16,-10 0 5 0,-2-1 3 15,-3 3 4-15,-6 3 2 16,3 3 4-16,-3 4 2 16,0 6 3-16,-6 8 8 15,-9 8 3-15,3 3-6 16,0 5-2-16,3 2-7 16,-3 4-2-16,3-1-4 0,3-3-1 15,3-2-1-15,6-3 0 16,-3-5-11-16,9-2-7 15,3-9-7-15,6-5-3 16,11-5-4-16,4-3 1 16,0-5 9-16,-3-6 7 0,-1 1 5 31,-5 2 3-31,-6 0 8 16,-9 6 2-16,-9 2 14 0,-9 5 7 15,-3 3 6-15,-9 3 3 16,-6 5-8-16,-6 5-3 15,-3 6-4-15,10 2 3 16,-1 3-2-16,3 0-1 16,6-3-8-16,3 0-3 0,3-2-3 15,6-3-2-15,3 0 1 16,3-3-1-16,12 0 0 16,0-2 2-16,6-6-1 15,5-5 2-15,4-5-2 16,3-3 2-16,-9-2-7 15,5 2 1 1,-2 0 3-16,-3 5 4 16,-6 3-1-16,3 6-2 15,-7 4 4-15,-2 12 1 16,-6 7 0-16,0 8 1 0,-6 11-2 16,-6 13 2-16,-3 7-6 15,-3 7-1-15,-3 4 6 16,-5 8 6-16,-10-2 0 15,-3-5 3-15,-6-6-6 0,-5-11-1 16,5-12-6-16,0-14-2 16,-3-16-7-16,7-13-3 15,-1-19-5-15,-6-20-2 16,1-17 3-16,8 9 1 16,6 7 8-16,-3-13 2 0,6-26 0 15,15 34 2-15,0 2 1 16,15 11 0-16,9-2 2 15,9 8 1-15,9 10-1 16,8 8 1-16,4 8-4 16,0 2 0-16,-4 4-17 31,-5-1-5-31,-6-2-20 0,-6-3-5 16,-7-6-30-16,-5-7-11 15,0-8-31 1</inkml:trace>
  <inkml:trace contextRef="#ctx0" brushRef="#br0" timeOffset="44959.5292">24592 4919 344 0,'21'23'129'0,"-9"-9"-70"0,-1 25-51 0,-2-17 27 15,3 12-16-15,3 11-3 16,-6 10-3-16,-3 12 1 15,-3-1-7 1,-3 5 0-16,0-2 3 0,-3-6-2 16,-3-4 1-16,0-12-3 15,0-12-1-15,-3-9-8 16,3-13-2-16,0-10-14 16,3-16-3-16,3-11-1 15,6-8-2-15,3-5 10 16,9 3 4-16,-3-1 7 0,3 1 4 15,0 5 7-15,-3 8 4 16,-1 8 5-16,1 7 4 16,-9 9-4-16,0 7 1 15,-3 9-8-15,0 2-1 0,0 6-2 16,0-6-1-16,3 3-3 16,6-6-2-16,3-5-4 15,3-5-2-15,3-5-39 16,2-6-15-16,-5-5-111 15</inkml:trace>
  <inkml:trace contextRef="#ctx0" brushRef="#br0" timeOffset="45396.7033">22958 5998 400 0,'-36'19'148'0,"18"-3"-80"0,6 13-81 0,9-14 22 15,0 7-9-15,3 4 2 16,0 9-1-16,0 2-1 0,-3 8 1 15,0 2-4-15,-3 1 2 0,0-3-15 16,-3-8-6-16,6 0-25 16,0-11-7-16,1-10-43 15,2-8-17-15,5-11 11 16</inkml:trace>
  <inkml:trace contextRef="#ctx0" brushRef="#br0" timeOffset="45527.6648">22973 6175 216 0,'23'-29'82'0,"-8"5"-44"0,6 1-33 0,-12 12 17 16,0 3-17-16,0 0-2 16,0 0-13-16,3 6-4 0,-3 4-35 31,-6 6-15-31,-3 3-18 16,-3 2-5-16</inkml:trace>
  <inkml:trace contextRef="#ctx0" brushRef="#br0" timeOffset="45680.7905">22967 6366 200 0,'-3'13'74'0,"6"-13"-40"0,8 0-29 0,-5 0 19 0,3-3-13 15,3-2-3-15,3-3-5 16,3 0-3-16,3 0 1 16,-6 0-28-16,3 3-9 0,-4 8-55 15</inkml:trace>
  <inkml:trace contextRef="#ctx0" brushRef="#br0" timeOffset="45880.8571">22922 6604 288 0,'-42'11'107'0,"30"-6"-58"0,0-2-42 0,12-6 26 15,0 3-26-15,15-8-5 16,-3 0-2-16,6 0-1 0,6-3 1 15,3-2-3-15,5 0 2 0,-2 2-4 16,0-2 1-16,-3 3-27 16,3-1-9-16,-4 3-18 15,1-2-6-15,-3-1-31 16</inkml:trace>
  <inkml:trace contextRef="#ctx0" brushRef="#br0" timeOffset="46381.7269">23333 6427 140 0,'0'2'52'0,"0"1"-28"0,-6-3 3 16,3 3 23-16,-9-1-4 15,0 6-2-15,-3-2-6 16,6-1-1-16,0 0-20 16,0-2-1-16,3-1 0 0,3 1-8 31,0 0-2-31,0-1-4 0,3-2-2 16,0 0 1-16,0 0-1 15,0 3 6-15,-3 0 6 16,0 2-4-16,0 0-2 15,1 3-6-15,-1 3 0 16,0 2 2-16,-3 0 3 16,-3 3-4-16,0 0-1 0,0 2 0 15,0-2 0-15,0-2 0 16,6-4 2-16,0-2-3 16,0-3-2-16,3-5-5 15,3-5 0-15,0-5-5 0,12-6 1 16,0-6 4-16,9-7 4 31,2-5 1-31,4-3-1 0,6 3 3 16,-3-1 0-16,-4 11 1 15,-5 6 0-15,0 5 8 16,-6 5 5-16,-3 13 0 16,-3 6 2-16,-3 2-6 15,-6 5-1-15,-1 6 0 16,1 5 0-16,-3-2-7 0,-3-4 0 15,1-1-17-15,2-1-4 16,0-5-28-16,0-3-9 16,2-8-25-16,7-5-11 15,3-8-5 1</inkml:trace>
  <inkml:trace contextRef="#ctx0" brushRef="#br0" timeOffset="47345.6187">23559 6485 220 0,'3'-3'85'0,"0"6"-46"0,0-3-10 16,0 3 30-16,-3-3-19 15,3 0-5-15,3 0-15 0,-3-3-2 16,3-2-11-16,-3-1-2 0,0-4-1 16,0-1-2-16,0-5 1 31,0 0-4-31,3-2-2 0,-3 2-3 16,-1 3-1-16,-2 2 1 15,0 3 2-15,0 14 4 16,-2 4 7-1,-1 6 5-15,-6 5-4 16,3 3 0-16,3 5 0 16,-3 0 0-16,0-2-4 0,0-1-3 15,3-2-3-15,0-3 1 16,3-2-1-16,3-6-2 16,6-5-11-16,3-6-5 15,0-4-11-15,14-9-4 16,1-5 6-16,6-7 2 15,3-7 16 1,2-1 6-16,-2-4 4 16,-3 1 1-16,0 2 6 15,-4 8 6-15,-5 8 0 0,3 6 1 16,-6 5 6-16,-3 13 2 16,-7 5-4-16,-2 5 0 15,-6 6-4-15,-3 3 0 16,0-1-3-16,-6-2 1 0,0-3-2 15,4-2 0-15,-1-6-5 16,0-3-1-16,3-4-1 16,3-6-2-16,2-8-10 15,4-6-6-15,0-4-6 16,3-1 1-16,12-2-8 16,-3 3-2-1,3 4 8-15,-6 1 6 16,8 3 8-16,-5 2 5 15,-3 2 3-15,-3 1 1 16,0 0 0-16,-3 0 0 16,-12 5 24-1,-3 2 4-15,-6 1 5 0,-6 7-3 16,-6 6-1-16,-3 5-8 16,-2 1 0-16,5 1-8 15,0-4-3-15,3 0-3 0,3-6-2 16,3-3-6-16,3-2 1 15,6-2 0-15,6-6 0 16,9-6-3-16,6-4 2 16,6-4-1-16,6-7 0 0,2-3 2 15,4-2 0-15,0 2-3 16,-3-2 2-16,-4 7 1 16,1 3 0-16,-6 8 0 15,3 8 2-15,-7 6-1 16,-2 4 2-16,-3 9-2 31,-6 7 2-31,-9 3 4 0,-3 3 4 16,-6 5-4-16,-3 0 1 15,0 0-1-15,1 0 3 16,-7 0-3-16,-6-5-2 16,3-5-5-16,-6-6 0 0,-3-11-18 15,-5-7-5-15,2-8-24 16,3-6-8-16,3-5-26 15,13-5-11-15,2-3-37 16</inkml:trace>
  <inkml:trace contextRef="#ctx0" brushRef="#br0" timeOffset="47530.3817">24413 6432 296 0,'15'19'112'0,"-6"-9"-60"0,3 3-39 15,-3-5 30-15,0 3-26 16,3-1-9-16,0 1-5 16,-1 0-3-16,1-3 0 15,3-3-20-15,-6-2-7 0,3-3-43 16,3-3-18-16,-3-5-29 16</inkml:trace>
  <inkml:trace contextRef="#ctx0" brushRef="#br0" timeOffset="47584.9588">24705 6350 264 0,'15'-19'99'0,"-6"17"-54"0,-3 2-9 0,-6 0 36 0</inkml:trace>
  <inkml:trace contextRef="#ctx0" brushRef="#br0" timeOffset="47747.9189">24741 6350 627 0,'0'24'72'15,"-3"5"-38"-15,-3 8-8 0,-3 3-5 16,-3 2-3-16,-6 6 2 16,-3 5-9-16,0 2-4 15,0 3-4-15,1-2-3 16,-4 2-13-16,0 0-4 31,0-5-22-31,9-8-10 0,3-5-25 16,1-6-9-16,2-7-94 15</inkml:trace>
  <inkml:trace contextRef="#ctx0" brushRef="#br0" timeOffset="48333.1749">22705 7006 348 0,'3'0'132'0,"6"0"-72"0,11-2-72 0,-5-1 18 0,27-2-7 16,15-1 2-16,8-2 2 15,15 0 3-15,25 3-3 16,2 0-2-16,12 5 2 0,9-3-2 0,-6 3 2 16,3 3 4-16,6-1 6 15,-6 1-3-15,-12 2 2 16,-6-2-7-16,-9 2-1 16,-11 3-2-16,-19 0-2 15,-8 0-24-15,-19 0-9 16,-17 0-47-16,-12 0-19 0,-30 3-30 15</inkml:trace>
  <inkml:trace contextRef="#ctx0" brushRef="#br0" timeOffset="48717.6032">22306 7353 436 0,'12'-3'162'0,"-3"3"-88"0,20-8-102 15,-5 3 20-15,24-3-4 16,14-3 6-16,19 1 4 16,20-6 2-16,15 3 0 0,15-6-3 0,9 1 2 15,-3-4 1-15,15 4 0 16,-10 2 4-16,7 3 5 15,6 0 1-15,-12 5 2 16,-3 2-4-16,-6-2 0 16,-15 1-5-1,-15 1-2-15,-6 4 0 16,-14-1-1-16,-22 0-5 16,1 3 1-16,-16 0-29 15,-11 0-11-15,-12 3-19 16,-15 0-8-16,-9-1-33 15,-9 1-51 1,0 2 46-16</inkml:trace>
  <inkml:trace contextRef="#ctx0" brushRef="#br0" timeOffset="54548.9906">21091 7792 160 0,'-9'-11'60'0,"9"6"-32"0,3-3-15 0,0 3 17 16,0-3-9-16,3-3-1 16,0-2 3-16,3 3 3 15,3-6-14-15,3 5 2 0,3 3 0 0,0 0 1 16,3 6 1-16,2 2-6 16,-5 5-2-16,-3 5-2 15,-3 9 1-15,-3-1 2 0,-9 1 5 16,-9 7-8-16,-3 6-1 15,-6 3-1-15,-3 4 0 16,1 4-2-16,-1-1 1 0,-3 0 7 16,-3-2 5-16,0-8 2 15,4-6-1-15,2-2-2 16,9-5-1-16,3-6-10 16,6 0-1-16,9-2 0 15,6-3 3-15,3-3 0 31,2-3 2-31,7-4-4 0,6-3-2 16,9-3 0-16,-1 0 1 16,1-3-1-16,-3 0-1 15,-3 1-17-15,-1-1-6 16,-5 3-27-16,0 0-8 16,-6 6-20-16,0 2-6 15,-4 0-30-15</inkml:trace>
  <inkml:trace contextRef="#ctx0" brushRef="#br0" timeOffset="55148.2004">21571 7858 168 0,'-9'0'66'0,"9"0"-36"0,0 0-24 0,0 0 15 16,6 3-7-16,0-1 0 16,0 6 11-16,-1 3 9 15,1 2-18-15,0 0-2 0,-3 11-2 16,0 0-3-16,-3 2 2 15,0 4-2-15,-3-7 2 16,0-1-6-16,3-4-3 0,0-5-1 16,3-5-1-16,3-5 0 15,0-8 2-15,3-9-1 16,6-7-1-16,3-3 1 16,0 1 1-16,0-4-3 15,0 6 0-15,-1 5-1 0,-5 6 0 31,-3 4 2-31,-3 9 2 0,0 5 3 16,-3 5 2-16,-3 6 1 16,0 4 0-16,-3 1 0 15,0 3 0-15,0-4 4 16,0-1 3-16,0-7-6 16,3-1-1-16,3-6-2 15,3-8-1-15,3-8-3 0,3-8 1 16,3-5-2-16,3-8-1 15,0-1 1-15,-1-1-1 16,1-1-20-16,-3 3-9 16,0 5-23-16,-3 6-7 15,0 4-31 1,0 4-52 0,0 2 36-16</inkml:trace>
  <inkml:trace contextRef="#ctx0" brushRef="#br0" timeOffset="56049.2613">21940 8102 208 0,'-6'-8'77'0,"6"2"-42"0,0-10-21 16,0 9 20-16,3-15-19 16,3 4-8-16,0-3-1 15,3-3 3-15,5 0-5 16,1 0 2-16,6 3 1 0,3 3-1 16,0 4-1-16,0 6-3 15,-1 6 1-15,1 4-2 0,-6 6-1 16,-3 6 3-16,-3 4 2 0,-6 6 2 15,-6 0 3-15,-3 5-3 16,-6 3-2-16,-6-1 0 16,-6-4-1-16,0-6 2 15,1 0 3-15,-1-5 0 16,0-5 2 0,3-9-2-16,3-2 0 15,3-8-8-15,6-2 0 16,3-6-6-16,6-5 1 15,3-8 2-15,6-1 3 16,9-1 0-16,6-4-1 16,5 4 1-16,4 4-1 15,-3 6-3-15,0 8 2 0,-4 2 1 16,-2 3 0-16,0 5 0 16,-3 9 0-16,-3 4 0 15,-3 4 0-15,-7 1 0 16,-2 9 2-16,-3 3-1 15,-6-1-1-15,0 1 3 16,-3-1 0-16,0-5-1 0,0-5-2 16,3-3 1-16,0-5-1 15,0-8-3-15,3-5 2 0,3-8-1 16,3-8 0-16,3-1-5 16,3-1 0-16,6-4 3 15,3 3 2-15,-1 3-1 31,1 5 0-31,-3 8 2 0,0 6 2 16,-6 7 0-16,-3 3 2 16,-3 8-2-16,-3 2 2 15,-6 1-7-15,-3-1-1 16,0 1-14-16,-6-6-3 16,0 0-45-16,-3-5-19 15,-3-8-22-15</inkml:trace>
  <inkml:trace contextRef="#ctx0" brushRef="#br0" timeOffset="56180.7914">22529 7816 124 0,'15'-13'46'0,"-6"10"-24"0,3-5-26 16,-6 8 10 0,0 0-7-16,0 0 0 0,3 0-34 15,-1-3-17-15,4 3 9 16,3 0 7-16</inkml:trace>
  <inkml:trace contextRef="#ctx0" brushRef="#br0" timeOffset="56634.2767">22996 7588 176 0,'18'-13'66'0,"-18"21"-36"0,0-3-35 15,-3 6 87-15,-6 7-30 16,-6 11-14-16,-8 6-11 15,-1 7-18-15,-3 6 6 0,0 7 2 16,0 1-3 0,10 0 2-16,-1-6-5 15,3-3-1-15,3-10-6 16,6-7-3-16,6-7 0 0,6-4-1 16,3-11-3-16,6-6 2 15,6-7-8-15,-1-8-2 16,4-6-14-16,-6-2-4 15,-6-3 2-15,-6 1 3 16,-12-1 9-16,-9 0 7 0,-3 3 5 16,-6 2 2-16,4 6 9 15,-1 5 7-15,0 3 6 16,0 2 4-16,0 3 4 16,9 0 2-16,0 0-14 15,9 3-10-15,6 0-5 16,6-3-4-16,6 0 1 15,15-3 3-15,6 0 3 16,-1-2-37-16,13 0-18 16,0-1-50-16,-1-2-22 15,1 0 18 1</inkml:trace>
  <inkml:trace contextRef="#ctx0" brushRef="#br0" timeOffset="57196.4519">23476 7885 248 0,'-24'-11'93'0,"15"8"-50"0,-6 1-46 0,9 2 19 15,0 2-6-15,-3 4 4 16,0 4-3-16,-6 6 1 16,6 5-7-16,-3 3 1 0,-2 3 1 15,2 2 5-15,0 0 3 31,3-5-6-31,3-3-3 0,3-5-6 16,6-6 0-16,6-5-2 16,3-5 0-16,3-5-5 15,5-8 0-15,1-3-2 16,6-10 3-16,-3-1 4 16,-3 1 3-16,-3-1-2 15,-4 3 0-15,4 6 1 0,-6 5 2 16,-3 7 3-16,0 9 4 15,-3 5-4-15,0 11-1 0,-3 2-2 16,0 2 1-16,-3 1-2 16,0 0-1-16,-3-5 1 15,3-1-1-15,0-5-25 32,0-10-56-32,0-3-2 15,6-11-6 1,3-12-18-16,3-4 40 15</inkml:trace>
  <inkml:trace contextRef="#ctx0" brushRef="#br0" timeOffset="57580.352">23880 7660 184 0,'21'-27'71'0,"-12"27"-38"0,-3 3-12 16,-3 2 22-16,-3 8-12 16,0 9-4-16,-6 4-6 15,0 6-2-15,3 2-10 16,-6 3 1-16,0 3 3 0,0 0-7 15,0 2-1-15,1-5-1 16,2-5 0-16,-3-6-2 0,6-7-2 16,0-9-8-16,3-10-5 15,3-8-7-15,0-8-2 16,6-5-2-16,-6-3 3 0,-3-2 9 16,-3 2 4-16,-6 3 8 15,3 5 2-15,-3 6 4 31,-6 4 3-31,3 12 0 0,3 4 2 16,-6 6 3-16,-3 5 1 16,-3 6-6-16,4 2-1 15,-1 3-4-15,9-1-3 16,0-4-3-16,3-1 1 16,0-7-30-16,21-6-54 15,0-8 8-15,12-13-11 16,2-8-8-1,4-7 47-15</inkml:trace>
  <inkml:trace contextRef="#ctx0" brushRef="#br0" timeOffset="57980.1575">24264 7689 208 0,'15'-3'79'0,"-12"8"-42"0,0 17-23 0,-3-14 20 16,0 5-13-16,0 5-4 15,-3 3-6-15,0 3 0 0,0 3-6 16,-3-1 1-16,3 3 1 0,-3-2-1 16,0-3-1-16,3-6-3 15,0-5 1-15,3-5-4 0,0-8-2 16,0-5-5-16,0-6-2 16,-2-2 5-16,-1-3 2 15,-6 0 0-15,0 3 2 16,0 3 1-16,-6 4 2 15,-6 6-1-15,-3 8 2 16,3 5 7-16,-2 1 5 0,5 10-1 16,-3-1 0-16,3 1-2 15,3 0 2-15,0-3-7 16,9-2-4-16,3-3-2 16,3-1-1-16,6-4-11 15,12-3-3-15,3-5-28 31,6-6-13-31,3-2-31 16,11-9-53-16,-2 1 35 16</inkml:trace>
  <inkml:trace contextRef="#ctx0" brushRef="#br0" timeOffset="61982.4641">24517 7808 232 0,'-20'8'88'0,"8"0"-48"0,3 5-27 15,6-2 22-15,0 7 2 16,0 3 2-16,0 11-8 15,0 2-2-15,0 3-16 0,3-2-6 0,3-3-2 16,0-9-3-16,6-1 1 16,6-4 0-16,2-5 1 15,1-7 0-15,0-9 0 0,6-5-5 16,-3-5-1-16,-3-6 1 16,-3-7 0-16,-4-3-2 15,-5 0 0-15,0 2 2 16,0 6 0-16,-3 2 3 15,-3 6 1-15,0 5 3 16,-3 8 3 0,-3 6 0-16,0 4 2 15,3 3-4-15,-2 3-2 16,2 0-2-16,0 0 0 16,3-3-4-16,3 0 0 15,2-2 1-15,1 0 0 16,3-3-11-16,3-3-5 15,3-2-28-15,0-3-11 0,0-6-24 16,0-2-9-16,0-8-27 16</inkml:trace>
  <inkml:trace contextRef="#ctx0" brushRef="#br0" timeOffset="62213.8125">24818 7826 200 0,'-3'-5'77'0,"0"5"-42"0,0 0 1 0,0 3 32 0,0 7-10 16,-3 11-1-16,0 11-20 15,-3 8-5-15,0 8-19 16,-6 12 3-16,1 9 2 0,5 13-8 16,-3 6-3-16,0-1-7 15,3-8 0-15,3-10 0 32,3-11 0-32,3-13-18 0,3-8-5 15,3-13-31-15,3-8-13 16,0-11-22-16,-3-13-7 15,0-16-16 1</inkml:trace>
  <inkml:trace contextRef="#ctx0" brushRef="#br0" timeOffset="62483.6035">24747 8030 176 0,'0'-71'68'0,"3"50"-36"0,3-11-9 0,-4 19 26 16,4-3-5-16,6 0 1 15,0 3-10-15,0 5-2 16,3 2-18-16,3 1 2 0,0 5 1 15,3 5-4-15,5 6 2 16,1 2 0 0,-6 3 2-16,-6 0-1 15,0 2 1-15,-3 4-3 16,-9-1 1-16,-6 3-5 16,-9-3-1-16,-3-3-6 15,0 1-3-15,-9-3 0 16,-6-3-1-16,1-3-29 15,5-2-13-15,-6-2-49 0,6-1-22 16,0 0-37 0</inkml:trace>
</inkml:ink>
</file>

<file path=ppt/ink/ink1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3:12:55.695"/>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brush xml:id="br2">
      <inkml:brushProperty name="width" value="0.05292" units="cm"/>
      <inkml:brushProperty name="height" value="0.05292" units="cm"/>
      <inkml:brushProperty name="color" value="#00B050"/>
    </inkml:brush>
  </inkml:definitions>
  <inkml:trace contextRef="#ctx0" brushRef="#br0">2151 7848 52 0,'-2'-16'19'0,"2"16"-10"0,0-3 13 0,0 0 17 31,0-5-14-31,0 1-3 0,0-1 19 16,0 0 12-16,0 5 1 16,0 0 3-16,0 3-8 15,0 0-3-15,-3 6-25 16,0-1 1-16,-6 11 1 0,3-3 3 16,-15 11 2-16,3-3-4 15,-12 19-1-15,3-6-3 0,-2 22-1 16,5-9-8-16,0 6-2 15,3-8-7-15,9-8-2 16,-3-5 0-16,9 24 0 16,3-11-5-16,18-6 1 15,-6-7-9-15,12-16-2 16,0-3-14-16,6-10-4 0,0-1-7 16,-4-10-1-16,1 3 5 0,6-11 2 15,-6 3 9-15,6-8 4 16,-7 2 11-16,4-10 3 15,-3 5 5-15,-3 1 1 16,-3 4 5-16,-6-10 2 31,-1 3 24-31,-8 18 12 0,0 2-8 16,-6 4-5-16,0-1-10 16,-3 11-4-16,4 0-1 15,-7 10 2-15,3-2-3 16,-3 8 2-16,0-5 1 15,3-1-1-15,0-2-5 16,3 21-2-16,-3-3-4 0,6-23-3 16,0-3 0-16,9 0-1 15,-3-3 0-15,6-7 0 16,3-1-9-16,5-16-2 16,-2 3-3-16,3-13 1 15,-3 6 5-15,3-22 4 16,-3 8 1-1,-6 2 1-15,-1 6 4 16,-5 13 1-16,0 3 5 0,-6 18 3 16,0 1-4-16,0 12 1 15,0-2-1-15,3 8 1 16,0-6-4-16,6 3-1 16,-3-2-1-16,6-3-2 15,-3-3 1-15,6-5-1 0,-3 0 0 16,3-5 0-16,-3-1 0 15,8-12 0-15,-2-1-16 16,-3-13-6-16,0 3-9 16,3-16-1-16,-3 5-10 15,3 3 0-15,-3 5 4 16,-1-2 4-16,-2 2 8 0,-3-5 5 16,0 5 13-16,0-5 7 15,0 3 1-15,0 2 0 16,-3 3 1-16,0 2-1 15,0 3 6-15,0 0 4 16,0 0 10-16,-3 6 5 31,0 2 6-31,3 0 6 0,-3 3-3 16,-3 5 0-16,0 0-2 16,-12 18 0-16,3-2-6 15,-3 21-2-15,0-5-7 0,-6 16 0 16,3-9-1-16,0 12-1 15,4-7-7-15,2-1-5 16,0-9 0-16,6 11 0 0,0-8-4 16,6-10 1-16,0-3-11 15,12-14-5-15,-10-2-10 16,13 0-1-16,-3-3-19 16,6-18-6-16,-3 5-5 15,9-10 0-15,-9 2 13 16,2 0 7-1,-2 3 4-15,3-11 3 16,-3 3 15-16,-3-11 8 16,-3 3 5-16,0 10 2 15,-3 3 2-15,-3 3 3 16,-1 0 9-16,1 2 5 16,0 1 4-16,0 2 1 15,-3 0 2-15,0 8 3 0,0 0 2 16,-3 3 3-16,0-3-3 15,-3 10 1-15,0-2-5 16,-3 11-2-16,0-4-5 0,-3 12 0 16,4-3-7-16,-1 2 0 15,0-2-6-15,6 2-2 16,0-2-2-16,3 0-3 16,0-3 1-16,6-13-1 0,-4 0 0 15,4-3 0-15,0 3-3 16,6-18 2-16,-3 4-12 15,6-9-7-15,-3 1-5 16,6-4 0-16,-3 2 12 31,-1-16 4-31,-2 6 4 0,0-1 4 16,-3 3 4-16,-3 1 3 16,-3 1 6-16,-6 33 5 15,0 0 2-15,-3 5 1 16,0-3-5-16,0 13-1 15,0-5 0-15,3 3 4 16,0-3-10-16,0 1-4 0,0-4-3 16,9-5-1-16,0 1-3 15,6-12 2-15,-3 1-6 16,6-16 0-16,-1 2-10 0,4-10-4 16,-3 5-3-16,3-21 0 15,-3 8 11-15,-3 0 5 31,-3 2 6-31,0 3 3 16,-4 6 9-16,-2 13 3 16,0-1 0-16,-3 22 2 0,0-3 1 15,0 9 2-15,0-4-1 16,0 6-1-16,0-3-13 16,3 0-4-16,-3-2 0 15,6-3 0-15,-3-3-4 0,6-8-1 16,-3-2-17-16,6-11-8 15,0 0-19-15,2-8-6 16,-2 3-14-16,3-22-6 16,-3 6 14-16,3-5 8 15,-3 5 28-15,0-11 14 16,-3 8 12-16,0-2 6 0,-1 5 27 16,-2 2 14-16,0 4 9 15,-3 1 5-15,0 7-5 16,-6 4 1-16,0 3-17 15,-3 21-4-15,0-2-8 16,-9 13-3-16,0-3 2 0,-5 24 0 31,2-8-3-31,0 16-3 16,0-8-11-16,3 5-4 0,3-8-6 16,6-2-3-16,0-6-7 15,6-7-2-15,0-3-13 16,9-11-6-16,-3-2-17 15,6-17-5-15,-3 1-16 16,3-14-7-16,-1 6-20 0,1 0-7 16,-3 2-9-1</inkml:trace>
  <inkml:trace contextRef="#ctx0" brushRef="#br0" timeOffset="469.2014">3726 8070 204 0,'3'-29'77'0,"-3"29"-42"0,9-21-8 15,-6 15 27-15,0 9-8 16,-3 0 0-16,0-9-6 16,0 1-1-16,0 2-21 15,0 1 5-15,-3 2 1 0,0 0-4 16,-3 8 1-16,0-3-3 0,-3 19-2 16,0-6 0-16,0 9 0 15,0-4-4-15,0 12-2 16,3-6 0-16,4 3 1 15,-1-6-8-15,6 1-1 0,-1-4-4 16,7-12-2-16,-3 0 0 16,6-14 0-16,-3 0-8 15,3-10-5-15,-3 0-7 16,0-14-2-16,0 6 7 0,0-13 6 16,0 5 8-16,-3 2 3 31,0 6 4-31,-3 3 1 15,0 2 10-15,-3 18 3 16,0 1-3-16,0 16 0 16,0-4-4-16,0 9 0 15,0-5-8-15,3 5 0 0,0-3-1 16,3-3 0-16,-1-2 0 16,4-5 0-16,-3-1-9 15,6-10-4-15,-3 0-24 0,6-10-11 16,-3 2-28-16,3-16-10 15,0 5-36 1,3-12-43-16,-4 4 59 16</inkml:trace>
  <inkml:trace contextRef="#ctx0" brushRef="#br0" timeOffset="1139.2193">4039 7866 264 0,'3'-16'101'0,"-3"16"-54"0,-3 3-17 16,3-3 34-16,0 5-16 15,0 0-3-15,-3 14-13 31,0-3-3-31,0 10-16 0,0-5 5 0,-3 19 3 16,0-8 8-16,3 18 5 16,0-5-14-16,3 8-6 15,0-8-7-15,6 3-2 16,-3-9-6-16,9-7-1 16,-3-3-6-16,6-21 0 15,-4 0-16-15,4-21-4 0,-3 2-6 16,-3-15-1-16,0 5 3 15,-3-14 5-15,-3 6 10 16,-6-5 6-16,0 5 7 16,-9 2 4-16,3 6 16 0,-6 13 9 15,3 0 1-15,-2 19 2 32,2-1-5-32,3-2-2 15,3-2-5-15,6 4-2 0,0-2-4 16,12 3 1-16,-3-1-4 15,8 1 1-15,-2-1-3 16,6-4 0-16,-3-1-6 16,6-5 1-16,-3 0 0 15,5-5 2-15,-2-1-1 0,3-7-1 16,-3 3 1-16,0-20 1 16,-3 7-6-16,-7 1 1 15,1 4-1-15,-6 2-1 16,-3 3 4-16,-3 2 2 15,-3 1 0-15,-3 2-1 16,0 2 1-16,-3 12-1 0,0-4 6 16,0 22 4-16,0-5 3 15,3 2 3-15,0-3-5 16,9 6 1-16,0-5-7 0,6 2-1 16,-3-3-2-16,9-4-2 15,-3-4 1-15,6-4-1 31,-3-4 0-31,2-4 0 0,-2-1-5 16,-3-2 1-16,0-1-18 16,-3-2-8-16,-3 0-55 15,-3-7-22-15,-3 1-93 16</inkml:trace>
  <inkml:trace contextRef="#ctx0" brushRef="#br0" timeOffset="3967.7243">5277 7797 132 0,'3'-13'52'0,"-3"13"-28"0,3-18 11 15,0 12 29-15,0-2-6 16,-3 0 1-16,0 6-11 16,0-1-3-16,0 11-25 15,0-3 2-15,-3 19-1 0,0-3-3 16,-6 27 2-16,0-6-2 15,-9 22 0-15,3-9 2 0,-3 4 0 16,3-9-11-16,1 21-3 16,2-10-4-16,6-24-2 15,3-5-4-15,9 8 0 16,0-9-3-16,6-39 2 16,-3 3-8-16,2-27-2 0,1 3 6 15,-9-16 2-15,0 6 5 0,-12 2 1 16,0 5 5-16,-8 11 2 15,2 2 4-15,-3 14 4 16,3-1-4-16,3 12 0 16,0-4-9-16,6 9-2 15,3-3 0-15,12 0 2 32,-3 0-2-32,12-6 0 0,-3 1-1 15,12-16 0-15,-4 2-14 16,4-15-4-16,-3 2-3 15,6-13-2-15,-6 5 10 16,-1-7 6-16,-2 4 6 16,-3 3 4-16,-3 3 11 15,-9 16 7-15,0 0 1 0,-6 21 0 16,0 0-6-16,-3 23-4 16,0-4-3-16,0 23 0 15,0-7-2-15,0 9 2 16,0-7-2-16,3-5 0 15,0-5-6-15,3-6 1 0,0-3-9 32,9-10-4-32,-3 0-13 15,9-24-4-15,-3 0 7 0,8-19 4 16,-2 4 11-16,-3-4 4 16,0 6 6-16,-6 8 3 15,-3 2 13-15,-3 14 8 16,-3 0-4-16,-3 10-1 15,0-3-3-15,3 12-2 0,0-4-6 16,9 1-4-16,-4-4-6 16,10-4 0-16,-3 0 0 15,9-11 0-15,-3 0-7 16,0-11-3-16,-3 3-5 16,2-8-4-16,1 3 6 15,-6-19 5-15,-3 3 5 0,-6 8 4 16,0 2 2-16,-6 25 1 15,0-4 4-15,-3 9 5 16,0 0 2-16,-3 15 0 16,3-5 8-16,0 16 3 15,0-5-3-15,3 18-2 16,0-5-7 0,3-10-4-16,0-4-5 0,6-7-4 15,-3-3 0-15,12-23 1 16,-3-1-10-16,14-23-4 15,-5 2-38-15,9-11-15 16,-6 6-145 0</inkml:trace>
  <inkml:trace contextRef="#ctx0" brushRef="#br0" timeOffset="5988.5183">6220 8236 252 0,'-3'8'93'0,"3"-8"-50"0,6 6-15 0,-3-6 32 16,3 0-20-16,-3 0-5 16,6-6-12-16,-3 4-5 15,6-6-10-15,-3 3-3 0,6-14-1 0,-3 3 2 16,3-10 1-16,-3 2-6 15,-3-3-2-15,-3 6 0 16,-6 0 2-16,0 3 2 16,-6 4 1-16,0 4 2 15,-6 4 1-15,0 1 5 0,-3 29 3 16,3-3 0-16,0 8 4 16,0-5-5-16,3 10 0 15,0-4-6-15,6 4-3 16,0-5-5-16,9-5-2 15,-3-3 3-15,9-10 1 32,0-3-16-32,12-14-5 0,-3 4-18 15,9-17-4-15,-7 3-27 0,10-21-9 16,-6 8 19-16,0-8 9 16,-4 8 29-16,-2-3 14 15,-3 6 29-15,-3 5 13 16,-3 5 15-16,-3 10 8 15,-3 1-12-15,0 26-4 0,-3-2-18 16,-3 2-5-16,0-5 1 16,-3 13 1-16,0-5 0 15,-3 5-2-15,3-3-8 16,0 9-5-16,0-6-4 16,6-11-3-16,-3-2-2 15,6-16 1 1,0 0-12-16,3-16-7 15,-3 3-5-15,9-29-2 16,-1 5 8-16,4-3 4 16,-3 8 6-16,3-2 6 15,-3 5 2-15,-3 10 1 16,0 3 4-16,-6 11 2 16,0 0 0-16,-3 29 1 0,0-3-4 15,-3 5 0-15,0-2-1 16,0 10 1-16,0-4-2 0,3 1-1 15,0-4-10-15,6-3-6 16,-4-6-39-16,7-7-14 16,0-3-17-16,6-16-5 15,-3 0 48-15,6-5 21 16,-3 2 49-16,0 0 20 0,-4 1 25 16,1 2 13-16,0 0-18 15,0 3-7-15,-3 2-28 16,3-2-10-16,-3 2-13 15,3-2-4-15,-3-1-3 32,5-17-2-32,-2 4 1 0,0-7-1 15,-3 4-16-15,-3-1-6 16,-3 2 2-16,-3-1 1 16,-3 4 9-16,-3 5 4 15,0 2 4-15,-3 8 1 16,0 1 7-16,-3 26 6 15,3-6 5-15,-3 16 4 0,0-4 0 16,0 9 2-16,3-4-9 16,4 2-1-16,2-6-9 0,2 1-3 15,1-5-1-15,3-11 2 16,-3-3-8-16,9-13-3 16,-3 0-17-16,9-16-9 31,-3 3-14-31,12-9-7 0,-6 4 3 15,2-22 5-15,-2 9 20 16,3 1 12-16,-6 4 12 16,3 2 5-16,-3 6 20 15,-1 2 9-15,-2 3 0 16,-3 15 0-16,-3-2-6 16,-3 16-1-16,0 0-3 0,-6 8-3 15,0-6 4-15,-3 11 3 16,0-5-8-16,0 0-2 15,0-6-6-15,3-7 0 16,0 0-5-16,6-17-2 16,0 1-3-16,6-6-1 15,-3 1-5 1,6-14-2-16,0 3-11 16,6-3-1-16,-4 3-18 15,10 2-4-15,-3 4 1 0,9-1 1 16,-6 2 15-16,2 1 6 15,-5 3 13-15,-3 2 4 16,-3 0 19-16,-3 2 10 16,-3 1 11-16,-6 0 5 0,-3 2-8 15,-6 1-3-15,0 2-6 16,-9 2-3-16,3-2-3 16,-3 21-1-16,0-2 2 15,0 2 2-15,3-5-5 16,3 2 1-16,0-2-10 15,3 3-2-15,3-3-3 0,6-3 1 16,0-2-4-16,9-6 0 16,-3-2-6-16,6-6-3 15,-3 3-3-15,5-8-2 16,-2 3-6-16,3-19 1 16,-3 3 9-16,0-1 3 15,-3 4 6 1,-3 2 1-16,0 3 1 15,-3 2 0-15,-4 3 8 16,1 14 7-16,-3-1-3 0,-6 16-2 16,0-2-3-16,-11 20 0 15,2-4 2-15,-18 12 2 16,6-7 1-16,-12 13 0 16,7-5-4-16,-4-9-3 0,6-4-5 15,0-9 0-15,3-5-9 16,7-2-4-16,2-3-18 15,6-27-7-15,3 3-44 16,9-21-20-16,0 3-59 16</inkml:trace>
  <inkml:trace contextRef="#ctx0" brushRef="#br0" timeOffset="6173.0276">7774 8139 256 0,'18'21'96'0,"-18"-21"-52"0,12 18-5 0,-9-15 35 15,3 0-25-15,0-1-8 16,3 6-18-16,-3-3-7 16,6 3-9-16,-3 0-5 0,5 0-1 0,-5 0-1 15,6-3 0-15,-3 1-25 16,6-6-8-16,-3 0-47 0,3-8-19 16,-3 3-41-1</inkml:trace>
  <inkml:trace contextRef="#ctx0" brushRef="#br0" timeOffset="6368.8264">8125 7993 348 0,'-6'8'129'0,"6"-8"-70"0,-5 24-25 15,5-22 42-15,-6 22-19 16,0-5-5-16,-9 23-13 16,0-5-4-16,-9 27-20 31,3-11-7-31,-6 13-1 0,4-8-6 0,-1 8-3 15,3-8-41-15,3 3-17 16,0-11-103-16,0-5-45 16,4-8 46-1</inkml:trace>
  <inkml:trace contextRef="#ctx0" brushRef="#br0" timeOffset="6872.9302">8533 8192 292 0,'-3'-14'110'0,"3"14"-60"0,15-42-45 0,-12 34 24 16,3-11-12-16,0 4 1 15,3-1-9-15,-3 3-3 16,3 2-3-16,0 0 0 0,3 11 0 15,0 0 1-15,-3 22 0 0,-1-4 4 16,-5 6 5-16,0-6-1 16,-9 14 1-16,3-5 4 15,-8 7 1-15,2-2-1 16,-12-3 0-16,3-3-3 0,-6-12-1 16,6-4-7-16,0-10-4 31,4 0-8-31,11-18-1 15,0 2-21-15,17 0-9 0,-2 3-30 16,12-19-12-16,-3 5-49 16,21-7-45-1,-7 5 68-15</inkml:trace>
  <inkml:trace contextRef="#ctx0" brushRef="#br0" timeOffset="7235.7176">8992 7834 236 0,'0'-18'88'0,"0"18"-48"0,0-21-18 0,0 15 28 16,-3-4-6-16,3 2-1 15,-3-5-2-15,0 2 1 16,-3 11-23-16,3 0-2 0,-3 13 0 16,3-2-3-16,-3 23 0 15,3-5-4 1,-3 30-1-16,0-9-5 16,0 24-3-16,0-11 0 0,0 11 1 15,-3-10-1-15,6-30-1 16,0-5-15-16,0 3-7 15,0 0-25-15,0-32-9 16,0 0 13-16,-9-24 10 16,1 6 18-16,-10-4 9 0,3 4 21 15,0-3 13-15,3 2 23 16,3 3 11-16,0 3-18 16,12 0-8-16,0 2-13 15,21 3-4-15,-3 0-11 16,9-2-5-16,-3-1-2 15,2-2-1-15,-2 2-66 0,6 1-30 16,-6 2-98 0</inkml:trace>
  <inkml:trace contextRef="#ctx0" brushRef="#br0" timeOffset="8527.0537">9691 7660 216 0,'21'-35'82'0,"-21"35"-44"0,9-21-11 0,-6 16 29 0,0 0 2 15,0 2 2-15,-3 6-15 16,0-1-7-16,-3 33-22 15,0-6-3-15,-9 34 0 0,0-13 2 16,-12 27 0-16,3-11-3 16,1 6-2-16,2-11-4 0,0 21-1 15,3-14-3-15,9-12-2 16,0-8-10-16,15-32-6 16,0-3-10-16,12-32-1 15,-3 3-6-15,-1-21 1 16,1 8 15-16,-15-5 9 31,0 5 26-31,-24 2 12 0,4 3 8 16,-13 19 2-16,3 2-5 15,0 14 1-15,3-3-11 16,7 0-6-16,-1 0-15 16,9 0-7-16,0 0 1 0,18-6 0 15,0 1-20-15,26-29-8 16,-2 4-16-16,9-12-4 0,-6 5-19 15,8-19-7-15,-5 9 23 16,6-17 14 0,-7 8 27-16,-5 9 15 0,-6 4 50 15,-12 19 25-15,-3 3-24 16,-9 24-12-16,-3-1-15 16,-6 22-4-1,3-5-6-15,-6 31-2 16,0-11-5-16,0 25-1 15,3-11-5-15,0 0-1 16,3-11-1-16,3-8-2 16,0-7-24-16,9-25-11 15,0 1-18-15,15-27-4 16,-4 3-1-16,10-27 1 0,-6 6 29 16,0 4 14-16,0 7 32 15,-12 4 13-15,-4 3 9 16,-8 29 3-16,0-2-6 15,-2 2 0-15,-1-2-17 0,0 13-6 16,0-3-12-16,6 3-1 16,0-3-1-16,5-3 2 15,1-2-12-15,9-10-6 0,-3-4-22 16,9-10-9 0,-6 0-17-16,6-13-7 0,-4 3 16 15,4-17 10-15,-3 6 28 16,-3 3 15-16,-3 2 51 31,-6 5 25-31,-3 3-6 0,-6 11-3 16,0 3-20-16,-3 20-5 15,0-2-14-15,0 2-4 16,0-2-7-16,0 8 1 16,0-3-3-16,0 6 2 15,0-6-8-15,3 5-2 16,0-2-3-16,3-13 1 0,0-1-20 15,9-15-6-15,-3 2-23 16,15-10-9-16,-7 0-15 16,7-27-6-16,-3 6 32 15,-3 2 17-15,0 6 49 0,-9 4 22 16,0 4 21-16,-12 5 7 31,3 0-21-31,-9 31-10 16,3-2-9-16,-3 5-3 0,0-2-12 15,3 7-3 1,3-2-10-16,6 0-5 0,-3-6-16 16,15-7-6-16,-3-1-21 15,15-18-8-15,-4 3-34 16,10-24-15-16,-6 5-54 16</inkml:trace>
  <inkml:trace contextRef="#ctx0" brushRef="#br0" timeOffset="8911.8097">10742 7609 356 0,'-3'-18'132'0,"3"18"-72"0,-3 13-46 0,3-13 33 16,-3 21-15-16,3-2-1 0,-3 23-7 15,0-5-1-15,-3 29-12 16,0-7 7-16,-3 12 2 0,3-10-2 16,0 0 0-16,3-8-10 15,3-8-3-15,0-6-8 0,6-10-2 16,0-5-9-16,9-26-4 31,0-1-10-31,0-18-5 0,-3 2 9 16,-15-13 4-16,0 6 9 15,-15-3 7-15,3 5 14 16,-9 6 6-16,3 2 7 16,-2 5 6-16,2 3-5 15,6 3-2-15,0 2-12 16,15 1-4-16,0-1 2 0,9 8 3 15,0 1-4-15,21-4 1 16,-7 1-3-16,16-8 0 16,-6 2-3-16,6-2-2 15,-7 2-26-15,1-5-10 16,-6 3-79-16,-3-9-33 16,-4 4-33-1</inkml:trace>
  <inkml:trace contextRef="#ctx0" brushRef="#br0" timeOffset="12254.2462">11379 7964 360 0,'-12'8'134'0,"12"-8"-72"0,-12 34-50 15,12-28 30-15,-9 20-15 16,3-2-3-16,-9 21-12 16,3-5-3-16,-8 26-5 15,2-11-3-15,0 14 2 0,0-8-4 0,3 2 0 16,3-7 1-16,3-6 0 15,0-7-29-15,6-17-10 16,0-5-19-16,9-23-4 16,0-1 10-16,9-32 6 0,-3 6 17 15,0-24 8-15,0 8 15 32,0-13 8-32,0 8 24 0,0-11 13 15,-4 11 8-15,1 0 4 16,0 7-23-16,3 1-11 15,0 8-9-15,3 2-1 16,-3 3-2-16,9 10 0 16,-3 3-3-16,5 8 1 15,-2 3 7-15,3 10 3 0,-3-2 9 16,-9 18 4-16,0-2-3 16,-12 10 0-16,0-5-1 15,-9 7-2-15,0-4-6 16,-3-1-4-16,3-2-5 15,-6-5-2-15,3-4-3 16,-3-4-1 0,3 0-26-16,4-9-11 15,-1 1-36-15,6-8-14 16,0 2-85 0</inkml:trace>
  <inkml:trace contextRef="#ctx0" brushRef="#br0" timeOffset="12907.3577">11709 7768 160 0,'6'-10'63'0,"-6"10"-34"0,9-8 8 16,-6 5 30-16,0 0-7 15,0 1 0-15,3 2-14 16,-3 0-4 0,0 8-24-16,0 0 5 0,0 13 1 15,0-5-6-15,-6 15 0 16,3-4-7-16,-6 23-1 15,0-8 0-15,-9 9 4 0,3-9-2 16,0 6 1-16,0-6-7 16,0-2-2-16,4-9-2 15,-4-4-2-15,3-3-2 0,3-6 1 16,3-2 1-16,3-13 2 16,0-1-6-16,6-15 1 15,0 3-1-15,6-14-1 16,0 3-1-16,5-11 1 15,-2 5 3-15,3-4 1 16,-3 2-2 0,0-1 0-16,-3 4-3 15,3 0 1-15,-3 4 1 16,2 6 2-16,-2 3 1 16,0 11 1-16,0-1 0 15,-3 16 2-15,-3-2-1 16,-6 15 2-16,0-2 0 15,-3 10 3-15,0-4-3 0,0 7-2 16,0-6 0-16,3-2-1 16,0-2-3-16,0-3 2 15,0-3-30-15,3-3-12 0,0-2-40 16,6-10-15-16,-3-1-52 16</inkml:trace>
  <inkml:trace contextRef="#ctx0" brushRef="#br0" timeOffset="14426.1611">12019 8205 240 0,'-6'-6'90'0,"6"6"-48"0,-3-13-16 0,3 11 29 16,3-9-25-16,0 3-6 15,3-8-15-15,0 3-4 32,9-8-3-32,-3 2 1 0,5 1 0 0,-2 2-1 15,3 3-2-15,-3-1 1 16,6 12-1-16,-6 2 2 15,-3 8 1-15,0-3-1 16,-4 8 1-16,-2 0 7 16,-6 14 5-16,0-6 6 15,-9 8 4-15,1-5-2 0,-10 2-2 16,3-2-3-16,-9-5-1 16,6-3-5-16,-3-11-2 15,3-2-9-15,4-11 0 0,-1 0-12 16,15-16-3-16,0 3-11 15,15-16-2-15,-4 8-27 16,16-8-10 0,-6 5-20-16,12-5-5 15,-6 5 17-15,11-5 11 16,-5 5 22 0,6-2 26-16,-7 5 27 15,1 2 40-15,-6 3 21 16,-3 6 0-16,-3 2 3 15,-6 13-24-15,-1 1-8 0,-11 12-27 16,0-2 4-16,-6 21 1 0,0-5-4 16,-8 21-1-16,-1-8 2 15,-6 19 1-15,3-9 0 16,3 6-2-16,0-8-21 16,6-5-11-16,0-6 16 0,9-7 8 15,0-3-10-15,12-11-4 16,-3-3-14-16,6-23-2 0,-3 3-13 15,0-27-3-15,-1 5 11 16,-14 3 6-16,0 5 13 16,-17 0 5-16,2 3 0 15,-9 5 2-15,3 3 9 32,0 0 4-32,3 2-5 0,6 3-2 15,1 0-7-15,8 3-4 16,0 0-2-16,11 2 3 15,1 0-13-15,18 3-6 16,-6 0-22-16,9-2-11 16,-3-1-14-16,2 0-4 15,-2 1 28-15,0-1 12 0,-3 0 22 16,-3 1 10-16,-4 2 34 16,-2 0 14-16,0 0 4 15,-3-3 1-15,-3 3-11 0,0-3-1 16,0 1-24-16,6-1-8 15,-3 1-7-15,9-4-3 32,-4 1 1-32,10 0-1 15,-6 2 0-15,6 3 0 0,-3 0-3 16,-1 3 2-16,-2-1-4 16,-3 12 1-16,-3-1 0 15,-9 0 2-15,0-2 7 16,-12 15 7-16,0-2 7 15,-12 2 3-15,3-2 0 0,-9 0-2 16,4-6-8-16,-7-4-3 16,6-4-5-16,-3-4-1 15,3-4-3-15,6-7-3 16,4 0-7-16,5-11-4 16,0 3-10-16,6-11-3 15,0 3-14 1,9-1-4-16,-3 4-7 15,11-1 0-15,-2 3 10 16,12 1 8-16,-6 1 18 16,9 1 7-16,-7 0 8 0,7 2 3 15,-3 3 15-15,-3 3 6 16,-3 0 17-16,0 5 10 16,-4 0-3-16,1 5 1 15,-3 0-11-15,-6 11-5 0,0-3-7 16,-6 17-4-16,0-7-9 15,-3 9-5-15,0-5 0 16,-9 2 2-16,3-5 2 16,-6-1 1-16,0-4-6 15,0-6-2-15,3 0-2 0,3-7 1 16,1-4-9-16,5-4-1 16,0-1-7-16,11-13-2 15,-2 3-13-15,9-16-4 16,-3 5-5-16,9-3-2 15,-3 6 18-15,8 0 8 16,-5 3 9 0,0 2 3-16,-3 3 10 15,-3 5 5-15,-3 0 7 16,-6 8 2-16,0 0 2 16,-15 18 0-16,3-2 0 15,-3 11 2-15,0-4 1 0,0 9 1 16,3-5-11-16,3 2-5 15,0-3-5-15,12-2 0 16,-3-3-6-16,11-5-1 0,-2-3 0 16,6-10 2-16,-3-1-6 15,3-9-1-15,-3-1-23 16,-1-14-6-16,-2 4-54 16,-3-6-22-16,-3 3-67 31</inkml:trace>
  <inkml:trace contextRef="#ctx0" brushRef="#br0" timeOffset="32678.9814">13933 8252 368 0,'-6'27'140'0,"18"-14"-76"0,9 11-97 0,-1-14 14 0,19 6-3 16,9 5 7-16,8-2 12 16,25-3 7-16,20-3-2 15,3-8 10-15,21-13 5 0,3-7 2 16,18-20 3-16,12-20-10 0,-1-19-4 16,13-27 1-16,-6-26 2 15,2-29-9-15,-2-32 0 16,-15-18-2-16,-9-27 0 31,-18-11 0-31,-18 1 2 16,-24 5 3-16,-17 0 4 15,-24 13-2-15,-19 3 1 0,-22 10 1 16,-22 14 5-16,-15 15-4 16,-6 19 0-16,-17 16 5 15,-19 15 2-15,-8 17-2 16,0 13 1-16,-12 8-7 15,-9 21-3-15,5 10-6 16,-5 8 0-16,-3 6-5 0,6 3-1 16,15 2-2-16,5 5 2 0,10 0-9 15,6 6-6-15,2-1-30 16,13 1-15-16,11-3-62 16,9 8-28-16</inkml:trace>
  <inkml:trace contextRef="#ctx0" brushRef="#br0" timeOffset="32965.0899">14829 3921 400 0,'-48'-3'151'0,"33"-7"-82"0,-9-1-80 16,15 3 22-16,-2-10-7 15,-1-11 5-15,3-14 1 16,0-12 2-16,3-9-6 16,3 14-8-16,12-11-2 0,9 14 2 15,11 7 1-15,10 13 1 16,9 14 0 0,2 13 0-16,4 8 2 15,8 8-3-15,10 11-2 16,2-4-5-16,-2 4 0 0,-7-3-16 15,1-1-7-15,-7-4-38 16,-2-3-16-16</inkml:trace>
  <inkml:trace contextRef="#ctx0" brushRef="#br0" timeOffset="35179.844">2271 8670 280 0,'0'-2'104'0,"3"-1"-56"0,-3 3-19 0,0 0 36 16,3 3-20-16,-1 2-5 0,1 8-10 16,3 6-2-16,-3 7-16 15,0 14-5-15,-6 16 0 0,0 7 0 16,0 8 1-16,-3 14 0 15,1 2 2-15,2-7-5 16,3-3-1-16,0-11-4 16,0-13-1-1,3-14-15-15,0-10-6 16,-1-10-33-16,1-16-15 16,0-17-43-16,0-20-18 15,-3-16 6 1</inkml:trace>
  <inkml:trace contextRef="#ctx0" brushRef="#br0" timeOffset="35345.274">2274 8808 308 0,'0'-29'115'0,"3"21"-62"0,2-3-42 15,4 6 28-15,3-3-8 0,6 0-1 16,6 3-12-16,3 0-6 16,-3 2-7-16,2 3-4 0,-2 3 2 15,-3 2-2-15,-3 0 2 16,-3 3-33-16,0 3-12 15,0 5-52-15,-7 5-22 0,4 3-10 16</inkml:trace>
  <inkml:trace contextRef="#ctx0" brushRef="#br0" timeOffset="35529.7782">2354 9131 340 0,'-9'10'126'0,"9"-7"-68"0,9 2-50 0,0-5 27 15,6 0-11-15,3 0 0 16,2-2-15-16,7-1-6 16,-6 0-2-16,0 1 1 0,-3-1 1 15,0 0-26-15,2 3-11 16,-5 0-67-16,-3 3-27 0,-3 8-2 16</inkml:trace>
  <inkml:trace contextRef="#ctx0" brushRef="#br0" timeOffset="35714.398">2265 9496 328 0,'-12'21'123'0,"15"-16"-66"0,3 1-40 0,0-4 30 16,8-2-16-16,7 0-6 0,12-5-10 16,-3-3-2-16,6 0-8 15,-4-2-3-15,-2-1 1 0,0 0-7 16,6 3 1-16,-4 1-45 15,4-4-21-15,0 0-99 16</inkml:trace>
  <inkml:trace contextRef="#ctx0" brushRef="#br0" timeOffset="36213.8519">2830 9210 384 0,'-9'16'145'0,"6"0"-78"0,3 24-69 16,0-19 25-16,0 5-10 15,-3 11 2-15,0 11-8 0,0 0-2 16,-6 10-3-16,0 5-2 0,1-7 3 31,-1-9-2-31,3-7 2 16,0-8-11-16,9-14-39 15,3-15-11-15,3-19-23 16,2-13-8-16,1-8-4 16,3-11-27-1,0-7 44-15,0 2 118 16,3 3 59-16,-9-1-2 0,0 9-4 16,3 10-33-16,-3 6-11 15,-1 2-30-15,1 8-6 0,0 3-3 16,0 2-7-16,0 6-3 15,0 0-1-15,3 7 1 16,-6 4-1-16,0 7-1 16,-3 8 3-1,-3 6 2-15,-3-1-2 16,-3 0 0-16,0 1 3 16,-6-1 1-16,-3-2-6 15,-3-3 0-15,1-2-1 16,2-6 0-16,3-2-22 0,3-3-10 15,6-6-64-15,3-2-25 16,3-5-10 0</inkml:trace>
  <inkml:trace contextRef="#ctx0" brushRef="#br0" timeOffset="36380.2435">3065 9424 200 0,'-12'6'74'0,"9"-12"-40"0,0-4-38 0,3 10 13 16,0 0-27-16,0 0-8 16,0-5-55-16,0-1-23 15</inkml:trace>
  <inkml:trace contextRef="#ctx0" brushRef="#br0" timeOffset="37063.4452">3092 8975 288 0,'-6'-14'110'0,"9"14"-60"0,3 14-30 0,-3-6 32 16,0 5-13-16,0 13 0 0,0 9-16 15,-3 10-6-15,0 13-10 16,-3 3-1-16,-3 5 4 0,0-3 3 15,0-7 4-15,0-6-9 16,0-5-2-16,3-10-6 31,3-12-1-31,3-9-8 0,3-9-2 16,3-13-5-16,3-16-1 16,3-2-3-16,0-11-1 15,0-6 10-15,0 1 3 16,-1 5 6-16,1 8 3 15,0 8 0-15,0 7-1 16,-3 14 1-16,0 11 1 0,-3 10-1 16,-3 0-1-16,0 3 1 15,0 5 1-15,-3-2-6 0,0-3-1 16,0-3-7-16,0-8-3 16,3-5-5-16,-1-8 0 15,1-8 9-15,0-5 3 16,3-6 8-1,-3-2 2 1,0-3 17-16,0 0 8 0,0 3-6 16,0-3 1-16,0 6-13 15,3-1-5-15,3 6-6 16,3 3 1-16,0 2 1 16,0 2 0-16,-1 6 0 15,-2 8 0-15,-3 3 0 0,-3 7 0 16,-3 9 6-16,-6-1 6 15,-6 1 5-15,-3 2 4 16,-3 0 0-16,1-5-1 16,2-6-8-16,0-4-5 15,0-9-7-15,6-5-2 16,0-8-10-16,3-5-3 0,3-11-23 16,3-8-8-16,3-5-33 15,3-8-13-15,3 3-52 16</inkml:trace>
  <inkml:trace contextRef="#ctx0" brushRef="#br0" timeOffset="38087.0668">3559 8954 300 0,'3'-3'112'0,"-3"8"-60"0,-3 14-34 16,3-11 31-16,0 5-14 16,0 13 0-16,0 9-7 15,0 2-3-15,0 18-13 16,0 4-3-16,0 1 1 0,3 1-4 15,3-8 2-15,0-8-5 16,3-10-2-16,3-9-3 0,0-8-1 16,0-10-23-16,-3-13-7 15,0-8-19-15,-3-6-6 16,-6-4-14-16,-6-9-8 16,-6 5 39-16,-6 4 18 15,-9 4 42-15,6 8 20 16,1 4 12-1,5 4 4-15,3 3-17 16,3 0-8-16,6 0-15 0,3 0-7 16,12 0-8-1,3-5 0-15,5-1 0 0,4 1 2 16,6 0-3-16,-3 2 0 16,0-2-15-16,-4 2-4 15,1-5-6-15,-3 0 1 0,-3 3 14 16,0 0 6-16,-3-1 6 15,-3 1 2-15,-3 2 21 16,-3 1 11-16,-1-1-9 16,4 0-3-16,0-2-7 15,0 0-2-15,3 0-8 16,0 2-4-16,3-2-4 0,0-1 1 16,0 4 3-16,0 2 1 15,-1 2-1-15,-2 4 1 16,-3 2-2-16,-3 5 2 15,-3 5 2-15,-6 6 4 16,-6 3 2-16,-3-1 3 0,-5 3-3 31,-4 0 1-31,-3 0-3 0,0-5 0 16,0-5-5-16,3-6-1 16,1-5-3-16,5-5-1 15,3-6-6-15,6-5-3 16,3-3-5-16,6-10-2 15,0-8-17-15,3-3-7 16,6-2-4-16,3 0 1 0,5 4 17 16,4 7 11-16,0 4 10 15,0 3 6-15,0 3 14 16,-3 5 8-16,-4 3 11 16,-2 2 6-16,-3 1-3 15,-3 12 1-15,-3 6-10 16,-3 10-4-1,-3 6-7-15,-3-3 0 16,0 0 2-16,-3 0 1 16,0-2-6-16,3-3-3 15,0-6-5-15,6-10-4 16,3-5 0 0,3-8-8-16,3-3-3 0,3-11-10 15,0-7-2-15,3-9 0 0,-4 1 1 16,1 2 7-16,0 3 6 15,-3 5 3-15,0 6 3 16,-3 4 1-16,-3 7 3 16,0 9 1-16,0 9 1 15,-3 7 0-15,0 11 2 16,-6 3-1-16,0 3 2 0,0-1-6 16,0 3-1-16,0-3-18 15,-3-2-5-15,0-3-82 16,-3 0-35-16,-3 3-5 15</inkml:trace>
  <inkml:trace contextRef="#ctx0" brushRef="#br0" timeOffset="38955.8066">4604 9440 296 0,'-24'0'110'0,"21"0"-60"0,0-2-39 0,3-4 26 15,3 6-20-15,6-5-7 16,6 0-6-16,3-3-1 16,9 0-2-16,9-3 2 0,-1 3 0 0,4-2-32 15,-3 2-13-15,-7 3-91 16,-5-1-48-16,-6 6 85 15</inkml:trace>
  <inkml:trace contextRef="#ctx0" brushRef="#br0" timeOffset="39111.9476">4744 9454 288 0,'-65'15'107'0,"53"-9"-58"0,-3-1-31 0,12-5 28 0,3 0-26 15,6 0-11-15,9-3-6 16,8-2-3-16,13-3 0 15,6 0-3-15,3 0 2 0,-7-5-50 16,4 0-23-16,0 0-59 16</inkml:trace>
  <inkml:trace contextRef="#ctx0" brushRef="#br0" timeOffset="39760.1821">5357 8766 124 0,'0'-32'49'0,"6"16"-26"0,-3-8 13 0,0 14 27 15,0-4-7-15,0-1 0 16,0-1-10-16,3 2-4 16,0 6-23-16,0 6 6 0,0 4 5 31,0 14 1-31,-3 13 2 15,-3 19-10-15,-3 21-3 0,-3 2-6 16,0 3 1-16,0 6 1 16,-3-3-1-16,3-6-3 15,-3-13 0-15,3-13-7 16,3-10-3-16,6-17-4 16,0-13 1-16,3-18-8 0,6-11-2 15,6-10-12-15,3-11-3 16,9-8 1-16,2-10 0 15,4 2 9-15,-3 5 7 16,-6 14 8-16,-7 10 3 16,-5 8 6-16,-6 16 5 15,-3 16 2 1,-3 13 3-16,-3 6-6 16,0 7 1-16,0 9-6 15,3-4 1-15,3-4-5 0,3-4 0 16,0-4-3-16,3-3-1 15,0-6 1-15,0-5 0 16,2-5-14-16,-2 0-5 16,3-8-21-16,-3-2-10 0,0-4-53 15,0-2-23-15,3-2-9 16</inkml:trace>
  <inkml:trace contextRef="#ctx0" brushRef="#br0" timeOffset="39996.7449">5828 9062 348 0,'-15'3'132'0,"18"-9"-72"0,0 4-77 16,3-1 20-16,0 0-58 0,2 1-18 16,4-1-56-16,6 3-23 15</inkml:trace>
  <inkml:trace contextRef="#ctx0" brushRef="#br0" timeOffset="40328.1628">6247 8726 332 0,'-6'-11'123'0,"9"-2"-66"0,-3 0-49 0,0 8 29 16,-3 5-14-16,0 2-1 15,-3 9-9-15,-3 5 0 16,0 13-8-16,-2 11 4 0,-1 7 1 15,0 3 6-15,0 1 4 32,0 2-1-32,3-8 0 0,6-8-10 15,3-6-5-15,6-4-6 16,3-6-1-16,0-10-5 16,6-6 0-16,3-5-9 15,2-5-4-15,1-6-11 0,0-2-5 16,3 0-42-16,-6 2-16 15,-3 3-50 1</inkml:trace>
  <inkml:trace contextRef="#ctx0" brushRef="#br0" timeOffset="41798.5775">5304 9578 184 0,'-21'0'68'0,"15"-5"-36"0,0-6-22 16,3 3 17-16,3-2 4 16,3-1 4-16,3-2 5 15,6-1 4 1,6 4-23-16,0-1 8 0,8 1 2 16,7-1-1-16,24 1 2 15,14-4-7-15,-5-2-3 16,11-5-10-16,24-3-3 15,-3-7-5-15,-2 2-1 16,2 0-1-16,-3 2-2 16,-9 3 1-16,-11 6-1 0,-16 5-11 15,-11 5-3-15,-9 5-22 16,-10 8-7-16,-5 3-39 0,-6 0-17 16,-3 3-39-1</inkml:trace>
  <inkml:trace contextRef="#ctx0" brushRef="#br0" timeOffset="42499.0214">5595 10112 316 0,'-20'14'121'0,"20"-12"-66"0,-3-2-40 0,6-5 31 16,2-3-18-16,4-5-4 31,3-3-10-31,3-5-1 0,6-6-8 16,0-7 1-16,3 0 4 0,-3-9-6 15,-1-4-2-15,1-1-4 16,-3 3-1-16,-6 11 2 15,0-1 0-15,-3 6-8 16,-3 5-2-16,-3 6 4 16,0 2 3-16,-3 3 1 0,-3 2 1 15,0 0 2-15,0 4 0 16,0-1 0-16,0 2 0 16,0 1-3-16,3 0 2 15,-3 2 3-15,3 0 1 16,0 3 7-16,0 0 4 15,0 3-3-15,0 0-1 0,0-1-2 16,3 4 2-16,3-1 1 16,0 8 1-16,3 8 0 15,0 8 2-15,3 6-3 0,-1 2 1 16,1 8-7-16,0 2-3 16,3-2 1-16,3-2 2 31,0-1-4-31,-3 3-1 0,0-3-13 15,-1-2-7-15,1-5-25 16,0-9-11-16,0-5-69 16,0-8-30-16,-3-7 17 15</inkml:trace>
  <inkml:trace contextRef="#ctx0" brushRef="#br0" timeOffset="43678.8272">6188 9798 180 0,'-3'-14'68'0,"3"9"-36"0,0 0-2 15,0 5 28-15</inkml:trace>
  <inkml:trace contextRef="#ctx0" brushRef="#br0" timeOffset="44065.324">6188 9787 439 0,'3'18'44'0,"-3"9"-23"0,0 7-12 0,0 14-3 15,0 10-3-15,-3 8-2 16,0 0 0-16,0-5-1 16,0-5 0-16,3-6 2 15,-3-10-1-15,3-11-1 16,0-8-26-16,0-21-47 31,3-16 2-31,3-16-8 16,0-13-22-16,0-10 36 15,3 5 56-15,-1-1 29 16,1 6 34-16,0 8 14 16,0 6-10-16,0 9-2 15,0 7-17-15,-3 7-4 16,0 8-20-16,0 2 4 0,0 4 2 0,-3 2-3 15,0-1 0-15,-3 7-8 16,-3 4-2-16,-3 1-4 16,0 2-3-16,-3 0 0 15,0-2 1-15,0-6-1 16,0 0-1-16,0-5-26 16,3-3-12-16,3-5-43 0,3-5-18 15,3-6-12 1</inkml:trace>
  <inkml:trace contextRef="#ctx0" brushRef="#br0" timeOffset="44803.5989">6447 9602 172 0,'-9'0'66'0,"9"0"-36"0,0 0-9 0,0 0 25 16,0 0-15-16,3 0-3 0,0 8-3 15,-3 5 1-15,3 5-14 16,0 14-2-16,-3 3 0 0,-3 10 0 16,-3 7 2-16,0-4-4 15,-3 5 0-15,0 3 4 16,0-6 4-16,0-5-8 15,3-11-2 1,3-7-9-16,6-14 0 16,3-8-4-16,3-13 0 15,3-10-10-15,3-6-3 16,0-3 1-16,3-2 3 16,-4-2 5-16,1 2 5 15,-3 5 5-15,0 8 5 0,0 8-3 16,-3 8-1-16,-3 8 0 15,0 5 2-15,-3 6-3 0,-3 4-2 16,0 1 2-16,0 3 2 16,0-4-2-16,3-1 0 15,0-4 1-15,3-7 0 16,-3-6-11-16,3-5-3 16,0-11-2-16,0-4 0 0,-1-4 9 15,1-2 3-15,0 0 1 16,0 0 2-16,0 2 1 15,0 1 2-15,0 2 1 16,3 2 3-16,0 4-3 16,0 2 0-16,3 3-1 31,0 2-2-31,3 0 1 0,0 3 1 16,-1 3-1-16,-5 2-1 15,-6 6 5-15,-3 2 1 16,-6 0 11-16,-3 1 6 0,-2 4-3 15,-1-2-2-15,-3 0-4 16,0 0-1-16,3-6-10 16,0-2-3-16,3-5-4 0,3-3 3 15,3-8-2 1,3-3 1-16,3-2-29 0,3-5-14 16,0-4-8-16,3 1-3 15,3 0-46 1</inkml:trace>
  <inkml:trace contextRef="#ctx0" brushRef="#br0" timeOffset="45881.772">6893 9615 160 0,'-6'-8'63'0,"6"3"-34"0,-3 2-5 0,3 3 24 16,0 0-11-16,0 3-3 16,0 7-9-16,0 4-2 15,0 9-12-15,0 12 0 0,-3 2 0 0,0 5 2 16,-3 3 5-16,0 0-1 16,0-3-1-16,0 3-8 0,3-2-3 15,1-9-3-15,2-5 1 16,2-8-4-16,4-10 0 15,0-8-8-15,0-11-4 16,0-6-4-16,-3-4 0 16,-3-6 9-16,-6 0 4 31,-6 1 4-31,-5-1 0 0,-4 5 2 16,0 6 1-16,0 2 3 15,6 3 3-15,3 6 0 16,3 2 0-16,3 0-8 15,12 2 0-15,6 1-3 16,6 0 0-16,9-1 2 16,0 1 2-16,-1 0-23 0,1-1-11 15,-3-2-14-15,-3 0-7 16,0 0 22-16,-3 0 10 16,-7 0 14-16,1-2 4 15,-3-1 29-15,-3 0 12 0,0-2 6 16,0 0 3-16,-3-1-13 31,0 1-3-31,3 0-16 0,3 0-6 16,0-1-6-1,3 1-3-15,0 2 3 0,0 3 2 16,6-2-4-16,-1 2-1 16,-2 2-5-16,0 4-1 15,-3 4-2-15,-3 3 2 16,-6 3 6-16,-6 3 2 0,-6-1 2 15,-6 1 0-15,-3 2 2 16,-3 0 1-16,1-2 3 16,2-1 1-16,3-4-5 15,3-4-2-15,3-7-4 16,3-9-10 0,3-7-1-1,6-3-18-15,6-2-7 16,3-6-12-16,3-2-3 15,12-1 1-15,-1 3 4 16,1 0 23-16,0 6 10 16,0 5 10-16,-6 2 4 0,-4 6 28 15,-2 5 16-15,-3 5 3 16,-3 6 2-16,-3 7-13 0,-3 3-5 16,-3 1-14-1,0-1-4-15,0-3 1 0,-3 3 2 16,0-5-5-16,0-2-2 15,3-9-5-15,0-5-4 16,6-5-7-16,3-14-1 16,3-7-17-16,3-6-4 0,3-5 3 15,-3 2 2-15,-1 4 11 16,-2 7 7-16,0 8 4 16,-3 8 3-16,0 11 14 15,-3 7 7-15,0 3-5 16,0 6-3-16,0 5-4 15,0 2-2 1,0-2-8-16,0-3 0 16,0 6-67-16,0-1-30 15,0 1-45 1</inkml:trace>
  <inkml:trace contextRef="#ctx0" brushRef="#br0" timeOffset="46350.6928">7661 9268 344 0,'-15'8'129'0,"15"-13"-70"0,6 5-58 0,3 3 25 16,6-1-16-16,3 1-3 15,3-3-2-15,-3 3-1 16,-1-3-2-16,4-3-10 0,3 0-5 31,0 1-64-31,-3-4-26 16,11 1-32-16</inkml:trace>
  <inkml:trace contextRef="#ctx0" brushRef="#br0" timeOffset="46519.5462">7804 9372 340 0,'-21'23'129'0,"18"-23"-70"0,3 0-51 0,0 0 29 15,3-2-21-15,3-4-4 16,6-2-5-16,6-2-2 16,3-1-3-16,11-2-2 0,1 0 1 15,0 2-54-15,-3 3-24 16,-6 0-78-16</inkml:trace>
  <inkml:trace contextRef="#ctx0" brushRef="#br0" timeOffset="49749.3984">8715 8861 140 0,'0'-13'55'0,"0"5"-30"0,0 0 1 0,0-3 25 15,0 3-1-15,0 0 0 16,-3 3-12-1,0 2-4-15,-3 1-19 0,0 10 4 0,-3 5 2 0,-3 11-5 16,0 7 1-16,0 7-6 16,0 4-1-16,0 5 0 15,1 1 4-15,-1 5-4 16,3 3 2-16,3-3-9 16,3-9-2-1,3-6-1-15,3-7 0 16,0-7-7-16,3-5-3 15,3-11-21-15,6-8-10 16,2-8-20-16,7-11-10 0,9-10-45 16,3-3-34-1,2-5 66-15</inkml:trace>
  <inkml:trace contextRef="#ctx0" brushRef="#br0" timeOffset="50112.1712">9039 8766 272 0,'-6'2'104'0,"3"1"-56"0,-3 5-36 0,3 2 26 16,0 9-13-16,0 7-3 16,-3 14-3-1,-5 2-1-15,-4 9-9 16,-3 7 3-16,-3 11 4 0,3-16 5 16,-12 13 2-16,7-3-10 15,2-7-5-15,9-9-3 16,3-7-1-16,6-11-2 15,9-10-2-15,6-11 1 16,6-11-1-16,2-7-7 0,4-12 0 16,3-7-6-16,-6-8 1 15,-3-2 4-15,-6 4 4 0,-6 6 3 16,-3 5 1-16,-3 8 2 16,-6 6 3-16,-3 2-2 15,0 3-2-15,3 2-3 16,3 3 1-16,3-3-28 0,6 6-10 15,3-8-67-15,6-1-29 16,2 4 11 0</inkml:trace>
  <inkml:trace contextRef="#ctx0" brushRef="#br0" timeOffset="50251.7385">9268 9165 272 0,'-14'8'101'0,"14"-8"-54"0,0 3-37 15,0-3 23-15,3-3-23 16,2 0-6-16,4-4-7 16,3-1-1-16,3-3 3 15,0-2-62-15,3-3-27 0,3 3-20 16</inkml:trace>
  <inkml:trace contextRef="#ctx0" brushRef="#br0" timeOffset="50614.204">9507 8840 220 0,'0'-3'82'0,"0"8"-44"0,-6 6-3 16,3-3 32-16,0 8-14 31,-3 8-6-31,-3 7-12 0,-3 14-2 16,0 8-19-16,0 5 7 0,0 6 6 16,-3-3 0-16,0-6 4 15,3-7-15-15,7-8-4 16,2-9-10-16,6-9-2 15,2-12-5-15,4-7 1 16,3-16-18-16,9-14-6 0,0-13-12 16,0 1-2-16,0-6 2 15,-6 2 4-15,-9 9 19 0,-9 5 9 16,-9 8 28-16,-3 5 12 16,0 8 3-16,0 8 2 15,3 5-14-15,0 3-6 31,6 0-13-31,3 0-4 0,3 0-30 16,9-3-12-16,6-5-65 16,9-8-26-16,12-2-6 15</inkml:trace>
  <inkml:trace contextRef="#ctx0" brushRef="#br0" timeOffset="50936.9366">9783 8980 240 0,'9'-3'90'0,"-6"3"-48"0,3 0-27 0,-6 0 24 15,6 0-21-15,0 0-5 16,0 3 3-16,0 0 3 16,0 2-9-16,0 3 5 0,-6 2 5 15,-3 9-5-15,-3 5 0 16,0 5-7-16,-6 5-3 0,-6 6 0 16,-3 0-1-16,1-1 11 15,2-7 7-15,6-11-7 16,3-2-1-16,6-3-4 0,6-6 1 15,3-4 0-15,6-4 1 16,3-4-6-16,0-4-4 31,2-4-4-31,4-4 1 0,3-1-15 16,3-7-4-16,6-1-45 16,-1-7-18-16,1-1-83 15,0-4-33 1,3-2 104-16</inkml:trace>
  <inkml:trace contextRef="#ctx0" brushRef="#br0" timeOffset="51283.6812">10158 8827 240 0,'6'-32'90'0,"-3"24"-48"0,-3 3 6 0,0 5 39 15,0 2-21-15,0 9-8 16,-3 7-18-16,-3 14-6 16,-2 8-19-16,-7 13 11 0,-6 7 4 15,-3 9-2-15,-3 8-2 16,3-11-6-1,4-8-2-15,5-10-10 16,6-11-3-16,12-13-8 16,12-14-2-16,8-7-14 0,7-19-3 15,0-16-17-15,-3-5-5 16,-6 0 16-16,-7 3 9 16,-2 5 16-16,-6 2 7 15,-6 6 16-15,-3 8 7 0,-6 5-2 16,-3 8-1-16,-2 5-7 15,-1 3-2-15,3 3-9 16,0-1-4-16,3-2-19 16,6 0-6-16,9 0-42 15,6-5-18-15,3 0-84 16,6-6-71-16,5-10 93 16</inkml:trace>
  <inkml:trace contextRef="#ctx0" brushRef="#br0" timeOffset="51468.2849">10480 8993 400 0,'3'3'151'0,"3"-1"-82"0,6 6-52 15,-6-5 36-15,3 0-19 16,0 2-2-16,2 6-19 16,4 2-8-16,-3 5-3 0,0 4 0 0,-3 4 1 15,0-2-12-15,0 0-7 16,-3-6-20-16,0-2-10 15,0-8-46-15,0-8-21 16,3-8-46 0</inkml:trace>
  <inkml:trace contextRef="#ctx0" brushRef="#br0" timeOffset="51700.6023">10703 8893 340 0,'-6'-14'129'0,"3"6"-70"0,-3-2-29 16,3 7 39-1,-3 1-22-15,0 2-4 16,-3 5-3-16,-2 5-1 16,-4 9-21-16,-6 7-2 0,-12 4 1 15,-9 12 0-15,-5 0-1 16,-1 3-8-16,4 5-3 16,2 1-5-16,6-4-1 15,3-4-32-15,7-6-13 0,5-8-61 16,3-3-26-16,0-7-60 15</inkml:trace>
  <inkml:trace contextRef="#ctx0" brushRef="#br0" timeOffset="53453.4269">11051 8959 196 0,'-6'-24'74'0,"6"16"-40"0,0-3 4 0,0 9 34 0,0 2-19 16,0 0-6-16,0 5-18 15,0 8-7-15,-3 9-12 16,1 9-4-16,-1 6 0 0,0 11-1 15,0 10 2 1,0 6-4-16,-3-6 0 16,3-3-3-16,-3-4-1 15,0-6-1-15,3-11 0 16,6-7-31-16,0-12-15 16,3-7-31-16,3-13-11 15,6-13-12 1,5-12-6-16,-2-4 57 0,-3-8 76 15,0 2 42-15,3 0 22 16,0 1 8-16,0-1-20 16,-4 6-7-16,4 4-40 15,0 7-4-15,3 4-4 0,3 6-10 16,0 5-2-16,2 5-6 16,-2 6-3-16,-6 5 2 0,-3 5 0 15,-3 3 1-15,-3 2 2 16,0 6-3-16,-9 5 0 15,-3 3 8-15,-9 0 2 0,-3-6 2 16,-9 3 4-16,0-5-7 16,-5-8 1-16,2-8-8 31,3-5-3-31,3-9-4 0,6-4 1 16,6-6-17-16,9-8-8 15,9 0-28-15,3-5-13 16,6-2-64-1,3-1-70-15,3-5 66 16</inkml:trace>
  <inkml:trace contextRef="#ctx0" brushRef="#br0" timeOffset="53653.9215">11435 8853 332 0,'-14'-5'126'0,"14"7"-68"0,0 4-37 0,0-4 35 15,0 1-30-15,2 2-9 16,1 3-9-16,0-3-1 31,6 1-4-31,-3-1-2 0,9-2 0 0,0-3-12 16,3-3-5-16,0-5-39 15,6-3-16-15,-4-2-80 16,1-3-40 0,-3-2 94-16</inkml:trace>
  <inkml:trace contextRef="#ctx0" brushRef="#br0" timeOffset="54086.2899">11668 8678 324 0,'-6'-2'121'0,"9"2"-66"0,-3 0-40 0,3 0 31 16,3 0-16-16,2 2-5 15,1 1-14-15,6 0-5 16,0 2-4-16,3 0-2 0,-3 1 3 16,0-1-2-1,-3 0 2-15,-3 0 0 16,-3 3 1-16,0 0-2 15,-4 0-2-15,-2-3 1 16,-5 6-1-16,-4 2 2 0,0-2 1 16,0-3-4-16,0 2-1 15,0 4-2-15,3-4 3 16,0-2 0-16,3 3 3 0,0-1-3 16,6-2 0-16,0 0 3 15,3 3 1-15,0-3-4 16,3 0 1-16,0 0-2 15,-3 0 0-15,0-1 4 16,-3 4 1-16,-3 2 3 16,-6 3 1-16,-9 3 10 0,-9-1 6 15,-3 6-3-15,-6 2 0 16,4 1-9-16,2-6-4 16,6-5-7-16,9-5 0 15,6-9-44-15,15-10-18 16,12-8-68-16,6-7-30 15,0-9 16 1</inkml:trace>
  <inkml:trace contextRef="#ctx0" brushRef="#br0" timeOffset="54390.1261">11935 8681 352 0,'6'-8'132'0,"-3"3"-72"0,0 5-44 0,-3 0 35 16,3 2-18-16,-3 4-1 0,-3 4-17 15,0 4-4-15,-3 1-7 16,0 9-3-16,1 0 2 0,-4 2 0 16,0 1 1-16,0-3 2 15,3-3 1-15,0-5-3 16,3-3-3-16,3-2 0 16,6-3-1-1,6-6 2-15,9 3 3 16,5-5-7-16,4 0 0 15,3-2 2-15,-3-1 4 16,-4-2-6-16,-2 0 0 16,-3-1-24-16,-3-2-11 15,-6-5-49-15,-3 0-22 0,-3-8-53 16</inkml:trace>
  <inkml:trace contextRef="#ctx0" brushRef="#br0" timeOffset="54560.8949">12072 8678 392 0,'-20'27'148'0,"11"-6"-80"0,-3 11-64 0,6-19 32 16,-6 11-9-1,0 10 2-15,-3 8-12 0,0 1-3 16,0 4-8-16,0 1-4 0,3-3 1 16,4-5-2-16,2-6-1 15,3-7-21-15,3-4-11 16,3-7-59-16,3-5-26 15</inkml:trace>
  <inkml:trace contextRef="#ctx0" brushRef="#br0" timeOffset="55025.59">12254 8951 440 0,'-3'3'165'0,"6"-3"-90"0,6 0-74 0,-3-3 32 16,3 0-18-16,3 1-3 15,3-4-7-15,2 1-4 0,4-3 0 16,0 0-1-16,0 3 2 0,-3 0-12 16,0-1-6-1,-1 4-11-15,1-1-6 0,-3 3 7 0,-3 0 2 16,-3 3 15-16,0 2 7 15,-3 3 2-15,-3 5 0 16,-3 6 9-16,0 4 4 16,-3 14 0-16,-3 3 0 15,-6 5-1-15,-3 13 0 16,-3 1 5-16,-2-1 1 0,-4 0 2 16,0-5 2-16,0-11-8 15,0-7-1-15,3-9-7 16,4-7-2-16,-1-9-2 15,0-10-2-15,-3-10-8 16,0-6-5-16,3-3-11 0,6 1-5 31,3-6-20-31,4-3-8 16,2 1-67-16,0-1-30 16,0 6 21-16</inkml:trace>
  <inkml:trace contextRef="#ctx0" brushRef="#br0" timeOffset="55226.1577">12552 9292 484 0,'-27'19'181'0,"24"-25"-98"0,-6 9-99 0,6-6 26 16,3 3-25-1,3-8-2-15,6 3-38 16,-3-3-15-16,6 0-108 16,3 0-50-16</inkml:trace>
  <inkml:trace contextRef="#ctx0" brushRef="#br0" timeOffset="55627.3388">12802 9049 404 0,'-15'2'151'0,"12"-4"-82"0,-6 4-67 15,6-2 30-15,0 0-8 16,0 3 1 0,0 2-10-16,0 3-2 15,0 6-7-15,0-1-6 0,0 3-1 16,3-1 1-16,0 4 2 15,3-3-3-15,3 2-2 16,0-4 2-16,6 2 2 16,0-3 2-16,3 0 1 15,-3 0-5-15,-1 0-1 0,1 3 1 16,-3-2 2-16,0-1 11 16,-3 0 7-16,-3 0-4 15,-6 0 2-15,-3-2-1 0,-6 0-1 16,-3-3-5-16,-5-1-4 15,-1 1-3-15,-3 0-3 16,0 0-17-16,3-5-9 0,0-3-70 16,-2-3-32-16,-4-5-69 15</inkml:trace>
  <inkml:trace contextRef="#ctx0" brushRef="#br0" timeOffset="56299.976">13120 8697 336 0,'-3'-13'126'0,"3"10"-68"0,3 0-52 0,3 1 28 0,3 2-5 15,3 2 5-15,9 6-9 32,9 3-6-32,2 2-10 0,1 3 3 0,-3 5 1 15,-3 6 2-15,-4 4 4 16,-5 4-5-16,-9 4 2 16,-6 1-3-16,-6 8 2 15,-9 2-6-15,-12-2-3 16,-11 2-3-16,-4-2 0 15,-3-1 0-15,1-7 3 0,2-8-5 16,0-6-1-16,4-5 0 16,-4-5 0-16,3-3-18 15,6-5-5-15,7-2-24 16,5-4-10-16,6-4-43 16,9-6-16-16,9-3-43 15</inkml:trace>
  <inkml:trace contextRef="#ctx0" brushRef="#br0" timeOffset="57131.9633">13733 8782 252 0,'-6'-6'93'0,"3"1"-50"0,0-3-13 0,3 3 31 16,-3-1-22-16,0 1-8 15,-3 2-12-15,1 3-4 0,-4 0-9 16,-3 6-2-16,-6-1 2 0,-3 3-1 16,0 13 0-16,-3 8-1 15,1 8 0-15,-4 6 4 0,3 4 3 16,6 4 0-16,3 1 1 16,3-1-4-16,3-1 0 15,3-8-5-15,3-2-2 16,3-6 0-16,6-2-1 15,9-5 0-15,3-9 2 16,12-7-32 0,6-9-14-16,2-15-38 15,1-5-15-15,3-6-46 16</inkml:trace>
  <inkml:trace contextRef="#ctx0" brushRef="#br0" timeOffset="57600.398">13912 8879 296 0,'-9'-18'110'0,"6"13"-60"0,3-3-19 0,0 2 37 16,3 1-27-16,3 2-8 15,3 3-11-15,3 6-5 0,12-1-9 16,2 6-3-16,1 2-1 0,0 3 0 16,-3 0 0-16,-3 2-5 15,-7 1 1 1,-5-3 2-16,-6-1 1 15,-9 4-1-15,-5-3 1 16,-10 2-2-16,-3 1-1 16,-3-1 1-16,-3 1-1 15,4-1 8-15,2-2 5 16,3-3-4-16,6 1-3 16,3-4-3-16,6 1 0 0,3 2-4 15,6 0-2-15,6-2-1 16,6 0 3-16,0-1 0 15,0 3 3-15,0-2-1 16,-9 10 2 0,-6 0 0-16,-3 0-6 15,-6 3-2-15,-6-3 15 0,0-2 7 16,0-1-5-16,0-2-4 16,0-5-5-16,0-3-3 15,0-3-10-15,4 0-4 16,5-5-42-16,6 0-17 0,6-10-91 15,8-3-70 17,4-1 94-32</inkml:trace>
  <inkml:trace contextRef="#ctx0" brushRef="#br0" timeOffset="57747.5557">14189 9300 384 0,'-12'5'143'0,"15"-5"-78"0,-3-5-65 0,3 0 27 0,0 0-22 16,3-1-4-16,0 1-32 16,3-3-13-16,-1 3-118 15,7 2-53-15</inkml:trace>
  <inkml:trace contextRef="#ctx0" brushRef="#br0" timeOffset="58132.7349">14448 9083 304 0,'-6'-10'115'0,"12"-4"-62"0,9-2-49 0,-7 9 24 0,4-7-18 32,6-2-3-32,3-2-5 0,3-3 1 15,-3 8-2-15,-3 5-1 0,-1 2 1 16,-2 6-1-16,-3 6 0 15,-3 2 2-15,-3 7 3 16,-3 7 7-16,-3 1 2 16,0 4 1-16,-6 2 1 15,-3 0 5-15,-6 3 1 0,-3-8 0 16,-5 2 1-16,-4-7-4 16,-3-6-2-16,0-5-12 15,4-6-2-15,2-7-5 16,3-3-2-16,6-2-11 15,6-4-5-15,6-4-27 16,6-3-12 0,12 5-60-16,6 5-23 15,3 6 17 1</inkml:trace>
  <inkml:trace contextRef="#ctx0" brushRef="#br0" timeOffset="58485.8903">14781 9065 312 0,'3'-6'115'0,"9"-4"-62"0,12-3-33 0,-18 7 30 16,6 1-23-16,2-3-7 15,4-3-8-15,6 1-1 16,0-1-6-16,0 3-5 0,-3-2-3 16,-1 4 2-16,-2 6 2 15,-3 6 0 1,-3 4 2-16,-3 4 4 15,0 1 6-15,-6 4-1 16,0-1 1-16,-6 4 1 16,0-1 2-16,-6 0 4 15,-6 0 2-15,-6-2-9 16,-3-3-3-16,-2-3-2 16,-4-3 0-16,0-4-4 0,0-6-3 15,4-3-3-15,2-2-1 16,3-3-5-16,3-3-2 15,3-2-20-15,0-6-5 16,3 1-42-16,1-1-17 0,-1-4-77 16</inkml:trace>
  <inkml:trace contextRef="#ctx0" brushRef="#br0" timeOffset="59680.3475">15281 8864 260 0,'-33'-19'99'0,"33"19"-54"0,-6-5-20 0,6 2 33 16,3 8-27-16,-3 1-8 15,12 12-11-15,-3-2-3 16,9 11-5-16,-3-6-1 0,12 10 3 16,-9-1-3-16,-1 4-2 0,1-5-3 15,0 0 1-15,-3-2-21 0,3-1-8 16,-3-5-34-16,3-8-13 16,-3-2-48-1</inkml:trace>
  <inkml:trace contextRef="#ctx0" brushRef="#br0" timeOffset="59897.0076">15591 8916 304 0,'-18'-10'112'0,"18"10"-60"0,-12 3-30 16,12-3 31-16,-6 7-13 16,0-1-3-16,-6 10-15 15,3-3-6-15,-3 13-9 16,0-7-5-16,-8 15 1 0,2-5-4 0,-9 6 0 15,6-4 1-15,-3 1 2 16,3-5-6-16,1-3 1 16,2-3-41-16,12-8-18 15,0-3-41-15,15-15-16 16,0 3-4-16</inkml:trace>
  <inkml:trace contextRef="#ctx0" brushRef="#br0" timeOffset="60232.3775">15772 8845 228 0,'-18'3'88'0,"18"-3"-48"0,-12 5-40 0,12-5 16 16,-3 3-5-16,1-1 3 0,-1 9 4 16,0-3 1-16,0 5-10 15,0-2 10-15,0 4 4 0,0-1 4 16,-3 2 1-16,0-3-2 15,-3 8-1-15,0-5-8 16,-6 8 0-16,3-3-4 16,-3 5 2-16,3-2-4 0,-3 8-1 15,1-6-4-15,-1 6-1 16,0-5-1-16,0 4 0 16,3-4-2-16,0-3-2 15,3-3-19-15,3-3-10 0,0-2-32 16,6-8-13-16,0 0-56 31,9-11-53-31,-3 1 66 16</inkml:trace>
  <inkml:trace contextRef="#ctx0" brushRef="#br0" timeOffset="60701.7508">15870 9160 344 0,'-5'-8'129'0,"5"8"-70"0,2-19-62 16,-2 14 22-16,6-5-12 16,-3 2-2-16,6-6-2 15,0 4 0-15,9-9-2 16,-3 3-1-16,12 1 1 0,-3 1-1 0,5 4 2 16,-5 2-1-16,3 5-1 15,-6 3 1-15,-3 5 1 16,-3 1-1-16,-9 7 2 15,-1-2 11-15,-10 7 6 16,2-2-4-16,-15 2 1 16,3-2-6-1,-6 3-1-15,3-3-2 0,-3-3 0 16,3-2-4-16,1-9-3 16,-1 1-14-16,3-11-4 15,3 3-31-15,6-11-14 16,3 2-60-16,9-15-24 15,0 6 30 1</inkml:trace>
  <inkml:trace contextRef="#ctx0" brushRef="#br0" timeOffset="61165.1695">16314 8620 272 0,'0'-29'101'0,"0"29"-54"0,0-13-24 15,0 10 31-15,0-2-15 16,-6 0-2-1,3 5-11-15,0 0-2 16,-3 2-13-16,3 1-2 0,-3 5-2 16,0 0-3-16,3 5-1 15,0-2-3-15,0 7-1 16,3-2 3-16,0 5 1 16,0-2-4-16,6 7 1 15,-3-5 0-15,6 3 0 0,-3-3 0 0,3 0 0 16,-3-2 0-16,-3 2 2 15,0-2-1-15,-6-1 2 16,0-2-2-16,-3 3 2 16,0-4-2-16,-3-1 2 15,0-4 2-15,-6-2 2 16,3-3-3-16,1-7-1 0,2 2-1 16,6-16-2-16,0 3-2 15,3-8 1-15,0 2 1 16,6-2 0-16,0 2-3 15,5 1 2-15,1 2 1 16,6-3 0-16,-3 4 0 16,9-1 2-1,-3 2-6-15,3 1 1 16,-1 0-28-16,-5 2-9 16,-3 3-62-16,-3 3-26 15,-3 0-10 1</inkml:trace>
  <inkml:trace contextRef="#ctx0" brushRef="#br0" timeOffset="63244.7191">16475 9041 212 0,'-24'-8'79'0,"24"8"-42"0,-3-8-17 0,3 5 24 0,6-5-20 15,-3 3-6-15,12-8-5 16,0 2-1-16,8-7-6 16,-5 5-2-16,6 2 0 0,-6 0-2 15,0 6 1-15,-3 2 0 16,-3 9 3-16,0-1 8 16,-7 11 3-16,1-3-2 0,-9 11-1 15,0-8-2-15,-8 8 2 16,2-3 4-16,-6 0 1 15,3-3-8-15,0 1-4 16,0-3-7-16,6-6 0 16,0-2 0-16,9-5 2 15,0 0-3-15,9-11 0 0,-3 2-1 16,9-9-2-16,-3 1-6 0,8-7-4 16,-5 3 5-16,6-6 3 15,-3 3 6-15,0 2 2 16,-3 3 0-16,-9 8 1 15,0 0 0-15,-9 19 1 32,0-6 4-32,-9 11 3 0,3-3 0 15,-3 6 1-15,3-3-6 16,0 2-2-16,0-2-2 16,6-3-2-16,0-2-2 15,9-8-1-15,0-1-3 16,15-10 1-16,-7 0-10 15,16-7-3-15,-3 1 0 0,6-10 3 16,-7 3 7-16,-2-3 4 16,-3 3 3-16,-3-2 1 15,-3 4 11-15,-6 11 5 16,-1 0 0-16,-5 13 3 16,0 1-8-16,-6 7-2 15,0-2-1 1,0 4 2-16,0 1-5 15,0 0-3-15,0-3-4 16,6-2 1-16,0 0 1 0,3-9 0 16,-3 1-16-16,9-11-6 15,-3 3-14-15,12-17-2 16,-3 7-4-16,8-20 0 16,-2 9 11-16,3-11 5 0,-3 8 18 15,0-6 7-15,-4 6 2 16,-2 0 2-16,-3 5 31 15,-6 6 17-15,0 2-9 16,-12 10-1-16,0 1-18 16,-21 26-6-16,3-2-6 15,-12 23-2-15,4-5-1 0,-10 19 2 32,6-9 4-32,-12 17 1 15,7-11-6-15,-4 2-3 16,6-7-6-16,6-8 0 15,4-6-16-15,14-5-6 16,0-5-29-16,21-13-12 16,-3-3-25-16,11-16-9 0,-2 0-25 15</inkml:trace>
  <inkml:trace contextRef="#ctx0" brushRef="#br0" timeOffset="63613.1432">17475 8940 312 0,'-6'0'118'0,"6"0"-64"0,-12 6-43 0,12-6 28 0,-9 5-12 16,6 0-1-16,-9 3 0 16,0 3 1-16,-6 2-14 15,4-3 1-15,-7 9 2 0,3-3-6 16,0 5-1-16,3-5-5 16,9 2-1-16,0-2-3 15,12-2-3 1,-3-4-1-16,12 1 3 15,0-1 0-15,3-7 1 16,0 0-3-16,-4-1 2 16,1 1 1-16,-3 0 0 15,-3-1 2-15,-3 9 1 16,0-1 5-16,-9 4 5 16,0-4-1-16,-9 6 3 0,3-3-4 0,-9 3-1 15,4-3-6-15,-4 3-3 16,3-3-9-16,-3-2-3 15,3 0-29-15,3-3-12 16,0-3-44-16,12-5-18 16,0 0-42-1</inkml:trace>
  <inkml:trace contextRef="#ctx0" brushRef="#br0" timeOffset="63944.6992">17796 8768 280 0,'9'0'104'0,"6"0"-56"0,0 3-32 0,-6 8 29 16,0-1-2-16,0 3 2 15,0-2-6-15,-3 0 1 16,3 10-22-16,3 10 1 0,-7-7-1 15,1-5 5-15,-6 13 3 0,0-3-9 16,-3 10-5-16,0-4-5 16,-11 10 0-16,2-8-2 0,-18 2 0 15,3-4-3-15,-18-1 1 16,10-5-7-16,-10-2-1 16,6-3-27-16,-11-9-9 31,8-1-43-31,-8-9-16 0,5 0-80 15</inkml:trace>
  <inkml:trace contextRef="#ctx0" brushRef="#br0" timeOffset="65403.3571">8426 10115 300 0,'-39'3'112'0,"36"-3"-60"0,9 8-65 16,6-8 17-16,9 0-6 16,12-3 1-16,6 0 1 0,17-2 0 15,30-3 0-15,7-2 0 0,23-4 0 16,21 4-3-16,15-9 2 15,14 1 1-15,19 4 0 16,8 1-3-16,27 0 2 16,10 0 5-16,8 0 5 15,24 2 4 1,3-5 2-16,8 0-8 16,16 3-2-16,15-3 8 15,2 0 3-15,4 3-5 16,3-3-4-16,8 3-4 15,6 2-3-15,-8 1 1 16,-13-4-1-16,7-1 0 16,3 1 2-16,-19 1-3 0,-11-3 0 15,6 3 3-15,-21-3 1 0,-15 0-4 16,-3 0 1-16,-21 3 0 16,-3-3 2-16,-27-2-1 15,-8 5-1-15,-13 2 1 16,-26-2-1-16,-12 5 4 15,-12 0 2 1,-12 0-5-16,-12 0-2 16,6-3-9-16,-17-2-4 15,-10-3-12-15,-15 3-4 16,-8 0-44-16,-13 5-16 16,-14 3-22-1</inkml:trace>
  <inkml:trace contextRef="#ctx0" brushRef="#br0" timeOffset="68671.8109">13704 10097 188 0,'-15'-3'71'0,"12"3"-38"0,-3 0 12 0,6-3 34 31,-3 1-23-31,0-1-8 0,0 0-12 15,3 3-1-15,0 0-4 16,6-5-17-16,3 2-3 16,3 1-1-16,-1-4-6 15,1 4 0-15,0-4-2 16,0-1-2-16,-3 1-32 16,0-2-16-16,-6-5-126 15</inkml:trace>
  <inkml:trace contextRef="#ctx0" brushRef="#br0" timeOffset="71165.779">13078 10094 208 0,'-11'-19'77'0,"11"14"-42"0,3 5-4 0,-3 0 29 16,2 3-13-16,1 5-4 15,0 8-14-15,0 7-6 16,0 9-13-16,0 8 0 0,-3 7 1 0,0-2-6 15,0 6-1-15,-3-1 0 16,0-5 0-16,0-5-5 0,0-1-1 16,0-10-17-16,1-5-7 31,2-5-49-31,2-17-105 31</inkml:trace>
  <inkml:trace contextRef="#ctx0" brushRef="#br0" timeOffset="71338.2643">13242 10224 296 0,'18'-14'112'0,"-3"-2"-60"0,6 6-52 16,-9 5 23-16,6-3-13 0,-1 0-3 16,1-3-4-16,0 0 0 15,-3 4-2-15,0-4-9 0,0 0-3 16,0 1-47-16,-3 2-21 15,-4 0-40 1</inkml:trace>
  <inkml:trace contextRef="#ctx0" brushRef="#br0" timeOffset="71917.5624">13421 10012 248 0,'-3'-5'93'0,"-3"7"-50"0,3 3-46 0,3-5 19 0,3 0-14 16,0 3-1-16,0 2 8 15,0 1 5-15,0-1-6 16,0 3 9-16,0 0 3 0,0 0 5 0,-3 2 2 16,0 1-3-16,0 8-3 15,0-1-3-15,0 6-1 31,-3 2-1-31,0 3 3 0,0 3-7 16,-3 3-2-16,-3-4-1 16,6-2-1-16,-3-2-2 15,0-3 1-15,0-3-4 16,3-5 0-16,0-3-1 16,3-5-2-16,0-3 1 15,3-2-1-15,-3-3 0 0,6-3 0 16,0 1-3-16,0-1 2 15,3-2-1-15,0-1 0 16,0 4 2-16,0-1 2 16,3-2-1-16,2 2 2 15,1 0-4-15,0 3 0 16,-3 0 1 0,0 3 2-16,-3 0-1 15,-3 5 2-15,-3 5 2 16,-3 3 4-16,-6 2 2 0,-3 3 3 15,0-2-12-15,-3-1-3 16,0-2 2-16,0-5 1 16,0 0-3-16,0-4 1 15,-2-1 0-15,2-1 0 0,0-2-25 16,3-3-10-16,3 0-37 16,3-6-15-16,3-4-80 15</inkml:trace>
  <inkml:trace contextRef="#ctx0" brushRef="#br0" timeOffset="72518.8417">13715 10044 316 0,'0'-6'118'0,"0"-4"-64"0,3 4-43 0,0 4 28 16,0-1-3 0,0 0 0-16,3 3-11 0,0 0-5 15,0 3-11-15,-3 5 3 0,-3 5 1 0,0 8-4 16,0 6-3-16,-3 2-3 15,0 0 0-15,0 0-2 16,0-2 2-16,3-1-2 16,-3-2-1-16,3-6 1 15,0-2-1-15,3-5 0 16,3-3 0 0,0-3 0-16,3-2 0 15,0-3 0-15,3-3 2 16,0 1-3-16,0-1 0 15,0 0 1-15,3 3 0 16,-1 0 0-16,4 0 0 16,0 3 0-16,-3 2 0 15,0 6 0-15,0 2 2 0,-3 0 3 16,-6 0 2-16,-3 6 8 0,-3 2 4 16,-6 6-3-16,-3-4 1 15,-3 1-10-15,0-3-2 16,0-2-1-16,0-6 0 15,3-5-2-15,-3-3-2 16,-3-5-8-16,1 0-5 0,-1-2-29 16,3-1-10-16,0-2-61 15,3-1-27-15,0 4-22 16</inkml:trace>
  <inkml:trace contextRef="#ctx0" brushRef="#br0" timeOffset="95924.8441">14314 10364 400 0,'-21'-6'148'0,"21"6"-80"0,-9-7-68 0,9 4 27 16,-3 0-15-16,0 1 1 16,0-1-8-16,0 0-3 15,0 3-1-15,3 0-4 0,0 0 2 16,0 0-48-16,3 0-21 0,0 0-64 16,6 0-65-1,0 0 70-15</inkml:trace>
  <inkml:trace contextRef="#ctx0" brushRef="#br0" timeOffset="96563.2211">14719 10181 268 0,'-12'-13'101'0,"12"13"-54"0,-3-19-17 0,3 14 31 0,0 0-18 15,0 0-7-15,-3-1-13 16,0 1-4-16,-3-11-11 0,0 3-1 0,-3 5 3 16,3 0-2-16,-6 16 3 15,3 0-4-15,-3 2 1 16,3 1-3-16,0 5 0 16,0 0-3-16,6 2-2 15,0-2 1-15,6 8 1 16,-3-3-1-1,6 6-1-15,0-6-2 16,6 8 1-16,-3-3 1 16,9-4 2-16,-3-7-1 15,3 9-1-15,-3-3 1 16,0 8 1-16,-4-5 1 16,-2 5 1-16,-3-5 0 15,-3 8 0-15,0-6-2 0,-6 6 1 16,0-5-2-16,-6-1 2 15,0-2-2-15,-2-3 2 16,-1-5-4-16,-9-5 0 0,3-1 1 16,-12-10 0-16,6 0-3 15,-2-10 0-15,2 2 2 16,0-6 0-16,6 4 1 0,9-11 2 16,0 2-1-16,15-13 2 15,0 6 2-15,12-11 2 16,0 5-1-16,6-8 1 15,-4 9-4-15,19-6-2 16,-6 7 0-16,12-4-1 31,-10 5 0-31,4-11 2 0,-6 6-10 16,-1 2-2-16,-5 8-30 16,-6 6-12-16,-3 2-88 15,-9 19-36-15,-3-1 36 16</inkml:trace>
  <inkml:trace contextRef="#ctx0" brushRef="#br0" timeOffset="100757.8164">15421 10351 184 0,'0'-8'71'0,"0"8"-38"0,9-14-17 0,-6 12 22 15,3-4-14-15,-3 1-1 16,3 0-2-16,-3 0 1 16,6-3-12-16,-3 2 1 0,9 1 2 15,-4 0-3-15,10-1 0 16,-3 4-4-16,9-1-1 16,-3 3-1-1,3 3 0-15,-4-1 9 16,1 9 6-16,-6-3 1 15,-3 10 3-15,-3-2-7 16,-9 11 1-16,0-3-8 16,-9 10-1-16,3-5 0 15,-9 0 0-15,3-2-2 16,-3-4-1-16,0-1 1 0,0-6 3 16,3-1-6-16,0-4-4 15,3-3 0-15,3-11 0 16,1 1 1-16,10-17 0 15,1 3-3-15,12-16 2 16,-3 3 1-16,9-8 0 0,-3 6-3 16,-1-4 2-16,-2 6-1 0,-3 8 0 15,0 2 2-15,-3 11 2 16,-3 1-1-16,-3 14-1 16,-3 1 1-16,-3 16 1 15,0-5-3-15,-3 10 0 16,0-5-6-16,0 5 0 31,0-5-19-31,0-1-8 0,0-1-24 16,3-7-9-16,0-1-48 15,6-12-52 1,-4-2 60-16</inkml:trace>
  <inkml:trace contextRef="#ctx0" brushRef="#br0" timeOffset="101356.9541">16126 10210 284 0,'-6'-8'107'0,"4"6"-58"0,-4 4-26 0,3 1 29 16,0 2-18-16,0-2-5 15,-3 8-8-15,0-4-2 16,-6 20-10-16,3-9-1 0,-3 14 2 0,3-5-4 31,0 7-1-31,0-5-2 16,3 0 0-16,0-5-4 0,3 0-2 15,0-6 2-15,9-7 2 16,0 0 0-16,9-17-1 16,-3 1 1-16,9-14-1 15,-3 4-3-15,6-15 2 16,-7 4-4-16,4-8 1 0,6-14 0 16,-3 8-1-16,-6 9 4 15,-6 9 2-15,-3 9-2 16,-4 13 0-16,-2 0 3 15,0 19 3-15,-3-6 0 16,0 16 0-16,0-5 1 16,-3 5 3-16,3-3-2 0,0 1 1 15,0-3-7-15,3-3-1 16,-3-3 0-16,6-12 0 16,-3-4-7-16,9-15-3 15,0 0-8-15,6-14-3 16,-3 4 6-16,9-14 4 15,11-22 4 1,-2 12 5-16,-12 4 1 16,-3 20 3-16,-6 9 12 15,-3 17 8-15,-3 10-5 0,-3 3-2 16,0-3-4-16,0 22 0 16,0-9-2-16,3 16 0 15,-3-4-5-15,5 4-1 16,-2-8-3-16,9-2-1 0,-3-6-10 15,3-2-3-15,0-5-26 16,3-11-12-16,-3 0-124 16</inkml:trace>
  <inkml:trace contextRef="#ctx0" brushRef="#br1" timeOffset="107946.0414">15082 10335 228 0,'-15'-11'88'0,"15"11"-48"0,-3-5-3 0,3 2 36 16,0 3-27-16,0 0-8 15,9 8-10-15,-3 0-3 16,12 13-14-16,-4-2-7 0,13 12 0 0,-3-4-3 16,6 5 2-16,-6-6-2 15,2 1 2-15,-2-4-9 16,0-1-3-16,-6-4-33 16,3-5-15-16,-6-2-47 0,-3-8-22 15,-4-1 14 16</inkml:trace>
  <inkml:trace contextRef="#ctx0" brushRef="#br1" timeOffset="108193.0561">15397 10271 332 0,'-12'0'123'0,"12"0"-66"0,-6 0-33 15,6 0 35-15,-3 3-12 0,0-1-3 16,-6 12-16-16,3-4-5 15,-8 14-13-15,2-3-4 0,-15 14 0 16,9-6-1-16,-9 10 2 16,3-4-9-16,-2 7 0 15,5-5 2-15,0-2 4 16,3-6-14 0,3 0-6-16,3-5-30 15,3-9-10-15,3-1-50 16,9-9-20-16,0 0-20 15</inkml:trace>
  <inkml:trace contextRef="#ctx0" brushRef="#br1" timeOffset="108740.3721">15576 10231 336 0,'-3'-7'126'0,"3"7"-68"0,0-3-39 0,0 3 34 16,3 3-16-16,-3-1-1 16,0 3-10-16,0-2-4 15,0 18-12-15,0-5 0 0,-3 21 3 16,0-5-5-16,-6 13-2 16,3-5-3-16,-3 5 0 0,3-6-2 15,3 4 2-15,0-9-15 16,3-2-5-16,0-6-37 15,6-7-16-15,0-3-56 0,12-14-24 16,-3 1 17 0</inkml:trace>
  <inkml:trace contextRef="#ctx0" brushRef="#br1" timeOffset="109102.3838">15734 10427 356 0,'-3'-21'132'0,"3"21"-72"0,8-16-55 15,-5 14 30-15,6-6-14 16,-3 0-2-16,6-6-7 16,-3 4 0-16,3-3-7 0,0 2-3 0,0 0 1 15,0 4-2-15,0 1-1 16,-3 1-2-16,3 5 1 16,-4 0 3-16,1 11 1 15,0-1 1-15,-3 9 0 16,-3-3 6-16,-3 13 4 15,0-6-5-15,-6 9-1 0,3-5 0 16,-6 2 2-16,3-5-5 16,-2-3-1-16,-1-3 0 15,-3-7 0-15,3-3-5 0,-3-8 1 16,3 0-7-16,0-16 0 16,0 3-10-16,3-11-2 31,0 3-25-31,3-6-10 15,0 6-75-15,0 0-31 0,0 2 32 16</inkml:trace>
  <inkml:trace contextRef="#ctx0" brushRef="#br1" timeOffset="110646.4195">15766 10007 312 0,'-12'5'115'0,"12"-5"-62"0,-3-5-31 0,3 2 31 16,3 0-17-16,0 3-4 15,3-2-9-15,0 2-5 16,3-3-10-16,-3 0-3 0,3 1-1 0,0 2-5 15,0 0 1-15,0 0 0 16,0 0 0-16,-3 0-27 16,3 0-11-16,0 0-61 15,3 8-23-15,-4-3-19 16</inkml:trace>
  <inkml:trace contextRef="#ctx0" brushRef="#br1" timeOffset="111130.741">16159 9877 252 0,'-3'-11'93'0,"3"11"-50"0,6-13-24 0,-3 10 29 16,0-2-15-16,0 0-1 15,-3 2-6-15,0 1-1 16,-6 2-14-16,3 0 0 0,-6 0 2 15,0 0-1-15,-6 8 3 16,4-3-6-16,-7 8-3 16,3-2-1-16,3 4 1 0,3-1-1 15,0-1 0-15,3-2-6 16,6-1-1-16,0 1 1 16,6-3 0-16,-3-3 1 15,6-5 2-15,0 0-3 0,6-5 0 16,-3-1 1-16,3-4 0 31,-1 2 0-31,1-3 2 16,-3 1-3-16,0 2 0 15,0 0 1-15,-3 2 0 0,-3 1 8 16,0 5 7-16,0 0-3 16,-6 11 1-16,0-3-4 15,-6 13 0-15,0-3-5 16,-6 12-3-16,3-7 0 0,-6 9-1 15,3-5 0-15,0 2 2 16,0-6-41-16,4 1-18 16,-1-3-92-1,3 3-84-15,0-3 81 16</inkml:trace>
  <inkml:trace contextRef="#ctx0" brushRef="#br0" timeOffset="119031.6929">16171 10663 252 0,'-24'-3'96'0,"24"3"-52"0,-18-3-18 15,15 1 29-15,0 2-14 32,0 0-1-32,3 0-8 0,0 0-2 0,9 0-17 31,0 0 3-31,9 2 2 0,-3 1-2 0,6 0 3 16,-3-1-8-16,9-2-4 15,-4 0-4 1,16 0 0-16,-6 0-2 15,11 3-1-15,-5-3 1 0,0 0 1 16,-6 0-3-16,-1 0 0 16,-5 0-23-16,0 0-10 0,-3 0-31 15,-6 0-13-15,-4 0-63 16,-2 5-51 0,0-2 79-16</inkml:trace>
  <inkml:trace contextRef="#ctx0" brushRef="#br0" timeOffset="119400.3358">16168 10811 272 0,'-24'-5'104'0,"24"5"-56"0,-9 5-16 0,9-5 33 16,0-3-23-16,0 1-6 15,6 2-9-15,0 0 0 16,9-3-15-16,0 3 4 0,3-3 2 16,-3 1-8-16,12-1-1 0,-4 0-5 15,19-2-1-15,-6 2-1 16,14-5 1-16,-8 3-2 15,0-3-1-15,-10 3 1 16,4 0 1-16,-6-1-8 0,0 4-1 16,-3-1-29-16,-7 3-14 31,-2 0-71-31,-3 3-32 16,-3-3 14-16</inkml:trace>
  <inkml:trace contextRef="#ctx0" brushRef="#br0" timeOffset="149307.2541">7869 11520 284 0,'-14'-11'107'0,"14"11"-58"0,14-2-64 16,-11 2 16-16,6 0-1 16,-3 0 5-1,15 0-2-15,-3 0-2 16,12 2 0-16,-6 1-1 0,5 0 0 16,-2-1 0-16,0 1 2 15,-3 0-32-15,-3-1-14 16,-4 1-69-1</inkml:trace>
  <inkml:trace contextRef="#ctx0" brushRef="#br0" timeOffset="149523.3009">7959 11623 288 0,'-30'0'107'0,"30"0"-58"0,3 0-40 0,-3 0 25 16,9 0-10-16,0 0 0 15,6 0-13-15,-3 0-7 16,5-2-2-16,-2-1 0 0,6-2 3 16,-3 2-20-16,3 0-9 0,-3 1-79 15,3 4-34-15,-4 1 23 16</inkml:trace>
  <inkml:trace contextRef="#ctx0" brushRef="#br0" timeOffset="151532.332">8703 11295 244 0,'-3'-3'93'0,"3"3"-50"0,0-2-6 15,0-1 34-15,0 8-28 0,0 1-9 16,-3 12-12-16,0-2-3 16,-6 19-10-16,3-6-10 0,-3 16-2 15,0-6-1-15,0 17 2 16,3-11-45-16,3 8-21 16,0-8-84-1</inkml:trace>
  <inkml:trace contextRef="#ctx0" brushRef="#br0" timeOffset="151694.7732">8896 11634 312 0,'-26'10'115'0,"26"-10"-62"0,-15-2-42 0,15 2 28 32,-3 0-25-32,0 0-10 15,3 0-19-15,0 0-8 0,9-3 12 16,-3 3-46-16,9-11-15 0,-4 1-50 15</inkml:trace>
  <inkml:trace contextRef="#ctx0" brushRef="#br0" timeOffset="152063.2614">9075 11327 264 0,'-3'-11'99'0,"3"11"-54"0,3-16-15 0,0 14 34 16,0 2-16-16,0 0-5 15,6 0-19-15,0 0-7 16,12 2-10-16,-4 1-5 0,7 5 1 15,-3-3 2-15,3 8 2 16,-3 1-3 0,-3 4-3-16,-4-2 0 15,-8 13 1-15,0-2-1 0,-12 7 2 16,3-5-2-16,-14 13-1 16,2-10 5-16,-6 8 4 15,3-6-1 1,0-5 3-16,3-2 0 0,3-6 1 15,3-2-6-15,9-9-4 0,0 1-1 16,12-9-1-16,0 1 0 16,15-11 0-16,-6 0 0 15,9-5 2-15,-7 2-25 16,7-2-10-16,-6 3-38 16,9-9-17-16,-6 3-62 15,14-10-42-15,-5 5 84 16</inkml:trace>
  <inkml:trace contextRef="#ctx0" brushRef="#br0" timeOffset="152516.5249">9709 11319 324 0,'-12'-35'121'0,"12"35"-66"0,-24-13-33 0,21 11 33 15,-9-1-25-15,3 0-6 16,-8 1-4 0,2-1-1-16,0 3-10 15,3 0-3-15,3 16 0 0,0 0-3 16,3 10-2-16,3-2-3 0,9 5 1 15,-3-2 1-15,9 4 2 16,-3-2-1 0,6-2-1-16,0-1 1 0,0-4-1 15,-1-4 0-15,-2 3 2 0,-3-2-1 16,-9 13-1-16,0-6 3 16,-6 3 2-16,0-5-2 15,-12 0-2-15,4-3 0 16,-4-5 1-16,3-3-3 15,-6-16 0-15,3 1 1 16,0-17 0 0,3 3 2-16,4 0 1 15,2 3 1-15,6-5 2 16,0 2-3-16,15-5-2 16,-1 2 0-16,25-2 1 15,-6 2-3-15,6 1-2 16,-7 2 4-16,10 0 1 15,-6 3-3-15,6 0 1 0,-7-3-11 16,1 3-3-16,-6 2-15 16,0 0-4-16,-7 3-54 15,1-2-22-15,-3 2-43 16</inkml:trace>
  <inkml:trace contextRef="#ctx0" brushRef="#br0" timeOffset="152719.1635">10093 11274 348 0,'-3'-3'129'0,"3"3"-70"0,6 16-31 15,-3-13 38-15,0 10-25 16,0-2-5-16,3 12-13 16,0-4-3-16,3 13-11 15,0-6-3-15,3 9-2 0,-4-6-2 32,1 13-2-32,0-8-2 0,0 9-1 15,-3-6-16-15,0-6-5 16,0-1-32-16,0-12-14 15,0-2-38-15,0-16-17 16,0 0-8 0</inkml:trace>
  <inkml:trace contextRef="#ctx0" brushRef="#br0" timeOffset="152997.6607">10301 11467 248 0,'0'-29'93'0,"0"29"-50"0,6-45-11 0,-3 37 35 15,-3-8-9-15,0 3-1 16,0-3-8-16,0 0-1 15,-3 3-27-15,0 2 8 0,-3 3 4 32,0 3-8-32,-6 16-5 0,4-3-5 15,-13 18 0-15,3-2-4 16,-24 18-1-16,6-5-4 16,-8 24 1-16,5-5-4 15,0 2 0-15,4-10-1 16,-4 4-2-16,9-7-13 15,3-2-6-15,7-6-34 0,2-5-14 16,3-6-82-16,3-13-34 16,3-2 21-1</inkml:trace>
  <inkml:trace contextRef="#ctx0" brushRef="#br0" timeOffset="154173.5163">10828 11311 244 0,'-21'-29'93'0,"21"29"-50"0,-18-21-6 0,15 15 34 0,-2 9-24 31,-1 0-9-31,-3 7-14 0,0 1-5 16,-6 31-11-16,3-7-3 0,-3 28 1 15,3-10-3-15,0 21 0 16,0-13-1-16,3 8 1 15,0-11-4-15,4 11 0 16,-1-11-23-16,6-18-12 16,0-6-32-16,9-15-14 0,-4-4 18 15,16-25 11-15,-3 2 28 16,9-24 13-16,-3 6 31 16,0-19 14-16,-7 8 28 15,1-14 14-15,-3 9-14 16,0-3-4-16,-3 5-21 15,3-5-8 1,-3 6-14-16,6 2-6 16,-1 2-5-16,1 14-3 15,-3 3 1-15,9 15 1 0,-3 0-3 16,3 14 0-16,-3-3 1 16,-1 16 2-16,-5-3 1 15,-6 13 1-15,-3-7 4 16,-12 18 3-16,0-8 5 0,-6-3 2 15,-3-5-5-15,-11-5 0 16,5-3-8-16,-15-5-1 16,3-3-4-16,1-23-3 15,5 2-12-15,6-13-5 16,3 5-22-16,18-16-9 16,0 5-59-16,18-10-26 0,-3 6-9 15</inkml:trace>
  <inkml:trace contextRef="#ctx0" brushRef="#br0" timeOffset="154373.4522">11159 11224 388 0,'-27'-3'145'0,"27"3"-78"0,-9 0-52 0,9 0 34 16,0 0-27-16,0 0-9 15,3 0-9-15,0 0-1 0,12-3-2 16,-3 3-1-16,11-2 1 0,-5-1-8 15,9-2-3-15,-3 2-30 16,3-2-11-16,-4 2-40 16,4-2-17-16,-6 0-31 15</inkml:trace>
  <inkml:trace contextRef="#ctx0" brushRef="#br0" timeOffset="154827.6719">11742 10946 236 0,'-18'-13'90'0,"18"13"-48"0,3-8-14 15,-3 5 30-15,3 0-21 16,0 1-6-16,0 2-6 16,0 0 1-16,0 0-14 0,0 0 6 0,-3 8 5 15,0-3-3-15,-3 11 0 16,0-3-5-16,-6 11-1 15,3-6-6-15,-9 17 0 16,3-6-5-16,-6 0 0 16,1-3-1-16,2 6-2 31,0-5 1-31,3 2-1 0,3-5-11 16,6-6-3-16,0-2-26 15,9-11-12-15,0 1-36 16,9-12-15-16,0 1-38 15</inkml:trace>
  <inkml:trace contextRef="#ctx0" brushRef="#br0" timeOffset="155306.2243">11894 10993 272 0,'6'-21'101'0,"-6"21"-54"0,0-18-24 0,0 12 29 0,0 1-12 16,0 0-3-16,-6-3-13 15,0 3-4-15,0 2-12 16,0 0 1-16,0 6 2 0,0 0-2 15,3 10 2 1,0-3-2-16,3 9 0 16,0-3-1-16,3 8 0 15,0-3-2-15,6 5-1 16,0-5-3-16,3 3 1 16,-3-5-4-16,3-1 0 15,0-2 5-15,-7 8 2 16,-2-5-5-16,-6 7 0 0,0-2-1 15,-5 2 2-15,-1-5 1 16,-3-5 1-16,0-2-2 16,-6-9-2-16,3 0 5 15,-3-13 4-15,3 3-5 16,6-6 0-16,0 1 0 0,9-6 0 16,0 3-2-16,6-11-2 15,0 3 3-15,12-6 0 16,0 6-1-16,12 0 1 0,-6 2-4 15,8-2-2-15,-5 5 2 16,3 0 2-16,-6 3 0 16,-3 3-1-16,-4 2-2 31,-2 2-1-31,-3 1-27 0,-6 5-12 16,0 0-52-16,-9 5-20 15,0 1-50 1</inkml:trace>
  <inkml:trace contextRef="#ctx0" brushRef="#br0" timeOffset="165962.1752">16832 8813 268 0,'-33'35'101'0,"24"-12"-54"0,-6 20-57 0,6-19 16 16,-5 7-8-16,-1 25 0 15,0 7-3-15,-6 9-1 0,6-22-61 16,3-8-28-16,-3 22 5 15,3-11 5-15</inkml:trace>
  <inkml:trace contextRef="#ctx0" brushRef="#br0" timeOffset="166193.9153">16490 10128 236 0,'-36'16'90'0,"36"-16"-48"0,-36 32-38 16,33-29 19-16,-12 15-13 15,3-2-1-15,-8 24 1 16,5-9 4-16,-3 25-8 16,3-8-1-16,-3 10-1 0,3-11-2 0,0 1-2 15,3-6-30-15,6-5-13 31,0-5-73-15</inkml:trace>
  <inkml:trace contextRef="#ctx0" brushRef="#br0" timeOffset="167009.9928">17656 8985 200 0,'-23'3'74'0,"8"0"-40"0,-3 10-29 0,9-8 19 16,-9 6-13-16,-3 10-1 16,-6 8-6-16,-5 13-3 15,-16 14 0-15,-8 5-34 0,-1 7-13 16,6 9-45-16</inkml:trace>
  <inkml:trace contextRef="#ctx0" brushRef="#br0" timeOffset="168058.1553">13070 8948 196 0,'-15'-5'74'0,"12"8"-40"0,-3 2-13 16,3-2 25-16,-3 4-4 0,0-1 0 16,-15 15-6-16,3-5-2 15,-18 23-19-15,-23 33 2 0,23-24 1 16,6-9-10-16,-2 11-4 0,5-7-17 16,-6 10-6-16,6-8-78 15,-2 8-36-15,2-8 8 16</inkml:trace>
  <inkml:trace contextRef="#ctx0" brushRef="#br0" timeOffset="168762.2819">17713 8932 160 0,'-3'6'60'0,"3"-6"-32"0,-3 2-11 15,3-2 22-15,-3 0-2 16,0 0 0-16,-9 6-7 15,0-1-2-15,-12 11-15 16,4 0-6-16,-16 18 0 0,6-5-4 0,-26 19-2 16,8-9-9-16,-18 12-5 15,13-9-44-15,-22 19-20 16,13-11-29-16</inkml:trace>
  <inkml:trace contextRef="#ctx0" brushRef="#br0" timeOffset="169831.4809">12302 11205 364 0,'-27'3'137'0,"27"-3"-74"0,-6 0-49 0,6 0 33 15,0 0-19-15,0 0-6 16,0 0-13-16,0 0-6 16,9-3-2-16,0 0-1 0,6 1 0 15,-1-1 0-15,10 1 0 16,-3-1-20-16,6 0-7 0,-3 1-26 16,2-1-11-16,-5 0-19 15,3-2-6-15,-3 2-3 16,-6 1 22-1,-3-1 63-15,-3 0 52 16,0 3 28-16,-6 3-5 16,0 0-6-1,-6 2-20-15,0 0-6 16,-3 9-21-16,0-4 6 0,-3 17 3 16,3-4 1-16,-6 12 0 15,3-6-1-15,-9 19 0 0,3-9-2 16,-3 22 1-16,1-8-2 15,-4 8 2-15,3-8-7 16,-3 2-1-16,3-7-1 0,0-8 2 16,3-6-5-16,1-15-1 15,2-4-6-15,-3-17-3 16,3-1 0-16,-9-21 1 16,3 6-3-16,-6-6-2 15,3 3-29-15,1 2-14 16,2 3-47-16,12 8-18 0,0 1-72 15</inkml:trace>
  <inkml:trace contextRef="#ctx0" brushRef="#br0" timeOffset="170506.3289">20091 16383 460 0,'-50'32'173'0,"41"10"-94"0,-3 61-114 0,9-47 18 16,0 26-5-16,3 24 5 15,3 0 2-15,6-6 2 16,6-13 7-16,5-7-39 0,1-19-16 16,0-19-55-1,-3-26-57-15,-6-24 61 16</inkml:trace>
  <inkml:trace contextRef="#ctx0" brushRef="#br0" timeOffset="171122.6493">19984 16701 316 0,'-3'-53'121'0,"12"37"-66"0,12 5-66 16,3 1 18-16,20 7-9 16,13-2-2-16,32-3 9 0,27 0 4 15,33-8-4-15,30-5 1 0,35 0 1 0,33 5-1 16,18-3-1-16,12 3-3 16,14 6 1-16,7 4-2 15,-15 4 2-15,-12 2-4 16,-3 2 0-16,-33 4 14 15,-9 2 8-15,-27 0-8 16,-26 7-4 0,-18 4-6-16,-33-1-3 15,-27 12 3-15,-26-4 0 16,-28 3 5-16,-26 3 3 16,-24 5-6-16,-23 8-3 15,-37 13-1-15,-23 11-1 16,-42 5-14-16,-18-3-5 15,-38 4-10-15,-16-1-3 0,-17 0-2 16,-27-8 1-16,-9-3 11 16,-6-7 8-16,-3-8 13 15,-6-9 8-15,21 4 12 16,-3-6 6-16,30-6-2 16,12-2 0-16,32 3 1 0,36-13 0 15,27-9-7-15,33 1-2 0,32-8-9 16,31-9-4-16,31-4 1 15,43-12 2-15,26 1-4 16,51 0-1-16,24-3 0 16,21-5 2-16,29 5-1 15,4-2 2-15,20-1-2 32,0 1-1-32,-3 2-2 0,1 3 1 15,-13 0 1-15,-6 5 0 16,-5 3-3-16,-31 5 0 15,-8 0-3-15,-15 8 1 16,-27 5-24-16,-24-2-10 16,1-3-42-16,-25 0-18 15</inkml:trace>
  <inkml:trace contextRef="#ctx0" brushRef="#br0" timeOffset="184580.0339">6920 11202 160 0,'-3'-15'63'0,"3"15"-34"0,0-8-8 16,0 5 22-16,0 0-1 15,0 1 1-15,0-1-3 16,0 0-1-16,3 1-21 16,0 2 7-16,0 2 5 0,-3-2 1 15,3 8 2-15,0 0-5 16,-3 8 0-16,0 0-10 15,0 18 0-15,0-4-7 0,0 20 1 16,0-8-3-16,-3 19 0 16,3-11-8-16,-3 14 0 15,0-11-1-15,3 2 0 0,0-7 0 16,0 0 0-16,0-9-14 16,3-4-3-16,0-6-24 15,0-5-9-15,-3-6-34 0,3-10-13 16,0-3-53-1</inkml:trace>
  <inkml:trace contextRef="#ctx0" brushRef="#br0" timeOffset="184919.6618">6971 11266 232 0,'-9'24'88'0,"9"-24"-48"0,-3-21-7 0,3 15 33 16,3 1-19-16,0 2-6 15,0 6-7-15,0 0 0 0,2-1-18 16,1-2-3-16,6-2 1 0,0-1-2 16,9 3 3-16,-3 0-8 15,15-5-2-15,-7 2-3 16,10-2-2-16,-6 0 3 15,3-1 0-15,-6 1-4 16,-4 0-1 0,-2 2-6-16,-3 0 0 15,-3 1-16-15,0 2-7 16,-3 0-27-16,-3 2-11 16,-3 1-50-1,-6 5-59-15,0-3 58 16</inkml:trace>
  <inkml:trace contextRef="#ctx0" brushRef="#br0" timeOffset="185182.295">6997 11613 272 0,'-6'5'101'0,"6"-5"-54"0,3 0-20 0,-3 0 34 31,6 0-17-31,-3 0-5 15,9 0-11-15,-3 0-6 0,12-3-12 16,-3 1-2-16,9-1-1 0,-4 0-3 16,7-2-1-16,-3 0-1 15,0-1-2-15,-3 1 1 16,-1 2 1-16,-2 1-28 16,-3 2-11-16,0 0-37 0,-3 2-16 15,-3 1-58 1</inkml:trace>
  <inkml:trace contextRef="#ctx0" brushRef="#br0" timeOffset="185536.0378">6985 12009 272 0,'-3'3'104'0,"3"-3"-56"0,3 0-27 0,-3 0 30 15,6 0-9-15,-3 0-3 0,9-3-6 16,0 3-1-16,9-2-18 16,-3-1 1-16,12-2 1 0,-4 0-4 15,7-3 1-15,-3 2-6 16,3 1 1-16,-7 0-5 15,1-1-2-15,-3 1 0 0,3 0-1 16,-6 0 0-16,2-1 2 16,-2 4-1-16,0-1-1 15,-3 0-28-15,-3 1-11 16,0 2-63-16,0 2-24 16,-3 1-29-1</inkml:trace>
  <inkml:trace contextRef="#ctx0" brushRef="#br2" timeOffset="224531.9495">17472 7141 376 0,'-78'-16'140'0,"40"-5"-76"0,-13-29-88 0,24 21 17 16,1-19 8-16,2-21 9 16,12-15-5-16,21-17-3 15,18-10-1-15,23-5-4 0,19-6 0 0,47-3-1 16,15 9 3-16,44 16-2 31,46 17 1-31,35 25 4 16,29 21 1-16,7 35-4 0,6 28 1 15,-10 27-11-15,-32 16-3 16,-32 10 9-16,-40 8 5 16,-38 9 12-16,-36 4 7 15,-26 17 3-15,-34-1 4 16,-35 0-5-16,-33-2-3 0,-27-3-2 16,-35-2 3-16,-39-1 0 15,-42-12 3-15,-38-20-6 16,-39-28 1-16,-42-35-15 15,-24-29-5-15,-14-29 3 16,8-16 1-16,42-5 3 16,36 8 0-16,30 3-11 0,44-1-3 15,36 3-17-15,33-2-6 16,29-4-57-16,30-9-24 16,39-4-49-1</inkml:trace>
</inkml:ink>
</file>

<file path=ppt/ink/ink1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3:16:49.152"/>
    </inkml:context>
    <inkml:brush xml:id="br0">
      <inkml:brushProperty name="width" value="0.05292" units="cm"/>
      <inkml:brushProperty name="height" value="0.05292" units="cm"/>
      <inkml:brushProperty name="color" value="#00B050"/>
    </inkml:brush>
    <inkml:brush xml:id="br1">
      <inkml:brushProperty name="width" value="0.05292" units="cm"/>
      <inkml:brushProperty name="height" value="0.05292" units="cm"/>
      <inkml:brushProperty name="color" value="#FF0000"/>
    </inkml:brush>
  </inkml:definitions>
  <inkml:trace contextRef="#ctx0" brushRef="#br0">2178 4080 288 0,'-3'-8'107'0,"3"8"-58"0,0-5-31 15,0 2 28-15,0 3-2 16,0 0 3-16,0 3-9 0,0-1 0 15,0 9-22-15,0-1 4 0,0 14 1 16,0-3-7-16,0 9-1 16,0-7-7-16,-3 36-2 15,0-12-2-15,0 14 1 16,0-8-2-16,0-5-1 16,3-9 1-16,0 1-1 0,0-3-29 15,0-11-13-15,0-4-40 16,6-9-16-16,-3-3-71 15</inkml:trace>
  <inkml:trace contextRef="#ctx0" brushRef="#br0" timeOffset="221.8112">2214 4162 288 0,'-6'-5'110'0,"6"5"-60"0,3-6-12 0,0 4 37 15,3-1-28-15,-3 0-9 0,9 3-17 16,-6 0-3-16,12-2-11 16,-3-1-4-16,8 3-2 0,-5 0-1 0,9-3 0 15,-6 1 0-15,3 2 2 16,-7 0-36-16,4 2-15 16,0 1-57-16,-6 5-22 15,0-3-10 1</inkml:trace>
  <inkml:trace contextRef="#ctx0" brushRef="#br0" timeOffset="453.4415">2238 4411 348 0,'-24'10'129'0,"24"-10"-70"0,6 11-31 0,-3-11 38 16,9 2-32-16,-9-2-8 15,21-5-10-15,-7 0-1 16,16-6-8-16,-3 3-4 0,-3 3 0 16,0 0-2-16,-1 2 2 0,-2 0-31 15,-6 9-11-15,0-4-68 16,0 9-31-16,-3-3-16 31</inkml:trace>
  <inkml:trace contextRef="#ctx0" brushRef="#br0" timeOffset="668.7969">2187 4741 420 0,'-6'3'156'0,"6"-3"-84"0,12 3-68 16,-9-3 29-16,12-3-10 15,-3 0-2-15,21 3-9 16,-7 0-3-16,13-2-5 15,-6-1-3-15,0 0 2 0,-7 1-18 16,7 2-4-16,-9 0-44 16,3 0-19-16,-3 0-98 15</inkml:trace>
  <inkml:trace contextRef="#ctx0" brushRef="#br0" timeOffset="2172.3314">2911 4347 348 0,'-12'3'132'0,"12"-3"-72"0,6 2-50 16,-3-2 30-16,5-2-22 15,-2-1-5-15,6-2-8 0,0 2-2 16,12 1-1-16,-9-1 1 0,12 0 0 15,-3 1-43-15,2-1-20 16,-2 0-102 15,-3 11-48-31,0 5 109 16</inkml:trace>
  <inkml:trace contextRef="#ctx0" brushRef="#br0" timeOffset="2341.4508">2991 4474 356 0,'-36'16'134'0,"36"-16"-72"0,-9 8-44 15,9-8 36-15,0 0-26 16,0 0-7-16,3 0-9 0,0 0-1 16,9 0-6-16,0 0-3 0,15 0-1 15,-3 0-1-15,14-3 2 16,-5 3-36-16,6-2-15 16,-7-1-109-1,7 3-76-15,12 3 97 16</inkml:trace>
  <inkml:trace contextRef="#ctx0" brushRef="#br0" timeOffset="2857.9254">3863 4180 356 0,'-12'-5'132'0,"12"5"-72"0,-3 3-30 0,3-3 37 0,0 5-30 16,0 0-9-16,-3 11-14 15,0-3-2-15,0 14-7 16,0-3-3-16,-3 18 1 0,0-8-11 16,0 11-4-16,3-8-56 15,0 3-23-15,3-5-90 16</inkml:trace>
  <inkml:trace contextRef="#ctx0" brushRef="#br0" timeOffset="3005.1845">4018 4514 340 0,'-15'8'126'0,"15"-8"-68"0,0-6-46 0,0 4 30 0,3-1-29 16,0 1-6-16,6-4-43 15,0 1-16-15,6-6-102 0,-3 1-44 16</inkml:trace>
  <inkml:trace contextRef="#ctx0" brushRef="#br0" timeOffset="3357.1649">4292 4223 356 0,'-6'2'132'0,"6"-2"-72"0,3 0-37 16,0 0 37-16,3 0-22 15,0 0-4-15,8 0-18 16,-2 0-7-16,6 6-6 16,-3-4 0-16,6 6 0 15,-3-2-1-15,0 9-2 16,-1-1-2-16,-5 9-1 16,-3-1-7-16,-6 7-2 15,-3-3 7-15,-9-2 2 16,0-3 3-16,-11 3 2 15,2-5 10-15,-3-1 4 16,3-2 1-16,3-3 2 0,3-2-10 16,6-3-5-16,0-3-3 15,15-2-1-15,-3-1 0 16,12-2 0-16,0 0-5 0,6 0-1 16,-3 0-26-16,2-5-9 15,-2 2-56-15,3-18-23 16,-3 3-45-1</inkml:trace>
  <inkml:trace contextRef="#ctx0" brushRef="#br0" timeOffset="3689.2739">4673 4183 452 0,'-21'11'167'0,"21"-11"-90"0,-9 8-57 31,9-8 43-31,0 2-29 0,0 1-9 16,3 0-15-16,0-1-7 15,6-2-2-15,3 0-1 0,8-2 0 16,-2-1-5-16,9-2-1 16,-6-1-11-16,6-2-3 15,-6 3-1-15,-1 0 0 16,-2-1 12-16,-3 6 5 0,-3 0 7 16,-9 11 6-16,0 0 6 15,-12 10 3-15,0-3-3 16,-12 30 1-16,3-8-3 15,-5 15 0-15,2-7-7 0,0 2-4 16,3-8-4-16,6 1 1 31,3-9-28-31,9-10-10 16,0-5-34-16,15-19-11 16,-3 0-112-16</inkml:trace>
  <inkml:trace contextRef="#ctx0" brushRef="#br0" timeOffset="3889.5034">5000 4233 508 0,'6'3'189'0,"-6"-3"-102"0,24 5-84 0,-18-5 37 16,6 0-25-16,-3 0-3 16,11-2-10-16,-2-1-2 15,6-2 0-15,-3-1-5 0,0 1 1 16,-3 0-27-16,-3 0-11 0,-1-1-48 15,-5-2-17-15,0 3-81 16</inkml:trace>
  <inkml:trace contextRef="#ctx0" brushRef="#br0" timeOffset="4274.1044">5185 4151 376 0,'-15'8'143'0,"15"-8"-78"0,-18 16-52 0,15-13 33 0,-3 10-13 15,0-2-2-15,-3 7-6 16,3-2-2-16,-3 16-12 16,3-6-7-16,0 6 0 0,3-6-5 15,3-2 0-15,0-5-6 16,12-6-3-16,-3-2-3 0,9-11 0 16,-3 0 5-16,6-6 2 15,-3 1 6-15,5 0 2 16,-5-1 4-16,3 6 1 15,-3 0 1-15,-3 3 0 16,0 0 2-16,-3 5 1 16,-3 0 1-1,-1 5 2-15,-2-3-1 16,-3 4 2-16,0-1-2 16,-12 0 0-16,3-2-5 15,-14-1-3-15,2 1-2 0,-9-1-3 16,3 1-15-16,-9 0-5 15,7-4-34-15,-4-1-13 16,6-1-82-16,-3-2-34 16,6-3 32-1</inkml:trace>
  <inkml:trace contextRef="#ctx0" brushRef="#br0" timeOffset="8671.3594">5750 4196 224 0,'-9'-8'85'0,"9"8"-46"0,-3-13-4 0,3 10 34 15,0-2-17-15,0 0-6 16,0-6-13-16,0 3-6 16,-3-2-15-16,0 2-1 0,-9-3 2 15,3 3-3 1,-8 6 2-16,2-1-5 15,-3 6 1-15,3-1-5 16,3 9-2-16,3-3 0 16,9 13-1-16,0-2 0 15,18 7 0-15,-3-5 0 16,6 6 0-16,-3-4 0 16,8 1 2-16,1-3-1 0,0 3-1 15,-3-3 1-15,-3 3 1 16,-4-5 1-16,-8 5 3 15,0-6-3-15,-12 3 0 16,0-2 1-16,-12-3 0 0,4-3-5 16,-28-3 1-16,6-2 2 15,-17 0 1-15,8-2-4 0,3-4-1 16,6 4-2-16,7-12 0 16,2 4-2-16,15-6 1 15,3 0 3-15,27-13 1 16,-3 2 1-16,17-10 0 15,-5 5 2-15,21-13 1 32,-7 8-10-32,22-5-5 0,-13 4-8 15,1-1-2-15,-9 4 3 16,-1 3 3-16,-8 3 10 16,-3 3 3-16,-6 2 3 15,-4 3 0-15,-2 2 15 0,-3 3 7 16,-3 3 3-16,-6 5 0 15,0 0-3-15,-6 5-2 16,0 0-4-16,-3 14-2 0,0-3-6 16,-6 16-3-16,0-6 0 15,-9 19-1-15,3-5 0 16,-6 13 0-16,3-8 4 16,0 0 3-16,4-6-6 15,2-4-1 1,3-4-4-16,9-9-3 15,0-4 2-15,11-18 0 16,-2 0-4-16,6-16 1 16,-3 0-3-16,3-13 2 15,-3 8 3-15,0-3 1 16,-3 3 1-16,-6 3 2 16,0 2 1-16,-9 5 1 0,0 3 2 15,0 3 1-15,0 0-3 16,-3 2-1-16,0 0-3 15,0 3-1-15,0 0-15 0,0 0-4 16,3 0-28-16,3 0-9 16,0 0-47-16,3-2-19 15,0-1-32 1</inkml:trace>
  <inkml:trace contextRef="#ctx0" brushRef="#br0" timeOffset="10203.6352">6536 4289 392 0,'-3'0'148'0,"3"0"-80"0,12 5-64 16,-9-5 32-16,6 8-18 15,-3 0 0-15,12 11-6 16,-4-4-2-16,13 12-6 16,-3-3-3-16,9 5 0 0,-6-5-1 0,5 2 2 31,-2-2-34-31,3-3-16 16,-6-2-35-16,-1-6-15 15,7-8-52-15</inkml:trace>
  <inkml:trace contextRef="#ctx0" brushRef="#br0" timeOffset="10456.0493">6985 4207 408 0,'-9'5'154'0,"9"-5"-84"0,-20 21-68 0,17-18 30 16,-6 10-12-16,0-2-2 15,-12 23-4-15,3-2-1 16,-12 10-7-16,7-7-6 0,-7 12-1 15,0-7 5-15,3 5 5 0,6-5-5 16,1-3-2-16,2-6-15 16,9-7-6-16,0-3-32 15,12-15-15-15,0-1-56 16,21-16-24-16,11-10 15 16</inkml:trace>
  <inkml:trace contextRef="#ctx0" brushRef="#br0" timeOffset="10640.533">7113 4286 376 0,'-3'8'140'0,"3"-8"-76"0,0 8-44 0,0-8 37 0,0 11-27 16,0-3-8-16,-3 18-12 16,0-2-5-16,1 13-2 0,-1-5-3 0,-3 10 1 15,3-8-26-15,0 11-8 16,3-10-27-16,3-3-12 15,0-6-35-15,8-10-15 16,1-3 6 0</inkml:trace>
  <inkml:trace contextRef="#ctx0" brushRef="#br0" timeOffset="10940.5177">7298 4561 280 0,'18'-39'107'0,"-18"39"-58"0,15-56-18 15,-12 48 35-15,6-10-20 16,-3 2-4-16,2-3-20 15,1 3-6-15,6 1-10 16,-3 1-2-16,6 6 0 0,-3 0-2 16,9 6 1-16,-6-1 0 0,-1 11 1 15,-2 0-2-15,-3 16 1 16,-3-6 2-16,-12 6 4 16,3-3 7-16,-12 8 2 0,3-2-3 15,-5-1 1-15,2 1-7 16,-6-6-3-16,3-5-3 15,-3-6-3-15,3-2-2 0,0-8 1 16,3 0-8-16,0-10-4 16,3 2-20-16,1-5-8 15,-1 2-74-15,0-7-30 16,-6-6-11 0</inkml:trace>
  <inkml:trace contextRef="#ctx0" brushRef="#br0" timeOffset="12846.2045">7637 4141 340 0,'-18'-3'129'0,"12"0"-70"0,1 3-38 0,5 0 35 16,3-2-23-16,-1-1-7 16,4 3-9-16,0 0-1 0,12-2-9 15,6-4-2-15,-6 1-1 0,-3 0-2 0,0-1 1 16,3-4-7-16,-7 4-1 16,-2 4-51-16,0-1-20 15</inkml:trace>
  <inkml:trace contextRef="#ctx0" brushRef="#br0" timeOffset="15491.0763">8087 3963 272 0,'-3'-13'101'0,"3"13"-54"0,0-10-28 0,0 7 29 16,0 3-6-16,0 0 0 0,0 8-15 15,0-3-6-15,-3 16-12 16,0-2-4-16,-9 13 1 16,3-6-1-16,-6 11 0 15,3-5-3-15,-3 5-2 16,3-5 1-16,3 2-1 16,1-5-9-16,5-2-2 15,0-6-34-15,9-8-15 16,0-2-38-16,8-11-13 15,-2 0-5-15</inkml:trace>
  <inkml:trace contextRef="#ctx0" brushRef="#br0" timeOffset="15937.7181">8271 3963 228 0,'3'-18'88'0,"-3"18"-48"0,0-13-7 0,0 10 33 15,0 0-23-15,0 1-7 16,-6-1-15-16,3 0-6 15,-3 9-8-15,0-1-1 0,0 6 1 16,1-1 3-16,2 9 1 16,0-3-3-16,3 7-3 0,0-4 2 15,6 2 2-15,-3-2-2 32,8 4-2-32,-2-4-2 0,12 2-3 15,-3-2 1-15,3-3 1 16,-3-1-1-16,-3-1-1 15,0-1 3-15,-10-3 2 16,1 1-2-16,-12-3 0 16,1 0-1-16,-13-3-2 15,3 1 1-15,-6-6-1 0,3 0-3 16,-3-3 2-16,3 0-1 16,6-2 0-16,1 0 2 15,5-3 0-15,0 0-5 16,9-3 1-16,-3 1 4 15,15-4 2-15,-4 1-3 16,22-3 1 0,-6 3-16-16,12-5-4 15,-7 2-34-15,4-6-13 16,-6 4-60 0,6 2-54-16,8 0 66 15</inkml:trace>
  <inkml:trace contextRef="#ctx0" brushRef="#br0" timeOffset="16892.1017">8777 4067 384 0,'-6'2'143'0,"6"-2"-78"0,-9 3-56 0,9-3 30 15,3 0-9-15,0 0 0 16,3 0-9 0,-3 0-2-16,6 0-11 15,-3 0 4-15,6-3 1 0,-3 1-4 16,6-4-1-16,0 4-4 16,3-4-3-16,-3 1-3 15,-1-3 1-15,1 3 1 16,0-3 2-16,0 3-21 15,-6-1-7-15,0 1-9 0,0 2-2 16,-3 1 3-16,0 2 1 16,-3 0 16-16,0 0 10 15,0 0 5-15,-3 5 4 16,0-2 3-16,-3 5 2 16,3 0 5-16,-3 2 5 0,0-2 0 15,0 3-1-15,3-1-4 0,-3 4 0 16,0-4-1-16,0 9 1 15,0-3 0-15,-3 7 0 16,0-2 0-16,0 14 0 16,0-6-4-16,-3 13 0 15,-3-5-1-15,0 8 3 32,3-5-3-32,-3 8-2 0,4-9-2 15,-4 6-3-15,3-2 1 16,-3 2 1-16,0-8 3 15,0 0 4-15,0-6-2 16,0-4 1-16,3-3-3 16,-3-8 2-16,3-3-6 15,-5-18-1-15,-1 2-2 0,-3-16-2 16,3 4-4-16,0-9 0 16,3 3-5-16,0-3-2 15,0 3-11-15,3 2-6 0,0 3-12 16,4 6-3-16,2 2-25 15,0 5-9-15,3 0-65 32</inkml:trace>
  <inkml:trace contextRef="#ctx0" brushRef="#br0" timeOffset="22456.8491">5191 4731 228 0,'-6'5'85'0,"3"-5"-46"0,3-3-21 0,0 1 25 15,3 2-9-15,0 0-2 16,6 8-12-16,-1 0-5 31,7 8-8-31,0-1-3 0,3 7 2 16,-3-4-3-16,0 6-2 15,0-6 0-15,-3 1 1 16,0-3-8-16,-1 0-3 0,1 0-44 16,-3-9-20-16,-3 1-55 15</inkml:trace>
  <inkml:trace contextRef="#ctx0" brushRef="#br0" timeOffset="22693.9928">5393 4747 316 0,'-9'13'121'0,"9"-13"-66"0,-6 5-44 0,6-2 26 16,-3-1-11-16,3 1-3 15,-6 8-9-15,0-1-1 16,-6 9-8-16,3-3-5 0,-6 5-1 0,1-3 1 31,-4 6 0-31,3-5 0 0,3 2 0 16,0 8-16-16,9-16-6 15,0 0-51-15,12-7-20 16,9-4-47 0</inkml:trace>
  <inkml:trace contextRef="#ctx0" brushRef="#br0" timeOffset="23072.891">5789 4673 324 0,'-6'2'123'0,"6"-2"-66"0,0 5-49 0,0-5 29 0,0 3-10 0,0 0-1 15,3 5-10-15,0 0-3 16,0 5-7-16,0-3-4 0,3 9-1 15,0-3-1-15,0 2 0 16,0-2 0-16,0 5 0 16,0-2-3-16,-1-1 2 0,1-2-37 15,0-2-14-15,0-4-27 16,0-7-9-16,0-1-38 16</inkml:trace>
  <inkml:trace contextRef="#ctx0" brushRef="#br0" timeOffset="23295.4041">5872 4723 304 0,'-12'-5'115'0,"12"5"-62"0,-15 5-33 0,15-5 30 16,-6 5-16-16,0-2-5 16,-2 7-12-16,2-2-6 15,-3 11-6-15,3-3-4 0,-6 10 0 0,0-5-1 16,0 3 0-16,0-3 0 0,3 0 0 15,0-2-18-15,6-1-5 16,0-2-51-16,9-5-21 16,0-3-48-1</inkml:trace>
  <inkml:trace contextRef="#ctx0" brushRef="#br0" timeOffset="23541.7646">6125 4752 340 0,'-6'11'129'0,"6"-11"-70"0,9 13-45 0,-6-13 31 16,3 8-27-16,0-3-10 15,0 6-8-15,0-4-1 16,0 4 1-16,0 0 0 0,3 2 2 15,-3-3-8-15,3 4-1 16,-3-4-36-16,3-2-14 0,-3 0-44 16,2-5-16-16,-2-1 9 15</inkml:trace>
  <inkml:trace contextRef="#ctx0" brushRef="#br0" timeOffset="23774.09">6256 4757 296 0,'-12'6'110'0,"12"-6"-60"0,-6-3-21 16,6 3 36-16,-3 3-22 15,0-1-4-15,-3 9-12 16,0-3-3-16,-2 10-13 16,2-2-2-16,-9 8-2 0,3-3-1 15,-6 3 1-15,0-3-4 16,-3 3-2-16,3-6-18 0,1 1-9 15,2-3-61-15,3-3-26 16,3-2-50 0</inkml:trace>
  <inkml:trace contextRef="#ctx0" brushRef="#br0" timeOffset="34862.4926">5310 3008 312 0,'-9'3'118'0,"9"-3"-64"0,-6 16-34 0,6-16 30 16,-3 8-21-16,0 0-5 0,0 8-11 16,0-3-3-16,-3 19-6 15,0-3 2-15,3 8 0 0,0-6 2 16,3 4 0-16,0-6-9 15,3 0-1-15,0-8 0 16,6-5 3-16,-3-3-2 0,6-10 0 16,0 2 3-16,3-21 1 15,-4 6-6-15,7-14 0 16,-3 5-21-16,3-7-9 16,-3 5-21-16,0 10-8 0,0 1-38 15,-6 2-16-15,0 0 13 16</inkml:trace>
  <inkml:trace contextRef="#ctx0" brushRef="#br0" timeOffset="35225.6212">5363 3315 384 0,'-6'-13'143'0,"6"13"-78"0,-12 5-49 0,12-5 32 0,-3-5-17 15,0 0-4-15,3-9-9 16,0 1-1-16,3-8-10 16,0-3-4-16,3 0 0 0,-3 3-2 15,6-13 2-15,0 5-2 0,9-8-1 16,0 5 1-16,12-5-1 16,-4 5 0-16,10-2 0 31,-3 5 0-31,3 0 0 15,-7 7 2-15,-2-1 1 16,-3 4-1-16,-3 3-2 0,-3 3 1 16,0 0-1-16,-4 2-3 15,1 3 2-15,-3 0-4 16,-3 0 1-16,0 3-29 0,-3-3-11 16,0 3-59-16,0 5-23 15,0 0-34 1</inkml:trace>
  <inkml:trace contextRef="#ctx0" brushRef="#br0" timeOffset="37560.0066">6194 2672 328 0,'-9'-2'123'0,"9"2"-66"0,-3-3-38 0,3 0 34 15,0 1-27-15,0-1-6 16,0-2-11-16,0 2-1 15,3-5-5-15,0 3-2 0,0 0 0 16,0 2-1-16,0 0 0 16,-3 1 0-16,3-1 2 15,0 3-1-15,-3 0-1 0,0 0 1 0,0 0-1 16,0 0 0-16,0 0 2 16,0 3-1-16,0-1-1 15,0 1-2-15,0 0 1 16,0-1 1-16,0 1 2 15,0-3-1-15,0 0-1 16,0 0 1-16,0 0-1 0,0 0-31 16,0 0-12-16,0 0-121 15,6-5-61 1,-3-1 108-16</inkml:trace>
  <inkml:trace contextRef="#ctx0" brushRef="#br0" timeOffset="38648.2414">6584 2283 332 0,'-6'-16'126'0,"6"16"-68"0,0-5-52 0,0 3 28 16,0 2-16-16,0-6 0 15,3 4-8-15,0-1-4 0,6-2-3 16,-4 2-5-16,10-5 1 0,-3 5 3 16,6-4 1-16,-3-4-26 15,6 0-11-15,-3 3-8 32,-3 0 1-32,-1 3 20 0,-8 3 9 15,0-1 6-15,-12 11 2 16,0 2 16-16,-5 9 8 15,-1-1-3-15,-6 19-2 16,3-7-2-16,-3 7 1 16,3 0 2-16,-6 8-1 15,3-8-3-15,-2 2 0 0,2-4-7 16,0-1-3-16,3-5-1 16,6-5-1-16,3-5-14 15,12-11-3-15,-3 2-13 0,9-18-6 16,-3 3-8-16,6-16-2 15,0 2 18-15,3-13 9 32,-1 6 12-32,1-3 6 15,-3 5 13-15,-3 6 4 16,0 2 6-16,-3 10 1 0,0 4-6 16,-3 10-2-16,0-3-12 15,0 6-1-15,-3 2-2 16,0-3 2-16,0 1-25 15,0 0-12-15,-3-4-68 16,6 1-44-16,-3-2 61 16</inkml:trace>
  <inkml:trace contextRef="#ctx0" brushRef="#br0" timeOffset="39001.3255">6703 2532 192 0,'-6'0'74'0,"6"0"-40"0,-6 3-16 0,6-3 25 0,0 5-11 16,0-5-3-16,0 8-13 15,0-5-5-15,0 5-6 16,0-3-6-16,3 0 0 0,-3 3 3 0,3-8 1 16,0 3-6-16,6-3 0 15,-3 0-8-15,5 0-3 32,-2 0-3-32,0 0-3 15,0 0 12-15,-3 5 4 16,0-5 3-16,-6 8 3 0,0-3 14 15,-6 6 7-15,0-3 8 16,0 0 4-16,0 0-11 16,0 0-1-16,0 2-12 15,3-2-2-15,0-5-5 0,3-1-1 16,0 1-3-16,9 2-3 16,-3-2 4-16,6 0 1 15,-3-3-38-15,6-3-15 16,-3 0-83-1,12-5-45-15,0-2 85 16</inkml:trace>
  <inkml:trace contextRef="#ctx0" brushRef="#br0" timeOffset="39285.6611">7075 2320 272 0,'-21'6'104'0,"21"-6"-56"0,-3 2-21 16,3-2 32-16,3 0-29 16,-3 0-11-16,6 0-8 15,0 0-1-15,3 0-5 0,0 0-3 0,6-5-1 16,-4 0-1-16,7-3 2 15,-3 3-30-15,3-3-13 16,-3 0-37-16,0-6-15 16,-3 6-28-1</inkml:trace>
  <inkml:trace contextRef="#ctx0" brushRef="#br0" timeOffset="39517.061">7125 2180 220 0,'-21'27'85'0,"21"-27"-46"0,-8 31-17 0,8-31 28 16,-3 16-6-16,0 0-1 16,0 11-20-16,0-9-9 15,3 9-8-15,0-9-7 0,3 1 0 0,0-4-19 16,6-7-7-16,-4-2-48 15,10-14-21-15,0 0-19 32</inkml:trace>
  <inkml:trace contextRef="#ctx0" brushRef="#br0" timeOffset="39850.2141">7295 2167 232 0,'-6'5'88'0,"6"-5"-48"0,-3 24-5 0,3-19 32 16,0 6-12-16,0 0-3 15,-3 10-16-15,0-3-7 0,0 17-17 16,0-6-5-16,0-8-3 0,3-3-2 16,3-2-2-16,0-3-4 15,3 1-2-15,0-6-28 16,6-8-13-16,-3 0-19 0,3-16-10 16,0 5 17-16,0-7 10 15,-3 2 29-15,-1 3 14 0,-2-6 25 16,0 6 12-1,-3 2 9-15,0 3 3 0,0 3-15 16,-3 8-4-16,0-1-14 16,-6 12-4-16,3-9-6 15,-9 11-1-15,4 0-26 32,-13-3-11-32,3 3-65 15,-12-6-52-15,3 3 56 16</inkml:trace>
  <inkml:trace contextRef="#ctx0" brushRef="#br0" timeOffset="40187.8905">7018 2463 216 0,'-3'11'82'0,"3"-11"-44"0,0 21-7 0,0-18 29 0,3 5-17 16,0 0-7-16,0 10-13 0,0-2-4 16,0 2-11-1,0 1-7-15,3-6-2 0,0 3 1 0,3-3 2 16,-3-2-12-16,3-6-3 15,0 3-14-15,12-16-5 32,-4 6 8-32,7-14 6 0,-3 5 11 15,6-10 6-15,-3 5 2 16,2-2 2-16,-5 2 9 16,3 0 4-16,-6 3-1 15,3-3-1-15,-3 2-6 16,-1 4-3-16,-2-1-2 15,0 6 0-15,-3 0 2 0,-3 5 2 16,-3 0-19-16,-3 8-9 16,-3-3-22-16,-3 3-11 15,0-5-35 1,-9 4-47-16,3-1 42 16</inkml:trace>
  <inkml:trace contextRef="#ctx0" brushRef="#br0" timeOffset="40750.4366">7194 2535 236 0,'-6'8'88'0,"6"-8"-48"0,-3 16-12 0,3-16 30 16,3 7-15-16,-3 4-2 16,3 0-11-1,0-1-4-15,0 6-14 0,0-3-1 0,0-2 0 16,-3 2-4-16,0 0 1 16,0-2-5-16,0 2-2 0,0-8-9 15,6-2-5-15,-3 0 0 16,6-3 0-16,0 0 8 15,5-6 4-15,-2 1 0 16,6-5-2-16,-3-1 2 16,3-5 0-16,-3 0-2 15,3 3 2-15,-3-3 1 0,2 3 0 16,-2 5 2-16,0 0 3 16,0 3 9-16,-3 5 5 15,-3 0-3-15,0 8-1 16,-3 0-9-16,-3 2-2 15,0-2-2-15,-3 3-2 16,0-3-2 0,-3-3 1-16,0 0-30 15,-3-2-12-15,0-3-16 16,0-5-3-16,0-1 6 0,0-4 5 16,0-1 26-1,0-2 13-15,3 5 25 0,0-5 12 16,0 5 29-16,0 0 14 15,0 3-8-15,0 5-3 0,3 0-17 16,0 13-5-16,0 0-7 16,-3 8-3-1,3 3-5-15,-6 18 0 0,3-5-11 16,-6 8-3-16,3-5-4 16,0 2 1-16,3-10-29 15,3-5-11 1,0-4-44-16,6-12-16 15,0 0-79 1</inkml:trace>
  <inkml:trace contextRef="#ctx0" brushRef="#br0" timeOffset="41150.7155">7783 2283 404 0,'-9'6'151'0,"9"-6"-82"0,6-3-52 0,-3 0 38 16,0 3-13-16,0 0-3 15,0-2-15-15,0-1-5 0,6 0-11 16,0 3-1-16,6-8 0 0,-3 8-3 16,9-7-1-1,-4 1-1-15,7 1-2 0,-6 0-4 16,6-1-2-16,-6-2-4 15,0 3 1-15,-4 3 3 32,-2-4 3-32,-3 6 4 0,-6 8 2 15,0-3-1-15,-6 9-2 16,0-4 1-16,-9 25-1 16,3-6 0-16,-2 13 0 15,-1-2 0-15,0-1 2 16,3-1-3-16,0-4 0 15,0-2-19-15,3-3-9 0,0-5-45 16,3-11-19-16,0 0-98 16</inkml:trace>
  <inkml:trace contextRef="#ctx0" brushRef="#br0" timeOffset="41688.9606">7810 2543 384 0,'-18'5'143'0,"18"-5"-78"0,-3 0-38 15,3 0 40-15,0 0-28 16,0 0-7-16,3-5-10 16,0 2-5-16,6-2-9 15,0 2-3-15,9-2-1 0,-3 2-2 16,17-2 1-16,-8-3-2 16,6 3 2-16,-3-1-4 0,3 1 0 15,-7 0-8-15,1 7-2 16,-3-2 6-16,-3-2 2 15,-3-1 3-15,-6 6 2 16,-3-1-6-16,-6 6 1 16,0 3-1-16,-9 5 2 15,0 0 1-15,-12 5 1 0,3 0-3 16,-12 0 2-16,4-2 3 16,-4 7 1-16,3-5-4 0,-3-5-1 15,3-3 1 1,1 3 2-16,5-8 0 0,6 5 2 15,0-2 0-15,9-11 3 32,3 0 1-32,6-8 1 0,0 3 0 15,18-3 0-15,-3 5-2 16,26-5 1 0,-8 3 0-16,6 0 1 0,-7-1-7 15,4 4 0-15,-6-1-1 16,0 0 0-16,-4 1 2 15,-2 2 1-15,-3 0-12 0,-3-3-4 16,-3 3-14-16,-3 0-5 16,-3 0-19-16,-4-5-5 15,1 5-63-15,-3-3-27 16,0 1-4 0</inkml:trace>
  <inkml:trace contextRef="#ctx0" brushRef="#br0" timeOffset="42338.8194">6310 2048 296 0,'-27'8'110'0,"27"-8"-60"0,-9 42-47 0,9-37 23 16,3 22-17-16,-3-1-2 16,6 25-5-16,0-6-2 15,6 21 1-15,0-11-1 0,3 11 2 0,-3-10-3 16,2 2-2 0,-2-7-45-16,3-4-17 0,-3-15-61 15</inkml:trace>
  <inkml:trace contextRef="#ctx0" brushRef="#br0" timeOffset="42723.5425">6399 2387 248 0,'-9'-80'93'0,"9"80"-50"0,9-37-22 0,-6 29 28 15,9-10-9 1,-3 4 0-16,15-15-15 16,-3 8-2-16,20-13-14 15,-5 7-5-15,38-18-3 0,-11 11-1 16,44-11 2-16,-15 3-1 15,45 2-1-15,-21 6 1 16,36 2 1-16,-21 3-6 16,18 8-1-16,-21 5-27 0,9 10-11 15,-18 4 13-15,-9 4 9 16,-15 4 11-16,0 7 6 16,-14-3 5-16,-4 6 4 15,-11-2 22-15,-4 12 12 0,-8-2-5 16,-7 13 0-1,-5-8-8-15,-6 11-2 0,-6 2-9 0,-7 16-4 16,-2-10-6-16,-9 18-2 16,-3-10-1-16,-6 26 1 15,0-14-7-15,-15 14 1 16,3-10-23-16,-12 5-11 16,3-11-46-16,-20-3-20 31,5-10-41-31</inkml:trace>
  <inkml:trace contextRef="#ctx0" brushRef="#br0" timeOffset="43094.6957">6771 3074 384 0,'-208'3'145'0,"208"-3"-78"0,-146 5-58 16,125-5 32-16,-9 3-12 0,4 0 0 15,8-1-14-15,0-2-6 16,42-2-6-16,-4-1 6 0,64-10 6 15,-13 0-3-15,63-3 1 0,-21 2-8 16,60-1-1-16,-27 1 0 16,44-4 0-16,-29 5-2 31,18-9 1-31,-28 7-18 0,1-1-4 16,-27 2-7-16,-6-1-1 15,-18 1 12-15,-11 6 9 16,-16 1 4-16,-11 1 4 15,-10 4 8-15,-11 2 3 16,-6 0-4-16,-10 0-1 16,-2 0-4-16,-6 2-3 0,-3 4-11 15,-3-6-4-15,-3 0-28 16,-3 0-13-16,0 0-35 16,0 0-16-16,-3 0-38 15</inkml:trace>
  <inkml:trace contextRef="#ctx0" brushRef="#br0" timeOffset="79802.0763">9465 4302 276 0,'-12'3'104'0,"12"-3"-56"0,0-3-12 16,0 3 38-16,6-3-24 31,6 1-7-31,6-1-15 0,11 1-6 16,13-4-12-16,9 4-4 0,-7-1 0 15,-2 3-1-15,3 3 0 16,2-1-3-16,7 1 1 16,-3 0-29-16,-4-3-9 15,-8 0-40-15,-6-3-15 16,-13-5-70 0</inkml:trace>
  <inkml:trace contextRef="#ctx0" brushRef="#br0" timeOffset="80165.6707">9670 4133 272 0,'-15'0'104'0,"15"-3"-56"0,-6 1-14 0,6 2 36 16,0 0-23-16,0 0-9 16,0 0-14-16,0 2-3 15,3 3-12-15,-3 6-8 0,-3 5-1 16,-3 5 2-16,-2 3 1 15,-10-3-1-15,-3 3 1 16,-6 0 0 0,-3 2 1-16,4 1-2 0,2-4-2 15,6-1 5-15,3-4 4 16,3-5-7-16,3 1-3 16,6-7 2-16,6 1 3 15,12 0-1-15,6 0 0 16,15-2-1-16,5-1-2 15,4 0 5-15,0-2 1 0,-10-1-27 16,-2 1-10-16,0 0-115 16,-3-1-49-16,-25-2 51 15</inkml:trace>
  <inkml:trace contextRef="#ctx0" brushRef="#br0" timeOffset="82493.6764">10322 4323 352 0,'-15'19'132'0,"12"-11"-72"0,3 8-46 16,3-8 33-16,3-3-22 0,3 0-3 15,6-2-14-15,6-6-3 16,3-5-3-16,5-5-2 0,1-3 3 16,0-5-4-16,-3-6-2 15,-6-2-12-15,-4 3-2 0,-8 2 6 16,-6 6 5-16,-6 2 5 15,-9 5 3-15,-11 8-1 16,-10 14 2-16,3 10 7 16,0 3 3-16,4 10 0 15,-1 11 0 1,3 6-1-16,6-9 2 16,3-2-7-16,6-3-2 15,6-3-3-15,9-7-2 16,3-6 1-16,9-13-1 15,-3-3-18-15,21-13-5 16,2-18-29-16,4-14-11 16,-6-10 2-16,-3-3 2 0,-7 0 28 15,-2 8 16-15,-3 10 30 16,-6 6 12-16,-3 8 23 0,-6 8 10 16,0 10-14-16,-3 11-7 15,-3 11-16 1,0 5-5-16,-3 7-8 0,0 9-4 15,0 5 1-15,0-5 0 0,0-6-3 16,0-5-3-16,3-8-3 16,0-7 1-16,3-12-10 15,3-15-3-15,6-16-22 16,3-11-9-16,5-7-1 16,1 12 3-16,-3 6 22 31,6-3 9-31,-6 6 9 0,0 7 4 15,-4 3 24-15,-5 11 11 16,0 0-10-16,-9 21-2 16,-3 8-1-16,-3 7 0 15,0 4-6-15,0-1-2 16,3-2-9-16,3-6-2 16,3-5-4-16,6-5-1 0,3-8-26 15,6-10-9-15,3-9-15 16,-3-2-4-16,-3 2 17 0,6-7 9 15,-4 2 18-15,-2 0 7 16,0 3 31-16,-3 0 15 16,-3 2-2-16,0 0 2 31,0 3-20-31,0-2-8 0,6-3-6 16,-3 2-1-16,-3 3-6 15,2-5-3-15,4 2 3 16,-3-2 3-16,-3 2-1 15,-3 1-2-15,0-1 2 16,-6 3 0-16,0 0-4 16,-6 6 1-16,-6 4 0 0,0 6 2 15,-3 8 8-15,1 5 5 16,2 3-1-16,0 8 0 16,0 0-6-16,6 2-3 15,3-5-5-15,3-5 0 16,6-3 0-16,0-10 0 15,0-9-5-15,6-10 1 0,3-2-18 16,2-11-8-16,7 0-22 0,-6 2-7 16,-3 3 13-16,9-10 8 15,-3 5 22-15,2-3 9 16,-5 5 6-16,0 3 3 16,-3 0 32-16,-3 6 14 31,0 2-6-31,-3 13-4 0,-3-2-11 15,-3 13-5-15,-3 10-6 16,-3 11 0-16,-3 6 2 16,-3-4 1-16,-3-7-6 15,0-6-3-15,3-4-5 16,15-14-6 0,3-14-2-16,9-10-5 0,6-5 0 15,2-3-16-15,-8 3-4 16,0 5-15-16,3-5-3 15,-3 3 16-15,3-1 7 16,-3 3 15-16,-1 0 4 16,1 3 4-16,-3 0 2 15,-3 2 3 1,-3 1 2-16,0-1 5 16,-3 3 5-16,-3 0 6 15,-6 3 6-15,3 0-5 0,-6 7 0 16,0 1-2-16,0 10 1 15,0-2-7-15,0 5 1 16,-3 16-4-16,3-6 0 16,3 0-7-16,0-4-4 0,3-4-4 15,3-7 1-15,3-6-1 16,3-8 0-16,3-7-5 16,3-3-3-16,3-6-5 15,3-7-4-15,2-1 0 16,-5 1 1-16,0 4 8 15,0 4 5-15,-3 2 4 0,-3 5 3 16,-3 6 1-16,-3 5 1 16,-6 11 6-16,0 10 6 15,-6 5-4-15,-9 14-2 16,-3 13 6-16,-6 3 1 16,-6 4 0-16,1-4 0 31,5-6-5-31,-3-7-2 0,-3-12-6 15,-5-7-1-15,-4-5-3 16,6-11-1-16,9-11-12 16,6-13-5-16,12-8-12 0,9 3-4 15,0 3-26-15,12-12-9 16,0 1-21-16,6-2-7 16,-3 4-7-16,6 1-18 15,-3 2 54-15,8 5 111 16,-2 4 58-16,6 4-1 15,-6 0-5-15,2 6-24 16,-5 2-9-16,0 3-35 16,-3 0-5-16,3 3-3 0,-6 0-9 15,2-1-1 1,-2 1-5-16,0 2-1 16,-3 1-3-16,0-1-1 15,-3-2-28-15,0-3-10 16,-3 0-34-16,0-3-11 15,-1 3-57 1</inkml:trace>
  <inkml:trace contextRef="#ctx0" brushRef="#br0" timeOffset="82725.7892">11924 4194 304 0,'3'-11'112'0,"-3"11"-60"0,0-3-10 0,0 1 40 15,0 4-17-15,0 1-5 16,-6 10-15-16,0-2-3 31,-3 18-24-31,0-3 1 0,-3 22-1 0,0-6-4 16,-12 17 2-16,3-9-9 15,-11 19-4-15,5-8-5 16,-3-3-1-16,3-8-27 16,3-8-12-16,7-5-61 15,11-10-26-15,0-3-67 16</inkml:trace>
  <inkml:trace contextRef="#ctx0" brushRef="#br0" timeOffset="84846.5258">12578 4019 168 0,'3'-5'66'0,"-3"5"-36"0,3-21 0 0,0 15 28 32,-3-7-22-32,0-8-8 0,0 5-8 15,0 3-2-15,0-11-9 16,-6-5 3-16,-6 2 4 0,1 4 7 15,-1 4 3-15,0 8-2 16,0 14-1-16,3 13-6 16,0 8-2-16,3 26-5 15,-3 11-1-15,3 16-3 0,-3-1-1 16,-3 17-1-16,3-14 0 16,0 1 4-16,-2-6 5 15,2-13-7-15,3-11-1 0,0-10-3 16,0-11-2-16,3-13-15 15,-6-14-7-15,0-12-5 32,-3-11-1-32,-6-14 13 15,-6-5 7-15,1 3 5 0,-1 0 2 16,0 11 20-16,3 5 10 16,3 5-1-16,3 3 0 15,6 5-13-15,6 2-4 16,6 6-7-16,3 0-1 15,3 3-3-15,9-3-1 0,9 3 1 16,12-6 2-16,5 3-1 16,4 0 2-16,-6 0-20 15,2 0-6-15,-8 0-26 16,-3-3-11-16,-4 1-43 16,-2-1-20-16,-6 0-3 31</inkml:trace>
  <inkml:trace contextRef="#ctx0" brushRef="#br0" timeOffset="85531.716">12656 4344 348 0,'-15'6'132'0,"15"-6"-72"0,-6-3-44 16,6 3 35-16,0-5-18 15,0-3-4-15,0 0-14 16,0 3-7-16,0-1-5 16,3 1-3-16,3 0 1 0,3-1-1 0,3 1 0 15,0 0 0-15,2 2 0 16,1 1-3-16,3 2 2 15,-3 0 1-15,-3 2 2 16,0-2-3-16,-3 6-2 16,0-4 2-16,-6 9 0 15,0-3 3 1,-6 8 1-16,0-3-1 16,-6 3-2-16,0-3 7 15,-6 0 5-15,3 0-4 16,-3-5-2-16,3-2-3 0,-3-6-3 15,4 0-2-15,2-3 1 16,0 0-10-16,3-5-5 16,3 0-14-16,3-7-6 15,0 1-19-15,6 1-7 16,0 3-9-16,6-4-4 0,-1 4 26 16,10-6 14-16,-3 3 23 15,6-1 10-15,-6 1 44 16,3 3 22-16,-3-1 3 15,2 6 0-15,-2-1-13 0,0 9-6 16,-3 0-16-16,-3 7-5 16,0-2-12-16,-3 11-2 15,0-3-7-15,-3 10-2 16,-3-2-2-16,-3 2-2 16,0-2 3-16,-3-5 0 15,3-3-1 1,0-9 1-16,0-1-4 15,3-17 0-15,0 3 1 16,6-13 0-16,-1 3-3 0,4-9 2 16,0 6 1-1,3 0 0-15,-3 2 0 0,6 6 0 16,-3 2 0-16,3 9 0 16,-3-1 0-16,-1 6 0 0,1-3 0 15,-3 2 0-15,-3 1-16 16,0-3-4-1,-3 0-32-15,-3 0-12 0,0 0-89 16,-3-5-61 0,0 2 94-16</inkml:trace>
  <inkml:trace contextRef="#ctx0" brushRef="#br0" timeOffset="87574.7931">13421 4313 292 0,'-18'-6'110'0,"18"6"-60"0,-3-13-36 15,3 11 28-15,3-6-21 16,0 0-4-16,3-6-10 16,0 4-3-1,12-6-2-15,-3 3 1 0,14-3 0 16,-2 3-4-16,9 2 1 16,-6 3 2-16,2 5 1 15,-5 1-1-15,-3 7 1 16,-3-2 4-16,-12 13 6 15,0-3 2-15,-15 11 3 16,0-6-4-16,-15 9 0 0,3-4-2 16,-9-1 2-16,6-4-3 15,-2-5 1-15,2 1-7 16,3-12-1-16,3 1-4 16,3-14-3-16,3 1 2 15,6-9 0-15,0 3 1 0,15-7 0 16,0 1-3-16,21 1 2 0,-6 3-6 15,8 2 0-15,-2 0 1 16,-3 8 1-16,-3 0 3 16,-7 8 1-16,-2 0 1 15,-3 11 2-15,-3-3-1 16,-6 13 2-16,0-5-2 31,-9 10 2-31,0-5-2 0,-9 6 2 16,0-6-2-16,-3 0-1 15,3-5 1-15,0-5-1 16,4-4-5-16,8-12 1 16,0 3-14-16,11-17-5 15,-2 3-6-15,12-10-2 16,-3 2 6-16,6-5 4 0,-3 5 11 16,3 0 3-16,-4 3 7 15,-2 8 2-15,-3 2 15 16,-3 11 6-16,-3 0 0 0,-6 11-2 15,0-1-5-15,-3 6-2 16,0-3-6-16,-3 11-3 31,0-3-5-31,0 1 0 0,0-4-5 16,3-2-1-16,0-3-44 16,3-8-18-16,0 1-43 15,6-12-16-15,0 1 17 16,12-5 253 15,5-1-31-31,-5 3 2 16,0 3-46-16,-3-1-25 15,3 1-22-15,-3 0-6 16,5-3-9-16,-5 3-2 0,3-6 0 16,-3 1-2-16,0-4 1 15,0 1-4-15,-3 0 0 16,0 2-12-16,-4-5-5 0,-2 3-1 15,-3 0 1-15,-3 2 1 16,-3 6 3-16,0 0 8 0,-12 7 3 16,3-2 0-16,-11 14 2 15,2-4 10-15,-3 11 3 16,3-2 12-16,-3 7 5 31,3-2 0-31,12 3 0 0,0-6-5 16,18 0-3-16,-3-5-5 15,12-6-2-15,-3 1-8 16,6-11-4-16,-6 0 1 16,5-11 0-16,-2 3-34 15,3-7-14-15,-6 1-159 16,-3-2-80-16,0 1 134 16</inkml:trace>
  <inkml:trace contextRef="#ctx0" brushRef="#br0" timeOffset="88329.4462">14733 4064 324 0,'6'-13'123'0,"-6"13"-66"0,6 10-42 0,-3-10 29 0,-3 11-13 16,0 0-1-16,-3 15-13 15,0-2-3-15,-6 21-8 0,3-6-2 0,-5 20 2 16,2-9-5-16,0 8-1 16,0-8 2-16,3-5 1 15,0-5-21-15,3-8-8 16,0-8-33-16,3-24-15 0,0 0 14 16,6-29 11-16,-3-1 28 15,3-15 15-15,0 8 31 16,0-5 14-16,0 5 7 15,0 0 4-15,0 5-12 16,5 3-5-16,-2 5-19 16,15 8-7-1,-6 3-4-15,12 3-3 16,-3-1 1-16,-1 6 1 16,-5-1 3-16,-3 6 2 15,-3 0 5-15,-9 11 5 16,0-3-11-16,-15 8-4 15,3 0 3-15,-15 2 1 16,3-2-2-16,-5 0-3 0,2-3 0 16,0-2-1-16,3-1-27 15,6-2-11-15,3-2-72 0,15-6-30 16,-3 0-1 0</inkml:trace>
  <inkml:trace contextRef="#ctx0" brushRef="#br0" timeOffset="89029.3302">15088 4001 328 0,'-27'-19'123'0,"27"19"-66"0,-6-16-51 16,6 13 28-16,0-7-11 16,0-1 1-16,3 3-9 15,0 0-4-15,0 3-6 0,0 0 1 0,3 10 3 16,0 0-5-16,-3 19 0 15,0-3-2-15,-6 14 1 16,0-6-2-16,-3 16 2 16,3-8 9-16,-9 8 4 15,3-5-7-15,-3-1-3 16,0-7-4-16,3-6-2 0,3-4-2 16,6-14 1-16,0-3-1 0,9-16 0 15,-3 3 2-15,9-13 0 16,-3 3-3-16,9-6 0 15,-3 5-12-15,5 1-2 16,-2 2-10-16,3 5 0 31,-3 3 7-31,-6 8 5 0,-3 0 9 16,-6 14 3-16,0-4 3 16,-9 11 0-16,0-5 0 15,0 3 0-15,0-3 0 16,0-3 0-16,0-3-3 15,9-7 2-15,-3 0-1 16,9-9 0-16,-3 4 4 0,8-9 3 16,-2 1-4-16,6-4-3 15,-3 4 1-15,6-1 0 16,-6 1 1-16,-1 2 0 16,-2 2 0-16,0 1 2 15,0 3-1-15,0 4-1 16,-3 1 3-1,-3 5 0-15,-3-3 10 16,-3 6 6-16,0-1 3 16,-3 3 2-16,0-2-5 0,-6 0-1 15,0-3-4-15,-6-6 1 16,0 1-6-16,-3-6-1 16,3 1-6-16,0-6-4 15,3 0-6-15,9-8 0 0,0 3-20 16,9-3-7-16,-3 0-26 15,9-5-11-15,-3 2-33 16,9-5-13-16,-3 6 8 16</inkml:trace>
  <inkml:trace contextRef="#ctx0" brushRef="#br0" timeOffset="90191.488">15737 3842 324 0,'2'-11'123'0,"-2"11"-66"0,0 0-40 0,0 0 30 16,0 5-12-16,0 1-3 15,-5 12-7-15,2-2-2 16,-9 24-12-16,3-8 0 0,-9 18 2 16,0-8 2-1,0 11 3-15,3-8-6 16,3 3-2-16,3-6-5 0,6-8-4 16,0-4-7-16,9-12-1 15,0-2-17-15,6-21-4 16,-3 2-4-16,0-13 2 15,0 3 10-15,-12-8 7 16,3 2 8-16,-18-2 5 0,3 3 14 16,-8 2 8-16,2 0 11 15,0 5 4-15,3 3-11 16,3 3-3-16,3 0-15 16,3 5-8-16,3 0-3 15,12-3-1-15,-3 3 3 16,18-3 0-1,-3 1-19-15,15-1-7 16,-6 3-26-16,5 0-11 16,-5 0-21-16,6 3-10 15,-6-3 21-15,-4 0 11 16,-2 0 50-16,-3 0 24 16,-3 0 39-16,-3 0 18 15,-3 0-4-15,0 0-2 0,-3 0-6 16,0-3-2-16,0 0-17 15,0-2-8-15,-1 3-19 0,4-1-8 16,0 0 0-16,9 1 0 16,-3-1-3-16,9 3 1 15,-3 0 0-15,3 0 0 16,-4 0-7-16,-2 3 0 0,0-1 3 16,-9 4 4-16,0-1 1 15,-9 5-1-15,0 1 1 16,-15 7 1-16,3-2 5 15,-12 0 4-15,7-3 0 16,-4-2 1-16,3 0-2 31,-3-3-1-31,3 0-8 0,3-6 0 16,3 1-3-16,6-6 0 16,0 1-7-16,6-6-2 15,0 0-3-15,6-3-1 16,0 0-12-16,9 1-5 15,-3 2-8-15,12-3-2 16,-3 3 12-16,6 0 5 0,-4 3 15 16,4 3 6-16,-3-1 7 15,6 3 3-15,-6 0 11 16,-1 5 6-16,-2 0 3 0,-3 6 2 16,-3 0 4-16,-3 2 3 15,-3-3-2-15,-6 6 0 31,0 0-14-31,-6 0-6 0,0-3-6 16,-3-2 0-16,0-1-4 16,3-4-2-16,0-4-3 15,3-4-1-15,0-1 2 16,6-2 0-16,0 0-4 16,3-9 1-16,0 4-5 15,6-6 1-15,-1 3-1 0,7-3 1 16,-3 3 0-16,6-1 2 15,-3 4 4-15,-3 2 1 16,-3 0 1-16,-7 5 2 16,4 1-1-16,-12 9 2 15,0 1 4-15,0 6 6 16,0-1 4-16,-3 3 2 0,-3-3-2 16,6 6 0-16,0-4-3 15,9 1 1-15,-6-3-13 0,9-7-3 16,-3-1 0-16,9-5 2 15,-3 0-5-15,6-13 1 16,-3 2-17-16,2-7-4 31,-2 2-19-31,-3-3-8 16,0 3-76-16,-3-2-34 0,-3 2 3 16</inkml:trace>
  <inkml:trace contextRef="#ctx0" brushRef="#br0" timeOffset="93325.2084">17106 3892 232 0,'-6'0'88'0,"6"0"-48"0,-6 11-9 16,3-1 32-16,0 1-15 16,-3 7-3-16,-3 3-13 0,3-2-5 31,-12 10-15-31,0-5 3 0,-5 16 5 16,2-6-2-16,3 8-1 15,3-5-5-15,6 6-2 0,0-6-9 16,12-3 0-16,0-5-1 15,9-2 0-15,0-6 0 16,6-8 2-16,-3-2-12 16,5-11-6-16,-2 0-29 15,3-8-11-15,-3 0-77 0,9-11-31 16,-3 3 41 0</inkml:trace>
  <inkml:trace contextRef="#ctx0" brushRef="#br0" timeOffset="93762.5324">17320 4038 392 0,'-33'5'145'0,"33"-5"-78"0,-12 8-58 0,12-8 30 16,-3 2-13-16,3 1-1 15,3 2-12-15,3 1-3 16,3-4-6-16,-3 1-3 0,9 0 0 15,-3-1-1-15,9-2 2 0,-3 0-1 16,0-5 2-16,-4 2-2 16,4-2-1-16,-3 0 1 15,0 2-1-15,0 0-3 16,-6 6 2-16,0 0 1 16,-6 10 2-16,0-2-1 15,-3 12 2 1,0-4-2-16,-6 13 2 15,0-6 13-15,-6 11 9 16,-3-5-6-16,-3 2-3 16,3-5-7-16,0-5-4 15,1-3 0-15,-1-10-1 16,3 0-5-16,-3-17-1 16,3 1-10-16,0-8-5 0,0-1-20 15,12-4-6-15,0 2-24 16,9-2-10-16,0 2-74 15,9 0-63-15,-3 3 82 16</inkml:trace>
  <inkml:trace contextRef="#ctx0" brushRef="#br0" timeOffset="94025.8161">17912 3844 368 0,'-3'0'140'0,"3"0"-76"0,-6 11-37 15,3-6 40-15,-2 14-24 32,-4 15-4-32,-3-2-12 0,0-6-5 15,-24 22-12-15,6-8-2 0,-14 26-1 16,5-8 1-16,-15 16 0 16,10-10-4-16,-13 4-1 15,10-9-1-15,-1-1 1 16,6-5-13-16,10-14-3 15,5-4-34-15,21-14-14 0,0-2-50 16,21-22-19-16,-3 3-36 16</inkml:trace>
  <inkml:trace contextRef="#ctx0" brushRef="#br0" timeOffset="94944.5313">17898 4297 212 0,'-6'-40'82'0,"6"40"-44"0,3-24-9 0,-3 19 28 16,0 0-3-16,0-1 1 0,0 6-14 16,0 0-5-16,0 11-20 31,0 0-1-31,-3 23 1 0,3-5-6 0,-9 19-1 15,3-6-5-15,-9 16-1 16,3-7-3-16,-3 7-1 16,3-11 1-16,3-7 2 15,0-6-17-15,9-15-6 16,0-3-15-16,6-24-4 16,0 0 3-16,6-24 5 0,-3 3 18 15,0-16 10-15,0 8 4 16,0-10 3-16,0 7 24 15,0 3 12-15,-3 5-4 16,0 3-3-16,-1 5-16 16,4 8-5-16,-3 0-9 15,6 8-2 1,-3 3 0-16,3 5 2 16,-3 0-1-16,-3 11 2 15,0-1 2-15,-12 11 2 16,0-2 5-16,-6 5 5 15,0-3-5-15,-12-3-2 0,4-2-5 16,-7-2-4-16,3-4-5 16,6-7 0-16,0-1-36 0,18-15-13 15,0 3-30-15,15-17-11 16,-3 3-51 0</inkml:trace>
  <inkml:trace contextRef="#ctx0" brushRef="#br0" timeOffset="99358.6735">18210 3969 252 0,'0'-8'93'0,"0"5"-50"0,0 1-24 0,0 2 29 16,0 2-11-16,-3 6 1 15,0 3-10-15,0-1-5 16,-3 14-13-16,3-3 0 0,-9 22 3 16,3-6-1-16,-9 21 3 15,4-8 1-15,-4 6 2 16,0-11-8-1,3 2-3-15,3-7-4 16,3-3-3-16,0-5-2 16,6-11 1-16,0-3 1 0,12-15 0 15,0 0-5-15,9-19-1 16,-3 3 0-16,9-14 4 16,-6 6-1-16,2-8 1 15,-2 5 2-15,-3 3 0 16,0 2 2-16,-3 9 1 15,-3-1-1-15,0 14-2 16,-3 0 1-16,-3 12 1 16,0 1-1-16,-6 8-1 0,0-3 1 15,-3 3-1-15,0-3-9 16,0 3-2-16,0-5-32 0,3-4-14 16,0 1-54-16,3-2-24 15,0-7 13 1</inkml:trace>
  <inkml:trace contextRef="#ctx0" brushRef="#br0" timeOffset="99682.2099">18320 4411 296 0,'-6'-16'112'0,"6"16"-60"0,0-19-39 16,0 14 28-16,3-8-21 15,0 2-6-15,3-2 0 16,0 0 1-16,6-3-8 15,0 3-6-15,9-1-2 0,-3 1 1 16,5 8 2-16,-2 0-1 0,3 7 2 16,-3-2-2-16,-3 11 2 15,0-1 0-15,-12 9 3 16,0-3 3-16,-12 13 5 0,0-5-4 16,-12 2 2-16,3-2-3 15,-3-3 2-15,0-2-8 31,0-6-2-31,3-3-1 0,1-7 0 16,2 0-9-16,0-11-2 16,3 2-32-16,6-12-14 15,0 2-28-15,9-13-11 16,0 5-31 0</inkml:trace>
  <inkml:trace contextRef="#ctx0" brushRef="#br0" timeOffset="100814.791">18790 3982 284 0,'-2'5'107'0,"2"1"-58"0,-6 9-29 0,3-4 30 15,-3 8-12-15,-6 7 0 32,3 0-12-32,0-4-4 15,0 20-13-15,0-5 3 0,-6 13 2 0,3-7-1 16,0-1 2-16,0-5-8 15,6-3-4-15,0-5-5 16,6-5 1-16,0-3-4 16,6-10-1-16,-3-3-6 15,6-16 0-15,3-8-16 0,-6-2-7 16,0 2 8-16,-6-8 5 16,0 5 11-16,-9-2 6 15,3 3 4-15,-9 2 1 16,-5-3 4-16,8 9 5 15,0 2-3-15,3 3 2 16,3-1-7-16,6 4-3 0,0 2 1 16,12 0 0-16,-3 0-2 15,6 0 2-15,8 0-17 16,-5 0-5-16,-3 0-31 0,9 5-10 16,12 5-9-16,-15-2-2 15,-4-2 41-15,1 2 18 31,0-3 61-31,-3-2 28 16,-3-1 7-16,-3-2 2 0,-3 0-26 16,0-5-9-16,0 2-21 15,3-5-6-15,-3 3-10 16,5-6-4-16,1 4-6 16,6-1 0-16,-3 0 0 15,3 2 0-15,-3 1 0 0,0 5 2 16,-3 0-3-16,0 11-2 15,-4-1-1-15,-2 6 3 16,0-3 2-16,-9 11 2 16,0-5-1-16,-11 5-2 15,-1-3 12-15,-12 0 4 16,6-5-8 0,-6-3-4-16,6-2-6 15,1-6 1-15,2-3-1 16,6-7 0-16,3 0-5 15,12-14 0-15,9-10-13 16,6 0-2-16,5-3-6 0,4 3 0 16,3 5 2-16,-9 11 3 15,-3 0 13-15,5 5 8 16,10 3 0-16,-3 5 1 0,-3 5 18 16,-6 0 11-16,-7 11 3 15,-2 5 2-15,-6 6-10 16,-9 2-1-16,-6 3-4 15,3-8-2-15,1-6-6 16,-4 1-4-16,0-4-1 0,0-1 1 16,3-4-3-16,0-4-2 15,3-1-3-15,0-8 1 16,3 1-4-16,6-9 1 16,-3 3-3-16,12-10 0 15,14-14-3-15,7 0 1 31,3 3-2-31,0 0 2 0,-10 5 5 16,7-2 2-16,-9 7 2 16,-3 6 0-16,-6 5 4 15,-7 8 2-15,-5 8 6 0,-3 2 5 16,0 1 2-16,-6 13 3 16,0-3-1-16,0 8-1 15,0-5-8-15,0 2-3 16,3-2-7-16,3-3-2 0,0-2 0 15,3-3 0-15,0-3-7 16,3-8 0-16,-3 1-19 16,3-12-6-16,6-4-60 15,0-1-28-15,0 0-52 32</inkml:trace>
  <inkml:trace contextRef="#ctx0" brushRef="#br0" timeOffset="112836.4374">2363 5199 656 0,'-9'27'0'0,"0"31"0"15,6-40 2 1,-3 9 1-16,-6 4 1 16,3 1 0-16,3-3 0 15,0-2-2-15,3-1-4 0,3-5 1 16,6-5-43-16,6-5-18 16,0-6-44-16,3-5-18 15,0-5 0 1</inkml:trace>
  <inkml:trace contextRef="#ctx0" brushRef="#br0" timeOffset="113098.9447">2211 5530 268 0,'-24'2'101'0,"15"-2"-54"0,0 8-17 0,6-5 31 0,3-3-18 15,0 3-7-15,0-3-10 16,0 0-3-16,12-3-12 15,6 0 0-15,0 1 0 0,9 2-4 16,0 0-2-16,2-3-2 16,1 0 0-16,-3-2-2 31,-3 0-1-31,0 0-26 0,-7-1-12 16,1-2-61-16,-3 0-23 15,-3 0-21 1</inkml:trace>
  <inkml:trace contextRef="#ctx0" brushRef="#br0" timeOffset="113568.2237">2244 5170 212 0,'-6'3'82'0,"3"-6"-44"0,-3 6-14 0,6-3 29 15,0 0 8-15,-6 0 5 16,6 5-11-16,0-2-6 16,6-1-28-16,0 1 1 0,0-1-1 0,3 1-3 0,6-3 0 15,2-3-6 1,7 1-2-16,0-3-6 0,3-3-1 15,-3 0 1-15,-1 0 0 16,-2 2-5-16,0 1-1 16,-12 0-26-16,3 5-9 31,-3-3-36-31,-3 3-14 16,0 6-86-16</inkml:trace>
  <inkml:trace contextRef="#ctx0" brushRef="#br0" timeOffset="113821.0932">2637 5435 368 0,'-9'7'137'0,"6"-9"-74"0,3 2-56 0,0 0 31 0,3-5-24 31,0-1-5-31,0-2-6 0,3 0-3 16,-3 3 1-1,3 0-23-15,3 0-8 0,-9 2-75 0,17 6-98 32</inkml:trace>
  <inkml:trace contextRef="#ctx0" brushRef="#br0" timeOffset="113937.2189">2890 5167 336 0,'-9'0'126'0,"9"3"-68"0,0-3-68 16</inkml:trace>
  <inkml:trace contextRef="#ctx0" brushRef="#br0" timeOffset="114084.264">2887 5199 616 0,'0'29'53'16,"0"0"-22"-16,0 8-20 0,-3 6-8 15,-3-1-2-15,0-5 2 16,0 0-4-16,0-3-2 16,0-7-7-16,3-9-2 15,3-7-42 1,3-11-16-16,0-8-73 16,6-10-64-1,-3-6 79-15</inkml:trace>
  <inkml:trace contextRef="#ctx0" brushRef="#br0" timeOffset="114240.7252">2943 5236 344 0,'3'-16'129'0,"-3"8"-70"0,3 3-36 0,-3 0 35 16,3-1-28-16,3 1-6 0,6 0-15 15,-3-3-4-15,6 0-3 16,0 3-2-16,0-3 3 0,0 2-29 16,-1 6-9-16,-2 0-69 15,-3 14-107 1</inkml:trace>
  <inkml:trace contextRef="#ctx0" brushRef="#br0" timeOffset="114541.0549">2961 5435 288 0,'-9'13'107'0,"9"-11"-58"0,3 4-29 16,-3-6 30-16,6 0-27 15,3-3-10-15,-3-2-6 16,6-1-3-16,0 1-2 0,0 0-4 0,0 0 1 15,-3 2-50-15,-3 3-23 16,-4 3-44 0,-2 2-41-16,-5 3 66 15,-1 2 279 17,-9 12-63-17,3-4-13-15,3-2-57 16,3-3-28-16,3-5-13 15,6-3-4-15,6-2-4 0,3-3-3 16,3-3 0-16,0 1 1 0,-1-1 1 16,-2 1-48-16,-3-1-21 15,-3-2-84 1</inkml:trace>
  <inkml:trace contextRef="#ctx0" brushRef="#br0" timeOffset="115089.6498">1839 5940 232 0,'-12'3'88'0,"9"-1"-48"0,-3 14-18 0,6-11 28 16,0 9-17-16,-3 9-6 15,-3 12-12-15,-3 2-2 16,3 5-8-16,0 3-3 0,0-3 1 16,0 1-4-16,0-6 0 15,4-5 1-15,-1-6 2 16,0-7-21-16,3-9-9 0,0-7-46 16,0-14-17-16,0-5-21 15</inkml:trace>
  <inkml:trace contextRef="#ctx0" brushRef="#br0" timeOffset="115242.9957">1744 6027 264 0,'-3'-26'101'0,"3"5"-54"0,0 2-37 0,0 14 23 0,0-1-16 16,3 1-4-16,0 0-8 16,0 2-4-16,3 3 0 15,3 0-10-15,5 6-4 0,4 1-46 16,9 7-21-16,0 4-32 15</inkml:trace>
  <inkml:trace contextRef="#ctx0" brushRef="#br0" timeOffset="115589.9045">2009 6210 252 0,'-12'2'93'0,"3"-4"-50"0,0-4-30 0,6 1 24 15,0 0-12-15,3 0-5 16,0-3-11-16,6-8-4 0,3-3-3 15,3-2-2-15,6 3 3 0,-1-1-2 0,1 3-1 16,0 6 1-16,-3 2 1 16,-3 8-1-16,-3 5-1 15,0 6 5-15,0 7 1 16,-6 3-2-16,-6 3-1 31,-6 3-3-31,-3 2-1 0,-3-3 10 16,-3-2 3-16,-3-6-3 15,3-2-3-15,4-5-6 16,-4-3-2-16,6-6 1 16,3-7 0-16,6-8 1 15,6-6 0-15,3 1-22 16,6-3-10-16,3-6-28 0,2-2-12 16,1 3-48-1</inkml:trace>
  <inkml:trace contextRef="#ctx0" brushRef="#br0" timeOffset="116005.9952">2193 5982 192 0,'3'3'71'0,"0"-3"-38"0,0 5-8 0,0-2 27 16,-3 2-13-16,0 6-2 16,0 7-13-16,-3 3-5 15,0 8-11-15,0 1-1 0,-3 1 0 16,0 1-1-16,0-3 1 15,0-2 0-15,3-6 1 16,0-5-7-16,0-3 0 0,0-2-1 16,3-6 0-16,0-3 0 15,0-7 2-15,3-8-3 16,3-6 0-16,3-4 1 16,6-12 2-16,0-4-8 15,6-4-1-15,0 6 4 16,0 5 1-16,-4 9 2 0,1 4 2 15,-3 8-1-15,0 6-1 16,-9 13 1-16,-3 13-1 16,-3 8 4-16,-3-2 2 15,3 2 0-15,-6 0-1 16,6 0-3-16,0-2-2 31,3-4 1-31,0-4-1 0,0-6-11 16,6-5-3-16,3-8-42 0,3-10-17 15,0-4-58 1</inkml:trace>
  <inkml:trace contextRef="#ctx0" brushRef="#br0" timeOffset="116174.6927">2518 6003 252 0,'-9'19'96'0,"9"-6"-52"0,-3 14-38 15,3-14 22-15,0 5-15 16,-3 1-2-16,0 2-9 15,0 0-2-15,3-2 0 16,0-3-11-16,0-6-5 0,3-5-65 31,0-5-68-31,0-7 37 16</inkml:trace>
  <inkml:trace contextRef="#ctx0" brushRef="#br0" timeOffset="116333.2421">2497 5879 224 0,'-6'-3'85'0,"3"6"-46"0,3 0-28 0,0-1 23 0,3 1-20 16,0 0-5-16,6-1-8 0,0 1-2 15,0 0 1-15,2-1-11 0,-2 4-3 16,3-1-48-16,-6-3-22 16,3 1-5-1</inkml:trace>
  <inkml:trace contextRef="#ctx0" brushRef="#br0" timeOffset="116675.3431">2604 5969 260 0,'-3'16'99'0,"6"-13"-54"0,0 10-33 0,0-11 26 16,0 4-18-16,0-1-3 15,3 0-11-15,0-2-2 16,3 0-2-16,0-3-2 0,3 0 3 16,-7 2 0-16,4 1 1 15,-3 0 0-15,-3 7 6 16,-3 9 2-1,-3 2-7-15,0 0-2 16,-3 0-2-16,0 0 1 16,1 0-3-16,-7 1 0 15,6-4 12-15,0-2 7 16,3-3-3-16,0-2 2 0,3-3-10 16,3 0-4-16,3-6-2 0,3-2-1 15,3-2 0-15,5-6 2 16,4 0-1-16,0-3 2 15,0 1 0-15,3 2 1 16,-9 0-35-16,2-3-17 31,-2 1-57-31,0-4-25 0,-3 1 8 16</inkml:trace>
  <inkml:trace contextRef="#ctx0" brushRef="#br0" timeOffset="117243.965">2911 6054 260 0,'-12'-16'99'0,"15"3"-54"0,0 10-53 16,-9-2 40-16,0 7-8 16,0-4-3-16,0 4 0 15,3 9-12-15,0 5 6 0,-3 5 4 0,3 3-6 16,-6-3 0-16,6 0-3 15,0-2-1-15,3-6-8 16,3-3 0-16,9-4-1 16,-6-4 0-16,6-4 0 15,-3-12 0-15,3-7-27 16,-1-3-11-16,-2 1 1 0,0-9 4 16,-3 3 17-16,0 5 9 15,-3 5 5-15,0 4 4 16,-3 15 45-1,0 5-12-15,0 5-3 16,0 12-14-16,0-1-5 16,0 5-1-1,0-2 0-15,3-3-6 16,0-2-4-16,0-6-1 16,6-2-1-16,-6-11-14 0,6-3-5 15,3-8-34-15,0-5-16 16,0-7-50-1,0-4-44-15,2-5 65 16</inkml:trace>
  <inkml:trace contextRef="#ctx0" brushRef="#br0" timeOffset="117774.971">3128 5797 212 0,'0'-18'82'0,"-9"20"-44"0,15-4-5 16,-12 7 33-16,3 3-21 16,0 5-5-16,0 11-13 15,0 0-5-15,0 5-12 16,0 16 0-16,0-3 1 15,-3 3 2-15,3-3 5 16,0-5-8-16,3-5-3 16,0-8-7-16,6-11 0 15,0-8-2-15,3-5 0 16,0-10-25-16,0-11-11 16,-3-3-6-16,-6-11 0 15,-9 14 17-15,-3-2 9 0,-3 7 13 16,-3 0 8-16,0 5 21 15,3 9 11-15,1 4 3 16,2 3-1-16,3 6-12 0,3-3-2 16,3 5-16-16,6-5-5 15,3 0-1-15,6-8 1 16,0 5-1-16,8-13 2 0,1 3-31 16,3-8-11-16,-3-3-15 15,3 0-7-15,-3 0 2 16,-1-2 1-16,-2 2 30 15,-3 0 16-15,3 5 24 16,-6 6 10-16,-3 5 18 16,0 5 10-1,0 9-10-15,-3 2-3 16,0 10-13-16,0 0-2 16,-4 6-4-16,4 0-2 15,-6-6-4-15,0 1-2 16,3-6-11-16,0-5-1 15,0-5-31-15,3-6-13 16,-3-18-58-16,-6-3-23 0,0-3 13 16</inkml:trace>
  <inkml:trace contextRef="#ctx0" brushRef="#br0" timeOffset="117875.2714">3297 5816 124 0,'3'10'46'0,"6"1"-24"0,6 5-26 0,-9-11 8 0,3 3-57 16,0 2-22-16</inkml:trace>
  <inkml:trace contextRef="#ctx0" brushRef="#br0" timeOffset="118528.7867">3437 5985 196 0,'0'-3'74'0,"0"3"-40"0,0-2-16 0,0 2 25 16,3-8-15-16,3 0-4 15,3 0-12-15,0 2-5 16,6 1-4-16,0 3-3 0,0-1 3 16,-3 3 2-16,3 0 2 15,-4 0 12-15,-2 3 5 16,0 2-6-16,-6 5 0 0,0 9-2 16,-6-1 2-16,-6 4-8 15,-3-4-3-15,-2 6 4 16,-1-13 3-16,-3 2-7 0,3-11-4 15,0 4-2-15,3-12-1 16,3 4-3-16,6-14-6 31,3-3-3-31,3-4-9 16,3 1-4-16,6 4 9 16,6-1 6-16,3 3 5 15,0 3 3-15,-1 3-1 16,1 2 1-16,-3 5 4 15,3 6 3-15,-6 7 15 16,-3-2 7-16,-3 11 9 16,-3 7-13-16,0-2-6 15,-3-3-8-15,0-5-1 16,-3-3-5-16,3 1-2 16,0-12-3-16,3-2 1 15,-4-5 1-15,4-8 0 16,0 2-3-1,0-10 2-15,6 0-12 16,-3-6-5-16,0 1 8 16,3-6 2-1,0 8 6-15,-3 8 3 16,0 8 2-16,0 8 3 16,-3 8-1-16,3 6 0 15,-3 4-1-15,0 1 0 0,-1-1 0 16,1 1 0-16,0-3-7 15,0-3 0-15,0-3-67 16,3-2-31-16,0-2-54 16</inkml:trace>
  <inkml:trace contextRef="#ctx0" brushRef="#br0" timeOffset="118633.6498">4015 5974 328 0,'0'14'123'0,"6"-12"-66"0,0 14-38 0,-3-8 34 15,3-3-31-15,0 3-11 16,-3-2-33-16,0 1-11 16</inkml:trace>
  <inkml:trace contextRef="#ctx0" brushRef="#br0" timeOffset="119212.1127">4423 5765 272 0,'0'0'104'0,"3"0"-56"0,0 3-23 15,0 2 31-15,2 6-28 0,-2 10-10 16,0 5-7-16,-3-2-1 16,0 5-5-16,-3 6-3 0,0-4 1 15,-2-1-9-15,2-7-1 16,0-9-51-16,0-12-24 0,0-10-57 16</inkml:trace>
  <inkml:trace contextRef="#ctx0" brushRef="#br0" timeOffset="119349.6034">4464 5741 236 0,'6'-18'88'0,"0"10"-48"0,3 0-25 0,0 5 24 16,0 1-21-16,3-1-5 15,0 3-8-15,0 0-2 16,3 0-1-16,-1 0-2 0,1 5 3 16,-3-2-44-16,-3 10-19 15,-3 1-56 16</inkml:trace>
  <inkml:trace contextRef="#ctx0" brushRef="#br0" timeOffset="120966.3846">4497 5943 200 0,'-24'13'77'0,"21"-5"-42"0,-3 5-10 0,6-13 25 16,6-3-14-16,6 3-6 16,3 0-11-16,0-8-2 15,0 0-10-15,0 0-4 0,0 3 0 16,2-3-2-16,1 3 2 0,-3 0-26 15,-3-1-12-15,-3 4-37 16,-3 2-17-16,-6 2-13 16,-3 9 161 31,-18 13 5-47,0-3 16 15,3-3-20-15,4 1-12 16,5-6-21-16,3-2-8 15,3-1-12-15,6-7-5 0,3-3 1 16,3-5-2-16,2-6-1 16,4-2 1-16,6-6-1 15,6-2-5-15,9-3-1 0,-1-5-24 16,1 0-10-16,-6 3 12 16,-3 5 5-16,-6 5 17 15,-7 5 6-15,-2 6 16 16,-6 7 9-16,-6 9 8 0,-6 8 2 15,0 2-8-15,-3-3-4 16,0 9-7-16,-2 2-2 16,-1 5-6-16,3-7 0 15,3-1-5-15,3-10 0 0,0 0-1 16,6-13 1-16,6-6-2 16,3-10-1-16,3-3-4 15,2-8-2-15,1-2-15 31,3-6-6-31,0 0-4 0,-3 3-1 16,-3 2 9-16,-3 9 4 16,-3 5 13-16,-4 7 8 15,1 12 13-15,-3 7 8 16,0 3-3-16,0 8 0 16,-3 2-7-16,3 1-3 15,0 2-8-15,0-6-1 0,0-1 1 16,3-6 1-16,3-3-4 15,0-11-1-15,3-4-30 16,3-11-12-16,0-1 7 16,6-4 4-16,-1 2 20 0,-2 3 9 15,0-1 13-15,-6 1 6 32,-3 0 8-32,0 0 3 15,0 0-5-15,0-3-2 16,0 0-11-16,-3 3-3 0,0-1-3 15,0 1 1-15,-6 2-2 16,3 1-1-16,-3-1 3 16,-3 6 0-16,-3 5-1 15,-3 5 1-15,-6 11 4 0,3 3 6 16,0-1 2-16,0 1 0 16,3 5-1-16,3-1 1 15,3-1-8-15,3-4-4 16,12 1-2-16,3-11-1 15,3 2 0-15,3-7 0 16,0-9-22-16,-1-4-10 0,1-1-15 16,-3-2-6-16,-3 2-4 15,3-7-3-15,-3-3 20 16,0 0 11-16,-4 2 18 16,-2 3 7-16,0 3 38 15,-3 2 19-15,0 3 7 0,0 3 3 31,-3 5-14-31,0 8-8 16,0 5-17-16,-3 3-5 16,0 0-5-16,0 8 1 0,0 0 3 15,0-6 1-15,0 1-8 16,0-6-4-16,0-5-7 16,0-8-2-16,6-8 3 15,0 0 1-15,0-3 0 0,3-2-2 16,3-3-17-16,3-2-9 15,6-1-13-15,5 1-3 16,1 2 0-16,0 0 1 16,-3 3 12-16,0 0 7 15,-7 2 15-15,-2 3 7 16,-3 0 3 0,-3 0 1-16,-3 3 22 15,-3 2 12-15,-6 1-6 16,-3-1-1-16,0 3-7 15,-3 3-3-15,0 5-5 16,0 5-2-16,0 5 3 16,0 6 1-16,1-3-5 0,2-2 0 15,3-3-6-15,6-3 1 16,0-2-7-16,3-4-1 0,2-1 2 16,4-6 1-16,0-6-4 15,0-4 1-15,0-6-11 16,0-5-5-16,0 0-3 15,0-1 1-15,0-4 8 16,-3 5 5 0,0 2 4-16,-3 3 1 15,-1 11-3-15,1 8 2 16,-3 2 3-16,0 8 3 16,-3 11 4-16,3 11 2 15,-6 2 1-15,0 13 2 16,-6 8 6-16,-5 0 4 15,-7 3-3-15,0-3-3 0,-3-10-8 16,-3-11-4-16,4-8-3 16,-1-5-3-16,0-11 1 15,0-5-1-15,0-11-9 16,3-7-2-16,4-9-12 0,2-7-5 16,3-9-12-16,6-4-5 15,6 2-44-15,9-6-17 16</inkml:trace>
  <inkml:trace contextRef="#ctx0" brushRef="#br0" timeOffset="121182.5897">5842 5850 332 0,'6'16'126'0,"0"-6"-68"0,3 9-26 0,-3-11 40 15,0 0-27-15,3 8-8 16,0-3-20-16,0 3-8 15,3-3-6-15,0-2-3 0,0-1 3 16,0-2-4-16,8-11-94 31,-2-2-43-31,-3-5-37 16</inkml:trace>
  <inkml:trace contextRef="#ctx0" brushRef="#br0" timeOffset="121398.5405">6149 5757 344 0,'0'0'129'0,"6"-5"-70"0,-9 8-18 0,3-3 42 0,-3 2-20 15,3 9-4-15,-6 13-19 16,0 10-7-16,-3 8-19 16,-6 25-2-16,-6 7-1 0,-2 5-6 15,-7 14-3-15,0 2-1 16,0 0 1-16,4-8-19 15,2-12-6-15,6-20-41 0,0 1-16 16,6-11-137 0</inkml:trace>
  <inkml:trace contextRef="#ctx0" brushRef="#br0" timeOffset="122283.8732">2044 5630 308 0,'-74'-39'115'0,"29"10"-62"0,-2-6-51 0,29 9 23 15,0-14-13-15,3-16-2 16,6-10-3-16,12-8 0 16,24 0-4-16,29-16 3 0,10 8 0 15,35 13 2-15,21 14 2 32,36 12-5-32,-3 22-1 0,8 13 0 15,-5 16 0-15,-30 13 0 16,-21 9 2-16,-17 12 8 0,-19 3 5 15,-20 16 2-15,-22 13 2 16,-14 3-4-16,-15-3-2 16,-26-6-3-16,-28 7-1 15,-12-7-7-15,-17-4-2 0,-24-11-2 16,-3-14 1-16,-18-9-2 16,0-17-1-16,18-13-2 15,20-11 1-15,16-7-23 16,3-4-12-16,14 1-28 15,12-5-12-15,16-6-67 32,20 6-59-32,6 4 80 15</inkml:trace>
  <inkml:trace contextRef="#ctx0" brushRef="#br0" timeOffset="122637.8012">1818 5487 308 0,'-59'-7'115'0,"41"4"-62"0,-27 8-49 0,18 0 26 0,-14 1-10 16,-4 2 0-16,0 10-2 15,7 11-2-15,-4 8-8 16,9 6-3-16,9 10-1 0,1 5-2 31,8 3 1-31,6 7-2 16,6-4-1-16,3-6 1 16,12-8-1-16,12-5-3 0,5-8 2 15,13-10 1-15,6-11 2 16,-4-8-32-16,1-3-12 15,-12-13-58-15,-1-5-24 16,-2-3 5 0</inkml:trace>
  <inkml:trace contextRef="#ctx0" brushRef="#br0" timeOffset="123000.8164">1419 6040 284 0,'-15'14'107'0,"12"-9"-58"0,3-2-33 0,0-3 29 0,6 0-26 15,3 0-8-15,3 0 2 16,12-3 0-16,9 0-6 16,-1-2-4-16,4 0-2 0,0-1-1 15,-3 1 2-15,-7 0-1 16,-5 2 2-16,-3 3 13 15,0 3 9-15,-9 2-1 0,-6 8 0 16,0 3-4-16,-3 5-1 16,-6-2-1-16,-12 2-2 15,-3 0 3-15,-9 3 2 16,-5 3-7-16,2-4-3 16,0-1-9-16,6-7-1 15,10-1-25 1,17-12-95-1,20-10-23-15,7-15-41 16</inkml:trace>
  <inkml:trace contextRef="#ctx0" brushRef="#br0" timeOffset="130319.4474">6494 5948 284 0,'-24'10'107'0,"24"-10"-58"0,-11 0-22 0,11 0 32 16,3 0-18-16,0 0-6 15,8-2-12-15,1 2-4 16,6-3-11-1,-3 0-5-15,12 1-2 0,-3 2-1 16,14-3 2-16,-5 3-6 16,9-5 1-16,-6 0-43 15,2-3-19-15,-2 2-51 16,-3-4-22-16,-7 2 23 16</inkml:trace>
  <inkml:trace contextRef="#ctx0" brushRef="#br0" timeOffset="130666.9667">6789 5784 356 0,'-18'0'134'0,"18"0"-72"0,-3 2-48 15,3-2 33-15,3 0-15 16,0 0-3-16,6 3-11 0,3 0-3 16,9-1-9-16,-3 1-6 0,5 0-3 15,-2-1 2-15,6-2 0 16,-6 0 1-16,9-2 2 15,-7 2-1-15,4 0-1 16,-3 0 3-16,-6 2 0 16,-3 1 1-1,-9 10 0-15,0-2 9 16,-12 5 3-16,0-3 1 16,-6 0 0-16,0 0-7 0,-12 6-2 15,3-3-6-15,-5 5-2 16,5-3 0-16,0 4 0 15,3-4-27-15,6-2-11 16,0-3-28-16,12 0-10 0,0-2-62 16,9-3-26-16,-3 0 38 15</inkml:trace>
  <inkml:trace contextRef="#ctx0" brushRef="#br0" timeOffset="133268.623">7480 5535 196 0,'3'-3'74'0,"-3"3"-40"0,2-5-13 0,1 3 22 0,0-1-4 15,-3 0 2-15,3 1-6 16,-3-1-1-1,3 3-19-15,0 0 6 0,0 3 6 0,0-1-4 0,-3 1-1 32,0 0-8-32,-3 20-1 0,0-2-6 0,-3 17 1 15,0-7-5-15,-2 14 0 16,-1-8-1-16,0 8-2 16,0-5 1-16,0 10-1 15,0-10-3-15,3 5 2 16,0-8-17-16,3-3-5 15,0-5-68 1,3-7-30-16,0-7-26 16</inkml:trace>
  <inkml:trace contextRef="#ctx0" brushRef="#br0" timeOffset="133437.5451">7655 5961 324 0,'-12'3'121'0,"12"-3"-66"0,0 0-64 16,0 0 20-16,6-3-19 16,0 0-4-16,3 6-78 15,0 0-35-15,6-9 17 16,-3 1 13-16</inkml:trace>
  <inkml:trace contextRef="#ctx0" brushRef="#br0" timeOffset="133768.9671">7878 5731 252 0,'-3'-32'96'0,"3"32"-52"0,6 0-18 0,-3 0 31 16,3 0-21-16,-3 0-8 0,6 0-14 0,0 0-5 16,6 3-5-16,0-1-1 0,0 6 1 15,-3-2 0-15,-3 7 0 16,-3-3-2-16,-9 14 1 15,0-3-2-15,-9 6 2 16,3-9-2-16,-6 6-1 16,3-3 3-16,-3 1 0 0,3-4 5 15,0-2 3-15,3-3-11 16,6-2-2-16,0-3 1 16,12-3 0-16,0 0 1 15,15-5 2-15,-6 0-10 16,9-5-4-16,-3 2-45 15,2-5-18 1,-2 0-71 0</inkml:trace>
  <inkml:trace contextRef="#ctx0" brushRef="#br0" timeOffset="134119.8923">8194 5633 396 0,'-3'8'148'0,"3"-8"-80"0,0 0-59 15,0 0 30-15,0 3-16 0,0-1 0 16,3-2-14-16,0 0-3 16,0 0-4-16,0 0-2 0,3-2 3 15,0-1-2-15,3-2-1 16,0 2-8-16,3-2-3 31,-4-1 4-31,1 6 3 0,-3 0 5 16,-6 14 2-16,0-4-4 15,-3 17 1-15,0-4 4 16,-3 12 2-16,0-6 0 16,-2 11 1-16,2-6-4 15,-3 14 0-15,0-6-1 16,3-5-2-16,0-5-6 0,3-6-1 16,0-2-32-16,6-11-14 15,-3 1-42-15,6-20-17 16,0 1-33-1</inkml:trace>
  <inkml:trace contextRef="#ctx0" brushRef="#br0" timeOffset="134300.3089">8423 5665 288 0,'3'26'110'0,"-3"-26"-60"0,24-10-23 0,-18 7 32 16,9-2-20-16,0 2-5 15,2-13-14-15,-2 0-5 16,3 3-8-16,0 2-5 0,0 11 1 31,-3 0-4-31,0 0 0 0,0 0-41 16,-4-5-17-16,-2 3-45 15,-3-9-19-15,-3 0 1 16</inkml:trace>
  <inkml:trace contextRef="#ctx0" brushRef="#br0" timeOffset="134685.1721">8572 5559 368 0,'-15'-3'137'0,"15"3"-74"0,-21 101-51 0,18-88 30 16,-6 0-13-16,3 0 0 15,-6 9-12-15,4-4-3 16,-4 9-8-16,3-6-4 0,3 0-1 16,0 0-4-1,6-5 2-15,0-3 1 16,6 0 0-16,0-2 0 15,6-3 0-15,-1-3-7 0,4-2-3 16,-3 0 3-16,0-1 4 16,0 1 0-16,-3 0 1 15,0-1 2-15,-3 9 2 16,0-3-1-16,-3 5 2 16,-3-3 4-16,-6 6 4 0,0-2-4 15,-12 9 1-15,3-1-5 16,-12-9 0-16,4 0-1 15,-4-5-2-15,6-3-8 16,0-5-3-16,3 0-21 16,6-8-9-16,0 0-33 0,18-7-14 15,-3 1-65 1</inkml:trace>
  <inkml:trace contextRef="#ctx0" brushRef="#br0" timeOffset="135139.9763">8861 5562 356 0,'-15'-6'132'0,"15"6"-72"0,-15-2-55 0,15-1 30 16,-9 0-19-16,0 3-1 16,-3 0-5-16,0 0 1 15,3 8-6-15,0 0-1 0,3 16 2 16,0-3 3-16,6 0 5 0,0-2-4 15,6 5 0-15,0-3-4 16,6 8 1-16,-3-3-4 16,3 6 0-16,0-5-3 15,-3 7-1-15,0-8 1 16,-6 9 2-16,0-6 1 16,-9 3 1-1,3-6-5-15,-9-2 1 16,0-3 0-16,-6-8 0 15,3-2-5-15,-3-11-1 16,4 0 0-16,2-11 4 16,0 1-1-16,6-11-1 15,0 5 3-15,9-8 0 16,0 3 1-16,12-8 0 0,-3 5 0 16,8 0 2-16,-2 3-3 15,6 5 0-15,-3 3-8 0,0 0-2 16,-3-1-18-16,0 4-9 15,-4-1-24-15,-5-2-9 16,0 0-79 0</inkml:trace>
  <inkml:trace contextRef="#ctx0" brushRef="#br0" timeOffset="138102.1839">9203 5408 180 0,'3'-21'68'0,"-3"21"-36"0,3-11-9 16,0 9 24-16,0-1 0 16,0 0 4-16,-3 3-13 15,0 0-5-15,-9 16-19 16,0 0-4-16,-6 19 0 0,3-6 3 0,-9 24 2 15,4-8 3-15,-1 21 1 16,0-11-4-16,3 14 1 16,3-8-9-16,3-6-2 15,0-7-5-15,6-8-3 0,0-6 2 16,12-13 2-16,-3-5 0 16,15-26-1-16,-3 2 3 31,9-13 0-31,-4 2-1 0,1-7-2 15,-3 2 1-15,-6 0-1 16,-3 5 2-16,-12 1 3 16,0 2-2-16,-12 8-2 15,0 3 0-15,-6 5-1 16,3 0-3-16,-3 2 2 16,4 1-17-16,2 2-5 0,0 1-42 15,9-4-18-15,0 1-73 16</inkml:trace>
  <inkml:trace contextRef="#ctx0" brushRef="#br0" timeOffset="138336.6003">9560 5707 336 0,'0'16'126'0,"0"-16"-68"0,15 13-63 16,-12-13 23-16,3 8-10 15,0-3 1-15,6 11-8 32,-3-2 0-32,6 4-1 0,-3 1 0 0,5-4 2 15,-2 1-39-15,6-2-16 16,-3-4-40-16,0-5-17 16,-3 1 10-1</inkml:trace>
  <inkml:trace contextRef="#ctx0" brushRef="#br0" timeOffset="138555.0456">9867 5601 288 0,'-12'-8'107'0,"12"8"-58"0,-12-2-26 15,12 2 29-15,-3 5-10 16,0 0-2-16,-6 14-11 16,0-3-6-16,-18 13-13 0,6-5-2 0,-14 13 2 31,5-6-2-31,-6 17 3 15,7-6-6-15,-1 3-3 16,6-8-4-16,6 0-1 0,0-5-31 16,9-5-13-16,0-6-33 15,15-8-15-15,-3-2-53 16</inkml:trace>
  <inkml:trace contextRef="#ctx0" brushRef="#br0" timeOffset="138788.5379">10069 5617 340 0,'-6'16'129'0,"6"-16"-70"0,-3 26-60 16,3-23 25-16,-3 10-3 16,0-2 2-16,-3 15-8 15,0-2-4-15,0 11-6 16,3-6-4-16,0 13 0 0,0-8-6 15,3 6 1-15,0-6-42 0,6-2-17 32,-3-5-43-32,6-9-18 0,0-2 15 15</inkml:trace>
  <inkml:trace contextRef="#ctx0" brushRef="#br0" timeOffset="139056.1445">10203 5861 260 0,'3'-30'99'0,"-3"30"-54"0,3-23-39 15,-3 17 20-15,3-7-14 0,0 3-2 16,3-4 0-16,-3 4 1 16,6 2-5-16,-3 0 0 0,6 5 1 15,-3 1 3-15,3 7 4 16,-4 0-2-16,-2 11 3 16,0-3 3-16,-6 8 1 15,0 1-4 1,-3 1-1-16,0-4-4 15,-5-1-1-15,2-2-5 16,-3-8-3-16,0-2 0 16,-3-6-1-16,3 0-18 15,-3-8-5-15,3 0-35 16,0-8-13-16,0 3-78 16</inkml:trace>
  <inkml:trace contextRef="#ctx0" brushRef="#br0" timeOffset="139341.3677">10325 5480 356 0,'-9'-3'134'0,"9"3"-72"0,6-3-66 0,-3 1 26 16,3-1-12-16,0 3 0 16,6-3-4-16,0 1-1 0,6-1-3 15,-3 0-2-15,2 1 1 0,1-1-10 16,0 3-4-16,-3 0-42 16,0 0-18-16,0 0-71 15</inkml:trace>
  <inkml:trace contextRef="#ctx0" brushRef="#br0" timeOffset="139572.8058">10644 5281 264 0,'-6'-5'99'0,"6"5"-54"0,0-3-22 16,0 3 31-16,0 3-19 31,0-1-7-31,0 6-11 0,0 0-1 15,0 6-9-15,0-1-4 0,0 5 0 16,0-2-2-16,0 5-1 16,0-2-10-16,0-1-6 15,0-2-39-15,3 3-14 16,-3-3-41 0,6-3-47-16,0-3 53 0</inkml:trace>
  <inkml:trace contextRef="#ctx0" brushRef="#br0" timeOffset="140020.3301">10837 5347 236 0,'-3'-13'88'0,"3"13"-48"0,-9-13-18 0,9 10 28 31,-3 0-19-31,0 3-8 0,-6 0-2 16,0 0-2-16,0 6-10 15,1-4 3-15,2 4 2 0,0-1-5 16,3 3-3-16,0 0-6 15,12 2 0-15,-3-2 0 16,5 6 2-16,1-4-1 16,3 3-1-16,0-2 1 0,0 2 1 15,0-2-1-15,-3 2 2 16,-3-2 0-16,-3 2 1 16,0-3-2-16,-6 9 1 15,0-3-2-15,-9 5-1 16,3-2 1-16,-9-4 1 15,3-1 1-15,-6-4 1 0,3-2-5 16,3-5-1-16,3-1 3 16,6-9 1-16,0-1 2 0,9-3 0 15,0 3-2-15,6-5-2 16,-3 0 1-16,9-3 1 16,-3 3-1-16,3-3-1 31,-3 2 1-31,3-1-1 0,-4 1-18 15,1 4-8-15,-3 2-72 16,-3 2-31-16,0 1-5 16</inkml:trace>
  <inkml:trace contextRef="#ctx0" brushRef="#br0" timeOffset="143474.1319">11156 5511 308 0,'-48'3'115'0,"48"-3"-62"0,-15-3-35 16,15 1 28-16,-3 2-9 0,-3 0-2 15,3 0-11-15,0 0-4 16,0 0-12-16,3 0-5 0,6-3-2 16,3-2 1-16,3-3 3 15,6-3 0-15,12 1 0 16,2-4-8-16,-5 4 0 16,-6 2 1-1,6-3 3-15,-3 3 0 16,-1 0-1-16,-2 3 1 15,-3 2 1-15,-3 1-1 16,0 10-1-16,-3 0 3 0,-6 15 2 16,0-1 2-16,-3 20 1 15,-3-5 2-15,-12 11 1 16,0-9 3-16,-9 12 4 16,3-9-4-16,-12 0 2 0,-11 24-7 15,17-31-1-15,3-6-4 16,-3-16-1-16,-8-2-1 15,5-11-2-15,3-13-6 16,9-6-4-16,3 3-3 16,3-5 0-16,3 2-6 0,6 4-1 15,0-1-20-15,18 0-7 16,-3 3-35-16,18-3-15 16,-4 2-56-1</inkml:trace>
  <inkml:trace contextRef="#ctx0" brushRef="#br0" timeOffset="143770.518">11843 5265 332 0,'-3'-16'126'0,"3"14"-68"0,0-9-37 0,0 6 35 16,0 5-10-16,0 2 0 15,0 6-15-15,0 0-4 0,-6 19-16 16,0-6-2-16,-12 27 1 0,4-9 0 16,-19 25 2-16,6-9-6 15,-12 14-2-15,-23 50-2 16,29-47-2-16,6-9 3 16,-2-2 0-1,-13 24-17-15,18-40-7 16,3-8-37-16,6-6-12 15,0 1-120 1,7-16-60-16,2-3 122 16</inkml:trace>
  <inkml:trace contextRef="#ctx0" brushRef="#br0" timeOffset="144473.851">11897 5789 244 0,'-9'-13'90'0,"9"-6"-48"0,-3 1-38 0,3 7 19 16,0 1 0-16,-3-4 3 0,0 1 4 15,0 0 4-15,0 5-19 16,-3 3 5-16,0 10 1 0,0 3-3 16,0 8 2-16,0 2-9 15,0 6-2-15,0 5-5 16,-3 3-1-16,3 2-3 0,0-7-1 31,3-3 1-15,6-6-3-16,0-2 2 15,0-8 1-15,3-8 2 0,0-3-1 16,6-10-1-16,3-11 1 16,3-2-1-16,6-9-5 15,6-9 1-15,-7-1 2 16,1 7 1-16,-3 7-2 0,-6 7 2 16,-3 8 1-16,-3 11 2 15,-6 10-1-15,-3 16-1 16,-6 0 1-16,-3 8 1 15,-3 6 1-15,3-1 3 16,3 1-3-16,3-4-2 16,9-4-3-1,0-6 1-15,0-2-12 16,9-9-5-16,0-5-25 0,5-7-11 16,1-9-20-16,3-7-8 15,9-14-36 1</inkml:trace>
  <inkml:trace contextRef="#ctx0" brushRef="#br0" timeOffset="145906.658">12412 5310 268 0,'0'-29'101'0,"0"29"-54"0,-15-8-22 0,15 6 33 0,-6 4-18 16,0 1-3-16,-9 13-12 15,-9 18-4-15,3 8-12 16,1 14-1-16,-1 10 2 0,-3 3-2 0,0 2 3 15,3-5-2-15,6-10 0 16,6-3-5-16,3-3-3 16,6-10-3-16,3-6 1 15,6-13-1-15,0-13-2 16,-3 0-6-16,6-18-2 16,3-14 2-1,0-10 4-15,-3-9 1 16,-6 1 0-16,-6-3 1 15,-3 21 3-15,0 3 0 16,-9 0 3-16,-12-6-1 16,3 11-1-16,-3 6 3 15,4 7 0-15,2 1 1 0,3 4 2 16,3-4-3-16,9 4-2 16,12 1-3-16,6 0 1 15,3-3-1-15,3 0 0 0,2 0 2 16,7 0 2-16,6-3-25 15,3 0-10-15,2-2-14 16,1 8-4-16,-6-1-14 16,-7 1-6-16,-2 5-24 15,-12 0-32-15,0 0 49 16,-3 0 214 15,-12 0-35-31,-3 5-4 16,-3-3-31-16,-3-4-18 31,0 2-19-31,3-8-5 0,3 0-14 16,3-3-4-16,6-5 0 0,6-5-3 15,0 2-2-15,6 1 0 16,3-1-1-16,-4 6 0 16,1 2 0-16,0 8-3 15,0 3 2-15,-3 6 3 0,-3 4 1 16,-3 1-1-16,-3 2-2 15,-6 5 3-15,-6 1 2 0,0 2 4 16,-9-5 2-16,-3-3-1 16,-9-5 1-16,-6 0-2 15,1-6 2-15,-4-5-4 16,6-2 1-16,6-6-5 31,4-5-2-31,8-10-3 0,6-6 1 16,12 0-1-16,9-7-2 15,8-6 3-15,7-1 0 16,3 7-2-16,-3-1 0 16,-1 6-1-16,4 7 3 15,0 6-2-15,0 2 1 16,-1 3 2-16,-2 11 0 0,-6 2 0 16,-3 8 0-16,-6 9 2 15,-6-1 3-15,-9 5 2 16,-6 6 3-16,-6 5-3 15,0 0 1-15,-3-3-1 16,-3-4 1-16,0-4 0 0,3-5 0 31,3-2-2-31,4-9 1 16,-1-4-6-16,3-6-1 16,3-3-2-16,6-8 0 0,9-7 0 15,5-9-2-15,10-2-2 16,6-8-1-16,9-10 1 15,-4 4 2-15,-2 1 2 16,-12 23 1-16,-3 4-2 0,0-4 2 16,2-2 1-16,-8 16 4 15,-6 7 0 1,0 11-4-16,-3 9 0 16,-6 1 2-16,-6 1 3 15,0 3 0-15,0-1 2 16,0 1-4-16,0-6-2 0,6 0-3 15,3-8 1-15,0-5 1 16,6-8 2-16,0-8-3 16,3-2 0-16,3-14-4 15,3-5-1-15,0-8-2 16,-1-3 2-16,1 6 4 0,3 4 1 31,-3 9-2-31,0 5 2 16,-3 6-1-16,-9 2 0 0,0 5 2 15,-3 14 2-15,-6 7-1 16,-3 11-1-16,0 1 5 16,-3-1 4-16,3 0-3 15,0 2 2-15,3-4-1 16,0-3 1-16,3 0-4 0,3-9-1 16,3-4-1-16,3-6-2 15,6-5-2-15,3-8 1 16,-4-2-4-16,1-3 1 15,0-3-31-15,-6 5-14 16,0 1-70-16,0-6-28 16,-3 2 3-1</inkml:trace>
  <inkml:trace contextRef="#ctx0" brushRef="#br0" timeOffset="188797.0052">2360 7247 280 0,'-9'3'107'0,"3"-9"-58"0,3 1-9 16,3 2 41-16,0 3-32 15,0 3-9 1,6-8-14-16,3 2-5 16,6-8-11-16,3 6-4 0,-1-5 0 15,1-1-3-15,3 0-2 16,0-2 0-16,-3 0 1 15,-3 2-1-15,0 1-1 16,2-1 1-16,-2 3 1 16,-6 6-1-16,0 4 2 0,-3 4 2 15,-3 4 4-15,-3 14 2 16,-3 13 1-16,-3 8 2 16,0 3 2-16,-6 10-5 15,-3 3 1-15,-2 7-7 0,2-1-1 16,0-12-2-16,6-7-2 31,6-8-26-31,3-6-10 0,3-13-33 16,9-8-11-16,6-13-99 15,6-13 225 1,-1-5 237-16</inkml:trace>
  <inkml:trace contextRef="#ctx0" brushRef="#br0" timeOffset="189097.5304">2342 7781 324 0,'-21'8'123'0,"6"-5"-66"0,0 0-18 0,12-3 40 0,0 0-30 15,3 2-12-15,6-2-12 0,6 0-2 16,6-2-13-16,12 2-1 0,0 0 1 15,2 0-4-15,-2 0 2 16,-6-6-3-16,3 1 0 16,0 2-3-16,5-2-2 31,-11 0-10-31,3 2-4 0,-3-2-28 16,3 8-13-16,-4-6-62 15,1-2-24-15,-3-3-15 16</inkml:trace>
  <inkml:trace contextRef="#ctx0" brushRef="#br0" timeOffset="189282.0473">2818 7480 444 0,'-15'0'167'0,"15"-3"-90"0,-3 0-85 0,9 1 26 15,-6 2-19 1,9-3-4-16,0 1-52 16,3 2-25-16,-3 0-93 0,3 0-38 15</inkml:trace>
  <inkml:trace contextRef="#ctx0" brushRef="#br0" timeOffset="189597.7235">3062 7162 420 0,'0'-5'156'0,"0"2"-84"0,3 3-68 0,-3 0 32 15,3 0-9-15,0 6 4 16,0 10-11-16,-3 13-4 15,-3 10-9-15,-3 6-1 0,-3 13 4 16,-3 9-6-16,1 4-2 16,-4-2-1-16,3-8 1 15,3-8-1 1,3-8-1-16,3-16-30 16,3-11-15-16,3-15-46 0,3-11-17 15,3-13-69 1</inkml:trace>
  <inkml:trace contextRef="#ctx0" brushRef="#br0" timeOffset="189782.7961">3152 7197 452 0,'-18'0'167'0,"15"-8"-90"0,3 21-79 16,6-5 31-16,9 0-17 16,2 0-2-16,7 0-5 15,0 0-2-15,-3 0-1 16,0 2-17-16,-3-5-7 0,-3 3-27 15,-1 0-11 1,-2-2-85 0,-9 4-76-16,-6-2 79 15</inkml:trace>
  <inkml:trace contextRef="#ctx0" brushRef="#br0" timeOffset="189967.9056">3158 7506 436 0,'-12'16'162'0,"21"-11"-88"0,2 1-82 0,4-6 29 16,-3 0-15-16,6 0-1 16,3 0-5-16,3 0-2 15,-6 0 1-15,0 0-51 0,-4 0-19 16,-2 5-106 0</inkml:trace>
  <inkml:trace contextRef="#ctx0" brushRef="#br0" timeOffset="190154.3633">3065 7811 428 0,'-24'18'162'0,"22"-15"-88"0,2 2-64 31,2-5 36-31,7 0-18 0,9-5-1 16,12-1-12-16,6 1-4 15,2-3-6-15,-2-2-4 0,-6 2 2 16,-3 2-2-16,-3 1-1 15,-4 0-30-15,-2 2-13 16,-3 3-73-16,0 0-32 0,-15 0-20 16</inkml:trace>
  <inkml:trace contextRef="#ctx0" brushRef="#br0" timeOffset="191767.0307">3684 7512 124 0,'-11'7'46'0,"5"-4"-24"0,6 0 9 0,0-3 24 15,0 2-14-15,3 1-4 0,2-3-15 16,4 0-4-16,3 0-10 16,0-3-3-16,0 1-1 0,3-1-2 15,0-2-2-15,0 0 1 16,0-1 1-16,0 4-41 0,-1-1-16 15,-2 0-49 17</inkml:trace>
  <inkml:trace contextRef="#ctx0" brushRef="#br0" timeOffset="191935.8089">3705 7633 264 0,'3'-2'101'0,"6"-1"-54"0,3 0-42 15,-6-2 24-15,3 5-12 0,0-5-2 16,6-1-6-16,3 1-4 16,2 2-2-16,4-2 0 0,9 5 0 15,0-5-65-15,-1 0-28 16,-5 5-30 0</inkml:trace>
  <inkml:trace contextRef="#ctx0" brushRef="#br0" timeOffset="192636.4184">4351 7228 148 0,'-12'-26'55'0,"15"18"-30"0,0-3 12 0,0 6 28 16,-3 5-12-16,-3 3-6 15,3-3-12-15,0 5-2 16,0 11-19-16,0 13-1 0,-9 8-2 16,0 5-4-16,0 9-2 15,-2 4-5-15,-1 6 0 32,0 0 2-32,0-3 1 0,3-8-1 15,0-5 1-15,3-5-13 16,0-8-6-16,3-8-51 15,3-8-23-15,6-6-38 16</inkml:trace>
  <inkml:trace contextRef="#ctx0" brushRef="#br0" timeOffset="192798.8865">4491 7527 272 0,'-24'3'104'0,"21"0"-56"0,-3 2-30 16,3-2 31-16,0-1-29 15,0 1-8-15,-3 0-8 16,3-1-1 0,0 1-2-16,3 0-40 0,6-3-19 15,3-3-76 1</inkml:trace>
  <inkml:trace contextRef="#ctx0" brushRef="#br0" timeOffset="193168.5775">4622 7334 200 0,'-3'6'74'0,"6"-12"-40"0,6 6-11 0,-3-2 24 15,3 2-20-15,0-3-7 16,9 6-8-16,2-1-1 16,-2 4-6-16,3-1-1 0,0 3 0 15,-3 0-2-15,-3 2 1 0,-6 6 0 16,-3 8 1-16,-6 5-2 15,-9-2 1-15,-6 2 0 16,-3 0 3-16,0 0-5 16,-3-3-1-16,0-2 6 15,4-5 6-15,5-3 0 32,0-6 1-32,6-2-10 0,6-3-3 15,6-2-1-15,12-3 0 16,5-5-2-16,10-1 2 15,-3 1 1-15,3-3 2 16,2 3-34-16,-5-8-16 16,-3-3-61-1,0-5-54-15,0-3 61 0</inkml:trace>
  <inkml:trace contextRef="#ctx0" brushRef="#br0" timeOffset="193537.1239">5006 7194 312 0,'-21'16'115'0,"18"-19"-62"0,0 11-33 0,3-5 30 0,0 2-27 15,0 3-10 17,12 0-6-32,3 0-5 15,3-3-4-15,3-5 1 0,5-5 3 16,-2 0 1-16,0-1-10 15,-3 1-5-15,-3 0 6 0,-6 2 2 16,-6 3 4-16,-3 8 2 16,-6 5 1-16,-9 11 1 15,-3 5 4-15,-6 8 5 16,0 8-1-16,0 3 1 16,1 5-5-16,2 0-3 15,3-3-2-15,3-2-3 0,3-9-2 16,3-7-1-16,3-6-34 15,3-7-12-15,6-14-66 0,6-10-27 16,0-11 24 0</inkml:trace>
  <inkml:trace contextRef="#ctx0" brushRef="#br0" timeOffset="193733.7755">5313 7279 328 0,'-6'8'123'0,"15"-11"-66"0,11 8-64 16,-11-5 21-16,3 0-11 15,3 0-2-15,3-2 0 0,3-1 1 16,3-2-1-16,2-1-5 0,-2-2-2 16,-3-2-50-16,-6-1-20 15,-6 1-50 1</inkml:trace>
  <inkml:trace contextRef="#ctx0" brushRef="#br0" timeOffset="194101.7139">5411 7165 192 0,'-12'16'74'0,"9"2"-40"0,-3 9-2 0,3-17 27 16,0 9-16-16,0 5-7 15,0 5-8-15,-3 0-1 16,0 0-15-16,3 0 0 0,3-5-1 15,0-3-9-15,3-5 0 0,0-3-4 16,3-2 0-16,0-6 2 16,6-5 0-16,3-3 2 15,3-2 1-15,0-3-4 16,5 0 1-16,4 0-2 16,-3 3 0-16,-3 5 2 15,-3 3 2 1,-3 5-1-16,-4 5-1 15,-2 5 3-15,-6 1 2 16,-6 2 13-16,-9 8 8 16,-2 0-7-16,-4 3-1 15,-3-6-1-15,-3-4-2 16,0-6-7-16,3-9-5 0,1-9-11 16,-1-9-5-16,-3-7-40 15,0-6-17-15,3-3-101 16</inkml:trace>
  <inkml:trace contextRef="#ctx0" brushRef="#br0" timeOffset="195217.3811">5979 7181 244 0,'-18'-11'93'0,"4"3"-50"0,-10 0-22 16,18 6 30-16,-3-1-16 0,-3 3-3 15,0 0-12-15,3 3-2 16,0 5-11-16,3 8-2 0,3 7-1 15,6 4-5-15,3 2 1 16,3 0 0-16,3-3 0 16,6 1 0-16,0-1 2 15,0 1-1-15,0-1-1 0,-1-2 1 16,-2 0 1-16,-6-3-1 0,-3 0 2 16,-9 0-2-16,-3 1-1 15,-12 1 1-15,-2-1 1 16,-4-7-1-16,-3-4-1 15,0-6 1-15,3-5 1 32,3-8-3-32,4-5 0 0,5-3 1 15,6-2 0-15,3-3-3 16,9-6 0-16,9 1 4 16,14-1 1-16,16-7-3 15,6-1-1-15,-1 1-8 16,-2 2-4-16,-3 3-28 15,-1-3-10-15,1 6-4 0,-1 2-1 16,-2 3 10-16,-6 2 6 16,-6 4 23-16,-4-1 13 15,-8 2 21-15,-3 4 11 16,-6 2 19-16,-3 3 10 16,-9 2-7-16,-3 6-5 15,-9 5-13 1,0 7-5-16,-3 12-9 15,-2 13 0-15,-4 5-1 16,0 8-1-16,3-1 4 0,3 7 0 16,3-6-8-16,4-6-2 15,2-7-5-15,3-8-3 16,3-9 0-16,6-9-1 16,6-12-3-16,5-15 2 0,4-3-8 15,6-8-2-15,3-7 1 16,-3 2 1-16,-6 2 6 15,-9 6 1-15,-12 5 4 16,-3 5 1-16,-6 1-1 16,-3 5 1-16,3-1 0 15,0 4 1-15,3 2-18 0,6 0-7 16,3 0-61-16,6-3-26 16,15-8-32-1</inkml:trace>
  <inkml:trace contextRef="#ctx0" brushRef="#br0" timeOffset="195417.3671">6616 7239 352 0,'-9'11'132'0,"12"-1"-72"0,3 11-57 0,0-10 28 15,3 10-18-15,3 3-4 16,3 5-6-16,3 5 0 15,6 1-2-15,2-3-3 0,1-3 1 0,0-6-32 16,3-1-13-16,-9-6-37 16,-3-9-12-16,-4-12-25 15</inkml:trace>
  <inkml:trace contextRef="#ctx0" brushRef="#br0" timeOffset="195617.5239">6985 7133 312 0,'-11'5'118'0,"2"1"-64"0,-3 4-28 0,6 1 36 15,-6 7-24-15,-6 14-7 16,-9 5-12-16,-12 8-4 16,-2 8-9-16,-4 3 0 0,6 5 4 0,1 2-8 15,-1-5-1-15,-3-7-39 16,4-9-16-16,5-2-127 15</inkml:trace>
  <inkml:trace contextRef="#ctx0" brushRef="#br0" timeOffset="196039.3149">7107 7051 272 0,'0'5'104'0,"3"6"-56"0,-3 15-38 0,0-12 23 16,0 12-5-16,-6 17 1 31,-2 9-14-31,-1 9-4 0,0 3-7 15,0 2-3-15,0-3 2 0,3-7-11 16,3-11-2-16,6-11-66 16,3-12-26-16,9-15-26 15</inkml:trace>
  <inkml:trace contextRef="#ctx0" brushRef="#br0" timeOffset="196339.7558">7369 7308 244 0,'6'-19'93'0,"-6"11"-50"0,3-5-28 0,0 8 24 16,0 0-21-16,3-3-7 16,3 2-10-16,0 4-1 15,6 2 0-15,0 2 0 0,3 4 0 0,-3 2 0 16,2 5 0-16,-5 3 2 16,-6 5 3-16,-6 0-2 0,-6 0 0 15,-6 0 8-15,-2 0 2 16,-1-2 7-16,0-6 2 15,-3-7-7-15,-3-6-4 32,3-6-9-32,3-4-3 0,3-12-3 15,7-4 0-15,5-8-26 16,0-1-12-16,8 1-61 16,1 2-70-1,6 3 50-15</inkml:trace>
  <inkml:trace contextRef="#ctx0" brushRef="#br0" timeOffset="196539.9277">7554 7025 368 0,'-27'8'140'0,"27"-6"-76"0,0 1-68 0,3-3 24 16,12 3-18-1,0-1 2 1,3-2-1-16,3 0-1 15,2-2-17-15,1-1-7 0,0 0-31 16,-3-2-14-16,3 2-50 16,-3 1-45-16,-1-12 66 15</inkml:trace>
  <inkml:trace contextRef="#ctx0" brushRef="#br0" timeOffset="196787.0621">7905 6842 240 0,'-3'-3'90'0,"6"-2"-48"0,0 0-29 16,-3 5 22-16,3 0-7 16,3 0 0-16,-3 3-2 15,0 4 1-15,0 7-15 0,-3 4-2 0,-3 6-3 16,0 0 1-16,-3 2 2 16,-3 6-7-16,0 2-2 15,0-2-1-15,0 5 0 16,3-5 2-16,3-3 1 15,0-8-37-15,6-2-14 32,3-9-33-32,3-4-15 0,6-9-19 15</inkml:trace>
  <inkml:trace contextRef="#ctx0" brushRef="#br0" timeOffset="197171.9493">8149 6900 248 0,'0'-23'93'0,"3"12"-50"0,-3 3-28 0,-3 5 24 0,0 1-12 16,-3 2-1-16,0 5-6 16,3 3-3-16,0 3-9 15,0 4-5-15,0 4 0 0,0-1 0 16,3 4 1-16,3-1-2 16,3 3 1-16,0-1-4 15,3 1 0 1,0-3 1-16,0 1 2 15,0-4-3-15,-3 1 0 16,0-1 1-16,-3 1 0 16,0-1-9-16,-6-2-4 15,0 0 7-15,-6 0 5 16,-3 0 1-16,-3-3 0 16,-3-5 1-16,1-3 1 0,2-2 5 15,3-6 6-15,6-2-3 16,3-6 0-16,6-5-6 0,6 0-3 15,3-2 0-15,3-6-1 16,2 0 0-16,1-2 2 16,0-1-8-16,3 4-3 15,0-4-53 1,0 6-21 0</inkml:trace>
  <inkml:trace contextRef="#ctx0" brushRef="#br0" timeOffset="198853.5322">8724 7070 292 0,'-6'10'110'0,"6"-4"-60"0,3 4-41 15,0-5 25-15,3 3-21 0,0 0-5 16,6 3-5-16,-1-3-3 16,1 2 1-16,-3 6-8 0,0 0 0 15,0 0-57-15,-3 3-24 16,-6 2-32-1</inkml:trace>
  <inkml:trace contextRef="#ctx0" brushRef="#br0" timeOffset="199032.5831">8605 7424 304 0,'-3'3'112'0,"3"-3"-60"0,6-3-45 16,0 1 26-16,3-1-15 15,2 0 0-15,7 1-10 16,0 2-3-1,6-3-3-15,0 0 1 0,3 3 2 16,-4 0-40-16,1 3-18 16,-3 2-66-1,-3 1-55-15,-3 2 65 0</inkml:trace>
  <inkml:trace contextRef="#ctx0" brushRef="#br0" timeOffset="199201.8823">8795 7519 236 0,'-21'19'88'0,"12"-11"-48"0,0 5-25 0,9-5 24 15,0 5-19-15,3 3-6 16,3 3-6-16,0-1-1 16,6 1-4-16,0-6-2 0,3 0 0 15,6-5-30-15,0-5-10 16,3-6-69-16,2-5-43 16,4-2 65-16</inkml:trace>
  <inkml:trace contextRef="#ctx0" brushRef="#br0" timeOffset="199433.751">9277 7242 268 0,'-6'2'101'0,"6"4"-54"0,-3 12-31 0,3-10 27 0,-3 11-8 15,-2 2 0-15,-1 8-16 16,0 11-4-16,-3-1-9 15,3 4-4-15,0 4-1 0,3 1-1 16,3-6 0-16,3-7-36 0,6-6-13 16,3-11-26-16,2-7-11 15,4-11-30 1</inkml:trace>
  <inkml:trace contextRef="#ctx0" brushRef="#br0" timeOffset="199753.245">9429 7464 252 0,'9'-40'96'0,"0"14"-52"0,3-1-34 16,-3 14 23-16,3-3-16 16,0-5-4-16,9 0-6 15,-1 0-2-15,4 2-3 16,0 6-2-16,0 5 3 0,0 11-2 16,-4 2 2-16,-2 8-2 15,-6 8 2-15,-6 6 7 0,-3 2 5 16,-6 8 2-16,-6 3 1 15,-6-1 6-15,-5 4 2 0,-4-1-2 16,0-2-3-16,0-9-7 16,0-7-1-16,3-8-6 15,1-8 1-15,2-8-5 16,3-8-2-16,0-10-9 0,6-1-5 16,0-2-20-16,3 2-8 15,3 1-32-15,3 2-14 16,6 0-55-1</inkml:trace>
  <inkml:trace contextRef="#ctx0" brushRef="#br0" timeOffset="201490.0655">9840 7025 180 0,'-12'-11'68'0,"12"8"-36"0,3-2-20 0,0 3 21 16,3-1-17-16,3 0-6 15,0 3-6-15,3 0-4 16,0 0 1-16,0 3 1 0,2 0 1 0,-2-1-1 16,-3 1-2-16,-6 2 5 0,-3 3 1 15,-3 3 9-15,-3-1 2 31,-6 1-2-31,0 2 1 16,-2 0-3-16,2-2 2 16,3-1-6-16,0-2-3 15,3 0-6-15,3-2 0 16,3-1-2-16,6 0 0 0,3-2 2 16,3-1 2-16,3 1-1 15,-1 0-1-15,4 2 1 16,0 0-1-16,-6-2 2 15,-3 2 1-15,-6 3 10 16,-6 3 6-16,-3-1-1 0,-3 1 1 16,-3 0-6-16,-3 2 0 0,0-3-4 15,1-2 0-15,-1-2-5 16,3-1-3-16,0-5-3 16,3 0-1-16,0 0-71 15,-3-11-123 1</inkml:trace>
  <inkml:trace contextRef="#ctx0" brushRef="#br0" timeOffset="203685.9412">10575 6646 208 0,'-3'-5'79'0,"3"5"-42"0,3 0-26 0,-3 0 23 15,0 5-3-15,3 3 2 16,0 8-10-16,-3 13-1 16,0 14-13-16,-6 10 1 0,-3 10 1 15,-6 3-6-15,-5 8-1 16,-4 8-2-16,-6-8-2 15,0-2 1-15,6-9-1 0,4-7 0 16,2-11 2-16,6-11-3 16,3-7 0-16,6-9-34 15,9-7-15-15,6-9-25 0,9-10-11 16,5-7-11 0</inkml:trace>
  <inkml:trace contextRef="#ctx0" brushRef="#br0" timeOffset="203985.7643">10679 7107 224 0,'6'-19'85'0,"-6"17"-46"0,-6 4-15 16,3 1 29-16,-3 2-16 16,0 3-6-16,-2 3-10 15,-1 7-3-15,0 1-10 32,-6 2-1-32,0 3 0 0,-3-1 8 0,0 1 2 15,0-3-4-15,6 1-3 16,6-4-5-16,6-2-4 15,6-3 0-15,6 0 1 16,0 1-1-16,3-4-1 16,0-2 1-16,3 0 1 15,0-3-1-15,0 1 2 0,-1-1-4 16,-2 0-2-16,0-2-25 16,-3 0-9-16,0-3-85 15,-3 0-26 1</inkml:trace>
  <inkml:trace contextRef="#ctx0" brushRef="#br0" timeOffset="205002.5221">10944 7004 324 0,'-15'0'121'0,"9"0"-66"0,-3 2-49 15,7-2 28 1,2 0-18-16,0 0-3 15,2 0-11-15,4 0-1 16,6 0-1-16,0 0 0 0,3 0 0 16,0 0 0-16,0-2 0 15,-3-1 0-15,0 3 2 16,0 0-1-16,-3 0 2 16,-1 3-2-16,-2 4-1 0,-6 9 1 15,0 6 1-15,-3 7-1 16,0 8-1-16,1 5 5 15,-4 11 4-15,-3-3-5 0,-3-2 0 16,-3-9 4-16,0-4 5 16,-3-11-7-16,0-11-1 15,-3-10-3-15,4-11-2 0,-1-6-4 16,3-4-2-16,3-6-11 16,6 0-1-16,3 0-20 15,9 3-8-15,9 3-44 16,6-1-19-16,5 1-5 15</inkml:trace>
  <inkml:trace contextRef="#ctx0" brushRef="#br0" timeOffset="205265.4186">11447 6744 324 0,'-3'0'121'0,"0"0"-66"0,0 21-44 16,0-10 28-16,0 8-10 16,-3 12-2-16,-8 6-11 15,-10 14-3-15,-12 7-7 16,-12 13 0-16,-2 14 1 0,-1-6-3 0,10-2-1 16,-1-3-1-16,0 0-2 15,-2-5 1-15,5-8-1 0,6-14-5 16,9-10-1-16,9-10-66 15,9-11-26-15,6-14-61 16</inkml:trace>
  <inkml:trace contextRef="#ctx0" brushRef="#br0" timeOffset="206003.1242">11537 7123 176 0,'0'-22'66'0,"0"14"-36"0,-3 1-9 0,3 4 25 15,-3 3-6-15,-3 3 1 16,0 7-17-16,-3 6-4 16,-3 13-12-16,-3 8 1 0,0 8 4 15,0 0 2 1,-3 0 3-16,1-3-6 15,2-5-2-15,3-7-5 16,6-7-2-16,3-7-1 16,6-5-2-16,6-9-2 0,0-9 1 15,6-7 1-15,5-12 0 16,7-9 2-16,12-10 3 16,5 1-7-16,1-4-3 0,-3 3 0 15,-9 8 3-15,-7 10 1 16,-5 9 3-16,-9 10 1 15,-6 13 1-15,-9 11-5 16,-6 13 1-16,-6 11-2 16,-3 2 0-16,-2 6 4 15,2-1 1-15,6-4-1 0,9-6-2 16,3-11-2-16,12-7 1 16,9-14-23-16,5-15-12 15,4-14-23-15,3-13-11 16,0-19-39-1,2-2-27-15,10-6 63 16</inkml:trace>
  <inkml:trace contextRef="#ctx0" brushRef="#br0" timeOffset="206565.5178">12135 6771 228 0,'6'-29'88'0,"-9"34"-48"0,-6 3-20 16,0 0 27-16,-3 10-16 0,-3 11-3 15,-12 11-10-15,-2 10-1 16,-4 6-10-16,0 13 2 0,3 5 4 15,4-3-5-15,5-5 0 0,3-7-6 16,6-9-2-16,3-10 0 16,3-11 0-16,3-8-3 15,6-13 2-15,9-14-15 16,3-9-4-16,6-15 3 16,3-9 3-16,-10-4 3 15,-11 6 2-15,-9 3 8 0,-8 5 2 31,-4 8 14-31,-6 5 5 16,-9 8 5-16,-3 3 4 16,4 5-2-16,2 2 1 15,9 1-16-15,9 0-5 16,15 2-6-16,9-2-2 16,9 2 3-16,3-8 1 0,6-2-4 15,8 0-1-15,13-1-8 16,2-2-2-16,-2 0-20 15,-3 0-6-15,-10 1-1 0,-5-1 1 16,-3 2 17-16,-9 1 10 16,-6 0 9-16,-4 2 6 15,-2 3 5-15,-3 3 2 0,-3-1 8 16,-3 4 5-16,-3 4-7 16,0 6 1-16,0 5-9 15,-3 6-3-15,-3 2-1 16,1 5 1-16,-4-2-3 15,0-3-2-15,3-2-3 32,0-4-1-32,3-1-18 0,3-4-7 15,3-5-38-15,6-5-15 16,0-5-42 0</inkml:trace>
  <inkml:trace contextRef="#ctx0" brushRef="#br0" timeOffset="207619.6143">12212 7305 184 0,'-3'-2'68'0,"6"-6"-36"0,-9 0-11 0,9 2 22 0,0 1-8 16,-3-3-1-16,3-2-17 15,-3-4-5-15,3-4-8 16,0-1-1-16,3 3 1 0,0 1-7 16,3-4 0-16,3 0 3 0,3 4 2 15,0 1-3-15,3 6 1 16,-1 6 0-16,4 4 2 15,-3 6-1-15,-3 3 2 16,-6 2-2-16,-9 8-1 16,-6 3 3-16,-3 3 2 15,-6 2 11-15,-3 2 7 0,0-1-8 16,1-4-1-16,-4-5-2 16,0-5 2-16,0-5-7 15,3-6-2-15,6-2-3 16,6-6-2-16,3-8-4 0,9-7 0 15,3-6-18-15,3-8-6 32,6-2-14-32,6-1-4 0,9-2-4 15,2 3-1-15,4 5 14 16,3 5 10-16,-4 0 18 16,-2 11 10-16,-6 5 16 15,-6 3 9-15,-6 5 11 16,-4 5 7-16,-5 8-9 15,-6 6-1-15,-3 7-8 0,-6 3-2 16,-6 9 0-16,-2-1 0 16,-4-3-2-16,3-5-2 15,0-5-8-15,3-6-3 16,3-4-5-16,9-12-3 16,9-4 0-1,3-9-4 1,9-7 2-16,0-4 1 15,-1-7 0-15,1 0-7 16,3 0 0-16,0 0 1 16,0 2 1-16,0 4 3 15,-4 1 1-15,-2 7-2 16,-3 4 2-16,-9 11 3 0,-3 13 3 16,-6 0-2-16,-3 11-2 15,-3 3 8-15,-3 7 4 0,0-2 5 16,3 0 3-16,1-3-9 15,2-3-2-15,3-5-6 16,6-5-3-16,5-10-3 16,4-9 1-16,6-8-4 15,9-12-1-15,6-9-13 0,0 0-3 16,-1-5-10-16,1-3-3 16,-3 6 17-16,-3 2 9 15,-7 3 7-15,-5 11 2 16,-6 7 6-16,-6 8 4 15,-6 11 1-15,0 8 1 16,-3 8 5 0,0 5 3-16,0 3-6 15,3 2-1-15,3-5-7 16,3 0-2-16,3-5-2 16,3-5-2-16,0-9 1 15,0-4-1-15,0-9-7 0,0-5 0 16,0-5-43-16,-3 0-19 15,-3-1-91 1</inkml:trace>
  <inkml:trace contextRef="#ctx0" brushRef="#br0" timeOffset="208189.1796">11510 7197 176 0,'-6'0'66'0,"6"-11"-36"0,0-2-18 0,0 8 19 16,3-1-10-16,3 1-1 15,0 0-12-15,3-3-3 0,3 0-3 16,5 0 1-16,4 3 0 0,0-1-1 16,0 4-2-16,-3 2-8 15,0 0-3-15,-6 2-91 16</inkml:trace>
  <inkml:trace contextRef="#ctx0" brushRef="#br0" timeOffset="212501.8199">3786 8522 228 0,'0'0'85'0,"6"-2"-46"0,8-1-48 0,-5 0 14 31,3 1-3-31,3-4 1 0,6 1-26 16,3-3-9-16,0 3-55 15,-4 0-23-15,1 2 52 16,-3 0 28-16</inkml:trace>
  <inkml:trace contextRef="#ctx0" brushRef="#br0" timeOffset="212670.6716">3857 8625 196 0,'-12'14'74'0,"9"-12"-40"0,3 1-27 0,0-3 20 15,6 0-16-15,3 0-6 16,9-5-3-16,6-1-2 16,5 4 0-16,4-4-5 0,0-2-1 0,3 1-90 15</inkml:trace>
  <inkml:trace contextRef="#ctx0" brushRef="#br0" timeOffset="213540.5831">4565 8252 160 0,'0'-5'60'0,"3"2"-32"0,-3 1-9 15,0 2 23-15,0 0-3 16,0 0-1-16,0 0 1 16,0 0 0-16,3 2-21 15,-3 6-2-15,0 6 1 0,0 4-5 16,0 3 1-16,0 11-8 16,-3 8-1-1,-2 5-2-15,-4 0 1 16,-3 2-2-16,0 1 2 15,0-3-4-15,3-5 0 16,0-6 1-16,3 0 2 16,0-7-47-16,3-6-20 15,3-5-75 1</inkml:trace>
  <inkml:trace contextRef="#ctx0" brushRef="#br0" timeOffset="213703.3812">4679 8541 220 0,'-15'8'85'0,"15"-8"-46"0,-6 2-43 15,6-2 13-15,0 0-7 16,0 0-2-16,0 0-39 16,0 0-19-16,6 0-28 15,0-2-9-15</inkml:trace>
  <inkml:trace contextRef="#ctx0" brushRef="#br0" timeOffset="214056.1412">4920 8311 208 0,'0'2'79'0,"0"-2"-42"0,6 0-28 0,0 0 22 15,0 3-10-15,0 0-2 16,-1-1-7-16,1 3 0 0,0 3-7 15,0 3-1-15,-3 5 0 0,0 2-2 0,0 4-2 16,-3 1 3-16,0 4 0 16,-3-1-1-16,0 1 1 15,-6-3 11-15,0-3 6 16,1-3 1-16,2-2-1 31,0-3-8-31,3-2-3 0,6-3-5 16,3 0-3-16,0-3 0 15,2-2-1-15,1-3 0 16,3-3 0-16,3-2-20 16,0-3-7-16,3-5-54 15,-3-6-23-15,12-7-12 16</inkml:trace>
  <inkml:trace contextRef="#ctx0" brushRef="#br0" timeOffset="214425.077">5164 8324 252 0,'-30'2'96'0,"27"-2"-52"0,-12 3-16 0,12-3 32 16,0 0-24-1,0 0-8-15,3 3-15 16,0-1-4 0,15 1-5-16,3-3-1 0,6-5-3 0,3-3-1 15,2-3 1-15,1 1 2 16,-3-1-1-16,-6 0-1 15,-3 1 1-15,-4-1-1 16,-2 3 0-16,-3 6 2 0,-3 2 1 16,-3 5 1-16,-3 8-2 15,-3 6-2-15,-3 2 1 16,-3 13 1-16,-3 9 3 16,-5 4 2-16,-4 4-3 15,0 1-1-15,3 1-3 16,3-8-1-16,3-8 1 0,3-2 2 15,3-6-10-15,3-8-2 16,6-5-35-16,3-8-13 16,6-8-25-16,0-8-11 15,0-8-15 1</inkml:trace>
  <inkml:trace contextRef="#ctx0" brushRef="#br0" timeOffset="214656.8776">5455 8292 280 0,'0'-11'104'0,"3"9"-56"0,3-3-27 0,-3 2 30 15,3 0-20-15,0 1-8 16,6-4-11-16,6-2-4 0,0 0-4 16,0 3-1-16,3 0 1 0,-1 0-2 15,-2 2-2-15,0 0-17 16,-3 1-9-16,-3 2-33 15,-3 0-12-15,-3 0-42 16,-6 0-39 0,0 0 62-1</inkml:trace>
  <inkml:trace contextRef="#ctx0" brushRef="#br0" timeOffset="215003.8903">5622 8221 228 0,'-15'2'85'0,"6"1"-46"0,-3 5-19 0,6-3 24 16,-2 3-13-16,-7 5-6 15,3 6-6-15,-3-1-2 16,3 4-9-16,0 4-1 0,0-2 3 0,3-3-2 16,3 0 1-16,0-2-5 15,3-3-3-15,3-3-3 0,6-3 1 16,3-4-1-16,9-6 0 16,3-6 4-16,6-2 1 15,0 0-1-15,-1 3-2 16,-2 0 1-16,-3 0-1 0,-3 2 0 15,-6 6 2-15,-6 5-1 16,-6 5-1-16,-6 8 12 16,-9 5 6-16,-6-4-5 15,-9 4-2-15,-3-2-4 16,1 0-2-16,-1-3 1 31,6-5 1-31,6-6-6 0,6-4-2 16,4-6-53-16,8-6-22 15,9-7-84 1</inkml:trace>
  <inkml:trace contextRef="#ctx0" brushRef="#br0" timeOffset="215487.9493">6009 8181 272 0,'-39'13'104'0,"22"-10"-56"0,-13 5-43 0,18-6 22 0,-3 4-4 16,0-1 1-16,3 6-9 16,0-1-2-16,3 3-7 15,3 6-4-15,6-1 1 0,6 1 0 16,3 2 3-16,6 3-1 15,9 0 2-15,0-3-6 16,3 0-1-16,-1 3 2 0,-2 0 1 16,-6-3-1-16,-3 3 1 15,-6-3 0-15,-9 0 1 16,-9 3-2-16,-9 2 1 16,-6 1 2-16,-3-3 4 15,1-3 5-15,-1-5 1 16,3-6-2-16,3-2 0 0,6-5-10 15,3-9-1-15,4-4-2 16,5-6 2-16,3-8-3 0,8-5-2 16,7-5 2-16,12-9 2 15,6 4-9-15,6-1-4 16,2 0-19-16,1 6-7 31,-6 2-31-31,-1 0-13 0,1 9-12 16,-3-1-47-1,-3 0 36-15</inkml:trace>
  <inkml:trace contextRef="#ctx0" brushRef="#br0" timeOffset="215803.6663">6369 8120 244 0,'0'-8'90'0,"0"3"-48"0,0 5-18 16,0 2 27-16,-6 6-13 0,-3 6-2 16,0 7-6-16,-2 8-1 15,-4 11-16-15,-3 7 3 0,-3 11 4 16,3 6-5-16,0-6 2 15,3-2-6-15,3-6 1 16,4-8-7-16,2-7-1 16,3-9-4-1,3-5-1-15,6-7-1 16,5-14 0-16,7-11-3 16,3-5-1-16,6-10-6 15,0-6 0-15,-6-2 6 0,-7 2 3 16,-8 3 3-16,-9 7 2 15,-5 4-1-15,-4 5 2 16,-3 5-4-16,0 3 0 0,3-1 1 16,-3 6 2-16,3 0-52 15,3 3-21-15,6 5-94 16</inkml:trace>
  <inkml:trace contextRef="#ctx0" brushRef="#br0" timeOffset="216473.586">6688 8252 256 0,'-6'-8'96'0,"6"8"-52"0,3 0-32 16,0 0 26-16,3 6-7 0,6 4 2 0,5 6-13 15,4 5-2-15,3 1-10 16,6 7-7-16,-6 0-2 0,-3 2 3 16,-1 1 1-16,-2-3 1 15,0-2 0-15,0-3-40 16,-3-6-17-16,0-7-47 31,-3-9-17-31,3-7 13 16</inkml:trace>
  <inkml:trace contextRef="#ctx0" brushRef="#br0" timeOffset="216742.4084">7030 8147 244 0,'-9'-11'93'0,"6"6"-50"0,-3 7-22 16,3 1 30-16,0 2-14 15,-3 3-1-15,-3 5-10 0,-3 6-2 16,-2 5-13-16,-7 7 0 0,-6 1 2 15,-3 5-5-15,-6 11-2 16,4-3-1-16,-1 3 1 31,6-6-5-31,0-2-3 0,7-3 3 16,2-3 1-16,3-5-18 16,6-2-9-16,6-6-40 15,3-5-16-15,6-8-51 16,9-8-34-1,9-6 75-15</inkml:trace>
  <inkml:trace contextRef="#ctx0" brushRef="#br0" timeOffset="217005.6459">7250 8255 272 0,'-9'8'104'0,"9"3"-56"0,-9 12-38 16,7-9 25-16,-4 4-8 0,-3 14 1 16,-6 10-11-16,-3 6-5 15,3 2-7-15,0 3-4 0,6-3 0 16,0-2-4-16,6-3 2 31,0-3-4-31,3-7-1 0,9-9-35 16,3-7-15-16,3-11-24 15,6-11-8-15,3-8-13 16</inkml:trace>
  <inkml:trace contextRef="#ctx0" brushRef="#br0" timeOffset="217274.0996">7405 8522 212 0,'9'-29'79'0,"-3"19"-42"0,6-9-37 0,-3 11 16 15,3-5-9-15,3 2-2 16,8 3 0-16,-2 3-1 15,3 2-2-15,0 6 7 0,-3 5 4 16,-6 5 7-16,-3 8 4 16,-7 6 5-1,-5-1 5-15,-5 1-6 16,-10-1-2-16,-3 1-3 16,0-4 0-16,-3-1-4 0,0-6-2 15,0-9-7-15,1-4-4 16,5-3-6-16,3-5 0 15,0-6-16-15,3-7-4 16,3-6-85-16,3-3-35 0,-6 1 0 16</inkml:trace>
  <inkml:trace contextRef="#ctx0" brushRef="#br0" timeOffset="217775.2558">7774 8149 312 0,'-21'0'115'0,"21"0"-62"0,3 0-55 0,0 0 20 15,3-2-13-15,0-1-3 16,3 0-1-16,0 1-1 15,3-1 0-15,3 0-14 0,3 1-3 16,0-1-75-16,14 0-75 16,1-2 44-16</inkml:trace>
  <inkml:trace contextRef="#ctx0" brushRef="#br0" timeOffset="221303.1348">8152 7990 236 0,'-12'-13'90'0,"12"11"-48"0,0-1-34 0,0 3 24 16,6-3-14-16,3 1 0 16,0 2-10-16,0 0-3 15,0 5-3-15,0 3 1 0,-3 5 0 16,0 3 1-16,-3 5 2 0,-3 3-3 15,0 2 0-15,-3 6-1 16,-6 0 1-16,-6 0 0 16,-3-1 3-16,0-2 19 15,0-2 8-15,4-6-5 16,2-2-2-16,3-6-13 16,15-5-5-16,3-3-8 15,5-5 0-15,1-3 2 16,0-2-1-16,3-3 2 15,0 0-7-15,3-2 1 16,3-1-30-16,2-5-11 16,4 0-37-16,0-7-16 15,-3-7-30 1</inkml:trace>
  <inkml:trace contextRef="#ctx0" brushRef="#br0" timeOffset="221487.1503">8423 7938 292 0,'-12'-6'110'0,"9"6"-60"0,-6 6-30 0,6-4 32 16,-6 3-13-16,0 6-2 16,1 10-17-16,-1 14-5 0,0 7-9 15,0 8-2-15,0 6 2 0,0-1-5 16,0 1-1-16,3-3-13 16,3 0-7-16,3-11-73 15,0-8-33-15,6-7-18 16</inkml:trace>
  <inkml:trace contextRef="#ctx0" brushRef="#br0" timeOffset="223540.7275">9004 8072 260 0,'-3'-7'99'0,"0"12"-54"0,0-3-53 16,3 12 68-16,-3 9-22 15,-3 9-18-15,-3 13-9 16,-3 8-9-16,-6 19-2 0,0 2 1 31,-9-3-1-31,6-2 2 0,1-8-1 16,-1-6-1-16,9-2 1 15,3-16 1-15,0-10-32 16,6-6-14-16,9-8-20 0,6-10-6 16,3-11-13-1,6-8-27-15,2-8 40 16,4-5 52-16,0-13 30 0,-3-1 45 16,-3 4 19-16,-3 2-5 15,-4 0-2-15,-2 10-13 16,-6 6-5-16,-3 10-28 15,-3 9-5-15,-3 7-1 0,-3 6-5 16,0-1-2-16,-3 3 8 16,1 3 3-1,-4 3-3-15,0-3 0 16,-3 0-4-16,6-1-1 16,0-1-5-16,9 2-5 15,15-3-4 1,0-3 3-1,3-2-2-15,5-5 0 16,4-3-32-16,6-5-16 0,3-3-36 16,2-8-14-16,-2-8-30 15</inkml:trace>
  <inkml:trace contextRef="#ctx0" brushRef="#br0" timeOffset="223926.146">9319 8356 280 0,'-15'0'104'0,"12"0"-56"0,-12 0-23 0,9 0 31 0,0 0-17 16,3 0-2-16,0 0-18 16,3 0-4-16,0 0-7 15,9 0-5-15,3 0-2 16,0 0 2-16,6-3-4 16,-6 0-2-16,6 1 2 15,-3-4 2-15,-3 1 2 0,2 2 1 16,-2 3-5-16,-3 3 1 15,0 5-2-15,-3 5 0 16,-6 6 6-16,0 10 2 16,-3 5-7-16,-3 9-1 15,-6 2 6-15,0 0 7 16,-2-3-3-16,-4-5 0 0,3-3 2 16,-3-5 1-16,0-10-3 0,0-9-3 15,3-4-5-15,-8-12 0 16,5-7-20-16,3-5-9 15,3 2-67-15,9 0-29 16,6-5-29 15</inkml:trace>
  <inkml:trace contextRef="#ctx0" brushRef="#br0" timeOffset="225593.2869">10170 7850 156 0,'-3'-5'60'0,"3"2"-32"0,0 3 0 0,0 0 49 16,-3 6-20 15,-6 7-11-31,-5 8-9 16,-7 8-22-16,-15 21 0 0,-6 14-1 16,-2 10-5-16,-1 13-3 15,0 8-1-15,-5 1-1 16,-7-1 6-16,-2-8 4 0,2-5-3 15,10-5-1-15,5-11-6 16,6-10-1-16,9-11-3 16,7-11-1-16,2-7-8 0,9-9-2 15,3-2-21-15,9-11-6 16,9-13-19-16,14-8-6 16,10-5-43-1,9-5-38-15,5-14 57 16</inkml:trace>
  <inkml:trace contextRef="#ctx0" brushRef="#br0" timeOffset="226494.1914">10144 8440 204 0,'-6'-5'77'0,"-3"-6"-42"0,3 6-41 16,0 2 51-16,-3 3-16 31,0 0-6-31,0 3-5 15,0 0-11-15,-6 7 0 0,3 6 0 0,-6 3 3 16,4 4 1-16,-4 4-5 16,-3-1-4-16,3 1 5 15,0-1 3-15,3-2 1 16,3-3 1-16,3-2-6 16,3-6-2-16,6-2-4 0,6-9-1 15,6-7 1-15,6-6 2 16,9-4-3-16,9-4 0 15,-4-10-6-15,1-5 0 16,0-6 1-16,-6 3 1 16,-6 5 3-16,-7 8 1 15,-2 6 3 1,-6 10 1-16,-3 10 3 16,-6 12 3-16,-6 9 5 15,-3 7 1-15,-2-4 0 16,-1 3 1-16,3-2-8 15,3-1-5-15,3-5-2 0,6-2-1 16,6-9-3-16,6-7 2 16,6-6-10-16,-1-7-5 15,4-9-25-15,3-7-11 0,3-11-11 16,9-6-1-16,2-7 8 16,1-3 5-16,-3-2 26 15,-1-1 15-15,-5 6 11 16,-3 2 5-16,-9 8 39 15,-3 11 20 1,-9 19 24 0,-3 12-34-16,-9 12-16 15,-6 7-13-15,-6 16-6 16,-3 8-4-16,-3 10-2 16,-3 12-4-16,1-4 1 15,-1-2-2-15,3 0 0 16,6-11-5-16,3-8-3 0,6-10 0 15,6-8-1-15,3-8 0 16,9-14 0-16,3-12-16 16,9-9-4-16,3-15-8 15,0-6 0-15,-9-5 4 0,-6 3 2 16,-18 5 15-16,-6 8 6 16,-6 5 15-16,-3 5 6 0,0 9 7 15,6 2 6-15,-2 5-3 16,5 6 0-16,6-3-17 15,3 5-6-15,3-2-4 16,9 5-3-16,9-3 1 16,9-2-1-16,11-6 0 31,10 3 2-31,0-5-23 0,-4-3-11 16,-2 3-8-16,-6-1-1 15,-7 1-10-15,-2 0-3 16,-3 2-33-1,-3 6-53-15,-3 5 34 16</inkml:trace>
  <inkml:trace contextRef="#ctx0" brushRef="#br0" timeOffset="227657.3152">10620 8578 212 0,'-6'0'82'0,"6"5"-44"0,-3-10-14 0,3 5 27 16,0-5-20-16,0-6-7 16,3-2-14-16,0-6-7 15,3-2-2-15,6-8-1 0,3 5 2 16,2 3-1-16,1 2-1 16,6 4 1-16,3 4-1 0,-6 3 0 15,0 5 0-15,-4 3 0 0,-5 8 2 16,-3 6 3-16,-9 9 4 15,-9 9-2-15,-6 2 1 16,-5-2-1-16,-4 3 3 16,0-4-1-16,0-2 2 31,3-2 3-31,-2-9 3 16,2-4-9-16,6-20-2 15,6-7-9 1,9-8 0-16,3-8-4 15,6-5 2-15,6-9-2 16,3 6 2-16,8 3-2 16,7-1 2-16,3 4 1 0,2 1 2 15,-2 4 1-15,-3 8 1 16,-6 7 0-16,0 6 0 16,-7 5 0-16,-2 5 2 15,-3 3-1-15,-6 8-1 16,-3 8 3-16,-6 5 0 15,-3 5 1 1,-9 3 2-16,-3-3-1 16,-6-2 2-16,-2-3 5 15,5-5 4-15,0-3-6 16,6-5-3-16,3-5-4 16,9-9-3-16,6-4 1 0,9-4-1 15,6-7-3-15,0-8 0 16,2-8 4-16,-2 0 1 15,0-6-7-15,0 4-2 0,3 2 4 16,-4 0 1-16,4 5 2 16,-9 8 0-16,-3 5 0 15,-3 11 0-15,-3 6 0 16,-6 9 0-16,-3 7 0 16,-3 9 2-16,-3 4 8 0,0-1 5 15,0 1-1-15,3-4 0 16,0-4-6-16,3-6-3 15,3-3-2-15,3-7-3 16,6-8 1-16,3-6-1 16,6-8-3-16,9-4 2 31,3-12-8-31,2-10-2 0,1 0-3 16,0 0 1-16,-3 0-2 15,-7 3 2-15,1 4 5 16,-6 7 4-16,-6 4 5 15,-3 11 2-15,-3 0-4 0,-6 11 1 16,-3 7 4-16,0 14 5 16,-3 5 4-16,0 6 4 0,-3 2 0 15,6-13 1-15,0-6-5 16,3 1 0-16,3 4-8 16,3-4-3-16,3-6-4 15,3-7 1-15,0-9 3 16,0-5 1-16,3-5-15 15,-4-3-6 1,1-3-57-16,0 3-24 16</inkml:trace>
  <inkml:trace contextRef="#ctx0" brushRef="#br1" timeOffset="246843.898">20588 5662 348 0,'-32'0'129'0,"29"-3"-70"0,6 6-71 0,3-3 20 0,5 0-4 15,7 0 2-15,3 0 4 16,0-5 1-16,6 0-5 16,0-1-2-16,-1 1 0 0,1 0-5 15,3-1 1 1,-3-2-46-16,-4 0-22 16,-2 1-27-16,-3-4-9 15,-6 0 5 1</inkml:trace>
  <inkml:trace contextRef="#ctx0" brushRef="#br1" timeOffset="247161.8052">20859 5466 348 0,'-12'0'129'0,"12"0"-70"0,3 0-53 16,3 0 25-16,3 3-8 16,3 0-2-16,3-3-11 15,6 0-6-15,3 0-3 16,2 0-1-16,1 2 2 0,-3 1-1 0,-3 0-1 15,-3 2 1-15,-3 0 1 0,-7 8 5 16,-2 6 4-16,-6 5 5 16,-8 5 4-16,-10 0 1 15,-6 3-1-15,-3-9-6 16,-6 1-4-16,7-3-8 16,2-2-1-16,6-1-1 31,3-2 0-31,3-2-27 0,6-1-11 15,6-3-28-15,6-4-8 16,6-4-45-16,3-2-19 16,3-2 21-1</inkml:trace>
  <inkml:trace contextRef="#ctx0" brushRef="#br1" timeOffset="247496.7853">21523 5286 356 0,'-9'-8'134'0,"9"8"-72"0,0 3-63 16,0 0 25-16,0 5-3 15,-6 8 4-15,0 7-2 32,-3 12-2-32,-3 10-11 0,-6 13-4 0,-2 5 0 15,-4-4-3-15,0 4-2 16,6-2-3-16,0-5 1 16,3-4-8-16,3-9-2 15,7-9-34-15,2-5-15 16,6-5-53-16,5-11-23 15,4-5 14-15</inkml:trace>
  <inkml:trace contextRef="#ctx0" brushRef="#br1" timeOffset="248228.0992">21556 5720 368 0,'-6'-16'140'0,"6"3"-76"0,3-5-64 15,-3 7 29-15,0 1-9 16,0 2 0-16,0 0-2 16,-3 2 1-16,0 4-10 15,0 7-3-15,0 3 0 0,-3 5-3 16,0 8-2-16,-6 0 2 16,0 3 0-16,0 3-1 0,3 2-2 15,0-3 1-15,6 3-1 16,3-5-3-16,3-5 0 15,3-6 2-15,0-5 0 16,3-5 1-16,3-6 0 16,3-8-5-16,3-7-1 15,3-3-2-15,-3-6 0 0,2-5 5 16,-2 1 1-16,-3-1 2 16,-3 3 0-16,-6 8 0 15,0 5 2-15,-6 5-1 16,-3 11 2-16,-3 6 2 15,0 7 2-15,-3 5-3 32,0 1-1-32,0-1 1 0,3 1 0 15,0-1-5-15,3-2-1 16,3-3-15-16,3-2-4 0,3-3-24 16,3-5-9-16,3-6-25 15,6-5-8-15,3 0-8 16,0-5-24-1,-1-3 46-15,4-3 78 0,-3 1 41 16,-3 2 33-16,-3 3 13 16,0 2-20-1,-3 6-8-15,-3 5-36 0,-3 3-4 16,0 7 0-16,-4 3-7 0,-4 3 1 16,-4 3-5-16,0 2 2 31,-3 3-4-31,0 0-1 0,0-1-4 15,0-4-1-15,3-6-6 16,3-2-1-16,3-6 1 16,6-5 2-16,3-8-11 15,6-5-3-15,0-3-23 16,5 0-7-16,1-8-21 16,3 6-8-16,0-1-5 0,3 3-3 15,-1 6-6 1</inkml:trace>
  <inkml:trace contextRef="#ctx0" brushRef="#br1" timeOffset="248665.3543">22151 5710 228 0,'9'0'85'0,"-6"0"-46"0,0-3-15 16,-3 3 29-16,0-5-9 15,0-1-2 1,-3 1-14-16,0 0-6 16,-3 2-12-16,-3 1 2 0,-3 2 2 15,-3 2-3-15,3 4-1 16,0 1-4-16,1 4 1 15,2-3-2-15,0 5 2 16,3-2-2-16,3-1 2 16,0 1-4-16,3-3 0 0,6-3-3 15,6-2-1-15,3-3 1 16,2-3 0-16,4-2-9 16,0-3-4-16,0-8-7 15,3 0-2-15,-3 0 7 16,-1 0 6-16,-5 3 8 15,-3 5 3-15,-6 0 15 0,0 11 6 16,-6 2 2-16,-3 9 0 16,-3 1-3-16,-3 4-2 15,-3 5-4-15,-6 8-2 16,-2 5 0-16,-1 5 2 0,-6 6-9 16,0-1-2-16,0-2-3 31,4-5 1-31,2-8-2 0,3-9-1 15,3-4-17-15,3-9-9 16,6-10-22-16,3-13-9 16,3-8-39-16,6-16-13 15,9-3-40 1</inkml:trace>
  <inkml:trace contextRef="#ctx0" brushRef="#br1" timeOffset="249263.1361">22321 5781 304 0,'21'-5'112'0,"-10"-8"-60"0,10 5-34 15,-9 0 31-15,3 0-18 16,6 0-5-16,-3-3-15 16,6-2-5-16,-4-3-4 15,-2-2-2-15,-3-1 3 16,-3 1-2-16,-3 2 2 16,-3 3-2-16,-6 2 2 15,-3 3 4-15,-3 5 4 0,-6 9 0 16,-3 2 1-16,0 5 0 15,0 8 2-15,1 0-5 16,-1 3-1-16,3-3-2 16,3 0 1-16,3 0-4 0,6 1-2 15,0-1 0-15,6-3-1 16,0-2-5-16,0-5 1 16,12-6-16-16,-1-2-4 15,4-9-8-15,3-2-3 16,0-7-9-16,3-1-3 15,-3-3 21-15,2 3 10 0,-5 0 11 16,0 3 5-16,-6 0 29 16,0 5 16-16,0 3-3 15,-3 5-3-15,-1 5-8 16,-2 3-3-16,-3 5-11 16,0 0-3-16,-6 6-8 15,3 2-4 1,3 0-1-16,-3 0-1 15,0-5 0-15,0-5 0 16,0-3 0-16,3-8 0 16,3-11 0-16,3-5 0 0,9-10-5 15,6-3-1-15,5-3 3 16,4 3 3-16,0 5 1 16,-1 8 2-16,-5 8-4 0,-6 8 0 15,-3 6-19-15,-9 7-7 16,0 3-81-16,-12 5-34 15,-12-5-9 1</inkml:trace>
  <inkml:trace contextRef="#ctx0" brushRef="#br1" timeOffset="250182.8106">19085 6752 360 0,'0'-10'134'0,"3"7"-72"0,6 3-63 0,0-3 23 15,6 1-2-15,3-1 2 16,6-2-9-16,8-1-3 16,4 1-6-16,3 0-5 0,-1 0 0 15,1-1-15-15,-6 4-6 16,-6 2-40-16,-4 0-17 16,-2 2-30-16</inkml:trace>
  <inkml:trace contextRef="#ctx0" brushRef="#br1" timeOffset="250430.3279">19097 6961 368 0,'-6'0'140'0,"9"-2"-76"0,3-1-75 0,3 0 24 0,6-2 1 15,12-3 6-15,14-3-8 16,10-2-4-16,2 0-5 15,-5-3-3-15,3 0 3 0,-4 0-11 16,4 0-4-16,-6 6-25 16,-7-3-11-16,-5-1-26 0,-12 4-9 15,-6-3-41 1</inkml:trace>
  <inkml:trace contextRef="#ctx0" brushRef="#br1" timeOffset="250646.1172">19401 6548 316 0,'-21'6'118'0,"15"-4"-64"0,-9 9-50 16,9-8 24-16,-3 7 1 15,-3 11 7-15,-9 8-13 16,4 11-5-16,-1 8-11 16,-3 5-1-16,0-3 1 0,3-2-6 15,0-1-2 1,3-2 0-16,6-5 2 15,3-6-29-15,4-2-11 0,4-3-33 16,7-18-12-16,6-9-55 16</inkml:trace>
  <inkml:trace contextRef="#ctx0" brushRef="#br1" timeOffset="250868.1534">19511 6572 308 0,'0'-29'115'0,"0"27"-62"0,0-4-40 0,0 6 30 16,0 6-13-16,-3 7 0 16,0 5-6-16,0 11-3 15,0 11-11 1,0 5-6-16,0 5-3 0,0 1-1 16,0-1 2-16,-3 0-17 15,3-2-6-15,0-1-50 16,6 4-19-16,3-4-59 15</inkml:trace>
  <inkml:trace contextRef="#ctx0" brushRef="#br1" timeOffset="251747.8456">20496 6665 348 0,'-33'0'132'0,"33"0"-72"0,0 0-70 15,12 0 57-15,0 0-15 16,6 0-3-16,6 0-6 16,6-3-13-16,-1 1-4 0,-2-1 0 15,3-2-3-15,3-1 0 16,-4 1 1-16,1 0 0 16,-3-1-20-16,-3 1-9 0,0 0-25 15,-7 2-8-15,-2 1-32 16,-18 2-87-1</inkml:trace>
  <inkml:trace contextRef="#ctx0" brushRef="#br1" timeOffset="252148.0843">20710 6474 284 0,'-9'-2'107'0,"6"2"-58"0,3-3-46 15,0 3 23-15,0 0 0 16,0 3 5-16,0-1-2 16,0 4 2-16,0 2-17 0,0 0-6 0,0-1-1 15,-3 7-4-15,-2-1 0 16,-4 0 1-16,-3 0 0 16,-9 3-2-16,0 0-2 15,-3 3 1-15,-6-1-1 16,1 1 0-16,2-3 0 15,3-1-3 1,3-1 2-16,3-4 7 16,6-2 6-16,4 0-8 15,2-3-2-15,6 1 2 16,6-1 5-16,8 0-5 16,7 1-2-16,3 2-1 15,6-1 1-15,-3 1-1 0,-1-2 2 16,1 4-2-16,-3-2 2 15,-3-2-44-15,0-1-17 0,-3 0-66 16,2 0-26-16,-2 1 26 16</inkml:trace>
  <inkml:trace contextRef="#ctx0" brushRef="#br1" timeOffset="253897.1779">21538 6604 228 0,'-3'-5'88'0,"3"-3"-48"0,-3-5-23 15,3 7 27-15,-3 4-10 31,0 2-2-31,-3 0-5 0,-3 2 0 16,-3 4-15-16,-6-1-7 0,0 5-1 16,-2 4-1-16,-1 2 3 15,3 2-1-15,3 1 0 16,6-4-6-16,3 1-1 16,9 3-2-16,6-1 3 15,6-2-2-15,3 0 1 0,3-3 2 16,-4-2 0-16,4-3 0 15,0 0 0-15,-3 0 0 16,-3 0 0-16,-3 0 2 16,-6 5 3-16,-6 0 7 15,-6 3 2-15,-3 0-3 16,-9 2-1-16,-9-2-4 0,-9-3-1 31,-8 1-3-31,2-4-2 0,3-2-4 16,7-3-2-16,8-2-48 15,6-8-19-15,9-6-42 16,9-5-58 0,15-7 53-16</inkml:trace>
  <inkml:trace contextRef="#ctx0" brushRef="#br1" timeOffset="254482.6189">21606 6681 280 0,'15'-3'104'0,"-9"3"-56"0,3 5-32 0,-3-2 29 15,0 2-22-15,0 6-7 16,0 5 3-16,-6 8 4 0,-3 5-12 16,-3 2-1-16,-3 1 0 0,0-3-4 15,0-2-1-15,0-6-2 16,0-5 0-16,3-3-4 16,3-2 0-16,3-9-1 15,6-4 0-15,3-9 0 0,9-10-2 31,6-8-4-31,6-6-2 0,8 1 5 16,-2 0 2-16,-3 2 3 16,-3 3 2-16,-4 8-1 15,-2 5-1-15,-6 5 12 16,-3 8 4-16,-3 9-2 16,-6 4 2-16,-3 14-3 15,-3 5 0-15,-3 0-3 0,-3 0 1 16,0 1-4-16,0-7 1 15,0-4-5-15,3-6-2 16,0-8-3-16,6-5 1 16,3-10-6-16,3-6 0 15,3-11-4-15,6-2 2 16,3 0 3 0,8-2 1-16,4 1 0 15,0 7 4-15,-3 4 0 16,-7 9 3-16,-5 4-1 15,-6 12 2-15,-9 7-2 16,-9 8-1-16,0 5 7 16,-12 6 3-16,0 0-8 15,4 0-2-15,-1-3-4 0,3-3 3 0,3-2-24 16,3-5-9-16,3-4-31 16,6-1-13-16,6-4-23 15,9-5-10-15,6-5 10 16</inkml:trace>
  <inkml:trace contextRef="#ctx0" brushRef="#br1" timeOffset="254913.7625">22380 6760 228 0,'3'-32'85'0,"-3"24"-46"0,0-2-17 0,0 5 28 16,-3-1-4-16,0 4 0 15,-3-1-12-15,0 6-6 16,-3 2-16-1,0 5-1-15,1 9 0 0,-4 2-4 16,0 3-2-16,0 0-2 16,3 0 0-16,0-3-2 15,3-3 2-15,3-4-2 16,0-4-1-16,3-2-2 0,3-5 1 16,6-6-1-16,0-5-2 15,3-2-8-15,0-6-5 0,3-6 4 16,2-1 5-16,1 2 5 15,0 2 2-15,-3 6 1 16,0 2 0-16,-3 6 8 16,-6 5 7-16,-3 10 4 15,-3 6 1-15,-3 3-9 16,-3 2-4 0,-3 0-4-16,0 0 0 15,3 1-2-15,0-4-1 16,0-5-4-16,3 1 0 15,3-7-22-15,3-1-11 16,3-6-16-16,0-8-7 16,3-5-25-16,3-9-11 15,9-15-10-15</inkml:trace>
  <inkml:trace contextRef="#ctx0" brushRef="#br1" timeOffset="255998.8706">22702 6411 260 0,'9'-11'96'0,"-9"14"-52"0,0-3-25 0,0 3 29 16,0 2-8-16,-3 8 1 0,-3 11-8 16,-3 5-3-16,-6 3-16 15,-3 7 2-15,-3 4 2 0,-3 4-4 16,1 4 0-16,2-4-11 16,0-7-3-16,6-6-1 15,0-5 2-15,3-7-9 31,6-6-2-31,6-9-19 0,6-9-7 16,6-11 1-16,6-17 1 16,3-7 0-16,3-5-1 15,5-6 8-15,-2-4 3 16,0-1 12-16,0-6 7 16,-3 9 13-16,-4 10 4 15,-5 6 14-15,3 10 6 0,-3 11 8 16,-9 16 4-16,-6 10-12 15,-3 13-7-15,-6 11-10 16,-3 0-2-16,0 6-4 16,3 10 2-16,-6 2-6 0,4 1-1 15,-1-6-2-15,0-2-2 32,3-9-17-32,3-7-6 0,3-8-31 15,3-5-13-15,9-9-11 16,0-7-2-16,0-9-11 15,3-1-14 1,-1-4 50-16,1-2 96 16,0 2 47-16,6 1-3 15,0-1-4-15,-3 0-25 0,3-2-8 16,0 0-27-16,-1-3-6 0,4 0-1 16,0 0-8-16,0 0-1 15,0-2-1-15,0-1 0 16,-4 1-5-16,-2-1 1 15,-3 3 0-15,0 3 2 16,-6 3-1-16,-3-1 2 0,-6 3-2 16,-6 3-1-16,-6 5 7 15,-3 5 5-15,-5 8 3 16,2 3 0-16,0 5 1 16,0 6 3-16,3 2-11 15,0 3-2-15,10-3-4 0,2-3-2 31,3-2-2-31,3 0 1 0,6-6-6 16,5-2 0-16,10-5-13 16,3-8-4-16,3-9-12 15,3-7-4-15,-1-6-8 16,1-2-2-16,-3-5 24 16,-6 2 13-16,3 3 9 15,-4 2 5-15,-2 3 17 0,-3 3 11 16,0 5 7-16,-3 3 5 15,3 5-9-15,-3 3-2 16,0 7-13-16,-3 6-3 16,0 8-4-16,-4 5-1 15,1-3 1-15,-3 4 1 16,0-4-3 0,-3-5-3-16,0-2-2 15,3-6-3-15,0-5-2 16,0-3 1-16,6-10 1 15,3-8 2-15,3-8-1 16,3-9-1-16,9-4 3 0,-1 0 0 16,1 5 1-16,6 2 0 15,-9 6 0-15,-3 5 0 0,-3 8 0 16,-1 5 0-16,1 3-2 16,-3 3 1-16,-3 5-9 15,-3 0-3-15,-3 8-99 16,0 0-80-1</inkml:trace>
  <inkml:trace contextRef="#ctx0" brushRef="#br1" timeOffset="258285.4449">18615 5358 464 0,'-24'50'176'0,"15"-10"-96"0,6 68-100 0,3-39 23 15,6 50-16-15,3 37-2 0,0 16 1 16,3 5 3-16,3 1 7 15,0-17-13-15,0-13-4 0,2-21-51 16,-2-21-22-16</inkml:trace>
  <inkml:trace contextRef="#ctx0" brushRef="#br1" timeOffset="258748.7085">18198 5532 444 0,'-18'-47'165'0,"27"36"-90"0,15-5-101 15,-9 8 19-15,12-2-5 0,23-1 7 16,25 1 1-16,20-1 0 16,48-2 3-16,27-6 2 0,26-7 2 15,42-9-4-15,33-7 1 16,24-5 0-16,8-1 0 15,4 0 0-15,2 11 2 16,-8 8-1 0,-27 5-1-16,-6 8 1 15,-21 3-1-15,-9 5-3 16,-27 3 2-16,-8 5 1 16,-25 0 0-16,-14 3 0 15,-12 5 0-15,-24 2 2 16,-15 6 1-16,-21 5-4 0,-14 14-1 15,-10 15 1-15,-11 16 2 0,-13 21 4 16,-11 24 4-16,-9 32 0 16,-12 24 0-16,-6 24-8 15,-12-4 0-15,-3 9 1 16,-6-5 3-16,-6-11-2 16,-9-14 0-16,-5-26-17 15,-10-13-5-15,-9-23-53 0,4-12-22 16,-25-20-62-1</inkml:trace>
  <inkml:trace contextRef="#ctx0" brushRef="#br1" timeOffset="259088.1517">18671 7340 488 0,'-29'5'184'0,"38"-5"-100"0,11 5-104 0,7-5 26 0,42 3-12 16,26-6 3-16,51 0 8 16,35-7 7-16,34-9-6 15,41-7-3-15,32-11-2 0,31 0-1 16,14 0 2-16,13-3-1 15,-4 0-1-15,-18 6 1 32,-11 5-1-32,-16 2 0 0,-32 4 2 15,-15-1-10-15,-35 5-2 16,-25 1-24-16,-23 2-10 16,-24 0-68-16,-24 0-27 15,-45 0-14 1</inkml:trace>
  <inkml:trace contextRef="#ctx0" brushRef="#br1" timeOffset="262866.2859">19160 5591 140 0,'-12'-3'52'0,"9"-2"-28"0,-3 2 7 16,3 3 24-16,0-3-3 15,0 3 1-15,0 3-12 16,0 2-3-16,0 6-21 15,0 5-1-15,0 5 0 0,-3 5-2 16,0 4 2-16,0 4-3 16,0 0 2-1,-3 1-2-15,6 4 0 16,0-4-3-16,0-3-1 0,3-3-5 16,3-6-1-16,0-4-3 15,3-6-3-15,0-5 2 16,3-8 2-16,3-5 0 15,3-8-1-15,3-3 1 16,3-11-1-16,5-4 0 0,4-1 0 16,3-5 0-16,0-6 0 15,-4 4 0-15,-2 4 0 16,-6 4 0-16,-3 4 0 16,-3 6 2-16,-6 5 1 15,-3 6-1-15,-3 4 1 16,-6 6-4-1,0 11 0-15,-3 7 3 16,-3 6 1-16,-3 0-1 16,0 2-2-16,0 4 3 15,0 1 0-15,6 1-1 16,0 0-2-16,3-6-2 16,6 1 1-16,3-3-19 15,3-1-9-15,3-2-36 0,3-5-14 0,0-2-40 16,0-4-48-1,-3-5 59-15</inkml:trace>
  <inkml:trace contextRef="#ctx0" brushRef="#br1" timeOffset="263304.421">19502 5900 304 0,'-6'-5'112'0,"6"2"-60"0,0-2-34 0,0 5 31 15,0 0-14-15,-3 3-2 16,0 2-13-16,-3 3-2 15,0 5-11-15,-3 3-4 0,3 0-2 16,0 2 1-16,0-4 1 16,0-4-4-1,3-2 1-15,0 0-2 16,3-8 0-16,6-8 2 16,3-5 2-16,0-3-3 15,0-3 0-15,0-2-1 16,3-2 0-16,-3 4 2 15,9-5 2-15,3 3-1 16,-4-3-1-16,4 6 1 0,-3 4 1 0,0 4-1 16,-3 5 2-16,-3 2 0 15,-9 19 7 1,-3 5 0-16,0 5-4 16,-3-4 2-16,0 4-5 15,0 1-2-15,0-1-3 16,0-2 1-1,0-3-4-15,3-3 1 16,0-4-27-16,6-6-11 16,3-8-26-16,3-8-7 15,3-8-15-15,2-5-6 16,4-3-8 0</inkml:trace>
  <inkml:trace contextRef="#ctx0" brushRef="#br1" timeOffset="263495.8907">19859 5765 232 0,'12'-10'88'0,"-12"7"-48"0,6 3-5 15,-6 3 32-15,-3-1-19 16,0 6-5-16,0 3-14 16,0 5-6-16,-3 5-13 15,0 0-4-15,0 3 0 0,0 0-3 0,0-3 0 16,0-3-12-16,3-4-7 0,0-6-40 16,3-3-16-16,3-10-42 31,3-9-56-31,0-4 56 15</inkml:trace>
  <inkml:trace contextRef="#ctx0" brushRef="#br1" timeOffset="263636.4735">19919 5641 348 0,'-3'-21'129'0,"0"13"-70"0,0 0-53 0,3 5 28 16,-3 1-22-16,0-1-4 15,0 3-7-15,0 0-4 16,0 0 2-16,3 0-40 0,3 0-14 15,-3 0-50-15,6-3-21 16,6-5 20-16</inkml:trace>
  <inkml:trace contextRef="#ctx0" brushRef="#br1" timeOffset="263921.8756">20112 5405 356 0,'-18'8'132'0,"12"3"-72"0,-21 13-59 0,22-14 27 0,-4 6 1 16,0 11 4-16,-3 4-4 16,0 6-1-16,0 6-15 15,0-3-1-15,3 4 1 0,0 1-5 16,3-2-2-16,3 2-3 16,3-8-3-16,3-3 1 15,3-5-1-15,3-2-3 0,0-9 2 16,3-4-6-16,6-7 0 15,0-7-17-15,0-5-4 16,-4-3-28-16,1-5-11 16,0-3-36-16,-3-2-14 15,-6-4-7 1</inkml:trace>
  <inkml:trace contextRef="#ctx0" brushRef="#br1" timeOffset="264109.69">19930 5699 384 0,'-20'3'143'0,"20"-6"-78"0,-3 0-56 0,3 3 30 16,0 0-16-16,6 0 0 15,3-2-12-15,2-1-4 0,7 1-4 16,9-4-3-16,6 1 1 0,6-6-19 16,2-2-8-16,-2 0-96 15,-6 0-43-15,-12 2 17 16</inkml:trace>
  <inkml:trace contextRef="#ctx0" brushRef="#br0" timeOffset="303076.7266">2327 9226 352 0,'-12'-8'132'0,"-3"11"-72"0,6 47 20 31,12-42-25-31,0 0-22 16,9-13-20-16,-3 2-9 16,12 16 0-16,-6-2 0 15,9-14-2-15,-3 0-2 0,2 6 1 16,1 0-8-16,-6-16 0 0,9-3-6 16,-9 10 1-16</inkml:trace>
  <inkml:trace contextRef="#ctx0" brushRef="#br0" timeOffset="303208.3158">2595 9311 452 0,'-12'66'167'0,"3"-50"-90"0,0 8-85 47,6 10 22-47,0-5-13 0,0 16-16 16,0-5-5-16,3-14-50 16,-3-2-19-16,3-6-75 15,-9 1-31-15</inkml:trace>
  <inkml:trace contextRef="#ctx0" brushRef="#br0" timeOffset="303379.2002">2393 9771 324 0,'-36'42'121'0,"36"-42"-66"0,-12 3-25 0,12-3 37 15,-3 0-25-15,3 0-9 16,6 3-15-16,-3-1-7 16,15 1-6-16,-3 0-4 0,8-3 2 15,-5 0-2-15,6-3-1 16,9 0-24-1,-6-2-9-15,-4 0-65 0,10-19-26 16</inkml:trace>
  <inkml:trace contextRef="#ctx0" brushRef="#br0" timeOffset="303814.152">2803 9557 280 0,'-9'0'104'0,"9"0"-56"0,3-3-16 0,-3 3 33 15,3 0-30-15,-3 0-9 16,3-3-16 0,0 1-7-16,3-1-2 15,3-2-12-15,0 0-5 0,0-1-89 16,3-2-40-16</inkml:trace>
  <inkml:trace contextRef="#ctx0" brushRef="#br0" timeOffset="304099.1046">3006 9226 352 0,'-15'11'132'0,"15"-19"-72"0,0 13-41 15,0-5 34-15,3 5-20 0,-3 14-4 16,0 2-11-16,0-3-1 15,0 9-10-15,-3 23-2 0,0 0 1 16,-3-7 1-16,3 7 3 16,0-2-3-1,-3 15-4-15,6-15-2 16,-6-11-31 0,12-16-90-1,-3-24-13-15,6-18 244 16,3-13 120-16</inkml:trace>
  <inkml:trace contextRef="#ctx0" brushRef="#br0" timeOffset="304252.5676">3030 9255 428 0,'-6'-5'159'0,"9"7"-86"0,3-4-74 16,0-3 31-16,2 5-21 16,-2 0-2-16,9 0-5 15,0 0 1-15,9 2-2 16,-6 1-7-16,3 2-4 0,8 3-36 15,-5 5-17-15,-6 6-85 32</inkml:trace>
  <inkml:trace contextRef="#ctx0" brushRef="#br0" timeOffset="304443.5556">3107 9483 320 0,'-36'18'121'0,"36"-18"-66"0,-3 5-31 0,3-5 33 15,3 0-29-15,0 0-10 0,9-2-11 0,9-1-6 16,-6 1 0-16,-3-1-1 0,6 0 2 16,-1 1-25-16,1 2-10 15,-3 0-65-15,-3 5-28 16,0 5-6 0</inkml:trace>
  <inkml:trace contextRef="#ctx0" brushRef="#br0" timeOffset="304634.0564">3047 9803 392 0,'-23'21'145'0,"17"-21"-78"0,6 0-56 0,0 0 34 15,6 0-19-15,0 0-5 16,11-3-8 0,-2 1-3-16,12-6-6 0,12-5 2 0,-12 10 0 15,-1 0-18-15,-2 1-9 16,-3-1-64-16,0-10-30 15,-3 5-57 1</inkml:trace>
  <inkml:trace contextRef="#ctx0" brushRef="#br0" timeOffset="306124.957">3634 9477 332 0,'-12'6'126'0,"15"-6"-68"0,0 0-68 16,6 0 39-1,6-3-20-15,0 0-1 16,2 1-3-16,1 2-3 15,-3 0-13-15,-3 0-4 0,0 2-84 16,0 4-34-16</inkml:trace>
  <inkml:trace contextRef="#ctx0" brushRef="#br0" timeOffset="306294.2904">3670 9607 296 0,'-9'8'112'0,"23"-8"-60"0,-11-3-36 16,3 1 29-16,3-6-22 15,3 2-5-15,0 1-11 16,3 0-5-16,3 0-1 16,3-3-78-16,3 0-33 0,8 0-27 15</inkml:trace>
  <inkml:trace contextRef="#ctx0" brushRef="#br0" timeOffset="306864.5843">4214 9282 236 0,'-9'-16'90'0,"9"21"-48"0,0 6-7 0,0-11 59 31,-3 21-26-15,0 18-33-16,0-7-20 16,0 26-11-16,0-7-4 0,-3 2 3 0,4-8-2 15,-1 0 2-15,0-8-2 16,0-3-1-16,0-5-52 16,3-5-23-16,6 2-66 15,2-10-43 1,7-8 80-16</inkml:trace>
  <inkml:trace contextRef="#ctx0" brushRef="#br0" timeOffset="307011.7749">4381 9636 272 0,'-12'5'101'0,"12"-5"-54"0,-27 0-17 0,24 0 31 16,-3 11-27-16,0-3-11 15,0 3-14-15,0-4-5 16,3 1-2-16,0 0-8 0,9-8-4 0,0 0-47 15,9-8-22-15,9-7-62 16</inkml:trace>
  <inkml:trace contextRef="#ctx0" brushRef="#br0" timeOffset="307363.9551">4539 9409 312 0,'-15'2'115'0,"15"-2"-62"0,0-10-40 16,0 7 28-16,3 3-19 15,0 0-4-15,3-3-9 16,0 1-1-16,3 4-5 16,0 1-2-16,5 2 0 0,-2 1 1 15,0 4 1-15,0-2 1 16,-3 13 0-16,-3-5-2 0,-3 5-2 16,0-2 1-16,-6 7 1 15,0-2-3-15,-3 8 0 16,3 0 3-16,-3-9 3 15,0-1 4-15,0-4 5 16,3-2-4-16,0 0 0 16,0-3-6-16,3-5-3 0,0 0 0 15,9-5-1-15,0-1 0 16,9-7 2-16,-3 0-19 16,15-11-8-16,-7 3-53 0,7-9-23 15,12-12-48 1</inkml:trace>
  <inkml:trace contextRef="#ctx0" brushRef="#br0" timeOffset="307679.7516">4929 9313 352 0,'-12'0'132'0,"15"-8"-72"0,0 16-52 16,-3-8 29-16,3 0-12 15,-3 0-2-15,3 6-13 16,0-1-4-16,3-2-4 0,0-1-2 0,-1 1 1 15,1 0-1-15,3-1 0 16,0-2 0-16,3-2 2 16,-3-1-10-16,3 3-4 15,-3 0 6-15,0 5 2 16,-3 0 4-16,-6 11 2 16,0-2-1-1,-6 17 2-15,3-4 4 16,-3 12 6-16,0-7-5 15,-3 13 0-15,0-5-4 16,3 0-1-16,0-9-3 0,3-4-3 16,0-3-42-16,3-11-20 15,0-3-71 1,9-23-65-16,3-21 70 0</inkml:trace>
  <inkml:trace contextRef="#ctx0" brushRef="#br0" timeOffset="307848.786">5194 9348 364 0,'8'10'134'0,"-8"-10"-72"0,15-5-63 16,-12 2 25-16,6 1-16 0,0-1-4 15,3 0-1-15,-3 1 0 16,3-1-1-16,0 1-41 0,-3-4-19 16,0 1-78-1,-3 0-53-15,3-1 81 16</inkml:trace>
  <inkml:trace contextRef="#ctx0" brushRef="#br0" timeOffset="308227.0285">5316 9300 332 0,'-6'13'123'0,"-3"-13"-66"0,3 40-40 0,6-35 30 16,-3 9-14-16,0-1-4 15,-3 13-6-15,0-2-3 16,0 3-10-16,0-4-6 0,3-2-1 0,0-2-2 15,3 0-1-15,0-4-2 16,9-4 1-16,-3 0-1 16,6-6 0-16,-3-2 0 15,6-1 0-15,-3 1-3 16,2-3 1-16,-2 0 2 16,3 0 3-1,-3 0 0-15,0 2 2 16,-3 1-2-16,-3 8 2 15,0-6-2-15,-6 11-1 16,0-3 7-16,-6 8 3 16,3-5-3-16,-12 5 1 15,3-2-5-15,-12-3 0 16,3-3-10-16,-2-8-5 0,2 0-23 16,6-10-8-16,3 3-54 15,9-12-25-15,9-4-22 16</inkml:trace>
  <inkml:trace contextRef="#ctx0" brushRef="#br0" timeOffset="308727.6972">5646 9332 328 0,'-9'-3'123'0,"9"3"-66"0,-9-13-36 15,9 10 33-15,-3-2-27 16,-3-3-7-16,6 5-11 31,0 1-1-31,0 4-5 0,0-2-2 0,0 11 2 16,0-3 0-16,3 11 3 15,0-4-1-15,6 9 2 16,0-5-4-16,3 7-2 16,9 11 0-16,-6-16-1 15,-3-2 0-15,-1-1 0 16,4-2 0-16,-3 0 0 0,-3-3 2 15,-3 6 1-15,0-3-1 16,-6 10-2-16,0-5 1 0,-12 6 1 16,3-3-1-16,-18-6 2 15,7-2-2-15,-10 0-1 16,3-3 3-16,3-5 2 31,3 0-2-31,7-8 0 16,2 0-3-16,9-16-1 0,0 3 1 15,15-8 0-15,-4 2 0 16,16-7 0-16,-3 5-3 16,6-6 0-16,-6 6-25 15,6-5-9-15,-7 7-85 16,7 6-35-16,-3-8 17 16</inkml:trace>
  <inkml:trace contextRef="#ctx0" brushRef="#br0" timeOffset="309481.5476">6164 9268 176 0,'15'3'68'0,"-15"-3"-36"0,3-50-4 0,-3 34 25 0,0 5 1 15,0 3 3-15,0 0-9 16,-6 0-3-16,0 11-25 15,0 0-1-15,-9 7 0 0,-15 25-5 16,0 2 2-16,7-5-5 16,-10 23 1-16,3-7 2 0,0 15 3 31,4-7-7-31,5-6-1 16,3-2-5-16,6-9-3 15,0-4 0-15,12-11-1 16,0-3-3-16,18-11 2 15,-3 1 3-15,9-24 1 16,-4 2-4-16,1-5 1 0,-3 3 2 16,-3-3 1-16,0 0 1 0,-6 3 2 15,0 0-3-15,-6 2-2 16,-3 3-7-16,-3 3-1 16,0 0-17-16,-3 2-4 15,3-2-43-15,0 5-17 16,6-3-80-16</inkml:trace>
  <inkml:trace contextRef="#ctx0" brushRef="#br0" timeOffset="311278.852">6506 9417 284 0,'-12'-3'107'0,"12"3"-58"0,3 5-26 0,-3-5 31 16,6 3-17-16,-3-3-4 15,9 8-13-15,-3 0-2 16,3 8-11-16,0-3-2 0,6 5 1 16,-3-2-3-16,5 8-2 0,-2-3 0 15,3 3 1 1,-3-5-14-16,3 4-5 0,-3-4-40 15,3-3-17-15,-4-3-66 16,1-10-43 0,-3-1 83-16</inkml:trace>
  <inkml:trace contextRef="#ctx0" brushRef="#br0" timeOffset="311510.4302">6929 9406 304 0,'-15'-3'112'0,"15"3"-60"0,-15-2-19 0,15 2 38 15,-9 0-22-15,3 0-7 0,-9 2-10 32,3 1-3-32,-11 10-16 0,2-2 1 0,-9 13 2 15,6-3-6-15,-3 13-1 16,7-5-3-16,-4 14-1 16,3-6-3-16,-3-6-2 15,6-4-4-15,0-3-2 16,4-3-41-16,5-5-17 15,0-3-66-15,9-8-27 0,0 0 7 16</inkml:trace>
  <inkml:trace contextRef="#ctx0" brushRef="#br0" timeOffset="312327.5579">7191 9448 312 0,'0'-5'118'0,"0"5"-64"0,0-3-34 16,0 1 30-16,0 2-12 0,0 0 0 15,0 10-12-15,0 1-7 16,-9 13-10-16,3-3-4 0,-6 16-1 15,3-5-5-15,-3 10 1 16,0-8 0-16,0 6 2 0,3-8-1 16,3 2-1-16,1-2-32 15,5-3-16-15,0-5-47 0,8-8-19 16,-2 0-28 0</inkml:trace>
  <inkml:trace contextRef="#ctx0" brushRef="#br0" timeOffset="312663.5543">7378 9671 316 0,'-3'-16'121'0,"3"16"-66"0,3-24-47 15,0 19 29-15,0-6-19 16,0 3-2-16,6-10-10 16,-3 4-2-16,9-4-2 15,-3 2-2-15,12 3 3 0,-3-1-4 16,5 6 0-16,-5 3 1 15,3 8 2-15,-3-1 1 0,-6 12 1 16,-3-1 6-16,-9 13 6 16,0-4 1-16,-12 12 1 15,0-8 0-15,-6 4-2 0,0-4-4 16,-6-2 0-16,3-6-7 16,0-7-1-16,4-3-4 31,-4-11-3-31,3 1-9 0,3-14-5 15,0 2-24-15,6-9-11 16,0 4-46-16,9-7-20 16,0 4-17-1</inkml:trace>
  <inkml:trace contextRef="#ctx0" brushRef="#br0" timeOffset="312865.9704">7694 9377 392 0,'-9'10'145'0,"9"-10"-78"0,9-2-69 0,-6-1 25 31,6 3-16-31,-3 0-2 16,6-3-3-16,-3 1-2 15,2-1 1-15,1 1-32 0,3-1-12 0,-3 0-62 16,3-2-27-16,-3 2 7 15</inkml:trace>
  <inkml:trace contextRef="#ctx0" brushRef="#br0" timeOffset="313229.3986">7887 9208 324 0,'-3'0'123'0,"3"0"-66"0,6-3-53 0,-3 3 24 16,3 3-14-16,0-1-1 15,6-2-3-15,0 0-1 0,3 3-5 16,-3-1-3-16,3 6 2 0,-3-2 0 16,-3 7 3-16,-4-3-1 15,-5 6 2-15,0 0-2 16,-8 3 0-16,2-3-3 16,-3 2 1-16,0-2 2 0,-3 0 4 31,3-3 0-31,0-2 2 15,0-3-4-15,6 0 1 16,0-3-7-16,3 0-3 0,0-2 1 16,12-3 2-16,-3 0-2 15,9 0 0-15,-3 0-1 16,5 0 0-16,-2 0-36 16,3-3-14-16,-3 3-56 0,-3-8-23 15,0 0 3 1</inkml:trace>
  <inkml:trace contextRef="#ctx0" brushRef="#br0" timeOffset="313414.7856">8173 9237 368 0,'-3'5'137'0,"3"-5"-74"0,-3 18-58 15,3-15 30-15,0 10-12 16,0 1 1-16,-3 9-9 15,0-4-4-15,-3 10-6 0,0-5-6 0,3 5-2 16,0-5-16-16,0 2-7 16,0-2-71-16,0 2-31 15,0-4-20-15</inkml:trace>
  <inkml:trace contextRef="#ctx0" brushRef="#br0" timeOffset="315155.4657">8715 9210 168 0,'-6'-29'66'0,"6"29"-36"0,0-11 2 0,0 9 30 15,3-3-8-15,0 2 1 16,0 3-11-16,-3 0-5 0,0 13-22 16,0-2-1-16,-3 18-2 0,0-3-3 15,-9 17 1-15,3-6-9 16,-3 10-2-16,3-4-1 16,0 2 2-16,0-6-1 15,3-2-1-15,0-5-13 16,3-5-4-16,0-1-33 0,3-10-15 15,0-3-39-15,6-10-17 16,-3-1 18 0</inkml:trace>
  <inkml:trace contextRef="#ctx0" brushRef="#br0" timeOffset="315396.0356">8893 9379 208 0,'12'-18'79'0,"-12"18"-42"0,3-11-8 0,0 9 30 16,-3 2-10-16,0 0-2 15,-9 5-22-15,3-2-8 16,-9 5-10-16,4 0-3 0,-10 5 0 16,3-3 9-16,-3 9 6 15,3-3-6-15,3 2 0 16,3-2-5-16,6 3-3 0,1-3-5 16,10-1 0-16,1-1 2 15,9-1 1-15,0-3-1 0,9-2-2 16,-3-2-24-16,3-6-11 15,-4 0-42-15,4-8-18 16,-3 0-43 15</inkml:trace>
  <inkml:trace contextRef="#ctx0" brushRef="#br0" timeOffset="315827.987">9039 9385 352 0,'-15'0'132'0,"15"0"-72"0,-6 5-48 15,6-5 30-15,0 0-18 16,0 0-3-16,3 5-10 0,0 1-3 16,3-4-4-16,0 1-5 0,6 0 0 15,-3-1 1-15,9-2 2 16,-3 0-1-16,9-2-1 16,-6-1-4-16,5-5 0 15,-5 3-3-15,0-1 2 16,-3 1 5-1,-3 2 2-15,-3 1 0 16,-3 7-2-16,-3 0 1 0,-6 6 1 16,0 0-1-16,-9 15-1 15,0-5 7-15,-6 19 3 16,3-6 1-16,-3 14 1 16,0-6 5-16,1 1 1 15,2-6-1-15,0-3 0 0,3-5-5 16,0-8-2-16,3-2-4 15,-3-14-1-15,3 0-6 16,-3-20 1-16,0 1-11 16,1-15-5-16,2 5-12 15,3 1-5-15,0 1-48 16,3 4-20-16,0 2-71 16</inkml:trace>
  <inkml:trace contextRef="#ctx0" brushRef="#br0" timeOffset="316397.1616">9757 9271 252 0,'3'-13'96'0,"-3"13"-52"0,9-19-18 15,-7 14 29-15,1 2-12 16,0 1 0-16,0 4-2 0,0 1 1 16,-6 13-23-16,0-3 0 0,-17 19 0 15,2-6-3-15,-15 27 1 16,3-8-5 0,-8 21-2-16,5-7-6 15,-3 15-1-15,3-14-1 16,-2 15-2-16,5-12-19 15,3-2-8-15,3-8-76 16,6-16-35-16,4-5-31 16</inkml:trace>
  <inkml:trace contextRef="#ctx0" brushRef="#br0" timeOffset="317128.3226">10075 9451 204 0,'-6'-16'77'0,"6"16"-42"0,-6-8-17 0,6 5 25 16,-3-2-9-16,0 3 0 15,-6 2-4-15,3 0-1 16,-9 2-16 0,4 1-1-16,-10 13-1 0,0-3 2 15,0 16 3-15,3-5 4 0,0 10 2 16,3-2-9-16,1 0-3 15,2-1-6-15,3-7-3 16,0-3 0-16,6-5-1 16,3-2 0-16,9-14 0 15,0 0-5-15,15-16-1 0,-7 2-6 16,16-15 0-16,-3 6 1 16,6-14 5-16,-7 7 1 15,-2 1 0-15,-3 5 4 16,-6 6 0-16,-3 2-2 15,-6 11 2-15,-3 0 5 16,-6 12 5-16,0 1-3 0,-3 11 2 16,0-3-3-16,-3 10 2 15,3-2-4-15,3 0-2 16,0 0-3-16,3-6 1 16,0-2-12-16,9-8-7 15,-4 0-29-15,4-11-11 16,0 1-48-1,6-17-57 1,-3 3 51-16</inkml:trace>
  <inkml:trace contextRef="#ctx0" brushRef="#br0" timeOffset="318482.2476">10507 9197 208 0,'-3'-27'79'0,"3"27"-42"0,-15 0-1 0,15 0 30 15,-9 3-18-15,3 0-7 0,-9 18-13 16,3-5-4-16,-6 18-13 15,0-5 4-15,-2 16 3 0,2-8-2 16,0 19 1-16,3-11-7 16,0 10-2-16,3-7-4 15,3-3-1-15,0-8-3 16,9-8-1 0,0-2-1-16,9-14-2 15,-3-3-8-15,12-20-3 16,0 2-1-16,0-16 2 15,-3 3 6-15,-9-11 4 16,0 3 3-16,-18 5 3 16,3 3-3-16,-9 3 0 15,3 2 5-15,-3 5 2 0,3 3-2 16,3 3-1-16,0 0-3 16,7 2-1-16,2 3-1 0,11 0-2 15,-2 0 0-15,18-3 3 16,-3 1-24-16,12-1-11 15,-6 0-12-15,2 3-6 16,-5 0 1-16,3 0 2 0,-3 0 27 16,-3 0 13-16,-4 0 25 15,-2 0 14-15,-3 0 21 16,-3-2 9-16,0 2-13 16,0-3-6-16,-3 0-17 15,3-2-4-15,-3 3-12 31,6-4-4-31,-3 1 0 0,6 2 1 16,0 1-4-16,2-1 1 16,-2 0 0-16,3 3 0 15,-3 0 2-15,0 8 1 16,-3 0-1-16,-12 8-2 16,0-3 1-16,-6 8 1 15,0-2-1-15,-6 2 2 0,0-2-2 16,-3-1-1-16,0-2 7 15,-6-3 3-15,4-2-3 0,2-6-2 16,0 0-5-16,6-7-2 16,3 2-2-16,6-11 3 15,0 3-2-15,6-10 1 32,-3 2-11-32,9-5-7 0,-3 2 0 15,9 1 1-15,-4 2 0 16,13 0 2-16,-3 3 7 15,3 2 3-15,-3 1 5 16,-1 4 3-16,-2 1 4 16,-3 5 2-16,-3 0 8 15,-6 8 4-15,-3 0 0 0,-6 10 0 16,0-2-4-16,-9 5 1 16,3-2 0-16,-9 5-1 15,3-6-3-15,0 1-2 16,3-1-4-16,0-4-1 15,4-4-3-15,5-7-2 16,0-1-2-16,11-7 1 0,-2 0-1 16,12-11-2-16,-3 0-6 15,6-5-4-15,-3 2 1 0,3-4 0 16,-4 1 5-16,1-1 3 16,-3 4 5-16,0 3 2 15,-3 0 0-15,-3 8 1 31,-3 3 0-31,-3 10 1 0,-3-2 6 16,-3 13 4-16,0-3-3 16,0 14-1-16,0-6 0 15,-3 3 1-15,3-3-5 16,0 0-2-16,0-3-4 16,0 1-1-16,0-6 1 15,3-8 2-15,0 1-1 0,3-14-1 16,-1 3-4-16,10-11 0 15,-3 0-5-15,6-8-1 16,-3 3-2-16,12-6 0 16,-6 4 4-16,2-4 3 15,-2 3 0-15,-3 3 4 16,-3 5-2 0,-3 8 1-16,-3 0 4 15,-6 11 3-15,0 0 4 16,-6 7 2-16,0-2 1 15,0 13 0-15,0-2 5 0,0 2 1 16,0-2-7-16,3 2-4 16,0-3-4-16,9 1-3 15,-3-3-2-15,9-6 1 0,-3-2 1 16,5-8 2-16,-2 0-10 16,3-8-4-16,-3 3-38 15,0-6-15-15,-3 1-112 16</inkml:trace>
  <inkml:trace contextRef="#ctx0" brushRef="#br1" timeOffset="377061.7116">11807 9387 324 0,'-11'-2'121'0,"11"2"-66"0,0-8-38 0,0 5 30 16,6 6-14-16,-1-1-4 15,4 9-13-15,0-3-5 16,9 11-6-16,-3-4-4 0,12 9 2 15,-3-5-2-15,5 5 2 16,-5-3-11-16,3 0-4 16,-3-3-34-16,3-4-15 0,-7-4-37 0,1-4-15 15,-3-1-6 1</inkml:trace>
  <inkml:trace contextRef="#ctx0" brushRef="#br1" timeOffset="377245.8095">12171 9401 252 0,'-12'-29'96'0,"12"29"-52"0,-18-19-1 0,18 16 38 31,-9 3-20-31,3 0-5 0,-12 11-20 16,6-3-5-16,-12 8-18 15,4-3-1-15,-10 21-1 0,6-4-6 16,-3 12-1-16,6-8-2 16,-2 9-2-16,2-6-30 15,3-6-15-15,3-4-81 16,6-6-35-16,0-2 12 15</inkml:trace>
  <inkml:trace contextRef="#ctx0" brushRef="#br1" timeOffset="379014.4312">12647 9107 120 0,'3'-32'46'0,"-3"32"-24"0,6-18 23 15,-3 12 28-15,0 1-15 16,0 2-7-16,-3 1-9 15,0 2-3-15,-3 8-21 0,0 0-4 0,-3 26 0 16,3-5-2-16,-12 21 1 16,3-7 4-16,-15 23 1 15,6-8 4-15,-8 14 1 16,2-12-10-16,3-1-3 16,3-9-6-16,6-2-3 15,0-9 0 1,18-10-1-16,0-5 0 15,15-8 0-15,-3-3 0 16,9-23 0-16,-6-1-3 0,0-15 0 16,-3 2 2-16,-4-3 2 15,-2 6 2-15,-9 0 3 16,0 0-3-16,-12 5 0 16,1 3-1-16,-4 5-2 0,3 3-2 15,3 5-1-15,0 0-36 16,15 2-14-16,0 1-57 15,15-3-24-15,-3 0 4 16</inkml:trace>
  <inkml:trace contextRef="#ctx0" brushRef="#br1" timeOffset="379477.4836">12891 9589 336 0,'-18'10'126'0,"18"-10"-68"0,-9 8-59 0,9-8 23 16,0 0-15-16,0 0-2 15,9 5-12-15,-3-2-3 16,9-8 5 0,-3 2-46-16,6-5-20 0,-3 3-48 15,2-6-31 1,-2 1 66-16,0-6 263 31,-3-3-57-31,-3 3-11 16,0-5-55-16,-3 3-30 15,3-3-16-15,-3 2-7 0,6-2-2 16,-3 5-1-16,8 0 0 0,-2 3 0 16,9 8 2-16,-3-1-6 15,6 6 1-15,-3 0-4 16,-1 8 0-16,-5 0 1 16,-6 11 4-16,-3-3 18 15,-12 10 10 1,3-2 2-16,-15-3 3 15,3-3-6-15,-6 12-1 16,1-4-9-16,-1-7-4 16,0-4-6-16,0-15-2 15,3 0-6-15,3-18-2 16,3 2-16-16,3-13-6 16,0 5-22-16,9-10-8 0,0 5-47 15,12-3-19-15,-3 5-1 16</inkml:trace>
  <inkml:trace contextRef="#ctx0" brushRef="#br1" timeOffset="379815.1163">13453 9215 344 0,'3'16'129'0,"-3"-16"-70"0,3 14-38 16,-3-14 33-16,0 10-18 16,0-2-6-16,0 11-13 15,0-4-6-15,-3 9-6 16,0-3-4-16,1 11 0 0,-1-5-1 15,-6 12 2-15,0-4-3 16,-3-9-2-16,0-5 2 16,0-2 2-16,3-3 0 0,3 5 2 15,3-3-2-15,3-15-1 16,0 0 1-16,9-3 1 16,-3 0 1-16,6 0 3 0,0 0-1 15,9 0 2-15,-4 0-4 16,7 0 0-16,-3 0 1 15,0 5 0-15,-3-5-2 0,-3 0 1 16,0 0-13-16,-9 5-3 16,0 1-38-16,-9-1-14 15,3-2-121 1</inkml:trace>
  <inkml:trace contextRef="#ctx0" brushRef="#br1" timeOffset="381543.6675">13361 9295 192 0,'-6'8'74'0,"6"-8"-40"0,0-13-18 16,0 10 22-16,0 0-5 16,0 1 3-16,3-4-3 15,0 4 2-15,0-4-19 16,0 1 0-16,3 0 0 0,0 2-4 0,3-2-2 15,-3 2-5-15,0 1-4 16,0-1 2-16,0 3 0 16,0 0-1-16,0 0 1 15,0 0 0-15,0 0 1 16,0 0-5-16,0 3-1 31,-1-3 1-31,1 2 2 0,0 1 0 0,0-1 2 16,-3 1-4-16,0 0-2 15,0-1-18-15,0 1-7 16,0 0-23-16,0-1-10 16,0-2-58-1,0 3-39-15,0 0 72 16</inkml:trace>
  <inkml:trace contextRef="#ctx0" brushRef="#br1" timeOffset="383764.3">13826 9385 252 0,'-15'0'96'0,"15"0"-52"0,0-6-3 0,0 4 36 16,0 2-24-16,0 0-7 16,3 5-17-16,0-2-6 15,0 7-13-15,0 1-4 0,3 10-2 0,-3-2-2 16,2 10-2-16,1-5 1 16,3 5-1-16,0-6 0 15,3 1 0-15,0-3-31 0,3 1-14 16,-3-7-39-16,9-9-17 15,-3-4-41 1</inkml:trace>
  <inkml:trace contextRef="#ctx0" brushRef="#br1" timeOffset="383980.3052">14123 9366 260 0,'-9'-16'99'0,"9"16"-54"0,-15-5-4 16,15 2 39-16,-9 6-27 15,4 0-7-15,-13 7-18 31,3-2-6-31,-6 11-13 0,3-3-3 0,-6 18 0 16,3-2-3-16,1 13-2 16,2-6 2-16,-9 4 0 15,6-6-1-15,-3-5-2 16,6-6 1-16,4-2-1 16,-1-3-25-16,12-5-10 15,0-3-31-15,12-16-13 0,-3 1-79 16</inkml:trace>
  <inkml:trace contextRef="#ctx0" brushRef="#br1" timeOffset="384212.0435">14242 9324 368 0,'-3'11'137'0,"3"-11"-74"0,-3-3-54 15,3 3 32-15,-3 13-14 16,0-2-1-16,-3 18-13 15,0-5-3-15,-2 21-6 16,-1-8-5-16,0 10 0 0,0-7 1 16,0 2 2-16,3-7-14 15,3-4-7-15,0-4-37 0,6-6-16 16,0-2-55 0,9-14-64-16,0-3 62 15</inkml:trace>
  <inkml:trace contextRef="#ctx0" brushRef="#br1" timeOffset="384565.7319">14349 9512 280 0,'-3'-11'107'0,"3"11"-58"0,3-21-20 16,0 16 33-16,0-3-21 0,0 3-6 15,6-6-12-15,-3 0-3 16,9-2-11-16,-3 0-5 0,9 0-3 16,-3-1-1-16,6 1 2 15,-7 3-3-15,7-1 0 31,-6 3 1-31,3 5 0 0,-3 1 2 16,-3 7 1-16,-3 0-1 16,-1 9-2-16,-2-4 1 15,-3 17 1-15,-3-6 8 16,-6 13 3-16,0-5 2 16,-9 6 4-16,4-6-5 15,-10-5 2-15,3-3-7 0,-6-3-1 16,3-4-4-16,-3-12-3 15,3 1-5-15,1-11 0 16,2 0-3-16,3-8 2 16,0 6-19-16,3-6-7 15,3 2-28-15,3 1-10 16,0 3-107 0</inkml:trace>
  <inkml:trace contextRef="#ctx0" brushRef="#br1" timeOffset="386282.1994">14754 9091 312 0,'-15'-8'115'0,"15"8"-62"0,-3-8-40 0,3 6 30 15,3-1-22-15,0 0-4 16,6 1-6-16,-3-1-2 16,9 0-5-1,0 1-3-15,3 4 2 0,-3 1 0 16,-3 8 1-16,0-1-2 15,-9 11 1-15,0-2-2 16,-15 7 2-16,3-2-2 16,-6 3-1-16,0-4 1 0,0-1-1 15,3-4 0-15,3-2 0 16,0-3 0-16,6 0 0 0,0-2 0 16,9-3 0-16,0-3 2 15,12-2 1-15,-3 0-1 16,9-9-2-16,-3 1-26 15,5-8-12-15,-5 2-43 16,6-15-16-16,-3 2-35 31</inkml:trace>
  <inkml:trace contextRef="#ctx0" brushRef="#br1" timeOffset="386729.9753">15070 8975 364 0,'-9'-19'134'0,"9"14"-72"0,-3 5-55 0,3 0 29 15,0 0-19-15,3 3-4 16,3-1-6-16,-3 1-2 0,9 5-3 16,-3 0-2-16,5 0 3 0,-2-3-2 0,6 0 2 15,-3 0-2-15,-3 3 2 16,0-2 0-16,-9 4 1 16,-3-2-2-16,-9 5-2 15,3-2 1-15,-6 2 1 16,0-2-3-16,0 5 0 0,0-3 1 15,3 5 0-15,1-2-3 16,2-2 2-16,0-4-1 16,6 1-2-16,0-1 3 15,6 1 0-15,0 0 1 16,8-1 0-16,-2-2-3 31,12 3 2-31,-6-3 1 0,3 2 2 16,-3 1 1-16,-6 2 3 15,-3 0 14-15,-12 3 10 16,0-3-7-16,-9 3-4 16,3-3-6-16,-9-2-1 15,3 0-9-15,0-4-2 16,3 1-1-16,0-2 2 0,0-4-30 0,3-2-13 16,1 0-81-16,2-5-33 15,3 2-8 1</inkml:trace>
  <inkml:trace contextRef="#ctx0" brushRef="#br1" timeOffset="392923.4485">15870 9163 252 0,'-3'-8'93'0,"3"8"-50"0,-2-11-24 0,2 8 26 16,0 1-3-16,0-1-1 31,-6 0-9-31,3 1-5 0,-9 4-15 16,3 1 1-16,-12 13 1 0,3-3-1 15,-9 16 0-15,6-5-5 16,-2 5 0-16,2-5-7 16,3 0-1-16,3-3-2 0,6-2 0 15,3-4 2-15,12-4 0 16,-3 0 0-16,15-17 0 15,-3 1-11-15,9-8-5 16,-4 0-3-16,1-17 1 0,-3 4 8 31,3-8 3-31,-3 4 5 0,0 4 1 0,-3 5 3 16,-6 5 1-16,-4 3 5 31,-2 15 5-31,-3 1-3 0,0 18 0 16,0-2-2-16,-3 7 2 15,1-2-3-15,2 0-2 16,0-6-5-16,2 6 0 16,-2-5 0-16,9-9 0 15,-3 1-22-15,12-16-10 16,-3-1-26-16,18-7-9 0,-6 0-8 16,8-19-4-16,-2 6 11 15,3-14 6 1,-6 5 35-16,-4-10 51 15,10-18 26-15,-9 7 21 0,-9 6 8 16,-6 13-14-16,-3 16-6 16,-3 10-34-16,-9 11 0 0,0 14 3 0,0-4-7 15,-12 19-2-15,3-5 2 16,-12 26 1 0,6-10-5-16,-6 13 0 0,3-8-8 15,4 3-1-15,-1-9-4 16,6 4-3-16,3-9-3 31,12-5 1-31,0-5-10 0,12-16-5 16,0 0-10-16,8-14-4 15,-5 1-3-15,0-13-2 16,-3 2 3-16,-9-16 3 16,0 6 13-16,-15-6 10 15,0 5 10-15,-18 1 8 16,4 5 16-16,-4 2 9 0,3 3-8 15,3 3-2-15,3 3-18 16,6 4-6-16,3 4-2 0,18 4-1 16,-3 1 2-1,21 2 1-15,-3 0-12 0,9 6-4 16,-7-3-25-16,10 3-8 31,-6-1-3-31,3-2 0 0,-7 0 21 16,1-3 11-16,-6-2 13 15,-6-6 8-15,-3 3 18 16,-3-2 8-16,-3-1 4 16,-3-2 5-16,0-1 0 15,-3-1 1-15,0 1-18 16,0-2-5-16,0 0-11 0,3 0-4 16,0 0-1-16,3 1 1 15,0 1-1-15,11-2-1 16,-5 3-2-16,6 0 1 15,-3-1 1-15,3 6 0 16,-3 0 0-16,3 3 0 16,-3 0 0-16,-1 5 2 0,-2 0 1 31,-3 7 1-31,0-1-5 16,-9 7 1-16,0-5 0 0,-9 8 2 15,0-6-1 1,-9 1 2-16,4-4 2 0,-4-1 2 15,3-4-1-15,-6-2-1 16,3-2-6-16,3-6 1 0,0 0 0 16,3-6 0-16,7 1-5 15,5-11 1 1,0 3-14-16,14-8-3 0,-2 2-5 16,12-2-1-16,-6 2 6 15,9 1 2-15,-6 2 9 16,5 5 4-16,-2 1 4 0,-3 5 1 15,-3-1 5-15,-3 9 2 16,-3 0 15-16,-3 15 6 16,0-2-5-16,-6 5 0 15,-1-2-7-15,-4 5 1 16,-1-6-7-16,-6 6-1 16,3-6-2-1,0-2 1-15,0-3-6 16,3-2-1-16,3-3 0 15,3-5 0-15,0-1-3 0,6-12 2 16,-3 2-6 0,3-13 0-16,-1 2-2 0,7-10 1 15,-3 5 2-15,9-5 4 16,-3 5-1-16,3 3-1 0,-3 3 3 16,-3 4 0-16,-4 1 1 15,-5 13 0 1,0 0 6-16,-6 13 6 0,0-2 0 15,-3 13 3-15,0-6-2 16,-3 9 2-16,3-3-6 16,0-1-3-1,1-2-6-15,4-5-2 16,1-2-4-16,3-14 1 16,0 0-4-16,9-6-1 15,-3 1-6-15,9-11-3 16,-3 3 6-16,3-11 5 15,-3 3 3-15,-1 0 0 16,-2 5 6-16,-3 5 1 0,-3 1 2 16,-6 12 2-16,0 1 1 15,-3 8 1-15,0-3-2 16,0 10-1-16,0-2-3 16,3 5-2-16,0-5-2 0,3-3 1 15,0-2-23-15,3-6-10 16,-3-2-17-16,6-9-7 0,-3 1-3 15,6-8-3-15,-4 2 25 16,4-7 12-16,-3 2 15 16,3-3 7-16,-3 4 37 15,-3-1 16-15,0 2 9 16,-3 6 5-16,0 1-19 31,-6 7-6-31,0 0-8 0,-3 5-1 16,3 0-12-16,0 3-2 15,0 0-8-15,0 5-2 16,0-2-2-16,6 2-2 16,-3-2 1-16,6-1-1 15,0 1 0-15,3-3 0 16,-1 0 0-16,4-3 0 0,-3 0 0 16,-3 3 2-16,0-3 10 15,-6 3 7-15,0 0-4 0,-6 3 2 16,0-3-8-1,-9 0-1-15,3 0-6 0,-6 0-2 16,3 0-5-16,-11 0-1 31,5 0-33-31,-12-1-13 0,6-1-144 16</inkml:trace>
  <inkml:trace contextRef="#ctx0" brushRef="#br1" timeOffset="394482.0069">15510 9562 324 0,'-29'0'121'0,"29"0"-66"16,0-3-66-16,0 1 18 0,8 2 4 15,1 0 5-15,24 2 7 16,-6 1 3 0,27-3-13-16,-10 0-1 0,45-5-1 15,-11-1-6-15,38-1-1 16,-18-1-2-16,33-6-2 0,-18 4 1 15,24-1-1-15,-24 3 0 16,18 3 2-16,-21 0-1 16,-5 5-1-16,-16 0 1 15,-15 2 1-15,-11 1-14 0,-16 0-5 16,-5-1-26-16,-18 4-13 16,-6-4-50-16,-18 3-22 15,0 1 21 1</inkml:trace>
  <inkml:trace contextRef="#ctx0" brushRef="#br1" timeOffset="395564.7116">16073 9763 200 0,'-12'-8'77'0,"12"8"-42"0,0-18-15 0,0 15 24 16,0-2-5-16,0 2 2 15,0 6-12-15,0-1-3 32,-3 12-15-32,0-1-4 0,-6 13-1 0,0-2-1 15,0 13 2-15,0-5 0 16,0 2 3-16,0-5-10 15,1 1-2-15,-1-7-1 0,3-2 1 16,3-2 5-16,3-8 6 16,0-3-5-16,6-11-2 15,-3 0-4-15,14-18 1 16,-2 5-1-16,12-10 0 16,-3 2 2-16,6-8 2 0,-4 3-1 15,-2 5-1-15,-3 3 1 16,-6 13 1-16,0 0 1 15,-6 14 3-15,0-1 3 16,-6 13 2 0,0-2-1-16,-6 8-1 15,3-5-3-15,-3 2 1 16,0-3-4-16,0-2 0 16,0-3 1-16,6-5 0 15,-3 0-7-15,6-16 0 16,0 3 1-16,6-16 1 15,-3 2 1-15,8-10 2 0,-2 5-3 16,12-7 0-16,-3 4 1 16,3 6 0-16,-6 2 0 15,2 12 2-15,-5 1-1 0,-9 12-1 16,0-1 1-16,-9 13 1 16,0-2-1-16,-3 8-1 15,0-3 1-15,0 8-1 16,0-5-14-16,0 0-5 0,0-3-19 15,9-5-6-15,0-3-4 16,6-10 2-16,-3-1 21 16,9-12 12-16,-3 2 9 15,3-11 5-15,-4 4 11 32,4-7 4-32,-3 7 6 0,3-4 3 15,-3 3-9-15,0 0-2 16,-3 3-10-16,3 2-3 15,-4 4-1-15,4 4 2 16,-3 0 1-16,3 6 1 16,-3-3 0-16,-3 8 0 15,-3 0 6-15,-6 8 4 0,0-3-1 16,-3 5 0-16,0-2-1 16,-9 0 2-16,3-3-7 15,-12-5-2-15,3 0-5 0,-5-5-3 16,2 0 2-16,3-9 2 15,0 1-2-15,9-6 0 32,0 1-19-32,9-3-7 15,0-1-21-15,12 1-10 0,-3 0-27 16,9-3-11-16,-3 3-3 16</inkml:trace>
  <inkml:trace contextRef="#ctx0" brushRef="#br1" timeOffset="396219.6376">16906 9636 124 0,'0'-13'49'0,"0"13"-26"0,3-16 19 0,-3 11 29 16,0-1-4-16,0 1 0 15,0 3-14 1,0-1-5-16,0 3-27 15,0 0 3-15,-3 10 0 0,0 4-8 16,-9 12-2-16,3-2-8 0,-5 13-2 16,-1-5 0-16,-3 15 0 15,3-4-5-15,-3 4 1 16,3-7 0-16,3 0 2 16,3-9-12-16,6-7-3 0,0-3-23 15,9-13-9-15,-3 0 4 16,15-18 2-16,-3 2 15 15,9-13 9-15,-3 2 10 16,3 1 3-16,-4 2 17 16,-2 2 10-16,-3 4 13 15,0 5 7-15,0-1-13 0,0 6-5 16,-3 0-13-16,3 3-6 16,-3-3-5-16,-1-3-3 15,1 1 1-15,3-4-1 16,-3 1 0-16,6-6 2 15,-3 1-12-15,0-9-3 16,-3 4-1 0,-6 1 3-16,0 1 7 15,-9 0 2-15,3 2-1 16,-6 11 2-16,0 0-1 0,-6 13 0 16,3-2 11-16,-6 10 5 15,3-2 7-15,0 7 2 16,0-2-8-16,6-5-4 15,0-4-9-15,12 4-1 0,-3-3-1 16,6-14 0-16,0 1 0 16,12-3 2-16,-3 0 1 15,12-5 1-15,-7 0-11 16,7-6-3-16,-6 3-48 16,0-3-19-16,-6 3-91 31</inkml:trace>
  <inkml:trace contextRef="#ctx0" brushRef="#br1" timeOffset="399201.1412">15939 8469 244 0,'-15'-13'90'0,"21"8"-48"0,3 2-23 0,-3 6 26 31,6 7-12-31,15 12-2 0,11 7-3 16,13 8 0-16,2 10-15 16,16 9 3-16,23 10 4 0,-3-5-9 15,7-3-3-15,2-5-5 16,3 0 0-16,-9-3-2 15,-5-5 2-15,-7-2-4 16,0-1 0-16,-5 0 1 0,-13-2 2 16,-8-3 1-16,-24-16 3 15,-3-2-32-15,-7-1-12 16,-2-2-65-16,-6-5-26 16,0-3-1-1</inkml:trace>
  <inkml:trace contextRef="#ctx0" brushRef="#br1" timeOffset="400003.1862">10533 9144 272 0,'-35'-13'104'0,"32"13"-56"0,6 2-60 0,6 4 15 16,6 2-3-16,5 13 2 16,4 11 2-16,9 10 2 15,0-13-3-15,-6-5-2 0,20 18 2 16,-5-7-2-16,5 15 2 0,-5-8-2 16,18 11 2-16,-10-8-22 15,22 11-9-15,-10-11-68 16,19 13-49-1,-13-8 55-15</inkml:trace>
  <inkml:trace contextRef="#ctx0" brushRef="#br0" timeOffset="484620.6103">4152 10136 156 0,'-18'-10'60'0,"9"10"-32"0,0 5-33 16,6-2 10-16,0-1-3 15,0 3 1-15,0 1-4 16,3 2-1-16,0 2 1 16,0 4 0-16,0-1 1 0,0 0 0 15,-3 3 0-15,3 2 6 31,-3 1 6-31,3-1-2 0,0 4 2 16,0 1-1-16,3 4 3 16,0-3-3-16,3-3 1 15,0-3-1-15,3 1 3 16,0-3-3-16,3 2 1 0,0-2-3 16,3-3 2-16,5-2-4 15,4-3 1-15,6 0-3 16,6 0 2-16,5-3-4 15,4-2 0-15,0-3 1 0,-1-3 0 16,4 0-5-16,0-2 1 16,8 0 2-16,7 2 3 15,-1-2-2-15,-5 0-2 16,-4-1 0 0,4 1-1-16,5 2 0 15,4 1 2-15,-1-1-3 16,-2 3 0-16,-1-3 1 15,1 1 2-15,2-1-1 16,10 3-1-16,-1 0 1 16,-8 0-1-16,2-2-3 15,1-1 2-15,8 3 1 0,0 0 2 16,-5 0-1-16,-4-3-1 16,1-2 1-16,-1 0-1 15,4 2-3-15,2 0 2 16,-9 3 1-16,-5-2 2 15,-6-1-1-15,-1 3-1 0,-5 3-2 16,-4-1 1-16,-2 6 1 16,-3 6 2-16,0 1-1 15,-7 4-1-15,-2 2-2 0,0 3 1 16,-9-3 1-16,-4 0 0 16,1 0 0-16,0 1 2 15,0-1-1-15,0 0-1 31,-3-3 1-31,0-2-1 0,3-2 0 16,2-4 2-16,4-5 1 16,3-5 1-16,6-5 2 15,8-5 3-15,7-6-4 16,3-6-1-16,-1-4-2 16,4-3-2-16,2-11-2 15,-2 6 1-15,2-6 3 0,-2 6 1 16,-6 5-1-16,-4 2-2 15,-5 6 1-15,3 2 1 16,-4 9-1-16,1 5-1 16,-3 5-2-16,3 2 1 15,5 6 1-15,4 8 0 16,2 0 0 0,-2 0 2-16,-6 0-1 15,-1 0-1-15,4-3 1 0,3 3-1 16,5 0 0-16,10-1 2 15,2 1 1-15,-5-2 1 16,5-4 0-16,7 3 2 16,8-2-3-16,3-3-2 15,-2 2 0-15,2-2-1 16,9-2 0-16,4-1 0 0,-4 0 0 16,0-2 0-16,9 0 0 15,1-1 0-15,-7 1 0 16,0-1 2-16,9-2-1 15,0 0 2-15,-2 0-2 16,-7 0 2-16,6-2-2 0,0 2-1 16,-11-3 1-16,-1 1-1 15,0-1 0-15,0 3 2 16,-5-5 1-16,-7-1 1 16,-8 1-2-16,-1 0 1 15,-2 5-2-15,-1-3 2 0,-5-2-2 31,-7 2 2-31,-5 1-2 16,-4-6-1-16,-8 0 1 16,-3-3-1-16,-3-2 4 15,-4-6 2-15,-2 1 0 0,-3-9 1 16,0-4-4-16,-6 1 0 16,0-1-1-16,-3-1-2 15,-3 3-10-15,2 0-6 0,1-3-45 16,3-8-18-16,3-10-58 15</inkml:trace>
  <inkml:trace contextRef="#ctx0" brushRef="#br0" timeOffset="486857.5287">3839 11401 392 0,'-15'-3'145'0,"15"3"-78"0,0 3-60 15,0-3 31-15,6 3-15 16,0-1-4-16,6 3-10 16,-3-2-4-16,15 2-3 15,-6-2 1-15,9-3 2 0,-4 0-2 0,1 3 0 16,-3-1-25-16,0 1-13 16,-3 0-68-16,-3 5-31 15,-4 0-18 1</inkml:trace>
  <inkml:trace contextRef="#ctx0" brushRef="#br0" timeOffset="487023.9137">3869 11631 428 0,'-15'3'159'0,"15"-3"-86"0,0 0-70 0,0 0 34 15,6 0-23-15,0 0-2 16,12-3-8-16,0 0-1 15,11 1-1-15,-5-1-2 0,6 1 1 0,-3-1-65 16,3 0-27-16,-7 3-93 16</inkml:trace>
  <inkml:trace contextRef="#ctx0" brushRef="#br0" timeOffset="488567.676">4533 11425 376 0,'-30'8'143'0,"30"-8"-78"0,-24-19-49 16,21 16 35-16,-6 9-20 15,3-1-3-15,0-2-16 16,0-1-5-16,9-4-5 15,0-1-4-15,12-2-1 0,-3-1 2 16,12 1 0-16,-3 0-2 16,20-16 2-16,-8 2-6 0,12 6-3 15,-3 2 3-15,-7 6 4 16,-5 0 4-16,-15 15 2 16,0-2 7-16,-24 16 4 15,0-3 1-15,-15 22 1 16,3-6-2-16,-3 21-1 15,4-10-10-15,-4-3-1 0,6-6-2 16,3-2 2-16,3-5-28 0,9-6-9 16,0-4-34-16,15-14-13 15,-3-1-96 1,24-30-42-16,0 2 112 16</inkml:trace>
  <inkml:trace contextRef="#ctx0" brushRef="#br0" timeOffset="489346.8666">5101 11192 348 0,'-9'3'132'0,"9"-3"-72"0,-9 10-37 15,9-10 37-15,-6 8-24 16,0-3-5-16,-5 30-8 16,-1-6-3-16,-6 24-10 0,3-8 2 0,-6 24 4 15,3-9-4-15,-6 4-2 16,4-11-3-16,2 5-2 15,3-10-6-15,12-9-1 16,0-4-2-16,12-19 0 16,0-3-4-16,9-21-2 15,-3 3-6 1,8-25-1-16,-5 7 8 0,0-9 4 16,-3 5 4-16,-12 4 3 15,-3 1-1-15,-9 9 2 16,3 3 0-16,-9 10 1 15,3 0-5-15,0 0 1 16,3 0-7-16,9 5 0 16,0 0-21-16,15-5-9 0,-3 0-25 15,30-8-9-15,-6 0-8 16,14-13-2-16,-8 5 27 16,2-10 15-16,-5 5 51 15,-3-8 24-15,-6 2 50 16,-9 3 20-16,-4 3-29 15,-8 0-12-15,0 2-30 0,-9 6-10 16,0 0-9-16,-3 8 0 16,0 2-5-16,0 11 1 15,0 0-9-15,3 8-2 16,0-3-1-16,3 14 2 16,0-6-1-16,9 5-1 31,-3-2 1-31,9 0-1 0,-3-6-5 0,12 1 1 15,-7-3 4-15,4 0 2 16,-3-1 0-16,-6 1 1 16,-3-2 0-16,-18 4 3 15,3-2-3-15,-18 5 0 16,3-5 10-16,-11 3 6 16,2-4-6-16,-6-4-2 0,3-3-6 15,12-19-2-15,3 1-3 16,21-17-3-16,0 3 2 15,15-15 0-15,-3 7-2 16,24-18 0-16,-7 7-9 16,13-4-3-16,-9 10-5 15,-3 2-3 1,-4 6-9-16,-5 5-5 16,-3 3-29-16,-3 5-10 15,-3 3-99 1</inkml:trace>
  <inkml:trace contextRef="#ctx0" brushRef="#br0" timeOffset="491394.5091">6220 11240 216 0,'-3'-38'82'0,"3"38"-44"0,12-13-3 0,-9 11 32 16,0 2-1-16,0 0 0 16,0 8-17-16,0-1-7 15,-6 25-24-15,0-5-5 0,-6 20 1 16,3-4-4-16,-5 20 0 0,2-10-4 31,-6 13-1-31,3-10-3 0,0 5-2 16,3-11-2-16,0-2-1 15,3-6-27-15,3-13-10 16,0-3-33-16,12-18-11 16,-3-2 15-16,9-38 9 15,-3 5 32-15,9-12 17 16,-4 4 23-16,7-7 13 0,-3 8 26 16,-3-1 15-16,-3 6-6 15,-9 5-1-15,0 3-18 16,-9 11-7-16,0-1-14 15,-9 14-2-15,3-1-11 16,-3 11-4-16,0-2 2 0,3 2 1 31,0-2-2-31,3-1-3 16,3 1-5-16,9-3 0 16,-3 0 4-16,15-3 2 15,-3 1 0-15,15-1-2 0,-6 0-13 16,8-5-4-16,-2 0-26 15,3-8-13-15,-6 0-36 16,-3-10-17-16,-4 2-35 16,-2-11 223 15,-9-2 0-31,0 3 19 16,-6 7-26-16,-3 3-17 15,0 6-23-15,0-1-7 16,0 6-15-16,0 2-6 0,6 1-1 0,0-1-2 15,3 0-1-15,0 1-2 16,12-6 1-16,-4 2 1 16,16-7 0-16,-6 0-5 15,12-5 1-15,-7 2 0 16,1 2-1-16,-6 4 4 0,0 12 2 31,-9 1 0-31,-9 21-1 16,0-6 9-16,-12 30 6 15,3-8-5-15,-15 23-1 16,3-12 8-16,-9 15 6 0,0-11-3 16,0 1-2-16,3-11-6 15,1 2-2-15,-1-4-6 16,0-14-3-16,3-5-3 0,0-30-1 16,3 4-14-16,-3-30-6 15,0 6-13-15,3-9-2 16,4 6-26-16,5 3-12 15,3 4-43-15,8 7-17 16,1 1 6 0</inkml:trace>
  <inkml:trace contextRef="#ctx0" brushRef="#br0" timeOffset="491724.3371">7527 11118 224 0,'21'-24'85'0,"-21"24"-46"0,27-11-6 16,-21 9 31-16,3-1 4 15,-3 0 6-15,0 9-23 16,-3-1-8-16,-6 19-25 0,0-6 11 0,-21 33 5 15,3-9-3-15,-15 27-1 16,6-11-10-16,-32 43-2 16,11-14-11-16,-11 19-2 15,8-16-5-15,-8 13-1 16,8-16-15-16,1-5-4 31,5-10-54-31,9-9-22 0,4-13-113 16</inkml:trace>
  <inkml:trace contextRef="#ctx0" brushRef="#br0" timeOffset="493126.6199">7444 11808 264 0,'0'-37'99'0,"0"37"-54"0,15-39-20 0,-12 31 33 0,6-8-27 15,-3 3-6-15,11-1-12 16,1 1-1-16,9 3-7 16,-6 2 4-16,6 5 3 0,-6 0 0 15,-1 17 3-15,-2-4-2 0,-9 14 0 16,0-6-5-16,-12 17 0 15,0-6 1-15,-15 11 2 16,3-6-1-16,-5 0 1 16,2-2-2-16,0-5 0 15,3-6-8-15,3-5-2 16,3-3 0-16,9-18 0 0,0 2-2 16,21-23 2-16,-3 2-4 15,18-19-1-15,-7 9-4 0,10-11-1 16,-6 5 3-16,5 6 5 15,-5 5 2-15,-6 13 1 16,-3 3 2-16,-12 10 1 31,-3 0 5-31,-12 33 5 16,0-7-1-16,-6 17 1 0,0-8-3 16,0 5-1-16,0-5-5 15,3-3-3-15,0-6-5 16,6-7-2-16,0-2-6 15,15-20 0-15,-3 1-7 16,27-29-1-16,-10 5-5 0,13-11 1 16,-6 5 11-16,-4 1 4 15,-2 5 9-15,-9 8 2 16,-3 5 11-16,-12 8 3 16,0 3-3-16,-9 21-3 15,0-3-5-15,-3 11-4 16,0-3-3-1,6 5 1-15,0-2-12 16,9 0-7-16,0-6-22 16,6-4-9-16,0-4 16 15,-1-10 7-15,-2 0 18 0,0-10 6 16,0 2 9-16,0-14 7 16,-3 4 16-16,3-6 7 15,-3 3-10-15,6 2-2 16,-3 4-13-16,11 1-4 0,-2 4-6 15,6 2-1-15,-3 0 3 16,0 16 1-16,-3-3-1 16,-4 3 1-16,-2 0 7 15,-12 13 3-15,0-5 5 16,-15 5 1-16,3-2-2 0,-11 5 0 16,2-6-3-16,-6-2 1 15,3-3-4-15,-3-5-1 16,6 0-9-16,3-11-2 15,4 1 0-15,5-14 0 16,3 3-13-16,12-19-5 31,-1 5-10-31,22-12-5 0,-3 7-14 16,18-13-5-16,-10 5 1 16,4-10 3-16,-6 8 24 15,0-6 15-15,-4 6 29 0,-2 7 13 16,-6 6 21-16,-3 11 12 15,-3 2-18-15,-6 21-5 16,-3 0-11-16,-6 25-3 16,0-7-9-16,-3 17-1 0,3-3-7 15,-6 21-1-15,3-7-6 16,-3 9-3-16,0-7-3 16,0-2 1-16,3-9-23 15,3 3-10-15,0-8-39 16,3-5-17-1,0-3-93 1</inkml:trace>
</inkml:ink>
</file>

<file path=ppt/ink/ink1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3:29:04.451"/>
    </inkml:context>
    <inkml:brush xml:id="br0">
      <inkml:brushProperty name="width" value="0.05292" units="cm"/>
      <inkml:brushProperty name="height" value="0.05292" units="cm"/>
      <inkml:brushProperty name="color" value="#00B050"/>
    </inkml:brush>
    <inkml:brush xml:id="br1">
      <inkml:brushProperty name="width" value="0.05292" units="cm"/>
      <inkml:brushProperty name="height" value="0.05292" units="cm"/>
      <inkml:brushProperty name="color" value="#002060"/>
    </inkml:brush>
  </inkml:definitions>
  <inkml:trace contextRef="#ctx0" brushRef="#br0">10903 7123 384 0,'-63'-51'0'0,"-23"-36"0"15,53 31 2-15,-3-26-3 16,4-26-2-16,11-24 15 16,18-22 8-16,18-12-9 15,35-17 7-15,34 3 5 0,32-3-3 0,35 9-2 16,49 12-8-16,47 17-2 15,33 15-11-15,35 24-5 16,22 24-1-16,11 27 3 16,6 23 5-16,0 32 3 0,-5 27 2 15,-10 20 0-15,-15 27 4 32,-35 14 5-32,-30 17 4 15,-30 12 4-15,-29 10-9 0,-34 10-4 16,-32 12 1-16,-36 1 4 15,-32 12 6-15,-36 4 3 16,-39-1 0-16,-39 1 1 16,-38-7-7-16,-48-6-1 15,-48-12-3-15,-50-12 0 0,-42-18-4 16,-38-21-3-16,-28-23-5 16,-20-17 0-16,-6-13 0 15,3-13 0-15,9-6-11 16,17-10-3-16,7-13-6 15,6-16-1-15,29-19-6 16,-21-26-3 0,52-16-16-16,46-8-7 15,55-16-17-15,43-13-9 16,40-8-48 0</inkml:trace>
  <inkml:trace contextRef="#ctx0" brushRef="#br1" timeOffset="359854.2681">16790 13933 360 0,'107'3'0'0,"24"5"2"0,-50-3 3 15,14 3 11-15,27 0 5 16,15 0-11-16,0-3-6 31,15-5-2-31,-6 0 2 0,8-3 2 0,-5-2 2 16,-9-3 0-16,0 0-2 15,-6 0-1-15,-21 3-3 16,-12-3-2-16,-12 3 1 16,-5-3 1-16,-16 0-3 15,-11 3-2-15,-13-1-1 16,-8 1 3-16,-12 0 0 0,-9 2 3 15,-9 0-6-15,-6 1-1 16,-9-1-27-16,-3 6-11 16,-3-6-71-1</inkml:trace>
  <inkml:trace contextRef="#ctx0" brushRef="#br1" timeOffset="360707.6576">14704 13989 192 0,'-21'13'74'0,"18"-8"-40"0,-3 3-33 0,6-5 16 16,0-1 6-16,3 4 6 15,3-1-7-15,3 3-2 16,6-3-12-16,11 0 4 0,7 1 3 0,9-4 2 15,2-2 1-15,4 0 0 16,3 0 0-16,11 0-5 16,13-2 0-16,5-4-2 15,-6 1 1-15,13 0-2 16,8-6-1-16,3 3-3 16,-6-2 1-1,10-4-2-15,8 4 2 16,-6-1-6-16,-3 1-1 15,9-4 2-15,3 4 1 16,-11-1 1-16,5-2 0 16,6 3-2-16,-3-4 1 15,-12-2 0-15,-2 3 3 0,2 3-5 16,3-4-1-16,-12 4 2 16,-8 2 3-16,-22 3-2 15,24-3 0-15,1 0-3 0,-10 2-1 16,-5 1 1-16,-13 2 0 15,-5-2 2-15,-6 5 1 16,-4-2-1-16,-2 2-2 16,3-3 1-1,-4 3-1-15,-5 0 0 16,-3 0 0-16,-6 0 0 16,-4 0 2-16,-5 0-6 15,-3-3-1-15,-3 1-34 16,-6-1-13-16,-3 3-80 15,-3-8-70 1,0 3 69-16</inkml:trace>
  <inkml:trace contextRef="#ctx0" brushRef="#br1" timeOffset="364788.7403">15674 12737 240 0,'0'-13'90'0,"0"13"-48"0,0-11-9 0,0 9 31 0,0-1-11 16,0 0-4-16,0 3-10 16,0 0-4-16,0 14-20 15,0-4 0-15,-3 19-1 0,0-2-3 16,-9 20-1-16,3-7-2 15,0 8 0-15,0-6-4 0,3 0-3 32,0-7 0-32,1-4-1 15,2-4-27-15,0-6-11 16,3-5-30-16,8-11-12 16,-2-2-32-16,12-14-12 0,-3 1 13 15</inkml:trace>
  <inkml:trace contextRef="#ctx0" brushRef="#br1" timeOffset="364967.1748">15841 12896 236 0,'9'-3'90'0,"-9"3"-48"0,3 19-14 0,0-17 30 16,-3 12-13-16,0-1-1 15,0 13-10-15,0-2-4 16,-3 10-16-16,0-4-4 0,-3 1-3 16,3-4-3-16,0-1-3 15,0-2-11 1,0-11-4-16,0 0-39 15,0-10-18-15,0 0-47 16,0-19-56 0,0 3 56-16</inkml:trace>
  <inkml:trace contextRef="#ctx0" brushRef="#br1" timeOffset="366306.2844">15814 12787 300 0,'0'-13'112'0,"0"13"-60"0,0-13-36 0,0 10 29 0,0 1-24 16,0-1-6-16,3 3-10 15,0 0-2-15,3 0-1 16,0 0-2-16,0 5 1 0,0 1-23 16,6 4-8-16,-1-2-14 15,7 3-3-15,-3-3 15 0,9 5 6 16,-6-3 16-16,3 9 8 16,-3-3 22-16,-1 10 9 15,-2-2 12-15,-6 8 7 16,0-6-4-16,-3 11 0 15,-3-5-9-15,0 0-4 16,-3-6-13 0,0 1-4-16,0-6-6 15,0-5-3-15,0-3-5 16,3-8 0-16,0-2-2 0,6-14 0 16,-3 1-9-16,6-11-3 15,0 2-4-15,6-13-2 16,-4 6 9-16,4-3 4 15,0 5 5-15,-3 5 1 0,0 4 1 16,-3 9 2-16,-3 1 1 16,0 16 3-16,-3-4 3 15,-3 12 2-15,0-3-3 16,-3 8-3-16,0-3-5 16,3 5 0-16,0-5 0 15,3-2 0 1,-3-3-7-16,2-6-3 15,1 1-10-15,6-11-5 16,0 0 11-16,6-8 6 16,-3 0 2-16,9-5 5 15,-6 2 0-15,3-5 1 16,-1 3 0-16,-2-5 0 16,-3 2 2-16,0 0 3 0,-3 0-2 15,-3-2 0-15,0 2-1 16,-3-3-2-16,0 3 1 15,-3 0 1-15,0 3-1 0,-6 3 2 16,0-1 7-16,-9 6 3 16,3-1 0-16,-3 17 0 15,0-3 1-15,-3 16 4 0,3-3-6 16,0 8-2-16,0-5-5 16,3 5-2-16,4-5-1 15,5 0-2-15,0-3 1 16,17-5-1-16,-5-3-14 15,12-10-3-15,-6-1-11 32,9-7-5-32,-6 0-18 0,5-9-7 15,-2 4 6-15,0-9 4 16,-6 3 25-16,0-5 14 16,-3 3 6-16,-4-3 5 15,1 5 19-15,-3 0 10 16,-3 3 11-16,0-1 4 15,-3 4-11-15,0 2-6 0,-3 0-4 16,0 8-1-16,0 0 0 16,-3 10 2-16,0 1 1 0,-3 10 1 15,0-5-9-15,0 5-1 16,0-2-11-16,3-1-2 16,0-2-3-16,3 0 1 31,0-3-4-31,6-5-2 0,0 0-12 15,0-8-5-15,0 0-5 16,3-8-2-16,0 0-10 16,3-8-3-16,-3 3 10 15,3-8 7-15,-3 2 12 16,0 1 6-16,-3 2 4 16,0 0 1-16,0 3 11 0,-3 5 7 15,0 0 2-15,0 8 0 16,0 0-6-16,-1 11-1 15,1-3-6-15,-3 10 1 16,0-2-5-16,0 5-2 16,0-2 0-16,0-1 1 15,0-2-6-15,3-5 1 0,0-3-6 16,3-8-1-16,0 0-4 16,6-14-1-16,-3 4 8 0,6-11 6 15,-3 2 1-15,3-5 0 16,-3 6 1-16,6-1 1 15,-4 3 14-15,4 3 7 32,-3 3-5-32,6 4-3 0,-3 1-8 15,0 5-3-15,-3 0-2 16,0 0-2-16,-4 0-8 16,1 3-5-16,-3-3-117 15,-9 2-52-15,0 1 37 16</inkml:trace>
  <inkml:trace contextRef="#ctx0" brushRef="#br1" timeOffset="367740.8538">17430 12917 236 0,'-9'-8'88'0,"9"8"-48"0,-3-8-23 16,3 5 25-16,0-2-2 16,0 0 0-16,0 0-4 0,0-1-2 15,0 6-19-15,0 0 2 0,0 8 1 16,0-2-8-16,0 12-1 16,0-2-5-16,-3 8-1 15,0-3 1-15,-3 3 0 16,0-3-2-16,3-3-2 0,0-2 1 15,3-5 1-15,0-3-3 0,3-8-2 16,0 0 2-16,6-19 2 16,-3 3 0-16,3-13-1 15,0 5-8-15,0 3-3 16,3 3 4-16,-3 2 3 16,0 3 1-16,3 10-1 31,-3 3 3-31,3 8 0 0,-3-3 1 15,2 6 0-15,1-1 0 16,0 1 2-16,0 0-1 16,6-3-1-16,-3-1-2 15,3-7 1-15,-3 0 1 16,2-7 2-16,-2 1-3 16,0-10 0-16,-3 3-10 0,0-3-3 15,-3 0 5-15,-3 1 2 16,-3 1 5-16,-3 6 1 15,0 0 1-15,-9 8 2 16,0 0 5-16,-6 16 6 16,3 0 4-16,-6 16 4 0,4-6-2 31,-1 6 0-31,0-5-8 0,6 2-2 16,0-6-5-16,9 1-3 15,0-5-3-15,15-6 1 16,-3-2 1-16,12-11 2 15,-4 0-19-15,10-14-8 16,-3 4-18-16,0-11-6 16,-3 2-34-16,2-7-14 0,-2 2-34 15</inkml:trace>
  <inkml:trace contextRef="#ctx0" brushRef="#br1" timeOffset="368941.0738">18055 12644 264 0,'-21'-5'101'0,"21"5"-54"0,-8 0-17 0,8 0 34 15,-3 5-16-15,0 1-5 16,-3 10-12-16,0-3-5 16,-6 21-14-16,3-5 3 0,-6 24 5 15,3-10-2 1,0 12-1-16,0-7-7 15,0-1-4-15,3-4-3 0,3-1 0 16,0-8-11-16,6-10-4 16,0-3-16-16,9-10-5 15,-3-3-7-15,18-19-3 16,-3 3 4-16,9-15 1 16,-6 1 15-16,2-7 6 0,-2 3 11 15,-6-1 5-15,0 4 17 16,-9 4 9-16,-3 3 8 15,-9 8 4-15,3 0-7 16,-9 14-3-16,3-1-9 16,-6 11-1-16,0-3-4 15,0 8 0 1,3-5-7-16,0 3-2 16,3-4-2-16,3 1-2 15,0-2-2-15,12-6 1 16,-3-1-6-16,12-7 0 15,-3 0-15-15,9-13-3 16,-6 3-7-16,6-14-3 0,-4 5 6 16,-2-7 3-16,0 2 15 15,-3 0 8-15,-3 6 23 0,-3 7 9 16,-3 3-1-16,-6 6-2 16,0 2-3-16,-3 13 0 15,0-3-9-15,0 9-1 16,0-3-7-16,3 2-4 15,0-2 1-15,6 0 0 0,-3-3-6 16,3-2 0-16,0-3-12 16,6-11-3-16,-3 0-15 15,8-10-7-15,-2 3-7 16,9-17-3-16,-3 6 5 16,6-16 2-16,-3 8 14 31,2-11 5-31,-2 6 16 0,0-6 7 15,-3 6 24-15,0 2 9 16,-7 8 22-16,-2 8 8 16,-3 3-17-16,-6 13-9 15,0 0-15-15,-6 21-3 16,0-2 2-16,-9 23 2 16,3-8-5-16,-5 17 0 0,-1-9-6 0,3 6-1 15,3-9-6-15,6-2-1 16,3-5-6-16,6-8-2 15,0-5-9-15,9-19-4 16,0 0 1-16,2-19 0 16,-2 3-1-16,-6-13 1 31,0 5 9-31,-12-5 4 0,0 5 6 16,-18 6 1-16,4 2 16 15,-10 11 8-15,6-1-1 16,-3 12 2-16,3-4-3 15,3 11 0-15,4-2-17 16,5 5-4-16,0-3-3 16,12 0 1-16,0-2-6 0,14-3 1 15,1 0-21-15,15-11-7 16,-6 1-11-16,9-12-1 16,-10 4 1-16,7-11 1 15,-6 2 18-15,3-2 11 16,-7 2 8-16,1 4 3 15,-6 1 14-15,0 6 6 0,-3 3 6 16,-3 10 2-16,-3 1-8 0,-3 15-1 16,0-5-11-16,-3 13-4 15,0-5-2-15,0 5-1 16,-3-5 0-16,3-1 0 16,0-2-38-16,0-10-14 31,-1 0-49-31,4-14-21 0,-3 0-1 15</inkml:trace>
  <inkml:trace contextRef="#ctx0" brushRef="#br1" timeOffset="369624.4604">18859 12856 268 0,'-9'-8'101'0,"9"8"-54"0,18 0-55 0,-15 0 18 15,9-2-9-15,-3 2-1 16,9 0-2-16,-4 0 1 15,7 2 1-15,-3-2-11 0,3 8-5 16,-3-3 3-16,0 3 3 16,-3 0 6-16,-4 3 4 15,-2-1 5 1,-3 6 4-16,0-2 11 16,-6 4 5-16,0-2 2 0,-9 0 3 15,0 0-1-15,-8-6 0 16,2-2-10-16,-3-8-4 15,3 0-11-15,0-5-2 16,3 0-4-16,6-6 0 16,0 0 0-16,12-4-2 0,-3 1 0 15,12-2 0-15,-3 1 0 16,9 1 3-16,-3 1 0 16,5 5 3-16,-5 0-3 15,6 8 0-15,-6 0 5 16,0 11 2-16,-3-1 11 15,-3 9 4-15,-3-3 0 0,-6 8 2 16,0-6-4-16,-6 3 0 16,0-2-4-16,-3-1-1 15,0-2-8-15,3-5-2 16,0-1-4-16,6-7-3 16,-3 0-12-16,9-17-2 15,0 4-25 1,11-19-8-16,-2 5-5 15,9-8 1-15,-3 3 14 16,3 0 7-16,-4 5 22 0,-2 3 8 16,-3 3 37-16,0 10 14 15,-3 2-4-15,-3 14-3 16,-3 0-6-16,0 13 0 16,-3-2-4-16,3 7-1 0,-1-5-17 15,1 1-8-15,0-4-8 16,3-5-1-16,-3-2-11 15,6-11-6-15,-3 0-15 16,3-11-5-16,-3 3-57 16,-3-10-27-16,0 2-9 31</inkml:trace>
  <inkml:trace contextRef="#ctx0" brushRef="#br1" timeOffset="370309.2153">15692 13012 196 0,'-48'8'74'0,"48"-8"-40"0,-35 13-16 16,32-13 25-16,-3 8-11 31,3-2-1-31,12 4-1 0,-3-2 4 15,29 5-19-15,-5 1-6 0,35 1-2 16,-8-1 5-16,41 4 2 16,-14-2-3-16,53-3-1 15,-21 1-6-15,62-4-1 16,-29-2-1-16,47-3-2 16,-29-2 1-16,39-3-1 0,-31 0 0 15,34 0 0-15,-34 0-11 16,13 3-5-16,-31-1-1 15,1 1 0-15,-24 0 10 16,-12 2 3-16,-15-2 4 0,-11-1 0 16,-13 1 4-16,-9-1 5 31,-11 1 8-31,-1 0 4 16,-8-1-8-16,0-2-3 0,-7 0 7 15,4-2 4-15,17-4-9 16,-5 1-4-16,-10 0-5 15,-2 0-3-15,-3-1 1 16,-4 1 1-16,-2 0-1 16,2-1 2-16,-2 1-9 0,-6-3-3 15,-6 3 5-15,2 0 3 16,-8-1-18-16,-6 1-9 16,-3 2-22-16,-9 1-6 15,0-1-16-15,0 0-6 16,-3 3-32-1</inkml:trace>
  <inkml:trace contextRef="#ctx0" brushRef="#br1" timeOffset="396703.1316">2931 17084 204 0,'-26'13'77'0,"17"-13"-42"0,-9-2-45 0,9-4 11 0,0 1 1 0,-3-5 6 15,-3-12 5-15,0 1 4 16,0-5-9-16,0-6-2 0,1-13-2 15,2 0 4-15,-3-8 3 16,6-8-2-16,3 3 0 16,6-5-5-16,3 2-1 15,3-3 3-15,3 1 1 16,3-1 3-16,6 3 4 0,2 3-2 31,1 0 1-31,6 8-1 16,-3-6 0-16,3 3-4 0,-1 3-3 15,4 2 0-15,6-2-1 16,3 8 0-16,2 2 0 16,4 6-2-16,-3 2 1 15,2 3 0-15,-2 5 1 16,3 3 0-16,2 0 2 0,7 2-1 16,2 3 0-16,4 6 3 15,-4 2 3-15,4 2-2 16,-1 4 2-16,7 2-6 15,5 0-1-15,-2 2 0 16,-1 1 0-16,1 2-2 16,8 1 1-1,4-1-2-15,-4 0-1 16,0 3 3-16,19 3 0 16,2-1 3-16,0-2 3 15,0-2-2-15,-8-1-2 0,-28 0-5 16,42 3 0-16,-29 3 0 15,26-1 0-15,-6-2 2 16,3-3 1-16,3 1-1 16,-8-1-2-16,-1 0 1 0,9-2 1 15,-3 0 1-15,-2-1 1 16,-4-2-2-16,0 0 1 16,4 3-2-16,-1-3-1 15,-6 3 1-15,0 2-1 16,4-2 0-16,-1 2 2 0,-3 3 1 15,1 0 1-15,-7 0-5 16,6 2 1-16,-3 1 0 16,-2-1 2-16,-1-2-1 15,0 8-1-15,1-5 1 16,-1 5 1-16,-2 0-3 31,-1-1-2-31,-3 1 2 0,1-2 2 16,5 4 0-16,-9-2 2 15,-5 0-2-15,-4 0-1 0,-5 0-2 16,2-1 1-16,-2-1 1 16,-3-1 0-16,-7 3 0 15,1 5 2-15,-10 3-3 16,-2 2 0-16,-6 6 1 0,-3 5 0 16,-7 11 0-16,-5-1 0 15,-6-2-5-15,-6 5 1 16,-9 1 0-16,-9 2 2 15,-12 5-1-15,-11-3-1 16,-13-4 0-16,-11-4 3 16,-10-4 0-1,-8-6 1-15,-7-3 0 16,-8-2 0-16,0 2 0 16,-3 1 2-16,-7 4-1 15,-2-2 2-15,3 8 0 16,-3-16 3-16,-3 1-3 15,-1-4-2-15,7-10 0 16,-3-6-1-16,0-2 0 0,3 0 0 16,3 3 0-16,-7-8 0 15,1-3 0-15,0 8 2 16,-3-8-3-16,-6 0 0 0,-3 5 1 16,3-5 2-16,-4 0 1 15,-8 0 1-15,-3-5 0 16,3 2 0-16,-9-2-2 0,6-6-2 15,3-2-2-15,-6 0 1 16,6 2 3-16,6-2 1 16,-6-1 3-16,-6 4 1 15,12-3-1-15,3-1-1 16,-6 1-1-16,9-3 0 31,12 3-2-31,0-5-2 0,-6 2 1 16,5-5-1-16,13-1-3 15,0 1 2-15,-1 8 1 16,1-6 0-16,6-2-3 16,5 0 2-16,7-3-1 15,3-2 0-15,2-3-3 16,4 0 1-16,-1 0-5 0,9-3 1 16,10 0-12-16,5 3-4 15,6 2-18-15,13-2-6 0,2 6-35 16,9 1-11-16,15 4-37 15</inkml:trace>
  <inkml:trace contextRef="#ctx0" brushRef="#br1" timeOffset="398070.3601">7369 15732 284 0,'-23'19'107'0,"23"-19"-58"0,-12 16-20 0,12-14 36 16,-3 3-15-16,0-2-4 15,0-6-20-15,0 1-6 16,0 4-12-16,3-2-1 0,3-7 0 0,0-1-3 15,3-3-1-15,0 3-1 16,3-10 1-16,0 2-2 16,2-11-1-16,1 3 1 15,6-7-1-15,0 2 0 16,3-11 0-16,-3 5 0 0,3 6 2 16,-4 6-1-16,-2 1-1 15,-3 4 9-15,-6 28 6 16,0-2 2-16,-6 19-1 15,0-3-2-15,-6 18 1 16,0-8-2-16,-6 33 0 31,0-12-1-31,-2 9 2 0,2-11-5 16,0-1-1-16,0-7-4 16,0-10-1-16,0-9-3 15,-6-15-3-15,3-1 2 0,-6-28 0 16,4 2-4-16,-1-45 1 15,3 11-3-15,6-29 0 16,3 12 1-16,6 7 4 16,0 7-1-16,6 8 1 15,0 8 2-15,6 15 2 0,-3 4-1 16,9 34-1-16,-4-3 1 16,7 24 1-16,-3-5-1 15,3 26-1-15,-3-10 7 31,0 18 3-31,-3-11 1 0,-4-2 1 16,-2-8-4-16,-6-8-3 16,0-2-2-16,-12-19 0 15,3 2-2-15,-14-26-1 16,2-2-8-16,-24-20-3 16,6 1-10-16,-5-5-1 15,5 5-22-15,0-3-9 0,7 6-58 16,5 2-24-16,3 3-37 15</inkml:trace>
</inkml:ink>
</file>

<file path=ppt/ink/ink1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3:38:48.834"/>
    </inkml:context>
    <inkml:brush xml:id="br0">
      <inkml:brushProperty name="width" value="0.05292" units="cm"/>
      <inkml:brushProperty name="height" value="0.05292" units="cm"/>
      <inkml:brushProperty name="color" value="#002060"/>
    </inkml:brush>
  </inkml:definitions>
  <inkml:trace contextRef="#ctx0" brushRef="#br0">10108 7691 124 0,'-42'-2'49'0,"21"-1"-26"0,-5 1-23 15,14 2 13-15,-3-3 13 16,-3 3 10-16,3 0-12 31,3-3-3-31,3 3-13 0,3 0-5 0,6 0-2 16,6 0 1-16,6 0 3 16,3 0 2-16,6-2 3 15,6-1 1-15,2-2 1 16,1-1-2-16,3 1 1 15,-3 0-2-15,2-3 0 16,7 3 1-16,6-3 1 0,8 2-1 16,1 1 1-16,2 5-4 15,-5-3 1-15,3 1-3 16,8-4 0-16,7 4-1 16,2-1 0-16,-3 3 0 0,-2 0 2 15,-1-3-3-15,16 1 0 16,2-1 1-1,-5 3 0-15,-7-2-2 16,3-4 1-16,7 1-2 16,2 2-1-16,-3-5 1 15,-5 3 1-15,-1 0-1 16,7 0-1-16,2-3 1 16,-3 0-1-16,-8 0 0 15,-4 2 2-15,10 1-3 0,-4-3 0 16,0 0 1-16,-2 3 2 15,-10 0-1-15,1-1-1 16,-1-2 1-16,4 3 1 16,2 0-3-16,-2 0 0 15,-7 2-1-15,-2 0 0 16,0 1 2-16,5-1 2 0,1 0 1 16,-1 1 1-16,4-1-7 15,-10 3 0-15,-2-3 3 16,-1 3 2-16,1-2-3 15,5 2-1-15,-2 0 1 16,2 2 2-16,-5 1 2 0,-6 0 1 31,-4-1-5-31,4 1-1 0,0 0 3 16,5-1 1-16,1 1 0 16,-4 0 1-16,-2-1-4 15,-3 1 0-15,-7-1 1 16,-2 4 0-16,0-1-3 15,-4 0 2-15,4-2 3 16,-3 0 1-16,-3-1-12 0,-1-2-4 16,-5 0-27-16,-3-2-9 15,-3-1-81 1</inkml:trace>
  <inkml:trace contextRef="#ctx0" brushRef="#br0" timeOffset="31233.4376">6857 6181 236 0,'-23'-11'90'0,"23"11"-48"0,-12 11-7 0,12-11 32 15,-6 10-19-15,3-2-7 16,-3 19-9-16,0-6-1 16,-6 16-17-16,6-5-1 0,0 26 0 15,3-11-3-15,6 12 2 16,-3-12-7-16,9 9-3 15,3-11-1-15,6-5-1 0,-3-6-31 16,8-8-14-16,-5-2-65 16,6-13-27-16,-3-3-2 15</inkml:trace>
  <inkml:trace contextRef="#ctx0" brushRef="#br0" timeOffset="32774.6818">7334 6279 288 0,'-18'2'110'0,"18"-2"-60"0,-12 24-36 0,12-21 28 15,-6 20-19-15,3-1-4 16,-6 17-1-16,0-4 0 16,-3 18-9-16,3-11 1 0,0 6 3 15,0-9-7-15,3 4-1 16,1-6-3-16,2-11-2 0,0-2 1 15,6-19-1-15,0 1-3 0,5-20 0 16,1 4-7-16,6-22-4 16,-3 6-3-16,6-22 0 15,-3 8 7-15,0-7 5 16,-3 7 4-16,0 3 1 16,-3 2 8-16,-1 17 5 15,-2 2 5 1,0 24 1-16,0 0-6 15,-3 21-3-15,0-3 1 16,-3 9 0-16,0-3 1 16,0 2 2-16,0-5-12 15,3-2-3-15,0-6-2 16,3-8 1-16,-3-2-6 16,6-19-2-16,0 2-8 0,6-23-1 15,-3 3 1-15,9-17 3 16,-3 6 7-16,-1-5 4 15,-2 2 5-15,0 9 2 16,-3 4 10-16,-3 17 6 16,0-1-8-16,-3 16-1 15,0 1 0-15,-3 12 4 0,0-2-6 0,0 16 0 16,-3-3-4-16,3 8-3 16,0-5 0-16,3-1-1 15,0-4-14-15,6-6-5 16,-1-2-17-16,4-12-5 15,-3-1-11-15,6-12-5 32,-3 1-13-32,3-16-6 0,-3 2 25 15,0-7 13-15,-4 2 42 16,-2-2 20-16,0 2 37 16,-3 8 17-16,0 3-13 15,-3 10-6-15,0 1-18 16,0 15-8-16,0-3-8 15,-3 14-4-15,0-3-5 0,-3 6-2 16,0-3-8-16,0-1-4 16,3-4-1-16,0-3-1 15,0-3-18-15,0-13-5 16,0 0-13-16,3-18-3 16,0 2-6-16,-3-19 1 0,0 6 11 31,-3-18 4-31,3 7 18 0,0-8 6 15,0 11 17-15,0 3 9 16,0 5 7-16,3 8 6 16,-3 2-13-16,3 3-4 15,0 3-10-15,3 2-5 16,-3 3-1-16,6 3-1 16,-3 0-18-16,6 5-8 0,0 0-8 15,3 8-5-15,0-3 6 16,5 8 3-16,-2 0 17 15,0 6 9-15,-3-3 28 16,-3 16 12-16,-3-6 15 16,-9 11 8-16,0-5-10 15,-3 8-2-15,0-9-16 0,-3 1-7 16,0-3-9-16,3-5-5 16,0-3-8-16,3-10-1 15,0-3-3-15,6-14-2 16,0 4-11-16,9-19-2 15,-3 5-16-15,9-21-7 0,-4 8-5 32,7-11-2-32,-6 3 12 0,3 5 9 15,-3 3 15-15,0 8 7 16,-4 2 16-16,-2 14 7 16,-3 0 6-16,0 21 2 15,-3-3-1-15,0 16 1 16,0-5-4-16,-3 10 0 15,0-2-14-15,0 0-6 0,0-6-2 16,3-2 1-16,-3-3-10 16,3-8-4-16,0-2-32 15,6-11-13-15,-3 0-33 16,6-16-13-16,-4 3-3 16</inkml:trace>
  <inkml:trace contextRef="#ctx0" brushRef="#br0" timeOffset="34403.2973">8426 6302 228 0,'6'3'85'0,"-6"-3"-46"0,-3 21-8 0,3-18 32 0,0 13-18 16,0-3-3-16,-3 13-13 15,0-2-4-15,0 3-14 16,0-1-9-16,0-2-2 0,0-3-2 16,3-5 0-16,0-3-22 0,0-7-12 15,0-1-23-15,0-18-9 16,0 2-58-1,-9-23-30-15,3 4 79 16,-6-12 212 15,6-5-38-31,1 7-7 0,7 11-50 16,-2 5-24-16,9 5-10 16,-3 4-5-16,9 1 0 15,-3 4 1-15,9 2 1 0,-3 2-4 16,3 4-1-16,-3 2-8 15,-1 2-2-15,-2-2 7 16,0 11 4 0,0-3 19-16,-3 11 9 15,0-4 5-15,-3 15 4 16,-3-7 2-16,-3 12 1 16,0-6-13-16,-3 5-5 15,0-5-4-15,0 0-1 16,0-7-8-16,0-7-5 15,0 1-2-15,0-13-1 0,0 0-7 0,3-14 0 16,0 0-10-16,3-15-4 16,0 2-11-16,8-10-3 15,-2 5 12-15,6-6 8 16,-3 6 10-16,6 3 3 16,-3 5 8-16,-3 5 4 31,-3 2 12-31,-3 20 8 0,-4-4-6 15,-5 22-2-15,0-5-2 16,-3 18 2-16,1-5-10 16,2-1-2-16,0-4-4 15,2-1-1-15,1-5-6 16,6-5-1-16,-3-3-10 16,9-7-3-16,-3-1-8 0,6-21 0 15,-3 3-6-15,3-19 1 16,0 3 6-16,-1-5 6 15,-2 5 7-15,0-1 5 16,0 7 14-16,-3 2 6 16,-3 5 11-16,-3 10 8 15,0 1-12-15,0 21-5 0,-3 0-5 16,-3 18-1-16,0-5 0 0,0 6 0 16,0-6-6-16,3 0-4 15,0-5-4-15,0-6 1 16,0-2-15-16,3-5-4 15,0-3-12-15,5-19-5 32,-2 3-11-32,6-21-5 0,-3 5 9 15,3-13 6-15,-3 8 20 16,6-5 8-16,-3 5 20 16,-3 2 8-16,0 6 27 15,-6 5 13-15,-1 3-13 16,-5 15-6-16,0 1-14 15,0 18-3-15,0-2-7 0,0 13 1 16,0-6-7-16,0 8-3 16,0-4-3-16,3-7-3 15,0 1 1-15,6-8-1 16,0 0-14-16,3-6-5 16,-3 1-15-16,9-16-6 15,-3-1-11 1,3-17-4-16,-3 1 6 15,2-15 2-15,-2 8 24 16,3-2 14-16,-3 4 28 16,-3 1 13-16,0 5 21 0,-3 5 9 15,-3 2-15-15,0 14-5 16,0 0-14-16,-3 19-5 16,-3-3-9-16,0 16-1 0,0-6 1 15,0 6 1-15,0-3-8 16,0-5-4-16,0-1-7 15,6-4 0-15,0-3-16 16,0-11-4-16,-1-2-8 16,4-19 0-16,0 3-14 15,3-22-3-15,-3 9 15 0,6-9 7 16,-3 6 17-16,0 3 6 16,-3 2 29-16,0 6 13 15,-3 2 1-15,0 16 2 16,-3 0-12-16,0 18-5 15,-3-2-3-15,0 16 1 16,0-6-8 0,3 3-1-16,-3-2-5 15,3-3 0-15,0-1-12 16,8-7-2-16,-2-2-19 0,9-20-7 16,-3 1-7-16,3-21-4 15,-3 2-3-15,6-11-1 16,-3 6 10-16,-1-5 7 15,-2 5 24-15,0-3 13 0,0 6 37 16,-3 2 17-16,-3 5-3 16,-3 14-2-16,0 0-23 15,-3 7-7-15,-3 1-14 16,0 13-5-16,0-3-7 16,3 11 0-16,0-3 0 15,3 0 0 1,0-2-3-16,0-1 0 15,0-2-9-15,-1-5-5 16,1-3-2-16,0-8 1 16,0 0 1-16,0-11 3 15,0 3-10-15,0-5-4 16,0 0-21-16,0-3-8 16,0 3-36-16,0-1-16 0,-3 4 7 15</inkml:trace>
  <inkml:trace contextRef="#ctx0" brushRef="#br0" timeOffset="36691.2952">10173 6345 244 0,'-23'16'93'0,"23"-16"-50"0,0 5-24 0,0-5 29 32,2 3-24-32,1-1-5 0,6 1-1 15,0-1 0-15,0-7-9 16,0 3-3-16,6-9 0 0,0 3-3 16,6-16-2-16,-3 3-5 15,8-21 0-15,-2 5-7 16,0-3-1-16,-3 6 7 15,-6 12 4-15,-3 7 2 0,-15-7 2 16,0 4 2-16,-9 31 2 16,0-2 10-16,-6 12 6 15,3-4-6-15,3 13 1 16,0-6-5-16,3 19 0 16,1-5-7-16,2 7-2 15,0-7-2 1,6-5-2-16,0-6 3 0,9-3 0 15,-1-7-17-15,13-19-7 16,-3 0-12-16,9-19-5 16,-3 3-4-16,6-18 1 15,-7 5 16-15,7-19 7 16,-6 8 12-16,-3-2 3 16,-3 5 18-16,-4 26 7 0,-2 1 12 15,-3 5 5-15,0-1-5 16,-6 25-3-16,-3-3-6 15,-3 15-2-15,0-4-6 16,-3 10-2-16,0-5-5 16,3-1-1-16,0-4-10 15,3-9-4-15,0-2-6 0,9-13-1 16,0 2-12-16,3-31-2 16,-3 7-6-16,9-18 0 15,-3 8 8-15,6-16 7 16,-3 8 10-16,-1-3 6 15,-2 6 2-15,0 13-1 32,-3 5 9-32,-6 19 6 0,0-1 6 15,-6 19 2-15,0-2-4 0,-6 18 1 16,3-5-7-16,-3 7 0 16,0-4-8-16,3 2-1 15,0-5-4-15,6-6-3 16,0-2-12-16,15-16-5 15,-3-3-16-15,9-18-7 0,-3 0 9 16,5-19 8-16,-2 5 15 16,3-4 7-16,-3 4 0 15,-3 1 3-15,-4 2 16 16,-2 3 10-16,-3 5 2 16,0 0 2-16,-3 0-16 15,0 3-8 1,-3 0-1-16,0-6-1 15,0 3-6-15,0 0 0 16,0 3 3-16,-3-3 2 16,0 3 2-16,0 0 0 15,-3 2-2-15,0 6 1 16,0 2-2-16,-3 14 2 0,3-3 9 16,-3 8 4-16,0-3 1 15,0 8 2-15,0-2-6 0,0 5-3 16,0-3-8-16,3 0-1 15,0-3-1-15,3-2 0 16,0-3-3-16,3-2 2 16,0-3-19-16,3-8-7 15,0 0-13 1,5-11-2-16,1 1-16 16,3-3-3-16,-3 2 26 15,6-10 13-15,-3 2 16 16,-3 1 7-16,0 2 35 15,-4 5 18-15,-2 1-5 16,-3 15-4-16,0 0-12 16,-3 1-4-16,0-1-7 0,-6 11-4 15,0-3-6-15,0 6-2 16,0-4-6-16,3 1-1 16,0-2-3-16,6-4-1 15,-3 1 1-15,6-9 0 16,-3 1-11-16,9-11-5 0,-3 0-10 15,6-5-4-15,0 2-5 16,5-7-4-16,-5 2 11 0,0-3 4 16,0 4 11-16,-3-7 6 15,0 4 9-15,-3-1 4 16,0 3 8-16,-3 3 3 16,-3 0 14-16,-4 5 7 31,1 3-9-31,-3 5-2 0,0 0-7 15,0 8-1-15,0 0-4 16,-3 7 1-16,1-1-3 16,-1-4 0-16,0 1-5 15,3-1 0-15,0 1-10 16,0 0 0-16,0-3 0 16,3-3 3-16,0 0-7 0,2-5-1 15,-2 0-14-15,6-13-4 16,-3 2-11-16,3-10-3 15,0 3 5-15,0-9 4 16,0 6 14-16,0 0 10 0,-3 2 15 16,0 9 7-16,0 2 14 31,0 13 6-31,-3-2-2 16,0 21 2-16,0-6-5 0,-6 11-1 15,0-5-6-15,-3 21-1 16,0-5 1-16,-3 13 2 15,0-8-12-15,0 7-3 16,0-7-7-16,-3 0-3 16,0-5 0-16,-3-8 1 0,4-6-10 15,-13-15-2-15,3 0-17 16,-12-22-6-16,6 0-9 16,1-20-1-16,2 4-15 15,9-18-5-15,3 8-46 16,18-8-19-16,-3 8 7 15</inkml:trace>
  <inkml:trace contextRef="#ctx0" brushRef="#br0" timeOffset="37201.4063">11802 5982 304 0,'-18'-26'112'0,"18"26"-60"0,-3 0-12 16,3 0 38-16,3 0-29 16,-3 0-12-1,3 2-15-15,0 1-2 0,3 10-11 16,0-2-3-16,-1 7-2 0,1-2-5 16,3 5 1-16,-3-2-7 15,3-3-3-15,0-3-30 16,3-5-11-16,-3-3-45 15,3-10-18-15,-3 0-31 16</inkml:trace>
  <inkml:trace contextRef="#ctx0" brushRef="#br0" timeOffset="37402.0917">12055 5935 460 0,'-15'15'170'0,"15"-15"-92"0,-15 16-62 0,15-13 40 16,-9 26-23-16,3-5-6 0,-6 18-8 0,3-7-2 15,-6 28-9-15,0-7-3 0,-3 7-1 16,4-7 0-16,-1 2 0 16,3-5-7-16,0 2 0 15,3-7-30-15,3-8-13 16,3-8-36-16,6-19-15 31,0-3-103-31</inkml:trace>
  <inkml:trace contextRef="#ctx0" brushRef="#br0" timeOffset="37686.3831">12239 5771 452 0,'0'2'167'0,"0"-2"-90"0,9 0-72 0,-6 0 33 15,6 0-10-15,0 0 1 16,6 6-8-16,-3-1 0 15,8 8-12-15,-2 3-3 0,0 5 0 16,0-5 3-16,-6 13 2 16,0-5-1-1,-9 13-1-15,0-5-3 16,-12 18 1-16,0-8-6 0,-9 16-1 16,0-10 0-16,-6 8 0 15,4-11-29-15,-22 2-10 16,6-7-52-16,-17 0-19 15,8-9-96 1</inkml:trace>
</inkml:ink>
</file>

<file path=ppt/ink/ink1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3:39:35.596"/>
    </inkml:context>
    <inkml:brush xml:id="br0">
      <inkml:brushProperty name="width" value="0.05292" units="cm"/>
      <inkml:brushProperty name="height" value="0.05292" units="cm"/>
      <inkml:brushProperty name="color" value="#002060"/>
    </inkml:brush>
    <inkml:brush xml:id="br1">
      <inkml:brushProperty name="width" value="0.05292" units="cm"/>
      <inkml:brushProperty name="height" value="0.05292" units="cm"/>
      <inkml:brushProperty name="color" value="#00B050"/>
    </inkml:brush>
  </inkml:definitions>
  <inkml:trace contextRef="#ctx0" brushRef="#br0">12013 3299 236 0,'-60'14'90'0,"39"4"-48"0,-8 3-51 0,17-15 12 0,-3 2 20 31,-6-3 11-31,0 0-1 16,0-2 0-16,1-6-18 16,-4-5 0-16,0-5-1 0,0-8-5 15,-6-14-3-15,1-12-3 16,-1-1 0-16,3-7-2 15,3 2 2-15,6-6 0 0,3-7 1 16,7 0 6-16,2 0 4 0,6-3-3 16,9 8-1-16,11-5-4 15,10 3-1-15,6 2-3 16,6 3 1-16,-4 5-2 16,10-3-1-16,14 3 1 15,13 3-1-15,2 2-3 0,1-5 2 16,17 3 3-16,6 0 1 15,-6 0-4-15,3 10 1 16,13-5-2-16,2 8-2 16,0 0 3-16,12 0 0 15,0 8 3-15,-3 8 3 32,18-6-4-32,-6 9-3 0,-6-4 1 15,12 9 2-15,-3 3 0 16,-3 2-1-16,41 5 1 15,-17 3 1-15,-6 5-3 16,-1 3 0-16,-14 5 1 16,-6-5 0-16,6 6 2 0,-9 7 1 15,-9 5-1-15,0 3-2 0,-8 8 1 16,-13 6-1-16,-12-1-3 16,-14 6 2-16,-10 2 3 15,-11 11 1-15,-13 2-1 16,-11 6 1-16,-12 10-2 15,-12-2-1-15,-9 8-2 32,-9 5 1-32,-12-3 3 0,-14 6 1 15,11-30 1-15,-47 33 0 16,-7 1-5-16,-5-1 1 16,-15-6 4-16,-3-6 2 15,-7-4 6-15,-8-12 3 16,0-4-4-16,3-8 1 15,-18-4-3-15,3-7 0 0,1-2-3 16,-10-9-1-16,3-5-1 16,3-5 2-16,-6-5-3 15,9-9 0-15,3-7-1 16,-6-3-2-16,9-3 1 0,6-7 1 16,-9-6-1-16,6-5 2 15,15-6-2 1,0-5-1-16,-6-5-2 15,12 3 1-15,14-3-1 16,16-3-2-16,8 0-13 16,10 1-6-16,8-4-30 15,9-4-11-15,13-6-62 16,11-8-24-16,12 3 22 16</inkml:trace>
  <inkml:trace contextRef="#ctx0" brushRef="#br0" timeOffset="5045.6398">11852 3395 56 0,'0'-3'22'0,"0"3"-12"0,0-3 6 16,0 3 13-16,3-5-2 16,-3 2 1-16,0 1-2 15,0 2-1-15,0-3-6 16,0 3-1-16,3 0-10 15,-3 0-5-15,3-3 0 0,-3 1 0 0,3-1 1 16,0 3-5-16,3 0 1 16,-3 0 0-16,3 0 0 15,-3 0 0-15,3-2 2 32,0 2-1-32,0-3-1 15,0 0 1-15,0 1-1 0,0-1 2 16,0 0 1-16,-1 3-1 15,4 0 1-15,-3-5-2 16,3 2-1-16,0 1 3 16,0-1 0-16,0 0 3 15,0 1 1-15,-3-1-3 0,3 0-1 16,-3 1 1-16,3-1 2 16,-3 1-3-16,3-1-2 15,-3 0 0-15,3 1-1 0,-4 2 0 16,4-3 2-16,-3 0-3 15,3 3 0-15,-3 0 1 16,0 0 0-16,0 0 0 16,3 0 2-16,-3 0-3 15,0-2 0 1,3 2 5-16,-3 0 2 16,0 0 0-16,0 0-1 15,0 0-1-15,0 0 0 16,0 0-2-16,0 2-2 15,0-2-2-15,0 3 1 16,-1 0 1-16,1 2 0 16,0-2 0-16,0-1 2 0,-3 1-1 15,0-1 2-15,0 1-4 16,0 0 0-16,0-1 1 16,0 1 0-16,0 0 0 15,0-1 2-15,0 1-3 0,0 2 0 16,-3-5 1-16,3 3 2 15,-3 0-1-15,3-1-1 0,0 1 1 16,0 0-1-16,-3-1 0 16,3 1 0-16,0-1 0 15,0 1 0-15,0 0 0 16,0-1 0-16,-3 1 0 16,3 2 2-16,-3-5-17 31,0 3-4-31,0 0-84 15</inkml:trace>
  <inkml:trace contextRef="#ctx0" brushRef="#br0" timeOffset="22615.1174">1812 6615 324 0,'-6'-11'121'0,"6"11"-66"0,-6-3-31 0,6 1 35 16,0 2-14-16,0 0-2 0,0 10-13 16,0-2-4-16,0 13-15 15,0-2-2-15,0 21-2 0,0-6 1 16,-3 19 0-16,0-8-4 15,0 5-3-15,0-7 0 16,0 7-1-16,0-8-29 0,3 3-10 16,0-5-80-16,6-8-35 15,0-6-6 1</inkml:trace>
  <inkml:trace contextRef="#ctx0" brushRef="#br0" timeOffset="24271.365">2169 6792 272 0,'-6'26'101'0,"6"-26"-54"0,0-29-28 16,0 24 29-16,0 8-8 0,0-1-1 16,0 6-9-16,0 0-2 15,0 3-15-15,0-1-3 0,0 17 0 16,0-3-6-16,-3 10 0 15,0-5 0-15,0 3 0 16,0-6-2-16,1-2 1 16,2-3-2-16,0-2 2 0,0-1-4 15,0-10-2-15,0 0-1 16,2-16 3-16,1 0-5 16,3-18 0-16,0 5-2 15,6-19 0-15,-3 6 2 0,3 2 2 16,-3 5 2-16,3 4 3 31,0 1 0-31,-6 9-1 16,3 0 3-16,0 23 2 15,0 1 0-15,-6 10 2 0,0-2-2 16,0 10 0-16,0-5-6 16,-1 5 1-16,-2-3 2 15,3 1 1-15,0-6-4 16,6-3-1-16,-3 1-6 0,3-14 0 15,0 0-3-15,3-15 2 16,0-1-8-16,-3-18-2 16,3 5 3-16,0-13 2 15,-3 6 9-15,3 2 2 16,-4 5 3-16,1 3 0 16,-3 5 2-1,3 2 1-15,-3 4-1 16,6 12 1-16,-9 1-4 0,3 16 0 15,0-3 1-15,0 5 0 16,0-3-16-16,0 1-6 16,0-3 0-16,3-3 2 15,-3-3 7-15,3-4 4 16,-3-4 2-16,3-12 3 0,-1-1 6 16,1-13 6-16,0 3 11 15,-6-3 6-15,3 3-5 16,3 3 1-16,-3 2-10 15,3 3-2-15,0-1-10 16,3 4-1-16,-3 2 4 16,9 5 4-1,-3 1-3-15,2-1 0 16,-2 0-1-16,0 24-2 16,-3-2 3-16,-3 7 2 15,-3-2 4-15,-12 8 2 16,3-6 3-16,-9 4 4 15,3-4-6-15,-9-5-2 16,4-2-5-16,-1-9-2 0,3 1-3 16,-3-11-3-16,3 0-1 0,3-19 3 15,3 3-20-15,3-10-8 16,3 2-14-16,6-13-4 16,0 5-5-16,9-7 0 15,-3 7 1-15,12-5 2 16,-4 5 23-16,4 0 12 0,-3 6 21 15,0 2 10-15,-3 6 23 16,0 4 11-16,-4 4-6 16,1 5-3-16,-3 2-8 15,0 13-4-15,-3-2-12 16,-3 16-4-16,0-3-10 16,-3 14-3-1,-3-6-1-15,-3 16 2 16,0-8 1-16,0 5 1 15,3-5-5-15,3-5-1 16,-3-6-4-16,6-10 1 16,0-2-13-16,9-20-5 15,-3 1 5-15,3-14 5 16,-3 4 8-16,2-4 3 0,-2 3 2 16,3-2 2-16,-3 2 12 0,3 8 8 15,-3 3-11-15,3-11-6 16,-3 2-1-16,3 4-1 15,-4-1-1-15,4 3 1 16,-3 0-2-16,0 1-1 31,-3-1-2-31,0 0 1 0,-3 0-4 16,-9 2 1-16,0 1-3 16,-6 5 2-16,0 0 3 15,-6 11 1-15,3-3 3 16,0 21 1-16,1-3 16 15,-1 6 10-15,3-6 0 16,3 6 1-16,0-5-15 0,3 2-4 16,0-5-7-16,9-3-1 15,0-3-1-15,6-5 1 16,-3-2-9-16,6-11-1 16,-4 0-36-16,7-13-16 15,0 2-113 1</inkml:trace>
  <inkml:trace contextRef="#ctx0" brushRef="#br0" timeOffset="25335.0727">3467 6956 220 0,'-12'-13'85'0,"12"13"-46"0,-3-14-28 0,3 12 21 15,0-11-11-15,0 2-1 16,6-13-6-16,-3 3-1 0,9 0-7 16,0 2-4-16,6 1 1 0,-3 2-2 15,6 8 2-15,-4 0 4 16,1 19 6-16,-3-3-7 16,0 18-1-16,-3-2 8 15,-9 13 3-15,0-5 1 16,-9 7 0-16,0-7 2 0,-9 2 2 15,0-2-2-15,-3-5-2 16,3-4-5-16,-5-4 0 16,2-3-9-16,0-13-2 15,3-1-3-15,6-10-2 16,0 3 3-16,9-16 0 16,0 5-8-1,21-18-4-15,-3 4-20 16,15-9-8-16,-7 4-8 15,7-2 0-15,0 6 14 0,3-9 6 16,-7 8 17-16,1-2 7 16,-3 5 1-16,-3-3 3 15,-6 5 14-15,-3-2 8 16,-4 5 1-16,-5-7 1 16,0 4-6-16,-6 1 0 0,0 2 3 15,-6 3 4-15,3 5 3 16,-3 8 1-16,3 0-7 15,0 24-2-15,1 0-7 16,2 21-2-16,0-5-6 16,2 26-1-1,1-11-3-15,0 17-1 16,0-8 1-16,0 4 0 31,3 20 0-31,-3-27 2 16,-3-16-14-16,-3-11-5 15,-3-10 2-15,-3-13 4 16,1-14 6-16,-1-2 5 0,0-3-1 16,0 5 0-16,0 3 14 0,6-13 8 15,3 3 5-15,6-3 2 16,6 2-9-16,6-2-4 16,5-6-8-16,10 14-3 15,-3 0 0-15,0 8 2 16,-1 2-58-16,-2 6-27 15,-3-1-110-15</inkml:trace>
  <inkml:trace contextRef="#ctx0" brushRef="#br0" timeOffset="27301.8771">4435 6972 184 0,'0'5'71'0,"-3"-8"-38"0,0-15-14 0,3 5 21 15,0-6-3-15,-3-10 1 16,0 5-8-16,-3 3-2 16,-3 0-15-16,0 2-1 0,0 1-1 15,-9 2-2 1,0 5 2-16,3 6-2 15,0 2 2-15,3 6-8 16,1 10-2-16,-1 27-1 16,0-8 0-16,3-6 6 15,0 1 4-15,3-3-3 16,0-3 1-16,3-3-10 16,3-2 0-16,3-5 2 0,3-6 4 15,3-5-3-15,9-8-3 16,0-3-6-16,2-4-2 15,4-25-6-15,-3 11-1 16,0 0 5-16,-3 2 3 0,0 6 2 16,-3 3 5-16,-7 12 3 15,1 1 0-15,-6 45-1 16,-3-3 3-16,0 24 2 16,-3-3-2-16,-3 32-2 15,-3-16 8-15,-5 5 4 16,-7-2 2-16,-3-14 1 15,3-12 0-15,-9 28 0 32,4-21-6-32,2-23-6 15,0-17 0-15,3-18-5 16,-6-5 0-16,-2-8-1 16,2-19-2-16,6-8 0 15,9-7 3-15,9-14-2 16,12 8 1-16,3 5 0 15,6 8-2-15,9 6 0 0,11 8 3 16,7 4 4-16,2 4 3 16,4 5-13-16,-6-1-8 15,-4 1-21-15,-2 3-10 16,0-4-11-16,-3-1-2 0,5-9 5 16,-2 5 4-16,-3 1 25 31,-10 7 13-31,-2 1 12 0,-12-25 36 15,-6 3 14 1,-9 9-3-16,-6 4 0 16,0 6-12-16,0 21-2 15,0 5-9-15,0 0-5 16,1 0 0-16,-1 1 0 16,3 4-2-16,0 3 0 0,-3 3-1 15,6-3 0-15,0-2-8 16,3-3-5-16,0-6-2 15,6-2-1-15,3-10 0 16,3-12 2-16,8-4-3 16,1-1 0-16,0-2-17 15,0-13-5-15,3-6-2 0,-6 3 0 16,-1 8 11-16,-5 5 6 16,-3 8 6-16,-6 3 3 15,-3 8 13-15,-3 26 19 31,0 5-4-31,3-4-15 32,3 4-5-32,0 11-9 0,3-16-3 15,0-5 2-15,6-3 2 16,3-2-18-16,3-6-8 16,-3-7-20-16,0-4-8 15,-1-2-22-15,-2-16-8 16,0-18-1-1,0 5-30-15,0 0 34 0</inkml:trace>
  <inkml:trace contextRef="#ctx0" brushRef="#br0" timeOffset="27720.2827">5057 6570 220 0,'0'-19'82'0,"0"14"-44"0,-3-11-11 16,3 16 27-16,0-3-11 16,0 1 0-16,0 10-11 15,-3 5-5 1,0 5-15-16,0-2-5 0,0 21-1 15,0-5 6-15,-3 18 2 16,3-7-3-16,0 4 1 16,0-7-7-16,0 0-1 15,0 10-2-15,3-26-2 0,0-3-21 16,6-16-9-16,6-5-23 16,-3-13-8-16,0 2-30 0,8-20-10 15,10-25 25 1,0-5 8-16,-3 8 34 15,-6 14 81-15,0 4 40 16,-9 14 13-16,-4 2 3 16,-2 9-33-16,-6 5-15 15,1 13-32-15,-1-3-6 0,0 19 0 0,-9 29 0 16,3-16-1-16,0-6-6 16,-3 17-2-16,-6 26-4 15,9-34-1-15,3-6-50 16,0 11-22-16,0 21-109 15</inkml:trace>
  <inkml:trace contextRef="#ctx0" brushRef="#br0" timeOffset="28739.948">5417 6816 192 0,'-6'-3'71'0,"6"-13"-38"0,-3 29-12 0,3-13 25 31,0 3-6-31,0-3-1 0,-3 8-14 16,0 0-2-16,0 8-14 15,0-3-5-15,-3 11-1 0,3-6-2 16,-6 6-1-1,3-3 1-15,0 3 1 0,0 5-12 0,0-13-6 16,3-3-18 0,0-5-6-16,-3-2-25 0,6-9-12 15,0 0-16 1</inkml:trace>
  <inkml:trace contextRef="#ctx0" brushRef="#br0" timeOffset="29277.8334">5375 6752 148 0,'-3'-10'57'0,"3"10"-30"0,0-3-23 31,0 3 15-31,0-3-11 0,0 1-2 16,3-1-6-16,-3 3-1 15,6-3 1-15,-3 1-3 0,6 2 0 16,6 2-14-16,0 1-4 16,0 0 9-16,-1-1 6 15,1 4 6-15,-6-1 3 16,0 0 34-16,-3 6 15 0,-3 21-4 15,0-14-4-15,-3-2-9 16,0 5-5-16,-3 8-3 16,3-8-2-16,0-2-6 15,0 2-1-15,0 5-8 16,0-10-4-16,0-2-6 0,3-1-2 16,6 3 1-16,0-11 2 15,0 0 2-15,6-7 1 16,-3-1-5-16,6-5-1 15,-4 0-10-15,4-13-5 16,-3 5-5-16,3-16 1 0,0-5 7 16,-6 13 4-16,0 3 3 31,-3 3 5-31,-3 2 1 0,0 5 3 16,-3 1-1-16,0 4 2 15,2 17 4-15,-5 0 4 16,0-3-4-16,0 10 1 15,0-2-1-15,0 2 1 16,0-2-4-16,3 3-1 16,0-3-3-16,3 0-1 0,-3-1 3 15,9-1 1-15,-6-4-15 16,0-2-6-16,0-2-27 16,3-6-8-16,3-6-35 15</inkml:trace>
  <inkml:trace contextRef="#ctx0" brushRef="#br0" timeOffset="29825.132">5872 6757 200 0,'0'0'74'0,"-3"3"-40"0,0 0-11 0,3 2 24 16,-3 6-18-16,3-3-3 0,-3 18-10 15,-6 8-2-15,3-10-8 16,0-3 3-16,0 6 1 0,-2 13 3 0,5-19 3 15,0-3-9-15,0-2-4 16,0-3-2-16,6-5-1 16,3-8-3-16,3-5 2 15,2-6-6-15,1 1-3 16,6-3-5-16,-3-9-2 16,-3 4 8-1,3-11 2-15,-3 5 5 16,3 0 1-16,-3 6 1 15,-4 4 2-15,1-1 3 16,-3 12 11 0,-6 16 0-16,0 8-6 15,-3-5-1-15,3-3-3 0,0 1 1 16,-6 4-4-16,6-7-2 16,0-1 0-16,6-2 1 15,6-2-3-15,0-6 0 16,-3 0-12-16,6-11-5 15,9-18-10-15,-9 10-3 0,-3 3 15 16,3-5 8-16,2-3 4 16,-8 9 2-16,0 1 11 0,-6 6 3 15,6 3 12-15,-6 8 7 16,-3-1-1-16,0 22 2 16,-3 5-14-16,3-13-5 15,0 0-11-15,6 0-1 16,-3-3-1-16,3 0 2 31,0-2-36-31,3-3-17 0,9 0-100 16</inkml:trace>
  <inkml:trace contextRef="#ctx0" brushRef="#br0" timeOffset="31295.3542">6652 6869 204 0,'-6'-6'77'0,"6"6"-42"0,3-10-17 0,-3 7 25 0,3-5-15 16,3-5-4-16,0 8-5 15,0-1-1-15,0-2-9 16,6 0-3-16,-3 8-2 0,-3 0 0 31,3 3 2-31,0 16-1 0,-7-6 2 16,1-3 0-16,-6 12 3 15,1-4-1-15,-7 11 0 16,0-5 3-16,-3 5 5 16,0-5-3-16,0-3 0 15,3-2-11-15,3-6-1 16,0-3-2-16,3-7 0 0,6-8-3 15,3-3 2-15,0 0-1 16,9-8 0-16,12-29 2 16,-6 19 0-16,-4 2-3 0,7-3 2 15,-6 4-1-15,6 1 0 16,-6 6 2-16,-3 9 2 31,-1 1-1-31,-5 22-1 16,0-3 3-16,-6 6 0 15,0-3 1-15,-6 8 2 0,0-6-5 16,0 9-1-16,-3 10 0 16,6-16 0-16,0-3-9 15,3-4-2-15,-3-4-25 16,6-7-9-16,0-1-6 0,6-10 1 16,6-5 26-16,-6 5 11 15,0 3 6-15,0-3 6 16,0 0 13-16,-3 0 7 15,-3 0 15-15,2 6 6 16,1-4-10-16,0 4-6 16,-3-1-9-16,6-8-2 0,-3 3-8 15,3-7-1-15,0 1-4 16,0-7-3-16,6-8 4 16,-3 5 1-16,-3 3 0 15,-10 5-2-15,1 3 1 16,-3 5-1-16,0 0-3 0,-8 8 0 31,2 0 2-31,-3 8 0 16,0 0 3-16,0 11 1 0,0-4-4 15,0 9 1-15,0 13-2 16,3-13-2-16,3-5 3 16,3 2 2-16,0-3 0 15,6-2-1-15,-3-3 1 16,9-7-1-16,9-4-3 0,0-7 2 15,-4 2-1-15,7-5 0 16,-6 1 4-16,6-7 1 16,-3 4-1-16,0-6-2 15,-4 3-2-15,1 2 1 16,0 0 1-16,0-2 2 16,-3 0-3-1,-3 0 0-15,-3 2 1 16,0 1 0-16,0 2 0 15,-3-3 2-15,0 3-1 16,-1-5-1-16,-2 2 1 16,0 1 1-16,0-1-3 0,-3 3 0 15,-3 3 3 1,0 5 1-16,0 0-1 0,-2 5 1 16,-4 22 4-16,0-11 6 15,0-3 2-15,-3 8 3 0,3-3-4 16,0 9 0-16,0-6-6 15,6 6-3-15,0-6 0 16,3 0-1-16,0-3-5 16,6-4-1-16,0-4 1 0,6-4 0 15,-3-4-4-15,3-7-1 16,0 2-24-16,3-10-10 16,-4 0-26-16,7-8-8 15,-3 2-54 1,3-13-33-16,18-18 71 31</inkml:trace>
  <inkml:trace contextRef="#ctx0" brushRef="#br0" timeOffset="31657.8031">7691 6525 208 0,'6'2'79'0,"-9"9"-42"0,0 5-8 16,3-11 28-16,-3 6-14 15,0 10-2-15,0-3-13 16,0-2-5-16,0 11-13 0,-6 41 0 0,3-36 1 15,0-3 2-15,0 3 3 16,-3 8-9-16,6-16-4 16,0-6-5-16,3-2 1 15,0 0-4-15,0-8-1 16,0-3-4-16,3-8 1 0,0-10 3 31,-3-3 3-31,0 3 2 0,-6-3 1 16,-15-2 0-16,-2 10 0 15,2 10 4-15,-3 9 2 16,3 7 4-16,0 1 4 16,3 0-4-16,4 2 0 15,5 2-6-15,6-4-3 16,0-3 0-16,3 0 1 0,0-3-23 16,9-5-8-16,0 0-35 15,17-13-11-15,-5 2-67 16</inkml:trace>
  <inkml:trace contextRef="#ctx0" brushRef="#br0" timeOffset="31995.2229">7813 6750 324 0,'-3'-3'123'0,"0"3"-66"0,0 3-47 0,3-3 28 0,0 0-15 16,0 0 0-16,0 7-12 15,0-1-4 1,0 10-4-16,-3 5 0 0,3-3 0 0,0-2-4 31,3 0 1-31,0 8-2 0,0-11-2 16,0-2 3-16,3-1 2 15,3 1-2-15,0-3 0 16,-3-3 3-16,0 0 1 16,6 1-1-16,-9-1-2 15,-1-2 1-15,-2 2-1 16,-5 3 17-16,-4 0 9 0,3-3-11 15,-3 6-6-15,-3 2-5 16,6-3-1-16,0-2-15 16,0 0-7-16,-3-2-127 15,-3-1-99 1,0-2 84-16</inkml:trace>
  <inkml:trace contextRef="#ctx0" brushRef="#br0" timeOffset="33397.5107">8500 6578 188 0,'3'2'71'0,"-3"-2"-38"0,3 0-12 0,-3 0 25 16,3 0 0-16,0 0 3 16,0 0-10-16,0 0-1 15,-3 5-22-15,0-2 4 0,-3 13 3 0,0-3-8 16,-6 14-1-16,4-3-6 15,-10 18-3-15,3-8 0 16,-9 9-1-16,3-9-2 0,0 8-2 16,3-5-2-16,3 0 1 15,0-5-1-15,4-3-2 16,2-5-48-16,12-3-20 16,2 8-68-1,4-15-48-15,0-7 80 16</inkml:trace>
  <inkml:trace contextRef="#ctx0" brushRef="#br0" timeOffset="34645.2668">8831 6771 212 0,'-3'-14'82'0,"3"14"-44"0,3-10-9 0,0 7 30 15,0-2-15-15,0 2-5 16,0 1-7-16,0-1-1 16,0 6-17-16,0-1 1 0,-3 14 1 15,0-3-4-15,-3 17-2 0,0-7 1 16,-6 6 0-16,0-5-5 16,0 5-2-16,0-5-2 15,3 0-2 1,0-6-2-16,6-4 1 0,0-4-1 0,6-10-2 15,0 0 3-15,6-10 2 16,-3-1 0-16,9-13-1 16,-3 3 1-16,2-8-1 15,-2 3 0-15,0-1 0 16,3 6 0-16,-6 5 0 31,-3 3 0-31,0 8 2 0,0-1-3 16,-3 22-2-16,0-3 2 15,-3 9 2-15,0-4 0 16,-6 9-1-16,0-4 1 16,0 4 1-16,0-6-3 15,0-3 0-15,0-2-1 0,6-8 0 16,0 0 2-16,3-13 0 16,0 0 0-16,3-17 2 15,0 4-1-15,5-14-1 16,-2 6-2-16,3-1-1 0,-3 3 2 15,3 3 0-15,0 5-2 16,0 6 0-16,-3-1-1 31,0 9 0-31,-1-1 3 0,-5 11 2 16,0 0 0-16,-3 8-1 16,0 0 1-16,-3 2-1 15,0-2-5-15,6 0-1 16,0-3-17-16,3-2-5 15,-3-3 1-15,3-6 1 16,0 1 15-16,3-8 8 0,-3 2 1 16,3-8-1-16,-3 3 2 15,0-5 2-15,0 3 9 16,2-1 3-16,-2 3-4 16,3-5-3-16,-3 0-3 0,6 2-3 15,-3 1 1-15,0 4-1 16,0 1 0-16,0 8 2 15,-3-1 1-15,0 6 1 0,-1-3 4 16,-2 11 3-16,-3-2-2 16,-3 4 2-16,0-2-4 15,-3 8 1-15,0-3 1 16,-2 3 5-16,-1-3-4 31,-6-3 2-31,3-2-7 0,-6-5-1 16,3-3-4-16,0-8-1 15,0 0 1-15,3-8 0 16,3 0-3-16,6-5 0 16,0 2-18-16,6-18-7 15,0 3-14-15,3-1-6 16,-3 6-14-16,9-3-6 0,3-8-25 16,-3 9-42-1,-3 4 42-15</inkml:trace>
  <inkml:trace contextRef="#ctx0" brushRef="#br0" timeOffset="34904.5133">9611 6448 236 0,'9'-40'90'0,"-9"40"-48"0,15-8-14 0,-12 6 30 16,0 10-6-16,-1 0-1 16,-2 5-11-16,0-3-2 0,-2 11-22 15,-1-5-3-15,-6 21 1 0,0-5-2 16,-3 16 3-16,0-9-4 15,-3 14 1-15,3-8-5 16,-3 8 1-16,3-8-5 0,3 0-2 16,0-5-3-16,3-6-1 15,4-5-20-15,2-5-8 16,0-3-24-16,8-7-10 16,-2-4-64-1,9-12-74-15,6-4 66 16</inkml:trace>
  <inkml:trace contextRef="#ctx0" brushRef="#br0" timeOffset="43360.0042">10147 6644 244 0,'-6'-8'93'0,"9"5"-50"0,-6 11-26 0,3-8 25 16,0 8-5-16,-3 13 3 15,0-5-13-15,0 0-5 16,-6 21-12 0,0-5-4-16,-6 18-2 0,3-8-2 15,-9 14 1-15,3-9-2 16,0 12-1-16,4-12-2 15,2 4 1-15,-9 12 3 16,12-29 1-16,0-4-32 0,3-9-15 16,0 0-33-16,6-18-12 15,0-1-32 1</inkml:trace>
  <inkml:trace contextRef="#ctx0" brushRef="#br0" timeOffset="43760.0509">10105 6760 180 0,'9'-24'68'0,"-9"24"-36"0,9-21 2 0,-6 16 31 0,3-3-13 0,0 3-3 16,0-3-19-16,0 0-9 15,2 0-12-15,-2 0-4 0,3 0 1 16,0 3-3-16,0-3 0 16,-3 2-1-16,3 1 1 15,-3 0-2-15,3 2-1 31,0 1 1-31,0 2-1 16,-3 0-3-16,3 2 2 0,-3 1 1 16,0 7 0-16,0-2 4 15,-3 6 5-15,0-4 6 16,-3 14 5-16,0-6-8 16,-6 9-2-16,0-3-2 15,-6 2 0-15,3-2-4 0,-3 0-1 16,0-6 1-16,-6-2 0 15,3-3-2-15,-6-2-2 16,4 0-2-16,-1-3 1 16,3 0-15-16,3-6-6 15,3 1-31-15,6-1-11 16,3-7-35 0,6-8-13-16,6-8 3 15</inkml:trace>
  <inkml:trace contextRef="#ctx0" brushRef="#br0" timeOffset="44591.4322">10447 6448 244 0,'0'-11'93'0,"0"11"-50"0,9 11-24 16,-6-11 29-16,0 8-6 15,-3 0 2-15,0 8-18 16,0-3-5-16,-6 16-13 15,3-3 1-15,-6 14 4 0,0-8-3 16,-3 10 0-16,0-5-4 0,1 6-1 16,2-9-3-16,0-2 1 15,0-6-4-15,3-2-2 16,0-5 2-16,3-12 0 16,0 1 1-16,6-10 2 15,0-1-6-15,6-10 1 16,0 0-4-1,6-11 0-15,-4 5-1 0,7-4 0 16,-3 1 2 0,3 4 2-16,-3 2 2 0,0 8 1 15,-3 0 3-15,0 11 1 16,3 7-4-16,-7 4 1 16,-2-4 0-16,-3 14 0 15,0-6 0-15,-3 9 2 0,0-6 1 16,-3 6 1-16,3-4-5 15,0 1-1-15,0-3-19 16,0-2-7-16,0-3-29 16,6-8-12-16,0-3-7 15,3-8-1-15,0 3 13 32,0-8 14-32,3-5 35 15,-3-3 69-15,-3 3 32 16,0-8-16-16,3-11-8 15,-3 16-25-15,0 3-11 16,3-6-15-16,-3 4-5 0,3-1-2 16,-1 3-5-16,4 2 1 15,9 0 0-15,-3 3 2 0,-3 3-1 16,0 2 2-16,-3 1-2 16,-3 4 2-16,0 1-2 0,-3 10 2 15,-1-2 9-15,-8 7 7 16,1-2-4-16,-7 8 2 15,-6 3-4-15,3-12 2 16,3-1-6-16,-3-4-1 0,0 1-6 16,0-8-4-16,0-1 1 15,3-2 0-15,-3-5 1 16,6-3 0-16,3 0-16 16,3-5-6-16,0 2-9 15,3-10-4-15,6-5-18 31,3-1-6-31,9 1-2 0,0 7 2 16,-3 3-18 0,6-5-23-16,14-13 38 15</inkml:trace>
  <inkml:trace contextRef="#ctx0" brushRef="#br0" timeOffset="45729.1974">11001 6514 212 0,'12'-29'79'0,"-6"18"-42"0,-3 30-12 0,-3-16 27 0,0 2-8 0,0 0-2 16,0 11-8-16,0-3-1 15,-3 11-19 1,0-3-4-16,-3 16-2 0,0-5 7 0,-3 13 2 16,0-5 0-16,-3 5 0 15,3-8-7-15,0 2-4 32,3-4-3-32,3-6-3 15,0-5 1-15,6-8-1 0,0-3-5 16,3-11 1-16,0 1-14 15,0-16-3-15,3-19-9 16,-9 14-2-16,0 2 2 16,-6-5 4-16,-6-3 14 15,0 8 9-15,0 3 7 0,-3 2 3 16,-2 0 8-16,5 6 4 16,3 0-3-16,6 2-1 15,3 3-12-15,6 0-1 16,0 0-2-16,9 0 2 15,-1 0-1-15,4 0-1 16,-3 0-8-16,9-2-5 0,9-4-22 16,-9 6-8-16,-1 0-8 15,4-2-1-15,9 2 26 16,-15 0 12-16,-3 0 12 0,-1 0 6 16,-2 0 32-16,-3-3 15 15,3 0-1-15,-9-2 7 31,3 0-22-15,0-1-16-16,0-1-8 0,0 1-7 16,6-2-1-16,-3 3-1 15,2 0-2-15,-2 2 3 16,3 3 0-16,-3 0-1 16,0 8-2-16,0 0 1 15,-6 3-1-15,6 10 0 0,-9-5 2 16,0-3-1-16,-6 13 2 15,-6 1-2-15,-3-11 2 16,3-3 2-16,-9 0 2 16,3-2-1-16,-9-1 1 15,4-2-6-15,-1-5-1 16,3-1-2 0,6-7 0-16,0 0-3 15,9-8 1-15,0 2-11 16,12-7-6-16,-3 2 1 15,12-6 1-15,-3 7 4 0,6-7 4 16,-4 7 2-16,4-1 3 16,9-5 2-16,-12 7 2 15,0 4 1-15,0 2 1 16,5 2 2-16,-2 6 3 0,-3 6 9 16,-6 2 5-16,-3 0 0 15,-6 5 0-15,0-3-4 16,-6 6-1-16,-3 11-4 15,0-11 1-15,3-3 0 16,-3 0 3-16,0-2-7 0,3-3-2 16,0 0-3-16,3-8-2 15,0 0-2-15,3-14 1 16,6-7-8-16,0 3-2 16,-3 2-10-16,12-11-4 15,0 4 3-15,6-4 0 16,-4 6 4-1,4 0 3-15,-3 2 9 16,0 6 3-16,-3 2 7 16,-6 9 2-16,-3-1 13 15,-3 14 5-15,-1-1-1 0,-2 11-2 16,0-2-7-16,-3 13-1 16,0-6-4-16,0 9 0 15,-3 4-5-15,3-15-3 16,0-3-3-16,3-2 1 15,0-3-26-15,6-3-9 0,-3-3-28 16,6-4-13-16,3-6-60 16,0-8-38-1,-3 0 82-15</inkml:trace>
  <inkml:trace contextRef="#ctx0" brushRef="#br0" timeOffset="46091.4743">11891 6675 244 0,'0'-7'93'0,"0"4"-50"0,-3 3-15 0,3 0 30 16,-3 3-19-16,3-1-5 16,-3 6-9-16,-3 3-2 15,3-1-12-15,0-2 2 0,-3 3 1 0,3-3-5 16,0 10-1-16,-3 3-4 16,3-5-1-16,0-2-3 15,3 1-3-15,3 9 2 0,0-13 0 16,0-3 1-16,3 2 2 15,3 4-3-15,0-9 0 16,-3 0 1-16,0 3 0 16,0 5 2-16,-3-10 1 15,0 0-1-15,-6 5-2 0,3-3 12 16,-6 5 6-16,0-2-7 16,-3 0-1-16,-3 0-6 15,0-3-1-15,3 1-3 31,0-1-1-31,0-2-8 0,0-1-4 16,0 1-48-16,-2 2-20 16,-1 3-91-1</inkml:trace>
  <inkml:trace contextRef="#ctx0" brushRef="#br0" timeOffset="50070.0286">8813 6376 272 0,'-9'11'104'0,"9"-11"-56"0,6 8-58 16,0-8 14-16,6 5-3 16,6 1 1-16,3-6 2 15,5 2 0-15,7 1-2 16,3-6 7-16,9-2 6 0,8 0-3 0,10-9-2 16,-4 1-3-16,4 0-2 15,8 0-1-15,9-3 0 0,4 0 0 16,-4 0 2-1,1-2 3-15,11-4 5 0,3 4-4 16,-3-6 0-16,4 6-6 31,5 2-1-31,3-5 1 0,-6-3 2 16,6 0-1-16,12 3 2 16,-5-6-2-16,-4 1 0 15,12 5-1-15,0-3 0 16,-9 3 0-16,9-3 2 15,6-5-1-15,-9 0 0 16,-3 0-1-16,12-1 2 0,-6-7-3 16,-3-2 0-16,9-4-1 15,3 4-2-15,-14 2 3 16,8 2 0-16,3-7-1 16,-9 0-2-16,0 2 1 15,12-8-1-15,-3-7 0 16,9-11 2-16,0 10-1 0,0-8-1 31,-18 1 3-31,-6 5 0 0,9-3-4 0,-3-13 1 0,-33 21 0 16,22-13 0-16,2-6 0 31,3 9 2-31,-15-6-1 16,-12-2-1-16,-2 7 1 15,5 3-1-15,-3-2 0 0,-5 5 0 16,-10-6 0-16,-5 3 2 15,-4-2-1-15,1 10-1 16,-4 5 1-16,-2-2 1 16,-3-3-1-16,-4 11-1 15,-2-1 1-15,-6 4 1 16,-13-1-1-16,-2 0 2 0,-3 1-2 16,-3-4-1-16,-3 9 1 15,-3-1 1-15,-3 4-1 16,-3-4-1-16,-1 4 3 15,-2 1 0-15,-3 1-1 16,0-2-2-16,-3 1-2 16,0 1 1-1,1 0 3-15,-1 3 1 16,0 5-4-16,0-1-1 16,0 4 1-1,3 5-5-15,0-1 0 16,0 4-22-16,6-6-59 15,0 8-5-15,5 8-61 16</inkml:trace>
  <inkml:trace contextRef="#ctx0" brushRef="#br0" timeOffset="53960.4547">15293 3519 588 0,'3'-3'0'0,"3"-13"8"16,0 3 0-16,0-11-1 16,9-5 1-16,0-8-3 15,-1-5 2-15,1-8-4 16,-3-1-2-16,3 9 0 0,-3 5-1 16,0 8 2-16,0 5 1 15,0 11 1 1,3 0-2-16,0 7 1 15,2 9 2-15,1 5 2 16,9 5-1-16,-3 6 1 16,-3 4-2-16,0 7 2 15,-1-4 0-15,-2-2 1 16,0 0-4-16,0-1-3 16,-3-4 0-16,0-3 1 0,0-3-1 15,-3-2 2-15,-1-1-4 16,-2-7 0-16,3 0-6 15,-6-3-3-15,0 0-36 0,-6 0-154 32</inkml:trace>
  <inkml:trace contextRef="#ctx0" brushRef="#br0" timeOffset="58408.8101">2470 7398 212 0,'0'-8'82'0,"6"-8"-44"0,-3 19-18 15,3-6 24-15</inkml:trace>
  <inkml:trace contextRef="#ctx0" brushRef="#br0" timeOffset="58724.7506">2494 7374 482 0,'9'-3'61'0,"-9"3"-30"15,0 0-6-15,0 8-4 0,6 13-3 16,-6 11 2-16,-3 3-9 0,0 28-4 31,-6-7-2-31,0 7-1 16,0 9-2-16,-3-12 1 0,0-9-2 0,6-1 2 15,-6 8-4-15,9-13 0 0,0-8 1 16,0-8 2-16,3-5-1 31,6-5-1-31,6-6 1 0,0-3 1 16,0 1-1-16,3-3-1 16,0 0 1-16,0-5 1 15,3-14-3-15,-1 6 0 16,-5-1 1-16,3 4 2 15,-3-1-17-15,0 3-4 16,0 0-24-16,0 3-8 0,3 5-33 16,-3-16-13-16,-1-3-37 15</inkml:trace>
  <inkml:trace contextRef="#ctx0" brushRef="#br0" timeOffset="59093.3626">2640 7953 356 0,'-9'6'132'0,"9"-6"-72"0,-3-3-46 0,3 3 33 0,3 0-19 16,-3 0-4-16,6 0-12 15,-3 0-5-15,6 3-4 0,8 2-5 0,-2-5 1 16,-3 0 1-16,6 3 0 15,9-1 2-15,-6-4 1 16,-9-1-1-16,2 6-2 16,4 2 1-16,-12-2 1 15,0-1-1-15,-9 9 2 16,-9 23 18 0,0-21 8-16,1 1-8 15,-7 9-4-15,-15 12-8 16,15-11-4-16,3-6-2 15,0 6-3-15,-5 10-21 16,5-5-9-16,6-5-69 16,9-5-28-16</inkml:trace>
  <inkml:trace contextRef="#ctx0" brushRef="#br0" timeOffset="59608.303">3250 7953 304 0,'0'-8'115'0,"0"11"-62"0,3-13-38 0,-3 7 29 0,3 6-2 16,0 4 2-16,3-1-16 0,-3-4-4 16,0 27-14-16,0 14-6 0,-3-9-1 15,0-5-2-15,-3 19 2 16,-3 26-2-16,3-18-1 15,0-11 1-15,0 0-1 16,-3 7-25-16,3-7-8 31,3-10-49-31,0-11-22 0,3-11-48 16</inkml:trace>
  <inkml:trace contextRef="#ctx0" brushRef="#br0" timeOffset="59808.7199">3277 8043 296 0,'-6'6'110'0,"3"-30"-60"0,6 13-17 0,-3 9 36 16,9-1-32-16,-3 0-10 15,5 1-13-15,1-1-4 16,6 14-6-16,9 10-5 0,-6-21 0 16,-3 0 3-16,6 16 1 15,8 10-39-15,-11-26-17 16,-3 0-47-1,-3 19-19-15,-3 2-8 16</inkml:trace>
  <inkml:trace contextRef="#ctx0" brushRef="#br0" timeOffset="59993.6843">3366 8345 272 0,'-12'13'104'0,"12"-8"-56"0,-3-2-56 15,3 0 108-15,3-1-45 0,0 1-19 16,0-3-18-16,9 0-13 15,6 3-6-15,-3-3 0 0,-3 0 3 16,8 2 3-16,7 4-26 16,-9-4-11-16,-3 1-50 15,0 0-20-15,-3 2-35 32</inkml:trace>
  <inkml:trace contextRef="#ctx0" brushRef="#br0" timeOffset="60178.4773">3336 8615 300 0,'-21'2'112'0,"33"1"-60"0,-21-6-21 0,9 3 35 0,0 0-26 15,0 0-3-15,6 3-16 16,6-3-12-16,0 0-4 0,9 0-1 16,-3 0-2-16,9-3 1 15,14 1-26-15,-2 2-10 16,-3 0-73-16,-4 2-32 15,-5 4-3 1</inkml:trace>
  <inkml:trace contextRef="#ctx0" brushRef="#br0" timeOffset="63223.5109">3934 8596 236 0,'-20'0'88'0,"8"0"-48"0,0 6-25 16,12-6 26-16,-3-6-18 16,0-2-4-16,3-13-10 15,0-13-1 1,6 5-5-16,3 5 0 0,3 8 1 16,-3 0-2-16,11-8-2 15,13-10-2-15,-6 2 1 16,3 3 1-16,-4 11 0 15,-5 7 2-15,-9 8 1 0,0 1-1 16,-3 12 1-16,-3 11 9 16,-6 9 4-16,0-7-1 0,-6 9-1 15,-12 3-2-15,6-12 2 16,0-4-1-16,-5-3 0 16,-10 5-5-16,9-8-3 15,3-2-7-15,9-3-1 16,3-30 1-16,9 15 3 15,0-1-5 1,12-16-1-16,12-11-12 16,-10 9-1-16,-2 5 2 15,3-3 5-15,12-5 1 16,-6 5 2-16,-4 8 2 16,-2 8 4-16,-6 8 3 15,-3 8 2-15,-6 3 1 16,-3 7 2-16,-3-5 8 0,-3 3 5 15,-6 19 0-15,3-9-2 16,0-2-3-16,0-3-1 16,-3 3-7-16,3-8-2 15,3-3-4-15,0-5-1 0,3 0 1 16,3-8 0-16,0 0-11 16,6-24-3-16,6-10-6 0,6-3-1 15,6-6 3-15,-3 1 1 16,2 2 7-16,-11 19 6 15,-3 5 3-15,0 3 1 16,-3 3 8-16,-3 12 7 16,0 1 2-16,0 13 1 31,0 8-5-31,-3-9 0 0,-3 7-4 16,3 4 2-16,3 0-8 15,0 4-4-15,0-7 0 16,3-7 0-16,5 0-8 15,-5-3-4-15,0-2-22 16,6-24-8-16,-3-8-28 16,3-1-12-16,0 1-40 15</inkml:trace>
  <inkml:trace contextRef="#ctx0" brushRef="#br0" timeOffset="63539.2283">4628 8025 200 0,'-3'-32'77'0,"0"29"-42"0,3-2-6 0,0 5 30 16,0 0-4-16,0 0 0 15</inkml:trace>
  <inkml:trace contextRef="#ctx0" brushRef="#br0" timeOffset="64040.39">4622 8027 563 0,'-3'40'28'0,"0"-8"-11"0,0-6-7 16,-3 14-2-16,-3 13-2 31,6 3 1-31,-3-6-4 16,3-5 0-16,0-6 1 15,0-4-16-15,3-11-4 16,3 2-27-16,3-18-11 15,-3 0-11-15,6-29-2 16,6-8-6-16,-3 0-2 16,0 0 39-16,-3 5 18 0,-3 8 61 15,3 5 29-15,-6 9-1 16,0 4 1-16,-3 1-26 16,3 5-8-16,0 2 0 15,0 14 4 1,3 0-18-16,-1-3-12 0,7 3-9 31,-3-5-2-31,6-14 1 16,6 0-17-16,-6 0-4 0,0 1-29 15,3-22-9-15,5-3-16 16,-2-2-8-16,-3 3 27 16,-3-4 14-16,-3 7 24 15,-6 1 10-15,0 4 55 16,-3 2 25-16,-3 8 2 0,0 2 0 15,0-2-18-15,-6 19-6 16,0-3-15-16,-6 13-5 16,3-5-10-16,-12 15-3 15,-11 28-7-15,11-20 0 16,3-7-7-16,0 0-1 16,-6 26-13-1,9-34-7-15,3-6-44 16,3-5-21-16,3-8-108 15</inkml:trace>
  <inkml:trace contextRef="#ctx0" brushRef="#br0" timeOffset="65326.5722">5369 7940 228 0,'-9'-21'85'0,"-3"10"-46"0,6-2-17 16,3 8 28-16,-3 2-11 15,-2 6 0-15,2 7-16 16,0 9-6-16,0 2-10 31,3 21-5-31,0-4-1 0,0 20 1 16,0 26-1-16,0-23 2 15,0-8-2-15,0-3 2 16,0-5-2-16,0-8-1 16,-3 8 1-16,3-18 1 15,0-6-3-15,0-8 0 16,0-2-1-16,-6-6 0 0,0-2 2 16,-12-24 2-16,-8-6-3 15,11 9 0-15,3 2 3 0,3 3 3 16,3-3-11-16,18 8-3 15,-3 0 4-15,18 0 4 16,14 0 2-16,-11 3 2 16,-3-1-24-16,6 1-8 0,11 2-13 15,-14 3-3-15,-6 0 19 16,0 0 10-16,0 3 13 16,-12-3 7-16,0 0 31 15,-6 0 14-15,-6 3-7 16,0-3-2-16,0 0-14 31,0 0-7-31,0 0-10 0,3-6-6 16,0 1-5-16,6-5-1 15,5-4 2-15,4 1 0 16,-3 5 1-16,12-2 0 16,9-4-3-16,0 6 0 15,-4 6-5-15,-5 4-2 16,-6 6 5-16,-12 3 4 0,0 0 2 15,-9 7-1-15,0 1 12 16,-9 12 4-16,0-4 3 0,-9-1 1 16,3-2-5-16,1-5-1 15,2-4-8-15,0-4-2 16,3-3-4-16,6-13-3 31,0 2-5-31,9-18-2 16,0 5-11-16,15-8-1 0,15-13-11 15,-10 19-4-15,-2 2-2 16,6 0 1-16,-6 3 10 16,0 2 4-16,-3 3 15 15,-4 8 7-15,7 8 28 16,-12 0 15-16,0-3 2 0,-3 3-1 16,0 3-8-16,-3 10 5 15,-3-3-11 1,0-2-6-16,0-8-4 15,0 0-4-15,0-16-1 16,0 3-7-16,3-6-4 16,0 1-4-16,0-3 1 0,3-1 1 15,0 6 2-15,0 0-3 16,6 3 0-16,3 3 3 16,-4 2 3-16,-2 0-4 0,0 0-1 15,3 2-13-15,-6 1-5 16,0-3-10-16,0 2-3 31,0 1-34-31,-3-3-13 16,-3 0-78-16</inkml:trace>
  <inkml:trace contextRef="#ctx0" brushRef="#br0" timeOffset="66812.5906">6235 8501 220 0,'-12'40'82'0,"12"-40"-44"0,-6-45 2 0,3 26 33 0,3 19-26 15,0 0-11-15,-2-5-14 16,-1 0-2-16,3-11-11 16,0 3-5-16,3-11-1 0,5-11-4 15,4 14 0-15,-3 0 1 16,12 0 0-16,12-6 0 16,-9 12 0-1,-3 1 0-15,2 9 0 16,10 2 0-16,-9 11 2 15,-6 8 3-15,-9-3 2 16,0 1 5-16,-9 9 3 16,0 1-4-16,-15 3 1 15,-15 18-1-15,0-8 1 16,0-8-4-16,4-5-3 0,2-8-2 16,9-6-3-16,3-2 1 0,3-19-1 15,0 4-5-15,9-17-1 16,6-11-6-16,12-2 0 15,12-2-1-15,2 4 1 16,4 1 4-16,-9 13 3 31,-3 5 0-31,0 5 4 0,-4 1 0 16,-2 4 1-16,-3 4 8 16,0 10 7-16,-3 0 2 15,-3 15 1-15,-3-4-3 16,0 21-1-16,-3-9-4 15,-6 1-1-15,0-5-5 16,-6-1-1-16,3-5-1 0,0-2-2 16,0-3-2-16,3-11-1 15,6-13-16-15,3 0-5 16,0 3-17-16,3-22-6 16,9-18 3-16,-3 16 3 15,-3 3 19-15,2 2 11 16,4-8 7-16,-6 19 5 0,-3 2 15 15,0 11 9-15,0 8 12 16,-3 0 7-16,0 0-9 0,0 13-1 16,0-5-13-16,6 0-5 15,-3-3-5-15,6-13-2 16,8 6-3-16,-5 1-1 31,-3-1-3-31,12-9-2 0,-9 0 1 16,3-10-1-16,5-11-3 15,-2-2 0-15,-6-6-5 16,-6 16 0-16,-3 3-3 16,-3 0 2-16,3-3 5 15,-9 5 2 1,-6 9 4-16,0-1 3 0,-6 16 4 16,3-2 2-16,-6 13 3 15,3-3 4-15,0 19 1 16,3-9-6-16,6 1 0 15,0-5-6-15,12-4-2 16,-3-1-2-16,9-4 0 16,-3-2-2-1,3-8-1-15,0 0 3 16,3-16 0-16,-3 0-15 0,-1-13-4 16,7-14-54-16,-3 1-21 15</inkml:trace>
  <inkml:trace contextRef="#ctx0" brushRef="#br0" timeOffset="69379.6841">7611 8202 244 0,'-15'-3'90'0,"6"1"-48"0,6 4-5 15,3-2 36-15,-9 11-29 16,3 0-9-16,-3 23-13 16,0-5-5-1,-3 24-9-15,3-5-5 0,-3 18 0 16,0-8-2-16,0 16-1 16,3-10 1-16,1-4-1 15,-1-7-18-15,6-13-8 16,0 2-19-16,6-26-8 15,0-3 20-15,3-34 11 16,3-24 12-16,-4 16 4 0,1 5 6 16,0-7 2-16,0 2 33 15,0-14 16-15,0 9-4 16,0-6-3-16,0 6-16 0,6-3-7 16,0 5-15-16,9 3-3 15,-3 5-1-15,5 6 1 16,-2 2-4-16,3 8 1 0,-3 0 2 15,-3 8 1-15,-3 0 1 16,-3 5 0-16,-3 0 4 16,-9 22 3-16,0-3-2 15,-12-1 0-15,3-4-5 16,-15-1-1-16,3-2-1 31,-6-2-2-31,6-1 1 0,1-3-1 16,2-2-22-16,6-16-10 15,0 0-20-15,15-23-5 16,0 4-13-16,15-15-4 16,-3 5-4-16,14-19 1 15,-5 6 31 1,3-3 47-16,-3 8 33 0,0-2 38 16,-4 7 15-16,-2 5-12 15,0 6-6-15,-3 13-39 16,-3 3 2-16,0 11 0 0,-3-1-13 0,-3 29-5 15,0-2-7-15,-6 19 0 16,0-6-2-16,-3 10 0 31,0-7-3-31,0 15 1 16,0-7-4-16,0-3 0 0,0-8-1 16,3-10 0-16,0-4-11 15,6-20-7-15,-3 0-3 16,6-17-1-16,0 1 3 15,8-16 2-15,-2 5 9 16,6-5 3-16,-3 3 7 0,0 5 2 16,-3 5 4-16,0 8 3 15,-3 0-2-15,-1 13 1 16,1 0-5-16,0 9-2 16,0-4 0-16,0 9-1 15,-3-1 0-15,0-2 2 16,0-3-17-16,0 3-6 0,-3-3-1 15,0-7 2-15,0-1 12 16,0-8 4-16,0 1 1 16,0-9 2-16,-1 3 12 0,4-8 5 15,-3 3-4-15,3-3-2 16,0-2-5-16,0 2-2 31,0 3-1-31,3 2-2 0,-3 0 5 16,6 6 1-16,-3 0-7 15,3 10-4-15,-1 0 7 16,-2 9 3-16,-3-4 11 16,-3 19 7-16,0-2-3 15,-9 5-2-15,0-6-2 16,-3 1 0-16,0-4-2 0,-3-2-1 16,3-2-7-16,-2-6-4 15,2-2-4-15,0-14-1 16,3 3-7-16,3-24-2 15,0 3-11-15,6-13-5 16,0 5-14-16,11-11-6 16,16-34 1-1,-6 26 4-15,-6 9 11 16,6-4 4-16,-4 6 17 0,1-2 6 16,-3 4 4-16,0 3 3 15,-3 6 30-15,-3 10 13 16,-3 3 2-16,-4 13-1 15,1 0-12-15,-3 26-6 16,-3-5-10-16,-6 14-3 0,3-3-5 16,-6 21 1-16,3-8 0 15,-3 15 3-15,1-9-7 16,2-6-4-16,3-11-5 16,5-8-1-16,1-4-16 15,3-12-5-15,0-2-10 16,0-24-4-16,0 0 7 0,-3-7 6 15,-3-12 13-15,-6 11 4 16,0 6 10-16,-15-1 6 16,3 3 18-16,-11 6 10 15,5 2-7-15,0 3-2 16,3-1-16-16,6 4-7 16,0-1-5-1,18 0 0-15,0 1-1 16,12-1 0-16,-3 3-16 0,9 0-5 15,8 0-18-15,-8 0-4 16,-3 0 2-16,3-3 1 16,9-2 21-16,-12 0 10 15,-4 2 8-15,1-2 2 16,-3 0 31-16,-3 2 15 0,0 0-3 16,0-2-2-16,0 0-11 15,3 0-4-15,-3-1-12 16,5 6-5-16,-2 0-8 15,6-5 0-15,-3 2 2 16,3 3 1-16,-3 0-4 16,2 3 1-1,-2 0 0-15,0 2 0 16,0 0 0-16,-6 6 0 16,-3-3 2-16,-3 8 1 15,0-3-1-15,-6 8-2 16,0-5 12-16,-12 10 4 15,3-5-2-15,-18-5 0 16,6-5-6-16,-8 10 0 0,5-2-5 16,-3-14 0-16,3 0-6 0,3-13 0 15,3 3-6-15,10-11 1 16,-1-10-14-16,9 4-5 16,0 7-13-16,15-4-5 15,8-5 0-15,-2 11 3 16,-3 2 14-16,6-4 7 0,-3 1 10 15,2-4 7-15,-5 2 3 16,6-3 3-16,3 1 10 16,-9 2 4-16,-3 3 6 15,0 5 3-15,5 0 0 16,-5 11 2-16,-3-1-4 31,-3 11-2-31,0 1 6 0,-6 2 3 16,0-3-8-16,-6 11 0 15,-6 13-9-15,3-14 0 16,3-4 3-16,-3-1 2 16,0-2-5-16,3 0 0 15,0 0-10-15,0-3-2 16,0-2-3-16,3 5 0 0,0-3 2 16,9-16 0-16,-3 1-7 0,9-14-3 15,-3 3-10-15,15-14-5 16,-6 6 0-16,8-8 1 15,-5 5 13-15,0-10 6 16,-3 5 6-16,-3 5 2 31,-3 3 10-31,-6 13 3 0,-1 2 4 16,-2 14 0-16,0 0 0 16,0 8 2-16,-3-3-8 15,3 9-1-15,0-4-5 16,3 3-3-16,0-2-2 15,3-3-3-15,0-3 1 16,0-5-1-16,0-3-5 0,3-10-1 16,-4 2-19-16,4-7-7 15,-3-1-56-15,0-5-23 16,0-10-63 0</inkml:trace>
  <inkml:trace contextRef="#ctx0" brushRef="#br0" timeOffset="71579.7677">9831 8178 324 0,'-18'-13'123'0,"18"13"-66"0,0 0-40 0,0 0 33 15,6 0-30-15,-3 0-10 16,12-3-7-16,-3 1-3 0,12-4 0 15,-6 1 2-15,11 0 1 0,-2 0-50 0,3 5-22 16,0 0-85 0</inkml:trace>
  <inkml:trace contextRef="#ctx0" brushRef="#br0" timeOffset="71748.5359">9929 8305 384 0,'-30'14'143'0,"30"-14"-78"0,-5 5-67 16,5-5 27-16,5 0-19 15,-2 0-4-15,15-5-1 16,-3-1 1-16,18-7-1 16,-3 2-18-16,5 1-6 0,-5-1-71 31,12-2-28-31,23-3-12 16</inkml:trace>
  <inkml:trace contextRef="#ctx0" brushRef="#br0" timeOffset="72425.0588">10900 7858 340 0,'9'-16'126'0,"-9"16"-68"0,8-8-48 0,-5 6 28 0,0-1-6 16,0 3 3-16,-3 3-15 16,0-1-4-16,-6 14-10 15,0-3-4-15,-11 6-1 0,2-3-1 16,-12 26 2-16,6-5-3 0,-9 0-2 16,7-5 4-16,-1-3 3 15,3-5 1-15,3-3 2 16,3-2-2-16,6-9 0 15,3 1-1-15,24-9 0 16,-3 1-2-16,27-3 1 31,-10 0-2-31,7 3 2 0,-6-1-2 16,6-4 2-16,-7-1-11 16,10-2-4-16,-6-1-30 15,-1-9-12-15,-2 1-52 16,-12-7-19-16,-3 3-14 15</inkml:trace>
  <inkml:trace contextRef="#ctx0" brushRef="#br0" timeOffset="72631.0147">11025 7850 364 0,'-6'11'134'0,"6"-11"-72"0,-3 29-46 16,3-26 32-16,0 10-13 15,0 0-3-15,-3 29-12 16,0-7-2-1,-6 10-11-15,0-8 0 0,0 13 0 16,0-8-6-16,3 6 0 16,0-6-3-16,3 3 0 0,0-2-27 15,9-20-10-15,0-4-36 16,6-22-15-16,-3 1-76 16</inkml:trace>
  <inkml:trace contextRef="#ctx0" brushRef="#br0" timeOffset="72862.2734">11304 7861 328 0,'-3'-16'123'0,"3"16"-66"0,0-3-27 0,0 1 39 15,0 4-26-15,0 1-9 16,-3 15-14 0,0-2-5-16,1 16-9 15,-1-5-2-15,-6 15 0 0,0-5 0 16,-6 16 2-16,0-8-3 15,0 2-2-15,3-7-20 0,3 0-10 16,0-6-32-16,6-15-11 16,3-3-83-1,9-11-57-15,6-5 93 16</inkml:trace>
  <inkml:trace contextRef="#ctx0" brushRef="#br0" timeOffset="73317.9721">11432 7903 428 0,'-6'5'162'0,"6"-5"-88"0,0 3-75 16,0-3 31-16,3 0-12 15,0 0-1-15,3-3-5 16,-3 3 0-16,6-2-7 0,0-1-5 0,6-2-3 16,-3 0 4-16,12-6 3 15,-6 3-6-15,5-3 0 16,-2 3-7-16,3 1 1 0,-3-1 4 15,-3 2 2-15,-3 1 4 16,-6 8 1-16,-3-1 10 16,-9 19 6-16,0-2-1 15,-15 21-1-15,3-6-1 32,-9 16 3-32,3-7-7 0,-3 10 1 15,7-8-10-15,-1 10-2 16,3-7-14-16,3-3-7 15,3-6-60-15,6-7-25 16,0-8-102 0</inkml:trace>
  <inkml:trace contextRef="#ctx0" brushRef="#br0" timeOffset="73833.4871">12031 7787 272 0,'-3'-6'101'0,"3"6"-54"0,0 6-17 0,0-6 31 16,0 0-14-16,0 0-4 16,-6 21-17-16,3-5-6 15,-6 18-11-15,0-5-4 0,-6 19 1 32,3-8-3-32,-3 12-2 0,3-7 0 15,0 6 1-15,4-9-6 16,2-8 1-16,0-4-39 15,6-7-16-15,0-4-33 16,12-11-13-16,-4 0-26 16</inkml:trace>
  <inkml:trace contextRef="#ctx0" brushRef="#br0" timeOffset="74096.0079">12218 8001 288 0,'-3'-13'110'0,"3"13"-60"0,0-3-17 0,0 0 38 16,-3 3-24-16,0 0-6 15,-3 0-16-15,0 0-4 16,-6 16-12 0,4-2 3-16,-10 9 4 0,0-4-4 15,-12 5-2-15,9-3 1 16,0 3 0-16,4-6-5 0,5 3-2 16,3-5 0-16,15 0 2 15,0-3-3-15,14-5 0 16,-2 0 1-16,9-5 0 15,-3 0-2-15,6-3 1 0,-4 0-13 16,7-6-6-16,-3 1-31 16,0 0-12-16,-3-1-109 15</inkml:trace>
  <inkml:trace contextRef="#ctx0" brushRef="#br0" timeOffset="74881.1864">12436 7840 284 0,'-18'2'107'0,"18"-2"-58"0,-3-2-9 16,3-1 38 0,-3 3-20-16,0 0-9 15,0 0-13-15,0 0-3 16,3 0-19-16,0 0 1 0,0 0-1 16,0 0-3-16,6 0-1 15,0 0-6-15,3 0-1 16,0 0-3-16,2-3-3 15,-2 1 4-15,9-4 1 0,-3 1-3 16,6-3-1-16,-3 0-8 0,0-8-4 16,-3 0 3-16,-1-2 2 15,-2 2 5-15,-3 0 4 16,0 3-1-16,-3 2 0 16,0 3 3-16,-3 6 1 31,0-1-4-31,0 14 1 0,-3 2 0 15,0 13 0-15,0-4-3 16,-6 15 2-16,3-6 1 16,-9 28 0-16,3-9 0 15,-6 16 2-15,3-8 8 16,-5 8 3-16,2-7-4 16,0-1-3-16,3-8-1 0,0-8 1 15,0-2-3-15,0-8 0 16,0-6-1-16,0-7-2 15,3-3-2-15,-2-30 1 16,2 4-6-16,-3-9-3 16,3 3-10-16,0-5-5 15,0 3-15-15,0 2-5 0,3 0-53 16,3 5-22-16,0 4-34 16</inkml:trace>
  <inkml:trace contextRef="#ctx0" brushRef="#br0" timeOffset="75920.1467">13177 7559 240 0,'18'-5'90'0,"-18"5"-48"0,17-11-16 0,-14 9 31 16,0-1-1-16,0 0 3 0,-6 6-17 16,0 0-8-16,-9 7-19 0,4-2-3 0,-16 32-1 15,6-6 0-15,-12 19 1 16,6-5-4-16,-23 26 0 15,5-11 1-15,-12 14 2 16,10-11-5-16,-4 19-2 16,9-14-2-16,-2-5 1 15,5-10-4-15,3-3 0 0,4-11-6 16,8-7 0-16,3-6-17 16,12-5-7-16,0-6-19 15,12-18-6-15,-3 0-41 16,15-16-17-16</inkml:trace>
  <inkml:trace contextRef="#ctx0" brushRef="#br0" timeOffset="76915.8331">13120 7975 296 0,'-9'-3'110'0,"9"3"-60"0,-6 0-32 16,6 0 28-16,0 0-11 16,0 0-3-16,0 5-10 0,0 0-3 15,-3 19-11-15,0-5-1 0,-3 10 3 16,0-5-4-16,-3 13 2 16,3-5 4-16,1 10 2 31,-1-5-5-31,-3-3-1 0,0-5-2 15,3 8-1-15,0-2-3 16,0-14 1-16,3-2-4 16,3-12 0-16,0-1 1 15,6-19 0-15,0 2-3 16,9-16 0-16,-3 1-3 16,11-8 1-16,-2 5 1 0,12-14-1 15,-6 9 4-15,6-1 2 16,-10 6-2-16,1 5 0 15,-6 6 1-15,-3 5 0 16,-3 2 0-16,-6 27 2 16,-3-3 1-16,-9 6 1 0,3-3 2 15,-6 13 1-15,0-5-3 0,0 2-3 16,0-2 0 0,6-3-1-16,0-2-3 0,9-12 2 15,-3 1-1-15,15-16 0 16,-3 1 0-16,6-9 0 15,-4 2 0-15,4-23-2 32,-3 6 0-32,6-4 0 0,-6 6 3 15,3 3 2-15,-3 2-2 16,-4 8 0-16,-2 3 1 16,-3 7 2-16,-3 1-1 15,-3 26 2-15,0-5-2 16,-6 8-1-16,3-3 1 15,-3 6-1-15,0-6-3 0,3 3 0 16,0-3-18-16,3-5-7 16,0-3-5-16,9-10 0 15,-3-1 18-15,9-10 8 16,0 0 6-16,3-10 3 16,-4 2 3-16,7-11 4 15,-6 4 7 1,3 1 4-16,-3 4-8 15,3-1-2-15,-3 4-8 16,2 1-2-16,-2 4 2 0,0 2 1 16,-3 0-1-16,-3 8 1 15,-3 0 7-15,-3 18 3 16,0-2-2-16,-6 5 1 16,0-2-1-16,-9 5 3 15,3-6-5-15,-12 6-1 0,3-5-2 16,-9-1 1-16,3-2-4 15,-2-5 0-15,5-1-1 16,0-7 1-16,3-1-7 16,6-4-1-16,0-1-12 15,12-5-3-15,-3 0-12 0,6-8-3 16,0 3-16-16,9-8-6 16,-3 3-22-16,6-6-8 15,-3 3-37 1</inkml:trace>
  <inkml:trace contextRef="#ctx0" brushRef="#br0" timeOffset="77366.9074">13960 7710 236 0,'2'-16'88'0,"-2"16"-48"0,12-21-18 16,-9 16 26-16,0-3-3 15,0 2 0 1,0-4-7-16,0 2-3 15,3 3-20-15,0-1 9 0,0 6 3 16,-3 0-6-16,0 19 1 16,0-3-7-16,-9 15 1 15,3-1-14-15,-3 15-3 16,0-6 4-16,-3 22 5 16,0-11-4-16,0 14 0 0,1-9-11 15,-1 4-3-15,3-9 9 16,0 8 7-16,3-8-2 0,0 1-2 15,0-6-15-15,3-8-4 16,0-6-11-16,0-4-3 16,0-3-21-16,0-8-6 15,0-3-36-15,0-11-15 16,0-2-15-16</inkml:trace>
  <inkml:trace contextRef="#ctx0" brushRef="#br0" timeOffset="153435.4672">10510 8662 160 0,'-21'3'60'0,"9"-3"-32"0,3-3 9 0,6 3 28 16,-3-2-21-16,0-1-8 15,3 1-4-15,0-1 2 16,0 0-19-16,3 1 3 0,0 2 0 15,0 0 3-15,3 0 2 16,0 0-8-16,3 2-2 16,3 1-3-16,3 0 1 0,3-1 0 15,-3 1 1-15,3-1-4 16,2 1-3-16,-2 0-2 16,0-1 0-16,3 1 0 15,3-3 1-15,3 0-5 31,3 0 1-31,8-3 0 0,1 1 0 16,3-1 0-16,-1 3 0 16,1 0 0-16,-3 0 0 15,-3 0 0-15,-1 0 2 16,4 0-1-16,0 3-1 16,5-1-2-16,4 1 1 15,6 0 1-15,-4-1 0 0,-2 1 0 16,-3 0 2-16,2-3-1 15,4 0-1-15,8 0-2 16,7 0 1-16,-1-3 1 16,-2 0 2-16,-1 1-1 0,10-4-1 15,8 1-2-15,4 0-1 32,-7 0 4-32,3-1 1 15,13-2-3-15,2 3-1 0,-3 2 3 16,-2 1 1-16,5-4-3 15,9-2 1-15,-6 1 0 16,-5-1 0-16,2 2 0 16,9 4 0-16,-6-1 0 15,-8 6 2-15,-4-1-1 0,-3 1-1 16,1 0-2-16,-4 2 1 16,-2 3 1-16,-13 0 0 15,-8-3 0-15,-4 3 2 16,-2 0-1-16,-3-3-1 15,-1 1 1-15,-2-4 1 16,-6 1-1-16,-4-1 2 0,-2 1-2 16,-6-3-1-16,0 0 1 15,-6-3-1-15,-3 1 0 16,-4-1 2-16,1 1-3 16,0-4 0-16,-3 1-6 15,0 0-3-15,3-3-12 0,-3 2-6 31,0-2-45-31,-3 3-17 16,-3-3-64-16</inkml:trace>
  <inkml:trace contextRef="#ctx0" brushRef="#br0" timeOffset="154981.0289">10998 8861 172 0,'12'-37'66'0,"-12"37"-36"0,3-40-4 0,-3 32 25 16,0 0 8-16,0 0 6 16,0 3-18-16,0 2-8 15,-3 14-22 1,-3 18-2-16,-9 16-1 0,-3 8-5 16,-6 13-3-16,-3 11 3 15,-5 10 4-15,-1-5 2 0,3-2 0 16,6-12-3-16,7-7 0 15,5-13-7-15,6-11-3 16,15-13-4-16,2-8-1 16,13-11 2-16,3-16 0 0,3-10 1 15,-3-5 2-15,-4-11-1 16,-2 0-1-16,-6 2 3 16,-9 19 0-16,0 3 7 15,-12 0 4-15,-9-3-7 16,-3 8-4-16,1 3-2 15,-1 7-1 1,6 1-11-16,6 2-3 16,9-2-35-16,9 0-15 15,6-3-51-15,2-3-20 16,-2 0 4 0</inkml:trace>
  <inkml:trace contextRef="#ctx0" brushRef="#br0" timeOffset="155249.4165">11242 9234 204 0,'-15'13'77'0,"15"-13"-42"0,-3-16-1 16,3 14 31-16,0 2-24 15,0 0-10-15,0-6-11 16,0 1-3-16,3-3-9 16,0 0-5-16,3-5-2 0,0 2-4 15,3 1 2-15,-3-1-70 16,6 3-31-16,0 0-24 16</inkml:trace>
  <inkml:trace contextRef="#ctx0" brushRef="#br0" timeOffset="156018.2661">11459 9120 240 0,'-12'-10'90'0,"12"10"-48"0,0-19-23 16,0 16 26-16,3-4-19 15,0-1-4-15,3-6-14 16,0 4-5-16,9-6-2 0,-3 0-1 0,12 0 2 15,-3 3-1-15,5 5-1 16,-2-3 3-16,0 17 0 16,-3-4 5-16,-6 6 5 15,-3 0 6-15,-9 16 5 16,0-5 1-16,-15 10 2 16,3-3-6-1,-12 6-1-15,3-6-2 0,-6 1-2 16,3-3-6-16,1-9-4 15,2-1-3-15,0-12-3 16,0 1-6-16,6-14-1 16,3 1-15-16,6-11-3 15,0 2-29-15,12-7-10 16,0 2-20-16,21-5-5 0,-3 2 4 16,11-2 2-1,-5 5 44-15,3 3 75 16,-6 3 39-16,-4 2 12 15,-2 3 3-15,-3 7-23 16,-3 1-11-16,-3 8-32 16,-3-1-4-16,-3 9 1 0,-1-3-10 0,-2 10-3 15,0-4-1-15,-3 9 2 16,0-1-4-16,-3 7-3 16,0-3 1-16,-9 3 0 15,3-2-1-15,-8-1 1 16,2-2 4-16,-6-3 4 15,3-2-2 1,3-4 0-16,3-1-8 0,9-6-2 16,0 0 0-16,12-6 0 15,-3 1 1-15,6 0 2 16,-3-1-3-16,9 1 0 16,-4-1-12-16,7-2-7 15,-6 0-97-15,6 3-43 16</inkml:trace>
  <inkml:trace contextRef="#ctx0" brushRef="#br0" timeOffset="156836.117">12117 9009 288 0,'-18'-3'110'0,"18"3"-60"0,0 6-23 15,0-6 34-15,6 5-23 16,0-2-9-16,9 13-9 0,-6-3-3 0,6 13-9 16,-3-5-3-16,3 6 1 0,-1-6-3 15,4 5-2-15,-3-2-7 31,3 0-1-31,-3-5-37 16,3-1-13-16,-3-2-37 0,3-5-14 16,-4-3-15-16</inkml:trace>
  <inkml:trace contextRef="#ctx0" brushRef="#br0" timeOffset="157051.8862">12397 9036 272 0,'-21'-11'101'0,"21"11"-54"0,-18 0-9 0,15 0 39 31,-6 3-22-31,3-1-9 0,-9 14-19 16,3-3-7-16,-2 19-11 15,2-5-2-15,-9 18 3 0,3-8-4 16,-9 10-1-16,6-7-2 16,-2 8-3-16,2-9-6 15,9-2-1-15,0-5-41 16,12-6-16-16,0-2-53 0,15-16-23 15</inkml:trace>
  <inkml:trace contextRef="#ctx0" brushRef="#br0" timeOffset="157520.4922">12549 9107 324 0,'-18'13'121'0,"18"-13"-66"0,-9 27-53 0,9-25 23 15,-3 14-9-15,0-3 3 16,-3 19-15-16,0-5-4 16,0 15-1-16,0-5 0 0,3 11 1 15,0-9-14-15,6 1-5 16,0-6-28-16,6-7-12 0,-3-6 4 16,6-10 5-16,0-3 22 15,3-16 10-15,-3 2 28 16,-1-15 13-16,1 3 20 15,0-11 11-15,-3 5-5 16,3-8 0-16,-3 5-12 16,3-2-5-16,0 3-12 0,6 2-2 15,-3 3-11-15,8 5-2 16,-2 3-3-16,3 5 1 16,-3 0-2-16,3 8 2 15,-6 0-2-15,-4 13 2 16,-2-2 0-16,-9 10 3 0,0-3-5 31,-15 4-1-31,3-4 6 0,-11 1 4 16,2-3-5-16,-3-3-3 15,3-3-4-15,-9-10 1 16,6 0-32-16,-2-16-15 16,2 3-36-16,6-16-14 15,3 3-39 1</inkml:trace>
  <inkml:trace contextRef="#ctx0" brushRef="#br0" timeOffset="157867.5509">12858 8938 336 0,'9'21'126'0,"-9"-21"-68"0,15 8-59 16,-12-8 25-1,6 2-12-15,-3-2-2 16,6 6-3-16,-3-4-2 15,3 4-3-15,-3-4-2 0,-1 4 1 16,-2-1-1-16,-3 3 2 16,0 0-1-16,-6 5 2 0,0-2-2 15,-6 2 2-15,1-3-2 16,-4 1-1-16,0 0 1 0,3-4-1 16,0-1 2-16,6-4 3 15,0 1 2-15,6-6 1 16,0 3-7-16,6-2 0 15,0-1-1-15,3 0 0 16,0 1 2-16,2-1 1 16,-2 1-41-16,0-1-17 0,0 0-71 15,3-2-65 1,-3 2 68-16</inkml:trace>
  <inkml:trace contextRef="#ctx0" brushRef="#br0" timeOffset="158321.217">13087 8869 260 0,'-6'-8'96'0,"6"8"-52"0,6-5-14 0,-3 2 34 15,3 3-23-15,-3 0-8 16,6 0-11-16,-3 0-4 16,3 0-10-16,0 0-3 0,6 3 1 15,-3-1-1-15,0 1 0 0,-3 0-3 16,-3 2-2-16,3 0 1 0,-12 6 1 15,-3-3-1-15,0 2-1 16,0-2 1-16,-3 3-1 16,0-1 0-16,0 1 0 15,3 0 0-15,0-1 2 16,0 1-6-16,6-3 1 31,0 0 3-31,3-1 2 0,0-1 0 16,3 2-2-16,0-3 1 15,9 0-1-15,-3 1 0 16,0 2 0-16,0-1 6 16,-7 4 6-16,-2-3 9 15,-9 5 5-15,1-2-3 16,-10-1-2-16,6 1-7 0,-9-3-4 16,3 0-5-16,0-3-2 15,3 0-3-15,-6-2-1 16,3 0-26-16,1-1-11 15,2-2-87-15,-3-2-36 0,3 2-1 16</inkml:trace>
  <inkml:trace contextRef="#ctx0" brushRef="#br0" timeOffset="159421.5703">13534 9041 276 0,'-6'-8'104'0,"6"8"-56"0,-3-5-25 0,3 2 29 15,0 3-12-15,0 0-1 16,-3 13-16-16,0-2-4 0,-3 23-11 15,0-2-3-15,-3 26-1 0,0-8-2 32,0 27-2-32,3-11 1 15,-3 6-1-15,0-11 0 0,1-1 0 16,2-7-14-16,0-10-3 16,0-6-35-16,9-13-14 15,0-6 5-15,3-29 4 16,-3 4 24-16,3-31 10 15,-1 7 14-15,4-20 5 16,-3 12 17-16,3-9 6 16,0 8 13-16,3 1 7 15,-3 4-10-15,9 6-5 0,0 5-9 16,6 6-2-16,-4 2-2 16,7 11 3-16,-6-1 2 0,-3 14-1 15,0-2 6-15,-9 10 1 16,-3-3-3-16,-15 8 1 15,3-3-7-15,-15 9 0 16,3-3-4-16,-9-3 2 16,6-3-6-1,-5-2-3-15,5-2-6 16,-6-9-2-16,6 0-28 16,3-15-10-16,3 2-27 15,12-19-7-15,0 6-16 16,12-19-7-16,0 6 7 15</inkml:trace>
  <inkml:trace contextRef="#ctx0" brushRef="#br0" timeOffset="160037.3621">13784 8961 232 0,'21'-26'88'0,"-21"26"-48"0,12 5-1 0,-9-5 35 16,0 6-14-16,0-1-3 16,0 13-19-16,-3 1-6 15,0 13-19-15,0-6-3 0,-3 22-3 0,0-6-3 16,-9 14-1-16,3-9-1 15,-3 6-2-15,3-8 1 0,0-3-1 16,3-4-9-16,3-12-4 16,0-2-13-16,9-16-6 15,0-3 8-15,6-18 6 16,-3 0 6-16,3-17 3 31,-3 7 6-31,0-9 1 0,0 5 2 16,-1 4 0-16,1 1 0 15,0 9 2-15,0 0-1 16,0 16-1-16,-3-1 5 16,0 12 4-16,0-4-10 15,-3 11-3-15,0-2-12 16,0 5-2-16,0-3-9 0,0-3 0 16,-3-2-4-16,3-5 0 15,0-3 10-15,3-8 7 16,0 0 9-16,0-14 3 15,0 4 8-15,9-9 6 16,-4 3 7-16,1-7 5 16,0 4-10-1,6-2-5-15,-3 2-6 16,6 1 0-16,-3 2-2 0,0 3-1 16,-4 0 3-16,1 7 0 15,-3 4 5-15,-3 10 5 16,-3 0 2-16,-9 15 0 15,3-4-1-15,-12 5 1 16,3-6-10-16,-12 3-3 0,4-2-2 16,-1-3 2-16,3-3 1 15,3-8 3-15,3 1-16 16,12-12-8-16,-3 4-22 16,9-20-10-16,0 4-37 15,9-14-17-15,-3 6 6 16</inkml:trace>
  <inkml:trace contextRef="#ctx0" brushRef="#br0" timeOffset="161337.5799">14281 8914 300 0,'3'5'112'0,"-3"-5"-60"0,-3 29-39 0,3-26 30 16,-3 15-20-16,3 1-2 16,-3 18-9-1,0-5 0-15,-3 18-7 16,3-8 8-16,-3 14 6 0,-3-9-10 0,6 1-2 15,0 10-5-15,3-13 1 16,0-13-20-16,3-11-8 16,0-13-5-16,-3-8-2 15,0-13 11-15,0-6 5 16,-3 1 10-16,-3 2 3 0,0 0 3 16,-12-2 2-16,4 2 14 15,-4 0 7-15,3 3-3 16,0 5-1-16,3 0-11 15,9 2-3-15,0 1-5 16,9 5-1-16,0 0-1 16,9 0 0-1,-3 0-31-15,6 0-13 16,-3 0-17-16,5-5-4 16,-2 2 26-16,3-2 13 15,-3 0 18-15,-3-1 9 16,0 4 36-16,0-4 17 15,-3 1 7-15,-4 0 1 16,-2 2-21-16,6-5-11 0,-3 3-15 16,6 0-6-16,-3-1-4 0,3 1-3 15,-3 0-2-15,6 0-1 16,-3 2 4-16,-1 0 3 16,-2 3-1-16,0 6-2 15,-3-1 0-15,-3 8 1 16,0-2 1-16,-9 7 1 0,0-2 4 15,-12 5 3-15,3-5-2 16,-8 0 2-16,2-3-4 16,-3 0 1-16,3-2-5 15,0-8-2-15,3-1 0 16,6-7-1-16,0 2-5 16,6-13 1-1,3 3-3-15,3-11 2 16,0 3 1-16,12-5-1 15,-3 2-1-15,12 3-1 16,-3 2 4-16,6 6 3 16,-7 0 1-16,4 8-1 15,-3-1 1-15,-3 9-1 16,-3 0 0-16,-3 12 2 0,0-1 8 16,-6 9 5-16,-3-1-1 0,-6 7 2 15,0-5 0-15,-6 2 2 16,3-2-10-16,0-3-2 15,0-3-4-15,3-7-2 16,0 0-2-16,6-11-1 31,0 0-7-31,6-16-2 0,-3 3 0 16,6-11 0-16,-4 5 4 16,4-5 5-16,-3 3 0 15,3 3 1-15,-3 2 4 16,0 5 1-16,-3 1-4 15,0 10 1-15,0 0 0 16,-3 10 2-16,0-2-1 0,-3 8-1 16,0-3 1-16,3 6-1 15,-3-3 0-15,3-3 0 16,0-2-16-16,3-4-6 16,0-1-20-16,6-6-6 15,-3 0-4-15,8-11 0 16,-2 3 13-16,3-10 6 0,-3 2 20 15,3-3 9-15,-3 3 21 16,-3 3 12-16,0 0 11 0,-3 2 8 16,-3 3 13-16,-4 3 9 15,1 3-13-15,-6 4-5 16,1 1-16-16,-10 7-5 31,3 1-14-31,0 2-5 0,0-2-10 16,6-1-3-16,0-2-3 15,12 0 3-15,0-2-9 16,9-4-3-16,-4 1 4 16,7-1 3-16,-3-2 4 15,-3 3 3-15,-3 0 0 16,-6 7 2-16,0-2 4 0,-9 6 4 16,3-4-2-16,-9 3 0 15,0-2-8-15,-9 5 0 16,0-3-3-16,-3 0 0 15,4-2-22-15,-4-1-12 16,3 1-83-16,-3-3-37 16,3 0-16-1</inkml:trace>
  <inkml:trace contextRef="#ctx0" brushRef="#br0" timeOffset="162802.2213">15376 8803 128 0,'3'-37'49'0,"-3"37"-26"0,15-32 15 15,-12 27 28-15,3-6-8 16,0 0-1-16,0 4-9 16,0-1 0-1,0 5-27-15,0 0 10 0,-6 14 6 16,0-1-9-16,-18 33-4 16,3-9-13-16,-24 30-5 15,7-11 5-15,-16 34 2 16,9-16-4-16,-20 25-3 15,8-17-3-15,-14 16-3 16,11-13 3-16,1 0 0 0,8-10-8 16,6-9-4-16,7-10-26 15,5-13-12-15,6-6-20 16,18-21-6-16,0-2-7 0,30-30-1 16,-3 4-1-1,17-22-4-15,-5 5 45 16,15-11 54-16,-10 4 26 15,7 2 30-15,-9 5 9 0,-4 8-2 16,-5 3-1-16,-12 13-42 16,-3 0-4-16,-15 16-3 0,0 0-3 15,-6 11 0-15,3-4-8 16,-9 15-4-16,3-4-4 31,-3 3 0-31,3-2-4 0,3-4-2 16,0-4-3-16,9-9 1 15,0-2-8-15,15-16-4 16,-3 1-15-16,15-15-5 16,-3 4 6-16,8-17 3 15,-5 9 15-15,6-11 5 16,-9 5 0-16,-1 3 3 0,-5 5 12 16,-6 8 7-16,0 3 6 15,-9 16 5-15,0-1-9 0,-3 14-2 16,-3-2-6-16,-3 7 0 15,0-3-5-15,0 6-2 16,3-5-5-16,0 2 0 31,0-5-2-31,6-8-2 0,-3 0-8 16,6-11-5-16,0 0-7 16,9-15-2-16,-4 2 7 15,13-8 6-15,-3 3 8 16,0-3 5-16,-3 3 1 15,-6 8-1-15,-1 2 3 16,-8 11 2-16,0 0 2 0,-9 16 3 16,3-3 1-16,-6 8 1 15,0-2-6-15,0 10-2 16,1-5-4-16,2 0-3 16,0-3 2-16,12-5 0 15,-4-6-15-15,10-7-4 16,0-3-3-16,9-11 1 0,-3 3 12 15,3-10 6-15,-3 2 3 16,-1 0 1-16,-2 3 11 16,0 2 5-16,-3 1 0 0,0 4 1 15,0 1-5-15,0 5 0 16,-3 0-7-16,-4 5-1 31,1-2 9-31,-6 8 6 16,0-3-1-16,-6 10-1 0,0-2-1 15,-6 8 0-15,1 0-6 16,-7-3-2-16,3-3-4 16,0-5-1-16,0-2-3 15,6-11-3-15,0 0-18 16,6-16-7-16,0 3-23 0,6-14-7 16,0 6-5-16,6-18-2 15,0 7-34 1,6-10-45-16,-4 7 48 15</inkml:trace>
  <inkml:trace contextRef="#ctx0" brushRef="#br0" timeOffset="163102.9301">16001 9176 200 0,'-8'2'74'0,"8"-2"-40"0,0 3-11 16,0-3 26-16,0 0-12 0,0 0-1 15,0 0-8-15,0 0 0 16,0 5-16-16,0 1 6 0,0 4 3 15,0-2 0-15,0 3-1 16,0-1 1-16,0 4 1 16,0-1-3-16,0 5 0 0,0-2-1 15,0 11-2-15,0-4-2 16,-3 17 1-16,0-5-2 16,-6 20 0-16,3-7-3 15,-3 7-1-15,0-4-3 16,0-4-1-16,3-7-10 0,0-8-2 15,0-3-27-15,3-11-13 16,0-2-41-16,6-11-20 16,-3 1-61-1</inkml:trace>
  <inkml:trace contextRef="#ctx0" brushRef="#br0" timeOffset="163653.8809">16329 8689 328 0,'-12'0'123'0,"12"0"-66"0,-27 24-20 0,24-22 41 16,-18 22-28-16,3-3-8 15,-38 35-14-15,8-8-4 16,-35 39-13-16,12-10-4 0,-28 42-3 0,16-19-2 16,-30 30 1-16,18-19-2 15,-21 13-1-15,17-20-21 16,-8-4-9-16,18-15-49 31,3-14-21-31,14-10-83 16</inkml:trace>
  <inkml:trace contextRef="#ctx0" brushRef="#br0" timeOffset="164092.1318">14665 7382 356 0,'-3'-8'134'0,"-3"26"-72"0,-18-4-52 15,-3-1 28-15,-26 16-12 16,-16 24-1-16,-29 18-8 16,-30 19 0-16,-12 21-10 15,-17 3 0-15,14 0 3 0,-3 2-6 31,6-10-2-31,24-8-1 0,24-13-1 16,17-19-29-16,22-10-13 16,20-11-113-1</inkml:trace>
  <inkml:trace contextRef="#ctx0" brushRef="#br0" timeOffset="164676.6839">16668 8760 400 0,'-9'-5'151'0,"9"5"-82"0,0-5-76 15,0 2 24-15,6 0-13 16,0 1-1-16,12-1-1 16,-3 1-2-16,21-1 1 15,-7 3-10-15,16-3-4 0,-9 3-59 0,2-2-28 16,-5-1-50-1</inkml:trace>
  <inkml:trace contextRef="#ctx0" brushRef="#br0" timeOffset="164829.5274">16888 8842 364 0,'-44'0'134'0,"44"0"-72"0,-9 6-68 0,9-6 22 16,9 0-15-16,-3 0 0 15,15-3-1-15,-4 3 0 16,13-3 0-16,-6 1-31 0,9-1-14 16,-6 0-103-1</inkml:trace>
  <inkml:trace contextRef="#ctx0" brushRef="#br0" timeOffset="167469.6617">17746 8205 200 0,'-3'-11'77'0,"3"11"-42"0,-9 0 1 0,9 0 30 16,-9 3-16-16,3-1-3 15,-12 20-15-15,0-4-3 16,-9 30-16-16,7-9 3 0,-10 25 2 0,3-14 1 16,-9 19 1-16,7-11-7 0,-1 6 0 15,3-9-8-15,3-7-1 16,6-6-4-16,15-7-1 15,0-6-1-15,12-13 0 16,0-3 2-16,9-16 2 16,0 1-1-16,6-17-1 15,-6 3-2 1,-1-2 1-16,-2 2 3 16,-6 0 1-16,0 3-1 15,-9 2 1-15,0 3 0 16,-6 3 1-16,0 2-5 15,-3 1 1-15,3 2-2 16,0 0-2-16,3 0-35 16,3 0-16-16,0 0-34 0,12-6-12 15</inkml:trace>
  <inkml:trace contextRef="#ctx0" brushRef="#br0" timeOffset="167638.6323">17823 8647 268 0,'-3'2'101'0,"3"-2"-54"0,-6 3-35 15,6-3 26-15,-3 0-16 0,0 0-4 16,0 0-11-16,0 0-3 16,6 0-2-16,-3 0-10 0,6-3-3 15,0 3-32-15,6-2-11 16,-3-1-52 0,9-8-40-16,-3 1 57 31</inkml:trace>
  <inkml:trace contextRef="#ctx0" brushRef="#br0" timeOffset="168071.5693">18201 8403 196 0,'9'-29'74'0,"-9"29"-40"0,-3-26-7 15,3 20 29-15,-3-4-5 16,0 4 2-16,-6 4-12 16,0-1-3-16,-6 8-21 0,3 1-1 0,-8 15 0 15,2-5-2-15,-3 8 2 16,3-3-7-16,3 3-3 15,3-3-3-15,3-3 0 0,3-2-4 16,6-3 0-16,0 1 1 16,15-9 0-16,-3 0-5 31,12-13-1-31,-3 3 0 0,6-8 4 16,-4-1-1-16,1-7 1 15,-6 3 2-15,0-1 0 16,-3 3 0-16,-6 6 0 15,0 2 4-15,-6 16 5 16,0-3-1-16,-12 19 1 16,0-3-1-16,-15 16 0 0,3-5 4 15,-12 16 5-15,7-9-7 16,-4 6-3-16,6-5-7 16,3-3 0-16,3-5-5 15,6-6 1-15,4-2-27 16,11-8-11-16,-1-3-32 0,19-13-11 15,-3 0-74 17</inkml:trace>
  <inkml:trace contextRef="#ctx0" brushRef="#br0" timeOffset="168889.5563">18573 8448 276 0,'-6'-2'104'0,"6"2"-56"0,0-8-45 16,0 5 21-16,6 0-8 16,0 1 3-16,3-1-6 15,0 0 0-15,0 6-8 16,0-3 4-16,-3 8 1 0,0-3-3 0,-3 8-2 15,0-2 0-15,-9 10 1 16,0-2 1-16,-12 5 1 0,3-6 2 16,-12 9 1-16,6-4 1 15,-8 4 0-15,8-6 0 16,-3-3 0-16,3-2-2 16,6-2-1-16,0-1-5 0,9-3-1 15,1-2-3-15,7-2-1 16,1-1-1-16,18-2 0 15,-3-1 2-15,9-2 2 16,-3 0-3-16,9-5 0 16,-10 2-21-16,7-7-10 31,-3 2-33-31,9-5-11 0,-7-1-44 16,10-7-49-1,-6 3 61-15</inkml:trace>
  <inkml:trace contextRef="#ctx0" brushRef="#br0" timeOffset="169274.1726">19073 8258 208 0,'0'-22'79'0,"0"22"-42"0,6-23 5 0,-3 17 34 0,-3 6-12 15,0 0-5-15,-6 8-22 16,3 0-9-16,-12 19-16 16,3-6-1-16,-17 21 2 0,5-2 2 15,-12 10 3-15,6-7-4 16,-2 12 0-16,5-7-2 31,3-1 0-31,3-4-6 0,6-6-4 16,3-6-8-16,12-7-4 15,0-5 1-15,18-14 3 16,-3-2-10-16,15-14-2 16,-6 1-4-16,6-9 0 15,-4 3 8-15,-8-2 6 16,-3 2 7-16,-9 0 5 0,0 3 5 15,-12 2 5-15,0 3 1 16,-12 5 0-16,3 1-10 16,-3 2-2-16,4 0-3 0,5 2 0 15,0 1-27-15,15-3-11 16,0 0-30-16,11 0-12 16,-2 0-41-16,9-8-49 15,-3 0 60 1</inkml:trace>
  <inkml:trace contextRef="#ctx0" brushRef="#br0" timeOffset="170075.0684">19422 8329 120 0,'0'0'46'0,"0"0"-24"0,0-3 3 0,0 1 22 15,0-1-8-15,0 1 0 0,2-4-5 16,1 4 1-16,0-4-19 16,0 1 2-16,0 0 2 0,0-1-2 15,0-2-1-15,0 3-1 16,-3-3 0-16,-3 0-2 0,0 0-1 15,-3 6 6 1,0-1-4-16,-5 6-1 16,-1-1-2-16,-9 12 2 15,-12 12 2-15,12-7-1 16,3-4 1-16,-2 12 3 16,2-9-11-1,3 4-2-15,3-4-4 16,3 1-2-16,3-3-2 15,6-6 1-15,0-2-1 16,15-5 0-16,-3-3-9 0,12-8-3 16,-4 0-4-16,7-11-2 15,-3 3 9-15,0-2 4 16,-3 2 5-16,-3-3 1 16,-1 4 1-16,-2-4 0 15,-3 6 2-15,-3 5 1 0,-3 0 7 16,-3 8 6-16,0 0-4 15,-6 13 1-15,-3 19-6 16,-3-8 1-16,3-6-1 16,-15 14 3-16,4-3 1 0,-16 13 1 15,6-7-2-15,-6 10 1 16,6-8-6-16,1 3-1 16,5-6-2-16,3 3-2 15,0-5-15-15,6-3-5 16,0-5-30-16,6 0-10 15,0-6-37 1,6-5-14-16,0-2-31 16</inkml:trace>
  <inkml:trace contextRef="#ctx0" brushRef="#br0" timeOffset="170368.007">19624 8424 256 0,'3'-2'96'0,"0"4"-52"0,0-2-16 15,-3 3 32-15,0 2-7 16,-3 3-1-16,-3 5-12 16,-3 9-5-1,0-4-19-15,0-2-1 0,-6 13 1 16,3-5 3-16,-3 13 1 15,4-5-11-15,-4 7-3 16,3-7-2-16,-3 5 0 0,3-5-20 16,0-3-9-1,0-5-40-15,6 0-16 0,0-6-101 16</inkml:trace>
  <inkml:trace contextRef="#ctx0" brushRef="#br0" timeOffset="171015.6302">19853 8453 336 0,'-15'-2'126'0,"15"2"-68"0,-3-5-52 16,3 2 25-16,0 11-8 15,0 0-2-15,9 10-7 16,-3-2-4-16,3 8-5 16,0-3-2-16,6 11 3 0,0-6-1 0,6 6 0 15,-4-5-6-15,7 2-1 16,-3-3-32-16,3-5-13 16,-3-2-42-16,0-6-19 15,-4-2-22-15</inkml:trace>
  <inkml:trace contextRef="#ctx0" brushRef="#br0" timeOffset="171254.7254">20237 8453 272 0,'0'-21'101'0,"0"21"-54"0,-3-13-11 0,3 10 38 16,-6 3-21-16,3 0-8 16,-12 14-15-16,3-4-5 15,-17 17-14-15,5-4-2 0,-12 15 1 31,6-7-2-31,-2 20 3 0,2-9-4 16,-3 8-2-16,6-8-5 16,0-2-2-16,4-5-13 15,5-4-2-15,3-4-38 0,9-9-15 16,3-2-58-16,12-16-23 16,0 0 26-1</inkml:trace>
  <inkml:trace contextRef="#ctx0" brushRef="#br0" timeOffset="171455.3529">20353 8493 324 0,'-3'19'121'0,"3"-19"-66"0,-9 31-49 16,9-28 28 0,-6 16-7-16,3-4 4 15,-3 20-15-15,0-6-4 16,-5 19-8-16,2-9-5 0,-3 6-2 15,3-5-18-15,3 0-9 16,0-6-39-16,12-8-19 16,0-2-50-1</inkml:trace>
  <inkml:trace contextRef="#ctx0" brushRef="#br0" timeOffset="171718.3437">20541 8700 244 0,'26'-48'93'0,"-26"48"-50"0,27-29-24 0,-21 23 26 16,3-7-12-16,0 3-4 15,6-4-13-15,-3 4-3 16,6 2-7 0,-6 0 3-16,3 5 1 0,-4 3-1 15,1 8 2-15,-3 0 5 16,-3 8 4-16,-3-3-6 16,-6 11-1-16,3-5 2 15,-6 7 0-15,0-5-8 16,-12 0-2-16,4-2-1 15,-10-8 0-15,0-1-5 0,-3-10-1 16,6 0-46-16,-2-13-20 16,2 0-108-1</inkml:trace>
  <inkml:trace contextRef="#ctx0" brushRef="#br0" timeOffset="174126.2533">20725 8432 308 0,'-21'-8'115'0,"21"8"-62"0,-3-18-62 0,3 15 18 16,0 1-5-16,0-1 2 15,3 0 2-15,0 1 0 16,3-6-4-16,0 2-3 0,6 1 0 16,0 0 1-16,3-1 1 0,0 1-26 15,6 0-9-15,-3 2-48 16,5-2-21-16,-5 2-2 16</inkml:trace>
  <inkml:trace contextRef="#ctx0" brushRef="#br0" timeOffset="174525.8829">21005 8242 252 0,'0'0'96'0,"0"0"-52"0,12 0-36 0,-9 0 21 0,3 0-2 31,0 0 3-31,6 0-12 0,-3 0-3 15,0 0-9-15,0 0-4 0,-1 2 1 16,-2 1-2-16,0 2 2 16,0 1-2-16,-3 2 2 15,0 0-2-15,-6 2 2 16,0-2-2-16,-3 3-1 16,0-1 3-16,-5 3 0 0,2-2-4 15,-3 0-1-15,3-3 3 16,0-1 1-16,3-1 0 15,6-1 1-15,0 0-2 16,6-2-1-16,0 0 1 16,3-1 1-16,0 1-1 15,0 0-1 1,-1-1-28-16,1-7-11 16,0 0-34-16,3-1-14 15,-3 4-26 1</inkml:trace>
  <inkml:trace contextRef="#ctx0" brushRef="#br0" timeOffset="174926.6766">21273 8260 296 0,'-36'6'112'0,"36"-6"-60"0,-6 2-52 0,6-2 23 16,0 0-6-16,0 0-1 15,3 3-6-15,0 0-2 0,6 2-4 16,0-3-1-16,3 4 1 0,-3-1-2 16,3 0 1-16,0 1-4 15,-3 2 0-15,-3-3 3 16,-6 3 3-16,0 0 0 16,-9 8 0-16,0-6-6 31,-3 6 1-31,0-3 0 0,-3-2 0 15,3-1-3-15,0-2 2 16,3 0 7-16,3-2 4 16,0-1-1-16,6-2 0 15,0-1-8-15,6-2 0 16,-3 0-1-16,12 0 2 0,-3 0-1 16,6 3 2-16,-3 0-33 0,9 2-14 15,-3-3-62-15,2 4-25 16,-2-1 16-1</inkml:trace>
  <inkml:trace contextRef="#ctx0" brushRef="#br0" timeOffset="175247.6539">21675 8229 324 0,'-30'0'123'0,"30"0"-66"0,-3 5-60 0,3-5 24 16,0 8 2-16,0 0 6 15,0 18-2-15,0-5 1 16,0 19-16-16,0-3-2 0,-3 11-3 0,0-6-1 15,-3 8 1-15,0-7-4 16,0 4 0-16,0-7-12 16,-3-3-4-16,3-5-32 0,3-8-10 15,0-3-34 1,3-19-11-16,0 1-26 16</inkml:trace>
  <inkml:trace contextRef="#ctx0" brushRef="#br0" timeOffset="175546.4999">21859 8554 300 0,'12'-5'112'0,"-12"5"-60"0,9-8-45 15,-6 5 23-15,-3 3 1 16,0 0 4-16,-3 3-13 16,0-1-3-16,-6 6-11 0,0-2-3 0,-9 4 1 15,4-2-5-15,-7 3-3 16,3-3 1-16,0 2 2 0,3-2 0 15,3 0-1 1,3-3 1-16,9-2-1 0,0 0 0 16,9-1 2-1,0-2-1 1,12 0-1-16,-3 0 1 0,6 0-1 16,-3 0-11-16,8 0-3 15,-5 0-44-15,12-2-19 16,-3-1-73-1</inkml:trace>
  <inkml:trace contextRef="#ctx0" brushRef="#br0" timeOffset="175985.9704">22020 8408 360 0,'-24'-13'134'0,"24"13"-72"0,-6 0-57 16,6 0 30-16,0-5-14 15,0 2 0 1,3 1-10-16,0-1-2 16,6 0-5-16,-3 1-3 0,12-4 0 15,-3 4-1-15,9-4 0 0,-6 1-3 16,5 0 2-16,-2 0 1 16,3-1 2-16,-6 1-1 15,0 5-1 1,-3 0 1-16,-1 8 1 0,1-3 5 0,-3 11 4 15,-3-3-2-15,-3 14 0 16,0-6 1-16,-6 13 1 16,0-5-1-16,-6 14-1 15,0-6 3-15,-3 13 3 16,3-8-4-16,-3 3 1 16,0-8-5-1,-2 1 1-15,2-7-5 0,-3-4 0 16,0-3 1-16,-6-9 2 15,0-1-8-15,-3-6-3 16,3-3-13-16,-5-10-4 16,5 2-15-16,-3-8-6 15,3 3-30-15,6-7-11 16,0 1-86-16</inkml:trace>
  <inkml:trace contextRef="#ctx0" brushRef="#br0" timeOffset="176386.9498">22749 8350 324 0,'-3'3'121'0,"3"-3"-66"0,0 0-31 0,0 0 35 15,0 3-8-15,0-3 0 16,-3 15-17-16,0-1-7 16,-9 15-15-16,4-3-1 0,-22 14 2 15,6-6-1-15,-21 25 1 16,10-9-7-16,-10 13-4 0,6-7-4 15,-2 5 1-15,5-11 1 16,0 0 0-16,6-7-27 16,4-1-11-16,5-8-30 15,6-5-12-15,3-5-65 16,9-13-69 0,0-3 73-1</inkml:trace>
  <inkml:trace contextRef="#ctx0" brushRef="#br0" timeOffset="177302.9375">22773 8686 292 0,'-9'-2'110'0,"9"2"-60"0,-3 0-43 0,3 0 23 15,0 0 8-15,0 0 6 16,0 8-12-16,0-3-5 0,-6 13-15 16,3-2 1-16,3 13 3 0,-3-5-8 15,-9 16-2-15,3-8-2 16,-2 13 0-16,-1-8-5 16,0 10 1-16,0-10-11 15,0 0-3-15,3-5-33 16,0-5-12-16,6-6-29 0,0-8-12 15,0-2-28 1</inkml:trace>
  <inkml:trace contextRef="#ctx0" brushRef="#br0" timeOffset="177618.3752">22731 8742 256 0,'0'-21'96'0,"0"21"-52"0,6-24-23 0,-3 19 30 16,3-3-14-16,0 0-3 15,6 0-14-15,-3 0-5 16,6 3-8-16,-3-1 2 0,6 4 3 16,-3 2 0-16,3 5 1 15,-7 0-3-15,4 8 1 16,-3-2-4-16,-3 5 1 0,-3 0 1 16,-9 8 2-16,0-6-5 15,-9 6-4-15,3-6-1 16,-12 4 1-16,10-7-1 15,-7 1 2-15,3-2-11 16,-3-7-2-16,0 1-19 16,6-5-7-1,0 0-23-15,6-11-10 16,3 0-27-16,3-11-12 16,0 3 3-1</inkml:trace>
  <inkml:trace contextRef="#ctx0" brushRef="#br0" timeOffset="178333.7118">23005 8443 208 0,'21'-19'77'0,"-21"19"-42"0,21-10-4 0,-18 7 29 15,3-2-8-15,0 0-3 16,0 7-4-16,0 1-1 16,3 10-24-16,-3-2-1 0,-3 15 0 15,0-5-9-15,-6 11-3 16,0-3-2-16,-6 13 1 0,0-5-3 15,3 6 0-15,-3-6-1 16,0 0-2-16,0-5 1 16,3-6 1-16,0-2-6 15,3-6 1-15,0-2-6 16,3-10-1-16,0-1 0 16,6-10 1-1,0-1 1-15,3-12 0 16,0 2 5-16,6-5 1 15,-6 2 2-15,6 1 2 16,-6 2-3-16,2 5 0 16,-2 1 1-16,0 7 0 0,0 3 0 15,-3 8 0-15,0-3 0 16,0 11 0-16,-3-3 0 16,0 6 2-16,-3-3-3 0,0 2 0 15,0-2 1-15,0-3 2 16,0 1-3-16,0-6-2 15,0-3-1-15,3-3 3 16,0 1 0-16,3-11 1 16,-3 3 0-1,12-11 0-15,-6 3-3 16,9-3 0-16,-3 0 2 16,8 0 2-16,-5 3 0 15,6 0-1-15,-3 2 3 16,0 3 0-16,-3 3-4 15,-1 5 1-15,-5 0 2 16,3 8 1-16,-3 0 1 0,-9 8 0 16,0-3-2-16,-9 8-2 15,3-2 1-15,-9-1 1 16,-3-2-1-16,0-3-1 16,1-2 1-16,-4-6-1 0,3-2-14 15,-3-9-5-15,0 1-17 16,9-11-5-16,0 0-13 15,6-5-4-15,0 3-18 16,12-9-6-16,-3 6-11 16</inkml:trace>
  <inkml:trace contextRef="#ctx0" brushRef="#br0" timeOffset="179519.7851">23729 8297 208 0,'35'-18'77'0,"-35"18"-42"0,15-3-8 16,-12 1 29-16,-3 4-11 16,0 1-2-16,-3 10-13 15,0-2-6-15,-12 18-14 16,0-3 2-16,-5 11 4 0,-1-5 1 0,3 13 1 16,0-8-7-16,0 13-4 15,0-7-4-15,3 7-3 16,1-8 1-16,2 1-1 15,6-6 0-15,0-6 0 16,0-4-3-16,3-6 2 0,0-3-1 31,6-7-2-31,0-3 0 16,6-13 3-16,0 2-2 0,-3-13-1 16,6 3-8-16,-7-8-3 15,1 2-1-15,-6-2 2 16,0 3 8-16,-6 2 5 15,4 2 4-15,-10 4 3 16,6 2-1-16,0 3 0 0,0-1-3 16,0 4-2-16,0-1 1 15,3 0 1-15,0 1-3 16,3 2-2-16,0 0-3 16,6 0 1-16,0 0-13 15,9 0-5-15,-6 0-4 16,17 0 1-16,-8 0 13 0,6 0 7 15,-3 0 2-15,3-3 2 16,-6 1 6-16,-1-1 5 16,1 0 6-16,-3 1 3 15,0-1-3-15,-6 0 1 16,6 1-5-16,-3-1-1 0,-3 0-6 31,6 1-3-31,-4-1 2 16,1 3 0-16,-3 0-1 15,0 3 1-15,-3-1 2 0,0 9 4 16,0-3 0-16,-3 5 0 16,3-2-5-16,-12 5-1 15,3-1-1-15,-6 4 1 16,3-3 0-16,-9-3 1 0,3-2-5 16,-5-3 1-16,-1 0 0 15,-6-8 2-15,9 0-6 16,-6-8 1-16,3 0-6 15,3-3-1-15,4 3-2 16,5-5 0-16,0 2 2 16,12-2 4-1,0 0 1-15,8 0 3 16,-2-1 1-16,9 1 3 16,-3 3-3-16,3-1 0 15,-3 3 1-15,6 0 0 16,-7 3 2-16,4 0 1 0,-6 2 3 15,3 6 1-15,-3-3 5 16,-6 10 3-16,0-2-4 16,-6 8 1-16,0-3-5 0,-6 11-2 15,0-6-2-15,-3 4 0 16,3-4-2-16,-3 1 2 16,0-3-2-16,0-6-1 15,0 1-2-15,3-9-1 16,0 1-5-16,6-6-2 0,-3 1 0 15,6-14 1-15,0 3-1 16,9-6 1-16,-3 3 5 16,9-5 2-16,-4 3 2 15,10-1 0-15,-3 3 2 16,0 3 1-16,-3 2 12 16,-6 3 7-1,2 0-2-15,-5 8-2 16,-3 0-6-16,-3 8 0 15,0-2-7-15,0 7-1 16,0-2-2-16,0 2 1 0,0-3-4 16,3 4 0-16,0-4-1 15,3 1-2-15,3-3-37 16,8-8-15-16,-5 0-76 16,9-6-71-16,-6 4 64 15</inkml:trace>
  <inkml:trace contextRef="#ctx0" brushRef="#br0" timeOffset="188376.7135">16710 10221 324 0,'-24'21'121'0,"24"-21"-66"0,0 5-58 0,0-5 22 31,6 0-12-31,-3 0-2 16,9 0 0-16,0 0-1 15,12 0-2-15,-7 0-2 0,10 0 1 16,-3 0-34-16,0 0-13 16,-3 0-94-16</inkml:trace>
  <inkml:trace contextRef="#ctx0" brushRef="#br0" timeOffset="188523.6536">16749 10335 332 0,'-21'10'126'0,"21"-10"-68"0,-3 3-61 0,3-3 24 16,3 0-15-16,0 0-3 16,6 0-2-16,0 0-1 0,8-3 0 15,-2 1-42-15,9-1-19 0</inkml:trace>
  <inkml:trace contextRef="#ctx0" brushRef="#br0" timeOffset="207251.2661">17368 10377 776 0,'0'0'0'0,"21"-48"0"0,-19 40 0 16,-2-2 2-16,0 2 1 31,-8-3 1-31,2 3 0 0,-9 3-2 15,0 0-2-15,-6 5 3 0,3 0-4 16,0 0 0-16,3 0-19 16,12 0-7-16,3 0-32 15,12 0-13-15,-3 0-74 16,12 0-73 0,-3 0 73-16</inkml:trace>
  <inkml:trace contextRef="#ctx0" brushRef="#br0" timeOffset="207982.234">17472 9858 224 0,'0'-23'85'0,"0"23"-46"0,3-30-10 0,-3 25 28 15,0-3-5-15,0 0-1 16,-3 0-6-16,0 0-4 16,3 8-22-16,0 0 0 0,-6 11-1 15,0 0-6 1,-9 23 1-16,6-5-4 15,-12 27 0-15,3-9 3 16,-11 17 5-16,5-11-3 16,-3 13 0-16,3-11-6 0,3 6 0 15,4-13-5-15,5-6-2 16,0-5 0-16,9-5-1 16,0-6-3-16,18-10 2 15,-3-2-4-15,8-20-1 16,-2 1-4-16,3-14 1 0,-3 4 5 15,0-7 2-15,-3 4 4 16,0-1 1-16,-3 4-4 16,-7-1-1-16,1 2 1 15,-6 6 2-15,0 1 0 0,0-1 2 16,0 2-2-16,0 1-1 16,0 0-2-16,-3 2 1 15,0 0 1-15,1 1 0 16,-1-1-3-16,0 0 0 15,0 1-14-15,0-1-6 32,0 3-19-32,3 0-6 0,0 0-48 15,0 3-20-15,0-1-30 16</inkml:trace>
  <inkml:trace contextRef="#ctx0" brushRef="#br0" timeOffset="208486.5085">17576 10382 400 0,'-24'0'151'0,"24"0"-82"0,-6-2-67 15,6 2 30-15,0-3-23 16,0 3-5-16,3-3-14 16,0 1-4-16,6-1 7 0,-3 0-63 0,12-2-24 15,-3 0-61 1</inkml:trace>
  <inkml:trace contextRef="#ctx0" brushRef="#br0" timeOffset="208986.5313">17936 9956 280 0,'-18'-8'107'0,"18"8"-58"0,-9-10-33 0,9 7 29 0,-3 3-13 15,0 0-1-15,0 5-9 16,1 1-4-16,-1 10-10 16,0-3 8-16,-3 8 4 0,3-3-8 15,0 1-4-15,0-3-5 16,0 2-3-16,0-2 1 16,6-2 1-16,-3-4-3 0,6-7 0 15,-3-1 1-15,9-10 2 16,-4 1-3-16,10-12 0 0,-3 3-1 15,9-5 0-15,-6 2 4 16,3-2 1-16,-3 3-4 16,-4 2-1-16,-2 3 12 31,-9 10 7-31,0 3 3 0,-9 19 0 16,0-4-8-16,-8 17-3 15,2-5 4-15,-6 18 1 16,3-6 1-16,-3 12 1 15,3-6-6-15,-3-1-2 16,3-9-4-16,1 7-3 16,-1-7-20-16,3-1-8 0,3-5-50 15,6-8-22-15,0-2-97 16</inkml:trace>
  <inkml:trace contextRef="#ctx0" brushRef="#br0" timeOffset="210528.0583">18246 10065 232 0,'-21'-8'88'0,"21"8"-48"0,-9 2-3 16,9-2 36-16,-3-2-16 15,0-1-5-15,3 6-22 16,0-1-8-16,3 1-13 0,0 0-4 0,6 2 1 16,0-2-3-16,6-1-2 15,-3 1 2-15,6 2 0 16,-4-2-1-16,1 2-2 15,-3-2 1-15,-3 5 1 16,0-3 1-16,-9 6 1 16,0-1-2-1,-9 9 1-15,3-3-4 16,-12 2 0-16,3-2 1 16,-5 3 2-16,2-4 10 0,0 1 4 15,0-2-5-15,6-4-2 16,3 1-7-16,9-3-4 15,0-3 3-15,12-5 1 16,-3 0-3-16,6-3 1 0,-3 1-7 16,12-6-3-16,-4 2-14 15,19-12-7-15,-6 2-20 16,14-13-5-16,-5 5-8 16,3-16-2-16,-6 6 25 15,-1-6 11-15,-5 6 19 16,-3-6 7-16,-3 6 38 0,-7 2 19 15,-2 6 9-15,-9 4 3 16,0 4-14-16,-9 10-7 16,0 0-16-16,-6 13-7 15,3 1-6-15,-15 23-2 16,3-3 1-16,-17 22 2 16,5-8-1-1,-9 10 4-15,6-8-7 16,-5 8 1-16,8-7-8 15,3-1-3-15,6-5-4 0,9-8-1 16,3-2-1-16,18-17 0 16,0 1-4-16,21-19 0 15,-6 3-7-15,11-17-1 16,-8 4 2-16,6-6 1 0,-6 3 8 16,-7-3 4-16,-2 6 2 15,-12 2-1-15,-3 3 3 16,-9 7 0-16,3 1 1 15,-9 8 2-15,3-1-3 16,-6 4 0-16,3-4-1 16,-2 3-2-1,2 1-21-15,3-1-11 16,3-2-31-16,9-1-10 16,-3 1-25-16,11-8-9 15,-2-1-17 1</inkml:trace>
  <inkml:trace contextRef="#ctx0" brushRef="#br0" timeOffset="211032.1583">19103 9977 228 0,'-9'-5'88'0,"9"5"-48"0,-6-13-14 0,6 10 31 16,-6-2-15-16,3 0-1 0,-6-1-9 15,3 1 0-15,-6 5-18 16,1 0 3-16,-7 8 3 0,3-3-5 16,-3 14 0-16,3-3-5 15,0 2-1-15,3-2-3 16,3 5-1-16,0-5-6 31,9 3-1-31,0-3 1 0,9-8 0 16,-3-1-2-16,9-4 2 15,0 0 1-15,3-11 2 16,0 3-10-16,3-14-2 16,-4 3 5-16,1-5 2 15,0 2 5-15,-3 4 1 16,-3 1 1-16,-6 6 0 0,-3 0 11 16,-6 19 5-16,0-3 1 15,-6 16-1-15,0-6-4 16,-15 17 0-16,3-6-5 15,-11 13-1-15,5-7-6 0,0 7-3 16,3-2 0-16,3-3 1 31,4-6-12-31,5-4-6 16,3-6-22-16,12-10-9 0,0-1-26 16,15-15-11-16,-4 2-76 15,13-13-46 1,-3 3 98-16</inkml:trace>
  <inkml:trace contextRef="#ctx0" brushRef="#br0" timeOffset="211263.4943">19332 9972 272 0,'9'-21'101'0,"-9"21"-54"0,3 0-13 0,0 0 36 16,-3 5-16-16,0 1-6 16,-6 15-13-16,0-3-2 15,-9 17-19-15,3-4 5 0,-8 14 2 16,2-5-9-16,-3 10-2 0,3-5-6 15,0 6-1-15,3-9-23 16,3 6-9-16,0-9-87 16,9 1-39-16,0-6 269 15,-14-18 124-15</inkml:trace>
  <inkml:trace contextRef="#ctx0" brushRef="#br0" timeOffset="211864.7335">19532 10075 376 0,'-24'-2'140'0,"24"2"-76"0,-3 8-77 0,3-8 20 31,3 10 3-31,0-2 7 0,6 11-4 16,0-3 0-16,9 7-7 0,-1-4-2 0,13 7 0 15,-6-4-5-15,6 4 1 16,-3-8-9-16,-1 1-4 16,-2-3-48-16,3-6-20 15,-6 1-71 1</inkml:trace>
  <inkml:trace contextRef="#ctx0" brushRef="#br0" timeOffset="212096.1373">19925 10115 296 0,'-9'-13'112'0,"9"13"-60"0,-6-5-19 16,6 2 36-16,-3 6-23 16,0-1-6-1,-9 6-11-15,3-3-4 16,-12 14-13-16,3-3 1 0,-12 8 1 16,4-3-5-16,-4 11-3 15,3-3-3-15,0 2-3 16,6-2 1-16,1 1-1 15,2-7-27-15,6 1-9 16,0-5-35-16,9-9-13 0,0 1-83 16,18-8-41-1,-3-1 106-15</inkml:trace>
  <inkml:trace contextRef="#ctx0" brushRef="#br0" timeOffset="212296.3245">20181 10099 372 0,'-30'27'140'0,"30"-27"-76"0,-30 47-50 16,27-41 31-16,-12 12-25 15,3-2-8-15,-3 21-6 16,3-8-2-16,1 13-2 31,2-5-19-31,3 8-9 0,0-8-46 0,6-2-18 16,0-6-64-1</inkml:trace>
  <inkml:trace contextRef="#ctx0" brushRef="#br0" timeOffset="212629.9509">20297 10329 312 0,'-3'-18'118'0,"3"18"-64"0,6-24-43 15,-3 19 28-15,3-9-17 0,-1 4-4 16,7-3-5-16,0-3 1 15,12 5-7-15,-6 3-6 0,9 0-2 16,-6 3 1-16,2 8 0 31,-2-1 4-31,-3 6 2 0,-3 0-2 16,-9 8-3-16,0 0 11 16,-9 5 4-16,0-2-6 15,-12-3-1-15,3-3-5 16,-9-3-1-16,3-2-1 15,-5-5 1-15,2 0-2 16,-6-6 2-16,6 0-4 0,-3-5 0 16,4 3-8-16,2-3-4 15,0 3-51-15,9 0-20 16,3-1-80 0</inkml:trace>
  <inkml:trace contextRef="#ctx0" brushRef="#br0" timeOffset="212850.0978">20600 9956 408 0,'-9'-8'154'0,"9"8"-84"0,3-10-64 0,-3 7 33 15,3-2-16-15,0 2-1 0,6-2-13 16,-3 0-3-16,6-1-4 15,-3 1-4-15,3 2 1 0,0 1-30 16,0-1-14-16,-3 0-54 16,2 3-22-16,-2 0-32 15</inkml:trace>
  <inkml:trace contextRef="#ctx0" brushRef="#br0" timeOffset="213250.4766">20966 9753 296 0,'-9'-3'112'0,"9"3"-60"0,3 0-21 16,-3 0 37-16,0 5-21 15,0-2-6-15,-3 7-16 16,0-2-5-1,-8 11-12-15,2-3-3 0,-6 10-1 16,3-2-2-16,0 8-2 16,0-6 1-16,3 6-1 15,0-6-25-15,3-2-8 16,0-3-43-16,9-5-16 16,0-2-67-1</inkml:trace>
  <inkml:trace contextRef="#ctx0" brushRef="#br0" timeOffset="213665.8558">21136 9779 268 0,'-6'-16'101'0,"6"16"-54"0,-6-10-17 0,6 7 34 16,0 6-16-16,0-3-5 0,-3 5-12 16,0 0-5-16,-3 8-14 15,0-2 1-15,0 5 3 0,0-3-2 16,0 3 0-16,0 0-11 15,3 0-1-15,0-3-2 16,6-3 0-16,0 1-3 31,6-8 2-31,-3-1-4 0,9-7-1 16,-3 0-11-16,12-8-3 16,-6-1 5-16,9-4 6 15,-7 2 4-15,1-3 0 16,-3 4 6-16,-6 4 1 15,0 3 15-15,-9 11 6 16,0-3 0-16,-12 10-2 0,3 1-5 16,-12 15 0-16,3-2-5 15,-3 18-1-15,3-5-6 0,-2 8-1 16,2-8-1-16,-3 3-2 16,3-5-30-16,3-1-13 15,0-5-73-15,3-2-30 31,3-6-19-31</inkml:trace>
  <inkml:trace contextRef="#ctx0" brushRef="#br0" timeOffset="214986.4033">21449 9930 328 0,'-18'0'123'0,"21"-3"-66"0,0 1-51 16,3-4 25-16,3 1-8 16,2-3-2-16,4 0-5 15,0 0 0-15,3 0-9 16,3 0 0-16,3 0 3 15,5-2-6-15,1 2-2 16,0 0-4-16,-3 5 1 16,0-2 1-16,-1 2 2 0,-5 1 3 15,-3 2 4-15,-6 2 0 16,3 4 2-16,-9 4-4 16,0 9 1-16,-9 7-1 15,-6 9 1 1,-6 10-2-16,-9-1 1 15,-3 4 0-15,-5-3 1 0,2-3 2 16,3 1 4-16,3-6-6 16,3-5-2-16,4-9-3 15,2-4-3-15,-3-9 7 16,0-7-6 0,3-8 0-16,0-8-3 15,6-1 0-15,0-4-5 16,6-3-3-16,3 0-16 15,3 2-7-15,3 0-11 16,3 4-3-16,0-1-25 16,0 2-11-16,3 1-25 15,6 3-51-15,3-4 44 0</inkml:trace>
  <inkml:trace contextRef="#ctx0" brushRef="#br0" timeOffset="215487.7626">22377 9678 356 0,'-9'0'134'0,"9"-2"-72"0,-3 2-72 0,3 10 68 15,-3 9-16-15,-3 10-13 16,-8 8-8-16,-4 13-13 16,-15 14 10-16,-15 13 5 0,-11 2 0 15,-1 3 0-15,-5 11-8 32,-10 4-2-32,-2-12-7 0,6-5-4 15,8-9-1-15,12-10 1 16,7-6-10-16,11-7-2 15,9-14-17-15,6-5-8 16,3-7-21-16,9-9-7 16,6-13-16-16,6-8-5 15,3-5-60-15,18-11-32 16,3-8 89-16</inkml:trace>
  <inkml:trace contextRef="#ctx0" brushRef="#br0" timeOffset="215989.4574">22190 10239 344 0,'-9'11'129'0,"3"-8"-70"0,0 10-69 16,3-3 20-16,0 9 9 15,0 7 12-15,-3 6-13 16,0 13-5-16,-9 5-8 15,-3 1 7-15,0-1 5 0,1 0-9 0,2-7-4 16,3-6-3-16,0-8-1 16,3-8-3-16,3-5 2 15,3-6-8-15,3-10-2 16,6-13 1-16,6-11 4 16,6-7-2-16,6-14 3 15,-1-6 3-15,4 4 1 0,0-4-2 16,3 6 2-16,-1 6-1 15,-2 2 0-15,0 5 0 16,-3 5 0-16,-3 9 0 16,0 5 0-16,-7 5 6 15,-2 8 5-15,-3 5 1 0,-6 8 4 32,-3 6-3-32,-6-1 1 0,0-2-5 15,-3 8-2-15,0-5-2 16,-5-1 0-16,-4-2-4 15,0-5-2-15,0-1-14 16,0-2-4-16,3-3-33 16,0-7-13-16,3-6-71 15,9-5-48-15,3-9 79 16</inkml:trace>
  <inkml:trace contextRef="#ctx0" brushRef="#br0" timeOffset="217692.2263">22544 9909 344 0,'-18'5'129'0,"12"3"-70"0,6 5-71 0,0-5 20 16,0 3 7-16,0 7 7 15,0 9-4-15,-3 7 0 16,0 8-11-16,-9 1 7 0,-3 10 3 15,-2 0-3-15,-4 7 0 0,-3-7-6 16,3 0 0-16,3-10-5 16,3-6 0-16,3-8-3 15,3-8-1-15,3-8-8 16,6-10-2-16,3-9-3 16,3-9 1-16,6-9 5 15,3 0 2-15,3-3 1 0,6-2 4 16,0 3 0-16,0 5 1 15,-1 2 0-15,1 6 0 16,-6 8 0-16,0 7 2 16,-3 6-1-16,-3 6 2 15,-9 7-7-15,0 2 1 16,-3 7-8 0,-3-1-1-16,0-3-13 15,0 1-6-15,-3-9-22 16,3 1-8-16,3-9-17 15,6-2-6-15,3-10 24 16,0-6 10-16,2-6 32 16,4-2 20-16,-3 1 11 15,0-7 34-15,3-1 15 0,0 1-4 16,0-1 0-16,0-1-21 16,0 0-8-16,2 3-17 15,1 2-5-15,6 6-1 0,-3 3-1 16,3 4 2-16,0 6 9 15,-10 6 5-15,4 7-3 16,-9 3 2 0,-3 2-7-16,-12 1-3 0,0 2 1 15,-6 0 3-15,-3 3-8 16,-2-6-1-16,-1-2-3 16,0-5 1-16,-3-3-2 15,3-6-1-15,3-2-4 16,0-5 0-16,4-8-16 15,2-3-4-15,3-5-15 0,6-6-5 16,3-2-1-16,3-5 1 16,5-3 8-16,7 0 7 15,6-8 10-15,15 5 7 16,-3-2 7-16,5 2 5 16,-2 6-1-16,3 5-2 15,-10 7 21 1,-2 7 13-16,-6 7 12 15,-6 10 7-15,-3 11-5 16,-3 9-3-16,-9 4-12 16,-3 11-4-16,-9 5-6 15,-6 6-1-15,9-11-4 16,-15 24-1-16,0 0-6 16,-3-3-3-16,6-8-2 0,-2-10 0 15,8-8-4-15,3-8 0 16,3-6-6-16,15-18-9 15,9-13 1-15,-1-8-1 16,1-8 1-16,-3-6-3 16,-3 1-2-16,-3-1 5 15,-3 6 1-15,-3 3 9 0,-3 5 2 16,-3 5 7-16,0 3 2 16,-3 2 9-16,0 6 4 15,0 2-7-15,3 3-4 16,0 3-8-16,6 2 0 15,3 0-2-15,3 3 0 32,6 0-16-32,0 3-5 0,3-3-9 15,3 0 0-15,2 0-1 16,1 0 1-16,-3-3 15 16,-3-3 10-16,-3-2 5 15,-3 0 2-15,-3 0 24 16,-3-2 11-16,-1-1-2 15,-2 1-2-15,0-4-15 0,3 1-5 16,0 0-7-16,9 2-1 16,-3 0-1-16,9 3 1 0,-3 3-2 15,-3 2 2-15,0 3 2 16,-3 3 2-16,-4-1 1 16,-5 4 0-16,-6 1 4 31,-5 4 3-31,-13 2-2 0,-3 0 2 15,-6 1-4-15,6-4-1 16,3-5-9-16,-2-7 0 16,-4-4-6-16,6-4 1 15,3-9-11-15,6-2-6 16,9-3-19-16,3-8-8 16,6-2-3-16,6-1 1 0,6 1 10 15,12-1 7-15,5 3 19 16,4 9 8-16,3 1 18 15,-3 6 9-15,-7 6 14 16,1 4 8-16,-9 4-6 16,-3 4 1-16,-6 6 2 15,-7 0 2-15,-5 5-16 0,-3 3-5 16,-6 5-7-16,1-5-1 16,-7-3-5-16,0 0-3 15,0-5-5-15,3-8-2 0,3-3-6 16,3-10-2-16,6-8-6 15,9-8-3-15,0-3-3 32,6-3-1-32,-4 1 8 0,10 2 6 15,0 3 4-15,3 5 0 16,-3 5 8-16,0 9 5 16,-1 7 9-16,-5 8 7 15,-6 3-11-15,-6 0-4 16,-6 8-13-16,-3 2-5 15,-6 1-39-15,-3-1-19 0,-3 1-86 16</inkml:trace>
  <inkml:trace contextRef="#ctx0" brushRef="#br0" timeOffset="219482.2407">21166 9784 116 0,'0'-5'46'0,"0"5"-24"0,0-3-13 0,0 3 14 16,0 0 2-1,0 0 2-15,0 0-6 0,0 0-2 0,0-2-11 16,0 2-1-16,0-3 0 0,0 3-3 15,0 0-1-15,0 0-1 16,0-5-2-16,0 5 3 16,3-6 0-16,-3 1-1 31,3 0 1-31,0 0-4 0,0-1 0 16,0 1 3-16,0 0 1 15,-3 5 1-15,3-8 0 16,0 3 0-16,0-1 0 15,0 4 0-15,0-1 0 0,-1-2 0 16,4-1 2-16,-3 1-3 16,0 0-2-16,0-1 0 15,3 1 1 1,-3 0 1-16,0 0-1 0,0-1-2 16,0 4-2-16,-3 2 1 15,6 0 1-15,0 0 2 16,0-3 1-16,3 0 1 15,-3 3-5 1,-6 0-1-16,6 0 1 16,0 0 2-16,0 3 2 15,0 0-1 1,0-1-2-16,-3 4 1 16,3-4 1-16,-3 1-1 15,0 2 2-15,0-2-2 16,-3 2-1-16,3 0 1 15,0 3-4-15,-3-2 2 16,0-1 3-16,0 6 3 16,0-4 0-1,0 1 0-15,0 3-3 16,0-3-2-16,0 0 1 16,0-3-1-16,0 0 0 0,0 3 2 15,-3-5-1-15,3 0-1 16,-3-1 1-16,3 1 1 15,0-3-3-15,0 3 0 16,0-3 3-16,0 5 1 16,3-2-4-16,-3-1 1 31,0 3 0-31,0-2 2 0,0 0-1 16,-3-1 2-16,3 1 0 15,0 0 3-15,0-3-1 16,-3 2 0-16,3-2-6 15,0 0-1-15,-3 0 1 16,0 3 2-16,3 0-2 16,-6-1 0-16,0 1 3 0,6-3-1 15,0 0-1 1,0 0-2-16,0 0 1 16,0 0 1-16,0-5 0 15,0-1 2-15,3 1 1 0,0 0-4 16,0-6 1-16,0 1 0 31,0-1 0-31,-3 3 0 16,0-3 0-16,0 1 0 0,0 2 0 15,0 0 0-15,-3 0 2 16,3 0-3-16,-6 0 0 16,0 0 1-16,0 6 2 15,-3-4-1-15,3 6 2 16,0 0-4-16,0-2 0 0,0 4-1 15,-3-2 0-15,0 0 2 16,0 3 2-16,0 2-1 16,0 3-1-16,0 0-2 15,1 0 1-15,-1 3 1 16,3-3 2-16,-3 2-1 16,0 3-1-16,3 1 1 0,0-1 1 15,0 0-3-15,0 0 0 16,3 1 1-16,0-1 0 15,0-3 0-15,0 1 0 16,0-3-3-16,3 0 2 0,0 0-8 16,0-3-4-16,0 0-55 31,3-5-25-31</inkml:trace>
  <inkml:trace contextRef="#ctx0" brushRef="#br0" timeOffset="226185.4243">17433 10403 304 0,'0'6'112'0,"15"12"-60"0,-21 6-61 0,12-11 18 16,-6 8 2-16,0 6 5 15,-3 7-4-15,0 6-2 16,0 5-5-16,-3 11-4 0,-3 10 2 15,-3 8 0 1,-6 8 3-16,-2 5-1 16,-13 6 0-16,-6-3-1 15,-2 0 2-15,-1 2-1 16,-3-4 2-16,-2 7 0 16,-13-8 1-16,-8 0 2 15,-4-2 1-15,4-3-1 16,-10-3 1-16,-14-2-4 0,0-5 1 0,5-4-1 15,-8-7 1-15,-12-3-2 16,9-10 1-16,3-11-2 16,-4-8 0-16,-5-5-1 15,3-8 0-15,15-8-5 16,-10-5 1-16,-5-11 0 16,6-8 2-1,9-5-3-15,2-3-2 16,4-5 2-16,5 2 0 15,-2-10 1-15,9 3 0 16,5-6 0-16,10-2 2 16,8-3-3-16,0-6-2 15,-2-15-1-15,5-2 3 16,6-9 0-16,3 0 3 0,10-8-3 16,5 1 0-16,6-14 1 15,3-8 0-15,6 0-3 16,3-16 2-16,6-10 1 15,9-5 0-15,-3-20-3 0,6 7 2 16,-1-12 1-16,1-12 2 16,6-14-1-16,6-5-1 0,9-16-2 15,14 2 1-15,10-15-1 16,2 5 0-16,-2-16 2 16,8-2 0-16,12-3 0 15,4-1 0-15,-10 17 0 16,1-11 2-16,2 11-1 31,15-21-1-31,3 2-2 0,-5 3 1 16,11-6-1-16,15-2 0 15,-9-5 2-15,3 8 0 16,12 7 0-16,-3 1 0 16,-3 7 0-16,15-2 2 15,-6 16-1-15,-3 5 2 16,21 13-2-16,-12 11 2 0,12-9-2 15,12 28-1-15,-18-9-2 16,20 8 1-16,-5 1 1 16,15 2 2-16,-1 21-1 15,1-3-1-15,6 14-2 0,-19 16 1 16,-2 18 3-16,0 10 1 31,-21 6-4-31,-3 0 1 0,-3 11 0 16,-9 13 0-16,-12 5 0 15,0 3 0-15,-6 12 0 16,-5 9 0-16,-16 6 0 16,-6 1 0-16,-5 1 0 15,2 5 0-15,-5 0 0 16,-1 1 0-16,-8-4 0 0,-6 3 2 16,-10 3-1-16,-5 2-1 15,-3-4-2-15,-4 4 1 16,-8 3-4-16,3 0 1 15,-3 5-3-15,0-7 2 16,0-1 1-16,-1 3 2 16,1 0 1-16,0-2 1 0,3 7-5 15,-3-5 1-15,-3 0 2 16,2 3 3-16,-2 2-5 16,-3-2 1-16,-3 5-10 15,0 0-2-15,-3-5-12 0,-3 5-3 16,0 5-33-16,-3 0-14 31</inkml:trace>
  <inkml:trace contextRef="#ctx0" brushRef="#br0" timeOffset="226601.4242">20707 1360 420 0,'-38'-16'159'0,"14"16"-86"0,0 3-89 15,18 2 23-15,0-5-11 16,3 8 2-16,3-5 3 15,3 2 2-15,9 3-1 16,6 0-2-16,9 0 1 0,2-3-1 16,13 3 0-16,9-5 0 15,2-1 0-15,-2 6 2 0,0 0 1 16,-7 0-4-16,-5 5-1 0,-6 3 12 16,-4 5 7-16,-8 6 5 15,-6 7 2-15,-9-2-2 16,-6 5 1-16,-9 11-13 15,-6 10-3-15,-12 5-18 16,-14 9-6-16,-10 10-62 16,-2 16-27-16,-4-6-78 15</inkml:trace>
  <inkml:trace contextRef="#ctx0" brushRef="#br0" timeOffset="235767.0011">2059 10840 244 0,'-6'3'93'0,"9"-1"-50"0,-3-2-50 16,3 14 115-1,6 12-47-15,-6 11-13 0,-3 5-13 16,-3 14-23-16,3 15-2 0,-6 6-3 16,-6-8 1-16,0-3 0 15,3-2-4-15,3-9-3 16,1-10-18-16,-1-8-6 0,3-16-62 16,6-13-26-16,6-13-40 15</inkml:trace>
  <inkml:trace contextRef="#ctx0" brushRef="#br0" timeOffset="235921.0683">2092 11009 336 0,'-3'-2'126'0,"12"2"-68"0,-6-3-68 16,9 3 53-16,3 3-28 16,0-1-15-16,5 4-10 15,4-6 4-15,6 5-17 0,0 0-7 31,-3 3-94-31</inkml:trace>
  <inkml:trace contextRef="#ctx0" brushRef="#br0" timeOffset="236093.9843">2146 11284 324 0,'-12'11'121'0,"12"-3"-66"0,-3-8-33 0,6 3 33 0,0 2-31 16,3-5-10-16,5 0-10 15,4 0-1-15,3 3-2 16,3-1-20-16,9-2-10 0,-3 0-84 16,5 0-39-16</inkml:trace>
  <inkml:trace contextRef="#ctx0" brushRef="#br0" timeOffset="236291.2512">2119 11560 344 0,'-42'34'129'0,"33"-23"-70"0,-6 2-31 16,12-8 38-16,6 0-38 16,3 1-12-16,9-4-11 15,0-4-2-15,3-1-2 0,9 0-1 0,-1-4 3 16,19-4-22-16,3-5-7 16,2-2-69-16,1-1-30 15,-3-10-23 1</inkml:trace>
  <inkml:trace contextRef="#ctx0" brushRef="#br0" timeOffset="236425.675">2589 11274 396 0,'-12'8'148'0,"12"0"-80"0,6-6-73 0,-3-2 28 15,6-2-19-15,6-1-5 16,3-2-72-16,3 2-33 15,2-2-49-15,-2 5-16 0</inkml:trace>
  <inkml:trace contextRef="#ctx0" brushRef="#br0" timeOffset="236594.6077">2583 11430 444 0,'-9'8'167'0,"12"-13"-90"0,39 13-83 0,-21-8 30 16,8 2-16-16,4-2-2 16,0-2-50-16,0-1-20 15,-4 0-122-15,-5 3-52 16</inkml:trace>
  <inkml:trace contextRef="#ctx0" brushRef="#br0" timeOffset="237760.0166">3369 10787 212 0,'-3'-13'79'0,"6"2"-42"0,0 1-6 0,0 4 32 16,0 4-13-16,3 2-4 15,0 5-7-15,-3 6 0 16,-3 10-21-16,0 16-6 0,-3 8-1 16,-6 10 2-16,0 6 2 15,0-5-2 1,0-1 2-16,-3 1-6 0,3-6-1 15,3-7-6-15,3-12-4 16,3-10 1-16,6-10 0 16,3-14-6-16,3-13 0 15,3-5-4-15,9-13 0 16,3-6-3-16,8-5-1 16,1 0 5-16,-3 3 4 0,-4 13 4 15,-8 10 3-15,-3 14 2 16,-6 13 3-16,-9 5 3 15,-3 14 2-15,-3 7-3 16,0-2 0-16,0-6-3 16,-3 3 0-16,3-5-12 15,12 0-5 1,3-11-58-16,6-5-26 16,3-16-66-1</inkml:trace>
  <inkml:trace contextRef="#ctx0" brushRef="#br0" timeOffset="237897.1065">3809 10999 356 0,'-23'18'134'0,"17"-2"-72"0,0-3-55 0,6-7 29 15,0-1-26-15,0 0-6 16,3 1-15-16,6-1-6 16,3 0 9-16,2-2-60 0,7-1-24 15,9-2-46 1</inkml:trace>
  <inkml:trace contextRef="#ctx0" brushRef="#br0" timeOffset="238196.716">4199 10816 332 0,'-9'-2'123'0,"9"-1"-66"0,-6 3-33 15,4 0 35 1,-1 3-23-16,0 2-8 15,-3 5-5-15,0 14-3 16,-3 11-11-16,-6 2 6 0,3 5 2 16,0 3 4-16,0 0 2 15,3-8-8-15,6-5-4 16,6-6-6-16,3-5-4 16,6-2 0-16,0-11-1 0,0-3-9 0,3-5-2 15,3-8-21-15,-1-2-6 16,-2-4-47-16,-3 1-20 15</inkml:trace>
  <inkml:trace contextRef="#ctx0" brushRef="#br0" timeOffset="238513.2932">3053 11562 308 0,'-26'16'115'0,"29"-16"-62"0,6 0-33 0,-1 0 32 15,13 0-8-15,18-2 1 16,9-6-8-16,2 0-2 15,16-3-20-15,26-5 2 0,0 3 3 0,3 2-9 16,16-4-3-16,-1 7-3 0,-18 0-1 16,-9 2-2-16,-8 4-2 15,-10-1-26-15,-5 0-12 16,-16 1-47-16,-11 2-21 16,-6 5-70 15</inkml:trace>
  <inkml:trace contextRef="#ctx0" brushRef="#br0" timeOffset="238860.3539">3494 12041 296 0,'-18'8'112'0,"21"3"-60"0,0-14-30 16,3 3 33-16,6 0-16 0,3 0-5 15,3-5-11-15,5-6-4 16,4-7-11-16,3-9-1 0,0-2 0 15,-3-5-1-15,-4-6-1 16,1 0-3-16,0 1 1 16,-3-1-26-16,-3 6-12 0,-3 4-42 15,-4 7-18-15,1 1-56 16</inkml:trace>
  <inkml:trace contextRef="#ctx0" brushRef="#br0" timeOffset="239298.7956">3753 11613 340 0,'-9'2'126'0,"9"-2"-68"0,0 0-50 0,0 0 27 0,3 0-5 31,0 0 2-31,3 0-9 0,0 0-1 15,0 0-13-15,0 0-3 0,0-2-2 16,3-1-5-16,3 0-1 16,-1 1 3-16,4 2 1 15,0 0-3-15,0 2 1 16,0 4 0-16,3 2 2 16,-3-1-1-16,3 9 2 0,-1 11 2 15,1 7 4-15,3 1-2 16,0-1 1-16,0 3-5 15,0 0-2-15,2-3 0 16,-2-4-1-16,-3-7 0 16,0-1 2-16,3-7-6 15,0-4-1 1,-1-6-25-16,1-5-8 16,-3-5-95-16,12-6-42 15,-6-12 32 1</inkml:trace>
  <inkml:trace contextRef="#ctx0" brushRef="#br0" timeOffset="246746.3413">2797 12724 296 0,'-26'5'110'0,"23"-5"-60"0,0 3-30 16,3-3 32-16,6 0-24 15,3 0-7-15,2 2-5 16,10-2 2-16,0 0-10 0,3 0-4 0,-3 0-3 15,-3 0 1-15,-1 0 3 16,1 0-18-16,0 3-8 16,-3 0-40-16,-3-1-16 15,-6 4-53 1,0-1-39-16,-6 0 74 0</inkml:trace>
  <inkml:trace contextRef="#ctx0" brushRef="#br0" timeOffset="246877.3243">2848 12848 304 0,'-3'3'115'0,"12"-6"-62"0,3 3-38 0,-6 0 29 16,3-2-9-16,6-4 0 15,0 1-18-15,-1 0-5 16,4-1-8-16,0 1-3 0,0 0 2 0,0 2-62 16,-3 3-26-16</inkml:trace>
  <inkml:trace contextRef="#ctx0" brushRef="#br0" timeOffset="247946.6056">3818 12271 224 0,'-6'-21'85'0,"3"16"-46"0,-3-3-2 16,4 3 36-16,-1 5-20 15,-3 5-6-15,0 6-18 16,-3 7-7-16,-3 14-12 16,6 5-2-16,-9 34-1 0,3-18-1 15,-6 35 1-15,0 2 0 16,9-8 1-16,3 0-7 0,15-19 0 31,6-15-8-31,3-11 0 16,3-16-37-16,9-21-15 15,8-13-56-15,10-19-22 16,-3-8 19 0</inkml:trace>
  <inkml:trace contextRef="#ctx0" brushRef="#br0" timeOffset="248331.0727">4205 12121 292 0,'-12'8'110'0,"9"-14"-60"0,-3 9-25 0,4 2 31 0,-1 14-21 16,-3 7-7-16,0 3-11 15,-3 16-1-15,-3 11-9 16,-3 21-2-16,-6-1-1 0,-3 9 4 16,3-8 5-16,7 5-3 15,2-11 2-15,3-7-7 16,6-14-3-16,6-8-4 0,6-15-1 15,6-14-1-15,2-18 0 16,1-14 0-16,0-5 3 16,-3-7-5-16,-3-7 0 15,-3 4-2-15,-3 5 2 16,-3-3 4-16,-3 16 3 0,-6 3 0 31,-3 5-1-31,0 3 1 0,0 5 1 16,0 0-10-16,3 3-4 15,3-1-38 1,18-2-110 0,3 0-40-16,3-13 66 15</inkml:trace>
  <inkml:trace contextRef="#ctx0" brushRef="#br0" timeOffset="248478.7329">4396 12623 280 0,'-9'6'104'0,"9"-6"-56"0,6 2-56 15,-6-2 18-15,6-2-11 16,3-1 0-16,3-2-63 16,0-1-29-1,-1-4-8-15,4-1 0 16</inkml:trace>
  <inkml:trace contextRef="#ctx0" brushRef="#br0" timeOffset="249357.0508">4878 12091 160 0,'3'-7'63'0,"0"1"-34"0,3-2 1 0,-3 3 28 16,0 0-14-16,3-1-2 16,0 4-5-16,0-1 1 15,-3 0-21-15,-3 3 4 0,6 0 0 16,-3 3 2-16,-3 5 1 15,0 0-2-15,0 11-2 16,-6 10-6 0,-3 8-1-16,-6 5-4 0,-9 14 0 15,-3 7-3-15,-5 11 1 16,-4 3 2-16,0 5 2 16,6-5-3-16,7-6 0 15,2-2-10-15,3-11-3 16,6-10 9-16,6-11 4 15,3-11-10-15,9-10-5 0,3-13 7 16,6-17 4-16,9-1-4 16,-1-9-1-16,1-8 0 15,-3-2 0-15,-3 2-2 16,-6 8 2-16,-3 0 1 16,-9 8 2-16,-6 3-1 15,-9 5 2-15,-3 3-2 0,-3 2 2 16,0 3-2-16,3 3-1 15,4 0-4-15,2 2-2 16,0-2-33-16,6-1-11 16,6 1-37-16,6-3-15 15,12-5-51 1</inkml:trace>
  <inkml:trace contextRef="#ctx0" brushRef="#br0" timeOffset="249688.0508">4955 12502 256 0,'9'-14'96'0,"-6"4"-52"0,3-6-18 0,-3 11 29 16,3 2-20-16,3 0-7 15,0 3-13-15,3 0-2 0,0 6-8 16,0 2 1-16,-3 7 4 0,-3 7-4 16,-6 7-1-16,-3 5 0 15,-3 0-1-15,-3 1-2 16,0 2 1-16,0-5-2 15,0-6-1-15,0-5 5 16,-3 0 1 0,6-7 2-16,0-4 0 15,3-2-4-15,3-5-1 16,0-1-3-16,0-2-1 16,6-2 1-16,3-3 0 15,6-3-3-15,3-3 2 16,3-5-41-16,9-2-17 15,-1-1-52-15,1-10-19 0,-3-3 13 16</inkml:trace>
  <inkml:trace contextRef="#ctx0" brushRef="#br0" timeOffset="250056.2751">5378 12218 300 0,'-3'3'112'0,"6"2"-60"0,-3-7-23 16,0 4 33-16,3 9-19 15,-3 5-5-15,0 10-9 16,-3 9-1-16,0 15-16 16,-9 16 6-16,-3-2 5 0,0 4 1 15,1-1 1-15,2-9-12 32,3-3-5-32,6-7-5 0,0-11-3 15,6-13-2-15,3-6 1 16,3-12-15-16,3-12-4 15,-1-4 1-15,1-9 3 16,-3-5 8-16,-3 1 2 16,0 1 6-16,-3 4 2 15,-3 5 6-15,-3-1 3 0,0 4-6 16,-3 2-3-16,-3 0-1 16,0 3-1-16,0 2-20 0,-2 0-7 15,-1 3-79-15,0 3-32 16,0-6-29-1</inkml:trace>
  <inkml:trace contextRef="#ctx0" brushRef="#br0" timeOffset="250541.7562">5783 12327 316 0,'-6'-5'121'0,"9"5"-66"0,0 2-31 16,0 4 35-16,3 7-25 16,3 8-9-16,6 8-7 15,2 8-2-15,1 5-8 0,3 3-5 0,3-2-2 16,0-1 1-16,0 0 3 16,-1-5-35-16,1-7-17 15,0-9-45-15,-6-8-19 16,0-8-29-1</inkml:trace>
  <inkml:trace contextRef="#ctx0" brushRef="#br0" timeOffset="250788.4593">6170 12308 304 0,'-9'-18'112'0,"6"15"-60"0,-12 1-14 0,9 2 39 16,-3 2-27-16,-6 6-10 15,-6 13-16-15,-2 11-5 0,-10 10-11 16,-3 11 1-16,0 6 2 0,1-1-6 16,5 0-1-16,6-8-2 15,3-7 1-15,6-4-4 16,4-4-2-16,2-9-36 16,3-5-14-16,9-5-52 15,6-16-24-15,2-8-22 16</inkml:trace>
  <inkml:trace contextRef="#ctx0" brushRef="#br0" timeOffset="251220.1089">6521 12330 340 0,'0'-3'126'0,"3"0"-68"0,-3 3-35 15,0 0 37-15,0 3-18 16,0 0-3 0,3 2-12-16,0 5-3 15,-3 4-13-15,0 4 7 0,0 9 4 16,-3 15-7-16,-6 6-1 16,0 2-6-16,-6 5 0 15,3-2-5-15,0-5-2 16,-2-11-3-16,5 8 1 15,3-3-26-15,3-7-11 0,3-6-28 16,6-8-10-16,3-5-59 16,3-13-24-16,-4-9 24 15</inkml:trace>
  <inkml:trace contextRef="#ctx0" brushRef="#br0" timeOffset="251541.482">6622 12581 320 0,'-3'-24'121'0,"6"8"-66"0,3-10-33 15,-3 13 33-15,3-3-31 16,3 0-10-16,3 0-8 16,0 0 0-16,3 3-3 15,3 2-2-15,0 6 0 0,-1 5-1 32,1 5 0-32,-3 3 0 0,-3 3 2 15,3 7 3-15,-9 9 4 16,-3 7 7-16,-6 1 4 15,0-4-6-15,-12 1-3 16,0 0 2-16,-3-6 4 16,0-5-7-16,-2-5-1 15,-1-8-5-15,3-5-3 0,3-6-5 16,3-5-2-16,0 0-15 16,3-8-6-16,-3-5-41 15,0 0-17-15,1-5-87 16</inkml:trace>
  <inkml:trace contextRef="#ctx0" brushRef="#br0" timeOffset="252389.6688">6810 12105 280 0,'-27'-3'107'0,"24"6"-58"0,3-9-26 0,0 6 29 15,3-2-29-15,3-1-10 16,6-2-9-16,0 0-1 16,3-1-2-16,3 1-1 0,-1 0 1 15,7-3-19-15,-3 0-8 32,-3 0-52-32,0 0-23 0,3-3-18 15</inkml:trace>
  <inkml:trace contextRef="#ctx0" brushRef="#br0" timeOffset="252859.1303">7072 11875 268 0,'-3'2'101'0,"6"-4"-54"0,0 4-42 16,3-2 22-16,0 3-11 16,0-1-1-16,5 4-7 15,4-1-3-15,0 3-2 16,0 0-3-16,-3 2 3 0,-3 4 0 15,-3-1 1-15,-6 3 0 32,-6-3 0-32,-6 0 6 0,0 1 4 15,-6 1-5-15,0 1-1 16,1 0 5-16,2-3 1 16,3 3-7-16,3-5-4 15,6 2-5 1,3 0 1-16,6-2 1 0,6-1-5 15,3-4 1-15,8-1 4 16,1-2 2-16,0 2-3 16,-3 0 1-16,-3 1-2 15,-6 1 0-15,-9 12 28 16,-9-3-1-16,-9 0 2 16,-3 2-9-16,-3 1-3 15,-3-1-9 1,0 1-2-16,4-3-4 15,2-3-1-15,0-2 1 16,6-4 0-16,3-1-40 16,0-4-15-16,6-7-39 15,3-3-16-15,6-5-27 16</inkml:trace>
  <inkml:trace contextRef="#ctx0" brushRef="#br0" timeOffset="253239.3103">7423 11843 300 0,'-6'-6'112'0,"3"-1"-60"0,0 12-41 16,3-3 26-16,-3 6-16 15,0 3-2-15,-3 2-7 0,0 6-2 16,-3 2-6-16,0 0-1 0,-6 0 3 15,4-2 8-15,-7-1 3 32,0-2-2-32,3-5 1 0,6-1 0 15,3-2-1-15,3-2-7 16,6 1-3-16,3-1-3 16,6-6-2-16,3 2 1 15,0-4 1-15,3-1-3 16,-1 0-2-16,4 1 2 15,0-1 2-15,3 1-18 0,0-1-8 16,-3 0-29-16,2-2-13 16,-5-6-36-16,-6-2-14 15,-6-3 0 1</inkml:trace>
  <inkml:trace contextRef="#ctx0" brushRef="#br0" timeOffset="253459.8032">7474 11837 220 0,'-12'-2'82'0,"6"15"-44"0,0-5-3 16,3-5 34-16,0 2-13 0,-3 3-3 16,0 5-13-16,0 8-2 15,0 3-22-15,-3 5 2 0,3 11 0 16,-6 2-8-16,0 6-1 16,0-8-3-16,0-1-1 0,1-7-6 15,5-3 1-15,-3-2-13 16,9-4-5-16,3-2-32 15,3-5-15-15,6-5-41 16,-1-6-18-16,4-2 0 16</inkml:trace>
  <inkml:trace contextRef="#ctx0" brushRef="#br0" timeOffset="254140.0887">7488 12340 372 0,'-20'5'140'0,"17"-2"-76"0,-3 0-48 15,3-1 32-15,3 1-28 16,0 0-9-16,0-3-7 16,6 0-1-16,6-3-2 15,5-5-1-15,10-2 3 0,3-1-2 16,3 0-1-16,2 1-2 15,1-1 1-15,-6-2 1 0,-3 5 0 16,-6 5-3-16,-4 6 2 16,-2 2 1-16,-3 6 2 15,-6 10 1-15,-3 6 3 0,-3 10-3 16,-3 2 0-16,-3 9 5 16,-6 0 3-16,-9-6-4 15,-2-2 1-15,-10-1-1 16,-3-4 3-16,-2-6-5 15,2-8-1-15,3-8-4 32,3-8-1-32,6-7-6 0,7-4-3 15,2 1-14-15,6-13-7 16,6-6-37-16,9 0-16 16,6 0-84-1</inkml:trace>
  <inkml:trace contextRef="#ctx0" brushRef="#br0" timeOffset="254345.1843">7849 12634 404 0,'-15'0'151'0,"15"-5"-82"0,0-3-83 16,0 8 22-16,6-6-25 15,3 1-6-15,6 0-59 16,2-6-24-16</inkml:trace>
  <inkml:trace contextRef="#ctx0" brushRef="#br0" timeOffset="254608.8128">8390 12298 300 0,'-6'-5'112'0,"6"-3"-60"0,-3 0-23 16,-3 8 36-16</inkml:trace>
  <inkml:trace contextRef="#ctx0" brushRef="#br0" timeOffset="254993.2843">8361 12274 619 0,'-12'0'38'0,"0"-3"-22"15,-3 3-8-15,0 3-4 0,0 0-2 0,0-1 1 16,0 4 2-16,0 2 2 16,1 2-1-16,2 3 1 15,3 3-4-15,0 3-2 16,3-1 2-16,6-2 0 16,0 3-4-16,6-1-1 15,3-2 1 1,6 0 0-16,5 0-2 15,7-3 2-15,0 0 3 0,0 1 3 16,-3-1-2-16,-3-3 0 16,-1 4 5-16,-5-4 3 15,-3-2-2-15,-6 5 2 16,-6 1-4-16,-3-4-2 16,-9 1 0-16,-6-3-1 0,-2-3-5 15,-4-5 1-15,-3-3 0 16,0-2 2-16,3-8-6 15,-2 2-1-15,-1 1-16 16,0-4-4-16,3 4-22 16,3 2-8-16,6 0-50 15,3 5-21 1,4-2-17 0</inkml:trace>
  <inkml:trace contextRef="#ctx0" brushRef="#br0" timeOffset="255364.3967">8617 12041 276 0,'6'-10'104'0,"2"7"-56"0,10 0-25 0,-9 3 31 15,3 3-17-15,0 0-4 0,6 5-4 16,-6-1 1-16,9 9-16 16,-3 6-1-16,-1 4 0 0,-2 8 2 15,-3-5 0-15,-6 6 4 16,-6 5 0-16,-3 5-2 16,-9 2 2-16,-3 6-8 15,-2 5-4 1,-7-5-2-16,0-3-1 15,0-2 0-15,-3-3 0 16,-5-5-18-16,-4-6-5 16,-6-7-31-16,-5-9-12 15,-1-7-76-15,9-14-33 16,-11-5 27-16</inkml:trace>
  <inkml:trace contextRef="#ctx0" brushRef="#br0" timeOffset="256048.1637">9346 12192 148 0,'0'-29'57'0,"0"13"-30"0,-6-16 12 0,3 22 30 16,-3-1-9-16,-6 3 0 0,-3 0-12 31,-3 11-5-31,-8 10-24 15,-4 14-5-15,-3 12 0 0,0 12-4 0,4 4 0 0,5 22-6 16,3 2-1-16,3-7-1 16,6-6-2-16,6-8 1 31,3-10-1-31,9-9-5 0,3-4 1 16,12-9-33-16,9-7-16 15,8-17-19-15,4-15-8 16,6-19-44-1</inkml:trace>
  <inkml:trace contextRef="#ctx0" brushRef="#br0" timeOffset="256499.9616">9575 12298 256 0,'12'-16'96'0,"-21"16"-52"0,3-3-18 0,3 3 29 16,3-2-14-16,0 2-3 16,0 0-14-16,0 0-2 15,9 0-13-15,0 2-8 0,3 1-3 16,3 2 1-16,3 3 0 31,-1 0 1-31,1 0 2 0,-3 3-1 16,-3-1-1-16,-6 1 3 15,-6-1 0-15,-9 4 1 16,-3-1 2-16,-9 3-5 16,-5-3-1-16,-1 3 11 15,-3 5 5-15,3 3 0 16,3 5 1-16,4-3-7 0,2-2-2 15,3-3-6-15,6-2-4 16,9-1 1-16,6-2 2 16,6-2-2-16,12-7 0 15,-1-1-1-15,7-1 0 16,-3 0 2-16,-3 3 2 16,-9 0-1-1,-9 3 2-15,-9 5 0 0,-12 2 1 16,-6 3 6-16,-6 1 6 15,0-4-4-15,1-5-2 16,2-2-5-16,3-3-4 16,0-6-16-16,6-2-5 15,6-5-34-15,9-5-13 16,3-4-42-16,9-2-19 0,6-10-8 16</inkml:trace>
  <inkml:trace contextRef="#ctx0" brushRef="#br0" timeOffset="256799.9609">9908 12631 372 0,'-23'3'140'0,"20"-3"-76"0,-3 0-72 0,6 0 21 16,3-3-18-16,3 3-2 15,3-2-45-15,5-1-18 16,7 0-72-16,6-2-30 0</inkml:trace>
  <inkml:trace contextRef="#ctx0" brushRef="#br0" timeOffset="257100.7012">10173 12536 268 0,'-9'-19'101'0,"12"4"-54"0,-6-4-42 0,3 11 24 16,3-2-16-16,6-4-2 15,0-2-7-15,3 3-1 16,0 0-1-16,0 2-2 0,3 6 1 16,0 5-1-16,-3 5 0 15,0 3 2-15,-4 3 1 16,-5 7 1-16,-3 9 2 0,-6 2 17 0,-5 3 9 16,-1-1-1-16,-6-1 2 15,3-7-13-15,-15-4-2 16,3-6-8-1,7-5-8-15,5-5-4 16,6-11-13-16,9-8-2 16,6-3-38-16,6-4-15 0,2 7-89 15</inkml:trace>
  <inkml:trace contextRef="#ctx0" brushRef="#br0" timeOffset="257453.8434">10426 12512 416 0,'-26'-5'154'0,"8"-6"-84"0,12 6-77 0,6 2 24 16,6-5-16-16,6 0 0 16,5-5-3-16,10 0 0 0,3 0 2 15,0 2 0-15,-3 3 0 0,-1 6-9 16,-2 4-4-16,0 4 4 0,-6 1 3 15,-3 4 6-15,-6 8 2 16,-6-1 6-16,-6 6 3 16,-3-3 7-16,-3 6 6 15,-9-1-4-15,-6-5-2 16,-6-2-6-16,-2-3-2 16,-7-3-6-1,6-5-1-15,6-6-6 16,4-4-2-16,8-4-18 15,6-7-8-15,6-8-41 16,15-5-18-16,6-9-77 16</inkml:trace>
  <inkml:trace contextRef="#ctx0" brushRef="#br0" timeOffset="257652.9096">10861 12327 408 0,'18'37'154'0,"3"-11"-84"0,2 9-68 0,-11-14 28 16,6 11-14-16,-3 10-1 0,0-2-9 16,3-1-4-16,0 1-1 0,0-3-8 0,2-5 0 15,-5-8-35-15,0-8-14 16,-3-11-37-16,-3-10-15 16,0-14-28-1</inkml:trace>
  <inkml:trace contextRef="#ctx0" brushRef="#br0" timeOffset="257854.53">11218 12279 340 0,'-12'-5'129'0,"0"-8"-70"0,0 18-31 16,6-2 38-16,-5 2-23 16,-4 6-4-16,-3 7-10 15,-3 9-4-15,0 10-13 16,-6 5 1-16,-11 14 1 0,-7-1-7 0,-3 6-2 15,4-3-5-15,2-8-1 16,3 3-26-16,10-5-11 16,5-11-63-16,9-8-27 15,6-10-48 1</inkml:trace>
  <inkml:trace contextRef="#ctx0" brushRef="#br0" timeOffset="258333.61">11423 12380 236 0,'0'-19'88'15,"0"6"-48"-15,3-3-16 16,0 11 27-16,0 0 5 0,0-1 5 16,-3 4-9-16,0 2-4 15,0 8-27-15,-3 10-4 0,0 11-2 16,-3 16-6-16,-5 11-3 16,-4-1-3-16,-6 12 0 15,0-4-2-15,-3-2-1 16,6 0-10-16,6-19-6 0,9-10-32 15,9-11-11-15,9-16-30 16,0-13-9-16,9-13-40 16</inkml:trace>
  <inkml:trace contextRef="#ctx0" brushRef="#br0" timeOffset="258657.8494">11665 12427 272 0,'9'-23'101'0,"-7"7"-54"0,-2-11-17 0,3 17 31 15,0-3-25-15,3-1-7 16,6 1-18-16,3 5-5 0,0 0-4 16,3 3 1-16,0 2 0 0,-3 3-4 15,0 6 1-15,-1 4 2 16,-2 9 1-16,-3 4 1 0,-3 7 0 16,-6 4-2-16,-3 6-2 15,0 2 3-15,-12 0 2 16,-8-7 7-16,-7-4 2 15,-3-7-5-15,-6-5-3 16,7-9-3-16,2-10 0 16,6-13-4-16,9-11-2 0,6-10-12 31,15 2-5-31,3-7-27 16,15-4-10-16,9-2-34 15,2 3-15-15,7-3-12 16</inkml:trace>
  <inkml:trace contextRef="#ctx0" brushRef="#br0" timeOffset="259059.598">12126 11954 328 0,'-12'-19'123'0,"9"6"-66"0,-9 3-36 16,6 4 33-16,-3 1-23 16,-3 2-7-16,0 1-8 15,-2 4-1-15,2 1-8 16,0 5-2-16,0 5 1 0,6 6-5 0,6 2-3 15,6 0 3-15,3 3 1 16,0 0 0-16,6 5-2 16,-1-3 1-16,4 1-1 15,0 2 0-15,-3-5 0 16,3-6 0-16,-6 1 0 31,-3-6-7-31,-6-3 0 0,-6 1 3 16,-6-3 2-16,-9-3 2 0,-3-5 2 15,-3-5-1-15,4-3-1 16,-1-5 5-16,6-3 4 16,3-3-3-16,6-2 2 15,9-3-5-15,6 3-2 16,3 3 0-16,6-3-1 0,2-1 0 16,4 4 0-16,0 2-5 15,0 3 1-15,-6 5-36 16,0 3-13-16,-4 2-68 15,1 0-27-15</inkml:trace>
  <inkml:trace contextRef="#ctx0" brushRef="#br0" timeOffset="261009.6566">12299 12406 252 0,'-6'-13'96'0,"9"8"-52"0,0 0-34 0,-3 5 25 15,6 0-4-15,-1 5 2 16,1 3-12-16,-3 2-3 0,0 11-10 16,-3 9-5-16,-3 1 0 0,0 6 0 15,-3-2 1-15,-2-3-2 16,-1-6 1-16,0-2-2 15,3-6 2-15,0-4-4 16,3-7-2-16,3-4 2 31,6-3 2-31,6-10-2 0,6-9-2 16,8-10-9-16,13-5-5 16,3-1-5-16,-4-2-1 15,1 3 4-15,-3 2 1 16,-6 5 8-16,-7 6 6 15,-5 5 5-15,-6 9 2 0,-3 7 23 16,-3 5 10-16,-6 5-5 0,-3 9-3 16,-6-1-8-16,0 9-2 15,3-6-8-15,0 0-4 16,3-5-3-16,3-3-3 16,6-5-2-16,0-5 1 15,3-11-1-15,0-3-2 31,6-4-8-31,3-4-3 0,3-2-10 16,-1 0-4-16,10 2 2 16,-6 1 2-16,-3 4 14 15,-9 6 6-15,-3 8 23 16,-12 6 11-16,-3 4 5 16,-3 9 5-16,0 2-11 15,-3 8-2-15,3 3-11 0,3-6-2 16,0 1-7-16,6-3-4 15,3-6-4-15,3-7 1 16,3-3-1-16,6-8 0 16,6-11-14-16,0-7-4 0,2-4-17 15,1-4-6-15,0-1-24 32,-3-2-9-32,0 0-55 15</inkml:trace>
  <inkml:trace contextRef="#ctx0" brushRef="#br0" timeOffset="261310.0661">13200 12004 160 0,'18'-16'63'0,"-12"3"-34"0,6-3 12 16,-6 8 31-16,0 3 1 16,0 2 4-16,-3 3-15 15,-6 8-5-15,-3 8-32 16,-9 8 0-16,-3 13 0 0,-11 19-2 15,-1 12-2-15,-6 6-3 16,-6 22 1-16,-8-4-6 0,-13 9-3 16,4-14-5-16,2 8-2 15,10-7 1-15,5-17 0 16,3-15-7-16,9-11-2 16,10-11-20-16,14-13-35 15,12-13 5-15,9-21-25 31,17-8-9-31,10-14-75 16</inkml:trace>
  <inkml:trace contextRef="#ctx0" brushRef="#br0" timeOffset="261679.0274">13206 12457 320 0,'-11'0'121'0,"-1"2"-66"0,12-4-36 0,-3-1 34 0,0 6-18 16,-3-3-5-16,0 5-6 15,0 3-4-15,-3 2-10 16,0 6-4-16,0 0-2 0,-3 5 2 16,3 0 1-16,0 1-3 15,3-1-1-15,3-3-3 16,3-4-1 0,3-4-1-16,6 1 0 15,3-3 2-15,6-3 0 16,6-2-3-16,3 2 2 15,-4-2 3-15,-2 2 1 16,-6 0-4-16,-3 0 1 0,-6 3 9 16,-6 3 3-16,-6 2 3 15,-12 3 4-15,0 0-7 0,-5-3 1 16,-7 0-8-16,3-5-3 16,3-2-6-16,0-4-2 15,3-4-26-15,1-4-11 16,5-4-33-16,3-6-15 15,6-3-83 1</inkml:trace>
  <inkml:trace contextRef="#ctx0" brushRef="#br0" timeOffset="262026.3337">13486 12152 340 0,'18'0'126'0,"-3"0"-68"0,3 8-46 0,-9-5 32 15,9 5-16-15,5 2-1 0,1 4-7 16,0 2-3-16,0 2-9 16,-3 3 4-16,0 6 1 0,-7 4 9 15,1 6 6-15,-9 6-4 0,-6 10 0 16,-6-3-9-16,-6 0-4 15,-5 1-4-15,-10-1 0 16,-3-8-4-16,-3-2-2 16,-2-11-9-16,-1 5-3 15,-3-7-18-15,-6-1-9 16,-2-5-29 0,-7-2-10-16,1-6-78 15,8 3-70 1,-9-5 85-16</inkml:trace>
  <inkml:trace contextRef="#ctx0" brushRef="#br0" timeOffset="263456.6313">3232 13475 248 0,'45'24'93'0,"-13"-16"-50"0,19 5-52 0,-21-10 12 0,32 0-7 16,16-3 3-16,29 0 0 0,18 0 1 15,21-6 0 1,17-2 0-16,19 0 0 0,8-8-3 16,31 3 2-16,-7-3-1 0,24 3 0 15,18-3 2-15,0 8 2 16,12-2-3-16,18 2 0 15,2-5 1-15,4 7 0 16,9 1 2-16,14 0 3 16,7-1 7-16,-4-2 4 0,-5 3-8 15,-1 0-2-15,16 2-11 16,-7 1-2-16,-11-4 4 16,-7 6 1-16,10 3 2 15,0 0 0-15,-19-1 4 16,-8 1 2-16,0 0-7 15,-15-1-1 1,-12 1 2-16,-3-3 4 16,-24-3-1-16,0 1 0 15,-24-4-1-15,-8 1 1 16,-10-3-7-16,-29 5-1 0,-9-2 6 16,-12 0 4-16,-18-1-18 15,-21 6-8-15,-3 3-62 16,-21-3-55-1,-32 5 46-15</inkml:trace>
  <inkml:trace contextRef="#ctx0" brushRef="#br0" timeOffset="265474.6982">6798 13481 196 0,'-21'0'74'0,"12"5"-40"0,6-3-40 15,-9 9 51-15,0 8-16 16,-3 7 7-16,1 11-1 16,-4 11-19-16,-3 10 11 0,3-3 3 15,0 1 0-15,0-3 0 16,3-5-11-16,4-9-1 0,2-4-9 15,3-6-1-15,3-8-6 16,6 0-2 0,0-16-2-16,6-2-2 0,2-8 3 15,7-11 2-15,3-3 0 16,0-2 2-16,-3 3-7 16,3-1 1-16,-12 6 1 15,-6 2 1-15,-6 3 3 16,-3 3 1-16,-6 2-4 15,0 3 1-15,-3 0 0 0,3 0 0 16,0 3 0-16,3 0 0 16,6-1-60-16,3-2-26 15,12 0-70-15</inkml:trace>
  <inkml:trace contextRef="#ctx0" brushRef="#br0" timeOffset="265644.0566">7009 13851 348 0,'-15'5'129'0,"12"-10"-70"0,3 8-64 0,0-3 20 16,0 0-14-16,3-3 0 16,3-2-47-16,3-1-20 0,3 1-72 15,3-3-29-15</inkml:trace>
  <inkml:trace contextRef="#ctx0" brushRef="#br0" timeOffset="266176.0566">7375 13621 252 0,'-3'-3'93'0,"3"-7"-50"0,0-4-24 15,-3 6 29-15,6-2-13 16,0-1 0-16,-3 1-5 16,0 2 1-16,-6 2-11 0,-3 4-2 15,-2 2-6-15,-1 8 0 16,-3 5-1-16,0 5 3 16,-3 4-5-16,3-1-3 15,3-3-1-15,6 3-1 16,0-5-2-16,6 0-2 15,3-3-2-15,6-2-1 0,3-8 2 16,3-3 0-16,-3-8-2 16,6-3 2-16,0-2-8 15,-3 0-2-15,-4 2 4 16,4-7 3-16,0-1 3 16,-3 6 1-16,-3 2 0 0,-3 9 6 31,-3 7 2-16,-3 5 0-15,-3 12 2 0,0 7-3 16,-3 10 1-16,0 4-3 16,-3 2 2-16,-6 5-2 15,0-2 2-15,1-3-6 16,5-3-1-16,3-5 0 16,0 0 0-16,6-11-33 0,3-7-13 15,6-11-52-15,3-8-22 16,5-16-30-1</inkml:trace>
  <inkml:trace contextRef="#ctx0" brushRef="#br0" timeOffset="266630.1734">7661 13645 328 0,'0'-11'123'0,"6"3"-66"0,9 0-38 15,-6 3 34-15,0 0-18 16,0-1-5-16,3 4-11 0,0 2-4 16,-1 2-9-16,1 1 0 0,-3 2 4 15,0 3 0-15,-3 3 4 16,-3 10-7-16,-3 3-2 0,-3 7-1 16,0 6 0-16,-6-2-2 15,-3-3 1-15,-6-1-2 16,-2-2-1-16,-4-2 1 15,-3-6-1-15,0 0-3 0,3-5 2 16,7-3 1-16,2-2 0 16,6 0 0-16,6-4 0 15,6-1-3-15,6-4 2 16,3-2 3-16,3-2 1 16,5-4-1-16,4 1-2 31,0 0 1-31,-3-3 1 0,0 3 1 15,-4-1 1-15,-2 1-2 16,0 0-2-16,-3 2 3 16,0 0 0-16,-3 3-15 15,-3 3-4-15,0 0-38 0,-3 2-18 16</inkml:trace>
  <inkml:trace contextRef="#ctx0" brushRef="#br0" timeOffset="267778.9423">8063 13502 196 0,'6'-6'74'0,"6"1"-40"0,-6 2-13 15,-3 1 25-15,-3 2 0 16,0 0 3-16,0 0-16 0,0 2-6 16,-6 9-15-16,0 10-3 0,-6 11 1 15,-3 8-2-15,-6 15 1 16,-3 1 6-16,1-3 2 15,5-11 0-15,-6 14 0 0,6-6-3 16,3-10-1-16,6-6-12 16,6-8 0-1,6-12-2-15,9-6 1 16,6-14 2-16,9-12-3 16,3-6 0-16,-1-5-4 0,-2-3 1 15,-6 8 0-15,-3-7 2 16,-9 7 3-16,-6 3 2 15,-6 5-1-15,-6 8 1 16,-3 2-4-16,-3 6 0 16,3 0 1-16,0 3 0 15,3 8-9 1,6-3-4-16,9-8-31 16,6 5-13-16,6-5-31 15,6-5-12-15,6-6-21 16</inkml:trace>
  <inkml:trace contextRef="#ctx0" brushRef="#br0" timeOffset="268263.7236">8408 13637 252 0,'0'-11'96'0,"0"3"-52"0,-6-8-27 16,3 8 27-16,0 0-10 16,-3 0-2-16,-6 0-7 15,1 3-4-15,-1 5-11 16,0 3 2-16,-3 5 2 0,0 5 1 15,0 3 1 1,0 2 0-16,0 6 0 16,3 0-4-16,3 0 0 15,1-3-7-15,2 0-3 16,3-2-4-16,3-3 1 16,6-8 1-16,5-6 0 15,4-10-3-15,9-8 2 16,3 0-6-16,6-2-3 0,-1-3 1 15,-2-3 0-15,-6 0 6 16,0 0 3-16,-3 3-1 16,-6 5-2-16,-4 3 2 0,-5 5 2 15,-3 3 9-15,-3 7 3 16,-6 9-2-16,-2 8-1 16,-7 2-6-16,0 13-1 15,-9 8 1-15,-3 3 0 16,0-5-5-16,1 2-1 0,2-2 1 15,3-3 2-15,6-5-2 16,3-6 0-16,6-4-8 16,6-7-4-16,3-1-33 31,12-9-13-31,6-5-26 0,6-11-10 16,2-4-37-1</inkml:trace>
  <inkml:trace contextRef="#ctx0" brushRef="#br0" timeOffset="268506.2069">8697 13528 220 0,'3'-8'82'0,"0"6"-44"0,0-1 8 16,-3 3 37-16,0 0-18 16,0 3-7-16,0 2-17 15,-3 5-3-15,0 9-22 0,-3 5-3 0,-3 10 1 16,-3 14-4-16,0 5 0 31,0-3 0-31,0 3 4 16,1-3-6-16,-1-2-2 0,3-6-3 15,3-7 0-15,0-1-20 16,0-5-6-16,3-10-39 16,0-6-15-16,9-5-108 15</inkml:trace>
  <inkml:trace contextRef="#ctx0" brushRef="#br0" timeOffset="269892.5186">8989 13764 236 0,'-21'-24'88'0,"21"19"-48"0,0-11-12 15,0 8 32-15,6 8-29 0,0-3-2 16,3 14-12-1,3 5-10-15,2 5 0 0,4 3 0 16,3-1-6-16,9-4 0 16,-3-3 1-16,-1 0 1 15,1-1-4-15,0 1-1 0,-3 0-43 16,-3-5-20-16,0-3-69 16,-4-6-33-1</inkml:trace>
  <inkml:trace contextRef="#ctx0" brushRef="#br0" timeOffset="270130.7057">9316 13615 304 0,'-15'-5'112'0,"3"5"-60"0,-3 5-32 0,6 1 32 16,-2 2-17-16,-7 2-3 15,-6 9-9-15,0 7-5 0,-3 11-10 31,-2 3-3-31,2 0 1 0,3 5-1 0,0 0 0 16,0-6-1-16,3-2 0 16,1-2-5-16,8-1-1 15,3-7-30-15,12-12-60 16,6-4 2 0,3-16-65-1</inkml:trace>
  <inkml:trace contextRef="#ctx0" brushRef="#br0" timeOffset="270646.8586">9593 13668 220 0,'-3'-5'82'0,"0"2"-44"0,6 1 2 16,-3 2 33-16,0 0-17 15,0 2-5-15,0 4-10 16,0-1-2-1,-12 24-12-15,0 11-5 0,-3-3-10 0,-3 5-3 16,1 8-5-16,-1-2-3 16,3 2 0-16,3 1 1 15,0-1-1-15,3-13-1 16,3-5-28-16,6-6-11 0,3-7-41 16,6-6-14-16,3-10-62 15</inkml:trace>
  <inkml:trace contextRef="#ctx0" brushRef="#br0" timeOffset="270978.1063">9771 13907 260 0,'12'-16'96'0,"-12"2"-52"0,12-12-25 0,-6 15 29 32,0-7-22-32,0 2-6 0,3-3-10 15,3 4-5-15,3 1-2 16,0 4-5-16,0 4 1 0,3 6 3 15,-4 8 1-15,-2 8 1 16,0 8 0-16,-9 0 11 16,-3 0 5-16,-3 5-2 15,-6 5 0-15,-3-2-4 0,-3-3-1 16,1 5-1-16,-1-10 0 16,0 0-6-16,0-16-4 15,0-3 1-15,-6-5 0 16,0-5-1-16,4-8-2 0,-1-8-8 15,6-1-3-15,6 1-21 32,3-3-9-32,6 1-29 0,3-6-11 15,6 2-61 1</inkml:trace>
  <inkml:trace contextRef="#ctx0" brushRef="#br0" timeOffset="271178.2267">9914 13668 272 0,'6'0'104'0,"0"0"-56"0,-3 0-21 16,3 0 32-16,6 0-25 16,0 0-8-16,3 0-14 15,3-2-4-15,0-1-4 16,-1-2-3-16,1 2 2 0,0-2-2 16,-3 2-1-16,0 1-28 15,0-1-14-15,-3 0-40 0,0 1-18 16,3-1-22-1</inkml:trace>
  <inkml:trace contextRef="#ctx0" brushRef="#br0" timeOffset="271416.0215">10263 13547 208 0,'-6'-3'77'0,"3"0"-42"0,3 3 1 0,0 0 32 16,0 0-27-16,0 3-13 15,0 0-6-15,0 2-3 16,0 3-10-16,-3 2-1 0,0 1 2 16,0 2-4-16,0 1-1 15,0-1-2-15,0 3-3 0,0 0 1 16,0-6 1-16,3 1-23 16,0 2-8-16,0 0-41 15,3-2-15-15,3 2-40 16</inkml:trace>
  <inkml:trace contextRef="#ctx0" brushRef="#br0" timeOffset="271916.7674">10432 13541 200 0,'-6'-10'77'0,"12"5"-42"0,-6-3-12 0,0 5 24 16,0 0-7-16,0-2 0 16,-3 2-4-16,-3 3 3 15,0 3-22-15,-6 2 2 0,4 3 1 16,-1 3 0-16,0-1 3 16,3 4-9-16,0-1-3 15,3-3-9-15,3 1-3 0,0-3 0 16,9 0 2-1,3-3 0-15,0-5-1 16,-1-2 1-16,4-6-1 16,-3 0 2-16,0-3-3 15,0 0-2-15,0-2-1 16,0 3 3 0,0-1 0-16,-3 3 1 15,0 3 0-15,-6 0 2 16,-3 5-1-16,0 2-1 15,0 4 12-15,-3 7 6 16,-3 5 0-16,0 6-1 16,-6 5-1-16,0 6 0 0,-6 7-2 15,6 0-1-15,-6-5-7 0,3-5-4 16,1-3 1-16,2-2 0 16,3-1-23-16,3-5-9 15,0-2-35-15,3-3-13 16</inkml:trace>
  <inkml:trace contextRef="#ctx0" brushRef="#br0" timeOffset="273330.9975">11007 13697 280 0,'-18'-7'104'0,"24"12"-56"0,-12-10-10 0,6 5 37 16</inkml:trace>
  <inkml:trace contextRef="#ctx0" brushRef="#br0" timeOffset="273463.2198">10995 13687 598 0,'6'3'31'0,"6"-9"-20"15,3 1-8-15,5 0-2 0,10-1 1 0,6 4 1 16,3-4-8-16,-4 1-2 15,4 0-42-15,-9 0-18 16,0-1-45-16,-7 1-18 31,-8 0 19-31</inkml:trace>
  <inkml:trace contextRef="#ctx0" brushRef="#br0" timeOffset="273981.1385">11227 13732 116 0,'-6'-5'44'0,"9"-1"-24"0,0 1-2 16,-3 5 18-16,3-5 4 15,0-1 5-15,0 1-7 0,0 2-3 16,-3 3-19-16,0 0 5 0,0 0 6 16,0 6 7-1,0 7-11-15,0 3-6 16,0 2-6-16,-3 9 0 31,3-3-2-31,-3-3 0 0,-3 8-1 16,-6 8 2-16,0 0-3 15,0 8 1-15,-3 3 1 16,1 2 2-16,-1 0 1 16,0-10 2-16,0-6-5 15,0-5-3-15,0-5 3 16,3-5 2-16,3-6-4 0,0-2-2 16,-3-6 0-16,1-5-1 15,2-13-2-15,0-9 1 16,0-7-2-16,0-2-1 15,3-1-6-15,3 0-4 16,3 3-14-16,0 5-7 16,6 6-44-1,0 4-18-15,6 6-62 16</inkml:trace>
  <inkml:trace contextRef="#ctx0" brushRef="#br0" timeOffset="280561.9842">13180 12483 308 0,'-30'-16'115'0,"27"27"-62"0,-3 2-35 0,6-10 28 0,0 2-11 16,0 6-3-16,3 10-16 16,6 10-5-16,9 6-7 31,3 11-3-31,2 5 2 0,4 5-37 0,-3 3-15 15,6-13-118 1</inkml:trace>
  <inkml:trace contextRef="#ctx0" brushRef="#br0" timeOffset="281342.4056">8459 12166 184 0,'0'-11'71'0,"9"6"-38"0,0 5 3 0,-3-8 30 0,-3 5 4 15,0 0 3-15</inkml:trace>
  <inkml:trace contextRef="#ctx0" brushRef="#br0" timeOffset="281449.8834">8483 12152 614 0,'-18'24'50'0,"-12"11"-12"0,-3 15-21 15,-5 16-8-15,2 8-6 16,0 11 0-16,-6 10-7 15,-2-2 1 1,2-6-32-16,3-8-12 0,10-13-29 16,11-10-10-16</inkml:trace>
  <inkml:trace contextRef="#ctx0" brushRef="#br0" timeOffset="282204.1585">13459 12433 256 0,'-8'2'96'0,"5"1"-52"0,-6 8-12 16,6-3 35-16,-6 0-17 16,0 2-4-1,-12 17-10-15,-15 7-2 16,-11 6-19-16,-7 10-5 0,3 3 1 15,-2 8-9-15,-7 7-1 16,1-7-17-16,-4 0-4 16,10-5-52-16,8-6-20 15</inkml:trace>
  <inkml:trace contextRef="#ctx0" brushRef="#br0" timeOffset="285009.3003">7822 12073 288 0,'-6'-24'110'0,"3"35"-60"0,0-27-36 16,3 16 26-16,-3 8-5 15,0 13 4-15,-3 11-12 16,-6 13-5-16,-9 10-12 0,-3 19-4 0,-5 16-2 16,-7 0-2-16,-3 3-2 15,4-1-4-15,5-2-2 16,3-2-52-16,6-14-22 16,6-11-78-1</inkml:trace>
  <inkml:trace contextRef="#ctx0" brushRef="#br0" timeOffset="285673.2393">11492 13803 436 0,'-21'6'162'0,"3"-14"-88"0,-3 29-84 0,1-13 25 16,-16 10-5-16,-18 14 4 16,-5 5-10-16,-4 11-4 15,-2 5 0-15,-4 5-25 0,-8 3-11 0,8-6-47 16,10-4-22-16</inkml:trace>
  <inkml:trace contextRef="#ctx0" brushRef="#br0" timeOffset="287333.3362">14713 13160 332 0,'-21'-5'126'0,"21"5"-68"0,-3 0-48 0,3 0 30 0,3 0-18 15,0 0-4-15,3 3-11 16,0-1-5-16,9 1-1 15,-1 0-1-15,13-1 0 0,-3 1-25 16,3 2-10-16,-3-2-75 16,2 2-33-16</inkml:trace>
  <inkml:trace contextRef="#ctx0" brushRef="#br0" timeOffset="292466.1755">15576 13055 364 0,'-33'-6'137'0,"33"6"-74"0,-9 0-49 0,9 0 33 0,0-2-22 16,0-1-6-16,6 0-7 16,-3 1-1-16,15-1-6 15,9 3-3-15,2-5 1 0,4 5-2 16,-12 0 2-16,-3 0 0 15,-3 5 1-15,-3-2 0 0,-6 5 0 16,0 0 0-16,-15 7 0 16,0-1-2-16,-18 9 1 15,6-4 4-15,-9 5 6 16,4-3-1-16,-1 0 3 0,6-2-2 16,0-1 0-16,3-2-10 15,9-3-3-15,0 1-1 16,9-7 0-1,0 1 1-15,18-8 0 16,-3 0 0-16,21-5 2 16,-6 0-10-16,11-3-4 15,-5 3-19-15,9-3-5 16,-10 0-23-16,16-6-8 16,-9 4-8-16,5-6-2 15,-5 3 8-15,0-3 2 0,-7 3 31 16,-2-6 16-16,-6 3 57 15,-9 0 25-15,0 3 9 16,-12-8 3-16,-6-11-26 16,-9 8-9-16,-3 11-8 0,-6-3 0 15,0 6-6-15,0 4-1 16,3 6-7-16,0 6 0 16,3 2-8-16,6 2-3 0,4-2-6 15,2 8 0-15,0-3 0 16,11 8 0-16,-2-5 0 15,12 8 2-15,-3-3-3 16,6 6-2-16,-3-6 2 31,2 5 0-31,-5-4 3 0,-3 1 3 16,-3-1 0-16,-9 4 2 16,0-5-4-16,-21 3-2 15,3-3 0-15,-20-5-1 16,5-3 2-16,-9-2 1 15,6 2-4-15,1-8 1 16,5 1-2-16,6-9-2 0,3 0 0 16,12-15 0-16,3 5-4 15,12-14-2-15,0 6-4 16,24-13 1-16,-6 5-11 16,17-3-2-16,-8 5-13 0,6-2-5 15,-7 5 13-15,4-2 7 31,9-6 13-31,-10 3 6 16,-11 3 24-16,-6 7 11 0,-6 3 14 16,-6 0 8-16,-6 3-8 15,-3 3-2-15,0-1-9 16,-3 3-3-16,3 5-12 16,0-2-4-16,3 0-10 15,3-1-3-15,6 1-3 0,9-3-2 16,8 0 3-16,10 0 2 15,3-2-5-15,-1-1-1 16,-5 3-1-16,-3 0 2 16,-6 3 2-16,-7 2 3 15,-8 6 6-15,-3 13 4 16,-9 13 2-16,-3-3 5 0,0-4-8 16,-15 20-1-16,4-8-5 15,-16 27-3-15,6-10 0 16,-9 20 1-16,6-10-25 15,-2 18-12-15,5-10-62 0,6 13-24 16,0-13 200-16,-15 13 97 31</inkml:trace>
  <inkml:trace contextRef="#ctx0" brushRef="#br0" timeOffset="294283.0476">14674 13425 332 0,'-24'11'123'0,"12"-9"-66"0,6 1-29 16,6-3 38-16,-3 2-25 15,3-2-8-15,3-2-8 0,3-1-5 0,3 1-10 16,6-1-2-16,9 0-1 0,9 1-1 16,5-1 1-16,7-2-6 15,0-1-3-15,-4 1 5 16,-8 0 3-16,-6 0-39 16,-3 5-14-16</inkml:trace>
  <inkml:trace contextRef="#ctx0" brushRef="#br0" timeOffset="296860.4628">16805 13433 324 0,'-42'-3'121'0,"42"3"-66"0,-14-8-49 16,14 6 25-16,-3-1 7 15,0 0 6-15,3-5-17 16,0-2-8-16,9-6-11 16,-1 3-4-16,16-11 2 0,-3 3-1 0,15-8 0 15,-6 2-6-15,5 1 1 16,-5 5 0-16,6 2 2 0,-6 3-1 16,2 6-1-16,-5-1 3 15,-6 14 0-15,-3-1 1 16,-12 17 2-16,0-3 1 15,-9 15 3-15,0-4 1 16,-12 7 1-16,3-2-2 31,-9 2 1-31,3-4-4 0,0-1 1 16,1-6-5-16,5-7-2 16,3-2-5-16,9-9 0 15,0 0-3-15,15-15 0 16,-4 2-5-16,16-24 0 15,-3 5-1-15,21-15 1 16,-10 10 9-16,7-2 4 0,-6 5-3 16,-3 5 0-16,-7 6 1 0,-5 7 2 15,-3 3 4-15,-9 13 2 16,0 1 3-16,-9 15 1 16,0-3 1-16,-3 14 0 15,0-6-4-15,-3 4 0 31,0-7-7-31,3 1-1 0,0 0-5 16,9-8 1-16,0 0-5 16,12-8-1-16,-3 0-20 15,6-11-5-15,-4 0-33 16,7-7-11-16</inkml:trace>
  <inkml:trace contextRef="#ctx0" brushRef="#br0" timeOffset="297764.6482">17564 13240 352 0,'-3'-6'132'0,"3"6"-72"0,6-5-50 15,-3 3 30-15,3-1-18 16,-3 0-4-16,12 1-7 15,-3-1-2-15,6 3-5 16,0 0-1-16,2 3 1 0,-2-1 2 0,0 6 3 16,-3 0 0-16,-6 8 2 15,-3-3-2-15,-9 14 0 16,0-6-3-16,-12 5 1 16,3-2-6-16,-6-3-1 15,3 0 9-15,-3-5 3 16,4-2-5-1,-1-4-2-15,3 1-5 16,3-6-3-16,3 0-1 0,12-7 0 16,-3-1 0-16,18-16 3 15,-3 4-5-15,14-17 0 16,-5 8 0-16,6-5 4 16,-6 2-1-16,2 1-1 15,-5 2 3-15,-3 8 2 0,-3 3 2 16,-9 13 3-16,0 0-3 15,-6 19-2-15,0-3 8 16,-9 10 6-16,3-2-1 16,-6 2 0-16,0-2-6 15,0 0 0-15,3-3-7 16,6-5-3 0,0 0-4-16,9-6 1 15,-3-2-6-15,9-16-3 16,0 3-8-16,14-19-1 15,-2 3-4-15,9-13 2 16,-3 7 12-16,2-7 4 16,-5 5 9-16,-6 2 2 15,-3 6 15-15,-9 5 8 0,-3 3 1 16,-12 16-1-16,0-3 0 0,-6 13-1 16,3-3-5-16,-3 9-1 15,0-3-10-15,9 8-5 16,0-6-2-16,12 1 1 15,-3-3-1-15,12-6 2 16,-3 1-4-16,5-11 0 0,-5 0-6 16,6-11-3-16,-3 3-14 15,0-8-5-15,-3 3-29 16,-4-3-11-16,-2 3-89 16</inkml:trace>
  <inkml:trace contextRef="#ctx0" brushRef="#br0" timeOffset="300307.2665">15076 14161 348 0,'-36'7'129'0,"36"-7"-70"0,-18 8-71 0,18-8 18 16,0 0-3-16,0 0 5 15,0 0-4-15,0 0-2 16,9 0-1-16,-3 0-52 0,6 0-23 31,0 0-61-31</inkml:trace>
  <inkml:trace contextRef="#ctx0" brushRef="#br0" timeOffset="300476.1056">14966 14367 364 0,'-39'10'134'0,"39"-10"-72"0,-9 3-72 0,9-3 20 15,6 0-15-15,-3 0 1 16,15 0 4-16,-3 0 2 16,8-5 0-16,-5 2-54 0,21-5-23 0,-6 3-63 15</inkml:trace>
  <inkml:trace contextRef="#ctx0" brushRef="#br0" timeOffset="300807.6325">15522 14179 352 0,'-21'-5'132'0,"21"5"-72"0,-9-3-46 0,9 3 33 16,0-3-19-16,0 3-4 31,6 0-10-31,-3 0-4 0,9 6-5 16,-3-1-6-16,12 6 0 0,-3-3 1 15,0 7 2-15,-3-1-3 16,-3 4-2-16,-4-2-5 15,-10 11-2-15,-1-4 7 16,-9 4 6-16,0-3-1 16,-6 5 1-16,3-5 10 0,-6-1 6 15,3-2 1-15,0-2 0 16,4-3-8-16,5-3-5 16,0-2-7-16,9-6 0 0,0 0 0 15,6-7 0-15,0-1-22 16,11-5-8-16,-2 0-62 31,15-2-25-31</inkml:trace>
  <inkml:trace contextRef="#ctx0" brushRef="#br0" timeOffset="300954.7647">15867 14393 364 0,'-14'8'134'0,"14"-8"-72"0,-3 0-72 15,3 0 22-15,3-2-22 16,0-1-3-16,3-2-71 16,-1-1-29-16</inkml:trace>
  <inkml:trace contextRef="#ctx0" brushRef="#br0" timeOffset="301730.8822">16237 14155 316 0,'-21'-10'118'0,"21"10"-64"0,-18-19-37 16,9 11 30-16,-3 3-12 31,-3 0-3-31,3 5-14 0,3 5-6 16,3 3-7-16,3 10-4 0,6-2 0 15,3 8-1-15,0-8 2 16,-3 0-3-16,6 2-2 15,0-2 4-15,6 8 3 16,-3-3-3-16,3 3-3 16,-3-3 1-16,0 6 2 0,0-4-2 15,-7 1-2-15,1-3-1 16,-6 6 3-16,0-6 0 16,-6 0 3-16,1-2 8 15,-16-1 5-15,3-2 4 16,-12-8 1-16,3 0-14 0,0-8-3 31,4 0 0-31,5-5 0 16,3-1 3-16,15-7 1 15,0 3-8-15,15-14-4 16,-3 5-19-16,14-7-10 0,-5 2-29 16,9-2-10-16,-6 4-14 15,15 1-6-15,-7 3 33 16,4-4 15-16,9-7 50 0,-18 14 20 15,-1 1 47-15,-5 1 19 16,-3 0-12-16,-3 0-7 16,-3 2-15-16,0 3-4 15,-3 0-18-15,0-2-7 16,-1 2-14-16,4 0-4 16,-3 2-6-1,6 1-3-15,-3 0 0 16,6 0 1-16,6-3-12 15,-6 2-6-15,-3 1-7 16,2 0-3-16,4-1 11 16,-6 6 9-16,-6 3 6 15,-6 5 5-15,-6 8 9 0,0 0 5 16,0-3 0-16,-12 19-2 16,3-6-5-16,-12 17 0 15,4-9-5-15,-13 24-2 16,6-10 0-16,-3 7-1 0,4-10-33 15,2 3-15-15,3-8-62 16,6-9-25-16,3 1-46 31</inkml:trace>
  <inkml:trace contextRef="#ctx0" brushRef="#br0" timeOffset="302435.0595">16981 14266 280 0,'-12'-8'104'0,"12"8"-56"0,0-2-25 0,0 2 29 15,9 2-14-15,-3 1-2 16,9 8-8-16,-4-1 0 0,7 9-16 16,-3-3-2-16,6 7-3 0,-3-4-3 15,6 7-1-15,-3-4-1 16,2 4-2-16,-2-5-4 16,6 0-2-16,-3-2-39 15,0-6-15-15,-4-2-54 0,-2-11-20 31,0 0 14-15</inkml:trace>
  <inkml:trace contextRef="#ctx0" brushRef="#br0" timeOffset="302688.9851">17400 14227 288 0,'-6'-14'110'0,"6"14"-60"0,-11-10-14 15,11 7 36-15,-3 1-21 0,0-1-6 16,-6 3-13-16,0 0-6 15,-6 8-14-15,3-3 1 0,-12 6 1 16,3-1-3-16,-8 9 1 16,5-3-7-16,-3 13-1 15,3-5-2-15,-6 10-2 16,4-5 1 0,-4 8 1-16,3-5-12 15,3 2-3-15,3-5-27 16,6 1-12-16,4-7-47 15,11-4-22-15,0-3-35 16</inkml:trace>
  <inkml:trace contextRef="#ctx0" brushRef="#br0" timeOffset="303188.6432">17647 14295 332 0,'-14'6'126'0,"14"-6"-68"0,-12 10-37 15,12-10 35-15,-6 8-23 16,0 0-9-16,-3 13-14 0,3-5-5 16,-3 19-3-16,3-6-2 0,-3 16 1 15,3-8-17-15,0 5-6 16,3-8-33-16,3 1-15 16,0-6-45-1,9-8-61-15,-3-5 52 31,15-13 244-15,12-32-21 0,-7 5 7-16,1-5-36 15,-3 2-20-15,3-2-17 16,-6 3-9-16,0-3-13 16,-4 5-5-16,7 0-2 0,-6 3-2 15,9 5-2-15,-6 3 1 0,2 7-1 16,-2 1 2-16,3 13 1 15,-3-3 1-15,-9 11 0 0,-3-3 6 16,-9 9 6-16,0-4 1 16,-12 3 1-16,0-2-3 15,-3-1-1-15,3-2-8 32,-9-5-2-32,4-3-2 0,-4-8 1 15,3 0-9-15,3-11-1 16,3 3-23-16,9-10-10 15,0 2-54-15,12-5-25 16,-3 2-32 0</inkml:trace>
  <inkml:trace contextRef="#ctx0" brushRef="#br0" timeOffset="303389.33">18127 14190 392 0,'-18'-6'148'0,"21"6"-80"0,-9-5-59 0,9 5 30 16,3-3-24-16,-3 3-8 16,9-2-3-16,-3-1-1 15,5-2-1-15,-2 2-17 0,6-2-5 0,3 0-52 16,0-1-22-16,0 1-65 16</inkml:trace>
  <inkml:trace contextRef="#ctx0" brushRef="#br0" timeOffset="303888.3354">18338 13975 428 0,'-18'0'162'0,"15"0"-88"0,-6 3-66 0,9-3 32 16,-3 3-12-16,3-1 0 15,0 1-17-15,3 0-9 0,6-1-2 16,0-2-1-16,6 0 1 0,0 0 0 15,3 0 0-15,6-2-18 16,-1-1-8-16,4 0-17 16,-6 1-6-16,0-1-31 15,0 0-12-15,2-2-24 32,-5 0-47-32,0-1 51 15,-3 1 67-15,0-3 40 16,-6 3 55-16,0-6 23 15,0 6-13-15,-3 2-7 0,0 1-14 16,0-4-2-16,0 6-21 16,0 0 15-16,-3 0 8 0,-1 0 4 15,4 0 2-15,-6 0-6 0,0 0 1 16,-3-2-11-16,3 4-3 16,-3 1-4-16,3 0-2 15,-2 2-4-15,-4 6 0 16,-3 4 2-16,-3 7 3 15,-6 1-7-15,-3 9-3 16,-9 11-4-16,9-14 0 0,4-3-6 16,-13 9-3-16,6-6-19 15,0 8-7-15,3-6-47 16,3 1-21-16,4-5-89 16</inkml:trace>
  <inkml:trace contextRef="#ctx0" brushRef="#br0" timeOffset="305168.2085">18692 14539 236 0,'-9'-5'88'0,"3"-3"-48"0,6 2-47 0</inkml:trace>
  <inkml:trace contextRef="#ctx0" brushRef="#br0" timeOffset="305889.9925">18680 14499 485 0,'6'-13'70'0,"3"-3"-30"0,6-2-18 0,6-4-9 16,3 4-7-16,9-3-1 16,2 5-3-16,-2 3 1 15,-3 5-2-15,-1 2-1 16,-5 4 1-16,-3 2-1 15,-9 5 2-15,-6 8 3 16,-6 6 0-16,-9 2 0 0,-6 0 3 16,-12 8 5-16,-2 6-5 15,5-12 0-15,3-1 2 16,-3 4 1-16,3-2-1 16,1-3 1-16,2-2-8 15,6-4-4-15,0-1-3 31,6-6 3-31,0 2 0 0,15-18 1 16,12-10-3-16,14-9 0 16,10-5-5-16,3 1-2 15,-4-6 0-15,-2 0 1 16,0 2 1-16,-4 6 0 0,-5 5 5 16,-9 3 3-16,-3 8 1 15,-9 2-1-15,-6 6 3 0,-6 5 0 16,-6 5 3-16,0 9 1 15,-3 4-1-15,0 1 1 16,0 7 0-16,3-2 3 16,0 2-5-16,3-4-1 15,0-4-4-15,3-5-3 32,0-5 4-32,6-5 1 0,6-8-3 15,9-9 1-15,6-7-9 16,11-5-2-16,7-3-3 15,-3 0 1-15,-1 5 2 16,-5-5 5-16,-9 5 3 16,-6 8 4-1,-10 0 2-15,-11 16 3 0,-2 3 1 16,-10 10 3-16,-3 11 4 16,-3 5-2-16,0 3 1 15,3 5-1-15,3 2 2 0,6-4-7 16,6-11-2-16,0-6-3 15,9 1-2-15,-3-4 1 16,12-4-1 0,-3 0-3-16,6-17 2 15,6-7-1-15,-1-5-2 16,-2-6-19-16,0 3-8 16,-6-1-37-16,-3 4-14 15,-3 2-94 1</inkml:trace>
  <inkml:trace contextRef="#ctx0" brushRef="#br0" timeOffset="308339.8882">15478 14563 152 0,'0'-3'57'0,"0"3"-30"0,0 0-16 0,0 0 15 0,3-3 3 16,-3 3 5-16,3 0-6 15,-1 0 0-15,1-2-15 16,0 2-1-16,0 0-1 0,0 0 0 16,3 0 1-16,-3 0-2 15,3-3 1-15,0 0-2 0,0 1 0 32,0-1-3-32,0 1 1 15,0-1 0-15,0 0 1 16,0 1-4-16,3-1-3 15,0 0 0-15,3 1 1 16,-3-1-1-16,3 0-1 0,-4 3 5 16,4 0 1-16,-3 0-2 15,0 0-3-15,-3 0 0 0,3 3 1 16,0-3-3-16,0 0 0 16,-3 0 3-16,0 3 1 15,0-1-1-15,0 1-2 16,0 0 1-16,0-1-1 15,0 1 0-15,-3-3 0 16,0 0-29 0,0 0-10-16,-3 0-104 15</inkml:trace>
  <inkml:trace contextRef="#ctx0" brushRef="#br1" timeOffset="417231.8456">16525 11073 588 0,'-12'40'0'0,"9"10"-42"16,3-34 5-16,-3 0-74 16,3-3-29-16,0-5 34 31,0-19 16-31</inkml:trace>
  <inkml:trace contextRef="#ctx0" brushRef="#br1" timeOffset="419524.7702">16662 9663 356 0,'-21'-22'134'0,"9"28"-72"0,7-14-81 0,-1 5 16 0,-3 6 1 15,3-1 5-15,-3 4 17 16,3-4 7-16,3-2-13 16,3-2-8-16,0 2-2 0,0 0 1 15,0 2 2-15,3 1 8 16,9-3-7-16,-12 0 1 15,0-5-1-15,0 5 0 16,6 2 0-16,-6-2 2 16,3 0-1-16,0-2 0 15,-3 2-1-15,0 0 0 16,3 0-2-16,3 0 1 16,0-3-6-16,-4 3-1 0,7 0 2 15,0 0 1-15,0 0-1 16,0-3-2-16,3-2 1 15,6-3-1-15,3 8-3 16,3-5 2-16,5 0 1 0,7 2 2 16,0-2-1-16,5-3-1 31,1 2-2-31,0 4 1 0,5-3 1 16,13 2 0-16,3-2 0 15,2-1 0-15,-2-2 0 16,2 3 2-16,3 0-1 15,13-1-1-15,2 1-2 16,-8 0 1-16,-1 0 5 16,6 2 5-16,7 0-10 0,-1 1-3 15,-6-1-1-15,4 0 1 16,8 1 4-16,0 2 2 16,-5 0 0-16,-1 0-2 15,9 2-2-15,0 1 1 16,1 0 1-16,-7-1 0 15,6 1 4 1,6-3 5-16,1 0-10 16,-7 0-3-16,6 0 2 15,6 0 0-15,-3 0 2 16,1 0 0-16,8 0-3 16,-3 0 2-16,-9 0 1 15,3 0 0-15,9 0 0 0,0 0 2 16,-5 0-1-16,28 0-1 0,1 0-2 15,-18 0 1-15,-2-3 1 16,8 3 0-16,-3-2 0 16,-15 2 0-16,9 0 0 15,0 0 2-15,-9 0-3 16,-3 0-2-16,3 0 2 16,4 0 0-1,-7-3 1-15,-9 3 2 16,6-3-1-16,3 3-1 15,-2-2 1-15,-10-1-1 16,0 0 4-16,12 1 5 16,-2-1-10-16,-13 0-3 0,0 1-1 15,6-1 3-15,-2 1 1 16,-7 2 1-16,-9 0 4 16,1 0 5-16,-1 0-12 0,1 2-2 15,-7 1 4-15,-9-1 2 16,-11 1 1-16,-6 2-2 15,-1-2 3-15,-5 0 0 16,-3-1-6-16,-3 1 0 16,-7 0 1-16,7 2 1 0,-6 0 5 15,-9-2 5-15,-3 0-1 16,-1 2 1-16,1 0-5 16,-3 0-1-16,0 3 1 15,-3 0 2-15,-6 6-3 16,6 9-2-16,-3 6 0 31,-6 8 1-31,3 6 1 0,-6 12 3 16,0 9-3-16,-3 18-2 15,0 3 0-15,-6 15 1 16,-6 3-1-16,6 11 2 16,-8-8-4-16,2 0 0 0,0 0 7 15,0-9 4-15,0-4-5 16,0-6-3-16,3-10 1 15,6-5 2-15,3-17-4 16,-2-7-1-16,2-3 0 0,0-11 2 16,0-5-1-16,0-5-1 15,0-11 1-15,3 3 1 16,-9 0-1-16,6-5-1 31,-3 2 1-31,-3-11 1 0,-3 1-3 16,-6-11-2-16,-14 6-1 15,-10-9 3-15,-6 6-2 16,-2-3 1-16,14 0 2 16,-32 5 0-16,-19 0-3 15,1 9 0-15,-12-4-1 16,0 4 3-16,-15 2 0 0,0 2 1 16,-9 1 0-16,-21-9 0 15,6-2 0-15,-21 0 0 16,9-2 0-16,-23 2 2 15,5-3-1-15,-24-5-1 0,10 6 1 16,-15 2-1-16,8 5 0 16,-17-5 2-16,2 0-1 15,-11 8 2-15,74-3-2 16,-89 0-1-16,18 1 1 0,-1-1-1 16,22 0 0-16,-13 1 0 15,13-9 0-15,5 6 0 16,7-3 0-16,11 0 0 31,-2-3-5-31,20-2 1 0,3-6 4 16,-6 0 2-16,21 4 0 15,3-9-2-15,0 2-2 16,6 4-1-16,24-3 2 16,0-1 2-16,9 1-2 15,-7 5 0-15,10 6 1 16,15-4 2-16,5 4-3 0,10-9 0 15,2 0 1-15,9 4 0 16,1 1-3-16,14 1 2 16,-9 0 1-1,10-1-3-15,8 4 2 0,3 2 1 16,6 0 0-16,3-3 0 31,3 3 0-31,3 0-3 16,-3 0 2-16,6 0 1 15,3 0 0-15,0 0-3 0,0 0 2 16,0 0-1-16,0 0 0 16,0 0 2-16,9 0 2 15,-3-3-3-15,3 1 0 16,-9-6 1-16,6-5 0 0,-6-6 0 16,-3-2 0-16,0-3 0 15,0-13 0-15,0-8 0 16,0-13 2-16,-3-6-1 15,-3-7-1-15,6-6 1 16,1-7-1-16,-4-4 0 16,3-2 0-16,3-2-3 0,3 4 2 15,3-7 1-15,2 10 0 16,7 6-3-16,3 13 2 16,-6 10-4-16,3 1 1 15,-9 7 0-15,3 11 2 0,-3 5-4 16,0 9 0-16,-6 4-6 31,0 3-3-31,0 3-2 16,3 2-3-16,-6 1-13 15,9-1-6-15,-3 3-45 0,3-13-120 32</inkml:trace>
</inkml:ink>
</file>

<file path=ppt/ink/ink1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3:45:33.338"/>
    </inkml:context>
    <inkml:brush xml:id="br0">
      <inkml:brushProperty name="width" value="0.05292" units="cm"/>
      <inkml:brushProperty name="height" value="0.05292" units="cm"/>
      <inkml:brushProperty name="color" value="#00B050"/>
    </inkml:brush>
  </inkml:definitions>
  <inkml:trace contextRef="#ctx0" brushRef="#br0">2396 17944 132 0,'3'3'-71'0</inkml:trace>
  <inkml:trace contextRef="#ctx0" brushRef="#br0" timeOffset="5640.9069">10751 5368 420 0,'0'-8'156'0,"6"6"-84"0,18 2-84 16,-13 0 26-16,7 0-9 15,12 2 2-15,6 1 3 16,5-3 1-16,13 0-5 16,23-3 0-16,10-7 1 0,5 2-1 15,18-5 1-15,6-3 0 16,3 0 1-16,15-3-2 0,-3 6 1 16,-3-3-4-16,6 3 0 0,-3 0 1 15,-12 0 2-15,-3 2-5 16,-6 3-1-16,-14 0 0 15,-13 8 0-15,-12-2-9 16,-8 2-4-16,-12 5-2 16,-13-3 1-16,-8 1-30 0,-9 2-13 15,-12 1-52-15,-9-1-21 16,-18-2-6 0</inkml:trace>
  <inkml:trace contextRef="#ctx0" brushRef="#br0" timeOffset="5962.9056">11099 5297 384 0,'-24'11'143'0,"21"-11"-78"0,3 0-76 0,12 0 17 16,15 2-6-16,12-2 7 15,14-5 3-15,4-6-5 16,20-2-3-16,15-3 1 0,7-2 0 31,11-1 3-31,9-5-3 0,0 3 0 16,6 0-3-16,0 0-1 15,-6 0-4-15,-15 0 1 16,-9 2-33-16,-2 3-16 16,-10 6-54-16,-12 2-22 15</inkml:trace>
  <inkml:trace contextRef="#ctx0" brushRef="#br0" timeOffset="22049.1986">9721 5387 96 0,'-6'-8'35'0,"6"8"-18"0,6-19 24 15,-3 14 28-15,0 0-16 16,0 2-8-1,0 1-4-15,0-1-2 0,-3 6-21 16,0-1 3-16,0 17 0 0,0-3-7 16,-3 21-1-16,0-6-5 15,-6 20 0-15,0-9-5 16,0 19 0-16,0-8-1 16,0 10-2-16,0-10 5 15,0 5 4-15,0-13-3 0,6-2 2 16,0-6-5-16,3-5-2 15,0-6 0-15,6-15-1 16,-3-3 0-16,6-19 2 16,0 3-3-16,6-18 0 15,-3 2-4-15,3-11 1 16,0 6 0 0,0-10 2-1,-3 4 1-15,-4 11 1 16,1 6 0-16,-3 15 2 15,0 3-3-15,0 13-2 16,-3-2 2-16,0 13 2 16,0-6-2-16,0 6 0 15,0-5 1-15,0 4 2 0,0-4-23 16,0-3-8-16,0 0-21 16,3-3-7-16,0-2-20 15,0-9-6-15,0 1 2 16</inkml:trace>
  <inkml:trace contextRef="#ctx0" brushRef="#br0" timeOffset="22744.6292">9905 5876 180 0,'0'-21'68'0,"0"21"-36"0,0-21-15 0,0 16 22 16,3-3-9-16,0 0-2 16,0-5-14-16,0 5-6 15,6-3-5-15,0 3-3 0,3 0 3 16,0 0 0-16,3 6 1 15,-3-1 0-15,6 3 2 0,-3 0-1 16,-4 8 2-16,-2 0-2 16,-3 10 0-16,0-2 1 0,-6 11 1 15,0-9-1-15,-9 6-1 16,3-5-3-16,-6 2-2 16,4-3 1-16,-4-4 1 15,0-4-1-15,-3-7 2 0,6-1-4 16,3-12 0-16,0 2-4 15,9-13 1-15,-3 2-7 16,12-2-3-16,0 3-1 16,12-4-1-16,-7 4 6 15,7-3 6-15,-3 5 3 32,0 8 1-32,-3 0 2 0,-3 11 1 15,-3-1 10-15,-3 9 6 16,-1-3 1-16,-2 13 0 15,0-5-4-15,-3 5-2 16,0-3-4-16,0 4 1 16,0-6-6-16,3-1-3 15,-3-1-4-15,0-12 1 0,0 1 1 16,3-14 2-16,0 3-1 16,0-13-1-16,0 3-2 15,0-6 1-15,0 3 1 0,3 0 0 16,-3-1-3-16,3 9 2 15,0 3 3-15,0 10 1 32,-3 0-1-32,-1 10 1 15,-2-2-4-15,0 11 0 0,-3-1 1 16,0 3 0-16,0-2 4 16,0-1 5-16,0-2-1 15,0-3 3-15,0-2-6 16,3-8-3-16,0-1 1 15,3-7 0-15,0 0 1 0,6-14 0 16,-3 3-5-16,9-5 1 16,-3 3-42-16,3-11-17 15,0 2-93 1</inkml:trace>
  <inkml:trace contextRef="#ctx0" brushRef="#br0" timeOffset="24080.692">10742 5712 216 0,'-6'-8'82'0,"6"8"-44"0,3-10-31 16,0 7 20-16,3 3-1 16,0 0 4-16,3 5-7 15,-3-2-4-15,0 8-11 0,0-3-1 0,-6 15 0 16,0-4 1-16,-6 10 2 15,0-2 1-15,-3 2 3 16,3-3-5-16,-3-2-3 0,3-3-1 16,0-8-1-16,3 1-5 15,3-12 1-15,0 1-2 16,3-14 0-16,0 3 2 16,15-18 2-16,-3 5-3 15,8-14-2-15,-2 6-1 0,6-10 0 16,-3 9 3-16,0 7 2 15,-6 1-2-15,-4 12-2 16,1 2 2-16,-6 18 2 16,0-2 0-16,-9 14 2 15,0-4-2-15,-3 9-1 16,0-4 5 0,0 9 1-16,0-5 0 15,0-4-1-15,0-4-8 16,6-3 0-16,0-3 3 15,6-13 2-15,-3 0 0 16,6-13-2-16,-3 0-8 16,6-14-5-16,-3 3 4 0,6-15 3 15,-3 7 4-15,-1-5 1 16,4 8 1-16,-6 2 0 16,-3 6 0-16,-3 11 2 0,0 2-1 15,-6 18 2-15,0 1 2 16,-6 10 4-16,3-3 5 15,-3 12 3-15,0-7-7 16,0 6-1 0,3-2-5-16,0-3-3 15,0-3-3-15,6-8 1 16,0-2-10-16,6-6-5 16,0-2-19-16,12-14-5 15,-3 0-14-15,9-7-4 16,-7 2 11-16,7-13 8 15,-3 5 18-15,0-5 8 0,-3 5 11 16,-6 0 6-16,-1 6 29 16,-5 7 15-16,0 3-7 15,-6 11-1-15,0 0-12 16,-9 10-3-16,3 0-5 16,-6 14-1-16,3-6-1 15,-2 8-2-15,-1-5 0 0,3 5 0 16,0-5-11-16,9-6-5 15,0-2-3-15,6-5-1 0,-1-3-4 16,7-11 0-16,0 0-12 16,3-10-4-16,-3 2-5 15,3-12 0-15,-3 1-11 32,3-7-4-32,-4 6 24 0,1-1 10 15,-3 3 10-15,-3 5 3 16,-3 2 21-16,-3 12 8 15,0-1-4-15,-6 14-2 16,0-3-6-16,0 8-1 16,0-3-4-16,0 11 1 15,0-3-5-15,0 8 1 0,0-5-9 16,3-3-2-16,0-3-1 16,3-4 0-16,0-4 0 15,6-7 0-15,-3-1-27 16,9-12-11-16,-3 2-19 15,15-13-5-15,-6 2-21 32,5-15-45-32,-2 2 33 15</inkml:trace>
  <inkml:trace contextRef="#ctx0" brushRef="#br0" timeOffset="24528.3708">11822 5368 156 0,'6'-29'60'0,"-6"29"-32"0,0-5-2 16,0 2 23-16,0 11-4 15,0-2-2-15,0 9-13 0,0-1-4 16,-6 17-15-16,0-4 2 0,-8 23 3 16,2-7 7-16,-9 17 6 15,3-9-3-15,0 4 2 16,0-10-16-16,6-2-5 16,0-4-6-16,9-10-2 15,0-5-1-15,12-13-2 0,-3-3-11 16,12-14-5-16,-3 1-3 15,0-16-1-15,0 2 11 16,0-12 5-16,0 4 3 16,-4-2 1-16,1 5 5 15,-3 3 3-15,-3 3 3 0,0 12 1 32,-3 1 2-32,-3 18 1 15,0-2 1-15,0 13 2 16,0-6 4-16,-3 9 1 0,3-4-2 15,0 9 0-15,0-8-12 16,0 0-2-16,0-3-3 16,3-5 0-16,0-3-3 15,6-10 2-15,-3-1-6 0,6-10 0 16,-3 3-46-16,3-13-17 16,-3 2-90-1</inkml:trace>
  <inkml:trace contextRef="#ctx0" brushRef="#br0" timeOffset="25413.6383">12257 5853 236 0,'-12'8'88'0,"12"-8"-48"0,-3 2-25 0,3-2 26 16,0 0-24-16,0 0-6 15,3-2-4-15,0-1 2 16,6-8-4-16,-3 1-5 0,6-11-1 16,0-1 1-16,3-9 0 0,-1 4 0 15,1-5 2-15,0 6 1 16,-12 2 3-16,0 3-3 15,-6 10-2-15,3 1 6 16,-9 12 3 0,3 1 3-16,-6 21 5 15,3-6-8-15,-2 14-1 16,2-5 10-16,0 10 5 16,0-6-10-16,3 6-3 15,0-7-7-15,6-4-1 16,0-2-1-16,6-6-2 15,0-2 1-15,6-8-1 0,-3-3-9 16,11-12-4-16,-2 1-15 16,9-20-8-16,-3 5 0 15,3-16 1-15,-6 5 7 16,-1-8 2-16,-2 8 19 0,-3 6 11 16,-3 5 12-16,0 13 8 15,-3 3-2-15,-3 15-1 16,0 1-7-16,0 13-4 0,0-3-5 15,3 8-2-15,-3-5-3 16,2 5-1-16,-2-5 1 16,3-1 0-16,0-1-16 15,3-7-6-15,-3-1-33 32,3-17-15-32,-3 0-18 15,3-13-37-15,0 3 37 16</inkml:trace>
  <inkml:trace contextRef="#ctx0" brushRef="#br0" timeOffset="25815.3682">12718 5659 296 0,'-12'-7'110'0,"12"7"-60"0,-17 13-36 0,14-13 26 15,-3 10-16-15,0-2-3 0,-6 11-4 16,0-3 2-16,-6 10-11 16,3-2 0-16,-6 8-1 0,3-1-3 15,1 1-1-15,2-5-3 16,3-1-1-16,3-2-4 0,12-8 1 15,0-3-29-15,12-10-11 32,-3-1-12-32,8-12-6 15,-2-1-13-15,12-13-5 16,-6 3 28 0,12-8 24-16,-7 5 26 0,4-10 54 15,-6 2 24-15,-3 3 1 16,-6 5-1-16,-7 6-27 15,1 2-10-15,-12 10-23 0,0 1-6 0,-6 16 1 16,0-3-3-16,-5 13 1 16,2-3-5-16,-3 9-3 15,3-3 0-15,3 7 1 16,0-7-3-16,6 0 0 16,0-5-17-16,15-4-8 15,-3-1-35 1,11-17-13-16,-2 0-8 15,9-12-3-15,-6 1-7 16</inkml:trace>
  <inkml:trace contextRef="#ctx0" brushRef="#br0" timeOffset="26528.0131">13084 5731 288 0,'-6'8'107'0,"6"-8"-58"0,-3 5-33 0,3-5 29 16,0 3-22-16,0-3-5 15,3 0-13-15,-3 0-4 16,6-6-1-16,0 1 0 0,3-5 0 0,0 2-3 15,3-11 0-15,-3 3-14 16,0 0-4-16,0 3 9 16,-6 3 6-16,-3-1 6 15,-6 8 5-15,0 1 11 0,-6 15 5 16,3-2 0-16,-3 15 2 16,0-2 2-16,-6 10 2 15,4-5-3-15,-1 8-3 16,0-2-11-16,6-4-6 15,3-4-3-15,6-6 1 16,0-5-17 0,9-8-6-16,-3-3-19 15,12-15-7-15,-3 2-17 16,14-16-7-16,-2 3-15 16,9-8-4-16,-6 5 14 15,2-13 19 1,-5 8 46-16,0-3 58 15,-6 5 31-15,-3 4-8 0,-3 4-7 16,-1 3-16-16,-2 3-4 16,-3 2-25-16,-3 3 1 0,-3 6 1 15,0-1 0-15,-3 8 3 16,0 1-4-16,-9 7 0 16,3-2 1-16,-6 7 2 0,3-2-6 15,-2 0-1-15,2 0-9 0,3 0-4 16,3-3-1-16,9 0 1 15,-3-2-3-15,8-3-2 16,1-3-1-16,3-2 3 16,0-1 0-16,0 1 1 15,-3-1 0-15,-3 1 2 32,0 0-1-32,-3 5 2 0,-3 0 4 15,-3 10 4-15,0-5-2 16,-9 6 0-16,0-3-1 15,-9 2 0-15,3-2-4 16,-6 0-1-16,3-3-1 16,-2-2-2-16,2-3-26 15,9-8-12-15,3 0-28 0,12-11-10 16,-3 3-42-16,12-10-15 16,0 2 20-1</inkml:trace>
  <inkml:trace contextRef="#ctx0" brushRef="#br0" timeOffset="26897.0466">13581 5628 260 0,'3'-8'96'0,"-3"8"-52"0,0 2-12 0,0-2 35 15,-3 3-26-15,1 0-8 16,-4 5-5-16,0 0 1 16,-3 5-15-16,3 0 1 0,-3 3-1 15,0-3-10-15,3 3-1 16,3-3-1-16,3 3 1 15,0-3-4-15,6-2 1 0,0 0-2 16,9-4-2-16,-3-1-6 16,8-1-2-16,-2-2 7 15,3-1 2-15,-3 1 0 16,-3 5 2-16,-3-3 3 16,-6 6 3-16,-3-3 9 15,-9 5 3-15,3 0 0 0,-12-2 0 16,3-1-7-16,-6 4-4 15,3-4-3-15,-6 1-3 16,4-1-15-16,-1-2-7 16,3-2-73-16,3-4-32 15,0 1-39 1</inkml:trace>
  <inkml:trace contextRef="#ctx0" brushRef="#br0" timeOffset="29087.7298">13980 5794 240 0,'-12'3'90'0,"12"-3"-48"0,3-3-34 0,0 1 21 0,12-4-17 15,-3 1-7-15,9-5-3 16,-3 2-2-16,6-11 0 15,-3 3 2-15,2-5 1 0,-2 3 1 16,-3-6 0-16,-3 3 0 16,-3-1 0-16,-3 7-2 15,-6 4-2 1,0 0 18-16,-12 14 8 16,0 0-2-16,-9 20-2 15,0-1-6-15,-9 9 0 16,7-4 2-16,-4 7 1 15,6-5-10-15,3 3-3 0,3-3-6 16,6-5-3-16,0-3 2 16,15-10 0-16,-3-1-19 0,15-12-9 15,-3 2-16-15,9-16-5 16,-4 3 7-16,4-19 6 16,-3 3 19-16,0 0 8 15,-3 5 9-15,-4 0 5 16,-2 5 34-16,-6 12 17 15,0-1-15-15,-6 18-7 0,-3 1-14 16,-3 10-4-16,3-3-3 16,-9 9 0-16,3-6 0 15,0 8 0-15,0-5-4 16,0-3-3-16,3-2-5 16,6-6-2-16,0 0-19 15,3-18-9 1,0 2-6-16,15-18-4 15,-3 3 9-15,12-20 4 16,-3 4 13-16,5 0 9 16,-5 5 3-16,-3 5 2 15,-3 3 15-15,-6 10 10 0,0 3-2 16,-10 21-1-16,1-2-8 16,-9 7-4-16,0-2 3 0,0 11 2 15,1-6-4-15,2 3-1 16,0-3-9-16,8-5-2 15,1-3 2-15,9-8 1 16,-3-2 0-16,6-8-2 16,-3-1-2-16,3-10 1 31,-4 1 1-31,4-9 0 0,-3 5-3 16,0-7 0-16,0 2-5 15,-3 0-2-15,0 3 2 16,-3 0 3-16,-3 2 3 15,-4 6 3-15,1 0 0 16,-6 10 2-16,0 1 0 16,-6 10 1-16,3-1 13 0,-5 15 6 15,-1-4 0-15,0 9-2 16,0-4-3-16,0 9-1 16,0-5-5-16,3 2-2 15,3-3-9-15,3-2 0 0,0-3-1 16,6-10 2-16,-3-3-3 15,12-6-2-15,-3 1-16 0,12-14-5 16,-4 3-21-16,7-7-7 16,-6 1-23-16,6-7-8 15,-3 0-19 1,-4-5-37-16,-2 4 46 16,0-4 228 30,-3 5-33-46,0 2-2 0,-6 9-34 16,0 2-19-16,-3 10-6 16,-3 1-2-16,-3 10-21 15,0-2 3-15,-6 10 0 0,0-5 2 16,-3 8 1-16,3-3-11 16,0 0-3-16,0-2-6 0,6-9-3 15,0-2-3-15,9-13 1 16,0-1-8-16,9-12-4 15,-3 2-13-15,5-13-4 16,-2 5-11-16,9-2-4 16,-6 2-13-16,6 3-6 15,-3 2 17 1,2 6 8-16,-2 2 14 0,0 3 6 16,-3 3 11-1,0 0 4-15,-4 0 10 0,1-3 6 16,-3 2 18-16,-6-2 10 15,0 0 6-15,-6 3 4 16,0 0-10-16,-9 2-4 16,0 3-7-16,-9 8-4 0,3-3-5 15,-6 17 0-15,4-6 0 16,-4 10 2-16,3-5-8 16,0 3-1-16,3-6-7 15,3 1-2-15,0-3-4 16,6-3-1-16,0-2 1 15,9-9 0-15,0 1-5 0,12-6 1 16,-3 1-14-16,12-17-3 16,-6 3 0-16,5-10 2 15,-5 5 6-15,3-3 4 16,-3 3 5-16,-3 5 4 16,-3 3 3-16,-7 7 1 15,-2 1 11 1,-9 21 5-16,0-3-2 0,-14 16 2 15,2-2 0 1,-15 15 0-16,6-5-3 0,-9 11 0 16,7-3-9-16,-1-6-3 15,6-4-5-15,0-4-1 16,3-4-17-16,6-16-5 16,0-1-18-16,12-20-4 0,0-1-38 15,12-16-16-15,-3 4-56 16,21-12-24-1,-6 6 95-15,9-5 275 32,2 5-60-17,-5 5-17 1,-3 11-50-16,0 2-25 16,-6 8-19-16,-4 1-7 15,1 4-8-15,-3 1-6 0,3 0 0 16,-3-1-1-16,3-2-2 15,-3 0-46-15,2-5-21 16,-2 0-52 0,6-8-58-16,-3 2 63 0</inkml:trace>
  <inkml:trace contextRef="#ctx0" brushRef="#br0" timeOffset="29234.3456">15647 5583 316 0,'-18'8'121'0,"18"-8"-66"0,-26 23-20 0,23-20 40 15,-9 16-22-15,3-3-8 16,-9 15-7-16,3-4-2 15,-6 18-19-15,3-8-1 0,-14 21-2 0,5-10-7 16,-12 10-4-16,6-8-27 16,4 3-9-16,-1-8-89 15,6-3-40-15</inkml:trace>
  <inkml:trace contextRef="#ctx0" brushRef="#br0" timeOffset="30458.6205">16251 5368 132 0,'6'-31'52'0,"-6"31"-28"0,9-24 14 16,-6 19 26-16,0-1 0 16,-3 1-1-16,0 2-13 0,0 1-4 15,0 12-26-15,0 1-3 0,-3 15-2 16,0-2 0-16,-6 24 1 16,0-6-2-16,-8 14 1 15,2-9-4-15,-6 9-1 0,3-9-4 16,0-4-1-16,3-6-6 15,6-8 1-15,3-5-13 0,9-14-5 16,-3 4-8-16,9-25-1 16,-3 3 3-1,0-16 4-15,0 3 12 0,-6 0 7 16,0 2 1-16,-12 11 0 16,3 0 5-16,-11 14 1 31,2-1 4-31,-6 11 1 0,3-3-5 15,0 11-4-15,3-5-4 16,9 2 1-16,0 0-4 16,12 0 1-16,0-2-27 15,18-9-9-15,-3 1-7 16,15-11 1-16,-6 0 24 16,2-14 9-16,-5 4 18 0,3-9 7 15,-3 3 32-15,0-5 14 16,-4 5-8-16,-2-2-5 15,-3 2-19-15,3 0-8 16,-3 3-9-16,3-3-4 16,-3 3-2-16,6 5-3 0,-1 0 1 31,1 5-1-31,-3 1 0 0,0 7 2 16,0 0-3-16,-6 6 0 15,-3-3 3-15,-9 5 1 16,0-2 1-16,-15 7 0 15,3-2-2-15,-12 3 1 16,3-4-2-16,-3-1 2 16,1-1-2-16,2-8-1 0,3 0-4 15,6-7 0-15,0-1 2 16,9-2 3-16,0 0-5 16,12-9 1-16,-3 4-1 15,21-1-1-15,-6 3-10 16,14-5-5-16,-5 2 4 15,6 1 4 1,-6 2 2-16,-1-3 4 16,-2 1 4-16,0-1 1 15,-6 3 1-15,3 0 0 16,-7 0 2-16,1-2 3 16,-3 2-2-16,-3-3-2 0,0 3 0 15,-6 0 1-15,0 0 1 16,-6 0 1-16,0 3-5 0,-3 5 1 15,0 0 0-15,0 8 2 16,0-3 8-16,-3 11 5 16,0-2 2-16,-3 1-1 15,0-1-8-15,3 1-3 16,0-1-3-16,3 2 1 16,3-3-4-16,3-3-2 0,0-2-18 15,6-2-9-15,0-4-24 16,9-2-9-16,-3 0-28 15,12-10-12-15,-4 2-5 16</inkml:trace>
  <inkml:trace contextRef="#ctx0" brushRef="#br0" timeOffset="30790.98">17025 5564 272 0,'3'-10'104'0,"-3"10"-56"0,-9 5-25 0,9-5 29 15,-3 3-14-15,0-1-4 16,-5 9-5-16,2-1 1 15,-3 6-16-15,0-3 1 0,0 6 1 16,0-3-4-16,0 0-2 0,0-3-3 16,3-2-2-16,0-1-6 0,6 1-1 15,0-3 1-15,9 0 0 16,0 0 1-16,9-3 2 16,-3 0-3-16,3-2 0 15,-4-1 1-15,1 1 0 16,-3 0 2-16,-6 2 1 15,0-2 3 1,-6 2 3-16,0 0 2 16,-15 3 3-16,3 0-7 15,-11 0-2-15,2 0-5 16,-6 3-1-16,3-6-30 16,0-3-14-16,3 1-103 15,4-3-45-15,2 0 48 16</inkml:trace>
  <inkml:trace contextRef="#ctx0" brushRef="#br0" timeOffset="32326.7768">17775 5305 236 0,'24'-37'90'0,"-24"37"-48"0,27-45-40 16,-21 37 19-16,3-3 0 0,-3 3 2 15,0 8 12-15,0 0 5 16,-3 14-21-16,0-4 3 0,-12 22-1 16,3-6 2-16,-21 25 1 0,6-9-5 15,-14 22-1 1,2-9-6-16,-3 14 0 0,6-11-7 31,4 0-3-31,2-10-4 0,6-6-1 16,3-5-7-16,15-16-2 15,0-5-9-15,24-26-4 16,-3 2-2-16,11-24 1 16,-2 6 13-16,-6-9 7 15,-3 6 6-15,-12 3 5 16,-3 5 22-16,-18 7 10 0,0 4-4 0,-18 15-2 15,3 0-4-15,-2 14-2 16,2-3-12-16,3 0-5 16,3-3-5-16,6-3-3 15,3 1-4-15,12-8 0 16,0-1-16-16,33-18-4 31,-6 3-10-31,17-16-4 0,-5 3-1 16,15-14 1-16,-10 5 3 15,13-7 4-15,-9 8 20 16,-4-1 8-16,-8 6 26 16,-12 11 12-16,-6 2 2 15,-18 13 0-15,0 1-12 16,-12 20-5-16,3-2-3 0,-6 18-1 16,3-5-2-16,-6 14-1 15,3-9-7-15,0 3-2 16,3-5-4-16,9-3-1 15,1-5-12-15,4-11-5 0,1 0-10 16,21-15-5-16,-3-1 0 16,15-18 2-16,-6 2 16 0,-1-2 8 15,-2 3 7-15,-6 2 5 16,-3 3 20-16,-12 13 10 16,0 0-4-16,-12 15-1 15,0-1-8-15,-6 7-2 16,0-5-11-16,3 2-3 31,0-2-4-31,12-3 1 0,0-2-9 16,12-6-3-16,-3 1-17 15,12-9-7-15,-6 3-11 16,8-11-5-16,-5 3 7 16,6-10 3-16,-6 2 22 15,0-3 12-15,-3 4 4 16,-4 1 4-16,-2 4 15 0,-3 7 11 15,-3 0 2-15,-6 14 2 16,0-3-5-16,-3 13-3 16,0-2-11-16,0 2-4 15,0-3-6-15,0 1-1 16,0-3-3-16,3-6-1 0,0-2-17 31,6-10-5-31,0 2-18 16,6-22-6-16,-3 7-2 15,0-20 3-15,0 6 25 0,-6-5 12 16,0 5 35-16,-6-1 18 16,3 7-5-16,-3 4 0 15,0 3-20-15,0 8-9 16,0 0-6-16,9 6-4 0,-3-1 1 16,9 6-1-16,-3-3 0 15,12 2 0-15,-4 1-7 16,10 0-3-16,-3-1 12 15,6 1 5-15,-6 0-2 16,2-1-3-16,-5 1-1 16,-3 5-1-16,-3 0 17 0,-6 0 9 15,0-3 0-15,-15 6 2 16,3-3-10-16,-9 5 0 16,0-3-11-16,3 4-2 15,0-4-5-15,9 3-1 16,0-2-1-16,12-3 0 15,-3 0 2 1,9-3 0-16,-3-2-5 0,3 5 1 16,-3-3 2-16,-1 0 1 15,1 1 1-15,-6 2 0 16,0-1 13-16,-9 4 8 16,0-3-1-16,-6 0-2 15,0 0-8-15,-9 0-2 16,4-3-6-16,-7 0-4 0,3-2-48 15,0 0-19-15,0-1-137 16</inkml:trace>
  <inkml:trace contextRef="#ctx0" brushRef="#br0" timeOffset="33059.53">19216 5551 244 0,'0'-26'93'0,"0"26"-50"0,6-6-13 16,-3 4 31-16,-3 4-16 15,0 1-3-15,-6 18-16 16,0-2-4-16,-9 23-13 0,3-8-1 0,-3 30-1 16,4-11-3-16,-7 18-1 15,3-13-3-15,3 3-3 16,0-8-3-16,6-8 1 16,0-8-32-16,6-13-16 15,0-6-1-15,9-23 0 16,-3 0 21-16,6-27 12 0,0 6 19 0,3-19 12 15,0 8 32-15,-1-16 18 16,-2 8-9-16,0-3-3 16,-3 3-18-16,3 8-7 15,-3 5-7-15,3 9-2 16,-3 1-8-16,9 9-4 31,-3 3-1-31,8 10 1 0,-2 0-3 16,3 8 0-16,-3-1 1 15,-3 7 2-15,-3-1 1 16,-9 0 3-16,0-2-3 16,-15 2 0-16,0-2-1 15,-21 2-2-15,6-3 1 16,-12 1-1-16,7-3 0 0,2 0 0 16,3 0-22-16,3-3-10 15,3 0-37-15,6 1-16 16,3 2-70-1</inkml:trace>
  <inkml:trace contextRef="#ctx0" brushRef="#br0" timeOffset="33814.0251">19550 5435 236 0,'-15'-27'88'0,"15"27"-48"0,6-16-25 16,-3 14 26-16,3-4-9 16,-4 4 1-16,7 2-9 15,-3 0-3-15,0 16-12 16,0-3 3-16,-3 16 2 0,3-5 4 0,-15 18 3 15,3-5-11-15,-6 8-3 16,3-5-5-16,1 5-2 16,-1-6 3-16,-3-7 0 15,3-5-4-15,6-9-1 16,0-2-13-16,6-16-2 16,-3 0-3-1,12-16 2-15,0 3 3 16,11-14 2-16,-2 4 5 0,12-1 5 15,-6 5 0-15,0 9-1 16,-4 2 5-16,-2 13 3 16,-3 0-3-16,-9 9-1 15,0-4 2-15,-9 9 3 16,0-3 4-16,-6 10 2 0,0-5-8 16,0 0-1-16,0 0-4 15,3-7 0-15,3-4-3 16,9-7 1-16,0 0-9 15,9-14-2-15,-3 3 8 16,6-8 6-16,-4 0-1 16,4-2 1-1,-3 2 1-15,0 3 0 16,-3 2 2-16,3 6 1 16,-3 0-1-16,0 5-2 0,-4 0 1 15,1 5 1-15,-3 0 5 16,-3 6 6-16,-3-3-1 15,-6 8 1-15,0-3 6 16,-6 0 5-16,3 3-4 0,-6-6-2 16,4 1-10-16,-7-8-3 15,3-1-8-15,3-7-2 16,0 0-20-16,9-11-7 16,0 0-16-16,9-16-5 15,0 3-29-15,12-13-13 16,-4 7 0-16,22-10-13 15,-6 8 49-15</inkml:trace>
  <inkml:trace contextRef="#ctx0" brushRef="#br0" timeOffset="34815.6222">20303 5300 288 0,'0'10'110'0,"0"-10"-60"0,-9 40-30 16,9-35 30-16,-6 16-14 0,0-5-1 31,-6 24-11-31,3-6-5 16,-9 14-11-16,3-8 1 0,0 13 2 15,3-8-6-15,6-3-3 16,0-5-4-16,9-5 1 0,0-6-6 16,6-13-3-16,0 1-10 15,6-17-2-15,-3-2 0 16,-6-11 1-16,0 0 12 0,-9-11 5 16,3 6 5-16,-15-3 2 15,3 3 12-15,-15 8 7 16,4 2-5-16,-4 6 1 15,6 0-11-15,0 8-2 16,3-1-5-16,9 3-1 16,3 1-4-1,18 4 1-15,-3 1 2 16,18-3 3-16,-6-3-38 16,9-2-14-16,-4-3-6 15,7 0-1-15,-6 0 28 0,0 0 13 16,-6 0 28-16,-4 0 15 15,-2 0 19-15,-6 0 9 16,-3 0-7-16,-3-3-3 0,0 3-17 16,0-5-4-16,0 2-15 15,6-5-6-15,-3 3-1 16,12-3-1-16,-3 3-3 16,12-3 2-16,-4 3 1 15,4 2 2-15,-3 0-6 16,3 3 1-1,-6 0-8-15,-4 3-1 16,-2 0 7-16,-3 7 2 16,-3-2 5-16,-12 5 1 15,0-2 1-15,-15 2 2 16,3-2 3-16,-11-1 5 16,2 1-6-16,0-3-2 15,3 0-3-15,6-6 0 0,3 1-4 16,9-8-2-16,0-1-9 15,15-12-5-15,-3 2-2 16,15-8-1-16,-6 6 0 16,9-3 2-16,11-9 8 15,-2 12 5-15,-6 5 4 0,0 7 1 16,-9 9 8-16,-7 8 7 16,-5 4 6-16,-6 1 2 0,0-2-8 15,-3 7-2-15,0-5-3 16,-6 2-1-16,0-2-1 15,0 0 2-15,0-3-3 16,3-5-2-16,1 0-2 31,4-8 0-31,1 0-11 0,6-16-2 16,9-16-6-16,6 1-3 16,3-6 4-16,6 5 4 15,-1 0 6-15,-2 8 5 16,-6 6 1-16,-3 7 2 15,-3 11 11-15,-6 11 6 16,-7 7 1-16,-5 6-1 0,0-5-4 16,-2 7-2-16,-1-5-4 15,-3 6-1-15,3-4-19 16,0-1-5-16,0-4-110 0,9-10-49 16,0-3 9-1</inkml:trace>
  <inkml:trace contextRef="#ctx0" brushRef="#br0" timeOffset="36602.471">21478 5604 300 0,'6'-27'112'0,"-6"27"-60"0,9-5-30 16,-6 2 33-16,-3 6-16 15,0 0-2-15,0 10-20 16,0-2-5-16,-9 18-8 0,0-5-1 0,-9 15 1 16,4-4-2-16,-4 7-2 15,3-8 1-15,0-2 1 16,3-5-3-16,9-14-2 16,0-3-1-16,15-20 3 15,-3-1-5-15,12-21 2 16,11-23 0-1,4 2 2-15,-6 11-1 16,-6 7 1-16,-3 9 2 16,-6 23 8-1,-4 6 5-15,1 7-4 0,-3-2-3 16,-3 0-3-16,9 5 0 16,-3-2-2-16,9-3-1 15,-3 0 1-15,6-8-1 0,-1 0 2 16,4-8 1-16,6-8-12 15,-3-5-4-15,-4-6-5 16,-5 4-2-16,-6 1 12 16,-3 7 4-16,-6 4 0 15,-6 11 3-15,-3 8 5 16,-9 10 2-16,-6 14 11 0,0-8 4 16,4-5-3-16,-13 10 2 15,6-3-2-15,0 3 0 16,3-2-9-16,9-3-5 15,3 5-1-15,9-6 0 16,12-12-6-16,0-8-2 31,0-3-9-31,9-8-2 0,8-8-13 16,4-8-4-16,0-2-29 16,0-4-11-16,2 1 6 15,-2-2 3-15,-3 2 31 16,-6-1 15-16,-4 4 16 0,-2 5 7 15,-3 2 33-15,-6 6 15 16,-6 5 3-16,-3 5 4 0,-6 6-11 16,-6 10-5-16,-9 16-12 15,3-2-5-15,3-6-7 16,-11 19 0-16,2-6-5 16,0 19-1-16,-15 45-8 15,15-48-4-15,3-7-1 16,4-1-1-1,2-8-9-15,6-7-4 16,3-3-11-16,6-22-5 16,6-12 0-16,9-22 0 15,2-10 10-15,10-6 6 16,3 0 8-16,-9 17 3 16,-6 4 2-16,5-5 0 15,10-10 2-15,-6 10 3 0,0 6 2 16,-4 7 1-16,-2 6-4 15,-3 2-1-15,-3 4 1 16,-3 7 0-16,0 5 2 0,-3-3 3 16,-3 6 9-16,-3 3 3 15,-3 2 1-15,-6-2-2 32,3-3-2-32,-15 2 1 0,-12 4-10 15,0-1-3-15,-5-3-4 16,5-2 1-16,6 0-4 15,6-2-2-15,6-4-23 16,9-2-10-16,12-2-14 16,6-1-7-16,12-5-11 15,0-3-3-15,5 1 19 0,-2-6 11 16,0 5 17-16,0-5 8 16,0 3 16-16,-7 0 10 15,-2 2 37-15,-3 6 19 16,-6 8-12-16,-3 2-4 15,-6 6-18-15,-6 7-5 16,-3 3-10-16,-3 8-2 0,-3 3-5 16,0-5-1-16,3-1-1 15,0-7 0-15,3-6-7 16,3-8-7-16,6-10-1 16,0 0-13-16,12-9-2 15,9-10-1-15,6-7 1 31,3-1 12-31,-1 0 8 0,-2 3 0 16,-3 5-1-16,-3 11 6 16,-3 5 3-16,-1 8 3 15,1 5 5-15,-6 3-10 16,6 3-2-16,-3 0 0 16,-6-6 3-16,-3 0 0 15,3-2 2-15,2-6-4 0,-2-5 0 16,-6-2-1-16,6-6 1 15,-6-5-7-15,0 5-1 16,0-3-5 0,-6 9 5-16,-6 4 3 15,0 12 8-15,-3 7 6 16,-3 8 5 0,-3 5 4-16,-2 1 2 15,-7-1 3-15,6 3-8 16,9-7-3-16,0-4-4 0,9 3-2 15,3 8-8-15,6-10 0 16,0-6-17-16,3-5-6 16,0-5-42-16,0-9-19 15,2-1-102-15</inkml:trace>
  <inkml:trace contextRef="#ctx0" brushRef="#br0" timeOffset="38268.3735">23175 5625 352 0,'-18'-11'132'0,"12"14"-72"0,-3-3-48 0,3 0 32 0,-3 8-25 15,-6 3-5-15,-2 7-3 16,-10 1 0-16,12-6-5 16,0-3 0-16,-6 9 1 0,-3 5-1 15,9-8-1-15,1-3-3 16,14 0 1 0,14 3-4-16,10-8 0 15,6-5 1-15,3-6 0 16,3 0-3-16,-1-2 2 15,-2 0 1-15,-15 2 2 16,-3 0 1-16,-9 6 1 16,-6 8 4-16,-6 2 5 15,0-5-3-15,-15 8 2 0,-6 10-3 16,-6-2 2-16,-2-3-8 16,2-5-4-16,-3-3 0 0,3-2 0 15,7-3-24-15,8-8-10 16,6-6-33-16,18-1-14 15,9-9-23-15,9-3-10 16,14 1 54-16,-2-1 26 0,-3 3 37 16,8 3 17-16,1 0 33 15,3 2 14-15,-4 1-1 16,-2 2-2-16,3 0-13 16,-6 0-6-16,-10 0-17 15,4-3-6-15,-9-5-10 31,-3 1-5-31,-3-1-6 0,-3-6 0 16,-7 1-2-16,4 3 0 16,0 2-7-16,-3 5-4 15,-3 6 2-15,-3 5 4 16,-6 5 2-16,-6 9 0 16,1 4 15-16,-7 3 5 15,-3 3 4-15,-3 0 1 0,3 2-9 16,0 3-2-16,3 1-3 15,13-7 1-15,2-4-9 16,9-3 0-16,5-3 0 0,1-5 1 16,12-5-15-16,0-6-4 15,0-5-14-15,6-8-4 32,2 0 9-32,4-5 5 0,3 3 7 15,-1-6 6-15,-5 3 8 16,-6-1 4-16,-9 9 31 15,-3 5 14-15,-9 8-8 16,-12 6-2-16,-12 1-12 16,0 9-3-16,-6 8-8 15,-3 8-3-15,6 2-1 0,1-5-1 16,5-2-2-16,3-3 1 16,3-6-9-16,3-5 0 15,6-5-13-15,6-8-3 16,9-10 0-16,3-3 3 15,14-9 2-15,4-4 1 16,6-1 0-16,2 1 0 0,-2-8 2 16,-9 10 1-16,-3 5 3 15,-10 9 2-15,-2 7 17 16,-6 8 9-16,-9 6-5 0,0 5-2 16,-6 5-4-16,0 5-2 15,0 1-5-15,0-3-1 31,0-6-6-31,9 3-16 16,0-13-3-16,-3-10-20 16,9-9-6-16,6-7-29 15,3-6-12-15,3-8-9 16,5-5-38 0,13-8 42-16,0-3 278 31,11-20-56-31,-14 15 12 15,-15 16-58 1,-12 15-38-16,-3 15-13 16,-6 12-19-16,-9 13 1 0,-3 14 3 15,-3 5 5-15,-3 3 2 16,-3 5-8 0,3 0-4-16,9-3-6 15,3-5-4-15,6-5-5 16,6-8-2-16,6-6-4 15,3-10-1-15,0-8-3 16,-9-5 1-16,3 0 0 0,0-9 1 16,-1-7-13-16,-8-3-4 15,-9 1-3-15,-14-4 2 16,-1 6 8-16,-12 2 3 16,3 4 27-16,-2 1 13 0,8 1 2 15,3 5 1-15,6 3 0 16,9 0 0-16,6-1-2 15,15 1 1-15,9-3-9 16,6 5-1-16,11 1-7 0,-2-1-2 16,-9 0-7-16,5 9 0 15,-5-1-43-15,-3 3-19 16,-6 5-130 0</inkml:trace>
  <inkml:trace contextRef="#ctx0" brushRef="#br0" timeOffset="38418.1472">24532 5884 460 0,'-32'8'170'0,"23"-8"-92"0,3 0-91 0,3 0 28 16,0-2-67-16,0-1-22 15,0-2-106-15,-3-1-47 16</inkml:trace>
  <inkml:trace contextRef="#ctx0" brushRef="#br0" timeOffset="69457.7201">1437 7594 336 0,'-18'26'126'0,"12"-18"-68"0,0 3-54 0,6-11 26 15</inkml:trace>
  <inkml:trace contextRef="#ctx0" brushRef="#br0" timeOffset="70026.4564">1416 7623 567 0,'15'-22'6'16,"12"-15"-4"-16,9-2-8 0,-4-25-1 15,7-5-2-15,3-5 3 0,-12 0-7 16,-4-5-2-16,-2-3 3 15,0 5 5-15,-12 22 4 16,0 12 2-16,-6 14 18 16,-6 56 11-1,0 20-10-15,0 17-9 16,-9 20-4-16,-3 6 8 0,3-2 6 16,0-6-4-16,-3-8 0 15,9-16-9-15,3-18-2 31,6-14-9-31,6-23-2 16,-3-14-7-16,6-21-4 16,6-18-8-16,2-24-1 15,4-11 1-15,9 6 1 0,-9-6 14 16,0 11 6-16,-13 27 19 0,-2 15 8 16,-9 27 9-16,-9 10 6 15,-6 21-11-15,1 14-6 16,-4 32-7-16,0-12-3 15,3 4-4-15,6-3 1 16,3-11-4-16,6-10-2 0,3-9-14 16,15-9-4-16,3-17-35 15,8-16-14-15,-2-15-48 16,3-11-17-16,-3-11 20 16,-7 6 236 30,-8 31-41-46,-3 19-5 16,-6 11-30-16,-6 2-16 16,-3 8-9-16,-3 5-3 15,0-2-12-15,0-5-3 0,3-6 0 16,0-5-14-16,3-6-5 16,6-7-44-16,0-14-18 15,0-10-69-15</inkml:trace>
  <inkml:trace contextRef="#ctx0" brushRef="#br0" timeOffset="70194.8973">2131 7186 364 0,'-12'27'137'0,"6"-20"-74"0,0 23-65 0,6-25 23 16,6 5-16-16,0 1-4 16,3-3-4-16,-3-3 2 15,3-5-44-15,2-2-19 0,1-9-50 16,3 0-53-1,0 4 53-15</inkml:trace>
  <inkml:trace contextRef="#ctx0" brushRef="#br0" timeOffset="70542.3124">2277 7289 316 0,'-12'40'121'0,"9"-14"-66"0,-3-4-49 0,3-14 25 16,-3 2-6-16,0 9 0 15,0 2-1-15,-6 3 2 16,3-3-14-16,0-5-5 0,0-3 0 0,3-3-4 16,3-4-2-16,3-6-5 15,6-13 0-15,6-9-18 0,3-4-8 16,12-16-13-16,0-3-6 16,-1 0 0-16,1 2 0 15,-3 6 23-15,0 5 10 31,-6 9 30-31,-7 9 14 16,-2 9 14-16,0 5 9 0,-3 13-16 16,-3 19-6-16,-3 0-6 15,-3 0 0-15,0 2-9 16,0 0-1-16,3-4-7 16,6-4-4-16,0-5-21 15,3-8-10-15,-3-5-82 0,3-5-35 16</inkml:trace>
  <inkml:trace contextRef="#ctx0" brushRef="#br0" timeOffset="74108.8231">2943 7210 120 0,'3'-5'46'0,"-6"-14"-24"0,6-2 14 15,0 13 25-15,0 0-13 16,-3 0-2-16,3 3-10 16,-3 5 0-16,0 0-20 0,0 2 6 0,0 14 5 15,0 8-11-15,-3 11-1 31,-3 2-7-31,-3-3-3 16,0 6 2-16,-3-1 0 0,1 1 3 16,-1-6 1-16,3-7-3 15,0-6-3-15,3-2-5 16,3-9 0-16,3-5-2 16,6-7 0-16,3-11 2 15,0-9 2-15,3-4-3 0,-1-6 0 16,1-7 1-16,3-6 0 15,0 2 0-15,3 6 0 16,-3 5-3-16,0 9 2 16,-3 7 1-16,0 8 0 0,-3 16-3 15,-4 10 2-15,-2 11 3 16,-3 6 3-16,-3-1-2 16,1 8-2-16,-4-2 0 15,3-3-1-15,0-8-3 16,3 0 2-16,0-5-4 15,3-8 1-15,0-8-36 0,3-5-15 32,2-11-19-32,7-11-6 15,6-5 18-15,-3 1 13 16,3-1 32-16,-3 3 15 16,-6-1 65-16,0 7 28 15,-4 4-12-15,1 6-7 16,-3-3-26-16,3 5-9 0,-3 0-19 15,9-4-9 1,3 1-5-16,0-7-6 0,0 0 1 16,-3-3-4-16,-1 0-1 15,-2 0-8 1,-3-8-4-16,-3 14 3 0,-6-3 1 16,-3 7 9-16,-6 6 2 0,-6 8 3 15,-5 8 0-15,-4 11 0 16,0-1 0-16,0-2 0 15,0 2 2-15,6 1 8 16,10 2 3-16,5-3-9 16,6 1-1-16,3-6-5 31,5-5 0-31,4-6 2 0,6-7 2 16,0-6-30-16,3-5-13 15,0-2-12-15,-4-3-4 16,-2-6 12-16,-3-2 5 15,0 2 23-15,-3 4 12 16,-3 1 46-16,-3 6 22 16,0 3-3-16,0 2-2 0,3 3-27 15,0 0-11-15,3-2-10 0,-1 2-2 16,7-6-5-16,3 1-2 16,0-5 0-16,0-4-1 15,0-4-7-15,-6-1-3 16,-4-2-5-16,-2 0-4 15,-3 5 8 1,-6 0 6-16,-6 6 2 16,-9 2 1-16,1 8 2 15,-4 8 2-15,0 8 8 16,0 7 5-16,3 9 6 16,0-3 2-16,3 3-6 15,3 0-2-15,3-3-7 16,6-3 0-16,3-5-7 0,6-5-3 15,3-5 1-15,6-8 2 16,6-11-20-16,3-6-9 16,2-1-37-16,4-9-16 15,3-11-63 1</inkml:trace>
  <inkml:trace contextRef="#ctx0" brushRef="#br0" timeOffset="74810.2871">3798 7006 228 0,'3'-8'88'0,"-3"8"-48"0,0 6-16 0,0-1 29 15,0 8-9-15,0 8-2 16,-3 14-8-16,0 2-4 16,0 10-16-16,-3 1 4 0,0-3 3 31,0-3-7-31,3-5-1 0,0-8-9 16,0-5-3-16,0-11-3 15,6-7 0-15,-3-6-18 16,3-11-7-16,0-7-10 15,0-9-5-15,-3-2 12 16,-3 5 7-16,0 3 14 16,-6 5 8-16,-6 8 10 0,0 11 4 15,0 13 5-15,0 8 1 16,0-1-2-16,4 4 2 16,2 5-4-16,3-1 1 15,6-2-9-15,6-5-4 16,3-8-2-16,-1-3-1 15,7-7-18 1,0-9-8-16,3-8-30 16,3-4-13-16,3-4 2 0,0 1 0 15,5-1 31-15,-5 0 14 16,0 4 29-16,-3 9 15 16,-3-2 29-16,-4 3 13 15,4 5-14-15,0 0-4 16,0-3-18-16,0-2-6 0,-3 0-12 15,3-6-6-15,-3-5-3 16,-4 1 1-16,1-7-1 16,-3 1-1-16,-3-3-10 15,-3 6-4-15,-3-1 5 16,-6 6 2-16,-3 5 5 16,-3 3 1-16,-2 10-2 0,-4 8 2 15,-6 14 14-15,0 10 6 16,0 0 10-16,0 5 7 15,4 1-2-15,5-6 0 16,6-6-19-16,6-7-9 16,6-5-7-16,12-6 0 15,6-8-1 1,5-10 0-16,4-11-22 16,0-2-10-16,3-12-33 0,-4-4-15 15,-2-8-38 1,0-6-50-16,-3 3 56 15</inkml:trace>
  <inkml:trace contextRef="#ctx0" brushRef="#br0" timeOffset="75174.0154">4295 6985 212 0,'12'-16'82'0,"5"16"-44"0,-23-3-3 15,6 6 34-15,0 0-17 16,-3 7-8-16,0 9-10 16,0 7-4-16,-2 9-17 15,-4 15 3-15,0 0 2 0,0 1-2 16,0-6 3-16,0-6-6 15,3-4 0 1,3-9-8-16,3-7-3 16,3-9-10-16,3-7-5 15,3-11-11-15,3-5-3 16,-3-9 2-16,-9-1 2 16,0 2 11-16,-6 2 4 0,-6 8 3 15,-3 9 1-15,0 7 16 16,3 6 6-16,0 2 0 0,3 8 0 15,0 0-6-15,3-2 0 16,0-1-5-16,3 1 1 16,3-3-5-16,0-3-2 15,3-3 0-15,3-4-1 16,3-4 0-16,3-4 2 16,0-4-12-1,0 1-3-15,-3 0-71 16,6 0-29-16,-6-9-42 15</inkml:trace>
  <inkml:trace contextRef="#ctx0" brushRef="#br0" timeOffset="76835.1812">4634 7202 264 0,'-12'0'101'0,"9"5"-54"0,0-5-48 15,3 0 20-15,0 0-13 16,0 0-3-16,0 0-22 15,3 3-10-15,3 0-87 16,3-3-36-16</inkml:trace>
  <inkml:trace contextRef="#ctx0" brushRef="#br0" timeOffset="76982.1949">4679 7361 220 0,'-15'13'85'0,"9"-8"-46"0,3-13-30 15,3 3 19-15,0 5-19 16,3-5-4-16,3-1-13 0,0 1-3 16,12 0-95-16,2-6-42 15</inkml:trace>
  <inkml:trace contextRef="#ctx0" brushRef="#br0" timeOffset="77198.8137">5265 6961 216 0,'3'-5'82'0,"-12"0"-44"0,15-3-18 16,-6 8 24-16</inkml:trace>
  <inkml:trace contextRef="#ctx0" brushRef="#br0" timeOffset="77499.2124">5268 6945 481 0,'-3'11'53'16,"-6"10"-27"-16,-6 16-7 0,-9 13-5 15,-8 14 1-15,-4 2 1 16,3 3 0-16,3 0 3 15,7-3-7-15,2-3 1 16,6-7-8-16,3-11-3 16,3-8-6-16,6-11 0 15,9-15 4-15,9-11 2 0,-3 0-11 16,26-35-4-16,4-9-1 16,-3 1 1-16,-6 1 10 0,-13 5 4 15,-5 0 2-15,-15 16 1 16,-15 2 2-1,-5 11 3-15,-4 11-2 0,0 5-2 16,3 0-2-16,3 0-3 0,9 0-13 16,6-1-4-16,12 1-73 15,21-2-32-15,6-6-29 32</inkml:trace>
  <inkml:trace contextRef="#ctx0" brushRef="#br0" timeOffset="77586.8026">5447 7353 364 0,'-27'8'134'0,"18"-14"-72"0,3 12-63 0,3-9 23 0</inkml:trace>
  <inkml:trace contextRef="#ctx0" brushRef="#br0" timeOffset="77624.615">5405 7353 557 0,'6'-6'-37'0</inkml:trace>
  <inkml:trace contextRef="#ctx0" brushRef="#br0" timeOffset="79329.7386">5813 7128 184 0,'-9'-11'71'0,"3"6"-38"0,3 0-21 0,0 2 21 15,0 3-2-15,0 3 4 16,0 5-8-16,-6 2-2 15,0 11-14-15,-3 11 7 0,-3 3 4 0,-3-1 0 16,4-5 1-16,2-2-8 16,6-6-4-16,3-5-9 15,6-6-1-15,9-5-8 16,2-7 0-16,7-11-2 16,0-14 1-16,6-10-15 15,6-3-8 1,2-5 10-16,-5 3 4 15,-3 8 11-15,-9 7 5 16,-9 6 28-16,-12 13 12 16,-6 13-2-16,-3 17 1 15,-6 12-16-15,-3 16-5 16,0 6-10-16,3 5-5 0,1-1-1 16,-1 4 1-16,3-6-1 0,3-5 2 15,6-11-4-15,3-7-2 16,3-11-29-16,6-16-14 15,3-14-38-15,6-15-17 16,6-11-28 0</inkml:trace>
  <inkml:trace contextRef="#ctx0" brushRef="#br0" timeOffset="79662.4486">6092 7131 272 0,'0'-11'104'0,"3"6"-56"0,0 2-32 16,0 3 29-16,0 0-20 15,3 3-6-15,0 2-9 16,3 3-2-16,-3 5-5 16,-3 6-2-16,0 2 2 0,-3 5 0 0,-6 9 1 15,-3-1-2-15,-6-2-2 16,-5 2 1-16,-1 1-1 16,-6-6 0-16,0-5 2 15,3-3-1-15,6-5 2 0,4-6 7 16,2-2 5-16,6-3-7 15,6 1-2-15,12-4-4 0,5-2 1 16,10-2-4-16,3-1 0 16,3-2 3-16,-3-3 1 15,-1-3-15-15,4-2-6 16,0-8-33-16,-1-3-13 16,1-8-21-16,0 0-10 31,-3-7-10-31</inkml:trace>
  <inkml:trace contextRef="#ctx0" brushRef="#br0" timeOffset="79978.2899">6494 6980 332 0,'-3'0'126'0,"0"0"-68"0,-6 5-46 16,3-2 30-16,1 7-13 0,-4 9-2 16,-3 10-9-16,-6 11-1 15,-6 10-10-15,-3 8 5 0,-3-2 3 16,4 2-1-16,2-5 2 15,6-11-5-15,3-8 1 0,6-7-9 16,6-6-4-16,6-8-5 16,6-10 1-16,9-11 1 15,9-11-1 1,0-2-7-16,-1-2-3 16,-5-4 6-16,-3 3 4 15,-9 3 4-15,-3 5 3 16,-9 6-1-16,-3 2 2 15,-3 5-4-15,-3 3 0 16,0 0 1-16,3 3 0 16,0-3-27-16,6 2-9 0,-3-2-97 15,12 3-42-15</inkml:trace>
  <inkml:trace contextRef="#ctx0" brushRef="#br0" timeOffset="81813.8052">6801 7168 116 0,'0'-3'46'0,"-15"0"-24"0,15-2 16 0,-3 0 26 15,3-3-18-15,-3-3-6 16,0 1-13-16,0-6-3 16,-3 2-13-16,0 1 9 0,0 0 3 15,-3 5-11-15,3 3-5 0,-3 5 2 0,0 8 2 16,-2 2-6-16,-1 9-3 16,-3 2 7-16,0 5 4 15,3 1 0-15,3-3 2 16,3-3-10-16,0-5-3 15,6-3-9-15,3-5 0 32,6-8 3-32,6-5 4 0,9-11 3 15,6-3 3-15,5-5-3 16,1-2 0-16,-3 0-1 16,-6 2-2-16,-7 5-2 15,-5 3 1-15,-6 8 3 16,-3 8 3-16,-9 8-2 15,-6 11-2-15,-3 5 6 0,-6 7 5 16,-2 9-8-16,-7 5-2 16,0-3 0-16,6 1 1 15,0-1-1-15,6-5-2 16,4-8-2-16,5-5 1 16,3-5-10-16,3-9-5 0,9-7-28 15,8-11-11-15,7-8-26 16,6-8-12-16,6-10-19 15</inkml:trace>
  <inkml:trace contextRef="#ctx0" brushRef="#br0" timeOffset="82014.1901">7042 7078 280 0,'3'0'104'0,"-6"2"-56"0,0 14-30 0,0-8 28 0,0 5-11 15,-3 11-3-15,0 11-7 16,0 2-2-16,-3 8-12 15,-3 2-2-15,-3 3-2 0,1 1-3 16,-4-6-3-16,6-3 0 16,0-2 1-16,3-9-21 15,6-7-7-15,3-8-44 0,6-11-18 16,9-5-58 0</inkml:trace>
  <inkml:trace contextRef="#ctx0" brushRef="#br0" timeOffset="82414.3694">7349 7228 228 0,'-9'0'88'0,"12"0"-48"0,-6 8-9 0,3-2 29 16,3 2-21-16,-3 2-8 15,3 9-9-15,0-1-3 16,0 6-10-16,2 2-8 0,1 4-3 16,0-1 3-16,0 0 1 15,0-3 0-15,0 3-2 16,0-5-17 0,3-8-9-16,0-8-37 15,0-5-15-15,0-9-49 16</inkml:trace>
  <inkml:trace contextRef="#ctx0" brushRef="#br0" timeOffset="82655.3218">7488 7205 232 0,'-8'-3'88'0,"5"-10"-48"0,-3-3-12 16,3 19 30-16,-3-9-17 15,0 12-4-15,-3-1-19 16,0 8-9-16,-3 6-5 15,-6 10 3-15,-6 5 3 0,-5 0-5 16,-4 9-3 0,-3-1 1-16,0-5 0 15,7 0-4-15,5-2 1 16,6-6 0-16,6-5 0 16,15-9-47-16,9-4-20 15,9-8-81 1</inkml:trace>
  <inkml:trace contextRef="#ctx0" brushRef="#br0" timeOffset="82886.2301">7733 7136 312 0,'-9'10'115'0,"12"1"-62"0,-3 15-35 0,0-15 28 0,0 10-18 15,0 8-3-15,-6 6-15 16,0 4-4-16,-3 9-4 16,0 0-2-16,-3 2 3 0,3-2-2 0,3-6 2 15,3-2-31 1,3-11-11-16,6-11-42 0,3-2-16 16,3-13-33-1</inkml:trace>
  <inkml:trace contextRef="#ctx0" brushRef="#br0" timeOffset="83171.1043">7828 7451 256 0,'12'-27'96'0,"-6"19"-52"0,9-13-45 16,-7 11 20-16,4-4-15 15,3 1-2-15,3-3 0 0,3 6 3 32,0 2-2-32,0 2 0 0,-6 9 3 15,-4 5 10-15,-2 5 5 16,-6 3 2-16,-6 5 3 15,-3 6 3-15,-6 2 2 16,-2-3-5-16,-4 6-2 16,0-3-9-16,0-5-2 0,0-6-5 15,0-4-3-15,3-6-2 16,4-6-3-16,-1-12-17 16,3-4-9-16,3-4-46 0,6-3-21 15,3-14-61 1</inkml:trace>
  <inkml:trace contextRef="#ctx0" brushRef="#br0" timeOffset="86505.2252">8179 7125 240 0,'-18'3'90'0,"12"0"-48"0,0-6-12 0,6 3 34 16,0 0-32-16,0 0-9 15,6 0-13-15,0-3-2 0,3 1-5 16,0 2-2-16,0 0 2 0,0 0-2 15,3 0 2-15,0-3-2 16,0 0-1-16,2 1-21 16,-2-1-9-16,0 0-25 15,6-2-10-15,-3-3-56 32</inkml:trace>
  <inkml:trace contextRef="#ctx0" brushRef="#br0" timeOffset="86736.6002">8486 6929 280 0,'-6'0'104'0,"0"0"-56"0,0 3-38 15,6-3 25-15,0 5-15 0,-3 3-3 16,3 3-8-16,-6 5-1 16,0 8-5-16,-6 5 0 0,0 2 1 15,-6-1-5-15,3-1 1 16,0-3 0-16,9 1 2 15,-2-6-1-15,11 0-1 16,2-11-35 0,7 1-14-16,0-11-50 15,9 0-62 1,3-8 46-16</inkml:trace>
  <inkml:trace contextRef="#ctx0" brushRef="#br0" timeOffset="87175.2804">8646 7006 184 0,'3'-16'71'0,"-3"-2"-38"0,0 10-8 16,0 3 25-16,0 5-5 16,-3-3 0-16,0 0-16 15,0 1-6-15,-3 4-13 16,0 1 2-16,1 18 4 16,-4 0-6-16,0 3 4 15,0-3 2-15,3 0-6 0,0 1-1 16,3-9-7-16,0-3-2 15,6-2 0-15,3-5 2 16,0-3-3-16,3-3 0 16,3-7-8-16,2-4-2 15,1-7-1-15,0 3 0 16,0-3 7 0,3-1 4-16,-6 1 0 15,-3 8-2-15,-6 2 4 16,-3 6 3-16,-3 3 12 0,-3 9 5 15,-3 7-7-15,0 7-1 16,-3 5-5 0,0 1-3-16,0 2-2 0,3 3 0 15,0-3-2-15,1 5-1 0,2-10-4 16,3 2 0-16,0-7-3 16,6-1 0-16,3-10-45 15,2 3-18-15,4-8-85 16</inkml:trace>
  <inkml:trace contextRef="#ctx0" brushRef="#br0" timeOffset="87713.042">8980 7067 332 0,'-21'11'126'0,"18"-11"-68"0,6 2-41 0,-3-2 30 16,3 0-12-16,3 0-3 16,0 0-10-16,0 3-1 15,0-3-12-15,0 0-3 0,0 0 0 16,0-3-5-16,2 1-1 16,1-4 0-16,3 1 2 15,0 0 1-15,3-3 1 0,0 0-5 16,-3 0 1-16,3 0 0 15,-3 3 2-15,3-3-1 16,-4 2-1-16,-2 4 3 16,-9 10-2-1,-3 5-1-15,0 8-2 32,0 0 1-32,0 11 1 0,-2 16 2 15,-4 5-1-15,-3 5-1 0,0 3 1 16,0-3 1-16,0-5 8 15,3 5 5-15,0-5-1 16,0-8 2-16,3-11-5 16,0-5 1-16,0-5 2 15,0-11-6-15,0-7-2 16,0-12-3-16,-20-31 0 31,2 3-29-31,0 2-9 16,3 6-21-16,6 2-5 15,6 5-55-15,3 9-107 32</inkml:trace>
  <inkml:trace contextRef="#ctx0" brushRef="#br0" timeOffset="92313.9593">1678 7980 228 0,'-12'-21'85'0,"15"15"-46"0,0 4-28 0,-3 2 23 16,3 2-7-16,0 4 1 15,-3 10-9-15,0 10-4 0,-3 16-8 16,-3 3-1-16,-3 11 4 0,-3 2-4 15,1 6-1-15,-1-4-2 16,3 1 0-16,3-13-2 16,3-11-1-16,3-11-21 15,3-10-11-15,0-13-28 32,3-16-10-32,0-16-25 15,3-6-27-15,-1-4 47 16,1-4 201 15,3-20-43-31,-3 15-7 16,0 8-40-16,3 11-19 15,3 11-10-15,-6 2-3 0,3 5-2 16,3 6-2-16,3 2 1 0,2 1-1 16,-2 4 0-16,3 4-38 0,0 4-14 15,-9 3-40 1,-3 1-24-16,-9 4 53 15</inkml:trace>
  <inkml:trace contextRef="#ctx0" brushRef="#br0" timeOffset="92445.1094">1747 8361 228 0,'-18'10'88'0,"6"-4"-48"0,3-1-31 15,9-2 19-15,0-1-16 16,0-2-7-16,3 3-3 16,0 2 0-16,6 1-1 15,0-4-3-15,0 1 1 0,0-1-30 31,3 6-14-31,-1 0-59 16</inkml:trace>
  <inkml:trace contextRef="#ctx0" brushRef="#br0" timeOffset="92629.863">1672 8668 280 0,'-30'10'107'0,"22"-7"-58"0,-4 2-40 0,9-5 25 0,0 0-19 16,3 0-3-16,6 0-10 15,6-2-2 1,2-4 0-16,7 4 0 0,-3-4 2 16,6 1-1-16,-3 0-1 15,6 0-30-15,8-3-15 16,1 0-50 0,3 0-57-16,-1 0 43 0</inkml:trace>
  <inkml:trace contextRef="#ctx0" brushRef="#br0" timeOffset="95165.9157">2018 8377 60 0,'0'-8'24'0,"5"2"-12"0,-2-4 21 0,0 5 22 0,3-6-11 16,0 3-2-16,0 0-14 16,3 3-5-16,0 0-13 15,-3 2 7-15,0 6 5 0,0 2 6 0,-3 5 3 16,0 12-5-16,-3 7-4 16,-6 8-8-16,-3 5-4 15,-6-5 3-15,0 0 2 16,0 0-6-16,4-2-3 0,-7-6-3 15,9-5 0-15,0-6-4 16,9-10 0 0,3-11 3-16,6-10-3 15,6-3 0-15,5-13 3 32,-2-11 1-32,0-5-4 0,0 6 1 15,-3 2-2-15,-3 5 0 16,3 6 2-16,-6 7 2 15,-3 6-1-15,0 7-1 16,-1 9 1-16,-2 10-1 16,-3 11 0-16,0 8 0 15,0 5 0-15,-3 0 0 0,1 0 0 16,2-3 0-16,0-4 0 16,0-4 0-16,0-7-20 0,0-6-7 15,2-5-15-15,4-8-4 16,0-8 12-16,3-3 5 15,3-5 14-15,3-5 10 32,0-3 3-32,0 3 4 0,-6 0 14 15,6 0 7-15,0-3 0 16,-4 3 0-16,4 0-12 16,-3 2-7-16,3 3-2 15,0-2 0-15,-9-1-1 16,3 1 2-16,-3-1-2 15,-3 3-1-15,-3 0 3 0,-3 6 0 16,-3 2-1-16,-3 5-2 16,-3 6-2-16,0 5 1 15,3 2 3-15,0 12 1 16,0-1 1-16,3 5 0 16,3 1-2-16,0-1 1 15,3 1-4-15,3-4 0 0,6-4 1 16,3-1 2-16,3-4-3 15,3-6 0-15,-3-6-6 16,9-4-3-16,-3-9-3 0,-1-5 0 16,1-5 5-16,0 0 2 15,-6-6 4-15,0 1 1 32,-3 2-2-32,-3 6 2 0,0 4 5 15,-3 6 2-15,2 6 9 16,-8 4 2-16,0 9-4 15,0 5 0-15,-2 2-4 16,-4 4 2-16,3-1-2 16,0 0 0-16,0-3-3 15,3-2 1-15,0-5-2 0,0-3 0 16,3-3-3-16,3-5-2 16,2-5 1-16,-2-3-1 15,3-5 2-15,-3-3 1 16,0 0-4-16,3-5-1 15,0 2-4-15,0 3 1 16,0 3-13 0,0 0-5-16,0 2-8 15,0 3-1-15,0 0-10 16,0 0 0-16,0 3-5 16,0 0 0-16,-7 0 8 15,4 2 4-15,3 0 20 16,-3 3 10-16,0 0 7 15,-6 0 13-15,3 0 7 0,-3 0 2 16,0 0 1-16,0 0-6 16,0 0-1-16,0 0-10 15,0 0 4-15,3 0 3 0,-3 0-1 16,0 0 2-16,0 0-3 16,0 0 0-16,3 0-1 15,-3 0 0-15,0 0-2 0,0 0-1 16,0 0-1-16,0 0 0 15,0 0-2-15,0 0 1 16,0-5-2-16,0 2 0 16,0 3-3-16,0-2 1 15,0 2 0-15,-3 0 3 16,3 0 1 0,0 0 1-16,-3 0-4 15,3 0-1-15,0 0 1 16,0 0 0-16,-3 0-2 15,3 0-2-15,0 0 1 0,0 0 1 16,0 0 1-16,-3 0 3 16,3-3-1-16,-3 3 0 15,0 0-3-15,3 0 1 0,0 0 0 16,-3 0 1-16,0 0-2 16,3 3 1-16,-3-1 0 15,3 1 1-15,-3 2-2 16,0 1 1-16,3-1-2 15,-3 0 2-15,3 0-2 16,0 6-1 0,0 0 1-1,0-3-1-15,3 0 2 16,0-3-1-16,3 0-1 16,6-5 1-16,0-3 1 15,3-2-1-15,3-3-1 16,3-2 1-16,0-4-1 15,-1-4-7-15,1-6-3 0,-3 3 3 16,-3 2 4-16,-3 4 2 16,-3 1 1-16,-3 4 0 0,0 2 2 15,-6 13-1 1,-3 11 2-16,-3 8 2 16,-3 10 7-16,-6 19 2 15,-3 0-3-15,-9 5 1 0,1 6 4 16,-1-3 4-16,3-3-6 15,0-11-3-15,3-4-4 16,6-12-2-16,1-7-3 16,5-10 1-16,0-14-9 15,3-14-3-15,3-12-15 32,3-9-5-32,6-7-18 0,0-6-8 15,6-2-19-15,8 0-6 16,4 5-34-1</inkml:trace>
  <inkml:trace contextRef="#ctx0" brushRef="#br0" timeOffset="95347.6892">2949 8305 228 0,'9'11'85'0,"-6"-3"-46"0,0 5-15 16,3-5 29-16,-6-3-16 16,3 8-6-16,3 3-16 0,3 0-7 15,0-3-5-15,3 1-5 0,0-4 1 16,0-2-17-16,-1-5-8 15,4-3-41-15,0-5-20 32,3-6-25-32</inkml:trace>
  <inkml:trace contextRef="#ctx0" brushRef="#br0" timeOffset="95532.1934">3158 8300 304 0,'-15'11'112'0,"0"-1"-60"0,-6 11-25 15,12-13 32-15,-3 13-16 0,-3 11-4 16,-6 8-17-16,1 5-4 16,2 8-10-16,-6 2-5 0,-3 6 0 15,0 3-2-15,1-3-1 16,2-9-37-16,6-7-15 16,0-8-126-1,6-2-58-15,0-11 121 0</inkml:trace>
  <inkml:trace contextRef="#ctx0" brushRef="#br0" timeOffset="96998.2583">3815 8319 148 0,'-12'-16'57'0,"10"8"-30"0,-4 0-10 16,3 5 20-16,0 0-8 0,0 3 0 15,0 6-10-15,0 2-1 16,-3 5-11-16,-3 11 0 0,-3 13 0 15,-3 5 8-15,-3 0 4 16,-3 1 0-16,0-1 0 16,4 0-4-16,2-5-1 15,3-7-6-15,6-7-3 0,6-7-5 16,6-8 0-16,6-8 0 16,3-10 0-16,5-4 0 15,-2-9 0-15,0-9 0 0,0-8 2 16,0-5-6-16,0 3 1 15,0 0-1-15,-4 4 2 32,-2 9 1-32,-3 8 1 0,-3 11 0 15,-6 10 2-15,0 5-1 16,-3 8-1-16,0 11 1 16,0 5 1-16,0 3-3 15,0 2 0-15,0-5 1 16,3-2 2-16,0-6-1 15,3-5-1-15,3-3-10 0,3-5-4 16,3-8-28-16,3-5-13 16,9-11-22-16,3-8-7 15,-1-8-1 1</inkml:trace>
  <inkml:trace contextRef="#ctx0" brushRef="#br0" timeOffset="97249.4641">4092 8303 208 0,'3'-8'79'0,"-3"8"-42"0,-3 5-23 15,0 0 22-15,0 6-11 16,0 2-5-16,0 11-3 0,-3 8-1 16,0 5-8-16,0 0 6 0,-2-6 3 15,2-1-3-15,0-4 2 16,3-2-7-16,3-3-3 16,6-5-6-16,3-6 0 0,2-4 0 15,4-9 2-15,3-7 1 16,-3-12 1-16,0-7-2 15,3-10-2-15,0 4-10 16,0 1-6-16,2-1-17 16,-2 6-6-16,0 5-21 15,6 3-10-15,-3 3-35 16</inkml:trace>
  <inkml:trace contextRef="#ctx0" brushRef="#br0" timeOffset="97750.9871">4518 8371 196 0,'-6'-2'74'0,"3"-1"-40"0,-3-2-20 16,3 0 22-16,0-1-11 0,-3 4-5 15,-3-1-7-15,-3 3-1 16,0 5-7-16,-3 3 1 0,-5 8 1 15,-7 8 5-15,3 5 3 0,0 3 3 16,3 2 3-16,3-5-5 16,4-5 1-16,2-3-10 15,3-2-2-15,6-6-5 16,6-5-1-16,12-8 1 16,8-5 2-16,7-11-10 15,3-13-4 1,0-6-10-16,-1-2-3 15,-5-2 6-15,-3 1 6 16,-6 4 6-16,-3 5 4 16,-3 5 2-16,-3 11 3 15,-3 8 3-15,-3 7 4 16,-3 9 2-16,-3 7 3 16,0 11-3-16,0 3-1 0,-3 3-2 15,3-1 2-15,0-5-5 0,3-2-1 16,3-4-2-16,3-1 1 15,0-4-4-15,0-5 0 16,3-5-8-16,-1-2-4 16,4-4-26-16,3-2-10 15,0-8-41-15,0 0-57 16,3-2 38-16</inkml:trace>
  <inkml:trace contextRef="#ctx0" brushRef="#br0" timeOffset="98726.6786">4804 8485 212 0,'-12'19'79'0,"6"-3"-42"0,0 10-32 0,3-15 19 15,0-1-13-15,-6 3-1 16,-3 6-6-16,3-3-3 15,0 0 0-15,6-3-1 0,-3-2 0 16,6-6-29-16,6-8-13 16,0-5-55-1</inkml:trace>
  <inkml:trace contextRef="#ctx0" brushRef="#br0" timeOffset="98876.7307">4804 8305 208 0,'-9'-8'77'0,"6"8"-42"0,-3 6-26 15,6-4 19-15,-3 4-16 16,3-1-5-16,3 0-6 16,3 0-2-16,0-2 1 0,6-3-20 0,2-5-7 0,1-3-50 15,3-5-42 1,0-1 42-16</inkml:trace>
  <inkml:trace contextRef="#ctx0" brushRef="#br0" timeOffset="99092.5566">5003 8078 180 0,'0'-11'68'0,"0"9"-36"0,0 4-2 0,0 1 28 16,0 7-9-16,0 6-4 15,-3 11-14-15,0 4-5 16,0 9-15-16,0 10-4 0,-3 9-1 16,-3 7-3-16,0-8-2 15,-3-5 0-15,3-3 1 16,4-7-1-16,2-6-1 0,3-8-26 15,6-8-12-15,2-8-34 16,4-8-15-16,3-7-26 16</inkml:trace>
  <inkml:trace contextRef="#ctx0" brushRef="#br0" timeOffset="99476.8515">5158 8443 236 0,'-6'-19'88'0,"-6"17"-48"0,3-4-20 16,3 9 24-16,0 2-13 15,0 1-4-15,-3 4-9 16,0 6-1-16,0 5-10 16,0 6 0-16,1-1 0 0,-1 1 5 15,0-1 3-15,0-2-8 16,3-3-2-16,3-5-1 0,6-5 0 16,3-9-5-16,3-4-1 15,3-6-10-15,8-6-5 16,4-7-16-16,3-11-6 15,0-2 1-15,-3-3 2 16,-4 5 23-16,-2 3 10 16,-6 5 3-16,-3 6 0 0,-3 7 23 31,-3 6 11-31,-3 8-4 16,-3 10-2-16,0 8-8 15,-3 5 0-15,0 4-7 0,3-4-3 16,0-5-5-16,3 0-4 15,3-2-3-15,0-6 1 16,3-2-19-16,0-3-7 0,3-6-35 16,0-7-12-16,0-6-55 15</inkml:trace>
  <inkml:trace contextRef="#ctx0" brushRef="#br0" timeOffset="100462.2577">5399 8086 232 0,'6'-32'88'0,"-3"24"-48"0,0 3-18 0,-3 5 28 16,0 0-8-16,3 5-3 15,0 8-15-15,-3 6-5 16,0 10-11-16,-3 3 1 0,0 7 4 16,0 4-7-1,0 10-1-15,-3-1-3 16,3 4-2-16,0-11 7 15,0-5 3-15,0-9-5 0,3-7-3 16,3-13-8-16,3-9-1 16,3-12-8-16,3-11-3 15,0-8-1-15,3 0-1 16,-1-1 8-16,4 4 7 0,3 2 4 16,0 6 1-16,-3 4-3 15,0 9 2-15,-3 5 5 16,-1 5 2-16,-2 6 9 15,-6 2 2-15,-6 8 5 16,-6 11 1-16,-9 5-4 16,-2 0-1-1,-4 0-2-15,-3-2 0 16,0-4-6-16,3-4-4 16,3-9-3-16,4-4 0 15,2-9-7-15,0-8-1 16,3-13-18-16,3-10-8 15,3-8-12-15,3-11-4 16,6 0-5-16,6-6 0 0,3 4 6 16,5-9 5-16,13-2 22 0,3-3 8 15,0 5 8-15,-4 9 4 16,-2 7 15-16,-6 8 9 16,-3 9 12-16,-3 4 4 15,-3 8-2-15,-4 9 1 16,-2 10-9-16,-3 13-4 0,-6 11-15 15,-6 7-5-15,-5 6-5 16,-1 8 1-16,-3 0 0 16,0 3 1-16,0 2-5 15,3-8 1-15,3-7-5 16,9-12 1-16,6-7 0 31,6-8 2-31,6-11 1 0,3-7 1 16,-3-6 0-16,-1-6 2 15,4-1 1-15,-6-7 3 16,0 4-1-16,0-1 2 16,0-2-2-16,-3 0 2 15,0 0-4-15,-4-3 0 16,-2 6-3-16,-3 2-1 0,-3 2 3 16,-3 4 3-16,-3-1-4 15,-2 6-3-15,-1 2-2 0,0 6 3 16,-3 2-5-16,0 9 2 15,-3 4 2-15,0 6 1 16,3 8 7-16,0-1 6 31,3 1 0-31,6-3 1 0,3-2-5 16,3-11-3-16,0-3-2 16,6-5-3-16,0-3 1 15,0-2 1-15,0-9 1 16,0 1 1-16,0-3-22 15,-3 0-10-15,0 3-55 16,0 0-23-16,3 2-47 16</inkml:trace>
  <inkml:trace contextRef="#ctx0" brushRef="#br0" timeOffset="100630.9705">6051 8422 392 0,'-9'-6'145'0,"9"6"-78"0,0 0-102 0,0 0 12 15,6 0-105-15,-3 6-44 16</inkml:trace>
  <inkml:trace contextRef="#ctx0" brushRef="#br0" timeOffset="100746.8799">6033 8583 4 0,'-6'-8'0'0</inkml:trace>
  <inkml:trace contextRef="#ctx0" brushRef="#br0" timeOffset="102012.5997">6509 8723 296 0,'-15'8'110'0,"12"-5"-60"0,3 0-43 0,0-3 23 16,3-3-10-16,3-2-1 15,3-3-9-15,3-6-2 16,0-1-4-16,0-7-3 0,3-4 0 0,0-8-1 15,3-6 2-15,-1-5-1 16,1 3 2-16,0-1-2 16,-3 4-1-16,-3 1 1 15,-3 4-1-15,-3 10-3 16,-3 3 0-16,0 0-1 31,-3 5 0-31,0 0 3 0,-3 6 0 16,0-1 1-16,0 3 0 15,0 3 0-15,-3 0 0 16,0-1 0-16,0 4 2 16,0-1-1-16,0 3-1 15,3 0 5-15,0 0 1 16,0 0-2-16,0 3-1 0,3-3 3 16,0 2 3-16,3 4 0 15,0-1 2-15,0 0-2 0,3 0 0 16,0 3-3-16,3 3 1 15,0 5-6-15,3 2-3 16,3 3 3-16,0 1 1 31,-4-4 0-31,1 6-2 0,-3 2 1 16,0 6 1-16,-3 0-1 16,0 2 2-16,-3-7-2 15,3-3-1-15,0-3 1 16,6 0-1-16,-6-5 0 15,9 5 2-15,0-3-3 16,2 1 0-16,-2-3-21 0,3-6-10 16,0-2-26-16,0-2-11 15,0-4-76 1,0 1-35-16,2-3 93 16</inkml:trace>
  <inkml:trace contextRef="#ctx0" brushRef="#br0" timeOffset="102766.3323">7069 8456 220 0,'0'3'82'0,"3"-3"-44"0,3-3-40 0,0 3 14 16,0 0-6-16,0-3-1 15,5 1-6-15,1 2 1 16,0 0-88-16,0 0-40 0,-3 5 53 16,0 0 29-16</inkml:trace>
  <inkml:trace contextRef="#ctx0" brushRef="#br0" timeOffset="102897.7021">7087 8535 168 0,'-15'8'63'0,"12"-5"-34"0,0 2-8 16,3-5 25-1,0 3-20-15,3 0-4 16,3-1-13-16,3 1-4 16,0 0-3-16,2-3-8 0,7 2-1 15,3-2-98 1</inkml:trace>
  <inkml:trace contextRef="#ctx0" brushRef="#br0" timeOffset="103636.3695">7509 8289 216 0,'-12'-18'82'0,"12"10"-44"0,0 0-9 16,0 5 30-16,3-2-23 16,0 0-10-16,3 2-10 15,3-2-1-15,9 0-8 16,0 2-2-16,0 3-1 0,0 3-2 15,-3 4-2-15,-4 7 1 16,-2 2 1-16,-3 5 1 0,-6 3 1 16,-9 7-2-16,-5 4-2 15,-7 2-2-15,-6 0 1 16,0-3 12-16,3-5 5 16,3-5 9-16,4-5 5 0,2-3-10 15,6-3-4-15,3-5-14 31,6-3-4-31,6-2 1 0,9-3 2 16,8-3 0-16,10-5-1 16,3-5-15-16,0-3-7 15,-1 0-38-15,1-2-14 16,-6-1-56 0,-3 0-49-16,-4-4 71 15</inkml:trace>
  <inkml:trace contextRef="#ctx0" brushRef="#br0" timeOffset="103983.9431">7816 8295 200 0,'-9'-16'74'0,"6"11"-40"0,3-3-5 16,0 8 30-16,0-3-21 16,0 0-7-16,3 1-9 15,3-1-3-15,3 0-10 16,0 3-3-16,3 3 0 16,6 0-3-16,-4 2 0 15,-2 3 1-15,0 5 2 16,-3 0-5-16,-3 3-1 15,-6 5 0-15,-3 6 2 0,-3-1-1 16,-3 1 2-16,-3-3 7 16,-3-1 5-16,-2-4 4 15,5-1 1-15,3-4-5 0,-3 2-1 16,0-6-6-16,6-2 0 16,3-3-7-16,3-2-3 15,6-3 1-15,6-3 0 16,6 1 1-16,9-1 0 15,8-2-5-15,4-1 1 16,3-1-29-16,-4-1-13 0,-5 0-38 16,0 0-15-16,-3 0-33 15</inkml:trace>
  <inkml:trace contextRef="#ctx0" brushRef="#br0" timeOffset="104500.0873">8152 8281 292 0,'-6'-7'110'0,"9"4"-60"0,3 0-30 0,0 1 32 0,0 2-21 15,3 0-5-15,0-3-14 16,0 0-3-16,6-2-5 15,3 0-3-15,0-1 2 0,-1 4-2 16,4-4 2-16,3 1-40 0,-3 0-14 16,-6 0-37-16,-3 2-12 15,-6 0-20 1</inkml:trace>
  <inkml:trace contextRef="#ctx0" brushRef="#br0" timeOffset="104900.7271">8274 8123 204 0,'-9'-3'77'0,"6"6"-42"0,-3 5-8 16,6-6 29-16,-3 6-14 16,0 0-3-16,-2 5-15 15,-1 3-4-15,0 5-12 16,0 3 6-16,3 3 5 0,0-3 3 16,0-1 4-16,0 4-14 0,0-1-5 15,3-5-4-15,3-5-3 16,0-5 1-16,3-3-1 15,3-6 0-15,3-4 0 16,2-3 0-16,4-1 0 0,6 4 0 16,0-1 2-16,0 3-3 15,-3 0 0-15,-4 3 3 32,-2 5 3-32,-6 5-4 0,-3 5-1 15,-6 3 9-15,-6 3 3 16,-6-3 3-16,-3 1 4 15,-2-4-7-15,-4-2-2 16,-3 0-1-16,0-6-1 16,3-2-4-16,0-5-1 15,1-6-8-15,2-7-4 0,3-3-24 16,6-3-11-16,3-3-59 16,9 6-26-16,3 5-20 15</inkml:trace>
  <inkml:trace contextRef="#ctx0" brushRef="#br0" timeOffset="105438.4981">8658 8334 324 0,'-12'3'121'0,"12"-6"-66"0,6 1-51 0,0-1 24 15,0 0-7-15,3 3-1 16,0 0-4-16,3 3 0 16,-3 2-9-16,0 3 5 0,-3 8 3 15,-3 5-5-15,-3 3-1 0,-3 3-5 16,-3 2-3-16,-3 2 0 15,-3-1-1-15,-3-7 2 16,3-1 1-16,0-4-1 16,3-5-2-16,3-5-2 15,3-2 1-15,3-4-1 16,3-10-2 0,3-8 3-16,6-5 0 15,3-5-13-15,6-6-5 16,6 0 1-16,0 1 0 15,2 1 6-15,1 1 5 0,-3 5 4 16,-6 6 4-16,-3 2 0 16,-4 11-1-16,-5 7 16 15,-3 6 9-15,-6 11-2 0,0 5-1 16,-3 5-6-16,-3 5-2 16,3-2-8-16,0-3-2 15,0-2-4-15,3-6-3 16,3-3-25-16,3-2-11 15,3-3-143 1</inkml:trace>
  <inkml:trace contextRef="#ctx0" brushRef="#br0" timeOffset="106423.5434">9009 8377 236 0,'-2'-14'88'0,"4"12"-48"0,4-1-29 0,0 1 23 15,3-1-11-15,0 3-1 16,3 0-7-16,0 3-1 16,0 2-8-16,-3 5 0 0,0 6 4 0,-3 3-4 15,-6 2 2-15,-3 5-3 16,-6 4 0-16,-3-1 3 15,-3-3 3-15,0-2 2 16,0-6 3-16,0-2-3 0,4-5 0 16,2-6-10-16,9-2-1 15,3-11-4-15,3-5 0 16,2-11 2-16,10-8 2 16,6-5-6-16,15-3 1 15,5-2-1-15,1 5-1 31,-3 5 4-31,-6 6 0 0,-7 10-2 16,-8 5 2-16,-6 11 1 16,-6 11 2-16,-9 7 5 15,-6 12 6-15,-6 4 2 16,-6 6 0-16,-3-3 4 16,4-6 0-16,-1-4-10 15,3-3-3-15,6-8-4 0,6-3-2 16,9-5 1-16,6-3-1 15,9-13-5-15,5-8 1 16,1-10-7-16,0-11-3 0,3-3 1 16,-1-2 2-16,1 2 5 15,-6 8 3-15,-6 3 0 32,-3 11 1-32,-6 4 2 0,-9 14 2 15,-3 11 1-15,-3 5 1 16,3-6 2-16,-3 27 3 15,0-2 0-15,3-1 0 16,0-5-5-16,3-2-1 16,3-3-3-16,3-8-3 15,3-6 2-15,3-5 0 0,6-5-2 16,2-5 2-16,1-3-28 16,0-2-13-16,-3-4-91 15,0 6-80 1,-6 0 71-16</inkml:trace>
  <inkml:trace contextRef="#ctx0" brushRef="#br0" timeOffset="108063.1987">9891 8334 168 0,'-12'-2'63'0,"9"2"-34"0,0 2-36 16,3-2 8-16,0 3-24 15,0 2-10-15,0 1-30 0,3 2-12 0</inkml:trace>
  <inkml:trace contextRef="#ctx0" brushRef="#br0" timeOffset="108263.5722">9908 8575 208 0,'-14'11'77'0,"5"-9"-42"0,-6 9-21 0,9-6 22 15,0 1-14-15,-3-1-2 16,0 0-8-16,0 0-2 16,3 3-6-16,-3-2-3 0,3-1 2 15,3 0-20-15,3-2-6 16,0-3-30-16,6-3-14 16,3-10-28-16</inkml:trace>
  <inkml:trace contextRef="#ctx0" brushRef="#br0" timeOffset="108532.3203">10367 8043 252 0,'3'-2'93'0,"3"2"-50"0,0 5-22 15,-3 0 28-15,0 6-15 16,-3 7-2-16,-3 6-15 15,-6 3-5-15,0 7-7 16,-3 8-4-16,-3 3 2 0,0 6 0 16,0 2 1-16,0-6-2 0,3-7-2 0,4-6-10 15,2-10-6-15,3-11-39 16,6-10-14-16,3-14-48 16,2-15-38-1,4-11 67-15</inkml:trace>
  <inkml:trace contextRef="#ctx0" brushRef="#br0" timeOffset="108679.1586">10435 8094 256 0,'6'-45'96'0,"-3"29"-52"0,0 0-25 16,3 11 26-16,0-3-19 0,3 0-4 15,3 0-14-15,3 5-5 16,0 0-2-16,0 6-1 0,-1 2 0 16,1 1-5-16,-3 4-1 31,-3 4-44-31,-3 4-16 0,-6 6-60 15</inkml:trace>
  <inkml:trace contextRef="#ctx0" brushRef="#br0" timeOffset="108863.6288">10435 8263 184 0,'-24'8'71'0,"21"-5"-38"0,-2-1-3 16,5-2 28-16,0 3-11 0,2-1-3 15,4 1-19-15,3 2-5 16,3-2-12-16,3 0-3 0,0-1-1 15,0 1 0-15,0 0 2 16,0-1-21-16,-3 4-7 16,0-1-46-16,-7 3-19 15,1 10-32 1</inkml:trace>
  <inkml:trace contextRef="#ctx0" brushRef="#br0" timeOffset="109063.6195">10343 8535 212 0,'-48'8'79'0,"36"-8"-42"0,-5 6 3 0,14-4 35 16,-3 1-14-16,3-3-3 16,0 0-20-16,3 0-9 0,6-3-16 15,6 1-4-15,2-6 1 0,10-3-6 16,3 1-2-16,6-1-1 16,0 0-1-16,-4 3-3 15,-2 1 2-15,-3 1-43 16,-3 6-18-16,-6 3-108 15</inkml:trace>
  <inkml:trace contextRef="#ctx0" brushRef="#br0" timeOffset="110313.3328">10879 8371 284 0,'12'0'107'0,"-3"-2"-58"0,8 2-55 16,-8-3 19-16,3 0-10 0,3 1 0 15,0-1-28-15,-3 3-12 16,0 0-81-16</inkml:trace>
  <inkml:trace contextRef="#ctx0" brushRef="#br0" timeOffset="110514.0225">10894 8464 308 0,'-6'3'115'0,"3"-3"-62"0,9-6-51 0,0 6 23 16,3-2-9-16,-1-1 1 15,4 0-7-15,3-2-4 16,0 0-3-16,-3 5-3 0,0 0 3 16,0 0-2-16,-3 0-1 0,0 0-30 15,0 0-15-15,0 0-57 16,0 0-22-16,-1 0 21 16</inkml:trace>
  <inkml:trace contextRef="#ctx0" brushRef="#br0" timeOffset="113941.5351">11382 7940 264 0,'-12'-13'99'0,"12"5"-54"0,0-8-33 15,3 8 24-15,0 0-17 16,0 0-3-16,6-5-10 15,3-8-2-15,3 0-2 16,5-3-4-16,7 0 1 0,9 0-1 0,3 6 0 16,-4 5 2-16,-11 7 2 0,-3 4 1 15,-6 10 1-15,-6 10 9 16,-9 9 6-16,-15 12 5 16,-6 9 3-16,-6 10-6 15,0 0 0-15,1-2-3 16,2-3-2-16,3-3-6 0,3-8-2 15,6-7-4-15,3-9-1 16,6-7-3-16,3-9-3 16,6-10-5-16,9-8 0 15,9-5-3-15,12-13 2 16,5-9-2-16,1-2 2 31,-3 0 5-31,-6 5 2 0,-7 9-1 16,-5 4 2-16,-6 9 3 15,-3 7 1-15,-6 8-1 0,-3 8-2 16,-6 6 1-16,-3 2 1 16,0 3-1-16,3-3-1 15,0-2 1-15,0-4-1 16,3-1 0-16,0-4 2 0,3-2-3 16,3 0-2-16,3-3-31 15,0-2-15-15,6-3-30 16,0-5-13-16,-1-3-35 15</inkml:trace>
  <inkml:trace contextRef="#ctx0" brushRef="#br0" timeOffset="114304.5941">12177 7903 244 0,'-6'-8'90'0,"9"3"-48"0,-3 2-12 0,0 3 31 16,-3 3-20-16,-3 2-8 15,0 3-9-15,-3 5-4 16,-6 6-10-16,-6 7-2 0,0 6 2 15,-3 5 5-15,1-2 3 0,2-4-3 16,6-4-1-16,6-6-8 16,6-5-2-16,9-3-2 15,6-5-2-15,6-3-2 32,5-2-1-32,4-6-12 15,0-7-5-15,0-1-33 0,-6-2-14 16,0 0-95-1</inkml:trace>
  <inkml:trace contextRef="#ctx0" brushRef="#br0" timeOffset="116286.7723">11343 8488 220 0,'-18'5'82'0,"6"-5"-44"0,3 0-11 0,9 0 27 0,0 0-13 16,0 0-3-16,9 0-9 0,6-3-1 15,6 3-16-15,0-5 4 0,9 0 4 16,17-6-7-16,19 1-2 16,2 2-4-16,7-5-2 15,17 2-6-15,6-2 1 16,-9 0 2-16,-5 2 3 15,-7 0-4-15,4 3-1 0,-10 3-2 16,-9 0 0-16,-8 0-3 16,-12 2 1-16,-10 0-14 15,-5 1-5-15,-9 2-24 16,-3 0-9-16,-6 0-68 16,-9 0-56-1,-3 2 70 1</inkml:trace>
  <inkml:trace contextRef="#ctx0" brushRef="#br0" timeOffset="117473.703">11465 8694 224 0,'-6'0'85'0,"6"-2"-46"0,3 2-35 15,0-3 19-15,3 0-9 16,0 3 2-16,6-2-3 0,3 2 0 16,9-3-7-16,-1 3 0 0,-5 3 4 15,0 2 3-15,-9 0 2 16,0 1-2-16,-3 4 0 16,-6 9-5-16,-6 2 0 0,-6 0-7 31,-3 3-1-31,-3 0 0 15,-2-3 2-15,-1-3-1 0,3-2 2 16,0 0-2-16,3-3-1 16,3-2 5-16,3-1 1 15,3-4 0-15,3-4-1 16,3 1-3-16,6-3-2 16,3-3-2-16,9 1 1 15,6-6 1-15,6-3 2 0,5-2-1 16,4 0-1-16,-3-1-21 15,-3 1-9-15,-1-5-42 16,-2-1-19-16,-6 1-27 16</inkml:trace>
  <inkml:trace contextRef="#ctx0" brushRef="#br0" timeOffset="117820.4641">11846 8681 204 0,'-6'-5'77'0,"6"2"-42"0,0 0-12 0,0 3 26 0,0 0-21 15,6 0-7-15,0 0-7 16,3 0-2-16,3 0-6 16,3 3-4-16,0 0 1 0,0 2-2 15,-1 0-1-15,-2 3 5 0,-3 3 4 16,-6-1 1-16,-3 4 2 16,-6 4-4-16,-3 1 0 15,-3 2-5-15,-2 0-2 16,-1-2 0-16,0-4-1 15,-3-1 6-15,3-4 4 16,3-2 1-16,0-3 3 0,3-2-9 16,6-3-3-16,3 0-2 15,3-3 0-15,3-2 0 16,6 0 2-16,3 0-1 16,3-1-1-16,6 1-2 15,3 0 1-15,-1-3-32 0,4 2-13 31,-3 1-61-31,-3 0-24 16,-3 2 25 0</inkml:trace>
  <inkml:trace contextRef="#ctx0" brushRef="#br0" timeOffset="118135.8715">12075 8665 344 0,'-9'-5'129'0,"18"0"-70"0,0 2-56 16,0 0 28-16,3 1-11 15,3-1-2-15,9 0-10 16,-6 1-3-16,0-1-3 16,-1 0-2-16,1 1 1 0,-3-1-10 15,0 0-2-15,-3 1-43 0,0-4-16 16,-3-1-42 0</inkml:trace>
  <inkml:trace contextRef="#ctx0" brushRef="#br0" timeOffset="118505.188">12260 8549 220 0,'-9'5'82'0,"6"-2"-44"0,-3 7-7 16,3-2 29 0,0 3-13-16,0 2-2 15,-3 3-13-15,-3 2-5 16,3 4-15-16,0-1-3 0,0-3 1 16,3 1-4-16,3-3-1 15,0-3-5-15,6-3-2 16,3-2 1-1,0-2 0-15,3-4 3 0,0 1-3 16,3-3 0-16,0 0 1 16,0 0 2-16,-3 3-1 15,-4-1 2-15,-5 11-2 16,-3 3-1 0,-3 3 3-16,-5-1 0 15,-1 4 1-15,-3-1-2 0,0-3-2 16,-3 3 1-16,3-5-1 15,0 0 0-15,0-3 0 16,0 1-3-16,3-6 2 0,3-3-48 16,6-5-19-16,3-5-59 15,6-9-59 17,0-4 65-32</inkml:trace>
  <inkml:trace contextRef="#ctx0" brushRef="#br0" timeOffset="118705.2381">12507 8750 324 0,'0'13'123'0,"3"-5"-66"0,15 5-49 0,-12-5 29 0,3 5-21 16,3 6-6-16,2 2-4 16,1 0-2-16,-3 0-2 15,0 1-10-15,0-4-3 0,-3 1-10 16,0-6-1-16,0-3-49 15,0-12-99 17</inkml:trace>
  <inkml:trace contextRef="#ctx0" brushRef="#br0" timeOffset="118921.0934">12706 8731 328 0,'-15'3'123'0,"10"0"-66"0,-4 2-33 15,6-3 33-15,-3 4-22 0,0 4-5 16,-3 9-9-16,-6 2-2 16,0 6-10-16,-6 2-1 0,-6 2-1 15,-2-2-3-15,-4-2-1 16,0-1-1-16,6 1 1 16,4-9-18-16,5-2-4 15,3-3-55-15,6-5-22 0,6-2-73 16</inkml:trace>
  <inkml:trace contextRef="#ctx0" brushRef="#br0" timeOffset="120542.371">12968 8718 212 0,'-12'-11'79'0,"15"4"-42"0,-3-1 3 0,0 2 35 15,0 1-18-15,0 2-6 0,0 3-18 16,-3 3-9-16,0 8-13 0,0 4-3 0,-2 7-1 16,-4 12-1-16,-6 11-1 15,0 0-6-15,-3 0 1 16,3 3 0-16,3-1 2 15,3-7-17-15,6-8-4 32,6-6-31-32,6-7-10 0,6-11-31 15,3-8-10-15,3-8-10 16,3-6-4 0,-4-7 64-16,-2-3 258 31,3-23-83-16,0-3-26-15,-3 10-53 0,0 5-26 16,2 6-12-16,1 6-3 16,6 1-2-16,0 6-2 0,0 6 1 15,2 5-4-15,-5 5 2 16,-3 2 3-16,-3 4 1 16,-6 4 7-16,-3 6 4 0,-9 5 4 31,-6 3 1-31,-12 0 1 0,-3 2 2 15,-3-2-6-15,1-3-1 16,-7-5-7-16,6 0 0 16,3-8-3-16,0-5 0 15,3-6-6-15,4-5-1 16,2-5-10-16,0-3-3 16,6-5-23-16,3 0-10 0,3 2-35 15,3-2-14-15,6-3-40 16</inkml:trace>
  <inkml:trace contextRef="#ctx0" brushRef="#br0" timeOffset="120758.1877">13349 8633 316 0,'-6'-2'121'0,"12"2"-66"0,0 0-64 0,3 0 42 15,0 0-22-15,3 0-5 16,0 0-3-16,0 0-3 16,3-3 0-16,-3 0 2 0,0 3-39 0,2 0-14 15,-2 0-50 1,0 0-56-16,0 0 46 16</inkml:trace>
  <inkml:trace contextRef="#ctx0" brushRef="#br0" timeOffset="121226.7076">13692 8490 260 0,'-9'-10'99'0,"6"7"-54"0,-9 3-42 16,6-2 23-16,0 2-2 16,-6 2 3-16,0 1-1 15,0 5-1 1,0 2-14-16,0 1 9 0,0 2 3 15,4 0-7-15,2 1-4 16,0-4-10-16,3 1-1 16,3-3-1-16,6-3 0 15,6 0 0-15,2-2 2 16,4-6-3-16,0-2 0 0,3-5-12 16,0-1-5-16,0-5 3 0,-1 0 4 15,-2 0 6-15,-3 0 5 16,-3 1 1-1,0 1-1-15,-3 4 1 0,-3 4-1 16,-6 6 2-16,0 6 3 16,-6 2 11-16,-3 8 5 15,-3 5-7-15,-6 3-3 0,6-6-2 16,-14 16-1-16,-4 3-2 16,3-2 1-16,0 2-2 15,3-3 0-15,4 1-6 16,2-4 1-16,3-1-11 15,3-7-5-15,3-4-67 32,3-3-30-32</inkml:trace>
  <inkml:trace contextRef="#ctx0" brushRef="#br0" timeOffset="122999.651">13751 8874 208 0,'-15'-5'79'0,"12"0"-42"0,3-3-21 0,0 5 22 16,3-2-14-16,3-3-1 0,3 0-2 15,3 0-1-15,0 3-11 16,0 5-1-16,-3 2 2 0,0 4 0 16,-3 1 4-16,0 4-1 15,-6 8 2-15,-6 2-6 16,-3 3-3-16,-6-1-1 16,-3-4 1-16,0-1-3 0,0 1 0 15,3-6-1-15,4-2 1 16,2-3-2-16,6-3-1 15,3-5 1-15,9-3-1 16,5-2 0-16,4-8 0 16,3-6 0-16,0-7 2 15,0-1-3 1,3-4 0-16,2 1 1 16,-2 7 0-16,-3 4-3 15,-3 6 2-15,-3 2 1 16,-3 6 0-16,-6 10 0 0,-3 9 2 15,-6 1 1-15,-3 7 1 16,-3-1 4-16,3-3 3 16,0-2-2-16,0 3 0 0,-3 2-5 15,6-8-1-15,0 0-1 16,3-5-2-16,3 0 1 16,6-8 1-16,3-10-3 15,12-9 0-15,2-5-8 16,-5 6-2-16,-3 2 1 15,6-8 1 1,9-10 6-16,-7 5 1 16,-5 7 2-16,-3 7 2 15,-6 7-3-15,-6 5 0 16,-6 6 3-16,-3 5 1 16,-3 5-1-16,3 3 1 15,0-3 2-15,-3 5 2 16,0 9-6-16,3-3 0 0,3-3-1 15,3-3 0-15,3-7 0 16,3 0 2-16,0-4-10 16,0-1-4-16,0 2-23 15,0-6-10-15,0-2-25 0,0 0-8 16,-3 0-45 0</inkml:trace>
  <inkml:trace contextRef="#ctx0" brushRef="#br0" timeOffset="124469.2824">11025 9483 300 0,'-3'-3'112'0,"3"0"-60"0,3 1-54 16,0-1 22-16,3 0-12 15,2-2-2-15,7 0-3 16,3 0 0-16,6-1-2 0,3 1-1 0,3 5 3 15,2 0-55-15,-2 3-24 16,-3-1-48 0</inkml:trace>
  <inkml:trace contextRef="#ctx0" brushRef="#br0" timeOffset="124638.4507">11105 9591 264 0,'-30'5'101'0,"24"-5"-54"0,0 0-37 0,6 0 25 15,0 0-23-15,0 0-6 16,6 0-5-16,6-2 1 16,3 2-1-16,12 0-1 0,6 0 1 15,5-3-19-15,4-2-8 16,0 0-33-16,-4-1-12 0,1-2-31 16</inkml:trace>
  <inkml:trace contextRef="#ctx0" brushRef="#br0" timeOffset="125086.4107">11834 9366 220 0,'-3'-8'85'0,"3"-2"-46"0,0 7-24 0,0 3 24 16,-3-3-8-16,0 3-1 15,-6 3-5-15,0 2-2 16,-2 3-12-16,-1 0 4 0,-3 3 3 15,0-1-6-15,3 4-2 16,6 2-5-16,3 5-2 0,6 3-1 16,3-1-2-16,3-2 1 15,3-2-1-15,0 2 0 0,0-2 0 16,0-1 2-16,-4 1 1 16,1 2-1-16,-3-3 1 15,0 1-2-15,-3-1 2 16,-3 1-2-16,-3 0 2 0,-3-1-2 15,-12-2 2-15,-2-3-4 16,-10-2 0-16,-6-6 3 16,-3-5 3-16,7-3-4 15,2-2-3-15,9-6 1 16,6-7 0-16,6-1 1 31,6-4 2-31,12 1-3 0,12 4 0 16,6-1-8-16,3 1-4 15,5 2-62-15,-2 0-27 16,3 6-39 0</inkml:trace>
  <inkml:trace contextRef="#ctx0" brushRef="#br0" timeOffset="125237.7597">12072 9594 348 0,'-26'8'132'0,"23"-8"-72"0,-9 5-66 0,9-5 25 16,0 0-11-16,3 0 1 15,0 0-27-15,6 0-13 16,6 0 16-16,2 3-68 0,4-1-28 31,3-2-5-31</inkml:trace>
  <inkml:trace contextRef="#ctx0" brushRef="#br0" timeOffset="126107.6569">12373 9467 252 0,'-15'-5'96'0,"12"2"-52"0,-3-2-29 0,3 2 26 16,-3 0-13-16,-3 1-4 15,0 2-7-15,-3 2-3 16,4 1-8-16,-1 2-2 0,0 6 0 16,3 2 4-16,3 3 3 15,0 2-9-15,3-2-2 16,3 5-4-16,6 3 3 0,0 0 2 15,3 3 2-15,5-4-1 16,-2-1 1-16,-3 1-2 16,-3-1 2-16,-3-4 0 0,-6 1 1 15,-3-1-2-15,-3-5-2 16,-3-2 3-16,-3-3 0 31,0 0 16-31,-5-11 8 0,2-2-10 16,0-3-4-16,3-5-6 15,3-3-2-15,3 0-3 16,3-3-2-16,3-2-2 16,3-3 1-16,6 3 1 15,6 0 0-15,3-3-7 16,8-5 0-16,7 3-19 0,3 2-8 16,0 3-13-16,-1 0-6 15,-2-1 18-15,0 1 10 16,-6 3 15-16,-4 4 6 15,-5 1 8-15,0 5 5 16,-3 0 23-16,0 6 12 16,0 2-9-1,-3 2-3-15,0 4-8 16,0-1-3-16,-1 0-9 16,1 1-3-16,0-1-5 0,0 0-3 15,-3 3 0-15,-3 0-1 16,0 3 0-16,-3-1 2 15,-3 1 1-15,-6 2 3 16,-3 0-3-16,-3 0-2 0,0-2 0 16,-3 0-1-16,3-1 0 15,4-5 2-15,2 1-3 16,0 2 0-16,0 5-1 16,3-8-2-16,3 1 0 15,3 1 3-15,3-1 0 16,3 2 3-16,2 0-3 0,4 2 0 15,0 1 1-15,6 2 0 16,0 3 0-16,-3 2 2 16,-6 4-1-16,-3-4 2 15,-3 3 9-15,-9-2 4 16,-6-1-1-16,-3-2 1 31,-3 0-5-31,-6-3 1 0,0-2-3 16,0-3 2-16,1-3-11 15,-4-2-4-15,3-3-23 0,6-3-7 16,6-2-38-16,6-3-14 16,0-3-87-1,9-5-36-15,0-2 109 16</inkml:trace>
  <inkml:trace contextRef="#ctx0" brushRef="#br0" timeOffset="126523.4827">13058 9462 340 0,'12'-6'126'0,"-1"1"-68"0,4 2-37 0,-9 3 33 16,3 0-18-16,0 0-4 16,0 3-7-16,-3 2-2 15,0 3-12-15,-3 3-2 0,-3 2-2 16,-6 3-1-16,-3 0 1 15,-3 0-6-15,0 2-1 16,-3 3 2-16,3-2 3 0,1-1-4 16,2-2-1-16,0-3 0 15,3-5 2-15,3 0-3 16,0-2 0-16,3-4 1 0,3 1 2 16,6-3 1-16,3 0 1 15,2-3-2-15,4-2 1 16,3 0-2-16,3-3-1 0,0 2 1 15,0 1 1-15,-1 0-1 16,-5 0-1-16,0-1-21 16,-3 1-9-16,-6 0-20 15,0-6-9-15,-6 3-41 16,-3 0-16-16,0-2-27 31</inkml:trace>
  <inkml:trace contextRef="#ctx0" brushRef="#br0" timeOffset="126723.6004">13206 9451 280 0,'-20'-3'104'0,"20"-2"-56"0,-9 5-23 0,6 0 33 16,0 0-11-16,0 3-3 0,0 2-11 16,0 8-4-16,-3 8-16 15,0 6-1-15,-3 7-1 0,-3 11-4 0,0 8-2 16,0-5-2-16,0-3 0 15,0 0-15-15,3-6-5 16,1-2-46-16,-1 3-19 31,-6-6-90-31</inkml:trace>
  <inkml:trace contextRef="#ctx0" brushRef="#br0" timeOffset="127855.578">13698 9327 180 0,'17'-32'68'0,"-11"21"-36"0,-3-5-13 16,0 8 23-16,-3 3-3 15,0 5 1-15,-3 5-13 16,-3 6-5-16,-3 2-12 0,4 0-4 0,-13 11-2 16,-15 24 4-16,9-14 3 15,6-2 2-15,-9 18 5 16,-17 32-1-16,17-31-1 0,3-9-2 16,-3 6-1-16,-8 18-7 15,8-16-4-15,9-10-1 16,12-11-1-16,9-11-3 15,6-12 0-15,-3-1 2 16,6-16 2-16,12-10 2 31,2-5 1-31,-2-3-5 0,-3 2 1 16,0 1 0-16,-12 12 2 16,-3 4 1-16,-6-3 1 15,-6-1-2-15,0 12-2 16,0-1 3-16,-3 0 0 15,-6 6-4-15,3 0-1 16,0-1-35-16,0 1-15 0,4 0-37 16,13-3-87-1</inkml:trace>
  <inkml:trace contextRef="#ctx0" brushRef="#br0" timeOffset="128456.3118">13948 9411 148 0,'6'-26'55'0,"0"15"-30"0,-4 1 6 0,1 4 26 0,-3 6-8 16,0 0-4-16,0 3-10 15,-3 2-5-15,1 6-16 16,-1-3 0-16,-9 13 0 0,-9 16 4 15,9-3 3-15,0-5 0 0,-12 16 2 16,-18 24-4-16,16-29-2 31,2-6-7-31,-3 6-4 16,6-6-3-16,9-2 0 0,3 5-4 16,12-18 0-16,0-3 1 15,12-16 0-15,9-6 0 16,-6-4 0-16,-3-1-9 15,6-13-4-15,5-10 7 16,-11 15 2-16,0 4 6 0,-6-4 3 16,-6-2-4-16,-6 13-1 15,3 0 0-15,-6 3 2 16,-3-1-3-16,3 1 0 16,-3 2-1-16,3 3 0 15,0 0-14-15,3 0-4 16,1 0-34-1,4 0-15-15,4 0-28 16,0-2-10-16,6-3 7 16</inkml:trace>
  <inkml:trace contextRef="#ctx0" brushRef="#br0" timeOffset="129077.5299">14260 9385 152 0,'0'-8'57'0,"0"3"-30"0,0 5-3 0,0 0 24 15,0 0 0-15,0 5 2 16,-3 8-15-16,-6 6-4 15,0 4-18-15,-6 9 1 0,-5 5 2 16,-10 6 3 0,-6 7 1-16,-6 5-5 0,4-7 1 15,2 0 0-15,3-3-1 16,6-8-7-16,16-16-3 16,-1-3-3-16,6-4-2 15,6-4-2-15,9-10-1 16,11-10 2-16,10-9 2 15,3-7-5-15,0-4-1 0,-6 1 2 16,-7 3 1-16,-5 7 4 16,-9 1 1-16,-6 7-1 15,-6 3-2-15,-6 3 1 16,-3 2 1-16,-2 3-3 16,2 3 0-16,3 0 1 15,3-1 0-15,6 4-27 0,3-4-9 16,6 1-42-16,6-3-17 15,3-3-36 1</inkml:trace>
  <inkml:trace contextRef="#ctx0" brushRef="#br0" timeOffset="129477.6965">14451 9411 208 0,'6'-13'79'0,"0"10"-42"0,-6 1-4 0,0 2 33 16,-3 2-21-16,0 1 6 16,-15 16-17-1,0 7-19-15,-3 6 0 0,-3 7-1 16,0 9-3-16,4 5-1 0,2 0 2 16,-3-8 5-1,3 0-9-15,0-5-4 0,0-9-3 16,9-4-1-16,6-6 0 15,3-11 0-15,3-7 0 16,3-8 0 0,3-8 0-16,9-9 2 15,-3-1-6-15,0-1-1 16,-3 3-3-16,-6-1 2 16,-3 4 4-16,-6 5 3 15,-3 2 0-15,-3 6-1 16,0 5-2-16,3 0 1 15,0 0-10-15,-3 0-5 0,-6 3-23 16,12-1-10-16,0 1-38 16,6-3-17-16,9-3-14 15</inkml:trace>
  <inkml:trace contextRef="#ctx0" brushRef="#br0" timeOffset="129700.338">14585 9525 308 0,'3'5'115'0,"5"-2"-62"0,4 8-40 16,-9-11 30-16,3 5-11 16,3 13-1-16,-3-2-15 15,0-3-5-15,6 14-7 32,3 10-1-32,0 3 1 0,0-6-2 0,0-2-2 15,-3-6-15-15,-1-5-7 16,-2-5-40-16,0-5-17 15,3-8-54 1,6-11-36-16,0-8 76 16</inkml:trace>
  <inkml:trace contextRef="#ctx0" brushRef="#br0" timeOffset="129931.6882">14942 9541 284 0,'0'-13'107'0,"0"7"-58"0,-3 1-20 0,0 5 36 15,-3 3-17-15,-3 2-3 16,0 3-15-16,0 0-4 15,-12 8-15-15,-11 18 0 0,8-5 0 32,3-5-2-32,-3 10 0 0,-15 19-5 15,1-2-3-15,2-6-3 16,9-8 1-16,6-8-17 16,6-5-8-16,9-6-39 15,9-7-18-15,6-6-59 16,9-10-55-1,3-3 76-15</inkml:trace>
  <inkml:trace contextRef="#ctx0" brushRef="#br0" timeOffset="131672.4381">15540 9411 272 0,'-15'-10'104'0,"15"10"-56"0,-6-3-16 0,6 3 35 15,0 0-26-15,0 0-10 16,3 0-15-16,0 0-6 16,6 0-5-16,0 0-2 0,9 0 1 0,-3 0-2 15,9 0-2-15,-4 0-6 16,7 0-4-16,-6 0-38 16,3-3-19-16,-3 1-51 15,3-4-60-15,-7 1 57 16</inkml:trace>
  <inkml:trace contextRef="#ctx0" brushRef="#br0" timeOffset="135422.0636">15103 9546 272 0,'-3'-8'104'0,"3"8"-56"0,0-5-30 15,0 2 31-15,0 1-9 0,0 2-1 16,0 2-14-16,0-2-5 15,0 8-11-15,0-2-2 0,-3 12 3 16,0-2-6-16,-3 18-2 16,0-7-1-16,-6 7 1 15,3-5-1-15,-3 6-1 16,0-6-10-16,3 3-4 0,0-6-33 16,6-5-14-16,0-2-37 15,9-9-15-15,0-2-2 16</inkml:trace>
  <inkml:trace contextRef="#ctx0" brushRef="#br0" timeOffset="135760.0553">15174 9734 260 0,'6'-21'96'0,"-6"21"-52"0,24-29-32 0,-18 23 24 0,6-1-17 16,-3-1-3-16,8-3-8 15,-2 3 0-15,9 0-5 16,-6 3-2-16,6 5 0 0,-6 0-1 15,-1 8 2-15,-2-3 1 16,-3 8 1-16,-3-2 13 0,-6 7 6 16,0-2 2-16,-9 5 0 15,3-5-10-15,-9 0-2 16,0 0-3-16,-5-3-1 16,2-2-1-16,-9-3 2 15,6-3-5-15,0-2-1 16,3-1-4-1,3-10-1-15,0 3 1 16,6-8 0-16,3 2-18 16,6-5-5-16,0 1-31 15,9-1-10-15,-3 3-60 16,9-1-60-16,-3 1 62 16</inkml:trace>
  <inkml:trace contextRef="#ctx0" brushRef="#br0" timeOffset="136293.9263">15969 9287 264 0,'-3'-3'99'0,"6"-2"-54"0,-3 2-17 15,0 3 32-15,0 0-13 16,0 3-3-1,0 5-16-15,-3 5-6 16,-3 0-12-16,3-2-4 0,-9 10 0 16,3-2-1-16,-3 7 0 15,3-5-3-15,-6 3-2 16,3-3 1-16,0 0-1 16,3-2-25-16,4-1-10 15,2-2-37-15,6-5-17 0,-3-3-59 16</inkml:trace>
  <inkml:trace contextRef="#ctx0" brushRef="#br0" timeOffset="136809.9359">16165 9337 248 0,'9'-24'93'0,"-3"6"-50"0,6-3-28 15,-6 10 26-15,0 0-9 16,-3 4-1-16,-3-1-4 15,0 2-2-15,-3 6-14 16,-6 6 4-16,-3 4 3 0,-3 3-2 16,-3 6 3-16,0 2-1 15,6-5 0-15,4-3-9 0,-1 0-3 16,0-2-4-16,6 0 1 16,0-1-4-16,6-2 0 15,0 0 1-15,6-3 0 16,8 1 0-16,-2-4 0 15,-3 1 0-15,6-8 0 0,3-9-7 16,-3 1 0-16,-3 3-2 16,0-9 1-16,-3 6 5 0,-1-6 1 15,1 1 2-15,-3 5 2 16,0 2-1-16,-3 3-1 16,-3 3 3-16,-3 7 0 15,-3 4 7-15,0 4 6 31,-3 6-2-31,0 8 2 0,-9 2-3 16,3-7 2-16,1-3-4 16,-10 13-1-16,3-5-4 15,-6 5-1-15,3-5-3 16,-3 7-2-16,-8 17-13 16,14-19-6-16,0 0-30 15,0 6-11-15,3-6-88 0,0 5-36 16,3-5 51-1</inkml:trace>
  <inkml:trace contextRef="#ctx0" brushRef="#br0" timeOffset="138364.11">16493 9480 368 0,'-9'-11'140'0,"12"6"-76"0,6-3-70 0,-1 3 22 15,4 0-6-15,6-1 1 32,3 1-5-32,3-3-2 0,0 0-2 15,0 0-2-15,2 0 3 0,1 0-4 16,0 0 0-16,0 0 1 15,-1 3 0-15,-2 0 0 16,-3 0 0-16,-3-1 0 16,-3 4 2-16,-3-1 1 15,-6 0 3-15,0 1-3 0,-6 2-2 16,-6 2-3-16,0 1 1 16,-3 2-1-16,0 1-2 15,0-1 3-15,0 0 2 16,0 3-2-16,0 0 0 15,0 0 1-15,0-3 0 16,0 1 0-16,0 2 0 0,4-1-3 16,-1 7 2-16,0 2 1 15,3 5 2-15,0 0 1 16,3-5 1-16,0-3 2 0,-3 13 1 16,0 6-1-16,0 11 1 15,-3-6-2-15,3-11 2 31,0-5-2-31,-3 3 2 0,3-5 2 16,-3-1 5-16,0 3-2 16,0-8 1-16,0-2-1 15,-3-6 0-15,3 1-6 16,-3-4-2-16,3 1-2 16,-3-6-2-16,3 3-4 15,-3-5 0-15,4 0 4 0,-4-3 4 16,-3-5-3-16,6 2-3 15,0 3-21-15,3-3-8 16,0 1-26-16,3 2-9 16,0 0-69-1,0 0-71-15,-6 0 68 16</inkml:trace>
  <inkml:trace contextRef="#ctx0" brushRef="#br0" timeOffset="155945.3678">14400 10472 368 0,'-33'-5'137'0,"33"5"-74"0,3-34-54 0,-3 28 30 15,9-7-24-15,0 2-6 16,15-10-6-16,-3 3-3 15,15-14 1 1,-7 3 1-16,13-16 1 0,-6 3-4 16,17 5 1-16,-5 5 0 15,-1 8 0-15,-8 3 8 16,-9 18 5-16,-3 3 7 16,-18 19 4-16,0-3-6 0,-18 13 0 15,3-3-11-15,-3 6-2 16,0-3-8-16,3-5 0 15,3-3-32-15,6-10-14 16,0-1-13-16,9-20-2 16,-3 2 15-16,0-16 9 0,0 3 26 15,-9-6 11-15,0 6 42 16,-9 5 22-16,0 3-5 16,-6 10-2-16,0 3-18 15,-6 16-7-15,3-3-9 16,-3 24 0-16,4-8 0 15,-13 24 0 1,6-8-3-16,-9 11 2 16,3-11-8-16,7 16-4 15,2-11-4-15,12 6-3 16,3-9-2-16,15-4 1 16,0-6 3-16,6-11 1 15,0-5-1-15,5-13-2 16,-2 0-15-16,3-11-5 0,-3 1-17 15,0-3-6-15,-3 2-37 0,3-2-14 16</inkml:trace>
  <inkml:trace contextRef="#ctx0" brushRef="#br0" timeOffset="156683.3239">14870 10962 228 0,'-9'-29'85'16,"9"29"-46"-16,0 0-17 0,0 0 28 0,0 10-6 16,0-2-1-16,-3 16-9 15,0-3-4-15,-5 29-16 16,-1-7-7-16,-3 20-2 0,3-7-1 16,-3 15 0-16,0-10-2 15,0 5-2-15,3-10-8 16,0-3-3-16,3-11-36 0,6-23-14 15,0-4 20-15,6-30 12 16,-3 1 19-16,9-31 6 16,0 3 12-16,3-16 5 15,-3 10 20-15,3-2 9 16,-3 8-11-16,5 2-4 16,-2 5-11-16,9 6-5 0,-6 6-6 0,6 9-2 15,-3 4-1-15,2 7 1 16,-5 0 9-16,0 11 7 15,-3-2 3-15,-9 12 2 16,0-2-9-16,-9 8-2 16,0-3-5-16,-15 3-3 31,0-3-2-31,-14-5 0 0,5-3-4 16,-3-10-2-16,3-1-27 15,9-10-10-15,0 1-48 16,24-12-19-16,-3 3-45 15</inkml:trace>
  <inkml:trace contextRef="#ctx0" brushRef="#br0" timeOffset="158401.2329">15260 10967 108 0,'-12'-24'41'0,"12"24"-22"0,3-40 24 0,-3 33 29 16,3-9-17-16,0 0-9 16,3-5 1-16,0 2 4 15,0 1-27-15,0 2 7 0,0 13 0 16,-3 0-5-16,-3 22-1 0,0-3-10 15,-12 21-4-15,3-3-9 16,-9 19-1-16,3-8-1 16,-5 16 2-16,2-8 3 15,0 2 2-15,0-7-6 16,3-6 0-16,3-5-1 16,6-13 0-16,0-3-7 0,12-21 0 15,0 0-6-15,18-21-2 16,-6 3 0-16,15-11 1 15,-4 2-5-15,4 6-3 16,-6 3 7-16,0 7 4 16,-6 3 7-16,-7 19 4 15,1-3 3 1,-9 10 3-16,-3-2 1 0,-6 5 3 16,0-2-1-16,0-4 0 15,0-1-1-15,3-6 0 16,0-3-7-16,6-10 0 15,-3 2-1-15,9-13 0 16,-3 3 0-16,3-6 0 16,0 4-3-16,6-4 2 0,0 3-1 15,5 0-2-15,-2 3 3 16,3 5 0-16,-3 0 1 16,-3 8 2-16,-3 0 1 15,-12 11 1-15,0-1 13 16,-9 9 6-16,0-3-5 15,-9 5 0 1,3-5-5-16,-6 0 0 16,3-3-5-16,-6-5-3 15,4-3-7-15,5-8-1 16,0 1-8-16,9-14-3 16,3 0-12-16,9-13-6 15,-3 5-16-15,20-16-5 16,-2 6-18-16,15-11-6 0,-6 5-9 15,8 1-6-15,-5 4 48 16,-3 1 53-16,-3 5 27 16,-4 0 29-16,-2 2 11 15,-3 6-5-15,-3 5-3 16,-6 8-38-16,0 0 4 0,-6 19 2 16,0-3-12-16,-6 18-1 0,0 1-7 15,-6 15-2-15,0-8-6 16,-3 17-3-16,0-9 0 15,0 8-1-15,0-7-5 16,3-4 1-16,3-7-13 16,3-8-5-16,0-3-8 31,0-16-4-31,0-2 17 0,-6-14 6 16,3 1 6-16,-15-11 1 15,3 5 2-15,-11-3 1 16,2 3 14-16,-3 3 6 15,6 3-9-15,3 2-3 16,3 0-7-16,9 5-3 16,3 0-3-16,15 3-1 0,-3 0 2 0,15 3 0 15,-3 0 1-15,6-1 2 16,-3-2-21-16,2 0-7 16,-2 0-7-16,3-2-2 15,-3 2 14-15,0-3 8 16,-4 0 8-16,-2 1 5 31,-3-1 3-31,0-2 3 0,-3 0 12 16,-3-1 8-16,0 1-11 15,3-3-3-15,-3 3-8 16,6-3-1-16,-1 0-1 16,7-3-2-16,-3 3-2 15,6 6 1-15,-6-1 1 16,0 6 2-16,-1-1-3 0,-2 6 0 15,-3-2 5-15,-6 7 2 16,-3-3 6-16,-12 12 5 16,3-4 0-16,-15 1-1 15,4-4-4-15,-10 9-2 16,3-5-4-16,0-3-1 0,3-3-3 16,4-13-2-16,2 0-6 15,6-5-4-15,0-1-14 0,9-10-5 16,0 3-5-16,18-8 1 15,-3 3 7-15,8-1 5 16,-2 3 8-16,6 0 4 16,-3 3 7-16,3 5 3 31,-7 0 14-31,-2 8 7 0,-3 0 6 16,-3 8 3-16,-3 0-5 15,-6 8-4-15,0-3-1 16,-6 6 1-16,0-3-6 15,0-3 1-15,0-3-10 16,0 1-2-16,0-3-3 16,6-3-2-16,0 0-8 0,6-7-5 15,0-1-9-15,3-13-3 16,0 3-5-16,6-8-1 16,-4 2 8-16,4-2 4 15,-3 3 8-15,0 2 7 16,-3 3 16-16,0 5 9 0,-3 2 12 31,-3 12 6-31,0-4-7 16,-6 17-4-16,0-3-10 0,0 5-1 15,0-3-8-15,0 6-3 16,0-5-3-16,0-1-3 16,0-2-48-16,3-5-22 15,0-1-115 1</inkml:trace>
  <inkml:trace contextRef="#ctx0" brushRef="#br0" timeOffset="160215.2843">16891 11131 296 0,'0'-21'112'0,"0"21"-60"0,21-19-54 0,-18 17 22 0,12-6-5 15,-3 2 0-15,9-4-1 16,6-6-1-16,-1 3-7 16,-2 5-2-16,0 5 0 0,-3 8 2 15,-9 3 1-15,-3-2 3 16,-6 12 4-16,0-2 1 0,-6 16 0 15,0-6 1-15,-9 6 0 16,3-3-4-16,-9 3 0 16,3-6-1-16,-3-2 1 15,3-3-9-15,6-7-3 16,1-4-4-16,14-12 3 31,-4-1-5-31,13-18 2 0,-3 2-11 16,18-13-6-16,-3 3-2 0,20-8-1 15,25-18 5-15,-30 28 1 32,-7 3 17-32,-8 17 8 15,-3-1 5-15,-12 21 4 16,0-3-7-16,-9 14-1 0,-3-3-2 16,-3 11-1-16,0-5-6 15,0 4 1-15,3-4-7 16,0-6 0-16,0-3-35 15,6-10-14-15,0 0 11 16,6-13 8-16,-4 0 17 16,7-8 10-1,0-1 7-15,0 4 4 16,-3-1 31-16,6 1 15 16,-6 2-1-16,3-3 0 15,-3 3-15-15,2-5-4 16,-2 0-16-16,6-3-4 15,-3 3-5-15,9-6-2 16,-3 3-2-16,6-2-1 0,-7 2-23 16,4-5-10-16,-6 2 8 0,-3 3 5 15,-3 0 14-15,-9 8 8 16,0 3 5-16,-21 8 3 16,3-3 5-16,-12 18 5 15,3-2 2-15,1 11 1 16,2-4-3-16,0 12 0 0,3-6-9 15,6 3-5-15,0-6-5 16,9-2 1 0,0-3 1-16,12-8 0 0,0-2-18 15,18-11-5-15,-3 0-2 16,15-11 2-16,-7 1 4 31,1-3 2-31,-3 2 3 0,-3 0 3 16,-7 3 20-16,-2 3 11 15,-3 0 12-15,0 5 5 16,-3 0-11-16,-3 0-3 16,3 0-11-16,3 0-5 15,0 0-4-15,2-3-3 16,1-2 1-16,0-3-1 0,0 0 0 16,-3-3 0-16,0 3-14 15,0-5-3-15,0 3 0 0,-7-4 2 16,1 4 9-1,-9-3 3-15,-9-1 3 0,1 6 0 16,-1 1 8-16,-9 9 5 31,-6 11 5-31,-3 6 3 0,3 5-2 16,0 5-2-16,4 3-1 16,8-9 0-1,3-4-6-15,3 5-4 0,3-3-8 16,6-3-1-16,0-2 1 15,6-8 1-15,0 0-6 16,12-13-3-16,20-11-14 0,4-5-5 16,2-6-18-16,1-7-6 15,0-11-22-15,-1 3-10 16,-2-1-23 0,-3-2-31-16,5 0 53 15,-5 0 252 16,-3 3-43-31,-10 18-2 16,-11 11-49-16,-3 21-27 16,-12 10-15-16,-9 14-5 15,-6 8-14-15,-6 10-4 0,1 3-3 16,-1 0 6-16,6-19 6 16,3-4-4-16,0-1-2 15,3-6-8-15,3-4-1 0,3-3-3 16,6-16-2-16,3-8-2 15,-3-3 1-15,0 3-4 0,-9-5 1 16,-6-5 4-16,-3 4 2 16,-3 9 2-16,-6 5 0 15,-3 8 6-15,-5 11 6 16,2 4-2 0,12-4 2-16,0-3-7 15,9 2-1-15,3-2-4 16,9-3-3-16,0-2-5 15,9-8 0-15,0-1-18 16,6-7-8-16,8-3-59 16,-2-3-25-16</inkml:trace>
  <inkml:trace contextRef="#ctx0" brushRef="#br0" timeOffset="178272.9413">1794 11988 240 0,'-32'-2'90'0,"26"-4"-48"0,0 4-18 0,6-1 29 16,0 3-14-16,0 0-5 16,0 0-11-16,0 0-2 15,3-3-12-15,6 1 1 0,5-1 1 16,7 0-6-16,15-2-1 16,3 0-2-16,5 0 1 0,1-1 0 15,-6 1 1-15,-7-3-5 16,1 0-1-16,-3 0 3 15,0 3 1-15,-12 2 0 16,-1 3-2-16,-2 6 12 0,-6 9 6 16,-6 9-3-16,-3 11 2 15,-3 7-10-15,-3 14-4 16,0 4 0-16,0 1 0 16,0 5-1-16,-3 1-2 0,4-4 1 15,-4-2 1-15,6-11-3 16,-3-8 0-16,3-12-30 15,6-9-12-15,3-11-27 32,0-10-8-32,3-10-25 0,5-9-8 15,1-10 36 1,3 0 36-16,-3 0 46 16,3 0 59-16,-9 0 26 15,-3 2-5-15,0 3-4 16,0 3-30-16,0 5-10 15,0 1-25-15,5 1-5 0,1 1 1 0,6-3-6 16,0-2-2-16,3-1-8 16,3 3-1-16,0 8 3 15,5 0 2 1,-2 8 2-16,-6 3 0 16,-6 0 0-16,-6 10 0 31,-6 3 0-31,-6 5 0 15,-9 3 4-15,-6 0 5 0,-3-1-5 16,-3-4 0-16,1-6-2 16,2-5-1-16,3-3-3 15,6-7-2-15,6-11-2 16,9-9-1-16,6-1-14 16,6-7-4-16,6-9-11 0,5-6-3 15,4 2-3-15,-6 1 1 16,3-3 15-16,-3 8 9 15,5 3 10-15,-11 7 4 16,-3 9 18-16,-3 7 8 16,-6 11 8-16,-3 11 3 15,-3 5-14-15,-3 18-4 0,-3 14-10 16,0 2-2-16,0 11 2 16,0-8 1-16,0 0-5 15,3-6-2-15,0-7-2 0,0-11 1 16,3-8-4-16,3-18-9 15,3-11-1 17,3-13-10-32,0-6-1 15,0-5-2-15,0 3-1 0,-3 8 15 16,-3 8 7-16,-3 5 5 16,-3 8 4-16,-3 5 12 15,0 6 6-15,0 2-8 16,0 3-2-16,3-3-8 15,3 0-4-15,6-5-4 0,6-2 1 16,3-9-1-16,12-8 0 16,5-4 2-16,1-1 2 15,6-8-3-15,-9 0-2 16,-1-2-7-16,-8 4-4 16,-3 4 8-16,-6 7 5 15,-3 9 1 1,-6 2 3-16,-3 8 4 15,-6 5 6-15,0 0-3 16,-3 3 0-16,3 0-4 16,0 2 1-16,3-2-4 15,3-3-2-15,6-2-3 0,3-6 1 16,6-5 1-16,-6-5 2 16,6 0-3-16,0-8 0 15,-4-3-4-15,1-3-1 0,-3-2 0 16,0 0 4-16,-3 0 1 15,0 7 1-15,-3 4 0 16,-3 10 2-16,0 5 5 16,0 8 6-16,0 6-5 15,0-1 0 1,0 4-2-16,0-1-1 16,3-3-6-16,3-2-1 15,-3-5 1-15,3-3 2 16,3-6-9-16,3-2-2 15,0-5-19-15,3-3-7 16,-1-8-10-16,1-8-4 16,3-5 6-16,0-8 3 0,0 3 22 15,0 2 8-15,-6-2 8 16,-3 5 4-16,0-1 22 16,-3 7 12-16,-4 2 13 15,1 7 5-15,-3 6-6 0,0 11-4 16,0 8-13-16,-3 2-6 15,1 11-8-15,-1 13-2 0,-3 5-6 16,-3 3 0-16,0 3-3 16,0-1 0-16,3-4-17 15,0-1-4-15,9-5-67 16,6-3-30-16,3-2-68 16</inkml:trace>
  <inkml:trace contextRef="#ctx0" brushRef="#br0" timeOffset="178858.0497">3702 11837 272 0,'3'-26'101'0,"-6"15"-54"0,9 6-13 0,0 8 36 16,0 7-25-16,0 6-10 15,-3 11-10-15,0 10-2 16,-3 10-13-16,0 17-6 0,0 5 0 16,-3 7-3-16,0-2 2 31,-3-5-4-31,3-5 0 0,9-11-6 15,-9-11-3-15,0-10-34 16,3-38-78 0,0-15 6-16,3-16-20 15</inkml:trace>
  <inkml:trace contextRef="#ctx0" brushRef="#br0" timeOffset="179005.1553">3741 11967 316 0,'0'-42'118'0,"0"31"-64"0,3 1-39 0,0 7 31 16,3 0-16-16,0 1-5 15,0-1-14-15,3 0-5 16,3 3-4-16,0 0 1 0,2 0 0 16,4 3-21-16,6-3-10 0,0 3-41 31,0 2-19-31,0 0-52 16</inkml:trace>
  <inkml:trace contextRef="#ctx0" brushRef="#br0" timeOffset="179190.1591">3839 12073 308 0,'-36'32'115'0,"25"-19"-62"0,2 13-27 0,6-20 36 16,0 2-31-16,3 0-11 0,3-1-11 15,0 4-4-15,6-8-3 16,2-1-2-16,4-4 1 0,3 2-1 16,6-3 0-16,3 3-49 15,0 0-21-15,-4 5-73 16,1 3-49-1,-9 3 86 1</inkml:trace>
  <inkml:trace contextRef="#ctx0" brushRef="#br0" timeOffset="179358.5663">3795 12470 372 0,'-30'34'140'0,"24"-26"-76"0,0 3-53 0,0-6 32 15,6-2-21-15,0-3-2 0,3 0-10 16,3 0-4-16,6-3-3 0,6 0-3 0,5-2 3 15,13-3-2 1,6 3-1-16,5-3-13 0,1 3-4 16,-6-6-42-16,-4 0-19 15,1-2-87 1</inkml:trace>
  <inkml:trace contextRef="#ctx0" brushRef="#br0" timeOffset="179575.291">4446 12237 304 0,'-11'11'115'0,"2"-3"-62"0,0 2-29 16,3-5 35-16,3 6-23 15,-6 5-5 1,6 5-15-16,0 3-5 16,0 0-6-16,0-3-2 0,3 3 1 15,0-6-5-15,0 1-1 16,3-3-41-16,0-9-17 15,0-4-40-15,0-11-14 0,0-8-11 16</inkml:trace>
  <inkml:trace contextRef="#ctx0" brushRef="#br0" timeOffset="180122.3503">4354 12060 324 0,'-18'0'123'0,"21"0"-66"0,-15 2-47 0,9 1 28 16,3 0-23-16,0 5-8 31,6 0-8-31,0 2 0 0,6 3 1 16,3-2-22-16,3 7-8 0,3-4-31 15,0 2-12-15,-1-1-10 16,1-4-3 0,-3 0 44-16,-3-1 74 15,-3 6 39-15,0 0 4 16,-6 2 1-16,0 1-19 0,0 5-5 15,-3 0-30-15,0-1 0 0,-3 1 2 16,3 3-4-16,-3-4 0 16,0-1-7-16,0-9-3 15,3-3-5-15,0-2-4 0,-3-10 0 16,3-6-1-16,0-3 2 16,2-5 1-16,1-7-6 0,3-7-2 15,3-4-5 1,3-3 1-16,0 3 0 0,-3 2 1 15,-3 8 5-15,0 6 1 16,-3 15 4 0,0 8 5-16,-3 11 6 31,-3 3-3-31,3 7 2 0,0 3-3 16,0-2 2-16,0-4-6 15,0-4-3-15,3-1-1 16,-1-2-1-16,-2-5-5 15,6-3 1-15,3 0-5 16,-3-6-1-16,0 1-22 16,0-3-6-16,-3 0-34 0,-3-3-14 15,3 1-60 1</inkml:trace>
  <inkml:trace contextRef="#ctx0" brushRef="#br0" timeOffset="181166.7559">5060 12036 336 0,'-12'0'126'0,"9"-3"-68"0,3 3-72 0,0 0 19 16,0 0-29-16,6 0-9 15,0 0-54-15,3 0-21 0,5 0 7 16,7-2 8-16</inkml:trace>
  <inkml:trace contextRef="#ctx0" brushRef="#br0" timeOffset="181314.0509">5161 12176 244 0,'-36'11'90'0,"24"-14"-48"0,3 0-27 0,9 3 26 16,-3 0-26-16,3 0-8 15,6-5-7-15,6 0-2 16,0-3 2-16,6 3-60 0,3-1-24 0,3 1-24 15</inkml:trace>
  <inkml:trace contextRef="#ctx0" brushRef="#br0" timeOffset="181967.6368">5703 11885 324 0,'-15'-5'123'0,"18"-8"-66"0,-12 5-33 0,3 5 35 16,0-2-25-16,-6-1-7 15,-3 1-10-15,-9-5-1 16,-3 4-9-16,4 6-4 0,-1 0 0 15,3 0 0-15,3 3 1 16,3 5-2-16,6 2 1 16,0 1-4-1,3 5 0-15,3 5-1 16,3 3 0-16,3 0 4 16,6-3 3-16,3 3-2 15,6-1-2-15,3 1 0 16,3 3 1-16,3-1-3 15,-4 1 0-15,1 2 1 16,0-3 2-16,-6-5-1 0,-3 1-1 16,-3 1 3-16,-3 4 0 15,-4-1-1-15,1 1 1 0,-9-3-2 16,0-3 2-16,-8-3-2 16,-7-2 2-16,-3-3-2 15,-9-7 2-15,0-6-2 16,-2-11-1-16,2-5-2 0,6-2 1 15,3-1 1-15,6-5 2 16,6-5 1-16,6-3 3 16,3-5 1-16,6 0 1 15,9 6-2-15,9-4 1 16,3 1-4-16,9 2 0 31,-1 0-1-31,1 6-2 0,-6 5-10 16,0 5-4-16,2 5-31 15,-5 6-10-15,0 8-71 16,12 5-29-16,-7-1 10 16</inkml:trace>
  <inkml:trace contextRef="#ctx0" brushRef="#br0" timeOffset="182130.4239">5964 12226 368 0,'-32'24'140'0,"29"-24"-76"0,-9 3-50 0,9 0 31 0,0-1-27 15,3-4-10-15,0 2-5 16,6-3-3-16,6-5 0 31,3-3-33-31,2 1-13 0,4-1-54 0,6-7-21 16,-3-4-10 0</inkml:trace>
  <inkml:trace contextRef="#ctx0" brushRef="#br0" timeOffset="182599.0738">6256 11885 280 0,'-12'-16'104'0,"6"0"-56"0,0 8-25 16,3 3 29-16,-3 0-18 15,0 2-5-15,1 3-2 16,-4 3 0-16,3 2-14 16,3 3-3-16,0 3-3 0,0 5-3 0,3 2-1 15,0 6-1-15,6 0 1 31,3-1 0-31,8 9 3 16,7 0-1-16,9 2 2 16,0 6-4-16,-1 0-2 0,-2-6 0 15,-3 1-1-15,-3-4 2 16,-9-2 1-16,-9-2 1 16,-6-3 0-16,-12-6-2 15,-15-5 1-15,-9-7-2 0,-2-6-1 16,-4-6-2-16,0-4 1 15,7-3 1-15,8-3 2 16,3-3 1-16,9-5 1 16,9-5-2-16,6-5-2 15,9-3 1-15,0-3-1 16,6 3 0-16,9 3 0 0,5 2-16 16,7 3-4-16,3 5-34 15,2 6-15-15,-2 2-37 16,-6 0-13-16,-3 0-5 15,-4 0 221 32,-2 0-4-47,-6 6 13 16</inkml:trace>
  <inkml:trace contextRef="#ctx0" brushRef="#br0" timeOffset="182971.6942">6542 11859 624 0,'12'2'63'15,"3"4"-34"-15,3-1-17 0,-1 3-7 0,4 2-3 16,0 4 1-16,3 1 0 15,0 1 3-15,-3 0-3 16,-7-3-2-16,-5 1 2 0,-9-1 0 16,-6-2 1-16,-5-4 0 15,-10 7-2-15,0-1 1 16,0 5-4-16,0-2 0 16,3 0 1-16,6 0 0 15,0 0-5-15,10-5 1 16,-1 2 2-1,3-3 1-15,5 1 1 16,4-3 2-16,6 0-6 16,3 2 1-16,3 1 3 15,3 2 2-15,0-2 8 16,-7-3 4-16,-2 0 1 16,-6 2 4-16,-9 3-5 15,-6 3 2-15,-3 3-7 0,-5 2-1 16,-7 0-2-16,0-2 1 15,0-1-20-15,-6 1-5 0,-3-3-41 16,-2-3-16-16,2-3-140 16</inkml:trace>
  <inkml:trace contextRef="#ctx0" brushRef="#br0" timeOffset="183604.3613">7099 11750 284 0,'0'-21'107'0,"5"8"-58"0,-2-3-29 0,0 8 32 16,0 3-13-16,0-1-2 16,-3 6-8-16,0-8-4 15,0 14-13-15,-3 2-8 0,-3 8 0 0,-2 10-3 0,-4 6 2 16,-3-1-2-16,0 1 2 15,0 0-2-15,3 0 2 16,0-6 2-16,3-5 2 16,3-5-3-16,3-3-1 15,3 1-1-15,6-6-2 16,3 0 1 0,9-6 1-16,6-2 1 15,9-2 3-15,2-4-5 16,4 1-1-16,-3-3-5 15,-4 3-1-15,-5-1-33 16,0 1-13-16,-6 0-36 16,-3 0-12-16,-3-3-42 15</inkml:trace>
  <inkml:trace contextRef="#ctx0" brushRef="#br0" timeOffset="183804.1356">7265 11753 228 0,'-27'-8'88'0,"19"3"-48"0,-7 5-3 0,12 2 34 0,-3 6-13 15,0 5-1-15,0 6-22 16,-3 2-7-16,-3 11-16 0,3 8 1 0,0 7 1 16,0 9-3-16,3 2-1 15,0-3-6-15,0-2-3 16,3-5 0-16,3-3 1 16,0-5-17-16,6-9-4 15,6-4-53-15,0-11-20 31,9-11-74-31</inkml:trace>
  <inkml:trace contextRef="#ctx0" brushRef="#br0" timeOffset="184334.735">7605 11695 268 0,'0'-8'101'0,"3"-3"-54"0,0 0-17 0,2 6 31 16,-2 3-18-16,0 2-7 15,-3 5-8-15,-3 5-1 16,0 14-15-16,-5 11 2 0,-10 4 2 16,-3 14 3-16,0 3 3 15,-3 13-6-15,0 2-1 0,1-5-1 16,5 0 4-16,3-10-10 16,3-11-4-16,6-11-3 15,3-7 1-15,9-11-3 16,9-14-2-16,3-10 2 15,11-8 0-15,1-10-2 16,-3-8 2-16,0 2-1 0,-6 3 0 16,-9 5 2-16,-7 3 0 15,-5 2 0-15,-5 6 2 16,-10 5-1-16,0 5-1 16,-6 1-2-16,0 2-1 15,3 0-20-15,3 2-10 16,3-4-38-1,6-1-15-15,4 0-61 16,7-2-59-16,16-8 77 16</inkml:trace>
  <inkml:trace contextRef="#ctx0" brushRef="#br0" timeOffset="184719.7188">7843 11647 336 0,'3'0'126'0,"0"-3"-68"0,-6 17-37 16,3-7 33-16,0 15-18 16,-3 7-4-16,-3 8-9 15,0 10-5-15,0 6-10 16,-3 13-1-16,0 11 3 16,0-5 3-16,-3 2 2 15,3-11-8-15,0-7-2 16,6-14-5-16,6-10-1 15,3-11-8-15,3-10-4 16,3-19-2-16,3-11 1 16,3-15 1-16,0-9 1 15,0-2 7-15,-10 6 4 0,-2 7 2 16,-9 3-1-16,-6 8 12 0,-5 8 4 16,2 2-4-16,0 8 1 15,0 3-10-15,3 3-4 16,3 0-3-16,0 2 0 15,3-5-19-15,3 5-8 16,3-2-44-16,3-14-16 0,6-2-74 16</inkml:trace>
  <inkml:trace contextRef="#ctx0" brushRef="#br0" timeOffset="185150.5751">8176 11628 300 0,'6'-10'112'0,"0"7"-60"0,-6 1-21 0,0 2 35 15,0 0-11-15,3 2-2 16,-3 9-22-16,0 10-6 16,-3 16-15-16,0 8 5 0,-6 13 2 15,-3 3-3-15,0 10 0 0,-3 6 0 16,-3-3 4-16,1 3-6 15,5-11 1-15,3-13-10 0,3-11-2 16,6-7-3-16,9-14 0 16,3-13-3-16,6-16 1 15,-1-11-7-15,1-12-3 32,0-9-1-32,-3-8 1 0,-6 6 3 15,-3 8 5-15,-3 2 5 16,-6 8 5-16,-6 6-1 15,-6 4 0-15,-3 6-3 16,-3 6-1-16,1 2-1 16,-1 0-2-16,6 0-11 15,6 2-5-15,6 4-22 0,3-4-11 16,6 1-30-16,6-8-12 16,3-6-57-1</inkml:trace>
  <inkml:trace contextRef="#ctx0" brushRef="#br0" timeOffset="185572.3546">8489 11576 324 0,'0'-8'121'0,"3"2"-66"0,5-2-33 0,-8 6 31 16,0 2-6-16,3 2-1 15,-3 4-8-15,0 7-3 31,-3 5-20-31,-2 17 2 0,-4 15 3 0,-3 8-7 16,-6 11 0-16,-6 0 4 16,0 8 3-16,0-3-6 15,4-6-1-15,5-4-7 16,3-11-2-16,6-11-4 16,6-10-3-16,6-14-1 15,12-12 3-15,2-12-5 0,7-7 0 16,0-16-2-16,0-11 0 15,-3 3-2-15,-9 3-1 16,-1 2 3-16,-11 8 5 16,-6 3 4-16,-6 8 4 15,-8 2-2-15,-7 6-2 16,-6 3 0 0,0 2-1-16,4 0-7 15,-1 2 0-15,3 9-26 0,3-1-10 16,6 1-55-16,3-3-25 15,0 5-54 1</inkml:trace>
  <inkml:trace contextRef="#ctx0" brushRef="#br0" timeOffset="186488.6188">8804 11845 316 0,'-27'-10'121'0,"15"-1"-66"0,6 3-64 15,12 11 103-15,0 0-46 16,9 5-14-16,6 5-12 16,6 5-15-16,3 6 0 0,-4 5 0 15,-2-2-3-15,0 2-3 0,-3 0 0 16,0 0-1-16,-3 0-20 15,-1-8-9-15,1-8-27 16,-3-5-12-16,-3-8-39 16,0-10-15-16,-3-9 5 15</inkml:trace>
  <inkml:trace contextRef="#ctx0" brushRef="#br0" timeOffset="186704.6287">9167 11882 216 0,'15'-13'82'0,"-27"-5"-44"0,15 2 11 16,-6 8 39-16,-6 0-10 15,0 0-3-15,-3 5-20 16,-2 6-10-16,-4 8-25 16,0 2-6-16,0 8-2 0,-3 8-5 15,-3 5-2-15,-2 6-2 0,-1 8 0 16,-6-1-4-16,0-2 0 16,6-2 1-16,7-6 0 15,-1-3-9-15,12-5-4 16,6-8-26-16,12-7-13 15,3-6-34-15,9-8-13 16,5-11-63-16</inkml:trace>
  <inkml:trace contextRef="#ctx0" brushRef="#br0" timeOffset="187051.6101">9382 11853 160 0,'-12'8'63'0,"12"-16"-34"0,-6 11 10 16,6 0 32-16,0-1-10 16,-3 1 0-16,0 0-18 15,3-1-6-15,0 1-21 16,3 0 3-16,-6-1 2 0,3 1 4 16,0 5 2-16,0 2-6 15,-3 6 0-15,0 5 1 0,0 3 1 16,0 13-4-16,-6 8-1 15,0 3-8-15,-6 5-4 16,0 0-3-16,0 0 0 0,3-6-2 16,1-7-1-16,-1-3 1 15,6-8 1-15,3-3-21 32,3-7-9-32,3-8-26 15,3-9-9-15,6-7-41 16,2-8-16-16,-2-6-32 15</inkml:trace>
  <inkml:trace contextRef="#ctx0" brushRef="#br0" timeOffset="187489.281">9569 12097 384 0,'-39'16'145'0,"33"-11"-78"0,3-13-58 16,3 0 32 0,0-3-25-16,3 1-6 15,6-3-7-15,6-9 0 16,6-4-2-16,6 0-1 0,3-1 3 16,-1 1-2-16,1 2 2 15,-3 5-4-15,-6 6 0 16,-3 8 1-16,0 5 0 15,-4 2 0-15,-2 6 2 0,-3 11 5 16,-3 5 6-16,-3 5-3 16,-3 11 0-16,-3 7 9 0,-6 1 5 15,-6-3-4-15,-2-11 1 16,-7-5-8-16,-3-8-3 16,-9-7-5-16,0-6-2 15,1-16-3-15,5-6-1 0,3-7-6 16,6-13 0-16,4 2-15 15,5-5-3-15,3 0-29 16,9 0-13-16,3 3-39 16,9 7-18-16,11 3-27 15</inkml:trace>
  <inkml:trace contextRef="#ctx0" brushRef="#br0" timeOffset="188178.362">10188 11470 260 0,'-9'-3'99'0,"18"-5"-54"0,-15-2-13 16,6 4 33-16,0-2-25 15,0 0-8 1,0 0-10-16,0-2-3 15,0-1-10-15,0 1-3 0,0 4 0 16,0 1 6-16,0 0 2 16,0 5-5-16,-3-3-1 15,0 3-2-15,-3 3 1 16,0 2 2-16,-3 8 2 16,-2 1-1-16,-4 4-1 0,-3 11 1 15,0 6 1-15,0-1 3 16,3-5 2-16,-3 0-5 15,6-2-1-15,-2 4-6 16,5-9-1-16,0-4-1 16,6 1 1-16,-6-6-4 0,3-3 0 15,0 1 1-15,3 0 2 16,0-6-10-16,3 3-2 16,-3-3-28-16,0-2-11 0,3-1-64 15,6-7-28-15,-9 2-21 16</inkml:trace>
  <inkml:trace contextRef="#ctx0" brushRef="#br0" timeOffset="190781.9982">9837 11483 260 0,'-21'-3'99'0,"18"3"-54"0,0 0-9 15,3 0 36-15,0 0-29 16,0 0-9-16,0 0-12 0,0 0-5 15,6-2-9-15,3 2-5 0,3 0-2 16,3 0 1-16,3-3 3 16,3 0-2-16,2 1 0 31,1 2-34-31,3 0-14 16,3 0-38-16,-3 0-12 0,-1-3-40 15</inkml:trace>
  <inkml:trace contextRef="#ctx0" brushRef="#br0" timeOffset="191286.5797">10414 11401 244 0,'-14'3'90'0,"17"-6"-48"0,-6-5-12 0,3 8 45 15,-6-11-27 1,0-2-8-16,-3 0-7 0,3 0-19 31,-3-1-1-31,0 7 0 0,-3 4-1 0,0 3 1 16,0 5-3-16,0 6 1 15,-3 7-4-15,3 3-2 16,1 3 4-16,2 0 2 16,0 0-2-16,3-3 2 15,0 0-8-15,3 0-4 16,3-7-3-16,3-4 0 0,3-7 5 15,3-6 1-15,3-5 0 16,5-2 1-16,4-6-4 16,0 0 0-16,3-5 1 15,0-6 0-15,0 1 0 16,-7-1 2-16,-2 6-3 16,-3 3 0-16,-3 4 3 0,-6 7 1 15,-3 7-1-15,-3 5-2 16,-6 5 1-16,-3 12-1 15,-3-1 0-15,-2 5 0 16,-1 11 2-16,-3 6 3 16,0 9-4-16,0 4-3 0,3-3 1 31,3-3 0-31,4-7-10 0,-1-9-3 16,6-8-44-16,3-4-17 15,3-12-109 1</inkml:trace>
  <inkml:trace contextRef="#ctx0" brushRef="#br0" timeOffset="193018.7853">10813 11523 380 0,'-41'8'143'0,"26"-6"-78"0,-3 3-54 16,12-2 34-16,-3 0-15 15,3-1 0-15,0 1-15 0,3-3-6 16,3 0-6-16,6-3-5 0,3-2 1 15,9-3 1-15,3-2 0 16,2-1 0-16,7-2 2 16,0 0-3-16,-3 2 0 15,3-2 1-15,-7 0 2 16,-5-1-1 0,-3 6-1-16,-3 3 1 15,0 5 1-15,-3 3-1 16,-3 7 2-16,0 9-4 0,0 10 0 15,-3 11 1-15,0 7 0 16,-3 14 0-16,0 0 0 16,0 2 0-16,-6 1 2 15,3-6 1-15,-9 0 3 0,-3 1 3 16,-3-9 2-16,-3-8-1 16,0-7-1-16,-2-6-3 15,-4-16-1-15,0-8-3 16,3-10-2-16,0-8-4 15,4-11-2-15,2 3-8 16,3 0-2 0,6-1-15-16,3 1-6 15,3 5-31-15,3 3-11 16,3 3-63 0,6 4-54-16,6 1 74 15</inkml:trace>
  <inkml:trace contextRef="#ctx0" brushRef="#br0" timeOffset="195473.9443">1821 7154 312 0,'-48'-13'118'0,"22"37"-64"0,-7 0-67 0,9-16 15 16,-12 5 8-16,-8 3 10 0,-10 0-6 15,4 5-2-15,-10 3-7 16,3-1 1-16,-20 7 3 0,0 9-1 16,2 14 1-16,-8 13-5 15,-15 8-3-15,-3 11 2 31,2 16 0-31,-2 10 3 0,-6 10 3 16,3 22-2-16,6 5 1 16,8 19-5-16,-8 2-2 15,6 17 2-15,11 9 2 16,7 9-2-16,11 18 0 16,10 9-1-16,-1 4-2 15,16 6 5-15,-4 0 1 0,15-16-2 16,12 5-1-16,9-5 1 15,12 0 2-15,12-8-3 16,3 5-2-16,12-5 2 16,5-6 2-16,25-7-4 15,5-13-3-15,1-17 1 16,8-4 2-16,15-14 2 0,7-16 1 16,-16-13-5-16,12-11-1 15,6-10 1-15,1-8 2 0,5 8 0 16,-9-16-1-16,6-13-4 15,-6-22-2-15,-8-10-22 16,-10-13-8-16,-8-19-55 31,5-13-21-31</inkml:trace>
  <inkml:trace contextRef="#ctx0" brushRef="#br0" timeOffset="197406.6913">1529 13769 220 0,'-14'-8'82'0,"-7"3"-44"0,3-1-11 15,15 6 27 1,-3 0-8-16,-3 0 0 0,3 0-15 15,0 0-4 1,3 0-16-16,0 3-4 0,3 0-3 16,3 2-2-16,3 3 1 15,3 0-2-15,9 0 2 16,6 0-4-16,-9 0-2 16,8 0 2-16,-2 2 0 15,3 6 3-15,-9-3 1 16,-6 1 10-16,-6 4 3 0,-9 9-1 15,-9 4 1-15,-6-2-3 0,0 0 0 16,-3 6-5-16,4-6-3 16,-4 0-5-16,3-8 0 15,6-2-2-15,3-9 0 16,6-2-33-16,6-5-15 16,6-3-38-16,15-11-17 0,18-5-37 15</inkml:trace>
  <inkml:trace contextRef="#ctx0" brushRef="#br0" timeOffset="210514.257">2149 13242 136 0,'-6'-2'52'0,"6"-1"-28"0,-3 3 11 15,3 0 29-15,0 0-17 16,0 3-6-16,0 7-13 0,0 9-4 16,0 7-13-16,0 11-4 0,0 8-3 15,0 11-2-15,0-1 1 16,-3 4-2-16,0-4-1 16,3-2 1-16,-3-11 1 15,3-10-3-15,3-21-42 31,-3-16-13-31,3-17-17 16,0-7-5-16,0-8 21 16,0-16 44-1,0-8 44-15,-1 1 35 16,1 7 17-16,0 5-12 16,0 8-8-16,0 6-36 15,0 2-5-15,3 6-3 0,0 5-9 0,3 5-3 16,0 2-4-16,3 4 0 15,0 5-7-15,3 5 1 0,-3 5-26 16,6 5-10-16,-4 4-16 16,-5-1-3-16,-6 5-4 15,-6 9-2-15,-6-1 29 16,-2 6 15 0,-4-3 35-16,0 0 17 15,6 0 20-15,-6-7 8 16,6-7-10-16,0-1-3 15,3-4-16-15,0 1-4 16,3-3-18-16,3-3-6 16,6-2-2-16,3-1 1 15,3-2-1-15,3 0-1 0,3 0-19 16,3 0-8-16,-4 0-19 16,1 6-7-16,-6 4 18 15,-6 9 10-15,-12 2 13 16,-3 0 7-16,-3 0 28 0,-2 3 12 15,-4 3 2-15,0-4 1 16,3 1-4-16,0-3 1 16,3-5-8-16,3-5-2 0,3-3-12 15,3-6-5-15,3-4-8 16,3-6-2-16,6-5 1 16,3-1 0-16,6-4 1 15,9-3 2-15,3-6-12 31,2-2-3-31,1 5-10 0,-6 3 0 16,0 3 10-16,-4 4 4 16,-8 4 7-16,-3 5 3 15,-9 5 9-15,0 7 5 16,-3 9-1-16,-3 5 0 16,0 1-6-16,0 4 0 15,-6 6-3-15,0 0 2 0,3-1-2 16,0-4 2-16,3-9-6 15,9-12-3 1,6-12 3-16,3-7-8 16,-3-8 0-16,6-8-16 0,0-6-5 15,0 1-2-15,3-6 4 32,-1 3 1-32,-5 6 3 15,0 7 7-15,-3 11 5 16,-3 10 14-16,-6 11 8 0,-3 5 2 15,-3 11 2-15,0 2 3 16,0-2 0-16,0 3-8 16,3-1-4-16,0-2-4 15,0-6-3-15,3-7-2 0,3-6 1 16,3-7 1-16,0-6 2 16,3-6-6-16,-3-7 1 15,6-5-1-15,-7 2 2 16,7 3 1-16,0 0 3 15,0 5-3-15,3 3 0 16,0 2-1-16,0 3 0 0,0 3 4 16,-1 2 1-16,-2 3-1 0,-3 3-2 15,-3 2 5-15,-6 6 1 16,-6 5 13-16,-6 5 5 16,-3 0-1-16,-3 0 0 15,-5-5-8-15,2-3-2 31,-3-2-7-31,6-3-4 0,3-6-1 16,3-2-1-16,6-5-5 16,6-6-1-16,9-4-19 15,6-4-9-15,3 3-13 16,3 0-6-16,-1 0 0 16,1 3 2-16,-3 0 24 15,0 2 13-15,-9 3 25 0,-3 8 13 16,-3 3 16-16,-3 2 8 15,-3 6-8-15,0 5-4 16,0 2-14-16,0-2-6 16,3 0-9-16,3-3-5 15,2-2-4-15,1-3 1 16,-3-3 1 0,3-5 0-16,0-5 0 15,0-6 0-15,0-2-9 0,0-3-2 16,0-5 4-16,0 0 1 15,0 0 4-15,0 2 3 16,-3 3 0-16,0 3 2 16,-6 5-4-16,0 8 0 15,-3 3 12-15,-3 5 7 0,0 2 6 16,0 3 3-16,0 3-12 16,0 3-6-16,0-1-6 15,3 1-3-15,0-3-2 16,3-3 1-16,0 0 3 15,0-2 3-15,0-3-2 16,3-3-2-16,3-2 0 0,3-6-1 16,0-5 0-16,3-2 0 15,3-4-11-15,-1 1-3 16,1 0 7-16,-3 2 3 16,-3 6 4-16,-3 8 2 15,-6 7 3-15,0 9 4 31,-3 5 5-31,-3 7 1 0,-3 12-4 16,-3 4-1-16,0-2-2 16,-2 0 0-16,-1-2 2 0,0-6 1 15,-3-6-3-15,-3-4-3 16,-6-9-5-16,-2-10 0 16,2-10-9-16,6-12-4 15,6-4-9-15,6-19-3 0,9-13-16 16,3-1-6-16,6-10-15 15,6 1-6-15,3-12-10 16,0 3-3-16,-1 1 17 16,4 7 18-1,0 2 33-15,0 12 35 16,0 5 19 0,3 7 8-16,2 6 3 15,-2 8-11-15,0 8-3 16,-3 5-21-16,-3 10 21 0,-3 12 10 15,-3 4 0-15,-7 16 1 16,-5 17-16-16,-2-1-6 16,-4 6-4-16,-3-1-3 15,0-10-8-15,3-8-3 0,3-8-7 16,12-8-6 0,3-10-1-16,2-14-13 0,7-7-3 15,0-9-7-15,3-10 0 16,0-5 10-16,-3-1 6 15,-4 4 8-15,-5 2 2 16,-3 7 6-16,-3 17 16 16,0 13 2-16,-3 8 0 15,-3 8 2-15,-3 2 1 16,0 6 4-16,-3 2-6 16,3-2-4-16,0-6-11 15,6-4-5-15,0-4-2 31,3-5 1-31,3-5-12 0,0-5-3 16,3-8-5-16,0-9 1 16,3-1-7-16,0-4 1 15,0 3-17-15,-4 3-6 16,-2 2-34-16,-3 1-13 16,0-3-44-1</inkml:trace>
  <inkml:trace contextRef="#ctx0" brushRef="#br0" timeOffset="211130.6217">3806 13115 220 0,'-14'-21'85'0,"14"19"-46"0,-3-6 1 16,3 8 33-16,0 2-20 15,0 4-7-15,0 4-21 0,0 11-6 16,0 11-11-16,0 13-3 0,0 13-1 15,0 0-2-15,0-2 1 16,0-3-4-16,3-11 0 16,0-7-48-16,3-14-19 15,2-13-48 1,4-16-61 0,0-19 55-16</inkml:trace>
  <inkml:trace contextRef="#ctx0" brushRef="#br0" timeOffset="211262.1398">3949 13131 232 0,'6'-34'88'0,"-3"29"-48"0,3 5-14 0,0 0 29 16,3-6-23-16,3 4-5 16,6-1-16-16,0 3-7 15,0 0-3-15,-1 3 1 0,1 2 1 0,-3 0-59 16,-3 6-24-16,-9 2-48 16</inkml:trace>
  <inkml:trace contextRef="#ctx0" brushRef="#br0" timeOffset="211446.0693">3955 13330 336 0,'0'2'126'0,"9"-7"-68"0,6 5-54 0,-6-3 24 16,3 1-18-16,3 2-3 15,0 0-5-15,3 2-2 16,-4 1 1-16,1 5-37 0,0 5-15 15,-6 6-87-15,-3-1-46 16,-3 11 86-16</inkml:trace>
  <inkml:trace contextRef="#ctx0" brushRef="#br0" timeOffset="211577.25">3991 13666 280 0,'-15'10'107'0,"18"-10"-58"0,6 0-51 0,0-2 20 15,6-4-9-15,9-2 0 0,2-2-5 16,1-3-1-16,3-1-1 15,6 4-52-15,14-1-21 0,1 6-47 16</inkml:trace>
  <inkml:trace contextRef="#ctx0" brushRef="#br0" timeOffset="211746.5918">4842 13430 376 0,'-24'11'140'0,"24"-6"-76"0,0-2-77 0,0-3 22 15,3 0-55-15,3 2-22 0,3-2-78 16,0 3-31-16</inkml:trace>
  <inkml:trace contextRef="#ctx0" brushRef="#br0" timeOffset="211862.4728">4887 13518 64 0,'-12'-6'24'0,"12"-10"-12"0,-3-18-41 16,3 21-7-16</inkml:trace>
  <inkml:trace contextRef="#ctx0" brushRef="#br0" timeOffset="212851.9776">4863 13811 340 0,'-36'-2'126'0,"27"-6"-68"0,-2 10-50 0,8-4 27 15,-3-1-22-15,3 3-7 0,0-3-4 16,6 1-2-16,3-4 0 15,6 1-29-15,2 0-10 0,7-3-76 32,0-3-70-32,3 3 58 15</inkml:trace>
  <inkml:trace contextRef="#ctx0" brushRef="#br0" timeOffset="213353.1958">5473 13028 268 0,'0'-24'101'0,"3"14"-54"0,0-4-33 16,0 9 28-16,0 0-5 15,-3 5 2-15,0 3-10 16,-3 10-3-16,-3 11-15 16,-6 13 2-16,-2 13 3 0,-1 19 1 0,0 7 1 15,-3 4-3-15,0 2-1 16,0 0 0-16,0-5 4 16,3-9-8-16,4-12-1 0,8-11-7 15,6-13-2-15,5-9-2 16,1-12 0-16,3-19 2 15,9-16 2-15,6-5-3 16,9-13-2-16,-1-3-1 16,-2 8 0-16,-6 5 5 15,-6 6 1 1,-9 4 0-16,-9 7-2 16,-9 1 3-16,-6 4 0 15,-3 2-4-15,-3 3 1 16,0 2 0-16,0 0 0 15,3 3-11-15,3 0-3 16,4 3-33-16,-1 0-12 16,6-1-48-16,3 1-22 0,3-6-12 15</inkml:trace>
  <inkml:trace contextRef="#ctx0" brushRef="#br0" timeOffset="214007.8809">5902 13409 340 0,'-30'13'129'0,"24"-10"-70"0,0 2-58 31,3-2 25-31,0 0-18 0,3-3-4 16,0 0-3-16,0 0-1 15,0 0 0-15,0 0-40 0,6-3-18 16,0 0-87 0</inkml:trace>
  <inkml:trace contextRef="#ctx0" brushRef="#br0" timeOffset="214891.0419">6214 13078 224 0,'-8'-16'85'0,"8"6"-46"0,-3-9-17 16,3 11 28-16,-3 1-13 0,0-1-1 15,0 0-12-15,0 2-3 16,0 6-12-16,-3 6 6 0,-3 7 2 16,-3 5 4-16,-3 4 2 15,0 4-1-15,0 3-2 16,3-2-8-16,3-4-3 16,6-4-7-1,6-3-2-15,3-6 0 16,9-4 0-16,0-9-3 15,3-10 0-15,3-6-5 0,6-7-2 16,-1-6-2-16,4-2 0 16,-3-3 7-16,-6 5 4 15,-3 5 2-15,-6 6 2 16,-9 19 13-16,-6 12-4 16,-3 14-1-16,-6 8-2 15,0 13-1-15,-3 10-2 16,-3 14-1-16,0 3-3 15,3 2 1-15,3-6-4 16,1-4 0-16,-1-14 1 16,3-8 2-16,3-7-36 0,6-11-15 15,0-19-30-15,6-8-11 16,6-13-60 0</inkml:trace>
  <inkml:trace contextRef="#ctx0" brushRef="#br0" timeOffset="215207.3308">6479 13160 312 0,'9'-15'118'0,"-6"9"-64"0,3 1-32 0,-3 2 31 16,3 1-19-16,0 2-5 15,0 0-13-15,3 0-5 16,0 2-6-16,0 4-4 0,-3 4 2 16,0 3-2-16,-3 6-1 15,-3 5 1-15,-3 7 1 16,-3 7-3-16,-6 1 0 0,-6-2 1 15,-3-5 0-15,0 0 0 16,4-8 0-16,2-3 0 16,3-3 2-16,3-2 5 15,6-3 6-15,3-2-7 16,9-6-1-16,3-2-3 16,3-3-2-1,2-3 1-15,4 1-1 16,-3-1-9-16,0-5-4 15,0-3-42-15,3-2-18 16,0-5-98 0</inkml:trace>
  <inkml:trace contextRef="#ctx0" brushRef="#br0" timeOffset="215645.4651">6923 12930 272 0,'-6'-8'101'0,"12"-8"-54"0,3 6-26 0,-6 2 28 16,0 3-17-16,0-1-4 0,3 1-1 15,0 0 0-15,0 2-14 16,0 3 5-16,-3 5 5 0,-3 6-3 16,-3 10 0-16,-3 13-5 15,-6 4-1-15,-3 14 0 16,-6 4 2-16,-3 15-1 31,-3 4 1-31,-2-1 3 0,2-3 0 16,3-7-6-16,9-14-3 15,6-10-8-15,6-9-1 16,9-7-3-16,6-11-2 16,12-10-2-16,0-16-1 15,3-6-7-15,-1-13-2 0,-2-5 4 16,-6-2 5-16,-3 4 4 0,-9 1 4 15,-6 7 2-15,-6 6 1 16,-6 5-2-16,-3 6-2 16,-6 5-8-16,0 5-3 15,-2 0-23-15,2 5-8 16,0 5-71-16,-3 1-31 31,12 0-16-31</inkml:trace>
  <inkml:trace contextRef="#ctx0" brushRef="#br0" timeOffset="216680.3325">7390 13110 104 0,'0'-13'38'0,"0"2"-20"0,0-2 16 0,0 5 23 0,0-2-12 16,0-4-3-16,0-2-10 15,0-2 0-15,0-1-18 16,0 1 7-16,-3 2 6 0,-3 3-2 0,0 2 0 15,0 6-9-15,0 5-3 16,-2 8-5-16,-1 8 0 31,-6 5-3-31,0 3 2 16,0 0 0-16,-3 2 3 0,3 3 1 16,3-2 1-16,6-1-6 15,3-5-4-15,6-2-1 16,3-9-1-16,6-2 0 15,3-8 0-15,6-5 0 16,-3-6 2-16,0-5-3 0,2-7 0 16,4-12 1-16,0-4 0 15,0-4-3-15,-3 9 2 16,-6 5-1-16,-3 5 0 16,-4 8 4-16,-5 5 1 15,-6 11-1-15,-2 11 1 16,-4 10 2-1,-3 11 4-15,3-6-2 16,-6 17 1-16,0 4-3 16,-3 4 0-16,-3 2-1 15,3 2 0-15,1-5-2 0,2-7-2 16,3-6-2-16,6-8 1 16,3-3-12-16,6-7-5 15,6-6-28-15,6-10-12 16,0-11-25-16,2-13-11 0,4-11-29 15</inkml:trace>
  <inkml:trace contextRef="#ctx0" brushRef="#br0" timeOffset="216933.9863">7724 12909 280 0,'-3'-8'107'0,"0"8"-58"0,-3 5-18 0,0 1 37 15,-3 7-18-15,-6 11-7 16,0 2-16-16,-9 9-4 15,-3 10-14-15,4 0-1 0,-1 13-1 16,3 5-3-16,3-2-3 16,3-5 0-1,3-6 1-15,3-2-3 16,3-11-2-16,6-8-25 16,3-8-11-16,6-8-33 15,12-13-12-15,6-8-40 16,3-16-47-16,3-10 61 15</inkml:trace>
  <inkml:trace contextRef="#ctx0" brushRef="#br0" timeOffset="217115.4509">7866 13094 320 0,'12'3'121'0,"-3"0"-66"0,0 4-36 16,-3 1 32-16,3 6-17 16,3 7-2-16,6 3-15 15,3-3-5-15,0 3-7 16,-1 5-6-16,4 2 0 15,0-1 1-15,-3-1 0 16,0-3-31-16,0-7-12 16,-4-6-35-16,-2-3-14 15,-3-10-48 1</inkml:trace>
  <inkml:trace contextRef="#ctx0" brushRef="#br0" timeOffset="217365.5935">8218 13020 316 0,'-3'-18'118'0,"0"15"-64"0,0 6-23 0,3-1 37 16,-3 9-21-16,-3 2-4 15,-6 6-14-15,-3 7-6 16,-9 11-13-16,-3 3 0 0,-8 10 3 0,-4 6-3 16,3-1 2-1,1 1-7-15,5-1-3 0,3-7-1 16,6-8-1-16,6-9-16 15,6-4-4-15,6-9-28 16,6-7-9-16,9-8-41 31,12-11-17-31,6-8-36 16</inkml:trace>
  <inkml:trace contextRef="#ctx0" brushRef="#br0" timeOffset="217597.0331">8483 13073 348 0,'0'3'132'0,"-3"2"-72"0,6 0-37 15,-3-5 35-15,0 6-21 16,-3 7-4-16,0 8-15 0,3 5-6 16,-3 6-7-16,0 11-4 0,-3 9 0 15,0-4-1-15,3 0 2 31,0 2-21-31,3-5-7 0,3-8-29 16,3-11-10 0,3-7-52-16,3-11-20 0,3-8 15 15</inkml:trace>
  <inkml:trace contextRef="#ctx0" brushRef="#br0" timeOffset="217866.1524">8628 13242 336 0,'3'-31'126'0,"0"9"-68"0,9-7-52 0,-6 19 25 15,6-1-17-15,3-2-3 16,0 2-5-16,6 6-1 16,0 0-3-16,2 2 1 0,-2 6 0 15,-3 2-1-15,-3 6 1 16,-6 7 7-16,-3 3 5 0,-6 3 4 16,-9-3 1-16,-6 6-3 15,-3-1 2-15,-6-2-1 16,-2-5 0-16,2-4-7 0,3-7-2 15,3-8-10-15,3-5-1 16,0-8-29-16,3 0-11 31,1-3-81-31,-1-5-34 0,-3 2 4 32</inkml:trace>
  <inkml:trace contextRef="#ctx0" brushRef="#br0" timeOffset="218383.3785">8896 12930 324 0,'-17'-2'121'0,"17"7"-66"0,0-8-38 0,0 3 30 15,0 0-16-15,2 0-4 16,4 0-9-16,6 3-1 15,3-3-10-15,3 2-4 0,-3-2 0 16,0 3-4-16,0-3 0 16,3 0-10-16,-1 3-5 15,4-3-36-15,0 0-16 0,0 0-69 16,6 0-53-16,-3 0 75 16</inkml:trace>
  <inkml:trace contextRef="#ctx0" brushRef="#br0" timeOffset="218625.5821">9268 12756 332 0,'-14'2'126'0,"11"4"-68"0,-9 7-48 16,9-5 30-16,-3 2-15 15,0 6-3-15,-6 3-8 16,-3 10-4-1,3 5-5-15,0 1-4 0,3-4 0 16,3-2-4-16,3-5 2 16,6-3-39-16,6-5-18 15,3-3-39-15,6-5-16 16,3-8-9 0</inkml:trace>
  <inkml:trace contextRef="#ctx0" brushRef="#br0" timeOffset="219054.6012">9489 12740 304 0,'-12'-8'112'0,"6"2"-60"0,-3 6-36 0,6 0 29 15,-3 3-11-15,0 2-2 16,0 6-10 0,0 2-3-16,0 3-11 15,0 3-3-15,0-1-1 0,0 3 0 16,3 0 2-16,0 3-3 15,3-5-2-15,0-6 0 16,3-2-1 0,3-6 0-16,3-5-3 0,3-5 0 15,3-9-12-15,3-1-5 16,3-7 6-16,3-1 3 16,-1-4 7-16,-2 3 2 0,-3 6 2 15,-6 2 0-15,-6 5 8 16,-6 11 7-16,-9 6-1 15,-3 9 0-15,0 4-4 16,-3 13 1 0,-3 13-6-16,-2 2-1 15,2 1 0-15,0 2 0 16,3-2-2-16,3-3-2 16,3-5-6-16,3 2-1 15,3-8-52-15,6-7-21 16,6-9-69-1,3-10-50-15,9-13 87 0</inkml:trace>
  <inkml:trace contextRef="#ctx0" brushRef="#br0" timeOffset="219542.0384">9795 12869 424 0,'-15'19'159'0,"15"-14"-86"0,-6-7-67 0,6 2 33 0,0 0-25 16,0 0-5-16,6-6-4 16,0-2-1-16,0 0-2 15,3 0-2-15,0 0 1 0,3 1-1 32,3-1 2-32,0 0-3 0,0 0 0 15,0 0 3-15,0 2 1 16,-4 4-4-16,1 2 1 15,-3 2 0-15,0 4 2 16,-6 2-3-16,-3 0 0 16,0 10 3-16,-3 9 3 15,-3 7 2-15,0 8 1 0,-3 3-2 16,-3 6 1-16,1-6 2 16,-1 5 5-16,0-3 1 15,0-2 0-15,0-5-3 16,3-5-2-16,0-6-4 15,0-8-1-15,-3-8-3 16,-3-8-2 0,-6-13-2-16,1-5 1 15,2 3-6-15,-3-6-3 16,3 2-16-16,0 1-7 16,3 3-33-16,3-1-13 0,4 3-271 31,5 16 186-31</inkml:trace>
  <inkml:trace contextRef="#ctx0" brushRef="#br0" timeOffset="221829.7895">4851 12830 364 0,'-9'2'137'0,"12"-2"-74"0,0 0-73 0,9-2 77 16,3-1-26-16,3-2-16 15,0-1-10-15,0 1-11 16,2 2-1-16,4-2 1 0,0 0-2 16,-3 2 1-16,0 1-2 0,0-1 2 15,-1 0-24-15,-2 3-8 16,0 0-68-16,0 0-26 15</inkml:trace>
  <inkml:trace contextRef="#ctx0" brushRef="#br0" timeOffset="223361.8162">4268 14327 300 0,'-21'0'112'0,"21"0"-60"0,9 3-74 0,3-3 11 16,15 0 2-1,11 0 6-15,13 0 1 16,8-3 1-16,25 1 1 16,17-4 0-16,12-2 0 0,24 0 4 15,0 0 5-15,24 1-5 16,2-4 0-16,25 0 4 0,2-2 5 15,25 0 4-15,2-6 2 16,9-2-2-16,21-3 0 0,-9-5-7 16,12 3-2-16,15-1 0 15,-15 1 0-15,15-1-7 16,3-2-2-16,-15 6 4 16,12-1 5-16,-3 0-2 15,-18 0-1-15,9-2-2 16,-24-1-3-1,4 3 1-15,-22-2-1 16,0 2 0-16,-26 3 2 16,-4 0-1-16,-11 0 2 15,-24 2 0-15,-9 3 3 16,-3 0-5-16,-15 0-3 16,-18 3 1-16,-18 0 2 0,-8 2 2 15,-13 1 3-15,-8 2-5 0,-10 0-1 16,-5 3 0-16,3-3 2 15,-9 0-3-15,-10 0-2 16,-8 0-31-16,-9 3-13 16,3-1-110-1,-12 9-50-15,0-22 107 16</inkml:trace>
  <inkml:trace contextRef="#ctx0" brushRef="#br0" timeOffset="225234.4678">5589 14616 172 0,'-3'-14'66'0,"3"9"-36"0,0-3 2 16,3 5 30-16,0 1-12 15,3-1-4-15,0 3-2 16,0 3 1 0,0 5-24-16,-3 2 4 0,0 9-1 0,-3-1-4 15,-3 4-1-15,-3 12-9 16,-6 6-4-16,-3 2-1 16,-2 8-1-16,-1 6-5 15,-3-3 1-15,3-8 2 16,3-6 3-16,0-2-4 15,3-5-1-15,3-3-11 0,6-5-5 16,3-5-52-16,3-6-20 16,9-5-74-1</inkml:trace>
  <inkml:trace contextRef="#ctx0" brushRef="#br0" timeOffset="225434.5593">5932 14901 348 0,'-30'0'132'0,"24"14"-72"0,-6-12-48 0,9-4 32 16,-3 2-25-16,3-3-7 16,0 3-11-16,0-3-3 0,3 3 1 15,6-2-38-15,0-1-15 0,6 0-79 16,9 3-61-1,0 3 74-15</inkml:trace>
  <inkml:trace contextRef="#ctx0" brushRef="#br0" timeOffset="226035.2955">6384 14674 220 0,'-6'-11'85'0,"6"6"-46"0,3-6-21 0,-3 3 23 16,0-2-8-16,0-3-2 15,0-3-4-15,-3 2-2 16,0 1-14-16,-3 5 2 0,-3 3 3 15,0 2 1-15,0 6-1 0,1 8-4 16,-1 4 0-16,-3 7 2 16,-3 1 3-16,0-1-3 15,3 1 0-15,0-4-6 16,3-3-3-16,3-3-5 16,6-2 0-16,6-6-2 31,3-5-2-31,9-5 5 0,6-1 3 15,3-10-10-15,2-5-5 16,1-10 0-16,0-1 2 16,-6 0 2-16,-3 6 5 15,-7 4 1-15,-2 7 3 16,-9 7 12 0,-6 8-1-16,-6 10 1 0,-2 11-6 15,-7 11-3-15,-3-3 0 0,-6 11-1 16,0 8-5-16,0-6 1 15,1 6 0-15,2 2 2 16,3-3-1-16,3-2-1 16,3-5 1-16,3-8-1 31,3-6-3-31,3-5 2 0,6-5-39 16,6-8-18-16,6-10-32 15,3-9-14-15,15-13-37 16</inkml:trace>
  <inkml:trace contextRef="#ctx0" brushRef="#br0" timeOffset="226357.7779">6640 14507 260 0,'-3'-8'96'0,"3"0"-52"0,0 6-7 0,0 2 36 15,0 0-20-15,0 0 5 0,-3 10-18 16,0 6-22-16,-3 11-2 0,0 7-2 16,-3 6-5-16,0 7-1 15,-2 6 0-15,-4 5 2 16,-3 6-3-16,0-3-2 16,0-11-2-16,6-8-3 31,0-5-2-31,6-5 1 0,6-5-12 15,3-6-7-15,3-8-31 16,6-5-13-16,3-5-43 16,0-11-18-16,6-8-10 15</inkml:trace>
  <inkml:trace contextRef="#ctx0" brushRef="#br0" timeOffset="226857.3678">6849 14893 272 0,'-12'0'101'0,"9"-2"-54"0,0-6-26 0,3 3 30 0,0-3-25 15,3-6-8-15,3-4-10 16,0-3-1-16,5 0-4 16,4-1-2-16,0-4 0 0,3-3-4 15,0 0 2-15,-3-3 3 16,0 8 1-16,0 6-4 15,-4 4 1-15,1 6 0 0,-3 11 0 16,-3 8 0-16,-3 7 2 16,-3 3 1-16,-3 8 1 15,0 1 11-15,-3-1 5 16,-6 0 3-16,-2-3 1 16,-4-2-9-16,0-5-4 31,-3-6-6-31,0-3-2 0,0-4-3 15,6-6-3-15,7-8 2 16,5-6 0-16,8-4-21 0,7-1-10 16,3 1-53-16,3 5-22 15,9 2-39 1</inkml:trace>
  <inkml:trace contextRef="#ctx0" brushRef="#br0" timeOffset="227203.8689">7116 14732 272 0,'-9'-5'101'0,"12"-9"-54"0,-3 1-28 16,3 3 29-16,3-1-26 15,6-7-6 1,3-1-9-16,3-2-2 16,3 2-3-16,3 3-6 0,-1 3 0 15,-2 5 4-15,0 3 2 16,-3 5 0-16,-3 8-2 15,-3 5 3-15,-3 8 0 16,-3 3 10-16,-6 0 6 16,-3 5 1-16,-6 0 0 0,-6 0-2 15,-3 0-1-15,-6-5-1 16,-3-5 0-16,1-6-6 16,-1-5-2-16,0-5-6 15,6-9-4-15,3-4-4 16,3-6-1-16,7 0-16 0,5-5-5 15,3-3-41-15,6 0-16 0,11-2-70 16</inkml:trace>
  <inkml:trace contextRef="#ctx0" brushRef="#br0" timeOffset="227805.7791">7411 14528 368 0,'3'0'140'0,"3"-2"-76"0,6-1-44 0,-6 3 35 16,6-5-26-16,3-1-6 15,3 1-12-15,5 2-3 16,4-2-4-16,0 0-3 0,0 0 0 16,-3-1 1-16,-4 1 3 0,-2 0-29 0,-3-1-10 15,-3 1-33-15,-3 0-12 16,-6 0-31-16,-3-3-11 15,-3 0 23 1,-3 2 71-16,0 1 74 16,-3 5 31-16,0 0 13 31,0 5-16-31,-3 3-9 0,0 0-37 16,-5 5 2-16,-1 3 3 0,3 6-5 15,0 1 0-15,3 1-7 16,3 0-4-16,3-3-13 15,3 3-2-15,0-6-3 16,3-2 0-16,12-5 0 16,3 0 0-16,3-4 0 0,3-1 0 15,2-1-5-15,1-2 1 16,0-1 2-16,-3 1 1 16,-6 0 1-16,-3-1 0 15,-3 4 2-15,-3 1 1 16,-3 4 1-16,-3 5 0 15,-6 2 4 1,-6 4 5-16,-3-1-1 16,-6-3 1-16,-9-2-3 0,0-3-1 15,-2-2-8-15,2-3-2 16,3-3-7-16,3-2-2 16,7-6-26-16,5-2-9 15,6-6-30-15,6-5-12 16,6-2-47-16,8-3-55 15,10-6 66-15</inkml:trace>
  <inkml:trace contextRef="#ctx0" brushRef="#br0" timeOffset="228190.6459">7881 14372 336 0,'6'-8'126'0,"-3"6"-68"0,0 2-39 0,-3 0 32 15,3 5-17-15,-3 5-2 16,0 9-10-16,-3 7-4 16,0 9-10-16,-6 10 1 0,0 2 2 0,-2 4 0 31,-1-1 3-31,3-2-1 16,3-11 0-16,0-6-7 0,3-4-2 15,3-9-4-15,6-4-3 16,3-6 2-16,6-8 0 15,2-11-8-15,4-8-2 16,0-2-1-16,-6 0 2 16,-3-3 4-16,-6 3 3 0,-9 0 4 15,-3 2 2-15,-3 4-6 16,-3 4-2-16,-3 3-14 16,0 5-3-16,3 3-23 15,1 0-12-15,-1 3-60 16,6 0-27-16,-9-1 18 31</inkml:trace>
  <inkml:trace contextRef="#ctx0" brushRef="#br0" timeOffset="228838.0593">8265 14449 248 0,'3'-3'93'0,"0"-5"-50"0,3-2-17 15,-3 2 31-15,0-3-21 16,3-2-5-16,-3 0-13 16,0 0-3-16,-3 2-9 31,0 0 9-31,-3 1 5 0,-3 2-2 0,0 5 2 16,-3 3-5-16,-3 3 1 15,0 5 0-15,4 5-1 16,-1 3 1-16,-3 2 3 15,3 1-7-15,0-3 1 16,3 0-8-16,3-3-1 16,3 0-4-16,0-2-1 0,3-3 1 0,3-8 0 15,3-3 0-15,3-5 0 16,6-5-9-16,2-8-4 16,4 0 2-16,3-3 2 15,-3 5 2-15,-3 3 5 16,-3 3 1-16,-7 2 3 31,-2 6 5-31,-9 5 6 0,-3 5 2 16,-6 11 3-16,-2 8-6 15,-4 8 1-15,-6 10-6 16,-3 11 1-16,0 0-3 16,3 5 2-16,-2 6-4 15,-4-3-2-15,-6 0-11 16,0 2-4-16,3-10-33 0,4-5-14 15,5-9-114 1,6-2-83-16,3-21 98 16</inkml:trace>
  <inkml:trace contextRef="#ctx0" brushRef="#br0" timeOffset="229764.7091">8608 14523 236 0,'-9'-3'88'0,"9"3"-48"0,-3-2-12 15,3 2 30-15</inkml:trace>
  <inkml:trace contextRef="#ctx0" brushRef="#br0" timeOffset="229927.6334">8602 14520 524 0,'9'8'50'15,"6"6"-26"-15,5 4-14 0,4 6-3 16,6 0-4-16,6-3 0 16,-1 0 1-16,1 3 0 15,-3-3-2-15,0-3 1 16,-7-2-20-16,1-2-6 16,-6-4-34-1,-6-2-14-15,0-3-62 16,-3-5-41-1,0-2 79-15</inkml:trace>
  <inkml:trace contextRef="#ctx0" brushRef="#br0" timeOffset="230180.7294">9007 14428 228 0,'-6'-16'88'0,"6"11"-48"0,-6-1 2 16,3 4 37-16,0 2-21 15,-6 0-6-15,0 5-17 16,-3 3-5-16,-3 5-17 15,-3 3-1-15,-12 8-1 0,1 8-6 16,-4 7-1-16,0 1-2 16,0 2 1-1,1 9-4-15,5-9 0 16,3-5 1-16,6 0 2 16,3-3-3-16,3-7 0 15,3-6-32-15,6-5-13 16,3-6-34-16,6-12-13 15,6-6-54 1</inkml:trace>
  <inkml:trace contextRef="#ctx0" brushRef="#br0" timeOffset="230428.0125">9143 14457 324 0,'-14'8'123'0,"11"-3"-66"0,-3 3-42 0,3 5 29 0,0 8-20 15,-3 9-3-15,0 7-13 16,0 2-3-16,0 12-3 16,0-4-2-16,3 1 3 0,0-3-2 15,3-3 2-15,3-5-31 16,3-8-11-16,3-8-29 31,3-7-12-31,6-14-23 16,5-8-42-16,1-8 48 15</inkml:trace>
  <inkml:trace contextRef="#ctx0" brushRef="#br0" timeOffset="230697.441">9340 14708 208 0,'15'-34'79'0,"-12"7"-42"0,6-7-19 0,-3 18 23 16,3 0-12-16,-3-5-5 0,2 3-11 16,1 4-6-16,3 4-4 15,3 4-3-15,0 9 1 0,0 5-1 0,-3 5 2 16,-3 6 8-16,-3 2 5 15,-6 5 13-15,-6 1 4 16,-3-1-3-16,-3 3-1 31,0-5-6-31,-6-3-4 0,-3-2-10 16,-5-6-5-16,-4-8-2 16,3-5 1-16,3-5-3 15,6-3 0-15,9-2-19 16,6-1-9-16,6-5-38 15,6-2-15-15,6-1-65 16</inkml:trace>
  <inkml:trace contextRef="#ctx0" brushRef="#br0" timeOffset="230897.4222">9521 14452 344 0,'-8'2'129'0,"11"-4"-70"0,2 2-49 15,1-3 28-15,3 3-21 0,6-3-7 16,3 1-4-16,6-1-2 16,0 0-2-16,0 1-2 0,-1-1 1 15,-2 0-37-15,-3 1-13 16,-3-1-41-16,-3 0-18 31,3-2-14-31</inkml:trace>
  <inkml:trace contextRef="#ctx0" brushRef="#br0" timeOffset="231097.5296">9825 14266 252 0,'-6'-2'93'0,"6"7"-50"0,-3-5-8 16,3 3 34-16,0 5-22 0,0 2-9 16,-3 3-16-16,0 6-4 15,0 2-11-15,0 0-4 0,0 0-2 16,3 1-1-16,0 1 0 15,0-1-20-15,3-4-7 16,0-5-37-16,3-2-14 16,3-6-63-1</inkml:trace>
  <inkml:trace contextRef="#ctx0" brushRef="#br0" timeOffset="231513.2086">10007 14232 296 0,'-6'-19'112'0,"3"11"-60"0,0 3-32 0,-6 5 32 0,3 3-13 16,-3 5-2-16,0 5-13 15,0 6-4-15,0-1-12 16,-3 3 4-16,0 3 3 0,3-3-1 16,0 0 0-16,4-2-8 15,2-6-4-15,3-2-4 16,5-6 1-16,4-5 1 0,3-8 0 15,6-5-11-15,3 0-5 16,0-6-8-16,6-2-2 16,-7 0 9-16,-2-3 5 15,-3 3 8-15,-3 2 2 16,-6 6 8-16,-3 8 4 16,-3 13 8-1,-6 5 3-15,-3 3-4 16,-6 5-2-16,-6 11-9 15,1 2-2-15,2 6-2 0,-3 2 1 16,3 3-4-16,3-3 0 16,3-2-6-16,3-6 0 15,3-4-39-15,6-9-17 16,3-11-49-16,6-2-21 0,9-10 4 16</inkml:trace>
  <inkml:trace contextRef="#ctx0" brushRef="#br0" timeOffset="231944.1217">10200 14314 392 0,'3'-11'148'0,"0"3"-80"0,0 6-53 0,-3 2 34 16,3-3-21-16,0-2-5 15,0 2-10-15,3-2-3 16,0 0-6-16,0 2-5 0,3-2 0 15,0-1 3-15,3 1 1 16,0 0-4-16,-1 0-1 0,1-1-2 16,-3 4 0-16,0 2 0 15,-3 2 3-15,0 6 2 16,-3 5 2-16,-3 6-1 0,0 7-2 16,-3 9-2-16,-3 10-1 15,-3 13 4-15,-3 5 3 16,-3 4 1-16,1-4 2 0,2-2 9 15,0-3 5-15,-3-5-7 16,3-8-3-16,0-8-2 16,0-10-1-16,0-12-4 15,-3-7-3-15,-6-13-3 16,-2-8-1-16,-4-11-14 31,0-5-4-31,0 0-22 0,3 5-10 16,4-2-54-16,-1-1-23 15,3 6-31 1</inkml:trace>
  <inkml:trace contextRef="#ctx0" brushRef="#br0" timeOffset="233099.4084">11170 14679 280 0,'-56'8'104'0,"56"-8"-56"0,-30-5-14 0,27 2 34 15,-6-2-22-15,3 0-8 0,-12-11-12 16,7 5-5-16,-4-10-11 15,3 5-9-15,0-8-1 0,0 3 4 0,9-11 5 16,0 6-7-16,12-1-3 16,-3 6-3-16,18 3 3 15,-3 2 0-15,29 3 3 16,-11 2-1-16,8 3-1 0,-5 0-2 16,3 3 1-16,-7 0 1 15,4 2 2-15,-6 0-1 16,0 3 2-16,-4 0-2 15,-5 3 2-15,-3 0-15 16,-6 2-5-16,-3-3-33 31,-6 4-15-31,-1 2-90 16</inkml:trace>
  <inkml:trace contextRef="#ctx0" brushRef="#br0" timeOffset="233499.5089">11114 14544 392 0,'-39'0'145'0,"39"0"-78"0,-15-2-58 0,15-1 30 0,-3 3-22 16,3 0-5-16,6 3-1 16,0-1 3-16,24 3-8 15,-3 1 1-15,20 2 0 0,-8-3 1 16,33 6 0-16,-13-4-7 16,21 1-2-16,-11 0 2 15,20 0 1-15,-14-2 0 0,11-1 1 16,-15-2 0-16,-5 2 1 15,-10-3-5-15,-5 4 1 16,-9-4-18-16,-7 4-5 16,-5-4-27-16,-6 1-10 15,6 0-72-15,-18-1-80 16</inkml:trace>
  <inkml:trace contextRef="#ctx0" brushRef="#br0" timeOffset="243723.623">12555 14018 292 0,'0'-24'110'0,"3"13"-60"0,0-5-30 16,-3 11 30-16,0 0-7 16,3 2-1-16,-3 3-6 15,2 8-2-15,1 8-19 16,0 13 0-16,-9 24-1 0,-2 10-3 16,-4 17-1-16,-9 10-6 0,0 5-3 15,3-13 2-15,-3-3 0 16,6-10-4-16,3-8 1 15,4-19-20-15,8-10-9 16,6-13-49-16,2-25-20 16,7-15-72-1</inkml:trace>
  <inkml:trace contextRef="#ctx0" brushRef="#br0" timeOffset="243911.3148">12605 14010 360 0,'6'-24'134'0,"-3"13"-72"0,3-2-44 0,-3 8 34 16,3-1-23-16,6 1-5 16,6 0-15-16,6 2-4 0,8 1-3 15,7 2 1-15,3 0 0 0,-4 2-1 16,-2 4-2-16,-9 1-48 16,-6 4-22-16,3 5-111 15</inkml:trace>
  <inkml:trace contextRef="#ctx0" brushRef="#br0" timeOffset="244109.0065">12599 14417 428 0,'-65'32'162'0,"59"-29"-88"0,9-1-82 15,3-2 26-15,6 0-12 16,5-2 1-16,7-1-2 0,6 0 0 15,3-2-3-15,8 2-4 0,1 3-1 16,0 0-51-16,-9 6-24 16,-7-1-97-1</inkml:trace>
  <inkml:trace contextRef="#ctx0" brushRef="#br0" timeOffset="244327.8638">12495 14751 340 0,'-51'7'126'0,"43"-4"-68"0,5 0-21 0,3-3 39 16,0 0-34-16,8 0-12 15,10 0-11-15,6-3-3 16,6 0-8-16,0 1-3 0,2-3-1 0,7 2-2 16,6 0 1-16,-1 1-11 15,4 2-4-15,-3 2-38 16,-7 1-15-16,1 0-121 15,-12-1-58 1,-9-12 122-16</inkml:trace>
  <inkml:trace contextRef="#ctx0" brushRef="#br0" timeOffset="244558.6755">13087 14592 420 0,'0'-6'159'0,"0"12"-86"0,0 2-72 16,3-6 32-16,0 9-11 15,-3 2-1-15,0 6-7 0,-3 5-4 16,0 2-5-16,0 3-4 0,0 0 0 16,0-2-4-1,0 2 2-15,3-3-23 0,3-5-10 16,0 1-44-16,6-9-20 0</inkml:trace>
  <inkml:trace contextRef="#ctx0" brushRef="#br0" timeOffset="244827.4261">13266 14764 284 0,'0'-19'107'0,"-3"11"-58"0,9 0-11 16,-6 6 37-1,0-4-24-15,-3 4-6 16,-3-1-21-16,-3 3-7 15,-3 3-10-15,-3 2-1 0,0 0 4 16,4 3 3-16,-4 3 4 16,3-1 0-16,3 4-1 15,3-1-4-15,3 0 0 16,3 0-7-16,3-2-3 0,12 0-4 16,6-4 1-16,-1-1 1 15,7-4 2-15,-3 1-10 16,0-3-2-16,-3 0-41 0,-6 0-17 15,-1 0-135 1</inkml:trace>
  <inkml:trace contextRef="#ctx0" brushRef="#br0" timeOffset="251509.7993">5447 15534 216 0,'-15'-3'82'0,"12"0"-44"0,3 1-3 15,0 2 34-15,0 0-31 16,0 0-12-16,6-3-15 31,3 0-6-15,26 1 20-16,7 2 7 15,0 2-51-15,2 4-24 16,-2-1-99 0,3 3-50-16,14-3 90 15</inkml:trace>
  <inkml:trace contextRef="#ctx0" brushRef="#br0" timeOffset="251826.9538">6188 15452 252 0,'-9'2'96'0,"9"-4"-52"0,0 4-16 16,0 1 32-16,0-3-29 16,3 3-11-16,0-3-13 0,3 2-6 15,3 1 0-15,3-3-1 0,2 0 2 16,4 0-17-16,6 0-6 15,3-3-76-15,6-5-31 16,-1 0 16 0</inkml:trace>
  <inkml:trace contextRef="#ctx0" brushRef="#br0" timeOffset="251989.4318">6557 15359 268 0,'9'0'101'0,"-3"3"-54"0,-6-3-28 16,3 0 29-16,-3 0-28 0,6 2-10 15,0 1-5 1,0 0-2 0,2-3-1-16,4 0-79 0,3 2-32 15,6 1-14 1</inkml:trace>
  <inkml:trace contextRef="#ctx0" brushRef="#br0" timeOffset="255937.2312">5461 14907 204 0,'-20'-24'77'0,"8"29"-42"0,-6-8-12 0,12 9 24 0,-9 4-4 31,-15 12 1-31,-14 15-11 0,-16 10-3 16,-2 14-17-16,-1 24 5 0,-8 10 5 16,-7 19-3-16,4 18-2 15,8 8-2-15,16 11 0 16,14-11 0-16,18-7 0 16,18-17-8-16,30-8-5 15,15-12-2-15,-1-17 1 0,13-15-1 16,20-11 2-16,6-24-2 15,-8-11-1-15,-1-10 1 16,1-5 1-16,-1-3-1 16,-8 0-1-16,-10 0 3 15,-14 0 0-15,-9 5-1 16,-10-2 1-16,-2 2-7 0,-15 3-23 16,-9-3-11-1,0-2-37-15,0-3-18 16,0-3-65-1</inkml:trace>
  <inkml:trace contextRef="#ctx0" brushRef="#br0" timeOffset="256262.7667">5572 16497 380 0,'-21'10'143'0,"0"-12"-78"0,9 4-47 0,9-2 34 15,0 3-29-15,3 0-7 16,12-1-16-16,6 4-2 0,6-1 0 16,8-2 1-16,4 2 3 0,-6-3-1 15,-3 4-1-15,-4 4 1 16,1 9 1-16,-6-3 1 16,-6 8 1-16,-6 2 11 15,-6 3 7-15,-9 3-2 16,-12 8 0-1,-17 2-5-15,-4-5-1 16,0 8-6-16,-2-5-3 16,11-14-18-1,15-7-8-15,12-17-32 16,21-7-14-16,18-11-61 16,17-8-26-16</inkml:trace>
  <inkml:trace contextRef="#ctx0" brushRef="#br0" timeOffset="256563.2907">6247 16330 324 0,'-6'-18'121'0,"6"18"-66"0,0-6-20 0,0 1 38 15,0 5-26-15,0 3-9 16,0 5-14-16,-3 2-3 16,0 19-12-16,0 6-3 0,0 10 0 15,-3 8-1-15,3 5 2 0,-3-3-4 16,1-4 0-16,2-4-1 16,0-4-2-16,3-4-35 15,3 1-14-15,3-11-83 16,8-5-37-16,7-6 15 15</inkml:trace>
  <inkml:trace contextRef="#ctx0" brushRef="#br0" timeOffset="256711.0017">6491 16555 448 0,'-29'11'167'0,"23"-19"-90"0,3 16-85 0,3-8 26 16,0 0-17-1,6 5-2-15,3-2-31 0,5-3-12 16,4 0 23-16,0 0-78 0,6-3-31 16</inkml:trace>
  <inkml:trace contextRef="#ctx0" brushRef="#br0" timeOffset="257194.8043">6822 16285 356 0,'-3'-10'132'0,"0"-1"-72"0,3 0-39 16,0 9 33-16,-6-1-14 16,0 6-3-16,-9-1-8 15,3 9-1-15,0 2-16 16,0 0 0-16,0 3-1 16,3 5 0-16,0 3 1 15,4 3-6-15,2-3-2 16,0-3-4-16,3-5-3 15,3-3-1-15,8-5 3 16,4-6-2-16,6-7-1 16,6-11-11-16,3-2-2 15,-3-1 1-15,-4-7 2 0,-2-1 6 16,-3-2 5-16,-3 5 2 16,-3 1 3-16,-3 4 10 0,-3 14 4 15,0 5 4-15,-6 10 0 16,-3 6-5-16,0 8 1 15,-3 16-5-15,-3 2 1 16,0 16-5-16,-9 8 1 0,-3 1-1 16,3-1 3-16,0-5-7 15,7-11-2-15,-1-13-1 16,6-3 2-16,0-10-23 16,9-5-8-16,6-9-24 15,3-5-8-15,5-10-52 31,1-8-22-31,6-8-35 16</inkml:trace>
  <inkml:trace contextRef="#ctx0" brushRef="#br0" timeOffset="257394.9011">7268 16198 296 0,'0'0'112'0,"3"0"-60"0,0 0-19 15,0 0 36-15,-3 0-14 16,3 0-3-16</inkml:trace>
  <inkml:trace contextRef="#ctx0" brushRef="#br0" timeOffset="257564.2699">7280 16206 727 0,'6'13'41'0,"-3"3"-7"0,-3 2-11 16,-3 4-2-16,-3 9-6 15,0 9-1-15,-3 0-2 0,-3 13 0 16,-3 7-4-16,-2-4-3 16,-1-3-7-16,3-5-1 15,3-3-4-15,0-6 0 16,6-7-34-16,0-8-15 15,6-6-95-15,9-7-41 16</inkml:trace>
  <inkml:trace contextRef="#ctx0" brushRef="#br0" timeOffset="258454.1361">7602 16375 316 0,'-24'-5'121'0,"6"5"-66"0,12 0-36 15,6 0 45 1,6 8-26-16,9 8-10 16,6 5-7-16,8-3-12 15,7 11-3-15,-6 0-2 0,-3 3-2 32,-1 3-2-32,4-4 3 0,0 4 0 15,3-11-8-15,2-3-4 0,-5 0-31 16,-3-5-13-16,-3-8-53 15,-3 0-19-15,-1-16-6 16</inkml:trace>
  <inkml:trace contextRef="#ctx0" brushRef="#br0" timeOffset="258700.9561">8066 16423 260 0,'0'-21'96'0,"0"13"-52"0,-3-3-1 0,0 6 40 16,0 2-21-16,0 0-8 15,-6 3-16-15,0 3-5 16,-6 5-18 0,-3 5 2-16,-2 11 3 0,-7-3-2 15,0 14-1-15,0 10-7 16,0 5-2-16,-2-10-2 0,-1 5-1 16,0 0-3-16,3-3 1 15,4-5-4-15,5-8 0 16,6-5-26-16,6-6-11 15,12-7-34-15,3-11-12 0,12-8-106 16</inkml:trace>
  <inkml:trace contextRef="#ctx0" brushRef="#br0" timeOffset="259119.3712">8381 16285 192 0,'-6'-3'74'0,"9"3"-40"0,0-7 2 0,-3 4 30 16,0 3-9-16,0 0-3 16,6 0-5-16,-6 5 1 15,0 3-27 1,-3 0 2-16,-3 8 3 0,-2 5-5 16,-1 16 1-16,0 5-4 15,-3 11-3-15,0 8-7 16,0 0-4-16,0-5-3 15,3 2-3-15,3-13 3 16,3 0 0-16,3-5-21 16,3-6-8-16,3-8-38 0,6-10-14 15,3-8-58-15,12-10-26 16,-3-12 33 0</inkml:trace>
  <inkml:trace contextRef="#ctx0" brushRef="#br0" timeOffset="259456.1863">8551 16566 308 0,'0'-22'115'0,"0"7"-62"0,3-4-27 0,3 8 36 16,-3-2-29-16,3-3-7 16,3-2-13-16,0-1-1 15,0 1-7-15,3-1-1 0,3 9 2 16,-1-1 3-16,1 6 2 16,0 2-1-16,0 6 1 31,3 5-2-31,-6 2 0 0,0 14 8 15,0-3 4-15,-6 8-5 16,-6 8-1-16,-3 6-5 16,-6 2 1-16,-3-8-2 15,-3-3 2-15,0-5-4 16,0-5 1-16,0-5-5 16,-6-11-2-16,1-6-3 0,-1-4 1 15,3-9-6-15,0-10-3 16,3-3-12-16,0-2-4 15,3 2-28-15,0 3-13 16,6 7-116 0</inkml:trace>
  <inkml:trace contextRef="#ctx0" brushRef="#br0" timeOffset="260236.3189">8676 16150 364 0,'-3'-5'134'0,"3"0"-72"0,3 7-55 0,3-2 29 15,0-2-17-15,3-1-3 16,9 3-9-16,6-3-3 15,2 1-2 1,4-4-2-16,0 1 3 0,-3 0-4 16,0 2-2-16,-1-2-42 15,-2 0-18-15,-6-1-102 16</inkml:trace>
  <inkml:trace contextRef="#ctx0" brushRef="#br0" timeOffset="261090.2088">9081 15962 252 0,'-15'-2'96'0,"12"-4"-52"0,0 4-14 0,3 2 34 15,0 0-21-15,0 0-6 16,0 0-7-16,0 0-2 0,3 2-15 16,-3 4 1-16,0 7 0 0,-3 8-1 31,0 3 0-31,-3 5-5 0,0 3-3 16,3 5-2-16,0-8 0 15,0 5-4-15,0-5 0 16,3-2-12-16,3-6-5 15,3-5-39-15,3-6-17 16,3-7-59 0,6-3-61-16,9-8 66 0</inkml:trace>
  <inkml:trace contextRef="#ctx0" brushRef="#br0" timeOffset="261521.1876">9361 15923 256 0,'3'-24'96'0,"0"11"-52"0,-3-6-18 15,0 14 31 1,-3-1-12-16,3 6-2 16,-6 0-13-16,0 6-4 15,-3 2-15-15,-6 5 2 0,3-2 1 16,0 2-1-16,-3 5 2 0,3 6-2 16,3-3 2-16,3 0-8 15,1 1-4-15,5-7-2 16,3-1-1-16,5-4 0 0,4-4 0 15,0-6 0-15,3-8 0 16,3-3-3-16,-3-5 0 16,0 0-3-16,0-5-1 15,-3 5 1-15,-1-2 2 16,1-1 2-16,-3 1 3 16,-3 4 0-16,0 9-1 0,-6 5 3 15,0 5 0-15,-3 9 5 16,-3 7 3-16,0 8-4 15,-3 3 1-15,-3 7 1 16,1 4 2-16,-1 7-5 16,-6-8-2-16,3-5-2 15,0-2 1 1,3-6-15-16,3-3-5 16,3-2-35-16,3-5-14 15,3-3-107 1</inkml:trace>
  <inkml:trace contextRef="#ctx0" brushRef="#br0" timeOffset="263382.7021">9504 16407 360 0,'-27'-5'134'0,"15"5"-72"0,0 0-41 16,9 0 35-16,0 0-19 0,0 0-4 16,3 0-13-16,0 0-5 15,9 0-8-15,6-6-1 0,6 4 1 16,8-6-1-16,10 0 1 16,3 2-4-16,0 1 0 15,-7-3-1-15,-5 3 1 16,0-6 0-16,-3 3 1 0,-4 3-13 15,-2-3-7-15,-3 3-9 16,-6 0-2-16,-3 2-13 16,-3 6-4-16,-3 2-29 15,-3 0-11-15,0 3-68 16</inkml:trace>
  <inkml:trace contextRef="#ctx0" brushRef="#br0" timeOffset="263882.8716">9840 16420 220 0,'-9'0'85'0,"9"-3"-46"0,-3 1-13 16,3 2 31-16,0 0-26 0,0 0-6 16,0-6-10-16,0 4 0 15,3-3-8-15,-3 5-2 0,3-6-1 16,-3 6 2-16,0 0 1 15,0 0 3-15,0 0 4 16,0 0 1-16,0 0 3 16,3 6-4-1,0-4 0-15,-3 1-2 16,0 2 2-16,0 3 2 16,0 3-1-16,0 2-3 15,0 5 0-15,-3 9 2 16,0 5 3-16,0 7-7 15,-3 4-1-15,0 7 4 16,-3 0 1-16,-3-2-1 0,0 2 2 16,-5 3-4-16,-1-3 1 0,-3-5-3 15,6-8 0-15,0-8-1 16,0-7 0-16,3-12-4 16,-3-7-1-16,0-16-1 15,-2-9-2-15,-1-1 1 16,0-7 1-1,0-4-3-15,0-3 0 16,0 11-8-16,6 2-4 16,1 0-9-16,2 11-3 15,3 2-18-15,6 6-5 16,6 5-28-16,3 8-9 16,14 5-92-1</inkml:trace>
  <inkml:trace contextRef="#ctx0" brushRef="#br0" timeOffset="267891.71">10295 16674 436 0,'9'-26'0'0,"6"-11"2"0,3 21 3 16,6-5-2-16,9-9 0 15,-1 7-3-15,4 1-1 0,-6 7 1 16,-3 1 0-16,-7 14 2 0,-2 11 14 16,-6 7 9-16,-9 9 1 15,-3 7 2-15,-12 6-3 0,-6-8 0 16,-11-3-6-16,-1-3-1 16,-3-7-8-16,3-3-4 15,4-8-3-15,2-3 0 0,6-5-4 16,9-13-2-16,6-8 2 15,9-11 0-15,6 3-6 16,15-3-3-16,8-2-10 16,1-4-2-16,0 12-11 15,0-3-4-15,2 2 6 32,1 4 4-32,3-1 9 0,-1-3 6 15,-2-4 0-15,-6-1 3 16,-4-3 7-16,-8-2 3 15,-6 0-2-15,-3-5 1 16,-6-3 6-16,0-5 6 16,-6-3 3-16,0-5 0 15,-3 5 4-15,0 13 2 0,0 8 11 16,-9 40 15 0,6 13-16-16,3-5-9 15,-12 56-5-15,0 12-10 16,1 9-2-16,2-3-1 0,3 11 0 15,0-6-2-15,0-16-2 32,3-7 3-32,0-9 0 0,3-15-4 15,0-11 1-15,-3-19-7 16,-3-10-5 0,-3-13 0-16,-3-19 6 15,-17-39 5 1,8 12 6-1,6 4 2-15,9 12 3 0,12 6 4 16,3 5-4-16,9 11 0 16,9 3-4-16,14 2 1 15,10 2-4-15,3 6-2 16,-1 0-22-16,-5 6-9 16,-4-4-97-16,4-2-42 15</inkml:trace>
  <inkml:trace contextRef="#ctx0" brushRef="#br0" timeOffset="274511.6656">11626 15999 252 0,'-3'-23'96'0,"3"15"-52"0,0 0-1 0,3 2 38 0,-3 6-25 16,0-2-6-16,-3 4-17 16,-6 9-4-16,-3 10-16 15,0 16-1-15,-3 19-1 0,-3 7-4 31,-2 14-2-31,2 2 2 0,3 1 0 16,0-6-10-16,6-8-3 16,3-10-6-16,3-14 0 15,3-10-38-15,6-11-17 16,3-21-53-16,3-16-24 16,12-26 14-1</inkml:trace>
  <inkml:trace contextRef="#ctx0" brushRef="#br0" timeOffset="274658.8336">11727 16047 304 0,'0'-29'112'0,"12"18"-60"0,-9 1-36 16,3 4 29-16,3 4-17 15,3 2-6-15,0 0-9 0,-3 0-3 32,3 0-6-32,-1 2-3 0,4 4 0 15,0 2-19-15,0 0-5 0,0 7-62 16,-6-1-26-16</inkml:trace>
  <inkml:trace contextRef="#ctx0" brushRef="#br0" timeOffset="274896.3811">11492 16486 360 0,'-21'13'134'0,"18"-7"-72"0,3-1-52 0,6-5 30 16,3 3-18-16,6-3-4 15,9 2-11-15,5-2-3 16,7-2-2-16,3-1-2 0,-3 0 1 0,-4-5-10 16,-5 8-4-16,-3 0-37 15,-6 0-18-15,-9 19-125 16,-6-1 56 0</inkml:trace>
  <inkml:trace contextRef="#ctx0" brushRef="#br0" timeOffset="274997.1902">11575 16748 304 0,'-53'16'115'0,"44"-13"-62"0,-3-1-27 0,12-2 34 0</inkml:trace>
  <inkml:trace contextRef="#ctx0" brushRef="#br0" timeOffset="275075.3258">11507 16767 617 0,'12'-3'38'0,"12"-2"-20"16,2 2-10-16,7-2-2 0,0 5-1 16,6 0 0-16,-7 0-6 15,1 5-1-15,0-2-41 0,-1-1-19 16,4 1-76-1,3 2-74-15</inkml:trace>
  <inkml:trace contextRef="#ctx0" brushRef="#br0" timeOffset="275344.591">12138 16618 380 0,'-3'-10'143'0,"0"5"-78"0,3-1-58 0,0 6 29 15,3 3-8-15,-3 5 1 0,0 5-12 16,-3 6-3-16,-3 2-8 16,-6 3-4-16,3 5-1 15,-3 5-1-15,3-2 2 0,0-3-1 16,0 0-1-16,3-5-28 15,1-6-14-15,2 1-49 16,3-6-19-16,3-5-47 16</inkml:trace>
  <inkml:trace contextRef="#ctx0" brushRef="#br0" timeOffset="275676.215">12257 16666 336 0,'-3'-13'126'0,"3"13"-68"0,0-5-43 16,0 5 31-16,0 0-14 15,-3 8-3-15,3-3-13 0,-3 3-5 16,0 10-6-16,0-2-2 0,-6 0 3 16,-3 3-3-16,0-1-2 15,3-2 2-15,3 5 2 0,0-5-2 16,3-3-2-16,3-2 0 15,6-1-1-15,3-2-3 16,0-5 2-16,3 5 1 16,3-3 0-16,0-2-14 15,-3-1-5-15,0 1-74 16,-3-3-31 0,0 5-32-1</inkml:trace>
  <inkml:trace contextRef="#ctx0" brushRef="#br0" timeOffset="277900.0476">13046 16285 236 0,'-3'-10'90'0,"3"2"-48"0,0 5-16 0,0 3 31 16,0 5-17-16,0 6-3 16,-3 10-15-16,0 13-4 15,-3 14-10-15,-6 18-3 0,-6 6-1 16,-6 10 0-16,-3 2 0 16,-2 9 0-16,-1-8 0 15,0-11-2 1,6-11 1-16,4-13-4 15,5-7 0-15,3-19-21 16,6-9-8-16,6-15-16 16,9-29-4-16,9-16 11 15,8-16 9-15,4-18 12 16,0-8 9-16,3-6 6 16,-4 6 4-16,1 8 22 0,0 4 9 15,-3 15 0-15,-1 9-2 16,4 12-8-16,0 10-3 0,0 10 0 15,3 11 0 1,-4 13 1-16,-5 3 0 0,-6 8 0 16,-6 11 0-16,-3-9-11 15,-15 24-3-15,-12 6-2 0,-9 5 2 16,-3-3-3-16,-5-7-2 16,5-6 0-16,-3-8-1 15,0-5-3-15,-5-6 0 16,5-5-23-16,6-2-10 15,18-3-61 17,12-8 42-32,12 0 17 0,3-5 22 15,6-6 9-15,9 3 5 16,8-5 1-16,4 0 20 16,0-6 10-16,-4-2 3 15,-5 0 3-15,-3-8-10 16,-4 7-3-16,-5-4-13 15,-3 0-3-15,-3 4-2 0,0-1 0 16,-6-1-2-16,-3 3-2 16,-3 2 1-16,-3 3 1 0,-3 6 1 15,-3-1 1-15,0 6-2 16,-6 5-2-16,-3 8 9 16,0 8 4-16,-3 7-4 31,0 4-3-31,3 2-3 0,3 5-3 15,6 1 1-15,3-4 1 16,3-4-3-16,6-6 0 16,3-2 1-16,3-11 0 15,0-6-25-15,0-7-8 16,3-8-16-16,2-3-7 16,4-11-3-16,3-4 1 0,3-1 25 15,-3-3 12-15,-4 6 22 16,-2 8 12-16,-6 3 29 15,-3 7 13-15,-6 6-4 16,0 7-1-16,-6 6-19 16,-3 11-9-16,-3-1-9 15,-3 11-3-15,-6 3-4 0,3-3-1 16,-3 0 8-16,4-7 3 16,-1-9-3-16,3-5 0 15,3-8-8-15,3-13-3 16,3-3 1-16,6-5 2 0,0 2-4 15,23-13-3-15,7 3-2 32,0 3 3-32,-6 5 0 0,2 5 3 15,-5 2-1-15,-6 6 2 16,-6 6-42-16,-3 4-18 16,-12 4-112-1</inkml:trace>
  <inkml:trace contextRef="#ctx0" brushRef="#br0" timeOffset="279629.8335">14076 16489 180 0,'0'0'68'0,"3"0"-36"0,3 2 0 0,-1-2 27 16,4 0-14-16,0-2-3 16,3-3-14-16,0-1-3 15,3-2-14-15,3-2-2 0,-3-3-2 16,0-3-3-16,0 0-1 15,-4-11 1 1,1 6 0-16,0-3-2 16,3-2 1-16,-6 2-2 15,-3 3-1-15,-3 5 3 0,-3 5 0 16,-3 3-1-16,-3 8-2 16,-3 6-2-16,-12 7 1 15,-3 8 1-15,-2-5 2 16,-1 13 5-16,3 3 6 0,-3 0-1 15,9-3 3-15,4-5-4 16,8 5 1 0,23 2-9-1,1-9-2-15,6-7-1 16,0-4 2-16,-3-8 1 16,0-3 1-1,-1-8-7-15,4-5 0 16,6 2-26-16,-6-8-10 15,6 1-22-15,-1-3-10 16,1 0-3-16,-6 2-2 16,0-5 31-16,-3 8 13 15,-4-7 21-15,1 4 7 0,-3 3 22 16,0-2 11-16,-3-1 10 0,-3 6 3 16,0-3 0-16,0 5 1 15,-3 1-11-15,3 2-2 16,0 5-2-16,-3 3 0 15,0 11 2-15,-6 2 1 16,0 14-5-16,-6 10-4 16,-3 10-6-16,-3 17-2 0,-9 7-6 15,-9 9-3-15,-3-1 6 16,1 3 3-16,-1-3-1 16,0-5 0-16,3-13-3 15,7-16-1-15,2-10-5 16,0-14-1-16,-3-21-3 31,-3-21-3-31,1-22-12 0,2-10-5 16,3-26 2-16,6-11 0 15,6 21 4-15,21-52 1 16,9 4-8-16,6 9-1 16,5 15 4-16,19 11 4 0,3 16 5 15,2 10 6-15,-2 17-5 16,-10 9 1-16,-8 15 1 0,-6 7 3 15,-3 8 2-15,-7 2 3 16,-2 6-12-16,0 8-3 16,-3 3-36-16,-3-1-13 15,0 9-50 1,-3 2-38-16,0 2 59 31</inkml:trace>
  <inkml:trace contextRef="#ctx0" brushRef="#br0" timeOffset="280212.3811">14730 16367 280 0,'-3'21'104'0,"6"-7"-56"0,0 4-27 16,0-13 28-16,3 1-15 16,0-4-5-16,6 4-10 15,3-6-2-15,3-8-10 16,6-6-4-16,0-1 0 0,2-4 0 0,-2-5 1 16,0-5-5-16,-3 5 1 15,-3 0-7-15,-6-2-3 16,-6 7 1-16,-3 1 0 0,-9 10 6 15,-3 8 1-15,-3 8 2 16,-6 10 2-16,-12 6 1 31,0 0 1-31,1 13 9 0,2 0 3 16,0 0 6-16,6 0 1 16,6 0-12-16,6-8-7 15,3-2-2-15,9-9-2 16,6-7-3-16,12-6 0 15,6-7-1-15,9-9 0 16,2-7-19-16,4-1-10 0,-6-5-10 16,-1 0-3-16,1-5 3 15,0 3 3-15,-6-1 18 16,2 1 9-16,-8 2 8 16,-6 3 5-16,-6 2 23 15,-3 6 12-15,-6 5 4 0,-3 6 4 16,-3 4-7-16,-3 6-1 15,-3 5-12-15,0 3-1 16,-3 5-4-16,0 3-2 0,0 3-6 16,3-1-2-16,3 3-4 15,1-2-3-15,2-6-3 16,6-3 1-16,2-2 1 31,7-2 0-31,3-9-18 0,6-5-8 16,6-5-33-16,0-9-14 15,2-4-75 1,4-3-49-16,-3-14 85 16</inkml:trace>
  <inkml:trace contextRef="#ctx0" brushRef="#br0" timeOffset="280693.7812">15671 15923 296 0,'-6'0'110'0,"6"5"-60"0,0-8-23 16,0 3 34-16,-3 0-14 15,0 3-5-15,-3 5-13 0,-6 5-4 16,-3 14-14-16,-2 10-2 0,-4 13 1 31,-3 13 0-31,0 1 4 16,3 2 4-16,6 0 1 0,-3-2-8 16,4-3-2-16,2-9-3 15,3-7 1-15,9-8-4 16,0-15 0-16,3-7-3 15,3-12-3-15,3-13-1 16,3-9 0-16,2-7-13 0,1-6-6 16,-3-3-8-16,-3 4-4 15,-3-4-5-15,-9 9-2 16,-3-1-17-16,-6 1-5 16,0 2 16-16,3 14 9 15,0-1 29-15,-5 3 16 16,2 0 15-16,-3 0 8 0,-3 5 20 15,3-2 8-15,3 0-10 16,6 0-3-16,0 2-12 16,6 3-3-16,9 0-7 15,3-3-4-15,0-2-6 16,0 0-2-16,6-1-6 0,6 1-1 31,-1-3-3-31,7-5-1 16,0 8 3-16,-3-6 1 15,-6 3-21-15,-4 0-59 16,-8 3-5 0</inkml:trace>
  <inkml:trace contextRef="#ctx0" brushRef="#br0" timeOffset="282087.0373">15585 16499 300 0,'0'6'112'0,"0"-6"-60"0,12 0-43 0,-9 0 27 16,9-6-13-16,-4 6-1 15,13-8-11-15,-3 1-4 16,12-9-4-16,-6 2-3 0,5-7 1 16,-5 3-1-16,9-9 2 15,-6 3-1-15,6-5-1 0,-4 3-6 16,-2-1-4-16,-6 1 6 16,-9 10 1-16,-3 0 3 15,-9 3 2-15,0 2 5 0,-9 9 4 16,0-1-9-16,-3 16 0 15,0-2-2-15,-6 10 0 32,3-5 6-32,-2 13 6 15,2-2-4-15,0 4 0 0,3-4-4 16,3 5-3-16,3-9 0 16,6 6 1-16,0-7-3 15,9-4-2-15,-3-2-3 16,9-11-1-16,0 1-32 15,14-20-13-15,-2 1-34 0,18-19-13 16,-9 11-18 0</inkml:trace>
  <inkml:trace contextRef="#ctx0" brushRef="#br0" timeOffset="282503.2439">16388 15830 312 0,'-6'-5'115'0,"6"5"-62"0,-8 10-40 0,8-10 28 16,-6 11-8-16,0-1 1 15,-6 20-8-15,3-4-4 16,-3 27-12-16,0-11 2 0,-9 17 4 16,3-9-2-16,-3 8 0 15,4-8-4-15,-1 1-1 32,0-9-3-32,6-5-1 0,0-5-8 15,9-14-2-15,3-2-3 16,6-13 2-16,0-1-3 15,3-15 1-15,0-3-3 16,-3-2 2-16,0-1 3 16,-9 1 1-16,0-1 3 15,-15 17 3-15,3-4 0 0,-12 12-1 16,3-4 7-16,-5 17 3 16,5-6 3-16,-3 8 3 15,6-2-5-15,3 2 1 16,3-5-7-16,10 2-1 15,-1-5-4-15,12 3-1 16,-1-5-6 0,13-6 0-16,0 0 1 0,6-5 3 15,-6 0-42-15,3-2-19 16,-3-1-125 0</inkml:trace>
  <inkml:trace contextRef="#ctx0" brushRef="#br0" timeOffset="284430.7085">16835 16349 296 0,'-12'5'112'0,"12"-5"-60"0,15 0-28 0,-12 0 35 0,6 0-14 16,0 0-4-16,9 0-15 16,-4 0-3-16,13-3-14 0,-6 1 1 0,3-9 1 15,-3 0-6-15,5-7-1 16,-2 2 0-16,3-13 2 16,-3 5-5-16,6-5-3 31,-7 0 3-31,-2 0 3 15,-3 5-1-15,-12-2-2 0,0 2 0 16,-9 8-1-16,0 0 0 16,-12 8 0-16,3 0-3 15,-8 19 2-15,2-3 3 16,-15 26 1-16,3-2-4 16,-12 13-1-16,7-6 7 0,-4 17 6 15,6-8 4-15,7 7 3 16,2-10-8-16,9 0-1 15,3-5-5-15,18-6-1 16,-3-5-1-16,21-10-2 16,-4-6 1-16,13-16-1 15,-6 1 2 1,12-17 1-16,-7 6-10 16,13-11-3-16,-6 0-15 0,0 3-4 15,-7 3-12-15,-2-1-4 16,-6 3-41-16,-3 3-18 15</inkml:trace>
  <inkml:trace contextRef="#ctx0" brushRef="#br0" timeOffset="285093.9762">17481 16055 344 0,'-18'-5'129'0,"18"5"-70"0,-18-16-38 0,18 13 33 16,-3-7-20-16,0 2-5 16,3-6-15-16,0 4-4 15,6-22-6 1,3 3-3-16,0-16 0 0,0 8-1 15,12-11 2-15,-3 9-3 16,14-6 0-16,-5 5 1 0,9-2 0 16,20-17 0-16,-11 20 0 15,-9 12-3-15,-7 11 2 16,-5 14 3-16,-9 7 3 16,-3 0 0-16,-3 19 2 0,-3-3-2 15,-9 32 2-15,0-8 2 16,-21 19 5-16,6-11 1 15,-14 13 3-15,5-11-6 16,-9 11 1-16,6-13-6 16,4-10-2-16,2-6-2 15,0-11-3 1,3-7-6-16,0-27-4 16,3 2 3-16,9-17 2 15,1 4 0-15,5-10 1 16,0 3 0-16,6 4 3 15,0 1 0-15,8 5 1 16,-2 1 0-16,9 4 0 16,-3 3 2-16,9 0 1 0,-3 3 1 15,3-1 2-15,-4 1-1 16,-2 0 2-16,-3 0 0 0,-3-1 1 16,0 1-4-16,-6 2-3 15,0 1 0-15,-3-4-1 16,0 4-20-16,-3-1-9 15,0 0-32-15,3 1-11 0,0-1-90 16,0 6-73 0,-3-3 88-16</inkml:trace>
  <inkml:trace contextRef="#ctx0" brushRef="#br0" timeOffset="287462.4047">5860 15954 420 0,'-41'45'159'0,"41"-45"-86"0,-15 141-114 16,15-123 11-16,-3 67-17 15,0-14-2-15,0 54 10 16,0-20 6-16,-3 17 19 16,3-21-43-16,-6-6-18 0,3-13-19 15</inkml:trace>
  <inkml:trace contextRef="#ctx0" brushRef="#br0" timeOffset="288163.4593">5518 16195 320 0,'-27'-92'121'0,"27"92"-66"0,21-37-66 16,-15 29 16-16,18-3-6 0,-6 0 0 16,17 1-2-16,-5 2 0 15,27-3 2-15,-7 1 0 0,25-1 1 16,-13 1 0-16,45-1 2 16,-17-2-3-16,41-6-2 15,-18 1 2-15,45-9 0 16,-25 6-2-1,52-11 2-15,-27 6 1 16,56-9 0-16,-29 6 0 16,59-2 0-16,-39 4 0 15,60-5 2-15,-42 6-1 0,66-1-1 16,-45 4-2-16,63 2 1 16,-48 2 1-16,59 0 2 15,-50 4-3-15,71 1-2 0,-53 4 2 16,68-3 2-16,-50 2 0 15,53 0 2-15,-53 3-4 16,59 1 0-16,-57-1-1 16,55 5 0-16,-52 0 0 15,45 1-2-15,-53-1-4 16,47 3 0 0,-47 0-5-16,26 0 1 15,-47 0-1-15,33 3 3 16,-48-1 4-16,26 1 1 15,-44 0-2-15,21 2 2 16,-45 0 1-16,16-2 2 16,-37-1 1-16,9 4 3 15,-29-1-3-15,-7 3-2 0,-26-3 2 16,-9 6 2-16,-21-1 2 16,-18 6 3-16,-14-2 3 15,-25 20 2-15,-8-5-1 0,-21 19-1 16,-10-9-3-16,-26 17-1 15,0-8-1-15,-38 26 2 16,8-14-3-16,-38 28-2 0,8-17-7 16,-35 22-1-16,15-9-15 15,-48 9-3-15,20-8-11 16,-55 13-5-16,26-14-31 16,-57 9-34-1,34-16 35-15</inkml:trace>
  <inkml:trace contextRef="#ctx0" brushRef="#br0" timeOffset="288766.9066">7340 17600 176 0,'-364'-16'68'0,"364"16"-36"0,-363-29-59 0,310 26 0 32,-81-4 19-32,21 1 15 0,-60-7 19 15,27 5 8-15,-29 5-2 16,23-2 1-16,-3-3-19 15,21 6-1-15,18-4-2 0,18 1-11 16,29-3-4-16,10 0-1 16,56-8 1-16,0 3-1 15,65-8 4-15,-8 2 0 0,80-2 3 16,-21 0-1-16,83 0-1 16,-26 5 3-16,86-5 0 15,-39 0 14-15,96-3 6 16,-45 3-3-16,98-1 1 15,-54-1-1-15,99 1 0 16,-63 7-9 0,93 4-4-16,-66 0-4 15,92 11 0-15,-71 0-2 16,83 6-1-16,-74-1 1 16,86 6 1-16,-74-3-1 0,74 7 2 15,-74-1-4-15,59 2 0 16,-68-1 1-16,44-1 2 15,-65 1-1-15,30-1-1 0,-63-6 1 16,30 5-1-16,-59-5-3 16,11 0 2-16,-47 0 1 15,0 0 2-15,-45 0-19 16,0-3-8-16,-36-5-36 16,-8-3-16-16</inkml:trace>
</inkml:ink>
</file>

<file path=ppt/ink/ink1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19T13:50:49.481"/>
    </inkml:context>
    <inkml:brush xml:id="br0">
      <inkml:brushProperty name="width" value="0.05292" units="cm"/>
      <inkml:brushProperty name="height" value="0.05292" units="cm"/>
      <inkml:brushProperty name="color" value="#00B050"/>
    </inkml:brush>
  </inkml:definitions>
  <inkml:trace contextRef="#ctx0" brushRef="#br0">17829 7128 320 0,'-24'5'121'0,"15"0"-66"0,0 30-58 15,9-19 22-15,0 10 19 16,3 14 12-16,0 10-25 15,3 24-11-15,0 8-10 0,3 11-4 0,0 7 3 16,-3-2-4-16,3-5 0 16,0-8-1-16,-3-14-2 15,0-7-35-15,0-14-16 16,0-8-47-16,0-10-21 16</inkml:trace>
  <inkml:trace contextRef="#ctx0" brushRef="#br0" timeOffset="815.6563">17713 7260 316 0,'-27'5'118'0,"18"11"-64"0,-12-13-54 16,18 0 23-16,6-1 0 16,-3-2 3-16,6 0-11 15,9 0-4-15,3-2-7 0,12-1-5 0,3-2 0 16,2-3 5-16,10-3 2 16,12-2-2-16,11 0-3 15,3-3 0-15,7 0-1 16,14 3 4-16,6-3 2 15,-2 3 0-15,8 2 1 16,15-2-2 0,-6 0 0-16,3-1-3 15,15 1 1-15,-9 0-4 16,3-3 0-16,9 3 1 16,-6 5 0-16,3-3 2 15,9 3 1-15,-6 0-4 0,0-2 1 16,3-1 0-16,-3-2 2 15,5 2-1-15,1-4 2 0,-3 1-4 16,3-2-2-16,-36 6 4 16,42-1 1-16,0-2-3 15,3 2-1-15,-15 6 1 16,6-3 2-16,-6 3 0 16,-6 2-1-16,-3 6 1 15,3-6-1 1,-9-5 0-16,30 8 2 15,-4 0-1-15,-11 0 2 16,-15 0-4-16,3 0 0 16,-2-2 3-16,-7-1 3 15,-33 0-4-15,30 6-3 16,-18 0 1-16,7 2 0 16,-16 3-2-16,-12 0 2 0,-14-3 1 15,0 6 2-15,-16-3 1 16,-8 2 3-16,-6-4 3 15,-6 4 5-15,-4 1-2 16,-8 2 3-16,0 3-6 0,0 0-1 16,0 5-4-16,-6 8-3 15,0 3 0-15,0 15-1 0,0 6 2 16,-3 5 3-16,3 1-2 16,-3-1-2-16,0-5-7 15,0 2-1-15,-3-10-24 16,-3 3-7-16,-9-3-26 15,-3-5-13-15,1-3-44 32</inkml:trace>
  <inkml:trace contextRef="#ctx0" brushRef="#br0" timeOffset="1618.6658">17900 8205 208 0,'-14'-13'77'0,"14"31"-42"0,-3-18-37 0,3 0 28 16,9 0-4-1,5 0-6-15,7 0-5 16,15-3-6-16,9-2 3 0,5 5 4 16,4-8 0-16,8 6 1 0,16 4 1 31,8-4 2-31,-3-4 2 16,7 6 1-16,17 0-4 0,3 3 1 15,3-6 2-15,12 3 1 16,0-2-8-16,9 2-2 15,6 0-5-15,-6-3-1 16,18-2-1-16,-3-1 1 16,-4 1-2-16,13-3-1 0,-6 3 5 15,6-6 1-15,2-2 0 16,-2-3-1-16,9 6-3 16,-12-9 1-16,5 1-4 15,-2-1-2-15,-9 0 2 16,3 4 0-16,0 1 3 15,-10 4 1-15,1-1-4 0,-6 3 1 16,-6 0 2-16,0 3 1 0,-6-3-1 16,-6 3 1-16,-23 0 0 15,23 2 1-15,-3-2-5 16,-12 2 1-16,15 3 0 16,-12-3 0-16,-35 1 0 31,26-4 0-31,-18-2 2 0,-5 3 1 15,-13 0-4-15,-2 0-1 16,-13-1 1-16,4 4 2 16,-13-4-5-16,1 1 1 15,-6 0-12-15,-6-3-6 16,-9 0-24-16,-9-3-11 16,-4-7-98-16</inkml:trace>
  <inkml:trace contextRef="#ctx0" brushRef="#br0" timeOffset="7166.1014">2809 7152 300 0,'-21'2'112'0,"18"-2"-60"0,3 8-19 0,0 3 36 0,6 15-30 15,0-5-8-15,3 43-18 16,3 15-4-16,-3 22-5 16,3 5-3-16,-3 2 2 0,0-5-2 15,0-10-1-15,-3-14-26 16,0-18-10-16,0-42-145 15</inkml:trace>
  <inkml:trace contextRef="#ctx0" brushRef="#br0" timeOffset="7350.4021">2878 7220 296 0,'12'0'110'0,"9"8"-60"0,-1 3-30 16,-11-6 30-16,6 6-23 15,3-1-5-15,3 1-11 16,0 5-3-16,8 2-4 16,1 1-18-16,-3-1-8 0,-3 4-42 0,-6 1-16 15,-6-1-56 1</inkml:trace>
  <inkml:trace contextRef="#ctx0" brushRef="#br0" timeOffset="7518.7888">2887 7678 372 0,'6'6'140'0,"17"-4"-76"0,-2 3-61 16,-9-2 26-16,12-3-17 16,3 3-2-16,9-3-6 0,2 0-1 15,4-3-1-15,-3 3-24 0,-7 0-9 16,-5 0-56-16,-3 5-21 16,-12 9-28-1</inkml:trace>
  <inkml:trace contextRef="#ctx0" brushRef="#br0" timeOffset="7697.5096">2961 7975 372 0,'-42'45'140'0,"48"-38"-76"0,-9 4-50 15,9-8 33-15,3-1-17 16,6-2-5-16,9-2-8 16,12-1-1-16,11-5-9 15,7 0-4-15,-3-2 0 0,-7 4 0 0,1-2 1 16,-1 0-31-16,1 0-12 15,0-2-68-15,-4-9-31 0,-8 1-19 32</inkml:trace>
  <inkml:trace contextRef="#ctx0" brushRef="#br0" timeOffset="7919.4922">3547 7829 428 0,'-11'11'162'0,"11"4"-88"0,0 17-75 0,-3-19 31 16,3 9-17-16,3 9 0 15,0 14-7-15,-3 3-4 16,3 2-1-16,-3-2-1 0,3-3 0 0,-1-8-11 16,4-8-5-16,6-10-41 15,0-12-15-15,9-7-67 16,-3-10-65-1,3-17 70-15</inkml:trace>
  <inkml:trace contextRef="#ctx0" brushRef="#br0" timeOffset="8119.6375">3750 7935 396 0,'-9'3'148'0,"9"-1"-80"0,-15 6-66 0,9-5 28 16,-3 5-16-16,-3 2-1 0,-3 6 2 15,1 5 2-15,-1 3-9 16,3 3 0-16,6 2-1 0,9-3-1 31,6-2-1-31,9-6-3 0,2 1-2 16,1-6 3-16,3-5 0 15,3-3-4-15,3-7-1 16,2-6-41-16,-5-3-19 16,0-7-129-1</inkml:trace>
  <inkml:trace contextRef="#ctx0" brushRef="#br0" timeOffset="8325.9908">4149 7789 472 0,'-9'27'176'0,"3"-30"-96"0,18 6-98 0,-6-3 27 0,3 0-27 15,3 0-3 1,2 0-46-16,4 0-19 0,-3 2-82 16,3 4-34-16</inkml:trace>
  <inkml:trace contextRef="#ctx0" brushRef="#br0" timeOffset="8457.404">4164 7996 456 0,'-6'29'170'0,"9"-27"-92"0,6-4-84 15,0 2 30-15,8-3-18 16,10-5-3-16,9-2-62 31,3-4-25-31</inkml:trace>
  <inkml:trace contextRef="#ctx0" brushRef="#br0" timeOffset="8806.9622">4920 7268 440 0,'-6'-3'165'0,"3"14"-90"0,9 0-81 16,0-3 28-16,0 5-15 16,0 5 1-16,0 6-5 15,-1 8-2-15,1 8 0 0,-3 7-39 0,-3 11-14 16,0-5-47-16,-3 0-19 15,-3-8-26 1</inkml:trace>
  <inkml:trace contextRef="#ctx0" brushRef="#br0" timeOffset="8976.4142">4827 7811 392 0,'3'0'148'0,"9"-3"-80"0,12 0-73 0,-12 3 26 15,6-2-16-15,-3-4-1 16,0 6-2-16,3 0-2 16,-1 0 1-16,1 3-52 0,-3 2-20 15,-3 6-62-15,-3 5-52 16,-3 2 70-16</inkml:trace>
  <inkml:trace contextRef="#ctx0" brushRef="#br0" timeOffset="9292.277">4902 8051 372 0,'-45'21'140'0,"36"-13"-76"0,-6 6-46 15,12-12 36-15,3 1-28 16,6-3-6-16,9 3-11 0,6-6-4 16,3-2-2-16,3-3-3 0,5-6 3 15,7-1 0-15,3 1 1 16,-4 1-2-16,-2 5-2 0,-9 3 3 16,-6 10 0-16,-12 14-1 15,-9 10-2-15,-15 5 1 31,-6 6-1-31,-6 0 0 0,0-3 2 16,4-8 5-16,5-3 4 16,3-7 2-16,9-3 3 15,6-6-9 1,12-5-4-16,15-2 0 16,8-8-2-16,4-3-1 15,3-3-8-15,-7-2-3 0,1-5-45 16,-3-6-18-16,-3-8-123 15</inkml:trace>
  <inkml:trace contextRef="#ctx0" brushRef="#br0" timeOffset="9892.8544">5420 7628 376 0,'-6'-8'143'0,"9"-3"-78"0,0-4-45 0,0 9 35 0,3 1-21 16,0 0-7-16,3 5-5 15,-1 5 0-15,1 6-12 0,0 10-1 0,-3 8 1 16,-3 8-2-16,0 13 3 16,-3 0-2-16,-3 9 2 15,-3-6 0-15,0-3 3 16,3-8-7-16,0-10-4 15,3-11-5-15,6-13-1 16,0-13-3-16,3-11-1 0,3-13-3 16,9-14-1-16,3-10-3 15,3-5-1-15,-4 3 3 16,4 2 5-16,-6 5 6 16,0 14 3-16,-6 10 4 15,0 11 1-15,-6 7 5 16,0 20 3-1,-4 12-6-15,-5 9-3 16,0 7 1-16,-3 5 2 16,1-4 2-16,2-4 3 15,-3 1-9-15,3-13-3 0,3-14-4 16,2-8-2-16,4-13 0 16,6-13 0-16,-6-11-8 15,3-10-5-15,0-3 0 0,3 3 2 16,0 5 9-16,3 10 5 15,-3 11 8-15,-4 16 4 16,1 19 5-16,-3 7 4 16,-3 9-6-16,-3 10-3 15,0 0-9-15,0 0-1 32,0-3-34-32,0-8-13 0,0-7-114 15</inkml:trace>
  <inkml:trace contextRef="#ctx0" brushRef="#br0" timeOffset="10393.3673">6140 7538 320 0,'-6'-3'121'0,"9"3"-66"0,-3 8-27 15,3 0 38-15,3 8-29 16,-3 13-10-16,3 11-6 16,-3 8-2-16,0 10-10 15,0 3 6-15,0-3 4 0,0 3 7 0,-3-11 5 16,3-5-15-16,3-11-4 15,0-10-8-15,6-16-1 16,3-16-1-16,5-16 1 16,-5 6-2-16,24-35-1 0,6-13-4 15,-1-11 0-15,-5 11-20 32,-3 5-7-32,-7 5-22 0,-2 11-8 15,-6 8-54-15,0 8-24 16</inkml:trace>
  <inkml:trace contextRef="#ctx0" brushRef="#br0" timeOffset="10776.9647">6584 7284 488 0,'-6'-8'184'0,"6"0"-100"0,0 3-98 16,6-3 80-1,3 0-33-15,8 0-10 16,7 0-9-16,9-3-10 15,3 9-1-15,-1-1 1 0,1 11-2 16,-3 0-2 0,-9 3 1-16,-6 5 1 15,-7 2-1-15,-8 6 2 16,-9 2-2-16,-5 3-1 16,-10 3 3-16,0-3 0 15,0-5-1-15,3-3-2 0,6-5 3 16,6-3 0-16,6-2-1 15,15-3 1-15,9-5-2 0,6-1-1 16,3-2 1-16,-7-2-1 16,-2-1-3-16,-3-2 0 15,-3-1-20-15,-6 1-8 16,-3 0-66-16,-18-9-176 31</inkml:trace>
  <inkml:trace contextRef="#ctx0" brushRef="#br0" timeOffset="12462.6257">4256 9170 340 0,'-6'11'126'0,"12"-11"-68"0,6 0-70 0,0 0 20 15,6 3-8-15,5-3 0 16,4 0-3-16,0 0 2 16,0 0 1-16,0 2-47 0,-4 4-18 15,1 2-64-15</inkml:trace>
  <inkml:trace contextRef="#ctx0" brushRef="#br0" timeOffset="12532.0271">4390 9417 272 0,'-42'29'101'0,"18"-16"-54"0,7 3-37 0,14-14 25 16</inkml:trace>
  <inkml:trace contextRef="#ctx0" brushRef="#br0" timeOffset="12633.737">4318 9480 477 0,'24'-3'8'0,"6"-2"-6"16,3 0-8-16,2-3-4 0,4-5-65 16,3-6-30-16,8 3-4 15</inkml:trace>
  <inkml:trace contextRef="#ctx0" brushRef="#br0" timeOffset="12965.6858">5238 8898 340 0,'6'-8'126'0,"-12"8"-68"0,9 13-43 0,0-7 29 0,0 9-22 15,0 4-7-15,0 5-9 16,0 10-3-16,0 1-1 15,0-4-4-15,0 1 1 0,0 0-41 16,-3 0-19-16,0-3-66 16,-6-6-62-16,-3-1 67 15</inkml:trace>
  <inkml:trace contextRef="#ctx0" brushRef="#br0" timeOffset="13132.0006">5060 9324 368 0,'3'3'140'0,"5"-6"-76"0,16 6-64 15,-6-6 29-15,6 3-16 32,9-3 0-32,2 1-7 0,1 2-2 15,-6-6-2-15,-3 4-4 0,0-1-1 16,-1 3-64-16,-2 3-28 16,-6-1-60-1</inkml:trace>
  <inkml:trace contextRef="#ctx0" brushRef="#br0" timeOffset="18781.9151">5265 9499 256 0,'-12'-3'96'0,"12"0"-52"0,-3 1-10 0,3 2 34 15,0 0-20-15,3-3-7 16,6 0-18-16,3 3-5 15,0 0-10-15,0-2-3 0,3 4 1 16,-1 1-3-16,-2 0 0 31,0 5 1-31,0-1 2 16,-3 7-3-16,-3-1-2 0,-6 8 0 16,0 3 1-16,-9 5-1 15,-3-3-1-15,-9 6-2 16,-8-3 1-16,-7-5 5 15,0 0 5-15,9-3 4 16,10-5 4-16,11-8-9 16,15 0-2-16,11-3-2 0,7 0 0 15,3-5-5-15,0-5 1 16,5 3 4-16,1-9 2 16,3 3-20-16,0-3-10 15,-1-2-43-15,-5 0-18 16,-9 5-89-1</inkml:trace>
  <inkml:trace contextRef="#ctx0" brushRef="#br0" timeOffset="20186.5657">5961 8879 244 0,'-53'11'93'0,"41"-3"-50"0,-9 16-30 0,12-16 24 16,0 13 1-16,-3 5 2 15,0 6-25-15,4 2-8 16,2 11-5-16,6 0-2 0,6 0 2 16,5 0-1-16,4-2-1 15,12-9 1-15,6-5 1 16,3-5 1-16,-1-5 1 15,4-4-16-15,-6-4-4 16,-3-3-45-16,-1-11-20 16</inkml:trace>
  <inkml:trace contextRef="#ctx0" brushRef="#br0" timeOffset="21477.9055">7003 8779 176 0,'0'0'68'0,"0"0"-36"0,6 0-9 0,-3 0 26 16,3 0 4-16,3 0 5 16,6 0-10-16,3 0-4 15,9 3-25-15,2-1 0 0,4 3 1 16,-3 1-2-16,3 10-1 15,-4 2-1-15,-2 9 0 32,-3 4-2-32,-6 1-1 0,-3 3-5 15,-3 4 0-15,-3-2 1 16,-9-2 5-16,-3 2-6 16,-12 2-2-16,-9 6-3 15,-12-8 0-15,-2 0-2 16,-7 0-1-16,3-5 1 15,6-5-1-15,7-4-20 0,2-4-7 16,9-3-28-16,9-6-12 16,6-4-71-16,9-14-29 15,3 0 44 1</inkml:trace>
  <inkml:trace contextRef="#ctx0" brushRef="#br0" timeOffset="22300.2283">7846 8758 152 0,'-12'-6'57'0,"6"1"-30"0,3 0 4 0,0 0 26 15,0-1-4-15,0 1 1 16,0 2-8-16,0 3-4 0,-3 0-23 16,-3 6 0-16,-3 2 1 0,-3 2-2 0,-3 9-1 15,4-3-3-15,-13 23 1 16,-6 4-2-16,0 4 0 15,3 3 1-15,10 1 2 16,5-6-7-16,9 0-1 16,12-3-4-16,6 0-3 15,6-7 0-15,5-6-1 0,4-11 0 16,0-4 0-16,0-12 0 16,-3-2 0-16,-4 0-20 15,4-8-7-15,-3 0-43 16,-3 3-18-16</inkml:trace>
  <inkml:trace contextRef="#ctx0" brushRef="#br0" timeOffset="36317.7238">8337 8789 168 0,'-42'-5'66'0,"36"3"-36"0,0-4 4 16,3 4 31-16,0-1-15 31,0 3-7-31,0 0-5 0,0 3-2 0,0 2-19 16,3 3 3-16,3 37 10 15,0 5-10-15,3 11-8 16,3 0-2-16,3-14-1 15,9 12 9 1,6-4 3 0,2-18-4-16,1-21-2 0,-3-13-1 15,0-6-3-15,0-13 1 16,-4-16-5-16,1-2 1 16,-3-24-7-16,3 0-1 15,-3 2 0-15,3 3 2 16,-4 3-17-16,1 5-6 31,0 5-23-31,0 8-8 0,0 9-36 16,-3 9-14-16</inkml:trace>
  <inkml:trace contextRef="#ctx0" brushRef="#br0" timeOffset="36704.0865">8959 8485 364 0,'-9'-26'137'0,"9"5"-74"0,6 7-58 16,-3 9 27-16,6-3-14 16,-3 5-3-1,3-2-4-15,0 3-2 16,0 7-5-16,-1 3-5 0,1 10 0 15,0 14 1-15,-3-3 0 16,-6-5 2-16,0 0 1 16,-3 0-4-16,0-3 1 15,-3 0 0-15,0 0 2 16,3-5 10-16,-2-3 4 0,2 0 4 0,0-2 2 16,0 0-3-16,3-3 0 15,3-1-10-15,3-1-5 16,2-1-3-16,7-2-1 15,3-1-5-15,6-2 1 16,12-5-36-16,-1-3-13 16,1-2-52-1,-3-1-21-15</inkml:trace>
  <inkml:trace contextRef="#ctx0" brushRef="#br0" timeOffset="36979.8249">9459 8580 288 0,'3'3'107'0,"3"2"-58"0,6 3-24 16,-3-8 33-16,0 3-7 0,3 0 0 16,5-1-20-16,1 1-6 15,0 7-15-15,-3 9 5 0,-3 5 2 16,-3 5-1-16,-3-3 3 0,-12 6-4 16,-6 21-1-16,-9-11-8 15,-6-2-2-15,-2 0 0 16,-10-1 0-16,-12 4-20 0,-14-11-7 15,-4-6-37-15,7-10-16 16,-1-8-119 0</inkml:trace>
  <inkml:trace contextRef="#ctx0" brushRef="#br0" timeOffset="38504.1042">17499 7747 416 0,'-27'-13'156'0,"18"-3"-84"0,3-16-110 16,3 16 11-16,-9-13 12 0,9-11 12 15,0-7 19-15,9-14 8 16,-9-8-12-16,9-13-5 0,-6-2 0 16,3-4-6-16,-12-2-1 15,0-13 2-15,-15 10 1 16,-11 1-1-16,-13-9 1 15,-6 3 0-15,-8 6 3 0,-12-1 1 16,-25 1 1-16,-8 2-4 16,-21 0-3-16,0 8 4 15,-15 8 1-15,-20 10 0 16,-4 6-1-16,-18 5-3 16,-8 5 1-16,-10 14 0 15,-11-3 1 1,0 10-2-16,-21 1 1 15,-3 5-4-15,2 5 0 16,-20 5 1-16,6 1 0 0,-3 12 0 16,-9 1 0-16,6 5-3 15,-5 11 2-15,-13 4 3 16,9 4 1-16,3 2-4 16,-9 0-1-16,18 3 1 0,-3 5 2 15,12 5-2-15,9 6 0 16,-36 7 3-16,30-4 1 15,18 2-4-15,2-3 1 16,25-3 0-16,-4 6 0 16,28 8-3-16,-13 5 2 15,21 0 1 1,7-5 2-16,-1 0-3 16,18-3 0-16,21 6-1 15,-9-3 0-15,3 0 2 16,15 2 0-16,9-5 0 15,-6 6 0-15,-7-3 0 16,16 7 0-16,9 7 0 16,-3-1 0-16,-7 2-3 0,7 6 2 0,12 3 1 15,5 0 0-15,1-6 0 16,-1 0 0-16,1 1 0 16,6 2 0-16,5-3 2 15,13 1 1-15,8-9-1 16,6 0 1-16,0 4-2 15,10 4-1-15,-1-2 1 0,6-6-1 16,3-2 0-16,0-6 0 16,6-10-5-16,9-2-1 15,6-9-19-15,0-8-7 16,0-5-51-16,0-13-24 16,-6-8-43 15</inkml:trace>
  <inkml:trace contextRef="#ctx0" brushRef="#br0" timeOffset="38966.4776">6316 8692 380 0,'-54'5'143'0,"42"0"-78"0,-6 6-85 0,15-9 20 15,0 4 6-15,0-1 7 16,0 0-1-16,3 1 1 15,3 1-8-15,3 9-3 0,3 8 1 16,3 5 0-16,3 6 3 16,0-1 6-16,6-2 4 0,0-6 1 15,-1-2-1-15,7-3-2 16,3-8-1-16,6-7-5 16,-1-14-3-16,10-21-2 15,15-16-3-15,11-21-13 16,6-14-6-16,-2-15-74 15,-7 2-31-15,10 1-43 16</inkml:trace>
  <inkml:trace contextRef="#ctx0" brushRef="#br0" timeOffset="47393.5352">18737 8591 388 0,'-21'11'0'0,"-30"4"5"0,28-12 0 0,-13 5 1 16,-12 3 1-16,-8 5 0 15,-7-1 3-15,-5 4-5 16,-16 10-1-16,-2 0 0 0,-3 0 2 15,-12-2 3-15,-4 4-2 0,1 6 1 16,-6-5-5-16,-12 0-2 16,-9 2 4-16,9 1 1 15,-12-1 0-15,0 11-1 16,-3-3 3-16,-6 6 3 16,9 0-4-16,-20 2 1 15,2-2-5-15,-3-1-2 0,-9 4 0 16,4 9 1-16,-16 7-1 15,0 4 2-15,-14-5-2 16,8 3 2-16,-14 8 4 16,2 2 4-16,-8-2-11 15,6-3-4-15,-16 0 2 16,10 8 0 0,-18 8 8-16,-1-5 4 15,1-3-5-15,-21 2-3 16,9 11 1-16,-15-2 0 0,-12 0-1 15,3 5-2 1,-9 5 3-16,-3-5 0 0,9-8 1 16,-60 5 2-16,28-8 1 15,5-2 3-15,-3 0-3 0,-5-11-2 16,8-8 0-16,0 3 1 16,-15 2-3-16,1 0-2 15,11-4 2-15,-3 1 0 16,-11-12-1-16,14-3 1 15,15-8-2-15,-17-8-1 16,-1-8 1 0,18-8 1-16,-3-2-1 15,-6-11 2-15,21-6-4 16,-8-2 0-16,-7-8 1 16,18-2 2-16,-3-11-1 15,15-3 2-15,9-24 0 16,6-5 1-16,8-18 0 15,16-3 0-15,8-19 0 0,25-7 2 16,-4-4-3-16,27-4-2 16,21-16 0-16,12-1-1 15,15 1-3-15,9-6 0 16,18 3 2-16,20-8 0 0,21 0-2 16,18 0 2-16,39-10-4 15,18-9 1-15,15 9 2 16,2 2 3-16,10 19 2 0,17 15 3 15,-9 19-8-15,-2 27 0 16,-13 4 0-16,-5 22 3 16,-6 11 0-16,2 7-1 15,-5 4 1-15,-6 7 1 32,-4 5-10-32,-8 3-2 0,-9 0-48 15,6 5-149 1</inkml:trace>
  <inkml:trace contextRef="#ctx0" brushRef="#br0" timeOffset="47994.0424">2503 9390 384 0,'-12'-3'143'0,"12"1"-78"0,9-1-80 0,0 0 21 0,0-2-8 15,8 0 1-15,10-3-2 32,18-5 2-32,14-3 1 0,7 0 6 0,5-5 6 15,10-3-4-15,5 3 0 16,-9 5 0-16,-11 8 0 15,-15 8 9-15,-13 11 6 16,-14 15 5-16,-15 8 3 16,-15 1-16-16,-12 12-7 15,-12 1-12-15,-8 8-5 0,-1-1-17 16,-3 6-9-16,7 8-160 16</inkml:trace>
  <inkml:trace contextRef="#ctx0" brushRef="#br0" timeOffset="50884.4403">4378 10639 352 0,'-15'0'132'0,"21"-3"-72"0,12 3-46 16,-6-2 31-16,6 2-25 16,2-3-8-16,-2-8-8 15,-3 1-4-15,3 12 1 16,9 1-15-16,0 0-5 0,-4 2-65 16,-2 0-30-16,-3 3-29 15</inkml:trace>
  <inkml:trace contextRef="#ctx0" brushRef="#br0" timeOffset="51031.2475">4512 10800 380 0,'-57'27'143'0,"45"-19"-78"0,-5-11-38 0,17 0 37 15,0 6-34-15,11 0-11 16,4-6-9 0,-3 0-2-16,9-2-4 15,18-3-9-15,2-2-2 0,10-1-19 0,6-2-8 16,-7 0-158-1</inkml:trace>
  <inkml:trace contextRef="#ctx0" brushRef="#br0" timeOffset="53157.0488">3726 10602 268 0,'-18'-11'101'0,"12"6"-54"0,0 10-20 16,6-5 34-16,0 6-23 15,3-1-9-15,0 3-4 16,6 10-2-16,0 11-12 16,0 8 2-16,0 3 3 0,0 18 7 0,3-5 3 15,0-8-11-15,3-10-6 32,2-9 2-32,-2-13 5 0,-3-2-4 15,15-30 1-15,21-15-6 16,-16-3 1-16,-2 3-5 15,3-30 0-15,12-26-1 16,-7 8 1-16,-5 11-20 16,-12 31-6-16,-3 8-23 15,0 6-9-15,2 2-77 0,4 11-34 16,3 15 21 0</inkml:trace>
  <inkml:trace contextRef="#ctx0" brushRef="#br0" timeOffset="54506.8859">5098 10798 4 0,'3'-8'0'0</inkml:trace>
  <inkml:trace contextRef="#ctx0" brushRef="#br0" timeOffset="55425.1255">5199 10700 116 0,'6'-6'44'0,"0"6"-24"0,0-2 1 15,-3 2 17-15,-3 0-3 16,0 0 0-16,3 0-7 0,-3 2 0 16,3 1-16-16,0 2 2 0,0 3 0 15,0 3-3-15,0 2 1 16,3 3-1-16,0 5 1 15,-3 6 0-15,9 2 2 0,-3 3-5 16,6 2-1-16,0 3 0 31,3-3 2-31,-1 3-3 16,4 6 1-16,6 2-3 0,9 8 2 16,11 5 5-16,7-3 2 15,5-2-12-15,4 0-3 16,14 8 2-16,19 5 3 15,-4 6-1-15,15-1 0 16,18-7-1-16,-6-1-2 0,21 3 3 16,6 6 0-16,9 2-1 15,17-5 1-15,4-6-2 16,11 8 2-16,4-2-2 16,8 5 2-16,13 0 0 15,2-5 1-15,18-3 4 16,-3-5 3-1,10 3-6-15,25-1-1 16,-14 1 0-16,12-1 0 16,72 9-2-16,-19-17 1 15,-23-7-2-15,9-3 2 16,-108-16-2-16,152 16-1 16,-26-11 1-16,-1 3-1 0,-109-13 0 15,139-3 0-15,-24-7 2 16,-2-4 1-16,2-18-1 15,-29-5 1-15,-3-11 4 0,8-5 4 16,-14-5-9-16,-15 2-2 16,12-13 1-16,-21-13 1 15,-12-8 0-15,3-6 1 16,-21 3-2-16,6-7-1 0,-24-17 3 16,7 0 2-16,-25 6-4 15,6-11-1-15,-17-13 2 16,-18 3 1-16,-1-1-1 15,-20-2-2-15,-12-8 7 16,-12 13 5-16,-12 8 3 31,-5-10 0-31,-25 2-1 0,-6 13 1 16,-8 3-6-16,-4 0-3 0,1 0-1 16,2-2-1-16,-5 10-2 15,-4 8-2-15,-5 0-2 16,-3-11 1-16,-1 8 3 15,-2 3 1-15,-6 11-4 16,2 7 1-16,-8 6 0 0,3 2 2 16,-7 1 1-16,-2 4 1 15,-6 1-5-15,-6 2 1 16,-6 8-2-16,0 6 0 16,-3 2-16-16,-6 6-8 15,-3 2-19-15,-6 5-8 16,-6 3-66-1,-3 8-28-15,0 19-5 16</inkml:trace>
  <inkml:trace contextRef="#ctx0" brushRef="#br0" timeOffset="58891.1361">18838 10380 300 0,'-80'8'112'0,"80"-8"-60"0,-33 0-28 0,30 0 33 15,-3 0-22-15,3 0-5 16,0-3-7-16,0 3-3 16,6-5-10-16,-3-1 0 0,18-10 3 15,-3 3-5-15,27-11-2 16,-7 6-3-16,13-17-3 16,32-31 1-16,7 3-1 0,-1 2 0 31,-3 8 2-31,-17 3-3 0,-13 10 0 0,-11 8 3 15,-6 3 3-15,-10 11-2 16,-5 2 0-16,-6 5-1 16,-3 11 1-16,-6 6 0 0,-3 4 3 31,-3 11 8-31,0 6 5 16,0-3-3-16,0 21 1 0,0-8-4 15,-6 13 2-15,3-8-8 16,3 11-2-16,0-8-3 15,3 8 1-15,-3-8-9 16,3 3-3-16,0-9-26 16,3-4-12-16,0-6-73 0,9-5-30 15,-3-3-21 1</inkml:trace>
  <inkml:trace contextRef="#ctx0" brushRef="#br0" timeOffset="60857.8448">14236 13526 244 0,'-6'-16'90'0,"6"16"-48"0,3-19-5 0,0 14 36 16,0-3-18-16,0 0-4 15,0 0-19-15,0 0-5 16,0 3-16-16,3-1 0 0,-3 6 2 15,0 0-1-15,0 8 3 32,-3-2-4-32,0 7-1 0,0-2-6 15,-3 12-1-15,0-1-1 16,-9 1 1-16,6-2-2 16,-12 22-1-16,4-6 1 15,-7 0 1-15,3-5-6 0,-9 7-1 16,3-4-1-16,3 4 4 15,4-7 1-15,2 5 3 0,3-5-1 16,3 0 2-16,3-6 0 16,9-2 1-16,0-3-5 15,6-5-1-15,0-3-2 16,6-5 3-16,-1 0 0 16,7-5 3-16,-3-1-1 15,0-7 2 1,-3 0-2-16,0 0-1 15,-3-1 1-15,0-2-1 16,-1 3 2-16,1-3 1 16,-3 0-1-16,-3-8-2 15,0 6 3-15,-3-1 0 16,3 1-4-16,-6-4 1 16,0 4-2-16,-9-1 0 0,3 1 2 15,-6-1 0-15,3 3 0 16,-5 0 0-16,2 3-5 0,0 0 1 15,0-1 0-15,3 4 2 16,3-1-21-16,3 3-7 16,3 0-31-16,6 0-12 15,-3 0-62-15,15 5-62 16,-3-2 69-16</inkml:trace>
  <inkml:trace contextRef="#ctx0" brushRef="#br0" timeOffset="61057.6725">14474 13904 460 0,'-26'3'173'0,"26"-3"-94"0,-21 5-83 0,18-5 31 16,0 0-24-16,0 0-3 15,3 0-1-15,0 0 2 16,6-3 0-16,0 1-42 0,6-1-20 15,0 3-75-15,8-3-31 0,-2 1 31 16</inkml:trace>
  <inkml:trace contextRef="#ctx0" brushRef="#br0" timeOffset="61529.5189">14870 13608 260 0,'3'-6'96'0,"-3"6"-52"0,12-10-18 0,-9 7 31 16,6-2-8-16,-3 2-1 0,3-2-12 15,-3 2-5-15,0 3-17 16,0 0-2-16,-6 8 1 0,0-3-3 16,-6 11 0-16,0-3-6 31,-12 19-1-31,3-5-3 0,-9 4-1 16,7-4 3-16,-4-1 1 15,3-2 1-15,3-3 2 16,3-5 3-16,9 0 2 15,0-3-5-15,15-5-2 16,0 0 0-16,12-3 0 16,-3-2-2-16,8 0 1 0,-2-1-2 15,0-4 2-15,-3-1-31 16,3-7-13-16,-7 2-39 16,1-6-14-16,-3 1-39 15,-6-11-54 1,0 3 64-16</inkml:trace>
  <inkml:trace contextRef="#ctx0" brushRef="#br0" timeOffset="61712.6479">15043 13626 312 0,'-12'-3'118'0,"12"3"-64"0,-15 14-26 0,15-14 38 15,-3 8-21-15,0 0-5 0,-6 23-10 16,3-4-5-16,-6 18-13 16,4-8-1-16,-1 10 0 0,0-4-9 31,3 12 0-31,3-10-15 15,6 0-7-15,0-5-25 0,9-14-11 16,-3-4-30-16,11-25-11 16,-2 0-49-1</inkml:trace>
  <inkml:trace contextRef="#ctx0" brushRef="#br0" timeOffset="62159.9209">15370 13663 348 0,'-3'-16'132'0,"3"16"-72"0,-9-24-44 16,9 19 32-16,-8-3-20 15,2 0-3-15,-6 0-4 16,3 3-1-16,-9 8-11 16,6-1-1-16,-3 9 2 0,3-1-6 15,0 17 0 1,3-6 0-16,3 13 2 16,0-4-5-16,15 1-1 15,-3-4 0-15,12 5 0 16,-3-6 0-16,6 3 0 15,0-5 0-15,-3 0 2 0,-3-6-1 16,-1 1 2-16,-2-3 0 16,-6 0 1-16,0-1-2 15,-12 4 1-15,0-1-2 0,-15-2-1 16,4-2-2-16,-22-12 1 16,9 1-4-16,0-6-1 15,4 1 5-15,5-14 2 16,3 2-4-16,12-12-2 15,3 5 6-15,15-11 6 0,-3 6-1 16,21-6 2-16,-4 5-5 16,7 1-2-16,-6 5-3 15,9 5 1-15,-10 0-37 16,4 8-16-16,-3 0-145 16</inkml:trace>
  <inkml:trace contextRef="#ctx0" brushRef="#br0" timeOffset="62661.0268">15722 13724 212 0,'-39'-27'79'0,"39"27"-42"0,-9-21 14 0,9 16 40 0,0-3-17 15,0 3-8-15,6 0-23 16,0-1-9-16,12 9-20 0,-3 0-2 0,8 12-1 16,-2 1 7-16,6 13 3 15,-3-5-13-15,6 8-6 16,-7-6-2-16,7 6 1 16,-3-5-18-16,3-1-6 31,-6-2-26-31,2-3-11 0,-5-2-43 15,0-14-20-15</inkml:trace>
  <inkml:trace contextRef="#ctx0" brushRef="#br0" timeOffset="62930.145">16213 13578 292 0,'3'-13'110'0,"-3"13"-60"0,3-10-12 0,-3 7 39 16,-3 3-20-16,0 0-8 15,-6 5-15-15,0 1-7 16,-9 12-15-16,0-2-3 0,-12 21-2 0,7-5 1 16,-13 7 0-16,6-4-2 31,-6 10-1-31,7-8-6 0,-7 5 1 16,6-5 0-16,0-5 0 15,4-6-25-15,5-4-10 16,3-4-31-16,9-5-11 15,3-2-49-15,21-14-20 16,-3 1 22 0</inkml:trace>
  <inkml:trace contextRef="#ctx0" brushRef="#br0" timeOffset="63135.2772">16463 13594 400 0,'-15'43'151'0,"15"-43"-82"0,-21 42-67 15,18-37 30 1,-3 27-15-16,0-6-2 16,-3 22-11-16,0-6-2 15,3 11-2-15,-3-8-3 0,9 8 2 16,0-8-28-16,12 0-13 0,-6-10-60 16,18-9-27-16,-3-5-12 15</inkml:trace>
  <inkml:trace contextRef="#ctx0" brushRef="#br0" timeOffset="63422.2573">16695 13859 388 0,'-3'-24'145'0,"3"24"-78"0,0-50-58 0,0 42 32 15,3-8-19-15,0 3-4 0,3-3-9 16,0 3-1 0,9-3-5-1,-3 3-4-15,11 2 0 0,-2 0 3 0,9 9 1 16,-6-1-4-16,3 6 1 15,-4-1 0-15,-5 17 2 16,-3-3 8-16,-12 13 5 16,0-5 8-16,-15 10 3 15,0-5-7-15,-8 3-4 16,2-6-4-16,-9-2-2 0,6-5-5 16,-3-11-3-16,3-3-5 15,4-16 0-15,-1 3-20 16,6-18-7-16,0 2-46 15,3-5-18-15,0 5-98 16</inkml:trace>
  <inkml:trace contextRef="#ctx0" brushRef="#br0" timeOffset="65844.0434">16871 13213 396 0,'-9'-10'148'0,"9"10"-80"0,23-11-57 0,-17 8 34 15,12-4-19-15,-3 1-3 32,9-2-13-32,-3 0-4 15,6-2-4-15,-4-1 3 0,10 1 4 16,-6-1-5-16,6-2 0 0,-4 2-22 15,-2 1-8-15,-3 2-25 16,-6-3-7-16,-3 3-19 16,-9 0-4-16,-3 3-7 15,-15 0 0-15,3-1 50 0,-6 1 26 16,3 2 49-16,-3 3 22 16,3 0 12-16,0 3 5 15,3 0-18-15,-2 7-6 16,2-2-14-16,0 8-4 15,0-3-10-15,0 16-5 16,3-5-5-16,-3 11 1 0,0-4-6 16,0 4-3-16,3-6-3 15,3-3 0-15,0-2-4 16,6-8-2-16,0-3 2 16,6-10 0-16,0 0 5 0,9-11 5 15,0 2-12-15,12-4-2 31,-7 2 2-31,4 5 3 16,-3 1 1-16,-3-1-1 16,-3 3 3-16,-9 21 0 0,-1-2 1 15,-16 2 2-15,2-3 3 16,-9 3 2-16,0-5-1 16,-6 0-1-16,3-3-5 15,-3-5-3-15,3 0 0 0,-2-5-1 16,2 0-11-16,3-3-3 15,3 0-22-15,6 0-7 16,0 0-30-16,9 2-11 16,0 1-53-1,15 2-53-15,-3 0 68 16</inkml:trace>
  <inkml:trace contextRef="#ctx0" brushRef="#br0" timeOffset="66659.8558">17439 13560 372 0,'0'5'140'0,"0"-5"-76"0,0 13-48 0,0-13 35 16,0 8-25-16,0 0-4 15,0 13-7-15,0-5-2 16,-3 16-7-16,3-5-2 0,-3 2 0 16,0-6-2-16,0 1-2 0,0-3 3 15,0-5 0-15,3 0-6 16,3-5 0-16,-3-3-1 15,9-14-1-15,-3 1-1 16,9-21 1-16,-6 2 1 0,9-11-1 16,0 6 1-16,8-5 3 15,-2 5 0-15,0 5 3 16,-3 3-1-16,-3 8-1 16,-3 2 5-16,-6 19 1 15,-3-3 4-15,-9 16 4 31,0-2-2-31,-3 13 1 0,0-6-5 16,3 1-3-16,0-4-2 16,3-4-3-16,0-3-2 15,9-19-1-15,0 3-5 16,8-16-2-16,-2 3-4 16,12-16-1-16,-6 5 8 0,3-10 3 15,-3 5 1-15,-1 0 2 16,-2 5 1-16,-3 8 2 15,-3 3 8-15,-3 10 5 16,-3 0-3-16,-3 14-2 16,0 0 1-16,-3 10 0 0,0-3-1 15,3 6-1-15,0-3-8 16,0 3 0 0,0-5-3-16,3-4-2 15,-3 1-13-15,6-10-6 16,-3-1-17-16,6-18-7 15,-1 2-22-15,10-15-8 16,-3 4-8-16,12-17 0 16,-3 4 3-1,8-20 16-15,-5 7 52 0,6-10 67 16,-6 5 34-16,2-3-1 16,-5 12-2-16,0-1-5 15,-3 7-3-15,-6 12-41 16,-3 2 4-16,-10 19 2 0,1 0-7 15,-14 34 0-15,2-5-10 0,-30 39-3 16,6-10-8-16,-18 40 0 16,7-11-6-16,-13 29-2 15,7-16-2-15,-13 11-3 16,9-16 1-16,4 0-1 0,8-11-18 16,9-10-5-16,4-11-35 15,26-18-15-15,0-6-35 31,23-34-12-31</inkml:trace>
  <inkml:trace contextRef="#ctx0" brushRef="#br0" timeOffset="67044.0119">18347 13626 460 0,'-9'-5'173'0,"9"5"-94"0,0-11-66 16,0 9 38-16,0 2-23 15,0 0-3-15,-6 5-9 16,3-3-2-16,-3 6-8 16,0 0-4-16,0 11 1 0,0-3 2 15,0 8 4-15,0-6-4 0,3 9-3 32,0-6-4-32,3-5 1 15,0-3-1-15,9 3-2 16,-3 0 3-16,12-3 2 15,-3-3 0-15,6 1-1 0,-3 0 1 16,-3 2 1-16,-3-3 10 16,-9 9 4-16,-1-3-14 15,-10 5-5-15,-1-3 13 0,-6-2 10 16,3 0-10-16,-6-3-5 16,3-2-10-16,-6-3-5 15,3 0-47-15,1-3-20 16,2-2-166-1</inkml:trace>
</inkml:ink>
</file>

<file path=ppt/ink/ink2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2:49:51.350"/>
    </inkml:context>
    <inkml:brush xml:id="br0">
      <inkml:brushProperty name="width" value="0.05292" units="cm"/>
      <inkml:brushProperty name="height" value="0.05292" units="cm"/>
      <inkml:brushProperty name="color" value="#00B050"/>
    </inkml:brush>
  </inkml:definitions>
  <inkml:trace contextRef="#ctx0" brushRef="#br0">6804 7453 544 0,'6'8'0'0,"3"8"0"0,-3-11 2 16,3 3-45-16,0 0-21 15,-1 0-73-15,1-2-33 0</inkml:trace>
  <inkml:trace contextRef="#ctx0" brushRef="#br0" timeOffset="173.0434">6881 7469 288 0,'-3'5'107'0,"3"-2"-58"0,3 8-31 0,3-6 28 16,0 3-15-16,0 3-4 0,3-1-15 16,0 3-8-16,3 1-2 15,0-1-13-15,0 3-3 0,0 0-132 16,-1-3-70-1,-13-3 99-15</inkml:trace>
  <inkml:trace contextRef="#ctx0" brushRef="#br0" timeOffset="1180.91">15013 7292 188 0,'6'-8'71'0,"-6"8"-38"0,9-5 10 0,-6 2 32 15,0 0-13-15,0 3-6 16,0 0-8-16,-3 0-3 16,0 3-25-16,0 0 6 0,0 5 2 15,0 0-7-15,-3 5-1 16,0-3-10-16,-6 6-4 16,0-3-3-16,-6 9 0 0,3-4-4 15,-2 6 0-15,2-5-8 16,-3 4-2-16,3-4-23 15,0-1-10-15,3-2-39 16,6-3-15-16,0-2-58 16</inkml:trace>
  <inkml:trace contextRef="#ctx0" brushRef="#br0" timeOffset="1382.2702">15114 7358 356 0,'-6'3'132'0,"6"-3"-72"0,-11 5-50 16,11-5 30-16,-3 8-13 16,0-3-3-16,-3 6-17 0,3-1-4 15,-6 6-2-15,0-2-1 0,-3 7 0 16,0-3-29-16,-3 9-13 16,3-6-42-16,-3 8-17 15,3-5-37 1</inkml:trace>
</inkml:ink>
</file>

<file path=ppt/ink/ink2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2:54:09.411"/>
    </inkml:context>
    <inkml:brush xml:id="br0">
      <inkml:brushProperty name="width" value="0.05292" units="cm"/>
      <inkml:brushProperty name="height" value="0.05292" units="cm"/>
      <inkml:brushProperty name="color" value="#00B050"/>
    </inkml:brush>
    <inkml:brush xml:id="br1">
      <inkml:brushProperty name="width" value="0.05292" units="cm"/>
      <inkml:brushProperty name="height" value="0.05292" units="cm"/>
      <inkml:brushProperty name="color" value="#FF0000"/>
    </inkml:brush>
  </inkml:definitions>
  <inkml:trace contextRef="#ctx0" brushRef="#br0">2488 10358 168 0,'0'3'63'0,"0"-3"-34"0,3 0-10 15,0 0 23-15,-3-3-10 16,0 3-3-1,0-2-4-15,0-1 1 16,-3-2-14-16,0 0 2 0,-3-6 0 16,0 3-3-16,0-5 1 15,0 2-7-15,-3-7-1 16,0 2 0-16,0-3 0 0,0 1-2 0,0-6-2 31,3 3 3-31,0-3 0 0,1 3 3 16,2 5 1-16,0 3-1 0,3 0-1 15,0 2-1-15,8 6 0 16,1-1-2-16,9 9 1 16,-3 0-2-16,6 7 2 15,-3 1 0-15,3-3 1 16,-3 0-2-16,8 8-2 0,-11-3 1 16,3 0 1-16,-3-2-1 15,0-1-1-15,-3-2-4 16,-3-3 0-16,0 1-31 15,-6-12-12-15,0 1-47 16,-6 2-19-16</inkml:trace>
  <inkml:trace contextRef="#ctx0" brushRef="#br0" timeOffset="331.0838">2437 10221 184 0,'0'13'68'0,"0"-13"-36"0,9-21 4 0,-9 16 32 16,6 5-23-16,-3 0-8 16,6 2-11-16,0 1-3 15,3 5-12-15,-3-3 0 0,6 3 2 16,-3 3-5-1,8-1-2-15,-5 1-1 16,3 2-1-16,0-2-5 16,6 2 1-16,-3-3 0 15,2 4 2-15,-2-4-14 16,0 1-5-16,-3-3-26 16,-3 0-13-16,0-3-83 15,0 0-34-15,-3 1 89 16</inkml:trace>
  <inkml:trace contextRef="#ctx0" brushRef="#br0" timeOffset="4987.4446">2931 10155 192 0,'-15'-8'71'0,"15"8"-38"0,-3-8-14 16,3 5 21-16,0 1-14 16,0-1-4-16,0 0-5 15,0 3-1-15,0 3-8 16,0 0-3-16,0 2-1 0,0 0-5 0,0 8 1 16,0 1-2-16,3-4-2 15,0 1-26 1,0 5-12-16,0-3-65 15,0-3-35-15,0 4 67 0</inkml:trace>
  <inkml:trace contextRef="#ctx0" brushRef="#br0" timeOffset="5171.88">2946 10049 244 0,'0'32'90'0,"0"-32"-48"0,6 10-31 0,-3-10 23 15,0 3-14-15,0 0-3 16,0 7-8-16,3-2-4 16,-3 0-2-16,3 0-3 0,0 2 3 15,0-2-4-15,0 8 0 16,0-2-39-16,3-1-18 0,-3-3-61 16</inkml:trace>
  <inkml:trace contextRef="#ctx0" brushRef="#br0" timeOffset="5752.1221">3164 10107 192 0,'2'-5'74'0,"-2"5"-40"0,0 0-24 0,0 0 20 0,3-3-1 16,0 1 3-16,0 2-9 16,3 0-3-16,-6 5-12 15,3 0-1-15,0 6 3 0,0-1-6 16,0 11 0-16,0-5-2 16,0 11-2-16,0-3-2 15,0 5 1-15,0-6 1 0,0 1 0 16,-3-3 0-16,3 1 2 15,-3-4-3-15,3 1 0 16,0-3 1-16,0-1 0 16,0-1-3-16,3-6 2 15,0-3 3-15,3 0 1 16,0-2-1 0,6-6 1-16,-3 3-2 15,2 3-1-15,-2-1 1 16,3-7 1-16,-3 3-1 0,0-4 2 15,-3 4-15-15,0-4-5 16,-3 4-40-16,0-4-17 16,0 4-37-1</inkml:trace>
  <inkml:trace contextRef="#ctx0" brushRef="#br0" timeOffset="6067.3676">3351 9930 236 0,'-9'-5'88'0,"9"5"-48"0,0-3-20 0,0 0 24 0,3 3-13 16,0 0-4-16,0 3-11 16,0-3-3-16,0 5-7 0,0-2-6 0,0 2-3 15,-3 0 2-15,3 1 2 16,-3-1-27-16,3 3-11 16,-3 0-64-1,3-3-60-15,0 0 49 0</inkml:trace>
  <inkml:trace contextRef="#ctx0" brushRef="#br0" timeOffset="6283.2128">3434 9821 324 0,'0'-18'121'0,"0"18"-66"0,0 2-40 0,0-2 31 15,3 6-14-15,0-4-1 16,0 6-14-16,0 0-5 15,0 6-7-15,-3-4-4 0,0 9 0 16,0-4-1-16,0 4 2 16,0-3-28-16,0 5-11 15,0-5-62-15,0 5-25 0,0-2-13 16</inkml:trace>
  <inkml:trace contextRef="#ctx0" brushRef="#br0" timeOffset="48755.907">1175 4284 192 0,'-15'-6'74'0,"18"1"-40"0,-12 0-11 0,3 2 26 0,3 0-7 15,0 6-3-15,0 0-8 16,-5 5-5-1,8 2-14-15,-3-2-3 0,0 42 3 0,-3 9-3 16,6 7 1-16,3-8-2 31,0-2-2-31,3 10-1 0,-1 0-3 0,7-21-2 16,0-8 1-16,6-8-1 16,-3-5-3-16,6-6 0 15,0-2-23-15,0-16-10 16,-1-16 5-16,-8-7 6 15,-3-1-2-15,0 5 3 16,-3 3 11 0,-6 3 7-16,-3 5 4 15,0 3 4-15,0 0-1 16,0-1-1-16,3 4 12 16,-3-4 6-16,-3 4 8 15,0-4 5-15,0 1-6 0,3 0-1 16,-3 0-11-16,6-3-5 15,0-3-5-15,6-2-3 0,0-3-2 16,6 3 1-16,-6-1 1 16,6 1 2-16,0 0-1 15,0 2 2-15,0 3-2 16,0 6-1-16,0 4 1 16,3 4 1-16,-7 7-3 15,-2 0-2-15,0 3 4 0,-3 0 1 16,-3 0 4-16,0 0 1 15,-3 2-8-15,-3 3-1 16,3 1-2-16,-3-4 2 16,-2-5 7-16,-4-7 7 15,6-4-8-15,-3-4-2 32,3-9-2-32,-6 3 0 0,3-2-3 15,3-4 0-15,0-2-14 16,6-2-4-16,3-3-20 15,3 2-9-15,3-2-6 16,3 3-1-16,0 2 15 16,3 2 11-16,-1 4 16 0,-2 5 9 15,0 2 13-15,0 3 7 0,-3 5 20 16,3 6 8-16,9 5-15 16,-9 2-5-16,6 1-1 15,-6-3 3-15,-4-1-3 16,4-1-3-16,0-4-8 15,-3 3-2-15,0-2-4 32,3-6-1-32,3-7-3 0,-3-1-1 15,-3 3 3-15,-6-5 1 16,3-3-1-16,-3-8 1 16,-3-8-4-16,6 0 0 15,-3-2 1-15,3 7 0 16,-6 1 0-16,8 5 0 15,-5-1 0-15,6 6 0 0,0 3 0 16,-3 5 0-16,0 3 0 16,0 5 0-16,-3 2 0 15,0 6 2-15,6 0-3 16,0 0 0-16,-6 0 1 16,0-3 0-16,-3-2-3 15,3-3 2-15,3-3 1 16,-3-3 0-16,3-4 2 0,0-6-1 15,0-3-1-15,-3-2-4 16,0 0-2-16,0-3-17 16,0 3-8-16,3 0-3 15,-3 5-2-15,3 0 2 32,-1 5 3-32,1 0 20 0,0 3 8 15,3 0 6-15,3 3 1 16,0 0 0-16,-6-1 2 15,6 1-5-15,12-8 12 32,0-1 6-17,-7-2-7-15,1 3-4 0,-9-3-5 16,0 0 0-16,-3 6-4 16,-6-4 2-1,-3-2 2-15,-9 8 1 16,3-2 0-16,-9 4 2 15,7 6 1-15,-1 0 3 16,0 8 4 0,3 3-2-16,3 2 3 0,3 0-6 15,3-2-1-15,0-4-6 16,3-1-2-16,3-4 0 16,9 1 0-16,0-3 0 15,-1 0 0-15,4-6 0 16,-3-4 0-16,0-6-20 15,3-6-7-15,-3-4-10 0,0-3-5 16,6 0-2-16,-10-8 3 16,4-1 22-16,-3-1 13 15,0 15 11-15,-3 3 8 16,0 10 21-16,0 6 11 16,0 7-10-16,-3 6-6 15,0 5-10-15,3 3-2 0,-6 2-1 16,3-4-1-16,-3-1 4 15,0-5 0-15,0-3-2 16,0-3 0-16,-3-2-1 16,0-5 0-16,0-3-6 15,0-11-4-15,0-4-3 16,0-4 0 0,3-2-4-16,-1-3 0 0,4 3-8 15,3 0-4-15,3 8-9 16,3-6-3-16,0 14-14 15,12-6-5-15,-6 6-47 16,5-3-56 0,4 0 40-16</inkml:trace>
  <inkml:trace contextRef="#ctx0" brushRef="#br0" timeOffset="49003.576">2503 4310 212 0,'-9'0'79'0,"6"3"-42"0,-9-6-4 0,9 6 33 15,-3-3-23-15,-3 2-7 16,-3 1-10 0,0 16-5-16,0 7-11 15,0 8-2-15,3-5-1 0,1 3-1 16,2 5 1-16,6 3-4 16,0 0-2-16,6-9 0 15,2-4-1-15,4-6 0 16,3-5 0-16,0-3-18 0,9-5-5 15,0-5-35-15,0-9-15 0,5-4-24 16,-8-9-49 0,0-2 42-16</inkml:trace>
  <inkml:trace contextRef="#ctx0" brushRef="#br0" timeOffset="54017.8212">2878 4371 160 0,'-6'-16'63'0,"3"0"-34"0,0 11-5 0,3 2 22 15,-6-2-12-15,0 2-2 0,-3 1-13 16,0 2-1-16,0-3-11 16,-3 3 2-16,3 0 2 0,0 0 11 15,0 0 6-15,-5 3-14 16,2 13-6-16,-6 15-3 16,3 4 1-16,3-4-1 15,0 4 0 1,6-1 1-16,3 1 1 0,6-4-1 15,6-4-1-15,0-6-8 16,3-5-2-16,0-6 2 16,6-7 1-16,-6-11 2 15,5-8 0-15,1-5 0 16,0-8 2-16,-3-24-1 16,0 8 2-16,-3 3-9 0,-6-1-3 15,0 1 0-15,0 5 0 16,-6 5 6-16,-3 6 3 15,0 5 3-15,-3 10 1 16,0 11 4-16,0 8 5 16,0 11-5-16,3-1 0 15,3 32 13 1,0-5-9 0,6-5-4-16,3-3-4 15,-3-5-4-15,9-6 1 16,0-2-1-16,-4-8-3 15,1-3 2-15,0-10-8 0,0-3-4 16,0-5-20-16,0-19-6 16,0-3-31-16,-3-10-10 0,0 0-42 15</inkml:trace>
  <inkml:trace contextRef="#ctx0" brushRef="#br0" timeOffset="54750.1803">3071 4141 252 0,'-3'5'96'0,"0"0"-52"0,-3 6-29 0,6-6 26 16,-3 8-13-16,0 6-4 16,3-1-11-16,0 1-6 15,0-3-4-15,0-3-3 0,3-2 3 16,0-1-2-16,3 1 2 16,0-6-4-16,3 0 0 15,6 1-1 1,0-4 0-16,0 1 2 15,0-3 0-15,0 0 0 16,-1-3 0-16,4 3 0 16,-6 0 0-16,0 3 0 15,-3-3 2-15,-6 21 34 16,-6 19-11-16,0-11-2 16,-3-5-11-16,-6 2-6 0,-6 1-1 15,1-1-1-15,-1 1-2 16,0-1 1-16,0-7-4 15,0-4 0-15,3-4-17 16,6-6-8-16,3-7-26 16,6-4-10-16,3-4 2 31,12-3 4-31,6-1 20 0,3-7 9 16,0-11 17-16,8-7 6 15,-8 4 0-15,6 4 1 16,-3-1 4-16,-3 0 1 15,-4 0 4-15,1 1 3 16,-3 2 5-16,-3 2 1 16,-3 6-2-16,-3-6 0 0,-3 4 6 15,-3-1 2-15,-3 5-2 16,-3 3-1-16,-3 6-2 16,0 2 3-16,-6 18 6 15,-3 6-6-15,3 11-4 16,0 7-4-16,6-2-2 15,3-3 3 1,6 8 5-16,0 11-3 16,6-14 2-16,0 3 0 15,3-16-1-15,3-2-3 16,3-11-2-16,0-6-6 16,8-12-3-16,1-9 0 15,0 1 1-15,-3-1-3 16,0-2-2-16,-7 0-16 0,-2-3-5 15,-6-2-43-15,-3 2-17 16,-3 3-66 0</inkml:trace>
  <inkml:trace contextRef="#ctx0" brushRef="#br1" timeOffset="185862.0808">2625 13499 152 0,'-3'0'57'0,"3"-8"-30"0,0-18-32 0,0 20 12 16,3-17-6-16,0-14-1 15,0 7 1-15,3 4 1 16,0 5-1-16,9 5-1 0,-1 5 1 16,4 6-1-1,3 0 0-15,3 5 2 0,-9-3 3 16,0 0 2-16,3 14 3 16,5 5-5-16,-5-3-1 15,-3 3-2-15,0-3 1 16,-3 6-2-16,-9-11-1 15,3 0-57 1,-6-8-46-16,-6-6 33 0</inkml:trace>
  <inkml:trace contextRef="#ctx0" brushRef="#br1" timeOffset="186080.7347">2732 13409 192 0,'9'19'71'0,"-6"-4"-38"0,15 1-14 0,-12-16 23 0,3 3-10 16,-3 0-1-16,8 5-12 16,7 5-4-16,-6-3-8 15,-3 1-3-15,3 2 0 0,6 3-2 16,-6-8 1-16,-3 0-15 16,-4-3-5-16,4 1-59 15,-3-6-26-15,-6-3 2 16</inkml:trace>
  <inkml:trace contextRef="#ctx0" brushRef="#br1" timeOffset="186765.8382">3080 13491 264 0,'-18'3'99'0,"18"-9"-54"0,-6 9-35 16,6-3 25-16,0 0-17 0,0 0-2 31,0 3-10-31,3 2-2 16,0 3-2-16,0-3 1 0,0 3 0 15,3 0-4-15,-3 0 1 16,3-5-38-16,0-1-16 16,-3-4-48-1,0-4-45-15,0-1 52 0</inkml:trace>
  <inkml:trace contextRef="#ctx0" brushRef="#br1" timeOffset="186897.2717">3134 13436 228 0,'0'13'85'0,"3"-8"-46"0,0 3-26 0,0-5 22 15,-3-1-14-15,0 1-4 16,6 2-10-16,0 6-3 0,0-3-2 16,-1 0-4-16,4 2 1 0,6 4-34 15,0-4-17-15</inkml:trace>
  <inkml:trace contextRef="#ctx0" brushRef="#br1" timeOffset="187239.8389">3339 13425 172 0,'-12'34'66'0,"3"-28"-36"0,6 7-7 16,3-10 24-16,0 7-22 15,-3 9-8-15,3 7-9 0,-3 3-1 16,0 0-4-16,0 22 11 0,3-4 6 15,-3-10-8-15,6-5-4 16,-3-6-5-16,3-4 0 16,3-4 0-16,3-2 1 15,0-5 0-15,0-3 2 16,3-3-5 0,0-3-1-16,-3 1 2 15,6-16 1-15,0 0-26 16,0-11-11-16,2-5-65 15,7 2-54-15,-6 1 53 16</inkml:trace>
  <inkml:trace contextRef="#ctx0" brushRef="#br1" timeOffset="187475.8589">3550 13293 324 0,'-8'2'123'0,"5"4"-66"0,0-17-51 0,3 11 25 15,6 8-19 1,-3 3-5-16,2 4-4 16,4 12-3-16,-3-3 3 0,3-6-42 15,-3 3-16-15,3-10-49 16,3 0-62-1</inkml:trace>
  <inkml:trace contextRef="#ctx0" brushRef="#br1" timeOffset="187544.3454">3714 13274 236 0,'0'0'90'0,"0"5"-48"0,3-2-9 0,-3 0 31 15</inkml:trace>
  <inkml:trace contextRef="#ctx0" brushRef="#br1" timeOffset="187644.5283">3723 13309 509 0,'0'34'24'0,"-3"-8"-16"16,0-4-6-16,0 1 1 0,-3-7-48 16,-3 3-22-16,-3-1-70 15</inkml:trace>
  <inkml:trace contextRef="#ctx0" brushRef="#br1" timeOffset="235805.3376">16007 7070 312 0,'-14'-14'118'0,"14"14"-64"0,-6-7-39 0,6 4 29 16,-3 0-9-16,0 1 2 15,-3-1-12-15,0 3-3 16,-6 5-13-16,3-2 1 0,-12 13 1 16,3 0-4-16,-6 13 1 15,4-5-3-15,-10 10 2 16,3-5-2-16,3 3 2 0,3-6-6 16,9 3-3-16,3-5 1 15,15 3 0-15,0-4-2 16,12-1 2-16,0-4 1 15,9 1 0-15,-3-3 2 16,8 2 1-16,-2-2-4 16,0 2 1-1,-6-2 2-15,-6 11 3 16,-3-3 0-16,-15 7 0 16,0-4-3-16,-12 10 1 15,0-5-2-15,-12 5-1 16,6-8 1-16,-21-3-1 15,7-2-7-15,-16-3-3 16,9-2 10-16,-2-6 6 0,5-3-18 16,3-7-6-16,6 0-13 15,7-9-4-15,2 4-30 0,9-14-10 16,0 3 197-16,21 0 92 16</inkml:trace>
  <inkml:trace contextRef="#ctx0" brushRef="#br1" timeOffset="236921.9526">16222 6675 132 0,'0'-7'52'0,"0"7"-28"0,6-3 14 16,-3 0 26-16,3 6-5 15,-3-3-2-15,3 8-13 16,-1 0-4-16,-2 23-23 15,0-1-4-15,-6 30 1 0,0-7-4 16,-2 40 2-16,-1-14-9 0,-15 64-4 31,3-24 2-31,3-16 1 16,0-13-3-16,6-15 1 16,3-12-2-16,9-15 0 15,0-6-7-15,9-39-4 16,0-1-4-1,3-31-3-15,0 5 12 16,6-10 4-16,-4 5 0 16,1 2 3-16,-3 4 7 15,-3 9 4-15,0 1 1 0,-3 16 3 16,0-1-5-16,-3 12-3 16,0-4 8-16,0 11 5 15,-3-2-8-15,3 5-1 16,-3-3-6-16,3 3-1 0,0-6-3 15,11-2-1-15,-2 0-1 16,9-16-2-16,-3 0-4 16,6-19-2-16,-3 6-9 15,2-8 0-15,-2 3 8 16,-3-1 3-16,-3 3 6 0,0 0 3 16,-3 3-2-16,-1 0 0 15,-2 0-4-15,0 2 1 16,-3 0 0-16,0 3 2 15,0 1 1-15,-3 1 1 16,0 1 0-16,-3 0 0 16,0-1-3-1,-3 1 2-15,0 0 1 16,0-3 2-16,0 0-1 16,0-8-1-16,0 3 1 0,0 2-1 15,0 1 0-15,-3 2 0 16,3 0 0-16,-3 2 2 15,0 1-1-15,-6 13 2 16,0-3 7-16,-3 11 3 0,3-2 2 16,-3 7 1-16,0-3 0 15,4 9 0-15,-1-6-4 16,6 5 0-16,0-2-3 16,6 3 2-16,0-4-6 15,6 1-1-15,-4-3 0 16,7-5 2-1,-3-3-3-15,6-5-2 16,0-2 0-16,6-12-1 16,-3 1-7-16,9-11 0 15,-4 3-28-15,7-6-9 16,-6 4-38-16,3-9-12 16,-6 5-44-1</inkml:trace>
  <inkml:trace contextRef="#ctx0" brushRef="#br1" timeOffset="237305.4749">17100 6731 148 0,'-3'-24'55'0,"3"24"-30"0,6-16 12 16,-3 14 30-16,0-4-7 31,0 4 0-31,0 2-8 0,0 0-2 16,3 8-28-16,-3-3 3 0,3 27 2 16,-1-6-2-16,-2 30 3 15,0-9-10-15,-6 38-3 16,0-14-11-16,-2 27-2 15,-1-18 2-15,-3 18 5 16,3-16-5-16,0 0-2 0,3-11-8 16,0-7-4-16,0-11-32 15,3-14-15-15,0-2-43 16,3-37-19-16,0 0-23 16</inkml:trace>
  <inkml:trace contextRef="#ctx0" brushRef="#br1" timeOffset="237584.2587">17502 6517 224 0,'0'-3'85'0,"0"3"-46"0,-3 8-4 31,3-8 32-31,0 13-12 0,0-2-5 16,0 15-13-16,0-5-4 15,0 35-18-15,0-8 0 0,-3 36 1 16,0-10-6-16,-3 30-3 16,0-17-2-16,0 24 1 15,0-18-5-15,0 10-1 16,0-16-11-16,3 0-3 0,-3-13-31 16,3-2-12-16,0-9-110 15,-3-18-55 1,3-5 111-16</inkml:trace>
  <inkml:trace contextRef="#ctx0" brushRef="#br1" timeOffset="270259.0865">21014 7093 340 0,'0'-10'126'0,"-3"7"-68"0,9 3-74 0,0 0 18 16,-3 0 7-16,0 3 8 15,-3 2 4-15,3 8-1 16,-3 6-10-16,-3 7 0 0,-3 9 1 0,0-1-6 16,-6 6-1-16,0 0-2 15,0-1-2-15,0 4 1 16,0-4 1-16,1-2-12 15,2-2-3-15,0-9-27 16,3 1-89-16,3-4-7 16</inkml:trace>
  <inkml:trace contextRef="#ctx0" brushRef="#br1" timeOffset="270459.6635">21127 7435 288 0,'0'0'107'0,"0"2"-58"0,3 6-59 0,0-5 14 16,0 2-5-16,3 3 2 15,-3 3 0-15,3 2 2 16,0-2-2-16,0-1-1 0,0 9 1 16,0 2-26-16,0-3-10 15,-3-2-75 1,0 3-37-16,0-6 71 0</inkml:trace>
  <inkml:trace contextRef="#ctx0" brushRef="#br1" timeOffset="271106.0881">21452 7141 304 0,'-3'-16'112'0,"6"14"-60"0,5-1-56 0,-5 0 36 15,9 1-3 1,0 2-6-16,0 0-3 15,0 0-12-15,3 2 1 0,0 1 2 16,0 0-2-16,0-1 0 16,-1 1-3-1,1 10 5 1,-3 6 1-16,-3-1-7 16,-3 3 0-16,-6 0-1 15,-3 6 2-15,-3-3-5 16,-6 5-3-16,-3 0 1 15,-2 0 2-15,-4 0 0 16,-3 0-1-16,3-2 1 0,0 2-1 0,3-5 0 16,1-3 0-16,8-3-3 15,0-2 2-15,3-3 1 16,3-2 0-16,6-3 4 16,6-5 2-16,0 2 0 15,5-2-1-15,4-3-1 16,3-6 0-16,3 4-2 0,3-1-2 15,3 0 1-15,2 1 1 16,1 4-3-16,-6-4 0 16,-3 4 3-16,2 1 1 15,-8 0-4-15,0-3-1 16,-3 5-10-16,-6-2-5 16,-3-1-18-1,-3 1-5-15,0-1-23 16,-3-2-10-16,0 3-27 15,0 0-10-15,0 2 15 16</inkml:trace>
  <inkml:trace contextRef="#ctx0" brushRef="#br1" timeOffset="271575.5109">21895 7506 272 0,'-9'3'104'0,"6"-3"-56"0,12 0-58 0,-9 0 16 15,6 3 11-15,-3-1 11 0,3 3-1 16,-3 6-1-16,3 5-14 16,-3 0-3-16,-3 0-2 0,0 0-3 15,3-1-3-15,-3 4 0 16,-3-1-1-16,0 1-14 31,0 0-3-31,-3-4-20 0,0-1-9 16,3-6-57-1</inkml:trace>
  <inkml:trace contextRef="#ctx0" brushRef="#br1" timeOffset="271843.5271">22157 7403 384 0,'-21'8'145'0,"21"-8"-78"0,-3 0-78 0,3 0 24 0,3 0-30 16,0 0-6-16,3 0-4 15,3-3-1-15,0 6 16 16,0 0-53-16,0-3-23 0,3-3-28 15</inkml:trace>
  <inkml:trace contextRef="#ctx0" brushRef="#br1" timeOffset="272006.3496">22389 7377 264 0,'-9'15'99'0,"9"-25"-54"0,3 15-50 0,-3-5 15 0,3 0-30 15,0 5-12-15,3-2-43 16,3-3-17-16,0 0 15 16,12-3 8-16</inkml:trace>
  <inkml:trace contextRef="#ctx0" brushRef="#br1" timeOffset="272106.1355">22630 7369 416 0,'-27'16'154'0,"22"-22"-84"0,-10 19-66 16,12-10 32-16,0 0-22 16,0-1-2-16</inkml:trace>
  <inkml:trace contextRef="#ctx0" brushRef="#br1" timeOffset="272206.4592">22583 7406 701 0,'12'0'-20'0,"5"0"-8"0,-2-3-25 0,6-5-11 16,6 0-76-1,-3 0-57-15,-6 0 79 16</inkml:trace>
  <inkml:trace contextRef="#ctx0" brushRef="#br1" timeOffset="274179.6475">23124 7350 204 0,'-26'5'77'0,"17"-10"-42"0,3 5-30 0,6 0 17 16,-3-5 1-16,-3-6 6 15,3 1-5-15,0-6-2 16,3 0-12-16,0-3 2 0,0-12 4 15,0-1-2-15,3 0 0 16,9 3-6-16,-3 3-3 16,3 2-2-1,-1 5-3-15,1 1 1 16,3 5-1-16,0 5 8 16,0 8 5-16,3 8 2 15,6 7 1-15,5 14-6 16,1 3-2-16,0 3-4 0,0-1-3 15,-1-2 2-15,-5-3 2 16,6-3 0-16,-6 1 0 0,0-9-3 16,-3-2-2-16,-1-11 1 15,-2 3-1-15,0-10 0 16,0-4 2-16,0-7-3 16,-3-3-2-16,-3-5-1 15,-1-13 3-15,-2-1-2 16,-6 1-1-1,0 2 3-15,-3 6 0 16,-3 2 1-16,0 5 2 16,-3 6 3-16,1 0 4 15,-4 8-2-15,0 5 1 16,3 2-5-16,-6 12 0 16,-6-1 1-16,3 13 0 0,-6 6-2 15,-6 2 1-15,1 6 0 16,-7-3 3-16,-6-2-1 15,1-4 2-15,-1 1-4 16,0 0-2-16,12-6-3 0,-2-2 1 16,-1 3-8-16,6-9-4 15,0-2-24-15,3-5-9 16,0-9-44-16,7-2-20 0,-4-5-22 16</inkml:trace>
  <inkml:trace contextRef="#ctx0" brushRef="#br1" timeOffset="329290.1186">20195 6406 212 0,'-6'-6'79'0,"9"4"-42"0,-3 4-43 0,3 1 14 16,-3 5 4-16,0 5 7 15,3 11-4-15,-3 0 0 16,0 2-9-16,0 3-4 0,-3 0-1 15,0-2 1-15,0-3 1 0,0-6-4 16,1-2 1-16,-1-5-20 16,3-9-9-16,0-7-34 15,3-8-56-15,-1-14 21 16</inkml:trace>
  <inkml:trace contextRef="#ctx0" brushRef="#br1" timeOffset="329422.0378">20181 6210 196 0,'0'-16'74'0,"0"11"-40"0,0 2-33 16,0 3 16-16,0 0-11 16,0 0-14-1,5 5-5-15,1 3-40 16,3 0-18-16,3 0 1 16,-3 0 5-16</inkml:trace>
  <inkml:trace contextRef="#ctx0" brushRef="#br1" timeOffset="329791.2623">20323 6289 172 0,'3'8'66'0,"0"-3"-36"0,0 9-13 0,0 1 22 0,0 4-9 16,0 5-2-16,0 5-3 15,0 3 1-15,-3 5-14 16,0-6 0-16,0-1-1 0,0-1-6 0,0-6-3 16,0-1-1-16,0-6-1 15,0-3 2-15,3-13-14 16,3-8-9-1,0-11-14-15,0-7-5 32,3-6 7-32,0 0 5 0,0-2 14 15,-3 0 9-15,3 2 7 16,3 8 4-16,3 8 15 16,-4 6 9-16,-2 12-7 15,0 3-1-15,0 9-9 16,-3 4-3-16,0 6-3 15,-3 2-2-15,0-4-3 0,0-1 1 16,0-5-4-16,0-3 0 16,0-2-12-16,3-4-5 15,0-1-30-15,6-17-80 16</inkml:trace>
  <inkml:trace contextRef="#ctx0" brushRef="#br1" timeOffset="330454.4287">20704 6062 164 0,'0'-19'63'0,"3"19"-34"0,-3 3-8 0,-3-1 22 16,3 9-17-16,-6 5-4 16,0 13-10-16,1 5 0 0,-1 3-7 15,3 11 4-15,0 2 1 0,0 3-1 16,0 0 0-16,0-5-5 15,3-6-3-15,0-8 0 16,3-4-1-16,3-7 0 16,0-4 0-16,3-9-14 15,-4-4-5-15,1-9-8 0,0-7-3 16,-6-4-15-16,-3-2-6 16,-3 1 22-16,-2-1 12 15,-1 0 11-15,0 5 6 16,3 3 23-16,0 0 29 15,0 6-9-15,0 2-15 32,6 2-10-32,9 1-9 15,-3 0-1-15,3-1-5 16,3 1 0-16,-1-3-1 0,1 0 1 16,3-3-2-16,0-2-1 15,0 0 5-15,0-1 4 16,-3 1-14-16,0-3-3 15,-3 0 3-15,-3-2 4 0,-3 4 2 16,-3 1 2-16,0 2 0 16,-3 1 1-16,-3 2-2 15,0 0-2-15,0 2 1 16,0 4-1-16,3 2-3 16,0 5 2-16,0 0 5 15,3 0 2 1,0 1-2-16,0 4-3 15,3 1-3-15,3-6 1 16,0 0 1-16,3-2 0 16,3-6 0-16,5-2 2 15,4-3-1-15,3-6 2 16,0-4-18-16,0-6-4 0,0-3-22 16,-4-2-7-16,1 0-31 15,-9 2-28-15,-3 1 43 16</inkml:trace>
  <inkml:trace contextRef="#ctx0" brushRef="#br1" timeOffset="330670.6422">21005 6339 96 0,'-6'-8'35'0,"9"32"-18"0,0-16 2 0,-3-13 16 15,0 2-13-15,-3 6-4 0,3 0-5 16,0 2 1-16,0 0-7 16,0 0 2-16,3 1 2 0,0-1-4 15,-3 0 1-15,3-2-5 16,0 2 0-16,3-2-1 15,-3 2 1-15,0-2-4 32,3 2-2-32,0 0 4 0,0 1 1 15,0-1-3-15,3-2-1 16,0-3-13-16,2 2-2 16,1-2-38-1</inkml:trace>
  <inkml:trace contextRef="#ctx0" brushRef="#br1" timeOffset="332005.0876">21163 6371 44 0,'-3'-16'19'0,"3"16"-10"0,0-10 22 16,0 4 45-1,0 14-14-15,-3-13-19 16,0 0-13-16,0 7-9 0,-3 1-4 16,0 5-9-16,-6 0 4 0,3-3 1 15,0 3 9 1,-3 3-10-16,3-3-1 16,3 2-3-16,0-2 0 0,1 3-4 15,2-3-3-15,3 5 0 31,3 0 1-31,0-2 1 16,2-1 1-16,1-2-5 0,3-2-1 16,0-1 1-16,0-5 2 15,0 0 0-15,0-5 2 16,0-3-2-16,0-3-1 16,0-2-2-16,0-3-1 15,0-5-5-15,-3 2-2 0,0 3 5 16,0 3 4-16,0 0 2 15,-1 2 2-15,1 3-7 16,0 3 1-16,-6 5 1 16,3 19 7-1,0 2 5-15,-3 11-3 16,0 2-2-16,-3 3 0 0,0-5 1 16,-3-3 8-16,0 3 5 15,-2-1-7-15,-1-4-4 16,0-6-5-16,3-2-3 15,-3-1 3 1,0-15-22 0,3-6-9-1,0-5-6-15,0-5 2 16,0 0 3-16,6-6 0 0,0 3 1 16,6 0 13-16,3 0 9 15,3 3 2-15,3-3 2 16,14-2 11-16,4-1 3 15,3-2-1-15,3-3-1 16,-4-2-6-16,7-6-1 0,-6 6-1 16,-1 2 1-16,-5 0-2 15,-3 3 2-15,-3 2-2 16,-3 4-1-16,-6 1 7 16,-7 4 5-16,-2 2-4 15,-6 0 0-15,-6 3 7 16,-2 5 4-1,-4 2-5-15,0 3-3 16,-3 6 2-16,0 2 4 16,3 8-5-16,0 3 1 15,0 3-6-15,3-1-2 16,3 1 0-16,3-1-1 16,0 3-2-16,3-8 1 0,0 1-2 15,6-7 2-15,3-7-2 16,-3 0-1-16,3-5-13 15,0 0-4-15,3-9-29 16,3-4-12-16,0-6-67 16</inkml:trace>
  <inkml:trace contextRef="#ctx0" brushRef="#br1" timeOffset="332337.9201">21892 6260 240 0,'-18'19'90'0,"6"-4"-48"0,6 22-49 16,0-21 16-16,-3 3 3 31,-2 5 7-31,-4 2 3 0,-3 6 4 16,0-11-14-16,3 0 9 0,3-5 2 16,3-5-11-16,6-6-7 15,9-8-3-15,3-7-2 16,3-9-3-16,6-5 0 15,0-10-1-15,9 2 3 0,-7 6-5 16,1 2 2-16,0 3 2 16,0 5 1-16,0 5 1 15,-3 3 0-15,-1 6-3 16,-2 2 2-16,-3 0-4 0,6 2-1 16,6 1-41-16,-6 0-19 15,0-1-21 1,-1 1-42-1,-2 2 37-15</inkml:trace>
  <inkml:trace contextRef="#ctx0" brushRef="#br1" timeOffset="334471.1503">22541 6189 168 0,'0'-16'66'0,"3"-3"-36"0,3-5-31 16,-6 11 12-16,0-8 8 16,0-3 5-16,-6-5-6 15,6 3-3-15,0 4-8 16,0 4 15-16,-3 5 9 0,0 2-9 0,0 6-2 16,0 7-6-16,-3 12-1 15,0 12-3-15,0 14 1 16,-3 5 3-16,3 10 1 15,0 14-11-15,3 5-1 16,6-5-1-16,0-8 1 16,-6 0 1-1,0-6 0-15,0-4-5 16,-3-4 1-16,0-10 2 16,1-8 3-16,-1-7-2 15,-3-17-2-15,0-5-7 0,-3-11-1 16,-3-7-2-16,0-9 3 15,3-4 4-15,0-1 1 16,3 3-2-16,3 2 2 0,0 3-1 16,3 6 0-16,0-1 2 15,3 6 0-15,6 0-3 16,3 0 2-16,3 2 1 16,3 3 2-16,6-5-3 15,3 5 0-15,0 3 3 16,-1 2 1-1,1-5-4-15,0 0 1 16,-3 3 0-16,0 0 2 16,-6-1-3-16,-1-2-11 15,1 3-2 1,-6 0 5-16,0-1 4 16,0 14 4-16,-6-2 3 15,6 4 1-15,-6 4 3 16,3 4 3-16,-3 3 0 15,-3 6 0-15,0 2-1 0,0-3 2 16,-3-2-5-16,0-3-3 16,0-2-1-16,-3-3 1 15,0-3-1-15,3-3 2 16,3-2-2-16,0-5-1 0,0-3-2 16,0-8 1-16,9-5-4 15,0-8 1-15,3-8-9 16,0-1-2-16,0-9-3 15,0 2 1-15,-1 8-13 16,4 5-6-16,-3 8 6 31,0 5 3-31,0 11 11 0,0 8 5 16,-3 0 7-16,-3 3 4 16,-3-1-1-16,0 1 0 15,-3 0 3-15,0-3 1 16,-3-1 5-16,3-1 5 15,0-1-1-15,0-5 8 16,0-5-5-16,3-3-6 16,3-5 0-16,0 2-8 15,3-2-1-15,3 5-5 16,2 3 1-16,-2 7 6 16,3 3 6-16,-3 6-2 0,-3 2 2 15,-3 6-1-15,0 2 3 31,-12 3-3-31,0-6-2 0,-6 3-2 16,0-2-3-16,0-3 1 16,0-3 1-16,1-2-3 15,-1-9 0-15,0 1 1 16,3-16-3 0,3-6 2-16,3-2-1 15,6-3 0-15,3 3 2 0,3-13 2 16,6 10-3-16,5 3-2 15,1 5 2-15,-3 5 2 16,-3 17 6-16,3-4 4 16,-3 11-2-16,-3 3 0 15,-3 5-3-15,0 3 1 16,-9-3-2-16,-6 1 2 0,3-4-2 16,3-2 0-16,-6-5-3 15,3-1-2-15,0-5 1 16,0 1-1-16,3-6-3 0,6-6 2 15,3-4-4-15,3-6-1 16,-1-3 0-16,7-4 2 31,3-6-1-31,-3-1 1 0,3 7 3 16,-6 4 2-16,0 9 0 16,-4 12 2-1,-2 3 0-15,-3 3 3 16,0 3 3-16,-3 0-2 15,0 2 1-15,0-3-3 16,-3 1 0-16,-3 0-6 0,3-4 1 16,0-4 0-16,0-3 0 15,0 0-3-15,3-8 2 16,3-5 1-16,3-6 0 16,0-2-3-16,3 3 0 15,0 2-1-15,0 3 3 16,-3 5 2-1,0 2 2-15,-3 17 3 16,-3 8-1 0,-3-4 2-16,0 4-4 15,0-1-2-15,-3-2 0 0,0 3 1 16,0-6-1-16,0 0-1 16,0-2-17-16,0-1-9 15,3-4-24-15,3 2-8 0,3-6-52 16,3 1-36-1,8-3 61-15</inkml:trace>
  <inkml:trace contextRef="#ctx0" brushRef="#br1" timeOffset="334910.8553">23613 6146 284 0,'-9'-2'107'0,"6"4"-58"0,3-2-48 0,0 0 19 0,3 6 9 16,3 2 8-16,-6 5-8 15,0 5-5-15,0 6-13 16,-6 13 4-16,3 0 4 0,-3 0-6 16,3 8 0-16,-3-8-7 15,-3 8-2-15,0-5-2 31,3-6-2-31,-3-2-4 0,3-6 0 16,-3-4-20-16,3-6-9 16,0-6-30-16,6-5-12 15,0-5-57 1,6-5-39-16,3-11 77 16</inkml:trace>
  <inkml:trace contextRef="#ctx0" brushRef="#br1" timeOffset="335310.7674">23708 6400 392 0,'-27'8'148'0,"18"-2"-80"0,12-6-81 15,-3 0 22-15,3-3 0 16,6 3 3-16,0 0-1 15,9-5 1-15,3 2-7 16,-1-2 6-16,7 2 2 0,-3 0-9 16,9 3-1-16,-4-8-3 15,-2 3 2-15,-3 8-1 0,6-9 2 16,-6 6-4-16,-3-5 0 16,-7 3 1-16,4-1 2 0,0 6-1 15,-6-3 2-15,-3 2-4 16,0-2 0-16,3 3 1 15,-9-1 0-15,3-2-5 16,-3 0-1-16,3 3-13 16,-6 0-3-16,0-3-12 0,3-3-7 15,-3 6-15-15,3-9-5 16,-3 6-49 0,3-2-50-16,3 2 56 15</inkml:trace>
  <inkml:trace contextRef="#ctx0" brushRef="#br1" timeOffset="335810.8904">24080 6244 340 0,'-18'5'129'0,"18"-5"-70"0,0 3-69 15,3-3 20-15,6 0-13 0,3 0 2 16,3 3-1-16,0-3 0 15,8 2 2-15,1-2 2 0,0 0 1 16,3 0-1-16,-3 0-2 16,2 3 1-16,-5 0-1 15,-3-1 2-15,-6 4 1 0,-3 2 5 16,-6 5 3-16,-3 8-2 16,-3 0 2-16,-6 0-2 15,-9 0 0-15,0 3-1 16,-6-3 2-16,-2 3-3 15,5-5-2-15,-3-3-5 16,6 0 0-16,0-6-5 0,6 1 1 16,6-6-25-16,15 0-8 15,3-5-16-15,6-2-5 16,9-4-46-16,3 1-51 16,8 0 53-16</inkml:trace>
  <inkml:trace contextRef="#ctx0" brushRef="#br1" timeOffset="336489.1775">24538 6432 244 0,'-6'-11'90'0,"6"6"-48"0,0-8-56 15,3 0 14-15,3-3-4 16,3 0 2 0,3-3-1-16,3-2 0 15,0 0 2-15,3 3 0 0,2-4 3 16,1 1-1-16,6 11 2 15,-3-1-4-15,-3 3 0 16,-3 8 14-16,-1 8 8 0,4 5 7 16,-3 6 3-16,0 2-10 15,0 3-5-15,0 0-9 16,0 2-3-16,2-5 0 16,-5 0 0-16,0-5-2 0,-3-5 1 15,0-6 4 1,0-2-3-16,6-8 0 15,3-14-4-15,-6 0-1 16,2-4-1-16,-2-4 0 0,0-7-3 16,-6 2 1-16,0-2 0 15,0-1 2-15,0 4 1 16,-6 1 1-16,0 7 0 16,-3 1 2-16,0 9 1 15,-6 3 1-15,-6 10 4 31,-3 5 5-31,0 11-3 0,-6 5 0 16,-8 5-6-16,-7 6-1 16,6 3 8-16,-6 12 4 15,1 3-3-15,5-5-2 0,0 0-5 16,-6-5-4-16,7 0-3 16,-1-8 1-16,3-6 1 15,0-2 2-15,9-6-10 16,4-4-2-16,-1-4-39 15,6-5-18-15,3-2-82 16</inkml:trace>
  <inkml:trace contextRef="#ctx0" brushRef="#br1" timeOffset="343172.1852">20562 7784 300 0,'-51'-24'112'0,"21"-8"-60"0,-3-23-67 16,27 21 16-16,1-14-7 31,5-13 3-31,14-21 2 0,10-11 3 16,9 3-1-16,12 1 6 15,-1 6 3-15,13 12 1 0,14 26 1 16,10 21-6-16,-1 22-4 16,0 15 1-16,7 19 0 15,-7 18-4-15,-9 13 1 16,-14 4 2-16,-15-1 1 16,-16 5 14-16,-20 3 6 15,-20 6 0-15,-13-4 0 16,6-18 1-16,-27 14 0 0,-2-6-7 15,-7-10-2-15,-5-9-5 16,5-7-1-16,4-8-5 16,5-6-3-16,9-7-3 15,6-3-1-15,4-3 2 16,2 0 2-16,3-2-2 16,6-3-2-16,0-1 2 0,3 1 0 15,1-2-2 1,2 2 2-16,0-3 1 15,0 0 0-15,3 3-11 16,3-3-5-16,0 1-19 16,0-4-5-16,3 1-23 15,3-3-10-15,0-5-47 16,3-1-39 0,0-1 65-16</inkml:trace>
  <inkml:trace contextRef="#ctx0" brushRef="#br1" timeOffset="343639.9944">20630 7699 304 0,'-15'-15'112'0,"6"12"-60"0,-3 0-61 0,6-2 20 15,-6 0 5-15,-5-6 9 16,-10 0 8-1,-6 4 4-15,-6-7-20 0,-2-4 10 0,-10-3 4 32,-8-6-12-32,-13-2-5 0,1-8-3 15,-1-3 0-15,-11-10 1 16,-12-13 2-16,5-12-3 16,10-4 1-16,-3-19-5 15,8-18 1-15,4-3-3 16,8-22 2-16,16-7-4 15,5-24-2-15,15-2 2 0,6-17 0 16,9 1-1-16,6-19-2 16,9 8-2-16,0-6-1 15,9 4 4-15,3 1 1 16,3 17-3-16,6-5 1 16,-6 18 0-16,9 16 0 15,-7-3 0 1,-2 16 0-16,-3 19-5 15,-3-1-1-15,-3-2-17 16,-3 14-5-16,0 4-43 0,-3 1-19 16,-15-6-92-1</inkml:trace>
  <inkml:trace contextRef="#ctx0" brushRef="#br1" timeOffset="345080.167">18799 2140 212 0,'-3'-5'79'0,"3"5"-42"0,-3-26-8 0,3 20 30 15,0-4-19-15,0 2-5 16,-5-5-6-16,-1 2 1 16,-6-2-16-16,3 0 3 0,-6 5 1 15,0 5-6-15,-6 11-2 16,3-3 1-16,-9 11 0 0,4-3-5 0,-1 11-2 15,3-3-2-15,3 6 1 16,3-1 0-16,6-10 1 16,3 0-5-16,6 0 1 15,0-3 0-15,12-13 0 16,-3 0 0-16,9-10 0 16,-3-1-5-16,3-13-1 0,-3 3 0 15,-3-3 4-15,0-2 1 16,-4 7 3-16,1 1-3 15,-3 12-2-15,0 1 2 16,-3 26 0-16,0-5 1 16,0 45 0-16,0-11-3 31,-3 32 2-31,0-13-1 0,-12 21 0 16,3-13 6-16,-11 18 5 15,2-10-3-15,-12-1 2 16,6-10 1-16,-6-13 5 15,4-5-6-15,-10-14-2 16,9-5-3-16,-6-26 0 0,6-1-4 16,-11-31 0-16,5 3-4 0,0-19 1 15,7 0 0-15,8 0-1 16,0 0 1-16,18-8 3 16,0 5-2-16,15 5 1 15,0 6 0-15,20 8 0 16,-2-3 2-16,12 11 0 31,-7 3 0-31,4 2 0 0,-9 2 0 16,0 4 2-16,-7-1-17 15,-2 3-6-15,-6-5-17 16,-3 2-6-16,0-7-7 16,-6-4-4-16,-3 4-40 15,-3-11-58 1,0 2 39-16</inkml:trace>
  <inkml:trace contextRef="#ctx0" brushRef="#br1" timeOffset="346411.6738">18740 2175 168 0,'15'-11'66'0,"-15"11"-36"0,15-8 0 0,-12 8 28 16,3 0-14-16,0 0-5 0,2 8-7 0,1 0-3 15,3 13-16-15,-3-5 3 0,0 21 2 16,-3-5-6-16,-6 8 1 15,0-6-8-15,-3 8-1 16,0-7-2-16,0-3-2 16,0-6 3-16,3-7 0 31,0-4-1-31,0-12 1 0,0 0-2 16,6-16-1-16,0 2-2 15,3-18 1-15,-3 2 1 16,9-10 2-16,-3 6-1 15,9-4-1-15,-4 6-2 16,7 5 1-16,-3 8-4 16,3 3-1-16,-6 3-6 0,0 10-3 15,-3 0-7-15,-1 15-3 16,-2-1 4-16,-3 10 5 16,0-9 9-16,-3 1 4 15,-3 0 16-15,-3-5 8 16,0-3 10-16,-3-6 3 15,0 4-10 1,0-14-4-16,0 2-11 0,3-9-6 16,0 1-5-16,3-7-1 15,0 3 2-15,6-4 2 16,0 7-2-16,6-4 0 16,-3 8-1-16,3 4 0 15,0 1-7-15,5 12-2 16,-2-6 1-16,-9 18 1 0,-3 1 6 15,-6 2 1-15,0 3 2 16,-9-1 2-16,0-1 8 16,-3 1 3-16,0-4 0 15,-2-3 2-15,2 0-8 16,0-3-2-16,0-5-3 16,3-8 1-16,0 0-4 0,3-13-2 15,3 2-12-15,6-2-2 16,-3-6-14-16,9-10-3 15,-3 5-6-15,12-5-1 16,-3 5-8-16,14-5-2 16,-2 5 8-16,3 6 4 15,-3 2 19 1,-3 8 12-16,-4 3 32 16,-5 10 14-16,0 0 15 0,-6 11 4 15,0 0-8-15,-3 8-5 16,0-3-12-16,0 6-5 15,0-9-13-15,3 1-6 16,-3-3-5-16,6-6 0 16,-3 1-2-16,5-17-1 0,-2 4-15 15,3-19-5-15,-3 5-10 16,6-11-2-16,-3 3 5 16,3-2 1-16,-3 2 15 15,0 0 6-15,-4 6 6 16,-2 7 2-16,-3 3 5 15,-3 8 3 1,0 0 9-16,-3 14 5 16,0-4-2-16,-3 11-2 15,0 0-5-15,3-2 0 16,0-1-16-16,3-2-6 16,0 0-3-16,3-8 3 15,3-3-15-15,6-12-5 16,-3 1-9-16,6-10-4 0,-3 3 13 15,3-8 7-15,-4 2 12 16,4-2 6-16,-3 5 4 0,0 1 1 16,-3 4 9-16,-3 8 6 15,0-5-1-15,-3 16-1 16,-3-8-1-16,-6 14 3 16,0-4 0-16,0 9 3 0,0-3-8 15,0 2-3-15,3 1-6 16,0-9-4-16,0 1 0 15,6-9-1-15,0 1-9 16,6-11-2-16,-3 0-12 16,8-8-5-16,-2 3-3 31,3-5-1-31,-3 2 15 0,0-3 10 16,0 3 3-16,-3 8 2 15,-3 3 8-15,0 10 4 16,-3-5 6-16,0 11 2 15,-3-1-7-15,2 9-4 16,-2 0-4-16,3-1 0 16,0 1-4-16,3-9 0 0,0 1-30 15,3-11-14-15,-3 0-72 16</inkml:trace>
  <inkml:trace contextRef="#ctx0" brushRef="#br1" timeOffset="346795.668">20270 1699 264 0,'-24'29'101'0,"21"-5"-54"0,-12 18-20 16,9-13 34-16,0 3-21 16,0-11-7-16,0 24-14 15,0-8-2-15,3 5-10 16,0 1-2-16,3 4-1 0,0-10-5 0,6-5 1 15,0-3-16-15,3-10-4 16,0-3-10-16,0-22-4 16,-3 1 8-16,-3-11 5 15,0 3 3-15,-12-6 2 16,3 3 11-16,-12 8 5 16,3 3 27-16,-11 8 12 0,5-1 3 15,-6 14 1-15,6 0-3 16,-3 5-3-16,4 1-14 15,5 1-6-15,3-1-10 0,9-1-3 16,0-3-4-16,18-5-1 16,-3-2-12-16,14-11-5 31,-2 0-36-31,6-13-18 0,-3 2-101 16</inkml:trace>
  <inkml:trace contextRef="#ctx0" brushRef="#br1" timeOffset="347396.2942">20853 2048 200 0,'0'-24'74'0,"-6"8"-40"0,0 6-2 0,3 7 30 0,0-2-12 16,0 2-4-16,-6 6-15 16,-5 5-7-16,2 0-14 15,3 2 0-15,-3 6 3 0,0-3-5 16,0 6 0-16,0-1-4 16,6-2-1-16,0 0-3 0,3 5-1 31,3-8 1-31,3 3 2 15,0-2-6-15,9-4-1 16,-3 3-5-16,6-7 1 16,-3-1 3-16,3 0 1 15,-3 1 5-15,-9 1 2 16,0-4 0-16,-12 13 1 0,3-3 11 16,-12 6 8-16,3-3 2 15,-12 5 1-15,3-3-10 0,-2 1-4 16,2-3-9-16,3-8-3 15,6-3-14-15,12-10-5 16,3-3-22-16,15-21-9 16,0-1-30-16,12-20-12 0,29-45-38 15</inkml:trace>
  <inkml:trace contextRef="#ctx0" brushRef="#br1" timeOffset="348145.9912">21142 1532 232 0,'3'-11'88'0,"-6"22"-48"0,0 7-14 15,0 6 31 1,0 5-17-16,-3 19-3 16,-3 23-21-16,-6 17-8 15,3-30-5-15,3-5 11 0,-5 21 5 16,-1-8-5-16,0 8-1 16,3-16-7-16,3-2-4 15,3-8-10-15,9-11-3 16,0-6-10-16,9-17-4 0,-3-4-2 15,6-20-1-15,-3-6 5 16,-3-13 1-16,-4 0 13 16,-10-6 5-16,-1 6 25 15,-15 5 11-15,3 8 3 0,-9 3 4 16,3 3-8-16,3 7-4 16,4 0-11-16,5 9-5 15,0-1-9-15,15 5-3 0,0-2 0 16,18 0 2-16,-4 0 0 15,13-2-1-15,-6-4-21 16,15-4-11-16,-7 2-9 16,16-14 0-16,-9 6 16 31,2-10 7-31,-5 7 5 0,-6-5 3 16,-6 0 12-16,-9 6 6 15,-4 2 16-15,-8 5 10 16,-3 3-5-16,-5 3-2 15,2 2-11-15,-6 11-3 16,3-3-7-16,3 9-4 16,0-4 1-16,6 9 0 0,-3-9-4 15,6 3 1-15,0-5 0 16,5-5 0-16,1-1-18 16,6-12-5-16,0 2-13 0,6-19-5 15,-3 8 2-15,6-18 3 16,-7 0 14-16,1 0 8 31,3-11 15-31,-9 11 7 16,-6 8 34-16,-9 8 17 0,-3 10-10 15,0 11-4-15,0-5-17 16,0 10-6-16,0-2-8 16,3 7-4-16,3 11-8 15,3-7-3-15,3-4 2 16,6-2 3-16,3-5-10 0,11-4-5 15,4-14-24-15,3-9-8 16,2-11-28-16,4-13-10 16,0-7-56-1</inkml:trace>
  <inkml:trace contextRef="#ctx0" brushRef="#br1" timeOffset="348782.054">22068 1437 304 0,'-45'10'112'0,"33"17"-60"0,-6 20-39 16,12-23 28-16,-6 19-21 0,0 4-6 16,4 17 3-16,-1 10 2 15,0 2-9-15,3-1-1 0,3-4 1 16,3-2-4-16,0-11-1 16,3-8-5-16,6-13 0 0,3-8-11 15,2-18-3-15,1-11-11 16,12-11-2-16,0-18-1 15,-9-5 2-15,-3-6-7 16,-15-5-4-16,-9-2 15 16,-9-1 10-16,-3 11 21 0,-3 8 11 15,-3 8 13-15,-2 18 6 16,-4 11-7-16,0 10-2 16,6 9-11-16,7-3-1 15,11 5-9-15,6 5-1 16,12-2-4-16,8 0-3 15,7-6 0 1,9-2 1-16,15-5-1 16,8-9 2-16,4-5-15 15,-1-10-5-15,-2-5-4 0,-4-4-3 16,1-10 3-16,-3-5 0 16,-10-5 9-16,-5-3 5 15,-9-3 2-15,-6 14 4 16,-10 5 4-16,-11 2 3 0,-5 14 9 15,-7 0 4-15,-3 10 2 16,-3 8 2-16,0 3-2 16,3 13-1-16,3 3-8 15,0 2-5-15,6-2-4 16,3 2 0-16,6-7-2 16,9-1 2-1,3-5-4-15,6-2 0 16,9-8-1-16,0-4 0 15,2-12-3-15,4-5-1 16,-3-9-15-16,2-5-6 16,-2-8-13-16,-3 1-2 15,-3-1-29-15,-6 8-9 16,-4-2-35-16</inkml:trace>
  <inkml:trace contextRef="#ctx0" brushRef="#br1" timeOffset="349852.211">21404 2209 80 0,'0'0'30'0,"3"-2"-16"0,-3-1-3 16,0 3 10-16,0 0-7 0,0 0-3 15,-3-3 2-15,3 3 4 16,-3 0-7-16,0-5-1 16,3 2-3-16,-3 3-1 15,3-8-3-15,0 3 1 0,0 0 0 16,3 2 5-16,3-5 3 16,0 0-2-1,0 0 0-15,0 3-5 16,0-3-1-16,0-5 5 15,0 10 5-15,0-5-7 16,0 3-1-16,-1 0-5 16,1 2-1-16,0-2-1 15,6 2 3-15,-3 11 1 16,0-8-3-16,-3 5 1 0,0 1 0 16,0-1 2-16,-3 0-3 15,0 3-2-15,0-8-31 16,0 3-15-16,0 2-30 15</inkml:trace>
  <inkml:trace contextRef="#ctx0" brushRef="#br1" timeOffset="350708.7474">21338 2267 80 0,'-6'3'30'0,"3"-3"-16"0,6-3 19 0,-3 3 20 16,0 0-8-16,-3 0-3 0,3-7-11 16,0 1-3-16,0-2-15 15,0 0 3-15,3-7 4 0,3 1-7 16,3 1-2-16,3-3-4 16,0 0 0-16,3 0-2 15,-3 3 0-15,0-8-1 16,3 8 0-1,-3 2-2-15,0 3-2 16,2 0 3-16,1 3-2 16,-3 5-1-16,0 0 1 15,0 3 1-15,-3 7-1 16,0-2-1-16,0-8-2 16,0 8 1-16,-3-3-4 15,0 3-1-15,0 0-37 0,-3-5-14 16</inkml:trace>
  <inkml:trace contextRef="#ctx0" brushRef="#br1" timeOffset="355045.3262">16579 8353 432 0,'0'0'0'0,"12"-3"0"16,-9 3 2-1,-3 0 1-15,0 0 1 16,-3 13 0-16,0-2 2 16,-6 0-3-16,0-3 3 0,-3 7 0 15,0-1 2-15,0 2 2 16,3-1-5-16,0 4-1 15,0-3-4-15,6-3-3 16,1-2 2-16,4 5 2 0,1-3 0 16,0-3-1-16,0 1 3 15,3 0 0-15,0-1-4 16,0 3 1-16,-3-2 2 16,0 5 1-16,-3-3 12 0,-6 6 7 15,3-4 6-15,-15 4 6 16,4-3-15-16,-4 8-5 15,3-3-7-15,0 3-2 16,3-6-8-16,0 1 0 0,3-3-32 16,3-3-14-16,3-3-30 15,9-4-13-15,0-1-37 16</inkml:trace>
  <inkml:trace contextRef="#ctx0" brushRef="#br1" timeOffset="355392.3467">16296 8713 184 0,'-3'0'68'0,"3"0"-36"0,0 0-2 0,0 0 26 16,0 0-11-16,0 0-1 0,0 2-12 16,0-2-3-16,3 8-16 15,0-2-3-15,3 15 0 0,-3-5 3 16,3 7 2-16,0-1-6 15,0 9-1-15,0-2 0 16,0 6 0-16,0-6-2 0,0 3-1 31,0-1 1-31,3-4 3 16,-3-6-2-16,5 0-2 16,1-2 0-16,0-6 1 15,0-2-1-15,3-11 2 0,0 0-6 16,6-11-1-16,-3 3-7 15,8-10 0-15,-2 2-17 16,6-13-7-16,-6 5-30 0,9-16-13 16,-7 11-76-1</inkml:trace>
  <inkml:trace contextRef="#ctx0" brushRef="#br1" timeOffset="357679.3351">15591 9364 176 0,'-12'-19'68'0,"12"19"-36"0,-6-18-2 0,6 12 26 16,-3 1-15-16,0 0-6 16,-6 5-12-16,3 0-2 15,-6 8-12-15,3 0-1 0,-3 10 2 16,0-2-4-1,-6 13 2-15,4-5-5 16,-7 21 0-16,3-8-1 16,0 11 1-16,3-6-2 15,6 0-1-15,0-10-2 16,9 5-1-16,0-5 2 0,9 2 2 16,0-5 0-16,3 3 2 15,0-6-4-15,3 6-2 0,0-5 2 16,0 2 2-16,-3-5 2 15,-4 7 1-15,1-2 4 16,-9 8 3-16,0-5-4 16,-6 3 1-16,3-4-1 15,-5-2 1-15,-1-2-2 16,-12-1-1-16,3-7-1 0,-9-1 2 16,3-2-8-16,-5-2 0 15,2-4-9-15,0-2-1 16,6 0-9-16,6-8-4 15,3 0-8-15,12-8-3 16,0 3-13-16,15-6-7 31,-3 3-2-31,15-8-2 0,0 3 13 16,2-11 6 0,-2 1 24-16,3-1 7 15,-6 3 7-15,6 2 38 0,-4 3 16 16,-2 6 8-16,-3 2 4 15,-6 5-11-15,0 0-4 16,-9 17-27-16,0-4 1 0,-6 6 1 0,0 0-6 16,0 8-2-16,0-6-4 15,0 9-2-15,0-6-3 16,0 0 1-16,0-5-6 16,9 2-3-16,-3-2-2 15,5-8 3-15,-2 0 0 16,6-8 1-1,-3 0-5-15,3-13-1 16,0 2-11-16,3-15-1 16,-3 5 2-16,3-14 2 15,-4 4 6-15,4 4 5 16,-3 3 4-16,-3 6 4 16,-3 2-2-16,0-5 0 15,-3 5 1-15,-3 21 2 0,-3 0-1 16,6 9 2-16,0-4-4 15,-6 6 0-15,0-3-1 16,6 1-2-16,0-1 1 0,0-3-1 16,0-2-14-16,0-8-5 15,0 0-17-15,2-10-5 16,-2 2-16-16,3-13-6 16,0 2-30-16</inkml:trace>
  <inkml:trace contextRef="#ctx0" brushRef="#br1" timeOffset="358180.6086">15948 9417 220 0,'-3'-32'82'0,"3"32"-44"0,-3-11-14 0,3 9 27 16,0 9-22-16,0-1-8 16,0 18-9-16,0-3-3 15,0 32-5-15,0-8 2 0,-3 21 3 16,0-5-3-16,0 21 2 15,0-11-1-15,0 6 1 16,0-14-4-16,0-2-1 0,0-8-1 16,3-11-2-16,0-5-2 15,6-15-1-15,0-4-5 16,3-20 0-16,0-1 4 16,9-24 2-16,0 6-1 0,5-13 0 15,-2 5 2-15,6 0 0 31,-3 5 1-31,0 5 0 0,-7 3 0 16,4 11 2-16,-3 0 3 16,-6 21 2-16,0-3 10 15,-9 16 6-15,-3-2-6 16,-9 4 1-16,3-4-5 16,-12 7 0-16,3-5-5 15,-5 0-3-15,2-5 0 0,-3 0-1 16,3-6-5-16,-3-7-1 15,3-3-10-15,3-8-3 16,3 0-14-16,7-5-7 16,-1-1-13-16,12-7-7 15,-1 0-1-15,19-13 0 16,-6 7-15-16,18-7-39 16,-6 4 27-16</inkml:trace>
  <inkml:trace contextRef="#ctx0" brushRef="#br1" timeOffset="359248.9099">16418 9845 220 0,'30'-10'82'0,"-30"10"-44"0,0-3-3 0,0 3 32 16,-6 3-21-16,0-3-6 31,-3 8-24-31,0-3-10 0,-6 11-4 16,3-3 13-16,-5 13 7 0,5-2-8 16,0 3-3-16,3-4-3 15,0 4 2-15,0-3-7 16,3 0-4-16,3-3-3 15,3 0 3-15,0-5 0 16,6 0 1-16,0-3-3 0,9 0 2 16,-3-2 1-16,6-1 2 15,-1-2-1-15,-5 3 2 16,0-1-2-16,-6 6 2 16,0-3-2-16,-12 9 2 15,3-7 2-15,-9 1 2 16,3-2 1-1,-9-4 2-15,7 1-5 16,-7-6-3-16,3 0-8 16,-6-10-4-16,3 2-12 15,0-10-6-15,3 3-14 0,3-20-4 16,4 7-2-16,5-28 0 16,0 12-13-16,12-22-4 15,-4 11 0 1,13-24-27-16,-3 13 23 0,18-11 33 15,-3 11 20-15,8-7 42 16,-2 9 21-16,6 6 37 16,-6 11 20-16,-4 16-20 15,-5 2-10-15,-3 21-20 16,-3 1-10 0,-6 25-24-16,-1-1 1 0,-8 25 2 15,0-5-3-15,-9 30-2 16,0-11-4-16,-8 18 1 15,2-13-6-15,-9 11-3 16,3-13-3-16,0-1 0 16,3-7-4-16,0-11 0 15,3-3-10-15,3-21-3 0,0-2-4 16,9-25-2-16,0 4-2 16,9-25 1-16,0 6 5 15,6-24 5-15,0 8 4 0,0-3 4 16,0 6 0-16,-1 5-1 15,-2 2 3-15,0 14 0 16,0 3 3-16,0 15 3 16,-3 0 0-16,-3 14 2 0,0-3 9 15,0 7 5-15,0-4-9 16,-1 5-2-16,1-6-8 16,6-2-2-16,-3-3 0 15,9-2 0-15,-3-3-3 31,3-11 2-31,-3 1-1 0,5-14 0 16,-5 0-11-16,0-11-5 16,-3 4 3-16,0-4 4 15,-3 6 4-15,-3-3 4 16,0 6 2-16,-6 2 3 16,0 2 3-16,-6 12 2 15,0-1 10-15,-3 16 4 0,0-2-5 16,-3 15 1-16,0-2-1 15,0 5 2-15,0-2-6 16,3 5-2-16,3-6-8 16,6 0-3-16,-3-2 0 0,9-3 2 15,0 1-2-15,6-9 0 16,-3-3 1-16,6-4 0 16,-4-4-11-16,7-7-5 0,-3 0-12 15,3-16-3-15,-3-1-21 16,9-17-6-16,-4 7-14 15,4-16-5-15,-3 6-35 16</inkml:trace>
  <inkml:trace contextRef="#ctx0" brushRef="#br1" timeOffset="359533.2904">17406 9454 288 0,'6'-19'110'0,"-6"19"-60"0,3-16-28 0,0 14 33 15,-3-1-16-15,0 0-2 16,0 9-11-16,0-4-4 0,0 11-12 16,0-2 5-16,0 15 2 0,0-2-3 15,-3 19 0-15,0-6-4 16,-6 21 1-16,0-11-8 16,-2 22-4-16,2-11 0 15,-3 11 2-15,3-11 0 0,0 6 2 31,3-8-11-31,0-4-2 16,0-7-19-16,3-8-7 16,0-5-32-16,3-11-14 0,0-5-66 15,6-16-44 1,0 0 88-16</inkml:trace>
  <inkml:trace contextRef="#ctx0" brushRef="#br1" timeOffset="359811.2423">17597 9305 272 0,'-6'6'101'0,"6"-6"-54"0,-3 10-24 0,3-10 31 0,0 8-15 16,0 0-5-16,0 13-6 15,0-2-3-15,-3 21-14 16,0-6 2-16,-3 27 3 0,0-8-6 15,-3 31-1-15,0-15-5 16,-3 16-3-16,3-14 0 0,0 6-1 31,1-14-5-31,2 6 1 16,0-11-20-16,3-5-9 16,3-5-54-16,0-14-21 15,0-4-39-15</inkml:trace>
  <inkml:trace contextRef="#ctx0" brushRef="#br1" timeOffset="403403.6019">20058 10255 224 0,'-38'6'85'0,"38"-17"-46"0,0-15-37 16,0 15 17-16,-3-2 12 16,0-8 9-16,0 2-14 15,-3-2-7-15,3-14-11 16,0-4 3-16,3-4 4 15,3 1-5-15,3-6-1 16,9 1-3-16,3-6-1 16,2 3-3-16,4 2-2 15,3 6 3-15,3 7 2 16,0 6-4-16,-1 3-1 16,1 10 2-16,0 5 1 15,0 9-1-15,-1 7 1 0,1 13-2 16,0 14-1-16,-6 5 3 15,-12 3 2-15,-9 2 0 16,-6 6 2-16,-6 0 5 16,-3 7 4-16,-3 3-2 0,0-10 0 15,-6-3-2-15,0-8 0 16,-2-8 0-16,-7-8 0 0,-3-8-6 16,-6-10-4-16,4-8-1 15,2-8 1 1,3-6-8-16,6-10-3 0,4 0-6 15,5 0-4-15,6 0-16 16,6 5-5-16,3 5-30 31,18 6-12-31,8 8-59 16</inkml:trace>
  <inkml:trace contextRef="#ctx0" brushRef="#br1" timeOffset="403619.2704">20472 10290 332 0,'-21'13'123'0,"12"-10"-66"0,1 2-69 16,5-3 20-16,3 1-10 0,0 0-2 15,0 2-11-15,0 0-2 31,0 1 8-31,6-1-35 0,-6-2-15 0,11-1-55 32</inkml:trace>
  <inkml:trace contextRef="#ctx0" brushRef="#br1" timeOffset="404514.7041">20803 10258 348 0,'-9'0'132'0,"9"0"-72"0,0-3-37 0,0 3 37 16,0-5-20-16,0 5-3 0,0 0-15 16,0 0-6-16,0 0-9 15,0 0-7-15,0 0-3 0,0 0-1 16,0 3 3-16,0-3-33 15,3 2-14-15,0 1-58 32,0-11-112-17</inkml:trace>
  <inkml:trace contextRef="#ctx0" brushRef="#br1" timeOffset="404746.0573">21106 10247 428 0,'-12'0'159'0,"6"-2"-86"0,9-12-83 0,-3 14 25 16,-3-2-16-16,3 2 1 31,0-3-2-31,-3 1 0 0,3 2 2 15,0 0-25-15,9-3-71 16,0-2-12-16,3-1-40 16</inkml:trace>
  <inkml:trace contextRef="#ctx0" brushRef="#br1" timeOffset="404967.8976">21377 10274 440 0,'-39'2'165'0,"28"-2"-90"0,2 3-83 0,6-3 29 15,0-3-15-15,0 1-1 0,-3 2-5 16,6 0 0-16,0 0 0 16,6-3-25-16,0 0-8 0,6 1-47 15,-1-1-21-15,4-5-53 16</inkml:trace>
  <inkml:trace contextRef="#ctx0" brushRef="#br1" timeOffset="405146.9058">21722 10192 420 0,'-32'13'156'0,"23"-16"-84"0,3 1-84 16,6 2 24-16,0 0-12 15,3-3 2-15,-3 3-17 0,0-3-6 16,3 6 10-16,3-3-83 0,3 0-35 16,-3-5-10-1</inkml:trace>
  <inkml:trace contextRef="#ctx0" brushRef="#br1" timeOffset="407002.5217">22240 9673 136 0,'0'-21'52'0,"0"16"-28"0,3-19 7 0,-6 21 26 16,3-7 1-16,-3-4 2 15,3 7-7-15,-3 1 0 16,-3 4-30-16,-3 4 2 0,-8 9 0 16,-13 21-5-16,-3 5-1 15,-6 8 0-15,4 7 0 0,-1 9 3 16,0 11 1-16,4-3-1 15,5-6-2-15,6-10-8 16,6-3-5-16,6-7-4 16,9-4-3-16,3-2 1 15,3-8-1-15,3-7 0 16,6-4 0 0,3-5-3-16,3-7 2 15,5-6-15-15,4-6-4 16,0-2-12-16,-6 0-5 15,-6 3-20-15,-4 0-9 16,-2 2-26-16,-6 3-10 16,-3 0-22-1</inkml:trace>
  <inkml:trace contextRef="#ctx0" brushRef="#br1" timeOffset="407867.8175">22199 9954 252 0,'-24'-3'93'0,"18"3"-50"0,6-3-30 0,0 1 22 16,0-4-3-16,0 1 3 15,3-3-8-15,3 0-2 16,3-2-14-16,3-4-2 0,5 1-2 16,4-3 3-16,0-2 1 15,0 5-5-15,0-1-2 32,0 1-2-32,0 8 1 0,-4 7 4 15,1 4 4-15,-6 4 0 16,-3 9 1-16,-3 10-6 15,-9 11-2-15,-6 7 0 16,-3 9 0-16,-3 2 6 16,-8-2 4-16,-4-3-1 15,0-6 2-15,0 1-10 0,3-14-6 16,6-7 5-16,4-9 2 16,8-7-1-16,3-11 0 0,9-13-6 15,8-9 1-15,7-17-5 16,3-17-1-16,6-10 3 15,6 0 1-15,11 5 4 32,7 0 3-32,-1 3-4 0,-2 8-3 15,-9 10 1-15,-7 8 0 16,-8 14 3-16,-6 10 1 16,-6 8 1-16,-3 13 0 15,-9 3 2-15,-6 8 3 16,-9 7-2-16,0 9 1 15,-6 2-3-15,0 3 2 0,0 0-4 16,4-2 0-16,2-9-3 16,3-5-3-16,6-5-1 15,0-5 3-15,6-4-2 16,3-1 1-16,3-4-7 16,3-4-4-16,2-4-9 0,1-7-1 15,0-3-15-15,6-8-5 0,0-5-28 16,0 2-10-16,0-2-30 15,-1 3-12-15,-2-11 22 16</inkml:trace>
  <inkml:trace contextRef="#ctx0" brushRef="#br1" timeOffset="408136.4882">22862 9935 324 0,'-9'0'123'0,"12"-3"-66"0,3 1-38 0,-6 2 34 0,9-3-20 16,0 3-6-16,0 0-12 16,-3 0-2-16,6 0-8 15,-3-2-5-15,3-1-1 0,0 0 3 16,3 1 1-16,3-1-10 15,-7 0-3-15,1 3-26 0,0 0-11 32,-3 0-31-32,-3 0-11 0,0 0-46 15</inkml:trace>
  <inkml:trace contextRef="#ctx0" brushRef="#br1" timeOffset="408505.4976">23258 9713 280 0,'-3'-5'104'0,"12"-3"-56"0,-9 2-25 0,3 6 29 0,0 0-7 16,-3 6 0-16,0 7-14 31,0 5-7-31,-3 6-13 16,-3 3 4-16,0 7 2 0,-3 8-5 15,0 14-2-15,1 2-3 0,-4 3-2 0,0-8 1 0,3-3 1 32,0-5-8-32,0-5-1 0,3-3-13 15,6-8-6-15,-3-8-8 16,3-5-5-16,0-5-19 15,3-6-6-15,3-10-31 16,6-9-10-16,-3-12-18 16</inkml:trace>
  <inkml:trace contextRef="#ctx0" brushRef="#br1" timeOffset="408886.6178">23496 9681 348 0,'0'-21'129'0,"-3"24"-70"0,0-6-71 16,3 3 20-16,6 0 20 16,3 0 16-16,-3 8-13 15,0 2-8-15,3 4-13 16,3 4-1-16,0 3 4 0,3 3-3 15,0 5 2-15,-3 3 4 0,0 5 4 0,2 8-6 16,-8 8-3-16,0-3-4 16,-3 3 0-16,-6-5 2 15,-6 2 5-15,-2-2-8 16,-7-3-3-16,3 0-2 16,-12-6-1-16,-3 1-11 15,-8-6-5 1,-10-4-19-16,-3-7-5 15,10-4-23-15,-1-11-10 16,-3-6-85 0,4-4-57-16,-1-3 91 15</inkml:trace>
  <inkml:trace contextRef="#ctx0" brushRef="#br1" timeOffset="461199.8962">15361 13261 124 0,'-14'3'46'0,"14"-3"-24"0,-9 0 9 0,9 0 26 32,-3 2-6-32,3 1-2 0,-3-11-15 15,0 0-6-15,0-5-16 16,0 2 6-16,3-7 2 0,0 2-4 15,0-11 1-15,0 4-6 16,6-12-1-16,-3 6-6 16,3-3-1-16,0 3-1 15,3 0 1-15,-1 5-2 0,4 0 2 16,0 3-4-16,0 0 0 16,-3 3 1-16,3 2 0 15,-3 2 0-15,6 4 0 16,-3-1 0-16,6 6 0 15,-4 0-3-15,7 5 2 16,-3 0 3-16,6 5 1 0,-3 0-1 16,3 3-2-16,-4-2 1 0,1 15-1 15,-3-3 4-15,-3 9 2 16,0-4 0-16,-3 12-1 16,-3-6 1-16,-3 5 1 15,0-5-3-15,-6 3-1 31,0-5 3-31,-12-1 1 0,3-2 1 16,-15 8 0-16,6-3-2 16,-9-3 1-16,4-2-4 15,-7-11 0-15,6 1-1 16,-6-9 1-16,3-3-2 16,1-7-1-16,2 0 1 15,3-3-1-15,3 3-3 0,3-14 0 16,0 3-1-16,6-5 0 15,1 3 3-15,8-4 2 16,0 4-7-16,5-6-1 16,-2 6-12-16,6-4-3 15,0 4-15-15,3 2-4 16,-3 3-11 0,3 5-3-16,-3 0-16 0,3-8-6 15,-3 0-13 1</inkml:trace>
  <inkml:trace contextRef="#ctx0" brushRef="#br1" timeOffset="461715.9398">15674 12875 204 0,'12'-11'77'0,"-12"11"-42"0,9-8-21 15,-6 5 22-15,3 1-7 16,0-1-2-16,3 3-4 15,-3 0 0-15,3 3-13 16,-1-1 3-16,4 1 3 16,-3 0-2-16,0 15 2 15,0-2-3-15,-3 13 0 16,0-5-7-16,-6 16-2 16,0-6 0-16,0 3 2 15,0-5 1-15,0-6 3 16,0-2-3-16,-3-3-2 15,0-5 2-15,0-3 0 0,3-2-3 0,0-6-3 16,0 1 0-16,6-22 1 16,-3 3-1-16,3-19 2 15,0 5 2-15,6 1 2 16,-3 2-3-16,6-2-3 16,0 4 0-16,2-1-1 15,-2 1 2-15,6 4 1 0,-3 2-4 16,6 5-1-16,-3 4 3 15,0 4 1-15,-4 0 0 16,1-2-2-16,-3 0 1 16,-3 15-1-16,0 1-16 15,-3-1-6-15,0 1-16 16,-3 0-4 0,-3-1-12-16,0-5-7 15,-3-2-28-15,-3-3-11 16,3 0 7-1</inkml:trace>
  <inkml:trace contextRef="#ctx0" brushRef="#br1" timeOffset="463148.6278">16222 12594 104 0,'-12'-8'38'0,"12"8"-20"0,0-10 12 16,0 7 23-16,0-2-19 0,0-1-7 0,3-2 4 15,0 1 3-15,0-1-17 16,-3 0 10-16,3 2 6 0,-3 4-2 15,0 4-1-15,0 1-8 16,0 13-3-16,0 0-11 16,0 21-3-16,0-5-5 31,-3 23-1-31,0-10 7 0,-3 16 4 16,0-11-3-16,0 6-2 15,0-9-2-15,3-2 0 16,0-5-2-16,0-6 2 15,3-4-4-15,0-9 0 16,0-3 1-16,3-12 2 16,0-1-3-16,3-18 0 0,0 2 1 15,3-13 2-15,0 6-3 16,0-6 0-16,0 3 1 0,2 0 0 16,-2 2 0-16,6 6 0 15,-3 2 2-15,3 11 3 16,-3 0 0-16,-3 11 0 31,0-1 8-31,-3 14 3 0,-3-3-10 16,-3 11-3-16,0-5 2 15,-6 4 4-15,3-4-3 16,-6 2 2-16,3-5-5 16,-6 0 0-16,3-6-1 15,-9 11-2-15,3-5 1 16,-8-29-1-16,2 2-11 0,0-10-3 15,3 2-6-15,3-13-1 16,3 6-19-16,12-3-7 16,0 2-26-16,12-5-9 15,-3 6-44 1</inkml:trace>
  <inkml:trace contextRef="#ctx0" brushRef="#br1" timeOffset="463327.0704">16457 12986 248 0,'9'29'93'0,"-9"-29"-50"0,6 32-17 0,-3-30 29 15,-3 14-18-15,0-3-4 16,-3 16-17-16,3-5-5 16,0 8-7-16,0-3-5 0,0-13 0 31,0-3 1-31,0-5 0 0,0 0-29 16,-3-8-10-16,0 0-43 15,-3-21-15-15,0 2-15 16</inkml:trace>
  <inkml:trace contextRef="#ctx0" brushRef="#br1" timeOffset="463480.7175">16510 12734 248 0,'3'-15'93'0,"-3"15"-50"0,0-6-26 0,0 4 25 16,3 2-22-16,-3 0-8 16,3 0-11-16,0 0-1 15,3 0 0-15,0 0-7 0,6 0-3 16,-3 0-56-16,3-3-24 15,-3 0-18 1</inkml:trace>
  <inkml:trace contextRef="#ctx0" brushRef="#br1" timeOffset="464412.5468">16826 12348 236 0,'-21'0'88'0,"21"0"-48"0,-6 5-14 0,6-5 29 0,0 8-14 15,0-2-3-15,-3 10-9 16,0-1-4-16,-3 25-13 16,3-6-1-16,-3 22 0 0,0-8-4 15,-3 28 1-15,3-12-1 16,-2 15 3-16,2-13-3 16,0 6 1-16,3-11-7 0,0 2-1 15,3-7 0-15,3-3 0 16,0-8-7-16,3-27 0 15,0-2-6-15,0-21 1 16,-4-1 1-16,-4-15 2 16,-1 3 6-16,-6-14 1 15,0 3 2 1,-9-3 0-16,3 6 2 0,0-3 3 16,0 5 7-16,0 5 2 15,3 3-7 1,3 3-2-16,3 3-5 0,6 4-1 15,0 1 1-15,12 8 0 16,-3-1 0-16,12 1 2 16,-3 0-3-16,15-1 0 0,-6 1 1 15,14 0 2-15,-8-1-3 16,9-4 0-16,-10 2-6 16,7-8 0-16,-6 0-8 15,3-6-3-15,-7 1 7 16,-2 3 6-16,-6-1 4 31,-3 0 3-31,-3 4-1 0,-9 1 2 16,0 1 0-16,-6 5 1 15,0 0 6-15,-6 13 4 16,3-2-3-16,-9 15 1 16,3-5-1-16,-3 8 1 15,3-2-4-15,0 10 0 16,0-5-5-16,3-3 0 0,0-5-3 0,6 2-3 15,0-2 2-15,6-11 2 16,0-2-2 0,3-6 0-16,0-2-6 0,6-14 0 15,-3 0-8-15,6-10-3 16,-3 3 3-16,5-22 4 16,-2 8 8-1,0 1 4-15,-3 4 1 16,-6 3-2-16,0 3 1 15,-9 5 1-15,0 3 5 16,-3 8 4-16,0-1 2 16,-3 20 5-16,0-4-1 15,0 11-1-15,0-2-2 16,6 7 1-16,0-4-8 0,12 7-4 16,0-5-2-16,6-1-1 15,0-4-3-15,5-6 2 16,-2-2-1-16,6-9 0 15,-6 1-14-15,0-14-6 16,-3 3-11-16,-1-18-3 0,-2 5-13 16,3-19-7-16,0 8-29 0,-3-10-11 15,-3 5-20 1</inkml:trace>
  <inkml:trace contextRef="#ctx0" brushRef="#br1" timeOffset="464749.9064">17627 12295 180 0,'-15'0'68'0,"15"0"-36"0,9-10-13 16,-6 7 23-16,0-2-10 15,0 2-3-15,0-2-2 16,-3 2 2-16,3 0-15 0,-3 1 14 0,0 4 8 15,0 1-2-15,-3 8 1 16,0-1-12-16,0 14-1 16,0-3-2-16,0 37 0 15,0-7-9-15,-3 31-2 16,3-13-5-16,-3 18-1 0,0-13-1 31,3 11 1-31,0-14-4 0,3 0 0 16,0-10-4-16,0-2-1 15,0-9-33-15,0-11-11 16,0-4-48-16,-3-19-17 16,0-3-28-1</inkml:trace>
  <inkml:trace contextRef="#ctx0" brushRef="#br1" timeOffset="465702.1676">17141 12954 16 0,'-3'0'8'0,"3"0"-4"0,0-3 13 15,0 1 9-15,0 2-5 16,0 0-1-16,0 0-1 0,0 0 2 16,0 0-7-16,0 0-1 15,0 0-1-15,0 0 0 16,0 0 11-16,0 0 5 15,0-3-1-15,0 0 1 16,3-2-16-16,-3 2 2 0,0-2 2 16,0 3-6-1,3-1-3-15,0 0-4 16,0-2 0-16,0 2-2 16,0 1 2-16,0-1-2 0,0 0 2 15,0 1-2-15,0-1-1 16,0 0 1-16,0 1 1 15,0 2-1-15,0 0-1 16,0 0 1-16,0-3 1 0,-3 3 1 16,3 0 3-16,0 0-1 15,0 0 2-15,-3 0-4 16,6 3-2-16,-3-1 2 16,0 4 0-16,0-4-4 15,0 4 1-15,0-1 0 16,0-2 2-16,0-1-3 0,-3 4 0 15,0-1 1-15,3 0 2 16,-3-2-1-16,6-1 2 16,0 1-7-16,-3 0 1 15,0-1 1-15,-3 1 3 16,0-3-2-16,3 3 0 16,0-3-34-1,0 0-17-15,0 0-53 16</inkml:trace>
  <inkml:trace contextRef="#ctx0" brushRef="#br1" timeOffset="477712.7857">19794 12671 260 0,'-24'0'96'0,"21"3"-52"0,3-3-18 16,0 0 31-16,3 0-17 15,6 0-5-15,3-3-14 16,0 0-3-16,5 1-11 0,1-1 5 0,-3 0 1 15,0 6-2-15,0-6 1 16,-3 3-5-16,3 0-2 16,0 6-2-16,-1-6 0 0,-2 2-2 15,3 1 2-15,-3 0-9 16,-3-3-3-16,0-3-35 31,-3 0-16-31,0 1-73 16,-6 2-67-1,6-6 70-15</inkml:trace>
  <inkml:trace contextRef="#ctx0" brushRef="#br1" timeOffset="478667.7911">20297 12232 148 0,'-3'-16'57'0,"6"8"-30"0,3-5-12 0,-3 7 18 16,0 1-5-1,0-3-2-15,-3 8-6 0,0 0-2 16,0 0-10-16,2 3 10 0,-2 5 8 16,0 10-5-16,0 3 0 15,0-2-10-15,-5 18-4 16,-1 16-4-16,-3 5-3 15,-3 8 1 1,0-2 1-16,0 2-1 0,3 3-1 16,0 2 1-16,3-2-1 15,-3-6 0-15,6-10 0 16,0-5 2-16,3-8 1 16,3-3-1-16,0-6 1 15,3-4-2-15,0-6 2 16,0-2 9-16,6-6 4 15,-3-3-7-15,0-2-5 0,0-2-1 16,-3-1-2-16,0-2-1 16,0-1 1-16,-3-2 1 15,-3 0-12-15,3 0-3 16,-3 0-36-16,-3-2-15 31</inkml:trace>
  <inkml:trace contextRef="#ctx0" brushRef="#br1" timeOffset="489843.7696">21856 8120 104 0,'-18'-3'41'0,"18"3"-22"0,0 3-25 0,0-3 8 16,3-3 9-16,-3 3 5 16,6 0 3-16,3 0 3 15,0 6-8-15,0-4-1 32,3 1-1-32,-3 0 0 0,0-1-6 15,0 4-4-15,-3-1 1 0,-3 5 0 16,-3 1 3-16,-6 5 1 15,-3 0 3-15,-9 2-3 16,-3 3-2-16,-3 3 6 16,-2 5 5-16,-7 6-8 15,3 2-2-15,3-5-4 0,4-3 1 16,5-3-2-16,3-2 2 16,6-3-2-16,3-2-1 15,3 2-2-15,3-3 1 16,0-2 1-16,6-3 2 0,3-2-3 15,0-3 0 1,0 3 1-16,-3-1 2 16,-3 1-1-16,-3 2 2 15,-6 0 0-15,-3 0 1 16,0 3-5-16,0 0 1 16,0-3 0-16,0 3 0 15,0 3 0-15,0-3 2 16,0-3-1-16,0-3-1 15,3-2 1-15,0 0-1 0,0-5-22 16,0-6-8-16,3-5 4 16,1 3 5-16,-1 0 12 15,0 0 5-15,0 2 6 16,0 6 1-16,0-1-4 16,0 6-1-16,0 0 1 15,0-3 0-15,0 1 12 0,3-1 7 0,0-2-5 16,3 2 0-16,3 0-1 15,3-2 0-15,0-1-4 16,2 1 0-16,4-3-5 16,6 0 0-16,3 0-1 15,3 0 1-15,3 0-4 32,-1 0-2-32,-2 0 4 0,-6 0 1 15,-6 3 4-15,-3-1 1 16,-9 6 14-16,-9 6 6 15,-9 1-11-15,-9 7-4 16,-6 1-2-16,-2-1 4 16,2-1-2-16,0 3 3 15,3-3-6-15,3 0-3 0,1-3-6 16,-1 1 0-16,3-3 0 16,3-3 2-16,3-2-1 15,3-3 2-15,3-1-2 16,3-4 2-16,3-3-2 15,0-5-1-15,0-6 1 16,3-5 1 0,3-2-1-16,3-9 2 15,0-7-2-15,0-8-1 16,0-11-6-16,-3 2-4 16,3 7-12-16,0 6-6 0,-6 7-14 15,0 4-6-15,-3 6-49 16,0 8-47-1,-3 5 50-15</inkml:trace>
  <inkml:trace contextRef="#ctx0" brushRef="#br1" timeOffset="490676.483">21356 10951 184 0,'-15'8'68'0,"21"-11"-36"0,3 9-40 16,-3-4 10-16,3-2-3 15,0 0 2-15,6 0 0 0,-3 3-1 0,3 0 1 16,-3 2-1-16,3 0 2 0,-4 3-1 16,4-5-1-16,-6 10 1 15,0 3 1-15,-12 0 3 16,0 2 2-16,0 1 1 16,-3 2 0-16,0 0 4 15,-3-2 5-15,0 4-5 0,1-4 1 16,2 0-8-16,0-6-1 15,3 3-4-15,3 0-1 16,3-3 1-16,3-3 0 16,6 4-3-16,2-4 2 15,1-2 1-15,0-5 0 32,0-1 0-32,-3 4 0 0,0-4 0 15,-6 12 4 1,-6 1 0-16,-3 4-2 15,-3 5 2-15,-9 0-1 16,-3-1 3-16,0 1-5 16,0-3-1-16,1-2 0 0,2-1 0 15,0-4 0-15,3-4 0 0,3-5-62 16,0-2-28-16,3-3-1 16</inkml:trace>
  <inkml:trace contextRef="#ctx0" brushRef="#br1" timeOffset="491180.3801">21309 11549 208 0,'-39'5'77'0,"24"-2"-42"0,3 2-30 0,9-5 17 16,3 0-10-16,0 3-2 15,0 0-3-15,6-1-2 16,6 1-3-16,6 0-4 0,3-3-1 15,6 0 2-15,-1-3 2 0,1-2 0 0,3-1 2 16,-3-2 0-16,-4 0 1 16,1 0-2-16,0 1 1 15,0-1-2-15,-6 2-1 16,-3 1 1-16,-3 5-1 16,-6 3-3-16,-6 5 2 15,-6 5 14 1,-3 0 8-16,0 14-1 15,0-4-2-15,-3-1-6 16,-3 1-2-16,3 4-9 16,0-1 0-16,0 1 1 15,0-3 1-15,3-6-1 16,3 1-2-16,1-9 5 16,-1 1 1-16,0-3-2 0,3-3-1 15,-3-2 3-15,3-6 3 16,-3-10-2-16,-3-8-2 0,-3-14-2 15,-3-5-3-15,-3-7-2 16,-9-3 1-16,1-6-21 16,-4 6-10-16,0-1-13 15,3-1-5-15,0 7-36 16,1 8-50-16,2 2 39 16</inkml:trace>
  <inkml:trace contextRef="#ctx0" brushRef="#br1" timeOffset="494288.1584">20770 12832 296 0,'-21'-2'110'0,"21"-1"-60"0,0 3-61 15,0 0 16-15,0 0-6 16,0 0 2-16,6 0 0 16,3 0-1-16,3 0 1 0,0-3-37 0,3 1-15 15,5 2-38 1</inkml:trace>
  <inkml:trace contextRef="#ctx0" brushRef="#br1" timeOffset="494425.2454">20987 12806 192 0,'0'2'71'0,"-3"-2"-38"0,6 6-34 16,-3-6 15-16,3 2-10 15,0-2-2-15,6 0-21 16,0 0-10-16,3-2-51 16,0-4-24-16</inkml:trace>
  <inkml:trace contextRef="#ctx0" brushRef="#br1" timeOffset="494572.0156">21175 12803 160 0,'-3'5'60'0,"6"-5"-32"0,0 3-26 0,-3-3 14 0,3 0-10 16,3 0-3-16,0 0-7 31,0 0 0-31,2-3-71 16,4 1-29-16</inkml:trace>
  <inkml:trace contextRef="#ctx0" brushRef="#br1" timeOffset="494725.7188">21392 12801 192 0,'-9'2'71'0,"9"-4"-38"0,0 2-39 15,0 0 12-15,0 0-20 16,3-3-5-16,3 0-59 15,3 1-23-15</inkml:trace>
  <inkml:trace contextRef="#ctx0" brushRef="#br1" timeOffset="498527.9067">21621 12790 52 0,'0'-16'19'0,"3"0"-10"0,3-2 2 15,3 10 12-15,0-5-12 16,3-3-4-16,0-3 5 16,0-2 1-16,-3 0 5 15,3-6 3-15,2-4-9 0,1-4-2 16,0-2-6-16,0 0-3 15,0 3 0-15,3-3-4 0,0 8 2 0,-3 7 7 16,2 7 6-16,1 7 11 16,-3 5 6-16,0 8-11 15,0 6-3-15,0 2-9 32,0 3-4-32,0 10-1 15,-1 3 1-15,-2 6 5 0,-3 5 6 16,-3 5 6-16,-6 2 3 15,-3 1 0-15,-6 7-2 16,0 1 3-16,-3-3 0 16,-5-3-6-16,-4-5 0 15,-3-5-8-15,0-8-1 0,-3-6-2 16,-2-7-1-16,-4-6-3 16,0-8 1-16,0-5-2 15,1-8-1-15,5-8-2 16,3-8-1-16,3-7-7 15,3-4-2-15,3-4-9 16,4-9-4 0,2-2-17-16,3-3-9 15,0 5-12-15,3 6-6 0,0-1-17 32</inkml:trace>
  <inkml:trace contextRef="#ctx0" brushRef="#br1" timeOffset="500203.2545">22148 12861 332 0,'-48'-2'123'0,"51"2"-66"0,0-6-86 0,6 1 11 0,0 0-28 16,3 0-7-16,3 2-31 15,3-2-11-15,0 2 19 16,0 0 10-16</inkml:trace>
  <inkml:trace contextRef="#ctx0" brushRef="#br1" timeOffset="500504.7347">22467 12822 196 0,'-33'8'74'0,"30"-8"-40"0,-3 2-33 16,6-2 14-16,0 0-13 15,0 0-2-15,0 0-48 16,9-2-17-16,6-1-10 16,3-2-2-16</inkml:trace>
  <inkml:trace contextRef="#ctx0" brushRef="#br1" timeOffset="500667.4534">22589 12835 212 0,'-18'5'79'0,"18"-5"-42"0,0-2-52 15,6-1 8-15,0 0-65 16,3 1-28-16,-1-1 36 16,1-2 20-16</inkml:trace>
  <inkml:trace contextRef="#ctx0" brushRef="#br1" timeOffset="501167.9083">22943 12618 316 0,'0'-5'121'0,"9"7"-66"0,3-7-44 0,-3 5 26 0,2-5-14 16,1 2-3-16,3 3 0 16,0-3-1-16,0 3-10 15,-3-5-3-15,3 5-2 0,0 0-2 16,0 3 1-16,-1-3-4 15,-2 2 0-15,0-2 1 16,0 0 0 0,-3 3-11-16,0-3-3 15,-3 3-22-15,-3-3-7 16,6 0-21-16,-6-6-10 16</inkml:trace>
  <inkml:trace contextRef="#ctx0" brushRef="#br1" timeOffset="501437.5677">23139 12375 204 0,'-6'2'77'0,"-3"4"-42"0,6 4-12 0,-3-2 26 16,3 11-12-16,-3 4-3 15,4 12-7 1,-4 2 0-16,0 2-15 15,0 1 0-15,0 0-1 0,-3-3-6 16,6-3-3-16,-3-2 1 16,3-3 0-16,-3 0-4 15,6-8 1-15,-3-5-31 16,6-2-12-16,-3-7-33 16,3-1-15-16,-3-14-20 15</inkml:trace>
  <inkml:trace contextRef="#ctx0" brushRef="#br1" timeOffset="505655.3438">23651 12221 188 0,'-3'-3'71'0,"6"3"-38"0,-3 0-21 0,0 0 21 0,0 0-2 16,0 0 2-16,0 0-7 16,0 6-4-16,0 2-12 15,-3 2 2-15,-3 4 2 0,0 1-1 0,-3 9 2 16,-3 3-6-16,-2 12-1 16,5 9-4-16,-3 0-3 15,-6 5 11-15,0-3 4 16,0 0-8-16,3-2-4 31,0-6-3-31,4 3-1 0,5 0 0 16,3-5 0-16,3-6 2 15,3-2 3-15,3-3-2 16,-4-5 0-16,7-3-1 16,3-5-2-16,-3-6 3 15,0 1 2-15,0-3-4 16,-3 2-3-16,3-4 5 0,-3 2 5 15,0-3-13-15,3 0-6 16,0-5-23-16,0 0-11 16,-6 0-84-16,3-5-60 15,0-6 73-15</inkml:trace>
  <inkml:trace contextRef="#ctx0" brushRef="#br1" timeOffset="513006.4872">20142 14777 88 0,'-3'-11'35'0,"6"3"-18"0,3 1 24 0,-3 1 26 0,3-2 0 15,-3-5 2-15,3 0-5 16,-3 0-1-16,3 2-34 15,-3 0 5-15,0 6 4 0,-3 5-15 32,3 8-2-32,-3 3-9 15,0 2-2-15,0 5-6 0,0 6-3 16,0 0-3-16,0 0 1 16,2 5 1-16,1 0 2 15,0-2-6-15,0-4 1 16,0-1-21-16,0-4-9 15,0 1-23-15,0-4-10 16,-3-1-26-16,-3-4-12 0,0 1-6 16</inkml:trace>
  <inkml:trace contextRef="#ctx0" brushRef="#br1" timeOffset="513306.958">19913 15370 340 0,'-27'13'126'0,"21"-18"-68"0,0 7-68 16,3-2 20-16,9 0 1 15,-3 0 22 1,9-8 1-16,9-10-17 16,2-3 3-16,16-8 1 0,12-6-5 15,-1 3 1-15,4-5-10 0,-3 3-4 16,2 0-2-16,4 2-1 15,-1 3-3-15,-2 5 2 16,-4 0-17-16,-5 8-8 16,-6 3-13-16,-9 2-3 15,-7 6-24-15,-8 8-8 16,-3 5-29 0,-9 5-48-1,-9 5 46-15</inkml:trace>
  <inkml:trace contextRef="#ctx0" brushRef="#br1" timeOffset="513723.3357">20312 15327 224 0,'-21'21'85'0,"12"-13"-46"0,-3-10-6 0,12 2 33 0,0 0-14 16,-3 0 6 0,9-6-20-16,0 1-21 15,3 0-6-15,0 2-1 0,0 3-4 16,2-5-1-16,1 5 0 15,0 0-1-15,0 3-2 16,-3-1-2-16,-3 4 3 0,0 4 0 16,-6 6 1-16,-6 3 2 15,-3 2-3-15,0 8 0 16,-9-3 1-16,0 3 0 0,1-2-5 16,-7 2-1-16,3-3 3 15,3-4 1-15,6-4 6 31,3-5 5-31,3-2-5 16,6-3-2-16,9-6 1 16,3-2 0-16,3-5 1 0,0-3 2 15,3 0-5-15,0-2-3 16,2 2-1-16,4 0-1 16,3 0 0-16,3 0 2 15,-3 3-25-15,2-1-10 0,1 4-23 16,-3 2-7-16,0 2-77 15</inkml:trace>
  <inkml:trace contextRef="#ctx0" brushRef="#br1" timeOffset="518520.3533">21282 14769 308 0,'-48'-8'115'0,"36"11"-62"0,-9 7-62 16,13-2 20-16,-4 6-4 15,0 17 6-15,-3 9-1 16,-3 13 3-16,-3 5-8 0,0 8 0 0,1 6 0 16,-1 7 3-16,3-5 1 15,3-8-3-15,9-8-3 32,6-5-2-32,6-8 0 0,3-5-4 15,6-8 0-15,3-8 3 16,-1-9 1-16,1-4-4 15,6-11 1-15,3-8-18 16,6-5-5-16,2 0-38 16,1-11-13-16,0-5-58 15</inkml:trace>
  <inkml:trace contextRef="#ctx0" brushRef="#br1" timeOffset="522125.4974">21803 14851 104 0,'-6'-3'41'0,"6"1"-22"0,3 2 6 0,-3 0 20 16,0 0 6-16,0 0 5 15,0 0-9-15,0 2-4 0,3 1-24 0,-3 10 2 0,0 3 0 16,-3 8-7-16,-3 5-3 15,-3 11 0 1,-3 2 3-16,-3 11-6 16,-9 8-2-16,-5 5 3 15,5 3 2-15,0-3-4 16,0-10-2-16,3-4-2 16,3-1-3-16,4-4 1 15,-1-2-1-15,-3-5 0 16,6-6 2-16,0-7-30 15,3-6-11-15,3-5-20 16,0-8-8-16,6-6-13 16,6-15-2-16</inkml:trace>
  <inkml:trace contextRef="#ctx0" brushRef="#br1" timeOffset="522510.2267">21952 14920 212 0,'-6'3'79'0,"6"-14"-42"0,0 16-19 0,0-5 25 0,3 6-4 15,-3 1 1-15,0 4-16 16,0 8-4-16,0 2-12 16,-3 8 4-16,0 8 1 0,-3 5 0 15,-6 11 2-15,-3 11-6 16,-6 7-1-16,0-2 0 16,-3 0 2-16,1-6-3 0,-1-5 1 15,6-7-7-15,0-6-3 16,6-6 1-16,0-10 0 15,6-5-28-15,0-5-10 16,6-9-23-16,3-7-9 16,3-6-63-16</inkml:trace>
  <inkml:trace contextRef="#ctx0" brushRef="#br1" timeOffset="526562.9225">22410 14997 136 0,'12'-32'52'0,"-6"21"-28"0,3-5-6 0,0 3 20 0,-3 0-4 16,6 2 1-16,-4 1-7 15,1 2-3-15,0 3-13 16,-3 5 3-16,-3 10 5 0,0 9-5 15,-9 15 2-15,-6 8-6 16,-2 11 1-16,-1 11-3 16,-3 7 2-16,0 1 0 0,3 2 1 15,0-5 2-15,3-9 2 16,3-7-12-16,3-8-1 16,3-5-8-16,0-6-1 15,3-7 7-15,3-14 6 0,3-8-8 16,3-10-3-16,0-11-1 31,3-5 1-31,0-11-5 16,-3-10-1-16,-3 0-6 0,-9-9-3 15,-6 6 8-15,-6 6 4 16,-3 4 5-16,-9 6 1 16,1 5 3-16,-4 8 1 15,0 9 10-15,0 4 3 16,4 3-7-16,2 3-5 0,9 2-3 15,6 0 1-15,6 0-3 16,12 3-2-16,6-5 2 16,9 2 0-16,2-7 1 15,4-1 2-15,6 0-3 16,3 3 0-16,11 0-10 16,4-2-5-16,-4 2-1 0,-2-3 0 15,-6 3 5-15,-7 0 3 16,-8 0 5-16,-3 5 2 15,-6 1 4-15,-9 10 21 16,-3-9 7-16,-6 1 3 16,3 0 0-16,-6-5-14 31,3-3-6-31,0 0-11 0,9-11-3 16,0 1 0-1,-1-3-2-15,4 5 1 16,3 0 2-16,3 0 0 15,3 2 0-15,0 6 0 16,-6 0 0-16,3 3 2 16,-7 2-1-16,4 3 2 0,-12 0-2 15,-6 11-1-15,-6-1 1 16,3 1 1-16,-5-3 1 16,-4 0 3-16,-3-1-1 15,3-4 2-15,-3-3-2 16,0-3 0-16,0-5-1 15,3-2 0 1,1-4-2-16,2-2-2 16,3-7 1-16,3 4 1 15,3-8-14-15,3 4-5 16,6-1-29-16,3-3-10 0,3-2-31 16,2 2-10-16,4 1-16 15</inkml:trace>
  <inkml:trace contextRef="#ctx0" brushRef="#br1" timeOffset="528626.3287">23342 14851 80 0,'-3'-11'30'0,"3"6"-16"0,-3-3 14 0,6 6 21 16,-3 2 1-16,0-3 3 16,0 3-17-16,0 3-4 15,-3 5-19-15,-6 5-1 0,-6 13-1 16,0 11-2-16,-6 14 0 0,3 7 3 15,0 11 5-15,1 7-3 16,2-2 2-16,3 0-3 16,3-13 0-16,0-10-7 15,3-9-4-15,6-8-4 16,0-7 1-16,3-9 1 16,9-7 0-16,0-11 0 0,0-11 2 15,3-7-8-15,2-17-1 16,-8 1-1-16,0-3 2 15,-9 3 2-15,-6 4 2 16,3 7 1-16,-12 4 1 0,-2 6 0 16,2 2 0-16,0 11 8 31,-3-2 5-31,9-1-4 16,0 3-3-16,6-3-6 15,3 3-2-15,6-5 1 0,6-3 0 16,9-5 1-16,12-8 2 15,8-3-8-15,1-3-1 16,3-7-5-16,-7-3-3 16,1-5 6-16,-9-3 3 0,-3 5 1 15,-7 6 4-15,-5 10 2 16,-3 5 2-16,-3 6-4 16,-3 10 1-16,-3 14 9 15,-3 8 5-15,0 4-2 16,-3 9 1-16,-3 5-6 15,3 0-2 1,-3 0-2-16,3 0 0 16,-3-2-2-16,3-4 2 15,3-4-4-15,3-3-2 16,0-3 2-16,0-8 0 16,3-5-13-16,3-16-9 15,0-5 5-15,-3 0 9 16,0-1 7-16,-3 4 1 15,-3 4 0-15,0 6 1 16,-3 6 2-16,0 4 3 0,0 9 4 16,0 7 2-16,0 3 3 15,0-5-3-15,3 0 1 16,0-5-9-16,3-1-2 16,3-5-1-16,6-5 0 0,3-5 2 15,0-3 1-15,14-8-4 16,1-8-1-16,0-2-6 15,-3-4 0-15,-4-1-3 16,1-4 0-16,-3-2 3 16,-6 8 5-16,0 0 2 31,-3 7 3-31,-9 4-1 0,-6 5-1 16,-3 5 3-16,-6 8 0 15,3 5 7-15,-3 3 4 16,-3 5-3-16,6 0 1 15,3 3-5-15,3-3 1 0,3 0-7 16,6-2-1-16,3-6 0 16,6-5 0-16,0-6 0 15,9-4 2-15,-6-3-1 16,6-6 2-16,-7-10-2 0,1 0 2 16,-3-1-2-16,3-1-1 15,-3 1-2-15,-3 4 1 16,-3 2 1-16,0 3 2 15,-3 2-1 1,0 3 2-16,-3 3-2 16,-3 5 2-16,0 0-4 15,0 3 0-15,0-1-1 16,0 1-2-16,0 0 3 16,0-1 0-16,0-2 3 15,0 0 3-15,5-2-13 16,1-1-5-16,-3-2-13 0,3 2-4 15,0 0-33-15,0 1-11 16,0-1-41 0</inkml:trace>
  <inkml:trace contextRef="#ctx0" brushRef="#br1" timeOffset="534488.4762">21609 16200 220 0,'-18'-5'82'0,"15"8"-44"0,6-11-44 16,0 5 12-16,3-2-9 0,3-3 2 15,3 5-1-15,3-2 0 16,0 5 2-16,0 3 11 0,-3 10 9 15,-6 16-6 1,-3 0-6-16,-12 3-6 16,-3 5 1-16,0 3 0 15,-3 5 3 1,-3-6 3-16,3 4-4 16,0-6-3-16,4-8-1 15,2-5 1-15,0-9-3 0,6-7 0 16,0-10 1-1,3-11 0-15,6-14-5 0,3-5 1 16,5-2 2-16,13-6 1 16,6-5 1-16,3 3 2 0,2 2 1 15,1 6 1-15,-9 10-2 16,-3 8-2-16,-6 11 7 16,-4 7 5-16,-5 12-2 15,-6 7 2-15,-6 0-5 16,-3 8 1-16,-6 8-3 31,-3 0 2-31,-2 0-4 0,-1 0 0 16,0-8-1-16,3-2-2 15,3-6-2-15,3-10-1 16,6-3-3-16,6-14 1 16,3-7-17-16,6-5-8 0,3-6-6 15,5-3-1-15,1-7 2 16,3-1 2-16,0 1 19 15,0 0 9-15,5 2 5 16,-5 5 3-16,-3 6-7 16,-6 3 1-16,-3 2 23 0,-3 8 11 15,-3 3 7-15,-9 5 4 16,-3 5-10-16,-3 6-4 16,-3 4-8-16,0 7 0 0,-3 1-5 15,0 7 1-15,0 1-7 16,0 1-1-16,0 5-4 15,3-3-3-15,0-2 0 16,3-5-1-16,3-4 0 16,0-1 0-16,3-6-3 31,3-1 0-31,3-9-1 0,3-4 3 16,3-4-11-16,12-6-2 15,3-8-6-15,0-5-1 16,2-3-15-16,1-3-4 15,0-2-14-15,-6 8-4 16,5 3-33 0</inkml:trace>
  <inkml:trace contextRef="#ctx0" brushRef="#br1" timeOffset="535073.7348">22347 16208 140 0,'-8'11'55'0,"8"-11"-30"0,0 11-23 0,0-6 14 31,0 3 5-31,0 5 5 16,-6 11 3-16,-3-3 2 0,3 0-16 15,-3 8-5-15,0 0-2 0,3 6 4 16,0-1 5-16,0 1-3 15,3-6 0-15,3-6-8 16,0 1-2-16,9-5-4 16,-3-9-1-16,3-4-1 0,3-6-2 15,0-6-15-15,3-9-7 16,-1-4-12-16,4-2-3 16,0-3-36-1,6-2-34-15,-3-1 38 16</inkml:trace>
  <inkml:trace contextRef="#ctx0" brushRef="#br1" timeOffset="535373.1738">22517 16132 196 0,'-15'-6'74'0,"-3"22"-40"0,9-5-22 0,4-1 19 16,-1-2-7-16,0 8 0 0,-3 5-4 15,0 3-3-15,0 5-9 16,0 0 4-16,3 3 1 0,0 0-4 16,3-3-1-16,0 0-4 15,3 0-3-15,6-2 0 16,0-6-1-16,6-5-3 16,0-6 0-16,15-4-9 0,-4-6-3 15,1-11-14-15,3-5-4 16,0-8-14-16,5-2-5 15,1-9-21 1,-6-7-30-16,0-3 35 16</inkml:trace>
  <inkml:trace contextRef="#ctx0" brushRef="#br1" timeOffset="536290.2884">22853 15843 224 0,'-2'-8'85'0,"-1"14"-46"0,-3 4-32 0,3-2 20 15,-3 11-7-15,-3 4 0 16,-3 20 0-16,0 2 2 16,0 8-12-16,-6-3 8 0,0 8 2 0,0-2-2 15,1-6 2-15,2 0-11 16,3-10-5-16,6-8-6 16,3-1-1-16,0-7-9 15,3-10-3-15,3-7-10 16,9-7-2-16,0-5 2 31,0-3 0-31,-1 0 5 0,1 0 4 16,0 3 8-16,0 2 4 15,-3 3 5-15,3 3 2 16,-3 0 3-16,0-1 3 16,0-2 11-16,0 6 5 15,3-4-2-15,0-2-2 16,-1 0-7-16,7 0-4 0,-3-2-5 15,0-4-4-15,0-2 0 16,0-2-1-16,3-3 0 16,-3 2 2-16,5-8-1 0,-2 1-1 15,-6-6-10-15,0 8-6 16,-6-5 1-16,0 5 1 16,-6 3 9-16,-3 0 2 0,-3 5 5 15,-6 0 1-15,0 0 7 16,-6 8 4-16,1 11 4 15,-7 2 3-15,0 8-7 16,3 0-3-16,3 11 0 16,0 0 3-16,3-1-6 31,4 6 0-31,5-5-4 0,3-3-1 16,3-8-3-16,3 1-3 15,3-9-1-15,8-5 3 16,1-6-9-16,3-4-1 15,6-11-14-15,0-1-4 16,0-7-16-16,2-3-6 16,1-5-11-16,3-5-1 0,-6-1 1 15,0 1-1 1,-4 5 34-16,-2 0 41 16,0 5 20-16,-6 3 23 15,0 5 8-15,-6 5-9 0,6 9-3 16,-6 7-29-16,-3 3-4 0,0 13-3 31,-3 6-4-31,-3 4-1 0,0 1 5 16,0 5 4-16,0 0-3 15,-3-2-1-15,0-6-1 16,3-3 4-16,0-5-10 16,3-7-4-16,0-9-3 15,0-10-1-15,3-6-3 16,6-8 2-16,0-2-10 0,3-5-5 15,6-3-1-15,2 0 0 16,4 2-19-16,0 6-7 16,-3 5-6-16,0 6-2 15,0 7-27 1,-4 0-44-16,-5 11 35 0</inkml:trace>
  <inkml:trace contextRef="#ctx0" brushRef="#br1" timeOffset="537022.3956">23416 16396 220 0,'-12'6'82'0,"12"-12"-44"0,3 4-27 0,0-4 23 16,0 4-11-16,0-6-4 15,3-3-8-15,0-2-3 16,3-3-4-16,3 0-1 0,3-2 1 0,0-1-5 16,-1 6-1-16,4 2-2 15,-3 1 3-15,0 7 2 16,0 3 2-16,-3 8-1 15,-3 3 1-15,-3 7 4 16,-3 1 4-16,-6-1 7 16,0 9 6-16,-3-4-7 0,-3-1-2 15,-6-1 3-15,0-3 0 16,0 1-5-16,-3-9-3 16,1-2-8-16,2 0-3 15,0-5-7-15,0-6-2 16,3-5-13-16,6-5-5 0,0-3-5 31,6-2-2-31,6-9-3 16,3 3-2-16,3-5 7 15,6 3 3-15,3 2 10 16,-7 0 7-16,10 3 8 16,-3 3 3-16,0 2 4 0,-3 5 3 15,-6 6 11-15,6 5 7 16,-7 5 8-16,-2 6 5 0,-3 5-4 15,0 10-2-15,-3 0-3 16,-3 4 0-16,0-1-6 16,0-3-1-16,0-5-9 15,0 3-2-15,0-5-5 16,3-6-1-16,0-3-3 16,6-4-3-1,3-4-3-15,3-7 1 16,0-5-8-16,9-6-2 15,-4-3-5-15,4-5-3 16,0 0 2-16,-3-2 0 16,6 0 9-16,-3-1 7 15,-7 11 4-15,-5 0 1 0,-3 8 8 16,-3 8 7-16,-6 8 4 16,-3 8 1-16,0 0-5 15,3 8 1-15,-3-3-5 16,0 0 1-16,0 0-7 15,0-5-3-15,0 0-4 0,3-5-1 16,6-3-29-16,-3-6-14 16,3-2-23-16,6-5-9 0,3-3-35 15</inkml:trace>
  <inkml:trace contextRef="#ctx0" brushRef="#br1" timeOffset="537407.4546">24119 16161 316 0,'-30'53'121'0,"12"-35"-66"0,-3 11-36 0,12-13 32 16,0 0-19-16,-6 0-4 16,6-3-14-16,3 0-4 15,0-2-6-15,4 0-5 0,4-4 0 0,7-1 3 16,0-1 1-16,18-2-6 15,-3-1-2-15,0 1 4 0,0 0 2 16,2-1 1-16,-8-2 1 16,-3 8-2-1,-6-2 2-15,-6 4 2 0,-6 1 4 16,-9-1 2-16,-9 6 1 16,-5-3-4-1,5 9 0-15,-6-7-5 16,3 4 0-16,0-8-6 15,6 4-2-15,6-7-18 16,1 0-8-16,2-2-25 16,0-6-10-16,6 0-47 15,6-6-17-15,3-12 17 16</inkml:trace>
  <inkml:trace contextRef="#ctx0" brushRef="#br1" timeOffset="538443.2984">24607 15925 308 0,'-3'-5'115'0,"-3"18"-62"0,6-18-64 16,6 10 16-16,3-2 16 15,3 0 10-15,-1 2 0 16,-2 3-1-16,6 2-16 16,3 4 2-16,-3 7 2 15,-3 3-2-15,0 5 3 16,-3 5-8-16,-3 6-2 0,-9 2-3 15,0 3 1-15,-9 0-4 16,-3 0 0-16,-9 5-3 16,-9-5-1-16,-5 3-10 15,-13-6-3-15,0 1-20 16,-14-6-5-16,-9 0-59 0,-7-14-27 16,-2-4-14-1</inkml:trace>
  <inkml:trace contextRef="#ctx0" brushRef="#br1" timeOffset="539969.3217">19850 16714 280 0,'0'-8'107'0,"6"8"-58"0,9 0-55 0,-9-3 17 16,3 1-1-16,0-1 4 15,0 3-7-15,0-3-2 16,3 3-3-16,-1 0-2 0,1 0 3 16,0-2-4-16,0 2 0 0,0-3-34 15,3 0-15-15,6 1-25 16,-3-6-11-16,0 0 0 15</inkml:trace>
  <inkml:trace contextRef="#ctx0" brushRef="#br1" timeOffset="540238.3097">20326 16203 296 0,'0'3'112'0,"3"7"-60"0,3 4-61 0,-3-7 20 16,0 4-1-16,0-3 5 16,0 13-7-16,0-5-2 15,0 5-4-15,0-5-2 0,0 8 1 16,0-3-17-16,0 0-4 15,-3-2-34-15,0-3-15 0,0 2-44 16</inkml:trace>
  <inkml:trace contextRef="#ctx0" brushRef="#br1" timeOffset="540996.6633">20237 16780 200 0,'-3'0'77'0,"0"0"-42"0,0-3-17 16,3 3 25-16,3-5 4 16,3-3 7-16,3 0-13 15,3-5-4-15,0 0-21 16,3-6-1-16,3-2 1 0,2-6-2 0,4 4 0 15,9-6-6-15,0 2-3 16,-1-2-2-16,4 0 0 16,-3 2-2-16,0 6-1 15,-4 0 3-15,1 5 0 16,-6 0-1-16,0 3-2 16,-6 3 1-16,-3 2 1 0,-4 2-21 15,1 1-7-15,-3 5-16 16,0 0-6-16,-3 5-14 15,-3 3-4-15,-3 5-46 16,0 17-33 0,-3-1 63-16</inkml:trace>
  <inkml:trace contextRef="#ctx0" brushRef="#br1" timeOffset="541493.2169">20448 16801 260 0,'-35'5'96'0,"35"-5"-52"0,-3 0-25 16,3-2 26-16,0 2-8 16,0-6-2-16,3 1-11 0,6-3-4 15,6 0-12-15,2 3 1 0,1 0 2 16,6-3-4-16,0 0-2 16,3 5-2-16,-4-2-3 15,4 5 1-15,-6 0-1 16,-3 8 2-1,-6 0 1 1,0 2 1-16,-12 9 0 16,-3 2 2-16,-9 8-3 15,-3 0-2-15,-6 3 6 16,-3-3 5-16,-8 5-6 16,2-4-1-16,3-7 1 15,6 4 3-15,3-11 0 0,6-6 2 16,6 1-6-16,4-3-1 0,7-6 0 15,13-4 0-15,6-9 6 16,6 1 4-16,3-6-5 16,-1-3-3-16,-2 3-3 15,0 6 0-15,3-9 0 16,-4 3 1-16,-2 3-5 16,-3 3-1-16,6 4-24 0,-3 1-7 15,-4 2-26-15,-2 6-8 16,0 0-72-1,-3 5-72-15,-6-6 69 16</inkml:trace>
  <inkml:trace contextRef="#ctx0" brushRef="#br1" timeOffset="547468.3015">21312 16933 208 0,'-9'-21'77'0,"-9"16"-42"0,6-3-41 15,6 0 14-15,-3 8 4 16,-3 0 4-16,-3 8 21 0,-3 5 9 16,-2 8-24-16,-4 11-10 0,-3 13-6 15,-9 5-2-15,-5 16 2 16,2 17 3-16,-6-1 2 15,4-3 1-15,5-5 0 16,6 0 9-16,9-2 4 16,6-4-16-16,6-9-4 0,6-7-4 15,12-9-1-15,9-6-5 16,9-8 1-16,6-8-20 16,5-10-9-16,1-3-23 15,0-11-10-15,0-5-61 16</inkml:trace>
  <inkml:trace contextRef="#ctx0" brushRef="#br1" timeOffset="548538.0964">21437 17253 64 0,'-6'-15'27'0,"0"4"-14"0,3 0 15 0,3 4 21 15,-3 4-8-15,-3-2-1 0,3 5-10 16,-6 5-2-16,-3 5-15 15,0 4-1-15,-3 9 1 0,0 4-3 16,-3 5 2-16,1 5-5 16,2-3 1-16,0 3-1 15,3-5 1-15,6-3 0 16,0-8 0 0,6 0-4-16,9-7-3 15,3-4-3-15,3-5-1 16,0-2 4-16,3-11 1 15,2-2 0-15,1-17-2 16,0-2-2-16,-3-8 1 16,3-3 3-16,0 3 1 15,-4 3-4-15,-2 5-1 0,-6 8 1 16,0 5 2-16,-3 8 0 16,-3 2 2-16,0 12-2 0,0 2-1 15,-3 18 1-15,-3 3-1 16,-3 6-3-16,6-6 2 15,-6 8 1-15,0-8 2 16,0 0-1-16,9-8 2 0,-6 0-26 16,6-5-12-16,-6-8-35 15,9 0-60 1,0-8 28-16</inkml:trace>
  <inkml:trace contextRef="#ctx0" brushRef="#br1" timeOffset="548975.334">21621 17224 208 0,'-6'3'77'0,"6"0"-42"0,-3 13-32 0,0-9 17 16,0 4 3-16,0 8 3 15,-3 10-5-15,-3 0 0 0,1 5-12 16,-1-2 1-16,3-3 1 0,0-2-6 15,0-4-1-15,3-7-2 16,0-3-2-16,3-5-2 0,0-8-1 16,6-5-1-16,3-11 0 15,3 0-2-15,2-7-1 32,4-7 1-32,6 4 4 0,0 5 1 15,-3 2 1-15,0 6 0 16,-4 0 0-16,1 10 0 15,-9 6 2-15,0 5 1 16,-6 10 1-16,-3 1 4 16,-3 7 3-16,-3 3-6 15,0-5-1-15,0-3-4 0,-3 0-1 16,6-2 1-16,-3 0 0 16,6-4-20-16,9-1-9 15,0-6-21-15,3-6-6 16,3-2-38-1,6-8-24-15,0-8 53 0</inkml:trace>
  <inkml:trace contextRef="#ctx0" brushRef="#br1" timeOffset="549292.3099">22017 17185 192 0,'9'-16'71'0,"-3"0"-38"0,-3-3-14 0,0 17 23 15,0-4-1-15,-3 6 2 31,0 0-14-31,-3 8-8 0,0 0-12 16,0 6 0-16,-3 12 2 0,0 1-2 16,0 15 0-16,0 0-1 15,0-2 0-15,-3 5-2 16,3-3 1-16,0-5-4 16,0-5 0-16,3 2-3 15,3-5-3-15,0-5 2 0,3-8 2 16,0-3-5-16,3 1 1 15,3-12 1-15,0-2 3 16,3-2-18-16,6-12-8 16,-3 1-25-16,0-3-8 15,-3-5-19-15,-3 5-4 16,-12-5-9 0</inkml:trace>
  <inkml:trace contextRef="#ctx0" brushRef="#br1" timeOffset="549539.3472">21856 17362 284 0,'-18'-5'107'0,"13"-3"-58"0,-1 13-37 0,6-5 26 15,3 0-11-15,3 0-1 0,2 3-9 16,4-6-2-16,3 3-9 16,0 0-2-16,3-8 2 0,3 3-3 15,3-3-2-15,2 8 2 16,7 0 2-16,0 0-4 15,0-3-1-15,-1 3-22 16,1-5-10-16,-6 2-24 0,-3 1-7 16,2 2-44-1,1 0-45-15,-9 5 52 16</inkml:trace>
  <inkml:trace contextRef="#ctx0" brushRef="#br1" timeOffset="549792.5019">22353 17325 236 0,'-6'-5'90'0,"6"13"-48"0,-3 5-27 0,3-5 24 15,0 0-12-15,0-3-3 0,0 11-14 16,0 2-4-16,0 6-4 15,-2-3-2-15,-1 8 3 0,0-5-4 16,3-3 0-16,0-2-17 16,0-6-8-16,0 0-41 15,0-5-18-15</inkml:trace>
  <inkml:trace contextRef="#ctx0" brushRef="#br1" timeOffset="549959.8449">22383 17219 296 0,'-12'-10'110'0,"9"10"-60"0,0-3-58 15,3 3 18-15,0 0-11 16,-3 0 0-16,3 3-10 0,0-3-5 16,3 5 8-16,0 0-36 0,3 0-15 15,0 1-44 1</inkml:trace>
  <inkml:trace contextRef="#ctx0" brushRef="#br1" timeOffset="551039.9068">22928 17089 116 0,'-6'0'44'0,"12"0"-24"0,-6 0-8 15,0 0 13-15,3 6 4 16,-6-4 5-16,3 6-4 0,0 3 0 16,-3-1-17-16,0 4 3 0,-9 2 2 15,-3 13-4-15,0 5 2 0,-3 6 0 16,4 5 2-16,-7 10-4 16,3-2 0-16,0-2-6 15,-3-4 0-15,3 3-7 16,3-5-1-16,3-8 0 15,4-5 2-15,-1-5-3 16,3-6 0-16,3-5-39 0,3-8-15 16,6-3-35-1,3-16-48-15,2-5 38 16</inkml:trace>
  <inkml:trace contextRef="#ctx0" brushRef="#br1" timeOffset="551355.7507">23175 17179 156 0,'0'-2'60'0,"0"2"-32"0,0 0 0 0,0 0 25 15,-3 0-5-15,3 2-1 0,-3 4-20 16,-3 2-6-16,0 8-13 15,3 2-3-15,-3 8 1 0,0 9-1 16,-9 7 0-16,-3 3-3 16,-5 3 1-16,-1 2-2 15,-6 0-1-15,6-5 1 32,-3-2-1-32,7-6 0 0,-1-8 0 15,3-3-18-15,9-7-5 16,9-9-46-16,3 4-20 15,6-14-18 1</inkml:trace>
  <inkml:trace contextRef="#ctx0" brushRef="#br1" timeOffset="553245.9557">23755 17079 176 0,'-12'-13'68'0,"9"7"-36"0,1-2-35 15,2 8 22 1,-9 14 1-16,-3-1-4 16,-6 5 1-16,6 17-10 15,-6 4-2-15,0 20 1 0,0 4 1 16,0 6 3-16,-2 5-3 16,8 0 1-16,-9-8-3 0,6-5 0 15,3-19-3-15,0-4-2 16,6-15 1-16,0-9 1 15,3-9-3-15,3-18 0 16,3-3-6-16,3-11 0 16,-3 1-2-16,-3-9 3 0,-6 4 6 31,-3-4 2-31,-6 6-3 16,4 8 1-16,-4-3 11 15,0 11 5-15,3 5-2 0,0 0 0 16,3 5-8-16,6 3-4 15,6 3-4-15,6 2-1 16,3-2 2-16,6-3 0 16,0 0 1-16,-4 5 0 0,10-10 0 15,0 5 0-15,0-8 0 16,6 3 0-16,2-3 0 16,1-3 2-16,-3-2-25 15,-6 5-12-15,3-5-4 16,-7 5 0-16,-2 0-9 15,-6 5-2 1,-3-2-19 0</inkml:trace>
  <inkml:trace contextRef="#ctx0" brushRef="#br1" timeOffset="553803.4537">23732 17613 168 0,'-6'-2'66'0,"6"-9"-36"0,6 3-26 15,0 0 15-15,-1-2-7 16,7-9 1-16,0 1-6 15,3-9-2-15,3 6-2 16,-3-5 4-16,6-1 3 0,-3 6-5 16,-4 13-1-1,1 0 0-15,0 8 0 16,-6 5 2-16,0 6 1 16,3 2 1-16,-6 3 0 15,-3 10 4-15,-6-2 5 16,0-3-3-16,-3 1 0 15,-3-7-4-15,-3-4 1 16,3 0-2-16,-3-9-7 16,0-2-1-16,1-5-3 0,5-6 0 15,3-2-20-15,9 0-8 16,0-11-18-16,2 3-8 16,10 2-46-1</inkml:trace>
  <inkml:trace contextRef="#ctx0" brushRef="#br1" timeOffset="554819.6958">24491 16994 152 0,'-3'0'57'0,"-6"0"-30"0,3 11-3 0,3-9 22 15,0 6-10-15,-3 8-1 16,0 11-14-16,-6 2-3 16,-3 8-10-16,3 10-3 0,-3 17-1 15,-3-3 2-15,-2 5 3 16,-4-5-4-16,9-3-3 0,0-13-1 16,3-3 1-16,3-13-1 15,6-13-12 1,3-8-2-16,0-8-7 15,0-8-3-15,3-8 8 0,0-5 6 16,-3-8 6-16,-6 0 4 16,-3 0 2-1,-3 5 1-15,0 3 2 16,-2 10 1-16,8 1-1 16,0 2-1-16,3 0-3 15,3 8-2-15,9 0 1 16,6 0-1-16,-4 0-3 15,7-3 2-15,0-2 1 16,0-3 0-16,0-8 0 0,9-2 2 16,-4-6-1-16,4 3-1 15,0-8-2-15,3 5 1 16,-3 3 1-16,-7 2 2 16,1 1-1-16,-9 2-1 15,6 8 3-15,-9 2 2 16,-3 12 9-16,-6 7 5 0,-3 11-5 15,-3 5-1-15,-6 8-3 16,-3 11 1-16,0 2-4 16,0-5-2-16,4-5-2 15,2-6 0-15,3-5-4 16,3-8-2-16,3-5 2 0,9-8 2 31,2-8-11-31,4-8-6 0,0-3 2 16,-3-7 3-16,9-6 4 15,-6 3 2-15,-3 5 3 16,0 0 1-16,-3 11 16 16,-3-3-4-1,0 21 2-15,-3 0-1 16,2 3 2-16,1 0-5 0,0 0-3 16,3-3-3-16,3-5 0 15,-3-2-4-15,3-6 0 16,0-6 3-16,0 1 1 15,0-6-1-15,-3-5-2 16,0-2 3-16,-6 2 0 16,3-5-4-1,-3 10-1-15,-3 1 3 16,0 2 1-16,-3 0 0 16,0 13-2-16,-3-2-2 15,-3 10 1-15,-3 3 1 16,3-3 0-16,0 3 0 0,3 5 2 15,0-5-3-15,6-3-2 16,0-5-1-16,9 0 3 16,3-3 2-16,0-10 0 15,0-3-1-15,-6 3-13 16,3-3-6-16,-3 0-30 16,-1-3-13-16,1 1-61 15</inkml:trace>
  <inkml:trace contextRef="#ctx0" brushRef="#br1" timeOffset="557875.2112">21550 18105 208 0,'-12'-5'77'0,"12"5"-42"0,3-8-43 0,0 3 10 15,3-3-3-15,3-8 2 16,3 3 0-16,8-6-1 15,10 1 1-15,0-11 1 0,6 5 1 32,2 3-4-32,-8 5 1 0,-3 3-2 15,-6 10 0-15,3-2 4 16,-10 13 1-16,-5 5 1 16,-9 3 2-16,-3 5 8 15,-6 8 3-15,-5 3-2 16,-4 2 1-16,0 3-5 15,0 0-1-15,-3-5-6 0,6-3-3 16,3-2 0-16,0-12 1 16,10 1-10-16,2-8-2 15,11-10 11-15,1-6 6 16,6-11-7-16,3-5-2 0,3-5-6 16,3 0-2-16,-4 0 2 31,1-3 5-31,0-2 2 0,-3 5 1 15,-3 5 0-15,-3 8 2 16,-3 3-3-16,-4 10 0 16,-2 6 1-16,-6 10 0 15,-3 3 0-15,0 5 2 16,0 3 3-16,1 5 4 16,-1 5-4-16,0-4-3 0,0-4 1 15,3-5 2-15,0-5-4 16,0-5-3-16,3-9 1 15,3-2 2-15,2-13-5 16,4-3 1-16,3-8-12 16,12-5-6-16,0-2 3 15,3-4 2-15,-1-2 10 0,-2 0 3 16,-3 8 0-16,-6 8 0 16,-3 0 4-16,-9 10 3 15,-6 6 1-15,-3 10 2 0,0 3 5 16,-3 5 2-1,-6 3-3-15,0 0-1 0,3 8-2 32,-6-3 0-32,3 0 0 0,0 3 0 15,3-3-4-15,3 0-3 16,0 3-3-16,3-5 1 16,6-1 1-16,-3-5 0 15,3 3 0-15,-3 0 0 16,3-5 2-16,0-3 1 15,0-6-4-15,0 4 1 0,0-6-7 16,0 2-3-16,3-2 12 16,0 0 5-16,3 0-2 15,-3 0-1-15,3-2-4 16,3-4-1 0,-3-2 1-16,0 6-3 15,0-9 2 1,-3 8-1-16,3-2 0 15,0-3 2-15,-1 0 2 16,-2 0-1-16,0 3 2 16,0-3-2-16,-3 0-1 15,0 5 1-15,3-2 1 16,-3-3-3-16,3 0-2 0,-3 0 2 16,0 0 2-16,0 3 0 15,0-3-1-15,0 3-2 0,3 2 1 16,-6-2 1-16,0-3 2 15,0 5-3 1,0-2 0-16,0 0 1 0,0 5 0 16,0-8 0-16,0 8 2 15,0 0-3-15,0 0 0 0,0 0-4 16,0 0-1-16,0-3 7 16,0 3 6-16,0 0-5 15,0 0-1-15,0-5-1 16,0 5 0-16,0 0 0 15,0 0 0-15,0 0-3 32,0 0 2-32,0 0 3 0,0 0-1 15,6-3-1 1,-6 3 1-16,0 0-1 16,6-5 0-1,-3 5 0 1,-3-3-18-16,3-2-5 0,-3 5 0 15,3 0 3-15,3-5 1 0,0 5-1 16,-3 0 7-16,-3 0 3 16,0 0 3-16,0 0 3 15,0 0 2-15,0 0 1 16,0 0 3-16,0 0 3 16,0 0-4-16,0 0-3 31,0 0 3-31,0 0 1 0,0 0 0 15,0 0-2-15,0 0 3 16,0 0 0-16,0 0 10 16,3 0 3-16,-3 0-3 15,0 5 0-15,-3 0-4 16,3-2 2-16,-3 5-2 16,3 0 0-16,-6 0-3 0,3 5-1 15,-3-5-1-15,3 11 2 16,3-4-1-16,-3 1 2 15,3 0-2-15,0 0 0 0,3 5-3 16,0 0 1-16,3-5-2 16,0-8-1-16,0 5 1 31,0-5-1-31,0-8 0 16,3 6 0-16,-1-6-7 0,4-6 0 15,0-2 3-15,0 0 2 16,3-5 6-16,6 3 5 15,0-9-34-15,0 3-12 16,-1 3-26 0,1-3-53-16,-3 6 21 0</inkml:trace>
  <inkml:trace contextRef="#ctx0" brushRef="#br1" timeOffset="558884.6993">22636 18005 148 0,'-9'-8'57'0,"0"8"-30"0,-3 0-12 0,6-3 20 0,-2 3-2 16,-7 3 1-16,0-3-15 15,-3 8-4-15,0 5-9 0,0 0-2 0,3 3 2 16,3 0-3-16,1 8-2 16,2-3-3-16,3 0 1 15,3-5 1 1,3 5 0-16,6-5 2 0,6-3 1 16,2-5-1-16,4-8-2 15,9 0 1-15,0-5 1 16,0-11-3-16,-1 0-2 15,4-5-27-15,-3-3-12 16,0-5-21 0,0 0-48-1,-1-3 20-15</inkml:trace>
  <inkml:trace contextRef="#ctx0" brushRef="#br1" timeOffset="560802.9752">22937 17679 152 0,'0'-5'57'0,"0"5"-30"0,-3 3-14 0,0-1 19 16,3 6-3-16,-3 8 1 0,-6 11-9 16,-3 4-2-16,0 7-11 15,-3 4-5-15,-3-2 0 0,7 2 11 16,-1-5 8-16,3 0-11 16,0 0-4-16,3 0-4 15,3-8-3-15,3-8 1 16,3-5-1-16,3-3-11 0,0-10-5 15,6-11-8-15,2 0 0 16,-5-8 0-16,9-5-1 16,-6 0 12-16,3 5 5 15,-3 3 6-15,0 5 1 16,-6 0 1-16,3 0 2 16,0 8 10-1,0 0 4-15,5 0-5 16,-2 0-2-16,0 5-1 15,0-2 0-15,3-3-4 16,6 0-3-16,-6 0 0 0,3-8 1 16,-3 3-1-16,-1-3 2 15,1 0-4-15,-3 0 0 16,-3-5-6-16,0 2 0 0,-6-2 5 16,-3 8 3-16,0-3-2 15,-3 8 1-15,-3 0 2 16,-6 8 3-16,-3 2 11 15,0 1 5-15,1 7-5 16,2 1-1-16,0 2-7 16,9 8 0-1,-3-8-5-15,9 0-2 16,0-2-3-16,9 2 1 16,-3-8 1-16,3-5 2 15,-1 0-1-15,1-8-1 16,3 0-17-16,3-13-9 15,0 2-4-15,9-10-2 0,0 0 2 16,-1-8 4-16,-2 5 5 16,3-5 5-16,-6 8 12 0,-6 5 5 15,0 0 4-15,-4 3 2 16,-2 5 21-16,-6 3 9 16,0 10-13-16,-3 3-5 15,0 0-8-15,0 8-2 16,-3 5-1-1,0 0 2-15,-3 0 6 16,3 0 4-16,0-5-8 16,0-2-4-16,1-4 1 15,2-5 4-15,0-2-7 16,0-3-1-16,5-8-3 16,4-2 1-16,-3-4-4 15,12-2-2-15,-3-2 2 0,0 7 2 16,3-7-18-16,3 7-8 15,-3-5-14-15,-7 11-6 16,7 5 7-16,-6 0 3 0,0 0 6 16,-3 0 4-16,0 5 14 15,0-5 6-15,-3 0 4 16,0 0 3-16,0 0 14 16,-6 0 9-16,0 0 5 0,6-10 15 15,-3 2-11 1,3 0-16-16,6 0-8 15,-4 0-10-15,1 0-2 16,9 3 1-16,-6 2 2 16,6 6 0-1,0 2 2-15,-3-2-2 16,3 5-1-16,-6-3 1 16,-4 3-1-16,-2 0 11 15,-6 5 5-15,0 0-2 16,-6-2 2-16,-8 2-3 15,-4 0 0-15,0-2-1 16,0-6 0-16,-3-2-9 0,3-3-1 16,0-8-2-16,1 5 2 15,5-2-1-15,6-3-1 16,0 0-4-16,3 0 0 0,3-13-11 16,3 8-6-16,3-6 1 15,0 1-1-15,6 2 1 16,8 0 2-16,4 0 12 15,3-2 8-15,-3 7-2 0,6-2-2 16,-7 5 1-16,1 8 0 16,0 0 5-16,-3 8 2 15,-3 0 11-15,-3 8 6 16,-3 5-8-16,-1-5-3 31,-5 5 1-31,3-3 2 0,0 1-6 16,-3-1-1-16,0 1-4 15,0-6-1-15,3 3-1 16,-3-3-2-16,0-5 1 16,0 0 1-16,3-8-3 15,0 0 0-15,0-3-12 16,0-7-7-16,0-1 0 0,-1-2 1 16,1-8 4-16,-3 2 4 15,3-7 0-15,3 5 2 16,-3 5-2-16,-3 3 2 15,-3 2 9-15,-3 3 7 0,0 3 12 16,-3 5 8-16,0 0-1 31,0 8 2-31,3-3-14 16,0 3-3-16,0 0-9 0,3 5-4 16,3-2 1-16,3-3 0 15,6-3-10-15,3 0-3 16,0-2-22-16,-4-3-7 15,7 0-4-15,-3-3 1 16,0-2 21-16,-3 5 12 0,-3-5 9 16,-3-3 5-16,0 5 0 15,-3-2 2-15,3 2 15 16,-9 3 11-16,-6 3 7 16,6 2 3-16,-6 3-2 15,0 0 5 1,0 0 2-1,3 5-23-15,0-5-10 16,6 5-9-16,0-2-3 16,6-3 1-16,6-3 2 15,-1 3-1-15,4 0-1 16,-3-3 3-16,0 3 0 0,0 0-6 16,-3-3 0-16,0 3 3 15,0 0 2-15,-6 0 13 16,0 0 5-16,-3 5-6 15,-3 3-1-15,-3 0-3 0,0 0-1 16,0-5-5-16,-3-3-3 16,-6-6-3-16,3 6 1 15,-3-8-34 1,-3 0-41-16,-3-3-20 0,-3-2-54 16</inkml:trace>
  <inkml:trace contextRef="#ctx0" brushRef="#br1" timeOffset="562050.2503">24922 17894 340 0,'6'16'126'15,"-3"-16"-68"-15,3 8-65 16,0-3 19-16,0 3 5 16,-3 8 8-16,0 2-6 15,0 1-1-15,-3 10-10 0,0-8 4 0,-9 21 1 16,0-10-6-16,-12 26-4 15,-9 1 4-15,-2-7 5 16,-7 1-6-16,-6-10-3 16,-8-6-16-16,-10-8-6 0,7-5-19 15,-4-11-6-15,1-10-23 16,-4-6-10-16,-2-21-58 16</inkml:trace>
</inkml:ink>
</file>

<file path=ppt/ink/ink2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3:06:53.973"/>
    </inkml:context>
    <inkml:brush xml:id="br0">
      <inkml:brushProperty name="width" value="0.05292" units="cm"/>
      <inkml:brushProperty name="height" value="0.05292" units="cm"/>
      <inkml:brushProperty name="color" value="#FF0000"/>
    </inkml:brush>
  </inkml:definitions>
  <inkml:trace contextRef="#ctx0" brushRef="#br0">6158 10380 212 0,'-15'-6'82'0,"15"6"-44"0,-6-5-9 0,6 2 28 15,-3 1-16-15,0-1-6 16,-6 3-7-16,0 0-1 0,-6 8-15 31,1 0-2-31,-10 10 0 0,3-2 3 0,0 8 4 16,3-5-11-16,0 5-4 16,3-3-3-16,7 2-1 15,2-1 2-15,14-4 0 16,1-2-3-16,15 3 2 15,-3-4 1-15,9 1 0 16,-6-2 0-16,5-1 2 0,-5 0-3 16,0 3 0-16,-3-3 14 15,-3 6 6-15,-3-3-3 16,-9 10 1-16,0-5-6 16,-9 6-1-16,3-6-2 15,-12 3 2-15,3-1-5 16,-21-1-1-16,6-4-2 0,-18-2-2 15,7-3 1-15,-4-2 1 16,3-3-6-16,7-6-1 16,2 1-9-16,6-3-4 15,3 0-26-15,3-5-9 16,3 2-62-16,9-2-29 16,0 2 14-1</inkml:trace>
  <inkml:trace contextRef="#ctx0" brushRef="#br0" timeOffset="1035.33">7611 10472 200 0,'0'-8'77'0,"0"8"-42"0,0-5-10 16,0 2 25-16,2 1-5 15,-2 2 0-15,3 2-3 16,0 1-2-1,0 10-21-15,0 0 2 0,0 17 2 16,0-4-8-16,0 24-1 16,0-7-4-16,-3 28 1 15,0-10-8-15,0 16-2 16,0-9-1-16,0 9 2 16,0-11-1-16,0-2-1 15,0-9-19-15,3-7-10 0,0-8-51 16,0-19-21-16,0-3-49 15</inkml:trace>
  <inkml:trace contextRef="#ctx0" brushRef="#br0" timeOffset="1334.9272">7673 10554 264 0,'6'-24'101'0,"-6"24"-54"0,18-15-44 0,-15 12 23 0,6 0-11 16,0 1 0-16,6-1-3 15,-1 0 0-15,7 3-6 16,-3 0 0-16,6 6 1 0,-3-1 5 31,9 11 5-31,-7-3 2 0,-5 8 1 16,0-2 2-16,-12 12 3 16,0-4-4-16,-9 10-3 15,0-5-4-15,-12 5-1 16,3-6-7-16,-12 1-2 15,1-5-4-15,-10-3-1 16,3-3-26-16,-6-11-9 0,7 1-57 16,8-6-23-16,3 0-34 15</inkml:trace>
  <inkml:trace contextRef="#ctx0" brushRef="#br0" timeOffset="2088.0784">9605 10247 364 0,'-6'16'134'16,"6"-16"-72"-16,-3 58-57 0,3-50 27 0,0 27-9 15,0-4-2-15,-3 28 0 16,0-12-1-16,0 19-11 15,0-10-5-15,3 8-3 0,0-12-1 16,3-1 2-16,0-9-14 0,3-8-7 16,0-2-30-16,0-21-13 15,0-3-10-15,0-27-1 16,-3 3-11-16,-3-15-2 16,0 7 49-16,-15-5 22 15,3 5 59-15,-9 8 26 16,3 3 4-1,-9 5 4-15,4 3-16 16,-7 12-3-16,3-1-13 16,-3 12-7-16,3-2-13 15,1 13-6-15,5-2-9 0,6 4-3 16,3-1-4-16,9 1-1 16,0-4-1-16,12-1-2 15,-3-5-2-15,9-2 1 16,-3-3 1-16,9-8 0 0,-4 0-18 15,13-11-5-15,-3 0-27 16,9-7-10-16,-6-1-111 16,2-2-53-1,10-6 111-15</inkml:trace>
  <inkml:trace contextRef="#ctx0" brushRef="#br0" timeOffset="2750.6175">11519 10255 280 0,'-15'-8'107'0,"15"8"-58"0,-15-23-26 0,15 17 29 15,-6-2-7-15,0 0 0 16,-3 8-10-16,3 0-4 31,-3 8-17-31,0-2-4 0,0 25-3 16,0-7-1-16,-2 34-1 0,2-7-6 15,-3 31 1-15,3-14 0 16,0 28 0-16,0-17 0 16,0 8 0-16,3-13 0 15,3 3 2-15,0-13-25 0,3-6-12 16,0-10-51-16,3-14-19 16,0-5-50-1</inkml:trace>
  <inkml:trace contextRef="#ctx0" brushRef="#br0" timeOffset="3150.9287">11063 10776 316 0,'-3'3'118'16,"3"-3"-64"-16,9 3-43 0,-6-3 28 0,6 0-8 16,0 0-1-16,15-3-5 15,-3 3-2-15,14-5-12 0,-5 2-2 0,12-2 1 16,-6 0-6-16,14-3-2 15,-5 2-1-15,11 1 1 16,-8 0-3-16,0 2 0 16,-7 1 3-16,-2 2 1 15,-6 0-1-15,-3 0 1 16,-7 0 0 0,-2 0 1-16,-3 0-31 15,-6 0-14-15,-3 0-81 16,-6 2-35-16,0 1 17 15</inkml:trace>
  <inkml:trace contextRef="#ctx0" brushRef="#br0" timeOffset="7239.7694">13817 12348 188 0,'-9'-10'71'0,"9"10"-38"0,0-3-30 0,0 0 17 16,0 1 1-16,0-1 2 15,0-10 3-15,0 2 1 16,-6 8-14-16,3 1 3 0,-9-3 2 16,3 2 1-16,-9-2 1 31,3-1-3-31,-9 14 0 0,4-2-7 16,-4 15-2-16,3-3-2 15,-3 14-1-15,3-6-3 16,-3 25 1-16,4-6 7 15,2 5 3-15,3-8 0 16,3 6 2-16,3-8-8 16,3-6-2-16,3-5-8 0,6-10 0 15,0-3 3-15,9-9 2 16,-3-1-7-16,12-22-4 16,-3 5-6-16,5-20-2 15,-2 4 3-15,3-15 1 16,-3 5 5-16,-3-3 3 15,0 6 3-15,-4 5 1 0,-2 2 3 16,-6 11 3-16,0 3-2 0,-6 16-2 16,0-1 4-16,-3 9 1 15,0-1 2-15,0 17 0 16,0-3 0-16,3-1 0 16,0-4-4-16,6 5-3 31,0-3 0-31,6 0-1 0,-3-2-3 15,6-6 2-15,-3 0 1 16,3-8 2-16,-3 1-17 16,6-22-4-16,-4 3-20 15,4-6-7-15,-3 3-18 16,0-23-7-16,-3 4-42 16</inkml:trace>
  <inkml:trace contextRef="#ctx0" brushRef="#br0" timeOffset="7987.8473">13977 12121 172 0,'-15'-22'66'0,"15"22"-36"0,-2-26-4 0,2 21 23 16,0 15-4-16,0-2 0 15,-3 11-10 1,3-3-2-16,-3 13-18 16,0-8-2-16,-3 16 0 0,0-5-1 0,0 15 1 15,0-4-7-15,0 10-4 16,0-9-1-16,3 4-1 15,0-8-5-15,3-3-1 16,0-5-8-16,3-6-4 16,0-5-26-16,3-15-11 0,0-4-20 15,9-12-8-15,0-1 7 16,2 0 2 0,-2 1 39-16,6-14 20 15,-3 5 11-15,0-7 48 16,-3 2 22-16,3 0 4 15,-4 3 1-15,1 3-11 0,-3 2-2 16,0 21-33-16,-3 0 6 0,-3-2 0 16,0 0-8-16,-6 36-3 15,0-4-9-15,-3 23-3 16,0-10-2-16,-3 20-1 16,0-9-3-16,0 12-2 15,0-13 1 1,3 0-1-16,0-10-5 0,3-8-1 15,0-6-33-15,3-15-11 16,0-3-13-16,3-32-3 16,0 2-26-1,3-28-27-15,-3 5 49 16,6-11 69-16,-3 6 38 16,6-11 27-16,-3 8 11 0,-3-10-25 15,-1 10-12-15,4-3-9 16,-3 8-2-16,6 9-15 15,0 4 2-15,0 6 0 0,-3 5-1 16,3 14 2-16,0 2 3 16,-3-3 1-16,-4 0 5 15,-5 30 5 1,0-6-5-16,-6 5-2 16,0-2-10-16,-5 3-3 15,-1-4-5-15,-3-1-3 16,3-4 0-16,-6-7-1 15,0-1-11-15,-3-12-5 16,0-1-21-16,3-5-6 16,4 3-9-16,5-27-3 0,3 6-13 0,6-22-8 15,0 8-18 1,8-10-10-16,-2 8 51 16</inkml:trace>
  <inkml:trace contextRef="#ctx0" brushRef="#br0" timeOffset="8872.7074">14546 11975 208 0,'24'13'79'0,"-24"-13"-42"0,18 45-8 16,-15-39 28-16,0 20-5 16,-1-2-1-16,-4 18-20 15,-1-2-6-15,-9 31-15 16,3-10 2-16,-9 11 4 0,3-12 1 16,0 7 1-16,0-12-9 31,3-7-3-31,3-9-9 0,6-7 0 15,0-5-10-15,6-22-4 16,0 0-11-16,9-15-5 16,-3 2-4-16,6-27 0 15,0 6 15-15,3-8 11 16,-3 5 5-16,0 6 4 0,-1 5 10 16,-2 18 4-16,0 1 1 15,-3 15 2-15,0-3 7 0,0 14 4 16,-3-5-8-16,3 2-3 15,-3-3-11-15,3 4-2 16,0-7-2-16,3 1 0 16,0-3-7-16,8-5-3 31,-2 0-10-31,9-8-5 0,-3 0-13 16,3-2-6-16,-4-1 15 15,1-15 9-15,-6 2-1 16,0-8 1-16,0 3 11 15,-6-11 5-15,0 5 3 16,-3 1 1-16,-3 5 15 16,-3 2 7-16,0 3 9 0,-6 9 4 15,0 1-2-15,-6 14 0 16,0 0-5-16,-3 16 0 16,0-6-3-16,0 6 2 15,3-3-9-15,0 6-3 16,0-6-4-16,6 6-2 15,0-4-8-15,9-4-2 0,-3-3 0 0,9-3 0 16,0-2 1-16,3-11 0 16,0 0-7-16,3-8 0 15,-1 2-10-15,1-18-2 16,-3 3-8-16,3-16 0 16,-3 6 5-16,0-4 3 31,-3 6 9-31,0 0 4 0,-3 5 4 15,-3 3 1-15,-1 2 9 16,-5 11 5-16,0 1 5 16,0 17 3-16,0-2 4 15,-2 11 2-15,-1-4-6 16,0 12-2-16,0-6-7 16,3 3 0-16,0-3-5 0,0-10-2 15,0-1-2-15,6 6 0 16,-3 0-2-16,5-3 2 15,1-2-2-15,3-3 2 16,-3-3-2-16,9-2-1 16,-3-3-2-16,3-3 1 15,-3 0-23 1,3-10-12-16,-4 0-43 0,1-6-17 16,-3 4-56-1</inkml:trace>
  <inkml:trace contextRef="#ctx0" brushRef="#br0" timeOffset="9705.4977">15403 11824 212 0,'-12'-5'82'0,"12"5"-44"0,-9-5-14 16,9 2 27-16,-3 6-13 15,0-1-2 1,-3 9-10-16,3-1-4 16,0 17-12-16,0-3 5 0,0 26 2 15,1-5-7-15,-7 21-1 16,3-8-1-16,-3 14 2 15,0-14-5-15,-3 11-3 16,6-11-1-16,0-5 1 16,3-8-3-16,3-13-2 0,0-6-5 15,9-26-2-15,-3 0-4 16,9-16-1-16,-3 3 5 0,6-8 4 16,-4 2 1-16,4-2 1 15,-3 3 3-15,3 4 2 16,-3 1 2-16,-3 13 3 15,-3 0 1-15,-3 8 1 0,0 0 7 16,-6 11 2-16,0-4 3 16,-12 17 2-16,0-3-3 15,-15 6 0-15,3-4-8 16,-12-1-4-16,7-7-7 16,-10-7 0-16,9-3-13 31,3-18-5-31,4 3-14 0,11-14-8 15,3 2-11-15,24-1-6 16,0 1-13-16,23 1-6 16,-5 2-36-1</inkml:trace>
  <inkml:trace contextRef="#ctx0" brushRef="#br0" timeOffset="10126.8717">15802 12430 176 0,'6'-13'66'0,"-6"13"-36"0,-6-27-13 16,6 22 22-16,-3-8-2 0,0 0 0 15,-3-3 4-15,0 3 3 16,-6 5-23-16,3 2 8 0,-6 14 4 16,4-2-4-16,-7 12-2 31,3-2-7-31,-3 13 0 0,3-5-5 16,3 13-1-16,0-5-8 15,6 2-2-15,0-5-2 16,12-5-2-16,0-5 1 15,9-14-1-15,-3 0-7 16,9-23 0-16,-3 2-10 16,6-8-4-16,-4 3-11 0,4-14-5 15,-3 6 15-15,0 0 8 16,-3 3 6-16,-3 5 4 16,-1 2 8-16,-5 8 5 15,0 3 11-15,-6 16 7 16,0 0-3-16,0 6-2 15,0-1-8 1,0 11-4-16,0-3-5 16,6 3-4-16,-3-6 0 15,6-2-1-15,-3-3-14 0,12-13-3 16,-3 0-24-16,5-10-9 16,-2-1-62-16,3-10-28 15,-3 2 21 1</inkml:trace>
  <inkml:trace contextRef="#ctx0" brushRef="#br0" timeOffset="11027.6672">16457 11853 136 0,'3'-23'52'0,"-3"23"-28"0,3-22 18 15,0 17 31-15,-3 2-3 0,0 1 1 16,-6 7-18-16,3-2-8 15,-6 18-25-15,0-5 1 0,-3 26 2 16,3-8-3-16,-3 30-2 16,0-11-6-16,-3 10-2 0,7-4-6 15,-1 9-1-15,0-9-3 16,6-4-1-16,0-7-1 16,6-9 0-16,0-4-7 15,3-25-2-15,0 1-10 16,3-19-1-16,-1 0 0 15,-8-10 1 1,0 2 12-16,-14-3 5 16,2 3 0-16,-15-2 3 15,3 2 16-15,-12 8 10 16,7 3 4-16,-7 7 5 16,3-2-7-16,3 8-4 15,7-2-13-15,5 2-4 0,3 0-6 16,21 5-1-16,0-3-1 15,17-10-2-15,-2 0 3 0,12-10 0 16,-6 2-17-16,18-8-5 16,-7 3-16-16,10-8-3 15,-6 5 12-15,5-3 5 16,-11 3 12-16,0 0 6 16,-7 3 11-16,-5 16 7 0,-3-1 15 15,-3 12 5-15,-3-4-4 16,-6 11-2-16,0-2-12 15,-3 7-3-15,-1-2-4 16,1 5-1-16,0-5-6 16,0 8-1-16,0-6-17 15,0-15-7 1,0 0-16-16,3-33-6 16,-3 6-18-16,3-31-9 15,-3 7 8-15,-3-18 5 16,0 8 66-16,-3 5 31 15,0 5 30-15,0 8 13 16,0 3-29-16,0 11-11 0,0 2-21 16,0 8-6-16,0 0-9 15,6 16-2-15,0-3 0 0,12 16 0 16,-3 0-3-16,14 1 2 16,-2-4-45-16,9 1-22 15,-6-3-31-15,5-3-14 16,-5-3 14 15</inkml:trace>
  <inkml:trace contextRef="#ctx0" brushRef="#br0" timeOffset="11243.4514">17144 12142 304 0,'-11'-6'112'0,"11"6"-60"0,-18 3-39 16,18-3 30-16,-6 8-6 15,0-3 2-15,-6 14-10 16,3-3-3-16,-3 13-15 0,0-5 4 0,0 10 3 15,3-5-8-15,0 11-1 16,3-6-7-16,3 9-4 16,3-6-13-16,9-8-2 15,-3-5-23-15,9-11-9 16,-3-3-43-16,18-15-18 16,-6 2-28-16</inkml:trace>
  <inkml:trace contextRef="#ctx0" brushRef="#br0" timeOffset="11711.6002">17448 12181 304 0,'-21'8'112'0,"21"-8"-60"0,-15 14-32 0,15-14 32 0,-6 8-19 16,0-3-4-16,-5 5-2 15,2-2 2-15,-3 11-15 16,0-3-1-16,0 10-2 0,3-5 0 15,0 3 3-15,3-5-7 16,3 5-4-16,0-6-2 16,9-2-1-16,0-3-3 0,6-10 0 15,-3-1-5-15,6-15-2 16,-3 3-15-16,5-19-6 16,-2 5-4-16,3-16-1 15,-3 6 9-15,6-3 3 16,-6 5 15-16,-3 11 5 15,-3 2 16 1,-3 6 7-16,0 0 8 16,-3 13 4-16,0 0-6 15,-3 13-1-15,0-3-2 0,0 14-2 16,0-3-4-16,3 9-2 16,-1-4-4-16,7 6 1 15,-3-6-6-15,6 1-1 16,-3-6-2-16,9-3-2 0,-3-2-15 15,6-10-7-15,-3-4-18 16,5-10-5-16,-5 0-38 16,6-10-14-16,-3 2-55 15</inkml:trace>
  <inkml:trace contextRef="#ctx0" brushRef="#br0" timeOffset="12458.4284">18014 11708 168 0,'-9'16'63'0,"9"-16"-34"0,0-27-5 0,0 22 24 0,0-3 0 16,0 3 2-16,3 5-6 15,0 0-1-15,0 5-23 16,0 0 2-16,-3 14-1 0,0-3 2 16,-3 10 3-16,3-2-10 31,-6 13-2-31,3-5-6 0,-6 10 0 16,3-5-3-16,-3 19 2 15,0-9-6-15,0 9-1 16,0-8 0-16,3 12 2 15,0-12-12-15,3 5-6 16,0-8-20-16,0 0-7 16,0-5-29-16,3-6-11 0,0-2-58 15</inkml:trace>
  <inkml:trace contextRef="#ctx0" brushRef="#br0" timeOffset="15244.0233">13248 13248 120 0,'-6'-3'46'0,"6"3"-24"0,18 0-26 15,-15 0 8-15,12-3 4 16,0 1 7-16,9-1 6 0,-4 0 2 15,13 1-4-15,-6-1 1 16,29 1-11-16,-8-1 3 0,18 3 2 16,-10 0-7-16,39 0-2 31,-14 0-3-31,47 0 1 0,-18 0-2 0,48-5-1 31,-21-1 3-31,44-18 2 0,-26 6 7 16,50-24 4-16,-29 5-8 15,35-8-2-15,-26 8-4 0,26-11-2 16,-32 8 3-16,20 3 0 16,-29 5-1-16,26 9 1 15,-32 1-2-15,9 9-1 16,-25 3 1-16,4 10 1 0,-21 0-1 16,-3 5 2-16,-21 0 0 15,9-2 3-15,-20 0-3 16,2-3-2-16,-15 0-9 15,1 0-5-15,-13 0 9 16,-2 0 6-16,-10 0-5 16,1 0-2-1,-10 0 3-15,1 2 2 16,-10 1-1-16,1-3-2 16,-6 0 2-16,-3 0 0 15,-7 0 1-15,1 0 2 16,-6 0-3-16,-3 0 0 15,0 0 1-15,0 0 2 16,-6 0-1-16,-4 0 2 0,1 0-4 16,-3 0 0-16,0 0-19 0,-3 0-7 15,0 0-30-15,-3 2-12 16,0 1-9 0</inkml:trace>
  <inkml:trace contextRef="#ctx0" brushRef="#br0" timeOffset="20966.7956">2306 11986 152 0,'-15'-14'57'0,"15"14"-30"0,-9-8-3 0,9 6 22 16,0-1-6-16,0 3 0 15,0 5-6-15,0-2-1 16,9 16-18-16,0-3-5 0,9 34-2 16,0-8-2-16,3 43-1 0,-3-14-1 15,6 22 0-15,-4-14 2 0,4 16 3 16,3 51-4-16,0-30-3 15,-3-26-1 1,-7-45-1-16,-2-5-25 0,-3-8-8 16,0-6-29-16,0-13-14 31,0-7-34-31</inkml:trace>
  <inkml:trace contextRef="#ctx0" brushRef="#br0" timeOffset="22213.6287">2592 12843 216 0,'-6'-8'82'0,"6"8"-44"0,-3-19-31 16,3 14 18-16,0-5-11 0,0 2-1 15,0-8-5-15,0 0-3 16,3-3-2-16,0 3-3 0,3-7 3 16,-3 1-2-16,6 1-1 15,0 3 1-15,9 2 1 16,-3 3-1-16,8 10 2 15,-5 3-2 1,6 11 2-16,-6-3-2 0,0 10 2 16,-3-2 7-16,-6 10 3 15,0-2 0-15,-9 8 2 16,0-3 3-16,-9 0 1 16,3-5-8-16,-9-3-2 15,3-5-5-15,-3-11-3 16,3 1-5-16,-3-14 0 0,3 0 0 15,3-13-1-15,0 2-7 16,6-5-3-16,0 3 6 16,6-13 2-16,0 5 0 15,12-1 2-15,-3 7 3 16,9 7 1-16,-3 3 1 16,6 15 2-16,-9-2 1 0,2 11 1 15,-2-1-2-15,3 9-2 16,-3-3 3-16,0 5 0 15,-3-3 1-15,0 4 0 16,-3-6-5-16,0-1 1 16,0-1 0-16,-1-12 0 15,-2 1 0 1,-3-14 0-16,0 3 0 0,0-21 0 16,0 8 0-16,0-16 0 15,0 5-3-15,3-2 0 16,-3 5 2-16,3 5 2 15,0 3 0-15,6 16-1 16,-9-1 1-16,6 19-1 16,0 1 0-16,3 10 2 0,-3-6-1 15,3 9-1-15,-3-4 1 16,2 1-1-16,-2-3 0 16,3-2 0-16,0-3-5 15,0-11 1-15,-3 0-5 16,-3-15-1-16,0 2 0 15,0-13 1 1,0 5 3-16,0-8 4 16,0 3 1-16,6 0 1 15,-3 2 0-15,5-2 0 16,-2 5-3-16,6 0 0 16,-3 3 4-16,3-3 3 15,-3 3-3-15,3-3-3 16,-3 3 1-16,-3-1 2 0,-1 4 0 15,-2-3 2-15,0 2-2 0,-6 0 2 16,0 4-4-16,-3 1 0 16,0 1 1-16,-6 5 0 15,0 0-3-15,-3 11 2 16,0-1 3-16,1 14 1 16,2-3 3-16,0 8 3 0,3-5-2 15,3 0-2-15,0-6-5 16,6 1-2-16,0-3 1 15,5-3 2-15,-2-2 0 16,3-9-1-16,-3 1 1 16,3-11-1-16,-3 3-9 15,3-14-4 1,-3 3-2-16,0-8 1 16,-3 3 1-16,0-3 3 15,0 3 6-15,0 3 4 16,0 2-1-16,0 8 0 15,-3 0 1-15,2 13 2 16,1 1 3-16,0 17 4 16,0-1-2-16,-3 7 1 0,0-3 8 15,0 1 5-15,0-4-9 16,0-1-2-16,0-7-4 0,0-7-1 16,0 0-1-16,0-16 2 15,0 3-3 1,6-21 0-16,0 2 1 0,3-3 0 15,-3 4-2 1,3-4-2-16,0 6-8 16,2 0-5-16,-2 2-57 15,3 3-24-15,-3 3-23 16</inkml:trace>
  <inkml:trace contextRef="#ctx0" brushRef="#br0" timeOffset="27423.8498">4235 12340 152 0,'-12'-10'57'0,"12"10"-30"0,-12-16 10 0,12 13 28 15,-6-2-12-15,3-1-4 16,-3 6-8 0,0 0-4-16,-2 8-20 0,-1-2-1 0,-3 12 0 15,3-2-6-15,0 13-3 16,3-5-4-16,3 18-3 16,0-7 1-16,3 2-1 15,0-5-5-15,9-3 1 16,-3-3-29-16,9-7-13 15,0-3-25-15,14-11-10 0,-5 0-37 16</inkml:trace>
  <inkml:trace contextRef="#ctx0" brushRef="#br0" timeOffset="27855.2071">4506 12192 208 0,'-15'-8'77'0,"15"8"-42"0,-24 8-15 0,21-8 27 16,-6 11-5-16,0-3 0 15,-2 13-17-15,-1-3-5 16,3 14-12-16,0-6 1 0,3 22 4 16,3-6-3-16,3-2 0 0,0-6-9 15,6-4 0-15,0-4-3 32,6-7 0-32,0-4 4 0,2-20 1 15,-2 0-8-15,0-16-2 16,-3 2-12-16,0-23-5 15,0 5-3-15,-3-19 1 16,0 9 8-16,-3 4 4 16,0 6 12-16,-3 8 8 15,0 5 15-15,0 22 7 0,0-1-1 16,-3 24-2-16,3-5-5 16,3 16-2-16,-3-6-8 15,9 3-2-15,-3-5-4 16,3 8-3-16,0-6-3 15,3-4 1-15,-1-4-12 16,4-13-7 0,-3 1-20-16,3-14-8 15,-3 0-25-15,-3-19-11 16,0 4-24 0</inkml:trace>
  <inkml:trace contextRef="#ctx0" brushRef="#br0" timeOffset="28525.4455">4682 12015 220 0,'-3'10'85'0,"3"-10"-46"0,-3 14-15 0,3-14 29 16,0 15-14-16,0-1-5 16,0 7-11-16,0-3-4 15,3 6-11-15,0 0-7 0,5-6-4 16,-2-2 2-16,9-8 2 16,0-2-2-16,9-6 0 15,-6 0-1-15,6-3 0 0,-3 0 4 16,-1 1 1-16,-2-1-1 15,0 3-2-15,0 0 3 16,-3 8 0-16,-3-3 3 16,-3 14 1-16,0-3 10 15,-6 7 6-15,0-4-1 16,-9 7-1 0,3-2-7-16,-12 11-4 15,3-6-5-15,-9-3-4 16,3-2-7-16,0 2-1 15,0-4-26-15,9-14-10 16,4-3-33-16,8-16-13 0,-3 3-25 16,11-10-35-1,1 2 56-15,12-11 212 32,9-20-38-32,-6 7-7 15,-1-2-30-15,-2 7-15 16,0 1-10-16,-3 5-4 15,-6 0-8-15,-3 5-7 0,-3-5-1 32,-3 5 1-32,-3 0 2 0,-3 3 1 15,-6 5 1-15,3 3 2 16,-6 8 3-16,3 2 11 16,0 8 5-16,0 1 2 15,3 20 1-15,0-2 0 16,3 16 2-16,0-3-7 15,6 2-2-15,0-7-8 0,6 0-3 16,0-6-3-16,11-5-2 16,-5-2-3-16,9-14 1 15,-3 1-2-15,0-9-1 0,-3 0-6 16,-1-13-1-16,-2 3-24 16,-6-11-7-16,-3 3-73 15,-3-3-30-15,-3 3-2 16</inkml:trace>
  <inkml:trace contextRef="#ctx0" brushRef="#br0" timeOffset="36028.4272">13108 10615 32 0,'6'11'13'0,"-6"10"-6"0,3 0-4 0,0-10 7 16,0 4 3-16,0 7 2 0,0 4-8 16,-3 3-2-16,0 8-1 15,0 6 0-15,0 7-5 16,-3-3 1-16,0 1 4 0,0-3 5 15,0 3-5-15,-3-1 0 16,0 1 13-16,-3-3 6 31,0-3-5-31,0-7 0 0,-2-1-5 16,-4-7 0-16,0-6-5 16,-3-11-3-16,-3-10-2 15,-3-10-3-15,-3-14 3 0,1-5-4 16,-4-3 0-16,3-2 3 15,6-3 1-15,9 0-4 16,3-3-1-16,9 0-2 0,6 3 0 16,3 0 3-16,6 5 0 15,3 3 1-15,0 8 0 16,0 5-3-16,0 6 0 16,-3 2-1-16,-1 2 3 15,-2 4-16-15,-3-1-3 16,3 3-39-1</inkml:trace>
  <inkml:trace contextRef="#ctx0" brushRef="#br0" timeOffset="37060.2325">13049 10536 28 0,'-9'2'11'0,"0"1"-6"0,-9 8 3 0,12-9 5 16,-3 4 0-16,0 4 2 15,-3 1-2-15,0 5 0 16,0 2-5-16,1 1 0 0,-1 2-3 16,3 3 2-16,3-1-6 15,0 1-1-15,3 0-2 16,0-3 0-16,3 0 2 16,3 1 2-16,3-1-1 15,3-3 2-15,0-5-4 16,3 1 0-1,-1-6 1-15,4-3 0 16,0-5 0-16,0-3 0 16,-3-5-3-16,0-2 2 15,0-6 3-15,0 3 3 16,-3-1-4-16,0 4-3 16,-1-1 3-16,1 1 1 0,0 2-3 15,-3 0 1-15,0 0 0 16,0 0 2-16,0 3-3 15,-3-1 0-15,0 1 1 16,-3 5 0-16,3-3 0 0,-3 3 0 16,3-5 0-16,-3 2 0 15,0 1 0-15,0-1 0 16,0-2 2 0,0 5 1-16,0-3-1 15,0 3-2-15,0-2-2 16,0 2-1-16,0-3 2 15,0 3 0-15,3-3 1 16,-3 1 0-16,0-4 0 16,0 1 0-16,0 0-16 15,0-1-4-15,0 1 5 0,0 0 4 16,0-3 7-16,0 0 2 16,0-3 4-1,0 1-3-15,0 2 0 16,0 0 1-16,0 0 0 15,0 0 0-15,0 0 0 0,0 3 0 16,0 0 0-16,0-1-3 16,0 6 2-16,0 0 1 15,0 0 0-15,3-2 0 0,-3 2 2 16,0 0-3-16,0 0 0 16,0 0 1-16,0 0 2 15,3 2-1-15,-3 1-1 31,3 0 1-31,-3-1-1 0,3 1-3 16,-3 2 2-16,0-2-21 16,0-1-8-16</inkml:trace>
  <inkml:trace contextRef="#ctx0" brushRef="#br0" timeOffset="40630.1778">14570 10200 48 0,'9'13'19'0,"-3"-5"-10"0,-6 18-4 16,3-18 8-16,3 8-5 15,-1 5 0-15,1 11-2 0,-3 10 1 0,0-5 5 16,0-5 2-16,-6 13-5 15,0-5-3-15,0 13-1 16,0-8 1-16,-5 8-5 16,2-8-1-16,-3 2 0 15,0-7 2-15,0-6-1 32,0-5-1-32,3 1-4 0,3-9 0 15,3-11 2-15,0-2 1 16,9-13-2-16,-3 0 2 15,9-14-4-15,-3 3 1 0,2-13-5 16,1 8-1-16,3-8 2 16,9-13 5-16,-3 5 2 15,-3 7 1-15,-1 9 2 0,-2 8 1 16,0 8-1-16,-6 5-2 16,-3 5 3-16,-3 8 0 15,-3 3 7-15,0-3 6 16,-6 14 3-16,0-6 3 15,0 8-10-15,0-2-2 16,0 2-6 0,0-6-1-16,3 4-1 15,0-9-2-15,9-2 1 0,-3-2-1 16,6-7 0-16,0-1-16 16,6-12-6-16,5-7-38 15</inkml:trace>
  <inkml:trace contextRef="#ctx0" brushRef="#br0" timeOffset="41232.0187">16576 10615 224 0,'-18'13'85'0,"12"-7"-46"0,0 9-46 0,3-7 14 16,0 3-16-16,0 8-4 15,0 2 4-15,0 3 3 0,0 2 4 16,0 0 3-16,0 1 2 0,3-3-4 16,0-6-1-16,-3 1-24 15,3-11-10-15,0-6-32 16,0-10-23-16,0-13 39 16</inkml:trace>
  <inkml:trace contextRef="#ctx0" brushRef="#br0" timeOffset="41395.2122">16496 10435 88 0,'0'-2'35'0,"-3"4"-18"0,3-2-20 16,0 0 8-16,0 0-6 16,0 0-2-16,0 0-1 0,0 0 0 15,3 3-33-15,0-3-12 16</inkml:trace>
  <inkml:trace contextRef="#ctx0" brushRef="#br0" timeOffset="42280.3078">18406 10478 80 0,'3'10'30'0,"6"-5"-16"0,-3 6-6 0,-3-3 11 0,3 8-3 15,-3 8 3-15,-3 7-4 0,0 9 1 16,-3 0-5-16,-3 10-1 16,0 0 5-16,-3 3 2 15,-2 8-8-15,-4-5 6 0,-3-6 4 16,-3-3-1-16,-3-2-1 15,0-5-7-15,-2-5-2 0,-4-6-4 16,-3-6-1-16,-3-4-3 16,1-8-1-16,2-14-4 15,0-5 1-15,3-8-5 16,4-8 1-16,5-13-3 16,3-5 0-16,6-6-8 31,3-5-2-31,6 6-16 0,3-1-6 15,6 1-24 1</inkml:trace>
  <inkml:trace contextRef="#ctx0" brushRef="#br0" timeOffset="42564.8333">18415 10176 212 0,'-17'0'82'0,"17"-3"-44"0,0 3-49 16,0 0 13-16,0 0-6 15,3-5-1-15,-3 5-5 16,0 0-4-16,0 0 8 15,0 0-9-15,0 0 1 0,5-3-11 16,-5 3-4-16,0 0-33 16</inkml:trace>
  <inkml:trace contextRef="#ctx0" brushRef="#br0" timeOffset="44196.7362">19749 10811 368 0,'-39'26'137'0,"30"-18"-74"0,3-2-161 16,6-6-18-16,6-3-15 16,6-5 0-16</inkml:trace>
  <inkml:trace contextRef="#ctx0" brushRef="#br0" timeOffset="44365.9108">20115 10710 288 0,'-12'11'107'0,"15"-8"-58"0,0-1-57 16,12-4-189 0,3-4 67-16</inkml:trace>
  <inkml:trace contextRef="#ctx0" brushRef="#br0" timeOffset="44533.8352">20472 10649 392 0,'-38'30'145'0,"29"-22"-78"0,0 7-133 0,9-12-3 15,3 0-73 1,6-3-25-16,8 0 80 0,1 0 37 15</inkml:trace>
</inkml:ink>
</file>

<file path=ppt/ink/ink2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3:10:10.067"/>
    </inkml:context>
    <inkml:brush xml:id="br0">
      <inkml:brushProperty name="width" value="0.05292" units="cm"/>
      <inkml:brushProperty name="height" value="0.05292" units="cm"/>
      <inkml:brushProperty name="color" value="#FF0000"/>
    </inkml:brush>
  </inkml:definitions>
  <inkml:trace contextRef="#ctx0" brushRef="#br0">6390 8210 452 0,'0'-8'0'0,"6"-2"2"16,0 4 3-1,3 1 7-15,6-3 4 0,3 3-2 16,0-1 0-16,2 4-8 16,4-1 0-16,-3 3 1 0,3 3 1 15,0-1 0-15,2 1-2 16,4 2 1-16,3 1-4 15,0-1 0-15,-4-2-1 16,1 2 1-16,-3 3 0 0,0 0 1 16,-6 2 6-16,-6 4 6 15,-4 4-2-15,-8 3 0 16,-6 16-8-16,-5 11-2 16,-10 5-2-16,-9 2-2 15,-6 4 1-15,0 1-1 16,1 7 0-1,-1-7 0-15,0-1 4 16,3-9 5-16,1-5 1 16,2-11 2-16,3-5-4 15,6-5 0-15,3-5-5 0,3-3 0 16,3-6 1 0,3-2 0-16,4-3-2 0,4-5-2 15,7-2 3-15,3-1 0 0,0-2-1 16,6-3 1-16,0 0-2 15,0-3 2-15,6 3-4 16,2 1 0-16,4-4 1 16,3-2 0-16,3 2 0 15,2-2 2-15,1 5-1 16,0 0-1-16,-4 0 1 0,-2 3-1 16,-3-1 2-16,-3 1 1 15,-3 3-4-15,-1 2-1 16,-5 0 5-16,0 0 3 15,-3 0-12-15,-3 0-3 16,-3 0-16-16,-6 0-4 31,-6 2-45-31,-3 6-19 0,-9 13-70 16</inkml:trace>
  <inkml:trace contextRef="#ctx0" brushRef="#br0" timeOffset="7806.7346">6825 11120 116 0,'0'-2'44'0,"0"2"-24"0,0-5 3 0,0 2 18 16,0 0-4-16,0 3 1 16,0-2-13-16,0-1-6 15,3 0-10-15,0 3-4 0,3-2-1 16,-3 2-2-16,3 0 1 0,-1 0-2 16,4 0 2-16,-3 0-2 15,0 0 2-15,0 0-2 0,0 2 2 16,0-2-2-16,0 6 2 15,-3-1-2-15,-3 5 2 16,0-2-2-16,0 8-1 31,0 0 1-31,-6 3-1 16,3-3 0-16,-6 2 2 0,3-2 10 16,-3-3 7-16,3-2-1 15,0-1 1-15,1-2-8 16,2 0-2-16,0-3-3 15,3-2 1-15,0 0-6 16,8-6-1-16,1 3 0 0,6-3 2 16,-3 1-3-16,6-1-2 15,-3 1 4-15,3-4 1 16,-3 1 0-16,0 5-2 16,-1 0-19-16,1-5-10 15,-3-1-36-15,-3 9-14 16,0 0-31-1</inkml:trace>
  <inkml:trace contextRef="#ctx0" brushRef="#br0" timeOffset="28120.5973">6286 10925 72 0,'-9'-8'30'0,"9"8"-16"0,-6 45 21 16,6-40 21-16,0 29-24 15,0-5-12-15,0 35-9 0,0-8-1 16,3 39-5-16,-3-16-1 0,3 27 0 15,-3-13-2-15,3 15-2 16,0-15 1-16,0-9 1 0,0-12-8 16,0-22-3-16,0-8-70 15</inkml:trace>
  <inkml:trace contextRef="#ctx0" brushRef="#br0" timeOffset="28367.3906">6226 10779 68 0,'-9'3'27'0,"9"-3"-14"0,0 0-18 16,0 0 6-16,3 0 3 15,0 0 2-15,9-3-2 16,-3 0-1-16,21-4-1 15,-3-1-2-15,17-3 1 16,-5 0-1-16,9-7 0 0,-10 2 0 16,22 0-22-16,-9 3-8 15,11-8 2-15,-8 2 3 16</inkml:trace>
  <inkml:trace contextRef="#ctx0" brushRef="#br0" timeOffset="28552.464">7158 10655 96 0,'18'29'38'0,"-18"-29"-20"0,12 42 3 0,-9-36 19 16,3 17-17-16,0-2-5 16,3 30-2-16,-3-6-1 15,3 26-8-15,-4-10-4 0,1 29-2 16,0-13-1-16,0 23 2 16,0-15-1-16,0 13-1 15,0-14-10-15,0-7-4 0,0-11-66 16</inkml:trace>
  <inkml:trace contextRef="#ctx0" brushRef="#br0" timeOffset="28952.8742">6396 12081 80 0,'9'0'30'0,"-9"0"-16"0,48 0-14 0,-39 0 5 15,14-5 10-15,-2 2 5 16,24 0-2-16,-9 1 2 15,26-9-7-15,-11 3-3 16,8-2-5-16,-5 2-4 0,14-6 0 16,-8 4 1-16,2-3 1 0,-8 2 12 15,-4 3 5-15,-5 3-10 16,-6-1-3-16,-6 1-3 16,-4 3 2-16,-5-1-3 15,-3 0 0-15,-3 1-32 16,-6-4-13-1,-3 1-34 1</inkml:trace>
  <inkml:trace contextRef="#ctx0" brushRef="#br0" timeOffset="63950.0969">8712 7879 84 0,'-3'-13'33'0,"3"13"-18"0,3-13 22 0,-3 10 23 16,3-2-18-16,0 0-6 16,0-1 0-16,0 1 3 15,0 2-20-15,0 1 9 0,0 10 5 16,-3 0-4-16,0 29 0 16,0-6-7-1,-3 33-4-15,0-11 5 16,-6 37 3-16,3-13-3 15,-3 23 0-15,0-13-8 16,3 11-2-16,0-13-9 16,3-6-3-16,0-10-1 15,9-11 0-15,-3-7-3 16,12-17 2-16,0-5-1 0,12-21-2 16,-4 0 0-16,7-35 0 15,-3 6 3-15,0-13 2 16,-3 5-2-16,-4-6-2 15,-2 6 4-15,-9 6 3 16,3 1 1-16,-18 12 2 0,0 2-4 16,-18 5 0-16,7 1-1 0,-10 9 1 15,3-1-2-15,-3 4-1 16,3-2 1-16,3 0-1 16,4 0-9-16,2-3-4 15,0 1-29-15,6-6-10 16,0 0-37-16,9-8-14 31,0 3-31-31</inkml:trace>
  <inkml:trace contextRef="#ctx0" brushRef="#br0" timeOffset="69649.9386">10289 7967 188 0,'-6'-8'71'0,"6"8"-38"0,0 0-10 0,0 0 24 0,3 2-9 15,0 1 0-15,3 21-6 16,0-3 0-16,-3 19-18 16,0-6-1-16,0 32 0 0,0-8-5 0,-3 16 0 15,0-7-4-15,-3 23-3 16,0-14 0-1,0 4 1 1,0-14-3-16,0-3-2 16,0-7-7-16,3-8-4 0,0-9-32 15,6-10-15-15,-3-2-15 16,12-17-3-16,-3 1-17 16</inkml:trace>
  <inkml:trace contextRef="#ctx0" brushRef="#br0" timeOffset="70053.2249">10587 8295 104 0,'9'-19'41'0,"-9"19"-22"0,3-16 17 0,-3 14 25 0,0-6-10 15,0 2-5-15,3-4-20 16,0-1-6-16,0-13-12 31,0 6-3-31,3-11-1 0,0 5 0 0,3 0 0 16,0 6-5-16,9-6 1 15,-4 3 0-15,16 2 2 16,-6 3-1-16,9 8-1 16,-7 0 1-16,7 16-1 15,-6 0 13-15,-6 19 8 16,-3-3 5-16,-6 13 2 0,-3-6-4 16,-12 20-1-16,0-6-3 15,-15 8-1-15,3-8-1 16,-9-1 0-16,3-6-7 15,-6-7-2-15,7-4-7 16,-4-6-2-16,3-5 0 16,-3-16 0-1,3 0 0-15,0-21 0 16,4 2-16-16,5-10-4 16,3 3-28-16,6-4-9 15,0 7-43-15,9-14-18 0,-3 7 2 16</inkml:trace>
  <inkml:trace contextRef="#ctx0" brushRef="#br0" timeOffset="73442.7411">12185 8070 168 0,'-2'-29'63'0,"2"29"-34"0,-3-29 3 0,3 23 30 0,0 1-3 15,0 0 2-15,0-1-19 16,0 1-5-16,0 2-22 31,0 1 4-31,3 2 4 0,-1 0-1 16,4 16-1-16,0-3-7 15,0 11-1-15,0-3-4 0,0 16 2 16,-3-5-6-16,0 26-3 16,0-8-1-16,0 14 1 15,0-9-1-15,-3 11-1 16,0-10-2-16,3 7 1 16,-3-10-17-16,3-2-5 15,-3-9-22-15,3-8-7 0,0-5-38 16,0-15-15-16,0-1-24 15</inkml:trace>
  <inkml:trace contextRef="#ctx0" brushRef="#br0" timeOffset="73979.5301">12498 8062 264 0,'0'3'99'0,"0"-3"-54"0,0 7-22 16,0-7 29-16,6 6-7 15,-3-1-2-15,3 8-13 0,-3-2-6 16,0 2-14-16,0 0-2 0,-3 8 2 16,0-2-6-16,-3 15 0 15,0-5-2-15,-6 9-2 16,0-7-2-16,-3 9 1 15,0-8 3-15,-6-1 3 16,3-4-4-16,1-3-1 0,-1-6 6 16,0-2 4-16,3-3-5 15,3-2-3-15,0 0-1 16,3-6-1-16,3-3 0 16,6-4 2-16,-3 2-1 0,15-5-1 15,0 2 3-15,12-5 0 31,-4 0 1-31,10 0 2 16,-6 0-3-16,12 0-2 0,-7 0 0 16,10 0 1-16,-6 3-1 15,5-3 2-15,-5 3-2 16,0 0-1-16,-6-1 3 16,-4 4 0-16,-2-1-8 15,-6 6-4-15,-3-3-11 0,-3 5-2 16,-3-2-9-16,-3 2-1 15,-3 0-20-15,-6 0-9 16,0-2-33-16,-6 0-16 16,0-1 1-1</inkml:trace>
  <inkml:trace contextRef="#ctx0" brushRef="#br0" timeOffset="74326.9359">12668 8041 264 0,'-9'-8'99'0,"9"8"-54"0,-3 0-20 0,3 0 31 0,0 0-17 15,0 0-5-15,0 8-4 16,0 0 0-16,0 15-16 15,0-4 1-15,3 13 1 0,-3-6-2 16,3 27 2-16,0-8-5 0,0 19-1 16,-3-9-2-16,3 19 2 15,-3-10-7-15,3 10-2 16,-3-11-1-16,0-2 2 16,0-8-17-16,3-3-4 15,0-7-18-15,0-4-6 31,0-7-30-31,0-5-14 0,-1-4-63 16</inkml:trace>
  <inkml:trace contextRef="#ctx0" brushRef="#br0" timeOffset="76212.3275">10712 10729 136 0,'-6'5'52'0,"6"-5"-28"0,-6 8 5 0,6-8 23 15,0 8-22-15,0-3-6 16,-3 14-11-16,3-3-3 0,-3 8-6 16,0-3-3-16,0 10 2 0,0-1-2 15,3 1-1-15,0-4-8 16,0 2-3-16,0-5-47 15,3-3-65 1,0-3 22-16</inkml:trace>
  <inkml:trace contextRef="#ctx0" brushRef="#br0" timeOffset="76544.3767">10858 10919 108 0,'0'-10'41'0,"0"10"-22"0,9-11-16 0,-6 9 12 16,3-1-9-16,0 0-1 15,3 1-3-15,0-1-2 16,3 3-2-16,-4 0 1 16,4 3 14-16,-3-1 8 15,3 6 10-15,-3-3 5 16,-3 9-2-16,0-4 0 0,-6 4-19 15,0-4 9-15,-6 1 3 0,3-1-3 16,-6 1-2-16,0-3-10 16,-3-3-5-16,0 0-4 15,1-5-3-15,2 0-8 16,0-5-5-16,3 0-33 0,6-3-13 31,0 3-59-15</inkml:trace>
  <inkml:trace contextRef="#ctx0" brushRef="#br0" timeOffset="77515.1552">12724 10803 220 0,'-6'0'82'0,"6"0"-44"0,-3 13-25 0,3-13 24 15,0 11-15-15,0-3-2 16,-3 16-10-16,0-3-4 0,0 16-3 15,0-6-3-15,0 9 3 0,0-8-9 16,0 8-3-16,3-9-24 16,0-2-11-16,0-2-39 15,0-11-43 1,0 0 38-16</inkml:trace>
  <inkml:trace contextRef="#ctx0" brushRef="#br0" timeOffset="77801.0844">12790 10861 104 0,'-9'11'41'0,"9"-11"-22"0,0 8 8 0,0-8 23 16,-3 5-22-16,3-2-10 0,-3 5-3 16,0-3 0-16,0 5-8 0,0-2 13 0,-3 6 9 15,3-4-6-15,0 1-1 16,0-1-7-16,3 1-1 15,0-3-8-15,3 2-2 16,0-2-2-16,6-2-2 31,-3-4 1-31,9-2 1 0,-3 0-1 16,8 0-1-16,-2 0-32 16,3-5-14-16,-3 0-41 15,0-3-48 1,-3 3 41-16</inkml:trace>
  <inkml:trace contextRef="#ctx0" brushRef="#br0" timeOffset="77999.8789">12945 10845 288 0,'-6'3'107'0,"6"-3"-58"0,-6 11-33 0,6-11 29 0,0 7-17 15,0 4-4-15,-3 10-10 31,3-5-4-31,-6 16-5 0,3-6-4 0,-3 9 0 16,0-4-21-16,3 6-9 16,0-5-54-16,6-3-21 15,0-5-21 1</inkml:trace>
  <inkml:trace contextRef="#ctx0" brushRef="#br0" timeOffset="80277.1216">13960 8258 244 0,'-6'-8'90'0,"6"8"-48"0,-6 8-25 0,6-8 27 16,-3 8-12-16,0 0-1 15,-3 18-14-15,0-2-5 16,-3 23-7-16,3-7-2 0,-3 29 1 15,0-11-2-15,3 16-2 16,0-10 1-16,0-1-1 0,0-7 0 16,3-3 2-16,0-8-36 31,3-8-17-31,0-6-18 0,9-12-6 16,-3-6-32-1</inkml:trace>
  <inkml:trace contextRef="#ctx0" brushRef="#br0" timeOffset="80777.4814">14361 8083 208 0,'3'-13'77'0,"-3"13"-42"0,-3-43-6 16,3 36 28-16,-3 12-12 16,0 0-3-16,-6-10-16 15,1 2-3-15,-4 16-14 16,0-2-1-16,-6 10 2 0,3-2-2 15,0 2 3-15,-3-3-6 0,9 11-3 16,0-5-4-16,12 13-1 16,0-5-1-16,12 8 0 0,3-6 5 15,21 8 3 1,-6-7-1-16,11-1-2 0,-5-2 0 16,3 2-1-16,-10-4 2 31,4 20 1-31,-6-8-1 0,-3 0 1 15,-7-4 0-15,-8 9 3 16,0-5-3-16,-12-2 0 16,0-5-1-16,-21-9 1 15,3-2-2-15,-20-8 2 16,2-3-2-16,-3-2-1 16,7-4-2-16,2-12-1 0,6 0 2 15,6-19 2-15,0 3 0 16,15-21-1-16,0 7 1 15,24-7 1-15,-3 5-1 16,21-24-1-16,-6 8 3 16,8-5 0-16,-5 10-1 0,9 1 1 31,-7 4-22-31,7 6-7 16,-9 8-38-16,-1 5-14 15,-5 3-67-15</inkml:trace>
  <inkml:trace contextRef="#ctx0" brushRef="#br0" timeOffset="82697.9771">14516 10988 160 0,'-9'5'63'0,"9"-5"-34"0,-6 14-16 0,6-14 17 15,-3 8-15-15,0 0-6 16,-3 7-5-16,3 1-1 31,0 8-2-31,0-5-3 0,3 4 1 16,0-1-52-1,6-1-59-15,0-3 22 16</inkml:trace>
  <inkml:trace contextRef="#ctx0" brushRef="#br0" timeOffset="83151.2257">14662 10933 168 0,'-6'-3'66'0,"6"3"-36"0,-6 0-13 0,6 0 20 15,-3 0-17-15,0 0-6 16,-3 0-4-16,0 0 0 16,0 3-5-16,0-1 1 0,3 9 1 0,0-3-3 15,3 2-1-15,0 1-3 16,3 2-1-16,0-2 1 16,6 2 2-16,-3-2-3 15,3-1 0-15,0 1 1 16,0-1 0-16,0 1 0 15,0-1 2 1,0 1-1-16,-3 2-1 16,0-2 1-16,-3 2 1 15,-3-2-1-15,-3-1 2 16,0 1 0-16,-3-3 1 16,3 0 0-16,-9-6 0 15,3 1 0-15,-3-3 2 16,0 0 1-16,3-3 1 0,0 1-4 0,6-6-3 15,0 2-3-15,9-4-1 16,-3 2 4-16,6-11 3 16,0 4-3-16,6-7-3 15,-3 4-15-15,3-14-6 16,-3 3-81 0,9 3-49-1,-4 2 63-15</inkml:trace>
  <inkml:trace contextRef="#ctx0" brushRef="#br0" timeOffset="84908.2472">15906 8313 324 0,'-9'-16'121'0,"9"16"-66"0,12-16-53 16,-9 14 23-16,6-6-11 15,0 3 0-15,9-3-2 0,0 2 0 16,6 4-6-16,-4-1-2 0,4 6 0 15,-3-1 0-15,0 9 2 16,-3 0-3-16,-9 18 0 16,-3-3-1-16,-12 16 1 15,0-7-2-15,-15 7-1 16,3-5 3 0,-6 3 0-16,3-6-4 15,1-2-1-15,2-6 9 16,3 4 8-16,3-4-8 0,6-2-1 15,0-6-2-15,15-7 0 16,-3 0-5-16,24 2 1 16,-7-3 2-16,19 1 1 15,-9-3-4-15,6-13-1 16,-7 2-19-16,13-10-7 0,-6-1-36 16,2-7-14-16,-5 3-71 15</inkml:trace>
  <inkml:trace contextRef="#ctx0" brushRef="#br0" timeOffset="85292.9783">16406 8202 296 0,'-15'3'110'0,"15"-3"-60"0,15-8-32 0,-12 5 31 16,6 3-16-16,0 0-4 16,9 0-10-16,0 0-2 15,9-2-10-15,-4 2 0 0,4 0 3 16,-3 0-4-1,-3 2-1-15,-3 1 0 16,-3 15-1-16,-4-2-2 16,-2 29 1-16,-3-8-2 15,-9 13-1-15,0-10 1 0,-11 8-1 16,2-9 2-16,-15 4 1 16,3-6 7-16,-3 0 6 15,3-5 1-15,4-3-1 0,2-5-6 16,9-3-4-16,0-3-6 15,21-5 0-15,-3-2 0 16,20 0 0-16,-5-1 0 16,9-2 0-16,-6 0-11 15,12 0-5-15,-7-3-30 32,10-7-12-32,-6-1-87 15,-1 16-78-15,-5-2 75 16</inkml:trace>
  <inkml:trace contextRef="#ctx0" brushRef="#br0" timeOffset="87194.6522">16454 11009 116 0,'-6'-2'46'0,"6"2"-24"0,6-3-17 15,-3 0 13-15,0-2-1 16,0 0 1-16,6 0-5 16,-3 2 0-16,3 3-8 0,0 0 6 0,-1 3 2 0,1-1-6 31,-3 6-2-31,0 0-5 16,-6 0-1-16,0-3 3 15,-6 3 3-15,0 0 7 16,-5 5 4-16,-1-2 1 15,-3 2 1-15,3-2-3 16,0-1 1-16,3 1-5 0,0 0 1 16,3-4-7-16,3 1-1 15,0-2-2-15,12-1-2 16,-3 0-2-16,9-2 1 16,-3-3 1-16,9-3 0 15,-3 1 0-15,-1-4 0 16,1 1-36-16,0-3-13 0,-3 0-61 15</inkml:trace>
  <inkml:trace contextRef="#ctx0" brushRef="#br0" timeOffset="87579.3348">16665 10930 160 0,'0'0'63'0,"0"0"-34"0,9 0-10 15,-6 0 21-15,0-3-14 16,0 3-2-16,3 0-5 16,0 0-3-16,3 3-8 15,-3 0-3-15,3-1-1 0,-3 1-2 16,0 5 1-16,0-3 0 0,-3 8 1 16,0-2-2-16,-3 2 1 15,0-2-2-15,-6 2 2 16,3-2-2-16,-6 2-1 15,3-3 1-15,-3 1-1 16,0-3 0-16,3 0 0 16,0 0 0-1,3-3 0-15,3 0-3 16,3-2 2-16,-3 0 1 0,6-1 0 16,0 1 2-16,6-3 1 15,-3 0-1-15,6 0-2 16,-3 0 1-16,5-5-1 15,-2-1-33-15,0 1-13 16,-3 0-65-16</inkml:trace>
  <inkml:trace contextRef="#ctx0" brushRef="#br0" timeOffset="104461.3085">5994 12864 36 0,'-6'5'13'0,"6"-5"-6"0,-3 6 18 15,3-6 17-15,0 2-9 16,0 1-4-16,3 13 6 16,0-3 4-1,3 3-10-15,0-3-5 16,3 11-13-16,-3-3-3 0,6 3 2 15,-3-3-4-15,6 3 2 0,-3-6-3 16,6 4 0-16,-4-7 1 16,1 4 3-16,0-3-2 15,3 0 1-15,-3-3-3 16,6-2 0-16,-3-4-1 0,8 1 0 16,-2 0-2-16,9-5 1 15,-6 0-2-15,8-3-1 16,-5 0 3-16,3-3 2 15,-6 3-2-15,3-5-2 16,-7 2 0-16,7-2 1 16,-3 2-1-16,9 0 2 0,-7 1-2 15,10-1-1-15,-6 1 1 16,6 2-1-16,-7 0 2 16,4 0 1-16,-3 0-4 0,-4 2 1 15,-2 1 0-15,3-1 2 16,-6 1 1-16,3 0 1 31,-4-1-2-31,10 1-2 16,-6 0 1-16,9-1 1 0,-7 1-1 15,7 0 2-15,-6-1-2 16,3 1-1-16,-4 0 1 16,-2-1-1-16,-3 1 0 15,3 0 0-15,-6-1 0 16,2 1 2-16,-2-1-3 0,6 1 0 15,-6 0 1-15,9-1 2 16,-6 1-1-16,5 0 2 16,-2-3-2-16,3 2-1 15,-3-2-2-15,2 3 1 16,-5 0 1-16,3-1 2 16,-6 1-1-1,3 2-1-15,-4-2 1 16,1 2 1-16,-3-2-3 15,3 2 0-15,-3-2 1 16,0 2 2-16,-3 0-1 16,11 1 2-16,-8-1 7 0,3 3 3 15,-3 0-6-15,6 2-2 16,-6-2-3-16,2 3 1 16,-2-3-4-16,3 2 0 15,-3-2 1-15,0 6 2 0,0-1-1 16,0 0-1-16,-4 0 1 15,1 3-1-15,0-3 2 16,0 3 1-16,-3-3-4 16,3 3 1-16,-3 0 0 0,3 0 2 15,-3-3-1-15,0 3-1 16,-1-3 1-16,1 1 1 16,0-4-1-16,6 6 2 15,-3-3-4-15,3 3 0 16,-3 0 1-16,0 3 0 15,0-4 0 1,-1 4 2-16,-2-3-3 16,3 0-2-16,-3-3 2 15,3-2 2-15,-3-3 0 16,0-3 2-16,0 0-2 16,0-5-1-16,-3 0-2 0,-1-5 1 15,1 2 1-15,0-5 0 16,-3 3 0-16,0-6 2 0,0 1-1 15,0-3-1-15,-3 2-2 16,3-2 1-16,0 2 1 16,0-2 2-16,-3 0-3 15,3-3 0-15,0 3 1 16,0-3 0-16,-3 2-3 16,0 1 2-1,0 3 1-15,0-1 2 16,0 3-1-16,3-8-1 15,-3 3 1-15,3 0-1 16,0 2-3-16,-1-2 2 16,1 2-1-16,0 3 0 15,0 1 2-15,3 1 0 16,-3 1 0-16,3 0 0 0,-3-1 0 16,3 1 2-16,-3 2-3 15,3 1 0-15,0-1 1 16,6 8 2-16,0-2-1 0,-1-8-1 15,-2 2-2-15,3 0 1 16,0 1 1-16,0 2 0 16,-3 0 0-16,3 0 0 0,-3 0 0 15,3 0 0-15,-3 0 0 16,2 0 0-16,-2 0 0 16,3 0 0-16,0 0 0 15,-3 0 0-15,-3 0 0 16,0 2 2-16,0-2-1 31,0 3-1-31,0-3-2 0,0 3 1 16,-1-1 1-16,4 1 2 15,0 0-3-15,0-1 0 16,0-2 1-16,0 8 2 16,-3-2-3-16,9-1 0 15,-3-2 3-15,0 2 1 16,-1-3-1-16,1 1-2 0,0 0 1 15,3 2-1-15,-3-2 0 16,0-1 0-16,0 1 0 0,0 2 0 16,-1-2 0-16,1 0 0 15,0-1 2-15,0 4 3 16,0-4-4-16,0 1-3 31,-3-1 1-31,0 1 0 0,0 0 1 16,0-1 2-16,-1 1-1 15,4 2-1-15,0-2 5 16,6 0 4-16,-3-1-1 16,12-2 1-16,-4 0-8 15,10 0 0-15,-3 0-1 16,3-2 0-16,-7 2-3 0,7-3 0 16,-3 0 4-16,12 1 3 15,-7-1-1-15,13 3-2 16,-10 0-3-16,7 3 1 15,-3-3 1-15,-1 2 0 16,-5 1-3-16,6 0 0 16,-7-1 4-16,13 1 1 0,-6 0 2 15,8-1 0-15,-8 1-5 16,0-1-1-16,-7 1 1 16,4 0 0-16,-6-1 1 0,11 1 2 15,34 5-3-15,-10-3 0 16,-5-2 1-16,-7 0 0 31,-8-1-5-31,-7 1 1 0,-5 0 4 16,3-1 4-16,5 1 1 15,1-3 0-15,3 0-6 16,-1-3-1-16,1 3 1 16,-4-2 2-16,-2 2 0 15,3-3-1-15,5 0-2 16,4 1 1-16,5-4 1 0,4 1 0 15,-10 0 0-15,1-1 0 16,-1 1 0-16,10 0 2 16,-1 0-1-16,4-1-1 15,-7 1 1-15,1 0-1 16,-1-1-3-16,10-2 2 16,-4 3 1-1,7-3 2-15,-13 0-1 16,-8-2-1-16,-1-1 1 15,-2-2-1-15,3 2 0 16,-1-2 0-16,-2 0-3 0,-4 0 2 16,-2-3 1-16,-3 0 2 15,-7 3-1-15,-2-3 2 16,0 3-4-16,-3-1 0 0,-4 1 1 16,-2-5 0-16,0 2-5 15,3 2-1-15,-3 1-15 16,5-3-4-16,-2-2-22 15,3-3-10-15,-3 2-72 16</inkml:trace>
  <inkml:trace contextRef="#ctx0" brushRef="#br0" timeOffset="107123.9304">8887 10808 56 0,'-11'-10'24'0,"11"10"-12"0,-6 2 21 0,6-2 20 16,-3 0-14-16,0 0-5 0,-3 11-18 16,0-3-5-16,0 13-7 15,3-2 2-15,-3 10 0 0,0-6-2 16,0 7-3 0,3-7 0-16,-3 12 1 0,3-6-3 0,0 0 0 15,0-5 1-15,3 0 2 16,0-3-3-16,6-5-2 15,0-3 2-15,3-5 2 16,-3 0 0-16,3-6 2 16,0-2-2-16,0-2-1 15,-3-1 1-15,0-2-1 0,0-1 0 16,-4 1 2-16,1 3-1 16,-3-1 2-16,0 0 0 15,-3 3 1-15,1 0-5 16,-4 0 1-16,0 0-2 15,0 0 0-15,0 0 2 16,3 0 2 0,0 0-23-16,3 0-11 15,0 0-47 1</inkml:trace>
  <inkml:trace contextRef="#ctx0" brushRef="#br0" timeOffset="116343.3956">8122 14872 168 0,'-20'21'63'0,"20"-21"-34"0,-12 24-8 31,12-21 22-31,-3 0-6 0,0-1 1 16,3-4-20-16,0-1-8 15,6-13-6-15,0 3-1 0,6-22 0 16,-3 6-1-16,5-26-2 16,-2 7 1-16,3-15 1 15,0 12-1-15,3-23 2 16,-3 11-2-16,0 2 2 0,0 11-4 15,-4 5 0-15,1 8 3 16,-3 13 1-16,0 5 5 16,-3 27 3-16,-3-3-2 15,-3 30 2-15,0-6 0 0,-6 27 3 16,3-9 2-16,-3 14 2 31,0-11-6-31,0 6-2 0,0-9-1 16,0 1-1-16,4-8-9 15,-1-8-1-15,0-6 0 16,3-15 3-16,0-3 0 16,6-24-1-16,-1 2 1 15,7-33 1-15,-3 7-8 16,9-31-1-16,0 12 2 0,3-15 0 16,-3 11 3-16,0 2 1 15,-4 8 1-15,1 13 2 16,-3 6-1-16,-3 21-1 15,0 2-2-15,-6 30 1 16,0-3 3-16,-6 23 1 16,0-7 3-16,-3 26 3 0,3-7 0 15,-6 15 0-15,3-11-5 16,-3 6-3-16,3-11 0 0,3 3-1 16,0-10 0-16,6-9 0 15,0-5-25-15,3-10-8 16,0-4-18-16,6-12-9 31,-3 0-64-31,6-16-41 16,0 2 76-16</inkml:trace>
  <inkml:trace contextRef="#ctx0" brushRef="#br0" timeOffset="116812.5179">8634 14534 128 0,'-8'-14'49'0,"8"14"-26"0,-6 3-5 0,6-3 18 16,-3 3 4-16,3-1 3 15,-6 12-15-15,0-4-4 16,0 14-14-16,0-3 5 0,-3 13 4 16,0-4 1-1,3 12 0-15,0-10-8 16,0-1-5-16,0-4-4 15,3 7-3-15,3-5 1 16,3-15-1-16,-3-4 2 0,6-10 1 16,0 0-1-16,3-16 1 15,-3 3-13-15,3-27-6 16,0 9 6-16,3-20 5 16,-3 9 4-16,0-6 3 0,-1 11 1 15,-2 8 1-15,0 5-2 16,-3 19-2-16,0 0 9 15,-3 26 4-15,0-2 2 16,0 12 4-16,0-2-5 16,3 8 2-16,0-7-14 0,3 1-3 15,-3-4 0-15,3-1 0 16,0-5-4-16,3-10-1 16,-3 0-28-16,9-9-10 15,0 1-20-15,0-19-7 16,-3 3-39 15</inkml:trace>
  <inkml:trace contextRef="#ctx0" brushRef="#br0" timeOffset="116997.3853">8837 14473 184 0,'3'-8'68'0,"-3"8"-36"0,3 5-9 0,-3-5 26 16,6 8-12-16,0 0-1 16,3 16-17-16,0-3-4 15,5 11-9-15,1-6-4 0,3 9 1 16,0-6-2-16,0 5-1 0,-3-8 1 15,3-2-1-15,-3-3-25 16,2-5-10-16,-2-2-20 16,0-12-8-16,-3 1-35 15</inkml:trace>
  <inkml:trace contextRef="#ctx0" brushRef="#br0" timeOffset="117228.652">9036 14415 260 0,'-15'-8'96'0,"15"8"-52"0,-9 13-27 0,9-13 25 16,-3 10-9-16,1 1-2 15,-7 21-9-15,0-6-3 16,-6 11-11-16,3-5 6 0,-6 13 3 0,3-8-9 16,-6 5-4-16,6-10-3 15,1 2-1-15,2-4-3 0,3-4 2 16,0-2-15-16,6-14-4 15,0-2-14-15,6 0-7 16,0-2-28-16,6-12-13 31,-3 1-37-31</inkml:trace>
  <inkml:trace contextRef="#ctx0" brushRef="#br0" timeOffset="118133.6372">9185 14528 132 0,'6'0'52'0,"-6"0"-28"0,12 6-2 16,-9-6 20-16,3 5 4 16,0 0 2-16,3 11-13 15,-3-3-4-15,-3 11-18 0,0-5-3 0,-3 10-3 16,0-3-3-16,0 3-3 15,0-2 0-15,-3-3 1 16,0-3-19-16,0-5-6 16,0-3-28-16,-3-13-12 15,0 0-40 1,-6-21-17-16,0 5 64 0</inkml:trace>
  <inkml:trace contextRef="#ctx0" brushRef="#br0" timeOffset="118250.0424">9099 14243 96 0,'3'-6'38'0,"-3"6"-20"0,6 3-21 0,-3-3 6 31,0 3-3-31,0-1 2 16,9 9-43-16,-4-3-19 0</inkml:trace>
  <inkml:trace contextRef="#ctx0" brushRef="#br0" timeOffset="119803.8694">9426 14507 160 0,'0'48'60'0,"0"-48"-32"0,0 47-4 0,0-41 22 16,0 15-8-16,0-3-2 16,0 9-9-16,0-6-5 15,-3 3-12-15,3-6-2 0,0-2 2 0,0-3-4 31,0-2-1-31,0 0-2 16,0-9-3-16,0 1-4 0,0-11 0 16,0 3-5-16,3-17 1 15,0 4-1-15,3-14 3 16,-3 6 2-16,3-11 2 16,0 8 1-16,3-3 1 15,-3 5 0-15,3 6 0 16,0 3 0-16,0 10 0 0,-3 0 0 15,0 21 2-15,0-2 8 16,-3 15 3-16,0-2 2 16,-3 8 4-16,0-6-7 15,0 3 1-15,0 0-8 16,2-5-1-16,-2-5-2 0,3-3-2 16,0-3-2-16,6-13-1 15,-3 0-7-15,6-13-2 16,0 2-2-16,3-21-1 15,-3 6 1-15,3-14 3 16,-3 8 5-16,3-2 1 31,-4 5 3-31,1 2 3 0,0 4 0 16,-3 7-1-16,0 2 3 16,-3 14 2-16,0 0 9 15,-3 16 3-15,0-2 0 0,0 15 0 16,0-6-7-16,3 7-2 15,-3-4-6-15,6 0-2 16,0-4 0-16,0-1 0 16,0-5-5-16,3-6-1 0,-4-2-17 15,4-16-8-15,-3 3-5 16,3-16-1-16,-3 2 0 16,0-12 3-16,0 4 1 15,0-5 3-15,-3 6 17 31,0-3 7-31,0 5 7 0,-3 5 2 16,0 4 27-16,-3 12 15 16,0 0-1-16,0 16 1 15,0-2-8-15,0 16-2 16,0-4-7-16,0 12-3 16,0-6-9-16,3 3-3 15,-3-3-7-15,6 0-4 0,-3-5-4 16,6-9 1-16,0-1-1 15,5-12-2-15,1-2-11 16,3-13-2-16,-3 3-14 16,3-20-3-16,0 1-6 0,-3-10-3 15,-3 4 19-15,-1-4 9 16,-2 7 7-16,0 0 6 16,-3 6 5-16,-3 7 6 0,0 3 15 15,-3 14 9-15,0-1-4 16,0 16-2-16,0-2 4 15,0 15 3-15,0-2-12 16,3 10-3-16,0-4-9 31,0-1-2-31,0-6-6 0,3 1-2 16,0-5 0-16,3-3 0 16,0 0-11-16,3-14-3 15,-3-2-9-15,3-16-2 16,0 6-7-16,-1-19-3 15,-2 5 9-15,0-5 5 16,0 5 10-16,0 0 6 0,-3 3 4 16,0 5 3-16,0 3 16 15,-3 10 11-15,0 3-4 16,0 16-2-16,0-3 2 16,0 14 4-16,-3-3-5 0,3 7-2 15,-3-4-12-15,3-1-4 31,0-5-6-31,3 1-1 0,-3-7-1 16,6-7 0-16,-3 0-14 16,6-16-6-16,-4 0-7 15,7-15 0-15,0 4-2 16,0-10 2-16,-3 5 11 16,3-2 8-16,-3 2 7 15,-3 3 2-15,0 2 7 0,0 11 4 16,-3 0 6-16,-1 14 2 15,-2-4 2-15,0 19 2 16,0-2-1-16,0 7-1 16,0-4-6-16,3-1-4 15,0-3-8-15,3-5-1 16,-3-2-6-16,6-11 1 0,-3 0-11 31,3-16-6-31,0 3 1 16,0-11 1-16,0 3 4 15,3-5 2-15,-4 4 8 16,-2 1 2-16,0 5 11 0,-3 6 7 16,0-1 10-16,0 11 5 15,-3 0-5-15,0 16-1 0,0-3-13 16,3 8-4-16,0-2-3 16,0-1 0-16,0-2-44 15,3 0-18-15,-3-3-94 16</inkml:trace>
  <inkml:trace contextRef="#ctx0" brushRef="#br0" timeOffset="141729.0409">11111 14631 212 0,'-24'-7'79'0,"18"-7"-42"0,-3-10-37 0,6 9 18 0,0-9-8 16,0-5 2-16,0-6-1 16,3-2 3-16,6-5-7 15,3-3-4-15,6 0-2 0,15 3-1 32,9 5 2-32,8 7-1 0,1 12-1 15,-7 10 1-15,-2 11-1 16,-6 7 4-16,-6 14 2 15,-6 8 0-15,-7 8 1 16,-5 2-2-16,-6 5 0 16,-6-2 1-16,-6 0 3 15,-8-5 0-15,-13-8 2 0,-6-8 0 16,-9-8 3-16,-2-14-7 16,2-4-2-16,6-6-3 15,7-11-2-15,2 1-2 16,9-4-1-16,6 1-1 0,9 0 3 15,6 0-24-15,9 0-11 32,21 0-54-17,9 5-64-15,8-3 39 16</inkml:trace>
  <inkml:trace contextRef="#ctx0" brushRef="#br0" timeOffset="142347.8471">11688 14356 88 0,'-3'-8'33'0,"12"3"-18"0,-6-3 33 0,-3 5 28 16,0 3-15-16,0-2-8 15,-6-1-11-15,-3 3-2 16,-2 5-22 0,-10 6-4-16,0 5 0 0,0 5-4 15,0 0 2-15,3 6-3 0,3-1 2 16,4 1-6-16,2-1-1 16,6 1-4-16,3-1-1 15,3-5-1-15,6 0 0 16,5-2 2-16,7-6 0 15,3-5-22-15,3-5-8 0,3-9-27 16,-1-4-9-16,4-3-53 16</inkml:trace>
  <inkml:trace contextRef="#ctx0" brushRef="#br0" timeOffset="142585.7188">11950 14285 224 0,'-21'-3'85'0,"13"3"-46"0,-7 6-15 0,9-1 27 16,-3 3-13-16,-6 5-4 15,-3 5-9-15,0 6-2 16,0 0-12-16,0 5-4 0,7 3-1 0,-1 0-3 16,6 2-2-16,3-5 0 15,6 0 1-15,3-5-3 0,6-5-2 16,-1-6-5-16,1-3-2 15,3-4-39-15,3-6-18 16,3-3-71 0</inkml:trace>
  <inkml:trace contextRef="#ctx0" brushRef="#br0" timeOffset="143339.4301">12084 14348 256 0,'-24'16'96'0,"19"-5"-52"0,-4 13-32 0,6-14 26 16,0 3-13-16,0 6-5 15,3 5-9-15,3 0-3 0,3 2-4 16,3-2-3-16,2-6 0 0,4-4-1 16,0-4 0-16,3-2 0 15,3-8 2-15,-3-8-6 16,0-5-1-16,-1-8-18 0,1-3-5 15,-3-2 7-15,0-4 7 16,0 1-2-16,0-5-2 16,-6 7 12-16,0 6 5 15,-6 8 13-15,-3 10 4 16,-3 6 8-16,0 8 5 16,0 5-5-16,0 2 0 0,0-2 0 15,3 2 0-15,0 4-11 16,3-4-5-16,0-2-5 15,3-5-3-15,3-3-2 16,3-3 1-16,-1-10-6 16,10-1-3-16,0-4-19 31,3-9-8-31,3-5-21 0,-3-2-8 16,-1-1-1-16,-2 1 4 15,-3-1 33-15,0 4 14 16,-6 2 25-16,-3 7 11 15,0 6 33-15,-3 11 13 0,-6 10-21 16,0 8-11-16,0 14-7 16,-3 10-1-16,-3 18-10 0,-3 11-2 15,3 8-6-15,3 11 0 16,-3 2-5-16,3-10 0 16,3-11 1-16,0-13 0 15,0-14-2-15,0-12 1 16,3-14-31-16,3-16-13 15,0-21-26 1,3-23-8-16,-3-14-35 16</inkml:trace>
  <inkml:trace contextRef="#ctx0" brushRef="#br0" timeOffset="143608.5819">12572 14462 224 0,'0'-55'85'0,"-6"36"-46"0,12-2-24 15,0 8 26-15,0-1-9 16,3 1-1-16,3 3-4 0,0 4 0 15,0 9-15-15,3 5-5 0,3 2 0 16,0 6-4-16,-1 3-2 16,1-1 2-16,-6 1 0 0,-6 5-1 15,-6 0 1 1,-6-1 7-16,-3 4 3 0,-6-3 2 16,1-3 4-16,-10-5-11 0,0-6-2 15,-3-4-9-15,0-9 0 16,4-2-23-16,5-6-11 15,12 0-13-15,6 1-5 16,9 2-16-16,8-3-6 16,7 3-29 15</inkml:trace>
  <inkml:trace contextRef="#ctx0" brushRef="#br0" timeOffset="144039.1953">12936 14367 292 0,'-3'0'110'0,"-3"0"-60"0,-6 5-43 16,9 0 23-16,-6 3-1 16,0 6 2-16,-3 2-3 0,0 2-3 15,0 3-13-15,0 6 6 0,0 2 2 16,3-3-2-16,1 1 0 16,2-4-10-16,3-4-5 15,6-6-2-15,5-5-1 16,4-8-3-16,6-10 2 0,3-12-12 31,0-4-5-31,0-6-10 0,-3-2-5 16,2-3 4-16,1-3 3 15,-3 6 15-15,-6 7 6 16,-3 6 6-16,0 8 4 16,-3 10 9-16,-3 8 5 15,0 6 0-15,-3 5 0 16,0 2-6-16,3 1-3 0,0 5-3 15,0 0-2-15,0-3-8 16,0-3 0-16,3-4-1 16,0-7 2-16,3-1-26 15,-1-14-10-15,4-5-17 16,0-9-3-16,0-4-35 16,6-8-15-16,3-9 10 15</inkml:trace>
  <inkml:trace contextRef="#ctx0" brushRef="#br0" timeOffset="144591.4823">13293 14028 252 0,'-6'-5'93'0,"3"10"-50"0,-9 11-24 0,9-8 29 0,-3 8-15 31,-3 13-1-31,-3 5 1 0,0 6 1 16,0 5-18-16,6 3 0 0,3-1-2 15,3 1 4-15,3 0 1 16,3-6-13-16,0-5-5 15,3-8-1-15,3-5 1 16,3-11-7-16,0-13-1 16,0-10-9-16,-3-9-3 0,-3-2-19 15,-3-6-5-15,-6-2 0 16,-9 3 3-16,-15-1 25 16,-12 4 11-16,-6 1 37 15,-2 12 18-15,2 4 5 16,3 4 1-16,4 2-14 15,5 0-6 1,3 2-17-16,9 1-5 16,9 0-11-16,9-1-3 15,12 1-3-15,6-3-2 16,9-3-6-16,18-2-4 16,8-5-12-16,7-6-6 15,2-3-12-15,-5 1-3 16,-4 2 13-16,-5 3 7 0,-6 5 14 0,-4 2 5 15,-5 9 23-15,-6 5 10 16,-6 8 12-16,-9 8 4 16,-6 7-10-16,-1 4-7 15,-5 4-5-15,0 4-2 16,-2 2-9-16,2-6-3 16,-3-4-5-16,0-6-1 0,3-8-26 15,0-8-11-15,0-13-28 16,0-16-8-16,-3-15-73 15,-3-12-48 1,-3-18 89-16</inkml:trace>
  <inkml:trace contextRef="#ctx0" brushRef="#br0" timeOffset="144707.9538">13549 13994 276 0,'0'2'104'0,"3"1"-56"0,3 2-58 0,-3-2 16 16,6 2-15-16,5 6-4 15,1 7-20-15,6 1-6 16,3 5-62-16,0 2-26 16</inkml:trace>
  <inkml:trace contextRef="#ctx0" brushRef="#br0" timeOffset="145398.4439">13858 14303 264 0,'-6'-15'101'0,"6"9"-54"0,3-7-50 0,0 5 19 15,0-3-1 1,3-2 3-16,3 3-5 16,3 2 0-16,3 5-8 15,3 3-1-15,3 3 2 0,-3 5-3 16,-4 8-2-16,-2 2 0 16,-6 6-1-16,-9 5 2 15,-3 0 3-15,-6-2 7 16,-2 4 4-16,-4 1 7 0,-3-8 3 15,-6-6-7-15,-9-7-4 16,-5-8-8-16,2-3-5 16,-3-6-4-16,7-2 1 15,8-2-6-15,6-6 0 16,12-8-8-16,9 0-1 0,12-2 2 16,9-3 1-16,9 2-1 0,5 3 1 15,4 6 5-15,3 5 4 16,5 5 1-16,-2 5 1 15,-6 8 8-15,-7 6 4 16,-8 5 14-16,-6 5 10 16,-6 5-1-16,-6 4 1 31,-6-4-11-31,-3 1-1 0,-6-1-4 16,-3-5 0-16,3-2-9 15,0-6-3-15,0-3-9 16,3-4 0-16,3-12-1 15,6-4-1-15,9-11-10 16,6-8-2-16,9-11-5 16,3-8-2-16,5-2 5 0,-2 8 1 15,-3 7 6-15,-3 11 3 16,-4 11 5-16,-5 11 4 16,0 10 16-16,-9 13 7 15,-3 8 15-15,-3 5 6 16,-3 3-4-16,-3-2-1 0,0 2-11 31,0-3-3-31,3-5-14 0,3-2-7 16,6-11-13-16,6-9-5 15,15-12-33-15,2-8-14 16,7-11-56 0,0-10-26-16,-6-1-23 15</inkml:trace>
</inkml:ink>
</file>

<file path=ppt/ink/ink2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3:14:26.436"/>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definitions>
  <inkml:trace contextRef="#ctx0" brushRef="#br0">2875 6496 608 0,'-9'31'0'0,"-3"-2"0"0,9-18 2 15,3 5-6-15,3 0 1 16,9 0-1-16,0-6 2 16,6-2 1-16,2-3 1 0,7-5 2 15,3-2-3-15,6-1-2 16,2 3 2-16,-2 8 2 16,-6 5 9-1,-6 6 3-15,-6 7 5 0,-9 14 1 16,-9 5-8-16,-6-3-4 15,-9-2 2 1,-3-6 4-16,-6-5-3 0,0-5 0 16,-3-8-4-16,-5-11 1 15,-4-10-15-15,-6-16-5 16,4-19-15-16,5-5-5 0,12-16-7 16,9-15-3-16,12-14-12 15,9-8-5-15,12-11 8 16,3 4 7-16,2 4 18 15,4 14 12-15,6 18 18 16,6 21 10-16,2 24 31 16,4 19 14-16,2 29-1 0,-5 21-2 15,-9 16-17-15,-3 21-6 16,-10 13-6-16,-2 3-1 16,-6 8-8-16,-3 0 0 15,-3-14-8-15,-3-15-3 16,-3-16-3-16,-3-19-3 0,0-13-8 31,-3-21-5-31,0-26-11 0,-3-22-5 16,-3-18-4-16,3-22-2 15,6-10 1 1,6 11 3-16,3 13 16 0,0 13 6 16,3 24 19-16,0 13 10 15,0 19 8-15,0 15 6 16,-1 19-10-16,1-2-2 0,3 2-9 15,6 2 0-15,0-4-8 16,0-6-1-16,-3-5-2 16,5-6-2-16,4-5-2 15,0-7 1-15,-3-9-4 16,0-10 1-16,-1-8-11 16,-2-14-3-1,-3-7-2-15,-3-11 0 16,0 8 6-16,-6 5 6 15,-3 9 5-15,0 9 4 16,-3 9 4-16,-3 5 4 16,0 14 2-16,0 7 3 15,-3 8-1-15,3 5 2 0,0 11-4 16,0-5 1-16,3-3-3 0,3-2 0 16,3-6-8-16,3-3 0 15,2-4-1 1,1-6 0-16,3-8 0 0,6-6 0 15,0-7-7-15,0-8 0 16,-4-11-26-16,-2-10-10 16,-3 0-44-1,-3-9-20-15,-3-2-23 16</inkml:trace>
  <inkml:trace contextRef="#ctx0" brushRef="#br0" timeOffset="231.4852">3878 5741 288 0,'-6'19'110'0,"9"-8"-60"0,3 10-25 0,-3 0 31 15,12 11-15-15,0 21-3 16,2 10-16-16,4 16-6 16,3 3-9-16,3 11-3 0,-3-8 2 15,-3-6-3-15,-1-5-2 0,-2-16-11 16,0-13-4-16,-3-13-26 15,-3-13-12-15,-3-17-34 0,-3-20-16 16,0-25-25 0</inkml:trace>
  <inkml:trace contextRef="#ctx0" brushRef="#br0" timeOffset="401.3562">4068 5707 304 0,'-14'-40'112'0,"11"35"-60"0,0 5-23 16,3 5 33-16,3 14-21 15,2 7-8-15,4 17-16 16,6 10-6-16,3 23-6 16,-3 6 1-16,0 3 0 0,3 16-2 15,6 7-3-15,2-2-27 16,10-3-10-16,6 0-53 0,2-7-22 16,-5-12-35-1</inkml:trace>
  <inkml:trace contextRef="#ctx0" brushRef="#br0" timeOffset="10486.0646">7343 4577 268 0,'-12'-5'101'0,"12"5"-54"0,-12-3-13 0,12 3 34 0,-6 3-29 16,0-3-8-16,-6 8-16 16,3 0-5-16,-3 5-5 15,0 0-6-15,0 3 0 0,0 0 1 16,4 5 0-16,-1-2-3 16,6 7 2-16,0-5 1 31,9 3 0-31,0-5-5 0,8-3-1 15,-2-1-6-15,9-4-3 16,-3-3 9-16,0 0 5 16,-3 0 1-16,-3 5 3 15,-3-2-2-15,-3 7-1 0,-1-2 3 16,-5 5 2 0,0-5 9-16,-8 5 3 0,2-2-4 15,-12 2-3-15,3-2-3 0,-6-1-2 16,3-2-6-16,0-6 1 15,3-2-13-15,7-5-7 16,-1 0-14-16,12-17-6 16,-3 4-18-16,17-17-6 15,-2 6 1 1,9-16 1-16,-3 5 15 16,9-5 8-16,-4 6 23 15,10 7 11-15,-6 3 62 16,-3 7 29-16,-3 1-6 15,-7 21-4-15,-2-3-21 16,-12 19-10-16,0-5-12 16,-3 7-4-16,0-2-16 0,3 3-8 15,0-4-3-15,9-1-2 16,-3-4-3-16,9-10 0 16,-3 0-9-16,6-16-3 15,-3 3-5-15,5-22-1 16,-5 6-1-16,3-19 0 0,-3 9 8 15,0-9 6-15,-3 6 5 0,-1 2 2 16,-2 5 7-16,-3 6 4 16,0 5 3-16,-3 11 3 15,0 0-7-15,0 10-1 16,-3-2-2-16,0 13-1 16,0-3-6-16,0 3 1 31,0-3-2-31,3-3-2 0,-3 1-15 15,3-11-5-15,0 0-12 16,0-16-3-16,0 3-1 16,3-16 0-16,-3 2 15 15,6-20 7-15,-4 7 12 16,1-10 3-16,-3 5 16 16,3 8 8-16,-3 5 18 0,9 11 8 15,-3 2-11-15,3 22-7 0,-3 0-10 16,0 23-4-16,-3-2-7 15,0 16 0-15,-3-6 1 16,-1 22 2 0,1-11-3-16,0 2-3 0,0-7-2 31,-3-6-3-31,0-5-6 0,0-8-1 16,0-2-4-16,3-22 0 15,0 1 3-15,0-17 5 16,0 3 0-16,3-7 1 15,0 1 2-15,6 1 2 16,-3 3-3-16,3 4-2 16,-1 4-1-16,1 7 3 0,-3 1 4 15,0 7 3-15,-3 0 6 16,-3 14 3-16,0-3-2 16,-9 13 2-16,0-6-2 15,-9 4 0-15,3-3-5 16,-12-3 0-16,4-3-5 15,-10-2-2 1,6-2-5-16,0-7-2 16,3 1-17-16,9-13-5 0,0 0-10 15,15-14-2-15,0 3-7 16,15-7 0-16,-3 1 12 16,15-4 8-16,-7 5 3 15,16-8 2-15,-6 5 15 16,6 0 6-16,-7 3 21 0,-2 5 12 15,-6 3 19-15,-9 5 10 16,-3 0-19-16,-15 13-7 16,0 1-8-16,-12 9 0 15,0-1-6-15,-3 7-1 16,0-3-7-16,3 6-3 16,0-5-5-16,3-1-4 0,3-2-3 15,6 0-1-15,0-3-1 16,12-5 3-16,0 0-2 15,12-5-1-15,-3-1 0 16,6-4 3-16,-4 2-2 16,1-3-1-16,-3 0 5 15,-3 3 1 1,-3 0 0-16,-9 11 1 16,0-3 0-16,-15 8 3 15,3-3 1-15,-15 6 3 16,3-4-5-16,-9 1-1 15,3-3-7-15,1-5 0 0,2-2-12 16,3-14-3-16,3 2-13 16,3-25-5-16,0 4-12 0,6-23-3 15,3 8 6-15,9-22 2 16,0 11 20-16,18-8 11 16,-3 11 10-16,12-3 6 15,-7 11 19-15,7 10 9 16,-3 6 10-16,0 10 4 15,-7 3-5 1,1 21-2-16,-3-1-9 16,-3 25-2-16,-3-5-11 15,-3 23-5-15,-3-2-1 16,-3 15 0-16,-3-7 1 16,-3 4 0-16,0-7-6 15,0-5-2-15,0-8-13 0,0-11-7 16,0-5-9-16,-3-19-2 15,3 0-8-15,0-31-3 16,0 5 5-16,3-22 3 16,0 6 17-16,6-8 7 0,-1 6 5 15,7 4 1-15,-3 6 15 16,6 13 10-16,0 3 0 16,6 16 3-16,-3-1-7 0,5 9-1 15,-2-3-9-15,3 5-2 16,-3-2-3-16,3 2-1 15,-7 0-1-15,1-5 0 16,0 0-5-16,-3-11-1 16,-3 1-4-16,0-12-1 31,0 4-10-31,-3-14-3 0,-4 5-4 16,-2-10 3-16,0 3 2 15,-6 2 4-15,0 0 13 16,0 11 6-16,0 2 7 15,-6 19 6-15,3 0 2 0,-5 19 1 16,2-6 4-16,0 11 2 16,0-3-5-16,6 8-2 15,0-5-9-15,6-1-4 16,-3-4-3-16,6-3 0 0,-1-6-4 16,10-7-2-16,-3-1-9 15,9-15-5-15,-3 0-9 16,3-16-4-16,-4 5-21 31,1-16-7-31,-3 3-19 0,0-19-6 16,-3 9-37-1</inkml:trace>
  <inkml:trace contextRef="#ctx0" brushRef="#br0" timeOffset="10670.6304">9304 4180 252 0,'-3'-13'93'0,"3"13"-50"0,0 5-13 0,0-5 34 16,0 11-14-16,0-3-2 0,0 18-10 15,0-4-3-15,0 23-20 16,0-8 0-16,3 18-1 0,0-7-7 16,0 13-2-16,0-8-3 15,3 10 1-15,0-13-18 0,0-5-4 16,0-5-26-16,3-19-12 16,0-2-31-16,0-30-14 15,-3 3-32 1</inkml:trace>
  <inkml:trace contextRef="#ctx0" brushRef="#br0" timeOffset="10855.3864">9462 4077 312 0,'-6'21'118'0,"6"-21"-64"0,-3 56-30 0,3-48 35 16,0 18-23-16,0-2-8 15,0 26-14-15,0-7-5 16,3 15-5-16,0-8-3 0,0 16 2 15,0-10-18-15,3 13-6 16,0-11-32-16,0 5-14 16,0-10-90-16</inkml:trace>
  <inkml:trace contextRef="#ctx0" brushRef="#br0" timeOffset="23968.9887">9045 7519 284 0,'-21'3'107'0,"21"-3"-58"0,-29 8-40 0,26-8 25 15,-15 11-13-15,3-3-1 16,-15 13-6-16,3-5-1 15,-2 10-7-15,5-5-4 0,3 6-1 16,3-3-4 0,6 5 2-16,3-8 3 15,18 5 1-15,0-2-4 16,18 0 1-16,-3-3 0 16,5 5 2-16,-2-4 5 0,9 1 6 15,-9-4 8-15,5 5 7 16,-5-6-2-16,-3 9-1 15,-6-6 4-15,-12 8 2 16,0-5-11-16,-12 2-4 0,0-5-9 16,-6 3-3-16,0-5-2 15,-18-3-2-15,7-3-2 16,-22-8-1-16,3 1-14 16,-8-17-6-16,8 3-10 15,-15-13-5 1,10 5-17-16,-4-5-5 15,10 2-41-15,5 3-17 16,6 3-7 0</inkml:trace>
  <inkml:trace contextRef="#ctx0" brushRef="#br0" timeOffset="33866.0879">9018 8980 224 0,'-6'-13'85'0,"6"13"-46"0,-8-13-15 0,8 10 27 0,-6-5-13 16,0 3-2-16,-3-3-8 16,0 2-3-16,-9 4-13 15,3-1-5-15,-12 8-1 0,6-2 3 0,-8 10 2 16,5 1-5-16,-6 9-2 16,3-4-2-16,0 7 1 31,7-2-2-31,-1 8 2 15,3-6-2-15,6 3-1 16,0-5 1-16,6 3-1 0,0-3-3 16,12-1 0-16,-3-2 2 15,18 1 2-15,-3-4 0 16,15 1-1-16,-4-3-2 16,7-1 1-16,-3 1 1 0,0 0 2 15,-7-3-1-15,7 6-1 16,-9-3 3-16,0 8 0 15,-6-3 3-15,-7 13 3 16,-2-5 5-16,-6 11 3 16,0-8-7-16,-6 7-1 15,0-7-3 1,-14-3 1-16,2-2-2 16,-18-9 0-16,0-2-6 15,-8-5 1-15,5-3-2 0,-6-14 0 16,6 1-3-16,-5-13-1 15,5 2-8-15,0-5-2 16,7 2-20-16,5-2-7 16,3 2-28-16,15 1-12 0,0 2-55 15</inkml:trace>
  <inkml:trace contextRef="#ctx0" brushRef="#br0" timeOffset="43973.5652">8578 7549 288 0,'-27'21'110'0,"27"-21"-60"0,-6 58-36 0,6-50 28 15,-3 18-25-15,0-2-6 16,0 21-8-16,0-8 0 15,-3 27-2-15,0-11-23 0,0 18-9 16,3-13-111 15</inkml:trace>
  <inkml:trace contextRef="#ctx0" brushRef="#br0" timeOffset="44921.5887">8352 9181 244 0,'-30'-8'90'0,"30"8"-48"0,0-5-25 0,0 2 27 16,3 1-21-16,0-1-5 15,12 3-7-15,-3 0-2 16,8 5-5-16,-2 0 4 0,9 11 2 31,-6-2-5-31,3 17-1 0,-6-4 0 16,-6 5 2-16,-1-6-3 15,-11 16 0-15,0-7-1 16,-17 12 1-16,2-7 9 16,-15 5 4-16,3-5 10 15,-3-3 4-15,4-3-5 16,2-5-3-16,3-5-8 0,3-5-1 15,3-4-10-15,9-1-4 16,0-4 0-16,12-7 0 16,0 0 1-16,18-3 0 15,-3 0 2-15,15-3 1 16,-7 0-48-16,7 1-19 16,-6-1-116-16,6 3-52 15,-7 0 115-15</inkml:trace>
  <inkml:trace contextRef="#ctx0" brushRef="#br0" timeOffset="53209.5902">10709 9112 244 0,'-6'-18'93'0,"6"18"-50"0,12-16-30 0,-9 13 22 0,6-2-9 16,0 0-1-16,9-1-12 31,-3 4-5-31,5 4-5 0,-2 1 8 0,0 10 6 16,-3-2-9-16,0 21-4 15,-3-6-1-15,-9 14 0 16,0-6-1-16,-12 3-2 16,3-5 3-16,-15 5 0 15,3-5 7-15,-9-1 4 16,4-4 4-16,-4-1 3 0,3-4 0 16,0-4-1-16,3-2-4 15,7-3-2-15,2-2-6 16,9-3-3-16,0-3 2 15,18-2 0-15,-4-1-1 16,31-4-1-16,-6-1-3 16,8-2-2-1,-5-1-2-15,6 4 1 16,-6-1 1-16,5 3 0 16,-5 0 2-16,-3 3 3 15,-4-1-22-15,-8 1-10 16,-3-3-18-16,-12 0-7 15,-3 0-23-15,-3-3-8 0,0 3-59 16</inkml:trace>
  <inkml:trace contextRef="#ctx0" brushRef="#br0" timeOffset="53527.6938">11295 9287 364 0,'-5'3'137'0,"5"-3"-74"0,-6 26-54 0,6-23 32 31,0 10-19-31,0-3-4 16,-3 20-7-16,0-7-2 0,3 28-5 15,0-9-3-15,3 27 0 0,0-8-4 16,3 7 2-16,-3-9-10 16,2 4-3-16,1-10-26 15,0-8-9-15,0-5-39 16,0-16-16-16,0-6-25 16</inkml:trace>
  <inkml:trace contextRef="#ctx0" brushRef="#br0" timeOffset="53758.4441">11370 9345 252 0,'12'-32'96'0,"-12"32"-52"0,9-16-10 15,-6 14 34-15,3 2-20 16,0 0-5-16,0 5-21 16,0 0-6-16,2 6-10 15,1-3 3-15,3 5 1 0,0-2-1 0,0-1 2 16,-3 1 0-16,-3 2 3 15,0-2-7-15,-9 10-2 16,0-3-3-16,-6 12-2 16,0-7-2-16,-9 1-1 15,3-3-38-15,-23 3-17 0,5-5-123 16</inkml:trace>
  <inkml:trace contextRef="#ctx0" brushRef="#br0" timeOffset="61310.7849">8489 10451 184 0,'14'-13'71'0,"-14"13"-38"0,30 16-28 0,-24-16 19 16,6 10-11-16,0 1-2 15,6 7 0-15,-3-2 3 16,3 3-8-16,-4-3 1 0,-2 0 3 16,0-3-4-1,-6 5-1-15,0-2 0 0,-9 8 1 16,0-3-1-16,-6 3 0 16,0-3 5-16,-14 0 4 15,2-2-3-15,-15 7-1 16,6-5-2-16,0 1 2 0,4-4-5 15,5-2-3 1,3 0-1-16,18 0-1 16,0-6-3-16,15 6 2 15,0-3 1-15,9 3 0 16,-4-2 0-16,4 1 0 16,-3-1 0-16,0 2 2 15,-3-3 19-15,-3 8 10 16,-3-3 0-16,-9 17 2 0,0-6-8 15,-9 13-3-15,0-7-6 16,-15 2 0-16,3-6-9 0,-24-1-4 16,7-4-2-1,-7-2-1-15,6-6-3 0,3-7 2 16,4 0-28-16,8-11-10 16,3 0-23-16,12-11-6 0,0 0-35 15,30-12-11-15,-3 1 7 16</inkml:trace>
  <inkml:trace contextRef="#ctx0" brushRef="#br0" timeOffset="61711.1042">9146 10737 344 0,'-35'10'129'0,"35"-10"-70"0,-36 16-51 0,33-13 27 15,-12 7-16-15,3 1-1 16,-18 10-4-16,4-5 1 16,-7 0-8-16,3-3-4 0,6 16 0 0,6-5-4 15,13-3-2-15,2-2 2 0,14-3 2 16,1 0-2-16,9-1 0 16,0-1 1-16,6-1 0 15,-3-3 0-15,8 4 2 16,-5-4-1-16,0 6-1 31,-6-3 9-31,-6 6 4 0,-3-3 11 16,-15 13 7-16,0-5-14 15,-12 7-7-15,3-4-6 16,-12-3-1-16,3-6-2 16,-23 6 2-16,8-3-4 15,-15-8 0-15,13-2-23 16,-1-8-10-16,6-1-26 0,6-12-10 15,6-1-106 1</inkml:trace>
  <inkml:trace contextRef="#ctx0" brushRef="#br0" timeOffset="66579.5234">10697 10395 300 0,'-9'-7'112'0,"9"7"-60"0,12-6-43 15,-9 4 25-15,9 2-19 16,-3 0-3-16,18 8-4 0,-3-3 0 16,5 8-4-16,-2-2-1 0,0 12 3 15,-3-1-1-15,-3 4 2 16,-4-2-4-16,-2 0 0 16,-3-3-1-16,-9 0 1 15,-3-2-2-15,-12-1-1 16,3-2 3-1,-20-3 0-15,5-2-4 16,-6-1 1-16,3-2 0 16,3 0 0-16,4 0-3 15,8 0 0-15,0 0 4 16,15 0 1-16,0 0 0 0,18 3-2 16,-4-4-2-16,10 1 1 15,-3 0 1-15,3 6 0 0,-3-4 13 16,-7 6 6-16,1-3 8 15,-9 11 4-15,-3-5-9 16,-18 12-2-16,3-7-6 16,-23-3-1-16,5-2-7 15,-12-3-2-15,6 0-4 16,-17-6-3-16,8-2-7 0,-5 0-2 16,5-3-17-16,9-2-9 15,6 0-40-15,21-9-17 16,0 1-65-1</inkml:trace>
  <inkml:trace contextRef="#ctx0" brushRef="#br0" timeOffset="66829.6718">11429 10560 364 0,'-14'26'134'0,"14"-26"-72"0,-21 34-41 0,18-31 33 0,-6 21-27 16,0-3-7-16,-3 35-11 15,0-9-1-15,-3 22-5 16,3-8-2-16,3 26 2 0,0-13-13 16,6 6-3-16,0-14-27 15,6-5-9-15,0-11-48 16,3-13-18-1,0-5-21 1</inkml:trace>
  <inkml:trace contextRef="#ctx0" brushRef="#br0" timeOffset="67130.0197">11382 10549 348 0,'-3'0'132'0,"3"0"-72"0,12-50-46 0,-9 42 33 16,3 5-24-16,0 3-5 15,6 11-7-15,-4-3-2 16,16 10-5-16,-3-2-1 0,9 0 3 16,-3-3-1-16,-1 3 2 15,-2-3-4 1,-3 6 0-16,-3-3 8 0,-15 5 4 0,0-3 2 16,-24 3-1-16,3-5-4 15,-15 6-2-15,4-4-6 16,-25 1-3-16,9-4-3 15,-8 1 1-15,8-2-26 16,4-7-11-16,5 1-45 31,6-5-17-31,6 0-71 16</inkml:trace>
  <inkml:trace contextRef="#ctx0" brushRef="#br0" timeOffset="68939.8398">12974 10538 288 0,'-12'-8'107'0,"12"8"-58"0,15-2-44 15,-12-1 24-15,6 3-12 0,0 0 1 16,6 5-7-16,-3 1-1 15,6 4-6-15,-3-2-3 0,5 8 0 16,-2-3 1-16,3 3 3 16,-3-3-2-16,-3 6 0 15,-3-3 1-15,-12 2 0 16,0-2 0-16,-12 0 0 0,3-3-2 16,-9 1-2-16,3-4-2 15,-15 1 1-15,7-1 5 16,-4 1 5-16,3-3-1 15,6 0 1-15,3-3-10 16,15 0-1-16,0 1 0 16,15 2 1-1,-3 0 1-15,15 5 2 16,-3-3-1-16,14 6-1 16,-5-3 1-16,3 3 1 0,0-5 8 15,-10 7 3-15,-5-2 2 16,-15 5 1-16,0-2-2 15,-21 2 1-15,3-2-6 16,-14-3-3-16,2-3-3 0,-18-5-3 16,6 0 1-16,-14-6-1 15,5 1-3-15,3-11 0 16,7 3-14-16,8-6-6 16,3 1-24-16,21-14-7 15,0 5-27-15,21-5-11 16,-3 3-37-1</inkml:trace>
  <inkml:trace contextRef="#ctx0" brushRef="#br0" timeOffset="69487.857">13861 10202 284 0,'-15'6'107'0,"15"-6"-58"0,-9 34-33 16,9-31 29-16,0 13 2 16,0-3 4-16,-5 21-14 15,-1-5-5-15,-6 29-19 16,3-7 3-16,-6 15 2 0,0-11-6 0,-3 20-2 16,3-12-1-16,0 3-1 15,3-10-4-15,4-3-3 16,-1-11 0-16,0-13-1 15,3-2 0-15,0-22 0 16,0 0-3-16,0-29 2 31,3 6-4-31,-9-19-1 0,0 5 3 16,-3-13 1-16,3 8-1 16,-9 5 2-16,4 3 1 0,-7 13 2 15,3 3-1-15,-12 13-1 16,6 0 1-16,-8 19-1 15,5-4 2-15,-9 15 1 16,6-4 3-16,1 14 1 0,5-3-3 16,3 5-3-16,6-8 0 15,6 1 1-15,3-3-3 16,15-3 0-16,0-5-1 16,15-9 0-16,-3-1 0 15,9-9 0-15,-3-2-5 16,2-9-3-1,-2 1-21-15,3-14-7 16,-6 4-47-16,0-7-20 16,-3 4-55-1</inkml:trace>
  <inkml:trace contextRef="#ctx0" brushRef="#br0" timeOffset="71508.8048">8697 11946 192 0,'-3'-29'74'0,"3"29"-40"0,3-16-18 16,-3 13 22-16,0-2-5 15,0 0 3-15,0 2-11 16,0 0-3-16,-6 6-13 0,3 0-1 0,-6 15-1 0,0-2-3 16,-6 21-1-16,3-5-1 15,-14 8 1-15,2-6-2 16,-18 0-1-16,6-4 1 15,-2 7-1-15,2-8 6 16,3-3 4-16,6-2-5 31,7-3-1-31,2-5-4 0,15-3-3 16,0 0-1-16,27-7 3 16,-4-1 2-16,19-5 2 15,-6 0-1-15,20-5-2 16,-8 2 1-16,18 0 1 15,-10 1-1-15,4-1 2 16,-10 0-9-16,4 1-3 0,-6-1-35 16,-4-5-16-16,-2 0-62 15,-12 0-35 1,-3 0 73-16</inkml:trace>
  <inkml:trace contextRef="#ctx0" brushRef="#br0" timeOffset="71709.208">8843 12012 240 0,'-33'16'90'0,"33"-16"-48"0,-30 21-25 16,27-18 25-16,-6 21-16 16,3-3-4-16,-5 13-11 15,2-2-3-15,-3 21-4 16,0-8-1-16,0 21 1 0,0-10-5 31,3 7 1-31,0-7 0 0,6 2 0 16,0-8-49-16,9-5-21 15,-3-5-56 1</inkml:trace>
  <inkml:trace contextRef="#ctx0" brushRef="#br0" timeOffset="72196.1037">9364 12023 256 0,'-27'8'96'0,"27"-8"-52"0,-15 13-32 0,15-13 24 31,-9 2-10-31,3 1-1 0,-9 5-3 16,3-3-2-16,-6 6-10 16,4 0 0-16,-7 4 3 0,3-1-7 15,-6 4-3-15,3 1-2 16,0-1-1-16,4-2 0 15,2 3 0-15,0-4-3 16,3 4 2-16,3-3-1 0,3 0 0 16,0-3 0-16,6 3-2 15,0 0 3-15,9-3 2 16,0-2-2-16,12 2-2 16,-3-3 2-16,5 4 2 15,-2-4 6-15,0-2 4 0,-3 0 2 31,-3 8 3-31,0-3-3 0,-6 3 0 16,-3-3-3-16,-12 0-1 16,3-2-5-16,-15 2-1 15,3-2-1-15,-9-3 1 16,3 0-2-16,-5-6-1 16,2 1-6-16,-12-6-1 15,3 3-19-15,-8-8-8 0,5 3-42 16,12-11-16-16,0 3-49 15</inkml:trace>
  <inkml:trace contextRef="#ctx0" brushRef="#br0" timeOffset="73266.4824">10858 11824 208 0,'-3'-2'79'0,"3"2"-42"0,-6 21-19 0,6-19 25 31,-3-2-13-31,0 0-5 0,-12 11-10 16,3-3-5-16,-9 16-5 16,4-6-4-16,-7 22 0 0,6-8 7 15,-9 10 7-15,6-8-7 16,0-2-2-16,4-5-2 16,5-1 2-16,0-5-1 15,12-2 2-15,0-3-2 0,18-6 0 16,-3-2-3-16,26-10 1 15,-5-1-2-15,12 6 2 16,-7-3-2-16,10 0-1 16,-10 0-2-16,13-8-1 15,-9 0-40-15,5-14-19 16,-11 4-76 0</inkml:trace>
  <inkml:trace contextRef="#ctx0" brushRef="#br0" timeOffset="73497.9475">11093 11851 260 0,'-21'18'96'0,"21"-18"-52"0,-12 11-23 0,12-11 28 0,-9 13-13 16,6-2-3-16,-5 34-11 16,-1-8-3-16,-6 18-11 15,3-7-3-15,-3 23-1 0,3-13 0 16,-3 14 0-16,3-11-2 15,3 2-2-15,0-10-24 16,6-5-9-16,0-9-32 0,9-12-13 16,0-3-54-1</inkml:trace>
  <inkml:trace contextRef="#ctx0" brushRef="#br0" timeOffset="73738.382">11367 11824 264 0,'-9'37'101'0,"9"-37"-54"0,-6 53-31 0,6-45 27 16,-3 42-14-16,0-7-5 16,-6 20-9-16,3-10-5 15,-3 34-5-15,0-15-4 0,0 10 2 0,0-13-2 0,4-8-1 16,2-9-37-16,0-17-17 15,0-6-50 1,6-40-59-16,-3 3 47 16</inkml:trace>
  <inkml:trace contextRef="#ctx0" brushRef="#br0" timeOffset="74040.2543">11406 11729 280 0,'6'8'104'0,"-6"-8"-56"0,6 18-34 15,-3-15 28-15,-1 5-12 16,1-3-2-16,6 9-12 16,-3-4-3-16,9 1-7 15,-3-3 5-15,12 0 2 0,-3 0-4 0,3 2-3 16,-4-2-6-16,4 5 0 16,-6-2 6-16,-3 5 4 15,-3-3 3-15,-9 8 5 16,0-2-4-16,-18 4 2 15,3-1-9-15,-12 7-2 0,3-5-3 32,-8 5 1-32,2-6-4 0,-9 4-2 15,6-3-5-15,-2-6 0 16,2-2-27-16,6-3-12 16,3-2-46-16,9-3-18 15,0-3-30 1</inkml:trace>
  <inkml:trace contextRef="#ctx0" brushRef="#br0" timeOffset="75203.194">13147 11700 120 0,'-3'21'46'0,"3"-21"-24"0,9-29-4 0,-6 24 18 16,3-1 2-16,0 1 2 15,-3 8-9-15,0-1-2 32,-3 17-16-32,0-3 3 0,-6 8 4 0,0-3-11 15,-9 13-2-15,3-5-5 16,-6 22-2 0,0-7 9-16,-11 9 6 0,2-8 4 0,-9 0 1 15,3-8-5-15,1 0 1 16,5-5-3-1,6-8 0-15,3-3-7 0,21-5-4 16,-3-3-1-16,24-2 1 16,-3-3-1-16,11-6 2 15,-5 1-2-15,24-3-1 16,-10 0 1-16,16 0 1 16,-9 0-14-16,5 0-5 15,-11 0-35 1,0-5-16-16,-7 0-71 15,-2-9-28-15,-6 4 87 16</inkml:trace>
  <inkml:trace contextRef="#ctx0" brushRef="#br0" timeOffset="75443.5471">13302 11856 252 0,'-21'11'93'0,"21"-11"-50"0,-12 5-24 16,12-5 29-16,-6 21-19 15,3-2-4-15,-6 31-9 16,0-8-2-16,-3 14-8 16,3-9-4-16,0 25 1 0,0-14-2 15,4 8 2-15,-1-10-2 0,0-3 2 16,3-8-18-16,6-6-4 16,3-4-29-16,5-12-9 15,-2-1-41 1,12-22-48-16,-3 0 45 15</inkml:trace>
  <inkml:trace contextRef="#ctx0" brushRef="#br0" timeOffset="75922.833">13820 11472 236 0,'9'-8'90'0,"-9"8"-48"0,-3 14-31 0,3-14 21 15,-3 16 3-15,0-1 5 0,0 17-10 16,0-5-3-16,-3 26-16 16,0-9-4-16,0 39-1 0,0-15 1 15,-3 9 3-15,3-11 6 16,-3 3 2-16,3-11-9 0,0 3-5 16,3-13-1-16,0-9 0 31,0-4-4-31,0-17-1 0,0-2-8 15,-3-19-2-15,0 1-6 16,-3-17-4-16,0 3 9 16,-8-13 8-16,2 3 1 15,-6-1 2-15,3 4 0 16,-6 12 0-16,3 3 4 16,-5 8 1-16,5 0 5 0,-9 21 3 15,6-2-4-15,-3 10 1 16,7-5-1-16,2 7 1 15,3-4-2-15,12 10 1 16,0-5-4-16,9-1 0 16,0-4-1-16,3-11 1 15,0-3-4 1,8-8 0-16,-2 1-4 16,12-12-1-16,-6 1-46 15,6-6-18-15,-3 3-83 16</inkml:trace>
  <inkml:trace contextRef="#ctx0" brushRef="#br0" timeOffset="77062.4099">15344 11851 184 0,'-6'-3'68'0,"6"3"-36"0,12-8-29 0,-9 5 15 0,2 1 11 15,-2-1 6-15,0 8-12 0,0 1-3 16,0 4-12-16,0-2 4 0,-6 11 1 15,0-3-9-15,-8 7-4 16,-1-4 2-16,-15 10 2 16,6-5-1-16,-9 13-2 31,3-5 0-31,-2 7 1 0,5-2 5 16,-6-2 6-16,6-6-3 15,3-5 2-15,4-3-5 16,5-5-2-16,3-3-2 15,12-8 0-15,0 1-2 16,23-9 2-16,-5 0-2 16,27-5 2-16,-6 3-2 0,11 0 2 15,-8 0 0-15,26-6 1 16,-14 3-2-16,8-5-2 16,-11 2-10-16,-1-5-4 15,-8 3-39-15,-6-3-16 16,-6 3-59-1</inkml:trace>
  <inkml:trace contextRef="#ctx0" brushRef="#br0" timeOffset="77342.6597">15513 11925 212 0,'-18'0'82'0,"18"0"-44"0,-6 8-16 0,6-8 28 0,0 8-15 15,0 0-3-15,-3 7-5 16,1-1 0-16,-1 31-15 16,0-8-2-16,0 21-3 0,0-8-3 15,0 19-1-15,0-11-1 16,0 6 1-16,0-11-4 16,0 2-2-16,3-7-18 0,0-6-7 15,0-7-29-15,3-9-14 16,0-5-48-1,6-13-26-15,0-3 72 16</inkml:trace>
  <inkml:trace contextRef="#ctx0" brushRef="#br0" timeOffset="77746.4187">16344 11639 256 0,'-15'-3'96'0,"15"3"-52"0,-12-10-32 16,12 7 24-16,-3-5-17 16,0 0-3-16,-3-8-8 15,0 3-3-15,-6-11-2 16,0 3-3-16,-9-8 1 0,4 3 3 15,-4 4 5 1,3 4 4-16,-3 7 4 16,3 3-5-16,-6 19-2 15,4-3-3-15,2 21 0 16,3-5-6-16,0 42-1 16,3-10 0-16,3 26 2 15,0-11-1-15,3 32 2 16,0-15-2-16,0 20-1 0,3-13-2 15,-3 3 1-15,3-16 1 0,0-5 2 16,0-11-14-16,0-10-7 16,0-9-41-16,1-12-16 15,-1-6-58 1</inkml:trace>
  <inkml:trace contextRef="#ctx0" brushRef="#br0" timeOffset="77965.5258">15811 11927 208 0,'12'-5'79'0,"-12"5"-42"0,27-3-19 0,-21 3 25 16,3-2-13-16,-1-1-3 15,10 1-15-15,-3-1-8 16,15-5-2-16,-3 3-2 0,8-9 2 15,-5 4-1-15,9-1 2 16,-6 3-53-16,-1-5-21 16</inkml:trace>
  <inkml:trace contextRef="#ctx0" brushRef="#br0" timeOffset="101139.1992">8346 13560 264 0,'38'-3'101'0,"-38"3"-54"0,27 11-33 0,-21-11 28 16,9 2-16-16,-3 1-3 15,6 0-11-15,-3-1-3 16,6-2-5-16,-4 0-5 0,1-2 0 0,-3-1-12 16,0 0-7-16,-3 3-38 15,0 0-17-15,-3 0-47 16</inkml:trace>
  <inkml:trace contextRef="#ctx0" brushRef="#br0" timeOffset="101639.3404">8301 13406 236 0,'-18'40'88'0,"18"-40"-48"0,-6 21-25 0,6-18 24 16,0 2-12-16,0 1-1 16,-3 15 0-16,0-3 1 15,0 6-14-15,0-3-1 0,0 29-1 0,0-7-4 16,3 2-2-16,0-8-5 15,0 0-2-15,0-5 1 16,3-6 0-16,0-2-4 0,6-14 1 16,-3 1 0-16,12-11-1 15,-3 0 4-15,12-18 2 32,-3 2-2-32,11-3 0 15,-2 3-1-15,3 24 0 0,-6 0 2 16,5-3 0-16,-5 1 0 15,3-4 2-15,-3-2 1 16,-4 11 3-16,-2-3 10 16,-6 16 7-16,-3-3-6 15,-9 5-2-15,-3-2-4 0,-9 13 0 16,0-5-4-16,-9 5 1 16,3-8-5-16,-12-2 0 15,3-6-1-15,-23-8 1 16,5 0-4-16,-9-21 0 15,10 3-8-15,-1-16-2 16,6 2-12-16,7-7-3 0,5 5-21 16,12-3-10-16,0 0-32 15,27 5-13-15,0 4-10 16</inkml:trace>
  <inkml:trace contextRef="#ctx0" brushRef="#br0" timeOffset="102008.3021">9117 13782 284 0,'-15'8'107'0,"15"-8"-58"0,-21-58-29 16,18 47 30-16,-6-2-25 16,0 2-6-16,-12 1-1 15,3 2 0-15,-5 3-9 0,2-1-1 0,0 14-1 16,3-2-6-16,9 2-2 15,-3-1 0-15,15 23 2 16,3-7-2-16,6 4 0 16,0-6-1-16,3 0 0 15,-3-5 2-15,3 3 0 16,0-4 0 0,-1 1 2-16,-2-2 10 15,0 4 4-15,-3-2 8 16,-6 2 2-16,0-2-7 15,-9 8-4-15,3-3-6 0,-9 3-1 16,3-8-10-16,-12-13 0 16,4-1-24-16,-7 4-11 15,3-4-42-15,-9-7-17 0,6 0-67 16</inkml:trace>
  <inkml:trace contextRef="#ctx0" brushRef="#br0" timeOffset="103339.4959">10605 13528 312 0,'-6'-16'118'0,"6"16"-64"0,12-5-63 0,-9 2 20 0,3 1-1 16,0-1 3-16,6 0-9 16,0 3-1-16,11-2-3 15,-2 2 0-15,12-3 2 0,-6 0-8 16,5 3-3-16,-5 0-48 0,0-2-22 15,-6-1-44 1</inkml:trace>
  <inkml:trace contextRef="#ctx0" brushRef="#br0" timeOffset="103739.6343">10641 13414 280 0,'-18'51'104'0,"18"-51"-56"0,-6 47-41 15,6-41 26-15,0 23-17 16,0-3-3-16,0 19-4 16,0-5 1-16,0-3-5 15,0-5-3-15,6-6 1 0,-3-5-4 0,9-2 0 16,0-3-1-16,14-6 0 16,-5-2 2-16,15-3 2 15,-3 1-1-15,5-9-1 16,-5 0 1-16,-3 11-1 0,-3 0 0 15,-4 3 2-15,-5-3 3 16,-3 10 4-16,-3-2 9 16,-12 8 6-16,0-3-4 0,-18 6-2 15,3-4-4-15,-17 4 1 16,5-3-8-16,-9-6-2 16,6-2-5-16,-14-13-3 15,8-3-5-15,-3-3 0 16,4 0-18-16,8-4-8 31,6-1-29-31,15-6-10 0,0 4-60 16,21-11-36-1,-3 5 80-15</inkml:trace>
  <inkml:trace contextRef="#ctx0" brushRef="#br0" timeOffset="103939.6133">11337 13568 320 0,'-12'32'121'0,"12"-32"-66"0,-6 47-38 0,6-41 30 0,-6 33-25 16,0-4-7-16,-3 44-10 15,1-10-2-15,-4 21-1 16,3-14-2-16,0 17 1 0,3-14-1 31,3-15 0-31,0-11-60 0,3-21-26 16,0-6-65-1</inkml:trace>
  <inkml:trace contextRef="#ctx0" brushRef="#br0" timeOffset="104195.495">11301 13494 280 0,'0'-6'104'0,"0"6"-56"0,21 0-45 15,-18 0 21-15,6 3-12 16,0 0 1-16,6 5-2 15,-3 0 3-15,3 8-7 16,-3-3 2-16,0 5 4 0,0-2-1 0,-4 13 3 16,1-5-4-16,-6 16-1 15,-3-6-4-15,-6 1 1 16,0-6-4-16,-14 5 0 0,2-5-1 16,-18-2 1-16,6-6-40 15,-2-3-16-15,2-2-104 16</inkml:trace>
  <inkml:trace contextRef="#ctx0" brushRef="#br0" timeOffset="104695.0671">13037 13425 312 0,'-3'21'118'0,"3"-21"-64"0,24 8-67 16,-18-8 17-16,11 3-6 16,-2-1 1-16,18 1 1 0,-6 0 0 15,12-3 0-15,-7 0-29 0,4 2-13 16,-6 1-69-1,3-8-39-15,-7-1 67 16</inkml:trace>
  <inkml:trace contextRef="#ctx0" brushRef="#br0" timeOffset="105114.2834">13198 13335 272 0,'-60'53'101'0,"60"-53"-54"0,-27 55-57 0,24-47 16 16,-6 16 9-16,0-5 7 16,-6 10-2-16,4-5-1 0,-1 21-11 15,3-8-5-15,6 0-2 0,0-6-4 16,6-1 2-16,0-7-1 16,12-7 0-16,-1 0 2 15,22-8 0-15,-6 0 2 0,12-5 1 16,-4-3-8-16,1 2-2 15,-6 1 4-15,-3 5 1 16,-4 0 2-16,-8 2 2 16,0 1 1-16,-9 5 1 15,0-3 6-15,-15 8 4 16,0-2-5-16,-18 2-1 0,6-3-2 16,-17-4-1-16,5-4-3 15,-12-7 1-15,6 0-11 16,-8-9-2-16,8 1-19 15,0-6-7-15,7 1-32 0,14-6-14 16,0 0-27 15</inkml:trace>
  <inkml:trace contextRef="#ctx0" brushRef="#br0" timeOffset="105633.0627">13894 13192 288 0,'-9'3'110'0,"9"-3"-60"0,0 26-45 16,0-23 22-16,0 21-11 15,0-6 1-15,0 30-6 16,0-8-1-16,0 34-6 16,0-14-3-16,-3 12 2 0,0-11 4 0,0 0 6 15,0-8-7-15,0-8-3 0,0-6-2 16,0-7-1-16,0-6-11 15,0-18-3-15,0 0-11 16,-6-24-2-16,3 1 10 16,-8-7 5-16,-1 4 8 15,-6 7 2-15,3 1 8 16,-9 23 4 0,6-3 6-16,-2 9 4 15,2-3-6-15,3 13-3 16,3-5-6-16,12 5-4 15,0-5-3-15,18 5 1 16,-3-3 1-16,15-7 0 16,-4-6-11-16,10-13-5 15,-6 0-63-15,24-13-27 0,-10 0-12 16</inkml:trace>
  <inkml:trace contextRef="#ctx0" brushRef="#br0" timeOffset="105985.7137">15073 13332 368 0,'-12'-16'137'0,"12"16"-74"0,18-18-80 0,-15 13 20 0,15 7-7 0,-4 1 2 16,16-8-18-16,-3-1-7 15,12 12 14-15,-7-1-38 0,4-2-14 16,-6-1-55 0</inkml:trace>
  <inkml:trace contextRef="#ctx0" brushRef="#br0" timeOffset="106348.9787">15165 13213 304 0,'-45'45'112'0,"45"-45"-60"0,-23 77-52 16,20-66 23-16,-3 18-11 15,3 0 1-15,0 10-6 0,0-4 1 16,3 13-5-16,0-9-2 0,6 1 0 16,0-6-4-16,17-2 2 15,-5-6 1-15,21-7 0 16,-6-3 2-16,8-8 1 15,-5 0-4-15,9-6 1 16,-10 1-2-16,-2 5 0 0,-6-3 2 16,-6 14 2-16,-3-3 5 0,-12 0 4 15,0-1 7-15,-15 4 3 16,3-3-6-16,-24 2-2 16,3-2-7-16,-17-5-2 15,2-3-4-15,-6-8-3 31,7 0-25-31,-4-6-11 0,6 4-46 16,6-17-19-16,7 3-24 16</inkml:trace>
  <inkml:trace contextRef="#ctx0" brushRef="#br0" timeOffset="107065.5549">15978 13023 192 0,'-12'-45'71'0,"12"45"-38"0,-12-53-19 0,12 45 22 16,-6-5-14-16,3 2-4 15,-3-5 0-15,0 3 0 16,0 0-9-16,0 2 3 0,0 3 4 16,0 0-6-16,0 8-1 15,3 0-1-15,0 19 2 0,0-3-3 16,-3 23 1-16,0-7-5 15,0 42 0-15,0-10-1 16,-2 18-2-16,2-13-4 16,-3 31 0-16,3-13 4 15,0-2 2-15,0-11 0 16,0 0-2 0,0-13-19-16,3-3-8 15,3-7-41-15,0-20-17 16,0-4-23-1</inkml:trace>
  <inkml:trace contextRef="#ctx0" brushRef="#br0" timeOffset="107234.4172">15668 13446 216 0,'9'-32'82'0,"-9"32"-44"0,30 37-25 0,-24-31 24 16,12-17-19-16,-4 3-7 15,7 11-7-15,-3-1-4 16,9-4 1 0,-3-1-6-16,17-5 1 0,-5 0-110 15</inkml:trace>
  <inkml:trace contextRef="#ctx0" brushRef="#br0" timeOffset="107935.5724">17052 13351 340 0,'9'3'129'0,"-9"-3"-70"0,21-11-71 16,-15 8 20-16,12-5-10 15,-3 3 0-15,17-3 2 0,-5 3 2 16,12-3-1-16,-6 0-12 0,2 8-2 16,-5 0-49-16,3-13-19 15,-6 2-38 1</inkml:trace>
  <inkml:trace contextRef="#ctx0" brushRef="#br0" timeOffset="108387.6073">17347 13216 316 0,'-39'40'121'0,"39"-40"-66"0,-24 53-47 0,21-46 29 16,-12 23-12-16,4-7-2 15,-7 17-2-15,3-8-1 16,0 8-11-16,3-6-5 0,3-10-3 16,0-3-4-16,3 11 2 15,3-6 1-15,6-7 0 0,0-3-7 16,15-11 0-16,-3-3 1 16,15-7 3-16,-3 0-3 15,8-3 0-15,-5 0-2 16,6 0 0-16,-7 3 5 15,4 7 3-15,-3-2 1 16,-6 14-1 0,-3-1 3-16,-6 13 0 15,-4-2 7-15,-11 5 6 16,0-2 5-16,-11 4 4 16,2-4-13-16,-15 7-7 15,3-5 1-15,-24-5 0 16,10-3-2-16,-10-7-3 0,9-4-11 15,0-7-4-15,7-1-15 0,2-7-7 16,6 3-16-16,12-6-5 16,0 0-15-16,27-8-6 15,-3 3-36 1</inkml:trace>
  <inkml:trace contextRef="#ctx0" brushRef="#br0" timeOffset="108969.0317">17987 13536 236 0,'12'-5'90'0,"-12"5"-48"0,-3 0-18 16,3 0 29-16,-6 0-14 16,0 0-2-16,-6 2-2 15,0 1 0-15,-9 8-19 16,3-3 4-16,-8 10 3 16,2-2-1-16,-3 10-1 15,3-4-11-15,3 9-6 16,3-4-6-16,12 2 1 15,1-5 1-15,7-3 0 16,1-3-3-16,12-10 2 0,-3-2 1 16,3-17 2-16,0 3-10 15,3-18-4-15,0 2-1 0,3-8 2 16,-4 3 2-16,7 0 3 16,-3 5 2-16,-3 0-1 15,-3 3 8-15,0 5 3 16,-3 3 3-16,-6 13 2 15,0 0-1-15,-3 37-1 32,-1-5-3-32,1 23-1 0,0-7-6 15,-3 39 1-15,0-13 2 16,-6 8 1-16,1-10 5 16,-7 15 3-16,0-15-6 15,-3 4-3-15,3-10-1 16,-3-15 1-16,3-9-3 15,-6-18-2-15,3-3-3 0,-11-18-1 16,2-1-1-16,-6-23 2 16,6 3-1-16,3-14 2 15,4 5-2-15,8-2 2 16,3 3-2-16,6-1 0 0,0 4-5 16,9 1 0-16,-3 4-12 31,5 2-4-31,-2 3-23 0,3 2-10 15,-3 3-58 1,-3 0-50-16,0 3 63 16</inkml:trace>
  <inkml:trace contextRef="#ctx0" brushRef="#br0" timeOffset="111161.9064">8420 14716 280 0,'-30'0'107'0,"30"0"-58"0,-44 48-44 16,38-43 24 0,-12 45-14-16,3-7-1 15,-9 47 5-15,3-14 5 16,-11 28-13-16,5-17 7 0,-3 21 5 16,3-18-10-16,6-2-2 15,4-14-9-15,14-6-4 16,0-9-2-16,18-14 3 15,-4-6 0-15,13-25 1 0,-3-1-5 16,18-34-1-16,-6 5 3 0,8-24 1 16,-5 8-1-16,-3-23 2 15,-7 7 3-15,-8 1 1 16,-3 7 1-16,-18 3 0 16,0 8-2-16,-18 2-2 15,4 3 5 1,-7 14 4-16,3 2-5 15,0 8 0-15,3 0-4 16,0 5-1-16,3 0-12 16,9 6-5-16,1-3-14 15,10 0-6-15,1 0-17 16,27-3-5-16,-6 0-41 16,21-12-46-16,-7 1 52 15</inkml:trace>
  <inkml:trace contextRef="#ctx0" brushRef="#br0" timeOffset="112180.3794">9051 15378 224 0,'-6'-8'85'0,"6"8"-46"0,3-19-28 16,0 16 23-16,-3-2 2 0,0 3 5 15,0-6-18-15,0 0-6 16,-3 8-10-16,0 0 4 0,-3 2 4 16,3 1-7-16,-9 10-4 15,3-2-3-15,-5 5-1 16,2-3 0-16,-6 8 2 15,3-2-1-15,3-1 2 0,0-2-4 16,0 2 0-16,6-2 1 16,9 3 0-16,-3-3 0 15,15 2 0-15,-6-2-3 16,6 0 2-16,-3-3 1 16,3 0 0-16,-3-2 0 15,2 0 2 1,-2-1 8-16,0 11 3 15,-3-2 7-15,-3 2 4 16,-3-2-6-16,-6 7 0 16,0-2-7-16,-6 5-1 15,0-5-4-15,-9 2-1 0,4-5-3 16,-13-2-2-16,3-3-30 16,-12-8-15-16,9 0-54 15,4-22-22-15,2 7-21 16</inkml:trace>
  <inkml:trace contextRef="#ctx0" brushRef="#br0" timeOffset="112865.3082">10688 14639 216 0,'-3'-5'82'0,"3"5"-44"0,-6 19-11 0,6-17 27 0,-3 17-15 15,0-6-2-15,-3 35-7 16,0-6-1-16,-5 32-16 16,2-10 1-16,-9 36 2 0,3-13 9 15,-6 22 7-15,3-14-15 16,0-2-5-16,3-17-5 16,7-9-2-16,2-9-6 0,15-18-1 15,-4-6-2-15,13-34 0 16,-3 0 3-16,12-24 0 15,-6 6-2-15,6-19 0 16,-4 5 2-16,-11-3 2 16,-3 6 4-16,-15 5 2 0,3 3-3 15,-15 5-3 1,4 3 4 0,-13 8 1-16,3 0-2 0,-3 7-3 15,6 1-3-15,4 0-1 16,2-1-20-16,18 1-8 15,0 0-13-15,14-9-5 16,-2 4-9-16,24-14-3 16,-6 2-20-16,17-7-9 0,-8 3-6 15</inkml:trace>
  <inkml:trace contextRef="#ctx0" brushRef="#br0" timeOffset="113081.025">11060 15192 324 0,'-3'3'121'0,"3"-3"-66"0,-9 24-36 16,9-22 34-16,0 14-16 15,0-2-3-15,-3 17-14 0,0-2-5 16,1 27-8-16,-1-11-5 0,0 42 1 16,3-13-2-16,0 27-1 15,0-14 1-15,-3 8 1 16,3-12-1-16,-3-1-1 0,0-16-21 16,3-11-9-16,0-7-31 31,3-24-12-31,-3-3-34 15,3-45-12-15,0 3 10 16</inkml:trace>
  <inkml:trace contextRef="#ctx0" brushRef="#br0" timeOffset="113596.3559">11034 15177 272 0,'-6'2'104'0,"6"-2"-56"0,0 3-45 15,0-3 23-15,0 0-19 16,0 0-6-16,0 0-1 16,0 0-1-16,3 0 1 15,0 0 0-15,3-3 0 0,-1 1 0 0,1-1 0 32,3 3 0-32,-3-3 0 15,-3 1 6-15,0-1 4 16,0 0 14-16,0 1 8 15,0-1-6-15,0 0-3 16,0 1-7-16,0-1 0 0,-3 3-5 16,3-3-1-16,0 1-2 15,3-1 0-15,-3 0-9 0,9 1-1 16,-3-1 0-16,12 1 1 16,-3-1 1-16,8 3 2 15,-2 0-3-15,3 3 0 16,-3-1 1-16,0 6 0 15,-4-3 8-15,-2 11 7 0,-3-2-3 16,-6 9 1-16,0-2-4 16,-12 11 0-16,0-5-1 15,-15 7 2-15,3-5-5 16,-14 3-3-16,2-6-1 16,-6-2 1-16,6-5-6 15,0-1 1 1,4-2-28-16,2-5-11 15,3-1-43-15,6-10-18 16,3 0-54 0</inkml:trace>
  <inkml:trace contextRef="#ctx0" brushRef="#br0" timeOffset="115338.7267">12956 14383 232 0,'-11'0'88'0,"11"0"-48"0,-12 13-20 0,12-13 27 15,-6 13-16-15,0-2-3 16,-3 31-5-16,3-7-3 16,-3 28-10-16,0-10-2 0,3 50-1 31,0-18-1-31,3 21-1 0,0-16-6 16,0 13 1-16,0-16 0 0,6 6 2 15,-3-11-17-15,6-19-6 16,-3-7-28-16,3-9-11 15,0-4-19-15,0-30-8 16,-3-2-6 0</inkml:trace>
  <inkml:trace contextRef="#ctx0" brushRef="#br0" timeOffset="115501.1351">12873 15380 160 0,'-9'-8'63'0,"9"8"-34"0,-3 6-16 16,3-6 19-16,0 0-16 15,0 0-4 1,0-6-12-16,0 1-2 16,0 5 0-16,0 0-19 0,3-3-6 15,0 1-54 1</inkml:trace>
  <inkml:trace contextRef="#ctx0" brushRef="#br0" timeOffset="116154.8217">12953 14716 44 0,'0'0'16'0,"0"0"-8"0,0 0 21 16,0 0 17-16,0 0-12 16,0 0-7-16,0 0-3 31,0 0-1-31,0 5-8 0,0-2-2 16,0 8-7-16,0-3-4 0,0 10 1 15,0-2 2-15,-3 29 4 16,0-5-2-16,-2 7-2 15,2-7 0-15,-6 31 1 16,3-10 6-16,-3 11 4 16,0-11 1-16,0 18 1 0,0-8-7 15,6 1-2-15,0-11-5 16,3 5-1-16,0-11-3 0,6-2-1 16,0-8 1-1,6-8 0-15,0-5 0 0,6-19 2 16,-1-2-1-16,1-11 2 31,-3 0-4-31,0-27 0 0,-3 6 1 16,0-13 2-16,-3 2-3 15,0-8-2-15,-3 6 2 16,-3 0 2-16,0 5 0 16,-3-3 2-16,0 5-2 15,-3 1-1-15,0 2 12 16,-6 3 4-16,0 2 3 0,-6 6 1 15,3 3-9-15,-3-1-2 16,3 3-3-16,-3 3-1 16,3 2-8-16,1 0-2 15,2 1-36-15,3 2-15 16,3 0-70 0,6 0-34-16,0 0 81 0</inkml:trace>
  <inkml:trace contextRef="#ctx0" brushRef="#br0" timeOffset="117602.8515">13519 14737 36 0,'3'-13'16'0,"-3"13"-8"0,6-16 39 16,-3 14 27-16,0-1-14 16,-3 0-7-16,3 1-4 31,0-1 0-31,0 6-26 0,0-1 7 0,0 14 1 16,0-3-10-16,0 30-2 15,0-9-7-15,0 35-2 16,-3-11-9-16,0 32 0 15,0-13 12-15,-3 7 8 16,0-12-8-16,0 13-2 16,0-17-7-16,3-9-1 0,0-9-3 15,0-10-1-15,0-6-4 16,0-21 1-16,0-2 0 16,-3-19-1-16,0 2-3 15,-3-12-2-15,3 2-2 16,-6-13 2-16,0 3 6 0,-6-4 2 31,0 7 2-31,-6 12 2 0,4 3-1 16,-7 19-1-16,3-1 3 15,0 6 2-15,3 0 2 16,3 13 3 0,3-5-3-16,9 10 1 0,0-5-5 15,9 3-2-15,0-5 0 16,9-9-1-16,-3-2-3 0,6-16 2 15,-3 0-19-15,9-18-9 16,-3 2-126 0</inkml:trace>
  <inkml:trace contextRef="#ctx0" brushRef="#br0" timeOffset="119028.1075">15379 14645 56 0,'0'-14'24'0,"0"14"-12"0,9-13 25 0,-6 11 25 0,0-4 5 15,0 1 3-15,-3 2-9 16,0 1 0-16,-6 10-34 16,0-3 0-16,-15 24-2 0,4-2-5 15,-16 39 1-15,6-11-3 16,-6 14-2-16,4-11 0 0,-10 27 0 16,6-14-2-16,-6 14 1 15,7-14-6-15,5 4-3 16,3-15-6-16,15-1 0 15,0-9-2-15,15-10 0 16,0-9 0-16,12-17-2 16,-3-4 3-16,24-18 0 0,-7 0-2 15,10-29 2-15,-6 5 1 16,-4-5 0-16,-5 8-3 0,-6-2 0 16,-3 4-1-16,-12 1 0 15,0 2-2-15,-15-3-1 16,0 9-3-16,-12 2 1 31,3 0-4-31,-3 3 1 16,4 2-16-16,2 3-7 0,3 0-23 15,9 0-11-15,0 3-49 16,21-5-31 0,-3 2 68-16</inkml:trace>
  <inkml:trace contextRef="#ctx0" brushRef="#br0" timeOffset="119507.616">15960 14684 204 0,'-9'-34'77'0,"9"34"-42"0,-15-19-12 0,15 17 24 0,-6-11-15 31,0 2-4-31,-9 3-5 0,3 0 0 16,-6-5-13-16,4 2 8 0,-7 1 2 15,3-1-2-15,-6 27 2 16,3-3-9-16,-6 27-2 16,4-8-7-16,2 44-4 15,3-12 1-15,3 34 2 16,0-14 0-16,6 22-1 0,0-16 1 16,3 3 1-16,0-11-3 15,3 0 0-15,0-13-12 16,3-32-5-16,0-5-19 15,0-14-6-15,0-2-11 16,-9-21-2-16,4-1 2 16,-7-20 1-1,0 5 27-15,-6-11 13 16,3 5 35-16,3-7 18 16,0 5 19-16,0 3 11 15,3 4-15-15,0 1-6 0,3 5-17 16,3 0-5-16,0 1-12 15,9 4-2-15,0 0-7 16,21 6-2-16,-6 0-2 0,18 0-2 16,-7-1-13-16,7 4-6 15,-6-1-56-15,6-2-24 16</inkml:trace>
  <inkml:trace contextRef="#ctx0" brushRef="#br0" timeOffset="120478.1662">17502 14557 140 0,'3'-31'55'0,"-3"31"-30"0,6-45 19 0,-3 37 30 16,0 0-5-16,-1 0-2 15,-2 5-22-15,0 1-10 0,-2 25-20 16,-1-1-5-16,-18 33 0 0,3-7 0 15,-27 50 2-15,9-16-2 16,-8 39 1-16,5-17 3 16,-3 15 3-16,7-19-7 0,2 9-1 15,6-19-5 1,12-22-3-16,3-9-3 0,12-12-1 16,0-7-1-16,33-27 3 15,-6 0 0-15,18-34 1 0,-7 5-3 16,7-15 2-16,-6 4 1 15,-7-5 2-15,-2 6 1 16,-9 2 1-16,-6 3 2 31,-12 8 1-31,0 2 3 0,-12 6 1 16,3 0 1-16,-12 5 0 16,6 0-6-16,-3 2-4 15,3 1-4-15,3 5-1 16,3 0-12-16,6 0-2 15,0-3-19-15,9 3-4 16,-3-3-32-16,9-2-12 0,-3-1-70 16</inkml:trace>
  <inkml:trace contextRef="#ctx0" brushRef="#br0" timeOffset="122194.7664">17933 15169 228 0,'-6'-8'88'0,"6"8"-48"0,-3-8-16 0,3 5 27 0,0-2-20 16,0 2-4-16,-3-2-8 15,0 2-3-15,-3 3-8 16,0 0-3-16,-2 5 1 0,-1 1-1 16,-3 7 0-16,3-2 1 15,-3 7 1-15,3-2-3 16,0 2-3-16,0-2 0 0,6 0 1 16,0-3-1-16,6-2-1 15,0-3-2-15,6-5 1 16,0-3 3-16,3-8 1 0,-3 0-1 15,6-11 1 1,-3 3-4-16,2-7 0 0,-2 1 1 31,3-1 2-31,-3 1-3 0,-3 7 0 16,0-1 1-16,0 10 0 16,-3 1 0-16,0 16 2 15,0-1-1-15,-3 17-1 16,0-6 1-16,-3 21-1 15,0-5 0-15,-9 21 2 16,3-10 1-16,-6 10 1 0,3-7-2 16,-3 15-2-16,0-11 1 15,-3 3-1-15,0-10 0 16,-5-11 2-16,2-8 3 16,-6-16 2-16,3-2-6 15,-12-24 0-15,7 0-1 16,-1-17 0-1,3 7-3-15,9-9 0 16,0 3 2-16,15 0 2 16,0 5 0-16,18 3-1 15,-3 2 1-15,12 6-1 0,-6 2 0 16,5 6 2-16,-2 0-1 16,3 2-1-16,-3 1 1 15,3 2-1-15,-7 0-44 0,4 0-20 16,-6 0-92-1</inkml:trace>
  <inkml:trace contextRef="#ctx0" brushRef="#br0" timeOffset="123096.5498">20210 14618 192 0,'-15'-26'74'0,"15"26"-40"0,-11-11 0 16,11 9 31-16,-3 2-20 0,0 0-5 16,-9 13-13-16,0-3-5 15,-15 22-12-15,3-3-2 0,-12 40 2 16,7-13 0-16,-16 39 2 15,6-13-6-15,-14 24-4 16,8-16-1-16,0 15 1 31,7-12 1-31,5-3 3 0,3-13-5 16,12-11-1-16,3-11 0 16,18-15 0-16,0-8 0 15,21-27 0-15,-3 0 0 16,9-28 0-16,-3 4 0 0,5-18 2 15,-5 5-1-15,3-7-1 16,-3 4-2-16,-6-2 1 0,-4 5 3 16,-8 1 3-16,0 2 0 15,-12 2 0-15,0 6 1 16,-9 2 1-16,1 4-3 16,-10 7-1-16,3 0-3 15,-3 5-3-15,3 0-31 31,3 6-15-31,3 0-39 0,9-1-17 16,0 1-21 0</inkml:trace>
  <inkml:trace contextRef="#ctx0" brushRef="#br0" timeOffset="123881.6262">20297 14983 236 0,'-3'-16'90'0,"3"16"-48"0,3-15-29 0,0 12 24 16,0-2-10-16,0-1-3 0,3 4-8 16,-4-1 0-16,7 6-9 15,0-3 0-15,3 10 3 0,0-2 0 16,0 13 2-16,0-2 0 0,-3 13 0 16,0-6-4-16,-6 24 0 15,0-7-5-15,-9 20-2 31,3-7 2-31,-6 15 2 0,0-13 4 16,-3 3 5-16,3-8-10 16,-6-5-2-16,3-8 2 15,0-9 2-15,4-4-5 16,2-14-2-16,0-2-3 16,9-17 3-16,0 1-2 15,8-14 1-15,1 4 0 0,18-17 0 16,-3 5 0-16,9-4-2 15,-7 4 0-15,4 3 0 16,-6 6 5-16,-3 10 1 16,-6 0 0-16,-6 16 1 15,-4-3 2-15,-8 14 4 16,0-3 7 0,-8 10 4-16,-1-2-6 15,0 2-1-15,0-2-5 16,6-3 0-16,0-2-7 15,9-6-3-15,-3-2 1 0,12-9 0 16,-3-2-10-16,8-8-3 16,-2 3-24-16,3-8-8 15,-3 2-62-15,3-13-25 16,-3 6-2-16</inkml:trace>
  <inkml:trace contextRef="#ctx0" brushRef="#br0" timeOffset="125748.9607">8569 16536 360 0,'-60'-21'134'0,"60"21"-72"0,-23-10-72 0,20 4 20 31,-6 14 5-31,3-5 7 16,0 0-13-16,0-1-6 15,9 6-3-15,-3-2-3 0,15-1-1 0,-3-3 0 16,11-9 3-16,-5-1 2 15,12-8 2-15,-3 2-1 16,15-7 1-16,-7 8-4 16,-2 0-2-16,-3 2 2 0,-9 17 2 15,-4-1 0-15,-14 32 2 16,0-5-2-16,-15 13 2 16,4-3-2-16,-10 21-1 15,3-7 1-15,-3 10-1 16,3-10 0-16,-3-6 0 15,3-2-3-15,3-3 2 0,3-8-41 16,9-6-17-16,0-4-36 16,12-11-16-16,0-6 0 15</inkml:trace>
  <inkml:trace contextRef="#ctx0" brushRef="#br0" timeOffset="126102.9724">9018 16796 360 0,'-14'13'134'0,"14"-13"-72"0,-27 21-55 15,24-18 29-15,-6 7-19 16,0-2-4-16,0 8-8 16,0-3-2-16,3 14-1 0,0-6-4 0,9-2-1 15,-3-4 2-15,12 1 2 16,-3-2-2-16,6-12 0 15,-3 6-1-15,6-8 0 16,-4 0 2-16,1-3 0 16,0-2 0-16,-6 10 2 15,0-2 1 1,-9 10 1-16,0-5 20 16,-12 11 11-16,0-9-3 15,-17 12-1-15,5-7-13 16,-12 7-4-16,3-7-8 0,3 4-4 15,7-3-30-15,8-8-11 16,3 0-65-16,27-8-27 16,-3 0-40-1</inkml:trace>
  <inkml:trace contextRef="#ctx0" brushRef="#br0" timeOffset="126868.0523">10653 16341 340 0,'-15'-3'129'0,"15"3"-70"0,-3-8-51 0,3 8 29 0,3 0-25 15,-3 0-6-15,6 0-5 16,0 0 1-16,11 0-1 16,1 0-1-16,21-8 1 0,-6 0-1 0,8-8 2 15,-5 3-3-15,6-5 0 16,-6 2 1-16,-1 5 0 31,-5 3 2-31,-9 13 3 16,-3 1 4-16,-12 15 2 0,0-3 1 15,-15 30 0-15,3-8 0 16,-18 15 2-16,3-2-3 16,-15 13-1-16,7-7-6 15,-4 7-3-15,6-8-3 16,3-5 1-16,3-3-19 0,9-8-7 15,1-7-26-15,17-9-11 16,-1-4-39-16,19-20-17 16,-6 6 4-1</inkml:trace>
  <inkml:trace contextRef="#ctx0" brushRef="#br0" timeOffset="127171.9872">11126 16637 268 0,'-9'-8'101'0,"9"8"-54"0,0 3-22 0,0-3 31 0,0 8-19 15,0-8-4-15,0 18-10 16,0-7-3-16,0 18-11 15,0-5-5-15,0 26-3 0,0-8-1 16,3 27 2-16,0-11-1 16,0 14-1-16,0-11 1 0,-3 5 1 15,0-8-21-15,0-10-9 16,0-11-37-16,3-11-16 16,0-7-41-1,3-35-38-15,0 8 68 16</inkml:trace>
  <inkml:trace contextRef="#ctx0" brushRef="#br0" timeOffset="127434.6616">11352 16629 184 0,'18'-55'68'0,"-18"55"-36"0,21-40 2 16,-18 32 31-16,3 5-18 16,0 1-4-16,0 4-14 0,0 1-6 15,-1 0-13-15,1 4-4 0,3 4 0 16,-3 0-3-16,0 2 0 15,0-3 8-15,-3 12 4 16,-3-4 4-16,-3 1 1 0,0-3-5 16,-12 2-1-16,0-2-11 15,-11 0-3-15,2-3-1 16,-9 3 2-16,3-3-29 16,4-5-11-16,2 0-64 0,12-5-26 15,3-1-1 1</inkml:trace>
  <inkml:trace contextRef="#ctx0" brushRef="#br0" timeOffset="127750.4974">12775 16862 156 0,'-30'3'57'0,"30"-3"-30"0,3-3-95 0,-3 3-19 15,15-3 40-15,-3-2 21 16</inkml:trace>
  <inkml:trace contextRef="#ctx0" brushRef="#br0" timeOffset="127904.0424">13498 16780 184 0,'0'5'71'0,"0"-5"-38"0,21 3-98 0,-18-3-14 16,21 0 17-16,-6 0 12 16</inkml:trace>
  <inkml:trace contextRef="#ctx0" brushRef="#br0" timeOffset="128069.6932">14284 16722 212 0,'6'8'79'0,"-6"-8"-42"0,12 8-45 0,-9-8 12 16,3-3-13-16,0 0-4 15,9 1-48-15,-4-1-23 16,13 0 19-16,-6 1 10 15</inkml:trace>
  <inkml:trace contextRef="#ctx0" brushRef="#br0" timeOffset="139869.658">8759 17518 236 0,'-83'-18'88'0,"83"18"-48"0,-33 2-60 15,30-2 7-15,-11 8 12 16,-1-3 9-16,0 3-7 16,3-5-2-16,9 16 0 0,3-9-2 0,12 19 1 15,-3-8 0-15,20 22 0 16,-2-12 2-16,18 7 2 16,-9-4-1-16,8 3-1 0,-5-5 1 15,-3 2-1-15,-4-7 0 16,-5-1 2-16,-3-2 1 15,-12 0 3-15,-3-3-3 0,-21 0 0 16,0 0-1-16,-33-5-2 16,10 0 14-16,-25-3 5 15,10-5-5-15,-10-3-1 16,9-2 6-16,10-11 2 16,5 8-15-16,24-13-7 31,0 2-1-31,24-18 2 0,-3 5-1 15,27-15-2-15,-6 2 2 16,29-3 0-16,-8 6-19 16,5-6-9-16,-5 5 4 15,8 6 4-15,-5 6-1 16,-9 1 1-16,-7 6 10 0,-5 3 5 16,-6 3 3-16,-6 4 1 15,-3-2 2-15,-7 8 0 16,-2 0-7-16,-3 8-3 0,0-8-12 15,0 8-6-15,-3-2-1 16,3-4-6 0,-3 4 10-16,3-4 14 31,0 1 9-31,0-1 2 0,0-2 3 16,-3 0 26-16,0 0 14 15,-3 6-11-15,0-4-6 16,-3 4-4-16,0-4-2 15,-9 4-11-15,3-4-5 0,-3 12-1 16,3-7-2-16,-3 9 2 16,0-2-4-16,1 1 0 0,2-1 1 15,0 7 2-15,3-5-3 16,3 8-2-16,3-6-1 16,3 1 3-16,0-6-2 15,12 3 1-15,-4-8 2 16,7 2 2-16,0-2-3 15,0-5 0 1,-3 5 12-16,0 0 7 16,-3-3 8-16,-6 3 5 15,0 5-2-15,-12 3 0 0,3 0-5 16,-12 5-3-16,0-5 0 16,-3 5-1-16,0-5-7 15,0 2-3-15,3-2-5 16,1-2-4-16,2-4-3 0,3-2-1 15,0 0-14-15,9-3-4 16,0 1-24-16,6-4-12 16,0-2-53-1</inkml:trace>
  <inkml:trace contextRef="#ctx0" brushRef="#br1" timeOffset="201960.8814">12415 9573 12 0,'101'47'5'0,"-48"-23"-2"0,16 10 9 16,-39-15 8-16,17 5-8 15,10 8-2-15,11 5-6 16,4 0-3-16,11-3 0 16,3 8 1-16,7 1-3 15,-1-1 0-15,0 3 1 0,3 5 0 16,7 3-5-16,-7-3-1 15,0-5 3-15,-6 6 1 16,-5-12-16-16,-1 1-5 0</inkml:trace>
  <inkml:trace contextRef="#ctx0" brushRef="#br1" timeOffset="203316.0642">8423 6993 116 0,'-18'-3'44'0,"21"3"-24"0,-3 3-30 0,3-3 3 16,3 3 3-16,3-1 3 15,6 4 0-15,3-1-2 16,9 3 2-16,5 2 2 0,4 6-2 15,9 3 0-15,11 10 3 16,10 0 3-16,5 8 0 31,4 3 0-31,14 10-1 0,3 6 0 16,3-1-2-16,4 11 1 16,8 3-2-16,-3 0-1 15,-3 0 1-15,3-3-1 16,7 5 0-16,-1-2 2 15,-6 0-1-15,15 0-1 16,0 5 7-16,0-3 5 0,6 6-4 16,0 2 0-16,-3 6-2 15,0-3 1-15,0-5-4 16,3 7 9-16,-12-2 5 0,3-5-5 16,-8 0-2-16,2-6-3 15,-9-2-2-15,9-6-3 16,-3-2-2-1,0-2 1-15,6-4-1 16,1 3-11-16,5-2-5 16,-9-6 10-16,6-2 7 15,21 10 1-15,-6-5-1 0,-3 0 0 16,-6 0-1-16,3 2-14 16,0 3-3-16,-3-2 20 15,0 8 9-15,-6-4-1 0,3 1 2 16,-6 0-10-16,3 5-4 15,-3-5 0-15,6-3 0 16,12 8-6-16,-6 1 0 16,3 1-4-16,9 12 2 15,-6-3 9-15,0-1 5 16,6 6-2-16,-3 11 0 0,0-6-3 16,3-10-3-16,-12 5 2 15,6 0 2-15,9 11-7 16,-12-9-3-16,3-2 0 15,12 11 3-15,0-1-4 16,-1 9 2-16,10 0 10 31,0 2 8-31,3 10 9 0,-6-4 3 16,-7-8-11-16,13 4-7 16,-18 6-2-16,0-10-2 0,12 2-9 15,-12 3-4-15,6 3 4 16,6-9 3-16,-4 1-1 15,4 10 2-15,3 5-4 16,-6-7 1-16,12 2-1 0,-10 10 1 16,1-9 7-16,12-1 2 15,-3 8-13 1,14 10-19-16,-11-12 2 16,6 15 8-16,-3-2 6 15,-16-16 4-15,10 2 2 16,-12 3-12-1,-21-21-4-15</inkml:trace>
  <inkml:trace contextRef="#ctx0" brushRef="#br1" timeOffset="209704.403">7468 7019 168 0,'-24'11'66'0,"15"15"-36"0,-3 30-35 0,9-22 10 0,0 25-5 15,0 9 2-15,0 22 1 16,0 19 3-16,3 2-3 15,0 24 0-15,0 5 1 0,3 14 2 16,3 4 1-16,0 9-6 16,3 2-2-16,0-7 0 0,0 12 2 15,-3 6 0-15,0 8-1 16,-3 0 5-16,-3 10 1 16,0 6 2-16,-3 5 0 15,0 6 0-15,-3-1 0 16,0-5 0-16,-3 0 0 15,0 5-7 1,3 11 0-16,3 13-1 0,-3 3 2 16,-3 10-1-16,-3-2-1 15,-3 0 1-15,0 13 1 16,4 2-1-16,-4 1-1 16,-3-1 1-16,-3-12 1 15,0 2 3-15,-3-27 2 16,-8-2 1-16,2-18 0 15,0-9 0-15,3-15 0 0,3-14-7 16,1 3 0-16,2-21 1 16,0 0 1-16,0 34-1 15,0-29 1-15,6-8-4 16,3-8 0-16,1-10 1 31,-1-24 2-31,3-3-14 0,0-13-7 16,3-13-30-16,0-14-13 15,3-18-32 1</inkml:trace>
</inkml:ink>
</file>

<file path=ppt/ink/ink2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3:18:11.450"/>
    </inkml:context>
    <inkml:brush xml:id="br0">
      <inkml:brushProperty name="width" value="0.05292" units="cm"/>
      <inkml:brushProperty name="height" value="0.05292" units="cm"/>
      <inkml:brushProperty name="color" value="#FF0000"/>
    </inkml:brush>
  </inkml:definitions>
  <inkml:trace contextRef="#ctx0" brushRef="#br0">10635 4244 288 0,'-12'8'110'0,"12"-3"-60"0,6 8-74 0,0 1 10 0,3 1 3 16,6 4 5-16,5 0 5 15,13-1 1-15,9-2 0 16,5 2-3-16,4-4 0 0,3-1 2 16,11-3 2-16,9 1 0 15,7-3-1-15,-4 0 1 16,4-3-1 0,17-2 0-16,3-3 2 15,-3-3-3-15,9-2 0 16,7-3 1-16,-4 0 0 15,3-3 0-15,9 1 0 16,-6 2 0-16,-9 3 0 16,6-1 0-16,0 1 0 15,-6 2 2-15,-2 1 1 0,11-3 1 16,3-1 2-16,-9 4-3 16,15-4 0-16,0 1-1 15,-9 5 1-15,9 0 0 16,3 0 3-16,-9 3-3 0,6-3-2 15,3 0 2 1,-3 0 0-16,-15 2 1 0,6-2 0 0,-3 0-2 16,-5 3-2-16,-7 0 3 15,3-1 0-15,27 4-4 16,-21-1 1-16,-15 5 0 16,-8-2 2-16,-7 6-1 15,-9-4 2-15,-2 1-4 31,-10-3 0-31,-8 0 3 0,-9 0 1 16,-7-3-1-16,-5 0 1 16,-6 0-2-16,-6-5 2 15,-6 3 0-15,-3-3 3 16,0 3-1-16,-3-3 2 16,-3 2 2-16,-3 1 5 15,-3 0-6-15,-3 2 0 0,0 0-4 16,-6 1-1-1,3-1 1-15,-3 3-2 16,0 0 1-16,0 0-2 16,3 2 2-16,0-5-2 15,0 1 2-15,3-1 0 0,0-2 3 32,3-1-3-32,-3 1 0 0,3 0 5 15,1-1 3-15,2-2-2 16,0 0 0-16,-3 0-1 15,3 3 0-15,0-3-2 16,0 0-1-16,0 0-3 16,0 0 1-16,0 0-2 15,5 0 2-15,4 0-4 0,0 0 0 16,0 0 1-16,0 3 0 16,-3-1 2-16,0 1 3 15,-3 0-4-15,0 2-1 16,-3 0 0-16,0 0 2 15,0 1-10-15,0-1-4 16,-3-2-21-16,3-1-6 0,0 1-15 16,0 2-4-16,3 1-48 15,0-1-53 1</inkml:trace>
  <inkml:trace contextRef="#ctx0" brushRef="#br0" timeOffset="55449.9924">11551 8620 208 0,'-20'-10'79'0,"20"10"-42"0,0-14-10 0,0 12 29 0,6-6-25 15,0 2-8-15,14-7-15 16,-2 3-4-16,15-6-2 16,-6 3 1-16,6-1 2 0,-4 1-2 15,7 5-2-15,-6 0 2 16,5 19 0-16,-5-3 7 16,-6 16 6-16,-3-3 3 15,-12 26 3-15,-3-7 3 16,-12 26 2-16,0-10-3 0,-12 15-3 15,3-13-3-15,-12 9 1 16,7-9-8-16,-4-13-4 16,3-8-7-16,9-24 0 15,3-2-2-15,18-27 0 16,-3 2-9-16,12-33-3 16,0 7 0-16,20-23 1 15,-5 12 5-15,15 4 5 0,-7 7 0 16,1 14 1-16,-9 4 4 15,-6 25 1-15,-4 0-1 16,-8 28 1-16,-3-4 4 0,-9 7 6 16,0-5-5-16,-6 8 0 15,3-5-4-15,-3-3-3 16,3-5 0-16,3-11-1 16,0-2-5-16,6-14-1 15,-3 1-6-15,9-35-3 31,-6 2-9-31,6-23-3 0,0 8-3 16,2-30 1-16,-2 12 9 16,3-9 5-16,-3 13 9 15,0 9 5-15,-3 7 11 16,-3 16 5-16,-3 3 2 16,-3 24-1-16,0 2 7 0,-3 30 3 15,0-6-8-15,-6 21 0 0,0-5-2 16,0 14 2-16,3-9-8 15,-3 14-3-15,3-9-4 16,0-2-3-16,0-5 1 16,3-11-1-16,0-3-11 15,9-23-5-15,-3 0-6 16,9-24 1 0,0 2 3-16,11-18 3 15,-2 5 9-15,3-7 3 16,-6 4 5-16,-3 14 1 15,-3 5 7-15,-9 19 4 16,-1-1-1-16,-7 25 0 16,-1-6-5-16,-3 21-3 15,0-5-2-15,3 0 0 0,0-5-2 16,6-3 2-16,0-5-4 16,9-5-2-16,-4-4-7 0,10-4-2 15,-3 0-11-15,9-22-5 16,-6 3-1-16,3-16 0 15,-3 3 6-15,-1-5 1 32,-2 2 10-32,-3 0 7 0,0 6 6 15,-3 4 2-15,0 1 12 16,-3 10 5-16,0 1 1 16,0 7-1-16,0-2 1 15,-3 13-1-15,0-3-3 16,-3 8 2-16,0-2-8 15,0 2-4-15,0-3-4 0,0-2-3 16,0-3-8-16,3-10-5 16,-3 0-18-16,3-25-5 15,0 7-8-15,-3-22-2 16,0 5 16-16,0-13 10 16,0 8 27-16,-3 2 13 15,0 6 17-15,0 5 7 0,0 6-10 16,3 10-3-16,0 3-16 15,0 10-4-15,0 0-7 0,6 6-3 16,0-1 0-16,6 4-1 16,-1-4-3-16,13 1 2 15,-6-3-17-15,12-6-8 32,-6 1-6-32,6-3-1 0,-7 0 20 15,-2-3 10-15,-3 3 5 16,-6 3 4-16,-3 0 14 15,-9 10 10-15,0 0 1 16,-9 8 2-16,0-5-3 16,-3 13 1-16,0-2-11 15,3 5-4-15,3-6-12 0,6-5-2 16,0-2-2-16,9-3 0 16,0-3-5-16,9-19 1 15,0 4-16-15,6-22-6 16,-6 3-18-16,5-19-7 15,-2 6 5-15,3-22 5 16,-6 9 16 0,0-4 10-16,-3 9 19 15,-3 2 7-15,-1 9 19 16,-2 4 10-16,-3 6 2 0,0 10-1 16,-3 3-9-16,-3 24-3 15,0-3-10-15,-6 19-1 16,3-5-5-16,-3 10 2 15,3-6-6-15,0 12-3 0,0-6-3 16,0 0-3-16,3-5 1 16,6-11-1-16,-3-3-11 15,9-20-3-15,0-1-4 16,15-21-2-16,-3 3 9 16,12-13 6-16,-10 5 2 15,1-1 1-15,-6 7 6 0,-6 15 2 16,0 0 6-16,-12 21 5 15,0-2-3-15,-9 20 2 16,3-4 0-16,0 12-1 16,0-4-7-16,9-1-3 15,-3-5-5-15,12-10-1 16,-4-3 1 0,7-16 2-16,0 0-10 15,3-16-4-15,-3 3-23 16,6-8-8-16,-6 2-61 0,2-2-25 15,-2 2-30 1</inkml:trace>
  <inkml:trace contextRef="#ctx0" brushRef="#br0" timeOffset="56997.323">14123 8247 144 0,'0'-45'55'0,"0"45"-30"0,-6-40 32 0,6 32 39 16,-3 1-22-16,0-1-9 15,0 5-23-15,0 3-9 0,-3 13-19 16,0-2-2-16,-5 26-1 0,-1-5 0 15,-9 36 3-15,3-7-7 16,-3 24-2-16,3-14-1 16,0 9 2-16,4-14-3 15,5-3-2-15,0-10-7 32,9-10-1-32,0-6-24 0,23-24-7 15,-5-3 9-15,21-33 6 16,-6 1 7-16,2-17 3 15,-5 4 5-15,-3 6 3 16,-3 5 18-16,-6 11 9 16,-3 3 6-16,-6 12 6 15,-1 1-2-15,-2 8 1 0,0-1-16 16,0 1-8-16,0-3-5 16,0 0-4-16,3-3 1 0,3-5-1 15,0 0 0-15,6-16 0 16,-3 0-7-16,9-13-3 15,-7 3 1-15,1-12 3 32,-3 7 3-32,-9 2 4 15,0 5 2-15,-15 16 1 0,3 3 2 16,-12 20 3-16,3-1 5 16,1 17 3-16,-1-4-5 15,3 7 1-15,0-5-10 16,6 8-2-16,0-5-3 15,6-3-2-15,0-2 7 0,15-14 3 16,-3-2-6-16,17-14 1 16,-5 0-10-16,12-15-2 15,-3 2-10-15,2-13-4 16,-5 5-8-16,0-8-5 16,-3 6 10-16,-6-1 6 15,-4 6 13-15,-2 5 8 0,-3 0 3 16,-6 8 2-16,0 1 6 15,-3 7 6-15,0 0 3 0,0 7 3 16,0 1-6-16,-3 8-1 16,0-3-7-16,3 6 0 15,-3-3-1-15,3 2 1 32,0-2-4-32,0 3-3 15,0-3 0-15,6-3 1 0,-3-3-1 16,6-4-1-16,0-1 1 15,6-8 1-15,-4 1-1 16,7-14-1-16,-3 3 1 16,3-11-1-16,-3 5-14 15,3-7-5-15,-4 2-10 0,1 0-5 16,-3 3-12-16,0 5-4 16,-3 3 0-16,0 5 4 15,-3 0 18-15,0 5 10 16,0 1 11-16,0 2 4 15,-3 0 16-15,3 5 6 16,-4-2 17 0,1 5 7-16,0-3-7 15,0 3-2-15,0 0-8 16,0 0-4-16,0-3-8 0,3 0-1 16,-3 1-4-16,3-9 0 15,-3 0-5-15,3-5-3 16,0 3 0-16,0-11 1 15,0 3-1-15,0-5-1 16,0 2 1-16,-4-3 1 0,1 3-1 16,-6 3-1-16,0 0 1 15,-3 8 1-15,0-1-3 16,-2 17-2-16,-1-3 4 16,-3 18 1-16,3-5 11 15,-3 11 6-15,0-5-6 0,3 2 0 16,0-3-3-16,6-2-1 15,0-6-5-15,3-2-1 16,0 0-1-16,6-5-2 16,0-3 3-16,9-11 0 15,-4 0-4-15,10-10 1 16,-3 3-7 0,3-9-3-16,-3 3-10 15,3-8-2-15,-7 6-9 16,4-9-3-16,-3 6-8 0,3-5-1 15,-3 5 16-15,0-1 9 16,-3 7-5-16,-4-1 1 16,-2 3-9-16,0 2-3 15,0 3-32-15,-3 0-13 16,0 0-4-16</inkml:trace>
  <inkml:trace contextRef="#ctx0" brushRef="#br0" timeOffset="57365.9615">15549 8046 272 0,'-3'-21'104'0,"3"21"-56"0,-3-21-16 0,3 15 33 15,0 4-21-15,0-1-5 16,0 0-17-16,0 1-6 15,0 2-9-15,0 0 6 0,0 5 4 0,0 0-1 16,0 9 3-16,0-4-1 16,0 11 0-16,0-2-3 15,-3 7 1-15,0-2-7 0,0 13-3 16,0-5-1-16,-3 13-1 16,0-5-5-16,-3 18-1 15,3-5 3-15,-6 8 1 16,4-9 0-16,-1 4 1 0,0-8-9 15,0 5-1-15,3-8-38 16,3-3-15-16,0-5-93 16,0-11-41-16,0-2 48 15</inkml:trace>
  <inkml:trace contextRef="#ctx0" brushRef="#br0" timeOffset="60064.8175">16281 8401 112 0,'-6'-27'44'0,"6"27"-24"0,-3-16 12 0,3 14 22 16,-3-6-4-16,3-3-2 16,-6 3-5-16,0 0-3 15,-5 6-21-15,2-1 4 0,-9 11 4 16,3 0-6-16,-9 21-2 15,3-5-3 1,-6 15 0-16,7-7-2 16,-1 10 1-16,3-5-8 0,6-2-2 15,0-3-5 1,12-6-3-16,0-2 2 16,12-14 0-16,-3-2 1 15,15-16 0-15,-3 1-5 16,2-23 1-16,-2 4-5 0,0-11 1 0,-3 5 4 15,-3 0 2-15,0 6 4 16,-6 5 3-16,-3 2-2 16,-3 11 0-16,-1 0 3 15,-4 22 1-15,2-4-3 16,-6 14-3-16,3-3 0 16,0 3 1-1,0-3-3-15,6 0-2 16,0-2 2-16,3-6 0 15,-1-2-13-15,4-9-3 16,0 1-9-16,6-16-4 16,0 0-5-16,9-17-2 0,-3 7 8 15,6-9 4-15,-1 5 15 16,-2-2 6-16,-3 5 7 0,-3 9 6 16,-3 1 15-16,-6 14 9 15,-3 0-11-15,-9 22-2 16,3-4-8-16,-12 16-2 15,3-4-4-15,-3 7 1 16,3-6 2-16,-3 1 5 16,3-5-10-1,3-6-5-15,0-3-8 16,9-12-3-16,0-1-11 16,12-18-3-16,-3 2-2 15,9-23 2-15,-3 5 13 16,3-6 7-16,-4 6 4 15,-2 3 2-15,0 2 8 16,0 8 5-16,0 3 9 0,0 7 4 16,-3 1-3-16,3 13 0 15,-4 0-6-15,4 3 0 16,-3-1-8-16,3 1-1 16,0-3-2-16,3-6 1 15,-3 1-6-15,9-11-3 16,-4 0 1-16,4-5 2 0,-3 2-9 0,0-7-2 15,-3 2-2-15,-9-5 2 16,0 2 6-16,-18 1 2 16,3-1 2-16,-9 14 2 15,0 0 8-15,-6 10 5 16,3 0 4-16,0 19 3 31,4-6-1-31,-1 17 2 0,3-6-7 16,3 3 1-16,3-6-6 15,3 1-1-15,0-4-2 16,9-4 2-16,-3-3-3 16,9-6-2-16,-3 1 0 15,9-11-1-15,-4 0-2 16,7-5-2-16,-3-1-4 0,3-9-2 16,-3 1-19-16,-3-7-9 15,0 3-26-15,-4-1-10 16,-2 3-64-1,-3 0-66-15,0 3 70 16</inkml:trace>
  <inkml:trace contextRef="#ctx0" brushRef="#br0" timeOffset="64697.545">17790 7858 176 0,'-18'3'68'0,"18"-3"-36"0,-26 21-2 0,23-18 28 16,-15 20-16-16,3-1-4 16,-12 23-7-16,3-6-2 0,-5 35-16 15,2-10 3-15,-12 15 4 0,6-13 0 0,-5 35 3 16,5-19-11-16,3-11-2 16,6-10-6-16,9-5-3 15,4-9 0-15,14-2 1 16,0-8-3-16,11-21-2 15,-2-2-5-15,6-14-2 0,-3 0-9 16,12-24 0-16,-6 3 5 16,0-3 4-16,-4 5 6 15,-2 3 4-15,-3 3 1 16,-6 3-1-16,0 2 1 16,-6 2-1-16,0 1 0 31,0 2 2-31,0 1 3 0,-3-1 2 15,0 0 3-15,0 1 1 16,0-1-3-16,0 0 0 16,0 1-7-16,6-3-1 15,-3-1-2-15,9 1 0 16,-3 0 2-16,12-3 0 16,0 2 0-16,9-2 0 0,-4 1 2 15,4 1 1-15,-3 1-4 0,3 0-1 16,-6-1 1-16,-4 6 0 15,1 0 1-15,-9 8 2 16,0-2 1-16,-9 7 1 16,0 0-2-16,-12 6-2 31,3-4 7-31,-11 1 3 0,2-2-5 16,-6-4-3-16,3-2-1 15,-3-3 1-15,3-2-3 16,1-6 0-16,2 1 1 15,6-9 0-15,3 3-3 16,9-5 0-16,0 2-3 16,15-10-1-16,-3 3-3 0,17-6-1 15,-5 3 3-15,9 0 3 16,-6 2 3-16,0 6 3 16,-4 2-2-16,1 9 0 15,-3-1 1-15,0 11 2 16,-3 0-1-16,-6 8 2 15,-3-3-2-15,-4 8-1 0,1-2 7 16,-3 2 5-16,-3-3-4 0,0 3 0 16,0-2-2-16,0-8 1 15,0-3-6-15,0-6-1 16,0 1-2-16,6-14 0 16,-3 3 2-16,9-13 2 31,-3 3-3-31,6-14 0 0,-3 5 1 15,6-4 2-15,-3 4-3 16,3 9 0-16,-4 2-1 16,1 10 0-16,-3 1 2 15,-3 21 2-15,0-3-1 16,-3 6-1-16,-3-3 1 16,0 13 1-16,0-5 3 0,3 7 2 15,0-4 3-15,3-3 1 16,0-3-5-16,6-5-4 15,0-3 1-15,5-18 0 16,-2-1-1-16,0-12 1 16,-3 2-2-16,6-16-1 15,-3 6-2 1,0-19-1-16,-4 8-5 16,1-3-2-16,0 8-13 15,-3 3-5-15,-3 5-14 16,0 6-6-16,-3 2-12 0,0 8-2 15,-3 0-31 1,0 16-44-16,-3-3 45 16</inkml:trace>
  <inkml:trace contextRef="#ctx0" brushRef="#br0" timeOffset="65482.1685">18398 8525 216 0,'3'8'82'0,"-3"-8"-44"0,5 0-20 15,-2 0 25-15,6 0-7 0,-3 0-1 16,6-3-19-16,-3 3-8 16,6-8-5-16,0 3 2 0,3-6 4 15,0 1-5-15,3-3 0 16,-7-1-2-16,1-7 1 16,-3 3 0-16,-3-1 1 15,-3 3-2 1,-6 3-2-16,0 2 3 15,-9 3 0-15,3 3-4 16,-6 10 1-16,0 1 6 16,-5 12 6-16,-1-2 0 0,3 8 3 15,3-3 1-15,0 6-1 16,3-4-1-16,3 4-1 16,0-3-3-16,9 0-1 0,0-3-5 15,9-3-1-15,-3-2-1 16,9-8 1-16,-3 0-4 15,11-11 0-15,-5 3-4 16,3-13 1-16,-6 2-11 16,3-12-6-16,-3 2-8 15,0-9-3 1,-4 7-15-16,1-7-6 16,-3 7 11-16,0-1 7 15,-3 5 19-15,0 1 9 16,0 2 9-16,0 3 7 15,-3 2 17-15,0 3 8 16,0 0 2-16,0 6 1 16,-3 2-5-16,0 13-2 0,0-3-6 15,0 12-3-15,-3-4-9 16,0 14-3-16,0-6-5 16,-3 6-1-16,0-5 5 0,0 2 3 15,0-6-2-15,0-1 0 16,3-4-1-16,0-7 2 15,0-3-5-15,0-11-3 16,0 0-1-16,9-18-1 0,-3 5-3 16,14-21 2-16,-2 6-1 15,12-7 0-15,-6 9 2 16,9 3 0-16,-7 5 2 16,4 8 3-16,-6 2-2 31,3 11 0-31,-3 0 3 0,-1 8 1 15,-2 0-6-15,-3 2 0 16,-3-2-28-16,-3 3-9 16,-3-3-83-16,-6-3-35 15,0 0 6 1</inkml:trace>
  <inkml:trace contextRef="#ctx0" brushRef="#br0" timeOffset="66620.9877">19451 8017 344 0,'-6'-8'129'0,"6"8"-70"0,0 3-73 0,0-3 19 16,3-3-7-16,0 0 1 15,6-2 1-15,0 2 0 16,6 1 0-16,0-1 0 0,12-2 2 16,-3-1-1-1,8 1-1-15,1 3-2 16,0 4 1-16,-6 1 1 0,-4 5 2 15,-2-3-3-15,-12 11 0 16,0-3 1-16,-15 11 2 16,0-5-1-16,-15 7 2 15,3-2-20-15,-2 10-8 16,2-5-115-16</inkml:trace>
  <inkml:trace contextRef="#ctx0" brushRef="#br0" timeOffset="66768.2144">19808 8607 352 0,'-38'34'132'0,"38"-34"-72"0,-15 16-81 0,15-16 15 16,0 3-84-16,0-1-32 16,6 1 4-16,-3 0 8 15</inkml:trace>
</inkml:ink>
</file>

<file path=ppt/ink/ink2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3:22:33.533"/>
    </inkml:context>
    <inkml:brush xml:id="br0">
      <inkml:brushProperty name="width" value="0.05292" units="cm"/>
      <inkml:brushProperty name="height" value="0.05292" units="cm"/>
      <inkml:brushProperty name="color" value="#FF0000"/>
    </inkml:brush>
  </inkml:definitions>
  <inkml:trace contextRef="#ctx0" brushRef="#br0">16897 2495 148 0,'-6'-11'55'0,"6"11"-30"0,-11-2-1 0,11 2 22 0,-3-5-1 16,0 5 3-16,-6 0-10 0,0 0 0 15,-3 7-22-15,0 1 0 0,-6 19 0 16,3-6-4-16,-6 32-2 15,3-8 1-15,-8 29 3 16,2-13-4-16,-3 24 2 16,6-19-7-16,3 16-1 0,3-16-2 15,13 3-2-15,-1-9 1 16,8 1-1-16,1-8 2 16,6-8 1-16,0-8-6 15,9-10 0-15,-3-6-21 16,15-16-7-16,-4-2-26 15,7-14-9 1,-6 3-66 0</inkml:trace>
  <inkml:trace contextRef="#ctx0" brushRef="#br0" timeOffset="652.5868">16984 3119 168 0,'-9'-5'63'0,"9"5"-34"0,0-24-1 15,0 19 27-15,3-3-13 16,-3 3-3-16,3-3-10 15,0 0-1-15,3 0-16 16,-3 3 0-16,3 2 1 0,0 0-1 16,2 11 3-16,-2-2-4 15,0 17-1-15,0-4-2 16,0 15 2-16,-3-5-3 0,0 6 1 16,0-6-5-16,0 3-2 15,0-3 0-15,0-5 1 16,-3-3-1-16,3-5-1 15,0-3 1-15,0-10 1 16,0-1-3-16,3-18-2 0,-3 3 4 16,3-16 1-16,0 3 0 0,3-6-2 15,0 3 1 1,3 2-1-16,-3 3-3 0,0 9 2 16,-1 1 1-16,-2 14 2 15,0 0 1-15,-3 16 1 16,0-3-2-16,0 11 1 31,0 0 0-31,0-5 1 0,-3-1-2 16,3 1 1-16,-3-1-4 15,3-7-2-15,0-1 6 16,6-7 3-16,-3 0-3 16,9-11 0-16,-3 0-1 15,6-19 1-15,-3 6-2 16,5-11-1-16,-2 6-10 0,0-6-6 15,-3 6-21-15,3 2-6 16,-3 0-20-16,3 6-8 16,-4 2-32-1,1 2-41-15,0 1 49 0</inkml:trace>
  <inkml:trace contextRef="#ctx0" brushRef="#br0" timeOffset="1715.2939">17502 3006 260 0,'-3'18'96'0,"3"-18"-52"0,0 24-27 15,0-21 27-15,0 13-12 0,0-3-3 16,0 11-9-16,0-3-2 16,-3 5-10-16,0-2-3 0,0 0-1 15,0-6-2-15,3-4-2 16,0-4-13-16,0-12-4 0,0 2-13 16,3-27-6-16,0 6-12 15,3-19-3-15,-3 8-12 16,0-23-5-16,0 7 41 15,0-7 19-15,0 7 41 16,0 6 18-16,-3 5 6 16,0 5 2-16,0 5-19 0,0 6-7 15,0 5-17-15,2 9-5 16,1 1-7-16,3 6-1 16,0 0-3-16,3 0-1 15,-3 3-17-15,9-3-8 16,-3 0-13-16,6-3-3 0,0 3-16 31,6-13-3-31,-7 5 26 16,7-3 13-16,-6 6 18 15,0-5 8-15,-3 2 43 0,-3 8 18 16,0 0-4-16,-6 18-1 16,0-5-17-16,-9 22-6 15,0-6-8-15,-9 21-4 16,3-7-7-16,-9 20-3 0,3-10-3 15,3 8 2-15,0-14-7 16,6 4-4-16,0-9-2 16,12-5-1-16,-3-10-7 15,12-14 0-15,-3 0-4 16,6-24 2-16,-3 6-6 16,0-27-3-1,-3 6 3-15,-12-11 4 16,0 8 6-16,-18-3 5 15,3 6 3-15,-9 4 3 16,3 6 10-16,-3 6 7 16,4 2-3-16,2 5-2 15,3 1-13-15,3 4-2 0,3 1-1 16,6 2 1-16,3 1-4 0,9-4-1 16,0 1 1-1,15-6 2-15,-4 1-5 0,13-9 1 16,-3 0-19-16,3-12-8 15,-4 1-9-15,4-12-1 16,-3 8 15-16,3-17 7 16,-6 11 12-16,-4 3 5 0,-5 0 15 15,-6 5 6-15,-3 11 7 16,-6 13 6-16,0 0-9 16,-9 29-2-16,0-10-4 15,-3 23 0-15,0-5 0 16,-3 24-2-16,0-11-6 15,1 6-4 1,2-8-3-16,3-3 0 16,3-6-7-16,6-7-1 15,0-3-9-15,11-24-4 16,-2 1-6-16,21-30 0 16,-6 3 6-16,15-22 4 15,-7 6 3-15,-2-5 2 16,-3 5 8-16,-12 8 5 0,-3 8 20 0,-12 10 11 15,0 6-4-15,-12 23-1 16,0-2-8-16,-3 19-4 16,0-6-10-16,6 10-3 15,0-4-1-15,12-4 0 16,-3-4-7-16,12-3 0 16,0-3-15-16,8-10-5 0,-2-1-32 31,6-15-13-31,-3 2-107 15</inkml:trace>
  <inkml:trace contextRef="#ctx0" brushRef="#br0" timeOffset="3440.9281">18606 3101 208 0,'-6'-11'77'0,"6"11"-42"0,0-13-8 0,0 10 27 16,3 1-15-16,0-6-5 16,3-5-13-16,-3 2-6 15,6-5-8-15,0 3 2 0,3-6 1 16,-3 4-8-16,5-1 0 16,-2 2-2-1,3 9 0-15,0 0 4 0,-3 10 5 16,0 0 1-16,-6 17 4 15,0-9-1-15,-9 21 0 16,0-2-3-16,-6 13-1 16,3-8-3-16,-9 3-1 15,3-6-1-15,-3-2 0 16,3-3-2-16,1-5-2 0,2-6-2 16,3-10 1-16,3 0-4 15,9-21 1-15,0 2-5 16,8-28 1-16,-2 7-3 15,18-16 2-15,-3 9 5 16,9-9 4-16,-7 8-1 16,1 9-2-16,-6 1 6 0,-6 17 5 15,-3 3 2-15,-12 18 2 16,-3 0 0-16,-9 18 0 16,0-2-4-16,-3 8-3 15,3-3 0-15,0 5-1 16,0-5-5-16,6-2-1 15,0-6-2 1,12-8 3-16,0-2-7 0,12-22-2 16,-3 3-1-16,11-24-1 15,-5 6-2 1,3-19-1-16,-3 8 5 0,0 0 4 16,-3 0 1-16,-7 13 1 15,-2 5 5-15,-6 19 3 16,0 0-1-16,-9 27-2 0,0-3 2 15,-3 13 0-15,0-3-1 16,0 8 1-16,0-7-2 16,4 2 2-16,2-5-4 15,2-6-2-15,1-2-14 16,9-8-4-16,-3-6-9 16,12-18-4-1,-3 0 3-15,12-21 4 16,-6 6 8-16,8-17 5 15,-5 5 8-15,0-4 3 16,-6 7 14-16,-12 6 5 16,0 2 16-16,-18 11 9 15,3 2-10-15,-9 16-6 0,3 1-3 16,-6 17-2-16,3-1-5 16,0 9 1-16,3-4-7 0,0 4-1 15,4-4-4 1,-1-3-3-16,3-3-3 0,6-5-1 15,0-3-5-15,9-16 0 16,0 1-7-16,11-19-1 16,-2 2-4-16,9-15-1 0,-3 5 7 15,3-8 4-15,-4 5 6 16,-2 3 4-16,-3 2 3 16,-3 11 1-16,-3 3 6 15,-3 16 4-15,-3-1-1 16,3 25 2-16,-3-3-4 31,3 15 1-31,-3-7-5 0,5 8-2 16,-2-6-5-16,3 1 0 15,-3-6 0-15,3-3 0 16,-3-7-18-16,6-14-8 16,-3 0-19-16,3-26-8 15,-3 0-13-15,-6-21-4 0,0 5 0 31,-6-16 30-31,0 8 53 16,-3-3 50-16,-3-8 25 16,3 27-21-16,0 6-10 0,0 15-33 15,0-3 3-15,3 22 3 0,0-3-7 16,9 15-1-16,-3-1-9 16,8 9-3-16,-2-2-5 15,15 6-4-15,-9-6 0 0,9 3 1 16,-3-6-17-16,-1 1-4 15,-2-6-26-15,3-8-9 16,-3-2-18-16,0-17-6 16,-3 1 1-16,-1-22 2 15,-2 6 20 1,-3-10 52-16,-3 1 48 0,-3-1 34 16,-3 4 17-16,-6 3-18 15,0 3-7-15,-12 11-41 16,3-4-7-16,-17 22-1 0,5 0-7 15,-9 21 0-15,3-5-7 16,-5 19 0-16,5-6-7 0,-3 8-1 31,3-6 0-31,7 4 0 0,2-6-40 16,6-6-15-16,3-4-88 16,12-17-65-1,0-2 82-15</inkml:trace>
  <inkml:trace contextRef="#ctx0" brushRef="#br0" timeOffset="4163.5304">19939 3006 272 0,'-9'5'104'0,"9"-5"-56"0,-5 11-32 15,5-11 27-15,-3 13-21 31,3-8-7-31,-3 16-7 0,0-2-3 16,-6 13-3-16,0-6-2 0,0 6 1 16,0-6-10-16,0 1-2 15,3-6-45-15,3-5-20 16,0-3-49 0</inkml:trace>
  <inkml:trace contextRef="#ctx0" brushRef="#br0" timeOffset="4341.5059">19936 2781 268 0,'-8'-6'101'0,"8"6"-54"0,-6-2-37 0,6-1 23 15,0 3-20-15,0 0-5 32,0 3-7-32,0-1-2 15,0 6 1-15,0 0-9 0,3 3-4 0,0 0-29 16,2 7-12-16,1-2-60 15</inkml:trace>
  <inkml:trace contextRef="#ctx0" brushRef="#br0" timeOffset="5664.8154">20082 3053 264 0,'-24'19'99'0,"24"-19"-54"0,-17 37-26 0,14-34 26 16,-3 10-17-16,0-3-3 15,-6 11-4-15,3-2-1 16,-3 2-11-16,3-2-8 0,0-1-1 0,3-2 0 16,3-8 2-16,0-3-3 15,6-10-2-15,0 2-3 16,12-18 1-16,-3 3 1 16,15-17 2-16,-6 6-4 0,11-10 2 15,-5 4 0-15,3-5 2 31,-6 9 1-31,0-1 1 0,-4 8 0 16,-2 11 2-16,-3 2 3 16,-6 17 4-16,-3-1 0 15,-6 16 0-15,0-2 1 16,-3 12 4-16,0-4-6 16,-3 10 0-16,0-5-2 15,3-1-1-15,0-2-6 0,3-5-1 16,0-5-2-16,6-11 0 15,0 0-4-15,6-16-2 16,-3 0-4-16,6-21-1 16,-3 5 1-16,3-16 3 15,-1 6 5-15,1-3 1 16,-3 5 3 0,-3 8 3-16,0 6 6 15,-6 7 4-15,0 3-4 16,-6 16 1-16,0-3 1 15,0 11 5-15,0 0-8 0,0 11-3 16,0-4-2-16,3 4 1 16,0-6-3-16,3 0-2 15,0-2-3-15,6-11-1 0,-3 0-16 16,9-16-5-16,-3 0-17 16,12-16-4-16,-6 3 6 15,8-11 6-15,-5 5 19 16,3-7 8-16,-6 8 9 15,-3-3 3-15,0 7 30 16,-6 9 16-16,-1 3-7 0,-8 17-3 16,0-7-11-16,-3 22-3 15,0-4-2-15,1 14 1 16,-1-6-13-16,0 9-3 16,0-6-7-16,6 3-1 15,0-6-4-15,5-2 1 31,-2-8-16-31,9-11-6 0,-3 3-16 16,3-27-4-16,-3 9-8 16,3-19-4-16,3 5 18 0,-3-10 9 15,-3 4 23-15,-1 1 12 16,-2 6 43-16,0 4 19 16,-3 3-9-16,-3 11-6 15,0 0-16-15,-6 15-7 0,3-2-3 16,-3 13-1-16,0-2-7 15,-3 13-2-15,0-6-9 16,3 3-4-16,0-2-4 16,3-4 1-16,0-4-4 15,3-9-1-15,0 1-13 16,3-16-5 0,0 2-7-16,6-18-1 15,-3 2-1-15,9-12 1 16,-3 4 15-16,9-7 8 15,-6 5 3-15,-1 2 5 16,4-2 13-16,-12 19 9 16,0-1 1-16,-9 14-1 15,0-1-3-15,-9 17-1 0,3-3-1 16,-3 10 3-16,0-2-7 16,0 8 1-16,0-3-10 0,4-8-4 15,-1 0-3-15,6-8 0 16,0-2-11-16,6-14-5 15,-4 3-14-15,13-18-3 16,-3 2-1-16,9-11 3 0,-3 6 18 16,3-5 7-16,-3 5 7 15,0 2 4-15,-4 3 26 16,-5 14 12-16,0-6-2 16,-9 18-2-16,0-2-8 15,-3 13-3-15,3-2-2 31,0 10-2-31,0-5-10 0,0 5-6 16,0-5-3-16,6-3-1 16,0-3-20-16,3-7-9 15,0-3-49-15,6-13-20 16,-3 2-39 0</inkml:trace>
  <inkml:trace contextRef="#ctx0" brushRef="#br0" timeOffset="6479.9298">21392 3156 216 0,'-21'-10'82'0,"21"10"-44"0,-12-27-42 0,12 22 13 0,-3-8 10 16,0 2 8-16,3-7-12 15,0-3-6-15,6-8-5 16,9-14-4-16,-3 14 1 0,0 3-1 16,6 4 2-16,-3-1 3 0,3 9 2 15,-1 7 3-15,4 9 1 31,-3 3 3-31,-3 19 2 16,-3-5 2-16,-6 18 3 16,0-5 0-16,-6 13 2 0,0-6-9 15,-9 9-3-15,0-8-6 16,-9-1-4-16,3-4 8 16,-6-9 4-16,3-5-9 15,-2-10-1-15,2-3-8 0,0-21-1 16,3 2-13-16,9-21-5 15,3 6-14-15,12-17-6 16,0 6-14-16,15-10-4 16,12-19 3-16,-10 26 1 15,-2 8 30-15,9 0 14 16,-3 6 10 0,2 7 5-16,-5-2 33 15,-3 8 17-15,-3 2 11 16,-9 11 7-16,-3 11-20 15,-15 5-7-15,3-3-7 16,-9 14-2-16,0-4-10 0,-3 14-3 16,3-5-8-16,3 11-2 15,0-9-11-15,6 6-1 16,0-9-2-16,9-2-1 16,0-5-12-16,15-10-6 0,-3-1-21 15,12-19-8-15,-7 4-29 16,16-22-12-16,-9 3-21 15</inkml:trace>
  <inkml:trace contextRef="#ctx0" brushRef="#br0" timeOffset="6710.8395">22077 2746 296 0,'-36'19'110'0,"27"-9"-60"0,-9 14-39 0,9-13 26 15,0 7-5-15,3-7 1 31,-6 15-5-31,0-2-3 0,-2 19-13 16,2-14-5-16,-3 18-1 0,3-7-1 16,3 2 0-16,0-5-3 15,12-2-2-15,-3-6-4 16,9-5-2-16,-3-6-13 16,9-12-5-16,-3-1-12 0,11-16-4 15,-2 1-30-15,9-17-10 16,-6 6-46-1</inkml:trace>
  <inkml:trace contextRef="#ctx0" brushRef="#br0" timeOffset="8381.3542">22336 2783 192 0,'-6'8'74'0,"0"-8"-40"0,0 6-13 0,6 2 25 16,-3 2-6-16,0 3 1 16,-6 11-8-16,3-3-3 15,-3 16-16-15,3-5 4 0,0 11 3 0,0-6-9 16,6 0-4-16,0-6-8 15,6-4 0-15,0-3-2 16,6-14-2-16,-3-2-4 16,9-21-2-16,-3 2-9 0,8-15 0 15,-5 2 3-15,9-10 2 32,9-17 11-32,-6 9 4 15,-10 8 0-15,-5 7 2 0,-6 11 7 16,-6 11 3-16,-6 10 5 15,-3 3 3-15,0 0 2 16,-3 13 1-16,-6 11-7 16,4 5 0-16,5-2-8 15,3-14-1-15,0-3-9 0,6 1-1 16,0-3 0-16,8-3 1 16,-2-3-10-16,9-7-3 15,6-6-15-15,-6-7-4 16,-3 2-14-16,6-13-5 15,11-8 12-15,-11 2 7 16,-3 9 16 0,-3-11 11-16,6-6 4 15,-6 9 2-15,-3 5 26 16,-3 5 12-16,-4 8-1 16,-2 10 1-16,-3 12-7 15,0 7-1-15,-8 11-6 16,-1 10-1-16,-3 16-8 0,0-13-2 15,3-8-7-15,-3 21-2 16,-3-7-2-16,6 17-2 0,0-9 1 16,0-1-1-16,0-8-20 15,6-8-7-15,0-7-24 16,6-22-10-16,0-2 4 16,6-35 4-16,-3 3 8 15,12-35 3-15,6-39 19 0,-3 7 11 16,0 9 28-16,-4 10 11 15,1 8 12-15,-3 11 5 16,0 11-10-16,3 9-5 16,-3 9-4-16,0 8-1 15,3 8-2-15,-4 5-2 16,4 5-2 0,-3 6 1-16,-3 2-4 15,-3 5-1-15,-6 4 0 16,-3-1 2-16,0-8-7 15,-12 13-3-15,-12 17-3 16,3-17 0-16,10-5-2 16,-7-2 2-16,-6 5-7 0,3-22 1 15,0 1-15-15,0-11-5 16,-2-21-8-16,8 2-1 16,9 1-12-16,15 5-2 0,3-3-4 15,8 5 1-15,4 4-2 16,18 1 0-16,0 1 17 15,-4 3 9-15,-2 2 22 16,-3-6 12 0,-1 1 27-16,-2 3 11 15,-6-1-6-15,-6 0-2 16,-6 3-2-16,0-5-2 16,-6 5-1-16,-6 3 1 15,-3 5-10-15,-3 3-3 16,-6 5-9-16,3 7 0 15,-6 4-4-15,0 10 2 0,-3 3-2 16,3 5 2-16,0-3-2 16,7 1 0-16,-1-6-8 15,9-5 0-15,3-3-1 16,8-8 0-16,1-13-7 16,9-8-3-16,-3-10-8 0,6-6-1 15,-3-8-8-15,9-2-3 16,-4-6 12-16,-2 3 5 15,-6 2 9-15,3 6 2 0,-9 6 8 16,-6 9 4-16,-6 9 10 16,-3 10 5-16,-6 9 0 15,0 7 2-15,-3 8-6 32,6 3-3-32,0 5-8 0,3 0-2 15,3-3-4-15,3-5-3 16,3-5-3-16,6-8-1 15,3-6-23-15,0-10-10 16,-3 0-34-16,8-15-16 16,10-12-60-1</inkml:trace>
  <inkml:trace contextRef="#ctx0" brushRef="#br0" timeOffset="9128.4586">23726 2482 180 0,'3'-8'68'0,"-6"0"-36"0,0 5-37 16,-3 6 122-16,-9 5-38 15,6 8-20-15,-9 15-18 16,-3 17-27-16,0 13 7 0,-2 13 2 16,-7 5-7-16,0 9-2 15,-6 4-8-15,4-7-2 0,2-11-2 16,3-8 1-16,9-13-4 15,9-8 0-15,3-16-8 16,15-16-4-16,6-10-2 16,9-19 1-16,0-13-3 15,-3-21 0-15,-1 0-3 0,-5-1-1 32,-9 4 14-32,-6 4 6 15,-9 6 2-15,-15 8 2 16,-2 8 11-16,-13 8 6 0,-6 10-2 15,7 3 0-15,2 5-2 16,3 3 0-16,6 0-2 16,7 0-1-16,8 0-10 15,6 0-1-15,9-3-2 0,9-2 2 16,17-8-6-16,13-3 1 16,9-5-6-16,2-11 1 15,4-3-5-15,5-2-2 16,1 0 6-16,-10 5 3 15,-8 6 1-15,-6 10 4 16,-13 5 2 0,-5 9 4-16,-9 9 2 15,-9 7 1-15,-9 1-2 16,-3 9-1-16,-12 3 1 16,1-1 1-16,-1 3-3 15,6-3-3-15,0-2 0 16,3-11-1-16,6-7-14 0,3-7-5 15,6-12-26-15,12-8-11 16,0-11-43-16,0-8-17 16,9-7 1-1</inkml:trace>
  <inkml:trace contextRef="#ctx0" brushRef="#br0" timeOffset="9228.4292">23800 2741 44 0,'-9'21'19'0,"3"-21"-10"0,0 13-31 0,6-7-3 15</inkml:trace>
  <inkml:trace contextRef="#ctx0" brushRef="#br0" timeOffset="10012.998">23958 2895 220 0,'0'0'82'0,"3"0"-44"0,0-11-33 16,0 6 17-16,0-1-6 16,0 1 3-16,3 2 3 15,0-4 3-15,0 7-13 0,-1 0 2 0,1 7 2 16,-3 1-2-16,-3 8 0 16,-3 5-8-16,-3 6-4 15,1-1 1-15,-1 11 2 0,-3-2 4 16,-3-3 2-16,0-3 1 15,-3-6 0-15,3-4-2 32,-3-6-1-32,6-8-3 0,-3-5-1 15,0-7-3-15,3-9-2 16,4-5-4-16,5-9 0 16,3-1 0-16,5-4 2 15,4 1-1-15,3 5 1 16,-3 8 0-16,6-1 0 15,0 9 2-15,0 5 2 0,0 8-1 16,-1 6-1-16,-5 1 5 16,6 1 1-16,-9 6-2 15,-3 2-3-15,-3 5 6 16,-6 0 3-16,-6 8-3 16,-6 3-2-16,0-1 0 15,6-1-1-15,1-7-2 0,-4-4 1 16,0-6-2-16,6-8-1 15,0-7-4-15,3-6-2 16,3-11-2-16,6-2 2 0,3-3 4 16,3-2 1-16,5-3 1 15,4 0 2-15,15-3-3 32,-3 3-2-32,0 5 2 0,2 5 2 15,-5 6 0-15,-6 8 2 16,-6 8 4-16,-6 5 6 15,-1 5-5-15,-8 5-2 16,0 6-1-16,-6 0 1 16,0 2-3-16,1 1 0 15,-1-3-1-15,-3-3-2 0,6 0 1 16,6-5-1-16,-1-6-3 16,1-4 2-16,3-4-1 15,3-7-2-15,0-5-11 16,0-4-2-16,0-2-25 15,0 1-8-15,-3-4-14 16,0 0-5 0,3 1-61-1</inkml:trace>
  <inkml:trace contextRef="#ctx0" brushRef="#br0" timeOffset="10428.0253">24580 2474 288 0,'3'-8'107'0,"0"8"-58"0,3-3-35 0,0 1 28 0,0-1-1 16,0 3 5-16,0 0-8 15,0 3-3-15,0-1-19 16,-1 4 1-16,1 2 3 0,3-1-2 16,-3 4 1-16,0 5 3 15,3 5 3-15,-6 3-2 16,3 8-2 0,-6 2-9-16,-3 8-5 15,-6 3-2-15,-9 3 1 16,0 0-5-16,-17 7-1 15,-7 6 0-15,0 0 2 16,-8 0-12-16,-10-3-6 16,-17 0-13-16,5-5-7 0,-8-5-6 15,-6-3-1-15,-18-6-31 16,-1 6-13-16,-8-13-84 16</inkml:trace>
  <inkml:trace contextRef="#ctx0" brushRef="#br0" timeOffset="14542.1296">3348 6048 4 0,'6'-21'0'0</inkml:trace>
  <inkml:trace contextRef="#ctx0" brushRef="#br0" timeOffset="16259.1153">3318 5133 124 0,'-3'-24'46'0,"3"16"-24"0,0-2 18 15,3 4 30 1,-3 1-9-16,0 2-2 15,0 3-10-15,6 0-4 16,-6 6-24-16,0 2-2 0,0 7 0 16,0 12-7-16,0 18-2 15,-6 3-3-15,-3 7-2 16,0 3-3-16,-2 14-2 16,-7 4 1-16,3-7 1 0,-3-3-1 15,3-5 2-15,6-10-2 16,0-9-1-16,3-10-21 15,6-3-9-15,3-13-38 16,6-8-16-16,3-8-53 16</inkml:trace>
  <inkml:trace contextRef="#ctx0" brushRef="#br0" timeOffset="16743.3076">3798 5284 288 0,'-9'-16'107'0,"6"8"-58"0,-3 0-29 0,3 8 32 16,0 0-21-16,-6 3-8 15,0 2-7-15,-3 3-1 16,-6 10-8-16,-3 1-4 0,-3 10 0 15,1 5 4-15,2 3 4 0,3 0-4 16,0 3 1-16,3 5-3 16,9-3 0-16,6-2-3 15,9-11-2-15,12-2-2 16,0-6-1-16,3-3 2 0,-1-2 2 16,1-5 0-16,0-1-1 31,-3-2 1-31,0 0 1 15,-6 3 5-15,-3 2 4 0,-4 6 0 16,-5 4 1-16,-3-1-4 16,-3-4 0-16,-2 6-3 15,-4-3 0-15,-6-2-3 16,-6-1-2-16,-9-5 1 16,-6-5-1-16,-5-5-9 0,2-8-4 15,0-3-15-15,10-3-5 16,5-5-27-16,9-7-12 15,6-4-34-15,6-15-16 16,15-11 13 0</inkml:trace>
  <inkml:trace contextRef="#ctx0" brushRef="#br0" timeOffset="17090.8379">4092 5001 280 0,'12'-3'104'0,"-6"0"-56"0,12 3-23 0,-12 0 31 32,0 0-24-32,0 3-5 15,0 0-1-15,-3 2 0 0,0 3-13 16,0 2-10-16,-3 4-3 0,-3 4 0 16,-3 9 2-16,-6 7-1 15,0 3-1-15,0 0 1 16,0-2-1-16,0-12 0 15,6-1 0-15,3-9 0 0,6-5 0 16,3 0 4-16,3-8 5 16,3-6-1-16,0 1 3 15,0 0-6-15,3-3-1 16,0 3-2-16,0 2 1 16,-1 0-20-16,-2 6-6 15,-3 2-89 1,0 6-41-16</inkml:trace>
  <inkml:trace contextRef="#ctx0" brushRef="#br0" timeOffset="18766.86">3250 6742 216 0,'-18'-6'82'0,"15"1"-44"0,-3-3-9 0,6 3 30 15,3-3-26-15,3 0-7 32,6 0-8-32,3 0-3 0,6 3-7 15,-4 2-1-15,1 3 0 0,3 5-3 16,0 3-1-16,0 3 1 16,-3 7 0-16,-6 12-2 15,-3 12 1-15,-9 5-2 16,-6 6 2-16,-3 0 0 15,-3 3 1-15,-9 5-2 0,-3 2 1 16,-6-10 7-16,1-5 3 16,2-11-2-16,6-8 1 15,3-5-9-15,15-6 0 16,9-5 0 0,6-5-4-16,12-2 1 15,-3-6 0-15,5-3 0 0,7-2 0 0,9 2 2 16,11-5-19-16,4-2-8 15,-1-6-29-15,-2 0-11 16,-6-5-81 0</inkml:trace>
  <inkml:trace contextRef="#ctx0" brushRef="#br0" timeOffset="19215.5323">3902 6842 292 0,'-15'3'110'0,"12"-6"-60"0,-3 6-32 15,3-1 28-15,0 4-24 0,-3 4-7 16,0 4-6-16,-3 4 1 16,0 3-5-16,-3 3-3 0,3 2-1 15,0 4-1-15,0-4 0 16,4-2-3-16,2-3 2 15,0 8 1-15,3-5 0 0,3-6-3 32,5 1 0-32,4-3-1 0,3-3 3 15,9-2 0-15,3-3 3 16,0-3-3-16,-1 0 0 16,-2 0 1-16,-3 3 2 15,-6 0 1-15,-3 8 1 16,-6 3 11-16,-6 2 7 15,-3-3-7-15,-6 1-1 0,-3-3-6 16,-9 0-3-16,0-3-2 16,-2-2 0-16,-4-4-4 15,3-1-2-15,0-6-20 16,0-6-10-16,3-4-30 16,4-6-10-16,5-8-62 31,0-2-40-31,3-3 84 15</inkml:trace>
  <inkml:trace contextRef="#ctx0" brushRef="#br0" timeOffset="19915.8064">4161 6636 292 0,'-9'-3'110'0,"9"-2"-60"0,6 2-30 15,-6 3 30-15,3-2-25 16,0-1-8-16,3 3-9 15,0 0-1-15,0 0-4 16,-1 3-4-16,1-1 0 16,0 6 3-16,-3 3 1 15,-3 2-4-15,0 3-1 16,-3 8-2-16,0-1 3 16,-3 1 0-16,0 3 1 15,1-3 0-15,-1-3 2 16,3-5-1-16,0-3 2 15,0-3 0-15,0-2 3 0,3-2 3 0,0-1 2 16,0-2-3-16,0-1 0 16,3 1-3-16,-3-3 2 15,3 0-4-15,0 0-2 16,0 0 2-16,3 0 0 16,-1-3-1-16,1 3-2 15,0 0-2 1,3 0-1-16,0-2 4 15,0 2 1-15,0 0-3 16,0 0 1-16,0 0 0 16,0 0 0-16,0 2 0 15,3-2 0-15,-3 0 0 16,6 0 0 0,-1 0 2-16,-2 0 1 0,0-2 1 15,-3-1-5-15,0 0-1 16,-3 1 1-16,3-1 2 15,-3 3 0-15,-3-3-1 16,-3 3-13-16,0 0-4 16,0-5-20-16,-3 0-6 0,0-1-44 15,-3-2-17-15,0 3-20 16</inkml:trace>
  <inkml:trace contextRef="#ctx0" brushRef="#br0" timeOffset="21310.4621">5393 6681 264 0,'-9'-11'99'0,"9"6"-54"0,0-3-46 0,0 5 18 16,3-2-8-16,3 0 2 0,3-1-4 15,6 4 1-15,3-1-5 16,8 3-2-16,1 5 0 0,0 3 1 16,3 6 1-16,-3 1 1 15,-4 9 0-15,-5 8-2 16,-6 8 1-16,-9 2 0 15,-6-2 1 1,-9 5-2-16,-12 0-2 0,1 0 1 16,-4 2-1-16,-3 1 8 15,3-3 5-15,3-3 5 16,1-2 3-16,5-8-5 16,3-6 1-16,9-7-10 15,3-6-4-15,6-5 0 16,9 0 0-16,6-8-4 0,20 0 1 15,10-8 0-15,6 0 2 16,-7-3-1-16,1-2 2 16,-3-3-13-16,2-2-3 15,1-1-27-15,-4 1-9 16,-5-4-43-16,-9-4-17 16,-6 0 1-1</inkml:trace>
  <inkml:trace contextRef="#ctx0" brushRef="#br0" timeOffset="21557.0997">5982 6845 228 0,'-3'10'85'0,"9"-2"-46"0,-3 19-8 0,-3-14 29 0,3 6-17 16,3 10-5-16,0 10-13 15,0 9-6-15,-3 18-11 16,0 3-3-16,3 10-1 0,0-2-2 15,0 5 1-15,0 0-2 16,-3-13-1-16,3-11-4 16,-3-13 0-16,0-11-38 0,0-7-14 15,0-17-25-15,-3-18-10 16,0-23-19 0</inkml:trace>
  <inkml:trace contextRef="#ctx0" brushRef="#br0" timeOffset="21894.572">6063 6980 272 0,'0'-37'104'0,"3"18"-56"0,3-7-21 0,-3 15 32 15,3 1-16-15,2 2-4 16,1 2-21-16,6 4-6 16,0-1-8-16,0 0 2 0,0 3 3 15,3 0-5-15,3 3-2 16,-4-3 1-16,10 5 0 0,0 3-1 15,-3 5-2-15,-3 3 1 16,-6 0-1-16,-6 3 0 16,-12 10 2-16,-6 5-1 15,-6-2 2-15,-3 5-2 16,-3 0 2-16,0-5-2 16,-6-3-1-1,-2-5-2-15,-1-3 1 16,0-8-6-16,3-5 0 15,4-8-24-15,5-5-7 16,6-6-24-16,9-5-11 16,6-7-52-1,9-7-37-15,3-9 68 16</inkml:trace>
  <inkml:trace contextRef="#ctx0" brushRef="#br0" timeOffset="22294.7944">6646 6329 280 0,'-12'2'107'0,"6"-2"-58"0,0 3-29 0,3 2 30 0,0 3-18 16,0 3-4-16,0 5-10 16,0 5-3-16,0 5-9 15,0 11-2-15,3-2 2 0,0-9 6 16,-3 14 2-16,0-3-5 31,1 5-3-31,-1 1-1 0,3-6 1 16,0-8-3-16,0-3-2 15,3-4 0-15,2-7 1 16,4-7-3-16,3-8 0 16,0-8 1-16,0-5 2 15,0-3-6-15,0-2 1 16,-3-1 1-16,-3 3 3 0,-6 3 2 15,-3 3 1-15,-6 2-2 16,0 2-2-16,-3 4-2 16,0 2-1-16,3 0-16 0,0 0-5 15,0 0-32-15,3 0-12 16,0 0-87 15</inkml:trace>
  <inkml:trace contextRef="#ctx0" brushRef="#br0" timeOffset="24248.1664">3131 8025 260 0,'3'-11'96'0,"6"6"-52"0,3 2-27 0,-3 3 25 0,2-2-20 16,13-1-7-16,0 3-1 15,3 5 1-15,-3 1-8 16,-1 2-4-16,1 2 0 0,-3 3-2 16,0 6 2-16,-3 5 0 0,-6 5 1 15,-6 0-2-15,-6 3-2 16,-3 2 3 0,-3-2 2-16,-9 0-2 15,-6 2 0-15,-9 0 3 16,-2-2 3-16,-1-5 2 15,-3-4 1-15,9-4-4 0,6-3 0 16,10-3-7-16,5-2-3 16,12-1-4-1,11-2 1-15,4-3 3 0,9 1 3 16,0-1-5-16,2 0 1 16,1 1 3-16,0 1 2 15,3 7 0-15,-4-4 1 16,-2 4-2-16,-9 1 2 15,-6 7 4-15,-12 1 6 16,-6 4-1-16,-6-3 3 0,-9-3-4 16,-3-3 1-16,0 3-7 15,-8-5-1-15,-10-5 0 16,-3-6 0-16,-5 1-5 0,5-6-1 16,6-3-8-16,7-2-2 15,5-1-24-15,9-4-9 31,6-4-21-31,15-4-9 0,9-1-63 16,12-4-33 0,2-1 86-16</inkml:trace>
  <inkml:trace contextRef="#ctx0" brushRef="#br0" timeOffset="25317.3504">4119 8244 200 0,'-12'-2'74'0,"6"-1"-40"0,-6 0-13 0,9 1 25 16,-6 2-9-16,0 0 1 15,-5 5-12-15,-1 3-7 16,-3 5-10-16,-3 3 0 0,0 3 4 31,0 2-3-31,3 11 2 0,4-1-3 16,2 6 2-16,3 0-4 16,3 0-2-16,3-7-2 15,9-4 0-15,6-5-4 16,2-5-2-16,10-3 2 15,3-2 2-15,0-3-2 0,3 0-2 16,-4-3 2-16,-2 0 2 16,-3 1 2-16,-3-1 1 0,-3 3 0 15,-3 2 0-15,-3 6 6 16,-3 3 6-16,-3-6-4 16,-3 11 1-16,-6 0-6 15,-3 0 1-15,-6-1-3 16,-3-1 2-1,-6-4-6-15,-6-2-1 16,-8-8-2-16,2-6-2 16,0-4-11-16,4-9-2 15,2-7-21-15,3-1-5 16,6-2-16-16,3-3-5 16,3-2-69-1,12-11-31-15,3 0 83 0</inkml:trace>
  <inkml:trace contextRef="#ctx0" brushRef="#br0" timeOffset="25786.9585">4238 7980 304 0,'-3'-11'115'0,"6"9"-62"0,3-4-33 31,-3 1 30-31,3 0-21 0,0-1-5 16,3 1-13-16,0 3-3 16,9 2-4-16,-4 0-1 0,1 2 1 15,-3 3 4-15,3 1 3 16,-6 2-9-16,0 2 0 15,0-2-2-15,-3 16 2 16,-6 2 1-16,-3 9 1 0,-3-6-2 16,-6-3-2-16,3-4-2 0,-3 1-1 15,3-4 2-15,0-6 2 16,3-2-2-16,9-3 0 16,6-6 1-1,-3 1 0-15,9-6 0 31,3 1 0-31,0-1 0 0,-3-2 0 16,0 2 2-16,0 0-23 16,-4 1-11-16,-2-1-63 15,-3-2-28-15,-6 0-16 16</inkml:trace>
  <inkml:trace contextRef="#ctx0" brushRef="#br0" timeOffset="28225.0217">5575 8131 196 0,'-15'-3'74'0,"12"-2"-40"0,3-3-22 0,3 2 21 15,0-1-17-15,6-1-4 0,2-3-5 16,4 0-2-16,3 1-3 15,3 2 1-15,0 3 0 0,-3 2-1 16,0 6-2-16,-4 2 1 16,-2 3 1-16,0 5-1 15,-6 6 2-15,-9 4 0 32,-9 1 1-32,-3 0 0 0,-8 3 0 15,-4 2 9-15,-6-3 3 16,0-2-3-16,4-3 0 15,2 6-2-15,3-1 1 0,6-8-6 16,6 1-4-16,6-3-6 16,6 0 0-16,12-3 2 15,9-2 3-15,9-1-2 0,6 1 0 16,-1-1 1-16,1 1 2 16,-3-1-1-16,-6 4-1 15,-1-1 1-15,-8 5-1 16,-6 4 4-16,-6 1 5 15,-6 7 12-15,-12 1 9 16,-6-2-4 0,-14 1-3-16,-10-1-9 15,-3 0-1-15,12-8-8 16,-11-3-1-16,-1-4-2 16,3-6 1-16,7-6-11 15,2-4-4-15,6-6-25 0,12-3-9 16,9-2-27-16,6-6-11 15,12-2-46 1</inkml:trace>
  <inkml:trace contextRef="#ctx0" brushRef="#br0" timeOffset="28494.7445">6066 8334 268 0,'0'16'101'0,"0"-10"-54"0,3 4-22 0,0-2 33 16,-3 8-20-16,3 13-6 15,-3 11-15-15,0 5-4 16,-3 10-7-16,3 9-4 0,0 13 1 16,0-1-4-16,0 1 0 0,0-6 1 15,0-4 2-15,0-17-23 16,0-8-8-16,0-10-43 0,-3-27-109 31</inkml:trace>
  <inkml:trace contextRef="#ctx0" brushRef="#br0" timeOffset="28810.5571">6072 8319 268 0,'-6'-22'101'0,"9"14"-54"0,3-7-35 16,0 9 26-16,0-2-11 15,5 3-1-15,7 0-15 32,0-1-4-32,3 1-5 0,3 2-2 0,3 3 3 15,5 0-2-15,4 3-1 16,-3 2 3-16,-3 3 0 16,-4 6-1-16,-5 4-2 15,-9 3 16-15,-6 8 6 16,-9 8-4-16,-9 3-3 15,-6 2-2-15,-6-5-1 0,-2-2-4 16,-1-3-3-16,0-9-5 16,-6-1 0-16,1-9-5 0,-1-3-1 15,3-7-22-15,6-3-6 16,6-3-29-16,10-5-13 16,5-7-67 15</inkml:trace>
  <inkml:trace contextRef="#ctx0" brushRef="#br0" timeOffset="29230.638">6604 7826 288 0,'-9'3'110'0,"9"-3"-60"0,0 3-36 0,0-3 26 16,0 2-16-16,0 6-3 0,0 3-6 16,0 2-2-16,0 6-7 31,0 10-4-31,0 2 1 0,0 9-2 0,0 0-1 16,0 2 7-16,0-5 3 15,0-5-8-15,3-6 0 16,0-4-2-16,0-7 2 15,3-4-1-15,0-6-1 16,3-2-2-16,0-3 1 16,-3-3 1-16,0-5 2 0,0 0-1 15,-3 3 2-15,-3 0-2 16,0 0 2-16,-6-1-2 16,0 4 2-16,-3-1-2 15,0 0-1-15,0 6 1 16,-3 0-1-16,1-1-47 0,-1 1-18 15,0 2-93 1</inkml:trace>
  <inkml:trace contextRef="#ctx0" brushRef="#br0" timeOffset="30932.8822">8003 8078 104 0,'24'-13'41'0,"-6"2"-22"0,6 0 0 16,-12 6 16-16,3 0-4 15,0 2-1-15,-1 0-8 16,1 6-3-16,-3-3 19 16,0 11-20-16,-3 2 2 0,-3 5 1 15,-9 9-8-15,-6-1 0 16,-6 1-5-16,-9 2 0 15,-5 3-3-15,-10-3 2 16,-3-3 7-16,4-5 3 0,2 1-4 16,6-1-3-16,3-5-5 15,6-6-2-15,4-5-3 16,8 6-1-16,3-8-4 16,6-1-1-16,6 6 3 15,9 0 1-15,14 0 2 0,4 3 0 16,6 2 0-16,2 3 2 31,-2 5-1-31,-6 0 2 0,-6 6-2 16,-6-1-1-16,-10 3 3 15,-5 6 0-15,-9-1 10 16,-9-2 3-16,-5 0 1 16,-13-6 2-16,-6 0-6 15,-3-2-3-15,1-3-3 16,-4-10-2-16,-9-6-6 0,-8-2-1 15,-4-6 1-15,10-5 2 16,8 0-11-16,10 0-6 16,8-2-20-16,12-3-7 15,12-1-11-15,18-1-4 16,12-1-28 0,11 0-52-16,7 5 32 0</inkml:trace>
  <inkml:trace contextRef="#ctx0" brushRef="#br0" timeOffset="31833.7345">8489 8205 156 0,'-9'-11'57'0,"9"9"-30"0,-3-1 1 0,3 3 27 0,0 0-8 15,0 3-3-15,3-1-11 16,-3 6-6-16,3 11-15 31,0 10-1-31,-3 10 0 0,0 20-2 0,-3 1 0 16,-3 7-5-16,0-1-1 15,0 0-1-15,0 3-2 16,-3-3 1-16,3-8-1 16,3-10-29-16,0-11-13 15,3-13-51-15,3-14-23 16,0-13 14-16</inkml:trace>
  <inkml:trace contextRef="#ctx0" brushRef="#br0" timeOffset="33614.24">8557 8617 160 0,'-6'0'60'0,"6"-5"-32"0,-3 0-9 0,0 0 23 0,0-1-10 16,0 1-3-16,0 0-6 16,-3 2 0-16,0 0-13 15,-3 3 5-15,0 3 3 0,3 0 3 16,-5-1 2-16,-10 4-8 0,-6 4-4 16,0 3-2-16,3 6-1 15,1 2-4-15,-1 3-3 16,3 0 4-16,3 5 4 15,3 0-7-15,3 0-3 16,3 0 0-16,3-2 0 16,3-1 3-16,6-2 1 15,3 0-6-15,3-6 0 16,3-2 1 0,9-5 1-16,3-1-2 15,3-4 2-15,-1-6-32 16,1-6-15-16,3-4-53 15,-6-6-65-15,-3-3 46 16</inkml:trace>
  <inkml:trace contextRef="#ctx0" brushRef="#br0" timeOffset="33920.2048">8899 7845 288 0,'-15'0'107'0,"15"0"-58"0,-3 5-33 15,3-2 27-15,0 7-21 16,3 4-5-16,0 4-10 15,3 6-5-15,-3 8-1 0,3 7 1 0,0 4 1 16,-3-4-1-16,0-2-2 16,0-2-30-16,0-3-15 15,3-6-41-15,0-7-18 16,0-6-5 0</inkml:trace>
  <inkml:trace contextRef="#ctx0" brushRef="#br0" timeOffset="34234.2626">9060 8030 220 0,'3'-18'82'0,"0"-4"-44"0,3 7-9 0,-3 9 30 15,3-2-19-15,0 0-7 16,0 0-16-16,3 1-6 16,3-1-6-16,6 5-4 0,-1 3 2 15,1 3-2-15,0 2-1 16,0 0 1-16,-3 6 1 0,0 2 1 15,-3 3 1-15,-6 5 9 16,-3 3 6-16,-6 0-4 16,-3-1 2-16,-3-1-8 15,-6-7-3-15,-3-1-1 0,0-9-1 16,0-2-2-16,0-9 1 16,1-2-18-16,-1-5-4 15,3-3-29-15,0-5-9 16,3-3-45-16,3-2-20 15,0 2 14 1</inkml:trace>
  <inkml:trace contextRef="#ctx0" brushRef="#br0" timeOffset="35908.5706">3366 9705 228 0,'-9'-16'85'0,"3"5"-46"0,-6 1-24 16,9 5 26-16,-3 7-13 15,-6 4-4-15,0 4-13 0,-5 14-5 16,-4 2-4-16,-3 9-2 0,0 12 1 16,-3 6-1-16,3 8 0 15,4 0 0-15,11-5 0 0,9-11-3 16,12-6 2-16,11-4 1 16,10-6 2-16,0-5-1 15,3-9-1-15,5-1 1 16,13-12 1-16,2-2 1 15,1-5 3-15,-3-8-21 32,-4 0-9-32,-5-1-35 0,-12-2-12 15,-4-5-36 1</inkml:trace>
  <inkml:trace contextRef="#ctx0" brushRef="#br0" timeOffset="36109.0069">3515 9819 260 0,'-42'24'96'0,"36"-14"-52"0,-6 24-27 16,9-12 27-16,-3 12-14 0,-3 19-3 15,3 10-13-15,0 9-4 16,1 7-6-16,2 9-5 0,3-6 0 16,0-8 1-16,5-11 0 31,4-7-7-31,6-14-3 0,12-10-41 15,6-14-16-15,8-12-63 16</inkml:trace>
  <inkml:trace contextRef="#ctx0" brushRef="#br0" timeOffset="36541.9793">4250 9864 264 0,'-15'-6'99'0,"6"4"-54"0,-6-1-15 0,9 3 31 16,-3 0-22-16,-5 3-10 15,-7 2-15-15,-3 6-7 0,0 4-4 16,0 7-3-16,3 4 3 0,7 6-2 16,2 10-1-16,6 1 1 0,6-4-1 15,6-4 0-15,3-4 2 16,5-2-3-16,4-2-2 15,0-1-1-15,0-4 0 32,0-4 5-32,3-2 1 0,-3 0-3 15,-4-3 1-15,1 0 2 16,-6 1 3-16,-3 7 2 16,-6 0 3-16,-6 5-1 15,0 3 2-15,-3-2-4 16,-6-1 1-16,-8-5-5 15,-7-5 0-15,-6-5-8 0,-8-11-2 16,2-11-23-16,3-10-10 16,6-8-32-16,10-11-15 15,5-13-48 1</inkml:trace>
  <inkml:trace contextRef="#ctx0" brushRef="#br0" timeOffset="36842.1089">4265 9467 232 0,'18'-5'88'0,"0"2"-48"0,14 0-18 0,-20 3 28 15,0 0-8-15,0 3-3 16,3 2-8-16,-6 3-5 16,0 5-14-16,-6 6-1 0,-3 2 2 0,-3 3-9 15,0 5-2-15,-6 3-2 16,3-3 2-16,-3-3-3 15,3-5 0-15,3-5 1 16,0-2 2-16,3-4-6 16,6-2 1-16,6 0 1 15,6-5 1-15,3-1 1 0,2-2 2 32,1 0-1-32,0-2 2 15,-3-1-4-15,-3 0 0 16,-3 1-48-16,0 2-21 15</inkml:trace>
  <inkml:trace contextRef="#ctx0" brushRef="#br0" timeOffset="37847.3579">5863 9506 208 0,'-9'-15'79'0,"6"9"-42"0,0-2-17 0,3 6 24 0,-3-1-7 16,0 0 1-16,0 3-13 15,-3 3-3-15,1 8-13 16,-4 7-5-16,0 11-1 0,-9 19-2 16,-9 13 2-16,-9 2-4 0,-14 6 0 15,5 10 1-15,3 1 0 16,10-9 0-16,8-13 0 15,12-10 0-15,12-11 2 16,18-10 3-16,15-6 4 16,8-5-4-16,1-6-1 15,3-10-4 1,5-8-1-16,4-10 3 16,-1-3 3-16,-2-6-22 15,-6-7-10-15,-7-1-25 16,-11-4-9-16,-6-9-65 15</inkml:trace>
  <inkml:trace contextRef="#ctx0" brushRef="#br0" timeOffset="38044.0509">5967 9538 212 0,'-32'-10'82'0,"20"12"-44"0,0 6-11 16,9-2 27-16,-3 4-13 16,0 17-1-16,0 15-14 15,-3 11-7-15,0 10-10 16,0 9-4-16,3 7-1 0,0 6-2 15,3-6 1-15,3-5-2 0,0-13-1 16,3-3-13-16,3-15-4 16,3-20-42-16,6-7-19 15,6-16-52 1</inkml:trace>
  <inkml:trace contextRef="#ctx0" brushRef="#br0" timeOffset="38262.7336">6244 9716 296 0,'-9'37'110'0,"6"-8"-60"0,0 18-43 0,0-20 23 16,0 12-10-16,0 20-1 16,0 9-9-16,0 7-4 15,3-1-3-15,0 8-5 0,0-3-1 0,3-2 2 16,0-11 0-16,3-13-35 15,0-14-15-15,0-12-60 16,0-22-53 0,0-13 58-16</inkml:trace>
  <inkml:trace contextRef="#ctx0" brushRef="#br0" timeOffset="38546.9513">6286 9911 276 0,'6'-37'104'0,"0"24"-56"0,3-11-36 0,0 16 26 16,3 3-13-16,0-3-5 16,5 3-9-16,4 2-5 0,3 0-3 15,3 6-3-15,0 0 1 0,-4 5-1 16,-2 0 0-16,-6 5 4 16,-3 3 5-16,-9 5 6 0,-6 3 5 15,-6 2-4-15,-6 1-1 16,-6-1-5-16,-2-2 1 15,-10-3-8-15,3-5-2 16,3-8-6-16,3-5 1 0,4-3-22 16,2-8-11-16,6-6-29 15,6-2-11-15,6-7-63 16</inkml:trace>
  <inkml:trace contextRef="#ctx0" brushRef="#br0" timeOffset="38943.8814">6685 9353 256 0,'-3'0'96'0,"6"0"-52"0,0 5-23 0,-3-2 30 0,3 2-16 15,-3 6-3-15,0 2-9 16,0 8-5-16,0 8-10 15,-3 8-3-15,0 11-1 0,-3 10 4 16,3 3 5-16,-3-8-1 0,3-3 3 16,0-13-8-16,3 0-4 31,0-8-2-31,3-5-1 16,0-5 0-16,6-11 2 0,6-8-3 15,3-8-2-15,2-5-3 16,1-1-1-16,-6-2 4 15,0 1 1-15,-3-1 2 16,-9 2 0-16,-6 4 2 16,-6 2 3-16,-3 3-4 0,0-1-1 15,-3 6-20-15,3 0-7 16,0 0-70-16,1-2-31 16</inkml:trace>
  <inkml:trace contextRef="#ctx0" brushRef="#br0" timeOffset="40427.6945">8012 9557 220 0,'-9'-13'82'0,"9"5"-44"0,0-3-22 0,0 6 24 16,0-1-3-16,0 1 2 16,-3 2-10-16,-5 3-5 0,-4 6-14 15,0 4-4-15,-3 4-2 0,-3 12 0 16,-3 14 0-16,0 7-5 15,-3 4 1-15,-5-4 0 16,2 1 2-16,0-6-1 16,0-2-1-16,4-8 1 15,2-3-1 1,3-8-3-16,9-3 2 16,6-4-4-16,9-1 1 0,12-5 2 15,6 0 1-15,11 0 9 16,19-3 5-16,17 0-4 15,-2 1-1-15,-7-6-4 16,1-6-1-16,2 1-1 16,-2-3-2-16,-10-3-15 0,-8-4-5 15,-9-7-43-15,-12-4-19 16,-10-6-52 0</inkml:trace>
  <inkml:trace contextRef="#ctx0" brushRef="#br0" timeOffset="40648.9955">8179 9559 280 0,'-21'11'107'0,"18"-3"-58"0,-6 10-37 15,6 1 24-15,-3 7-8 0,0 14-2 16,-3 5-8-16,1 8-3 16,2 5-9-16,3 14-6 0,-3 2-1 31,3-3 3-31,0-2 1 15,3-8-4-15,6-3 1 0,3-10-42 16,2-9-17-16,1-12-60 16,9-9-56-1,3-20 67-15</inkml:trace>
  <inkml:trace contextRef="#ctx0" brushRef="#br0" timeOffset="41113.9347">8715 9475 272 0,'-6'13'101'0,"6"0"-54"0,0 16-28 16,0-15 29-16,0 15-19 15,0 18-6-15,-3 9-6 16,0 10 2-16,-3 8-11 15,0 5-7-15,0 1-1 0,0-11 6 0,0-6 4 16,3-10-5-16,0-11-3 16,0-10-6-16,0-11-2 15,0-13-4-15,0-8-1 0,0-13-8 16,-3-16-2-16,0-3 0 16,-3-5 2-16,-5 3 11 15,-4 7 4-15,-3 9 6 16,-3 10 3-16,-3 8 4 15,0 10 2-15,-2 12-1 0,5 7 1 16,0 2-4-16,9 4 1 16,6 2-5-16,9 2 0 15,6-7-1-15,6-3 1 32,6-5-2-32,3-5-1 15,6-6 1-15,-1-10 1 16,-2-6-23-16,3-8-8 0,3-10-26 15,0-13-10-15,5-19-60 16</inkml:trace>
  <inkml:trace contextRef="#ctx0" brushRef="#br0" timeOffset="41328.1199">9030 9292 268 0,'-6'3'101'0,"3"5"-54"0,0 8-28 15,3-8 29-15,0 10-24 16,-3 6-5-16,0 5-12 16,3 5-5-16,0 1-1 31,-3 2-1-31,3 3 0 0,0-6-33 0,3-2-13 16,3-14-50-1,0-7-63-15,3-11 43 16</inkml:trace>
  <inkml:trace contextRef="#ctx0" brushRef="#br0" timeOffset="41580.7388">9188 9403 244 0,'6'-24'93'0,"0"6"-50"0,6-3-41 15,-6 10 17-15,3 3-10 16,0 0-3-16,0 6 1 16,0 2 2-16,-1 5-4 0,1 3 1 0,0 5 1 15,0 3 5-15,-3 3 3 16,-3-1 5-16,-3 3 2 31,-3 0-3-31,-3 1-1 16,-3-4-6-16,0-2 0 0,-2-3-1 15,-4-2 1-15,-6-6-9 16,0-5-1-16,0-5-29 16,0-3-9-16,0 0-70 15,7-5-29-15,-7-8 15 16</inkml:trace>
  <inkml:trace contextRef="#ctx0" brushRef="#br0" timeOffset="42612.4033">10048 9562 192 0,'3'-11'74'0,"3"6"-40"0,3-3-22 15,-3 6 19-15,-3-1 1 16,-3 3 6-16,0 3-10 16,0 2-2-16,-3 5-15 0,0 4-4 0,-6 10-1 15,-6 13-3-15,-8 8-2 16,-4 2 0-16,-3 3 1 16,3-2-1-16,3-6 2 15,4 1-2-15,2-9-1 0,3-7 12 16,3-6 6-16,3-5-7 15,3-3-1 1,3-8-6-16,6-5-1 16,6-3 5-16,9-2 3 15,12 3-6-15,14-4-3 16,4 1-1-16,5 0-1 16,-8 2 2-16,-3 0 3 15,-1 1-9-15,-2-1-4 16,6 3-25-16,-4-3-11 0,-2-2-21 15,-6 0-8-15,-6-3-46 16</inkml:trace>
  <inkml:trace contextRef="#ctx0" brushRef="#br0" timeOffset="43228.5087">11022 9536 252 0,'-3'-16'93'0,"-3"2"-50"0,-6-4-33 0,9 7 25 0,-3 1-15 16,-3-3-1-16,-3-3-2 16,-3-5-2-16,-3-3-7 15,0 0-5-15,1-3 0 0,-1 4 0 16,0 7 3-16,0 8 3 0,3 8 2 15,-3 10-3-15,3 17 0 16,0 7-7-16,4 14-3 16,2 18 3-16,3 16 1 15,0 11 0-15,3 7-2 16,3 3 1-16,0-2 1 16,6-8-8-16,3-14-3 0,0-16-9 15,-3-4-1-15,-3-17-30 16,2-21-109-1</inkml:trace>
  <inkml:trace contextRef="#ctx0" brushRef="#br0" timeOffset="43428.7869">10661 9753 304 0,'-2'-22'112'0,"4"22"-60"0,7-10-39 16,-3 7 30-16,6 3-15 15,3 0-4-15,9 0-11 16,6 0-6-16,2 0-4 16,4 0-3-16,0-5 3 0,0 0-15 0,-4-3-7 15,-2 0-45-15,-3-3-19 16,3-5-56 0</inkml:trace>
  <inkml:trace contextRef="#ctx0" brushRef="#br0" timeOffset="43728.933">11233 9387 272 0,'-9'8'101'0,"9"-2"-54"0,0 7-39 0,0-8 21 0,-3 11-15 15,-3 8-3-15,6 5-7 16,-6 3-1-16,6 2-1 16,-6 6-4-16,9-3 1 0,3-8-28 0,0-5-13 15,3-8-49 1,3-8-55-16,3-11 42 15</inkml:trace>
  <inkml:trace contextRef="#ctx0" brushRef="#br0" timeOffset="44031.0269">11453 9345 220 0,'0'-10'85'0,"0"2"-46"0,0 8-4 16,0 0 32-16,0 2-23 15,-3 4-8-15,0 1-17 16,0 4-5-16,-3 5-8 0,-3 0-4 0,1 0 1 16,-1 0-2-16,0-1 2 0,3 1 7 15,3-2 3-15,3-1-4 16,0-3-1-16,0 1 5 16,6-3 3-16,0-3-6 15,3-2-3-15,-1-3-2 16,1 0-1-16,3-3-2 15,0-2 1 1,0 0-11-16,-3-1-4 16,0 1-34-16,0 0-15 15,-3-3-43-15,0-3-17 16</inkml:trace>
  <inkml:trace contextRef="#ctx0" brushRef="#br0" timeOffset="44215.222">11480 9340 236 0,'-15'32'90'0,"12"-25"-48"0,-3 28-25 0,3-22 27 15,0 11-8-15,0 5-1 16,0 11-15-16,0 5-7 31,0 2-8-31,0 1-4 0,0-6 0 0,0-2-54 16,0-8-22-16,3-6-59 15</inkml:trace>
  <inkml:trace contextRef="#ctx0" brushRef="#br0" timeOffset="44732.3073">10275 9586 288 0,'3'3'107'0,"-3"-1"-58"0,0 19-26 0,0-10 31 15,0 7-17-15,-3 14-4 16,-3 11-15-16,0 9-6 16,0 12-7-1,0 13-4-15,0 7 0 0,0 1-1 16,0 2 0-16,0 6-42 15,3-14-19-15,0-5-99 16</inkml:trace>
  <inkml:trace contextRef="#ctx0" brushRef="#br0" timeOffset="50190.4649">3402 11210 288 0,'-3'-5'110'0,"9"5"-60"0,3 0-61 16,-3 0 16-16,2 0-9 15,1 0 3-15,6 0 0 16,6 0 3 0,3 0-1-16,6 0-1 0,2-3 3 15,-2-2-22-15,6-3-9 16,-6-2-46 0,-4-4-61-16,-2-1 29 15</inkml:trace>
  <inkml:trace contextRef="#ctx0" brushRef="#br0" timeOffset="50624.9046">3652 11004 168 0,'-36'16'66'0,"24"0"-36"0,-9-3-20 0,15-5 20 15,-12 8-5-15,4 5 3 16,-1 5-12-16,0 6-2 16,3 8-8-16,0 5-2 0,0 5 0 15,0-8 2 1,0 1 3-16,3-6-2 15,3-3-2-15,0-5-2 16,3-5-3-16,3-3-2 16,3-7 1-16,6-4 1 15,3-5 2-15,9-2-3 16,6-3 0-16,6-3 1 16,2 1 0-16,4-1 0 0,-6 3 2 15,-6 3-1-15,-4 2 2 16,-2 3-4-16,-3 5 0 15,-6 8 3-15,-3 9 3 16,-3 7 13-16,-6 2 6 16,-3 1-4-16,-6-6-1 15,-6-2-5-15,-9 0-1 0,-6-6-3 16,-5-2-1-16,-4-5-5 16,-3-6-3-16,7-5-3 0,2-6 1 15,6-4-8-15,6-4-2 16,3-4-27-1,7-6-13-15,2-5-37 0,6-6-15 32,6-4 2-32</inkml:trace>
  <inkml:trace contextRef="#ctx0" brushRef="#br0" timeOffset="51073.6104">4155 11557 252 0,'-24'3'93'0,"15"-1"-50"0,-15 6-33 0,12-2 23 15,-6 1-14 1,1 4-3-16,-4 5-12 0,3 2-4 15,3 6-1-15,3 3 0 0,6-1 1 16,9-2-3-16,6-3 0 16,12 0 2-16,6-2 0 15,-1-6 1-15,1-5 0 16,3-3 0-16,3 1 2 16,-4-4-3-16,7 4 0 0,-9-4 1 15,-3 3 0-15,-6 1 2 16,-12 2 1-16,-9 2 1 15,-6 4 0-15,-6 1 9 16,-3 4 6-16,0-1-10 16,-3-2-2-16,-6-2-5 15,-2-1 1-15,-1-5-11 0,0-8-2 16,3-11-46-16,7-7-18 16,8-14-50-1</inkml:trace>
  <inkml:trace contextRef="#ctx0" brushRef="#br0" timeOffset="51411.1735">4449 11044 248 0,'-6'0'93'0,"9"8"-50"0,3-3-30 0,-6-2 24 15,0-1-12-15,0 4-3 16,0 1-12-16,0 1-6 15,0 6-3-15,0 4-1 0,0 1 0 0,0 2 0 16,0 0 2-16,-3 0-1 16,0 3-1-16,-3-3 1 15,-2 0 1-15,-1-2-1 16,0-1 2-16,0-4 7 16,3-4 3-16,3-2-4 15,3-3-1 1,6 1 0-16,3-6 2 15,3-6-5-15,5 1-1 16,1-3 0-16,3 0 2 16,-3 3-16-16,0 0-6 15,0 2-60-15,0 3-28 16,-9 5-28 0</inkml:trace>
  <inkml:trace contextRef="#ctx0" brushRef="#br0" timeOffset="52521.4906">5479 11224 348 0,'-9'-3'129'0,"15"-2"-70"0,9-3-71 16,0 2 20-1,3-1-8-15,6-1 0 16,3-3 0-16,2 0 0 15,7 1 0-15,-3-1-14 0,0 3-3 16,2 0-31-16,-2 0-11 16,0 1-41-1,2-1-40-15,-5 2 50 16</inkml:trace>
  <inkml:trace contextRef="#ctx0" brushRef="#br0" timeOffset="52905.6175">5744 10946 236 0,'-38'24'88'0,"20"-1"-48"0,-12 9-34 0,18-19 20 16,-3 9-3-16,3 7 3 16,0 0-12-1,3 3-3-15,3 5-7 16,0 2-3-16,3 1 0 0,3-6-1 16,6-2 2-16,3-5-3 15,3-6 0-15,6-3 1 16,3-5 2-16,3-2-1 15,0-8-1-15,2-1 1 16,7-2-1-16,0 3 0 0,6 0 0 16,2-1 0-16,-2 4 0 15,-6-1 0-15,-7 0 2 16,-8 3 1-16,-9 3 1 16,-12 7-2-16,-15 9 1 15,-8-1 9-15,-4 6 7 16,0 0-8-16,-6 2-3 0,-5-2-8 15,-7-3 0-15,-6-3 0 16,7-7 2-16,5-6-10 16,9-5-4-16,10-5-41 0,8-9-15 15,15-4-62 1</inkml:trace>
  <inkml:trace contextRef="#ctx0" brushRef="#br0" timeOffset="53151.9022">6250 11663 264 0,'-18'55'101'0,"9"-10"-54"0,-2 19-37 0,5-38 23 15,0 11-14-15,0 8-3 16,-3 14-12-16,0-1-2 15,3-3-2-15,6 1 0 0,0-8 0 16,3-11-38-16,3-11-16 16,0-13-44-16,0-10-46 15,0-27 50-15</inkml:trace>
  <inkml:trace contextRef="#ctx0" brushRef="#br0" timeOffset="53467.994">6194 11464 200 0,'-3'-34'74'0,"6"23"-40"0,0 1-29 0,0 5 19 0,3 2-11 16,2 0 0-1,7 3-5-15,3 0-3 0,9 3-2 16,3 2-3-16,6 0 3 0,-1 1-2 16,-2 4 2-16,-6 1-2 15,-3 0 2-15,-4-1 11 16,-5 6 8-16,-9 3-2 0,-9 7 0 15,-9-2-2-15,-8 0 0 16,-13 2-5-16,-3 1-3 16,0-4-5-16,4-2-4 15,2-5 0-15,3-2 1 16,6-6-3-16,6-8-42 31,6-6-18-31,3-12-29 16,6-3-11-16,6-6 10 15</inkml:trace>
  <inkml:trace contextRef="#ctx0" brushRef="#br0" timeOffset="53906.0672">6682 10888 272 0,'-12'0'101'0,"12"-6"-54"0,-3 4-35 16,0 2 26-1,0 2-11-15,0 6-1 16,0 0-11-16,0 5-2 16,0 6-7-16,0 7-4 0,0 1 1 15,0 2-4-15,0 3 0 16,0-1 1-16,0-1 2 15,0-1-1-15,3 0 2 16,0-5-2-16,0-6-1 0,0-5-2 16,3-2 1-16,0-8 1 15,3-3 0-15,0-3 0 16,3-2 0-16,0-3 0 16,0-3 2-16,-3 1-3 0,0-1-2 15,-3 0 6-15,-3 3 5 16,-3 0-4-16,-3 3 0 0,-3 5-4 15,0 3-3 1,0-1-5-16,0 4 0 0,0-1-38 16,3 0-14-16,3 1-82 15</inkml:trace>
  <inkml:trace contextRef="#ctx0" brushRef="#br0" timeOffset="55197.3253">7762 11001 280 0,'-26'-13'107'0,"23"11"-58"0,0-1-55 0,3 3 17 15,6-3-7-15,2 1 2 16,4-4-1-16,0-2 0 16,6-2-3-16,6-1-2 0,6 1 3 15,11-4-2-15,4 4-1 0,0-1-19 0,-1 3-8 16,-5 3-37-16,-6 0-14 16,-6-1-19-1</inkml:trace>
  <inkml:trace contextRef="#ctx0" brushRef="#br0" timeOffset="55620.0457">7956 10951 200 0,'-48'37'77'0,"36"-13"-42"0,-9 18-23 16,12-21 21-16,-2 11-10 16,2 16-1-16,0 10 0 0,0 3 1 15,0-3-12-15,0-2-4 0,3-6-3 16,3-2-2-16,3-3-2 15,0-11-2-15,3-8 1 16,3-7 1-16,6-8 0 16,3-9 2-16,9-4 1 15,8-4-4-15,4-4 1 16,3-4-2-16,-1 4 0 16,-5 2 0-16,-3 3 0 0,-6 2 2 31,-3 6 2-31,-10 7-1 0,-2 9 2 15,-6 7 4-15,-9 9 6 16,-8 2 2-16,-7 0 3 16,-12-3-6-16,-3 0 1 15,1-2-4-15,-1-3 0 16,3-2-5-16,0-6-1 16,4-5-3-16,-1-3-3 0,6-8-18 15,3-5-9-15,6-5-24 16,6-6-11-16,6-7-53 15,12-11-34 1,6-6 74-16</inkml:trace>
  <inkml:trace contextRef="#ctx0" brushRef="#br0" timeOffset="56099.3887">8489 11160 272 0,'-27'19'104'0,"27"-1"-56"0,-3 14-45 0,0-11 21 15,0 19-3-15,0 2 2 16,-3 11-6-16,0 5 0 16,3 8-10-16,0 6-4 0,0-11 0 15,3-8-2-15,0-6 2 16,0-10-2-16,0-8 2 15,0-5-7-15,0-8 1 0,0-8 3 16,-3-5 2-16,-3-6-7 16,0-5-4-16,-6-8-4 15,-3-2 0-15,1-1 5 16,-1 6 4-16,0 0 3 16,0 7 1-16,0 6 0 15,0 6 2 1,0 7 3-16,0 5 4 15,3 1-2-15,3-1-2 16,1 1 0-16,2 0-1 0,3-4-5 16,3-1 1-16,6-1-2 15,3-5-2-15,2-3 3 16,4-5 2-16,3-3 0 16,6-5 2-16,3 1-35 0,0-1-13 15,-1-3-40-15,-2-2-16 16,-3-6 3-1</inkml:trace>
  <inkml:trace contextRef="#ctx0" brushRef="#br0" timeOffset="57299.9158">8879 10824 256 0,'-3'-3'96'0,"6"3"-52"0,-3 3-29 0,0-3 24 15,0 3-15-15,2 2-3 16,1 6-10-16,0 5-3 0,0 10-4 15,-3-2-3-15,3 5 0 0,-3 0-1 16,3-3 2-16,0 1-21 16,3-3-7-16,0-3-27 0,0-5-9 15,6-6-38 1,-3-4-31-16,3-6 54 16</inkml:trace>
  <inkml:trace contextRef="#ctx0" brushRef="#br0" timeOffset="57552.9115">9015 10964 208 0,'3'-29'77'0,"-3"16"-42"0,3-3-17 0,0 8 23 0,0-2-8 16,3-1-2-16,0-2-13 16,3 2-4-16,3 3-8 15,0 6-2-15,0-1 0 0,0 6-2 16,3-1-2-16,0 6 3 16,-1 3 0-16,-5 5-1 15,-3-3 1 1,-6 3 15-16,-6 0 11 15,-3 0-4-15,-2-3-2 16,-1 0-11-16,-3-5-5 16,0-3-4-16,0-2 0 0,3-3-13 15,0-3-3-15,3-2-51 16,3-6-23-16,-9-2-59 16</inkml:trace>
  <inkml:trace contextRef="#ctx0" brushRef="#br0" timeOffset="58000.2808">10117 11126 292 0,'6'-3'110'0,"9"0"-60"0,5-2-61 0,-8 3 18 31,0-1-7-31,0 0 0 0,3 1 0 15,3-4 2-15,0 4-1 16,0-1-31-16,2-2-13 0,4-1-73 16</inkml:trace>
  <inkml:trace contextRef="#ctx0" brushRef="#br0" timeOffset="58401.0323">10251 11009 208 0,'-21'19'79'0,"18"7"-42"0,-3 3-32 0,3-13 19 0,0 8 0 16,-3 13 5-16,-3 13 0 16,0 6 0-16,0-6-16 31,3 1 1-31,3-4 2 0,3-7-8 0,0-8-4 16,6-6-6-16,3-7 1 15,0-6 1-15,6-5 0 16,6-6 0-16,3-4 2 15,11-6-1-15,4 0-1 16,0 3 1-16,-6-1-1 16,-4 6 0-16,-5 3 0 0,-9 7 2 15,-6 4 1-15,-9 4 10 16,-9 3 3-16,-12 9 4 16,-3-1 0-16,-5 0-7 15,-1 0 0-15,0-5-6 16,-3-3-2-16,-2-3-5 15,-7-7-2-15,-3-6-6 0,4-5-2 16,-1-8-20-16,9-5-7 16,6-5-32-16,10-12-13 15,14 1-48-15</inkml:trace>
  <inkml:trace contextRef="#ctx0" brushRef="#br0" timeOffset="59154.162">10712 11049 144 0,'-6'-24'55'0,"6"19"-30"0,0-11-12 16,0 8 19-16,0-2-7 16,0-1-2-16,0-2 0 15,0-1 2 1,-3 4-13-16,0-1 2 0,0 3 0 15,0 3 4-15,0 5 1 16,-3 8-6-16,0 3 0 16,0 7-4-16,-3 11 0 15,1 11-3-15,2 5-1 0,-3 16-3 16,0 10 1-16,-3 1-2 16,0 7 2-16,0 11 0 0,0 10 1 15,0-2 0-15,0-5 0 16,6-6-5-16,0 1-1 15,3-12-2-15,0-12 3 16,3-11-42-16,0-14-18 16,3-15-62-1,3-18-31 1,-6-14 75-16</inkml:trace>
  <inkml:trace contextRef="#ctx0" brushRef="#br0" timeOffset="59338.2508">10504 11613 288 0,'-9'-6'110'0,"15"4"-60"0,3-4-56 0,-3 4 17 15,3-1-7-15,2 0 2 16,7-2-3-16,-3-3 0 16,3 0-1-16,6-5-2 0,3-3 3 15,8-2-42-15,4-6-18 0,3-5-62 16</inkml:trace>
  <inkml:trace contextRef="#ctx0" brushRef="#br0" timeOffset="59586.6209">11031 10787 292 0,'-9'5'110'0,"9"1"-60"0,-3 15-47 16,3-11 21-16,0 9-12 16,-3 13 1-16,0 2-6 15,-3 0 1-15,3 1-5 16,0-3-2-16,3-3 0 0,3-3-12 0,0-5-3 16,0-5-42-16,0-5-15 15,3-9-50 1</inkml:trace>
  <inkml:trace contextRef="#ctx0" brushRef="#br0" timeOffset="59871.3873">11144 10779 216 0,'0'-5'82'0,"0"2"-44"0,0 3-11 0,0 3 27 15,0-1-24-15,-3 4-8 16,0 7-8-16,-3 3-2 15,0 2-6-15,0 4 0 0,0 1 4 16,0-1-8-16,0-4-1 16,3 1 1-16,0-4 1 0,3-4 3 15,3-3 1-15,3-3-3 16,3-5-1-16,6 0-1 16,6-5-2-16,2 0 1 15,1-3-1-15,0 0-14 16,0 0-5-16,-6 3-37 0,0-1-16 31,-4-2-53-15</inkml:trace>
  <inkml:trace contextRef="#ctx0" brushRef="#br0" timeOffset="60024.1179">11272 10795 240 0,'-21'13'90'0,"18"-2"-48"0,-3 5-27 16,3-3 24-16,0 13-12 0,-3 6-3 15,3 0-12-15,0 2-3 16,0 6-5-16,0 2-3 0,3-2 0 16,3 2-52-16,3 1-20 15,0-4-53 1</inkml:trace>
  <inkml:trace contextRef="#ctx0" brushRef="#br0" timeOffset="61116.561">12299 11253 176 0,'0'-8'66'0,"9"5"-36"0,5-5-20 16,-5 6 20-16,15-1-5 15,3-2 3-15,6-3-7 16,2-6-1-16,1 1-11 16,-3-3-3-16,-3 3 0 0,-1-3-3 15,1 3 0-15,-3 2-1 0,-3 4-2 16,-6 1-61-16,-4 4-26 15,-2 2-17 1</inkml:trace>
  <inkml:trace contextRef="#ctx0" brushRef="#br0" timeOffset="61570.9276">12519 11099 220 0,'-21'11'82'0,"15"-1"-44"0,-3 9-31 0,6-8 20 16,-3 2-3-16,-3 5 1 16,0 9 1-16,-6 10 1 15,-2 8-14-15,-1 0-1 0,0 5-1 0,3 0-2 16,0-2 0-16,3 0-5 16,3-9-3-16,3-2 0 15,6-8-1-15,3-5-3 16,9-8 0-16,6-8-1 15,9-5 3-15,9-6 2 16,2-5 2-16,1 0-4 0,-3-2 1 16,-1 2 0-16,1 0 0 15,-3 2 0-15,-3 6 0 16,-7 3 0-16,-2 5 0 16,-6 5 2-16,-9 11 3 0,-6 5 9 15,-6 6 5-15,-6-4-3 31,0-2-1-31,-3 0-5 0,1-5-1 16,-10-3-5-16,0-2-3 16,-3-6-7-16,0-8-1 15,4-5-17-15,5-7-7 16,9-4-23-16,12-8-11 16,6-7-56-1,15-3-40-15,2 0 70 0</inkml:trace>
  <inkml:trace contextRef="#ctx0" brushRef="#br0" timeOffset="62102.0596">13108 11470 220 0,'-30'10'85'0,"19"-7"-46"0,-4 5-19 0,3-5 24 15,-3 7-11-15,0 3-4 16,0 3-9-16,0 3-2 16,3-1-10-16,3 1-5 0,3-1-2 0,3-2-4 15,6-3 2-15,3-2 1 0,3-6 0 16,3-2 0-16,0-11 0 16,0-3 0-16,0-4 0 15,0-7-14-15,3-1-5 16,0-7 5-16,2 1 5 15,1-5 4-15,3 7 0 16,0 6 4-16,-3 5 2 0,0 8 0 16,-3 11 2-16,-1 5-2 15,-8 8-1-15,-3 13 12 16,0 8 4-16,-6 11 0 16,-6 13 3-16,-5 2-4 15,2 6-1-15,-3-6 5 31,0-4 5-31,-3-4-11 0,3-7-2 16,0-9-7-16,3-12-3 16,0-14 0-16,-2-10 1 15,-1-11-3-15,-3-11-2 16,3-12-7-16,3-12-4 0,6-12-6 16,3-6 0-16,3 0-27 15,6 3-9-15,6 2-48 16,6-2-56-16,3 2 51 15</inkml:trace>
  <inkml:trace contextRef="#ctx0" brushRef="#br0" timeOffset="62339.4615">13453 10882 268 0,'-2'0'101'0,"2"0"-54"0,0 6-39 15,0-1 24-15,0 5-14 16,0 6-2-16,0 6-5 16,-3 4 0-16,0 0-6 15,0 1-3-15,0 2-1 0,0-3-1 0,3-2 0 16,0-3-16-16,3-5-6 16,0-2-22-16,0-4-8 15,3-5-32 1,-1-5-49-16,4-8 36 0</inkml:trace>
  <inkml:trace contextRef="#ctx0" brushRef="#br0" timeOffset="62755.6175">13626 10806 164 0,'-3'-11'63'0,"0"6"-34"0,-12 2-3 0,9 0 25 16,-3 3-5-16,0 3-2 15,-2 2-10-15,2 3-4 31,0 6-16-31,0-1 0 0,3 5 0 0,3 1-7 16,0 5-4-16,3-3-5 16,3 0 1-16,3 0 1 15,3 3 2-15,3-6 1 16,6-2 1-16,-1 0-2 16,-2 0-2-16,0 0 1 15,-3 0 1-15,0 0-1 0,-3 0 2 16,-3-1 0-16,-6 1 1 15,-3 0-2-15,-3-3 1 16,-6-2-4-16,-3-3 0 16,-3 0 3-16,0-3 1 15,1-2-1-15,2-6-2 0,0-2-2 32,3-6-1-32,3-2-1 0,3-3 3 15,3-2-5-15,3-6 0 16,6 0-2-16,3 0 2 15,0-2-14-15,9-1-6 16,0 4-18-16,2-1-7 16,1 3-70-1</inkml:trace>
  <inkml:trace contextRef="#ctx0" brushRef="#br0" timeOffset="64073.9292">3664 12668 152 0,'-24'-10'57'0,"18"7"-30"0,0-2-18 0,6-1 14 16</inkml:trace>
  <inkml:trace contextRef="#ctx0" brushRef="#br0" timeOffset="64405.7248">3625 12650 322 0,'0'10'33'16,"-3"14"-16"-16,-3 13-4 0,-3 27-2 0,-9 7 0 16,-6 14 3-16,4 5 8 15,-1 5 4-15,3-8-10 32,0-7-2-32,6-12-10 0,3-7-3 15,6-13-1-15,6-14 2 16,9-7-3-16,9-14 0 15,9-13 1-15,5-11 2 16,10-15 1-16,-9-16 1 16,-4-9-2-16,-2-7-2 15,-3 3 1-15,-6 4-1 0,-6 6 2 16,-6 6 1-16,-6 7-1 16,-6 5 1-16,-6 9-2 15,-9 5 2-15,-6 7-2 16,-6 6-1-16,1 3 1 15,2 0 1-15,0 2-3 0,12-2 0 32,9 2-34-32,6 0-17 15,12 3-24-15,9-3-8 16,9 1-17-16</inkml:trace>
  <inkml:trace contextRef="#ctx0" brushRef="#br0" timeOffset="64806.9057">4143 12917 252 0,'-12'-11'93'0,"6"11"-50"0,-9-2-33 0,9 4 25 15,-9 1-8-15,-6 5-1 16,-2 8-12-16,-7 8-6 16,0 5-5-16,3 0-5 0,3 0 1 15,7 3 1 1,5-1 0-16,6-1 0 15,6-4 0-15,15-2-3 16,8 0 0-16,7-3-1 16,6 0 3-16,0-5 0 15,-4-3 1-15,-2-2 0 0,0-3 0 16,-3 0 0-16,-3-1 2 16,-7 7 12-16,-5 2 8 15,-6 5-7-15,-6 5-1 0,-6 3-2 16,-3-2 0-16,-3-1-4 15,-5 1 0-15,-7-3-5 16,-3-3-2-16,-6-5 0 16,-5-6 1-16,2-5-23 15,3-5-11-15,6-8-34 0,6-2-16 16,7-17-51 0</inkml:trace>
  <inkml:trace contextRef="#ctx0" brushRef="#br0" timeOffset="65160.6189">4271 12584 228 0,'9'-6'88'0,"-3"4"-48"0,6 4-36 0,-9-2 21 16,3 0-12-16,-1 3 0 15,4 2-5-15,-3 3 0 0,0 3-5 16,-3 2-2-16,0 0 2 0,-6 3-4 16,-6 3 0-16,0-1 1 15,0 1 2-15,1-1 1 16,-1-2 1-16,3-3 9 16,0-2 3-16,3 2-7 15,3-5-3 1,6-3-2-16,9-2 0 15,2-3-2-15,4-3 1 16,0 1 0-16,3-1 1 16,0 0-16-16,0 1-6 15,-4 2-101 1,-5 2-62-16,-9 9 78 16</inkml:trace>
  <inkml:trace contextRef="#ctx0" brushRef="#br0" timeOffset="66363.3474">5935 12287 48 0,'-3'-26'19'0,"18"10"-10"0,-1-11 11 0,-8 14 14 16,0-3 6-16,0 0 5 16,0 6-9-16,0 2-2 15,-3 5-8-15,0 9-2 16,-6 15-13-16,-9 8 0 0,-6 16 2 16,1 16-1-16,-4 21 3 15,-3 0 1 1,0 2-1-16,3 6 4 15,3 6 0-15,4-9-8 16,-1-13-4-16,0-10-4 16,9-12 0-16,3-12-4 0,3-8 0 15,0-8 1-15,3-11 2 16,6-10-1-16,3-9-1 16,6-7 1-16,8-16-1 0,4-13-3 15,0-3 2-15,-3-3-6 16,-7 3-3-16,-5 5 6 15,-9 9 3-15,-15 7 4 16,-5 5 1-16,-7 6-2 16,-3 5-2-16,0 0 1 15,3 8 1 1,0 5-1-16,4 1-1 16,-1-1 1-16,3 0-1 15,3 1-14-15,12-4-36 16,3-2-4-1,3 0-35 1,6-2-37-16,6-6 41 16</inkml:trace>
  <inkml:trace contextRef="#ctx0" brushRef="#br0" timeOffset="66663.8658">6253 12525 220 0,'-12'14'85'0,"9"-1"-46"0,0 19-32 16,3-17 20-16,-3 17-5 15,-3 13-1-15,0 24-9 16,0 18-3-16,1 9-5 16,-1 20-3-16,3 0 2 0,0-7-2 31,0-9 2-31,3-7-2 0,0-16 2 15,0-14-2-15,0-12-1 16,0-17-15-16,0-13-7 16,3-16-20-16,0-15-6 15,0-11-26 1,3-11-39-16,-1-21 30 0</inkml:trace>
  <inkml:trace contextRef="#ctx0" brushRef="#br0" timeOffset="67011.1728">6250 12835 180 0,'0'-16'68'0,"3"8"-36"0,3 0-24 0,-3 3 18 16,3 0-13-16,3-3-2 31,6 0-7-31,9-3-3 0,2 3 0 16,4 3-1-16,3 0 2 0,0-1-1 15,-1 4 2-15,-5-1-2 16,-3 3 2-16,-3 0 7 15,-3 5 5-15,-6 3 8 16,-3 6 6-16,-3 4-3 16,-6 3-1-16,-3 8-2 0,-9 8 0 15,-9 3-9-15,-9-3-3 16,-9-5-9-16,-2-3-1 16,-1-5-1-16,3-6 2 15,7-2-1-15,2-3-1 16,6-2-13-16,6-3-4 0,6-3-37 15,3-7-18-15,3-9-48 16,6-8-31-16,6-4 72 16</inkml:trace>
  <inkml:trace contextRef="#ctx0" brushRef="#br0" timeOffset="67467.7454">6723 12160 176 0,'-14'3'66'0,"14"0"-36"0,0-1-20 0,0 1 20 15,0 2-9-15,0 3 0 16,-3 5-1-16,0 6 0 16,0-3-11-16,0-3-1 0,-3 13-1 0,-6 22 8 31,6-14 2-31,0-4-2 0,0 9-1 16,-3 17-8-16,3-11-4 15,3-11-4-15,3-5 1 16,3-8 1-16,3-10 0 15,-3 0 0-15,6-11 2 16,3-6-1-16,3-7-1 16,0-3-4-16,-3-2 0 0,-4-1 2 15,-5 6 1-15,-6 0 1 16,-2 5 2-16,-4 2-1 16,-3 6-1-16,0 0-4 15,0 6-2-15,0-4-33 16,3 4-11-16,3-1-68 31</inkml:trace>
  <inkml:trace contextRef="#ctx0" brushRef="#br0" timeOffset="68353.6695">7908 12224 140 0,'-3'-24'52'0,"3"8"-28"0,0-5 0 15,0 13 24-15,0 0-2 16,-3 0 0-16,0 0-14 0,-3 8-8 16,0 13-13-16,-3 14-7 0,-3 10-1 15,-2 11 2-15,2 20 2 16,-9 14 1-16,-3 11 2 0,-3 5 4 15,-3 8 1-15,1-11-4 16,2-8 1-16,3-7-7 16,6-17-1-16,6-13-2 15,6-10-2-15,9-11-2 16,9-10 1-16,3-14 1 16,6-13 2-1,6-13-1-15,-3-16-1 16,2-19-2-16,-2 1 1 15,-3-1-1-15,-3 9-2 16,-6 7 3-16,-6 8 0 16,-9 8 3-16,-3 6 1 15,-6 2-4-15,-12 8 1 16,-6 5-2-16,-2 6 0 0,2 2 2 16,-3 3 2-16,6 3-19 15,6-3-6-15,19-3-65 16,4-2-32-1,10-6-31-15,6-2 67 16</inkml:trace>
  <inkml:trace contextRef="#ctx0" brushRef="#br0" timeOffset="69100.6319">8191 12385 144 0,'0'-16'55'0,"6"8"-30"0,-3 3 1 16,-3 5 23-16,0 3-13 16,3 5-6-16,0 5-6 15,-3 16-4-15,0 16-10 16,0 13-2-16,0 8-1 0,-3 8 1 0,0 11 2 16,0 2-1-16,-3-7 0 15,-3-6 3-15,3-8 5 16,0-10-9-16,0-9-2 15,3-12-4-15,0-9-2 16,3-10-4-16,0-11-2 16,3-10-8-16,0-11-4 0,0-8-6 15,0-13 0-15,-3-5-3 0,-3-3 2 16,-6 3 7-16,-6 7 4 16,-6 14 8-16,-5 10 5 15,-10 17 11-15,3 10 3 16,0 10 5-16,4 3 1 31,2 3 3-31,6 0 1 0,3-1-8 16,6-4-4-16,6-6-9 15,6-3-1-15,9-2 1 16,12-2 1-16,6-6-1 16,6-6-2-16,2-7-2 15,1-6-1-15,0-5-31 16,-3-2-13-16,-4-9-73 15</inkml:trace>
  <inkml:trace contextRef="#ctx0" brushRef="#br0" timeOffset="69333.9933">8459 12197 236 0,'-21'3'88'0,"12"8"-48"0,6 10-47 0,3-13 14 16,-3 0-1-16,0 5 4 15,3 5-5-15,0 6-3 16,3 3-1-16,0-1-1 0,3 3 2 0,3 0-12 16,0 0-6-16,0-2-66 15,3-1-53 1,0-5 50-16</inkml:trace>
  <inkml:trace contextRef="#ctx0" brushRef="#br0" timeOffset="69618.3667">8611 12369 132 0,'3'-16'49'0,"0"6"-26"0,3-3-14 0,-1 7 14 16,1 1-2-16,3 0-1 15,0-1-10-15,0 4-4 0,3-1-4 16,0 3-2-16,0 3 1 0,0-1 1 16,-6 6 1-16,0 3 14 0,-3 0 6 15,-6 2 0-15,0 0-2 16,-6 0 6-16,0-2 5 16,-3-3-13-16,0 0-3 15,0-3-10-15,0-2-4 16,0-1-1-16,3-2-1 0,-2 0-31 15,-1-2-14-15,3-6-81 16</inkml:trace>
  <inkml:trace contextRef="#ctx0" brushRef="#br0" timeOffset="70472.0054">9941 12234 192 0,'-18'22'71'0,"18"-22"-38"0,-3 23-30 0,3-12 15 15,0 2 2-15,0-2 4 16,-6 15-1-16,-3 30 0 31,-2 13-12-31,-4 5-4 0,3 8-1 0,-3 16 8 16,-3-1 3-16,-3 1-2 15,0 0 1-15,0 5 0 16,4-15-1-16,5-14-7 16,6-11-3-16,6-12-3 15,6-9-2-15,3-16-2 16,6-10 1-16,-1-8 1 0,4-18 2 16,3-20-3-16,3-14-2 15,9-4-1-15,-1-8 3 16,-2 6-5-16,-6 0 2 15,-9 2 2-15,-9 22 3 16,3 2 2-16,-18-3 3 16,-3-4-3-1,-6 7-2-15,0 8 0 16,-3 8 1-16,4 3-3 0,2 5 0 16,0 2 1-16,3 4 0 15,3-4-27-15,6 1-11 16,3 0-25-16,6-3-9 15,6-6-38 1</inkml:trace>
  <inkml:trace contextRef="#ctx0" brushRef="#br0" timeOffset="70887.6133">10596 12510 212 0,'-12'-24'79'0,"9"3"-42"0,-9-3-28 0,6 13 19 16,-3-5-5-16,-3-2-2 0,-2-3-7 31,-4-1-1-31,0 4-8 0,0-1-1 0,-3 3 2 16,3 3 6-16,0 5 2 15,1 8-1-15,2 6 2 16,0 12-8-16,0 11-2 16,3 22-1-16,0 15 2 15,0 13-3-15,3 11 0 16,0 18-1-16,3 4-2 0,0-12 1 16,0 6 1-16,1-3-1 15,2-16-1-15,0-12 1 16,0-12-1-16,3-10-18 15,0-13-8-15,3-14-35 16,3-13-16-16,-1-7-41 31</inkml:trace>
  <inkml:trace contextRef="#ctx0" brushRef="#br0" timeOffset="71056.965">10224 12978 228 0,'0'-16'85'0,"6"8"-46"0,3-3-30 0,0 9 22 0,3-1-17 0,3 0-5 16,8-2-3-16,7 0 0 15,-3 5-3-15,-6 0-2 0,11-8 2 16,13-8-29-16,-6 0-9 16,-3-2-78-1</inkml:trace>
  <inkml:trace contextRef="#ctx0" brushRef="#br0" timeOffset="71503.9414">10828 12435 152 0,'-6'-5'57'0,"9"2"-30"0,-3 1-3 0,0 2 24 16,3 0-6-1,-3 2-3-15,0 6-13 16,0-2-3-16,-3 7-14 16,0 16-5-16,0-2-1 0,0-4 0 15,-9 6 3-15,-3 16-3 16,4 0 0-16,-1-5-1 15,3-8-2-15,3 2-35 16,3-10-16-16,0-11-69 16</inkml:trace>
  <inkml:trace contextRef="#ctx0" brushRef="#br0" timeOffset="71820.2242">10992 12430 244 0,'-15'5'93'0,"12"-2"-50"0,0 5-37 0,0-5 20 16,0 7-5-16,-3 3-1 15,-3 9-4-15,-6 4 0 16,0 1-9-16,1-1 0 0,2-5 0 31,3-2-3-31,3-1-1 0,0-5-6 16,6 1 0-16,0-4-1 15,6-2 2-15,6-3 1 16,3 1 1-16,-1-4-3 16,4 1 2-16,0-6 1 15,0-2 2-15,0 0-34 16,-3-3-16-16,0 0-50 16,0-8-52-16,-4 0 51 15</inkml:trace>
  <inkml:trace contextRef="#ctx0" brushRef="#br0" timeOffset="72020.376">11016 12494 240 0,'-9'37'90'0,"-3"-16"-48"0,3 11-42 0,6-17 18 15,-3 4-10-15,0 0-2 16,0-1-3-16,0 3-3 15,3 3 1-15,0 0-4 0,3-3 0 16,3-2-25-16,0 2-11 0,3-5-44 16,0 2-37-1,3-2 43-15</inkml:trace>
  <inkml:trace contextRef="#ctx0" brushRef="#br0" timeOffset="78093.1229">17615 15034 448 0,'-48'10'167'0,"48"-10"-90"0,12 0-98 0,-9 0 22 16,24 0-6-16,-3 0 2 0,20 0 3 15,-8 0 0-15,41-5 0 16,-11 2 0-16,35-10 0 0,-15 2-29 16,22-2-10-16,-16 3-58 15,12 2-25-15,-18 2-13 16</inkml:trace>
  <inkml:trace contextRef="#ctx0" brushRef="#br0" timeOffset="78457.5414">18439 14740 416 0,'-80'16'154'0,"80"-16"-84"0,-27 10-60 0,24-10 36 15,0 3-23-15,0 0-4 16,6-1-12-16,0 1-3 16,27 0-2-16,-6-1-2 0,29 1 1 15,-5 0-1-15,32-3 0 16,-14 0 0-16,8 0 0 16,-11 0 0-1,-4 2 0-15,-8 1 2 16,-13 5 1-16,-5 0 1 15,-18 13 2-15,0-3 6 16,-39 17 4-16,3-6-4 16,-26 16-2-16,8-5-5 15,-29 15-4-15,11-7-27 16,-8 5-12-16,8-8-85 0,0-3-37 16,7-5-14-1</inkml:trace>
</inkml:ink>
</file>

<file path=ppt/ink/ink2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3:24:22.338"/>
    </inkml:context>
    <inkml:brush xml:id="br0">
      <inkml:brushProperty name="width" value="0.05292" units="cm"/>
      <inkml:brushProperty name="height" value="0.05292" units="cm"/>
      <inkml:brushProperty name="color" value="#FF0000"/>
    </inkml:brush>
  </inkml:definitions>
  <inkml:trace contextRef="#ctx0" brushRef="#br0">13403 3979 80 0,'-3'-31'30'0,"3"31"-16"0,0-14 32 0,0 12 26 15,0 2-19-15,0 0-10 16,0 16-19-16,0-3-8 15,-3 27-9-15,0-9 2 0,0 33 1 16,0-9-5-16,-3 19-1 16,0-10 11-16,-3 5 7 31,3-11-5-31,-3 8 1 0,3-10-9 0,0-6-1 16,0-10-2-1,0-17 1-15,4-1-6 0,-1-17-1 16,0 0-2-16,-3-26 0 15,3 5 2-15,-6-18 0 16,0 5 0-16,-9-6 2 16,3 3-1-16,-3 14-1 0,3 2-2 15,-3 24 1-15,4 0 3 16,-7 18 1-16,6-2-1 16,0 11-2-16,3-4 5 15,3 17 4-15,0-8-5 16,3-1 0-16,0-7-4 15,3-3-1 1,3-5 3-16,6-5 1 16,0-4-1-16,9-12-2 15,0 0-15-15,9-19-5 16,-3 3-36-16,8-9-14 16,-5 4-54-16</inkml:trace>
  <inkml:trace contextRef="#ctx0" brushRef="#br0" timeOffset="200.2929">13540 4567 172 0,'-3'8'66'0,"3"-8"-36"0,-3 16-4 0,3-14 23 16,-3 9-13-16,3-3-4 16,-3 5-16-1,0 0-5-15,-3 6-7 16,0-3-3-16,0-3 0 0,3-3-15 15,0-4-3-15,0-4-24 16,3-10-11-16,0 3-50 16</inkml:trace>
  <inkml:trace contextRef="#ctx0" brushRef="#br0" timeOffset="347.0576">13522 4294 168 0,'3'-5'66'0,"-3"5"-36"0,3 3-20 0,0-3 17 16,0 2-18-16,0 1-6 15,6 10-1-15,0-2 0 16,9 12 0-16,-4-4-13 0,10 5-2 0,-6-6-45 16,6 1-45-16,-3-3 27 15</inkml:trace>
  <inkml:trace contextRef="#ctx0" brushRef="#br0" timeOffset="1980.0207">13855 4440 188 0,'-9'-11'71'0,"9"11"-38"0,-23 5-12 0,20-5 22 31,-6 8-6-31,0 0-2 0,-6 8-11 16,3-3-4-16,-3 14-12 15,3-6 1-15,0 8 4 0,0-5-3 16,6-3 0-16,0-2-6 16,6 2-3-16,0-3-3 15,6-4 1-15,0-4 1 16,3-5 0-16,0-2-14 0,6-8-3 15,-3-1-9-15,3-12-4 16,-3 2-5-16,6-18-2 16,-3 5 16-16,-1-16 8 15,-2 8 8-15,-3 5 3 16,0 5 6-16,-3 14 5 0,0 3 6 31,-6 20 5-31,0-2-4 0,0 13 1 16,0-2-6-16,0 5-1 15,0-6-4-15,6 9-1 16,-3-9-6-16,9 1-1 16,-3-4 1-16,12-4 2 15,-3-3-9-15,8-8-2 16,-5 0-11-16,6-8-1 0,-6 0 6 16,0-8 5-16,-3 3 7 15,-4-11 2-15,-2 0 4 16,-6 3 3-16,-3 3 9 15,-9 4 5-15,0 4 2 16,-9 10 2-16,1 0-4 16,-4 10 0-1,3 1-4-15,0 2 1 16,3-2-9-16,3 5-2 16,0-3-5-16,9 3-3 15,0-3 4-15,12-2 1 16,-3-3 0-16,9-6-2 15,-3-2 1-15,6-5-1 0,-4 2 0 16,4-7 0-16,-3 2-3 0,0-11 2 16,-3 6-10-16,0-3-5 15,-3 3 8-15,0 2 6 16,-4 3 2-16,1 11 0 16,-3-3 1-16,0 19 1 15,0-4 1-15,-3 25 1 16,0-8-5-16,-3 29 1 0,0-8 2 15,-3 21 1-15,0-11 7 16,-9 17 4-16,3-14 8 16,-8 0 4-16,2-11-12 15,-3-4-5-15,3-6-2 16,-9-19 0-16,6-2-6 16,-6-21-2-1,4-1-5-15,-7-33-1 16,6 4-1-16,3-28 2 15,0 10 2-15,9-16-1 16,3 10 1-16,15-2 3 16,0 9-7-16,15 4-2 15,-6 5-3-15,15 12-2 0,-7 1 1 16,4 7 3-16,-3 1-9 0,6 1-4 16,-6 3-3-16,5-4 1 15,1 4 13-15,-3-1 7 16,-6 3 4-16,-4-2 2 15,-2 2 6-15,0-3 6 16,-3 3 9-16,-3-2 7 16,0 2-6-1,3-3-1-15,-3 3-3 16,3-2 0-16,-1-1-5 16,4-2-3-16,-3 2-5 15,3 1-2-15,-3-1 3 16,3 6 3-16,-3-1-2 15,0 4 1-15,-4-1-3 16,1 8 0-16,-3 1 1 0,0 2 1 16,-3 2-6-16,-3 3-2 15,0-2 2-15,-3 5 1 0,0-3 2 16,-9 0 2-16,3-2-1 16,-12 0 0-1,3-1-3-15,-5-5-2 0,2 1 1 16,-6-9 1-16,3 0-3 0,6-7 0 15,3 2-1-15,9-5 0 16,0-1-3-16,9-1-1 16,0 1 3-16,12-4 3 15,-3-1-1-15,9 3 0 16,-6 3 1-16,6 0 0 31,-4 2 0-31,1 6 0 0,-3 0 0 16,-3 7 0-16,0 1 2 15,-9 13 1-15,0-3 12 16,-9 14 5-16,3-4-2 16,-6 7 2-16,3-7-2 15,-6 1-2-15,3-3-8 16,0-2-3-16,0-3-5 0,3-8-1 16,0-3-1-16,6-10 0 15,-3 2-3-15,6-13 1 16,0 3-7-16,9-8-3 15,-3 2 3-15,12-7 2 16,-4 5 0-16,7-3 1 0,-3 0-4 16,3 8 0-1,-3 0 4-15,-7 11 2 16,1 0 6-16,-6 13 4 16,-3-3-3-16,-3 8-1 15,0-2-2-15,0 10 0 16,-3-5 2-16,3 2 2 15,-3-2-1-15,3-3-1 16,0 1-17-16,3-4-9 0,-3 1-24 16,6-3-11-16,-3 0-25 15,8-6-8-15,-2 1-7 16</inkml:trace>
  <inkml:trace contextRef="#ctx0" brushRef="#br0" timeOffset="2402.9887">15296 4482 204 0,'0'-8'77'0,"0"8"-42"0,-9-5-17 0,9 2 23 16,-6 3-4-16,0 0 1 0,-9 3-10 15,3-1-5 1,-5 9-13-16,2 0 11 0,-3 2 6 0,3 0-3 31,0 6 0-31,3-1-11 0,0 1-5 16,3-3-3-16,3-3-1 15,0-3-7-15,6-2 0 16,0 0 1-16,6-8 1 16,0 0-6-16,6-10-3 15,0 2-3-15,6-11-2 16,0 3 3-16,3-8 5 0,-4 3 6 16,1 3 3-16,-3 2 2 15,-3 8 2-15,-3 0 8 16,-3 11 3-16,0-1 0 15,-3 12 2-15,0-4-6 16,0 9-3-16,0-1-8 16,3 1-1-1,3-3-3-15,0-3 0 16,-3-3-14-16,3-4-6 16,-1-1-27-16,7-10-9 15,-3-1-22-15,3-15-8 0,-3 5-31 31</inkml:trace>
  <inkml:trace contextRef="#ctx0" brushRef="#br0" timeOffset="2605.0238">15591 3969 300 0,'-9'-11'112'0,"9"11"-60"0,0 21-34 0,0-18 31 16,0 18-7-16,0-2 0 15,-3 18-19-15,0-6-6 16,0 20-11-16,3-9-4 0,-3 19-1 0,3-11-4 15,0 11 2-15,0-8-15 16,3 13-6-16,-3-10-40 16,6 12-17-16,0-12-74 15</inkml:trace>
  <inkml:trace contextRef="#ctx0" brushRef="#br0" timeOffset="5189.2999">13439 5355 184 0,'-6'-13'71'0,"6"13"-38"0,-3-8-19 15,3 5 20-15,0 3-6 16,0 0 0-16,-3 8-6 0,0-2-4 16,-3 12-10-16,0-2-1 0,-3 16 3 15,3-3 0-15,-3 16 2 16,0-5 2-16,0-3 4 15,3-6-10-15,3-2-2 16,0-2-4-16,6-9-2 16,0-2-2-1,9-5 1-15,-3-3 1 16,3-19 0-16,0 1 2 16,3-17 1-16,-3 3-10 0,5-7-3 15,-2 1 5-15,0 1 2 16,-3 3 0-16,-3 5 2 15,0 2 1-15,-3 6 2 16,0 2-1-16,-3 11 2 0,-3 0 2 16,0 8 2-16,0 0-1 15,0 11 1-15,0-3-6 16,3-6-1-16,-3 1 2 16,3-1 1-16,0 1-4 15,3 0 1-15,-3-3-13 16,6-6-5-16,-3 1-19 0,6-1-9 15,-1 1 0-15,4-13 1 16,-3 2-22 0,3-8-20-16,-3 3 36 15,3-9 26-15,-3 6 17 16,0 1 55-16,-3-1 26 16,0 5-9-1,0 1-2-15,-4 10-18 16,1 0-7-16,-3 18-21 15,0-2-3-15,-6 26 0 0,3-7-7 16,-3 28-1-16,0-10-3 0,0 21-2 16,1-10 1-1,-1 10-1-15,0-13 0 0,0-1 0 16,0-7 0-16,0-10 0 16,0-9-29-16,3-15-13 0,0-3-5 15,3-24-2-15,0 2-5 31,0-39-8-31,0 8 31 0,0-26 19 16,0 10 13-16,-1-19 41 16,-2 12 20-1,3-7-12-15,0 12-4 16,3 2-14-16,0 8-5 16,3 5-15-16,0 6-5 0,6 5-3 15,-3 2 0-15,3 9 0 16,-3 2 0-16,3 8 0 15,0 0 4-15,-1 5 5 16,-2 1 4-16,-3 7 4 0,0 0 0 16,-9 9 2-16,0-4-7 15,-3 9-1-15,0-3-7 16,-9 10 0-16,0-5-5 0,-8 3-2 16,2-3 0-1,-6-2 1-15,3-3-3 0,3-3 0 16,0-3-32-16,6-7-13 15,4 0-26-15,11-17-9 0,-1 4-43 16</inkml:trace>
  <inkml:trace contextRef="#ctx0" brushRef="#br0" timeOffset="5426.3244">14010 5398 224 0,'21'2'85'0,"-21"-2"-46"0,6 32-15 0,-3-29 29 15,-3 12-20-15,0-1-7 16,-6 28-11-16,0-5-5 16,-6 27-5-16,3-12-4 0,-3 23 0 15,3-12-1-15,-3 1 2 16,3-12-3-16,1-4 0 0,-1-8-21 16,3-11-10-16,3-5-24 15,3-24-10-15,0 0-28 16,3-37-29-1,0 5 51-15</inkml:trace>
  <inkml:trace contextRef="#ctx0" brushRef="#br0" timeOffset="5989.3749">14073 5265 192 0,'15'-29'74'0,"-15"29"-40"0,20-8-24 0,-14 6 17 0,6 4-7 15,-3 1 1 1,3 7 3-16,0 1 2 0,0 8-13 15,-3-4 8-15,0 12 5 0,-3-6-5 16,-6 13-2-16,0-4-7 0,-12 17-2 16,3-5-6-16,-12 3-1 15,3-8-1-15,-12 3-2 16,7-5 1-16,-4-6 1 16,3-6-10-16,0-7-4 15,6-2-23-15,6-9-10 16,0 0-5-16,12-21-2 0,0 3-4 15,18-5-1-15,-3 2 16 16,15-3 8 0,-6 3 21-16,9 0 31 15,-7 3 18-15,1-3 2 16,-3 3 1-16,0 0-5 0,-3 2 1 31,-1 1-20-31,-2-1-3 0,3-2-1 16,-6 2-12-16,0-7-2 0,-3 2 1 15,0-3 2-15,-3 3 0 16,0-5 2 0,-4 5 0-16,-2 1 1 0,0 1-5 15,-6 6 1-15,0 3 6 16,-2 10 4-16,-1-2 6 0,-3 13 2 16,3-3 4-16,0 14 1 15,0-4-10-15,3 7-3 16,0-7-6-16,3-1-1 15,0-4-1-15,6 1 1 16,0-4-4-16,3-4 0 16,0 0-17-1,8-9-8-15,-2-2-33 16,6-10-12-16,-3-1-49 16</inkml:trace>
  <inkml:trace contextRef="#ctx0" brushRef="#br0" timeOffset="6273.9756">14567 5345 252 0,'0'0'93'0,"0"0"-50"0,-3 23-30 0,3-20 22 16,0 10-18-16,0-2-5 0,-3 7-1 15,0-2 3-15,-3 8-8 16,3-5 1-16,0 7 0 16,0-5 1-16,0-2 2 0,0-3-5 15,3-6-1-15,0-2-2 16,3-18 1-16,0 2-2 0,6-16-1 15,-3 5-2-15,9-10-1 16,-3 5 2-16,2 3 2 16,-2 3 0-16,3 4 2 15,-3 1-2-15,0 11 2 16,0-1-2-16,-3 6 2 31,0-1-18-31,-3 6-4 0,0 0-128 16</inkml:trace>
  <inkml:trace contextRef="#ctx0" brushRef="#br0" timeOffset="6927.9386">15076 5273 272 0,'3'-8'104'0,"-3"8"-56"0,15 24-38 0,-12-21 23 0,3 15-9 16,-1-2-2-16,1 13-4 15,0-5 1-15,-3 16-10 16,0-6 3-16,-3 8 2 0,0-7-3 31,0-1 1-31,0-5-7 0,0-5-3 16,0-3 1-16,0-13 2 15,0-2 0-15,3-12 0 16,0 1-3-16,3-22-2 16,0 4-2-16,9-12 1 15,-3 6 3-15,9-3 1 16,-3 3-4-16,8 3-1 0,-2 2-10 16,3 6-5-16,-6 2-33 15,6 5-13-15,-9 0-27 16,2 6-8-16,-2 0-12 15</inkml:trace>
  <inkml:trace contextRef="#ctx0" brushRef="#br0" timeOffset="7106.5975">15507 5374 204 0,'0'13'77'16,"0"-13"-42"-16,-3 8-6 0,3-8 30 0,-3 5-17 16,3 0-4-16,-3 9-13 15,0-4-4-15,0 11-12 16,0-2-1-16,-2 7-1 0,-1-4-3 15,0 4-3-15,0-5 0 16,3 3-1-16,0-5-25 0,3-25-10 16,0 1-29-16,3-14-9 15,0 4-46 1</inkml:trace>
  <inkml:trace contextRef="#ctx0" brushRef="#br0" timeOffset="7829.1254">15463 5101 248 0,'0'0'93'0,"0"0"-50"0,6 16-33 15,-3-13 23-15,3 13-14 16,0-3-3-16,2 11-9 16,1-3-3-16,3 5-2 0,0-5-4 0,9-2-1 15,-3-3-1-15,3 0 3 16,-3-3-13 0,2-5-6-1,-2 0 0-15,-3-6 1 0,-3 1 11 16,-6-3 4-16,0 0 4 15,-9 0 0-15,0 0 15 16,-9 3 10-16,3-1 4 16,-3 9 5-16,3-3-3 15,-3 10-1-15,4-2-11 16,-1 3-4-16,0-3-6 0,6 0-4 16,0-1-2-16,3 4 0 15,0-3-2-15,9-8-1 16,0-3-2-16,5-10-1 15,-2-1-12-15,6-9-2 16,-3 1-3-16,3-9 0 16,-3 4 2-1,0-18 1-15,0 8 7 16,-4-3 4-16,1 6 1 16,-3 5 4-16,0 2 4 0,-3 16 6 15,0 1 6-15,-3 20 3 16,0-2-3-16,-6 24 1 15,3-8-9 1,-9 36-2-16,0-9 3 0,-6 28 5 0,3-13-1 16,-11 16 3-16,5-13-6 15,-3 5-1-15,3-16-2 16,-3-8-1-16,3-8-3 16,1-10-2-16,2-6-4 15,-3-20-2-15,3-4-4 16,-3-36-1-16,3 5 3 0,0-27 3 15,0 8 3-15,9-7 1 16,4 4 1-16,2-10 0 16,0 8 6-16,8 0 6 15,1 11-2-15,15 2 0 16,-3 6-4-16,12 23 1 31,-6 3-4-31,5 8 0 0,-2 0-10 16,3-8-5-16,-6 0-34 15,-1-8-15-15,-5 3-65 16,0-22-60-16,-3 4 67 16</inkml:trace>
  <inkml:trace contextRef="#ctx0" brushRef="#br0" timeOffset="8260.257">15975 4961 268 0,'0'11'101'0,"0"-11"-54"0,3 18-24 15,0-15 31-15,-3 13-17 16,0-3-4-16,-3 21-6 16,0-5 0-1,-6 24-15-15,3-5 0 0,-3 7-1 16,0-7-4-16,0 13 1 16,0-8-5-16,3-3-2 15,0-8 0-15,3-10-1 16,0-3-7-16,3-23-3 15,0-1-8-15,6-16-1 16,0 3-1-16,3-15 2 0,0 4 8 16,3-10 3-16,0 5 5 15,3 0 1-15,-3 6 1 16,-1 7 0-16,1 3 4 0,-3 11 5 16,0 0-3-16,-3 15 2 15,0-2-3 1,-3 2 0-16,0-2-1 0,0 8 2 0,0-3-8 15,0 3-3-15,0-3 3 16,0-8 2-16,0-2-26 16,3-11-9-16,0 0-14 15,3-11-3-15,0 4-31 16,3-15-14-16,-3 4 1 31</inkml:trace>
  <inkml:trace contextRef="#ctx0" brushRef="#br0" timeOffset="8564.5998">16275 5120 260 0,'0'-14'99'0,"0"14"-54"0,0-5-20 0,0 3 33 15,0 2-18-15,0 0-5 16,0 2-12-16,0 1-2 0,-3 13-12 16,3-3-3-16,-6 21 0 0,0-2-3 15,-6 16 0-15,1-9 5 0,-4 14 5 16,3-8-3-16,0 8 2 15,0-8-5-15,6-2-2 16,3-6-5-16,3-6-2 31,0-4 1-31,9-6 2 0,0-3-2 16,3-12-2-16,0-1-7 16,3-13-2-16,-3 0-13 15,-1-10-6-15,1 2-15 16,-3-5-6-16,0 5-45 15,-3-5-20-15,0 5 7 16</inkml:trace>
  <inkml:trace contextRef="#ctx0" brushRef="#br0" timeOffset="8780.181">16070 5302 280 0,'-15'3'104'0,"15"-3"-56"0,3 5-43 15,0-5 22-15,6-2-11 31,0-1-1-31,9 0-9 0,-3 1-2 16,8-4-2-16,-2 1 3 0,3-3 4 16,-3 0-5-16,3-2 0 15,-3 2-2-15,-1-3 1 16,-2 3-13-16,-3 0-3 16,0 0-23-16,-6 3-9 15,0 0-49-15,-6 2-57 16,0 0 44-16</inkml:trace>
  <inkml:trace contextRef="#ctx0" brushRef="#br0" timeOffset="12072.0274">13519 6355 88 0,'-9'-37'33'0,"9"37"-18"0,0-26 13 0,0 21 19 15,3-9-7-15,0 4-1 16,3-6-5-16,0 3-1 0,0-1-18 16,0 4 15-16,-3 7 7 0,0 0-8 15,-3 14-2-15,0-3-14 16,-3 24-3-16,0-6-6 0,-3 22-3 16,0-8 4-16,-3 7 4 15,3-2-5-15,0 3-2 16,0-9-1-16,3-2 1 15,0-5-1-15,3-5-1 32,0-6-2-32,6-13-1 0,-3 0-12 15,6-14-5-15,-3 1-7 16,0-13-1-16,0 2 4 16,-6-5 2-16,0 2 13 15,-9-2 5-15,0 5 3 16,-6 0 3-16,3 3 3 15,-3 2 4-15,3 3 0 0,1 3 0 16,2 0-10-16,3 2-1 16,3 1 0-16,9 2 3 15,-3 0-20-15,9 0-7 16,-4 0-22-16,10 0-8 16,-3 0 14-16,12-3 10 0,-6 0 19 31,3-2 8-31,-7 0 34 0,1-1 18 15,-3 4 3-15,-3-4 0 16,-3 4-16-16,0-4-9 16,0 1-12-16,3-3-6 15,-3 0-7-15,6 0 0 16,-3 3 0-16,5 0 0 16,-2 2 0-16,3 3 0 0,-3 0 0 15,0 5 2-15,0-2-1 16,-3 5-1-16,-3 0 3 15,-3 8 2-15,0-6 9 16,-3 4 3-16,-1-4 3 16,-7 6 2-16,2-3-6 15,-9 1-1-15,0-4-3 0,-6-2 0 16,3-3-6-16,-6-2-2 16,3 0-2-16,0-9 1 15,1 4-4-15,5-9 0 16,3 3-15-16,9-16-6 15,0 3-58-15,12 3-22 0,-3 2-27 32</inkml:trace>
  <inkml:trace contextRef="#ctx0" brushRef="#br0" timeOffset="12604.0464">14218 6075 252 0,'-17'26'93'0,"17"-26"-50"0,-6 16-26 0,6-13 25 15,-3 13-18-15,0-3-3 16,-3 16 0-16,0-5 1 16,-3 18-11-16,3-7-2 0,-3 12 1 15,0-7 0-15,0 8 4 0,0-4-5 16,3 4-3-16,0-8-3 16,3 2-3-16,0-7-2 15,6-4 1-15,0-4 3 16,6-3 1-16,0-6-4 15,6-5-1-15,-3-2-8 16,3-6-2 0,-3 0-15-16,0-10-6 15,0 0-33-15,-1-3-13 16,-2 3-46 0</inkml:trace>
  <inkml:trace contextRef="#ctx0" brushRef="#br0" timeOffset="14043.5396">14323 6665 256 0,'-12'-3'96'0,"12"3"-52"0,-3-10-38 0,3 7 22 15,3-2-17-15,0-1-4 16,3-2-6-16,0 1-2 16,3-7 1-16,-3 1 0 0,8 0 0 15,1 2 0 1,3 3 2-16,-3 0-1 15,0 6-1-15,0-1 3 16,-3 6 0-16,0-1-1 16,-3 6-2-16,-4-2 1 15,-5 4 1-15,0 1 1 16,-5 2 1-16,-1 0 2 16,-6 0 1-16,0-2 1 0,0-3 0 15,0 0-4-15,0-5-1 16,0-1-1-16,3-7-2 0,3 0-2 15,3-6 1-15,0 3-4 16,3-8 1-16,0 3-14 16,9-8-5-16,0 2 3 15,9 1 1 1,-3 2 3-16,6 0 2 16,-3 3-10-16,5 5-4 15,-2 3 15-15,0 7 8 16,-3 1 7-16,-3 7 4 15,0-2 10-15,-3 8 5 16,-3-2-5-16,-4 7-1 16,-2-3 4-16,0 1 2 0,0-3-6 15,-3-1-4-15,0-1-4 16,3-4-2-16,0-2-3 16,3-8 1-16,0 0-2 15,0-8 2-15,0 0-2 16,0-10-1-16,0 2 1 15,3-5-1-15,0 2 0 0,0 1 0 16,0 2 0-16,0 5 0 16,0 1 0-16,0 10 2 0,-3 0-3 15,0 10 0-15,-1 1 1 16,-2 5 2-16,0-3-1 16,-3 5-1-16,0-2 1 31,0 0 1-31,0-3-1 0,3-2 2 15,-3-3 0-15,3-5 1 16,0-1-2-16,3-7-2 16,0 2-2-16,9-7 1 15,-3 2 1-15,6-5 0 16,-3 2 0-16,6-5 2 16,-4 3-3-16,1 0-2 0,0-1-14 15,0 4-4-15,-3-1-18 16,3 3-5-16,0 3 21 15,0 2 12-15,-4 1 8 16,1 2 5-16,-3 0 3 16,0-3 2-16,-3 0-3 15,0 1-1-15,0-1-3 0,-3-2-1 32,0 0 3-32,0-3 1 15,0 0-4-15,-3-3 1 16,0 3 0-16,-3 0 2 0,0 0-3 15,-3 3 0-15,0 0 1 16,-6 7 0-16,0 1 15 16,0 16 10-16,0-6 2 0,-3 8 2 15,3-3-1-15,0 9 2 16,0-6-12-16,6 3-3 16,0-6-9-16,3 1-4 15,0-3-1-15,6-3-1 16,0-2 0-16,3-6 2 15,-3 0-10-15,3-7-2 0,0-1-13 16,3-5-3-16,-3 0-15 16,6-8-6-16,-3 3-2 15,2-8 3-15,-2 2 18 16,3-2 10-16,-3 3 11 16,3-4 6-16,-3 4 41 15,0 5 19 1,-3 2-6-16,-3 11-4 15,0 0-12-15,-3 11-6 16,-3-1-11-16,-3 9-2 0,3-3-9 16,-3 7-1-16,0-1 0 15,0-1 0-15,3-3-4 16,0-2-3-16,0-3 2 16,0-5 0-16,0-2 1 0,3-12 0 15,0 1-2-15,6-6 1 16,-3 1-2-16,6-9-1 15,-4 3 1-15,10-5-1 16,-3 3-3-16,3-1 2 16,-3 3 1-16,6 8 0 15,-6 1 2 1,0 4 3-16,-4 0-7 16,-2 6 0-16,0 0-27 15,-3 2-8-15,0 0-60 16,-6 8-25-16,0-2-3 15</inkml:trace>
  <inkml:trace contextRef="#ctx0" brushRef="#br0" timeOffset="15862.2106">16073 6091 120 0,'-9'-14'46'0,"9"14"-24"0,-3-15 12 16,3 12 26-16,0 0-15 15,0 1-5 1,-3 7-8-16,0 0-3 0,-6 16-16 15,0-5-3-15,-3 21 0 0,0-5-4 16,-6 21 2-16,4-8 1 16,-1 16 2-16,0-11-3 15,0 16 0-15,3-13-5 16,-3 3-2-16,3-9 0 16,3-2 1-16,0-5-21 0,9-11-9 15,0-5-17-15,3-16-7 16,0 0-10-16,3-21-1 15,0 2 16 1,3-8 15-16,0 4 26 16,0-1 46-16,-3 3 24 15,0 2-8 1,0 0-3-16,0 3-15 16,0 0-6-16,3 3-18 15,-3 0-4-15,9 0-3 0,-1-1-1 0,7-4-1 16,-3-1-3-16,6-5-2 15,-3 3 3-15,3-8 0 16,-4 5-4-16,1-5 1 16,-3 2 0-16,0-10 2 0,-3 3-3 15,-3 2 0-15,-3 5 1 16,-6 4 2-16,0 1-3 16,-6 12 0-16,0-1 1 15,-12 11 2-15,3 0-1 16,-9 10-1-16,3-2 1 15,-9 13-1 1,7-2 6-16,-4 5 6 16,3-6 0-16,3 6 1 15,3-6-5-15,6 6-3 16,0-6-2-16,6-2 0 16,0-5-2-16,6-3 2 15,0-3-4-15,9-8 0 16,-3 0 3-16,6-7 1 0,0 2-1 15,3-8-2-15,-3 3-6 16,3-6-1-16,-4 3-15 16,1-2-3-16,-3-1-20 0,0 0-7 15,0 3-25-15,-3-2-9 16,0-1-5 0</inkml:trace>
  <inkml:trace contextRef="#ctx0" brushRef="#br0" timeOffset="17193.9597">16689 6173 228 0,'-3'-29'85'0,"3"29"-46"0,0-27-24 0,0 22 24 15,0-8-15-15,0 2-1 16,-3-5-7-16,0 3 0 15,-3-3-9-15,0 3 2 0,-3-3 2 0,0 3-2 16,0 2 2-16,0 1 0 16,-2 10 1-16,2 0-2 15,-6 21-1-15,3-3-3 16,-6 22-1-16,0-6-3 16,-6 27-2-16,6-11 1 0,-5 22-1 15,5-14 0-15,-3 14 0 16,3-9 0-16,0 3 2 15,3-10 1-15,0-3 1 16,4-8-5-16,2-6-1 16,0-7-15-16,3-11-6 31,0-5-6-31,3-21-2 0,0 0 12 16,0-19 6-16,0 3 6 15,-3-11 5-15,0 3 1 16,0 0 3-16,0 5 12 15,3 3 8-15,0 2 2 0,0 6 1 16,0 0-12-16,3 5-5 16,0 2-5-16,9 4 0 0,0-1-4 15,12 3 0-15,-3 0 3 16,11-2 1-16,1-1-1 16,3-2-2-16,-3-1-21 15,3-2-9-15,-7 0-23 16,1-7-8-16,-3 1-50 31,0-12-36-31,-3 2 60 16</inkml:trace>
  <inkml:trace contextRef="#ctx0" brushRef="#br0" timeOffset="17447.5318">16799 6070 240 0,'-3'-3'90'0,"3"3"-48"0,0 5-25 0,0-5 27 0,0 8-14 15,0-3-3-15,-3 14-6 16,0-3-4-16,-3 16-9 16,3-6-1-16,-6 24 3 0,3-7 0 0,-3 12 4 15,4-7-3-15,-1 5 1 16,0-6-7-16,3 1-1 16,3-8-4-16,3-6-1 0,0-5-1 15,6-16 0-15,-1 1-16 16,7-17-8-16,0 0-28 15,0-13-13-15,0 3-71 16</inkml:trace>
  <inkml:trace contextRef="#ctx0" brushRef="#br0" timeOffset="17647.2433">16588 6289 296 0,'-27'8'112'0,"27"-8"-60"0,-6 8-50 0,6-8 25 15,6 3-18-15,-3-1-5 16,12 9-2-16,-3-3-2 16,9-6 0-16,-4 1 0 0,13 0 0 0,-6-1 0 15,15-2 0-15,-6 0-31 16,8 0-14-16,-5 0-74 16,6 8-44-16,-10-2 76 15</inkml:trace>
  <inkml:trace contextRef="#ctx0" brushRef="#br0" timeOffset="17794.5735">17183 6477 236 0,'3'0'90'0,"-3"0"-48"0,3 3-27 16,0-3 24-16,0-3-17 16,-3 0-2-16,0 1-12 15,0-1-3-15,0 3-3 16,0 0-74-16,0 0-34 0,0 0-6 15</inkml:trace>
  <inkml:trace contextRef="#ctx0" brushRef="#br0" timeOffset="41861.0156">4515 4262 108 0,'0'-7'44'0,"0"4"-24"0,-3 0 12 0,0 3 24 16,-9 0-9-16,-12 6-5 0,-14 4-2 15,-10 17 1-15,-3 10-22 16,-23 13 0-16,-21 11 2 0,-4 18-10 0,-23 27-1 16,-15 0-6-16,-2 15-3 15,-22 9 0-15,15-8-1 16,-3-3 6-16,6-5 6 31,18-9-6-31,15-20-1 0,9-11-1 16,9-10 0-16,8-9-2 15,13-10 1-15,14-10-7 16,13 2 1-16,11-8-45 16,9-5-21-16,9-6-50 15,18-13-40 1,9-10 66-16</inkml:trace>
  <inkml:trace contextRef="#ctx0" brushRef="#br0" timeOffset="42531.7525">2452 5580 72 0,'-3'-3'27'0,"3"3"-14"0,3-2-2 0,-3 2 10 16,0 0 0-16,0 0-1 15,3 2-2-15,-6 6 1 16,-3 11-6-16,-9 5 0 16,-6 5 3-16,-8 5 4 15,-1 9-10-15,-3 2 8 0,3 10 2 16,1 3 1-16,5-2-1 0,-6-3 3 16,6-8 0-16,3-8-8 15,7-5-4-15,5-6-9 16,9-5-1-16,3-8 1 15,6-5 1-15,8-8 1 16,22-16 2-16,24-29-3 16,8-15 0-1,3-14-3-15,25-16-3 16,5-11-9-16,-12 8-3 16,-6 1-19-16,10-1-7 15,-4 6-67 1,0 2-32-16,-14 11 70 15</inkml:trace>
  <inkml:trace contextRef="#ctx0" brushRef="#br0" timeOffset="51936.2469">5979 3829 100 0,'-20'21'38'0,"-4"-13"-20"0,0 8-1 0,15-1 14 16,-6 9-8-16,-3 5 0 15,-9 11-12-15,-11 5-4 16,-16 8-4-16,-14 16-3 0,-1 7 1 16,-8 9 5-16,-12 8 4 0,-13 13 10 0,1 5 5 15,-6-6 2-15,-9 9 3 16,6 3-7-16,-3 4-4 16,-12 6-9-16,3 3-2 15,3 0-4-15,-15 7-1 16,6 6-1-16,0-3-2 31,-15 9 1-31,6 1 1 0,-9-4-1 16,-12 15-1-16,9-10 7 15,-8 0 5-15,8-6 0 16,0-2 3-16,-6-3-6 16,15 1-3-16,-6-9-3 15,1 3-3-15,14 0 1 16,0-11-1-16,3-5-14 0,9 0-5 15,14-8-59-15,10-2-26 16,6-19-10 0</inkml:trace>
  <inkml:trace contextRef="#ctx0" brushRef="#br0" timeOffset="53475.0355">6732 4138 96 0,'-53'40'35'0,"35"-22"-18"0,-9 14-9 16,12-16 11-16,-6 10 2 15,-8 9 2-15,-13 10-8 16,-12 5-4-16,-2 3 0 0,-4 8 0 16,-5 10-5-16,-13 6 0 0,-8 5 1 15,3 0-1-15,-3 11 1 16,-7-1 0-16,-5 6 1 15,6-3-4-15,-1 3-1 0,-5 5-1 16,-6-2 1-16,9-6-2 16,-9 14 2-16,-15 10-4 15,8-8 0-15,1 3 5 0,-3 5 2 16,-9-3 4-16,12-2 4 16,-3 10-8-16,-9-2-1 15,9-6-3-15,3 1 1 16,-6 5 0-16,-6-1 1 31,8-4-2-31,-5 2-2 0,-6 0 1 16,9-5 1-16,0 13-3 15,-9-3 0-15,9-5 7 16,0 0 4-16,0 5-3 16,-3-5-2-16,9-7-2 15,5 4-3-15,4-2 1 16,-6-6-1-16,-9 14-3 0,18-6 2 15,9-12 1-15,14-14 0 16,4-14-16-16,11-7-6 16,1-13-38-16,14-11-14 0,12-14-12 15</inkml:trace>
  <inkml:trace contextRef="#ctx0" brushRef="#br0" timeOffset="55482.5141">7539 4440 64 0,'-89'71'27'0,"56"-23"-14"0,-27 13-4 0,25-27 11 16,-22 19-5-16,-5 13 0 15,-16 8 6-15,-20 16 6 16,0 11-5-16,-3 2-1 31,-12 8-10-31,-4 5-2 0,4 1-5 16,-6 2-3-16,-9 8 0 0,3 3-1 16,-3 2 0-16,-9 8 0 15,0 0 0-15,1 8 0 16,-7 9 0-16,3-9 0 15,-12 5 2-15,9-2 10 16,0 0 7-16,-6 0-6 0,7-3 0 16,-1 3-7-16,-6 7-2 15,6-7-2-15,0 8 1 16,-3-3-4-16,9 0 0 16,-6 3 1-16,1-8 0 15,5 2-3-15,0 1 2 0,0-9 1 31,9 3 0-31,-3-5 0 0,0-5 2 16,6 2-3-16,9-8 0 16,0-7 1-16,6-6 2 15,11-3-23-15,7-5-8 16,9-13-61 0</inkml:trace>
  <inkml:trace contextRef="#ctx0" brushRef="#br0" timeOffset="57131.7588">8765 3998 32 0,'15'0'13'0,"-15"5"-6"0,-3 6 0 0,-3-6 9 15,-3 6-6-15,-2 2-1 0,-4 11-1 16,0 2 2 0,-3 3-3-16,-9 3 1 0,-3 13-1 0,-8 5 1 15,-10 11 7-15,-12 8 4 16,-2 2 0-16,-3 11 0 15,-16 14 1-15,-11 1 0 16,0 7-3-16,-10 4 0 16,-17 11-9-16,0 8 1 0,-3 8 4 15,-18 3-1-15,9 5 3 0,-12 7 3 16,-5 7 1-16,2 7-8 16,-18 0-2-16,12 5-7 15,-5 6-4-15,-10-1 1 31,6 6 0-31,-12 3 1 0,10 2 0 16,-7-3 2-16,0 9 3 16,4-9 0-16,-10 6 2 15,9-8-4-15,-8 5 0 16,8-7-1-16,0-1 1 16,1 3 0-16,5-8 3 15,-9 8-1-15,16-11 2 0,-4 3-6 16,-3 0-1-16,-15 24 2 15,13-11 1-15,5-13-1 16,21-18-2-16,6-1-2 16,0-13 1-16,15-7-6 15,15-14 0-15,6-3-17 0,8-10-7 32,-2-16-36-32,21-6-15 0,8-7-6 15</inkml:trace>
  <inkml:trace contextRef="#ctx0" brushRef="#br0" timeOffset="70454.4418">8009 6400 80 0,'-104'111'33'0,"65"-60"-18"0,-29 20-11 0,32-26 10 16,-26 19-2-16,-7 10 3 0,-14 16 5 16,-21 13 4-16,3 5-1 15,-7 1 0-15,-14 10-3 16,0 0-3-16,3-3-9 15,-21 9-1-15,12 7 3 0,3-10-2 16,-12 7 1-16,4 1-5 0,2 0-1 16,-9 5 1-16,6 5 2 0,3-13-3 15,-6 5 0-15,3 11-1 16,12-16 1-16,-6 5-2 16,-3 6 2-16,9-9-2 15,0 6-1-15,-9-2 1 16,15-4-1-16,3 1-3 31,-12 2 2-31,6-2 1 0,8-8 2 16,-2 5-3-16,-9-3 0 15,12-5 1-15,0 8 0 16,-9 0 2-16,0-5 1 16,9 2-1-16,0 3-2 15,-9-3-2-15,11-4-1 16,10-4-1-16,0-2 3 0,-3-3-11 15,0 3-4-15,-1 13-34 16,16-6-15-16,6-15-15 16</inkml:trace>
  <inkml:trace contextRef="#ctx0" brushRef="#br0" timeOffset="72609.8124">9468 6514 24 0,'-15'5'11'0,"12"1"-6"0,-3-4-2 0,3 1 4 16,0-3-8-16,3 0-4 15,-3 0-8-15,3 0-3 16</inkml:trace>
  <inkml:trace contextRef="#ctx0" brushRef="#br0" timeOffset="74811.3218">9379 6440 8 0,'-21'11'5'0,"15"-1"-2"0,-6 3-4 0,3-7 4 15,-3 4 4-15,-3 3 4 16,-3 3-6-16,-3 3-1 16,-8 2 0-16,-1 5 2 0,-3 1-1 15,0 10 0-15,-2 3-3 16,-1 5-2-16,-9 2 7 16,-5 1 3-16,-13 2 3 15,4 3 3-15,2 8-5 16,-8 2-1-16,-10 9-2 15,-8-1 2-15,3 3 4 0,-7 8 3 16,-8 8-3-16,-9 3 0 0,6-3 0 16,-4 8 4-16,-8 2-4 15,-3 1 2-15,9-6-9 16,-3 3 0-16,-9 3 0 0,9-1-1 16,2-5-1-16,-5 1-3 31,-3 4-2-31,9 3 1 0,-3-5-1 15,-15 8-3-15,12 3 2 16,0-6 1-16,-1-3 2 16,-5 4-1-16,9 1-1 15,-6 1-2-15,-6 3-1 16,3-1 2-16,3 3 2 16,-24 22 0-16,-3-4 2 0,18 1-2 15,-3-3-1-15,-12-5-2 16,15 5-1-16,0 2 4 15,-12-2 1-15,9-2-3 16,6 4 1-16,-6-2 0 16,0-2 0-16,9 4 0 15,3-7 0 1,-12 0 0-16,12-3 2 0,5 0-1 16,7-8-1-16,-9 0-2 15,15-8 1-15,17 0-4 16,-2-13 1-16,9-10-49 15,5-1-50 1,10 0 24-16</inkml:trace>
  <inkml:trace contextRef="#ctx0" brushRef="#br0" timeOffset="78061.1421">9137 8181 4 0,'-77'69'2'0,"44"-40"0"0,-20 21 11 16,23-21 6-16,-24 14 8 15,-2 9 4-15,-10 7-6 16,-11 4-1-16,-15 14-9 15,-1 5-4-15,-8 5-2 0,-15 8 1 16,3 6 6-16,0 5 4 16,-18 0-1-16,3 2 0 15,3 3-8-15,-18 3-4 16,12 5-4-16,-6-5 0 0,-12 5 0 16,9-5 1-16,-2-1 2 15,-13 7 3-15,9-1 2 16,-15 5-5-16,15-2-4 0,-5 5-1 31,-10 2 1-31,9 1-1 16,-18 2 2-16,16 1-2 15,-1 1 2-15,-6 4 0 16,12-8 1-16,-3 7-2 0,1 1-2 16,11-8-2-16,3 10 1 15,-3-5-17-15,15-3-8 16,3 3-22-16,6-11-47 15,6-7 16-15,14-14 33 16,13-16 23-16</inkml:trace>
  <inkml:trace contextRef="#ctx0" brushRef="#br0" timeOffset="83713.6485">1651 8231 184 0,'-9'-21'71'0,"9"21"-38"0,0-42-21 0,0 34 21 16,0-8-6-16,0 0 1 15,0-5 2-15,0 5 1 16,0 0-16-16,0 3-2 0,0 5-2 15,0 3-2-15,0 26 2 0,0-3-4 16,-2 22 1-16,-1-6-5 16,-6 30-2-16,3-11 4 0,-3 5 1 15,3-8 2-15,3 6 0 16,0-9-4-16,6-2-3 16,0-5 0-16,6-5 1 15,0-6-1-15,8-13 2 16,-2-3-2-16,0-11-1 0,0 1-35 15,3-6-14-15,-9 1-90 16,6 4-46 0,-3 1 89-16</inkml:trace>
  <inkml:trace contextRef="#ctx0" brushRef="#br0" timeOffset="84033.2021">1711 9469 192 0,'-27'14'74'0,"27"-14"-40"0,-15 16-5 0,15-14 30 15,-6 3-19-15,0 1-5 0,0 2-17 16,0 0-6-16,1 2-7 16,-1-2-4-16,0 3 2 0,0-3-4 0,6 5 0 15,0-2 1-15,3 2 0 16,0 3-3-16,6-3 2 15,-4-3-1-15,7 1 0 32,-3 0 4-32,6-6 1 15,-3-2-1-15,6-9-2 0,-9 4 1 16,6-12 1-16,-3 4-28 16,6-1-9-16,-4 1-67 15,16 12-57 1,-12 1 54-16</inkml:trace>
  <inkml:trace contextRef="#ctx0" brushRef="#br0" timeOffset="84332.9761">2065 10221 192 0,'-18'10'71'0,"18"-10"-38"0,-6 16-12 31,6-16 22-31,-3 6-15 0,0-1-5 15,0 11-6-15,0 0 2 16,3 7-11-16,-3-1 7 0,0 9 4 16,1-4-1-16,-1 5-1 15,-3-6-7-15,6 1-4 16,0-4-6-16,9 1-2 16,-7-5 1-16,4-3 2 0,3-3 0 15,6-8 2-15,-3-2-2 16,3-11 2-16,-3 2 0 15,0-7 1-15,0 3-22 16,3-1-10-16,-9 3-66 16,6 11-28-16,-4-1 10 31</inkml:trace>
  <inkml:trace contextRef="#ctx0" brushRef="#br0" timeOffset="84664.6782">2134 11224 252 0,'-24'16'96'0,"24"-16"-52"0,-15 13-32 0,15-13 26 16,-3 13-22-16,0 0-6 15,0 8-7-15,0-2-3 16,0 7 1-16,0-4-1 0,3 7 0 15,0-6 0-15,3 4 0 0,0-6 0 16,6 0 2-16,-3 0-1 16,3-5-1-16,-3-3 3 15,6-5 2-15,-6 0 0 16,0-13 0-16,3 0-3 16,2-16 1-16,1 2-35 15,3-13-13 1,-3 9-84-16</inkml:trace>
  <inkml:trace contextRef="#ctx0" brushRef="#br0" timeOffset="85020.3906">2357 12245 184 0,'-15'32'68'0,"15"-32"-36"0,-6 10-13 0,6-10 23 15,0 0-12 1,0 0-3-16,0 0-6 16,0 0-4-16,3 3-9 15,0 0 10-15,0 4 5 0,0 1-7 16,3 6-4-16,0-4-3 15,3 3-1-15,-3-2-7 16,3-3 0-16,-3 0-3 0,6-8 0 16,-4 0 2-16,7-8 2 0,-3 0-1 15,6-8 2-15,-3 3-15 16,6-16-7-16,-3 5-59 16,14-8-23-16,-8 3-17 15</inkml:trace>
  <inkml:trace contextRef="#ctx0" brushRef="#br0" timeOffset="85366.6394">3062 12311 264 0,'-32'11'99'0,"32"-11"-54"0,-15 29-46 16,15-27 18-16,-3 9-8 0,0 0 0 16,0 10-3-16,0-3-1 15,3 22-3-15,0-6 7 0,0 11 6 16,0-8-7-16,0 6-2 16,0-6 0-16,3 2 1 15,0-4-3-15,6-3-1 0,-3-3-3 16,9-13-1-16,-4-3 1 15,13-8 2-15,-3 0-3 16,9-13-2-16,-3 3-29 16,5-8-14-16,-2 2-45 31,3-2-59-31,-6 0 40 16</inkml:trace>
  <inkml:trace contextRef="#ctx0" brushRef="#br0" timeOffset="85582.1082">3723 12888 280 0,'-6'34'104'0,"6"-34"-56"0,3 74-38 16,-3-63 25-16,3 5-19 16,-3-3-4-16,6 3-7 0,0 0-4 15,6-3 0-15,-3-2-4 0,9-9 2 16,-3 1-8-16,8-22-4 15,-2 3-40-15,0-31-15 16,-3 7-51-16</inkml:trace>
  <inkml:trace contextRef="#ctx0" brushRef="#br0" timeOffset="91661.2321">4563 4186 112 0,'-15'-14'44'0,"15"14"-24"0,-18-15-13 0,18 12 15 16,-6-10-4-16,3 0-1 0,-3-14-1 15,0 3 0-15,0-8-8 31,0 6 1-31,6-14 2 0,0 9-2 0,6-14 2 16,0 8-6-16,6-11-3 16,-3 8-4-1,9-5 1-15,14-10 3 0,7 15 1 0,9 11-4 16,-4 18-1-16,-2 17 1 16,-15 7 2-1,-6 0 2-15,-4 16 1 0,-2-2 0 16,-9 15 2-16,0-8-1 15,-9 19 2-15,0-8-2 16,-12 3 0-16,4-6-1 16,-10-2 0-16,3-6-2 15,-3-2 1-15,3-5 0 16,-3-6 1 0,3-3-13-16,4-12-4 15,2-1-25-15,-3-26-10 16,6 2-28-1,3-21-25-15,0 6 42 16</inkml:trace>
  <inkml:trace contextRef="#ctx0" brushRef="#br0" timeOffset="91814.4019">4646 3688 204 0,'3'16'77'0,"-3"-16"-42"0,0 29-30 0,0-26 19 16,0 15-4-16,0-2 3 16,0 5-11-16,0-2-2 15,0 10-6-15,0-5-3 0,0 8 2 16,0-1-2-16,6 1-1 15,-3-5-52-15,18-6-25 16,-7-3-23-16</inkml:trace>
  <inkml:trace contextRef="#ctx0" brushRef="#br0" timeOffset="92598.6551">5708 3887 236 0,'-20'-3'90'0,"20"3"-48"0,-15-24-40 0,15 19 17 16,-3-11-12-16,3 3-4 16,3-11-5-16,6-18 1 15,6-6 1-15,-1-2 0 0,7 5 0 16,-3 8 0-16,0 8 2 0,3 8-3 16,0 7-2-16,0 6-1 15,-4 14 3-15,1 7 2 16,-3 11 4-16,-6 5 2 15,-6-5 3-15,0-3 1 16,-9 13 1-16,3-5-4 31,-6 8 0-31,0-5-3 0,-3 5 0 16,3-5-1-16,-3 2 2 16,4-5-5-16,-4-2-3 15,0-6-6-15,-3-10 0 16,3-3-27-16,0-16-12 15,3 0-8-15,3-14-5 16,0 1 9-16,9-8 4 0,-3 5 24 16,6-5 31-16,3-8 15 15,0 8 14-15,0 8 4 16,0 8-10-16,0 5-4 16,3 3-7-16,-3 2-1 15,0 3-10-15,-4 0-1 0,1 0-1 31,0 0 1-31,0 5 2 0,0 0-5 16,-3 1-1-16,0-1-2 16,-3 6 1-16,0-3-2 15,-3 2-1-15,0-2 1 16,0 0 1-16,0 0-1 16,0 0 2-16,0-3 9 15,0 0 7-15,3-2-6 0,3 0-2 16,-3-1-6-16,9-2-2 15,-3 0-1-15,12-2 1 16,-3-1-2-16,9 0-1 16,-3 1-30-16,11-3-13 15,-5 2-79 1</inkml:trace>
  <inkml:trace contextRef="#ctx0" brushRef="#br0" timeOffset="93382.857">6622 3908 224 0,'-24'-29'85'0,"24"29"-46"0,-5-24-37 15,5 19 19-15,0-9-13 16,0 1-2-16,2-8-4 0,4-11-2 16,3 3 1-16,3 3-1 0,3 5 0 15,3 5 0-15,9 8 2 16,0 8-1-16,-7 5-1 16,-2-2 9-16,3 7 4 15,-3-2 11-15,0 8 7 16,-6-3-7-1,-6 14-5-15,-3-6-8 0,-12 16-5 16,3-5-3-16,-9 10 0 16,0-5-2-16,-3-2 2 15,3-6-4-15,0-3 0 16,4-5-8-16,-1-5-4 16,0-3-22-16,0-18-8 15,3 2-4-15,0-18-1 0,3 3 2 16,3-6 2-16,0 3 21 15,3-3 14-15,0 5 4 16,3-2 3-16,0 5 13 16,3 1 7-16,0 1 11 15,0 4 4-15,0-1 5 16,0 3 3 0,0 3-18-16,0 0-6 15,-3-1-6-15,0 4-2 16,0 2-5-16,0 0-1 15,-3 0-3-15,0 2-1 16,0 1 1-16,0 0 2 16,0-1-1-16,0 1-1 15,0 0 1-15,0-1-1 0,0-2-3 0,0 3 0 16,0-3 4-16,6 2 1 16,-4 1-3-16,4 0-1 15,0-1 1-15,0 4 2 16,0-4 0-16,0 4-1 15,-3-4 1-15,0 4 1 16,-3-4-1-16,-3 1-1 0,0 0 1 16,0-1 1-16,0 1-1 15,0-1-1-15,0 1-28 16,0-3-14-16,0 0-75 16</inkml:trace>
  <inkml:trace contextRef="#ctx0" brushRef="#br0" timeOffset="94014.8603">7450 4315 124 0,'-24'-23'49'0,"24"23"-26"0,-12-30-12 0,12 25 15 15,-3-16 5-15,0 2 4 16,3-18-8-16,0 6-2 15,6-14-14-15,0 8-2 0,9-6-2 16,0 6-3-16,18 3-3 0,-4 5 0 16,13 5 1-16,-6 8 5 0,2 13 6 15,-5 1-1-15,3 15 3 16,-3-2-6-16,-4 18-1 16,-5-5 0-16,-6 10 2 15,-3-5 4-15,-9 11 3 31,0-6-7-31,-9 16-1 0,0-7-5 16,-12 4-3-16,3-4 0 16,-15-4 1-16,6-7-12 15,-14-8-6-15,5-3-18 16,-3-13-8-16,6-3-18 16,4-15-7-16,2 2-33 15</inkml:trace>
  <inkml:trace contextRef="#ctx0" brushRef="#br0" timeOffset="94285.5027">7694 4143 224 0,'6'3'85'0,"-6"-3"-46"0,-3 3-30 16,3-3 22-16,-6 2-13 0,3 1-2 15,-6 8-12-15,0-4-2 16,-3 7-2-16,0-4 0 0,0 4 2 15,0-4-3-15,9 1-2 16,0-1 2-16,9-2 0 16,-3 0-4-16,9-3 1 15,0-2 4-15,3-3 4 0,0 0-10 16,3-10-5-16,-3 2-22 16,-3-11-6-16,0 3-31 15,-4-8-43 1,1 3 29-16</inkml:trace>
  <inkml:trace contextRef="#ctx0" brushRef="#br0" timeOffset="94401.9674">7741 4080 204 0,'-8'26'77'0,"8"-26"-42"0,-9 37-23 0,9-31 21 15,-3 10-10-15,0-3-1 16,0 11-13-16,0-6-3 16,3 9-4-16,0-6-13 0,3 5-4 0,0-2-99 15</inkml:trace>
  <inkml:trace contextRef="#ctx0" brushRef="#br0" timeOffset="95121.7777">8545 3866 220 0,'0'-19'85'0,"0"19"-46"0,12-40-41 15,-9 32 17-15,6-10 0 16,-3 2 3-16,3-8-5 16,0 6-3-16,3-9-5 15,0 6 5-15,5-5 3 0,-2 4-6 0,18 7-4 16,-6-1-2-16,12 13-1 16,-7 0 2-16,4 14 3 15,-3 0 4-15,-3 10 5 16,-4-3-2-16,-2 11 3 15,-6-2 3-15,-6 10 1 0,0-5-6 32,-12 18-3-32,0-8-3 0,-12 11 0 15,0-11-4-15,-15 3 0 16,6-8-1-16,-8-5 1 16,5-5-4-16,-6-14 0 15,3-2-19-15,0-17-9 16,7 1-12-16,-1-19-2 15,3 3 10-15,6-11 4 0,0 6 2 16,9-9 2-16,0 6 3 16,6 0 3-16,0 0 9 15,9 5 5-15,0 3 13 16,12 3 6-16,-6 2 11 16,8 5 7-16,-2 0-6 15,0 6-3 1,-3 0-9-16,3 2-4 15,-4 1-3-15,-2 2 0 16,-3 0-4-16,3 0-2 16,-6 0-5-16,-3 2-2 15,0-2-28-15,-3 3-13 16,-3-3-30-16,-6 0-50 16,0 0 33-16</inkml:trace>
  <inkml:trace contextRef="#ctx0" brushRef="#br0" timeOffset="95453.4001">8831 3773 200 0,'-21'11'77'0,"21"-11"-42"0,-15 21-17 0,15-19 25 16,-9 9-13-16,3-3-3 16,0 2-11-16,0 1-5 15,3 2-6-15,0 1-4 0,6-1 0 0,0-3-4 16,6-2 2-16,-3 3 1 16,9-6 2-16,-3-2-1 15,6-3-1-15,-3 0 1 16,3-3 1-16,-3 0-3 15,2 1 0-15,-2-1 1 32,3 3 0-32,-3 0 4 0,-6 5 2 15,0 1 9-15,-6 4 2 16,0 1-2-16,-6 7-1 16,0-2-6-16,-12 6-3 15,3-4-5-15,-12 1 0 16,6-4 0-16,-8 1 2 0,5 0-10 15,-3 0-4-15,3-3-52 0,0 3-20 16,3-3-43 0</inkml:trace>
  <inkml:trace contextRef="#ctx0" brushRef="#br0" timeOffset="96390.0934">8486 6186 268 0,'-42'-11'101'0,"42"11"-54"0,-24-15-46 0,21 12 21 16,-3-16-5-16,3 3 1 15,0-13-9-15,3 3-3 32,9-19-4-32,-3 5 1 0,15-21 0 0,-3 8 3 15,9-13 1-15,-7 13-6 16,13-2-2-16,-3 7 0 16,18 9 0-16,-10 4 7 15,10 19 6-15,-9 0-4 16,2 19-2-16,-8 0-1 15,-3 20 1-15,-6-4 1 0,-7 15 1 16,-2-4 2-16,-12 14 4 16,0-4-8-16,-18 16-3 15,3-6 0-15,-14 3 0 16,2-8-4-16,-6-5 1 16,3-6-20-16,-2-8-9 0,2-4-21 31,-3-17-6-31,6 0 6 0,3-21 2 15,4 3-8-15,5-13-1 16,3 4 12 0,12-9 10-16,-3 4 20 15,6-4 9-15,0 1 7 16,2 1 37-16,1 5 19 16,0 6-4-16,0 5-4 0,0 10-8 15,-3 0-3-15,-3 11-21 16,0 0 12-16,-3 11 5 0,0-3-1 15,-3 8 1-15,0-6-13 16,-3 9-5-16,0-4-9 16,3 4-3-16,0-6-2 15,0-3 1 1,3-2-7-16,3-5 1 16,3-8 1-16,3-9 3 15,-3 1-2-15,3-11 0 16,0 3-1-16,0-8 0 15,-3 2 2-15,0 1 0 16,-3 2 0-16,-6 0 0 0,0 3-3 16,-6 5 2-16,3 0-12 0,-3 3-5 15,0 2-6-15,3 0-2 16,0 1-33-16,3-4-13 16,0 4-54-1</inkml:trace>
  <inkml:trace contextRef="#ctx0" brushRef="#br0" timeOffset="96991.5621">9432 6302 252 0,'-21'-5'93'0,"21"5"-50"0,-23-18-44 0,20 15 18 16,0-10 1-16,0 2 3 15,0-15-6 1,0 2-4-16,3-18-6 16,0 4 1-16,9-7 0 0,-1 6 0 15,10-1-1-15,-3 6-3 16,18 2 1-16,-6 6 0 15,14 4 3-15,-5 4-1 16,3 10 0-16,-6 3 8 16,-1 13 3-16,-2-1-1 0,-3 23 1 15,-3-4-3-15,-6 16 2 16,-4-5-6-16,-5 11-3 16,-3-8 1-16,-9 18 0 15,-15 35-3-15,-11-19-1 16,-10-11-1-16,9-28-2 0,3-4 1 15,-5-7 1-15,5-3-12 0,-6-13-3 16,6 0-25-16,4-21-8 16,2 2-18-16,9-23-7 15,0 2-26 1,12-8-44-16,0 6 43 16</inkml:trace>
  <inkml:trace contextRef="#ctx0" brushRef="#br0" timeOffset="97290.722">9521 6054 304 0,'-3'10'115'0,"3"-10"-62"0,-5 16-31 16,5-16 31-16,0 5-19 15,0 1-7-15,0 2-12 16,0-3-5-16,3 3-5 16,-1 0-8-16,10 0-3 0,12 0 5 0,-3-8 2 15,-3 0-2-15,9-3-1 16,-6 3 3-16,-1-3 1 15,-2 1-3-15,0 2-1 16,-3 0 3-16,-6 5 3 16,-3 0-1-16,-6 9-2 15,0-4 0-15,-9 9-1 0,3-3 0 0,-6 2 0 16,0-2-14-16,0 2-5 16,3-2-32-16,0 0-13 15,3-3-87 1</inkml:trace>
  <inkml:trace contextRef="#ctx0" brushRef="#br0" timeOffset="98007.7715">9396 8149 192 0,'-29'-37'71'0,"29"37"-38"0,-18-74-21 0,15 61 21 16,0-19-8-16,0 3 0 15,9-27-8-15,-3 9-2 16,12-17-9-16,-3 11-2 0,14-15 0 15,-2 12-2-15,21-2-2 16,-6 8 1-16,8 15 1 16,-5 6 8-16,0 21 3 0,-7 3 2 0,-2 21 1 15,-3-3-2-15,-6 27-1 16,-7-6 4-16,-8 24 3 16,0-8-4-16,-9 27 1 15,0-13-8-15,-18 4-1 16,4-9-2-16,-19-1-1 15,6-8-3-15,-9-13 1 0,7-5-13 16,-4-16-6-16,3-3-11 16,-3-31-6-16,6 2-13 15,7-13-4-15,2 5-30 16,12-8-14-16,0 6-5 16</inkml:trace>
  <inkml:trace contextRef="#ctx0" brushRef="#br0" timeOffset="98456.0689">9655 7594 252 0,'-17'-11'96'0,"17"11"-52"0,-27 8-18 0,24-8 31 16,-9 10-21-16,0-2-5 0,0 11-17 0,0-3-4 15,3 8-6-15,0-3-7 0,6 5-1 16,0-5 4-16,9-2 2 15,-3-3-3-15,12 0-1 16,-3-3 3-16,6-2 1 16,-3-1 0-16,3-2-2 15,-3 0-2 1,-1 3 1-16,-2-4 3 16,-6 7 1-16,0-4 1 15,-6 6 0-15,0-3 4 16,-9 1 5-16,0-4-7 15,-6 3-1-15,1-2-3 16,-1-6 1-16,0-2-2 16,-3-3 2-16,3 0-4 0,0-5 0 15,3 2-1-15,3-5 0 16,0 3 2-16,6-6 0 16,3 1-3-16,9-4 0 15,-3 1-7-15,12-3-2 16,-3 3-9-16,9-8-4 15,-3 5-11-15,3-8-4 0,-4 3-19 0,4-5-7 16,-3 4-45 0</inkml:trace>
  <inkml:trace contextRef="#ctx0" brushRef="#br0" timeOffset="110145.7096">1967 8268 116 0,'-24'-8'44'0,"18"8"-24"0,-12 3-30 32,6-3 6-32,3 0 6 0,-2 3 8 15,-1 2 2-15,3 0 1 16,-3 3 4-16,0 3 3 16,0-1-6-16,0 1-1 15,3 10-7-15,-3 0 3 0,-3-2 3 0,-2-1 3 16,-4 1 0-16,-6 2 1 15,-3-3 0-15,-3 1 3 0,-5-3 2 16,-1-3-5-16,0 0-1 16,4-2-1-16,-4-3 2 15,0-6-7-15,3-2-1 16,-11-7 7-16,2-7 2 16,-2-4-8-16,2-9-3 15,6-2-4 1,4-3 1-16,5-5-2 15,6-8-1-15,0-2 1 16,6-9-1-16,3-7 0 16,3-6 0-16,4-10 0 15,2-14 0-15,0-13 0 16,3-8 0-16,3-10 0 16,3-3 0-16,3-11 0 0,0-4 0 15,2-1 0-15,1 2 0 16,3 1 0-16,3 5 0 15,9-2 0-15,-6-1 0 0,3 3 0 16,3 0 2-16,-1-2-3 16,7-1 0-16,-3-5 1 15,3-2 0-15,-4-1 0 16,7-15 2-16,9-30-1 0,0 3-1 16,2 9 3-16,7 20 2 15,-1 0-2-15,-2 8-2 16,0 8 2-16,-7 0 0 15,4 3-4-15,0 11 1 32,17-4 0-32,1 6 0 0,5 6-3 15,-5 4 2-15,-4-7 1 16,7 2 2-16,8 16-1 16,3-5 2-16,-2 0-4 15,-10 8-2-15,1 16 4 16,11 4 1-16,7-1 0 15,-7 4-2-15,-9 1-2 0,4 5 1 16,5 3 1-16,7 12 0 16,2-2 0-16,-12-5 0 0,1-2 0 15,11 1 2-15,6 9-3 16,-2 5 0-16,-1 3 1 16,0-3 2-16,9 3-3 31,1 7-2-31,-13 4 4 15,-3-6 1-15,16 8-3 0,-1 2 1 16,-9 6 0-16,-3 5 2 16,10-5-3-16,2 8 0 15,-3 5 1-15,-12 0 2 16,7-5-1-16,2 5-1 16,-3 3 1-16,-8-3-1 0,-7 3 0 15,1 5 0-15,8 0 0 16,3 0 0-16,-8 0 0 15,-7 3 0-15,0 5 0 16,10 5 0-16,-1-5 0 16,-5 0 0-16,-7 3-3 15,-5 5 2-15,-4-3 1 0,4 3 2 32,-4 0-1-32,-2-3-1 15,-4 6 1-15,1 2-1 16,-10 0 0-16,-5 3 2 0,0-2-1 15,-3-4-1-15,-1 6-2 16,7 2 1-16,-3 1 1 16,2 2 0-16,-2 0 0 15,0 1 2-15,-7 1-1 0,1 4 2 16,-3-3-2-16,-3-3-1 16,-6 3 1-16,-1 5-1 15,1-8 0-15,3 8 2 16,0 3 1-16,-6 2 1 15,3-5 0-15,-1 11 0 0,1 2-2 16,-3-2 1-16,0 5-2 16,-3-5-1-16,-3-3 5 15,-3 2 1-15,-3 4-5 16,0-6 0-16,0 2 1 16,-3 4 1-16,0-1-1 15,-3 6 1 1,3 2-2-16,-1-8-1 15,1 6-2-15,-6 2-1 16,3-8 4-16,-2 11 1 0,-1 3-3 16,0 5 1-16,-3-6 0 15,-3-2 2-15,0 3-1 16,-6 5-1-16,0 0 1 16,0 2 1-16,0-5-1 15,0-2-1-15,-3-1-2 0,4-2 1 16,-1-2 3-16,0 7 1 15,0 0-4-15,3-2-1 16,3-9 1-16,-3 3 2 16,-3-7-5-16,3-4-1 15,0-7-14 1,1-3-3-16,-1-5-23 16,0-8-12-16,-6-5-176 31,0-6 106-31</inkml:trace>
  <inkml:trace contextRef="#ctx0" brushRef="#br0" timeOffset="110574.1981">6869 3283 356 0,'-20'8'132'0,"17"0"-72"0,3 8-72 16,3-10 20-16,-1 1-6 16,4 1 3-16,3 8-2 15,0-2-2-15,3 4 0 16,3 3-1-16,0 8 2 0,0 0 3 0,0 6 2 15,0-1-3-15,-3 3-1 16,-1 0 1-16,-2-5 0 16,3-3 4-16,0-5 5 15,0-3-7-15,3-5-3 16,0-5 0-16,9-9 2 16,5-7-4-1,7-14-1-15,9-18-2 16,2-18 0-16,10-19-16 15,23-24-5-15,13-19-33 16,8-7-14-16,15-21-73 16</inkml:trace>
  <inkml:trace contextRef="#ctx0" brushRef="#br0" timeOffset="161141.2154">5369 13224 220 0,'-6'8'85'0,"6"-8"-46"0,6 8-28 0,-3-8 23 16,0 13-20-16,0-2-5 16,0 4-6-1,0 1-3-15,3 3 1 16,0-3-1-16,0 2 2 0,0-2-83 16,0-5-69-16,0-1 43 15</inkml:trace>
  <inkml:trace contextRef="#ctx0" brushRef="#br0" timeOffset="161302.6187">5444 13266 264 0,'-3'29'99'0,"3"-29"-54"0,0 37-37 16,0-31 21-16,3 7-15 15,0-3-5-15,0 9-9 16,-1-3 0-1,4 5-84-15,0-5-35 16</inkml:trace>
  <inkml:trace contextRef="#ctx0" brushRef="#br0" timeOffset="162956.4027">5744 13309 228 0,'-3'0'88'0,"3"0"-48"0,0-16-20 0,0 13 27 16,0 16-18-16,0-2-6 15,0 18-6-15,0-3 2 16,-3 22-11-16,3-11 4 0,-6 24 4 16,-3-11 1-16,-3 8-1 15,1-7 0-15,-4-1 0 31,3-8-8-31,0-7-5 0,0-6-2 16,6-16-1-16,0-2 0 16,9-25 0-16,0 4-7 0,9-30-3 15,-3 8 1-15,9-26 0 16,-3 11 3-16,2-17 4 16,1 11 1-16,-3 8 1 15,-3 5 2-15,0 11 1 16,-3 0-4-16,-3 27 1 0,0-1 2 15,-3 37 3-15,0-7 4 16,-3 20 2-16,0-7-3 16,-3 18 0-16,3-10-1 15,-3 2 1-15,0-7-4 16,0-9-3 0,0-2 0-16,3-14 1 15,0-2-1-15,3-29 2 16,0 2-7-16,3-28-1 15,0 7-1-15,6-29 2 16,-3 8-1-16,5-8 1 16,-2 8 3-16,3 11 0 15,-3 8 1-15,-6 20 0 0,0 4 0 16,-3 31 0-16,0-3 0 16,-3 25 2-16,0-9-1 15,0 16-1-15,0-7 1 0,0 4-1 16,0-7-3-16,6-3 0 15,0-5-29-15,12-14-14 16,-3-2-9-16,8-24-2 0,-2 3 9 16,3-24 4-16,-6 5 21 15,3-13 11-15,-3 5 8 16,0-10 5-16,-4 5 26 16,-5-5 14-16,-3 5 6 15,-6 10 4-15,0 6-17 31,-6 16-6-31,3-1-10 0,-6 25-1 16,1-3-6-16,-4 16-1 16,0-6 2-16,0 14 5 15,0-6-5-15,0 3-2 16,3-5-5-16,3-6-2 16,3-2-3-16,6-11-3 15,0-2-5-15,9-22 0 0,0 3-7 16,3-18-3-16,0 5-1 15,3-22 1-15,-1 6 10 0,-2-2 4 16,0 4 4-16,-3-2 0 16,-3 6 2-16,-3 17 1 15,0 4 5-15,-3 15 3 32,0 0 0-32,0 14 3 0,0-3-3 15,-3 10-1-15,0-5-6 16,3 8-1-16,-3-2-3 15,3-1-1-15,0-4-1 16,3-7 0-16,0-1-16 16,6-14-8-16,-4 0-8 15,7-16-3-15,0 3 8 0,9-14 4 16,-6 6 15-16,3-11 6 16,-3 6 3-16,-6-1 1 15,-4 3 24-15,-2 11 13 16,-3 3-9-16,-9 12-4 15,0 1-5-15,-2 5-1 16,-1 0-5-16,0 8-3 0,0-3-1 16,3 5-1-16,0-2-4 15,9 5-3-15,0-2-3 0,15-3 1 16,-3-3 1-16,11-2 0 16,-5-1 0-16,6-4 0 15,-6-1 0-15,0 3 0 31,-4-3 2-31,-5 6 3 0,0-3 2 16,-9 7 3-16,0-1 1 16,-12 4 1-16,3-2-2 15,-14 0 1-15,2-3-4 16,-3 0 1-16,3 1-7 16,-3-6-1-16,3-1-7 15,3-4 0-15,3 0-21 0,4-11-7 16,2 0-22-16,9-19-6 15,0 4-57 1,11-17-63-16,1 6 62 16</inkml:trace>
  <inkml:trace contextRef="#ctx0" brushRef="#br0" timeOffset="163892.6381">6628 13081 228 0,'3'-8'88'0,"-3"8"-48"0,3 8-5 16,-3-8 32-16,0 3-17 0,0-1-6 15,-3 12-14-15,0-1-5 16,0 29-14-16,0-8 2 0,0 25 3 16,0-12-6-16,0 25-1 15,0-11-1-15,0 10 0 0,0-10-4 16,0-6-3-16,3-7 0 16,0-8-1-16,0-6 0 15,6-18 0-15,0-3-14 16,3-29-3-16,-3 1 0 15,3-20 2-15,-3 6 0 16,-3-16 2 0,0 8 5-16,-9 8 2 15,3 5 4-15,-6 11 3 16,3 0 6-16,-6 7 6 16,3 1-5-16,0 5 0 15,1 0-2-15,5 5-1 16,3 1-3-16,3 2-2 15,0 0-2-15,5-1-1 0,1-1 2 16,9-4 2-16,-3 1-2 16,15-6 0-16,-6 1 1 0,8-4 2 15,-5 1-1-15,6 0-1 16,0 0-13-16,-6-3-4 16,-4 2-7-16,-2-7-2 15,-3 3 11-15,-3-6 7 0,0 2 5 16,-6 1 2-16,0 3 1 15,-9 2 2-15,0 2 8 16,-6 4 3-16,3-1 9 16,-6 14 6-16,0-3-9 15,-3 2-3-15,3 1-7 16,-3 18-1 0,3-3 1-16,0 19 5 15,0-5-4-15,3 8 2 16,3-9-9-16,3 1-2 15,0-8-1-15,9-6 2 16,0-2-3-16,6-13 0 16,0-1-10-16,3-20-5 15,-3 2-19-15,0-19-7 0,0 3-9 16,-1-13-1-16,1 6 10 16,0-20 8-16,-3 9 18 0,0-3 9 15,-3 8 7-15,0 5 5 16,0 3 26-16,0 8 15 15,-3 2 2-15,0 6 4 16,0 3-16-16,-3 18-4 16,0 0-15-16,-3 18-3 0,0-8-4 15,0 14-1-15,0-5-1 16,0 4 2-16,0-4-5 16,0-1-3-16,0-4-1 15,3-9 1-15,-1-3-1 31,10-10-1-31,-3 0 1 0,9-16-1 16,-3 3 0-16,6-3 0 16,-3 3-3-16,6 3 2 15,-4 2 1-15,4 5 0 16,-3 0 2-16,0 14 1 16,-3-3-59-16,3 16-26 15,-4-6-100-15</inkml:trace>
  <inkml:trace contextRef="#ctx0" brushRef="#br0" timeOffset="164565.8395">7810 12811 288 0,'-3'-5'110'0,"3"5"-60"0,0 18-34 0,0-15 29 16,0 29-17-16,0-6-6 15,0 32-2-15,0-10 1 0,-3 31-11 16,0-10 1-16,0 16 0 0,0-14-2 0,0 3 2 16,0-7-6-16,3-9-3 15,0-11-4-15,3-7 1 16,-3-8-17-16,3-19-8 16,0-2-8-16,6-25-5 31,-3 4 8-31,6-14 6 15,0 3 15-15,0-14 6 0,3 6 0 16,-4 6 3-16,-2 1 16 16,0 14 10-16,-3 3-4 15,0 13 0-15,0 0-6 16,-3 11-1-16,0-4-6 16,0 12 0-16,0-3-5 0,0 5 0 15,0-5-3-15,0-3-1 16,0-3-23-16,6-10-12 15,0-2-34-15,0-20-16 16,0 4-40 0</inkml:trace>
  <inkml:trace contextRef="#ctx0" brushRef="#br0" timeOffset="165067.4474">8036 13200 248 0,'6'-34'93'0,"-6"34"-50"0,-6-16-8 16,6 13 32-16,-3 3-14 15,3 0-6-15,-3 5-21 16,0-2-6-16,3 8-12 0,0-3-5 0,9 2-2 15,-3 1-4-15,9 2 2 32,-3-2 1-32,9-1 0 15,-3 1-20-15,-1-3-9 16,-2 0 8-16,0 0 6 16,-3 0 10-16,-3 5 5 0,-3-3 1 15,-6 17 2-15,0-6 18 16,-6 0 8-16,0-2-8 15,-3 2-4-15,0-5-6 0,0 0 0 16,3-1-8-16,3-1-2 16,0-4-3-16,9-2-2 15,0 0 3-15,6-5 0 16,-3-1 1-16,6-2 2 16,-3 0-1-16,3 0-1 15,-3 0 1 1,0 3 1-16,0 0 8 15,-4 2 3-15,-2 0 0 16,-3 9 2-16,-3-1-2 16,-3 3 0-16,0-3-7 15,-3 8-2-15,1-2 0 0,-4-4 0 16,0-1-2-16,-3-4-2 16,3-2-15-16,0-5-5 15,0-1-19-15,3-12-7 0,3 2-23 16,6-13-8-16,0 5-65 15,6-21-44 1,0 5 85-16</inkml:trace>
  <inkml:trace contextRef="#ctx0" brushRef="#br0" timeOffset="165484.0639">8438 13033 248 0,'9'-8'93'0,"-9"8"-50"0,9-10-11 0,-6 7 35 16,0 6-15-16,-3 0-3 15,0 4-17-15,0 1-5 16,0 11-16-16,0-3-4 0,-3 39-1 16,0-7-1-16,-3 13 0 0,3-8-3 15,0 13-2-15,0-8 5 0,3-2 1 16,0-9-5-16,3-4 0 16,0-6-1-16,6-11 2 15,0-5-6-15,3-18-1 16,-3 0-9-16,3-19-2 15,-4 2-13-15,-2-4-4 0,0 2 1 16,-9 0 3-16,0 3 16 16,-14-3 7-16,2 3 13 15,-12-3 6-15,6 3 13 16,-3 5 9-16,6 0-8 16,3 3-1-16,4-1-17 31,8 1-6-31,0 0-2 0,18-3-1 15,-4 2 0-15,13-12 0 16,-3 2 0-16,6 6 0 16,-3 2-7-16,-1-3 0 15,-2 3-52-15,3 0-23 16,-3 3-79 0</inkml:trace>
  <inkml:trace contextRef="#ctx0" brushRef="#br0" timeOffset="165746.2928">8870 13023 368 0,'-12'16'137'0,"12"-16"-74"0,-3 2-49 15,3-2 31-15,0 6-25 16,0-1-8-16,0 0-8 15,0 0-4-15,-3 6 1 16,3-3-1-16,0 5 2 0,0-2-23 16,0 5-8-16,0-3-28 0,0 0-9 15,0 0-25-15,3-5-10 16,0 0-7 0</inkml:trace>
  <inkml:trace contextRef="#ctx0" brushRef="#br0" timeOffset="165846.5549">8911 13145 232 0,'3'-6'88'0,"-3"6"-48"0,0 6-36 0,0-6 21 0,0 5-16 16,0-3-2-16,-3 6-71 0,0-2-32 16,-3 12 2-16,3-2 5 15</inkml:trace>
  <inkml:trace contextRef="#ctx0" brushRef="#br0" timeOffset="168750.4242">9105 13256 232 0,'-18'2'88'0,"18"-2"-48"0,-9 0-56 0,9 0 12 16,0 0-91-16,0 0-39 16</inkml:trace>
  <inkml:trace contextRef="#ctx0" brushRef="#br0" timeOffset="168903.378">9215 13481 272 0,'-18'10'104'0,"18"-10"-56"0,-21 0-43 0,18 0 22 16,-3 0-20-16,3 0-3 15,3 0-82-15,0 0-38 16,6 3 10-16,0-3 7 15</inkml:trace>
  <inkml:trace contextRef="#ctx0" brushRef="#br0" timeOffset="171112.049">9783 12790 200 0,'-17'-8'77'0,"17"8"-42"0,-3-3-15 0,3 1 24 15,0 2-13-15,0 0-6 16,3 16-12-16,0-3-6 16,-1 32-4-16,1-8-3 0,-3 21 3 15,0-10 0-15,0 31 1 0,0-13 4 16,-3 8 3-16,3-13-4 16,-2 0-2-16,-1-8 0 15,0-5-1-15,0-11 0 16,0-11 0-16,0-2-2 0,0-19-2 15,0 0 1-15,6-15-1 16,0 2 0-16,6-29 0 16,-3 5 0-16,2-18 2 15,1 8-6-15,6 2 1 16,-3 5 1-16,6 6 1 0,-3 6 1 16,12 4 0-16,-3 3 0 15,2 19 0-15,-2-3 8 31,-3 18 5-31,-3-2 11 0,-6 21 7 16,-3-5-7-16,-15 13-5 16,3-8-8-16,-12 11-3 15,3-11 0-15,-6 2 0 16,3-4-2-16,-6-9-1 16,3-2-3-16,-8-5-2 15,5-4-10-15,-9-15-6 0,6 0-19 16,6-10-7-16,4 2-9 15,17-5-4-15,-1 2 0 16,16-2 1-16,-3 2-19 16,21-10-21-1,-6 3 37-15,11-9 43 16,-5 3 26 0,3-2 46-16,-3 2 20 15,-7-2-7-15,-2 4-5 16,-6 7-13-16,-3 1-4 15,-9 6-27-15,0 3 0 0,-9 16 0 0,0-3-8 16,-9 13-1-16,0-5-1 16,-3 13 0-16,0-8-6 15,0 11-2-15,3-6 0 0,0 1 0 16,0-6-2-16,6-3 1 16,0-2-4-16,9-8-2 15,-3-3 2-15,12-13 2 16,-3 3-18-16,6-13-6 15,-3 2-4-15,3-21 1 16,-3 5 8-16,-1-8 6 0,-2 3 7 16,-3 8 3-16,0 5 17 15,-3 11 7-15,0 0 1 16,-3 29-2-16,0-3-5 16,0 11 0-16,0-3-7 15,0 8-3-15,-3-5-3 0,3 0-3 31,0-6 1-31,6-5-1 16,-3-2-25-16,9-8-10 16,-3-1-11-16,5-12-4 0,1 2 2 15,3-24 3-15,-3 6 22 16,0-14 11-16,-3 8 15 16,-3 3 8-16,0 3 17 15,-7 7 9-15,1 3-4 0,-9 14-2 16,3-1-11-16,-8 19-5 15,-1-3 7-15,0 13 3 16,0-2-9-16,3-3-2 16,0-2-8-16,3-1-4 15,3-4-4-15,9-1 1 16,0-3 3 0,9-2 1-16,-4 0-4 15,10-2 1-15,-3-1 0 16,3 0 2-16,-6-2-1 15,0 0-1-15,-3-1 3 16,-7 6 2-16,-2 0 2 0,-6 5 1 16,0-2 2-16,-9 10 1 15,1-2-3-15,-13-4-3 16,3-1-2-16,-12 2-3 0,6-3-8 16,-3-5-3-16,7-3-25 15,2-10-9-15,3-1-12 16,9-9-3-16,3 1 4 15,15-2 5-15,0 1 23 16,15-4 12-16,-4 3 15 0,10 0 8 16,-6 3 19-16,6-3 8 15,-7 0 2-15,4 0 3 16,-3 3-12-16,3 0-7 16,-3 2-3-16,-4-10-1 15,-2 5-6-15,-3-2-4 31,-3 2 1-31,-3-3 0 0,-3 4-6 16,-9-1-2-16,0 2-3 16,-3 1 3-16,0 3 2 15,-6 4 2-15,3 4 5 16,-6 15 3-16,3-2 7 16,-3 20 3-16,3-4 1 0,0 4 1 15,0-4-7-15,3 7-1 16,1-5-9-16,2-2-2 15,0-3-4-15,6-3-1 0,-3-3-10 16,8-10-3-16,1 0-17 16,12-18-6-16,-3 2-20 15,6-21-9-15,-6 5-26 32,9-24-10-32,-7 3 6 15,7-13 2-15,-3 10 50 16,3-20 95-16,-3 9 49 15,-4 9-4-15,-2 8-4 16,-3 10-24-16,0 6-7 16,-3 18-35-16,-3 0 5 0,-3 24 0 15,0-3-5-15,-3 19-3 0,0-6-9 16,0 22-1-16,-3-9 3 16,0 9 2-16,0-8-9 15,-3-3-5-15,0-6-3 16,3-4 1-16,0-6-19 15,3-10-6-15,0-3-1 0,0-19 1 32,-3 0-5-32,-3-12 1 15,0 1 5-15,-6 1 3 16,0 5 12-16,-6 8 3 0,3 3 12 16,-6 24 5-16,3-3 7 15,0 10 4-15,4-2-3 16,-1 8-1-16,3-3-9 15,6 0-4-15,3-5-7 0,6-6 0 16,0-2-2-16,6-8 0 16,-1 0-9-16,4-11-5 15,0 3-25-15,3-13-11 16,-3 2-114 0</inkml:trace>
  <inkml:trace contextRef="#ctx0" brushRef="#br0" timeOffset="173661.375">11620 13375 260 0,'-15'-14'96'0,"15"14"-52"0,-3-21-27 0,3 16 25 15,-3-6-22 1,3 1-6-16,6-6-3 0,-3 0 3 0,6-5-8 16,0 2-5-16,9-2-2 0,-3 3 1 15,8 2 2-15,-2 3-3 16,0 5 0-16,-3 0 3 16,0 10 1-16,-3 1-1 15,-3 16 1-15,-3-4 4 16,-3 17 4-16,-4-5 0 0,-7 7 3 15,-1-5 4-15,-12 3 3 16,3-6-7-16,-15 3-1 16,6-7-7-16,-6-4-2 15,7-2-2-15,-4-8 1 16,3 0-2-16,3-5-1 31,3-3-4-31,6-22 0 0,1 6-5 16,11-15-1-16,0-1-6 15,20-5-3-15,-2 5 8 0,18 0 4 16,-6 6 0-16,5 5 0 16,-5 2 4-16,3 9 1 15,-6 2 2-15,0 10 2 16,-7 1 3-16,-2 13 4 0,-3-3 5 16,-6 14 3-16,0-4-5 15,-6 9 1-15,0-5-6 16,-6-4 1-16,0-4-3 15,0-3 2-15,0 0-6 16,0-6-1-16,0-2-2 16,3-13 0-1,0 2 0-15,3-20 0 16,-3 7-3-16,9-16-1 16,0 5-4-16,12-7-1 15,-3 5-1-15,8 2 2 16,-2 4 4-16,0 7 3 15,-3 3 6-15,-3 13 3 16,-3 0 13-16,-6 15 7 0,-1 1 0 16,-5 21-1-16,-3-5-9 15,-3-3-5-15,0-2-6 0,1-1-4 16,-1-5-7-16,3 0-4 16,0-5-41-16,8-2-18 15,1-4-75 16,6-15-71-31,-3 0 79 0</inkml:trace>
  <inkml:trace contextRef="#ctx0" brushRef="#br0" timeOffset="188387.2437">12569 13430 224 0,'-17'24'85'0,"17"-24"-46"0,-21 3-21 16,18-3 25-16,-6-3-11 0,0 0-1 15,0-5-12-15,0 1-1 16,3-17-11-16,0 0 7 0,3 0 5 16,0 3-6-16,9-16 0 15,-3 5-5-15,9-15 0 16,-3 4-5-16,9-12-2 16,-3 7-3-16,3-2 1 0,-4 7 1 15,10 4 0-15,-3 4 0 16,12 9 0-16,-6 2 0 0,8 8 0 15,-5 3 0-15,6 8 2 16,-6-1-1-16,2 14 2 16,-5 0 0-16,0 13 1 31,-3-2 2-31,-6 15 1 0,-4-2 1 16,-5 13 0-16,-3-8-2 15,-6 24 1-15,0-11 0 16,-9-2 1-16,1-8-4 15,-10 5-1-15,3-6 1 16,-12 1 0-16,6-6 0 16,-6-2 2-16,4-6-5 0,-4-7-1 15,6-3-2-15,-12-11-2 16,6 0 3-16,-5-7 0 16,5 2 1-16,-3-27 0 15,3 6 0-15,3-3 0 16,4 3-3-16,2 13 2 15,3 3-1 1,3-6-2-16,3 3-8 16,3-5-5-16,0 3-13 15,6-6-4-15,0 3-13 0,6-3-3 16,-3 2-26-16,3-1-9 16,0 1-26-1</inkml:trace>
  <inkml:trace contextRef="#ctx0" brushRef="#br0" timeOffset="195815.9493">13105 13137 244 0,'-9'2'93'0,"9"-2"-50"0,-9 8-39 15,9-8 21-15,-3 8-5 16,0-3 3-16,0 17-7 0,0-7 1 15,-2 15-10-15,-1-7 7 0,0 14 3 16,3-5-7-16,0 3-1 16,0-6-5-16,3 0-3 15,0-8-3-15,3-3-1 0,0-2 2 16,3-10 2-16,0-1-11 31,5-24-3-31,-2 3-3 0,6-13 2 16,0 0 1-16,3-10 3 15,-3 7 4-15,0 0 1 16,0 6 7-16,0 10 4 16,-7 3 8-16,1 15 3 15,-3 1-2-15,0 15-1 16,0-2-2-16,0 16 0 0,0-6-6 16,3 1-4-16,0-6-1 15,6 0-1-15,-3 0-29 16,6-7-10-16,-3-4-23 15,5-10-6-15,-2 0-48 16</inkml:trace>
  <inkml:trace contextRef="#ctx0" brushRef="#br0" timeOffset="196348.8279">13754 12618 180 0,'-15'-45'68'0,"15"45"-36"0,-24-19-18 31,21 17 20-31,-8-11-4 0,-1 2 2 16,-6 0 4-16,3 1 2 15,0 10-20-15,0 0-6 0,0 21-1 16,0-2-3-16,0 23 1 16,1-5-1-16,-1 40 0 15,3-9-7-15,0 28 0 16,3-14 8-16,0 16 5 0,0-14-2 15,3 6-2-15,0-13-5 16,3 0-2-16,0-11-1 16,0 3-2-16,0-11-15 15,3-13-5-15,0-8-12 16,-3-27-5-16,0 1-5 16,-6-24-1-1,3 2-1-15,-8-13 3 16,2 3 17-16,-12-24 12 15,6 8 10-15,0-8 6 16,3 6 34-16,6-4 17 0,0 11 0 16,9 1 0-16,0 4-15 15,15 3-7-15,-3 6-11 16,9-1-3-16,-3 4-9 0,15-1-2 16,-4 2-4-16,13 4-3 15,-6 2 0-15,2 0 1 16,-5 0-1-16,0 3 2 15,-3-1-18-15,-3 4-4 16,-4-1-22-16,-5 1-7 16,0-1-36-1,-9 0-16-15,-3 1-16 16</inkml:trace>
  <inkml:trace contextRef="#ctx0" brushRef="#br0" timeOffset="199121.44">13861 12512 192 0,'-3'-24'74'0,"3"24"-40"0,0-37-16 0,0 29 23 16,0 0-1-16,0 3 0 15,0 0-10-15,0 2-6 16,0 16-14-16,0-2-2 0,0 29-1 15,0-6-1-15,-3 32-1 16,0-10-3-16,-3 23-2 16,0-7 7-1,-2 20 5-15,-1-12 0 16,0-1 1-16,0-13-7 16,3-8-4-16,0-7-1 15,0-12-1-15,3-7 0 16,3-21 0-16,0-3-3 15,3-14 2-15,-3 1 1 16,6-14 2-16,0 4-3 0,3-7-2 16,0 4-1-16,3-1 3 15,-1 3 0-15,4 9 1 16,0 1 4-16,3 14 2 16,-3-3 6-16,0 6 3 0,-3 0-4 15,-6 10-1-15,0-3-4 16,-6 19-1-16,0-5-1 15,-9 8 0-15,0-6-2 0,-3 1 1 16,3-9-2-16,-9-5-1 16,3-2-2-16,-9-11 1 15,4 0-6-15,-4-11 0 16,3 3-8-16,6-5-1 31,3 2-4-31,12-2-3 0,0-1-3 16,15-1-1-16,0 1 8 15,12-4 6-15,-6 2 3 16,20-21 4-16,-5 5 2 16,6 3 2-16,-7 5 1 15,4 5 1-15,-6 1 0 16,-3-14 2-16,-7 5-1 0,-5-2 2 16,0 3-2-16,-9-4 2 15,0 7 4-15,-9 1 4 16,0 1 7-16,-9 10 3 15,0 1-4-15,-3 15-2 0,0-2-3 16,0 23 0-16,0-5 0 31,3 0 0-31,1-2-2 0,2 2 1 16,0-5-4-16,6 2 1 16,0-5-7-16,9-2-1 15,-3-3 0-15,5-8 0 16,1-1 0-16,3-7 2 15,-3 0-6-15,6-15-1 16,-3 1-7-16,0-20 0 0,-3 2-1 16,0-7 3-16,-1 4 1 15,-2 1 1-15,-3 5 7 16,-3 7 2-16,0 4 5 16,0 10 1-16,-3 0 5 15,0 13 3-15,0 1-2 0,0 25 0 16,0-4-3-16,0 5-1 15,0-6-3-15,3 3 1 16,0-5-6-16,6 2-1 16,-6-7 0-16,6-3 2 0,0 0-3 15,6-11 0-15,-3 0-6 16,6-2 0-16,0 0-10 31,2-25-2-31,-2 4-1 0,0-19 2 16,-3 8 3-16,0-8 2 15,-3 5 8-15,-3 0 2 16,0 6 0-16,-3 2 2 16,0 5 14-16,-4 6 6 15,-2 3-1-15,0 15 0 16,0-2-8-16,0 12-4 0,0-1 3 16,-2 25 2-16,2-4-2 15,0-6 2-15,0-5-6 16,2 2-1-16,1-5-2 15,3 0 1-15,0-5-4 16,6-5 0-16,-3-3 1 0,6-19 2 31,-3 3-6-31,3-18 1 16,-3 5-4-16,3-8 2 16,-3 5-4-16,-1-3-1 15,-2 4 7-15,0 1 4 0,0 6-3 16,-3 9 2-16,0-1-2 15,0 10 0-15,0 1 6 16,-3 7 5-16,0 1-1 0,3 21 3 16,-3-6-4-16,3 1-2 15,0-3 0-15,6-9 1 16,-3-1-1-16,9-12 2 16,-4 1-2-16,4-19 2 15,-3 3-4-15,3-19-2 16,-3 3-3-16,3-5 1 0,-3 4-10 15,0 1-3-15,-4 3-13 16,1-1-5-16,-3 6-30 16,0-13-12-16,0 5-56 15,-3 2-49 1,0 6 71-16</inkml:trace>
  <inkml:trace contextRef="#ctx0" brushRef="#br0" timeOffset="202934.122">11858 13817 220 0,'6'-35'82'0,"-6"35"-44"0,6-24-11 0,-3 19 29 16,0 0-7-16,0-1 1 16,0 12-15-16,0-4-6 0,-3 28-17 15,0-7-1-15,0 28 2 0,0-9-5 16,-6 43 0-16,0-11-4 15,-3 21-1-15,3-13 1 16,-6 13 0-16,0-13-5 16,0-8 1-16,0-10-2 0,4-14 0 31,-1-8-14-31,3-26-4 16,3 3-1-16,3-51 0 0,0 8 9 15,9-37 5-15,-3 8 5 16,5-26 1-16,-2 13 1 15,6-19 0-15,0 14-3 16,6-1 2-16,-3 12 7 16,6 7 6-16,-4 8 3 0,7 23 3 15,-6 4-4-15,3 21 0 16,-3-3-4-16,-3 18 1 16,-4-2 0-16,-2 10 3 15,-3-2-3-15,-12 27-1 16,3-12-4-16,-12 12-1 15,1-9-1-15,-7-2 2 0,3-9-5 16,-6-4-1-16,3-3-5 16,-3-9-1-16,3-1-15 15,-2-9-4-15,2 0-14 16,6-7-5-16,0-1-9 16,9-5-5-16,0 0-1 0,12-3-1 31,-3 4 4-31,21-1 5 15,-4 2 26-15,16-2 14 0,-6 3 36 16,3 2 19-16,-7 1 17 16,-2 10 8-16,0-3-7 15,-9 11-2-15,-3-3-19 16,-3 8-7-16,-3-5-12 16,-7 3-3-16,1-3-5 0,-6 2-1 15,1-2-1-15,-4-3 0 16,3-2-4-16,0-6-3 15,0-2-5-15,3-1-2 16,0-2-2-16,6-8 3 16,0 0 0-16,2-13 1 15,1 3 0-15,6-14 2 0,-3 3-1 32,6 18-1-32,-3 3-13 15,9-7-6-15,-6 1-6 16,5 12 0-16,-2-1-6 15,3 3-1-15,-3 0 11 16,0 0 7-16,-3 0 9 0,-4 8 3 16,-2-3 2-16,0 3 2 15,0 0 1-15,-6 0 3 0,0 0 8 16,0 0 3-16,0 0-2 16,0 0 1-1,0 0 0-15,0 2-1 0,-3-2-1 16,0 8-1-16,0-3-5 15,-3 9 0-15,0-4-3 0,-3 3 0 16,0-2-3-16,-3 2-2 16,3-3 1-16,-6-2 1 15,3 0-3-15,-3-5 0 16,3-3-15-16,0-24-6 16,0 3-11-16,3 5-3 15,0 0-15 1,0-16-6-16,0 3-4 15,6-8-3-15,0 5 22 16,0-5 10-16,0 5 35 16,0-24 17-16,0 9 28 15,0 4 13-15,0 6-2 16,-3-5 0-16,0 5-16 0,0 2-4 16,0 3-16-16,6 6-6 15,-3 2-8-15,6 8-4 0,-3 0-2 16,9 11 0-16,-3-1-4 15,-3-2 0 1,0 0 3-16,5 19 1 0,-2-3-10 16,0 10-3-16,-3-2 0 15,0 0 1 1,0-6 6-16,-3 11 1 16,0-5 2-16,0 5 2 15,-3-5-1-15,0 13 2 16,-3-5 2-16,0 0 4 15,0-6 0-15,0-2 0 16,0-3-5-16,-3-10-1 16,0-1-3-16,3-7-1 0,0 0-1 15,3-17 0-15,0 1 2 16,3-11 0-16,0 3 0 16,9 0 0-16,-3 3 0 0,8-6 2 15,-2 3-3 1,3 7-2-16,-3 4 2 0,6 2 2 15,-6 2-9-15,0 1-2 0,-4 0 5 16,-2 10 2-16,-3-2 9 16,-3 13 4-16,0-3-1 15,-6 13 2-15,0-2-6 16,0 3-1-16,0-6-2 16,0 0-2-16,0-2-2 31,6-9-1-31,-3-2-23 0,9-13-7 15,-3-1-13-15,6-12-1 16,0 2-4-16,6-8 2 16,-4 3 18-16,1-3 11 15,0 3 12-15,-3-3 5 16,0 3 20-16,-6-5 9 16,0 2 22-16,-6 21 12 0,0 1-15 15,-3 7-3-15,0 0-14 16,0 8-5-16,0-2-7 15,-3 7 0-15,3-2-3 0,0 11 0 16,0-6-10-16,0-2-1 16,0-4-2-16,6 1 2 31,0-3-3-31,5-5-2 0,-2 0-14 16,6-13-4-16,-3 0-7 15,12-8-2-15,-6 2-11 16,6-8-4-16,0 4 11 15,-1-15 6-15,-2 7 16 16,-3-1 9-16,-3 3 16 16,-3 15 7-16,-3 1 9 0,-3 5 5 15,0 0-3-15,-3 5-1 16,0 1-9-16,0 4 0 16,0 1-10-16,0 2-4 15,-3-2-4-15,3-1-3 16,-1 1-2-16,1-6 1 15,0 0-12-15,0-10-5 0,0 2-10 16,0-7-3-16,0 2-1 16,0-16 0-16,0 6 9 0,-3-19 4 15,0 5 11-15,-3-11 4 16,0 6 1-16,0 3 2 16,0 5 3-16,0 2 1 31,0 4-4-31,3 4 1 0,0 1-2 15,3 4 0-15,0 4-7 16,3 2-4-16,0 3-15 16,3 2-8-16,0 0-18 15,6 3-8-15,-3 0-5 16,3 0-14 0,-3 0 33-16,3 3 75 0,-3 0 38 15,-1 2 14-15,1 0 3 16,0 6-15-16,-3-3-4 15,3 13-22-15,-3 0-8 16,-3 21-19-16,0-7-2 0,0 26-1 16,-3-8 0-16,0 21 3 15,0-14-5 1,0 22-3-16,0-13-6 16,0 8 0-16,-3-8 0 15,0-11 0-15,0-10-36 16,0-19-13-16,0-5-8 15,0-32-3-15,0 0-47 16,0-29-31-16,0 5 59 16</inkml:trace>
  <inkml:trace contextRef="#ctx0" brushRef="#br0" timeOffset="203818.5138">13593 14145 228 0,'27'-45'88'0,"-27"45"-48"0,18-11-36 16,-15 8 19-16,6-2-11 15,0 0-2-15,3 2 8 16,0 1 5-16,0 2-12 15,0 0 7-15,-1 2 5 0,1 1 3 0,-3 18 2 16,-3-2 2-16,-9 10 1 16,3-3-8-16,-12 8-3 15,3-4-1-15,-14 4 0 16,5-5-10-16,-6 3-3 16,3-6-4-16,-3-2-2 31,3-5-17-31,1-17-6 0,2 1-7 15,6-14-1-15,0 1-8 16,9-27 0-16,0 5-8 16,9-16-3-16,0 9 14 0,15-12 7 15,-3 9 12 1,5-8 6-16,-2 5 13 16,6-3 6-16,-6 11 23 0,0 8 12 15,-3 5 6-15,-1 19 5 16,-2 0-16-16,-3 15-6 0,-3 1-9 15,-3 26-5 1,0-5-6-16,-6 34 0 0,0-13-7 16,-6 21-1-16,0-11-2 15,-3 6 1 1,3-11-4-16,3-7-2 16,0-9-18-16,6-5-7 15,0-5 6-15,6-22 5 16,0-2 8-16,6-21 5 15,0 2 3-15,3-5 3 16,0 1 3-16,5-4 2 16,-5 3 10-16,9 0 6 0,-3 0-6 15,3 1-2-15,-4 1-2 16,1 4-1-16,-3 2-6 16,3-8-2-16,-6 3-2 15,3-19-2-15,-4 6-4 16,-2-6-2-16,0 3-6 15,-3-3-3-15,-3 5 4 0,-6 1 2 16,0 2-2-16,-9 8 2 16,0 0 5-16,-9 19 2 0,3-3 8 15,-11 19 6 1,2-4 0-16,-3 20 3 0,3-6 7 16,0 19 4-16,3-6-3 31,9 6-2-31,0-6-7 0,9 3-4 15,0-8-3-15,18-5-2 16,-3-6 1-16,9-5 1 16,-3-5-3-16,6-13-1 15,-7-1-1-15,4-4-2 16,-3-1 1-16,0-13-1 16,-3 3-14-16,-3-3-5 0,0 0-12 15,-4 0-6-15,-2 3-29 16,0-3-10-16,0 3-83 15,0 5-53 1,0 0 96-16</inkml:trace>
  <inkml:trace contextRef="#ctx0" brushRef="#br0" timeOffset="209435.0656">5664 13764 200 0,'-42'-16'77'0,"42"16"-42"0,-33 5-30 0,30-5 19 31,-11 8 0-31,-1-3 5 0,-6 11-9 16,3-3-4-16,-6 16-9 16,3-5 4-16,-11 11 4 0,5-4-7 15,-18 44-2-15,6-9-4 16,1 45 1-16,2-16 7 16,3 45 5-16,7-21-1 15,8 37 0-15,3-26-6 0,24 26-3 16,0-21 2-16,20 11 2 15,-2-19-4-15,15-3-3 16,-6-18-1-16,26 2 1 16,-8-18-1-16,2-10 2 15,-5-12-4-15,2-12 0 16,-8-8 1 0,3-11 2-16,-4-8-1 15,-8-5 2-15,-3-6-2 0,-6 3 2 16,-4-2-15-16,-11-11-5 15,0-3-40-15,-9-13-17 16,0 0-64 0</inkml:trace>
  <inkml:trace contextRef="#ctx0" brushRef="#br0" timeOffset="210098.438">5941 15981 288 0,'-39'10'110'0,"39"-10"-60"0,-9 6-32 0,9-6 31 16,-3 5-16-16,0-2-4 15,3 5-19-15,0 0-6 16,3 2-3-16,0-2-1 0,12 3 2 16,-3-1-3-16,12-2-2 15,-4-3 2-15,4-2 0 0,-3 0 7 16,-3-3 4-16,0 5 19 0,-12 0 11 16,0-2-15-16,-18 10-6 15,0-2-5-15,-15 13-2 16,3-3-6-16,-2 8-2 15,2-3-2-15,0 1 1 16,3-6-24 0,6 0-11-16,3-2-45 15,6-6-21-15,3-3-74 16</inkml:trace>
  <inkml:trace contextRef="#ctx0" brushRef="#br0" timeOffset="211434.8147">7036 15327 244 0,'-9'-31'90'0,"9"31"-48"0,-3 5-7 0,3-5 32 0,0 10-23 16,0-2-8-16,-3 32-10 15,0-6-3-15,-3 35-12 16,3-11-4-16,-6 22-3 0,0-14 2 16,-3 21 1-16,4-13-3 15,-4 11-1-15,0-11-1 32,3 3-2-32,0-11-15 0,6-5-7 15,3-8-31-15,3-11-14 16,0-5-46-1,6-10-60-15,0-6 52 16</inkml:trace>
  <inkml:trace contextRef="#ctx0" brushRef="#br0" timeOffset="211899.9542">7337 16073 280 0,'-15'-5'107'0,"15"5"-58"0,-9-5-18 15,9 2 35-15,-6 3-29 16,3 0-9-16,-6 3-10 16,0-3-2-16,-3 5-8 15,3 0-3-15,-6 1-1 0,3 4 0 16,-2 9 0-16,-1-3-2 15,3 5 1-15,3 3-2 0,3 2-1 16,3-5-2-16,9 0-1 16,0-2-1-16,9 0 3 15,0-4 0-15,5-1 3 16,-2-1-1-16,3 0 2 16,-3-2-2-16,-3 2-1 15,-3 0 14-15,-3 3 5 0,0-3-7 16,-9 8-2-16,0-5-2 0,-9 5 2 15,0-5-5-15,-9 5-1 16,3-5-2-16,-12-2-2 16,6-6-2-16,-2-1 1 15,2 1-23-15,0-16-10 32,3 6-20-32,3-11-8 0,3 2-29 15,6-10-12-15,0 2-27 16</inkml:trace>
  <inkml:trace contextRef="#ctx0" brushRef="#br0" timeOffset="212600.0825">7456 15859 204 0,'-3'-29'77'0,"3"29"-42"0,3 5-8 0,0-5 27 16,0 0-17-16,0 0-6 15,3 0-12-15,0 0-2 16,2 0-10-16,-2 0 0 0,9 8 0 16,-3-5-1-16,3 5-1 15,-3 0-3-15,0 0-2 32,-3 0 3-32,-3-3 2 0,0 0-4 15,-6 3-1-15,0-3 2 16,-9 11 1-16,0-5-1 0,-3 7-2 15,0-4 7-15,0-1 5 16,0-3-2-16,0 1 0 16,3-3-2-16,1 0 2 15,2-5-5-15,3 5-3 16,0-6 1-16,9 1 2 0,-3-1-4 16,8-2-1-16,-2 0 2 15,12-2 1-15,-3-1-1 16,6 1-2-16,-6-1 1 15,3-2-1-15,-4 5-14 16,1 0-3 0,-3 0-66-16,0 5-28 15,-3 0-31 1</inkml:trace>
  <inkml:trace contextRef="#ctx0" brushRef="#br0" timeOffset="213637.7855">8200 15806 204 0,'-21'-26'77'0,"21"26"-42"0,0-13-21 0,0 10 20 16,3-2 3-16,0-1 4 15,0-2-18-15,0 3-8 32,3 0-9-32,0 2 4 0,6 11 5 15,-3 0-5-15,6 11-3 0,-4-4-2 16,1 7-1-16,-3-4 0 15,-3 6 2-15,0-3-5 16,-9 11-3-16,0-6 3 16,-9 17 1-16,3-9 6 15,-17 11 5-15,5-8 4 0,-15 3 2 16,3-6-4-16,1 1 1 16,2-9-7-16,6 0-1 15,3-4-6-15,15-4-2 16,3-2-2-16,21-3 0 15,-3-5 0-15,12 0 0 16,-6 3 2 0,11-9 2-16,-2 1-1 15,18-3 2-15,-10 0-24 16,10-5-11-16,-6 2-27 0,-1-5-11 16,-5 0-78-1</inkml:trace>
  <inkml:trace contextRef="#ctx0" brushRef="#br0" timeOffset="214154.7243">8768 16105 228 0,'-17'-8'88'0,"17"8"-48"0,-9-8-27 0,9 6 22 15,-3-1-7-15,0-2 0 32,0 5-2-32,0 0-1 0,-3 0-14 15,3 0-4-15,-3 13-1 0,0-5-1 16,0 5 2-16,0 0-6 15,0 6-1-15,3-3-2 0,0 2 0 16,0-2 0-16,6 3 0 16,0-3 2-16,6 2 0 15,-3-2 0-15,15-3 0 16,-3-5 0-16,8 5 0 0,-5-2 0 16,3 0 2-16,-3-4-1 15,-3 4 2-15,-3-3 18 16,-6 5 8-16,-1-2-6 15,-8 5-3-15,0-6-9 16,-11 9-3 0,2-9-2-16,-12 4-1 15,3-6-6-15,-9-3-1 16,6 0-6-16,-2-5 0 16,2 0-29-16,0-8-13 15,3 3-21-15,3-8-8 16,3 2-54-1</inkml:trace>
  <inkml:trace contextRef="#ctx0" brushRef="#br0" timeOffset="214570.2512">9024 15833 292 0,'0'2'110'0,"0"-2"-60"0,6 8-34 16,-3-8 29-16,0 0-17 15,0 0-6-15,3 6-11 16,-3-1-3-16,3 3-4 16,-3 0-1-16,0 0 1 0,0 0-2 15,-3 2-2-15,0-5 3 32,-3 11 0-32,0-5 5 0,-3 7 3 15,0-4-4-15,0-4 1 16,3 1-1-16,0-3 3 15,0 0-3-15,0-3 1 16,0 0-3-16,3-2 0 16,0 0-1-16,6-3 2 15,-3 0-3-15,6-6 0 0,0 4-1 16,3-4 1-16,0 4 0 16,3-4 3-16,-3 1-5 15,3 0-3-15,-3 0-17 0,-1 5-7 16,-2-3-45-16,-6 6-16 15,-3-3-74 17</inkml:trace>
  <inkml:trace contextRef="#ctx0" brushRef="#br0" timeOffset="215746.6174">9465 15536 228 0,'-12'-2'85'0,"12"2"-46"0,6-6-35 0,-3 4 21 0,3-1-10 16,0 0 2-16,12 1-1 16,-3-1-1-16,11-2-7 15,-2 0-3-15,6 10-1 0,-3-2 0 16,2 7 2-16,-5 1-1 16,-3 20 0-16,-3-4-1 15,-6 23 0-15,-3-7-2 16,-12 4 1-16,0-7 7 15,-15 10 5-15,3-5-3 16,-15 11-2-16,4-9 3 0,-4 1 2 16,3-6 5-16,3-2 2 15,3-8-9-15,4-6-5 16,2-2-5-16,6-8-3 0,0-3 1 16,12-5-1-16,0 0 0 15,15-3 0-15,-4 0-3 16,19-2 2-16,-6-3 1 15,9 0 2-15,-7 0 1 0,1-3 1 16,-3 1-31-16,3-1-12 16,-6 1-22-16,-1-4-7 15,-2 1-68 1,-3-11-33-16,0 3 84 16</inkml:trace>
  <inkml:trace contextRef="#ctx0" brushRef="#br0" timeOffset="215960.533">9944 15997 192 0,'-9'-3'71'0,"9"3"-38"0,0 3 10 0,0-3 35 16,0 5-22-16,0 0-9 15,0 14-17-15,0-3-5 16,-3 21-14-16,0-6 0 0,0 22 0 16,0-8-6-16,0 19-3 0,0-14-1 15,0 16 1-15,3-5-3 16,0 0 0-16,0-11-37 15,0-2-14-15,0-8-40 16,3-19-15-16,0 0-11 16</inkml:trace>
  <inkml:trace contextRef="#ctx0" brushRef="#br0" timeOffset="216275.7249">10001 16050 272 0,'-3'-40'104'0,"3"40"-56"0,9-19-30 0,-6 14 31 16,3 0-25-16,-3 0-5 16,8 5-8-16,-2-3-2 0,9 6-5 15,-3-3-1-15,6 5 3 0,-3 0-3 16,0 3-2-16,-3 0 11 16,-1 3 6-16,-2-1 2 0,-3 9 3 15,-3 2-4-15,-6 3 0 16,0-6-8-16,-12 9-2 15,3-6-3-15,-14 3-1 16,2-3-6-16,-9-5 1 0,6 0 0 16,0-6 2-16,4-2-23 15,2-5-8-15,-3-1-21 16,9-10-7-16,3 3-24 16,9-19-9-16,0 6-40 31</inkml:trace>
  <inkml:trace contextRef="#ctx0" brushRef="#br0" timeOffset="216660.2843">10403 15441 264 0,'-3'-3'99'0,"3"3"-54"0,0 3-15 15,0-3 34-15,0 8-23 16,0 0-8-16,-6 8-2 15,0-3 0-15,0 16-17 16,0-2 1-16,-3 28-1 0,3-7-3 0,-3 2 1 16,3-8-5-16,-3 9 1 31,3-9-3-31,0-2 2 16,3-9-4-16,3 4-2 0,0-11-3 15,6-8-1-15,-3 2-3 16,12-18 1-16,-3 0-4 15,6-11-1-15,0 4-2 16,-4-4 2-16,1 3 6 16,-12-5 4-16,0 2 1 0,-15 1-1 15,3 4 3-15,-8 6 0 16,2 0-4-16,0-8 1 16,0 0-24-16,3 8-10 15,3 6-50-15,6-4-24 16,0 1-38-1</inkml:trace>
  <inkml:trace contextRef="#ctx0" brushRef="#br0" timeOffset="217724.0041">10888 15608 272 0,'-9'-6'101'0,"9"6"-54"0,12-5-33 15,-9 3 28-15,9 2-19 16,-4 0-2-16,10 2-11 16,-3 1-4-16,3-1-3 15,-3 1 0-15,3 2 0 0,-3-2 1 0,0 5 0 16,-3-3 0-16,-1 3 2 16,1 0 1-16,-9 16 3 15,0-5-5-15,-6 12-3 16,0-4-1-16,-12-1-1 15,7-2 0-15,-10-3 0 0,3-2 0 16,-9-3 2-16,3-3-3 16,0-3 0-16,3 1-1 31,7-3 0-31,-1 0-3 0,12-6 1 16,0 6 2-16,12-2 3 15,-4-1-2-15,10 0 0 16,-3 3 1-16,6-2 0 15,-3-1-5-15,3 3 1 16,-3-3 2-16,-1 6 1 16,1-3 7-16,-6 18 4 0,-3-5 6 15,-6 8 2-15,0-5-3 16,-6 10-1-16,0-4-4 16,-9 4 1-16,3-5-6 0,-15-2-1 15,7-4-2-15,-19-1 1 16,3-4-2-16,-9-5-1 31,7-2-15-31,2-6-7 16,3 3-27-16,9-11-11 0,4-2-23 15,17 0-11-15,0-3-26 16</inkml:trace>
  <inkml:trace contextRef="#ctx0" brushRef="#br0" timeOffset="218147.1876">11441 16007 332 0,'-6'6'123'0,"6"-6"-66"0,-9 8-38 0,9-8 32 16,-5 5-22-16,-1 0-5 16,-3 3-13-16,0 0-3 0,-3 5-4 15,0 0 2-15,0 3 0 0,0-2 0 0,3-1-1 16,0 3-6-16,9 2-1 15,0-2 1-15,6 0 0 16,0-3-2-16,6 0 2 16,0-2-1-16,0 0 0 31,-3-4 2-31,3 1 2 0,-3 0-3 16,0 8 0-16,-4-3 3 15,-2 6 1-15,0-3-1 16,-3 5-2-16,0-2 3 15,-6 2 0-15,1-3-1 16,-7 6-2-16,3-5 1 16,-9-1-1-16,3-5-3 0,-3 3 2 15,3-5-23-15,0-9-10 16,3-2-28-16,3-10-14 16,1 2-58-1,5-16-45-15,3 6 77 16</inkml:trace>
  <inkml:trace contextRef="#ctx0" brushRef="#br0" timeOffset="218526.0384">11546 15573 304 0,'0'-2'112'0,"0"2"-60"0,5-3-41 0,-2 3 28 16,3 0-12-16,-3 0-1 0,6 3-15 15,0-3-4-15,3 5-5 16,0-2-2-16,0 5 1 0,0 0-1 16,0 2 0-16,-3-2 2 15,0 13 3-15,-3-2-2 16,-6 7 0-16,0-5-1 16,-6 6-2-16,0-6 7 0,-3 5 3 15,0-4 6-15,6-12 2 16,0-2-7-16,3 5-4 15,0-5-2-15,3 6 1 16,0-4-3-16,6-2 0 16,0-3-1-16,6-5 1 31,-4 0-2-31,4 0-1 0,0 0-17 16,0-2-6-16,-3-1-60 0,3 6-25 15,-3-1-50 1</inkml:trace>
  <inkml:trace contextRef="#ctx0" brushRef="#br0" timeOffset="220096.3776">11858 15777 208 0,'-9'-29'79'0,"9"29"-42"0,0-48-17 0,0 40 24 15,6-7-16-15,-3 1-5 16,12 1-8-16,-3 0 0 15,21-3-8 1,-4 3-2-16,13 5-1 0,-6 0-2 16,2 3-2-16,-5-1 3 0,3 6 2 15,-6 0 9-15,-4 8 5 16,-5-2 0-16,-6 9 0 16,0-1-6-16,-9 4-3 15,0-2-1-15,-9 11-1 16,3-4-7-16,-12 9 0 0,3-5-1 15,-12-4 2-15,3-1-1 16,-2-4-1-16,2-2-2 16,6 0 1-16,3-3-1 15,9 3-2-15,0-6-2 16,12 6 1-16,0 0 3 16,3-3 3-1,0-2 0-15,2 2 2 16,1 0-2-16,3 3-1 15,-3-2 1-15,-3 1-1 16,0-1 15-16,-6 10 7 16,0-6-4-16,-9 14 0 15,0 2-7-15,-9-5 1 16,3-5-5-16,-12 0-2 0,3-6-2 16,-12 1 0-16,3-3-2 15,-14-3-1-15,5-2 1 0,-6-3 1 16,9-3-12-16,1-2-3 15,5-1-16-15,3-2-4 16,3 0-23-16,9-2-7 16,3-1-19-16,15-5-6 0,0 0-28 15</inkml:trace>
  <inkml:trace contextRef="#ctx0" brushRef="#br0" timeOffset="220396.7999">12620 16013 316 0,'-3'-6'118'0,"3"6"-64"0,-9-2-39 0,9-1 31 16,0 3-14-16,0 0-3 15,3 5-6-15,-3 1-3 16,0 12-10-16,0-2-4 0,-3 24 0 0,0-6-3 15,-3 24 0-15,0-7-1 0,0 23 1 16,0-11-2-16,-3 19 2 16,3-10-2-16,-2 10-1 15,-1-16-15-15,0 8-5 16,0-8-23-16,0-5-8 31,0-14-46-31,0-23-18 0,3-3-12 16</inkml:trace>
  <inkml:trace contextRef="#ctx0" brushRef="#br0" timeOffset="220697.3174">12572 15970 260 0,'6'-18'99'0,"-6"18"-54"0,12-13-39 0,-9 13 20 15,6-3-3-15,-3 0 1 16,6 6-9-16,-3 0-4 15,9 4-6-15,-3-1 3 0,3 7 4 16,-4-2 0-16,7 7 3 16,-3-2 5-16,-6 8 2 0,0-6 0 15,-12 9-2-15,0-1-2 0,-9 9 1 16,0-6-8-16,-6 2-2 16,3-4-5-16,-14-1-3 15,2-2 0-15,-21-8 1 16,6 3-25-16,-5-9-12 31,8-2-31-31,0 0-11 0,7-3-82 16</inkml:trace>
  <inkml:trace contextRef="#ctx0" brushRef="#br0" timeOffset="221850.0955">13171 15343 208 0,'-12'-10'79'0,"12"10"-42"0,-3-14-6 0,3 12 29 15,-3 4-24-15,3 1-7 16,-6 16-9-16,3-4-2 15,-6 7-9-15,0-4-1 0,-3 19 2 16,3-5 3-16,-6 23 4 16,0-7-7-1,-8 18-1-15,2-10 1 16,-9 10 4-16,6-10-4 16,-6-6 0-16,7-11-6 15,2 12-1-15,3-14-3 16,15-13-3-16,0 2 2 15,15-13 0-15,-3-2-2 16,12-11 2-16,-3 0 1 0,5-16 2 16,-5 3-1-16,0-8 2 15,0 2-2-15,-6 1-1 16,-3 4 3-16,-6 4 0 16,0-3-1-16,-9 10 1 15,0-5-4-15,-6 8 0 16,3 0-4-16,-3 5 1 0,3-2-25 0,3-3-10 15,3 0-20-15,3 3-8 16,0-3-46 0,9 0-46-16,-3 0 56 15</inkml:trace>
  <inkml:trace contextRef="#ctx0" brushRef="#br0" timeOffset="222819.2282">13573 15716 244 0,'-9'-24'93'0,"9"24"-50"0,15-2-33 0,-13 2 25 16,7-3-8-16,0 1 1 15,0 2-11-15,-3 0-3 16,3 0-8-16,-3 0 9 0,-3 0 5 31,0 0-6-31,-12 10-1 16,3 3-5-16,-9 11-3 0,0-3-2 16,-5 14-3-16,2-4 1 15,-9 9-1-15,6-5-3 16,-6-1 2-16,6-2 1 15,1-6 2-15,2-5 1 16,9-2 3-16,0-3-3 0,15-3 0 16,-3-2 1-16,12-4 2 15,-3-1-1-15,17 12 0 16,-2-2-1-16,18-19 2 16,-6 3-3-16,2-2 0 15,-5-1-3-15,3 1-1 16,-7-1-30-1,4 0-14-15,-6 1-74 16,6-6-33-16,-4 0 30 16</inkml:trace>
  <inkml:trace contextRef="#ctx0" brushRef="#br0" timeOffset="223052.6491">13852 15706 324 0,'-9'47'123'0,"9"-47"-66"0,-14 51-47 16,14-46 28-16,-6 21-15 16,0 1 0-16,0 12-12 15,0-1-4-15,0 20-4 16,0-8-5-16,0 16 1 0,0-10 1 0,6-6 2 16,0-2-32-16,3-1-12 15,0-7-61-15,6-6-23 16,0-2 5-1</inkml:trace>
  <inkml:trace contextRef="#ctx0" brushRef="#br0" timeOffset="223576.6421">14308 15912 360 0,'-6'0'134'0,"6"0"-72"0,-3 0-50 15,3 0 30-15,0 3-24 16,0-1-5-16,-3 4-6 16,0-1 0-16,0 6-4 15,0-6-2-15,-3 5 2 0,3-2-2 16,-9 6-1-1,3 1 3-15,-9 4 0 16,6-3 7-16,-2 10 4 16,2-5-7-16,3-10-4 15,0-3-2-15,6 5-1 16,0-2-3-16,9 15 0 16,0-5 2-16,9-10 2 15,-4-3 0-15,7 8-1 0,-3-6 1 16,9 1 1-16,-6 2-1 0,0 3-1 15,-3-3 1-15,0 6 1 16,-4-6 8-16,-8 11 3 16,0-6-4-16,-9 6-3 15,3-5-1-15,-8-1-1 16,-1-2 0-16,-15 5 0 0,6-2-2 16,-24-9-2-16,10-2-2 15,-7 6-1-15,6-4-18 16,1-15-9-16,2 2-9 15,3-7-1-15,6 2-22 16,3-8-10-16,4 3-83 31</inkml:trace>
  <inkml:trace contextRef="#ctx0" brushRef="#br0" timeOffset="224562.4604">14558 15481 264 0,'-12'-3'101'0,"12"3"-54"0,3 13-9 16,-3-13 39-16,3-2-22 16,0-1-7-16,3-15-15 15,0 2-6-15,3 0-15 16,0 3-1-16,2 5 2 0,-2 0-5 15,0 2-2-15,0 1-3 0,0 10-3 16,0-2 1-16,0 10 1 16,-3 1 1-16,-3 4 1 15,0-2 0-15,-3 5 0 16,0-2-5-16,-6 2 1 16,0-5 0-16,-3 0 2 15,0-1-1-15,0-1-1 0,0-4 1 16,3 1-1-16,3-3-5 15,3 0 1-15,0-3 2 0,9 0 1 16,-3 1 1-16,6-4 2 16,-3 1 1-16,9-1 3 15,-3 1-3-15,3-3-2 32,-3 0 0-32,5 0 1 0,-2 0-19 15,-3-3-6-15,-3 1-26 16,-6-3-11-16,0 2-65 15,-9 0-30-15,0 1 20 16</inkml:trace>
  <inkml:trace contextRef="#ctx0" brushRef="#br0" timeOffset="240764.7871">15117 15825 280 0,'-3'-43'107'0,"3"43"-58"0,0-5-33 0,0 2 29 16,0-2-20-16,0 3-6 15,3-1-5-15,0 0 0 16,6-2-7-16,0 0-2 0,15-1-1 16,-3 1-2-16,12 5-2 15,-7 0-2-15,7-5 1 0,-3-1 1 16,0 6 2-16,-7 0 1 16,-2 8 1-16,-3-2 6 31,-3 15 4-31,-3-3-5 0,-6 9-3 0,0-3-1 15,-9-1-1-15,0-1-2 32,-15 1-2-32,3 4 1 0,-18-1-1 15,7-4 0-15,-13-4 0 16,9-2-3-16,0-3 2 16,7-2-1-16,2-3 0 15,3 5-3-15,9 0 1 16,0-2 0-16,12-6 2 15,0-2 1-15,21 2 1 0,-3 0 0 0,14-2 2 16,-5 0-3-16,3 7 0 16,-3-2 7-16,-4 11 6 15,-2-6 0-15,-6 13 3 16,-3-5-4-16,-6 9-1 16,-3-7-4-16,-9 4 1 31,3-6-2-31,-18-2 2 0,3-4-6 15,-24-7-1-15,7-2 0 16,-10-14 2-16,6 2-10 16,1-2-4-16,5 3-16 15,3 0-5-15,6 0-18 16,9-6-8-16,3 3-15 16,12-8-6-16,-3 3-42 15</inkml:trace>
  <inkml:trace contextRef="#ctx0" brushRef="#br0" timeOffset="241218.9893">15939 15568 208 0,'3'-10'79'0,"-3"10"-42"0,3 0 5 0,0 0 37 16,-3 7-23-16,0-1-7 15,-3 12-16-15,3-2-4 16,-6 37-16-16,3-8-3 0,-3 16 0 16,0-11-6-16,0 22 0 0,0-9-2 15,0 9-2-15,0-14 1 16,3 0-1-16,0-13 0 16,0-8 2-16,0-5-3 15,3-27 0-15,0 6-8 16,0-30-4-16,0 3 4 15,-6-5 3-15,0 3 4 0,-8-1 1 16,2 3 1-16,-9 8 2 16,3 3 1-16,-6 2 1 15,3 1-2-15,-6 20-2 16,4-2 1-16,2 13 1 16,3-5-1-16,6 0 2 0,3-3-4 31,12 0 0-31,0-2-1 0,9-9 0 15,0 3-3-15,9-10 1 16,-3 0-20-16,5-14-9 16,-2 3-38-16,6-13-15 15,-3 0-48 1</inkml:trace>
  <inkml:trace contextRef="#ctx0" brushRef="#br0" timeOffset="241481.6714">16222 15423 292 0,'-6'-6'110'0,"6"6"-60"0,0 3-17 0,0-3 38 16,0 8-28-16,0-3-9 15,-3 14-17-15,0-3-6 16,-3 13-6-16,3-3-4 0,-3 14 2 15,0-6-2-15,0 9 2 0,0-6-11 16,0 2-4-16,3-4-27 16,3-6-10-16,0-5-37 0,3-11-13 15,0-3-31 1</inkml:trace>
  <inkml:trace contextRef="#ctx0" brushRef="#br0" timeOffset="241766.1583">16302 15568 236 0,'6'-29'90'0,"-6"29"-48"0,9-24-16 0,-6 19 29 0,3-3-29 16,0 3-9-16,3-3-9 16,-3 0-1-16,9 2-4 15,-3 4-2-15,5 2 2 0,-2 0 0 16,0 5 1-16,-3 0 9 16,-3 6 6-16,0-3 5 15,-6 8 3 1,-3-3-6-16,-9 3-2 15,3-3-5-15,-6-2 1 16,3-1-6-16,-6-4-3 16,3-1-3-16,-5-8 0 0,5 1-11 15,0-6-2-15,0 0-26 16,-3-8-9-16,3 3-59 16,0-9-22-16,3 7-8 15</inkml:trace>
  <inkml:trace contextRef="#ctx0" brushRef="#br0" timeOffset="242786.7863">16894 15753 192 0,'9'-18'71'0,"-9"18"-38"0,18-40-3 0,-15 32 26 16,6-5 0-16,-3 2 2 15,0 1-13-15,0 2-2 16,-3 3-25-16,0 2-8 0,-9 11-3 31,3-3-2-31,-15 19 0 0,3-3-3 16,-12 19-2-16,7-8 1 15,-10 10 1-15,6-5-3 16,-12 3 0-16,7-6-1 16,-1 0 0-16,3-7 6 15,6-3 2-15,3-6-2 16,12 9-3-16,3-6 2 0,12-5 0 15,0-3 1-15,21-8 0 16,-6-2-2-16,23-3 1 16,-8 0-2-16,9-3 2 15,-10 1-4-15,7-4 0 16,-6 1-21-16,5-3-10 16,-5 0-28-1,-6-8-12-15,-3 3-61 16,-10-13-43-16,-2 4 76 15</inkml:trace>
  <inkml:trace contextRef="#ctx0" brushRef="#br0" timeOffset="243002.3513">17076 15655 252 0,'-3'-2'93'0,"3"2"-50"0,-6 5-8 0,6-5 34 0,-3 0-17 16,0 5-6-16,-3 17-15 15,3-4-7-15,-9 22-14 16,3-6-4-16,-6 16 0 0,4-5-5 15,-7 27-1-15,3-14 0 16,0 16 0-16,3-10 0 16,0-4 2-16,3-7-32 0,3 3-12 15,3-8-32-15,6-9-11 16,-3-2-59 0</inkml:trace>
  <inkml:trace contextRef="#ctx0" brushRef="#br0" timeOffset="243286.9681">17377 15817 292 0,'-6'5'110'0,"6"-5"-60"0,-12 13-28 0,12-13 33 15,-3 11-14-15,0-1-3 16,-3 20-16-16,3-7-4 0,-3 17-10 15,0-8-5-15,-3 37 0 0,0-11-2 16,-3 8-1-16,3-10 1 16,0 15-1-16,0-13-7 15,3 6-3-15,1-17-19 16,5-2-8-16,0-10-28 16,2-25-11-1,1 4-56 1,3-30-32-16,0 5 77 15</inkml:trace>
  <inkml:trace contextRef="#ctx0" brushRef="#br0" timeOffset="243603.0753">17403 16058 272 0,'3'-24'101'0,"-3"24"-54"0,3-24-15 0,0 19 33 0,3-9-19 0,-3 4-6 16,3 2-15-16,0 0-5 15,3 0-12-15,-3 0-3 0,6 3 1 16,-6 0-3-16,3 5-2 15,-3 0 0-15,3 0-1 16,-3 5 2-16,0 3 1 16,0-3-1-16,-3 6 1 0,0-3 0 15,-6 7 1-15,0-4 2 16,-6 5 1-16,0-3-1 16,-6-2-1-16,3-1-6 15,-12 1 1-15,6-3 0 16,-3 0 0-16,4 0-14 31,-4-3-5-31,3 0-21 0,-3-2-10 16,3-3-31-16,3 0-11 15,3 0-46 1</inkml:trace>
  <inkml:trace contextRef="#ctx0" brushRef="#br0" timeOffset="244204.1278">17710 15462 212 0,'-3'-16'82'0,"3"16"-44"0,6-2-11 0,-3-1 27 0,0 6-11 15,-3-1-2-15,0 9-12 16,0-3-4-16,0 10-14 0,0-2 4 16,-3 13 3-16,0-2-4 0,-9 13 2 15,3-6 0-15,-3 6 2 16,3-6-6-16,0 3-2 31,0-5-10-31,6-6-2 0,0 3 0 16,9-7 3-16,0-7-2 15,6-4 0-15,-3-3-4 16,9-8 1-16,-3 0 2 16,0-5 1-16,-3-1 1 15,-6 1 0-15,0 0 0 16,-9 2 2-16,0 0-3 0,-12 1 0 15,3-1-23-15,-6 3-12 16,3 0-34-16,0 0-14 16,3 0-61-1</inkml:trace>
  <inkml:trace contextRef="#ctx0" brushRef="#br0" timeOffset="244789.4648">18011 15663 252 0,'-18'-10'93'0,"18"10"-50"0,3-8-15 0,-3 5 32 15,9-2-13-15,-3 2-3 16,17-2-19-16,-2 0-5 0,15-1-12 15,-6 1 1-15,2-3 2 0,-5 3-6 16,9-3-1-16,-6 0-2 16,5 0 1-16,-5 0-2 15,3 3-1-15,-6 0-15 16,-3-1-5-16,-4 1-25 16,-5 0-9-1,-3-1-25-15,-9 4-8 16,0-1-32-1</inkml:trace>
  <inkml:trace contextRef="#ctx0" brushRef="#br0" timeOffset="245305.1112">18243 15513 244 0,'-6'-3'90'0,"6"3"-48"0,0-5-20 0,0 2 28 16,0 3-11-16,0 0 0 15,0 5-11-15,0 1-5 16,-3 7-13-16,0-3 0 0,0 19 3 15,0-2-3-15,-6 13 2 16,3-6-7-16,-9 14-1 16,3-9-2-1,-6 12-2-15,4-9 1 16,-4-2 1-16,3-6-3 16,3-2 0-16,3-8-1 15,3-3 0-15,3-5 2 16,9-6 2-16,-3-2-3 15,12-11-2-15,0 1 2 16,11-6 0-16,-5 3 1 0,9-3 0 16,-3 2 0-16,12 1 2 15,-7 2-3-15,7 6 0 16,-6 0 5-16,-1 7 2 16,-5 1 9-16,-3 5 2 15,-6-3 3-15,-9 13 0 0,-3-4-3 16,-15 17 0-16,0-4-7 0,-9 4-2 15,3-7-4-15,-6-3-3 16,4-5 0-16,-13-8-1 16,3-3 0-16,-15-15 0 15,7-1-11-15,-7-21-5 16,6 6 1-16,0 4 1 31,4 1-16-31,5-3-7 0,3 3-17 16,6-8-6-16,3 2-18 15,15 1-6-15,0 2-41 16</inkml:trace>
  <inkml:trace contextRef="#ctx0" brushRef="#br0" timeOffset="245875.1798">18761 16002 232 0,'-3'-3'88'0,"3"3"-48"0,-3-23-12 0,3 20 30 15,0 3-13-15,0 0-3 16,-6-5-11-16,3 2-3 0,-3 6-15 16,0-1-3-16,-6 4-3 0,3-1-1 15,-6 5 1-15,3-2-4 16,0 6-2-16,0-4-3 16,4 1 1-16,-1-3 1 15,3 5 0-15,3-5-3 16,3 0 0-16,0-3 2 0,9-2 2 15,-3 2 0-15,3 0-1 16,-1-2 1-16,4 5-1 16,-3-3 2-16,3 6 3 15,-3-3 4-15,0 5 2 0,0-5 3 16,-3 13 2-16,0-5-3 31,-6 0 0-31,0 0-7 0,-3 2-2 16,0-2-2-16,-3 0 1 15,3-3-4-15,-9-5 0 16,3 5-8-16,-6-13-2 16,0 0-16-16,-5-5-8 15,2 5-10-15,0-8-5 16,3 0-19-16,-3-5-6 0,3 2-57 16</inkml:trace>
  <inkml:trace contextRef="#ctx0" brushRef="#br0" timeOffset="246907.6425">19011 15494 132 0,'-6'-5'52'0,"6"5"-28"0,0-3 9 0,0 3 28 0,3-5-11 0,0 2-2 31,0-2-7-31,0 0-4 16,3-3-20-16,0 0 3 0,3-3 1 15,-4 3-7-15,4 0-3 0,0 0 0 16,0 3 3-16,-3 0-2 15,3 2 3-15,-3 0-4 16,0 3 1-16,0 0-7 16,0 6-1-16,-3-1-2 15,0 3-2-15,0 0 1 0,-3 8-1 16,0-3 0-16,0 3 0 16,0-3 0-16,-3 0 2 15,0 1-1-15,-3-1-1 16,3-3 1-16,-3 1 1 0</inkml:trace>
  <inkml:trace contextRef="#ctx0" brushRef="#br0" timeOffset="247076.0734">19082 15616 428 0,'9'2'159'0,"-9"-2"-86"0,9 0-85 0,-6 0 24 16,3-2-12-16,0-1 0 15,6 0 0-15,-3 1 0 16,3-4 0-16,-3 4-3 0,2-3 2 15,-2 2-19-15,0 0-9 16,-3 1-40-16,0 2-19 0,0 0-59 16</inkml:trace>
  <inkml:trace contextRef="#ctx0" brushRef="#br0" timeOffset="252431.1425">13855 16624 104 0,'-6'-8'41'0,"6"8"-22"0,0 2 2 0,0-2 19 16,0 0-1-16,0 0-1 16,-3 3-13-16,0 0-5 15,0 5-11-15,0 0 0 0,0 10 4 16,1-2-1-16,-1 8 1 16,0-8-3-16,3 10 1 31,0-5-2-31,3 3 0 0,0-5-3 15,2-1 1-15,-2-2-6 16,3 0-1-16,0-3 2 16,6-5 1-16,-3 0 5 15,6 0 5-15,0 3-5 16,12-3 0-16,-6-6-2 16,8 3-1-16,-5-2-3 0,6-3-2 15,-3 0-2-15,5-3 1 16,-5-2 3-16,6 3 1 15,-6-1-4-15,6-2 1 0,-7 2 0 16,13 0 2-16,-9-2-1 16,3 5 2-16,-4 0-4 31,1 0 0-31,-3 0 10 0,0 5 3 16,-7-2-1-16,1 0-1 15,-3-1-2-15,0 1 2 16,-3 0-1-16,0-1 2 15,-3-2-4-15,0 5 1 16,-3-2-5-16,-1 5-2 16,1-3 0-16,-3 11-1 0,0 0 0 15,0 11 0-15,0-6 0 16,0-3 2-16,-3-2-1 16,3-3-1-16,-3-5-2 15,3 6 1-15,-3-7 1 16,3 1 2-16,0-2-1 15,3-4-1-15,-3-2-2 0,6-10 1 16,-3-1 1-16,5-13 0 16,-2 8 0-16,9-5 2 15,-3 5 1-15,6-13 1 0,-3 6-5 16,3-12-1-16,-4 6 1 16,4 0 0-16,-3 2 1 31,0-2 2-31,-3 3-3 0,0 10-2 15,-4 0 4-15,1 3 1 16,-3 0-3-16,0 5 1 16,-3 0-2-16,0 5 0 15,0-2 4-15,0 2 1 16,0 1-4-16,3 2-1 16,0 0 1-16,3 2 0 0,-1 1 1 15,7 0 2-15,-3-1-3 16,9 1 0-16,-6-3 3 15,6 5 1-15,-4-5-4 16,4 0 1-16,-3 0 0 16,3-5 2-16,-6 5-1 15,-1-3 2 1,-2 1-4-16,3-1 0 16,-3 0 1-16,0 1 0 15,-3-1 0-15,3 0 0 16,-4 1 6-16,4-6 4 0,0 5-3 15,6-5 1-15,-3 3-5 16,3-8 0-16,-4 2 1 16,4-2 0-16,-3 0 0 0,0 2 0 15,-3 0-5-15,0 3 1 16,-1 1 0-16,1-1 2 16,-3-3-3-16,0 3 0 15,-3-3 1-15,0 4 2 16,-3 4-1-16,0-2-1 15,0-1 1-15,-3 1 1 0,0 0-1 16,0-1-1-16,0 1 1 16,-1 0 1-16,-2 0-3 15,0-1 0-15,0 4-6 16,0-4 0-16,0 6-15 16,-3-2-5-16,0-4-22 15,0 6-6 1,0 0-28-16,0 0-13 15,0 0-21 1</inkml:trace>
  <inkml:trace contextRef="#ctx0" brushRef="#br0" timeOffset="289544.38">6497 16949 304 0,'-3'-5'112'0,"6"5"-60"0,3 0-69 0,0 0 12 32,0 0-4-32,3 0 5 0,6 3 9 15,3-1 5-15,6 6-5 16,2-3 1-16,10-2 4 0,6 8-6 15,2-3-2-15,4 0-1 16,6 2-1-16,-4-2 0 16,1-3 0-16,8 3 0 15,7 0 2-15,-4 5 3 0,4-5 2 0,-4 0-3 16,1 6-1-16,8-4 1 16,4 1 0-16,-1-3 0 15,-2 5 0-15,-4-5 0 16,9 0 0-16,7 0-2 15,-1-3-2-15,-5 0 1 32,-4 1-1-32,12-6 0 0,1 0 0 15,-4 5 0-15,-3-2 2 16,1-3-3-16,8 0-2 16,0 5-1-16,-5-3 3 15,-4-2 2-15,6 0 2 16,7 0-1-16,-4 6-2 15,-9-1 1-15,1 0-1 0,8 1 0 16,0 2 0-16,18 0 0 16,-11-1 0-16,-4-1 0 15,3-1 0-15,0-2 0 16,-2 2 0-16,-10-2 0 0,6-3 0 16,4 0-3-16,-1 0 2 31,-9 5 1-31,3-5 2 0,7 0-3 15,-1 0 0-15,-3 0 1 16,-2-5 2-16,8 2-3 16,6-2 0-16,-6-1 1 15,1-2 2-15,11-2-3 16,-3-3 0-16,0 2 1 16,3-2 0-16,9 0 0 0,0-3 2 15,-5 2-1-15,11 4-1 16,0-1 1-16,-9 3-1 15,6-2-3-15,6 2 2 16,-3-3 1-16,6 1 0 16,6-1 0-16,-6 1 2 15,9-4-3-15,3 6 0 0,-6-2 1 16,5-1 0-16,4 1 0 16,-6 4 0-16,6-2 0 15,6-5 0-15,-12 3 0 16,12-1 0-16,-6 0-3 0,-9 6 2 15,11-3 1-15,-5 8 2 32,-6 0-1-32,12 0 2 0,-12 0-4 15,0 0 0-15,6 5 1 16,-6-10 2-16,-3 5-3 16,9 0 0-16,-6 0 1 15,-6 0 0-15,9 0-3 16,-4-2 2-16,-8 2 1 15,15 0 0-15,-9-3 0 0,-12 3 0 16,9 3 0-16,0-3 2 16,-14 0-3-16,-4 2 0 15,3-2 1-15,0 0 2 16,-12 0-1-16,-3 0-1 16,4 0 1-16,-4 0-1 15,-9 0 0 1,-6 0 0-16,-2 0 0 15,2 0 0-15,-3 0 0 16,-8 0 0-16,-7-2 0 16,-5 2 2-16,-4 0-3 15,7 0 0-15,-4-3 1 0,-2-2 0 16,-6-1 0-16,-4 1 2 16,-5 2-10-16,-3-2-4 0,-10 5-25 15,-2-3-9-15,-3-2-49 16,-3-5-52-1,0-9 45-15</inkml:trace>
  <inkml:trace contextRef="#ctx0" brushRef="#br0" timeOffset="289929.7453">19219 16798 384 0,'-65'19'143'0,"44"-11"-78"0,-15 2-78 0,21-4 20 0,-3-1-11 15,0 3 3-15,4-3-2 16,5 1-1-16,6-1 3 0,9-3-5 0,9 1 2 16,5-3 0-16,7-3 2 15,15 1 1-15,5-3 3 16,7-6-1-16,3 3-1 15,-7 3 1-15,-5-1 1 0,-4 1-1 16,-5 3 2-16,-9-1-4 16,-21 6 20-1,-18 4 14-15,-27 9-13 16,-29 13-5-16,-21 11-9 16,-28 13-3-16,-5-3-8 31,-3 6-4-31,0-9-39 0,18-12-19 15,15-11-97 1</inkml:trace>
  <inkml:trace contextRef="#ctx0" brushRef="#br0" timeOffset="298539.0526">16055 17857 244 0,'9'45'93'0,"6"-29"-50"0,6 2-55 15,-6-7 15-15,5 2-5 16,13 8 3-16,6-5 4 16,11 8 2-16,16-11-3 15,11 3-1-15,4-8 3 0,8 2-1 16,9-7 2-16,3-3-2 0,7 0 2 15,8-3 0-15,6-7 3 16,0-6-1-16,12-8 2 0,0-5 0 16,3-8 1-16,5-5-4 15,-2-3-3-15,0 0 2 16,0-6 2-16,-3 6-2 31,0-13-2-31,0-3 6 16,-9-5 5-16,-12 8-4 0,0-8-2 15,-3-8-5-15,-9-3-2 16,-8-10 1-16,-4-1 0 16,-6-7-2-16,-2-8-2 15,-10 5 5-15,-6-13 4 16,-8-5-3-16,-9-6-1 0,-10-8-2 16,-5-7-3-16,-9-6 1 15,-9-8 1-15,-10 3-1 16,-8 0 2-16,-8-3-2 15,-16 0 2-15,-18-24 2 16,-17 14 2-16,-7 18-3 16,-2 13-1-16,-19 1-1 0,-11 7-2 15,-3 11 3-15,-6 5 0 16,32 35-4-16,-62-38 1 0,3 6-2 16,-11 10 0-16,8 9 2 15,0 4 2-15,-9 1-1 16,12 8 2-16,0-1-2 31,-9 9 2-31,12 7 0 16,-3 3 1-16,-9 6-5 0,9-4 1 15,6 4 2-15,-3-12 1 16,12 9-4-16,15-8 1 16,6 0-2-16,0 0-2 15,-1-1 3-15,13-4 2 16,9 2 0-16,2-5-1 0,-5 5-2 15,0 0 1-15,5 0 3 16,7 3 1-16,5 0-4 16,1 2-1-16,-1 1 1 15,1 4 2-15,-4-1-2 16,7 7 0-16,5 5 1 16,4-5 2-1,2 3-1-15,-3 2-1 16,1 0-2-16,-7-2 1 15,-5-3 1-15,-1 0 0 16,7 0 0-16,-1 0 2 0,-3 3-1 16,-2-3-1-16,-9-6 1 15,2 1-1-15,4 5 0 16,-1-3 0-16,-2 3 0 16,-13 1 0-16,4 1 0 0,5-2 2 15,7-2-3-15,-1 2 0 16,-2-3 1-16,-12 0 0 15,5 3 0-15,4 3 0 16,2 0 0-16,4 5 2 16,-7 0-1-1,-2 5-1-15,6-3 1 16,5 1 1-16,1 0-1 16,5-1-1-16,0-2 1 15,1 0-1-15,-4 3-3 16,4 2 2-16,5 0 1 15,7 1 0-15,5 1-3 16,9-1 2-16,3-4 1 0,6 1 2 16,7-3-3-16,-1-3 0 15,3 0 1-15,9 1 0 16,0 4-3-16,6 4 2 0,0 2-1 16,3 5 0-16,0 5 2 15,3 3 0-15,2 3 0 16,1 5 2-16,3 3-1 15,0 2-1-15,6 1 1 0,3 2-1 16,-3 2 0-16,2 4 2 16,-8 1-3-16,3 1-2 15,-3 0 2-15,-3 0 0 16,0 0-2-16,-3 0 0 31,-3-3-16-31,-6 3-7 0,-3-2-47 16,-3 2-17-16,-3-8-55 15</inkml:trace>
  <inkml:trace contextRef="#ctx0" brushRef="#br0" timeOffset="298977.2091">13251 9861 424 0,'-24'-3'159'0,"24"3"-86"0,-3 0-85 0,3 0 24 16,3 3-12-16,3 0 2 0,6 2-3 16,-3 0 0-16,18 3 1 15,3 0 0-15,-4 0 2 0,-2 0-3 16,-3 0 0-16,-3 0 1 16,-3 2 0-16,-6 1-3 15,-12 13 0-15,-15 8-5 16,-15 10-2-16,-20 8-6 0,-4 3-3 15,-8 0 4-15,-1 3 1 16,7-14-9-16,8-13-3 16,18-16-37-16,18-18-16 0,18-27-45 15</inkml:trace>
  <inkml:trace contextRef="#ctx0" brushRef="#br0" timeOffset="300656.3236">13629 9636 280 0,'-9'11'104'0,"9"-11"-56"0,-6 55-52 0,6-47 21 16,-6 16-9-16,0-3 1 15,0 14-5-15,0-6-1 16,0 13-1-16,1-5-2 0,-1 3 3 0,0-6-4 16,3-5 0-16,0-2-43 15,3-22-18-15,0-2-55 16</inkml:trace>
  <inkml:trace contextRef="#ctx0" brushRef="#br0" timeOffset="301194.8863">13492 9395 140 0,'-12'-47'55'0,"12"47"-30"0,0-13-1 0,0 10 22 15,0-2-19-15,0 2-7 16,3 3-15-16,0 0-3 15,6 5-2-15,-3-2 0 0,9 13 2 16,-3-3-12-16,12 3-3 0,-6 0-21 16,11 2-5-16,-5-2 13 0,6 3 10 15,-6-3 12-15,3 7 5 16,-4-2 18-16,-2 9 10 16,-3-7-2-16,-3 17 1 15,-3-3-4-15,-3 11-3 16,0-9 2-16,-3 9 2 0,-3-6-4 15,0 1-1-15,0-9-9 16,0-13-4-16,-3-2 0 16,0-6 0-16,0-2-3 15,3 5-1-15,-1-3-6 16,1-26-2-16,0 2-3 31,3-21 2-31,0 6 2 0,3-14 2 16,0 6 1-16,3-6 1 15,-3 6-3-15,0 4 2 16,0 7 3-16,-3 15 1 16,0 0 1-16,-3 18 2 15,0-2-1-15,-3 16 0 16,0-5-6-16,0 7-1 0,0-5 1 0,3 3 2 16,-3-3-2-16,6-2 0 15,-3-3-19-15,12-11-7 16,-4 0-21-16,7-10-8 15,-3 0-21 1,9-17-33-16,-6 4 35 31</inkml:trace>
  <inkml:trace contextRef="#ctx0" brushRef="#br0" timeOffset="301410.2993">14189 9533 208 0,'-6'-8'79'0,"6"8"-42"0,-6 11-30 15,6-11 20-15,-3 10-10 16,0-2 1-16,-3 13-5 15,0-2 0-15,-3 15-7 16,3-7 3-16,0 4 1 0,0-4-5 0,3 2-1 16,0-5-2-16,6-3 1 15,0-3-4-15,6-4 0 16,0-4-17-16,6-7-8 16,-3 0-15-16,3-17-5 15,-3 4-28-15,2-11-39 16,-2 2 34-16</inkml:trace>
  <inkml:trace contextRef="#ctx0" brushRef="#br0" timeOffset="302727.2508">14290 9533 208 0,'-6'11'77'0,"6"-11"-42"0,0 15-30 0,0-15 17 16,0 14-8-16,0-4 0 31,3 9-4-31,0-1 1 0,-3 9-6 16,0-6-5-16,0 11-1 0,0-6 1 15,0 6 0-15,0-6-3 16,0-2 2-16,0-3 5 16,0-5 2-16,0-3-7 15,3-13-1-15,-3 0-2 16,6-18-1-16,-3 2 4 0,6-13 0 16,-3 5-2-16,3-13 2 15,0 5 1-15,2-2 2 16,-2 5-1-16,3 5-1 15,0 3 3-15,3 10 0 16,-3 3 3-16,3 8 1 16,-3 0-3-1,6 8-1-15,-3-2-1 0,2 4-2 16,-2 1 1-16,3-3-1 16,-3-3 0-16,3-2 2 15,-3-1-1-15,0-10-1 16,0 3-2-16,-4-11-1 15,1 6-7-15,-3-6-2 16,0 0 7-16,-3 0 2 0,0 3 0 16,-6-1 0-16,0 4 4 15,-6 5 1-15,0-1 6 16,-3 14 5-16,0-3 2 16,0 17 0-16,0-4 4 15,1 11 0-15,-1-5-6 16,6 8 0-1,0-6-6-15,6 3 1 16,0-5-5-16,6 0 0 16,-1-5-3-16,4-4-1 15,-3-1-1-15,6-12-2 16,-3 1-4-16,6-11-2 16,-3 3-15-16,3-14-4 0,-3 3 2 15,5-10 1-15,-2 5 6 16,-3-8 2-16,0 5 11 0,-6-3 3 15,-3 4 6-15,-9 7 3 16,0 2 9-16,-3 12 3 16,0-1 3-16,-3 16 2 15,3-2-3-15,0 5-2 16,0 0-1-16,0 2 3 0,3-2-11 16,3 5-4-16,0-2-1 15,3-6 0-15,0 0-4 16,6-13 1-16,-3 0 0 15,9-13 2-15,-3 2-10 16,6-4-4-16,-3 1-14 16,3-10-6-1,-4 3 10-15,1-8 5 16,0 8 11-16,-3 0 3 16,-3 2 3-16,-6 6 2 15,0 3 8-15,-6 7 3 16,0 3 2-16,0 13 1 15,0-2-4-15,-3 5 0 16,3-3-7-16,3 3-1 0,0-3-4 0,3 3-1 16,0 2 1-16,6-7 0 15,-3-3-3-15,9-11 0 16,-3 1-25-16,6-6-11 16,-3 0-13-16,2-8-4 15,-2 3 15-15,0-6 10 16,0 3 18-16,-3 0 8 0,-3 3 43 31,-3 2 20-31,0 4-3 16,-3 4 0-16,0 0-16 15,-3 11-6-15,0-3-4 16,0 9-1-16,0-4-13 16,0 1-6-16,0-1-2 15,0 4 0-15,0-1-6 0,3 0 0 16,-3-2-1-16,6-1 2 15,0-2-3-15,3-5 0 16,-1 0 1-16,4-3 0 16,-3 0-3-16,3 0 2 15,-3 0 3-15,-3 5 1 0,0 0-1 16,-3 11-2-16,-3-3 1 0,-3 8 1 16,0-5 8-16,-6 5 5 15,0-5-5-15,-3 0-3 16,3-3-4-16,0 1 0 15,1-4-7-15,2-2 1 16,0-3-32-16,3-10-12 31,3 0-27-31,3-19-11 0,0 6-42 16</inkml:trace>
  <inkml:trace contextRef="#ctx0" brushRef="#br0" timeOffset="303513.1058">15299 9435 168 0,'9'11'66'0,"-9"-11"-36"0,6 18-20 0,-3-15 17 16,6 7-11-16,-6-2-2 15,0 6 3-15,0-4 1 16,3 3-9-16,-3-2-5 0,3 2-3 16,0-2-1-16,-1 2 0 15,1 0 0-15,3-2 0 0,0-3-14 31,3-3-3-31,-3-2-2 0,3-11 1 16,-3 5 8-16,0-5 3 16,0 0 2-16,3-5 4 15,-3 2 0-15,3-4 1 16,-4 1 0-16,1 4 0 16,-3-1 0-16,0 3 2 15,0 0-1-15,-6 6 2 0,0-1 4 16,-3 6 6-16,0-1 13 15,-3 4 8-15,3-1-1 16,0 3 1-16,0 0-13 16,0 0-5-16,0 0-7 15,3 0-1-15,0-1-5 16,3-1 0-16,-3-1 3 0,3-2 1 16,0-1-1-16,3 1-1 15,0 0-3-15,3-3-2 16,-3 0 1-16,3-6-1 15,-3 1-3-15,6-8 2 16,-3 2-4-16,6-5-1 0,-3 3 3 31,0-3 1-31,-3 3 2 0,-1 5 2 16,1 0 1-16,-3 6 1 16,0-1 4-16,-3 13 3 15,0 1-4-15,0 15 1 16,0-4-5-16,-3 25-2 15,0-2-3-15,-6 19 1 16,3-11 1-16,-9 26 2 0,3-13-1 16,-2 19 2-16,-1-14-2 15,-3 1 2-15,3-11-2 16,0-8 2-16,0-6-11 16,-6-18-2-16,3-5-6 15,-9-29-3-15,7-1 6 16,-1-9 3-1,3 1 6-15,3-12 2 16,0-1 13-16,9 1 5 16,0 2-2-16,9 3 0 15,-3 2-8-15,6 6-2 16,0 0 0-16,3 5 0 0,-3 0-40 16,3 3-17-16,-3 0-91 15</inkml:trace>
  <inkml:trace contextRef="#ctx0" brushRef="#br0" timeOffset="304161.0656">16013 9139 112 0,'-3'-14'44'0,"3"14"-24"0,0-7 27 15,0 4 32-15,-3 3-19 0,3 0-7 16,3 16-27-16,-3-3-9 15,3 19-10-15,0-6-1 0,-6 24 1 16,0-7-3-16,0 20-3 0,0-7 0 16,-3 10 1-16,3-10-1 15,1-1-1-15,-1-5-2 32,3-7-1-32,0-9-29 0,3-10-12 15,-3-6-28-15,11-20-12 16,-2 2-6-1</inkml:trace>
  <inkml:trace contextRef="#ctx0" brushRef="#br0" timeOffset="304329.7886">16088 9377 192 0,'0'-53'74'0,"0"53"-40"0,9-24-16 0,-6 19 25 0,0 0-11 16,0-1-3-16,6 1-13 16,-4 0-5-16,7 5-6 15,-3 0-4-15,6 2 0 0,-3 1-1 16,3 2 2-16,-3-2-28 15,0 5-9-15,-3 0-47 16,0 2-57-16,-3 1 38 16</inkml:trace>
  <inkml:trace contextRef="#ctx0" brushRef="#br0" timeOffset="304499.494">16094 9549 208 0,'0'2'77'0,"0"-2"-42"0,12 3-28 31,-9-3 20-31,6 0-12 0,-4 0-1 16,7 0-8-16,-3 0-2 16,3 0-2-16,-3 0-2 0,3 5 3 15,-3 1-24-15,0 4-8 16,0-2-63 0,-3 5-39-16,0 1 58 15</inkml:trace>
  <inkml:trace contextRef="#ctx0" brushRef="#br0" timeOffset="305216.744">16123 9850 244 0,'-20'8'93'0,"20"-8"-50"0,-3 0-35 16,3 0 21-16,3-2-17 0,0-1-7 15,6-2-3-15,-1 0 0 32,7-11-1-32,0 2-1 0,3-9 1 15,-3 1-1-15,3-15 0 16,-3 6-9-16,3-12-2 0,-4 9-14 15,7-16-6-15,-3 10 13 16,0-5 8-16,-3 5 7 16,-3-5 2-16,-3 8 5 15,-3 8 2-15,0 3 13 0,0 20 7 16,-3 1-9-16,-3 18-2 16,0-2-7-16,-3 15 0 15,3-2-5-15,-3 16-2 16,0-6 2-16,0 6 0 15,0-6-1-15,3 1 1 16,0-6-4-16,3-3 0 0,0-7-26 16,3-9-9-16,0-2 5 15,8-13 2-15,4 2 18 16,0-10 6-16,-3 3 6 0,3-6 4 16,0 5 9-16,0 1 5 15,-3 2 2-15,-1 0 2 31,1 0-11-31,0 0-2 0,-3 0-6 16,3-3-1 0,0 3-3-16,0-2-3 0,0 2-1 15,-4-5 0-15,1 2-22 16,-3-5-7-16,0 3 9 16,-3 2 6-16,-3 1 12 15,-6 4 5-15,0 1 17 0,-9 10 7 16,3 1 11-16,-8 10 3 15,2-3-8-15,-3 13-3 16,3-5-2-16,3 9 0 16,3-7-11-16,3 4-5 15,3-3-5-15,6-6 0 16,0-2-2 0,9-8 2-16,-3-3-2 15,9-5-1-15,-3 0-4 16,3-13 0-16,-4 2-16 15,7-10-4-15,-3 0-26 0,9-3-8 16,-3 3-40 0,3-8-39-16,-4 5 48 15</inkml:trace>
  <inkml:trace contextRef="#ctx0" brushRef="#br0" timeOffset="305693.6666">16939 9297 204 0,'-3'8'77'0,"3"-8"-42"0,-6 14-26 16,6-14 19-16,-3 2-3 15,3 1 0-15,-3 5-3 16,0 0-2 0,-3 2-10-16,3-2 5 0,-3 3 2 15,0-3-3-15,-3 2 0 16,0 1-4-16,1 2 1 16,2-2-2-16,-3 5 0 15,0-3-3-15,0 3-1 16,3 0-3-16,0 5-2 15,3-3 1-15,0 4 1 0,0-4-3 16,0 1 0-16,0-4 1 16,0 1 2-16,0-2-3 15,3-1 0-15,0-3 3 0,0 1 3 16,0-3-2-16,0 0 0 16,0-3-3-16,6 0-1 15,0 1 3-15,0-1 1 16,0-2-1-16,3-3 1 15,0 0-4-15,3 0 0 0,-3 0 1 16,2 0 2-16,-2 0-1 16,3-3-1-16,-3 0-2 15,0-2-1-15,0 0 2 32,0 2 0-32,-3 0 1 0,0-2 0 15,0 0-11-15,0 2-5 16,-3 1-28-16,-3-4-11 15,0 4-75 1,-6-1-42-16,3 0 79 16</inkml:trace>
  <inkml:trace contextRef="#ctx0" brushRef="#br0" timeOffset="308044.6786">17192 9014 144 0,'-3'-26'55'0,"3"26"-30"0,0-13-3 0,0 7 23 16,0 1-10-16,0 0 0 16,0 2-7-16,0 1 0 0,0 2-16 15,0 0 0-15,-3 13 1 0,0 0-5 16,-3 19 0-16,0-6-2 15,-3 24-1-15,3-7 1 0,-3 15 1 16,0-8 3-16,1 14 1 16,2-11-3-16,0 2-3 31,3-7-2-31,0-3-3 0,0-8-2 16,6-8 1-16,0-3 1 15,6-10 0-15,0-5-14 16,-1-19-3-16,1 3-13 15,-3-14-6-15,0 6 14 16,-6-3 8-16,0 3 11 16,-9 0 4-16,0 2 3 0,-8 0 0 15,2 3 9-15,-3 3 3 16,3 0 6-16,3 0 1 16,3 2-12-16,6 0-7 15,0 1-2-15,9-1-2 16,-3 0 0-16,6-2 2 15,0 0-3 1,9-6-2-16,-3 1 2 16,11-1 2-16,-2 0-9 15,9-2-2-15,-6 3-13 0,3-1-3 16,-7 0 12-16,1 1 5 16,-6 2 6-16,-3 0 2 15,-3 3 9-15,-3 2 7 16,0 0 8-16,-3 6 6 0,0 0-10 15,-3 5-3-15,0 0-5 16,0 5-2-16,0-3-1 16,-3 9 0-16,0-3-4 15,-3 8-3-15,3-6 2 16,-3 11 0-16,0-5-1 16,0 0 1-16,0-6-4 0,3 1 0 15,0-3 1-15,3-8 2 16,0 2-8-16,3-7-1 15,0-3-16-15,-1-13-8 16,1 5-16-16,0-8-9 16,0 3-16-16,3-1-7 31,-3 4 36-31,0-1 56 16,0 1 36-16,0-1 10 15,3 3 5-15,-3 0-13 0,0 0-4 16,0-5-27-16,0 0-7 0,0 0-2 15,0-1-9-15,3 4-1 16,0-1 1-16,2 3 3 16,1 3-2-16,3 5-2 0,0 0-3 15,3 5 1-15,-3-2 3 16,0 8 1-16,0-4-4 16,-6 9 1-16,0-2 0 15,-9 1 2-15,0-1-1 16,-6 2-1-16,3-1 3 15,-6-4 0 1,0-3-4-16,-6-3 1 16,3 1 0-16,-3-6 2 15,3 0-1-15,-6-6-1 16,3 4-2-16,4-4-1 16,-1 1-16-16,6 0-5 15,3-1-26-15,3 1-8 16,0 0-55-16,6 2-34 15,0 1 69-15</inkml:trace>
  <inkml:trace contextRef="#ctx0" brushRef="#br0" timeOffset="309831.4714">17710 9411 200 0,'-12'-2'74'0,"12"2"-40"0,-3-6-7 15,3 4 27-15,0 2-17 16,0 0-4-16,-3 5-15 16,3 0-4-16,-3 11-8 31,0-3-2-31,-6 11 2 0,0-5 1 0,0 7 3 16,0-5 1-16,3 0 3 15,1-2-7-15,2-3-4 16,0-3-5-16,3-5 1 15,0-3 5-15,9-15 2 16,-4 2-13-16,10-11-6 16,-3 3 0-16,9-7 0 0,-3 1 3 15,3-7 4-15,-3 6 1 16,2-4 3-16,-2 6 1 16,-3 5 3-16,0 3 3 0,-3 13 2 15,-3 0 1-15,-3 10 0 16,0 1 0-16,-3 5 2 31,0-3-3-31,0 3 1 16,0-3-5-16,0 0 0 0,-3-2-1 15,3-3 1-15,0 0-2 16,3-8-1-16,0 0-2 16,3-13-1-16,-4 2-7 15,10-13-2-15,-3 3 5 16,6-5 3-16,-3 2 1 0,-3 3 1 15,0 2 2-15,-3 9 2 16,0 2-3-16,-3 8 0 16,-3 0 3-16,-3 10 1 15,0-2-1-15,0 8-2 16,0-3 1-16,6 3-1 16,0-3-3-1,5 1 2-15,-2-4-10 16,6-2-5-16,0 0-14 15,3-5-4-15,-3-1-4 16,6-7 1-16,-3 0 15 0,2-9 11 16,-2 4 5-16,-3-6 1 15,-3 0 17-15,-6 0 6 16,0 3 14-16,-9 2 4 0,0 4-5 16,-6 1-4-16,0 4-7 15,-3 7 0-15,0 0-2 16,-3 6 0-16,4-1-5 15,-1 1 0-15,3-1-4 16,0 4 2-16,3-4-6 16,3 4-3-16,0-4-1 0,6-2 1 15,0 0-3-15,6-5-2 16,0-1 2-16,6-2 0 16,-4 0 3-16,4-5 1 15,-3 0-4-15,3-9-1 16,-3 4-2-16,0-3 0 15,0-1-4 1,-3-1 0-16,0 1 2 16,0 1 3-16,-3 3 0 15,0-4-1-15,0 4 0 16,-1-1 3-16,1 3-2 0,-3 0 1 16,0 0 6-16,0 0 2 15,0 0-7-15,0 3-1 16,0 0-2-16,-3 0 2 0,0 2 1 15,0 3 1-15,0 0 0 16,0 0 0-16,0 0 0 16,0 5 0-16,0-2 0 15,0 7 0-15,0-2 0 16,0 6 0-16,0-4 0 16,0 9 2-1,0-3-1-15,0 2-1 16,0-2-2-16,0-3 1 15,0-2 1-15,3-3 2 16,0 0-1-16,3-3 2 16,0 0-4-16,0-7 0 15,0-1 1-15,3-2 0 16,0-1 0-16,0-2 0 0,-3 0 0 16,3-2 0-16,-3 2 0 15,3-3 0-15,-3 1-3 16,-1-1 2-16,1 1-4 0,3-1 1 15,-3 3 0-15,0 0 2 16,0 0-1-16,0 3 1 16,-3 0 2-16,0-1 2 0,0 1-3 15,-3 2 0-15,0 1 1 16,0-1 2-16,0 0-1 16,0 1-1-16,0 2 1 15,0-3-1-15,0 1 2 16,0 2 1-16,0 0-4 31,3 2-1-31,0 1 1 0,0 5 0 16,0-3 3-16,0 6 1 15,0-3-1-15,3 7-2 16,-3-1 7-16,0 7 5 16,-3-3-4-16,-3 19-2 15,0-5-3-15,-6 18-3 16,0-7 3-16,-9 20 0 0,3-5 12 15,-3 14 5-15,1-11-8 16,-7 8-2-16,3-11-4 0,-6 11 1 16,6-11-2-16,-5-3 2 15,2-7-2-15,-3-11 0 16,3-5-3-16,-6-22 1 31,7 1-7-31,-7-32-1 0,6 5-3 16,-3-29 2-16,6 8 4 15,6-16 1-15,1 8 1 16,11-5 0-16,0 7-3 16,21-2 0-16,-4 8 2 15,19 6 0-15,-6 4 1 16,9 9 0-16,-7 2 0 0,7 5 2 16,-6 3-3-16,3 3 0 15,-7 0 1-15,4-1 2 16,-6 4-17-16,-3-4-4 15,-3 1-31-15,-3-3-10 16,-4 0-68 0,-2-16-59-16,0 3 73 0</inkml:trace>
  <inkml:trace contextRef="#ctx0" brushRef="#br0" timeOffset="310932.1262">18701 9075 144 0,'6'-21'55'0,"-6"21"-30"0,6-32-1 0,-3 27 24 0,0-3-2 15,-3 0 2-15,0 0 0 16,0 0 0-16,0 6-26 15,0-1-4-15,-3 14-1 0,3-4-3 16,-3 36 0-16,0-9-8 16,-6 22-2-16,0-11 0 0,-3 21 2 15,3-11-1-15,0-2 0 16,4-8-6-16,2 0-1 16,0-8 3-16,6-8 1 15,0-5-3-15,2-8-1 16,1 0-8-16,3-21-4 15,-3-1-1 1,0-7 1-16,0 3 6 16,-6-4 4-16,0 4 3 0,-6-6 3 15,0 3-1-15,-12 0 2 16,4 2 0-16,-7 0 1 16,3 3 4-16,0 0 3 15,3 1-6-15,6 1-1 16,3 1-4-16,9 0-3 0,0 2 2 15,15-2 0-15,-3-1-2 16,3-2 0-16,-3 3-3 16,9-5-1-16,-4 2-18 15,4-3-7-15,-3 1 4 16,6-6 1-16,-3 2 16 16,-1 1 6-1,-5 3 1-15,0 4 1 16,-3 1 8-16,-3 13 6 15,0 0 4-15,-6 10 0 16,0-2-3-16,-6 11-2 16,0-6-4-16,0 8-1 15,0-3-3-15,-3 4-2 16,0-4 1-16,3-5-1 0,0-5-3 16,0-11 2-16,0 1-8 0,3-17-2 15,0 3-5-15,-3-13-3 16,0 2 11-16,-6-15 4 15,3 5 3-15,-3-16 1 16,0 5 2-16,3 3 1 16,0 8 10-16,6 8 3 0,0 2-5 15,6 19-4-15,0 0-7 16,9 11 0-16,-4-3-11 16,7 3-5-16,-3-4-28 15,6 1-11-15,-3 0-46 16,3-2-30 15,-4-1 61-31</inkml:trace>
  <inkml:trace contextRef="#ctx0" brushRef="#br0" timeOffset="311163.2332">19207 9279 196 0,'0'-5'74'0,"0"5"-40"0,-9 2-9 0,9-2 27 16,-6 6-6-16,0-4-2 15,-3 6-8-15,0 0 0 16,1 11-20-16,-1-3 2 0,0 7 0 0,0-4 1 15,3 5 3-15,0-3-8 0,3 11-3 16,0-6-4-16,6-10-2 16,0-3-1-16,9-8 0 15,-3-2-2-15,9-6 1 16,-4 1-2-16,10-6-1 31,-6 0-15-31,3 0-7 0,-3 0-38 16,0 0-16-16,-3 0-86 15</inkml:trace>
  <inkml:trace contextRef="#ctx0" brushRef="#br0" timeOffset="313484.7277">19928 8723 312 0,'-9'-23'115'0,"9"17"-62"0,0 4-64 15,0 2 18-15,0 8 4 16,0 5 7-16,0 24-5 16,0 13 0-16,-3 16-7 15,-3 16 5-15,-3 19 2 0,-3-1-6 16,-3 1-2-16,0-1-5 15,3-7-1-15,-3-11 1 0,3-13 0 16,0-11-7-16,4-18 0 16,-1-16-15-16,0-14-3 15,3-20 0-15,0-20 2 16,3-15-7-16,3-18-1 16,3-19 10-16,6-11 7 0,6-2 9 15,2 0 5-15,7 7 12 16,-3 6 7-16,-3 16 1 15,0 13 3-15,0 16-7 16,2 11 1-16,-2 18 1 0,0 11 1 16,3 10-6-16,-3 11-3 15,0 5-3-15,-15 3 0 32,-3 7 0-32,-3 1 3 0,-3 5-5 15,-6-3-3-15,0-2 1 16,-3-3 0-16,-3-5-10 15,-3-6-3-15,1-2-17 16,2-8-8-16,0-6-17 16,3 1-7-16,6 0-17 15,6-1-7-15,6 3 1 16</inkml:trace>
  <inkml:trace contextRef="#ctx0" brushRef="#br0" timeOffset="316148.0126">20130 9427 216 0,'18'-13'82'0,"-9"0"-44"0,3-1-20 32,-6 6 25-32,0-5-7 15,2-3-1-15,1 1-13 16,0-1-4-16,0 2-10 16,0 1-5-16,0 5 0 0,0 3-4 0,3 8 0 15,-3 2 3-15,3 8 3 16,-3 3-2-16,-6 3-2 15,-3 4 4-15,-3-2 1 0,-3 1 0 16,-3-1-1-16,-3-3-1 16,-6-2 0-16,-3-5 0 15,-3-3 0-15,-5-6-2 16,-1-2 1-16,3-5-4 16,6 0 0-16,3-6-4 15,6-5-1-15,4-5-13 0,8 0-5 16,8-8-14-16,7-5-6 15,6-6-1-15,3-3 3 16,6 1 3-16,3-5 2 16,2-1 10-16,1 3 3 15,0 0 15-15,2 5 7 0,1 3 8 32,-6 11 7-32,-6 10 39 15,-7 8 18-15,-2 8-18 16,-6 13-7-16,-3 8-16 15,-6 11-4-15,-9 13-10 0,-6 13-4 16,0 11 0-16,-3 5 3 16,1 3-6-16,2 2-2 15,0-2 1-15,0-8 2 0,3-8-2 16,3-8 1-16,3-11-7 16,0-13-3-16,6-10 1 15,3-9 0-15,0-13-2 16,3-12 0-16,0-12-5 15,3-5 0-15,-3-5-7 32,0-2-3-32,-9-1 1 0,-3 3 2 15,-3 5 11-15,0 6 5 16,-3 5 4-16,0 7 4 16,0 6 5-16,3 6 1 15,0 7-4-15,3 3-1 16,3 3-4-16,3-1-1 0,3 1-1 15,6-1 2-15,9-2-1 16,2-2 2-16,7-4-4 16,3 1-2-16,0-6-3 15,-1 1 1-15,1-4 1 0,-3-7 2 16,-3-3-6-16,-3-2 1 16,-7-4 1-16,-2 1 1 15,-6 3-2-15,-3-1 2 0,-3 3 1 16,-3 6 2-16,-6-1 1 15,0 9 1-15,-3 4-5 16,-3 9 1-16,1 7 2 16,-4 6 3-16,3 3-2 15,3 2-2-15,-3 0 0 32,6 0-1-32,3-3-3 0,3 1 2 15,3-6 1-15,3-5 2 16,0-3-3-16,6-10 0 15,-3-6-8-15,3-5-2 16,2-8-5-16,1-5-1 16,3-8 3-16,3-5 3 0,3-3 7 15,3 2 2-15,-4 3-1 16,-2 9 2-16,-3 7 3 16,-3 10 3-16,-6 12 2 15,-3 10 3-15,-6 5-3 0,-6 3 1 16,-3 2 1-16,0 3 2 15,0 0-1-15,0-2-1 32,0-6-8-32,3-5-2 15,0-6 0-15,3-4 0 0,3-6-4 16,9-11 1-16,6-8-3 16,6-2 2-16,6-8 1 15,6-5-1-15,-1-3 1 16,4 2 0-16,-3 6 3 15,-3 8 0-15,-7 8 1 0,-5 8 2 16,-3 7 3-16,-3 9 4 16,-6 5-4-16,-3 8-1 15,-3 2-2-15,-3 0-2 16,0-2 1-16,0-5-1 16,3-3-3-16,0-6 2 0,0-4-19 31,0-6-7-31,6-8-6 0,3-11-2 15,3-7-3-15,3-9 1 16,0-10 0-16,11-5 3 16,4-3 17-16,3-5 7 15,-3 0 9-15,-4 7 3 16,-2 6 28-16,-6 11 15 16,-3 8 8-16,-6 15 5 0,-6 14-19 15,-6 15-8-15,-6 11-12 16,-3 8-2-16,-3 11 1 15,0 13 1-15,3 0-2 16,-5 2 2-16,2-2-6 16,3-6 0-16,3-7-10 15,6-6-2-15,9-7-3 0,0-11-2 16,6-11 0-16,3-10 0 16,2-11-6-16,4-8-2 15,3-11-13-15,-3-2-4 16,-6-5-1-16,-6-3 1 15,-9-3 6-15,-9-2 3 0,-9 5 14 32,-9 5 6-32,-6 5 23 15,4 6 9-15,5 5 7 0,-3 8 1 16,3 3-16-16,3 5-6 16,7 3-9-16,2 7-1 15,3-2-5-15,6 3-2 16,6-3-3-16,9 2 1 15,11-7-1-15,7 0 0 0,6-3-7 16,3-8-4-16,5-3 0 16,-2 1 2-16,-3-1 0 15,-1 3 2-15,-5 3 3 16,-6 5 1-16,-3 2 3 16,-7 14 3-16,-5 6 4 15,-3 4 2 1,-3 3 3-16,-6 8 4 15,-6-2-4-15,0 2 0 16,-3-3-6-16,1-2-1 16,2-6-1-16,0-5-2 15,0-2-4-15,3-11-2 0,3-8-8 16,3-11-4-16,0-10-8 16,3-8-4-16,0-8-3 0,-1 0 0 15,4-3 13-15,0 3 7 16,0 5 6-16,3 9 5 15,6 4 5-15,-3 8 6 16,0 9-1-16,-3 7 3 16,3 3-6-16,-1 3-1 15,4 2-2-15,3 0-2 0,0 3-2 16,0-3-1-16,0-5-9 16,3-3-3-16,-1-2-3 15,-5-3-2-15,-3-3 9 16,0-2 6-16,-6 0 8 15,-3 0 6-15,-3 2 17 32,-3 3 10-32,-6 0-1 0,-3 5 0 0,-3 6-7 15,-6 2-3-15,0 6-7 16,0 2-3-16,1 0-7 16,2 3 0-16,3-1-5 15,3 1 0-15,6-3-1 16,3-2 1-16,3-6 0 15,6-5 1-15,3-5-7 0,3-9 0 16,2-7-6-16,7-11-1 16,0-7-6-16,3-9-3 15,-3-10 2-15,-1 2 2 16,-5-2 9-16,-3 5 5 16,-6 0 0-16,-3 8 0 15,-3 8 14 1,-3 8 6-16,0 13 4 15,-3 8 1-15,0 13-9 16,0 5-4-16,-3 14 0 16,3 0 0-16,0 2-3 15,0 1 0-15,0-4-7 16,0-4-1-16,0-6 0 16,3-2 2-16,0-6-19 0,3-5-8 0,3-8-7 15,0-6-3-15,3-9-6 16,0-7 1-16,6-12-11 15,3-6-5-15,-3-5 5 16,0-5 4-16,-1-5 20 16,1-1 9-16,-3-5 28 15,0 13 16 1,0 11 22-16,0 8 10 16,-3 8-2-16,0 19 1 15,-3 12-8-15,0 14-1 16,-3 10-15-16,-3 11-8 15,0 11-3-15,0 10-2 16,0 3-11-16,-3 2-5 16,-1465 6-1-16,2924 0 2 0,-1462 2-2 15,0-2-2-15,3-3-18 16,6-5-9-16,3-8-26 16,0-11-10-16,3-8-51 15,3-10-20-15</inkml:trace>
  <inkml:trace contextRef="#ctx0" brushRef="#br0" timeOffset="319530.4739">15358 10705 296 0,'-17'16'112'0,"17"-8"-60"0,3 0-65 16,3-6 17-16,2-2-4 0,4-2 2 16,6-6 4-16,0-3 1 15,3-2-3-15,3-13 2 0,0-6 0 16,-1-3-2-16,10-7-3 15,-3 2 0-15,-6 3-1 16,-6 3 2-16,-7 5 1 16,-5 8 1-16,-12 5 0 0,-2 8 4 15,-4 8 5-15,-3 5-1 16,-3 14 1-16,0 10-7 16,0 8-2-16,0 5 7 15,6 1 4-15,1-1-3 16,5-2-2-16,3-6-5 15,3-5-4 1,0-5 4-16,6-6 1 16,2-4-7-16,4-4-1 15,6-5 0-15,0-7 1 0,0-1-10 16,9-13-3-16,14-18-15 16,-2-6-7-16,-3-5-13 15,-9 3-7-15,-7-3 8 16,-5 8 4-16,-6 5 22 0,-3 8 11 15,-6 6 14-15,-3 7 8 16,0 6 10-16,0 10 5 16,0 3-1-16,3 8 0 15,0 5-6-15,3 0 1 16,3 1-5-16,0 1-1 16,0 1 0-1,3-3 2-15,3 1-5 16,0-4-1-16,0-5-4 15,0-2-1-15,0-3-1 16,0-3 0-16,-1-2-2 16,1-3-2-16,0 0 3 15,3 0 2-15,-3-3-4 0,0 3-1 16,-3 0 2-16,-3 3 1 16,-3 2-4-16,-3 3 1 15,-3 5 0-15,-3 3 0 0,0 3 0 16,-3-4 2-16,0 4-1 15,0-1 2-15,0-4-2 16,3-1-1-16,0-2 1 16,3-4 1-16,0-7-8 0,0-5-1 15,3-3-3-15,3-5 1 16,0-6 0-16,3-4 1 16,3-9 0-16,3-2 0 15,3-4 2-15,3-1 4 16,6 2-1-16,-1 2 1 31,1 4 2-31,-3 7 0 0,0 5 0 16,-3 11 0-16,-3 8 2 15,0 8 1-15,-4 6 7 16,-2 4 4-16,0 6-5 16,-3 2-1-16,-3 3-2 15,-3 3-1-15,0 3-3 0,0-4 1 16,0-2-2-16,0-2-1 15,0-3-2-15,3-6-1 16,3-5-9-16,0-7-3 0,3-6-8 16,0-6-2-16,3-4-1 15,3-3 4-15,0-3 3 16,-3-5 2-16,-1-3 10 16,1 3 3-1,0-1 6-15,0 1 1 16,-3 3 12-16,0-1 5 15,3 3 1-15,0 0-1 16,0 3-4-16,-3 0-2 16,0 0-4-16,0 0-1 15,2-1-5-15,1 1-1 16,-3-3-1-16,3 3 1 0,-3 0-2 16,0 2-1-16,-3 1 1 15,-3-1 1-15,-6 3-1 16,0 3-1-16,-6 5 5 15,0 5 1 1,-3 8 2-16,-6 8 0 16,4 9 0-16,-1 1 2 0,3 6 1 15,0-2 1-15,3-1 0 16,3 1-4-16,3-4 0 0,0-4-3 16,3-6 0-16,6-3-3 15,3-2 1-15,3-5-2 16,3-3-1-16,6-6 1 31,8-4-1-31,-2-9-5 0,0-5-1 16,-3-2-6-16,0-6 0 15,-4-2-16-15,1-4-7 16,-6 1-3-16,0 0 0 16,-3 5 12-16,-3 1 6 15,-3 1 9-15,0 7 5 16,-3 1 1-16,0 6 1 0,0 1 3 15,0 1 2-15,3 4 4 16,-3-4 2-16,2 6 3 16,1-2 1-16,0 2-1 15,0-3-1-15,0 3 1 0,0-3 1 16,0 1 1-16,-6 2 0 31,3-3 5-31,-3 3-6 16,0 0 4-1,0 0-2-15,0 0-8 16,0 0 0-16,3 0-5 16,0 3-3-16,-3-3 4 15,3 0 1-15,0 2 0 16,0 1-2-16,-3 0 3 0,0-1 0 16,0 4 3-16,0 2 3 15,0 5-4-15,0 3-1 16,0 2 0-16,0 3 0 15,0 6 0-15,0-3 0 16,0-3-2-16,0 0-2 16,0-3-2-1,0-2 1-15,0-2 1 16,0-4 2-16,0-2-1 16,0-3 2-16,0-2 2 0,0-8 2 15,0-3-3-15,3-5-1 16,0-6-3-16,3-5-1 15,0-2 1-15,3-3 2 16,0 5-1-16,0 0-1 0,3 3-13 16,0 0-4-16,-1 5-7 15,7 0 0-15,0 3 6 16,0 2 4-16,0 1 5 16,-3 2 4-16,0 0 0 15,-3 2 1-15,-4 1 5 16,1 2 1-16,0 3 4 0,-3 0 1 15,-6 0 5-15,0 3 3 16,-3 0-4-16,-3-1 1 16,-3 4 2-16,0-1 1 15,-2 6-2-15,-4 2 0 16,3 3-3-16,3 0-1 16,0-1-5-1,3 1-3-15,3-3 0 16,3 1-1-16,6-1-3 15,0-2 2-15,0-4 1 16,3-4 0-16,0-3-3 0,0-5 2 16,0-3 1-16,2-3 0 15,-2-2-9-15,0-3-2 16,0-2 1-16,0-3 1 16,-3-3-3-16,3 3 0 0,-3-1 4 15,0 1 2-15,0 3 4 16,0 2 1-16,0 5-2 15,0 3 2-15,0 6 5 16,0 7 2-16,-3 6 2 16,3 10 2-1,-3 10-1-15,0 14 0 16,-3 3-3-16,-3 5 1 16,0 3 0-16,-3 2 3 15,-6 5 4-15,-6 1 1 16,-3-6-6-16,3-18-3 15,3-9-3-15,-3 1-3 16,4-5 1-16,-4-6 1 0,0-3-1 16,0-12-1-16,-9-14-8 15,0-21-3-15,1-11-1 16,8-5 0-16,6-8 0 16,6 0 0-16,3 0-9 0,3 3-1 15,6 7 0-15,3 6 3 16,3 6 0-16,3 7 2 15,8 3 0-15,1 7 3 16,3 7 6-16,3 4 2 0,0 3-1 16,-4 3 2-16,1-1-2 15,-6 3 2-15,0 1 3 16,-6 2 1-16,3 0 3 31,-4 0 1-31,1 0 12 0,-3 2 5 16,0 6 5-16,0 3 2 15,0-1-6-15,0 3 0 16,0 0-6-16,3 3 1 16,0-3-9-16,-4-2-2 15,1-3-1-15,3-3 0 16,0 0-9-16,0-5-2 0,0-3-31 16,0-5-15-16,-3-8-33 15,0-5-13-15,-1-3-13 16</inkml:trace>
  <inkml:trace contextRef="#ctx0" brushRef="#br0" timeOffset="319729.9194">17329 10499 368 0,'-6'2'137'0,"6"9"-74"0,-9 10-45 0,3-10 36 0,-3 10-17 15,-6 5-1-15,-5 11-10 16,-4 6-2-16,-3 12-13 15,0 9-4-15,-6 7-3 0,1 3-2 16,-7-2-2-16,0 2-19 0,1-3-10 16,5-7-25-16,6-9-11 15,9-12-122 1</inkml:trace>
  <inkml:trace contextRef="#ctx0" brushRef="#br0" timeOffset="320430.9933">17689 10425 268 0,'-21'0'101'0,"21"0"-54"0,-3-3-24 16,3 3 29-16,6-3-12 0,-3 3-3 15,9 0-10-15,-3 0-3 16,15-2-13-16,-6-1 0 0,9 0 2 16,-4 1-7-16,10-4-1 15,-6 4-5-15,15-4-1 16,-7 1 1-16,7 0 2 31,-6 0-19-31,-1-1-8 0,-5 1-31 16,-6 0-15-16,-3 2-48 15,-9 3-57 1,0 0 58-16</inkml:trace>
  <inkml:trace contextRef="#ctx0" brushRef="#br0" timeOffset="320884.6766">17811 10385 264 0,'-3'3'101'0,"3"-3"-54"0,6 0-24 16,-3 0 31-16,0 0-15 15,0 0-5-15,3 2-6 16,-3 1-3-16,3 7-14 16,0 1 2-16,-3 13 1 15,0-3-3-15,-3 13-1 16,0-5-6-16,-6 16-1 16,3-7-1-16,-6 20 1 15,0-11-2-15,-6 9 2 16,3-8-2-16,-6-1-1 15,4-5 1-15,-4-4 1 16,3-7-1-16,-3-4-1 0,3-6 1 16,6-5 1-16,3-3-3 15,9-5 0-15,0-3 1 16,18-2 2-16,-3 0-3 16,9-1 0-16,-4 1 3 0,13-1 1 15,-6-2-1-15,18 3-2 16,-7-3 1-16,4 3 1 15,-6-1-1-15,-1 1-1 0,-5-3-10 16,-6 0-4-16,-3 0-15 16,-7 0-7-16,-2 0-24 15,-6-3-10-15,-3 1-64 16,-6-9-47 15,0 3 78-31</inkml:trace>
  <inkml:trace contextRef="#ctx0" brushRef="#br0" timeOffset="321185.5602">17883 10790 400 0,'-9'2'148'0,"9"-2"-80"0,3-2-66 0,0-1 28 31,0 0-18-31,0 1-4 16,9-1-3-16,-4 0-1 0,10-2-2 16,-3 3-4-16,12-4 1 0,-3 1-6 15,6-3 0-15,-4 3-46 16,1-3-17-16,-3 3-94 15,0-1-44 1,-6 1 106-16</inkml:trace>
  <inkml:trace contextRef="#ctx0" brushRef="#br0" timeOffset="321554.8201">18359 10925 416 0,'-18'2'156'0,"18"-2"-84"0,-3-2-62 16,3 2 34-16,0 0-26 0,0 0-5 16,0 0-10-16,0 0-3 15,3-3 0-15,0 0-18 0,3-2-8 16,0 2-33-16,3-5-14 15,-3 3-99 1</inkml:trace>
  <inkml:trace contextRef="#ctx0" brushRef="#br0" timeOffset="321901.8238">18654 10414 392 0,'-18'-8'148'0,"18"8"-80"0,0-3-55 16,0 3 33-16,0 0-17 16,0 0-2-16,3 8-12 15,0 0-4-15,-3 16-6 16,0-5-2-16,0 15 3 15,0-5-5-15,0 16-1 16,0-8 0-16,-3 27 2 16,3-11-1-16,-6 10-1 15,3-10 1-15,-3 3-1 16,0-11-25-16,0-6-10 16,3-4-26-16,0-14-10 15,0-3-28-15,3-20-13 0,0-1-16 16</inkml:trace>
  <inkml:trace contextRef="#ctx0" brushRef="#br0" timeOffset="322233.4361">18701 10417 316 0,'-3'-35'121'0,"3"35"-66"0,0-10-27 0,0 7 35 0,3-2-22 16,0 2-6-16,0 0-17 15,0 1-4-15,6-1-8 16,-3 1-4-16,9 2-1 0,-3 0-1 15,12 2 2-15,-7 1-1 16,7 2-1-16,-3 0 1 16,0 6 1-1,-3-3 1-15,-3 10 1 16,-3-2 0-16,-9 13 0 16,0-2 2-16,-12 2 1 15,0-3-3-15,-6 4-1 16,0-4-1-16,-6 0 1 15,3-2-4-15,-3-3 0 16,4-2-12-16,-4-1-5 0,3-2-17 16,3-2-7-16,3-4-47 15,3 1-17-15,3-1-44 16</inkml:trace>
  <inkml:trace contextRef="#ctx0" brushRef="#br0" timeOffset="322452.6119">19035 10917 528 0,'-15'18'198'0,"15"-18"-108"0,-6 6-89 16,6-6 35-16,-3 2-27 15,0-2-4-15,3 0-6 0,0 0-3 16,3-2 3-16,0-1-31 0,6-2-11 15,-3-1-35-15,8-2-16 16,-2 0-100 0</inkml:trace>
  <inkml:trace contextRef="#ctx0" brushRef="#br0" timeOffset="323156.2176">19285 10462 456 0,'-15'-3'170'0,"15"3"-92"0,3-11-60 0,0 9 39 0,0-4-21 16,0 4-4-16,3-3-9 16,-3-1-3-16,2 4-11 15,1-1-3-15,3-2 0 0,0-1-3 16,6 1-2-16,-3 2 0 15,3 1-1-15,0-1 0 16,3-2 0-16,3 0-3 0,-7-1 0 16,-2 4-3-16,0-4-1 15,0 1-5-15,0 0-3 16,3-3-7-16,-3 0-1 16,-3 3-8-16,0-1-3 15,-3 4-6-15,-3 2-2 16,0 0-8-1,-3 0-2-15,0 0 2 16,-3 2 4-16,-6 1 9 16,6-3 6-16,0 0 20 0,-6 0 8 15,0 0 23-15,0 0 10 16,3 0 11-16,-3 3 7 16,3-1-6-16,0 1-1 15,0 0-10-15,0 2-4 0,0 0-4 16,0 11-3-16,0-3-4 15,0 16-2-15,1-2-4 16,-4 10-1-16,-6 26-3 16,6-23 1-16,3-6-2 15,-3 6 0-15,3-6-3 16,0 4 1-16,0-7-2 0,3 1-1 16,0-6-2-16,6-2-1 15,0-5 4-15,3-3 3 16,0-3-1-16,6-8 0 15,-3 0-1-15,6-5 1 16,0 0 0-16,-1-5 3 16,1 0-5-1,3 0-3-15,-3-1 1 16,0 1 2-16,0 2-20 16,0-7-7-16,-3 5-20 0,0-3-9 15,-4 2-23-15,-2-2-9 16,0 0-74-1</inkml:trace>
  <inkml:trace contextRef="#ctx0" brushRef="#br0" timeOffset="323434.0351">19442 10660 360 0,'-9'5'134'0,"9"-5"-72"0,3-2-46 15,0 2 35-15,0-3-7 16,0 0 4-1,3 1-12-15,0-1-2 16,3 3-19-16,0 0-2 0,6-3 0 16,-3 1-5-16,6-3-2 15,-3-1-3-15,5 1-3 16,-2 2 1-16,6-2 1 16,-6 2-8-16,0 1-1 15,-3-1-25-15,0 0-11 0,-3 1-27 16,-4 2-8-16,1 0-82 15,-3 0-63-15,0 0 89 16</inkml:trace>
  <inkml:trace contextRef="#ctx0" brushRef="#br0" timeOffset="324155.7049">17698 10300 228 0,'-12'-5'88'0,"12"5"-48"0,-24 0-18 0,21 0 26 15,-6 3-16-15,3-1-4 16,-5 6-5-16,2 0-3 0,-6 11-10 16,3-3-2-16,-3 15-1 0,3-4-3 15,-6 15-3-15,3-5 2 16,3 16 0-16,1-8-4 0,8 29 1 15,0-10-2-15,3 7 0 16,0-10 2-16,14 10 0 31,-2-12-3-31,21 1 2 16,-3-9-4-16,17-4 1 0,-5-7-38 16,27-11-14-16,-13-2-18 15,28-20-5-15,-13 1-23 16</inkml:trace>
  <inkml:trace contextRef="#ctx0" brushRef="#br0" timeOffset="324552.5056">20020 10197 404 0,'6'16'151'0,"-6"-16"-82"0,32 5-76 0,-26-5 24 16,9 3 0-16,-3 0 6 15,6 4-6-15,0 1 1 16,3 6-11-16,9 12 0 0,-1 3 0 0,-8 8 1 15,-9-5 0-15,-3-6 2 16,-9 19 4-16,0-8-8 16,-9 19-1-16,0-8-3 15,-18 23 1-15,4-10-2 16,-13 8-1-16,3-11-15 0,-18 8-7 16,7-13-22-16,-25 3-10 15,13-9-29-15,-25-7-12 16,13-8-59-1</inkml:trace>
</inkml:ink>
</file>

<file path=ppt/ink/ink2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3:33:59.278"/>
    </inkml:context>
    <inkml:brush xml:id="br0">
      <inkml:brushProperty name="width" value="0.05292" units="cm"/>
      <inkml:brushProperty name="height" value="0.05292" units="cm"/>
      <inkml:brushProperty name="color" value="#FF0000"/>
    </inkml:brush>
  </inkml:definitions>
  <inkml:trace contextRef="#ctx0" brushRef="#br0">1151 11102 640 0,'0'0'0'0,"-3"32"-6"15,0-6 3-15,-3 35 5 16,1 32 4-16,-1 39-1 16,3-32 0-16,-12 149-3 0,3-77-2 0,3 212 3 15,6-138-4-15,3 246 0 16,6-13-4-16,6-21 1 0,0-43-14 16,0-42-5-16,-6-42 12 15,-6-48 7-15,-3-37-25 16,0-50-12-16,0-53-87 15,-6-51-64-15,-9-60 76 16</inkml:trace>
  <inkml:trace contextRef="#ctx0" brushRef="#br0" timeOffset="916.5697">1142 10771 340 0,'12'-39'129'0,"-3"25"-70"0,12 1-75 0,-12 8 15 16,9-1-6-16,9-4 4 15,11-6 4-15,7-5 2 16,29-6-1-16,10-4-2 0,20-12 3 0,21-4-2 15,3-1-1-15,30 0-2 16,8-2 1-16,22 3 1 16,17-1 0-16,4 3-3 31,17 0 2-31,3 0 1 0,21 0 0 16,12 3 0-16,-3-3 0 15,24-3-3-15,23 3 2 16,16 5 1-16,-1 1 2 15,7-1-1-15,5 6-1 16,12 2 1-16,7-3-1 16,11 4-3-16,6 2 2 0,12-3 3 15,12 0 1-15,3 0-1 16,11-5-2-16,10 0 1 16,-6 0-1-16,9-2-3 15,-4 4 2-15,13-2 1 16,-3 11 0-16,-4 2-3 15,7 3 2-15,-6 2 1 0,2 3 0 16,4 6 2-16,-9-1 1 16,68-2-4-16,-42 5 1 0,-26 3 0 15,-12 5 2-15,-27 2-1 16,-12 6-1-16,-18 0-2 16,-9 13 1-16,-11-5 1 31,-19 0 2-31,-14-5-1 0,6-3-1 15,-16-8 1-15,-23 0 1 16,-3-11-1-16,-21-5-1 16,-3 3 1-16,-32 5-1 15,-13 8-3-15,-20 11 2 16,-30 4 3-16,-18 12 3 16,-6 7-2-16,-18 9-2 0,-15 4 11 15,-5 14 6-15,-10 21 4 16,-5 19 2-16,-1 10-11 15,-2 29-5-15,2 16-3 16,-2 32-1-16,2 29-2 16,1 24-2-16,2 34 1 15,0 19-1 1,-5 10 0-16,-3 21 2 16,-7 17 5-16,-17-14 4 0,-12-3-4 15,-4-5-2-15,-5-10-2 16,-6-16-3-16,-3-22-13 15,-6-29-6-15,0-18-19 16,-9-24-6-16,-3-23-17 16,-11-22-4-16,-10-16-42 15,-27-16-45-15,-35-20 56 16</inkml:trace>
  <inkml:trace contextRef="#ctx0" brushRef="#br0" timeOffset="1685.5079">1253 17444 288 0,'26'-50'107'0,"-2"31"-58"0,24-18-90 15,-15 24 3-15,26-3 13 16,27-2 12-16,33-6 21 15,18 8 8-15,36-5-8 16,26 0-7-16,31-9-1 0,38-1 0 16,17-4 2-16,28 1-1 0,20-1-1 15,21 1 1-15,21 0-1 0,24 2 6 16,18 5 6-16,18 1 5 16,20 7 4-16,24 1-5 15,30 2-1-15,-3 3-5 16,24-3 1-16,12 11-6 15,-3-3-3-15,20 0 7 0,1-3 6 16,2-5-7-16,19-2-4 16,-28-1 5-16,22 1 4 15,-19 5-9-15,1 5-1 16,-6 0-1-16,-15 8 1 16,-21 0-4-16,-7 10 1 31,-7 1 0-31,-25-3 2 0,-33 0-1 15,-14-3-1-15,-30 0 5 16,-30-5 4-16,-30-5-10 16,-20-3-3-16,-42-2 2 15,-21-1 0-15,8-10-31 16,-37 0-15-16,-43-9-95 16</inkml:trace>
  <inkml:trace contextRef="#ctx0" brushRef="#br0" timeOffset="2617.6227">19591 10009 360 0,'-30'-10'134'0,"33"10"-72"0,9 0-77 0,6 0 21 0,18-6-10 15,14-2 2-15,13-5-1 16,26-8 1-16,21 0 2 15,6-8 0-15,15 0 2 0,-6 0-1 16,-17 10 2-16,-19 11 2 16,-21 16 4-16,-20 11 5 15,-18 18 1 1,-24 21-4-16,-27 16-1 16,-30 13-4-16,-14 19-1 15,-13 0-6-15,19-48 1 16,8-8 2-16,-14 1 1 15,-42 12-1-15,14-31-2 0,16-27-10 16,14-39-4-16,16-32-11 16,17-35-2-16,21-23 10 0,15-19 7 15,9 5 18 1,6 22 7-16,6 23-1 0,5 24 0 16,10 22-8-16,3 28-4 15,2 35 1-15,1 32 2 16,-6 31-2-16,-4 22 0 15,-8 7-1-15,-9 9-2 0,-6 2 16 16,-9-45 6-16,-3-13 3 16,-9 5 2-16,0-8-9 15,-9-8 0-15,3-7-7 16,-15-28-1-16,3-1-15 16,-11-51-6-16,-22-59-17 31,1-25-5-31,-4-14-10 0,-5-6 0 15,-4 4-127 1</inkml:trace>
</inkml:ink>
</file>

<file path=ppt/ink/ink29.xml><?xml version="1.0" encoding="utf-8"?>
<inkml:ink xmlns:inkml="http://www.w3.org/2003/InkML">
  <inkml:definitions>
    <inkml:context xml:id="ctx0">
      <inkml:inkSource xml:id="inkSrc0">
        <inkml:traceFormat>
          <inkml:channel name="X" type="integer" max="9600" units="cm"/>
          <inkml:channel name="Y" type="integer" max="7200" units="cm"/>
          <inkml:channel name="T" type="integer" max="2.14748E9" units="dev"/>
        </inkml:traceFormat>
        <inkml:channelProperties>
          <inkml:channelProperty channel="X" name="resolution" value="336.48792" units="1/cm"/>
          <inkml:channelProperty channel="Y" name="resolution" value="378.54889" units="1/cm"/>
          <inkml:channelProperty channel="T" name="resolution" value="1" units="1/dev"/>
        </inkml:channelProperties>
      </inkml:inkSource>
      <inkml:timestamp xml:id="ts0" timeString="2016-09-21T13:36:51.042"/>
    </inkml:context>
    <inkml:brush xml:id="br0">
      <inkml:brushProperty name="width" value="0.05292" units="cm"/>
      <inkml:brushProperty name="height" value="0.05292" units="cm"/>
      <inkml:brushProperty name="color" value="#FF0000"/>
    </inkml:brush>
  </inkml:definitions>
  <inkml:trace contextRef="#ctx0" brushRef="#br0">488 17555 0,'-36'122'15,"3"-69"1,0-22-1,4-23 1,17-26 0,-30 13-1</inkml:trace>
  <inkml:trace contextRef="#ctx0" brushRef="#br0" timeOffset="5274.9963">2318 8186 0,'-80'360'15,"-48"-56"-15,-107-39 16,-176-77-1,-190-114 1,-87-72 0,120-46-1,207 49 1,361-5-16,-122 95 16,515-42-1,24-61 1,23-53-1,16-21 1,-19 24 15,-76 39-15,-91 27 0,-61 14-1,-81-7 1,-92-20-1,-36-19-15,-66-26 16,-23-45 0,-164-135-1,-182-157 1,-154-57 0,-54 100-1,128 190 16,274 181-31,217 58 16,98 15 0,54 9-1,111 97 1,127 64 0,-3 71-1,-45-2 1,-47-48-16,-33-50 15,-11-72 1,-37-50 0,-56-66-1,-51-53 17,-53-66-17,-42-85 1,-122-100-1,-285-289 1,-73 19 0,61 185-1,136 203-15,179 162 16,143 64 0</inkml:trace>
  <inkml:trace contextRef="#ctx0" brushRef="#br0" timeOffset="8212.5474">306 15703 0,'18'71'16,"-30"-20"-1,0 15 1,-9 19-1,21-22 1</inkml:trace>
  <inkml:trace contextRef="#ctx0" brushRef="#br0" timeOffset="9338.3423">154 17161 0,'0'0'16,"0"0"-1,0 0 1,0 0-1,0 0 1</inkml:trace>
</inkml:ink>
</file>

<file path=ppt/ink/ink3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3:37:35.817"/>
    </inkml:context>
    <inkml:brush xml:id="br0">
      <inkml:brushProperty name="width" value="0.05292" units="cm"/>
      <inkml:brushProperty name="height" value="0.05292" units="cm"/>
      <inkml:brushProperty name="color" value="#FF0000"/>
    </inkml:brush>
  </inkml:definitions>
  <inkml:trace contextRef="#ctx0" brushRef="#br0">13382 11292 260 0,'-68'8'96'0,"26"-5"-52"0,-21-6-49 15,37-2 17-15,-1-13 13 16,-3-6 8-16,-6-11-5 16,-2-12-4-16,-4-25-14 0,6-15-6 0,9-11-1 15,13-21 7-15,11 0 3 16,15-5-9-16,11-11-1 16,4 8-5-16,21-3 0 15,26 3 4-15,12 11 1 16,25 10-1-16,20 21 1 15,23 14-7 1,7 26-1-16,6 21 2 16,11 34 1-16,-8 33-3 15,0 12 1-15,-21 11 2 16,-24 14 3-16,-21 2 4 16,-21 5 2-16,-14 3 3 15,-16 16 1-15,-17 5 3 0,-15 0 2 16,-15 3-3-16,-9 5 2 0,-15-3-6 15,-15 1-3-15,-21-3-3 16,-14-3-3-16,-9-16 1 16,-19-13 1-16,-14-13 1 15,-6-16 3-15,-21-16-5 16,-3-16-1-16,-20-16 0 16,8-18 0-16,-30-13-5 0,10-19 1 15,26-11 0-15,18-5 2 16,15-8-1-16,17-5-1 15,19-8-4-15,14 6-2 16,28-4-15-16,17 1-4 16,21-1-25-16,18 1-8 31,14 2-79-31</inkml:trace>
  <inkml:trace contextRef="#ctx0" brushRef="#br0" timeOffset="635.3565">13081 11160 276 0,'-23'-34'104'0,"20"10"-56"0,3-42-58 0,0 29 14 16,3-19-5-16,9-15 2 31,8-17 2-31,28 1 3 0,20 5-3 16,4 13 0-16,17 22 1 0,6 20-2 15,-5 27-2-15,-10 24 5 16,-8 16 4-16,-13 15-3 16,-11 11-1-16,-16 9 15 15,-14 4 7-15,-15 3-6 16,-12-11 1-16,-17-7-2 0,-19-14 2 16,-15-8-8-16,-2-10-1 15,-19-16-7-15,-14-5-2 16,6-11-2-16,12-8-2 15,14-8-2-15,12-3-1 0,7-4-12 16,14-7-5-16,12-1-22 16,6-4-11-1,9-4-34-15,12-1-15 16,21 0-11 0</inkml:trace>
  <inkml:trace contextRef="#ctx0" brushRef="#br0" timeOffset="2517.112">13498 10046 176 0,'-9'-24'68'0,"6"11"-36"0,3 3 0 0,0 4 30 16,0 4-10-16,0 2 0 15,0 0-19 1,0 5-8-16,3 11-14 15,-3 8-7-15,0 10-1 0,0 6 0 16,0-1 3-16,0 4-5 16,0-4-1-16,0-4-2 15,0-9-2-15,0-5-46 16,0-7-19-16,0-12-69 16</inkml:trace>
  <inkml:trace contextRef="#ctx0" brushRef="#br0" timeOffset="2748.6663">13439 10176 212 0,'-12'24'82'0,"12"-8"-44"0,-9 26-29 16,6-24 19-16,3 6-1 15,0 5 1-15,3 3-2 0,0-3 1 16,3 0-15-16,0-5-2 0,0 0 0 16,3-6-2-16,-1-2 1 15,4-2-1-15,0-4 0 16,3-2-2-16,0-5-1 15,-3-6-1-15,3-8 2 32,3-10-14-32,0-5-5 0,2-14-44 15,1-10-20-15,3-14-55 16</inkml:trace>
  <inkml:trace contextRef="#ctx0" brushRef="#br0" timeOffset="4926.4315">2470 11586 260 0,'-3'-13'99'0,"3"5"-54"0,3 0-26 0,-3 3 26 16,3-1-14-16,0 4-4 15,3 2 0-15,-3 2 2 0,3 4-15 16,3 4 3-16,0 11 3 0,0 14-2 16,-3 12-1-16,2 14-3 15,-5 5-1-15,-3 17-3 16,-5 9 1-16,-4 1-6 15,0-1-3-15,0-2-1 16,3-2 1 0,-3-9-1-16,3-13-1 15,3-10 1-15,0-9-1 16,3-10-20-16,3-10-7 16,3-9-26-16,6-7-9 15,3-14-33-15,5-7-15 16,1-9-18-1</inkml:trace>
  <inkml:trace contextRef="#ctx0" brushRef="#br0" timeOffset="5342.5907">3104 12232 324 0,'-36'-8'121'0,"27"2"-66"0,-11 4-42 16,11 2 30-16,-3 2-15 16,0 1-4-16,-3 2-11 15,0 6-4-15,0 0-5 16,0 2-3-16,3 0 0 0,3 3-1 16,6 2 0-16,3 4-3 0,3-1 0 15,3-3 2-15,3 6 0 16,3-3 1-16,6 0 2 15,-6-2-1-15,6-1 2 16,0 1-2-16,-3 2-1 16,-4 0 9-16,-2 3 4 15,-3 3-2-15,-6-4 1 0,-3-1-3 0,-6-4 2 16,-2-5-6-16,-4-2-1 16,-3-6-2-16,-6-7-2 15,-6-9-17-15,-3-8-9 16,1-4-15-16,2-6-7 15,6-6-38-15,6-5-15 32,12-5-33-32</inkml:trace>
  <inkml:trace contextRef="#ctx0" brushRef="#br0" timeOffset="5659.075">3110 11851 260 0,'42'-19'96'0,"-25"11"-52"0,10 0-27 15,-12 8 27-15,3-2-16 0,0 2-4 16,3 0-12-16,-3 2-3 16,-1 4-5-16,-2 7-1 0,-3 0 3 15,-6 3 6-15,0 5 4 16,-6 0-2-16,-6 3 0 0,-6-3-2 16,0-2 2-16,0-3 6 31,1-3 2-31,2-3-9 0,3-2-3 15,3-2-8-15,6-1-2 16,6-2 0-16,5-1 0 16,1-2 0-16,6 0 0 15,6 0-7-15,6 0 0 16,5 0-37-16,4-2-15 16,3-4-76-16,-7 1-73 15,-5 10 70-15</inkml:trace>
  <inkml:trace contextRef="#ctx0" brushRef="#br0" timeOffset="6030.4729">3765 11946 356 0,'-6'0'134'0,"6"-3"-72"0,3-2-61 15,3 2 27-15,3 1-8 16,3-1 3-16,5 0-13 15,7 1-6-15,9 2-2 16,0 2 0-16,-3 4 1 0,-7 4-1 16,-2 6 1-16,-6 5-4 0,-9 14 0 15,-6 10-1-15,-9 0-2 16,-12 2 0-16,-3-2 0 16,-2-2 5-16,-1-6 1 15,3-8 4-15,0-3 3 16,6-5 7-16,3-2 2 15,4-6-12-15,11 0-5 16,6-2-1-16,8-3-1 16,16 0 1-16,6-3 0 15,9-5 2-15,-1 0-12 0,1-3-3 16,-6 1-54-16,-1-3-22 16,-2-3-76 15</inkml:trace>
  <inkml:trace contextRef="#ctx0" brushRef="#br0" timeOffset="6616.2246">4533 12049 364 0,'-21'-16'134'0,"15"11"-72"0,-12 2-55 0,9 3 31 15,-9 3-13-15,-6 0 0 16,-8 5-10-16,-1 5-2 16,0 8-7-16,3 5-2 0,7 6 2 0,2 3-3 15,9-6-2-15,6 0-3 16,6 0-1-16,9-3 2 16,12-2 2-16,6-3-2 15,8-2-2-15,4-6 2 16,0 0 2-16,-7-2-2 15,-2-1 0 1,-6 1 3-16,-6 8 3 16,-6 2-2-16,-3 8-2 15,-9 3 8-15,-6 2 6 16,-9-2-1-16,-9-6 0 16,-3-5-6-16,-8 1 0 15,-1-9-5-15,0-3-2 16,0-10-14-16,4-10-4 0,-1-6-11 15,3-3-3-15,6-4-16 0,6-1-8 16,7-5-50-16,8-6-22 16,3 3-4-1</inkml:trace>
  <inkml:trace contextRef="#ctx0" brushRef="#br0" timeOffset="6981.0655">4601 11835 324 0,'-3'-5'121'0,"6"2"-66"0,3-5-47 0,-3 3 27 16,3-1-20-16,3 1-3 15,0 0-8-15,3-1-1 16,6 4-1-16,0 4 1 0,-1 4 0 15,1 4 1-15,-3 1 0 16,-6 2-2-16,-3 6-2 0,-9 2 1 16,-3 3-1-16,0-3 0 0,0-3 2 15,0-2 14-15,0-3 9 16,0 1-3-16,3-4-1 16,3-2-10-16,6 0-2 15,9 0-5-15,3-3-3 16,3-2 0-16,3-3-1 15,0-3 0 1,-1-2 2-16,1 0-32 16,-3-3-14-16,0-3-141 15</inkml:trace>
  <inkml:trace contextRef="#ctx0" brushRef="#br0" timeOffset="7596.8916">5244 11946 304 0,'-39'-8'115'0,"36"5"-62"0,0-2-49 16,3 5 28 0,15-3-18-16,3 1-2 0,6 2-2 15,3 2-5-15,-3 1-3 0,-1 0 1 16,1 2 0-16,0 6 1 16,0 2-2-16,-3 3 1 15,-3 8-2-15,-9 5 2 16,-7 10-2-16,-4 4 2 0,-7-1-2 31,-3-5 2-31,-6-3-2 0,-6-2 2 16,-3-3 11-16,0-5 6 15,7-5-8-15,2-4-4 16,9-4-8-16,6-6 0 16,12-2 0-16,6-3 0 15,3-3-3-15,8-2 0 16,7-3 4-16,18-5 1 0,5 0-27 15,4-6-10-15,-7-2-49 16,-5 0-19-16,-3-6-30 16</inkml:trace>
  <inkml:trace contextRef="#ctx0" brushRef="#br0" timeOffset="8096.5807">5839 12086 304 0,'-14'61'112'0,"11"-21"-60"0,-3 21-39 0,3-32 28 16,3 16-23-16,0 8-5 0,0 10-10 16,0 3-3-16,0-2 0 31,3-9 0-31,3-12 2 0,0-12-28 0,2-9-11 16,1-20-26-16,0-20-11 15,0-19 7-15,-3-19 3 16,0-7 27-1,0-9 60-15,-3-5 38 16,-3-2 22-16,0 8 7 16,-3 2-20-16,3 5-8 0,0 14-35 15,6 8-5-15,0 5-1 0,12 8-8 16,6 7 0-16,8 6-7 16,4 6-2-16,3 5-2 15,-6 2-2-15,-4 3 1 16,-2 3 1-16,-6 5 1 15,-6 7 3 1,-6 4 6-16,-6 10 4 16,-9 5-4-16,-6 6 1 15,-12 2-4-15,-12-4 2 16,-8-1-8-16,-4-8-2 16,3-6-1-16,7-4 0 15,2-6-9-15,6-7-2 0,3-4-21 16,7-4-6-16,8-6-16 0,6-6-7 15,6-7-26-15,9-5-12 16,6-11-33 0</inkml:trace>
  <inkml:trace contextRef="#ctx0" brushRef="#br0" timeOffset="8450.039">6405 11576 332 0,'-3'2'126'0,"0"3"-68"0,-3 9-39 16,3-6 32-16,-3 10-22 16,-3 9-5-16,-3 4-2 31,0 4 0-31,1 2-11 0,-1 2 0 0,6 1 0 16,3-5-9-16,3-4 0 15,6-4-4-15,6-6 0 16,2-5-5-16,4-6 0 15,0-7-4-15,0-6 0 16,0-5 1-16,-3-2 1 0,-6-1 6 16,-3 1 3-16,-9 2 1 0,-6 0 2 15,-3 0-2-15,-12 3-1 16,0 2 1-16,-3 3 1 16,1 0-3-16,2 3 0 15,3-1-23-15,3-2-10 16,3 0-70-16,9 3-30 31,-3-8-4-31</inkml:trace>
  <inkml:trace contextRef="#ctx0" brushRef="#br0" timeOffset="9018.2664">6601 11824 392 0,'-11'0'148'0,"11"0"-80"0,8-5-90 0,1 0 19 15,6-1-4-15,3 1 6 16,12 2-1-16,3 1 1 15,2 2 1-15,-2 5 0 0,0 0 2 16,-9 9-1-16,-6 1 2 16,-10 4-2-16,-5 5 2 31,-9 5-2-31,-8 0 2 0,-10 3 2 16,-3-3 4-16,0-3-2 15,3-2-2-15,4-5 0 16,5-3-1-16,3-6-2 15,6 1-2-15,6-1-2 16,12 1-1-16,9 5 2 16,8-3 0-16,7-2 1 0,3 2 2 15,-4-3-3-15,-5 1 0 16,-6 7 3-16,-3 1 1 16,-9 0 14-16,-6 2 6 0,-9 0 0 15,-12 0-2-15,-9 3 2 16,-9-3 0-16,-8-5-12 31,-4-6-7-31,3-2-7 0,1-5-1 16,-1-6-29-16,6-5-11 15,6-5-54-15,7 0-23 16,5-11-37 0</inkml:trace>
  <inkml:trace contextRef="#ctx0" brushRef="#br0" timeOffset="9651.8403">7491 11912 220 0,'0'-3'85'0,"0"0"-46"0,-3 3-21 0,0 0 25 15,1 0-7-15,-4 0 2 16,-3 3-5-16,-3 2 2 16,0 3-19-16,0 3 2 0,-6 5 2 0,-3 2-7 15,-3 6-2-15,-5 5 0 16,-1 5 0-16,0 6-5 16,3-3-2-16,6-2-2 15,10-9-2-15,5 0-2 16,6-2 1-16,12-5-1 15,5-3 0 1,4-3 2-16,6-3 2 16,-3-2-3-16,3-2 0 15,-1-1 3-15,1 0 1 16,-3 3-4-16,-6 3 1 16,-3-1 0-16,-6 4 2 0,-3 2 1 15,-9 5 1-15,-3-3 6 16,-3 3 4-16,-3 1-5 0,-6-4-1 15,-6 1-4-15,-6-6-1 16,-2-3-3-16,-4-4-1 16,-3-4-17-16,4-2-8 15,5-5-17-15,6-8-8 16,6-6-31-16,6-5-12 16,12-5-41-1</inkml:trace>
  <inkml:trace contextRef="#ctx0" brushRef="#br0" timeOffset="9983.55">7658 11726 288 0,'6'-5'110'0,"-6"5"-60"0,6 0-45 0,0-3 24 15,0 3-16-15,0 0-4 16,6 3-6-1,3 2-3-15,-3 6 3 0,-1 2 0 0,-2 0-1 16,-3 6 1-16,-6 2-2 16,-6 3 2-16,-5 0-2 0,-1 0-1 15,-3-1 14-15,3-2 5 16,3-2-1-16,3-6 2 16,6-2-9-16,6-1-4 15,3-2-2-15,6-2-1 16,3-4-2-16,-1 1-2 31,4-3 1-31,0 0-1 0,0-3-44 16,-3 1-20-16,-3-4-96 15</inkml:trace>
  <inkml:trace contextRef="#ctx0" brushRef="#br0" timeOffset="10636.6142">8170 11703 332 0,'-9'-6'126'0,"12"1"-68"0,3 2-68 0,0 1 20 0,3 2-10 16,3 0 2-16,3 2 1 15,3 1 1-15,-1 2-2 16,1 3 1-16,-3 0 0 0,-3 5-1 15,-3 3 1-15,-6 5 0 16,-6 3 1-16,-6 0 0 16,-6 0 0-16,-3 0-2 0,-2-1-2 15,-4 1 7-15,0-3 3 16,0-2-5-16,6-3-3 16,6-3-1-16,9-2-1 15,9-1-3-15,6-2 2 16,3 0-4-16,9-3-1 0,3 9 5 31,8-4 5-31,-2 3-7 0,-3 3 1 16,-6 5 11-16,-9 3 8 15,-9 5 7-15,-12 0 3 16,-9-2-3-16,-6-1-1 16,-3 4-8-16,-3-4-2 15,-5-2-1-15,-10-6 0 16,-9-4-6-16,1-7-4 0,2-4-10 15,6-6-3-15,10-2-16 16,8 0-8-16,9-3-30 16,9-3-13-16,12-5-56 15,15-5-55 1,6-2 71-16</inkml:trace>
  <inkml:trace contextRef="#ctx0" brushRef="#br0" timeOffset="10852.4392">8447 11975 336 0,'-6'16'126'0,"3"-3"-68"0,6 8-46 0,-3-5 32 0,0 13-21 16,-3 11-4-16,0 5-6 0,0 11-1 16,0 4-6-16,0 9-4 0,0 3-1 15,0-9-1-15,3-5 0 16,0-7-11-16,3-12-3 15,0-10-37-15,3-13-17 16,0-16-35-16,0-16-13 16,0-18 7-16</inkml:trace>
  <inkml:trace contextRef="#ctx0" brushRef="#br0" timeOffset="11120.6614">8483 12211 240 0,'12'-59'90'0,"-7"33"-48"0,10-6-29 15,-6 16 24-15,0 0-12 16,3 0-3-16,3 1-12 15,0 1-4 1,3 4-4-16,0 2 3 0,-1 5 1 16,1 3 4-16,-3 3 4 15,-3 2-4-15,-3 6 2 16,-9 7 4-16,-6 3 2 16,-3 6-3-16,-6 2 1 0,-6 5-3 15,-8-5 2-15,-10-5-8 16,-6-3-4-16,1-2-5 0,8-6 1 15,6-5-12-15,6-10-7 16,10-9-31-16,5-8-15 16,15-10-38-16,8-8-15 15,10-10 13 1</inkml:trace>
  <inkml:trace contextRef="#ctx0" brushRef="#br0" timeOffset="11467.761">8896 11488 236 0,'12'0'90'0,"-12"0"-48"0,0 3-16 15,0 0 29-15,-3 10-12 16,0 5-2-16,-3 3-12 0,-3 11-4 16,-2 11-14-16,-1 4-2 0,-3-2-2 15,3 3 1-15,0 2 0 16,3-5-2-16,6-5-1 15,3-9-6-15,3-7 1 16,0-5-2-16,6-6 0 16,3-5 2-16,0-5 0 0,0-3-3 0,0-6 0 15,-4-2-1-15,-2-2 3 16,-6-1 0-16,-3 3 3 16,-3 0-1-16,-5 0 2 15,-4 0-2-15,-9 6 2 16,0-1-20-16,0 0-8 31,3 1-49-31,4 2-22 0</inkml:trace>
  <inkml:trace contextRef="#ctx0" brushRef="#br0" timeOffset="12969.2198">9569 11808 192 0,'15'-5'74'0,"-9"-6"-40"0,-3 1-13 16,0 5 22-16,0-1-6 15,0 6 1-15,0 0-13 16,-3 6-6-16,0 4-10 0,-3 3-4 0,-9 6 1 16,-3 5-3-16,-6 8 0 15,-3 5-1-15,1 5 1 16,-4 0 2-16,-3 1 4 15,0-1 5-15,3-5 1 16,1-3 0-16,5-7 1 16,9-6-8-16,6-5-5 0,9-3-2 15,9 0-1-15,6-2 0 16,6-6 2-16,5 0-3 0,13-5-2 16,6 0 2-16,5-2 2 15,-5-3-2-15,-4-6-2 16,-5-2-25-16,-6-3-9 31,-3-3-41-31,-10-5-15 0,-2-10-30 16</inkml:trace>
  <inkml:trace contextRef="#ctx0" brushRef="#br0" timeOffset="13169.6324">9751 11830 272 0,'-30'-14'104'0,"12"17"-56"0,-6 2-23 16,15 1 31-16,-3 1-21 0,-5 12-5 15,-4 13-12-15,3 10-3 16,3 14-9-16,0 7-4 0,6 1 1 16,0 7-4-16,6 1 0 15,6-6 1-15,3-3 2 16,6-5-21-16,3-10-9 0,6-14-50 31,3-10-22-31,2-13-34 16</inkml:trace>
  <inkml:trace contextRef="#ctx0" brushRef="#br0" timeOffset="13539.8617">10135 12039 352 0,'-18'7'132'0,"6"4"-72"0,-6 0-52 15,9-6 27-15,-3 6-20 16,-3 7-3-16,-3 6-8 15,1 2-3-15,-1 3 0 16,0-2-1-16,9-1 2 0,0 1-3 16,6-1 0-1,6 1-1-15,9-3 0 16,9-3-5-16,6-5 0 16,2-3-6-16,4-5-2 15,-3 0 9-15,-6-3 2 16,-7 13 15-16,-8-2 16 15,-6 3 10-15,-9 2-10 16,-11 3-6-16,-7 0-10 16,-9-3-5-16,0-3-3 0,-2 1-3 15,-4-9-13-15,9-4-4 16,3-9-31-16,6-5-11 16,7-10-52-16,5-17-21 15,6-2 8 1</inkml:trace>
  <inkml:trace contextRef="#ctx0" brushRef="#br0" timeOffset="13870.7986">10283 11642 340 0,'15'-8'126'0,"-3"5"-68"0,3 3-59 0,-3 0 23 16,3 5-9-16,0 1 2 15,3 2-6-15,-3 5-3 16,-1 8-3-16,-5 5-3 0,-9 6 3 16,-9 0-2-16,-5 2 2 0,-7 1-2 15,-3-1-1-15,0-5 1 16,3-5 1-16,3-5 8 16,6-4 3-16,4-1 0 0,-1-4 2 15,6-2-8-15,3 0-2 16,9-3-3-16,5 1 1 15,10-1-2-15,6-5-1 16,0-3-6-16,3-2-1 16,-4 0-57-1,-2-3-22-15,-6 0-77 16</inkml:trace>
  <inkml:trace contextRef="#ctx0" brushRef="#br0" timeOffset="14639.161">10795 11779 292 0,'-3'-13'110'0,"6"8"-60"0,6-1-47 0,-3 1 23 16,9 5-15-16,3 3-3 15,3-1 1-15,3 6 4 16,2 3-7-16,-5 0-3 0,-3 4-2 15,-3 4 1-15,-3-1 1 16,-6 1 1-16,-6 5 0 0,-6 0-2 31,-9 2-2-31,-12-2 1 16,-8 2-1-16,-7 1 2 16,0-1 1-16,4-2 3 0,5-5 1 15,6-1-1-15,6-2 1 16,9-3-9-16,6 0 0 15,9 1 0-15,15-1 1 16,18 0-2-16,14 0 2 0,1-2 1 16,-6 7 0-16,-4-2 0 15,-5 0 0-15,-6 3 2 16,-9 2 3-16,-12 3 18 16,-6 0 9-16,-6-1-7 15,-15 6-5-15,-15-2-7 16,-15-1-3-16,-5-7-6 0,-1-3-1 15,4-11-3-15,-4-5-3 16,1-11-18-16,8-4-9 16,9-7-26-16,15-4-12 15,15-6-44-15,9-5-18 16,3-5 18 0</inkml:trace>
  <inkml:trace contextRef="#ctx0" brushRef="#br0" timeOffset="15123.9657">11337 11769 316 0,'3'37'118'0,"0"-19"-64"0,0 19-41 16,-3-16 30-16,0 11-11 15,0 18 1-15,-3 14-9 16,0 2-3-16,0 6-12 15,-3-9-1-15,0-2 2 0,3-8-6 16,0-6-2-16,0-10-1 16,3-7 1-1,0-12-6-15,0-10-1 16,0-8-7-16,-3-13 0 16,0-8 1-16,-6-8 5 15,-5-1 1-15,-10 1 0 16,0 3 4-16,-3 2 0 15,0 3 1-15,1 5 2 16,2 5-1-16,3 6-1 0,0 8 1 16,0 5 1-16,-3 5 5 0,7 8 4 15,2 6-4-15,6-1 1 16,0 3-3-16,6 0 2 16,3-5-6-16,6-3-1 15,0-2 0-15,3-6 0 16,6-5 0-16,2-5 0 0,7-3 0 15,0-6 0-15,3-4-29 16,0-4-10-16,-4-4-65 16,1-6-27-16</inkml:trace>
  <inkml:trace contextRef="#ctx0" brushRef="#br0" timeOffset="16084.7321">11712 11509 224 0,'-6'-15'85'0,"9"9"-46"0,0-2-17 0,0 6 28 16,-3 2-8-16,0 2 0 0,0 6-18 0,-3 11-4 16,-3 2-12-16,0 8-1 0,-3 13 0 15,-3 9-3-15,1-6-1 16,2-3-3-16,0 3-1 16,3-3-1-16,3-5 0 15,3-8-42-15,6-5-18 31,3-8-64-31,6-11-44 0,2-7 69 16</inkml:trace>
  <inkml:trace contextRef="#ctx0" brushRef="#br0" timeOffset="16340.6594">11885 11673 216 0,'3'-23'82'0,"0"12"-44"0,6 0-29 0,-3 6 22 15,3 0-19 1,5 2-4-16,7 1-3 15,3 2 1-15,3 0-3 16,-3 8-2-16,0-1 0 0,-1 4 1 16,-5 2 1-16,-9 3 14 15,-3 0 6-15,-6 3 4 0,-9-4 3 16,-6 1 1-16,-9-5 3 16,-2-3-5-16,-1-6-3 15,0-2-17-15,3-5-5 0,0 0-5 16,7-3-3-16,2 0-44 15,3-3-17-15,6 1-98 16</inkml:trace>
  <inkml:trace contextRef="#ctx0" brushRef="#br0" timeOffset="16853.2459">12430 11721 244 0,'8'0'90'0,"1"-3"-48"0,3 9-29 15,-6-4 22-15,-3 4-5 16,-3 4 0-16,-3 9-13 16,-6 2-5-16,-11 8-7 31,-4 8-2-31,-6 3 3 0,0 7-3 0,3-2-2 15,-2 0 8-15,2-5 6 16,3-8-7-16,6-6-2 16,6-2-2-16,9-8 0 15,6-8 0-15,6 0 0 16,9-3 0-16,12-2 0 16,14-3 0-16,13 0 0 0,0-3-2 15,-10 0 1-15,1 1-4 16,-4-4 0-16,-2-1-21 15,-3-4-10-15,-3-2-42 16,-7-11-17-16,-5-3-38 16</inkml:trace>
  <inkml:trace contextRef="#ctx0" brushRef="#br0" timeOffset="17084.7464">12641 11713 260 0,'-9'11'96'0,"3"-1"-52"0,0 9-21 15,3-11 31-15,-3 13-10 32,-3 5-4-32,-3 11-9 0,-6 8-5 15,1 8-14-15,-4 11-1 0,-3-1 0 16,-3 6-4-16,0-5-2 16,4-1-2-16,5-5-3 15,3-7-6-15,3-6-1 16,3-8-26-16,3-8-10 15,9-8-42-15,0-11-18 0,9-10-32 16</inkml:trace>
  <inkml:trace contextRef="#ctx0" brushRef="#br0" timeOffset="17353.9291">12817 12023 268 0,'-6'18'101'0,"3"-7"-54"0,0 15-31 0,0-7 29 0,-3 13-11 16,-3 10-2-16,-3 11-12 16,0 13-2-16,-3 5-11 0,3 6-2 0,0 0-1 15,0-6-2-15,3-5 1 16,3-5-7-16,3-3 1 15,0-10-37-15,3-11-15 16,0-13-58 0,3-16-63-16,3-16 54 15</inkml:trace>
  <inkml:trace contextRef="#ctx0" brushRef="#br0" timeOffset="17637.3683">12888 12168 280 0,'3'-18'107'0,"6"10"-58"0,6-11-51 0,-6 14 22 16,3 2-3-16,-1 1 2 15,4 2-6-15,0 5 0 16,0 3-8-16,-3 5-1 0,-3 0 2 16,0 3-3-16,-3 8 0 0,-6 0 1 15,-6 2 2-15,-6 1 6 16,-6-1 4-16,-3-2-4 15,-5-3 1-15,-7-5-10 0,0-5-2 16,0-6-1-16,4-5 0 16,2-5-31-16,6-3-14 15,6-3-37-15,6-10-13 16,6-3-27 0</inkml:trace>
  <inkml:trace contextRef="#ctx0" brushRef="#br0" timeOffset="18000.9215">13260 11695 292 0,'-3'8'110'0,"6"-3"-60"0,-6 8-34 0,0-2 29 15,-3 10-15-15,-3 5-3 16,-6 6-6-16,0 8-2 15,1-1-10-15,-1 6 1 0,3 0 1 0,0-2-6 16,3-1-1-16,3-8-2 16,3-4 1-16,3-4-2 15,3-8-1 1,3-7-2-16,9-3-1 16,0-11-7-16,6-7-4 15,-7-3 3-15,-5-3 4 16,-6-3 4-16,-3 3 4 15,-12 3 0-15,-2-3-1 16,-7 3 1-16,3 2 1 16,0 3-12-16,3 0-6 0,0 1-35 15,3 1-17-15,6-2-78 16</inkml:trace>
  <inkml:trace contextRef="#ctx0" brushRef="#br0" timeOffset="18416.5294">13462 11996 300 0,'0'0'112'0,"9"3"-60"0,9 0-52 16,-6-3 21-16,3 2-10 16,9 1 1-16,6-1-5 15,2-2-2 1,4-2-2-16,-3-1-3 0,-3-2 3 16,-4-3-31-16,1 0-13 15,-6-3-96 1</inkml:trace>
  <inkml:trace contextRef="#ctx0" brushRef="#br0" timeOffset="18839.0609">13576 11861 264 0,'-18'8'101'0,"18"0"-54"0,-3-3-28 0,3-2 26 15,-3 8-8-15,0 5 1 16,0 7-13-16,-3 9-3 15,0 5-13-15,3 5-3 0,0 1 0 0,0-1 3 16,3-2 5-16,3-6-13 16,3-5-2-16,3-2 2 15,3-3 1-15,6-3-3 16,5-3 1-16,7-4 0 16,0-4 0-16,0-2-5 15,-4-3 1 1,1 1 4-16,-3-1 2 15,-6 3 0-15,-3 0-2 16,-6 2 3-16,-3 9 2 16,-6-1 9-16,-6 6 3 0,-6-3 0 15,-6 1 0-15,-6-4-7 16,-6-2-2-16,-2-5-2 16,-1-6 1-16,0-5-9 0,0-5 0 15,4-9-18-15,2-9-4 16,0-4-26-16,0-5-10 15,6 1-70-15,4-9-30 16,2 0 36 0</inkml:trace>
  <inkml:trace contextRef="#ctx0" brushRef="#br0" timeOffset="22537.278">14186 12269 220 0,'-9'-19'82'0,"3"17"-44"0,-6-4-18 0,6 4 24 16,-6-1-13-16,-3 6-4 16,0-1-4-16,0 6 0 15,-11 3-13-15,2 2 1 0,3 3 0 16,0 2 0-16,3 4 1 15,3-4-4-15,6 1 0 0,7-1-5 16,4 6-2-16,13-3 0 16,9 0-1-16,3-2-3 15,6 2 2-15,-1-2 1 32,-2-1 0-32,-3 1 0 0,-3-1 0 15,-6 1 2-15,-3-4 1 16,-9 7 7-16,-1-1 6 15,-8 0-4-15,-8-3-2 16,-7-2-5-16,-6 0-4 16,-9-5 0-16,-3-6 1 15,-2-5-8-15,2-3-3 0,3-4-22 16,7-9-7-16,2-6-41 16,3-4-14-16,6-6-37 15</inkml:trace>
  <inkml:trace contextRef="#ctx0" brushRef="#br0" timeOffset="22889.3418">14299 11917 316 0,'12'0'118'0,"-3"-3"-64"0,3 3-48 15,-6 0 28-15,-1 3-11 16,4-1-1-16,3 4-10 15,-3 2-5-15,-3 5-4 0,0 3-3 0,-9-3 1 16,-3 8-1-16,-3 0 2 16,-6 1-8-16,1-4-1 15,-1 1 4-15,3-6 1 16,0 0 4-16,0-2 3 16,3-3 9-16,3 0 3 15,3-1-4-15,3-1-3 0,6-4-1 16,3 1 1-16,3 0-5 15,3-3-3-15,0-3-1 16,8 0-1-16,-2 1-7 0,0-4 0 16,-3-1-52-16,-3 1-23 15,0 1-82 17</inkml:trace>
  <inkml:trace contextRef="#ctx0" brushRef="#br0" timeOffset="23759.6934">15061 11983 228 0,'0'-5'85'0,"3"-1"-46"0,0 1-21 0,-3 5 25 0,0 0-15 15,3 0-4-15,-3 3-12 16,0 5-3-16,0 0-5 15,-3 10-3-15,-6 3 2 0,-3 6-4 16,-6 5 0 0,-6 2-4-16,-3 3 1 15,-2-8 4-15,-1-2 2 16,6-4 8-16,6-4 4 16,9-6-1-16,9 0 0 15,9-2-5-15,9-1-3 16,6-2 0-16,9-2-1 15,-1-4-2-15,7-2-2 0,6-5 1 16,-1 0 1-16,1-1-14 16,0-1-5-16,-4-4-42 15,-8-2-19-15,-6-3-52 16</inkml:trace>
  <inkml:trace contextRef="#ctx0" brushRef="#br0" timeOffset="23956.9238">15177 11832 260 0,'-24'11'96'0,"18"13"-52"0,-6 10-34 16,6-13 23-16,0 14-16 15,-3 15-2-15,0 13-9 32,1 6-2-32,2 3-2 0,-3-1-4 0,6 0 1 15,3-10 1-15,0-8 0 16,0-5-27-16,3-11-11 15,3-13-87 1</inkml:trace>
  <inkml:trace contextRef="#ctx0" brushRef="#br0" timeOffset="24438.3911">15606 11710 288 0,'0'30'110'0,"3"-9"-60"0,0 18-30 15,-3-20 30-15,0 15-18 16,0 14-4-16,-6 13-10 16,0 10-3-16,0 1-9 15,0-1-2-15,0-10 2 0,0-5 1 16,0-9 1-16,3-10-4 15,0-5-1-15,0-11-6 0,0-10-2 16,3-14-3-16,-3-8 0 16,-3-10-9-16,-3-8-1 15,-3-5 4-15,-3-1 6 16,-3 6 5-16,-2 6 2 16,-4 9 1-16,-6 14 2 15,-3 8 3 1,-2 8 4-16,-4 8 0 15,6 2 2-15,3 3 3 16,7 6 3-16,5-1-5 16,6 3 1-16,3-2-6 0,6-4-2 15,3-1-2-15,12-4-3 16,6-7-2-16,5-9 1 16,4-7-1-16,3-9 0 0,6-9-20 15,-7-1-8-15,1-16-62 16,0 0-28-16,-3 0-21 15</inkml:trace>
  <inkml:trace contextRef="#ctx0" brushRef="#br0" timeOffset="25207.4996">16034 11658 264 0,'-21'-14'99'0,"21"14"-54"0,-9-2-24 15,9 2 28-15,0 0-9 32,0 0 0-32,-3 8-12 0,3 0-5 15,-3 13-13-15,0-5-2 0,-2 15-1 16,-1-4-3-16,-3 12-3 16,3-7 0-16,3 8-1 15,0-8-18-15,3-1-8 16,0-4-41-16,6-6-20 15,-3-2-58-15,15-17-23 16,-4 1 89-16</inkml:trace>
  <inkml:trace contextRef="#ctx0" brushRef="#br0" timeOffset="25460.6557">16237 11808 240 0,'17'-26'90'0,"-17"26"-48"0,12-24-29 0,-9 19 24 16,6-6-12-16,-3 3-3 31,6 0-10-31,0 0-5 15,3 3-4-15,-3 0 4 0,6 5 3 0,-3 0-1 16,-4 8 2-16,4 0 0 16,-15 8 1-16,0-3 0 15,-6 5 2-15,-3-2-1 16,-2 3 0-16,-1-3-5 16,-3-3 0-16,3 0-5 0,-6-5 0 15,0 0-1-15,0-5-2 16,3-1-30-16,3-7-15 15,1 0-85 1,5-3-71-16,0 0 72 16</inkml:trace>
  <inkml:trace contextRef="#ctx0" brushRef="#br0" timeOffset="25976.5541">16382 12099 304 0,'-6'-21'115'0,"6"21"-62"0,24-21-44 0,-21 16 25 16,15-1-10-16,-3 1-2 15,15-3-10-15,-3 3-5 0,8-3-4 16,-5 3-3-16,9-1 3 0,-7 1-2 15,10 0 2-15,-6 0-51 16,0-1-19-16,-7 4-82 16</inkml:trace>
  <inkml:trace contextRef="#ctx0" brushRef="#br0" timeOffset="26440.7031">16641 11777 304 0,'-14'5'112'0,"14"5"-60"0,-3 9-39 0,3-6 30 16,-3 0-13 0,3-2-2-16,-6 16-10 15,3-6-3-15,-3 21-9 16,0-5 3-16,-6 11 3 0,0-6 0 16,0 6 1-16,0-6-7 0,3-5-2 15,3-5-2-15,3-6-2 16,0-2 1-16,9-11-1 15,0-2-3-15,12-9 2 0,-3 1 1 16,6-3 2-16,-3 0-3 16,8 0 0-16,-2 0 1 15,6 0 0-15,-3 0 0 16,0 5 0-16,-7 1 0 16,-2 7 2-16,-3-2 1 15,-15 7 1 1,0-2 2-16,-12 8 3 15,3-6 2-15,-9 3 3 16,4-2-1-16,-16-3 0 16,3-3-10-16,-12-8-1 15,7 1-2-15,-7-6 0 16,6 0-9-16,3-11-2 16,4 3-10-16,8-2-4 0,3 2-19 15,12-3-10-15,0 0-44 16,18 3-20-16,-3 3-17 15</inkml:trace>
  <inkml:trace contextRef="#ctx0" brushRef="#br0" timeOffset="27162.8258">17171 11978 156 0,'0'-11'57'0,"0"11"-30"0,3-3 21 0,-3 1 33 0,0 4-20 32,0 1-8-32,0 13-9 15,0-3-4-15,-3 19-21 0,0-6 0 0,-6 25-1 0,0-6-8 0,-3 26-1 16,1-10-5-16,-7 24-3 15,3-14 0-15,-3 22 1 32,3-17-1-32,-6 6-1 0,3-10-2 15,1-1-1-15,2-12-42 16,6-17-18-16,3-5-50 16,9-27-18-16,0 1 16 15</inkml:trace>
  <inkml:trace contextRef="#ctx0" brushRef="#br0" timeOffset="27462.4703">17219 12173 328 0,'0'-44'123'0,"0"44"-66"0,21-27-49 0,-18 22 29 16,6-3-14-16,0 0-1 16,5 3-9-16,1 2-3 15,9 6-5 1,-3-1-2-16,3 9 3 0,-3-3-5 15,-1 8-1-15,-2-3 0 16,-3 13 2-16,-3-5 3 0,-9 9 4 16,3-7 5-16,-27 12 1 15,6-6-4-15,-20 5 1 16,5-5-3-16,-9 1 0 16,6-7-5-16,-5-4-3 15,5-3-5-15,-3-6 0 0,6-2-22 16,4-8-11-16,2 0-38 15,9-10-14-15,3-1-71 16</inkml:trace>
  <inkml:trace contextRef="#ctx0" brushRef="#br0" timeOffset="27894.4596">17802 11594 348 0,'-3'3'132'0,"3"-1"-72"0,0 4-50 15,0-1 30-15,0 8-11 16,-3 6-2-16,3 4-15 16,-3 7-5-16,0-4-5 0,0-5-2 0,-3 11 3 15,0-6 0-15,-5 11 1 16,-1-5-2-16,-9 5-2 15,3-5 1-15,0 2-1 16,3-4 0-16,0-4 2 0,3-5-3 16,6-2 0-16,1-3-1 15,7-9 0-15,1 1 0 16,9-5 0-16,-3 0 2 16,6-9 0-16,0 1-7 15,3-3-3 1,-3 0-1-16,-3-2 1 15,0-1 6-15,-3 0 2 16,-3 4-1-16,-6-4 2 16,0 3 3-16,-6-3 1 15,0 4-15-15,-6-4-4 16,0 3-32-16,-6 0-11 16,3 3-93-16</inkml:trace>
  <inkml:trace contextRef="#ctx0" brushRef="#br0" timeOffset="28729.1503">18680 11472 104 0,'27'-31'38'0,"-21"20"-20"0,3 3 14 16,-3 3 22-16,0-1-2 15,-6 6-1-15,0 0-6 16,3 0-4-16,-3 6-22 16,-3 7 4-16,-3 8 4 0,-12 11-4 0,-9 23 1 15,-17 20-2-15,-16 7 1 16,-8 18-4-16,20-28-2 15,6-12 2-15,-20 28 2 16,8-14 0-16,-5 13 2 0,8-15-9 16,7 2-3-16,5-11-6 31,9-5-2-31,3-7-3 0,15-9-1 16,0-5-4-16,27-16 1 15,-3-2-5-15,24-22 1 16,-6 0-3-16,14-20 2 15,-8 4-2-15,9-10 2 16,-10 3 0-16,-5-6 1 16,-3 5 7-16,-18-2 5 0,0 5 0 15,-15-2 1-15,-12-8-1 16,-6 10 2-16,-3 5-1 16,-2 6 0-16,-1 5-3 15,9 5-2-15,3 1-6 16,3-1-4-16,3 3-19 15,9 0-8 1,0 0-41-16,12 5-15 16,-3-2-55-1</inkml:trace>
  <inkml:trace contextRef="#ctx0" brushRef="#br0" timeOffset="30794.091">19011 12004 228 0,'0'-8'85'0,"3"3"-46"0,0 0-13 0,-3 2 31 16,-3 0-21-16,-3 1-5 16,0 2-10-16,3 0-4 15,-12 5-9-15,3-2-1 0,-15 10 3 16,3-3-4-16,-8 14-1 0,5-5 2 0,-12 13 2 16,6-6 7-16,-8 6 2 15,5-8-5-15,6 2 0 16,4-2-10-16,11 0-4 31,3-6 0-31,18 1 0 16,-3-3 1-16,15-1 0 15,-4-1-3-15,19-4 2 0,-3 1 1 16,9-1 0-16,-7-2 0 16,1 6 2-16,-6-4 3 15,-6 6 2-15,-3-3 5 16,-15 8 3-16,0-2-4 15,-15 5 1-15,0-3-5 16,-9 0-2-16,3-2-2 0,-6-4-3 16,3-1 1-16,-8-4-1 15,2-2-11-15,-6-8-5 16,6 0-17-16,1-13-4 16,2 2-31-16,6-12-11 0,3 4-76 15</inkml:trace>
  <inkml:trace contextRef="#ctx0" brushRef="#br0" timeOffset="31141.2373">19109 11779 316 0,'6'3'121'0,"0"0"-66"0,6-3-40 0,-6 2 31 0,3 1-25 16,3 2-6-16,-1 3-10 15,1-3-2-15,3 6-1 16,-3 0-2-16,-6-4 3 0,0 1-2 16,-9 6 2-16,0-4-2 15,-9 6 2-15,-9 5-2 16,9-8-1-16,1-2 3 0,-1 0 2 16,3-1 9-16,0 1 3 15,0 2-6-15,6-5-2 16,0-3-5-16,6 1-1 15,0-1-1-15,9-2 1 0,-3-1-2 16,9 1-1-16,-4-1 1 31,4-2-1-31,6-2-44 0,-9-3-20 16,-3 2-111 0</inkml:trace>
  <inkml:trace contextRef="#ctx0" brushRef="#br0" timeOffset="32111.0428">19910 12065 208 0,'0'-19'79'0,"0"17"-42"0,3-11-17 0,-3 7 24 16,0 6-11-16,0 0-2 16,0 0-7-16,0 0-1 15,0 6-12-15,-3 4-4 0,-6 6-3 16,-9 5 0-16,-6 8 2 16,-12 6-3-1,-5-1-2-15,-4-2 2 0,3-3 0 16,4-3 3-16,8-2 3 15,6-3-2-15,3-5 1 16,6-2-3-16,9-4 0 16,6-2 1-16,12-3 3 15,21 1 2-15,12-4 3 0,8-2-5 32,4-2-3-32,5-1-1 0,13-2 1 15,2-1-3-15,-2 1-2 16,-13 0 0-16,-8-3-1 15,-10 0-22-15,-8 0-8 16,-9-3-25-16,-6-4-8 16,-9-4-41-16,-6-5-16 15,-12-2 17-15</inkml:trace>
  <inkml:trace contextRef="#ctx0" brushRef="#br0" timeOffset="32342.0072">20145 11933 216 0,'-21'-8'82'0,"15"5"-44"0,-3 3-9 15,6 0 30-15,-6 3-6 16,0 5-1-16,-3 5-14 0,0 13-6 16,1 9-18-16,-4 10-2 0,-3 8 1 15,6-8-5-15,-9 31-2 16,3 1-3-16,0-3 0 16,-3-5-2-16,10-27-1 15,-1-7 1-15,3-1 1 0,0-2-28 31,3-6-11-31,0-4-33 0,3-9-11 16,0-3-63 0</inkml:trace>
  <inkml:trace contextRef="#ctx0" brushRef="#br0" timeOffset="32810.8298">20731 11983 192 0,'0'-24'71'0,"3"6"-38"0,0-6-14 0,-3 5 21 0,0 1-14 0,0-3-4 16,0-1 9-16,0 1 4 16,0 5-18-16,-3 6 6 0,0 7 1 15,-3 11-4-15,-6 11 1 16,-3 7-3-16,-2 11-2 15,-7 19-2-15,-9 18-1 16,-6 3-7-16,1 10-4 0,2 8-1 16,15-34 1-16,3-8-1 15,-3 5 2-15,4-8-2 16,2-2-1-16,3-8-32 16,0-9-14-16,3-4-48 15,3-17-17-15,0-2-19 31</inkml:trace>
  <inkml:trace contextRef="#ctx0" brushRef="#br0" timeOffset="32987.8148">20291 12290 316 0,'-3'-13'118'0,"6"-1"-64"0,6-1-34 0,-3 7 32 16,2 2-17-16,7 1-3 0,6 0-14 15,12 5-6-15,9 2-7 0,2 1-4 0,4 2 0 16,-3-2 1-16,-4 5 1 15,1-3-28-15,0-5-12 16,-4-2-51-16,4-4-20 16,-6-10-35-1</inkml:trace>
  <inkml:trace contextRef="#ctx0" brushRef="#br0" timeOffset="33286.5683">21079 11660 332 0,'0'-2'123'0,"9"12"-66"0,-3 1-38 15,-3-6 32-15,0 8-17 16,0 11-2-16,-3 3-13 15,0 4-4-15,-6 4-8 16,0 2-5-16,-3 0 1 16,1 2-2-16,-1-2 2 15,0-2-11-15,0-6-4 16,3-8-36-16,0-5-16 0,3-5-106 16,-3-9-49-1,3-4 111-15</inkml:trace>
  <inkml:trace contextRef="#ctx0" brushRef="#br0" timeOffset="33619.4292">21335 11652 284 0,'-3'-10'107'0,"3"10"-58"0,3 0-37 0,-3 0 24 15,0 2-8 1,0 4-2-16,-3 2-10 15,-2 5-3-15,-7 5-7 16,-3 3-4-16,0 3 1 0,0-3-2 16,0 1-1-16,3-4 9 15,3-2 4-15,3-3 0 16,6-2 2-16,3-3-6 0,6-3-1 16,9-2-2-16,6-1-1 0,3 1-3 15,2-3 1-15,-2 3-2 16,3-6-1-16,-6 6-2 15,0-9-1-15,-7 4-31 16,-2-4-13-16,0 1-44 16,-3 0-20-16,-3-3-23 15</inkml:trace>
  <inkml:trace contextRef="#ctx0" brushRef="#br0" timeOffset="33836.0144">21475 11602 280 0,'-23'8'104'0,"20"3"-56"0,0 10-34 0,3-11 28 0,-3 9-10 15,-3 5-1-15,0 7-11 16,-3 1-5-16,0 2-8 0,0 1-3 0,3-1 0 16,0-2-2-16,3-3-2 15,0 0-26-15,-3-5-10 16,3-3-42-16,-3 0-15 15,0-2-33-15</inkml:trace>
  <inkml:trace contextRef="#ctx0" brushRef="#br0" timeOffset="60339.2784">17073 13237 368 0,'-9'0'0'0,"-3"8"-11"0,9-11 0 16,0 1 11-16,0-1 9 16,3-2 9-16,6 0 6 15,0-1-12-15,0 1 2 0,3 0 0 16,3-3-7-16,3 0-2 16,3 2-1-16,0 1 0 15,11 3-5 1,-2-1 1-16,-3 0-31 15,-9 1-12-15,0-1-11 16,-3 0-3-16,-1 1-32 16</inkml:trace>
  <inkml:trace contextRef="#ctx0" brushRef="#br0" timeOffset="60713.0727">17088 13155 156 0,'-15'11'57'0,"15"-11"-30"0,-24 13-3 16,21-13 22-16,-3 5-8 15,0 0-2-15,-3 6-9 16,3-3-3-16,0 13-13 16,1-2 0-16,2 7 0 0,0-2 0 15,0 8 3 1,0-6-3-16,0 1-1 0,0-4-6 16,3-1-3-16,0-4-3 15,6-5 1-15,0-2 1 16,5-3 0-16,-2-3 0 15,3-10 2-15,-3 0-3 16,6-3 0-16,-3 0 1 16,3-3 0-16,-3 3 0 0,0 3 0 15,-3 0 0-15,0 5 0 16,-3 0 0-16,-1 5 0 16,-2 0-3-16,-3 8 0 15,0-2 4-15,-3 2 3 16,1-2-25-16,-4 5-13 15,3-3-25-15,-3 3-9 0,0-3-40 16</inkml:trace>
  <inkml:trace contextRef="#ctx0" brushRef="#br0" timeOffset="61344.0155">17389 13322 196 0,'2'-13'74'0,"-2"13"-40"0,3-8-24 0,0 5 17 0,-3 3 0 16,0 0 1-16,-3 8-9 16,3 0-1-16,-5 10-11 15,2-2-2-15,-6 8 1 0,0-5-3 16,-3 7-2-16,3-7 0 15,-3 2 1-15,3-3 1 0,0-2 1 16,3 0 0-16,3-3 0 16,0-2-2-16,6-3 1 15,0 0-2-15,9-6-1 16,-3 1 1-16,6-3-1 16,-3 0 0-16,6-3 2 31,-4 1-23-31,1-4-8 0,0 4-15 15,0-9-5-15,-3 1-15 16,0-6-49 0,-3 2 21-16</inkml:trace>
  <inkml:trace contextRef="#ctx0" brushRef="#br0" timeOffset="61513.0678">17493 13351 208 0,'-6'-5'79'0,"6"5"-42"0,-9 5-21 0,9-5 24 0,-3 13-12 15,0-2-4-15,-3 13-9 16,0-3-2-16,-6 10-8 15,3-4-1-15,0 10 0 0,0-5-2 16,0 7-2-16,3-4-15 16,0-1-5-16,0-5-61 15,6-5-26 1,0-3 8 0</inkml:trace>
  <inkml:trace contextRef="#ctx0" brushRef="#br0" timeOffset="62530.362">18695 13121 320 0,'-3'0'121'0,"6"0"-66"0,3-3-66 15,0 0 16-15,3 3-6 16,6 0 0-16,3 0 1 16,3-2 0-16,8-1 0 0,1 0-3 0,3 1 0 15,-3-1-12-15,-1-2-5 16,-5 0-14-16,0-3-3 16,-6-3-14-16,-3-2-5 15,-6 2 1-15,-6-2 1 16,-6 2 31-16,-6 4 32 31,-3 4 17-31,-6 3 15 16,-3 3 7-16,-3 4-17 15,-2 7-6-15,2 2 0 16,3-1 4-16,0 4-16 0,3 5 0 0,0 0-2 16,4-3-2-16,2 8 2 15,3-3-4-15,3-2 1 16,6 0-7-16,3-6-1 0,3-2 0 15,6-2 0-15,8-7 0 16,1 1 0-16,3-2-3 16,0-4 2-16,0 1 3 15,-6 0 1-15,-4-1-1 16,-2 1 1-16,-6 2-2 16,-6 3 2-16,-6 3 7 0,-12 5 3 15,-5-3-2-15,-1 5 1 16,-3-2-9-16,0 3-2 15,3-3-1-15,4-3 0 16,-1-5-3-16,6 0 2 16,3-6-28-16,3-7-10 0,6-3-12 31,3-5-1-31,3-6-29 16,3-4-35-1,3-6 40-15</inkml:trace>
  <inkml:trace contextRef="#ctx0" brushRef="#br0" timeOffset="63130.7289">19195 12912 84 0,'0'-6'33'0,"0"4"-18"0,6-1 9 0,-6 3 16 15,3-3-3-15,0 1-2 0,0 2 11 16,0 2 6-16,0 4-28 15,-3 4 7-15,-3 6 2 0,0 8-4 16,-6 5-2-16,-3 3-7 16,0 2-2-16,1 6-6 0,-1 5 0 15,0 3-7-15,0-1-3 16,-3 1-1-16,0-1 1 16,3-4-3-16,0-4 0 0,6-7 1 15,0-8 2-15,3-5-3 16,3-6 0-16,6-3-1 15,0-4 0-15,3-12 2 16,3-4 2-16,3-9-1 16,0-2 2-16,0-3-7 31,0 0 1-31,-3 1 1 0,-4 4 3 16,-2 3 0-16,-3 0 2 15,-3 0 0-15,-6 3 3 16,-3 0-5-16,1 2-3 15,-4 4 1-15,3-1 2 16,-3 2-13-16,3 1-5 0,-3 0-24 16,6-1-11-16,3 4-31 15,9-6-69 1</inkml:trace>
  <inkml:trace contextRef="#ctx0" brushRef="#br0" timeOffset="64269.5678">20567 12838 312 0,'-38'13'115'0,"32"-11"-62"0,0 1-64 15,6-3 16-15,6 0-6 16,3 0 2-16,6 0 4 0,3 5 4 15,-1-5-4-15,1 0-3 0,3-5 1 16,-3 0-2-16,3 2-1 16,-3 1 1-16,-1 2-1 0,1 2 0 15,-3 1 2-15,0 5-1 16,-6 2 2-16,-3 9 0 16,-6 2 3-16,-6 5 6 15,-3 6 2-15,-6 3-7 16,-3-1-2-16,-5 3-3 15,-1-3 1 1,0-2-4-16,6-3 0 16,3-5-12-16,6-3-5 15,6-2-28-15,6-6-10 16,6-2-42 0,3-6-50-16,9-5 46 15</inkml:trace>
  <inkml:trace contextRef="#ctx0" brushRef="#br0" timeOffset="64631.651">20972 13139 240 0,'-18'-5'90'0,"12"0"-48"0,4-3-47 0,2 2 15 16,2-2-2-16,4 1 3 0,0-7-9 15,3 1 0-15,3-3-2 16,0 3-3-16,3 2 2 0,-3 1 1 15,0 5 2-15,3 2 3 16,-3 6 4-16,0-1 0 16,-4 3 2-16,-2 3 0 31,-3 8 1-31,-6-3 7 0,-3 3 5 16,-5 0-2-16,-7 0 1 15,-3 0-3-15,-3-3-3 16,3-5-5-16,3-3-2 15,3-2-9-15,4-6-2 16,5-4-7-16,3-4 0 16,6 0-20-16,6-5-7 0,2-5-39 15,4 0-18-15,3-3-31 16</inkml:trace>
  <inkml:trace contextRef="#ctx0" brushRef="#br0" timeOffset="68513.4467">21972 12126 360 0,'-26'0'134'0,"20"-3"-72"0,3 1-57 0,3 2 30 15,0 0-8-15,3-3 4 16,3-2-11-16,3 2-4 16,5-2-9-16,4-1-1 0,6 1 1 15,6 2-1-15,6 1-1 0,2-1-3 16,1 1 1-1,-3-1-2-15,-4 0-1 16,-5-2 1-16,0-3-1 0,-3 0-18 16,0 3-8-16,-6-1-19 15,-4 1-8-15,-2 0-22 16,-6 0-8 0,-6-3-56-16</inkml:trace>
  <inkml:trace contextRef="#ctx0" brushRef="#br0" timeOffset="69082.1367">22029 11962 260 0,'-18'2'99'0,"15"-2"-54"0,0 0-28 15,3 0 27-15,3 3-10 0,0 0 0 16,3 2-6-16,0 3 0 16,0 5-16-16,0 11 4 0,3 5 4 15,-6 3-5-15,0 8 2 16,-6 2-4-16,-3 3 0 15,-6 3-3-15,0 4 1 16,-3-4 0-16,0-3 1 0,3-3-6 31,0-5-2-31,1-10-2 16,2-3-2-16,3-8-2 16,3-6 1-16,0-7 1 15,3-3 0-15,3-6-3 0,3-1 2 16,6-4-1-16,5 0 0 15,7-2 4-15,6 3 1 0,3-1-1 16,2 8 1-16,4 3-2 16,0 3 2-16,-6 5-2 15,-7 3-1-15,-2-1 1 16,-3 6-1-16,-6 2 2 16,-3 4 3-16,-6 4 4 15,-3 1 5-15,-9-1-4 0,-9 3 2 16,-9 0-5-16,-9 0-2 15,-8-7 0-15,-4-1-1 16,0-8-2-16,4-5 1 16,-4-6-2-16,-3-7-1 15,1-8-4-15,2-3-2 16,4-5-11 0,5 2-1-16,6-2-11 15,6 0-4-15,9-3-13 16,9 0-6-16,6 1-14 15,6-1-6-15,6 3-63 16,6 2-47-16,0 6 78 16</inkml:trace>
  <inkml:trace contextRef="#ctx0" brushRef="#br0" timeOffset="70161.6658">22755 11999 172 0,'-3'-5'66'0,"3"-1"-36"0,0-2-13 0,0 3 20 15,0 0-2-15,0-1 2 16,0 1-3-16,0 0-1 16,0 0-18-16,0 2 6 0,0 0 6 15,0 1-9-15,-3-1-2 0,0 3-7 16,0 0-4-16,3 0-2 16,0 0 0-16,-3 0-2 15,3 0 2-15,-3 0 0 16,3 3 1-16,0-1 0 0,-3 1 2 15,3 2-1-15,0 3 0 32,-3 3-1-32,3-1 2 0,0 17-1 15,-3 2 2-15,-2 11-2 16,-1 2 2-16,-3 6 0 16,0 2 3-16,0 8-7 15,-3 3-2-15,0 8 1 16,-3-6 3-16,6-5-2 15,0-2-2-15,0-8 0 0,3-9 1 16,0-7 1-16,3-6 3 16,0-7-5-16,3-8-1 15,0-9 0-15,3-7 0 16,-3-6-3-16,3-5 0 16,0-5 2-16,-3-3 0 15,0 1-2-15,-3-4 0 0,-3 3 2 16,0 3 2-16,-2 3-2 15,-4 2 0-15,0 3 1 16,-3 2 2-16,-6 6-3 16,3 5 0-16,-3 2-1 0,0 6 0 15,1 3 0-15,-1 5 0 32,3 2 2-32,3 6 0 0,0-3 0 15,6 0 0-15,0-2-3 16,3-1 2-16,3-2-1 15,6 0-2-15,6-3 3 16,3-5 2-16,3-2 0 16,9-4-1-16,6-4-8 15,-1-4-5-15,4 1-22 0,0-3-8 16,-3-5-32-16,-1-3-13 16,4-5-43-1</inkml:trace>
  <inkml:trace contextRef="#ctx0" brushRef="#br0" timeOffset="72316.2775">23318 11361 176 0,'6'-16'68'0,"-3"8"-36"0,3-5-7 0,-3 8 25 15,0 0 3-15,0 2 6 16,-3 3-9-16,0 5-3 16,-3 6-26-16,-3 7-2 0,-9 9 2 15,-6 7-12-15,-6 11-2 32,-6 24-3-32,-5 2 2 0,-13 1 6 15,-14 2 4-15,2 3-2 16,7-6 0-16,5-5-6 15,12-8 0-15,7-7-5 16,8-12 0-16,6-9-3 16,6-4-1-16,9-13-4 0,9-5 1 15,9-13 2-15,12-11 3 16,11-10 0-16,4-4-1 0,6-1-2 16,-7-1 1-16,-5 3 1 15,-6 2 2-15,-6 6 1 16,-7 3 1-16,-5 4 4 15,-6 1 5-15,-6 3-7 32,-6 4-1-32,-6 4-5 0,-2-1-1 15,-7 3-1-15,6 3 0 16,0-1-11-16,0 1-7 16,3 0-14-16,3-1-6 15,3 1-22-15,6 0-11 16,3-1-32-16,6 1-11 15,0-1 7-15</inkml:trace>
  <inkml:trace contextRef="#ctx0" brushRef="#br0" timeOffset="76315.9653">22300 13145 356 0,'-24'-6'134'0,"24"4"-72"0,3-1-66 0,-3 3 39 15,12-5-8 1,3-1-11-16,3-2-6 16,8-2-7-16,10 2 0 0,6 0 0 15,2-3-1-15,1 3-2 16,-6 3 1-16,-6 5 1 0,-7 5-1 15,-11 3 2-15,-9 6 4 16,-12 4 4-16,-15 11-2 16,-11 8 0-16,-7 3-1 0,0 2 2 15,4-2-5-15,2-3-1 16,3-3-4-16,3-4-1 16,6-7-15-16,10-7-4 15,5-11-19 1,9-7-5-16,5-11-12 15,10-16-5-15,15-9-16 16,9-7-4-16,5 3 4 16,4-3 0-1,0 0 43-15,-4 0 68 16,-2 3 35-16,-1 5 0 16,-5 8-3-16,0 5-7 0,-9 5 0 15,-12 9-32-15,-10 7 4 0,-5 11 1 16,-6 8-6-16,-5 10-1 15,-10 11-5-15,-3 16-1 16,-12 6-1-16,0 4 0 0,-2-5-3 16,-1-5 1-16,3-5-9 15,9-6-2-15,6-7-5 16,13-9-1-16,8-7-1 0,8-11-2 16,10-8 0-16,0-8 3 15,12-8-2-15,-3-8 1 16,-1-3 0-16,-5 4 0 15,-6-1 4-15,-12 3 1 32,-9 5 7-32,-9 8 4 0,-3 5-7 15,-3 6-4-15,-2 5-5 16,2 0-1-16,3 0-3 16,9 0-1-16,6-3-32 15,9-2-13-15,6-3-54 16,5-3-22-16,1-2-23 15</inkml:trace>
  <inkml:trace contextRef="#ctx0" brushRef="#br0" timeOffset="77100.7576">21925 13735 376 0,'-9'2'143'0,"15"1"-78"0,18-3-74 0,-4 0 25 16,28 0-7-16,12 0 2 16,5 2-3-16,7 1-3 15,14 2-2-15,3 1-3 0,-5-1 1 16,-4 0-1-16,3-5 2 15,-2 0-3-15,-1-2 0 0,-21-1-10 16,-11 0-5-16,-18 3-6 16,-18 3-1-16,-18 5-7 15,-21 3-2-15,-12 2 13 16,-17 0 9-16,-28-2 6 16,-2-4 5-16,0 1 0 15,-3 0-1-15,-4-2 14 0,13 2 7 16,14 0 5-16,13 2 4 15,14-5 1-15,12 1 1 16,15-4-2-16,21-2-1 16,18-5-5-16,15 0-3 15,5-3 0-15,16-3-1 0,14 3-9 32,4-2-2-32,-10 2-5 15,1 0-1-15,-1 0-1 16,-3 3 1-16,-5-1-11 0,-6 1-2 15,-10 2-22-15,-8 3-9 16,-9 0-27-16,-1 0-12 16,-11-5-94-1</inkml:trace>
  <inkml:trace contextRef="#ctx0" brushRef="#br0" timeOffset="353219.0939">19344 7435 260 0,'-15'-11'99'0,"18"9"-54"0,0 2-33 16,0 2 26-16,3 6 2 16,0 8 3-16,3 8-10 15,0 16-5-15,3 12-16 16,-3 7-3-16,0 7 1 0,0 5-6 16,0-2-2-16,-3 2-1 0,-1-4-1 15,1-9-9-15,0-11-4 16,-3-7-22-16,0-8-8 15,-3-8-32-15,0-8-13 16,0-16-37 0</inkml:trace>
  <inkml:trace contextRef="#ctx0" brushRef="#br0" timeOffset="353450.9722">19439 7504 384 0,'-12'-6'143'0,"15"4"-78"0,3-1-71 0,-3 0 25 16,6 1-4-16,-3-1 3 0,3 3-7 15,3-3-4-15,3 1-4 16,6-1-3-16,3-2 1 0,-1 0-10 16,10 2-4-16,-6 3-42 15,-6 3-16-15,-6 4-43 16,-3 4-19-16,-6 0 25 31</inkml:trace>
  <inkml:trace contextRef="#ctx0" brushRef="#br0" timeOffset="353619.3476">19433 7797 320 0,'-23'27'121'0,"26"-27"-66"0,0 2-58 0,0-2 22 16,2-2 3-16,4-1 6 0,3-2-8 15,0-6-2-15,3 1-10 16,0-4-5-16,3 1-2 0,0 0-10 0,3 0-2 16,-1-1-34-16,7 1-15 15,-3-3-90 1</inkml:trace>
  <inkml:trace contextRef="#ctx0" brushRef="#br0" timeOffset="354050.8159">19517 8210 324 0,'-18'24'121'0,"18"-24"-66"0,0 0-49 0,0 0 25 31,0 0-4-31,3-8 3 0,3-3-10 16,6 1-4-16,6-3-9 15,5-1-7-15,10-2-3 0,0 1 2 16,0-1 2-16,-1 0-33 16,-2 0-13-16,0 0-31 15,-6 0-10-15,-6-5-44 16</inkml:trace>
  <inkml:trace contextRef="#ctx0" brushRef="#br0" timeOffset="354335.2566">19811 7488 316 0,'-3'-11'121'0,"6"6"-66"0,6 2-33 15,-3 3 31-15,0 3-8 0,0 5 0 16,0 5-10-16,3 8-4 16,0 8-17-16,0 8-7 0,-3 11-2 15,0 2 1-15,-3 8 1 16,0 3-6-16,-3 3 0 0,0-1-12 16,3-2-3-16,0-5-15 15,0-11-7-15,0-8-22 16,0-8-11-16,0-11-43 15,0-10-18-15,3-21 11 16</inkml:trace>
  <inkml:trace contextRef="#ctx0" brushRef="#br0" timeOffset="354635.7539">19922 7601 300 0,'-6'-47'112'0,"6"36"-60"0,3-5-45 0,3 8 23 16,-1 1-7-16,1-1 0 15,3 2-6 1,6 4-2-16,3 2-9 16,9 0-4-16,0 2-1 0,-1 4 7 15,-2 2 7-15,-6-1 4 16,-3 7 3-16,-6 7 1 0,-9 5 1 16,-6 6-7-16,-9 0 0 15,-6 2-6-15,-3 1-1 16,1-6-6-16,2-5-1 0,0-3 1 15,6-3 0-15,3-5-18 16,0-2-5-16,3-3-26 16,3-5-9-16,3-6-43 15,6-5-17-15,3-10-33 16</inkml:trace>
  <inkml:trace contextRef="#ctx0" brushRef="#br0" timeOffset="354951.1591">20249 7567 216 0,'-6'0'82'0,"9"-3"-44"0,0-4-9 31,0 1 30-31,0 4-1 0,0-4 2 16</inkml:trace>
  <inkml:trace contextRef="#ctx0" brushRef="#br0" timeOffset="355251.4024">20267 7538 604 0,'6'0'41'0,"-3"3"-7"16,-3 7-9-16,0 6-2 16,-3 8-3-16,0 10-3 15,0 1-5-15,-3 2 0 16,0 5-7-16,0-2-1 0,3-3-4 15,0 0-1-15,3-3 1 16,0-2 2-16,3-3-3 16,0-2-2-16,3-6 2 15,3-3 2-15,0-7 0 0,0-3-1 16,0-3-2-16,0-2 1 16,3-3 1-16,2 0 2 0,4-3-3 31,0 0 0-31,3-2-10 15,3 0-5-15,0-3-12 16,-4 0-5-16,1-3-20 16,-3 1-8-16,-3-3-39 15,0-3-14-15,-6-3-18 16</inkml:trace>
  <inkml:trace contextRef="#ctx0" brushRef="#br0" timeOffset="355520.4486">20320 7543 372 0,'-17'6'140'0,"14"-6"-76"0,3 0-48 15,0 0 32-15,0 0-6 16,0 0-1-16,6-6-11 0,2-2-4 16,7-2-15-16,3-3-7 0,6-1 0 15,6-2-1-15,3 3 1 16,-1 3-2-16,-2 2-2 31,-3 0-8-31,-3 2-3 0,-6 1-16 16,-4 5-8-16,-5 0-28 15,-3 3-10-15,-6 5-65 16,0 2-72 0,-6 1 69-16</inkml:trace>
  <inkml:trace contextRef="#ctx0" brushRef="#br0" timeOffset="355766.9883">20356 7813 412 0,'-21'11'154'0,"21"-11"-84"0,0 0-62 0,0 0 34 16,3-3-6-1,3 0 2-15,6-4-18 16,3-4-7-16,6 0-8 15,3 3-4-15,2 0 0 0,-2-2-6 16,3 2 1-16,-3 0-29 0,0 5-11 16,-3 1-26-16,-1 2-8 15,-2 2-71 1,3-2-58-16,-9-2 83 0</inkml:trace>
</inkml:ink>
</file>

<file path=ppt/ink/ink3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3:40:09.172"/>
    </inkml:context>
    <inkml:brush xml:id="br0">
      <inkml:brushProperty name="width" value="0.05292" units="cm"/>
      <inkml:brushProperty name="height" value="0.05292" units="cm"/>
      <inkml:brushProperty name="color" value="#FF0000"/>
    </inkml:brush>
  </inkml:definitions>
  <inkml:trace contextRef="#ctx0" brushRef="#br0">4685 5940 216 0,'0'0'0'0,"-3"-5"60"15,3 2 1-15,0 3-1 16,0 0-7-16,3 11-13 16,0-4-5-16,2 33-20 0,1-5-2 0,3 28 0 15,0-10-7-15,-3 34-3 16,0-13 9-16,0 16 4 15,0-10-6-15,0-6-3 0,-3-11-7 16,3-10 0-16,-3-8 0 16,0-34 0-16,0-1-3 15,-12-26 0-15,3 3-1 16,-6-21 3-16,3 5 0 16,-9-8 1-16,3 5 0 15,1 24 2 1,2 0 5-16,-6 27 4 15,6-4 2-15,0 30 3 16,3-7 2-16,0 17 1 16,0-7-6-16,3 5-3 15,3-8-8-15,3-3-1 16,0-5-3-16,6-8-2 0,0-5-13 16,12-14-4-16,-3-2-9 15,24-21-4-15,-10 3 1 16,10-30 2-16,-6 8 11 15,0-8 7-15,-4 9 8 0,-5 7 3 16,-3 3 15-16,-3 10 8 16,-3 3-1-16,-3 19-2 15,0-1-2-15,-4 12 0 0,-2-4-2 16,0 9-1-16,-3-4-5 16,0 1 0-16,0-3-5 15,0-5-2-15,-3-3-9 16,0-13-5-16,0 0-11 15,0-31-5-15,0 2-2 32,-9-19 1-32,3 6 15 0,-3-14 8 15,1 8 5-15,-1 1 4 16,0 7 19-16,3 11 8 16,0 5-12-16,6 11-5 15,0 2-7-15,6 6-4 16,0 2-3-16,3 3 1 0,0 0-1 15,2 0 0-15,1 0-7 16,6-5-2-16,-3 0-18 16,12-19-7-16,-3 3-14 15,5-11-6-15,-5 3 19 16,0-11 9-16,-3 6 14 0,-3-16 7 16,-3 7 9-16,-12-4 6 31,0 4 24-31,-15 1 12 0,3 5 4 15,-3 8 1-15,3 5-10 16,3 16-1-16,0 0-11 16,3 32-4-16,3-3-7 15,12 37-2-15,-3-10-6 16,15 37-3-16,-6-14-2 16,5 22 0-16,-2-11-2 0,0 0 2 15,-3-13-4-15,0-9 0 16,-3-9-10-16,-3-17-3 15,-4-5 2-15,-5-26 3 16,0-1 2-16,-23-20 5 16,2 2 1-16,-21-16 3 15,6 6-1-15,-2-3 2 0,5 2 13 32,3 6 7-32,6 3-7 15,3 4-4-15,3 1-7 0,9 8-4 0,1 0-3 0,10 2-1 16,1 0 2-16,21-2 0 15,-3 0 3-15,12-9 1 32,-6 1-23-32,2-13-12 0,-5 5-21 15,6-19-9-15,-6 8-3 16,-1-18 1-16,-5 8 30 16,-6-14 17-16,-3 8 18 15,-9-5 8-15,0 9 33 16,-6 6 17-16,3 7-10 15,-3 17-6-15,3 1-14 0,0 26-6 16,0-2-7-16,9 34 0 16,0-5-9-16,12 36-2 15,-3-12-1-15,14 29 0 16,-5-11-2-16,6 0 1 16,-6-14-15-16,-1-4-5 15,-2-11-11 1,-3-16-5-16,-3-5-7 15,-9-30-2-15,0 1 9 16,-18-22 8-16,0 4 12 16,-21-9 7-16,3 3 16 0,-2 2 6 15,2 3 16-15,0 3 9 16,6 2-4-16,3 6-2 16,3 0-17-16,7 5-6 0,-1 0-8 15,12 2-1-15,-3 1-1 16,14 0-2-16,-2-1 1 15,15-4 1-15,-3-1-1 16,9-5 2-16,-7 0-9 16,4-2-3-16,-3-1-11 15,-3-5-5 1,-3 3 0-16,-3-6 3 16,-4 3 12-16,1 1 6 15,-6 1 11-15,0 9 6 16,-3 0 9-16,0 7 4 15,-3-2-6-15,0 14 1 16,0-4-12-16,0 11-3 16,0-2-4-16,3 5 1 0,-3-6-4 15,3 6-2-15,0-3 2 16,3 0 2-16,-3-2-16 16,3-11-6-16,0 0-21 0,2-11-9 15,-2 1-5-15,6-12-4 16,-3 1 23-16,3-8 9 15,-3 5 32-15,-6 3 14 0,0 2 34 16,-6 6 15-16,0 0-20 16,3 10-9-16,0 0-17 15,0 8-3-15,0-2-5 16,3 0 2-16,0-1-2 16,0 6 0-16,-3-3-7 31,3-7-2-31,0-4-7 0,2 1 0 15,-2-3-10-15,3-11-2 16,0 3-10-16,3-10-2 16,0 2 4-16,3-3 3 15,-3 4 12-15,0-1 7 16,0 2 5-16,0 7 5 0,-3-1 7 16,-1 5 4-16,1 0-8 15,3 6-4-15,0-3-3 16,0 0 1-16,-3 0-5 15,3 0-1-15,-3 0 0 0,3-5 0 16,-3-1 0-16,-3-4 0 16,0-1 0-16,-3-5 0 15,0 3 0 1,-3 0 0-16,0 2 0 16,0 6 2-16,0 0-1 15,0 13 2-15,0 0 7 16,-3 7 3-16,0-1 7 15,0 9 2-15,0-4 2 16,3 2 0-16,0-2-13 16,0-3-7-16,0-3-7 0,3-3-1 15,0-2-11-15,6-8-3 16,-4 0-7-16,7-10-1 16,-3 2 5-16,3-5 5 15,-3-1 7-15,3-2 5 16,0 3 3-16,-3 0 1 0,0 0 6 15,-3 7 6-15,0 1 3 16,0 5 0-16,0 0-3 16,-3 11-2-16,0-1-2 15,0 6 0-15,0-3-2 0,2 3-1 16,1-2-3-16,0-4-2 16,0-2 1-16,3-8 1 31,-3 0-8-31,6-13-3 0,-3 0-13 15,6-9-6-15,0 4 4 16,0-9 3-16,-3 6 13 16,-3 5 7-16,-1 3 25 15,-2 16 14-15,0-3-6 16,-3 10-3-16,0-2-11 16,0 8-3-16,0-3-9 0,3 3-4 15,0-2-10-15,3-4-5 16,-3-2-22-16,6-8-8 15,-3 0-26-15,0-8-11 16,0 0-63 0,0-16-37-16,0 3 88 15</inkml:trace>
  <inkml:trace contextRef="#ctx0" brushRef="#br0" timeOffset="399.9989">6595 6048 252 0,'0'-23'96'0,"0"23"-52"0,0-8-10 0,0 5 36 16,0 6-21-16,0-3-5 16,0 13-13-16,0 0-5 0,0 19-14 15,0-6 3-15,3 22 3 0,0-8-10 16,-3 20-4-16,0-7 3 16,0 8 3-16,0-8-8 15,0-3-2-15,0-10-8 16,6-8-2-16,-3-3-15 15,3-21-6-15,0 0-4 0,0-21 1 16,0 2 17-16,-6-10 9 16,0 2 6-16,-12-2 4 15,0 3 8-15,-8 7 3 16,2 0 20-16,-6 11 11 16,3 0 3-16,0 14 2 31,3-4-19-31,9 4-7 0,0-4-17 15,18 1-6-15,-3-1-7 16,12-2-3-16,0 0-31 0,9-13-10 16,-3 2-51-16,8-13-22 15,-2 3-39 1</inkml:trace>
  <inkml:trace contextRef="#ctx0" brushRef="#br0" timeOffset="1181.046">7411 5932 236 0,'-9'-48'88'0,"9"48"-48"0,-21-58-36 0,18 48 21 16,-9-20 6-16,1 9 8 15,-16-10 12-15,6 4 5 16,-6 16-29-16,3 4-7 0,6 30-2 15,1-1-10-15,14 46-2 16,0-7-4-16,12 45-2 0,-1-16 1 16,4 29-1-16,-3-18 4 15,3 10 2-15,-3-16-2 16,0-8-3-16,0-13-18 16,0-18-9-16,-3-11 0 31,-3-35 3-31,0-2 13 0,-18-26 6 15,3 2 0-15,-24-8 3 16,7 3 10-16,-10 0 5 16,6 2 14-16,0 6 4 15,7 3-5-15,2 2-4 16,3 2-16-16,12 1-6 16,3 0-4-16,9-1-1 0,0 4 3 15,21-6 2-15,-3 3-2 16,17-11 0-16,-5 2-30 0,9-9-14 15,-6 1-35-15,2-1-12 16,-5 1-41 0,3-1-30-16,-4 7 77 31,-5 3 289-15,-9 15-80-1,-3 1-20-15,-6 18-53 16,0 0-26-16,-6 6-12 15,0-6-5-15,-3 11-4 16,0-6-5-16,0 0 1 0,0-2-8 16,3-5-2-16,0-3-16 0,0-8-6 15,0-3-20-15,3-13-8 16,0 3-23 0,8-14-47-16,-2 3 33 15</inkml:trace>
  <inkml:trace contextRef="#ctx0" brushRef="#br0" timeOffset="1363.112">7640 6350 236 0,'3'-3'88'0,"-3"3"-48"0,3 0-40 16,-3 0 16-16,3 0-9 0,0 0-2 16,0-2-5-16,0-1 0 15,3 0 0-15,-3 1-3 0,3-4 2 16,0 4-10-16,0-1-5 16,-3 1-6-16,3 2 1 31,-3 0-6-31,3 0 0 15,-3 0-6-15,3 0-2 0,-3 0-18 16,0 0-17 0,0 0 28-16</inkml:trace>
  <inkml:trace contextRef="#ctx0" brushRef="#br0" timeOffset="1664.4242">7700 6580 160 0,'-12'5'63'0,"12"-5"-34"0,-9 0-3 0,9 0 23 15,-3-2-9-15,0-1-1 16,0 1-13-16,0-1-4 16,0-2-13-16,0-1-5 0,3 1-3 0,0 0-12 15,0-1-5-15,0 1-67 16,0 3-72 0,0-1 39-16</inkml:trace>
  <inkml:trace contextRef="#ctx0" brushRef="#br0" timeOffset="2934.063">7542 6398 184 0,'-33'-6'68'0,"33"6"-36"0,-12-21-15 16,12 16 22-16,0 0-11 15,0-1-4-15,0 4 6 0,0-1 5 16,0 3-18-16,0 0 2 0,3 8-1 16,0 0-4-16,0 16 2 15,0-6-3-15,0 11 0 16,0-2-1-16,0 10 2 16,-3-5-5-16,0 2-1 0,0-5 0 15,0 3 2-15,0-6-5 16,0-5-3-16,0-2 1 15,0-8 0-15,0-4-1 16,6-9-2-16,-3-1 1 16,6-18-1-16,-3 3 0 15,3-20 0 1,0 7 0-16,6-6 2 16,-3 5-3-16,3-2 0 15,-1 4-10-15,4 4-5 16,-3 5-21-16,0 5-9 15,-3 3-11-15,0 7-4 16,0 1-9-16,0 13-4 16,-3-3 8-16,0 11 11 15,-3 0 42-15,-1 8 62 0,-2-6 28 16,-3-2-11-16,0-2-8 16,0-4-15-16,0 1-4 15,3-11-22-15,0 0-1 0,0-14 0 16,0 1-2-16,3-8 0 31,0 3-11-31,0-6-1 0,0 5-2 16,3-2 2-16,0 5-1 15,0 3-1-15,0 0 3 16,3 7 0-16,-3 4-6 16,0 10 0-16,-3-3 1 15,-3 24 1-15,3-5 1 16,-12 10 2-16,6-2 8 0,-6 5 3 15,0-5 5-15,-3-3 3 16,3-5-5-16,-6-3-1 16,3-3-9-16,-3-10-2 15,3-2-4-15,0-14-1 16,3 0-4-16,3-21 1 16,0 5-5-16,9-16-1 0,0 8-2 15,3-5 0-15,0 3 4 0,6 5 3 16,0 5-4-16,3 6 1 15,0 2 4-15,2 13 2 16,-2 0 4-16,-3 14 3 16,-3 0 7-16,-6 20 2 31,0-4-1-31,-6 7 2 16,0-7-2-16,-3 7 2 0,0-5-4 15,0 0 1-15,0-5-7 16,0-5-1-16,0-4-4 15,3-12-3-15,0 0-3 16,6-16 1-16,0 2-4 16,9-23-1-16,-3 4-2 0,6-7 0 15,-3 6-2-15,5-9-1 16,-2 8 5-16,0 3 4 16,-3 5 4-16,0 11 3 15,0 0 6-15,-3 15 6 16,-3 1-3-16,-4 21 2 15,1-3-1 1,-3 11 1-16,0-6-2 16,0 6-1-16,0-8-5 15,3-3-3-15,-3-2-5 0,3-9-2 16,-3-2-6-16,6-13 0 16,-3 0-5-16,3-25-2 15,-3 7 6-15,3-12 5 16,0 3 5-16,3-2 2 0,-3 5 3 15,0 5 3-15,0 3 13 16,-4 8 6-16,1 2-8 16,0 14-2-16,0-1-8 15,0 9-4-15,0-3-1 16,0 18-1-16,0-4-40 16,0 9-15-16,0-4-118 15</inkml:trace>
  <inkml:trace contextRef="#ctx0" brushRef="#br0" timeOffset="4003.2711">8867 5895 192 0,'12'-42'71'0,"-12"42"-38"0,8-22 1 0,-5 17 29 16,0 5-15-16,0 0-2 15,-3 19-23-15,0-3-9 16,0 34-8-16,0-8 4 0,-3 32 3 16,0-10 0-16,-6 26 2 15,1-16-2-15,-1 13 0 16,0-13-5-16,3 3-3 0,0-14-5 15,3-15-2-15,3-6-8 16,3-26-4-16,0-3-3 16,3-28 0-16,0 1-2 0,-6-31 2 15,0 6 4-15,-15-6 6 16,3 5 6-16,-9 8 3 16,3 1 6-16,-6 15 5 15,4 2-3-15,2 12 2 0,3-1-7 16,3 16-1-16,3-2-2 15,9 10-2-15,0 0 1 16,15-2-1-16,-3-3-3 16,15-6 2-16,-7-2-6 31,13-8-3-31,-6 0-14 0,3-13-7 16,-4 2 0-16,4-10 4 15,-3 3 13-15,0-1 5 16,-6 3 7-16,-1 0 1 15,-2 3 3-15,-3-3 3 16,-3 3 0-16,0-3 2 16,-3 3-2-16,-3-6 0 0,0 4-1 15,-3-1 0-15,0 2 11 16,-3 4 7-16,0 2 2 0,-6 5 1 16,0 3-10-16,0 14-2 15,0-4-1-15,0 17 0 16,0-4-2-16,3 20 1 31,0-9-2-31,0 6 2 16,0-3-6-16,3-3-3 0,0-5-4 15,6-7 1-15,0-4-4 16,3-10 1-16,0-3-11 16,6-18-6-16,0 2-19 15,3-20-8-15,-4 4-12 16,4-12-2-16,-3 4 13 0,-3 1 9 15,0 5 46-15,-3 5 19 16,-3 5 25-16,0 11 9 16,0 0-7-16,0 14-4 15,0-4-10-15,3 9-3 16,0-3-14-16,2 16-5 16,1-3-12-16,3 5-2 0,-3-2 0 15,6-3 1-15,-3 0-19 16,3-7-7-16,-3-4-28 15,0-10-10-15,-4 0-47 16,1-21-61-16,-3 0 48 16</inkml:trace>
  <inkml:trace contextRef="#ctx0" brushRef="#br0" timeOffset="4188.1512">9426 6096 340 0,'-6'5'126'0,"6"-5"-68"0,-6 40-39 16,6-35 34-16,-6 11-20 15,0 0-4-15,-6 16-11 16,4-6-1-16,-10 25-10 16,3-9 5-16,-3 11 1 0,3-8-6 0,3 5-4 15,0-10-11-15,9-6-3 16,0-5-25-16,9-13-11 16,0-3-29-16,9-18-10 15,-3 2-66 1</inkml:trace>
  <inkml:trace contextRef="#ctx0" brushRef="#br0" timeOffset="4619.0648">9641 5786 288 0,'-12'-13'110'0,"12"13"-60"0,-6-5-39 0,6 2 28 15,-3 3-6-15,0 0 1 16,-3 16-11-16,0-3-3 15,0 27-12-15,0-8 6 0,0 31 5 0,0-10-6 16,3 29 0-16,0-13-9 16,6 5-3-16,0-10-1 15,6-1 0-15,0-7-11 16,6-14-5-16,-3-5-8 16,3-21 0-16,-1-3 2 0,-2-31 1 15,-3 2 5-15,-9-16 5 16,0 8 6-16,-21-8 3 15,4 3 6-15,-10 3 5 16,3 2 19-16,0 6 9 16,3 2-10-16,3 2-3 15,4 4-14 1,5 2-4-16,0 3-6 16,15 2-1-16,0 0 1 15,20 1 0-15,-2 2-16 0,15-3-4 16,-6 0-28-16,2 1-11 15,-5-1-46-15,6-2-19 16,-6 0 9 0</inkml:trace>
  <inkml:trace contextRef="#ctx0" brushRef="#br0" timeOffset="5137.3284">9742 5911 280 0,'-12'-5'107'0,"12"5"-58"0,6-16-44 0,-3 13 24 16,0-2-7-16,0-1 1 0,6 6 5 15,0 0 3-15,2 8-17 16,-2 0 1-16,6 24-1 0,-3-6-1 0,0 19 0 15,-3-5-7-15,0 18-2 16,-3-7 0-16,-3 15 0 16,0-11-2-16,-3-2-2 15,0-8 1-15,0-8-1 16,0-5-7-16,0-11 0 16,0-5 1-1,3-27 1-15,-3 4 0 16,6-20 4-16,0 6-2 15,6-6 1-15,-3 4 0 16,14-1-2-16,-2 3-2 16,6 7-1-16,-6 1 1 15,6 11 4-15,-7-1 1 16,-2 11 3-16,-3-3 1 0,-6 14 1 16,-3-3 0-16,-12 13 2 15,3-3-3-15,-15 3 0 16,3-2-1-16,-5-1-2 15,2-7-2-15,-6-9-1 16,6 1-18-16,6-16-9 0,3 2-28 16,9-10-11-16,0-1-72 15</inkml:trace>
  <inkml:trace contextRef="#ctx0" brushRef="#br0" timeOffset="6268.4496">10209 6331 288 0,'-12'-2'107'0,"12"2"-58"0,-15-16-35 16,15 13 28-16,0-7-27 15,0 2-8-15,3-8-7 16,0 3-2-16,6-1 2 16,0 4 0-16,6-1 0 0,-3 1 0 15,3 4 0-15,0 1-14 16,2 8-3-16,-2-1 11 0,0 12 5 15,0-1 2-15,-9 5-1 16,0-2 7-16,-6 13 3 16,0-5 6-16,-6 5 4 15,0-5 3-15,-6-3 3 16,3-2-10-16,-3-9-4 0,3-2-7 31,-2-10-4-31,2-1-3 0,3-13 1 16,3 3-15-16,6-6-4 15,0 4-12 1,9-4-5-16,-1 3-22 0,13 3-8 16,-3 2-26-1,6 3-42-15,-3 3 44 16,2 2 261 0,-5 6-59-1,-3 0-10-15,-9-1-37 16,0 1-21-16,-6-3-22 15,0 0-10-15,0-8-7 16,0 3-6-16,6-11-1 0,-3 3-1 16,9-8 3-16,-3 2-9 0,8-5-1 15,-2 3-1-15,6 3 0 16,-6 2 2-16,6 13 1 16,-6 0 8-16,0 14 5 15,-4-3 7-15,-2 13 5 16,-3-5 5-16,-6 5 2 0,0-2 1 31,-6 7 0-31,0-2-9 16,-6 2-4-16,0-5-4 0,-8-2 0 15,2-3-4 1,-6-11-2-16,3 0-9 0,-3-10-5 16,3 0-11-16,6-14-3 15,3 3-12-15,9-15-3 16,0 4-8-16,9-18-2 0,-3 6-4 15,9-9-3-15,-3 8 13 16,6-7 7-16,-3 7 25 16,3-2 11-16,-3 5 29 15,-1 5 13-15,-2 5 16 16,3 12 8-16,0-1-8 16,3 16-3-1,-3 0-12-15,-3 23-2 16,0-1-16-16,-3 23-3 15,0-6-7-15,-4 20 0 16,1-12-5-16,0 17-2 16,0-9-2-16,0 1-3 15,-3-9-19-15,3-12-8 16,0-3-24-16,3-27-10 0,0 0 11 16,3-21 6-16,0 3 17 0,3-13 7 15,-3 4 12 1,0-9 4-16,-1 4 39 0,-2 1 16 15,0 5 3-15,-6 5 3 16,0 2-12-16,-6 14-3 16,0 0-15-16,-6 8-7 0,0 0-5 15,-2 11 0-15,-1-3 9 16,3 5 5-16,0-5-13 16,6 2-4-16,0-2-10 15,12 0-2-15,0-3-2 16,9-2 0-16,-1-1-11 31,4-4-7-31,-3-1-11 0,6-8-6 16,-3 1-33-16,0-4-13 15,-4 4-86 1</inkml:trace>
  <inkml:trace contextRef="#ctx0" brushRef="#br0" timeOffset="8643.6819">11662 5535 152 0,'-3'-16'57'15,"3"16"-30"-15,0-13-7 0,0 10 19 0,3 1 9 16,0-1 8-16,0 6-17 15,-3-1-6-15,3 20-19 16,0-4-4-16,-1 30-3 0,1-9-3 16,0 33-3-16,-3-11 2 31,0 21 0-31,0-16-1 0,-3 5 1 16,0-10 0-16,1-5 1 15,-1-9-2-15,0-12-2 16,0-6-2-16,-3-16-1 15,3-2-3-15,-3-22 1 16,3 3 3-16,-12-10 1 16,3 2 1-16,-9 2 2 0,3 1 5 15,-3 11 6-15,4 2-3 0,-1 13 0 16,3 0-6-16,3 16-3 16,0-5-3-16,3 13-1 15,3-5 2-15,6-1 0 16,0-4-2-16,9-3 2 15,0-6 1 1,15-12 2-16,-3-1-12 16,14-18-6-16,-5 2 4 15,9-10 2-15,-6 2 3 16,5-10 5-16,-5 3 1 16,-3-6 1-16,-3 6 2 15,-4-4 1-15,-2 4-4 16,-3-3 1-16,-3 2 0 0,-6-2 2 15,0 6-1-15,-6-1 2 16,0 5 7-16,-6 3 3 16,0 3 0-16,-6 8 2 15,3 2-4-15,-6 16 1 16,0-2-3-16,-3 15 2 16,3-2-6-16,0 11-1 0,3-6-2 15,4 3-2-15,-1-6 1 0,6 0-1 16,0-2-5-16,6 0 1 15,-1-5 0-15,7-9 2 16,0 1-26-16,6-9-8 16,-3 1-26-16,18-11-11 31,-6 0-54-31</inkml:trace>
  <inkml:trace contextRef="#ctx0" brushRef="#br0" timeOffset="9128.4049">12310 5498 272 0,'-20'-24'104'0,"20"24"-56"0,-18-39-58 0,18 31 16 16,-6-11 0-16,0 3 6 16,-6-2 16-16,3 2 7 15,0 0-18-15,0 3 8 0,0 7 3 16,0 4-11-16,3 15-4 15,3 0-8 1,3 27-4-16,0-6 0 16,3 40 1-16,0-13-1 0,-3 42 2 15,0-15-2-15,0 33 2 16,0-20-2-16,-3 2-1 16,0-15 1-16,0-9-1 15,0-13-18-15,0-18-8 16,1-9-19-16,2-28-8 0,0 0-13 15,-6-35-4-15,0 5-2 16,-9-21 13 0,3 9 48-16,-18-12 51 15,6 6 28-15,-3 0 9 16,7 6 2-16,-4-1-17 16,6 5-5-16,0 4-33 0,3 1-12 0,9 7-6 15,0 1-7-15,18 4 1 16,0-1 0-16,18 1 0 15,-6 2-40-15,14 0-15 16,-5 0-55-16,21-3-20 16,-10 3 16-1</inkml:trace>
  <inkml:trace contextRef="#ctx0" brushRef="#br0" timeOffset="9475.3457">12456 6054 264 0,'-20'10'101'0,"20"-10"-54"0,-6 8-48 16,6-8 18-16,0 0-10 15,0 0-2 1,0 5-2-16,0 1-3 16,0 4 1-16,0-2-1 0,0 8 0 15,0-3 0-15,-6 6 0 16,3-3 0-16,3 2 2 16,0-2-10-16,-3-3-2 15,0-2-8-15,3-3-2 16,0 0 6-16,0-5 6 0,0-1-11 15,3-2-4-15,0 0-72 16</inkml:trace>
  <inkml:trace contextRef="#ctx0" brushRef="#br0">12441 5853 280 0,'-17'-8'107'0,"17"8"-58"0,-6-6-48 0,6 4 19 16,-3-1 2-16,0 3 4 15,-3 0-14-15,3 0-5 16,3 3-4-16,0-1-3 0</inkml:trace>
  <inkml:trace contextRef="#ctx0" brushRef="#br0" timeOffset="10129.0602">12662 5935 260 0,'-3'21'96'0,"3"-21"-52"0,-6 34-34 0,6-31 23 31,-3 15-9-31,0-2-2 0,-3 13 3 16,0-5 1-16,-3 8-13 15,3-6 1-15,-3 1 0 0,3-6-7 16,3-3-4-16,0-2-9 16,3-10-4-16,0-4-5 15,6-15-4-15,0 2-5 16,3-15 0-16,-3 2-5 0,6-10-1 15,-3 5 13-15,6 0 8 16,-3 2 6-16,0 9 2 16,-4 2 12-16,1 13 7 15,-3 0 4-15,-3 14 2 16,0 0-7-16,-3 10 0 16,0-5-6-16,0 7 1 0,0-4-7 15,6 2-1-15,-3-2-2 16,3-3-2-16,0-1-21 0,6-4-9 15,0-3-9-15,6-8-4 16,-3 0-20-16,6-8-10 16,-4 0-23 15</inkml:trace>
  <inkml:trace contextRef="#ctx0" brushRef="#br0" timeOffset="10628.2716">13049 6022 172 0,'-3'-3'66'0,"3"3"-36"0,0-10-31 0,0 7 12 16,0 0 21-16,0 1 11 16,0-4-2-16,0 1-1 15,-3 0-23-15,3 0 1 0,-6-1 2 16,3 4-2-16,-3 4 1 15,0 1-6 1,-3 10 0-16,3-2-4 16,-3 13 2-16,3-3-2 15,-3 3 2-15,3-3-8 16,3 0-4-16,0-3 0 0,3-4 0 16,0-4-2-16,6-7 2 15,0 0-10-15,3-14-3 16,0 3-11-16,0-13-4 0,0 2 2 15,3-7 2-15,-3 2 11 16,0 0 9-16,0 3 12 16,-3 5 5-16,0 3 12 15,-6 8 7-15,0-1-5 16,0 20-1-16,0-4-5 16,0 14-3-16,0-5-9 0,0 4-3 15,0-2-3-15,2-2-2 16,1-3-8-16,3-6-5 15,0 1-15-15,6-16-8 16,-3-1-27-16,12-17-12 16,-3 4-53-1</inkml:trace>
  <inkml:trace contextRef="#ctx0" brushRef="#br0" timeOffset="11175.8064">13385 5501 308 0,'-18'10'115'0,"18"-10"-62"0,-12 35-40 0,12-33 30 16,-6 27-9-16,0-2 1 16,3 23-16-16,0-8-4 0,9 27-9 15,-3-8 0-15,6 11 4 0,0-14-8 16,3-3-3-16,0-7-9 16,0-8-4-16,0-6-12 15,0-18-6-15,0-3-5 16,0-29-3-16,-4 3 1 15,-5-24-1 1,-3 5 0-16,-14-7 0 16,-1 7 39-16,-15 0 19 15,3 6 30-15,-9 10 15 16,4 3-7-16,-1 7-1 16,3 4-18-16,3 2-8 15,7 0-14-15,2 2-7 16,6 1-5-16,9 0-3 0,0-1-2 15,24-2 1-15,-1 0-6 16,16-8 0-16,-6 3-26 16,9-3-8-16,-7 0-8 0,13-3 0 15,-9 4 16-15,5-1 7 16,-5 2 13-16,-6 4 8 16,-3 2 35-16,-9 8 14 0,-1 0 5 15,-8 10 3-15,0-2-18 16,-6 16-8-16,0-6-13 15,0 9-6-15,0-6-7 16,0 0 0-16,0-3-20 16,3-7-7-16,0-3-17 31,0-14-7-31,0-2-46 0,-3-24-18 16,0 3 1-1</inkml:trace>
  <inkml:trace contextRef="#ctx0" brushRef="#br0" timeOffset="11313.2887">13641 5731 252 0,'-18'-8'96'0,"18"8"-52"0,-24-3-45 0,21 1 20 16,3 4-18-16,0-2-2 0,9 3-2 15,-3 0 1-15,12 2 1 16,-3 0-24-16,9 3-10 0,-3 0-42 16,5 5-44-16,-2-2 37 15</inkml:trace>
  <inkml:trace contextRef="#ctx0" brushRef="#br0" timeOffset="11945.2143">13921 5982 264 0,'0'11'101'0,"0"-11"-54"0,-3 5-26 0,3-5 28 0,-3-3-22 15,0 1-7-15,0-6-10 16,0 0-2-16,0-3-5 16,0 3-2-16,3-5 0 0,0 3-4 15,6-6 2-15,0 3-4 16,3 2 1-16,-3 3-7 0,6 3-3 15,-3 2 1-15,5 6 2 16,-2-1 7-16,0 6 2 16,-3 0 8-16,-9 11 6 15,0-3 5-15,-9 10 2 16,0-2 1-16,-6 2 2 16,4-2-6-16,-4-5 1 0,3-3-8 15,0-11-1-15,0 0-6 16,0-13-4-16,3 0-4 15,6-13-1-15,0 3-5 0,3-9-3 16,0 3-5-16,9-5-2 16,0 5 3-16,15-2 1 31,-3 5 8-31,5 5 6 16,-2 3 3-16,3 7 3 0,-3 1 3 15,-3 10 4-15,-3 1 7 16,-6 7 2-16,-1-3-1 15,-8 9 2-15,0-3-6 16,-6 2 0-16,0-2-6 16,0-3-2-16,0-2-5 0,3-8 0 15,0-1-7-15,6-10-3 16,-3 0-1-16,6-10-1 16,0 2 0-16,9-8 0 15,-3 6 4-15,3-6 5 16,-3 3 2-16,0 5 1 15,-1 0 19 1,-2 16 12-16,-3 0-2 16,0 19-2-16,-3-6-11 15,3 16-3-15,-3-5-7 16,-3 10-4-16,0-5-1 0,0-2-1 16,0-4-22-16,3-4-8 15,-3-3-38-15,3-6-14 16,-3-2-74-16</inkml:trace>
  <inkml:trace contextRef="#ctx0" brushRef="#br0" timeOffset="12110.0324">14531 5964 376 0,'-9'16'140'0,"9"-16"-76"0,-9 2-75 0,9-2 22 15,-3 6-69-15,0-4-23 16,-3 3-63-16,0 1-24 16</inkml:trace>
  <inkml:trace contextRef="#ctx0" brushRef="#br0" timeOffset="12245.1447">14537 6223 264 0,'-21'8'101'0,"21"-8"-54"0,-15-3-66 0,15 3 11 16,-3 0-102-16,0 0-41 16</inkml:trace>
  <inkml:trace contextRef="#ctx0" brushRef="#br0" timeOffset="13940.9039">1041 8102 340 0,'-166'-45'129'0,"91"8"-70"0,-14-16-71 0,65 24 18 16,6-22-10 0,15-23 0-16,27-13-2 0,41-22 1 15,46-10 3-15,46 0-1 0,67 3 1 32,-70 36 0-32,278-20-2 0,41 23-17 15,39 24-7 1,-12 22-14-16,-29 25-6 0,-49 22 32 15,-50 18 18-15,-38 14 27 16,-60 24 13-16,-48 18-14 16,-51 2-3-16,-47 11 0 15,-44 11 1-15,-52-5 9 0,-43-1 2 16,-61 1-4-16,-62-6-3 16,-71-5-12-16,-81-8-4 15,-80-16-8-15,-63-14-4 16,-26-7-1-16,-18-13 1 15,8 0-3-15,16-19 0 16,35-16-1-16,54-21-2 0,35-7-11 16,40-14-5-16,38-11 6 15,41-10 3-15,37-8-18 16,44-6-5-16,47-2-32 16,45-13-10-16,39-9-59 15</inkml:trace>
  <inkml:trace contextRef="#ctx0" brushRef="#br0" timeOffset="96193.8">19171 9549 260 0,'-11'-13'96'0,"11"10"-52"0,0 0-51 0,0 3 14 16,3-2-1-16,0 2 6 16,-1 5 9-16,4 6 7 0,0 15-15 15,-3 16 2-15,0 9-1 0,-3 7-5 16,-3 16-1-16,0 3 0 15,0-1 2-15,-3-2-1 16,3-7 0-16,1-9-5 16,-1-8-3-16,0-8 0 15,3-10 1 1,0-8-3-16,0-8-2 16,3-11 4-16,2-10 1 15,1-11 0-15,3-16-2 0,0-7-2 16,9-6 1-16,3-3 1 15,3 0 2-15,3 9-3 16,-1 7 0-16,-2 11-1 16,0 10 0-16,-3 8 2 0,-3 17 2 15,-3 7-1-15,-6 11-1 16,-6 5 12-16,-6 2 4 16,-9 4 3-16,-9 2 1 15,-6 2-7-15,-6-4 0 16,1-4-6-16,2-7 1 15,0-6-5 1,3-4-2-16,3-9 2 16,4-8 0-16,5 0-12 15,-3-15-4-15,3-9-21 16,9-2-7-16,6-3-23 16,3-2-8-16,6-3-27 15,6 2-10-15,9 1 14 16</inkml:trace>
  <inkml:trace contextRef="#ctx0" brushRef="#br0" timeOffset="96362.2396">19514 10091 224 0,'12'8'85'0,"-9"3"-46"0,3 5-15 15,-6-8 27-15,0 5-6 16,0 0-2-16,-3 8-13 16,0 0-6-16,0 1-14 0,-3 1-4 0,3-2 0 15,-3-2-3-15,0-3-2 16,3-6-18-16,0-2-6 15,0-8-38-15,0-8-13 16,3-13-60 0</inkml:trace>
  <inkml:trace contextRef="#ctx0" brushRef="#br0" timeOffset="98182.0696">19502 9901 244 0,'-6'0'90'0,"6"5"-48"0,0 3-49 15,3-5 14-15,0 5-10 16,3 2 2-16,0 14 1 16,3 0 2-16,3 2-1 0,0 1-5 0,2-1 0 15,4-2-5-15,9-6 1 16,0-2-1-16,3-2 3 0,-7-7 4 16,1-1 1-16,-6-4 1 15,-3-2 2-15,-6 0 16 16,-3 0 9-16,-6-2 3 31,-9 2 2-31,-3 2-6 0,-12 1-2 16,0 2-4-16,1 3-1 15,-1 0-4-15,3 0-1 16,3 8-8-16,3-3-2 16,0 1 0-16,6-4 2 15,0 3-3-15,4-5 0 16,2-2-1-16,6-1-2 0,2-3 1 15,4-2 1-15,6-10-3 16,9-1 0-16,0-10 1 16,6 0 0-16,-1-3-7 15,1 0 0-15,-3 3 3 16,-3 5 2-16,-3 6 2 16,-1 10 0-16,-2 8 0 0,-3 8 2 15,-3 13-1-15,-3 8-1 16,-3 10 3-16,-3 9 0 15,-6 5 10-15,-3 0 6 0,-6-3-1 16,-3-3 1-16,-3-4-6 16,-2-9 0-16,-1-8-8 31,0-7-3-31,-3-9-1 0,3-10 1 16,0-10-8-16,1-9-1 15,-1-15-7-15,3-17-4 16,3-10-6-16,6 0 0 15,9 1-7-15,6 4-1 16,12 3 2-16,6 5 1 16,5 6 1-16,7 7 0 0,0 6 7 15,0 5 2-15,-1 3 12 16,1 5 3-16,0 0 1 16,-1 3 0-16,1 0 13 15,-3-1 5-15,-6-4 8 16,-3-1 3-16,-7 1 0 15,-5-1-1 1,-6-2-6-16,-3 0 1 16,-6 5 0-16,-6 2 0 15,-3 6-7-15,1 6 0 0,-1 4-6 16,0 6 1-16,0 5-3 16,3 0 2-16,0-2-4 15,3-1 0-15,3-2-3 16,3-2-1-16,0-7 1 0,3-1 0 15,3-4 0-15,3-4 0 16,9-6 0-16,0-5 2 16,2-11-6-16,1-3-1 15,3-4-1-15,0 1 2 16,-3-4-1-16,-3 8 4 16,-4 4 2-1,-2 7 2-15,0 23-6 16,-3 10 11-1,-3 11 4-15,-3 11-4 16,-3 7 0-16,0 12 0 16,0-4 0-16,-3 3-2 15,-6 6 1-15,-3-6-2 16,-3 0 0-16,-2-5-1 0,2-8 0 16,0-8-2-16,0-8 1 15,0-7-4-15,0-12-2 0,0-12-9 16,3-14-5-16,3-16-16 15,1-13-4-15,2-8 0 16,9 3 2-16,5 2 15 16,4 3 10-16,3 5 4 0,3 6 1 15,3 5 6-15,3 5 1 16,-3 3 4-16,5 5 3 16,1 0 2-16,0 3 3 15,3-3-7-15,0 3-2 16,2 2-3-16,4-2-2 15,-3-3 1 1,-4 0-1-16,1 0 0 16,-6 1 2-16,-6-1-1 15,-3 5 2-15,-6 1 4 16,-6 2 4-16,-6 0 0 16,-3 5 3-16,-6 3-1 15,-6 8 2-15,0 3-2 0,-3 7 0 16,0 3-7-16,1 6-4 15,2-1-1-15,0 1-1 0,3-4 0 16,6-1 2-16,0-7-3 16,6-1-2-16,3-4-7 15,3-4-2-15,6-6-15 16,3-6-6-16,6-4-9 31,9-6-3-31,2-11-7 0,7-4-3 16,0-1 22-16,-3 0 9 15,-1-2 12-15,-2 2 8 16,-9 8 16-16,0 6 7 16,-9 2 30-16,-3 5 14 15,0 3-11-15,-9 8-6 16,0 3-15-16,-3 5-7 0,0 5-10 16,-3 6-4-16,-3 2-5 15,-3 3-4-15,-3-1 0 16,6-2 1-16,3-2-3 15,3-3-2-15,3-3 2 16,6-2 0-16,3-6-2 0,3-2 2 16,6-3 1-16,-3 0 0 15,-1-3-3-15,4 0 0 0,-3 1 4 16,-3-1 1-16,-3 3 0 16,-9 11 1-1,-6 2 0-15,-6 5 10 16,-6 4 6-16,-8 1-8 31,-7 1-1-31,-9 0-6 0,3 0-3 16,4-6-5-16,5-7 0 15,3-8-27-15,6-3-11 16,9-8-19-16,9-11-5 16,15-7-30-16,12-11-14 15,9-14 12 1</inkml:trace>
  <inkml:trace contextRef="#ctx0" brushRef="#br0" timeOffset="98597.4718">20880 9782 264 0,'21'-14'99'0,"-21"17"-54"0,0 0-15 15,0 2 31-15,-6 3-16 0,0 3-3 16,-6 7-16-16,-3 9-4 31,-3 10-13-31,-3 13 6 0,4 11 2 16,-1 2-7-16,3-2-3 0,0-3 0 15,3 0 2-15,3 1-4 16,3-9-1-16,0-5-4 16,3-8-1-16,3-8-4 15,3-5 1-15,0-8-9 16,3-8-4-16,3-8 0 0,0-8 2 16,0-11-2-16,0-5 0 15,-3-5-1-15,-6 0 1 16,-3 0 2-16,-3 0 4 15,-3 3 9-15,0 7 3 16,0 3 14-16,-3 6 7 16,0-1-5-16,3 3 1 0,3 0-11 15,6 0-4-15,3 0-2 16,3 3-1-16,3-3-3 16,6 0 2-16,3-3-10 15,12 1-5-15,6-6-28 0,5-3-11 16,1 1-79 15,5-1-53-31,-8 4 79 16</inkml:trace>
  <inkml:trace contextRef="#ctx0" brushRef="#br0" timeOffset="100171.8493">21449 9956 212 0,'0'-5'79'0,"0"2"-42"0,0 1-17 0,0 2 24 16,-3 0-7-16,0 0 1 15,-3 2-20-15,0 4-6 0,-6 2-7 16,-3 7-2-16,-3 4 3 0,0 5 1 16,-9 2 1-16,4 1-7 15,5-1 0-15,3-2-1 16,3 0 0-16,6-3-3 31,6-5 2-31,12-6 1 0,6 1 0 16,6-3 0-16,5-3 0 15,4-2 0-15,0 0 0 16,-3 2 0-16,-4 0 2 16,1 3 3-16,-6 0 4 15,-3 0 13-15,-6 2 6 16,-6 6-3-16,-9 3-3 0,-3 5-12 16,-9 5-4-16,-9 0-4 15,-12 3 1-15,-14-1-4 16,-1-4 0-16,1-6 3 15,5-10 3-15,3-9-11 16,7-12-3-16,5-17-16 0,9-10-6 16,18-16-13-16,6-10-3 15,12-14 6-15,21-5 2 0,8 3 16 16,10 7 8-16,-1 6 10 16,-2 8 3-16,2 8 2 15,4 7 2-15,0 11 19 16,-10 14 10-16,-5 10 2 31,-3 13 3-31,-7 14-7 0,-11 7-1 16,-6 11-11-16,-9 14-5 15,-3 12-5-15,-6 9 0 16,-9-4-2-16,-6 4 2 16,-3-1 0-16,-2 1 3 15,2-9-5-15,3-10-1 16,3-11-2-16,3-10 1 0,6-13-11 15,3-11-4-15,6-14-10 16,3-20-3-16,12-14-9 16,6-5-4-16,6-2 12 15,5 2 7-15,-5 5-6 16,-3 8-1-16,0 14 16 0,-4 7 7 31,-5 11 19-31,-3 13 7 16,-6 1 0-16,0 7 0 0,-6-3 3 15,0 3 1-15,-3-2-10 16,0-1-3-16,0-4-6 16,6-1 0-16,0 0-7 15,0-5-1-15,0-3 0 16,0-2 0-16,3-3-3 16,3-8 2-16,2-5-1 0,4-6-2 15,6-2-4-15,0-3-2 16,-3-2-9-16,0-1 0 15,-4 1 3-15,-5 5 5 16,-6 5 4-16,-6 5 2 16,-6 9 3-16,-6 4 3 0,-5 12 6 15,-1 4 6-15,-3 3 6 16,3 6 5-16,0-4-3 16,3 1-3-16,6 3-10 15,0-1-3-15,4-5-3 16,-1-2-2-16,3-3 3 15,3-6 0 1,0-2-8-16,3-8-4 16,3-8-11-16,2-5-5 15,4-5-17-15,6-9-9 0,9-5-49 16,3-7-57 0,-3-12 48-16</inkml:trace>
  <inkml:trace contextRef="#ctx0" brushRef="#br0" timeOffset="100435.0451">22258 9671 304 0,'-12'31'112'0,"9"-4"-60"0,0 12-45 15,0-20 26-15,0 7-10 0,-3 6-1 16,0 13-6-16,-2 8-2 15,-7 8-8-15,-3 0 0 0,-3 2 1 16,-3-5-1-16,3 6-1 16,3-11-6-16,4-8 1 15,2-8-16-15,3-11-4 16,3-10-17-16,3-10-6 0,0-17-15 16,9-8-4-16,9-10-56 15</inkml:trace>
  <inkml:trace contextRef="#ctx0" brushRef="#br0" timeOffset="100672.728">22395 9708 300 0,'-12'15'112'0,"6"9"-60"0,-6 21-50 15,6-26 23-15,0 10 0 16,-3 8 5-16,-5 8-14 15,-4 5-4-15,-3 3-8 16,-3 3-5-16,-3 4 0 0,1 1 1 0,-1 0 2 16,3-5-19-16,0-3-6 15,6-8-21-15,3-8-10 16,9-8-57 0,9-5-48-16,3-11 59 15</inkml:trace>
  <inkml:trace contextRef="#ctx0" brushRef="#br0" timeOffset="102675.4577">19079 10649 96 0,'0'-31'38'0,"0"15"-20"0,9-13 3 0,-3 13 19 16,0-5-10-16,3 2-5 16,0 3-3-16,0 6-2 0,3 4-11 15,0 9 10-15,0 10 7 0,-1 14-10 31,-2 7-1-31,-3 11-7 16,-3 13-3-16,-3 11 6 16,-6 8 3-16,-3 2-1 15,-2-7 2-15,-1 2-8 0,3-5-4 16,0-9 0-16,3-9 0 16,0-12-4-16,3-7 1 15,0-8-2-15,3-11 0 0,0-10-3 16,3-11-1-16,3-16-2 15,3-8 2-15,3-7 2 16,6-6 2-16,8-3 1 16,4 0 1-16,0 9 0 15,-3 7 0-15,-7 13-3 16,-2 14 0-16,-3 10 4 0,-6 9 1 16,-6 7 0-16,0 8-2 15,-6 5 3-15,0 6 2 16,-3 2-2-16,0 3 0 15,-3-2 1-15,6-4 0 0,0-4-5 16,3-9 1-16,0-5-5 31,3-5-1-31,6-5-24 0,3-11-10 16,0-8-17-16,3-13-7 16,0-11-23-1</inkml:trace>
  <inkml:trace contextRef="#ctx0" brushRef="#br0" timeOffset="102843.8447">19511 11091 152 0,'0'3'57'0,"0"2"-30"0,0 6-18 16,0-6 14-16,0 6-11 15,0 2-2-15,0 5-2 16,0 6 2-16,0 0-5 16,0-3-3-16,0-2-1 0,0-3-4 15,0-6 0-15,0-4-34 16,0-6-12-1,0-19-27 1</inkml:trace>
  <inkml:trace contextRef="#ctx0" brushRef="#br0" timeOffset="104562.5527">19600 11075 44 0,'15'22'16'0,"3"-17"-8"0,9 3-3 0,-15-5 6 15,2-1 7-15,1 1 3 16,0-1-4-16,-3-2-2 16,-3 0 10-16,-3 0 7 15,0 0-9-15,-6 0-3 16,-6 0 0-16,-3 0-1 0,-6 6-10 16,-6-1 6-16,0 3 4 0,1 3-1 15,2-1 1-15,3 1-4 16,3 7-1-16,3-2-6 15,3 0-3-15,3-3-5 16,3 0-2-16,3-2 1 31,6-3 2-31,6-5 0 0,3-6-1 16,3-5 1-16,2-3 1 16,1-4-1-16,3-7-1 15,-6-1 1-15,0 1 1 0,-3 1-3 16,2-3 0-16,-5 3 1 15,-3 5 2-15,-3 6-1 16,-3 2 2-16,-6 8-4 16,0 3 0-16,-3 10 12 0,0 11 7 15,0 13 0-15,-3 16-1 16,0 7-7-16,3 7-4 16,0-4-3-16,0 6 0 15,-3 2 9-15,-3-2 4 16,-2-8-1-1,-1-11 1-15,0-10-9 16,0-11-4-16,3-8 0 16,-3-8 0-16,0-13-6 15,-9-18-2-15,0-19-7 16,1-16-3-16,-1-11-7 16,-3-10-3-16,3-16 8 15,0 3 7-15,9 2 5 0,6 1 3 16,9 4-1-16,6 4 1 15,12 12 0-15,6 9 0 16,9 10 0-16,2 5 0 16,4 13 0-16,-3 12 0 0,-4 7 2 15,1 5 2-15,-3 8 1 16,-3 11 3-16,-4 5 3 16,1 11 5-16,-6 5 3 0,-9 5 2 15,-6 6 1-15,-3 8 0 16,-6 4-7-16,0 1 0 15,-3-8-4-15,-3 0 0 16,3-11-5-16,0-7-3 31,0-9 2-31,3-5 0 0,0-7-4 16,3-9-1-16,3-13 1 16,3-10 2-16,3-14-2 15,3-11-2-15,12-4 2 16,3-1 0-16,2 1-2 15,1-1 0-15,0 8-1 16,-3 11 0-16,-6 8 3 0,-7 10 0 16,-5 11 1-16,-3 8 2 15,-3 6-1-15,-6 7-1 16,-3 3-2-16,0 5 1 0,-3 2 1 16,-2 4 0-16,2-1 0 15,0-2 2-15,3-6-10 31,0-7-4-31,3-6-12 16,6-8-5-16,3-5 7 0,3-7 5 16,3-1 10-16,-1-3 4 15,4 3 3-15,0 0 0 16,-3 0 2-16,3 3 1 16,-3-3 5-16,0 0 5 15,0-3-1-15,0 1 3 0,0-3-8 16,-1-3-4-16,1-5-2 15,3-1-1-15,0 1 0 16,0-5 2-16,-3-1-1 16,0 4 2-16,-3 1-2 15,-3 4-1-15,-3 5 1 16,-3 2-1-16,-3 6 0 0,-3 7 2 16,-3 9-1-16,-3 2 2 15,0 6-4-15,0 5 0 16,3 2 5-16,0-2 5 15,3 8-5-15,3-3 0 0,0-3-2 16,3-5-2-16,3-2 1 31,3-3-1-31,3-6-5 0,3-2 1 16,0-5-16-16,3-8-6 16,9-9-5-16,0-4-1 15,2-6 13-15,1-2 9 16,0-1 6-16,0-5 3 15,-3 6 1-15,-4-1 0 16,-5 6 0-16,-3 3 0 0,-3 4 22 16,-3 4 12-16,-6 10 5 15,-3 3-18 1,-3 4-10-16,0 1-5 16,0 3-2-16,3 2-5 15,0 0 1-15,0 1 0 16,3-1 0-1,3-2-3-15,3-1 2 16,3 1 1-16,3-3 0 0,3-3 0 16,3 0 2-16,-3 0-3 15,-3 1 0-15,2-1 1 16,1 0 0-16,-3 1 0 16,-3 2 2-16,-3 2 3 15,-6 6 4-15,-3 3 13 0,-3 2 6 16,0 0-10-16,-6 0-5 15,-6 0-2-15,-2 0 0 16,-1-2-5-16,0-3-2 16,3-3-2-16,6-2-2 15,3-6-19-15,6-2-10 16,3-3-14 0,6-8-4-16,6-8-18 15,3-8-9-15,6-10-57 16</inkml:trace>
  <inkml:trace contextRef="#ctx0" brushRef="#br0" timeOffset="104915.3601">20957 10774 268 0,'-6'-13'101'0,"3"13"-54"0,-5-3-24 0,8 3 29 0,-3 0-21 15,3 3-7-15,-3 5-6 16,3 2-2-16,0 6-8 15,0 10 4-15,-3 9 3 0,0 10-1 16,-3 2 0-16,0 6-11 16,-3 3-1-16,0 5 4 0,0 0 4 15,0-6-3-15,3-5-2 16,6-7-5-16,3-9-2 16,3-5 1-16,3-5 2 15,3-5 0-15,3-6-1 31,3-5 1-31,2-6-1 0,1-7-3 16,3-8 0-16,-3-8-16 16,0-6-7-16,-6-2-25 15,-6-5-7-15,-6-1-30 16,-6 4-11-16,-9-1-18 16</inkml:trace>
  <inkml:trace contextRef="#ctx0" brushRef="#br0" timeOffset="105115.6038">20698 11099 292 0,'-26'3'110'0,"20"-3"-60"0,0 0-34 16,6 0 40 0,9-3-21-16,3 1-5 15,-1-4-4-15,7 1-15 32,6 0-2-32,9-1-2 0,3 1-3 15,5-3-3-15,1 0 0 0,-3 3-1 16,-4-3 0-16,-2 0 0 15,-3 0-14-15,-3 0-5 16,-3 3-34-16,-1-3-16 16,-2 3-85-1</inkml:trace>
  <inkml:trace contextRef="#ctx0" brushRef="#br0" timeOffset="107018.5826">21496 11057 264 0,'-12'-19'99'0,"21"4"-54"0,-6-7-20 0,0 12 31 16,0-1-19-1,-3 1-6-15,6-4-12 0,0 1-2 0,0 0-10 16,3 2-2-16,0 3 1 0,3 3-3 16,0 5 0-16,0 3 3 15,-1 5 3 1,1 5 0-16,-3 5 0 0,-3 9-3 16,-6-1 1-16,-3 6-2 15,0 3 2-15,-3 2-2 16,-3 0 0-16,0 2-3 15,-2-2 1-15,2-2-2 16,-3-4-1-16,3-7 1 16,0-5 1-1,3-6-1-15,3-8-1 0,3-7 1 16,0-14-1-16,3-11-5 16,6-10-1-16,9-5 0 15,9-11 2-15,11-8 2 16,7 3 1-16,2 2-2 15,4 9 0-15,-9 10-1 16,-4 10 3-16,-5 6 0 0,-6 13 1 16,-9 16 0-16,-3 13 2 15,-9 6 3-15,-6 10 2 16,-3 3 3-16,-3 2 4 16,-6 0-4-16,0 3 0 15,0 0-6-15,0-3-3 16,3-4 0-16,3-4-1 0,3-8-3 15,3-4 0-15,6-7-12 16,3-7-5-16,0-8-22 16,3-8-11-16,0-5-36 15,3-11-16-15,3-5-30 16</inkml:trace>
  <inkml:trace contextRef="#ctx0" brushRef="#br0" timeOffset="107235.7084">22121 11070 280 0,'-24'11'104'0,"24"-6"-56"0,-11 6-38 15,8-6 23-15,3 0-5 16,6 1 3-16,2-1-15 0,4 0-4 0,3 0-8 16,0 1 2-16,0-1 0 0,3-2-7 15,0-1-1-15,-3-2-16 16,2 0-3-16,1 0-44 15,0-2-18-15,0 2-45 16</inkml:trace>
  <inkml:trace contextRef="#ctx0" brushRef="#br0" timeOffset="107635.7177">22356 11086 292 0,'-6'3'110'0,"9"-3"-60"0,3 0-41 16,0 0 25-16,0 0-2 16,0 5 4-16,0 3-14 15,0 5-5-15,0 6-10 16,0 10 4-16,-3 5 2 15,-3 6-2-15,0 0 1 16,-3 2-3-16,0-2 0 16,0-6-3-16,3-5 1 15,0-5-4-15,0-6-2 16,3-4 0-16,3-9-1 0,3-5 0 16,6-8 2-16,6-11-1 15,2-10-1-15,4-8-4 16,3-8-2-16,3-5-13 15,0 2-3-15,-1-2-19 0,-2 5-7 16,-3 8-18-16,0 8-9 16,-7 8-28-1,1 8-43-15,-3 7 50 16</inkml:trace>
  <inkml:trace contextRef="#ctx0" brushRef="#br0" timeOffset="108139.6324">22859 11142 200 0,'-6'2'77'0,"6"-2"-42"0,-2-2-21 16,2 2 22-16,0-6-9 31,0 1-1-31,0 0-6 0,-3-1-1 16,0 1-10-16,-3 3 10 0,0 2 4 16,-3 5 2-16,0 8 0 15,-3 3-6-15,0 10-1 16,-3 3-6-16,3 3 0 15,0 0-3-15,0 0 0 0,3-6-3 16,3-2-1-16,4-8-6 16,2-3 1-16,0-8-2 15,5-5 0-15,1-8 4 16,6-5 1-16,3-11-10 0,3-5-3 16,9-5-4-16,3-8-1 15,-4-1 3-15,10 1 3 16,-6 0 2-1,-3-1 3-15,-6 9-3 16,-7 7 2-16,-2 9 3 16,-6 10 1-16,-6 13 5 15,-3 11 5-15,-3 5 4 16,-3 8 4-16,-3 6-5 16,1-1 1-16,2 1-4 15,-3-1 2-15,3-2-8 0,3-3-4 0,0-3-3 16,3-5 3-16,6-7-20 15,3-4-8-15,0-7-16 16,6-6-5-16,0-5-15 16,3-8-6-16,-4-7-46 15</inkml:trace>
  <inkml:trace contextRef="#ctx0" brushRef="#br0" timeOffset="108424.6827">23160 10626 328 0,'-12'26'123'0,"9"-10"-66"0,3 8-66 16,0-11 20-16,0 6 3 16,0 15 6-16,0 11-2 15,-6 11 0-15,-3 4-10 16,-3 1 1-16,0 5 2 0,1 1-6 0,2-4-1 15,-3-7-2-15,6-6-2 16,0-10-2-16,3-6-1 0,3-10-25 16,3-11-9-16,3-10-5 15,0-11-3-15,12-11-18 16,-4-10-8-16,1-5-37 16</inkml:trace>
  <inkml:trace contextRef="#ctx0" brushRef="#br0" timeOffset="108887.7461">23300 10964 272 0,'-21'16'104'0,"12"-8"-56"0,0 11-36 0,6-6 26 16,-3 3-11-16,-3 5-1 15,0 5-2-15,-2 4 2 0,-1 7-14 16,0 0 2-16,3-3 2 0,3-5-8 15,-3 0-2-15,6-8-4 16,3-2 1-16,0-6-4 16,6-5 0-16,6-5-1 15,0-9 0-15,0-4-3 0,8-11 1 32,7-3-9-32,3-5-4 0,3-6 0 15,0-4 2-15,-4 2 7 16,7-6 4-16,-9 6-6 15,-6 8-3-15,-6 8 7 16,2 8 2-16,-5 7 12 16,-3 9 5-16,-3 13 0 15,-3 2 2-15,-3 6 3 0,0 3 3 16,0 2-7-16,0 5-3 16,0-5-6-16,0-2-4 15,0-3 2-15,0-1 0 16,3-4-8-16,0-6-2 15,3-2-20-15,0-6-8 16,3-2-13-16,3-6-5 0,0-2-46 16,-3-6-63-1,3-5 44-15</inkml:trace>
  <inkml:trace contextRef="#ctx0" brushRef="#br0" timeOffset="109228.1838">23749 11171 236 0,'6'5'90'0,"-3"-5"-48"0,3-3-31 0,0 1 21 0,0-1-13 16,0-2-3-16,3-3-3 16,0-3 1-16,-3 1-7 15,3-4-4-15,3-1-2 0,-3-7 1 16,0 4 1-16,0-3-1 16,-6 0 1-16,-6 5 0 15,-6 2 1-15,-3 9 4 0,-9 8 3 16,-6 10 2-16,-6 6 5 15,-2 4 5-15,2 6 6 16,3 1-7-16,3 4-3 16,1-2 0-16,11-1 2 15,3-4-9-15,3-6-2 16,6-2-8 0,3-6-2-16,9-5 2 15,6-8 1-15,12-8-4 16,8-5-1-16,7-6-21 15,0-5-8-15,-1-2-48 0,-2-3-19 16,6-6-59 0</inkml:trace>
</inkml:ink>
</file>

<file path=ppt/ink/ink3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3:47:44.637"/>
    </inkml:context>
    <inkml:brush xml:id="br0">
      <inkml:brushProperty name="width" value="0.05292" units="cm"/>
      <inkml:brushProperty name="height" value="0.05292" units="cm"/>
      <inkml:brushProperty name="color" value="#7030A0"/>
    </inkml:brush>
  </inkml:definitions>
  <inkml:trace contextRef="#ctx0" brushRef="#br0">2780 8517 188 0,'-3'-3'71'0,"3"3"-38"0,-3-5-8 0,3 2 25 16,0 3-10-16,0 0-1 15,0 14-5-15,0-4 1 0,3 6-19 16,-3-3 0-16,3 22 0 0,0-6-6 16,-3 26-1-16,0-7-5 15,-3 15-3-15,0-7 0 16,0 10-1-16,3-10 0 0,0 13 0 16,0-14 0-16,0-7 0 15,0-9-36-15,3-12-13 16,-3-6-35-16,3-24-12 0,-3 3-17 15</inkml:trace>
  <inkml:trace contextRef="#ctx0" brushRef="#br0" timeOffset="153.0744">2797 9036 208 0,'6'-16'79'0,"-6"16"-42"0,12-6-19 16,-9 4 25-16,6-1-13 31,0 0-3-31,6-2-13 0,0 0-6 16,0-14-5-16,0 1-3 0,0 10 3 15,-1 0 2-15,1-8 2 16,0 3-47-16,0-3-21 16,-3 3-59-1</inkml:trace>
  <inkml:trace contextRef="#ctx0" brushRef="#br0" timeOffset="384.8479">3012 8636 288 0,'-3'-3'107'0,"3"3"-58"0,-6 8-29 0,6-8 32 15,0 8-17-15,0-2-3 16,0 9-12-16,0-1-2 31,0 2-11-31,0-1-2 0,0 25-1 16,0-6-5-16,0 17 1 16,0-9 0-16,0 3 0 0,0-5 0 15,3 7 0-15,0-7-27 16,3-6-11-16,0-2-32 15,0-8-13-15,0-3-53 16</inkml:trace>
  <inkml:trace contextRef="#ctx0" brushRef="#br0" timeOffset="753.6829">3184 9178 244 0,'9'-10'90'0,"-9"10"-48"0,12-19-29 0,-9 14 24 15,3-6-10-15,-3 3-1 16,3-5-9-16,-3 3 0 0,0-6-10 15,0 3-4-15,0-3-2 0,0 2-1 16,0-7 0-16,-3 3 0 16,-3-3 2-16,3 2 1 15,-6 11 1-15,0 3-2 0,-6 5 1 16,3 0 0-16,-9 10 1 31,3-2 9-31,4 19 3 0,-1-6-1 16,3 5 1-16,3-2-3 15,6 11 0-15,0-6-1 16,6 0 0-16,0-5-6 16,9 0-2-16,-4-6-2 15,10-5 1-15,-3 0-2 16,3-5-1-16,-3-2 1 0,3-6 1 16,-3 0-6-16,-1-8-1 15,-2 2-36-15,3-9-13 16,-3 1-78-1,0-7-74-15,0 3 71 16</inkml:trace>
  <inkml:trace contextRef="#ctx0" brushRef="#br0" timeOffset="2656.0883">6292 9168 192 0,'-6'8'74'0,"6"-8"-40"0,0 0-13 16,0 0 22-16,3-3-12 15,0 0-6-15,3-7-8 0,-3 2-1 16,9-13-9-16,-3 2 0 0,6-15 0 15,-4 5-3-15,4-24-3 16,-3 5 0-16,6-5-1 16,-3 8 2-16,0-23 3 15,0 9-4-15,-3 20-3 0,0 4 3 16,-4-2 1-16,1 5 2 16,0 32 2-16,-3 0-3 15,0 30-2-15,0-7 0 16,0 33-1-1,0-8 0-15,3 7 2 16,-3-7 10-16,3-1 7 16,-3-4 1-16,0-6 3 15,0-3-11-15,3-10-4 16,-3-6-1-16,3-15 0 16,0 0-3-16,2-16-3 15,1 2 0-15,3-29-1 0,-3 3-3 16,9-16 2-16,-3 8-23 15,3-8-12-15,-3 8-34 16,2 11-14-16,-2 5-48 16</inkml:trace>
  <inkml:trace contextRef="#ctx0" brushRef="#br0" timeOffset="3003.2037">6965 9041 212 0,'9'10'79'0,"-9"-10"-42"0,2 0-10 15,-2 0 27-15,3-8-19 16,0 1-7-16,0 1-13 31,0 4-5-31,0-17-5 0,0 3-2 0,0-21 3 16,-3 8-3-16,0 0-2 16,0 5 2-16,-3 0 0 15,0 3-1-15,-3 11-2 16,0-1 1-16,-5 8-1 15,-1 1 0-15,-3 28 0 16,3-2 11-16,-6 16 7 0,3-9 4 16,0 12 4-16,3-4-5 15,6 1-1-15,0-5-9 0,9-6-2 16,0-3-5-16,12-7-3 16,-3-4 0-16,6-12-1 15,-3 0-5-15,9-16 1 31,-3 2-44-31,17-13-18 0,-5 6-101 16</inkml:trace>
  <inkml:trace contextRef="#ctx0" brushRef="#br0" timeOffset="4803.2415">10233 8440 180 0,'-3'-13'68'0,"3"13"-36"0,-3-3-9 0,3 1 26 0,0 2-10 16,0 0 0-16,-3 8-11 15,0 0-3-15,-6 18-14 16,0-2 0-16,-6 16 2 0,3-6-3 31,-9 32 0-31,4-10-4 0,-13 10 1 16,6-11 2-16,-3 14 2 16,6-11-5-16,1 8-2 15,2-13-2-15,-3-5 1 16,6-8-7-16,6-11 1 15,0-3-1-15,6-20 2 16,0-1-6-16,12-29-2 0,-3 3-5 16,12-19-4-16,-3 6 4 15,12-30 1-15,-10 6 6 16,7 3 5-16,-3 7 4 16,0-2 2-16,-3 7-4 15,-3 1-1-15,-3 5 1 0,-1 16 2 31,-2 2 0-31,0 19 2 16,-3 0 2-16,0 27 2 16,0-3-3-16,0 23-3 15,0-5 0-15,0 14 1 0,-3-11-3 16,3 16 0-16,-3-6 3 16,0 1 1-16,0-8-4 15,0-6 1-15,0-8-11 0,0-7-5 16,0-6-6-16,-3-13-1 15,0-3 6-15,-9-15 3 16,0 2 5-16,-9-8 4 16,3 3 9-16,-9-6 7 15,4 3 21-15,-7-2 10 16,6 2-7-16,-3 3-1 0,3 2-15 16,6 0-6-16,1 1-11 15,11-3-3-15,0 2 0 16,17 3 2-16,-2 0-2 15,9 3-2-15,-3 0-31 16,9 2-15-16,-3 0-44 0,2 3-16 31,-2 0 1-15</inkml:trace>
  <inkml:trace contextRef="#ctx0" brushRef="#br0" timeOffset="5203.4135">10459 9017 200 0,'-6'-3'74'0,"6"3"-40"0,0-2-5 0,0 2 28 16,0-3-12-16,0 3-3 15,3 0-9-15,0 0-1 16,3 3-18-16,-3-1-4 0,3 9-2 16,0-3-2-16,3 10-1 15,-3-2-1-15,0 5 0 16,0-2 2-1,0 5 3-15,0-6-4 16,-3 3-1-16,0-2-2 16,0-3 1-16,-3-3 4 15,0-5 4-15,0-3-6 16,0-7-1-16,0-1-2 16,3-10-2-16,-1 2 1 0,7-5-1 15,-3 3-3-15,6 0 2 16,-3 2 1-16,6 3 2 15,-3 0-1-15,3 6-1 16,0-1 1-16,3 3-1 0,-3 0 0 16,-1 0 0-16,-2 0-36 15,3 3-15-15,-3-1-100 16,3 1-64-16,-3-3 94 16</inkml:trace>
  <inkml:trace contextRef="#ctx0" brushRef="#br0" timeOffset="11241.5188">15808 8535 264 0,'-21'-18'99'0,"21"18"-54"0,-9-13-15 0,9 10 34 16,-3 0-23-16,0 3-5 0,0 8-16 15,0-2-2-15,0 20-11 16,0-2-4-16,3 29-2 0,0-8-1 16,0 26 0-16,0-10 2 15,0 11 1-15,0-12-4 16,3 9-1-16,-3-13-28 31,3-1-10-31,0-7-37 0,3-22-16 16,0-2-39-1</inkml:trace>
  <inkml:trace contextRef="#ctx0" brushRef="#br0" timeOffset="11541.983">16079 8615 224 0,'12'-16'85'0,"-12"16"-46"0,3-8-4 0,0 5 34 16,-3 3-17-16,0 0-8 15,-6 3-23-15,0 0-9 16,-12 10-7-16,3-3-2 0,-6 12 3 15,3-4-3-15,-8 17 0 16,2-6 3-16,-3 16 3 31,6-6 5-31,3 4 1 0,3-9-4 16,6 0 1-16,3-2-7 16,9 0-3-16,0-8-4 15,9-3 1-15,-3-3 1 16,12-4 2-16,-3-4-17 15,9-2-4-15,-6-2-29 16,2-6-11-16,-2 0-73 16,0-3-60-16,-3 0 69 15</inkml:trace>
  <inkml:trace contextRef="#ctx0" brushRef="#br0" timeOffset="11813.6958">16144 8998 308 0,'-9'19'115'0,"9"-19"-62"0,0 8-27 15,0-8 34-15,0 11-26 0,0-1-6 16,0 11-4-16,0-2 1 16,3 5-13-16,-3-3-2 0,3 13-3 15,0-5-1-15,0-10 1 16,0-3-6-16,3-11-1 31,0 0 0-31,0-13 2 0,0 0-3 16,3-13 0-16,-3 5-1 15,6-7 0-15,0 4 2 16,0-2 2-16,0 5-1 16,2 3 2-16,-2 2-18 15,0 3-6-15,0 0-48 16,-3 6-17-16,0-1-82 16</inkml:trace>
  <inkml:trace contextRef="#ctx0" brushRef="#br0" timeOffset="13525.0017">21109 8782 340 0,'-12'-16'126'0,"12"13"-68"0,9 0-70 0,-3 3 20 16,3 3-8-16,3 10 2 16,6 8 10-16,6 11 7 15,11 8-10-15,4 2 0 0,3 6-2 0,2 5-3 32,1 0-1-32,-6-3-3 15,-1-2-1-15,-2-9-12 16,-6-4-5-16,-3-9-14 15,-6-10-8-15,-1-11-29 0,-5-13-11 0,-9-21-33 32</inkml:trace>
  <inkml:trace contextRef="#ctx0" brushRef="#br0" timeOffset="13793.7279">21520 8647 328 0,'0'-3'123'0,"3"3"-66"0,-3 0-47 15,0 0 28-15,0 5-8 0,0 6 0 16,-3 7 0-16,-6 11 1 16,0 16-16-16,-6 11 4 0,-3 5 2 15,-2 5-7-15,-4 11-3 16,-3 2-4-16,-3-5 0 16,0-5-6-16,4-3-3 15,2-8-4 1,0-10 1-16,6-6-17 15,3-7-6-15,0-6-23 16,6-16-10-16,1-5-44 16,5-13-21-16,3-6-8 15</inkml:trace>
  <inkml:trace contextRef="#ctx0" brushRef="#br0" timeOffset="14357.9424">21827 9170 296 0,'0'-2'110'0,"6"-1"-60"0,2-5-61 0,-5 3 18 15,3-3-7 1,0-3 2-16,-3 1-1 16,0-3 2-16,0-1-2 15,-3 1-1-15,0 0 3 0,-3 0 0 16,0-1 1-16,-3 7 4 16,-3 1 5-16,-2 4 6 15,-4 4 5-15,0 9-6 16,-3 7-3-16,3 9 3 0,0 2 2 15,3 5-6-15,3 1-1 16,3-1-3-16,3-2-1 16,6-6-5-16,6-2-3 15,6-8 0-15,6-5-1 16,0-9 0-16,6-4 0 0,-1-9-16 16,1-2-4-16,0-8-41 15,-3-6-15-15,-3-2-78 16</inkml:trace>
  <inkml:trace contextRef="#ctx0" brushRef="#br0" timeOffset="16806.7507">9495 11697 228 0,'-6'-10'88'0,"6"10"-48"0,-3 5-20 0,3-5 27 16,0 3-12-16,0-1 0 15,0 9-11-15,0-1-3 16,-3 20-12-16,0-7 1 0,3 25 1 16,0-8-4-16,-3 18 1 15,0-8-5-15,0 19 0 0,0-11-3 16,3 0-1-16,0-10 3 15,0 21 1-15,0-11-4 16,0-26-1-16,0-6-19 16,0-15-9-16,0-1-4 15,0-12 0-15,0 2 10 0,0-29 7 16,0 2 3-16,0-21 2 16,0 9 11-16,3-6 7 15,-3 5 9-15,6-5 3 16,-3 8 8-16,6-3 6 0,-3 9-4 15,12 2-2-15,-4 5-3 16,13 3-3-16,-6 2-2 31,9 8 1-31,-3 4-4 0,2 7-1 16,-5 0 0-16,3 13 2 16,-6-3-1-16,0 14 4 15,-4-3-5-15,-5 22 2 16,-3-9-7-16,-6 6-3 15,0-6-1-15,-9 11-1 16,3-10-2-16,-15-1 1 0,4-5 2 16,-13-3 2-16,3-4-3 15,0-4-3-15,3-2-3 16,6 3-1-16,4-4 2 16,11-4 2-16,0 0-2 0,17 2 0 15,-2 0-1-15,9-10 0 31,-3-3 0-31,6 16 0 16,-3-3-5-16,2 0 0 0,-2-2-24 16,0-11-7-16,-6 0-29 15,-6 0-10-15,0 0-98 16</inkml:trace>
  <inkml:trace contextRef="#ctx0" brushRef="#br0" timeOffset="17253.4483">10027 12348 340 0,'0'3'129'0,"0"-3"-70"0,0 5-49 0,0-5 30 0,0 8-13 16,0-3-1-16,0 6-11 15,0-1-2-15,0 9-7 16,0-3-2-16,-3 8 2 0,3-6-3 15,0-15-2-15,0-1 0 0,0 14-1 16,0-2-3-16,6-9 2 31,-3 0 1-31,6-15 0 16,-3-1 2-16,6-10 1 16,-3 5-6-16,6-8 0 0,-3 3 1 15,6 0 1-15,-3 5 1 16,0-5 0-16,-4 5 0 15,-2 11 2-15,0 2 1 16,0 11 3-16,-3 0 8 0,0 16 3 16,-3-3-6-16,0 3-4 15,0-6-4-15,0 1-3 16,0-3 1-16,3-3-1 16,0 0-9-16,6-10-2 15,-3-1-23-15,15-10-10 16,-4 0-72-1,10-10-30-15,-3 2 3 16</inkml:trace>
  <inkml:trace contextRef="#ctx0" brushRef="#br0" timeOffset="38539.2092">2318 8803 336 0,'-21'2'126'0,"21"-2"-68"0,24-2-50 0,-6-1 27 15,-9-2-22-15,15-3-7 16,0-3-4-16,8-2-18 15,-2 0 9-15,9 0-89 32,-6-1 52-32,-1 4-58 0,1 2-10 15,-6 0-6-15</inkml:trace>
  <inkml:trace contextRef="#ctx0" brushRef="#br0" timeOffset="38855.1864">2470 8684 348 0,'-6'23'129'0,"6"-23"-70"0,0 30-58 0,0-28 25 16,3 6-18-16,0 0-2 15,0 11-6-15,0-4-1 16,0 17 1-16,-3-5 0 0,0 12 2 16,0-4-1-16,-3 12 2 15,0-4-7 1,-3 4 1-16,0-7 3 15,-3 0 2-15,3-6 11 0,3-2 6 16,-3-6-4-16,6 1 2 16,0-3-4-16,15-3 0 15,-3-3-1-15,15-2 2 16,-3-3-7-16,26-2-4 16,-8-3-2-16,11 0-1 0,-5 0-42 15,6-3-19-15,-10 0-121 16</inkml:trace>
  <inkml:trace contextRef="#ctx0" brushRef="#br0" timeOffset="39474.2072">3515 8700 392 0,'-27'7'148'0,"27"-7"-80"0,-3 11-53 16,3-11 34-16,0 3-29 15,0-1-9 1,9 1-7-16,0 0-4 15,9-1 1-15,-3 1-4 0,8-3 2 16,-2 0 1-16,9-5 2 0,-6 2-14 16,6-5-5-16,-7 3-2 15,7-3 1-15,-6 3 10 16,0 5 7-16,-3 0 1 16,-1 10 3-16,-2-2 9 0,-3 21 4 15,0-2-1-15,0 7 1 16,-3-5-3-16,-3 11 0 15,-3-6 8-15,-3 6 4 16,-3-3-2-16,-3 3-2 16,0-6-7-16,-9-2-4 31,3-6-5-31,-9-5-2 0,3-2-14 16,-21-11-8-16,7-3-56 15,-16-13-26-15,6 3-100 16</inkml:trace>
  <inkml:trace contextRef="#ctx0" brushRef="#br0" timeOffset="39943.8653">5920 8723 356 0,'-39'0'134'0,"39"0"-72"0,3-2-63 0,0-1 25 0,6 3-18 15,-3 0-4-15,18 0-1 16,-6 0 1-16,11 0-1 16,-2 0-20-16,6-3-8 0,-6 1-43 31,2-4-20-31,-5 1-39 16</inkml:trace>
  <inkml:trace contextRef="#ctx0" brushRef="#br0" timeOffset="40275.0106">5970 8768 296 0,'-14'19'110'0,"14"-19"-60"0,-3 26-54 15,3-23 18-15,6 13-10 16,-4-3-3-16,7 11 2 16,0-3 0-16,0 5-1 15,0-2-2-15,0 11 1 0,-3-9-1 0,0 9 0 16,-3-6-22-16,-9 21-8 31,0-8-7-31,-15 3 0 16,3-5 37-16,-8 2 21 15,5-5 13-15,0-2 7 16,3-6-2-16,3-5 0 0,3-3-21 16,6-5-10-16,0-3-9 15,30-8 0-15,-3 0 1 16,27-7 2-16,-7-1-3 0,37-5 0 15,-13 0-72-15,22-8-33 16,-16 3-26 0</inkml:trace>
  <inkml:trace contextRef="#ctx0" brushRef="#br0" timeOffset="40712.1922">7197 8710 404 0,'-12'3'151'0,"12"-3"-82"0,6 2-74 0,-3-2 28 0,6 0-15 16,-3 0-2-16,12-2-8 15,-4-1-1-15,10 0 1 16,-3 1-6-16,6-3-2 0,-3-1-23 16,2 1-11-16,-2 0-2 0,6-1 3 15,-3 1 24-15,-6 0 11 16,-3 2 28-16,-7 6 12 16,-2-1 10-16,-6 12 4 15,-3-4-13-15,0 14-8 16,0-5-10-16,-3 15-2 15,0-5-8 1,0 13-3-16,0-5-1 16,0 8-1-16,0-8 0 15,3 11 0-15,0-11-18 16,0 0-5-16,0-5-53 16,0-3-23-16,0-5-52 15</inkml:trace>
  <inkml:trace contextRef="#ctx0" brushRef="#br0" timeOffset="40895.0633">7268 9284 460 0,'-36'32'173'0,"36"-32"-94"0,0 16-74 16,0-13 33-16,15-3-28 16,-3 0-6-16,12-3-4 0,-3 3-1 15,15-5 1-15,-4-1-16 0,16-2-4 16,-6 3-105-16,5-8-44 15,7 2 2 1</inkml:trace>
  <inkml:trace contextRef="#ctx0" brushRef="#br0" timeOffset="41360.5136">9510 8631 340 0,'-24'0'129'0,"24"0"-70"0,9-6-56 0,-6 4 28 15,12-1-20-15,-1 0-6 16,16 1-1-16,-3-1 1 16,9-2-2-16,-7 2-8 0,1 6-2 15,-3 0-50-15,0-3-19 16,-6 0-68-16</inkml:trace>
  <inkml:trace contextRef="#ctx0" brushRef="#br0" timeOffset="41678.739">9673 8617 296 0,'-9'8'110'0,"9"-8"-60"0,-6 19-41 0,6-16 27 16,0 10-20-16,0-3-4 15,0 9-3-15,0-3-1 16,-6 21-4-16,0-5-3 0,-8 18 2 16,2-8-2-16,-6 14-1 0,3-11-21 0,-3 13-11 15,3-10 16-15,3-3 8 16,0-8 6-16,3-6 4 16,1-4 5-16,5-6 4 15,0-3 2-15,17-4 3 16,-2-4-3-16,27-2 2 31,-6 0-6-31,23-5-3 0,-8-1-3 16,32-4-3-16,-11-1-87 15,32-7-41-15,-12 2-5 16</inkml:trace>
  <inkml:trace contextRef="#ctx0" brushRef="#br0" timeOffset="42096.3507">10947 8660 436 0,'-15'0'165'0,"15"0"-90"0,-6-5-87 0,6 2 26 15,3 0-13-15,-3 1-1 16,9-1 1-16,-3 0-1 16,9-2 0-16,-3 2 0 0,9-7 0 15,-3 2-20-15,14-11-7 16,-2 3-13-16,3-5-2 0,-6 3 11 16,0 5 8-16,-4-1 20 15,-8 17 12-15,0 0 22 16,-12 12 11-16,0-1-11 15,-9 17-6-15,3-4-8 16,-6 21-3-16,0-9-11 16,3 14-1-16,0-8-2 0,3 5 2 15,0-7-36-15,9-1-15 16,0-5-68-16,3 3-27 16,0-8 15-1</inkml:trace>
  <inkml:trace contextRef="#ctx0" brushRef="#br0" timeOffset="42263.5887">10914 9245 432 0,'-8'29'162'0,"8"-29"-88"0,20-11-80 0,-14 8 30 15,12 1-18-15,-3 2-1 16,18 0-1-16,-6 0 0 0,26-3-2 15,-11 0-50-15,11 3-22 0,-5 0-111 16</inkml:trace>
  <inkml:trace contextRef="#ctx0" brushRef="#br0" timeOffset="42817.355">15225 8678 408 0,'-39'-8'154'0,"39"8"-84"0,3-10-75 0,-3 7 28 0,12-5-15 0,-3 3-2 15,20-3-3-15,-5 0 0 16,12 0-2-16,-3 0-3 0,5 3-1 16,-5 2-42-16,9 6-20 15,-9 0-106 1</inkml:trace>
  <inkml:trace contextRef="#ctx0" brushRef="#br0" timeOffset="43149.0683">15427 8631 348 0,'-33'13'129'0,"33"-13"-70"0,-6 16-47 15,6-14 32-15,0 6-25 16,0 0-7-16,3 11-4 0,0-3-1 16,3 8-3-16,-3-6-3 0,0 11 0 15,0-2-8-15,-3 12 0 16,0-7-32-16,-6 10-14 15,0-7 9-15,-9 2 8 16,3-5 32-16,-11-3 14 16,2-5 23-16,-6-1 12 15,6-2-7-15,0-2 0 16,3-3-4-16,4-3-1 16,2-2-16-16,12-3-8 15,0 0-3-15,23-3 0 16,-2 0-3-16,15 0 0 15,0-2-1-15,17-3 1 16,-8 0-48-16,20 3-20 0,-8-1-123 16</inkml:trace>
  <inkml:trace contextRef="#ctx0" brushRef="#br0" timeOffset="43617.6163">16624 8729 376 0,'-3'-3'140'0,"3"3"-76"0,6-5-50 0,-4 2 33 16,4-2-26-16,-3-1-8 15,3-1-12-15,0-1-1 16,6-3 0-16,-3 0 2 0,9-4 1 0,-3 1-12 16,9 1-7-16,-6 2-7 15,2 1-3-15,-2-1 9 16,-3 6 7-16,-3 2 7 15,-6 6 4-15,0 0 22 16,-9 18 9-16,0-3-9 16,-3 17-5-1,0-6-9-15,3 18-4 16,0-7-2-16,3 0-3 16,0-8-4-16,6-1-2 15,0-4-24-15,3-1-8 16,0-5-37-16,0 1-15 15,-3-7-57-15</inkml:trace>
  <inkml:trace contextRef="#ctx0" brushRef="#br0" timeOffset="43801.6362">16555 9099 464 0,'-53'11'173'0,"53"-11"-94"0,-24 13-66 0,21-13 41 15,3 2-28-15,0-2-4 16,15 0-11-16,-3 0-5 0,14 0-3 15,-2 0-3-15,18 0 3 0,-7 0-7 16,22-5 1-16,-9 0-70 16,11-3-30-16,-8 0-109 15</inkml:trace>
  <inkml:trace contextRef="#ctx0" brushRef="#br0" timeOffset="44733.06">20716 9051 344 0,'-9'3'129'0,"9"-3"-70"0,0 0-36 0,0 0 35 15,0 0-26-15,0 0-7 16,3 3-11-16,0-1-4 0,3 6-6 16,0-2-3-16,6 4 2 0,-3-2-2 15,3 3 2-15,-3-1 0 16,0 1 1-16,0-3-29 16,-3 2-12-16,0-2-42 15,-3-5-17-15,-3-3-59 16</inkml:trace>
  <inkml:trace contextRef="#ctx0" brushRef="#br0" timeOffset="46843.456">20731 8795 316 0,'-6'-29'121'0,"6"29"-66"0,12-3-64 16,-9 0 20-16,6 3-4 0,0 0 4 15,6 0-6-15,0 0-3 16,9 0-1-16,-7 0-8 0,7 0 0 16,-6 0-41-16,0 3-18 15,-3 0-59 1</inkml:trace>
  <inkml:trace contextRef="#ctx0" brushRef="#br0" timeOffset="47243.3373">20835 8686 244 0,'-6'6'93'0,"6"-6"-50"0,3 10-6 0,-3-10 36 16,0 5-27-16,0 1-8 31,0 10-8-31,0-3-2 0,0 13-15 15,0-5-6-15,0 17-2 0,0-7 1 16,-3 14 3-16,0-5-4 16,-3 21-1-16,4-11-2 15,-7 11 1-15,3-11-4 16,0 6 0-16,0-9 1 16,0 1 0-16,0-8 2 0,0 2 1 15,0-8-6-15,3-2-2 16,0-5-1-16,0-6 2 15,0-3-1-15,3-10 4 16,0-2-2-16,3-4 1 16,-3 1 0-16,9-6 0 15,-3 1 2 1,15-4 0-16,-3 1 0 16,14-3 0-16,-2 3-3 15,9-1 2-15,-6 1-37 16,2 0-14-16,-2 2-95 15,0 3-62-15,-6 0 87 16</inkml:trace>
  <inkml:trace contextRef="#ctx0" brushRef="#br0" timeOffset="47993.6522">22056 8758 332 0,'-18'-3'126'0,"18"3"-68"0,0 0-61 16,0 0 22-16,6 0-1 15,3 0 6 1,6 3-13-16,0-1-4 16,5-2-4-16,4 0-5 0,3 0 1 15,-3-2 1-15,3-1 0 16,-1 0 0-16,-2 1 0 0,-6-1 0 15,-3 0 2-15,-3 1-1 16,-3 2 2-16,-3 2-2 16,0 4 2-16,-6 7-2 0,-6 8-1 15,0 14 1-15,0-4 1 16,0-4-1-16,0 20 2 16,-3 38-2-16,3-24-1 15,3-11 1-15,0 16 1 16,0-10-3-16,3 2 0 15,0-8 1 1,3 3 2-16,0-8 1 16,-3-2 3-16,0-6 3 15,0-8 5-15,0-5-6 16,-9-9-2-16,3 1-6 16,-12-16 0-16,3 0-11 15,-17-10-5-15,2 4-58 16,-18-9-24-16,10-1-56 15</inkml:trace>
  <inkml:trace contextRef="#ctx0" brushRef="#br0" timeOffset="49319.3455">9117 11888 360 0,'-12'5'134'0,"12"-5"-72"0,-3-3-55 0,3 1 31 16,3-1-26-16,-3 0-9 15,9 1-2-15,0-1-2 16,11 1 1-16,-2-1 0 0,12 0 2 0,-6 1-14 0,9 2-5 16,-7 0-29-16,1-3-10 15,-3 3-2-15,-6 3 2 16,-3-3 21-16,-9 0 10 16,0 0 20-16,-12 2 8 15,0 1 22-15,-9 0 10 31,3-1 3-31,-6 3 1 0,3 1-8 16,-3 7-2-16,3-2-14 16,7 7-4-16,-1-2-5 15,6 16-1-15,0-6-1 0,3 11 0 16,0-5-2-16,6 2 1 16,-3-2-2-16,3 5-1 15,-1-5 1-15,1 13-1 16,0-5-3-16,-3-3 0 15,0-6 6-15,-12 14 3 16,3-8-6-16,-17 0 1 16,2-5-1-16,-9 5 2 15,3-5 12-15,-5 0 6 0,5-6 3 16,0 3 3-16,3-5-10 0,6-3-4 16,3-2-7-16,12-3-2 15,0-3-1-15,15 0 1 16,-3-5-2-16,33-5 2 15,-9-1-2-15,17-4-1 16,-5 2 1-16,20-8 1 31,-11 2-23-31,14-4-8 0,-11 2-46 16,3 0-16-16,-10 3-65 16</inkml:trace>
  <inkml:trace contextRef="#ctx0" brushRef="#br0" timeOffset="49988.1052">10417 11988 396 0,'-26'3'148'0,"26"-3"-80"0,-12 0-66 15,12 0 30-15,0 0-12 16,0 0-2-16,3 0-13 16,0 0-2-16,9 0-3 15,-1 0-5-15,13-5 1 0,-6 2 2 16,12-2 3-16,-6-1-20 0,8-2-7 16,-5 1 0-16,3-1 0 15,-6 0 17-15,-3 5 7 16,-3 0 5-16,-7 6 1 15,1 0 9-15,-9 7 6 16,0 1-1-16,-6 18-1 16,3-5-5-1,-3 15 0-15,0-4-3 16,0 18 0-16,0-11-8 0,6 24 0 16,0-10-1-16,3 5 2 15,0-11 1-15,3 3 3 16,-3-8-5-16,6-3-1 15,-3-5-2-15,6-2 0 16,-3-6 4-16,0-6 1 0,0-4 5 16,-3-3 5-16,-4-3-1 15,-10-5 1-15,2-3-5 16,-15-7-3-16,3-1-7 16,-15-5-1-16,3 3-43 15,-26 0-17-15,8-1-133 31</inkml:trace>
  <inkml:trace contextRef="#ctx0" brushRef="#br0" timeOffset="54764.5764">16600 16494 804 0,'128'-5'0'0,"137"5"-3"0,-131-3 2 0,47 1-1 16,25 2 0-16,14 2 0 15,6 3 0-15,-6 3 2 16,4 3-3-16,-16 2 2 0,-12 0 1 16,-14-2 0-16,-21 0-5 0,-10-3 1 15,-17 0-5-15,-18-3 1 16,-14-3 2-16,-19 1 1 15,-12 0-2-15,-11-3 2 16,-12 2-2-16,-13-2 0 31,-5 3-5-31,-9 0-3 0,-9-1-13 16,-6 1 6 0,-3-3 4-16,-3 0 9 15,0-3 3-15,0 1-3 16,-3-4 1-16,0 1-16 15,-3-13-7-15,-6-1-36 16,-9-5-15-16,-12-10-47 0</inkml:trace>
  <inkml:trace contextRef="#ctx0" brushRef="#br0" timeOffset="57015.175">10057 16751 348 0,'3'5'132'0,"6"-13"-72"0,6-2-70 15,-3 4 20-15,3 1-10 16,9-3 0-16,5 3 2 16,7-3 3-16,12 0-2 15,11-3 3-15,10 1 3 0,-1-4-1 0,13-1 1 16,5 4-3-16,0-2-1 15,3 0-6-15,7 2-1 16,2 3 3-16,0 0 1 0,-6 3 0 16,1 0-2-16,5 2 5 15,-3 3 4-15,-3 0-3 32,-2 3 2-32,2-3-1 15,3 5 1-15,-2 0-2 0,-1 0-1 16,3 1-1-16,6-4 0 15,-5 1-2-15,-4 0 1 16,3-3-2-16,3 5 2 16,4-5 0-16,-7 0 3 15,6 0-3-15,3-5-2 0,-3 5 0 16,1-3-1-16,-1-2 0 16,3 2 0-16,0 0 0 15,-3 1 2-15,4-1-1 16,5 0 2-16,-6 3-4 15,-3 0 0-15,27-2-1 16,0 2 0 0,-15 0 2-16,-9 2 0 15,3 1 0-15,1 0 2 16,-7 5-1-16,-6 0 2 16,0 0-2-16,-2 2-1 15,-1-2-2-15,-9 0 1 0,1 0 1 16,-1 3 2-16,0-6-1 15,-2 0-1-15,-4-2 1 16,-6-3 1-16,-5 0-3 16,2 0 0-16,-2 0 1 0,-4 0 0 15,-2 0 0-15,-7-3 0 16,-8-2 0-16,-6 2 0 16,-3 1 0-16,-1-1 2 15,-2-2 1-15,-3 2 3 0,3-2-3 16,-1 2-2-16,-5-2 0 15,0-1-1-15,0 1 0 16,-4 0 2-16,1 0-1 16,-3 2-1-16,-3-2 1 15,-3 2 1-15,0 0-1 16,0 1-1 0,-4-1 1-16,-2 0-1 15,0-2 0-15,-3 2 2 16,-6 3-1-16,0 0-1 15,-3-2 1-15,0-3 1 16,-6 5-1-16,0 0 2 16,-2-3-7-16,-7 3 1 0,0 0-1 15,-6 0 2-15,0 3-1 16,-6 2 1-16,1 0 2 0,-1 0 2 16,3 3-1-16,0-2 2 15,1 2-2-15,5-1-1 16,0 1 1-16,6-2-1 15,3-1 0-15,3-2 0 16,0 2 0 0,0-2 0-16,6-3 0 15,3 0 0-15,0 0-3 16,0 0 0-16,6 0-1 16,0-3 3-16,0-2 0 15,3 5 3-15,0-8-3 16,0 8 0-16,3-3 1 15,0-2 2-15,0-1-1 0,0 4-1 16,-3-3 1-16,-1 5 1 16,4 0 1-16,-3 0 1 15,0 0-2-15,3-3-2 16,-3-2 1-16,0 5-1 16,-3-3 2-16,0 3 1 15,-6 0 1-15,6 0-2 16,-6 0 1-16,6 3-2 15,0-3-1-15,3 0 1 0,0 0-1 16,0 0 0-16,2 0 0 16,1-3-3-16,3 0 2 15,-3 1 1-15,3-4 0 32,-3 6 0-32,0-5 0 0,-3 2 0 15,3 1 0-15,-3-3 0 16,0 5 2-16,-3-3-1 15,2 3-1-15,-2 0 5 16,0-5 1-16,0 5-5 16,0 0-2-16,-6 0 2 15,6-6 1-15,-6 6 0 0,3-2-2 16,-3 2 1-16,3-8-1 16,0 0 0-16,0-5 0 15,0 7 2 1,-3-2-1-16,0 3 2 15,0 0-2-15,0-1 2 0,0 1-4 32,0 0 0-32,0 5 1 15,0-5 2-15,0-1-1 16,0-2 2-16,-6 8-2 0,3-8 2 16,0 8-2-16,0-2-1 15,-6-1 1-15,3 3 1 16,0 0-3-16,0 0-2 15,0 0 2-15,3 3 2 0,-2-1 0 16,2-2-1-16,-3 6 1 16,0-4 1-16,0 4-1 15,0-1-1-15,0 0 1 16,0 3-1-16,0 3-3 16,0-3 0-16,0 2-7 15,0-4-4-15,-3 1-8 0,0 7-1 16,-3-9-23-16,3 0-11 15,-3-5-40-15,6-5-16 16,-2-16-22 0</inkml:trace>
  <inkml:trace contextRef="#ctx0" brushRef="#br0" timeOffset="93342.4681">16406 11367 316 0,'-12'-6'121'0,"12"6"-66"0,24-2-47 0,-18-1 29 16,15 6-19-16,-3-1-2 16,15 4-8-16,-4-1-3 0,10 8-2 15,-6-2-3-15,8-1 3 0,-5-2-4 0,3 0-2 16,-6 0-58-16,-7-5-26 16,-2-1-58-1</inkml:trace>
  <inkml:trace contextRef="#ctx0" brushRef="#br0" timeOffset="93663.9125">16588 11308 280 0,'-15'6'104'0,"15"-6"-56"0,-6 8-19 16,6-8 33-16,-3 7-21 15,0-1-6-15,-3 12-15 16,3-2-5-16,-6 19-8 15,3-6-5-15,-6 8 1 0,3-3-2 0,-8 14-1 16,2-9 3-16,0 12 0 16,0-9 7-16,3 3 6 15,0-8-8-15,3 0-2 16,3-5-9-16,9-3 0 16,0-5 1-16,18-3 1 15,-3-3-2-15,12-4 2 0,-4-4 3 0,7 1 1 16,-6-3-1-16,6-3-2 15,-7-2-19-15,7-6-8 16,-3 3-37-16,0-16-14 16,-3 3-80-1</inkml:trace>
  <inkml:trace contextRef="#ctx0" brushRef="#br0" timeOffset="94027.2937">16835 11499 340 0,'-18'13'126'0,"18"-13"-68"0,-9 13-41 0,9-13 30 16,0 8-19-16,0 0-3 15,0 13-11-15,0-2-1 16,0 13-8-16,0-6 1 0,0 14 4 15,0-6 0-15,3 6 2 16,0-6-4 0,9 1-3-16,-3-6 0 0,9-8-1 15,-3-3 0-15,5-15 2 16,-2 0-3-16,6-32 0 16,-3 5-1-16,0-13-2 15,-3 5-6-15,2-18-4 16,-2 7-16-16,3-7-9 15,-3 8-17-15,0 5-5 0,-3 5-46 16,-3 3-19-16,-3 8-4 16</inkml:trace>
  <inkml:trace contextRef="#ctx0" brushRef="#br0" timeOffset="94380.1651">17299 11374 356 0,'-9'6'134'0,"9"-6"-72"0,-3 10-50 0,3-10 30 15,0 8-13-15,0-2 0 16,0 15-10-16,0-3-4 0,-3 14-8 16,0-3-1-16,0 13 4 0,0-5-2 0,3 14 3 15,0-9-6-15,6 0-3 16,0-7 1-16,3-6 0 15,0-3-1-15,6-12 1 16,-3-4-2-16,6-12 2 16,-3-1 0-16,3-26 1 15,-4 5-7-15,1-13 0 0,0 5-19 16,3-10-8-16,0 5-15 16,-3 2-5-16,0 6-17 15,0 5-8-15,-4 6-61 16,1 18-40-1,0 0 79-15</inkml:trace>
  <inkml:trace contextRef="#ctx0" brushRef="#br0" timeOffset="94727.0076">17618 11737 260 0,'-9'11'99'0,"9"-11"-54"0,0-11-20 0,0 8 33 15,0-5-22-15,0 0-8 16,0-10-10-16,0 2-2 15,6-10-9-15,0 4-2 0,9-9-1 0,-4 2-2 0,13-6-2 16,-6 6 1-16,9-8-1 16,-3 8 0-16,0 13 0 15,-4 0 4-15,1 19 2 16,-3-1-2-16,-3 12-3 16,0-4 2-16,-3 17 0 15,-3-6-1 1,-3 19-2-16,-3-9 9 15,-3 14 4-15,0-8-4 16,-6-2-3-16,0-4-1 16,-6-4-1-16,3-6-5 15,-9-10-1-15,3-3-13 16,-3-14-5-16,3 4-14 16,1-17-3-16,2 3-34 0,0-5-12 15,3 3-51 1</inkml:trace>
  <inkml:trace contextRef="#ctx0" brushRef="#br0" timeOffset="95180.6167">18011 11300 428 0,'0'-5'159'0,"0"5"-86"0,9-8-67 0,-6 5 31 15,2-2-22-15,1 0-3 32,6 0-8-32,-3-1-3 0,9 1 0 15,-3 0-1-15,3-1 0 0,0 1 0 16,0 0 2-16,-4 0-1 16,4-1-1-16,-3 1 1 15,0 2-1-15,-3 1 0 16,0 2 2-16,-3 0 1 15,0 13 3-15,-3-2 3 0,0 15 2 16,0-2-3-16,-3 13 0 16,0-5-3-16,0 7 2 15,0-4-2-15,0 15 0 16,-3-2-1-16,2 4 2 16,-2-7 3-16,3 0 5 15,-3-8-8 1,0-2-1-16,0-6-3 15,0-5-2-15,0-3 1 0,-8-5 1 16,2-3-8-16,-18-8-3 16,3 1-26-16,-24-6-12 15,7 0-38-15,-34-22-14 16,13 7-86 0</inkml:trace>
</inkml:ink>
</file>

<file path=ppt/ink/ink3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3:51:26.189"/>
    </inkml:context>
    <inkml:brush xml:id="br0">
      <inkml:brushProperty name="width" value="0.05292" units="cm"/>
      <inkml:brushProperty name="height" value="0.05292" units="cm"/>
      <inkml:brushProperty name="color" value="#7030A0"/>
    </inkml:brush>
  </inkml:definitions>
  <inkml:trace contextRef="#ctx0" brushRef="#br0">11087 14078 304 0,'-12'-10'112'0,"12"10"-60"0,-6 0-30 0,6 0 31 15,0 5-19-15,0-2-5 16,0-6-8-16,0 1-4 0,6-1-9 15,0 0-3-15,6 1-1 0,-3-1-2 16,12 0 1-16,-3 1-4 16,8-4 0-16,-5 4 1 15,9-4 2-15,-6 1-3 0,3 0 0 16,-6 2 3-16,-4 6 1 16,1 2 10-16,-9 3 3 15,0 0-3-15,-12 32 0 16,0-6-2-16,-12 24 1 15,3-7 5-15,-11 20 1 16,2-10-7-16,-3 8-2 0,3-11-7 16,0 5-2-16,3-10 0 15,6-2 2-15,1-4-1 16,5-2-1-16,0-8-13 16,3-8-4-16,3-5-7 0,3-16-2 15,-3-3 3-15,3 3 3 31,-3 0 10-31,-3-5 3 0,3 0 5 16,-9 2 1-16,0 0 1 16,-6 0 0-16,3 1 13 15,-3-9 8-15,3 3 1 16,0 0-1-16,-3 0-3 16,7 5 1-16,-1 1-10 15,9-4-3-15,0 1-4 0,6-8-2 16,-1-1 1-16,16 1 1 15,-6 2-3-15,15 3 0 16,-3 0 1-16,8-2 2 16,-2-1-21-16,3-5-7 15,-6 0-22-15,-1-5-8 16,-5 2-5 0,-3-4-3-16,-3 1 14 15,-6 1 5-15,-3 0 28 16,-6 0 14-16,0 2 35 15,-3 0 14-15,0 1-1 0,0 2 0 16,0 3-10-16,0-1-2 16,0 1-7-16,0-3-4 15,0 3-8-15,3 5-1 0,0 0-8 16,3-5-1-16,0 2-2 16,0 3 1-16,0 0-4 15,-1 0 0-15,1 0 5 16,0 3 2-16,-3-1-2 15,0 6-3-15,-3 0 0 16,0 3-1-16,0-3 0 0,0 2 0 16,0 1 0-16,0-3 0 15,0 0 0-15,0-3 2 16,0 0-6-16,3-7 1 16,0-1 1-16,6-8 3 15,0 3-2-15,9-7 0 31,-3 1-8-31,12-17-2 0,-4 1 1 16,4-7 4-16,-3 8 1 16,0 5 3-16,-6 3 1 0,-3 13 1 15,-3 0 0-15,-4 27 0 16,-2-3 4-16,-6 5 2 16,0-2 2-16,0 7 2 15,0 0-3-15,0 4-2 0,0-4-2 16,9-2-3-16,-3-3 1 15,9 0-1-15,-3-5-22 16,6 0-8-16,-3-3-56 16,6-16-21-16,-3 3-57 15</inkml:trace>
  <inkml:trace contextRef="#ctx0" brushRef="#br0" timeOffset="701.1407">12525 14444 288 0,'0'-11'110'0,"0"11"-60"0,-6-18-28 0,6 12 33 15,-9 4-9-15,3-1-2 16,-6-2-17-16,0 2-4 16,-9 3-13-16,3 0-2 0,-5 8-1 15,2 0-3-15,-3 16-3 0,3-3 0 16,3 11-1-16,3-6 0 15,4 3 0-15,2-5-3 16,6-3 2-16,0-2 1 0,12-3 0 16,-1-3-3-16,19-5 2 15,-3 0 3-15,9-3 1 32,-6 0-4-32,2 6 1 15,-2-6 0-15,-3 3 2 0,-3 0 5 16,-9 8 4-16,-3-3 0 15,-9 8 1-15,0-2-4 16,-15-1-3-16,3-2 0 16,-15 3-1-16,6-3-2 15,-9-3 1-15,4-3-4 0,-1-10 0 16,3 0-17-16,3-8-5 16,3 3-22-16,9-11-7 15,1 3-12-15,19-5-5 16,-2 2-20-16,24-13-8 15,-3 5-12 1</inkml:trace>
  <inkml:trace contextRef="#ctx0" brushRef="#br0" timeOffset="1585.1587">12840 14327 272 0,'9'3'101'0,"-9"-3"-54"0,9 18-20 0,-6-15 32 15,3 13-16-15,-3-3-2 16,0 27-20-16,0-6-5 15,-3 16-10-15,0-5-4 0,-3 32-1 0,0-8 5 16,-3-3 6-16,0-10-4 16,0 5 0-16,0-9-4 15,3-7-3-15,0-5-11 16,3-13-4-16,0-4-17 16,6-17-8-16,0-1 3 15,3-37 4-15,-3 6 5 0,3-22 4 16,-3 8 11-16,-3-28 4 15,-3 7 8-15,-9-11 2 16,3 12 15-16,-12 7 8 16,3 8 14-16,-5 16 8 15,2 5-12-15,-3 26-6 16,3 1-10 0,-3 23-4-16,3-2-5 15,-6 11-1-15,4-6-1 16,2 13 0-16,3-8-7 15,6 4 0-15,3-7-1 16,9 1 0-16,0-6 0 0,9-10 0 16,-3-2-7-16,15-17 0 15,-4 0-4-15,16-15 0 0,-6 2-5 16,6-11-3-16,-4 4 2 16,1-22 2-16,-6 8 2 15,-3-11 3-15,-3 11 6 16,-4 3 4-16,-2 4 1 15,-6 7-1-15,0 1 9 16,-6 12 4 0,0-1 0-16,-3 11 2 15,0 0-2-15,-3 32 0 16,0-5-3-16,-3-1 1 16,3-5 3-16,0 16 3 15,0-5-5-15,3 5-2 16,0-5-5-16,6-3-2 15,0-5-3-15,3-8-3 0,0-3 2 16,9-13 0-16,-3 0 1 16,9-16 0-16,-4 3-7 15,13-27-3-15,-6 8-3 16,3-21 0-16,-1 11 5 0,-5-3 2 16,-3 5 4-16,-6 6 1 15,0 5 1-15,-6 5 0 16,-3 5 4-16,-6 14 2 0,0 0 2 15,-6 18 2-15,3-2-1 16,-3 23 0-16,3-5 1 16,0 3 4-16,0-6-6 15,3 3-2-15,0-2-3 32,9 2-3-32,-3 0 1 0,9-5-1 15,-3-3-3-15,6-8 2 16,-4-2-12-16,4-8-5 15,-3-1-39-15,3-4-15 16,-3-1-111 0</inkml:trace>
  <inkml:trace contextRef="#ctx0" brushRef="#br0" timeOffset="2964.5255">13772 14645 212 0,'-15'-19'79'0,"15"19"-42"0,-12-69-21 15,12 59 22-15,-6-6-9 16,0 3 0-16,-6-3 6 16,3 0 2-16,-11 0-19 15,2 3 3-15,-3 5 0 0,3 3 0 0,-3 7 2 32,3 1-11-32,-2 34-4 15,2-5-5-15,3-1 0 16,0-1 4-16,3 1 4 0,3-4-6 15,3-1-1-15,0-2-4 16,9-5-3-16,0-4 2 16,9-7 2-16,-3-2-2 15,12-14 0-15,-3 0-1 0,8-24 0 16,-2 3-5-16,6-8-3 16,-6 5 1-16,3-8 0 15,-7 6 6-15,-2 5 3 16,-3 2 1-16,-3 12-1 15,-3 1 5-15,-3 17 1 16,0 0-2 0,0 18-1-16,-3-5 1 15,-3 15 2-15,0-4-3 16,3 2-2-16,0-3 0 16,0-4-1-16,0-4 0 15,3 1 0-15,0-3-16 16,3-6-4-16,-3-2-10 0,2-16-2 15,1-2 7-15,3-12 4 0,-3 4 11 16,6-17 3-16,-3 6 5 16,0-2 1-16,0 4 1 15,3 3 2-15,-3 3 16 16,-3 5 9-16,0 3-6 16,-4 13 1-16,1 0-7 15,-6 11 1-15,0-3-7 0,-3 31-1 16,0-7-4-16,-2 2-1 15,2-2-1-15,0 0-2 16,0-6 1-16,0-4 1 16,0-1-8-16,6-11-3 15,0-2-6-15,6-8-2 32,-4 0 8-32,13-29 2 0,-3 0 5 15,6 11 1-15,-3 2 3 16,6 0 3-16,-3 3 9 15,2 5 3-15,-2 0 0 16,0 2 0-16,-3 1-5 0,0 2-2 16,-3 1-6-16,2-3-3 15,-2-1 0-15,3-7 1 16,0 2-1-16,-3-7-1 0,-3 2 1 16,0-5-1-16,0 2-5 15,-3-2-1-15,-3 3 0 16,-3 2 2-16,0 3-1 15,-3 2 1-15,0 3 3 16,-9 8 0 0,3 0 3-16,-3 16 1 15,0-3 7-15,-6 29 4 16,3-7 6-16,0-1 2 16,-3-5 4-16,6 6 1 15,0-6-10-15,6-3-3 16,0-2-2-16,6 0 0 15,0 0-2-15,3-6-1 0,0-2-5 16,9-11-1-16,-6 1 1 16,6-9 0-16,-3 0 0 15,6 1 0-15,-3-1-5 0,-1-13 1 16,1 3-9-16,0-16-4 16,-3 5-11-16,-3 3-3 15,-3 5-5-15,-3 0-3 16,-3 3-11-16,-3 0-4 0,0 0-28 15,-3 2-13-15,3 0-59 16</inkml:trace>
  <inkml:trace contextRef="#ctx0" brushRef="#br0" timeOffset="6426.2016">14769 13936 188 0,'-9'-22'71'0,"9"22"-38"0,3-37-10 0,-3 32 26 15,3-3-12-15,0 0-3 16,9 8-12-16,-3 0-1 16,6 13-12-16,-3-2-1 0,0 21 2 15,-3-3-4-15,-6 34 2 31,0-7-3-31,-12 18 2 0,0-10 5 16,-3 15 4-16,0-10-6 16,0-6-1-16,3-7-5 15,0-11-1-15,0-6-1 16,6-15-2-16,0-5-2 16,3-19-1-16,0 0 2 0,9-27 0 15,-3 4 1-15,12-12 0 16,-3 6-3-16,9 3 2 15,-6 2 1-15,5 8 2 0,-5 3-1 16,0 5-1-16,-3 2 9 16,0 25 6-16,-3-3-7 15,-6 10-2-15,-3-2-2 16,-6 16 2 0,0-8-3-16,-9 5 0 15,3-6-1-15,-9 1-2 16,3-3 3-16,-3-8 0 15,3-5-1-15,1-11-2 16,2 1-4-16,3-17 0 16,0 3-3-16,9-21 2 15,0 3 3-15,18-14 1 0,-4 6-4 16,13-3-1-16,-3 5 5 0,6 0 2 16,-6 6-2-16,5 4 1 15,-5 4 0-15,0 10 2 16,-3 0-1-16,-6 19-1 15,-3-3 3-15,-3 23 2 16,-3-4-2-16,-6 10 0 16,0-5-1-16,-3-3-2 0,0-6 3 15,0-1 0-15,0-4-4 16,-3-7 1-16,3-1-2 16,0-33 0-16,0 1 2 15,3-9 0-15,0 4-3 31,9-5 0-31,-3 3 2 0,9 0 2 16,-1 3-2-16,10 7 0 16,-3 3 1-16,9 3 0 15,-3 3-3-15,2 4 2 16,-5 1 1-16,3 5 2 16,-6 0-3-16,3 0 0 15,-7 0-1-15,1-3 0 0,0 1 2 16,0-4 2-16,-3 1-14 15,0 0-7-15,-3-1 5 16,-3-4 5-16,-3 2 6 16,-6 3 2-16,0-1 1 0,-9 6 0 15,3 0-3-15,-9 11 2 32,3 0 5-32,-6 12 5 15,0-1-1-15,-3 25 1 0,4-7 3 16,5-3 3-16,0-5-6 15,9-1-3-15,0-4-3 16,9-1 0-16,0-2-4 16,12-8-2-16,-4-3 4 15,7-5 1-15,-3-3-9 0,9-28-5 16,-3 4-5-16,14-7-3 16,-5 2-2-16,3-11-1 15,-3 6 2-15,-7-2 2 16,-2 4 11-16,-6 3 7 15,-3 6 3-15,-12 2 4 16,0 3 10-16,-12 7 5 0,0 1-5 16,-6 13-1-16,3 0 4 15,-6 5 2-15,4 0-6 16,-1 17-2-16,3-7-3 16,3 12-1-16,0-6-8 0,3-5 0 15,3-3-1-15,6-3 2 31,0-2-1-31,12-8-1 16,0-3-4-16,11-26-2 0,-5 3-11 16,9-9-3-16,-6 6-4 15,6-13 0-15,-7 5 5 16,1-11 1-16,-3 6 11 16,-3 2 6-16,-3 5 3 15,-6 9 2-15,-3 2 9 0,-9 16 3 16,3 0 6-16,-6 13 1 15,0-2-4-15,-3 10-1 16,0-3-4-16,3 20 1 16,3-7-6-16,3-12-1 15,0-3-4-15,9 0-3 16,-3-3 0 0,6-8-1-16,-3 0 0 15,6-10 2-15,-3 2-6 16,8-5-1-16,-2 1-12 15,9-17-3-15,-6 3-15 0,9-19-5 16,-4 8-5-16,4-16-2 16,-3 9 4-16,3-14 1 15,-3 8 15-15,-4-16 6 0,-2 8 4 16,-3-10 3-16,-3 12 25 16,-3 6 15-16,0 6 22 15,-3 7 10-15,-3 5-11 16,-3 22-3-16,-3 0-14 15,-6 29-4-15,0-3 0 16,-9 32 1 0,3-8-6-16,-9 34 0 15,3-13-8-15,-6 19 0 16,4-14-4-16,2-2 0 16,3-11-5-16,6-7-3 15,3-9-7-15,9-8-4 16,0-4-8-16,15-20-1 15,-3 1-6-15,8-27 1 0,-5 3 8 16,6-19 5-16,-3 5 4 0,0-12 3 16,-3 4 2-16,-3-2 3 15,-1 5 2-15,-5 3 1 16,-3 6 2-16,-6 15 3 16,0 0 0-16,-6 16 0 15,3 0-1-15,-6 15 2 0,1-1 1 16,-1 4 3-16,0-2-5 15,3 5-1-15,3-3-4 16,6 1-3-16,-3-3 0 16,9-11-1-16,-3-3 0 15,8-2 0-15,-2 0-3 16,9-21 0 0,-3 0-5-16,18-16 0 15,-6 5-3-15,14-29 2 16,-8 8-4-16,3-3 1 15,-7 9 1-15,-2-1 2 16,-6 8 6-16,-3 3 1 16,-3 5 4-16,-6 6 1 15,-4 2 5-15,-2 11 3 0,-3-1 0 16,-6 9 1-16,0 0 2 0,-8 26 2 16,-1-3-1-16,-6 9 1 15,3-6 0-15,-3 13 0 16,3-7-4-16,3-1 0 15,3-5-5-15,6 13-2 32,0-5-5-32,9 0 0 0,0-5 2 15,9-11 1-15,-3-2-4 16,6-16-1-16,-3-1-21 16,3-12-10-16,-3 2-41 15,2-6-15-15,-2 1-90 16</inkml:trace>
  <inkml:trace contextRef="#ctx0" brushRef="#br0" timeOffset="7442.9676">16990 13692 304 0,'-15'11'115'0,"15"-11"-62"0,-6-19-44 0,6 17 27 16,0 10-20-16,0-1-4 15,-3 23-1-15,0-7 0 16,-6 22-5-16,0-5-4 0,-9 29 1 15,3-11 7-15,-3 24 5 16,1-16-1 0,2 11 2-16,0-11-9 15,6-5-4-15,0-8-2 16,15-5-1-16,-3-9 0 0,15-12 2 16,-3-6-6-16,5-34-1 15,-2 2-3-15,3-15 0 16,-3 4 2-16,-9-9 4 15,0 4 3-15,-18-5 2 0,3 3-1 16,-21 6 1-16,3 4 0 16,-8 11 3-16,5 0-1 15,-3 13 0-15,3 1-3 16,0 2 1-16,7-3-4 16,8 6 0-16,0-4-1 15,9 4 0-15,0-3 0 0,18-3 0 16,-3 1 4-16,23-6 1 15,-2 0-6-15,12-11-2 16,-7 3-5-16,10-16-1 16,-6 6 3-16,5-9 3 15,-5 6 5-15,-9 5 2 16,-3 3 4 0,-19 2 1-16,-2 3 10 15,-12 8 4-15,3 0 2 16,-8 14 1-16,-1-4-7 0,-3 9-2 15,0-3-9-15,0 0-4 16,0-3-1-16,6 3 1 16,0-3-3-16,6 0 0 15,0-2 1-15,9-1 2 0,-3 1-3 16,12-1-2-16,-3-2 2 16,14 3 0-16,-5-3 1 15,3 0 2-15,-3 0 1 16,-6 2 1-16,-3 1 9 15,-18 2 3-15,3-2 4 16,-15 2 2 0,3-2-8-16,-6 26-3 15,0-6-6-15,3-17-2 16,0-4-3-16,3 1-3 16,4-3-16-16,2 0-7 15,3-3-25-15,6 0-10 16,0 0-55-16,14-5-24 15,-2 0-16-15</inkml:trace>
  <inkml:trace contextRef="#ctx0" brushRef="#br0" timeOffset="8390.7369">17755 13962 392 0,'-24'-16'148'0,"24"16"-80"0,-30-10-70 0,27 7 25 32,-6 0 6-32,3 1 8 15,-3 2-13-15,3 0-3 0,9-3-13 16,0 0-1-16,9 1 0 0,-3-1-1 16,12 0-1-16,-3 3-3 15,6 0-2-15,-4 0 1 16,4-7-1-16,-3 1-11 15,3 1-3-15,-3 0-13 0,0-3-5 16,-4 0-8-16,-2 2-2 16,-3 1-2-16,-9 5 0 15,0 0 5-15,-9 5 3 16,3 1 14-16,-6-1 6 16,0 0 10-16,0-2 5 15,1 0 0-15,-1-1 0 0,3 1 7 16,0 0 6-16,0-1 16 15,3 4 7-15,0-1-3 0,0 8 1 16,0-2-13-16,3 20-2 16,0-4-4-16,0 15-1 15,0-7-5-15,-3 15 0 32,0-8-7-32,0 22-1 15,0-11 0-15,-6 13 2 0,3-8-1 16,-3 8-1-16,0-8 1 15,-3-2 1-15,3-11-3 16,0-3 0-16,0-7-1 16,-2-6 0-16,2-6 2 15,-6-4 2-15,0-3 3 0,0-8 4 16,3 0 2-16,0-3 1 16,3-2-6-16,12-1-2 15,0 1 2-15,18 0 1 16,-3-1-6-16,12 1 0 15,-7 0 1-15,22-1 1 16,-6 1-1 0,11-3 1-16,-5 0-7 0,3 0 1 15,-7 0-39 1,1 2-16-16,-6-2-121 16</inkml:trace>
  <inkml:trace contextRef="#ctx0" brushRef="#br0" timeOffset="9143.6019">19139 13938 408 0,'-27'-2'151'0,"27"2"-82"0,-9 2-65 0,9-2 29 16,-3 0-8-16,0 0 0 0,-3 3-14 16,0 0-4-16,3 2-5 15,0 0-4-15,6 0 1 0,0 1 1 16,6-1 0-16,0 0-3 15,18-7 0-15,-3-1 2 16,20-5 0 0,-5 0-2-16,12-5 2 15,-10 0-8-15,4-3-2 16,-6 3 4-16,-7 7 3 16,-5 1 5-16,-9 10 2 15,-3 1 1-15,-9 15 2 16,0-3-1-16,-6 22 2 15,0-6-2-15,0 22 0 0,0-11-6 16,0 18 1-16,0-10-2 16,0 11 0-16,0-11 4 0,0 10 1 15,0-10-1-15,0-3-2 16,0-5 3-16,0-5 2 16,0-8 2-16,0-6 3 15,0 1 10 1,0-6 5-1,0-5-2-15,-15 2-2 0,3-2-9 16,-33 5-5-16,10-5-7 16,-22 19 0-16,9-6-29 15,-26 0-13-15,11-5-80 16,-14-14-35-16,12 1-25 16</inkml:trace>
  <inkml:trace contextRef="#ctx0" brushRef="#br0" timeOffset="9544.1539">17383 13719 340 0,'3'-29'126'0,"-3"29"-68"0,-3-16-65 15,3 13 21-15,3 0-2 0,0 1 4 16,-1 10-4-16,1 0 1 16,3 7-8-16,-3-1-5 0,3 7-1 15,0-3 1-15,0 4 0 16,-3-4-33-16,3 1-15 16,0-4-69-1,6-7-64 1,0-2 59-16</inkml:trace>
  <inkml:trace contextRef="#ctx0" brushRef="#br0" timeOffset="9659.6067">17514 13748 272 0,'-18'-3'104'0,"18"3"-56"0,-12 11-25 0,12-11 29 15,-6 5-27-15,3 0-11 16,3 6-9-16,0-1-5 16,6 6 1-16,-3-2-32 0,12 4-14 15,-3-2-96-15</inkml:trace>
  <inkml:trace contextRef="#ctx0" brushRef="#br0" timeOffset="10112.9388">19847 13594 340 0,'-3'-18'129'0,"3"18"-70"0,21-11-53 16,-18 9 28-16,3 2-5 16,0 0 5-16,0 7-14 15,0-1-6 1,-3 18-9-16,0-6-4 0,-6 17 2 15,0-6-9-15,-6 8-1 16,3-6-31-16,-3-1-15 16,3-7-68-16,6-4-29 15,0-3 27 1</inkml:trace>
  <inkml:trace contextRef="#ctx0" brushRef="#br0" timeOffset="10275.3172">20067 13732 380 0,'-17'13'143'0,"17"-13"-78"0,-24 24-58 15,21-21 31-15,-9 12-24 0,3-1-5 16,-6 9-15-16,3-4-4 16,-6 10 5-16,3-5-79 0,-5 10-35 15,2-2-33 1</inkml:trace>
  <inkml:trace contextRef="#ctx0" brushRef="#br0" timeOffset="16833.9428">21490 5186 364 0,'-24'-29'137'0,"21"23"-74"0,6-9-76 15,0 7 20-15,6 0-8 16,3 0 0-16,0 0 1 16,3 0 0-16,0 0 0 15,3 0-3-15,0 3 2 0,-4-1-17 0,4 1-8 16,6 2-24-16,-3 1-8 15,0-3-67 1</inkml:trace>
  <inkml:trace contextRef="#ctx0" brushRef="#br0" timeOffset="17253.4249">21306 5120 232 0,'-15'5'88'0,"18"6"-48"0,3 2-34 0,0-3 22 31,3 12 0-31,0 4 3 0,-4 6 1 16,-2 5 2-16,0 10-18 16,-3 12-7-16,-3 12-2 0,-8 1-4 15,-7-1-2-15,3-2 0 16,0 0 1-16,-3-9-1 15,3-4-1-15,0-14 1 16,3-7 1-16,3-9 5 0,1-7 6 16,2-11-7-16,0-6-1 15,3-2 3-15,3-10 3 16,6-1-6-16,6 0-1 0,8 1-2 16,10-3 1-16,9-1 0 15,2-1 1-15,1 1-2 31,-3-2 1-31,0 3-18 16,-1 0-6-16,1 0-39 16,3 0-14-16,-1-1-67 15,1-4-36-15,-6-3 86 16</inkml:trace>
  <inkml:trace contextRef="#ctx0" brushRef="#br0" timeOffset="17555.5874">21651 5252 344 0,'-9'11'129'0,"15"4"-70"0,18 22-58 0,-12-23 25 0,3 10-7 15,8 7 3-15,-2 12-12 16,0 10-6-16,3 2-2 31,-3-2-2-31,3-3 2 0,-4-2-1 0,1-6 2 16,-3-7-31 0,0-6-13-16,0-5-26 0,-3-11-8 15,0-11-57 1</inkml:trace>
  <inkml:trace contextRef="#ctx0" brushRef="#br0" timeOffset="17803.8807">21972 5191 324 0,'-29'5'121'0,"23"14"-66"0,3 7-55 15,3-12 23-15,-3 12-9 16,-6 6 0-1,-3 8 3-15,-9 10 3 16,-9 13-10-16,-8 3-1 0,-4-2-2 16,0-1-1-16,1-4-1 15,8-4-3-15,6-5-2 0,6-10-15 16,6-8-5-16,6-8-28 16,6-8-9-16,6-8-12 15,3-14-5-15,9-10-39 16</inkml:trace>
  <inkml:trace contextRef="#ctx0" brushRef="#br0" timeOffset="18236.5851">22091 5514 292 0,'-38'11'110'0,"38"-4"-60"0,0-1-58 15,12-6 46 1,3-3-10-16,2 0-7 16,1-2-5-16,6-3-10 15,0-2-4-15,0-4 1 0,0-1 0 0,-1 1 1 16,-2-2-2-16,-3 3 1 0,-3 0-2 16,-3 2 2-1,-3-2-2-15,0 3 2 0,-9 4 0 16,-9 6-1-1,-9 6-2-15,-9 7-2 16,-6 8 1-16,-8 11 1 16,2 5 0-16,3 2 6 15,7 4 6-15,2-4-6 0,9-4-3 16,6-9-7-16,6-5 0 16,6-2 2-16,6-6 3 15,15-5 2-15,6-3 1 31,5-5-2-31,4-7-2 0,0-7-19 16,-3-7-10-16,-4-5-32 16,1-9-11-16,0 1-63 15</inkml:trace>
  <inkml:trace contextRef="#ctx0" brushRef="#br0" timeOffset="19368.9893">22592 5196 324 0,'-21'-5'121'0,"21"5"-66"0,3-8-47 15,0 6 29-15,0-6-8 16,3 2 1-16,0 4-11 15,0-4-1-15,2 4-11 0,1-1 2 16,0 0 2-16,0 1-6 0,3-3-1 16,0-1-4-16,3-2-1 15,-3 0 1 1,0 3 0-16,0 0 0 16,0-1 2-16,-1 1-1 15,1 0-1-15,-3 2 3 16,0 1 0-16,-3-1-4 15,0 3 1-15,-6 0 0 16,0 3 2-16,0 5-1 16,-3 2-1-16,0 9 5 0,-3 4 4 15,-3 9-3-15,6 8-1 16,-3 2 0-16,3 6 1 0,0 10-5 16,0 8-3-16,0 0 3 15,0 0 1-15,0-2 6 16,3-6 5-16,0-5-5 15,0-3 0 1,0-7 0-16,0-9 0 16,0-5-2-16,0-8-1 15,0-2 3-15,0-6 5 16,0-5-3-16,-2-5 2 16,-7-3-5-16,-9-8-2 15,-12 2-2-15,-12-1 0 16,-8-4-4-16,-1 3 0 0,0 3-19 15,-8-1-7-15,-7 4-17 16,-2-1-7-16,8 3-31 16,10 0-12-16,14-5-76 15</inkml:trace>
</inkml:ink>
</file>

<file path=ppt/ink/ink3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1T13:51:15.599"/>
    </inkml:context>
    <inkml:brush xml:id="br0">
      <inkml:brushProperty name="width" value="0.05292" units="cm"/>
      <inkml:brushProperty name="height" value="0.05292" units="cm"/>
      <inkml:brushProperty name="color" value="#7030A0"/>
    </inkml:brush>
  </inkml:definitions>
  <inkml:trace contextRef="#ctx0" brushRef="#br0">9004 7519 48 0,'-15'-18'19'0,"15"18"-10"0,-15-32-2 0,15 27 7 15,-3-22 4-15,0 6 3 16,0-18-11-16,0 4-3 15,3-4-5 1,0 4-2-16,3-13 1 0,0 9-1 16,6-14 0-16,-3 8 0 15,3-8 0-15,0 11 0 16,2-6 0-16,1 8 0 16,9-2 0-16,-3 5 2 15,15 0-10-15,-3 8-2 16,11 0 0-16,-5 2 4 0,6 6-6 15,-7 3 0-15,16 7 0 16,-9 3 0-16,8 5 9 16,-8 1 6-16,6 4-3 15,-7 1 0-15,4 5 0 16,-9 0 2-16,2 5-1 16,-5-2 2-16,0 5 4 0,-6-1 6 31,2 9 2-31,-2-5 3 15,0 7-4-15,-3-2 0 16,0 8-4-16,-4-6 1 16,1 9-2-16,-3-6 2 0,0 3 0 15,0-6 3-15,-3 6-7 16,-3-6-2-16,-1 11-3 16,-2-8 1-16,-3 8 0 0,0-5-1 0,-3 13 1 15,0-8 7-15,-6 8 5 16,3-8-3-16,-6 6 1 15,0-6-8-15,-9 13-1 16,4-8 4-16,-7 3 3 16,0-5 0-16,-3 2 3 0,3-7 2 15,-9 2-1-15,7-8-3 16,-16 0 0-16,6-5-5 16,-15-3 1-16,7-3-3 15,-7-4 0-15,6-4-1 16,-5-2 2-16,8 0-3 15,-9-5-2 1,7-1 2-16,-7-4 2 16,6-1-2-16,-5-5-2 15,5 3 0-15,0-6-1 16,7 3 0-16,-1-13 2 16,6 5-3-16,0-10 0 0,3 5-1 15,4-9 0-15,2 4 2 16,-3 0 2-16,3 4-1 15,0-4 2-15,3 2-7 0,3-5 1 16,3 5 3-16,3-8 2 16,1 6-3-16,2-11-1 15,0 5 3-15,0-2 1 16,0 5 0-16,3-3-2 16,0 6 1-1,0-1-1-15,0 3-3 16,3 0 0-16,0 3 4 15,0 0 1-15,0 3-3 16,-1-4 1-16,1 4-2 16,0-1 0-16,0 3 2 15,0-7 2-15,0 7-1 16,0-3 2-16,0 3-4 0,0 1 0 16,0 1 1-16,0-2 0 15,0 3 0-15,0 0 2 16,0 2-1-16,0 1-1 15,0 2 1-15,-3 0-1 0,0 0-3 16,3 0 2-16,-3 0 1 16,3 3 2-16,-3 0-3 0,3-3 0 15,-3 2 1-15,0 4 2 16,0-1-1-16,0-2 2 16,0-1-2-16,0 4-1 15,0-1-2-15,3 0 1 16,-3 1 1-16,0-1 2 31,0 3-1-31,3-2-1 0,-3-1-2 16,0 3 1-16,0 0 1 15,3 0 2-15,-3 0-3 16,3 0 0-16,-3 0 1 16,0 0 0-16,0 0 0 15,3 0 0-15,-3 0 0 16,0 0 0-16,0 0 0 0,0-3 2 15,0 1-1-15,0 2-1 16,0 0 1-16,0-3-1 16,0 0-3-16,3 3 2 15,-3 0 1-15,0-2 2 0,0 2-3 16,0 0 0-16,0 0 1 16,0 0 0-1,0 0 0-15,0 0 2 16,0 0-1-16,0 0-1 15,0 0 1-15,0 0-1 16,0 0-3-16,0 2 0 16,0-2 2-16,0 6 0 15,0-4-2-15,0 4 0 16,0-4-9-16,0 3-5 0,0-2-27 16,0 2-9-16,0 1-51 15</inkml:trace>
  <inkml:trace contextRef="#ctx0" brushRef="#br0" timeOffset="89082.8147">10132 7467 312 0,'0'-22'115'0,"0"22"-62"0,15-15-31 16,-12 12 31-16,8 0-17 15,-2 1-4-15,6-4-16 16,-3 4-5-16,15-4-7 0,-3 4-3 0,11 2 2 15,-5 0-11-15,6 2-2 16,-3 1-50-16,-1 2-21 16,-2 1-77-1</inkml:trace>
  <inkml:trace contextRef="#ctx0" brushRef="#br0" timeOffset="89447.1159">10295 7419 328 0,'-15'5'123'0,"15"-5"-66"0,-5 11-42 0,5-11 29 16,0 8-15-16,0-3-2 31,0 8-14-31,0-2-3 16,0 5-6-16,0-3-3 0,-6 29 2 15,3-5-2-15,-3 14-1 16,0-9 3-16,-6 8 0 0,3-10-1 15,-6 2 1-15,3-5-2 16,-3 3 2-16,3-8-7 16,3-6-1-16,0-2 4 0,9-6 2 15,0-2-2-15,9-5-1 16,0-3 7-16,15 0 4 16,-3 0-2-16,24 0 1 15,-7 0-5-15,10 2 0 16,-9-2-6-16,2 3-2 15,-5-3-34 1,0 0-13-16,-7 0-91 16,-5-8-75-1,-3 0 81-15</inkml:trace>
  <inkml:trace contextRef="#ctx0" brushRef="#br0" timeOffset="93967.9019">10694 7451 236 0,'-3'-16'90'0,"3"16"-48"0,0-11-1 16,0 9 36-16,3-1-24 15,-3 3-10-15,3 3-14 16,0-1-7-16,0 14-12 16,0 0-2-16,-3 24 2 0,0-6-6 0,-3 24 0 15,0-10-2-15,0 21 1 16,0-8-2-16,-3 7-1 15,3-9-6-15,-3-4-4 16,3-10-27-16,0-8-14 16,0-5-42-16,3-29-18 15,0-1-18 1</inkml:trace>
  <inkml:trace contextRef="#ctx0" brushRef="#br0" timeOffset="94336.7732">10688 7596 280 0,'-3'-90'107'0,"3"90"-58"0,0-47-22 0,0 39 34 15,0-3-14-15,0 3-3 16,6-2-14-16,-3 2-4 16,6 0-15-16,0 2 0 0,21 4 0 0,-6-1-6 15,11 8-3-15,-5-2-1 16,3 10 1-16,-6-2-1 16,-1 5 2-16,-2-3 0 15,-3 11 1-15,-3-3-2 16,-9 5 1-16,-3-4-2 31,-15 7 2-31,3-6-2 0,-24 7 2 16,3-7-4-16,-11 1 0 15,5-3 3-15,3 3 1 16,6-5-4-16,12-1-1 16,1-2 12-16,25 8 7 15,-2-3-4-15,21 8 0 0,-6-2-5 16,9 2-3-16,-7-5-2 0,4 2 0 15,-6-2-11-15,-3 2-2 16,-3-5-26-16,-4-15-11 16,1-1-51-16,-12-8-20 15,0 1-48 1</inkml:trace>
  <inkml:trace contextRef="#ctx0" brushRef="#br0" timeOffset="94768.8795">11102 7797 412 0,'-6'21'154'0,"6"-21"-84"0,0 8-60 16,0-8 34-16,3 11-20 31,0-3-1-31,0 10-7 0,0-2-2 16,0 13-8-16,0-5-4 0,0 5-1 15,0-5-1-15,0-3 2 16,0-2-19-16,0-9-6 15,0 1 5-15,6-16 3 16,-3-1 9-16,9-12 3 0,-4 2 0 16,1-13 2-16,0 5 1 0,3 0 2 15,-3 3-3-15,3 3 0 16,-3 2 5-16,0 2 5 16,0 4 12-16,0-1 7 15,-4 3-3-15,-2 16-3 16,0 0-6-16,-6 19-2 31,0-6-6-31,-3 11 0 0,3-6-5 16,0 6-2-16,0-6-3 15,6-5 1-15,-3-2-23 16,9-6-12-16,-3-2-14 16,6-19-5-16,-3 3-36 15,3-19-17-15,-3 3-52 16</inkml:trace>
  <inkml:trace contextRef="#ctx0" brushRef="#br0" timeOffset="95418.3144">11501 7445 524 0,'-36'16'198'0,"36"-16"-108"0,-12 8-85 0,12-8 40 31,-3 0-29-31,0 0-6 16,3 0-7-16,0 0-3 0,3 0 1 16,0 0-4-16,12-5 2 0,-3 2-6 15,15-5-3-15,-6 0-14 16,14 0-5-16,-5 1-3 15,6 1 0-15,-6 1 13 16,-4 2 9-16,-2 1 8 0,-6 2 4 16,0 0 13-16,-6 10 5 15,0-2 3-15,-6 11 1 16,0-3-9-16,-3 15-4 16,-3-4-4-16,0 15-2 15,0-8-3-15,0 11-2 16,0-7-2-16,0 12 1 0,0-11 1 15,6-1 0-15,-3-7 0 16,3-2 2-16,-1-2-3 16,1 2 0-16,0-5 1 15,-3-8 0-15,0-3 2 0,0 3 1 16,-3-3 3-16,-6-2 3 31,3-1-2-31,-17-10 1 16,2 0-10-16,-24 5-3 15,6 1-39-15,-26-1-19 0,8 0-77 16,-38 6-36-16</inkml:trace>
  <inkml:trace contextRef="#ctx0" brushRef="#br0" timeOffset="98072.1142">7194 11142 176 0,'-15'-22'68'0,"15"22"-36"0,-30-10 2 0,27 7 29 16,-6 1-17-16,0-1-6 16,-6 3-1-16,4 0-1 0,-4 8-20 15,3-3 7-15,-3 16 3 0,0-2-4 16,-3 15 0-16,3-5-7 15,0 11 0-15,3-6-10 16,3 1-2-16,1-6-8 0,8-5 0 16,0-3 3-16,8-16 2 15,1-2-5-15,15-24-2 16,-3 5-5 0,15-24 1-16,-6 6 3 15,5-3 3-15,-5 5 0 16,-6 5 1-16,-3 4 6 15,-12 12 2-15,-3 3 4 16,-12 24 1-16,0-3-3 0,-12 30 0 16,3-6-3-16,-6 16 2 15,3-8-6-15,0 13-1 16,3-11 0-16,4 6 2 16,-1-10-17-16,6-9-6 15,3-2-23-15,9-16-8 0,0-3-14 16,17-21-6-16,-2 0-5 15,12-26-3-15,-3 4 18 16,6-22-10 0,-7 4 21-16</inkml:trace>
  <inkml:trace contextRef="#ctx0" brushRef="#br0" timeOffset="98570.078">7465 11086 164 0,'-6'8'63'0,"6"-8"-34"0,-3 8-3 0,3-8 25 0,0 3-1 16,0-3 3-16,-3 2-10 16,0 1-2-16,0 2-23 15,0-2-2-15,-3 2-1 0,0 0 0 0,-3 6 4 16,0 0-9-16,-6 4-1 16,3 1-1-16,-3 11 0 15,3-6-7-15,4 5 0 16,2-2-3-16,6 0 0 15,0-3 2-15,9 3 0 16,-4-3 0-16,10-2 2 0,-3-3-1 16,6-3-1-16,-3-3-2 15,9-2 1-15,-3 0 1 16,-3 3 0-16,-4-3 8 16,-8 5 7-16,-3-2 4 15,-12 10 1-15,3-5-5 0,-8 5 1 31,2-3-5-31,-9-2-1 16,3-3-2-16,-6-7 2 16,6-1-7-16,0-8-2 15,4 1-1-15,11-14 0 0,0 0-3 16,12-16 2-16,-4 6-1 16,10-14 0-16,-3 11-18 15,15-5-9-15,-6 4-45 0,18-1-19 16,-7 2-82-1</inkml:trace>
  <inkml:trace contextRef="#ctx0" brushRef="#br0" timeOffset="99451.0076">8233 10456 164 0,'3'-66'63'0,"-3"66"-34"0,-6-34 14 16,6 29 32-16,-3-6-4 15,0 3-2-15,-9-3-17 16,0 3-5-16,-15 8-27 15,3 0-5-15,-17 27-3 0,5-6-1 16,-6 35 1-16,6-9-6 0,-2 41-4 16,5-14 3-16,6 21 4 15,3-16-5-15,7 14 0 16,5-16-2-16,9-1-2 0,0-9-2 16,12-12 1-16,0-7-1 15,26-14 0-15,-8-5-16 31,15-21-8-31,-7-3-17 0,10-18-6 16,-9 3-62-16,11-9-26 16,-5 3 12-1</inkml:trace>
  <inkml:trace contextRef="#ctx0" brushRef="#br0" timeOffset="99920.2414">8667 10649 244 0,'-12'-34'93'0,"12"34"-50"0,-15-90-30 16,15 74 24-16,-6 0-6 0,0 3-1 15,-11-11-1-15,2 6 1 32,-6-3-16-32,3 5 3 0,-3 8 3 15,3 0-7-15,-5 24 0 16,2-3-7-16,0 29-2 0,3-5 0 15,3 48 2-15,3-14-3 16,9 43-2-16,0-18 0 16,6 25 1-16,0-20-1 15,3 7-1-15,0-15 1 0,0-6 1 16,0-13-3-16,0-8-2 16,0-13-25-16,-3-24-9 15,0-2-10-15,-6-35-1 16,0 3 19-16,-15-30 12 15,3 6 13-15,-6-13 5 16,4 7 25-16,-4 4 12 0,3 4 5 16,0 3 2-16,3 6-17 15,3-1-6-15,3 3-13 16,6-2-4-16,0 2-3 16,12 3-2-16,-3 2-4 0,18-2-2 15,-6 2-70-15,12-2-31 31,-7 3-52-15</inkml:trace>
  <inkml:trace contextRef="#ctx0" brushRef="#br0" timeOffset="101352.7709">9024 10874 356 0,'-9'-13'132'0,"9"13"-72"0,0 11-57 0,0-11 26 15,3 0-22-15,0 0-5 16,3 0 0 0,0 0 0-16,6 0 0 15,-3 0-17-15,9-8-7 0,-3 3-51 16,6 7-22-16,-3 1-37 16</inkml:trace>
  <inkml:trace contextRef="#ctx0" brushRef="#br0" timeOffset="101505.5213">9087 11062 404 0,'-36'6'151'0,"36"-6"-82"0,-21 7-56 0,18-7 35 16,0 3-29-16,0 0-10 15,3-3-9-15,0 0-1 0,9 0 1 16,-3 0 0-16,18-6 0 0,-3 4-25 16,18-3-8-16,-7 2-80 15,19-8-36-15</inkml:trace>
  <inkml:trace contextRef="#ctx0" brushRef="#br0" timeOffset="101773.2159">9605 10538 464 0,'-48'11'176'0,"48"-11"-96"0,3-8-84 16,-3 5 29-16,12-10-18 15,-3 0-4-15,18 8 0 0,-3-1 2 16,5-10-2-16,-2 3-2 0,9 0 2 16,-6 2-22-16,5 1-7 15,-2-1-49-15,-3 3-21 16,-3 0-80-1</inkml:trace>
  <inkml:trace contextRef="#ctx0" brushRef="#br0" timeOffset="102152.1994">9751 10327 392 0,'-24'24'145'0,"24"-24"-78"0,-15 52-65 0,15-44 30 31,-6 19-10-31,0-3-1 0,-3 7-7 16,3-4-4-16,-3 28-5 16,0-7-4-16,-3 23 0 0,0-12-1 15,1 23 0-15,2-11 0 16,-3 9 0-16,3-14 0 16,0-3 2-16,0-10-3 15,3-11-2-15,0-5 2 0,6-10 0 16,0-3 3-16,18-8 1 15,-3-3 3-15,18-8 3 16,-7-2-2-16,22-3 1 16,-6 0-5-16,17 0 0 15,-8 0-14-15,2 2-8 0,-5 1-72 32,3 2-32-32,-13 1-50 15</inkml:trace>
  <inkml:trace contextRef="#ctx0" brushRef="#br0" timeOffset="103354.2444">10245 10263 336 0,'-9'-10'126'0,"9"10"-68"0,-3-3-37 0,3 3 33 16,0 5-25-16,0-2-8 15,-3 34-7-15,3-5-2 16,-6 29-6-16,0-9-2 0,-3 38 2 16,3-13-5-16,-3 10-1 0,0-12 0 15,0 9 0-15,3-10-16 16,0-5-4-16,3-11-39 16,0-15-14-16,0-9-28 15,3-29-12-15,0-2-1 16,3-32 174 15,3-58 6-31,0 12 13 16,3-7-15-16,-3 14-12 15,3 4-12-15,-3 11-5 32,9 11-19-32,-3 5-3 0,12 21 0 0,-3 3-7 15,14 18-1-15,-5 0-3 16,6 6 1-16,-6-3 0 15,-1 8 1-15,-2-3-2 16,-9 11 1-16,-3-3-2 16,-9 5-1-16,0-2 1 0,-21 0-1 15,3-3-3-15,-15 0 0 16,6-2 2-16,-5 2 2 16,5-2 9-16,0 2 3 15,3-5-4-15,6 2-1 0,3-2-6 16,9 3-2-16,0-4 0 15,21-1 2-15,-3-4-1 16,15 3 2 0,-7 1-13-16,7-1-3 15,-6 0-38-15,3 0-17 16,-4-2-103 0</inkml:trace>
  <inkml:trace contextRef="#ctx0" brushRef="#br0" timeOffset="103738.8696">10685 10911 356 0,'-12'-8'134'0,"12"8"-72"0,-9-2-46 15,9 2 35-15,-3 8-18 16,1 0-4-16,-1 10-10 16,0-2-2-16,-3 8-10 0,3-3 2 0,-3 11 2 15,0-6-4-15,3 9-2 16,0-6-2-16,0 0-3 15,3-5 1-15,0-3-1 16,0-3-11-16,3-10-3 16,0-2-2-16,6-14 0 0,-3 2 2 15,9-15 3-15,-4 3 5 32,10-3 1-32,-3 5 3 0,3-11 1 15,-3 3 1-15,0 11 0 16,-3 3 0-16,-1 4 2 15,-2 4-1-15,0 4-1 16,-3 1-10-16,3 10-4 16,-3-2-70-16,0 7-32 15,0-2-37-15</inkml:trace>
  <inkml:trace contextRef="#ctx0" brushRef="#br0" timeOffset="108640.4434">10876 11097 144 0,'-3'-8'55'0,"3"8"-30"0,0-3-7 0,0 0 18 16,0 1-7-16,0-1 0 16,0-2-7-16,0 0-2 15,0-1-11-15,0 1 3 0,3 8 2 16,0-1-3-16,0 6-1 0,0-3-6 15,0 9-1-15,0-4 1 16,0 9 0-16,-3-3-2 16,0 0-2-16,0-1 1 15,-3-4 1-15,0 0-19 16,-3 4-8-16,3-1-62 31,0-9-59-31,0 0 43 16</inkml:trace>
  <inkml:trace contextRef="#ctx0" brushRef="#br0" timeOffset="109593.3197">11028 10372 376 0,'-9'-6'140'0,"9"6"-76"0,-15 3-42 15,15-3 39-15,-6 0-25 16,3 0-5-16,-3 3-13 16,3-1-1-16,0 1-10 15,0 0-6-15,3-1-2 0,0 1 1 16,6 0 0-16,0-1 0 0,3-2 2 16,-3 0-3-16,6 0-2 15,0 0-9-15,5-2-5 16,1 2 2-16,6-3 1 15,-3 3 6-15,0 0 5 16,-3 0 2-16,-6 3 3 16,-1-1 1-1,-5 9 1-15,0-3-2 16,-6 16-2-16,0-6 1 16,-3 16 1-16,0-4-3 0,3 20 0 15,0-8 1-15,6 27 0 16,0-11 0-16,0 16 0 15,0-8 0-15,0 11 0 16,-3-13 4-16,3 4 5 0,0-9-3 16,0-4-1-16,-3-7-2 15,3-6 0-15,-3-5 2 16,0-5 4-16,0-6-2 16,-3-7 1-16,0-3-5 15,-9-8 0-15,0 0 1 16,-9 0 0-1,3-3-5-15,-9 0-1 16,4 0-21-16,-16-5-10 16,6 0-19-16,-23 3-5 15,8 0-2-15,-6-3 1 16,10 0-94 0</inkml:trace>
  <inkml:trace contextRef="#ctx0" brushRef="#br0" timeOffset="117857.5691">11858 10488 252 0,'-15'-8'96'0,"15"8"-52"0,-6-5-12 15,6 2 33-15,-3 3-14 16,3 0-3 0,-3 0-16-16,3 0-5 15,0 0-16-15,0 0 0 0,0 0 2 16,0 0-7-16,3 0-1 16,0 0-8-16,3 0 0 15,0 0 3-15,6-2 2 16,0-1 0-16,9-5 1 15,-3 0-2-15,5 0-1 0,-2 0-2 16,3 0 1-16,-3 3 1 0,-3 2 2 16,-3 1-1-16,-6 12 2 15,-3 1 0-15,-9 21 1 16,0-6-2-16,-12 22 1 16,3-9-2-16,-9 30-1 15,3-11 1-15,-3 14-1 0,3-11 0 16,4 13 2-16,2-13-3 15,0-11 0-15,3-8-12 16,3 1-5-16,0-6-23 16,6 8-11-16,0-8-26 15,6-19-9-15,0-2-52 32</inkml:trace>
  <inkml:trace contextRef="#ctx0" brushRef="#br0" timeOffset="118444.8538">12477 10835 296 0,'-6'0'110'0,"6"0"-60"0,-12-3-21 0,12 3 33 32,-6 3-21-32,0-3-6 0,-5-3-10 15,2 0-2-15,-3 3-12 16,0 0-7-16,-3 6-2 0,3-4-2 16,-6 9 2-16,3-3-1 15,0 8 2-15,3-6-2 16,-2 9-1-16,-1-3-2 15,0 5-1-15,3-3 2 0,3-2 2 16,0-2 0-16,9 1-1 16,0-1-2-16,3 1 1 15,0-1 1-15,6 2 0 16,0-3 0-16,6 0 0 16,0-2 0-16,8 2 0 15,-2-3-3-15,3 1 2 0,-3 0 1 16,-3-1 2-16,-3-2-1 0,-6 3 2 15,0-1 7-15,-12 4 3 16,0-1-4-16,-9 0-3 16,0-2-3-16,-9-3-3 15,3-1-2-15,-3-7 1 32,3 0 1-32,-8-5 2 0,2 0-12 15,0 0-3-15,3 2-12 16,3 0-4-16,3 1-20 15,6-4-6-15,1 1-20 16,5-3-7-16,0 3-47 16</inkml:trace>
  <inkml:trace contextRef="#ctx0" brushRef="#br0" timeOffset="119504.5079">12644 10544 304 0,'-9'16'115'0,"9"-16"-62"0,0-45-31 0,0 37 33 0,0 5-22 16,0 0-9-16,0-5-8 16,0 3-3-16,6 0-7 0,-3 0-2 0,9 2 0 15,-3 0-2-15,6 1-2 16,-4-1 1-16,7 0 1 16,-3 3 1-16,0 11 1 15,0-3-2-15,-6 13 1 0,-3-3-2 16,-6 1 2-16,0-3-2 15,-6 5 2-15,0-2-4 16,-6 2 0-16,3-3 3 16,-3 1 1-16,0-3-4 15,0-3 1-15,3-3 9 32,1 1 3-32,2-3-1 0,0 0 1 15,3 0-7-15,0-3-1 16,3 0-2-16,3-2 1 15,0 0-2-15,6-1-1 16,0-2 1-16,5 0-1 16,-2 0 0-16,6 0 2 15,-3 0-12-15,3 0-6 0,-3 0-22 16,0 0-9-16,-3 0-41 16,-1 6-19-16,-2-4-40 15</inkml:trace>
  <inkml:trace contextRef="#ctx0" brushRef="#br0" timeOffset="121721.6596">13305 10454 316 0,'-33'-11'118'0,"33"11"-64"0,-6 32-34 16,6-29 32-16,3-1-28 15,0 1-8-15,9-3-6 16,-3 0-2-16,9-3-4 31,-3 1-5-31,5-1 0 0,-2 0 3 0,0 1 3 16,-3-1-29-16,3 0-13 0,-3 1-47 15,-3-9-20-15,-3 3-27 16</inkml:trace>
  <inkml:trace contextRef="#ctx0" brushRef="#br0" timeOffset="122159.1361">13290 10327 332 0,'-24'5'123'0,"24"-5"-66"0,-12 21-47 0,12-18 30 16,-3 10-18-16,0-2-4 15,-3 15-5-15,3-5 1 16,-9 16-7-16,3-5-4 0,-3 16-2 31,4-9-1-31,-7 17 2 0,6-8-1 16,0 4-1-16,0-7-2 15,3-5 1-15,3-8-1 16,3-3 0-16,0-5 0 16,12-6 0-16,-3-2 2 15,18-11 2-15,-7 1-1 0,13-9-1 16,-3 0-2-16,3 11 1 16,-7 0 3-16,4 6 1 0,-3-4-4 15,-3 3-1-15,-3-2 3 16,-9 13 3-16,-4-3 8 15,-8 3 4-15,0-3-4 16,-11 11-2-16,-1-6-3 31,-18 3 0-31,3-5-2 0,-15-5 0 16,7-4-10-16,-4-7-2 16,3-2-12-16,4-9-3 15,2 0-26-15,12-10-9 16,3 3-30-16,12-12-12 15,0 7-29 1</inkml:trace>
  <inkml:trace contextRef="#ctx0" brushRef="#br0" timeOffset="122491.4701">13942 10610 280 0,'-3'-16'107'0,"3"16"-58"0,-6-45-31 0,6 37 28 0,-3 3-11 16,0-1-3-16,-3-12-10 16,0 2-3-16,-3 0-11 15,3 3 4-15,-3 5 3 0,3 0 2 16,-3 8-1-16,3 0-6 16,-3 27-2-16,0-4-2 15,0 20-1-15,0-9-3 0,1 40 1 16,-1-13-2-16,0 32 2 15,0-11-2-15,0 16-1 0,0-16 1 16,0 2 1-16,0-12-3 16,0-12 0-16,3-7-34 15,0-18-17-15,0-6-37 16,-3-21-15-16,0 0-43 16</inkml:trace>
  <inkml:trace contextRef="#ctx0" brushRef="#br0" timeOffset="122676.3342">13573 11073 388 0,'0'-8'145'0,"0"8"-78"0,26-13-56 0,-20 10 32 31,12 0-19-31,-3 1-1 0,15 2-11 16,-6 0-3-16,5 0-5 16,-2 0-3-16,12 0 2 0,-6 0-2 15,11-8-1-15,-5 0-39 16,3-8-16-16,-7 3-55 15,-2-6-22-15,-3 3-12 16</inkml:trace>
  <inkml:trace contextRef="#ctx0" brushRef="#br0" timeOffset="142206.6627">14189 10332 216 0,'0'-16'82'0,"0"16"-44"0,-3-16 2 0,3 14 35 16,0-4-12-16,0 4-4 15,0 2-20-15,0 0-7 32,0 8-19-32,0 0-6 0,3 13 0 15,0-3-4-15,-3 14-2 16,0-6 4-16,0 11 1 0,0-5-11 15,0 5-6-15,0-5-28 16,3 0-13-16,-3-6-32 16,6-2-14-16,0-5-36 15</inkml:trace>
  <inkml:trace contextRef="#ctx0" brushRef="#br0" timeOffset="142538.4657">14290 10538 316 0,'-3'-29'118'0,"3"29"-64"0,-6-29-37 0,6 24 33 15,0-11-24-15,0 0-6 16,6-5-12 0,0 5-4-16,6-2-2 15,0 2-2-15,12 0 1 0,-7 3-1 16,13 7 2-16,-6 1-3 16,6 8 0-16,-6-1 3 15,2 9 1-15,-2-3 1 0,-9 16 0 16,0-6 13-16,-12 11 6 15,0-2 2-15,-18 2 0 16,3-3 1-16,-15-2 3 0,3-3-4 16,-5-5-3-16,2-3-12 15,3-10-4-15,3 0-4 16,3-11-2-16,4 2-2 16,2-7 1-16,0 3-23 15,6-4-10-15,0 1-44 0,9-3-17 16,0 0-96-1</inkml:trace>
</inkml:ink>
</file>

<file path=ppt/ink/ink3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2:44:22.573"/>
    </inkml:context>
    <inkml:brush xml:id="br0">
      <inkml:brushProperty name="width" value="0.05292" units="cm"/>
      <inkml:brushProperty name="height" value="0.05292" units="cm"/>
      <inkml:brushProperty name="color" value="#FF0000"/>
    </inkml:brush>
  </inkml:definitions>
  <inkml:trace contextRef="#ctx0" brushRef="#br0">5485 11750 152 0,'-9'-8'57'0,"3"8"-30"0,-3 3 1 0,6 0 27 16,-3 4-15-16,1 9-5 15,-1 5-14-15,0 1-3 0,3 1-11 16,0-1-2-16,3-1-1 0,0-3-2 16,3-2 1-16,3-3-4 15,0-5 0-15,2-2 1 0,1-4 0 16,0-4 0-16,0-4 0 15,3 1 0-15,-3 0 0 16,-3 2 2-16,-6 3 1 16,0 3-1-16,-3 5 1 15,-3 2-2-15,-3 4 2 16,0-1-2-16,-3 0 2 0,0 6-2 16,4-4 2-16,-1-1-2 15,3-6-1-15,0-1-2 16,6-14-1-1,6-7 2-15,0-4 0 16,3-6 1-16,2 0 2 16,10-5 1-1,0-5-6-15,0-1 0 16,0 6 1-16,0 0 3 16,-6 8 0-16,-1 8 2 15,-5 7 9-15,-3 12 4 0,-6 10-5 16,-3 5-2-16,-3 8-5 15,-9 5-1-15,-2 1-1 16,-1-1 1-16,0 3-2 0,0-5-1 16,0-6 1-16,0-5 1 15,3-5 1-15,4-10 1 16,2-17-5-16,0-2-1 16,6-3-2-16,3-5 3 15,3-6 0-15,6-2 1 16,2-5 0-1,7-1 0-15,3 1 0 16,0 0 2-16,0 4-3 16,-3 9 0-16,-6 8 3 15,-3 5 1-15,-6 8 3 16,-6 11 1-16,-6 7-1 16,-6 3 1-16,-3 1-4 0,0-1 0 15,-3 0-1-15,3 0-2 16,0-5 1-16,4-3 1 15,-1-5-8-15,-3-3-3 16,3-7-35-16,3-6-14 0,6-5-36 16,0-9-16-16,0-1 12 15</inkml:trace>
  <inkml:trace contextRef="#ctx0" brushRef="#br0" timeOffset="1866.9922">5854 11959 200 0,'-6'5'77'0,"6"-5"-42"0,0 0-21 0,0 0 22 15,6-2-7-15,0-1-2 0,3-2-4 16,0-3-3-16,3-3-10 15,6-2 0-15,3 0 3 0,0-11-5 16,-1-2-2-16,1-9-3 16,-6 1 0-16,-3-1-2 15,-3 4 2-15,0-1 0 16,-6 3 1 0,-3 5-2-16,-3 3-2 15,0 5 7-15,-6 3 5 16,0 5-6-16,-6 5-1 15,-6 6-3-15,1 2 1 16,-1 11 2-16,0 8 2 16,0 8-1-16,3 7-1 15,3 6-1-15,3 3 0 0,3 2 2 0,0 6 1 16,7 2-1-16,-1-5-1 16,3-3 1-16,5-2 3 15,4-9 0-15,3-7 0 16,3-8-3-16,9-8 1 15,0-6-2-15,3-7 2 16,2-6-2 0,-2-7 2-16,0-3-4 15,0-6 0-15,-3 1 1 16,-1-1 0-16,-2-5-2 16,-6 3-2-16,-3 5 1 15,0 3-1-15,-3 0 0 16,0 2 2-16,-3 1-10 15,0 2-4-15,-3 2-14 0,0 1-4 16,0 0-33-16,-3 5-11 16</inkml:trace>
  <inkml:trace contextRef="#ctx0" brushRef="#br0" timeOffset="6445.4282">19195 14264 148 0,'-9'2'55'0,"9"-2"-30"0,-3 6-1 0,3-6 24 0,0 2-11 31,0-2-3-31,0 0-12 0,0 0-3 0,3 0-11 16,0 0 1-16,3 0 2 0,-3 0-2 15,6-2 2-15,-3-1-4 16,6-2 1-16,-3-1-1 15,3-4 1 1,0-1-4-16,0-5-3 16,-3 3 2-16,0-3 0 15,-3 0-1-15,-1-2 1 16,-2 2 0-16,-3 0 1 16,0 0 2-16,-3 3 1 15,0 0-1-15,-2 2 1 16,-1 3 2-16,-3 3 2 0,3 0-3 15,-3 5 0-15,3 0-7 0,-3 10-3 16,3-2 1-16,-3 11 2 16,3-3 0-16,-3 7-1 15,0-1 1-15,0 9 1 16,0-4 1-16,0 5 3 16,3-6-5-1,3 3-1-15,0-5 2 16,3 0 3-16,0-6 0 15,3 3 0-15,0-2-3 16,3-3 1-16,0-3-2 16,6-5 2-16,-3-3-2 15,9-2-1-15,-3 0 1 16,3-6 1-16,-3 3-1 0,0-5-1 16,-1-1-21-16,1-2-9 15,-3 0-40-15,0 1-15 16,-3-1-51-1</inkml:trace>
  <inkml:trace contextRef="#ctx0" brushRef="#br0" timeOffset="7723.9815">20764 14280 184 0,'0'-3'71'0,"0"3"-38"0,3 3-19 0,-3-3 22 15,3 0-5-15,0 0-1 16,3 0-8-16,-3 0-1 16,3-3-12-16,0 0 3 0,3-2 2 15,-3 2-3-15,5-5 1 0,1 3-5 16,3-5 1-16,-3-1-5 15,0-5-2-15,0 3 2 16,0-6 0-16,-3 3 1 0,0-2 2 16,-3 2-1-16,0 0 0 15,-3 3 1-15,-3 0 1 32,0-1-6-32,-3 4-2 0,0-1 6 15,-6 3 6-15,3 0-5 16,-3 3-1-16,0 0-3 15,-3 5-2-15,3 0 1 16,0 13 1-16,0-5 3 16,0 8 2-16,3-3-3 15,-3 11-1-15,3-6-1 0,-2 9 1 16,2-3 2-16,-3 5 2 16,3-5-3-16,0 2-1 15,0-2-1-15,3 2 1 16,0-4-2-16,0 1-1 15,0-4 1-15,3 2-1 16,0-2 2-16,3-4 1 0,0 1-1 16,3-5 1-16,0-1 0 15,3-4 1-15,-3-4-2 0,6-2 1 16,-4 0-4-16,7-5 0 16,-3 0-1-16,3-6-2 15,-3 3-2-15,3-5 1 31,-3 3-13-31,0-4-3 0,0 4-27 16,-3-1-11-16,0 3-93 16</inkml:trace>
  <inkml:trace contextRef="#ctx0" brushRef="#br0" timeOffset="45172.0069">1330 7938 208 0,'0'-6'77'0,"9"1"-42"0,-6-3-10 0,-6 3 27 16,3-1-4-16,-3-2-1 15,0 1-11-15,-3-1-3 16,0 2-18-16,-3 1 2 0,0 0 1 15,0 2-6-15,-6 6 1 16,-8 2-8-16,-1 8-1 16,-9 3 0-16,6 11 0 0,-3 4 2 15,7 4 1-15,-1 2-1 0,9 2 1 16,0-4-4-16,0-3 0 16,9-3-3-16,6-3-3 15,6-2 2-15,15-3 0 16,0-2-2-16,12-6 0 31,-1-3 2-31,4-2 0 0,-3-2 1 16,-3-1 2-16,-1-2 3 15,-8-1 4-15,0 4 0 16,-3-1 0-16,-3 3 6 16,-3 0 2-16,-6 10-4 15,0 3 0-15,-6 1-4 16,-6-1 0-16,0-3-5 0,-3 1-1 15,-9-1 1-15,-6-2 0 16,-6-5-5-16,-11-1-1 16,2-4-6-16,6-4-2 15,0 1-9-15,10-3-2 16,2 0-16-16,6 0-4 16,6-3-38-16,3 3-14 0,15-2-66 15</inkml:trace>
  <inkml:trace contextRef="#ctx0" brushRef="#br0" timeOffset="45721.1553">1565 8562 180 0,'-15'3'68'0,"12"-6"-36"0,0 3 0 0,3 0 30 16,0 0-19-16,0 0-4 16,3-3-3-16,3-2-1 15,3 0-19-15,3-1 0 0,3 4 0 16,6-1 1-16,3 0-1 0,2 1-4 15,-2-1-2-15,6 1-4 16,-6-1 1-16,3 0-6 16,2 1-1-16,1-1 0 15,0 0 0-15,-3 1 0 16,-4 2 2-16,1 0 1 16,-6 0 1-16,-6-3-5 0,0 3 1 15,-6-3-33-15,-6 3-15 16,0-2-56-16,0-4-23 15,-3 4 1 17</inkml:trace>
  <inkml:trace contextRef="#ctx0" brushRef="#br0" timeOffset="50454.3105">1187 9081 168 0,'-12'-3'66'0,"9"0"-36"0,-3 1 2 0,6-1 30 31,0 3-14-31,0 0-3 0,0 0-11 16,0 0-1-16,0 5-19 15,0 6 3-15,0 7 3 0,-6 9-5 16,0 18 0-16,-3 10-7 16,-2 11-3-16,-4 3-2 15,3 5 0-15,0-2-2 16,3-3-1-16,3-6 1 0,-3-13-1 16,3-7-14-16,0-9-3 15,3-7-29-15,0-6-12 16,3-8-21-16,0-8-8 15,0-15-24 1</inkml:trace>
  <inkml:trace contextRef="#ctx0" brushRef="#br0" timeOffset="50833.1653">1095 9305 180 0,'15'-34'68'0,"-12"15"-36"0,3-2-15 0,0 13 20 15,3-2-10-15,-1 2-1 16,4 0-6-16,6 0-1 0,-3 3-10 16,0-1-1-16,6 4-1 0,6 2-1 15,-1 2-1-15,-5 9 1 16,6-3 1-16,0 3 1 16,-3 4 0-16,2 4 7 15,-2 2 2-15,-3 6 5 16,0-1 1-16,-12 0-1 0,-9 4-2 15,-3 1-4-15,-3-2-2 16,-6-2-4-16,-3-3 1 16,-3-3-4-16,3 0-2 15,-5-5-2-15,-10-3 0 16,3-5-2-16,0-3-1 16,9 1-6-1,-6-4-4-15,7-2-23 0,5 0-9 16,6 0-29-16,6 0-10 15,9-2-61 1</inkml:trace>
  <inkml:trace contextRef="#ctx0" brushRef="#br0" timeOffset="51502.1898">1589 9970 208 0,'-12'2'77'0,"9"-2"-42"0,0 0-8 0,3 0 27 16,0 0-17-16,-3 0-4 15,3 0-4-15,3-2-1 16,3-1-15-16,3 3 1 0,3 0 2 16,0 0-2-16,3 0 2 15,2 0-7-15,7 0-3 16,-3 3-3-16,3-1-3 0,-6 1 1 16,3-1 1-16,-3-2-1 0,-1 0-1 15,4 3 3-15,-9-3 0 16,0 0-1-16,3 0-2 15,-3 0 1-15,-3 0 1 16,-3 0-32-16,0-3-14 31,0 1-40-31,6-1-98 16</inkml:trace>
  <inkml:trace contextRef="#ctx0" brushRef="#br0" timeOffset="51987.522">2184 9946 220 0,'-6'5'85'0,"6"-2"-46"0,0-1-10 16,0-2 28-16,0 0-18 15,3 0-7-15,0 0-8 16,3 3-4-16,0-3-10 16,3 0-2-16,3 0 2 0,3 0 3 15,-6 0 2-15,12 0-6 16,-1 0-3-16,4 0-3 0,0 0 0 16,0 0-2-16,0-3-1 15,-3 3 1-15,-4 0 1 16,1 0-3-16,-3 0 0 15,0 0-30-15,-3 0-12 16,-3 0-49-16,6-2-91 31</inkml:trace>
  <inkml:trace contextRef="#ctx0" brushRef="#br0" timeOffset="52434.1953">2744 9917 272 0,'-6'2'101'0,"9"-2"-54"0,0 0-26 0,-3 0 30 15,6-2-20-15,3-1-8 16,-3 0-2-16,6 1 0 16,2-1-11-16,4 0 3 0,-3 3 1 15,3 0-3-15,6 0 1 16,-6 0-5-16,0 0-2 16,-1 0-2-1,1 0-3-15,0 0 3 16,3 0 0-16,-3 0-1 0,0 3 1 15,0 0-2-15,-1-1-1 16,7 1-2-16,-6 0 1 16,0-1 1-16,-3-2 2 15,0 0-3-15,-3 0 0 16,0 0-17-16,-4 0-5 0,-2 0-27 16,0 0-8-16,-3 3-90 15,3 0-50 1</inkml:trace>
  <inkml:trace contextRef="#ctx0" brushRef="#br0" timeOffset="77836.8323">1134 10501 168 0,'-3'-21'63'0,"0"11"-34"0,0-1-19 16,3 6 17-16,0-1 0 15,0 1 1-15,0 5-2 16,0 0 1-16,3 5-15 0,3 14 4 0,-1 10 4 16,-2 8-9-16,0 11-3 15,0 5-3-15,-3 13-1 16,-3 8 0-16,0-5 0 16,0-3 2-16,0-8 3 15,1-8-4-15,2-10-3 31,0-11-1-31,0-5 1 0,0-11-1 16,0-10 2-16,0-11-2 0,-3-8 2 16,-3-13-2-16,0-11-1 15,-3 0-2-15,0-2 1 16,0 8 1-16,3 5 2 16,-6 5-1-16,-3 8-1 15,3 8 1-15,-3 11 1 0,3 7-1 16,0 11-1-16,1 6 3 15,2 10 0-15,3 5 3 16,0 1 1-16,3-4-1 16,3 4 1-16,0-4-2 15,3-4 2-15,3-6-9 16,0-8-3 0,6-5 7-16,-1-6 3 15,4-7-2-15,6-8 0 16,3-3-3-16,-6-5-3 15,3-3-34-15,0-3-12 16,-4 1-99 0</inkml:trace>
  <inkml:trace contextRef="#ctx0" brushRef="#br0" timeOffset="78738.2159">1428 11128 216 0,'-18'3'82'0,"12"0"-44"0,3-1-14 16,3-2 29-16,0 0-18 15,0 0-7-15,0 0-13 16,0 0-5-16,9 0-5 16,3 0 3-16,3 0 2 0,6 0-3 15,12 0 1-15,-9 0-5 0,5-2-2 16,1-1 0-16,3 3-1 31,-9 0 2-31,2 0 1 16,-2 0-41-16,0 3-17 0,-6-1-84 15</inkml:trace>
  <inkml:trace contextRef="#ctx0" brushRef="#br0" timeOffset="79238.8455">2018 11094 264 0,'-18'3'99'0,"15"-6"-54"0,0 3-20 16,3 0 31-16,0 0-21 0,6 0-7 16,3 0-13-16,5 0-5 15,-5 0-5-15,6 0 1 0,3 0 3 16,0 0-5-16,0 0 0 16,-3 0 0-16,3-3 0 15,-1 3-5-15,1-2 1 0,0-1-5 16,-3 3 1-16,0 0-29 15,9-3-13-15,-3 3-53 16,-1 3-22-16,1 0 6 16</inkml:trace>
  <inkml:trace contextRef="#ctx0" brushRef="#br0" timeOffset="79720.7614">2568 11083 280 0,'-6'3'104'0,"6"-3"-56"0,0 0-36 0,0 0 24 16,0 0-13-16,6 0 0 0,3 0-12 16,6 0-2-16,0 0-5 15,6-3 4-15,9 1 2 0,-7 2-5 16,4 0-1-16,0 0-2 16,0 0-2-16,-6 0 1 15,-1 0 1 1,1 0-12-16,-3-3-3 15,-3 0-43-15,-3 1-15 16,6 4-68 0</inkml:trace>
  <inkml:trace contextRef="#ctx0" brushRef="#br0" timeOffset="80248.2891">3226 11041 268 0,'-6'0'101'0,"6"-3"-54"0,-3 6-31 0,3-3 29 16,0 0-20-16,6 0-3 15,0-3-5-15,3 3-2 16,3-2-7-16,0 2 1 0,0 0 2 16,3-3 0-16,2 0 1 15,-2 3-9-15,0-2-1 16,0 2-2-16,0 0 2 0,0 0-1 15,0-3 2-15,0 1-20 16,-4 2-8-16,1 0-47 16,-3 0-18-16</inkml:trace>
  <inkml:trace contextRef="#ctx0" brushRef="#br0" timeOffset="80827.5248">3821 10999 204 0,'-3'0'77'0,"3"2"-42"0,3-4-12 0,-3 2 24 0,0 0-11 15,3-3-3 1,3 3-6-16,0-3-2 0,0 3-14 16,3 0 2-16,0 0 1 0,3 3 1 15,3 0 4-15,3-1-9 16,-3-2-1-16,2 0-1 0,4-2 0 15,0 2-2-15,0 0 1 16,0 0-2-16,0-3 2 16,-4 3-6-16,4-3-1 15,0 1 0-15,-3 2 2 16,-3 0-1-16,-3-3-1 16,0 3 3-16,-3 0 0 0,0 0-17 15,-1-2-7-15,1-1-45 16,0 0-18-16,0 1-66 15</inkml:trace>
  <inkml:trace contextRef="#ctx0" brushRef="#br0" timeOffset="88453.3364">1241 8792 192 0,'-15'-3'71'0,"9"-4"-38"0,-3 1-19 0,6 4 22 0,0-4-14 0,3 1-4 16,0-3-11-16,0 0-3 15,3-2-2-15,0-4-4 0,3-2 1 16,3 1 3-16,0-1 1 16,3 2-1-16,-3 1-2 15,2 0 1-15,1 5-1 32,3 0 0-32,-6 8 2 0,3 5-1 15,0 1-1-15,-3 2-2 16,0 2 1-16,-3 6 14 15,0 3 8-15,0-1-4 16,-3 9-2-16,-3 2-2 16,0-3 1-16,-3-2-5 15,-3-3-1-15,0-2-4 0,-6-3-1 16,0-3-1-16,-3-5 1 16,0-3-2-16,3-2-1 15,-3-6-10-15,4-2-6 16,2-1-43-16,3 1-16 15,3-3-46 1</inkml:trace>
  <inkml:trace contextRef="#ctx0" brushRef="#br0" timeOffset="89102.6495">1261 10067 168 0,'-8'-8'63'0,"5"3"-34"0,0-3-1 0,3 6 27 15,0-4-13-15,0-2-3 32,0 3-10-32,0 2-1 15,0 3-16-15,0 3 0 0,0 2 1 0,0 3-5 16,0 3-2-16,0 2-1 16,0 6-1-16,-3 2-2 15,0 3-2-15,0 2 1 16,0 1 1-16,-3-1-28 15,3-2-9-15,0 0-36 0,0-6-15 16,0-2-27 0</inkml:trace>
  <inkml:trace contextRef="#ctx0" brushRef="#br0" timeOffset="89703.0781">1000 11467 184 0,'-9'3'71'0,"9"-6"-38"0,0 11-30 0,3-11 17 15,-3 3-6-15,6-2 2 16,0-6-7 0,-1 2-3-16,4 1-3 15,0 5 0-15,0 5 0 0,-3 1 1 16,3-4 2-16,3 4 3 16,-6 2 5-16,-6 2-4 0,0 1 0 15,-3 5-4-15,0-3-1 16,-6 0 5-16,3 0 4 15,0-2-3-15,0 0-1 16,0-4-4-16,0 1-1 0,6 3-6 16,0 0-1-1,6-9 1-15,0 4-2 16,6-4 1-16,9 1 2 16,-3-3 2-16,3-3-1 15,3-2 2-15,-4 0-33 0,4-3-12 16,-9-3-83-1</inkml:trace>
</inkml:ink>
</file>

<file path=ppt/ink/ink3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2:39:16.515"/>
    </inkml:context>
    <inkml:brush xml:id="br0">
      <inkml:brushProperty name="width" value="0.05292" units="cm"/>
      <inkml:brushProperty name="height" value="0.05292" units="cm"/>
      <inkml:brushProperty name="color" value="#FF0000"/>
    </inkml:brush>
  </inkml:definitions>
  <inkml:trace contextRef="#ctx0" brushRef="#br0">2193 8546 216 0,'-12'-5'82'0,"12"5"-44"0,-6 0-9 16,6 0 28-16,0-6-20 16,0 4-6-16,-3-6-8 15,0 0-3-15,0-13-10 16,0 2 2-16,0-10 2 0,0 5-3 15,0-18-1-15,0 8-4 0,3-25-1 16,0 12-3-16,3-9-2 16,0 9-2-16,9-9 1 15,9-31-1-15,0 34-2 16,0 8 0-16,9 0 3 16,-4 8 0-16,13 5 3 15,-6 6-3 1,6 12 0-16,-7 1 3 15,4 16 1-15,-6-1-1 16,8 22 1-16,-8-3-2 0,-3 22 2 16,-3-9 0-16,-9 24 3 15,-3-7 1-15,-12 9 3 16,0-9-1 0,-6 12 0-16,0-10 1 0,-6 3 4 0,0-9-4 15,-18-2 2-15,6-8-3 16,-20-8 0-16,8-5-8 15,-3-16 0-15,4 0-3 16,2-18-2-16,6 2-2 16,0-11 1-16,6 3-6 15,7-8-3 1,-1 3-14-16,9-8-8 16,0 8-20-16,9-8-7 15,0 5-31-15,15 3-13 16,-4 2 0-1</inkml:trace>
  <inkml:trace contextRef="#ctx0" brushRef="#br0" timeOffset="2024.4404">2991 7840 272 0,'-9'-29'104'0,"9"29"-56"0,-3-22-10 16,3 17 39-16,0 8-29 0,0-1-9 15,0 6-18-15,0-2-6 16,-3 17-8-16,3-1-3 0,-6 30 0 16,-3-7-5-16,0 14 1 15,0-9 0-15,0 19 2 16,0-11-1-16,0 5-1 31,1-10-8-31,-1-2-5 0,0-12-24 16,3-10-9-16,0-5 6 15,6-29 4-15,0 2 18 16,0-31 9-16,0 5 3 16,3-35 2-16,0 14 5 15,6-13 3-15,0 10 5 16,5-6 5-16,-2 9-2 0,9 0 1 15,0 8-1-15,6 4 2 16,-3 9-3-16,5 13 1 16,-2 3-5-16,-3 11 1 0,-3-1-3 15,-6 19 2-15,-3-3-2 16,-12 21 0-16,0-4-1 16,-18 12 0-16,3-8-2 0,-6 1-2 31,3-6 1-31,-15 0 1 15,7-3-3-15,-4 1 0 16,6-6 1-16,6 0 0 16,3-2 2-16,15 2 1 15,0-5 1-15,15 10 0 16,-3-2-2-16,24-5 1 0,-6-4-2 16,14 9 2-16,-8-5-2 15,6 7-1-15,-7-5-35 16,-8-2-16-16,0-3-62 15,-6-8-28-15,-3 0 23 16</inkml:trace>
  <inkml:trace contextRef="#ctx0" brushRef="#br0" timeOffset="2926.2985">3440 7821 260 0,'-3'3'99'0,"3"-3"-54"0,3 16-20 0,-3-16 31 16,3 15-19-16,0-1-6 16,0 28-7-16,0-8-4 0,-3 22-10 15,0-11-6-15,0 21-3 0,0-8 1 16,-3 8 1-16,0-10 1 0,0-3 0 16,0-11-18-16,0-13-7 15,0-5-12-15,3-37-5 16,0 2 14-16,0-20 6 15,0 2 12-15,3-32 5 16,0 10 8-16,3-1 4 16,-3 7 11-16,12 0 6 0,0 8-3 15,12 7-3-15,-3 7-4 16,11 9-1-16,1 4-3 16,-3 12-1-16,-6 1-3 15,-1 16-1-15,-5-4 1 0,-6 15 1 16,0-7 1-16,-9 6 0 31,-3-5-4-31,-15 3-3 16,0-6-2-16,-15-3-3 15,6-2-2-15,-5-5-1 0,2-1-1 16,6-2 3-16,-3-2-7 16,24-1-2-16,3 0 6 15,15 1 1-15,-3-1 3 16,12 3 0-16,-4-3-5 0,7 0 1 15,-6 1 2-15,-3 2 1 16,-3 0 9-16,-10 13 7 16,-2-3 15-16,-12 11 8 15,0-5-7-15,-17 8-3 16,2-6-12-16,-15-2-5 16,6-3-6-1,-6 1-2-15,4-7-6 16,2-1-2-16,6-4-25 15,0-4-8-15,6-1-24 16,12-21-9-16,0 3-59 16,15-22-24-16,0 6 10 15</inkml:trace>
  <inkml:trace contextRef="#ctx0" brushRef="#br0" timeOffset="3272.6247">4065 7863 316 0,'-9'-2'118'0,"9"2"-64"0,3-6-50 0,-3 4 26 16,3 2-19-16,0 0-6 16,3 0-3-16,0 0-2 15,0 2 0-15,0 1 4 0,3 0 5 16,0-1 10-16,0 6 6 31,-3-2 2-31,0 4 3 0,0-2-3 16,0 8 1-16,-3-3-7 15,0 16-3-15,0-2-4 16,-3 10-1-16,0-5-10 16,-3 7-1-16,0-4-2 15,3 4 2-15,0-4-14 0,-3 4-7 16,3-4-28-16,-3 5-12 15,3-3-42-15,0-3-16 16,0-5-31 0</inkml:trace>
  <inkml:trace contextRef="#ctx0" brushRef="#br0" timeOffset="3890.471">4375 7885 416 0,'-6'2'156'0,"6"-2"-84"0,15 6-77 31,-3-6 28-31,3 2-11 0,-3-2 1 16,8 3-5-16,-2-1-3 15,6 1-2-15,-3-3-3 0,6 0 1 16,-6 0-26-16,5-8-10 16,-5 3-15-16,0-6-7 15,-3 3 17-15,-6 0 9 16,3 0 27-16,-9 3 12 0,-3 0 33 15,-6 10 13-15,3-2-8 16,-6 15-4-16,-3-2-13 0,0 27-4 16,3-6-5-16,-3 10-3 15,0-7-7-15,0 13-4 16,0-8-3-16,0 5 0 31,0-8-15-31,6-2-7 0,0-5-28 16,3-12-10-16,0-7-36 15,9-16-16-15,6-10-37 16</inkml:trace>
  <inkml:trace contextRef="#ctx0" brushRef="#br0" timeOffset="4546.192">4997 7837 360 0,'-3'3'134'0,"3"-3"-72"0,-3 13-39 0,3-13 37 15,0 10-22-15,0 1-4 16,-6 21-14-16,0-6-2 16,-3 17-11-1,0-9-4-15,-3 8 0 0,1-5 2 0,-4 11 4 16,3-6-2-16,0 1 1 16,0-6-7-16,3-6-3 15,0-4-15-15,9-17-6 16,0 1 1-16,9-27 2 15,0 3-1-15,9-32 0 16,-3 8 1-16,9-21 0 0,-4 7 2 16,13-12 1-16,-6 10 10 15,0-5 3-15,-4 8 8 16,-2 7 5-16,-3 6 10 16,-3 13 8-16,0 3-3 15,0 21 0-15,-3 0-2 16,0 19-2-16,0-3-2 0,2 23 1 15,-2-4-8-15,-3 23-2 16,0-11-5-16,0 20-3 16,0-12 0-16,0 11 1 15,-3-10-17-15,0-6-6 16,0-7-19-16,-3-9-5 0,0-8-9 31,-9-20-4-31,0-1-12 0,-18-21-6 16,6 3-8-16,-15-11-2 15,-8-5 86-15,17 8 42 16,3 5 37-16,3 0 12 16,0 3-20-16,7 0-8 15,-1 2-23-15,6 0-8 16,0 1-12-16,15-1-5 0,-3 3-4 16,17 0-2-16,-2 3-5 15,12 0-1-15,-6-1-12 16,6 4-7-16,-7-1-35 15,4-2-15-15,-6 0-94 16,3-3-58 0,-4 0 95-1</inkml:trace>
  <inkml:trace contextRef="#ctx0" brushRef="#br0" timeOffset="4892.9769">5569 7818 368 0,'-9'0'137'0,"9"0"-74"0,-3-2-40 0,3 2 35 16,-3 2-30-16,0 1-10 15,0 8-5-15,0-3 1 16,-3 10-8-16,3-2-1 0,-3 24-1 16,0-9 4-16,-3 14 5 15,-3 24-3-15,9-26 2 16,0-9-5-16,3 8 1 0,0-5-3 15,9-2 0-15,0-6-3 16,9-8-2-16,-3-2 3 16,9-9 2-16,-4 3-2 15,4-13-2-15,-3 0 0 16,3-5 1-16,-6 2-1 31,0 1 2-31,-4-1-7 0,4 0-1 16,-6 1-18-16,-3-1-5 15,0 1-24-15,-3 2-9 16,0 0-91 0</inkml:trace>
  <inkml:trace contextRef="#ctx0" brushRef="#br0" timeOffset="5531.4125">6694 7641 328 0,'0'11'123'0,"0"-11"-66"0,3 37-53 16,0-32 26-16,0 19-13 0,0-6-2 16,0 17-11-16,0-6-2 15,3 24-2-15,-3-8 0 0,-3 13 2 16,0-10-14-16,0-1-7 15,0-7-43-15,-3-11-20 16,0-2-52 0</inkml:trace>
  <inkml:trace contextRef="#ctx0" brushRef="#br0" timeOffset="5846.6742">6780 7625 304 0,'-6'-21'115'0,"6"21"-62"0,6-10-31 0,-3 7 31 15,3 0-22-15,3 3-4 16,6 0-19-16,-3 0-6 0,14 6-1 16,-2-1-1-16,6 5 2 0,-3 1-1 15,12 8-1-15,-7-4 1 16,4 12 1-16,-6-6 10 16,-6 16 4-16,-7-8 17 15,-17 16 8-15,0-8-4 16,-14 19-2-1,2-9-11-15,-18 4-2 16,6-6-13-16,-15 0-3 16,7-6-6-16,-7-4-1 15,6-6-17-15,3-5-8 16,7-6-28-16,5-5-13 16,3-2-36-16,21-11-14 15,0 0-44-15</inkml:trace>
  <inkml:trace contextRef="#ctx0" brushRef="#br0" timeOffset="6050.6384">7355 8014 332 0,'-3'37'126'0,"3"-37"-68"0,0 45-37 16,0-39 35-16,0 9-30 15,0-1-11-15,0-1-13 16,0 0-2-16,0 0 0 15,0-2-16-15,0-3-6 0,0 0-33 16,0-8-13-16,0 0-81 31</inkml:trace>
  <inkml:trace contextRef="#ctx0" brushRef="#br0" timeOffset="7199.5798">7319 7855 332 0,'-3'-5'126'0,"3"5"-68"0,0 0-57 16,0 0 27-16,3 0-19 15,0 0-5-15,9 5-5 16,-3-2-2-16,5 5 2 0,1-3-27 0,9 3-10 16,-3 0-23-16,15 0-10 15,-6-3-43 1,5-2-19-16,-2-3 67 16,0-3 247 30,-6 1-62-46,-7-1-17 0,-5 3-38 16,-3 0-21-16,-9 8-9 16,0 0-4-16,-9 13-16 0,3-5 7 15,-6 21 5-15,0-5 1 16,0 0 2-16,3-6-14 0,0 6-4 16,3-6-7-16,3-2-1 15,0-5-8-15,12-9-4 0,-3 1-4 16,9-11-2-16,-3 0-8 15,9-24 0-15,-6 3-4 16,3-16 0-16,-4 5-1 16,1-8 2-16,-3 9 15 15,-3 1 6-15,-3 4 17 16,-3 5 7 0,0 5 2-16,-6 11 2 15,0-1-4-15,0 12-2 16,0-1-1-16,0 14 3 15,0-4-5-15,3 14 0 16,-3-5-6-16,6 5 0 16,0-5-7-16,6-3-3 15,-3-2-4-15,14-6-1 0,10-5-10 0,-6-8-3 16,-3 0-17-16,6-16-6 16,-4 3-13-16,7-11-2 15,-6 3 0-15,0-5 3 16,-7 2 24-16,-2-3 13 15,0 6 34-15,-6 0 14 16,0 2 19-16,-6-2 9 0,0 3-14 16,-9 7-3-16,3 1-11 15,-6 7-2-15,-3 3-9 16,0 5-4-16,0 0 3 16,-3 11 2-16,3-2 1 15,-3 7-1-15,4-5-2 31,-1 7-1-31,0-1-7 0,6-1-4 16,0-3-6-16,12-4-2 16,-3-4-2-16,8-10 0 15,-2 0-4-15,3-10-2 16,3-9-9-16,-6 0 0 16,0 4-6-16,0-9 1 15,0 3 2-15,0-6 3 0,-3 6 9 0,0-3 3 16,2 0 5-16,-2 14 3 15,-3-1 4-15,3 14 4 16,0 7-2-16,-3 6 1 16,0-2-5-16,0 28-2 15,0-8-5-15,-3 27-2 32,0-11 3-32,-3 32 3 0,0-13 3 15,-6 16 1-15,0-11 6 16,-6 5 6-16,3-13-4 15,-12-2-2-15,4-11-8 16,-13-19-1-16,-33-5-8 16,22-23-3-16,5-1 1 15,-9-24 0-15,-11-4 3 0,17-17 2 16,6 6 8-16,3-9 5 16,4 6 4-16,11-2 5 15,3 4-6-15,18 3-2 16,0 3-1-16,32 3-1 15,-8 5 0-15,18 7 0 16,-6 1-4 0,5 5-3-16,19 3-16 15,-28 2-5-15,-5 1-50 0,3-4-19 16,5-7-91 0</inkml:trace>
  <inkml:trace contextRef="#ctx0" brushRef="#br0" timeOffset="8836.877">8563 7811 272 0,'0'2'104'0,"0"-2"-56"0,21 19-38 15,-15-17 23-15,0 9-12 16,0-3 1-16,0 8-9 15,0-3 0-15,0 13-8 16,-3-4-1-16,-3 12 2 16,0-5 1-16,0 3 1 15,0-6 2-15,-3-2 1 16,0-5 3-16,-3-11 2 16,3-1-5-16,0-14 1 15,0-1-5-15,3-11-2 16,0 3-2-16,3-5 0 15,0 3-4-15,12-6 0 0,-4 5-1 0,25-2 0 16,-3 5-9-16,15 6-3 16,-7-1-28-16,7 6-11 15,-7-1 6-15,13 4 3 16,-12 2 18-16,-1-3 11 16,-5 3 15-16,-6-3 10 15,-6 3 31-15,-6-2 15 0,-4-1-11 16,-11 1-6-16,0-1-14 15,-6 0-3-15,0 1-7 16,-8 2 1-16,2 0-7 16,-3 5-1-16,3 0-2 15,0 6-1-15,0-3-3 16,3 8 1 0,0-3-4-16,3 11 0 15,0-3-1-15,3 3 0 16,0-3 2-16,6 0 0 15,-3-3-3-15,6-7 2 16,0 0 1-16,9-9 0 16,-3 1-5-16,8-19-1 15,-5 3-6-15,9-14 0 0,-6 6-5 0,3-8-2 16,-3 3 4-16,-4-1 1 16,-2 6 13-16,-6 2 5 15,0 4 16-15,-12 12 10 16,0 0-3-16,-6 17-1 15,0-4-3-15,0 17 0 16,0-6-11 0,6 13-4-16,1-5-8 15,10-8 0-15,-2-2 0 16,12-1 2-16,-3-2-10 16,9-13-2-16,-6 0-4 15,12-11-1-15,-7 0-8 16,16-16-2-16,-6 3-23 15,9-11-6-15,-7 6-27 0,-2-6-9 16,-3 3 19-16,-3 2 12 16,-7 3 61-16,-5 6 29 15,0 2 22-15,-6 8 11 16,-3 0-9-16,-3 6-1 16,0 2-13-16,-3 5-5 15,0-3-9-15,0 12-5 0,0-4-6 16,-3 9 0-16,0-3-5 0,0 7-1 15,0-1-2-15,3 1 0 16,0-4-7-16,3-3 0 16,0-3-1-16,6-10 0 15,-3-1-7-15,9-12 0 32,-3 2-4-32,6-11 2 0,-4 3-4 15,7-5-2-15,-3 3 6 16,3-6 5-16,-3 5-2 15,-3 4 0-15,0 1 7 16,-4 9 4-16,-2 0 4 16,-6 7 2-16,0 1 1 15,0 10 0-15,-3-2-2 0,0 5 1 16,0-3-2-16,3 8 2 16,0-2-6-16,6-1-3 15,0-2-4-15,6-5-1 16,0-1-9-16,9-12-5 15,-6-1-16-15,5-10-4 16,13-11-2 0,-15 5 1-16,-3 3 19 15,0-7 8-15,-3 1 19 0,-1 7 9 16,-2 1 23-16,-6 12 11 16,0-1-11-16,0 11-6 15,0 0-2-15,3 10-1 16,-3-2-10-16,6 6-5 15,-3-4-7-15,6 6-1 0,0-6-7 16,5-4-3-16,-2-4-8 16,0-10-4-16,-3 0-19 15,3-13-6-15,-3 2-29 16,-3-7-11-16,0 2-104 16</inkml:trace>
  <inkml:trace contextRef="#ctx0" brushRef="#br0" timeOffset="18839.4857">14058 9424 240 0,'-15'-2'90'0,"15"2"-48"0,0-3-7 0,0 3 32 0,0 0-25 16,0 0-11-16,3-2-8 15,0 2-3-15,6-6-11 16,0 4-3-16,9-12 0 0,-4 4-3 15,7-14 0-15,-3 3-1 16,0-16 1-16,-3 8-4 16,3-6 0-1,-3 6 1-15,-1-3 2 16,-2 6-1-16,-3 5 2 16,0 5 0-16,0 8 1 15,-3 3 2-15,0 13 1 16,0 0 3-16,0 18 1 15,-3-5-3-15,3 8-3 16,-3-2-5-16,3 4 0 0,0-4 0 16,0-3 2-16,0-3-3 15,0-5-2-15,0-3-23 0,0-10-10 16,0-3-36-16,2-14-15 16</inkml:trace>
  <inkml:trace contextRef="#ctx0" brushRef="#br0" timeOffset="19687.0668">13962 8655 208 0,'0'-8'79'0,"0"8"-42"0,18-11-21 0,-15 8 24 16,9 1-19-16,-3-1-6 15,9 3-1-15,-3 0 3 16,3 5-9-16,0-2 4 0,-1 10 4 31,-2-2 3-31,-3 13 1 16,-3-3-7-16,-9 13 0 0,0-5-4 16,-9 11 2-16,3-8-8 15,-12 5-2-15,4-5-1 16,-4-1 2-16,3-4 3 15,3-3 2-15,0-6-3 16,3-13-1-16,3 1-1 0,9-17-2 16,0 0-2-16,12-20 1 15,-3 7 1-15,12-16 0 16,-6 6-3-16,8-11 2 16,-2 8-1-16,3-6-2 15,-6 6 3-15,0 3 0 16,-4 5 1-1,-2 10 2-15,0 4 5 16,-6 17 4-16,-3 1 5 16,-6 15 2-16,0-2-3 15,-3 16 1-15,0-6-7 0,-3 9-3 16,3-6-3-16,0 0 0 16,3-5-4-16,3-8 0 15,0-3-4-15,9-13-1 16,-3 0-6-16,12-26 0 15,-3 4-7-15,14-15-3 0,-5 6 9 16,6-14 8-16,-3 5 1 16,-3-2 0-16,-4 5 5 15,-5 10 3-15,-3 6 5 16,-6 16 5-16,-3-1-2 0,-9 22 1 16,0-3-5-16,-6 14 0 15,3-6-7-15,-3 13-1 16,0-4 0-16,3 4 0 15,0-5-3-15,3 3 2 16,0-6-28-16,6-2-10 16,0-5-32-1,9-9-10-15,-3-2-58 16</inkml:trace>
  <inkml:trace contextRef="#ctx0" brushRef="#br0" timeOffset="19939.7395">14686 8607 292 0,'-3'-8'110'0,"3"8"-60"0,-6 18-36 0,6-15 26 16,-3 8-11-16,0-3-2 15,-6 10-7-15,3-2-2 0,-3 16-10 16,3-6 1-16,-3 11 2 0,3-5-4 16,3 2 1-16,0-4-3 15,3-4 2-15,0-2-4 16,3-3-2-16,0-2 2 0,3-6 0 15,0 0-1-15,0-13 1 16,0 0-26-16,0-5-10 16,0-1-82-16,3 1-35 15,-3 0 13 1</inkml:trace>
  <inkml:trace contextRef="#ctx0" brushRef="#br0" timeOffset="56527.5306">2342 13094 136 0,'0'0'52'0,"0"0"-28"0,0 0-22 0,3 0 12 15,0-2-1 1,0 2 3-16,6 0-5 0,-3 0 1 0,6-3-7 15,-3 3-1-15,6 0 0 0,-4 0 2 16,10 0 3-16,-3 0-2 16,3 0 1-16,-3 0-3 15,3 0 0-15,-1 0-6 16,7 0-1-16,-3 0 3 16,12-3 1-1,-6 1 0-15,11 2-2 16,-8 0-2-16,9-3-1 15,-7 0 2-15,7 3 0 16,-6 0 3-16,11-2 3 16,-8-1-2-16,12-2-2 15,-7 2 0-15,4-2 1 16,-6 0-1-16,2-1-1 0,-5 1-2 16,12 2 1-16,-7 1 1 0,10-1 2 15,-10 0-1-15,10 1-1 16,-9-1-2-16,2 3-1 15,-2 0 2-15,0-3 0 16,-7 1 3-16,13 2 3 16,-9 0-2-1,8 0-2-15,-8 0 0 16,5 0-1-16,-5 0 0 16,0 2 0-16,-6 1-3 15,8 0 2-15,-5-1 1 16,3 1 2-16,-7 0-3 15,7 2 0-15,-6 0 1 16,2 1 0-16,-5-1 0 0,3-3 0 16,-6 1 0-16,2 2 2 15,-5-2-1-15,3 0-1 16,-3-1-2-16,2 1 1 16,-5 0 3-16,6-3 1 15,-6 0-4-15,6 2 1 16,-7 1 0-16,1 0 2 0,-3-3-1 15,3 2-1-15,-3-2-2 16,0 0 1-16,-4 0 1 0,4 3 2 16,-3-3 1-16,0 3 1 15,-3-3 0-15,3 0 0 16,-3 0-2-16,-1 0-2 31,-2 0 3-31,3 0 0 0,-3 0-1 16,3 0-2-16,-3 0-2 15,0 0 1-15,0 0 3 16,3 0 1-16,-3 0 3 16,5-3 3-16,-2 0-6 15,0 3-2-15,0 0 1 16,0 0 1-16,-3 0-1 0,3 0-2 16,-3 0 1-16,3 0-1 15,-4 0 0-15,1 0 0 16,0 0 0-16,0 0 2 15,-3 0-23-15,0-2-8 16,0-1-76 0</inkml:trace>
  <inkml:trace contextRef="#ctx0" brushRef="#br0" timeOffset="104046.2447">13715 14065 296 0,'-14'13'112'0,"14"-13"-60"0,-9 11-32 0,9-11 30 0,0 0-12 16,0 0-2-16,0-3-14 16,0 1-6-16,3-4-9 15,0 4-3-15,6-3 2 0,-4-1-1 0,7-4 0 16,0 2-1-16,6-11 0 15,-3 6-5-15,3-8 1 16,-3 2 2-16,3-7 1 31,-4 2-4-31,4-8 1 0,-3 6 0 16,0-1 0-16,-3 6 2 16,0-3 1-16,-3 3-1 15,0 3 1-15,0 2-2 16,-3 5-1-16,0 3 3 15,-3 6 2-15,0-1 4 16,0 11 5-16,0 0-6 0,-3 18 0 16,0-2-4-16,-3 13-3 15,3-5 0-15,-3 13 1 16,3-5 1-16,-3 10 1 16,3-8-2-16,-3 8 1 15,0-10-4-15,0 5-2 16,3-5-18-1,0 0-9-15,0-9-20 16,0 9-6-16,0-8-30 16,0-11-12-16,0-3-41 15</inkml:trace>
  <inkml:trace contextRef="#ctx0" brushRef="#br0" timeOffset="110222.5597">8694 16780 160 0,'-33'-21'60'0,"33"21"-32"0,-24-53-17 0,21 45 18 15,-8-21-4-15,-1 8 3 16,-6-16-12-16,3 10-2 31,3-28-8-31,0 15-6 0,6-24-1 16,0 9 3-16,9-17 1 16,0 11-4-16,12-13 1 15,-3 11 0-15,12-14 0 0,-3 11-5 16,29-3 1-16,-5 14 2 15,14 12 3-15,-8 6-2 16,23 16 0-16,-8 5 1 0,5 27 2 16,-8-3 8-16,-4 26 3 15,-8-5 11-15,-9 19 7 16,-7-6 1-16,-11 43 1 16,-6-16-10-16,-15 21-3 15,0-14-4-15,-21 20 3 16,3-17 0-1,-18 0 1-15,4-12-7 16,-13-9 0-16,6-13-4 16,-26-8 0-16,8-3-8 15,-8-23 0-15,8 2-3 16,-5-37-2-16,11 3-6 0,3-13-4 16,7 4-17-16,14-22-5 15,3 7-27-15,12-22-11 16</inkml:trace>
  <inkml:trace contextRef="#ctx0" brushRef="#br0" timeOffset="111840.4171">9352 15997 120 0,'-12'2'46'0,"12"-2"-24"0,-9-2-2 0,9 2 21 16,-3-3-16-16,3 0-6 15,0-7-3-15,0 2 0 31,3-11-9-31,-3 4 2 0,6-17 4 0,0 8-1 16,6-8 1-16,-3 6-5 16,3-6-3-16,0 3-5 15,5-11 0-15,-2 6-2 16,18-14 0-16,-6 8 4 16,14-7 1-16,-5 7-4 15,9-10-1-15,-6 8 1 0,11-1 0 16,-8 6 1-16,17 3 0 15,-8 2 0-15,8 8 0 16,-8 3 2-16,9 3 1 16,-13 2-1-16,13-3-2 15,-10 3 9-15,10 8 6 16,-10 0-1 0,4 8 2-16,-9 0-7 15,2 3-1-15,-5 0-2 16,6 2-1-16,-10-2 8 0,16 2 3 15,-9 0-7-15,8 3-3 16,-8-3-4-16,2 3-2 16,-5 0 1-16,3 0-1 15,-7 0 2-15,13 0 1 0,-6 0 1 16,8 0 2-16,-8-3-1 16,3 1 0-16,-7-4 1 15,4 6 1-15,-6-3-1 16,5 1-1-16,-5-4-1 15,11 4 0-15,-8-1-2 16,9-5 1-16,-10 0-4 0,4 0 0 16,-6 0 1-16,5 0 2 15,-8 0 1-15,12-3 3 16,-7 3-5-16,10-5-3 16,-6 0 1-16,5-3 2 15,-5 3 2-15,3-6 1 16,-7 3-5-1,13-5 1-15,-10 2 2 16,10-2 1-16,-9 2-1 16,8-4-2-16,-8-1 1 0,0-3 1 15,-7 3-1-15,4-5 2 16,-6 5-2-16,5-5-1 16,-5 3 1-16,6-4-1 15,-7 4 0-15,4-3 2 0,-6 2-1 16,6-2 2-16,-7 2-2 15,1 1-1-15,-6 2 1 16,-3 0 1-16,-4 0-14 16,1 3-5-16,-3 0-24 15,-3 0-11-15,-3 2-35 16,3-13-12 0,-3 6-14-1</inkml:trace>
  <inkml:trace contextRef="#ctx0" brushRef="#br0" timeOffset="112927.1603">13043 14695 244 0,'-21'16'93'0,"21"-16"-50"0,-18 0-26 15,18 0 25-15,-3 0-2 16,0 0 3-16,0 2-20 16,0 1-6-16,3-3-10 15,0 0-5-15,6-3-1 0,0 1-4 0,3-1 2 16,-3 1-1-16,9-1-2 15,-3 0 5-15,9-5 3 16,-4 3-3 0,16-6-3-16,-6 4 1 15,3-4 2-15,-1 3 2 16,-8 5 1-16,-3 1 28 16,-12 10 14-16,0-3-17 15,-18 24-8-15,0-8-11 16,-9 16-5-16,4-5-11 15,-7 26-4-15,6-8-28 0,0 9-13 16,3-12-68-16,9-7-28 16,3-6 12-1</inkml:trace>
  <inkml:trace contextRef="#ctx0" brushRef="#br0" timeOffset="117250.4896">8602 16883 260 0,'-12'5'96'0,"12"-5"-52"0,-15 22-34 0,15-20 25 16,-3 3-8-16,0-2-1 15,-3 26-3-15,0 0-3 16,0 0-10-16,0-5-4 0,3 5 0 31,0 0-3-31,6-5 0 0,0-3-1 0,6-5-2 16,-3-2 1-16,3-14-1 16,0 0-5-16,3-22 1 15,-3 4-3-15,3-17 0 16,0 6-1-16,-1-10 2 15,-2 4 4-15,0 6 3 16,0 0 0-16,-3 13 2 0,0 0 0 16,-3 11 1-16,0 5 0 15,0 5 2-15,0 1-1 16,0 28 0-16,0-5-1 16,0-8 0-16,0-2-2 15,0 5 1-15,0-3-2 16,3-5-1-1,0 0-4-15,6-9-2 16,-3 1-22-16,6-10-6 16,-4-4-7-16,7-17-1 15,-3 1 15-15,6-7 8 16,-3 8 10-16,0-8 5 16,-3 5 1-16,-3 3 1 0,-1 3 30 15,-2 7 14-15,0 3-4 0,-3 16 0 16,-3 5-10-16,-3 27-5 15,0-6-9-15,0 19-1 16,0-2-8-16,-3 23-3 16,0-11-1-16,0 11-1 15,0-10-3-15,0-6 2 16,3-5 1 0,-3-11 0-16,3-7-20 15,0-20-9-15,0-1-16 16,3-36-7-16,-3 4 14 15,3-38 8-15,0 9 15 16,3-30 10-16,0 11 1 16,3 2 2-16,-3 4 15 15,0 9 6-15,0 6 6 0,0 6 2 16,0 4-8-16,3 14-4 16,0-3-8-16,0 14-3 15,0-1 0-15,3 3 0 16,-4 8 6-16,1 8 6 15,-3 0 3-15,-3 5 1 16,0 3-3-16,-6-3 0 0,0-5-9 16,-9 13-3-16,1-5-3 0,-7 5-2 15,3-5-2-15,0 3 1 16,3-9-23-16,6-2-12 16,0 0-30-16,12-16-11 15,-3 0-30 16,12-21-32-31,-3 11 53 0</inkml:trace>
  <inkml:trace contextRef="#ctx0" brushRef="#br0" timeOffset="118365.6076">9114 16870 256 0,'6'2'96'0,"-6"-2"-52"0,6 16-25 16,-3-13 26-16,0 2-8 16,-3 1-2-16,0 20-17 15,0 1-9-15,0 12-5 0,0-4 3 0,0 4 3 16,0-4-5-16,5-4-3 15,-2-4-4-15,6-6 1 16,-3-2 1-16,3-19 0 16,-3 0-3-16,6-16 2 15,-3 2-1-15,6-23 0 16,-3 6 0 0,3-12-2-16,-3 6 0 15,3 6 0-15,-4 1 5 16,1 9 1-16,-3 0-3 0,0 18 1 15,0-2 0-15,0 26 0 16,-3-5 2-16,0 11 1 16,0-4-4-16,-3 9 1 15,0-5 4-15,0-1 5 0,-3-5 4 16,3-7 2-16,-3 1-6 16,3-15-3-16,0 6-3 15,3-14-3-15,-3 0-2 16,6-27 1-16,-3 12 1 15,3-4 2-15,-1 3-19 16,10 3-8-16,-3 3-18 0,12-1-8 16,-3 9-11-16,9-1-1 15,-7 3 7-15,4 0 7 16,-3 0 26-16,-3 3 10 16,-3 0 29-16,-7-1 12 15,-2 1 15-15,-6 2 6 16,-3-2-7-1,-9 5-2-15,0 0-8 16,-12 5-2-16,4-2-4 0,-4 2-1 16,3 1-10-16,0 17-4 15,3-4-4-15,0 15-2 16,0-5-3-16,3 3-2 16,3-5 1-16,3-4-1 15,0-1 0-15,6-7 0 0,0-1-3 16,9-14 2-16,-3 0-12 15,9-21-5-15,-3 7-10 16,3-15-5-16,0 5 9 16,0-7 4-16,-4 4 12 15,1-2 7-15,-3 5 1 16,-3 3 0 0,0 3 25-16,-3 4 12 15,0 1-7-15,-3 10-3 16,0-2-13-16,0 8-4 15,0-1-8-15,0 6-2 16,-3 0 2-16,3 0 3 16,0-2-4-16,0 12-1 15,0-2-7-15,0 3-3 0,0-4-25 16,3-4-10-16,0-6-6 16,3-5 1-16,-1-2 19 0,1-9 11 15,0 3 12-15,0-2 5 16,0 2 7-16,-3 0 2 15,0-3 20-15,0 8 9 16,-3-2 3-16,0 2 1 0,0-2-17 16,3 10-5-16,-3-2-11 15,0 24-4-15,0-9-1 16,0 11 1-16,0-8-1 16,0 6 2-16,0-9 0 15,0 1 1-15,-3-3 4 31,3-14 3-31,-3-2-9 0,3-8 0 16,0 1-7-16,0-1 1 16,0 0 6-16,3-6 4 15,0 4-8-15,5-1 0 16,-2 3-2-16,6-5 2 16,-3-3-32-16,6 8-14 15,-3-2-18-15,6-9-5 0,-6 6-40 16</inkml:trace>
  <inkml:trace contextRef="#ctx0" brushRef="#br0" timeOffset="119064.7782">10191 16677 184 0,'12'-29'68'0,"-12"29"-36"0,3-16-4 0,-3 16 25 32,0 0-1-32,0 0 2 15,3 16-19-15,0-3-9 0,0 11-15 16,0-3-1-16,-3 24 3 0,0-3-5 15,0 11 0-15,0-8 2 16,0 3 1-16,0-9-3 16,0-2 0-16,0-5-10 15,0-11-3-15,0 0-6 0,0-13-1 16,0-8-1-16,0-23 1 16,0 1 7-16,-6-1 4 15,0 1 2-15,-6 1 2 16,3 5-2-16,-6 3 2 15,0 0 4-15,-2 10 6 16,2 1-1-16,0 20 1 0,0-2-3 16,6 5-1-16,0 0-5 15,6-5-3-15,3 3 0 16,9-3-1-16,-3-3-7 16,9-3 0-16,-3-2-19 0,9 0-6 15,-4 0-10-15,10-24-3 31,-6 8 13-31,9-15 6 16,-6 1 18-16,2-7 7 0,-5 8 4 16,-3 5 1-16,-3 0 22 15,-6 3 10-15,0 0 4 16,-9 5 3-16,0 0-15 16,-6 8-5-16,3 0-7 15,-3 13 0-15,3-5-7 0,0 6-3 16,0-4-3-16,3 6-3 15,0-3-2-15,9 0 1 16,0-5 1-16,6 8 0 16,-3-5 0-16,9-3 0 15,-4-6 0-15,4 6 2 16,-3 0-1 0,0 0-1-16,-3-2 1 15,-3 1-1-15,-3 1 17 16,-3 0 9-16,-3 0-5 15,-6-2 1-15,0-1-9 16,-9-3 0-16,3 6-10 0,-9-8-2 16,3 6-23-16,-3-4-8 15,3 1-71-15,0 2-29 16,4 1-41 0</inkml:trace>
  <inkml:trace contextRef="#ctx0" brushRef="#br0" timeOffset="120820.0687">11165 16883 260 0,'-18'-8'96'0,"18"8"-52"0,-12-5-25 15,12 2 26-15,-6 1-8 16,0 2 1-16,-3 0-16 16,0 0-3-16,-3 2-11 15,0 1 1-15,-3 2 2 0,0 3-9 0,4 0 0 16,2-3-2-16,3 1 0 16,0-1-3-16,9 0 2 15,0 3-1-15,3 0-2 16,0-3 0-16,5-5 3 15,1 0 2-15,3 0 2 16,-3 0-1-16,3 0-2 0,-3 0 1 16,-6 11 1-16,0-6 3 15,-6 16 4-15,0-5 11 16,-9 8 5-16,0-3 0 16,-9 8 2-16,3-5-9 15,-15 3-3-15,7-4-8 0,-7-1-3 31,3-7-2-31,3 1-2 16,3-2-26-16,10-14-12 0,2 0-10 16,15-16-3-16,0 2 1 15,14-23 4-15,-2 6 5 16,6 2 3-16,-3 2 17 16,6 1 10-16,-4-1 7 15,7 14 3-15,-6-3 29 0,-3 8 14 16,-3 6 3-16,-6 12 0 15,-3 1-9-15,-9 26-5 16,0-6-11-16,-3 20-5 16,3-12-6-16,-6 28-4 15,0-15-2-15,0 7 0 16,0-4-2 0,0-7 2-16,0-3-20 15,3-8-6-15,0-8-23 16,3-16-9-16,0 0-6 15,3-28-1-15,0 1 17 16,3-28 10-16,0 5 20 0,6-8 9 16,0 5 11-16,-1-18 5 15,-2 10 23-15,0-4 13 16,0 7-6-16,0 8-3 0,0 2-15 16,3 3-4-16,0 11-8 15,9 0-4-15,-3 5-3 16,5 8-3-16,-2 6 3 15,3 2 0-15,-3 0-1 16,0 10 1-16,-3-2 2 0,-3 0 4 16,-1-3 9-16,-8 11 6 15,0-3 2-15,-9 11 2 16,0-3-7-16,-17 3 0 16,2-3-8-16,-18-2 0 15,3-3-6-15,-3-6 1 31,4 1-10-31,2-8-3 0,3 2-17 16,6-5-9-16,3 0-23 16,13-8-11-16,-1 3-18 15,20-1-6-15,-2-2-42 16</inkml:trace>
  <inkml:trace contextRef="#ctx0" brushRef="#br0" timeOffset="121020.0419">11623 16902 284 0,'0'8'107'0,"0"-8"-58"0,0 23-26 16,0-20 29-16,0 10-7 16,0-5-2-16,0 21-16 15,0-8-4-15,-9 3-13 16,3 3-6 0,-3 4-1-16,3-4-2 0,0 2-1 15,0-5-6-15,0 8-4 16,3-3-34-16,-3-13-14 15,3 2-54-15,-3-23-21 16,0-1 13 0</inkml:trace>
  <inkml:trace contextRef="#ctx0" brushRef="#br0" timeOffset="121198.5937">11486 16780 324 0,'-9'-24'121'0,"9"24"-66"0,-6 3-47 15,6-3 27-15,0 0-18 16,0 0-2-16,3 0-11 0,-3 0-3 15,6 0-1-15,0 0 0 0,9 5 0 16,-3-2-42-16,15 2-17 16,-7 3-60-16,10 8-54 15,-3-6 64-15</inkml:trace>
  <inkml:trace contextRef="#ctx0" brushRef="#br0" timeOffset="121583.3036">11849 17007 344 0,'-3'24'129'0,"3"-24"-70"0,-6 37-51 0,6-29 29 16,-3 5-6-16,0-5 2 16,-3 14-10-16,0-7-1 15,-3 7-13-15,0-7-3 0,4 4-2 16,-1 0-5-16,3-9 1 16,0-2-2-16,6-5 0 15,-3-3-5-15,9-8 0 0,-4 2-6 16,7-9-2-16,0-1 2 15,6-16 0-15,-3 5 5 16,9-10 3-16,-3 6 3 16,2-4 1-16,-5 11 1 15,-3 3 0-15,0 0 4 16,-6 13 2 0,0 3 6-16,-6 16 5 15,0-1 0-15,0 11-1 16,-3 3-4-16,-3-3 0 0,3 0-5 15,3 6-2-15,0-9-2 16,3 4-3-16,0-1 1 16,6-8 1-1,0-2-8-15,5-6-1 0,-2-3-16 0,3-2-8 16,-3 0-58-16,6 0-25 16</inkml:trace>
  <inkml:trace contextRef="#ctx0" brushRef="#br0" timeOffset="139065.3129">17371 13687 228 0,'0'-3'88'0,"0"3"-48"0,0-18-9 0,0 15 32 0,0 8-13 0,0-2-2 16,-6 10-14-16,3-2-4 15,-12 15-17-15,3-5-3 0,-15 14 0 16,3-6-4-16,-5 19 2 15,2-9-1-15,-6 6 1 16,3-5-4-16,-2 0-3 16,5-6 0-16,3-5-1 0,3-5-7 15,9-8 0-15,0-3-2 16,12-18 3-16,0-1-1 16,12-17 2-16,-3 1-2 15,12-12 2-15,-3 2-2 16,12-7 2-16,-4 4 1 31,7-2 2-31,-6 5 1 0,0 6 1 16,-3 5 0-16,-1 8 2 15,-2 2 3-15,3 16 2 16,-3 1 1-16,3 15 0 16,-7-3-4-16,4 9-1 15,-3-3-1-15,3 7 1 16,-6-4-2-16,3 2-1 0,-3-5 1 15,0-6 1-15,-4 1-1 0,-2-6-1 16,0-2-2-16,-3-11-1 16,0 0-14-16,-3-3-4 15,0 0-18-15,-6-5-5 16,0 0-12-16,-3-10-5 31,0 5-22-31,-3-9-10 0,0 7 10 16,-5-7 10-1,2 4 45-15,-3-3 77 16,3 2 35-16,0 1-10 16,3 2-5-16,-3 0-20 15,3 3-7-15,0-1-23 16,0 4 4-16,0-1 1 0,3 1 3 0,0 2 3 16,1 0-3-16,2 5-2 15,0 1-5-15,0 7 0 16,0 0-2-16,0 11-2 15,3-3 3-15,-3 14 0 16,3-6-2-16,0 21 2 16,0-7-6-16,0 18 0 0,0-6-6 31,0 3-2-31,0-7 0 0,0 4-1 16,0-7-2-16,0 5-2 15,0-8 1-15,0-3-1 16,0-4-3-16,0-12 0 15,0-2-5-15,0 3-2 16,0-4-15-16,-3-7-4 0,0-2-23 16,0-6-6-16,0 0-47 15,0-3-20-15,0 0-11 16</inkml:trace>
  <inkml:trace contextRef="#ctx0" brushRef="#br0" timeOffset="168318.8008">19877 13996 220 0,'-12'8'82'0,"12"-8"-44"0,0 6-9 0,0-6 28 16,0 0-7-16,0 0-2 16,3 2-12-16,0-2-3 15,0 3-18-15,0 0 2 0,3-3 1 16,0 0-8-16,0 0-1 0,0 0-3 16,0-6 1-16,0 1-4 0,6-6-2 15,-4 4 0-15,4-7 1 16,0 1-1-16,3-8-1 15,-3 5 1-15,6-5 1 16,-3 2-1-16,0-2-1 31,0 3 1-31,-1-1 1 0,-2 3-1 16,0-2-1-16,-3 2 1 16,0 3 1-16,0 2-3 15,-3 0-2-15,0 4 2 16,0-1 0-16,0 0 1 15,0 2 2-15,-3 1-1 16,0 0 2-16,0 2 0 0,0 0 1 16,0 3 0-16,0 0 2 15,-3 0-1-15,0 3 0 16,0 0-3-16,0 5 1 16,0-3 2-16,0 8 4 15,0-2-2-15,-3 7 1 16,0-2-3-16,0 8 2 0,0-5-2 15,0 12 0-15,0-4-6 0,0 12 1 16,0-4 0-16,0 12 2 16,0-4-1-16,0 2 2 15,0-6-2-15,0 6-1 16,0-8-2-16,0 3-1 31,0-8 4-31,0 0 1 0,0-6-3 16,0-2-1-16,0-3-10 15,-3 0-3-15,3-5-8 16,-3-3-2-16,3 1-23 16,-6-4-8-16,3-2-62 15,0 0-23-15,1 0 9 16</inkml:trace>
  <inkml:trace contextRef="#ctx0" brushRef="#br0" timeOffset="169260.8007">20422 13756 140 0,'0'-11'52'0,"0"11"-28"0,3-10 11 0,0 7 27 15,-3 0-5-15,0 1-1 16,3-1-7-16,-3 0-4 15,0 3-24-15,0 0 1 0,3 6 1 16,-3-1 1-16,3 8 1 16,-3-2-8-16,0 10-2 15,0-3-3-15,0 9 2 0,0-3-5 0,0 13-1 16,0-6 2-16,0 14 1 16,0-8-3-16,0 16-3 15,0-10-2-15,-3 4-3 16,3-7-2-16,-3 2 1 15,3-5 1-15,0 6 2 32,0-6-6-32,0-3 1 0,0-5 5 15,0-2 4-15,0-3-3 16,0-3-2-16,0-3 2 16,0-2 0-16,0-3-4 15,0-2 1-15,0 0 0 16,0-4 0-16,0-1 0 15,3-4 0-15,0 1 2 0,5-11 1 16,-2 3-1-16,3-8-2 16,0 2 1-16,3-8 1 15,-3 4-3-15,6-9 0 16,-3 3 1-16,6-8 2 16,-3 5-3-16,0-8-2 15,-1 3-14-15,-2 0-4 0,-3 5-31 16,-3 0-12-16,0 6-120 15</inkml:trace>
</inkml:ink>
</file>

<file path=ppt/ink/ink3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2:47:17.231"/>
    </inkml:context>
    <inkml:brush xml:id="br0">
      <inkml:brushProperty name="width" value="0.05292" units="cm"/>
      <inkml:brushProperty name="height" value="0.05292" units="cm"/>
      <inkml:brushProperty name="color" value="#FF0000"/>
    </inkml:brush>
  </inkml:definitions>
  <inkml:trace contextRef="#ctx0" brushRef="#br0">633 12136 184 0,'-20'32'71'16,"20"-32"-38"-16,-12 13-21 0,12-13 21 0,-3 3-4 15,3 0 3-15,0-3-16 16,0 0-4-16,0-6-8 15,0 1-1-15,6-11 3 0,-3 3-3 16,6-19-2-16,-3 8 0 0,17-13 1 16,-5 6-3-16,3-14-2 15,0 8 4-15,6-6 1 16,-1 6 0-16,-5-2-2 16,-3 4 1-16,3 6-1 15,-3 5 0-15,0 14 2 16,-6 2 5-1,-3 21 4-15,-6-2-2 16,-1 26 2-16,1-6 0 16,-6 30 1-16,1-8-2 0,-4 16-1 15,-3-11-5-15,0 3-1 16,-3-8 3-16,0-5 1 16,3-9-1-16,-3-4-1 15,0-6-1-15,-6-13 2 16,6-3-3-16,-5-18-2 0,-4 2-3 15,3-26-1-15,3 5 2 16,0-21 0-16,3 8 1 16,0-13 0-16,0 5 0 15,0-6 0-15,6 9 0 16,4 0 0-16,-1 5-3 0,8 8 0 16,-2 2-1-16,18 17 0 15,-3 2 3-15,12 18 0 16,0-2 1-16,11 27 0 15,-11-6 0-15,9 24 2 16,-3-8-3-16,-1 10 0 16,-2-5 1-1,0-5 2-15,-9-5 14 16,-4-6 7-16,-2-4 0 16,-12-9 0-16,-3-3-6 15,-9-7-2-15,0-1-7 0,-15-12 0 16,4-1-5-16,-31-18 0 15,6 5-1-15,-5-13 1 16,-1 5-7-16,3-5-1 16,1 5-16-16,2 3-4 0,9 3-25 15,-5 2-10-15,8 2-52 16,12 20-21-16,-6 18 19 16</inkml:trace>
  <inkml:trace contextRef="#ctx0" brushRef="#br0" timeOffset="1151.1861">809 15113 224 0,'-27'16'85'0,"27"-16"-46"0,-12 3-17 0,12-3 28 16,-3 0-19-16,0 0-8 16,0 0-13-16,3 0-7 15,6-3-2-15,-3 0 1 0,9-13 1 31,0 3-4-31,6-16 1 0,-3 5 0 16,6-13 0-16,0 5 0 16,-4-7 0-16,1 7-9 15,0-13-2-15,0 8 4 16,-3 0 1-16,0 5 4 16,-6 11 1-16,-3 2 1 15,0 22 0-15,-3-3 4 0,-3 21 5 16,0-2 1-16,-6 31 2 15,3-8 0-15,-6 22 2 16,0-9-1-16,-9 25 2 0,6-14-2 16,-12 8 2-16,3-10 1 15,1 4-1-15,-4-12-5 32,-3-8-2-32,6-9-2 0,0-7 1 15,6-6-6-15,-8-20-1 16,5-1-2-16,0-37-2 15,-12-31 0-15,18 15 3 16,0 8-2-16,-3-34 1 16,4 14 2-16,2-7 2 15,0 12-3-15,3 2-2 0,3 8-3 16,3 8-1-16,0 5-1 16,9 11 0-16,-3 2 5 15,26 17 3-15,-8-1-1 16,12 24 0-16,-3-2-1 15,2 15 0-15,-2-2 2 16,3 10 2-16,11 27-3 0,-20-27 0 16,-3-4 5-16,6 9 2 15,-9-7-2-15,-1 2-3 16,-2-10 4-16,-9-3 4 0,0-5 1 16,-9-8 2-16,0-3-4 15,-9-10-3-15,0-1-2 31,-12-18 0-31,4 3 0 0,-19-8 1 16,6 5-2-16,-15-8-2 16,7 3 1-16,-4-5-1 15,9 7 0-15,-2 1 0 16,8 2-5-16,-6 0 1 16,9 3-27-16,-5-3-11 15,5 3-48-15,0-3-17 0,-9-6-26 16</inkml:trace>
</inkml:ink>
</file>

<file path=ppt/ink/ink3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2:50:18.596"/>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definitions>
  <inkml:trace contextRef="#ctx0" brushRef="#br0">1857 7969 328 0,'-9'3'123'0,"9"-3"-66"0,0-3-53 0,0 3 24 16,6 0-16-16,-3 0-4 15,18 0-1-15,-3 0 2 16,14 0-4-16,-5 0 1 0,9 11 1 16,-1-3 5-16,-2 8 3 0,0-3 0 15,0 16 1-15,-9-5 5 16,-4 8 1-16,-2-6-3 16,-12 16-1-1,0-7-6-15,-12-1-2 16,3-5-6-16,-15 19-3 15,3-6 2-15,-26-5 0 16,5-5-6-16,-9-11-2 16,7-2-16-16,-4-9-6 15,9 1-24-15,-2-11-7 16,8 0-32-16,9-8-10 0,3 3-40 16</inkml:trace>
  <inkml:trace contextRef="#ctx0" brushRef="#br0" timeOffset="431.7128">1973 8221 260 0,'0'-6'99'0,"0"6"-54"0,-9-8-2 0,9 6 38 15,-9-1-27-15,3 0-10 16,-9 3-20-16,6 0-6 16,-9 0-10-16,7 0-1 0,-7 3 0 0,3 0-1 15,0 5 1-15,3-3-6 16,-3 8-1-16,6-2 0 31,-6 5 0-31,6-3-3 0,3 3 2 16,3 0-1-16,3-8 0 15,0 0-3-15,6-8-1 16,0 0-11-16,12-14-1 16,-6 4 0-16,12-14 1 15,-6 3 10-15,3-16 3 16,-4 5 4-16,1 3 0 0,-6 5 2 15,-3 5 1-15,-3 4 7 16,-6 17 4-16,0-2 1 16,-3 13 1-16,3-2-2 15,-6 10-1-15,3-2-5 0,6 5-3 16,-3-6-2-16,6 1 0 31,0-4-2-31,6-7 2 16,0 0-15-16,6-10-7 15,-3-1-39-15,8-10-17 16,-8 2-96-16</inkml:trace>
  <inkml:trace contextRef="#ctx0" brushRef="#br0" timeOffset="4545.7846">6747 4077 136 0,'-18'6'52'0,"18"-6"-28"0,0 7 9 0,0-7 25 15,-3 6-19-15,0-1-10 16,1 11 2-16,2-3 2 0,0 16-17 15,0-2-3-15,-3 28 1 0,0-7-2 16,-3 15 3-16,3-10-6 0,-3 24-3 16,0-8 3-16,0 10 4 15,3-13-7-15,0 1-3 16,0-12-5-16,0 1 1 31,3-9-30-31,0-4-14 16,0-6-92-16,0-14-45 15,0-4 90-15</inkml:trace>
  <inkml:trace contextRef="#ctx0" brushRef="#br0" timeOffset="7843.6546">6718 4067 220 0,'-9'-3'85'0,"9"3"-46"0,-3 0-24 0,3 0 24 16,0 0-10-16,0 0 0 15,0 0-7-15,0 0-4 0,3 0-10 16,0 0 1-16,6 0 2 0,-1 0-6 15,7 0-1-15,0 0-2 16,9 0-2-16,-3 0 1 16,6 0-1-16,-4 0 0 15,4 0 0-15,-3 0 2 16,3-3 1 0,-3 3-4-16,2-2 1 15,-5-1 0-15,6 0 2 16,-3 1 1-16,-3-1 1 15,-3 0-2-15,-4 1-2 16,1-1 1-16,-3 1 1 16,-3-1-10-16,0 3-2 15,-3 0 0-15,0 0 1 0,0 0-3 0,0 3 0 16,0-1-5-16,0 1 0 16,0-3 1-16,0 2 0 15,0 1 4-15,3-3 5 16,-3 0 2-16,0 0 3 15,-1 0 1-15,1 0 1 16,0 0 0-16,-3 3 2 0,0-3-3 16,0 0 0-16,0 0 1 15,0 0 2-15,0 0-3 16,0 0 0-16,-3 0 1 16,0 0 2-16,0 0-1 15,0 2-1-15,0 1 1 16,0 0 1-1,0-1 3-15,0 4 2 16,0-4 1-16,-3 4 2 16,0-1-3-16,3 5 1 15,0-2-1-15,-3 3 1 16,3 0-2-16,-3 4 1 16,0-1 0-16,3 4 1 0,0-2-2 15,-3 16-1-15,3-6-3 0,-3 17 1 16,0-9-2-16,-3 14 2 15,3-6-2-15,-2 6 2 16,-1-9 0-16,-3 30 3 16,0-13-3-16,-3 10-2 15,3-11 0-15,0 4 1 16,3-9-1 0,0 5-1-16,0-7-2 15,3 2 1-15,0-5 1 16,0-2 2-16,0-9-1 15,3 0-1-15,0-2-21 16,0-11-9-16,0-2-25 16,0-3-8-16,0-3-54 15</inkml:trace>
  <inkml:trace contextRef="#ctx0" brushRef="#br0" timeOffset="8431.7814">6652 5284 216 0,'-6'2'82'0,"6"-2"-44"0,-3-5-29 0,3 2 19 0,0 3-5 16,0 0-2-16,3 0-3 16,0 0-1-16,6 0-9 15,-3 0-1-15,12 0 3 0,-3 0 0 32,11 0 2-32,-2 0-2 0,12-2 1 15,-3-1-4-15,2 3-2 16,-5 0 2-16,6-2 0 15,-6-1-3-15,5 3-3 16,-2 0 8-16,0 0 4 16,-6 0-6-16,0 0-2 15,-4 0-1-15,1 3 0 0,-6-3-2 16,0 2-2-16,-3 1 1 16,-3-1-1-16,0 1-25 15,-4-3-8-15,-2 0-40 0,-3 0-17 16,0 0-36-1</inkml:trace>
  <inkml:trace contextRef="#ctx0" brushRef="#br0" timeOffset="10032.7654">7093 3844 88 0,'-3'3'35'0,"3"-3"-18"0,0 0 28 15,0 0 31-15,0 0-25 16,0 0-8-16,0 0-13 16,0 0-2-16,0 0-16 15,0 0 2-15,3 3 0 0,0-1-3 0,3 4-1 16,-4-4-4-16,10 6-1 0,-3-2 5 15,3 1 4 1,-3-1 1 0,3 2 1-16,-3 0-2 15,0-3-1-15,0 3 4 16,0 0 1-16,-3-3-5 16,0-2-3-16,0-1 1 0,0 1 0 15,0 0-1-15,2-9 1 16,1 1 3-16,3-3 1 15,-3 0-4-15,3-10 1 16,0 4-5-16,3-7 1 16,-3 5-5-16,3-13-2 15,-3 5 0-15,3-10-1 0,-4 5 0 16,4-11 0-16,0 9 2 16,0-4 1-16,-3 6-10 15,3-3-3-15,-3 6 0 16,-3 2 4-16,0 6-2 15,0-4 3-15,-3 6-4 0,-1 1 1 32,1 1-3-32,0 4 0 15,0-1-8-15,0 3 0 0,0 0-12 16,0 0-3-16,0 3-17 16,3 0-8-16,-3 0-54 15,0-1-49 1,0 1 61-16</inkml:trace>
  <inkml:trace contextRef="#ctx0" brushRef="#br0" timeOffset="118325.5924">3247 7742 228 0,'0'-45'85'0,"0"45"-46"0,-9-16-17 16,9 13 26-16,-3 1-5 15,0-1-1-15,-3 14-10 16,0-4-5-16,-9 15-15 15,0-7 3-15,-6 23 5 16,4-7-2-16,-7 33 1 0,3-9-1 16,-3 25 0-16,3-14 0 15,-2 16-2-15,2-13-6 16,6-3-4-16,3-8-6 16,9-2 0-16,0-11-5 15,9-14 1-15,-3-4-3 16,15-17 0-16,-3-2-3 0,14-32 1 15,-5 3 3-15,3-16 3 16,-3 6 2-16,-9-1 3 16,-3 5 1-16,-12 1 1 15,0 5 2-15,-12 5 1 16,0 3 1-16,-6 5 0 16,3 0-4-16,-3 2-1 0,3 4-6 15,0 2 0-15,3 0-8 0,4 0-3 16,2 0-28-16,3 0-10 15,3 0-39-15,6 0-17 16,0 0-31 0</inkml:trace>
  <inkml:trace contextRef="#ctx0" brushRef="#br0" timeOffset="120250.7248">3595 8022 260 0,'-12'-8'99'0,"12"8"-54"0,-9-2-24 16,9-1 28-16,-3 0-20 0,3 3-3 16,-3 3-7-16,0 0-1 15,-6 5-9-15,3-3-3 0,-5 8 0 16,2 0-3-16,-3 8 0 15,0-2 3-15,0-1 3 16,0-2-2-16,0 0-2 16,3-3 2-1,0 1 2-15,0-4-6 16,3 1-2-16,3-3-6 16,3 0 1-16,0 0 2 15,9 0 3-15,-3-3-2 16,15 0 0-16,-3-2 1 15,9-1 0-15,-3 1 0 0,8 0 2 16,-2-1-1-16,-3 6-1 16,-3 0 3-16,-6 6 0 15,-1-4 7-15,-5 11 6 16,0-2 3-16,-9 10 1 0,0-8-3 16,-6 6 2-16,0-4-8 15,-12-1-2-15,3-4-3 16,-14-5 1-1,2-2-4-15,-6-6-2 16,0 0-7-16,3-5-1 16,4 0-15-16,2-8-3 15,3 3-22-15,3-11-10 16,3 3-43-16,3-11-18 16,3 3-22-1</inkml:trace>
  <inkml:trace contextRef="#ctx0" brushRef="#br0" timeOffset="120634.6714">3795 7792 280 0,'3'13'107'0,"-3"-13"-58"0,8 0-40 0,-5 0 25 0,3 0-21 15,0 0-7-15,3 3-4 16,0-3 0-16,9 3-1 15,-3-1-1-15,0 9 3 0,-3-3-2 16,-3 8 2-16,-3-3 0 31,-9 3 1-31,0-3-2 0,-6 0-2 16,3-2 23-16,-6 5 9 16,3-3-8-16,-3-3-1 15,3-2-4-15,0 3-3 16,0-3-8-16,6-3-3 15,0-2-5-15,6-3-1 16,0 0-1-16,9 0 0 0,0 0 2 16,12 0 0-16,-3 0-9 15,5-3-4-15,-5 0-57 16,3 1-26-16,-6-1-61 16</inkml:trace>
  <inkml:trace contextRef="#ctx0" brushRef="#br0" timeOffset="122111.2043">4452 8128 268 0,'-6'0'101'0,"6"0"-54"0,0 5-48 16,0-5 18 0,3 0-15-16,-3 0-2 0,3 6-72 15,0-4-29-15,0 6 2 16,-3-3 4-16</inkml:trace>
  <inkml:trace contextRef="#ctx0" brushRef="#br0" timeOffset="122280.9327">4455 8408 316 0,'-20'6'118'0,"20"-6"-64"0,-18 10-41 0,18-10 28 16,-3 0-28-16,0 0-8 16,3 0-18-16,0 0-4 15,3-2 8-15,0-1-68 0,6-5-27 16,-3 0-19-16</inkml:trace>
  <inkml:trace contextRef="#ctx0" brushRef="#br0" timeOffset="131022.4529">5554 8435 244 0,'-9'40'93'0,"9"-40"-50"0,-12 2-33 0,12-2 25 15,0 3-6 1,0 0 1-16,3-3-4 16,0 0 1-16,6 0-15 15,-3 0 0-15,12 0 1 0,-4 0 2 0,10 0 0 16,-3 0-3-16,6 2-2 16,-3-2 0-16,8 3 1 15,-2-1-8-15,9 1-1 16,-6 0 0-16,8-1 1 15,-5 1-1-15,3-6-2 0,-7 1 3 16,1-1 0-16,-6 0-1 16,-3 3-2-16,-3 0-17 15,-3-2-6-15,-4-1-27 16,-2-2-8-16,-3 0-48 16,-6-3-20-16,0 2 13 15</inkml:trace>
  <inkml:trace contextRef="#ctx0" brushRef="#br0" timeOffset="132740.2776">5765 8713 160 0,'0'-11'63'0,"0"11"-34"0,3-10-8 0,-3 7 25 15,3-2-20-15,0-1-6 16,0 1 3-16,0 0 4 0,0-1-14 15,0 4 15-15,-3 2 6 0,0 0-3 16,0 8-1-16,0-3-14 16,-6 22-5-16,0-4-5 15,-6 20 1-15,3-6 0 16,-6 8 1-16,-3-8 2 16,1 16 4-16,2-6-8 0,3 1-3 31,0-8-5-31,9-3-1 15,0-6 2-15,9-9 0 16,0-4-2-16,9-13 0 16,-3-2-3-16,2-19 1 15,-2 3 1-15,3-8 2 16,-3 2 1-16,-3-2 3 0,-3 3 1 0,-6-4 3 16,0 4-3-16,-12 2 0 15,3 3 3-15,-12 5 1 16,4 0-3-16,-4 8-1 15,3 0-3-15,6 0-1 16,3 0-17-16,9 2-8 16,0-2-26-16,12 3-12 0,0 0-24 15,12-6-9-15,-4 0-10 16</inkml:trace>
  <inkml:trace contextRef="#ctx0" brushRef="#br0" timeOffset="133125.0894">6173 8774 224 0,'-3'15'85'0,"3"-15"-46"0,-18 19-2 0,15-16 34 15,-6-1-22-15,0 1-7 16,-9 8-12-16,3-4-5 16,-8 4-13-16,2-3-3 0,-3 8 1 15,3-3-8-15,3 6-1 16,3-4-1-16,6 1 0 0,1-2-3 0,13-4 0 15,1 1 2-15,9 2 0 16,0-5 1-16,6 0 0 16,-3 0 0-16,6 0 0 15,-3 0 2-15,-4 0 1 16,-2-3-1-16,-3 3-2 16,0 0 14-1,-6 5 7-15,0-2-1 16,-9 10-2-16,0-5-6 15,-9-1 0-15,3-1-5 16,-9-1-2-16,3-2-7 16,-2-9-1-16,2 1-26 15,-6-6-8-15,3 1-38 16,0-6-15-16,3 0-74 16</inkml:trace>
  <inkml:trace contextRef="#ctx0" brushRef="#br0" timeOffset="135427.2693">5640 8382 200 0,'-6'21'74'0,"6"-21"-40"0,3 8-16 16,-3-8 23-16,3 0-8 15,-3 0-2-15,3 0 0 16,0 0 3-16,3-8-19 16,-3 0 3-16,3-8 2 0,0 0-5 0,3-10 0 15,-3 5-9-15,3-14-2 16,0 6-2-16,2-16 1 0,-2 6-2 16,6-12-1-16,-6 9 3 15,0-3 0-15,0 5-4 0,0-12 1 16,-3 7 0-16,0-3 2 15,0 8-1-15,-3 3 2 16,0 5-2-16,0 1 2 16,0 7-4-16,0 3-2 15,0 2 4-15,-3 6 1 16,0 0 0-16,0 2-2 16,0 3 1-16,0 0 1 15,0 3-1-15,0 2-1 0,0 1 1 16,-3 2-1-16,0 0 4 31,0 10 5-31,0-2-3 16,-9 19-1-16,0-6-2 15,-6 8 0-15,0-5-2 16,-9 13 2-16,7-8-4 16,-1 0 0-16,3-5-1 0,0-3-2 15,3-3-35-15,9-2-14 16,3-2-55-16,9-12-21 0,-3 1 8 15</inkml:trace>
  <inkml:trace contextRef="#ctx0" brushRef="#br0" timeOffset="136011.391">6060 7549 140 0,'-6'-6'55'0,"6"6"-30"0,0-5 8 0,0 2 25 16,0 3-13-1,0 0-6-15,3 0-9 0,-3 0-2 16,0 6-16-16,0-1 0 0,0 13 1 16,0-2-3-16,0 13 2 0,0-2-5 15,-3 10 1-15,0-5-3 16,-3 13 0-16,3-11-1 16,-3 19 0-16,0-8-2 15,0 3-2-15,3-9 1 16,0 4-1-16,0-9-3 31,0 6 2-31,0-6 1 0,3 0 2 0,0-4-1 16,0 1 2-16,0-4 0 15,0-1 3-15,0-5 3 16,0-2 2-16,0-3-3 16,0-3-3-16,0 0 0 15,0-5-1-15,0 0 2 16,6-5 1-16,-3-1-3 15,6-4-3-15,-3-1 2 16,6-7 0-16,0 2-1 0,3-14-2 16,-3 7 1-16,5-7 1 15,-2 4-17-15,0-14-6 16,0 3-59-16,0-5-22 31,-3 5-38-31</inkml:trace>
  <inkml:trace contextRef="#ctx0" brushRef="#br0" timeOffset="174722.3583">11081 7234 196 0,'-9'-3'74'0,"9"3"-40"0,3-3-42 15,-3 3 10-15,3-2-3 16,0-1 2-16,3 0 0 16,0 1-1-16,3-1 1 15,0 1-1-15,6-1 0 0,6-2 0 0,-1-1 2 0,4-2-3 16,3 6 0-16,0-6 3 16,0 3 1-16,-4-3 1 15,4 5 0-15,0-2-2 16,-3-1 1-16,0 9 0 15,0-6 1-15,-1 6-5 32,-2 0-1-32,3 2 5 0,3-2 3 15,3 2 1-15,-4-2 1 16,4 2-4-16,0 0-1 16,-3 3-3-16,-1-3-3 15,-2 1 2-15,6 2 2 16,-3-1 0-16,-3 1 2 15,-1-2-2-15,-2 2-1 0,3 0 1 16,0 0-1-16,3-1 0 16,-1-1 2-16,1-1-1 15,3 0 2-15,0 3-4 16,-3 0 0-16,-1-2-1 0,1 1 0 16,3-1 2-16,-3-1 0 31,-3 0 0-31,-1 1 2 0,-2-1-1 15,0 0-1-15,0 6 1 16,3-3-1-16,2-6 0 16,4 4 0-16,0-4 0 15,0 1 2-15,-1-3-1 16,1 5-1-16,-3-2-2 16,3 0 1-16,0-1 1 0,-4 1 2 15,1-3-1-15,0 0-1 16,0 0 1-16,5 0-1 15,1-3 0-15,0 1 0 16,3-1 0-16,-1 0 2 16,1 1 1-16,3-1 1 15,-3 0-2-15,-4 1 1 0,1 2-2 16,-3 0-1-16,8 0-2 16,1 0 1-16,0-3 3 15,3 0 1-15,-4 1-4 16,1 2-1-16,3-6 1 0,-7 4 2 15,1-4 0-15,-3 6-1 32,2-2 1-32,7 2-1 0,0-3 0 15,2 1 2-15,1-1-3 16,-3 0 0-16,-1 1 1 16,-2 2 0-16,-3-3 0 15,0 3 0-15,2 0 0 16,13 0 2-16,0-3-3 15,-1 3 0-15,-2-2 1 0,-1-1 0 16,-2 0 2-16,-6 1 1 16,-1-1-4-16,1 0 1 15,3 3 0-15,-4-5 0 16,1 3 0-16,0-1 0 16,0-2 2-16,-4-1 1 15,-2 1-4 1,3 0-1-16,-7-1 3 15,-2-2 1-15,0 1 0 16,-3-1-2-16,0-3 7 16,2 0 3-16,1 1-5 15,0-3-3-15,0-3-1 0,-3 0-1 16,-1 0 0-16,1 0 0 16,0 0-3-16,0 0 2 0,-3 0 1 15,-3 1 0-15,2-4 2 16,4-5 1-16,-3 0-4 15,-3-2-1-15,-6 0 3 16,0-4 1-16,-6 1 0 16,0 0 1-16,-6-10-2 15,-3 4-1-15,-15 1-2 0,-3 2 1 16,-6 0 1-16,-9-2 2 16,-11 2 3-16,-4 0 4 15,1 6 0-15,-7 2 2 16,-5 3 0-16,-4-3 1 15,-8 8-2-15,5 0 1 16,7 3-4 0,-4 0-2-16,1-3-2 15,-7 5-3-15,-2 6 1 16,5 0-1-16,4 5 0 16,-3-3 0-16,-4 3 0 0,1 0 0 15,-4 3-3-15,7 2 2 16,-1 0 1-16,1 1 2 15,-1-1-1-15,-5 0 2 0,3 3-4 16,5-2-2-16,1-1 2 16,2 0 2-16,1 0-2 15,-4 1-2-15,-2-1 2 16,8 0 2-16,4 3 0 16,-1 0 2-16,6-3-2 31,1 1-1-31,-1-4-2 0,1 1 1 15,-4 0 1-15,6-3 2 16,4 0-3-16,5-3-2 16,-6 0 2-16,4 1 2 15,-1-4-2-15,-3 1-2 16,1 3 2-16,-7-1 2 16,3 0 0-16,7 1-1 0,2-1 1 15,6 0-1-15,-5 1 0 16,5-1 0-16,-3 3 0 15,1-3 0-15,-1 6-5 0,-6 0 1 16,-6 2 0-16,7 0 2 16,2 3-1-16,3 0-1 15,4 3 3 1,-1 2 2-16,0 3-2 16,0-3 0-16,4 0 1 15,-4-2 0-15,9-3 0 16,-9 5 0-16,-8 0 0 15,8 0 2-15,3 3-3 16,3-2 0-16,4 1 1 16,5-1 0-16,0 12-3 0,3-5 0 15,3 3 2-15,3-3 0 16,3 0 1-16,0 1 0 16,3-1-3-16,0 0 2 15,0 0 1-15,3 6 2 16,0-4-3-16,3-1 0 0,3-4 1 15,0 1 0-15,3-1 0 16,0 1 2-16,3-3-3 16,0-1-2-16,12 1-1 15,-3-3 3-15,2-2-2 0,1 0 1 16,0-1 4-16,0-2 1 16,3 0-4-16,-4 3-1 31,-2-3 1-31,3 2 2 0,0 1-7 15,-3-3-3-15,-3 0-13 16,-1-3-6-16,1 0-12 16,0-2-5-16,-3-3-52 15</inkml:trace>
  <inkml:trace contextRef="#ctx0" brushRef="#br1" timeOffset="185534.708">8623 5059 148 0,'-72'-3'55'0,"33"-5"-30"0,-17-2-27 0,26 4 9 0,-6 1 3 16,1-3 6-16,-4-5-6 16,-3-8-3-16,-2-3-4 15,2-8 2-15,-3-7 1 16,4-6-2-16,5 0-3 0,12-3 0 0,12-5-1 15,12-10 0-15,15-17 0 16,12 1-5 0,9 2 1-16,5-2 2 15,16-6 1-15,11 3 1 16,10 8 2-16,-4 5-6 16,9 8 1-16,13 6-1 15,2 4 2-15,-6 6 3 16,6 8 2-16,10 11-4 15,-7 5 1-15,-6 8-2 0,6 10 0 16,3 8 2-16,-5 8 2 16,-16 3-1-16,-6 8-1 15,-2 8 3-15,-7 8 0 16,-11 10 3-16,-10 8 3 16,-11-2 2-16,-15 4 3 15,-12 9 4-15,-18 11 1 0,-9 2-2 16,-6 0 0-16,-11 5-5 15,-10 11 0-15,-32 18 2 16,-4-18 3-16,10-11 2 16,-7-2 1-16,-8-11-3 0,-6-8 0 15,5-10-5-15,7-3 0 32,-3-13-3-32,-7-9 0 0,4-12-1 15,3-6 0 1,11-2-2-16,7-9-1 0,-1-4-3 15,4-4-2-15,2-2 3 16,7-2 0-16,11-3-4 16,6 2-1-16,10 0 1 15,5 1 0-15,6-1-8 0,6 1-2 16,3-4-16-16,6 4-8 16,9-3-19-16,15-3-8 15,5 0-62 1</inkml:trace>
  <inkml:trace contextRef="#ctx0" brushRef="#br1" timeOffset="187556.5968">9527 4752 204 0,'-32'-3'77'0,"26"6"-42"0,-3-6-41 15,6 3 14-15,3-5-9 16,0 5-2-16,0-8 2 16,3 0 0-16,3 0 1 15,3-2-3-15,0-1 2 0,8 0-1 0,4-2 0 0,3 0 2 16,3-3 2 0,3 0 1-16,-1 3 1 0,4 0-2 15,-3-6-2-15,-3 3 1 16,0-2 1-16,-4-1-1 15,4 1 2-15,0-1 2 16,6 1 2-16,2-1-1 0,1 1-1 31,6-1-3-31,-4 1 1 16,1 4-2-16,0-4-1 16,-3-1 1-16,-1 4-1 15,7-1 0-15,6 2 0 16,5 1-3-16,1 0 2 15,2 0 1-15,-2 2 0 0,2 1 0 16,13-1 2-16,2 0-3 16,7 3 0-16,-10 1 1 15,4-1 0-15,14 0 0 16,6 0 2-16,-5 2-3 16,-4 1 0-16,12-3 1 15,3 3 0-15,-2 0 0 0,-7 2 2 0,12-5-1 16,3 3-1-1,-6 2 1-15,-2 0-1 0,11-2-3 16,0 0 2-16,-6-3 3 16,-5 3 1-16,8 5-1 15,3-3 1-15,18-5 7 32,-12 3 5-32,3-1-7 0,-3 1-4 15,-6-3-3-15,-11 0-1 16,14 3 2-16,-3 0 1 15,-12-1 1-15,-3 1 2 16,7-3-1-16,2 3 0 16,-6 0-3-16,-6-1 1 15,1 4 0-15,5-1 1 0,-6 3-2 16,-5 0-2-16,-7 3-2 16,0-1 1-16,4 4 1 15,-1 2 0-15,-3-3-3 16,-8 3 2-16,-4 0 5 15,4 5 2-15,2-2-5 16,-2-1 0 0,-7 3 1-16,4 1 3 0,-10-1 2 15,-2-3 1 1,5-2-4-16,-2 0-1 0,0 3 1 16,-7-3 0-16,1 2-2 15,-7 1 1-15,-2 0 0 16,-3-1 3-16,-4 1-1 15,-2-1 0-15,9 1-3 0,-3 2-2 16,-4 3 1-16,1-3-1 16,-3 0 0-16,-3 1 0 15,-4-1 0-15,-2 0 2 16,0 0-1-16,0 3 2 16,-6 0 0-16,-1-3 1 15,-2 1 0-15,-3 1 0 0,0 1 0 16,0 0 2-16,-3 3-3 15,0-1 0-15,0-2-1 16,0 0-2-16,-3 2 1 16,0-2 1-16,0 3-1 15,0-1 2-15,0 1-2 0,0-3-1 32,-1 2 1-32,-2 3-1 0,3 3 0 15,-3-5 0 1,-3-1 4-16,0 1 2 0,0-1-7 15,0 1-1-15,0-1 2 16,-3 1 2-16,-3-3 0 16,3 2 1-16,-2-2 0 15,-1 3 1-15,0-1-2 0,-3-2 1 16,0-3-2-16,0 1 2 16,0-4-2-16,0 1 2 15,0 2 0-15,-3 0 3 16,-6 0-3-16,3 1-2 15,-2-1 0-15,-1 3 1 16,-3 0-3 0,3 2-2-16,-6-2 4 15,0 5 1-15,1-2-3 16,-7 5 1-16,3-3 0 16,0 3 0-16,0-3 2 15,4 0 1-15,-1 3 1 16,0 2 0-16,-6-5-2 15,0 3-2-15,1-3 1 0,-4 0 1 0,0 1 1 16,-3-1 1 0,-5-3 0-16,-1 11 0 0,3 1-5 15,4-4 1-15,-1 3 0 16,-6 3 2-16,-2 0-1 16,-1-1-1-16,0-2 3 15,-5 1 2-15,2-1-4 16,3 0-3-16,7 2 1 0,-1-7 2 15,3 11 0-15,-2-4-1 16,-4 4-2-16,0 2 1 16,-2 0 3-16,-4-5 1 15,6 5-4-15,4-3-1 16,2-2 1 0,6-3 2-16,0-3 0 15,1 1-1-15,2 5 1 16,0-3-1-16,0 0 0 15,1-3 2-15,2 1-1 16,0-3-1-16,0-1-2 16,3 4 1-16,-3-6 1 0,4-5 0 15,5 0 0-15,-3-3 0 0,3-2 0 16,3-3 0-16,3 2-5 16,0-7 1-1,0-1-22-15,0-2-11 0,0-2-31 16,0-4-12-16,1-1-57 15</inkml:trace>
  <inkml:trace contextRef="#ctx0" brushRef="#br1" timeOffset="193041.441">2092 11295 648 0,'0'0'0'0,"3"-8"-6"0,-3 5 1 16,3-10-1-16,-3 3 4 15,3-6-1 1,0 0 1-16,0-5 2 16,0 2 0-16,3-7 2 0,3 2-3 15,0 3-2-15,-6 2 2 16,6 6 0-16,-1 2 1 16,4 9 2-16,-3-1 1 15,0 8 1-15,0 1 6 16,-3 10 4-16,0-3 1 0,-6 8 1 0,0-2-8 15,-3 4-3-15,0-1-1 16,-3-1 2-16,0-3-5 16,-3 1-1-16,0-3 0 15,0-3 2-15,0-3-17 16,1-2-6-16,-1-2-32 16,6-9-14-1,-3 0-44-15,0-13-19 16,3 3 9-1</inkml:trace>
  <inkml:trace contextRef="#ctx0" brushRef="#br1" timeOffset="193478.7151">2172 10866 304 0,'-9'-7'112'0,"9"7"-60"0,-3-16-34 0,3 13 28 16,0-5-24-16,0 3-7 15,0-1-6-15,0 1 1 16,0 0-5-16,0 2-3 0,0 1-1 16,0-1-4-16,3 0 2 0,0 1 1 15,3 2 0-15,0 0 2 16,6 0 1-16,-3 0-1 16,3 8-2-16,0-3 3 15,9 3 0-15,-3 0 3 16,5 5 3-16,-5-2 7 31,6 12 2-31,-6-4 2 0,0 10 0 16,-3-5-3-16,-3 10 2 15,0-5-1-15,-7 11 0 16,1-8-5-16,-9 10 0 16,0-8-6-16,-11 6 1 15,2-5-1-15,-9 2 1 16,3-6-7-16,-3-7 0 0,3-3-17 15,-3-7-4-15,4-4-21 0,-10-5-7 16,3-2-18-16,-3-8-9 16,3 0-76-1,-2-9-54-15,5 4 85 16</inkml:trace>
  <inkml:trace contextRef="#ctx0" brushRef="#br1" timeOffset="193825.7769">2098 10742 224 0,'-3'-3'85'0,"3"3"-46"0,6-5-13 0,-3 3 29 16,0-1-23-16,-3 0-7 15,3 1 4-15,0-1 3 16,0 3-16-16,0 0 6 0,3 3 2 16,-3-1-1-16,3 9-2 0,-6-3-5 15,3 18-2-15,0-5-6 0,-3 22 0 16,0-6-5-16,-3 10 0 16,0-7-1-16,3 8-2 15,0-6 1-15,-3 8 1 16,3-7-23-16,0 2-11 31,0-8-41-31,0-3-16 0,0-5-70 16</inkml:trace>
  <inkml:trace contextRef="#ctx0" brushRef="#br1" timeOffset="199910.8032">3488 10697 72 0,'12'-10'30'0,"-12"10"-16"0,6-6 10 16,-3 4 16-16,3-1-3 15,0 0-2 1,0 1-4-16,-3-1-2 15,3 0-16-15,-3 1 3 0,3-1 4 16,-4 0 0-16,1 1 3 16,0-1 2-16,0 3 2 15,0 0-6-15,-3 3-2 0,0-1-5 16,-6 12 1-16,0-1-4 16,-5 11-1-16,2-3-6 15,-6 16-1-15,3-5-1 0,-6 7 1 16,3-2 2-16,0-2 2 15,3-3-1-15,-6-1 1 16,4-2-2-16,-4-2 0 16,3-3-3-16,3-3 1 15,3-3-4-15,0-4 0 0,3-1-1 16,9-3 0-16,-3-2 2 16,9 0 2-16,-3-2-3 15,9-1-2-15,0-3 2 16,12 1 0-16,-4-3 3 15,10 0 3-15,-6 0-4 16,6-3-1 0,-7 3 2-16,4-2 1 15,-3 2-1-15,-3 0 1 16,-3 0-22-16,-4-3-9 16,-2 3-11-16,-6-2-3 15,0-1-21-15,-6-2-8 16,0 2-41-1</inkml:trace>
  <inkml:trace contextRef="#ctx0" brushRef="#br1" timeOffset="200195.4951">3658 10792 192 0,'-3'-13'71'0,"3"13"-38"0,0-5-6 0,0 2 27 0,0 6-13 15,0-3-3-15,0 18-9 16,0-2-1-16,0 13-16 16,0-2 0-16,-6 10-1 0,0-8-6 15,-3 16-1-15,0-8-2 16,-3 11 1-16,3-9 0 16,-6 14 1-16,3-8-2 0,0-5-2 15,0-6-4-15,4-2 0 16,-1-3-31-16,6-5-12 15,0-6-16-15,9-4-6 16,0-4-44 0</inkml:trace>
  <inkml:trace contextRef="#ctx0" brushRef="#br1" timeOffset="200610.9377">4134 10644 220 0,'-18'-8'82'0,"18"8"-44"0,-6-18-27 16,6 12 23-16,-3-1-14 15,0-1-1-15,-3-6 0 16,0 4 0-16,0-3-10 15,0 2 1-15,-3 3 1 0,3 3 0 0,-3 7 1 16,4 1-2-16,-4 13-1 16,0-3 3-16,-3 14 5 15,3-4-3-15,-9 30 0 16,3-8-11-16,0 21-1 16,3-7-2-16,0 20 2 15,0-13-1 1,4 11 2-16,-1-11-2 15,3 3 2-15,0-11-7 0,3 6 1 16,0-12-12-16,0-1-3 16,0-9-33-16,3-5-14 15,0-8-57 1,0-10-44-16,0-3 70 16</inkml:trace>
  <inkml:trace contextRef="#ctx0" brushRef="#br1" timeOffset="200895.3382">3812 11094 244 0,'-11'-11'93'0,"11"11"-50"0,0-2-33 0,0 2 25 16,2 0-8-16,-2 0-1 16,6 0-6-16,-3 0-2 15,9-3-10-15,-3 0 1 0,15 1 2 16,-3-1-6-16,12 3-1 15,-7 0-2-15,7-2 1 16,-3 2 0 0,0-3 1-16,-6 0 0 0,-1-2 0 15,-2 0-22-15,0-1-8 16,-3 1-29-16,-3 0-10 16,-3-1-65-1</inkml:trace>
  <inkml:trace contextRef="#ctx0" brushRef="#br1" timeOffset="201627.1132">4473 10422 188 0,'-12'0'71'0,"12"0"-38"0,-6 0-17 0,6 0 24 16,0 0-21-16,0 0-7 16,3 0-8-16,-3 0-1 15,6 0-2-15,-3 0-3 0,6 0 1 16,0 0 1-16,6-3 0 15,-3 1 0-15,3-1 0 0,-3 3 2 0,3-3 3 16,-4 3-4-16,4-2-1 16,-3-1 0-16,0 0 0 15,-3 3 0-15,0 0 0 16,-3 0 0-16,0 0 2 16,-3 0 14-16,-3 8 9 31,0-2-6-31,-3 17-3 0,0-4-3 15,-3 10-1-15,0-5-4 16,-6 5-3-16,0-3-2 16,0 6 0-16,0-5-4 15,1 12-2-15,2-4-42 16,-3 4-20-16,3-7-62 16</inkml:trace>
  <inkml:trace contextRef="#ctx0" brushRef="#br1" timeOffset="202196.858">4979 10724 268 0,'-15'0'101'0,"15"0"-54"0,-12 0-55 16,12 0 16-16,0 0-39 15,0 0-14-15,3 5-61 16,0 0-25-16</inkml:trace>
  <inkml:trace contextRef="#ctx0" brushRef="#br1" timeOffset="202343.7843">4958 11097 296 0,'-20'2'110'0,"20"-2"-60"0,-6 6-58 0,6-6 18 16,0 0-36-16,0 0-9 0,3 0-84 15,-3 0-35-15</inkml:trace>
  <inkml:trace contextRef="#ctx0" brushRef="#br1" timeOffset="214015.7983">5682 11409 156 0,'-12'-5'57'0,"12"5"-30"0,0 2-12 0,0-2 18 15,3-2-10-15,0 2 0 16,3 0-5-16,0 0 0 16,9 0-9-16,-4 0 3 0,13 2 2 15,-6-2-3-15,15 3-1 16,-6-1-4 0,11 4 1-16,-5-4 0 15,6 1 3-15,-6 0-1 16,5-6 2-16,-5 0-2 15,-3 9 0-15,-3-4-3 16,-4 1 1-16,-2 0-2 16,-3-9 2-16,-3 1-4 15,-3 5 0-15,-3 0-12 0,0-5-7 16,-3-1-77-16,0 4-34 16,0-1 16-1</inkml:trace>
  <inkml:trace contextRef="#ctx0" brushRef="#br1" timeOffset="214653.9209">6985 11306 236 0,'-3'2'88'0,"3"-2"-48"0,0-2-29 0,0 2 21 15,3 5-11-15,0 0-1 0,3-7-4 16,0 2 3-16,6 0-11 16,0 0 4-16,15 0 2 0,-6 0-5 15,14 0-1-15,-5 0 2 16,12 0 1-16,-9 0-5 15,2 0-4-15,-5 0 1 16,3 0 0-16,-6 0-1 0,-1 0-2 16,-2 0 3-16,0 0 0 15,-3 0-1-15,-3 0 1 16,-3 0-20-16,-3 0-8 16,-1 0-84-16,-2 5-36 15,-3 0 28-15</inkml:trace>
  <inkml:trace contextRef="#ctx0" brushRef="#br1" timeOffset="215275.5833">8227 11218 192 0,'-12'16'74'0,"12"-16"-40"0,-9 0-5 0,9 0 30 15,0-2-19-15,0-1-5 0,3 3-12 32,-3 0-3-32,6 0-11 0,-3 0-1 0,9 5-1 15,-3-2 1-15,14-6 0 16,-2 3 0-16,12-2 0 16,-3-1-7-16,8 6-2 15,-5-1 0-15,3-7 0 16,-6 0 3-16,2 2 3 15,-2 0-2-15,3 1 0 0,-6-1-1 16,5 0-2-16,-5 1 3 16,3-1 0-16,-6 0-4 15,0 1 1-15,-4-1-7 16,1 1-3-16,-3-1-38 16,0 3-17-16,-3 0-76 31</inkml:trace>
  <inkml:trace contextRef="#ctx0" brushRef="#br1" timeOffset="215806.5844">9429 11152 244 0,'-9'11'90'0,"9"-11"-48"0,0 0-25 0,0 0 25 15,0 0-13-15,0 0-2 16,3-3-10-16,0 3 0 16,3-3-10-16,0 3-4 0,9-2 0 15,-3-1-2-15,12 1 2 16,-3-1-2-16,11 3 2 0,-5 0-2 15,9 0-1-15,-6 0 1 0,2-3-1 16,-5 1 0-16,6-1 2 16,-6 3-3-16,2-3-2 15,-5 3 4-15,6-2 3 16,-3 2-3-16,0-6-1 16,-7 4 2-16,1-1 1 15,-3 0-23 1,0 1-12-16,-3-1-63 15,0 3-28-15,-6 0 11 16</inkml:trace>
  <inkml:trace contextRef="#ctx0" brushRef="#br1" timeOffset="216462.4124">10879 11240 260 0,'-6'13'96'0,"6"-13"-52"0,12-11-25 0,-9 9 29 0,3 4-24 15,0-2-5-15,6-5-6 16,-4 0 1-16,10-1-7 16,0 1-2-16,3 2 1 0,-3 1 1 31,9-1 1-31,-4 0-4 0,13 6-3 15,-6-3 0-15,6 0 1 16,-7 0-3-16,4-3 0 16,-6 3 3-16,6 3 1 15,-7 0-4-15,1-1 1 16,-3 1 2-16,0 0 3 16,-3-3-4-16,0 2-1 0,-4-2 0 15,1 3 0-15,-3 0-9 16,0-6-4-16,-3 0-24 15,3 3-9-15,-3 0-69 16,3 3-60-16,0 0 62 16</inkml:trace>
  <inkml:trace contextRef="#ctx0" brushRef="#br1" timeOffset="217153.0173">12361 11324 236 0,'-12'-5'90'0,"12"5"-48"0,3 5-14 0,-3-5 30 15,3-2-19-15,-3-1-7 16,9 0-11-16,0 1-3 16,6-4-10-16,0 4-1 0,9-1 3 15,-4 0-2 1,10-2 1-16,-6 0-5 16,6-6-3-16,-3 3 0 0,8 8-1 15,-5 0 0-15,9 0 0 16,-7 0 0-16,7 0 2 15,-6 0-1-15,3 3 2 16,-7-3-2-16,1 5 2 16,-3-2-2-16,-3-3-1 0,-3 0-2 15,-1 2 1-15,-2 1-43 16,-3 0-20-16,-3-1-70 16,3 1-53-1,-3 0 74-15</inkml:trace>
  <inkml:trace contextRef="#ctx0" brushRef="#br1" timeOffset="217800.2141">13724 11192 228 0,'-23'8'85'0,"23"-8"-46"0,-12 5-8 16,12-5 29-16,-3 0-15 16,0 0-6-16,3 0-16 0,0 0-5 15,6 0-10-15,0 0 6 0,6 0 3 16,-1 0-5-16,10-3 1 16,-3 1-4-16,9-1 0 15,-3 1-1-15,17-4 0 16,-5 1-4-16,12 0-3 15,-7-1 0 1,7 1-1-16,-6 2 0 16,5 1 2-16,-8-1-1 15,9 3-1-15,-10 0 1 16,10 0 1-16,-12 0-1 0,2-3-1 16,-5 1 1-16,-3-1-1 15,-6 1-16-15,0-4-6 16,-7 1-40-16,-2-3-15 0,-3 3-81 15</inkml:trace>
  <inkml:trace contextRef="#ctx0" brushRef="#br1" timeOffset="229371.2753">5795 11070 184 0,'-3'43'68'0,"3"-43"-36"0,0 2-9 16,0-2 26-16,0 0-16 15,0 0-6-15,3-2-1 0,-3 2 0 16,3-3-13-16,0 0-1 0,3-5 1 16,-3 0-5-16,3-5 0 15,0 3-4-15,3-6-1 16,-1 2-1-16,4-15-2 16,-3 3 1-16,9 5 1 31,-3 2-1-31,3-2-1 0,-3 2 1 15,0-2-1-15,0 3 0 16,-4 2 2-16,-2 3-1 16,0 2 2-16,0 3 7 0,-3 6 5 15,0-1-1-15,-3 8 0 16,0 0-4-16,0 11 1 16,-3-2-6-16,0 17-1 0,0-7-2 15,-3 8 1-15,0-6-4 16,0 6 0-16,0-5 3 15,0 4 1-15,0-4-4 16,0 5 1-16,0-6-11 16,3 6-5-16,0-6-32 15,3 9-14 1,0-6-91 0</inkml:trace>
  <inkml:trace contextRef="#ctx0" brushRef="#br1" timeOffset="230290.5426">7060 10996 204 0,'-12'5'77'0,"12"-5"-42"0,-9 32-12 0,9-29 26 16,0-9-10-16,0 4 0 16,-3-1-16-16,3 1-4 15,0-4-11-15,0 4-3 0,0 4 1 0,0 1-3 16,3-6-2-16,0 1 0 31,6-17-1-31,-3 3 0 0,9-5 0 16,-3 3-3-16,8-6 2 15,-2 3 1-15,3-9 2 16,-3 9-1-16,0 0-1 16,-3 3 1-16,0 4-1 15,0 1 2-15,-4 5 1 16,-2 3-1-16,0 5 1 0,0 0 2 15,-3 13 4-15,0-2-2 16,0 10 1-16,-3-3-5 16,0 12 0-16,-3-4-1 15,0 8-2-15,0-5 1 16,0 6-1-16,0-6-5 0,3 5-1 31,0-5-28-31,3 3-10 16,0-5-35-16,0-1-13 15,0-5-19 1</inkml:trace>
  <inkml:trace contextRef="#ctx0" brushRef="#br1" timeOffset="231076.5407">8393 10808 220 0,'-12'8'82'0,"12"-8"-44"0,-17 13-14 15,17-13 27-15,-3 3-22 16,0 0-6-16,0-3-10 15,0 0-3-15,9-3-6 16,-3 0-3-16,3-2 0 0,0 0-1 16,2-3 2-16,1 0-3 0,6-3-2 15,-3 1 4-15,3-3 1 16,-3 2 0-16,3-5-2 16,-3 3 1-16,3-3-1 0,-3 3 0 15,-1 0 0-15,-2 2 2 16,0 3 1-16,0 0-4 15,-3 8 1-15,0 0 9 16,-3 5 5-16,0 1 0 16,-3 7 2-16,0-3-7 0,0 12-1 15,0-4-4-15,0 9-1 16,0-6-1-16,0 8-2 16,0-5 1-16,0 5 1 15,0 0-3-15,0 3-2 16,0-6-29-16,3 3-12 31,0-5-30-31,3 0-13 0,0-3-31 16</inkml:trace>
  <inkml:trace contextRef="#ctx0" brushRef="#br1" timeOffset="232110.3703">9465 10885 184 0,'-6'3'71'0,"6"-3"-38"0,0-3-6 16,0 3 27-16,0-3-28 15,0 1-9-15,3-1-5 16,0 3 2-16,3-3-8 16,0 1-1-16,3-14-1 0,-3 5-2 15,6-7-2-15,0 2 1 16,5-5-1-16,1 2 0 0,3-7 2 16,-3 2-1-16,3-5-1 15,-3 5 1-15,-1-13-1 16,1 5 0-16,0 11 0 15,-3 3 0-15,-3 2 0 16,-3 2 0-16,0 9 2 16,0 0-1-1,-3 7 2-15,0 1 11 16,-3 8 6-16,0-1-8 16,-3 11-2-16,0-5-4 0,0 11-1 15,0-6-1-15,0 11 0 16,0-6-2-16,0 6-2 15,0-3-2-15,0 8 1 16,0-5 3-16,0 2 1 16,0 1-19-16,3-4-9 0,-3-4-40 15,3-3-16-15,0-3-40 16</inkml:trace>
  <inkml:trace contextRef="#ctx0" brushRef="#br1" timeOffset="232973.1633">10965 10784 184 0,'-15'6'71'0,"15"-6"-38"0,-6 13-1 15,6-13 30-15,0 0-23 16,0 0-9-16,0 0-10 15,0 0-3-15,3-5-9 0,0 2-5 0,3-2 0 16,0 2-2-16,6-5 2 16,-3 0-4-16,3-5 0 15,-3 0 1-15,6-11 2 16,-3 5-1-16,5 1-1 16,1 2 1-16,0-5-1 15,-3 2 0-15,3-10 0 0,-3 5 0 16,0 1 2-16,0 4-1 15,-4 14-1-15,-2 2 1 16,-3-7 1-16,0 2-1 0,0 18 2 16,-3-2 2-16,-3 11 2 15,0-3 1-15,-3 7 0 32,0-1 0-32,-3 9 0 0,0-2-2 15,0 6-1-15,3-6-3 16,-3 21 1-16,1-8-4 15,2 1 0-15,0-4 1 16,3-1 2-16,0-7-45 16,8-4-21-16,1-6-82 15</inkml:trace>
  <inkml:trace contextRef="#ctx0" brushRef="#br1" timeOffset="233874.8356">12290 10806 244 0,'-6'5'93'0,"6"-5"-50"0,0 0-35 16,0 0 24-16,3 0-11 15,-3 0 0-15,6 0-10 16,-3 0-2 0,6-5-5-16,-4 2-3 0,13-8 2 15,-3 1-2-15,9-6-1 16,-3 3 1-16,6-11 1 16,-6 3-1-16,5-6 2 15,-5 3-2-15,3-5-1 16,-3 3 1-16,0 2-1 15,-4 6 0-15,-2-4 2 0,-3 6-1 16,-3 6 2-16,0 2 7 0,-3 0 5 16,0 3-3-16,0 13 1 15,-3-3-4-15,0 13 2 16,0-2 0-16,-3 13 1 16,0-2-6-16,-6 7-2 15,3-5 0-15,0 11 0 0,0-5-5 16,0 7-1-16,0-5 3 15,0 13 1-15,0-5-3 16,6-3 1-16,-3-7-33 16,6-3-15-16,0-6-51 15,3-7-20-15,0-4 1 32</inkml:trace>
  <inkml:trace contextRef="#ctx0" brushRef="#br1" timeOffset="234875.0201">13760 10753 260 0,'-15'8'96'0,"15"-8"-52"0,-6 5-27 0,6-5 27 16,0 0-10-16,0 0 0 16,0 0-15-16,0 0-6 15,3-3-8-15,0 1-2 0,3-4 1 16,0 1-2-16,3-3 1 15,-3 0-4-15,9-10 0 16,-3 2 1 0,3-5 0-16,0 2-7 15,2-18 0-15,-2 5-6 16,0 11-2-16,0 3 6 16,-3-6 5-16,0 3 3 0,-3 2 1 15,0 3 0-15,-3 8 0 16,0 0 0-16,0 6 2 15,-3 2 1-15,0-8 1 0,0 2 2 16,-3 14 1-16,0-2 3 16,0-4 1-16,0 1-3 15,0 8 0-15,0-1-1 16,-3 11 1-16,0-2-2 16,0 13-1-16,0-6-3 15,-3 6 1 1,3-6-2-16,0 11-1 15,0-5 1-15,0 2-1 16,0-4-3-16,3-1 2 16,0-3 3-16,3-2 1 15,0 0-17-15,3-6-5 16,0-2-35-16,6-3-13 16,-4-2-77-16</inkml:trace>
</inkml:ink>
</file>

<file path=ppt/ink/ink3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2:57:30.545"/>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92D050"/>
    </inkml:brush>
    <inkml:brush xml:id="br2">
      <inkml:brushProperty name="width" value="0.05292" units="cm"/>
      <inkml:brushProperty name="height" value="0.05292" units="cm"/>
      <inkml:brushProperty name="color" value="#7030A0"/>
    </inkml:brush>
  </inkml:definitions>
  <inkml:trace contextRef="#ctx0" brushRef="#br0">2199 7385 272 0,'-15'10'104'0,"15"-10"-56"0,-12-16-27 0,12 14 30 15,-9 10-12-15,3-3 0 16,-8 19-2-16,5-6-2 16,-15 22-18-16,6-6-4 0,-3 27 1 15,3-8-6-15,9 8 0 0,3-8-6 16,12 16-2-16,0-11-2 16,9-8 0-16,0-8 0 0,9-5-2 15,-3-5-13-15,11-24-4 16,1 0-27-16,15-21-11 15,-7 2-62-15,16-13-27 16,-15 3 31 0</inkml:trace>
  <inkml:trace contextRef="#ctx0" brushRef="#br0" timeOffset="915.8454">2619 7639 404 0,'-9'10'151'0,"9"-10"-82"0,0-16-74 15,0 14 26-15,6-6-12 16,-3 0 2-16,6-3-2 16,0 3 0-16,12 0-5 15,-4 3-3-15,13-3 2 0,-6 3-2 0,9-1 2 16,-12 4-2-16,5 10-1 16,-2-3 3-16,-3 11 0 15,-3-3 3-15,-9 16 1 0,-3-5-3 16,-9 8-1-16,0 0-1 15,-6-1-2-15,3-2 5 16,-9-2 1-16,3-3-2 16,0-6-3-16,3-2-3 15,6-11-1 1,0 1-5-16,9-17 0 16,0 3-3-16,9-18 0 15,0 2-1-15,9-16 2 16,-6 6-1-16,8-11 2 15,-2 8 5-15,6 0 4 16,-6 5 1-16,-3 8-1 16,-3 6 7-16,-10 12 5 0,-2 4 0 15,-3 18 1-15,-3-3-3 16,-3 21-1-16,0-5 1 16,-6 8 4-16,4-5-8 0,-1 5-1 15,0-8-5-15,6-2-3 16,0-6-7-16,9-11-4 15,-1 1-3-15,19-19-3 16,-3 0 1-16,9-16-1 0,-3 3 8 16,2-16 7-16,-5 3 4 15,-3 5 3-15,-3 5 1 16,-3 5 1-16,-3 3 9 16,-10 22 6-16,1-4-1 31,-3 17-1-31,-3-3-5 0,0 5 0 15,0-3-7-15,0 6-1 16,0-5-4-16,3-1-1 16,0-2-21-16,6 0-10 15,0-3-44-15,9-7-18 16,-3-1-70 0</inkml:trace>
  <inkml:trace contextRef="#ctx0" brushRef="#br0" timeOffset="2870.0361">4179 7284 188 0,'0'-53'71'0,"0"53"-38"0,3-11-14 16,-3 9 23-16,0-11-1 15,0 2 2-15,0 3-6 16,0 0-2-16,0 13-20 15,0-2 2-15,-3 10 1 0,0-2 1 0,-6 23 1 16,3-5-7-16,-3 22 0 16,0-9 1-1,-3 22 1-15,3-12-2 16,0 4 0 0,0-8-5-16,6 2-3 0,0-8-2 15,9 3 0-15,-3-8-4 16,9-5 0-16,-3-3 1 15,6-8 0-15,-3-5-3 16,3-5 2-16,-3-1 3 0,2-4 1 16,-2-1-1-16,-3-2-2 15,0-3 3-15,-3 0 0 16,0 0-1-16,-3 0-2 16,0 0-2-16,-3-3 1 15,0 0-19-15,0 1-9 16,0-1-32-16,3 3-11 0,0 0-33 15,9-3-11-15,-3 3 2 16</inkml:trace>
  <inkml:trace contextRef="#ctx0" brushRef="#br0" timeOffset="3054.4642">4565 7879 272 0,'-8'11'104'0,"8"-11"-56"0,3 10-27 16,-3-10 28-16,3 3-26 16,-1 0-7-16,1 2-11 15,0 0-4-15,0 11 0 16,0-3-41-16,3 3-18 0,-3-2-78 16</inkml:trace>
  <inkml:trace contextRef="#ctx0" brushRef="#br0" timeOffset="4004.023">4994 7514 280 0,'-3'3'107'0,"3"-3"-58"0,3 0-42 15,-3 0 26-15,3 2-4 16,0 1 3-16,3 10-2 15,0-2-1-15,0 10-16 16,0-2 3-16,-3 12 2 0,0-4-8 16,-3 5-1-16,0-6-7 0,-3 8-2 15,0-7 0-15,0-1 2 16,0-2-3-16,3-5 0 16,0-3-1-16,0-9-2 15,0 1-2-15,6-10-1 0,0-1-1 16,6-13 0-16,-3 3 2 15,11-16 4-15,-2 5-1 16,9-13-1-16,-3 3 0 16,6-3 0-1,-6 5 0-15,2 3 0 16,-2 5 3-16,-6 8 2 16,-3 3 11-16,-6 13 4 15,-3 0 1-15,-3 16 0 16,0-3 2-16,-9 19 2 15,0-6-5-15,-3 3-1 16,3-5-9-16,3 5-2 0,0-8-4 16,6-2-1-16,0-3-8 15,6-11-2-15,0-2-7 16,9-19-2-16,-3 3-2 16,5-22 0-16,-2 3 4 0,3-10 1 15,-3 8 10-15,6-3 3 16,-3 5 1-16,-4 8 2 15,-2 3 12-15,-6 8 5 16,0-1-6-16,-9 17-1 16,0 0-3-16,0 10-1 0,0-2 1 15,-3 18 3-15,0-5-4 16,0 10-3-16,0-5-1 31,3 0-1-31,0-2-16 0,3-4-6 16,0 1-38-16,9-5-16 15,0-3-55 1,6-8-48-16,-3-1 70 16</inkml:trace>
  <inkml:trace contextRef="#ctx0" brushRef="#br0" timeOffset="4254.3182">5762 7639 312 0,'-12'13'118'0,"12"-13"-64"0,-6 29-43 16,6-26 28-16,-3 10-14 15,3 3-3-15,-3 2-3 0,0-2-1 16,0 8-9-16,0-6 6 0,-3 6 2 16,3-3-5-16,3 0-2 15,0-2-5-15,3-3-4 16,3-3 0-16,0-2 1 16,0-1-6-16,3-7 1 0,0 0-12 15,3-9-3-15,-3 4-18 16,3-9-4-16,0 0-39 31,0-2-16-31,0 3-41 16</inkml:trace>
  <inkml:trace contextRef="#ctx0" brushRef="#br0" timeOffset="4506.4802">6078 7811 296 0,'6'5'110'0,"-6"-5"-60"0,14 8-41 0,-11-8 27 31,3 2-22-31,0 1-5 16,6 5-6-16,0-3-3 15,0 6 1-15,-3-3-21 0,6 2-9 0,-3 1-89 16,3-3-59 0,-3 0 69-16</inkml:trace>
  <inkml:trace contextRef="#ctx0" brushRef="#br0" timeOffset="5906.9182">6619 7493 280 0,'-9'-13'104'0,"9"13"-56"0,0-11-27 0,0 9 28 16,6-4-24-16,-3 1-8 31,9 0-5-31,0-1 2 0,12 4-8 16,-3-1 1-16,6 6 0 0,-4-1 3 15,1 9 1-15,-3-3 3 16,0 8 2-16,-6-3-3 16,-9 21 0-16,-3-4-7 15,-9 7-2-15,0-6-2 16,-12 9-2-16,0-8 3 0,0 2 2 16,3-5-4-16,0-5-1 15,4-5-2-15,2-9-2 0,3-2 0 16,6-11 0-16,0 1-2 15,15-30-1-15,-4 6-1 16,19-14 0-16,-6 3 0 16,15-8 2-1,-10 8-1-15,7-8 0 16,-6 8 4-16,0 5 1 16,-4 6 6-16,-5 15 2 15,-3 0 9-15,-9 17 2 16,0-4-2-16,-9 17-1 15,0-3 0-15,-3 23 2 16,0-4-5-16,-3 5-1 0,0-6-4 16,3 0 1-16,0-5-6 15,3 1-1-15,0-9-9 16,6-11-4-16,0 1-2 16,9-19-1-16,-3 0 2 15,15-24 1-15,-3 3 1 16,8-11 0-16,-5 6 7 0,3-6 2 15,-6 6 5-15,-4 5 1 16,-2 5 5-16,-6 11 5 16,-3 2-1-16,-6 14 1 15,0-3-3-15,-6 13 1 0,0 0-4 16,0 14 1-16,0-6-5 31,0 16-2-31,3-5-3 0,3-3 1 16,0-5-4-16,6 0 1 15,-3-6-20-15,9 1-7 16,0-4-17-16,6-4-5 16,-3-3-14-16,5-13-3 15,-2-1-2-15,9-12 0 16,-3 2 26-16,0-8 13 0,-4 6 17 16,1-4 8-16,-3 4 17 15,0 2 6-15,-3 0 37 16,-3 3 18-16,-4 2-3 15,-2 6 0-15,-3 0-16 16,-3 5-7-16,-3 0-13 16,-6 5-5-1,3 0-9-15,-6 11 0 16,4-3-1-16,-7 6 2 16,3-3-8-16,0 5-3 15,0-2-7-15,3-1 0 16,0 1 0-16,6-6 0 0,0-3 0 15,9 1 0-15,0-3-3 16,6 0 2-16,-3 0 1 0,2-3 0 16,1 0 0-16,0 3 2 15,-3-2 1-15,-3 2 3 16,-3 0 8-16,-6 2 5 16,0 1 0-16,-9 2 0 15,3 0-8-15,-9 0-2 16,0-2-5-16,-5 0-1 0,2-4-8 15,0-1-4-15,3-1-26 16,0-5-10-16,3 0-32 16,3-3-12-16,0 1-82 15</inkml:trace>
  <inkml:trace contextRef="#ctx0" brushRef="#br0" timeOffset="10591.3172">7852 7252 248 0,'-12'-5'93'0,"12"5"-50"0,0-16-39 0,0 13 21 16,3-2-14-16,0 0-3 16,12 2-3-1,-7 1 1-15,16 2-3 16,-3 0 0-16,15 7 1 0,-6 1 0 0,5 11 0 16,-2-3 2-16,0 8 1 15,-6-3 12-15,-4 11 7 16,-5-6 7-16,-6 19 2 15,-3-8-11-15,-12 19-4 16,0-11 2-16,-24 7 0 0,7-7-5 16,-16 6-2-16,3-6-9 15,-3-11-2-15,7-5-2 16,-7-5-2-16,6-3-21 16,3-2-11-16,6-3-53 15,4-16-22-15,5 0-52 16</inkml:trace>
  <inkml:trace contextRef="#ctx0" brushRef="#br0" timeOffset="11975.5727">8876 7300 192 0,'8'-5'74'0,"-8"5"-40"0,9-30-16 0,-6 25 25 16,0-16-11-16,-3 5-1 0,0-8-9 16,0 3-2-16,-3-3-11 15,0 3 6-15,-6-5 2 0,4 2-1 0,-7 3 3 16,0 5-1-16,-6 5-2 16,3 3-2-16,-3 14-1 15,3-4-7-15,0 35-4 16,0-2-1-16,-2 28 1 15,2-7-1-15,0 34 2 0,3-14-4 16,-3 12 0-16,3-14 3 16,-6 21 1-16,3-13-4 15,3-10 1-15,1-12-11 16,2-9-5-16,0-6-12 31,3-29-3-31,3-3 4 0,-3-24 1 16,0 3 15-16,-9-21 8 15,3 5 12-15,-12-5 6 16,3 3 10-16,-5-1 5 16,2 6-3-16,3 0-2 15,3 5-13-15,6 3-8 16,3 2-5-16,15 6-2 0,0 0-1 16,15 5 3-16,-3 0 0 15,9 0 3-15,-3 0-1 16,5 8 2-16,-2-3-18 0,12-2-4 15,-6-1-26-15,5 4-9 16,-5-4-7-16,0-2-1 31,-4 0 17-31,-5 0 7 0,-6 0 38 16,-9 0 16-16,0 0 35 16,-9-5 18-16,0 2-14 15,-6-2-5-15,0 0-14 16,-3-1-3-16,3 1-16 15,3-3-5-15,0 0-10 16,6 0-4-16,0-2-2 0,9 4 3 16,-3 1 0-16,9 2 3 15,-3 1-1-15,3 2-1 16,-1 0-8-16,1 13-5 16,-3 0 4-16,0 0 5 15,-3-2 3-15,-9 2 3 16,0-2 1-16,-6 5 1 0,0 0-2 15,-9 0 1-15,0-3 2 16,-3 0 2-16,3-2-3 16,1-4-1-16,-1 1-3 0,6-8-3 15,0 0-12-15,6-8-5 16,0 3-7-16,9-11-3 31,-3 3 2-31,8-8 5 16,-2 2 11-16,9-2 4 0,0 3 6 15,-3-1 1-15,-3 1 3 16,3 7 1-16,0 3 7 16,-1 6 6-16,-2-1 3 15,-3 13 3-15,0 1 3 16,-3 2 4-16,-3-5-4 0,-3 8-3 16,0-3-4-16,-3 1-1 15,0-4-7-15,0-2-4 16,0 0-3-16,3-8 0 15,0 0 0-15,6-11 1 16,-3 1-2-16,9-11 1 16,0 2-2-1,5-7-1-15,-2 5 1 16,6 2 1-16,-6 3-8 16,3 0-3-16,-3 3-24 0,-1 8-11 15,-2-1-19-15,-3 1-8 16,0 0-72-1</inkml:trace>
  <inkml:trace contextRef="#ctx0" brushRef="#br0" timeOffset="14583.638">9652 7808 240 0,'3'-13'90'0,"-3"13"-48"0,12-14-23 0,-9 12 26 0,3-6-19 16,0 0-7-16,3-11-11 15,-3 3-4-15,3-15-2 16,0 7-2-16,0-5 1 0,0 5-1 16,0 0 0-16,-3 3 0 15,-3 3 2-15,0 2 1 16,-6 8 1 0,0 2 13-16,-9 14 6 15,0 0 2-15,-9 16 0 16,3-3-10-16,-3 14-4 15,3-6-2-15,1 5-1 16,2 1-7-16,9-1 0 0,0-5-1 16,15-2 0-16,-3-6 0 15,12-5 0-15,-1-1-14 0,10-9-3 16,-3-4-13-16,6-10-4 16,-6 0-6-16,11-15-3 15,-2 2 17-15,3-14 10 16,-6 6 8-16,-4 3 3 15,-5-1 18-15,-6 6 11 16,-3 2 5-16,-9 6 3 0,0 3-6 16,-9 7-4-16,3 3-8 15,-6 11-1-15,3-4-4 16,-3 17 2-16,0-5 0 16,-3 7 1-16,3-5-6 15,0 6-2-15,4-6-2 0,2 0 1 31,0-2-4-31,9-3-2 16,-1-3-5-16,13-13 0 16,-3 0-1-16,12-8 1 0,-3 0-6 15,9-16-2-15,-10 3 7 16,7-13 2-16,-6 4 2 16,-3-1 4-16,-3 4 2 15,-6 3 4-15,-1 3 4 0,-8 5 2 16,0 3 1-16,-6 5 2 15,3 3-3-15,-6 8 1 16,4-1-3-16,-7 17 2 16,3-3-2-16,-3 10 2 15,3-5-4-15,3 3-2 16,0-3-5 0,6-2-2-16,0-3 1 15,6-6 0-15,0 1-4 16,8-6-1-16,-2 0-6 15,3-15 0-15,-3 2-10 16,6-13 0-16,-3 2 6 16,0-10 5-16,0 8 7 0,-4-3 2 15,-2 6 4-15,-3 2 1 16,-3 0 14-16,-3 8 6 16,-3 0-3-16,-3 11 1 15,0-1-8-15,-3 14-3 0,3 0-3 16,0 10-2-16,0-2-3 15,0 0 1-15,0 0-4 16,6-3 0-16,0-2-1 0,3-4 0 16,0-1 0-16,12-9-2 15,-3 0-8-15,9-7-5 16,-3-1-7-16,5-18-2 16,-2 5 0-16,6-16 2 15,-6 3-7-15,0-8-3 31,-4 8 5-31,4-13 3 0,-6 7 12 16,0-7 6-16,-3 5 6 16,0 0 1-16,-3 5 7 15,0-2 4-15,-4 5 12 16,1 5 8-16,-3 5 0 0,0 3 0 16,0 3-2-16,-3 13 2 15,0 0-7-15,-6 21-2 0,0-5-6 16,-6 16 1-16,3-6-5 15,-6 17-1-15,1-6 2 16,-4 18 5-16,3-10-9 16,3 3-2-16,0-8-6 15,3-3-3-15,3-6-3 32,6-7 1-32,0-5-6 0,6-14-1 15,-3-2-4-15,9-19-3 16,-3 3 0-16,3-17 1 15,-1 7 5-15,10-6 4 16,-6 5 5-16,0-3 2 16,0 6 2-16,-3 3 2 15,-3 2 10-15,-4 10 4 0,-2 1-1 16,-3 10 1-16,0 1 0 16,-6 10 2-16,0-3-8 15,-3 13-3-15,4-5-2 16,2 9-1-16,0-7-2 0,5 1-2 15,1-5 1-15,6 2-1 32,-3-5 0-32,9-6 0 0,-3 1-9 15,3-8-2-15,-3-3-7 16,6-11-2-16,-4 3-24 16,-2-11-10-16,0 4-53 15,3-17-21-15,-3 8 5 16</inkml:trace>
  <inkml:trace contextRef="#ctx0" brushRef="#br0" timeOffset="16567.7652">9888 8493 252 0,'-6'16'96'0,"6"-16"-52"0,3 16-40 15,0-16 21-15,3 3-14 31,-3-1-1-31,5-2-4 0,1 0-1 16,9-5-3-16,-3 0-2 0,6-9 3 16,-3 4-2-16,6-11-1 15,-7 2 3-15,1-7 0 16,-3 4-1-16,-6-1-2 16,0 1 3-16,-9 4 0 15,0-1 3-15,-9 9 1 0,0-1 1 16,-12 11 2-16,4 0 1 15,-4 14 1-15,0-4-2 0,3 22-1 16,0-6-3-16,3 14-1 16,0-6 5-16,3 6 6 15,4-6-4-15,2 1-2 32,0-6-3-32,6-3 0 15,0-2-4-15,9-5 0 0,-1-3-1 16,16-6 1-16,-6 1 0 15,12-11 3-15,0 0-5 16,-1-8-1-16,-2 3-5 16,0-3 1-16,-3 0-14 15,-3 0-3-15,-3 2-22 0,-4 1-8 16,-2 0-24-16,0-6-10 16,-3 3-29-1</inkml:trace>
  <inkml:trace contextRef="#ctx0" brushRef="#br0" timeOffset="17236.4887">10292 8379 316 0,'-17'11'118'0,"17"-11"-64"0,-9-13-48 0,9 10 25 16,0-5-19-16,0 3-5 15,0-8-4-15,0-1 0 16,6-9-2-16,-3 4-3 0,5-10 1 16,1 2-1-16,12-7 0 15,-3 5 2-15,12-5 0 16,-6 4-3 0,11 4 2-16,-5 2 1 15,3 8 0-15,-6 3-5 16,2 16-1-16,-5-1 3 15,-3 17 1-15,-3-3 4 0,-6 13 1 16,-3-3 12-16,-6 11 5 16,0-5-2-16,-12 13 2 15,0-8-9-15,-12 0-2 0,3-2-5 16,-15-9-1 0,7-5-1-16,-7-10 1 0,6-3-4 15,-3-14 0-15,7 4-1 16,2-9 0-16,3 3 0 15,9-5-2-15,0 0 3 16,9-3 2-16,0 0-2 0,18 3 0 16,0 0 1-16,8 2 2 15,-2 3-1-15,3 3 2 16,-3 0-2-16,0-1 2 16,-3 4 0-16,-4-1 1 15,-2 0-20-15,-3 1-9 16,0-1-34-1,-3 0-12-15,0 1-75 16</inkml:trace>
  <inkml:trace contextRef="#ctx0" brushRef="#br0" timeOffset="21419.1655">3711 7885 248 0,'-6'2'93'0,"6"-2"-50"0,0 6-22 0,0-6 28 15,0 2-22-15,0 1-5 16,3 5-7-16,0 0 0 0,3 2-8 15,0-2-4-15,3 13-2 0,0-2 1 16,0 7 1-16,-3-2-4 0,3 8-1 16,-3-6-48-16,3 1-21 15,0-3-66 1</inkml:trace>
  <inkml:trace contextRef="#ctx0" brushRef="#br0" timeOffset="112808.6792">2047 9443 176 0,'-9'-3'66'0,"9"3"-36"0,-3-10 11 0,3 7 33 16,0-5-19-16,0 3-7 16,-6 5-6-16,6 0 0 15,-8 0-23-15,-4 0-2 0,-9 10-2 16,3-2 3-16,-3 14 1 16,3-4-4-16,3 19-1 0,-5-5-4 15,5 2 1-15,0-2-8 16,3 2-2-16,3-4-3 15,3-7 0-15,3-1 0 0,6-7 0 16,0-1-5-16,9-17 0 16,0 0-6-16,9-23 1 15,-4 5 1-15,7-16 2 0,-3 5 3 16,0-2 4-16,-3 7 3 16,-3 6 2-16,0 2 7 15,-7 6 4-15,-5 3-3 16,3 15 1-16,-3-3-5 15,3 14-2-15,-3-2-2 32,3 12 0-32,-3-5-4 0,3-5 0 15,0 0-1-15,3 0-2 16,-3-3-19-16,3-10-8 16,0-3-8-16,0-14-4 15,0 4-14-15,3-14-6 16,-9 8-19-16,3-8-9 15,0 3 21-15,-1-21 11 16,-2 5 37-16,0 2 64 0,0 6 30 16,-3-5 6-16,0 5 2 15,-3 2-17-15,0 6-6 16,3 3-32-16,0 2-4 0,0 3-2 16,0-1-9-16,6 6-1 31,-3 3-1-31,12 10 0 0,-3-2 0 15,12 5 2-15,0 0 1 16,6 13 1-16,-4-2 5 16,4 4 1-16,-6-1-1 15,0 9 2-15,-6-4 1 16,-4 15 0-16,-2-5-3 16,-12 19 0-16,0-9-5 0,-17 12 0 15,-1-12-3-15,-9 4 0 16,9-9-5-16,-15 3-3 15,9-5 0-15,-14 2 1 16,5-5-14-16,-6-19-7 16,4-2-12-16,-4-2-6 15,6-4-16-15,3-5-6 0,4 1-39 16,5 2-17-16,3 0-32 16</inkml:trace>
  <inkml:trace contextRef="#ctx0" brushRef="#br0" timeOffset="114097.687">3369 8861 160 0,'0'-8'63'16,"0"8"-34"-16,-3 0 6 0,3 0 29 0,-3 8-12 16,0-3-3-16,-6 19-6 15,0-5-3-15,-9 23-21 16,3-2 8-16,-17 31 4 0,5-10-5 15,-6 34-3-15,3-13-5 16,1 11-1-16,2-14-3 16,6 6 1-16,3-11-13 0,6-8-3 15,3-10-2-15,12-22 1 16,0-2-4-16,21-24 2 16,-3 0 2-16,12-19 1 0,-4 0-2 15,-2-15 2-15,-3 5 3 16,-6-11 1-16,0 3 1 15,-12 2 0 1,-3 6 4-16,-12 3 5 16,0 2-5-16,-12 5 0 15,3 1-4-15,-3 2-1 16,3 3-3-16,0-1-3 16,4 1-29-16,2-3-12 15,3 3-19-15,15-6-8 16,-3 3-31-16,15-2-10 0,-4 2-8 15</inkml:trace>
  <inkml:trace contextRef="#ctx0" brushRef="#br0" timeOffset="114730.4909">3723 9462 196 0,'0'-6'74'0,"0"6"-40"0,-3-8 2 0,3 6 32 16,-3-1-16 0,0 0-6-16,-3 1-11 0,3 2-2 15,-9 0-19-15,3 0 3 0,-8 10 3 16,2-2-7-16,-6 11 0 31,3-3-5-31,0 10 0 16,0-2-7-16,12 2-3 15,0-2-2-15,12 3 3 0,0-6 0 16,18-3 1-16,-6-2-9 16,9-5-2-16,-6-1 6 15,2-2 2-15,-5 0 3 16,0 5 2-16,-3-2 12 0,-6 5 8 15,0-3-2-15,-6 3 0 16,0-3-2-16,-12 6 0 16,0-3-3-16,-9 2-1 15,3-2-8-15,-12-5-2 16,7-1-4-16,-10-7-1 16,6-1-21-16,-3-4-8 0,6-1-27 15,3-7-11-15,4-1-37 16,5-13-16-16,3 3-15 15</inkml:trace>
  <inkml:trace contextRef="#ctx0" brushRef="#br0" timeOffset="115353.0431">3955 9125 304 0,'-9'-2'112'0,"9"2"-60"0,0-3-39 0,0 3 30 15,6-2-24-15,0-1-7 16,9 3-2-16,-3 0 3 0,6 0-7 15,-3 0-3-15,6 3 0 0,-4-1-2 16,1 1 2 0,-3-1 2-16,0 6 4 0,-3 0-4 15,-9 8-1-15,0-3 2 16,-9 14 3-16,3-6 0 16,-9 8 0-16,0-5 3 0,-3-5 3 15,3-4 0-15,1 1 1 16,-1-2-4-16,3-4 0 15,0-2-7-15,9 0-3 16,0-3-4-16,9 1 1 16,0-1 1-16,8 0 0 31,-2 0 2-31,6-2 3 0,-3 0-11 16,0-3-3-16,-3 0-25 0,0 2-8 15,-3 1-57-15,0 0-26 16,-4-1-26-1</inkml:trace>
  <inkml:trace contextRef="#ctx0" brushRef="#br0" timeOffset="124094.3119">5074 9779 220 0,'-8'5'82'0,"8"-5"-44"0,-6-8-20 0,6 6 23 16,0 2-10-16,0 0-1 16,3-6-4-16,-3 4 1 0,6 2-15 15,-1 0 4-15,13-6 2 0,-3 1-4 16,12 8 0-16,-3-3-2 15,12 0 0-15,-7 0 0 16,13 0 0-16,-6 0-4 16,23-3 0-16,-8 1-1 0,8-1 3 31,-8 0-5-31,11-2-3 16,-8 0 3-16,12 2 1 15,-7 0-2-15,4-2-1 16,-10 0-1-16,1 0 1 0,-10-1-2 15,4-4-1-15,-9-1 1 16,-1 11-1-16,-5 0 0 16,3-3 2-16,-3 1-1 0,-4 2 2 15,-2 0-9-15,-3-3-1 16,-3 0-16-16,-3-2-5 16,-3 3-21-16,-4-4-7 15,-2 4-41-15,-3-1-17 16,0 0-6-1</inkml:trace>
  <inkml:trace contextRef="#ctx0" brushRef="#br0" timeOffset="129781.3456">5295 9099 252 0,'-9'3'93'0,"9"-3"-50"0,-3 2-26 0,3-2 25 15,0 0-13-15,0 0-2 0,0 0-12 16,0 0-4-16,3-2-6 16,0 2-2-16,3-6 3 0,0 1-3 15,6-3-2-15,-3 3 0 16,2-11 1-16,1 3-1 0,3-6-1 16,-3 3 1-16,3-7 1 15,-3 1-3-15,0 1 0 16,0 3 1-16,0 2 2 15,-3 0-1-15,-1 5-1 16,-2 3 1-16,0 6-1 16,-3-1 4-16,0 16 2 0,0-2-2 15,-3 15-3-15,0-2 0 16,-3 13 1-16,0-8-1 16,-3 22 2-16,0-6-2 15,1 5 2-15,-1-8-2 0,0 3 2 16,0-5-2-16,0-3-1 31,3-5-2-31,0-3 1 16,0-5-15-16,6-6-6 15,0-2-38-15,3-8-14 16,0 0-58 0</inkml:trace>
  <inkml:trace contextRef="#ctx0" brushRef="#br0" timeOffset="130255.3554">5744 8795 252 0,'-3'0'96'0,"3"0"-52"0,0 13-36 0,0-13 24 15,0 5-11-15,0-2-2 16,0 15-5-16,0-2 1 16,0 11-8-16,0-3 0 0,0 7 0 15,0-4 3-15,0 15 4 16,0-7-10-16,0 17-2 0,0-7-2 16,0 6 2-16,0-9 8 15,3 3 3-15,-3-5-4 16,3-1-3-16,0-7-3 15,3 3-3-15,-3-4 1 16,3-4-1-16,-3-3 2 16,3-14 3-1,-3-2-2-15,3-5 0 16,0-1-1-16,0-10-2 16,0 0 1-16,3-7-1 15,0-1-7-15,3-16-3 0,-1 6-5 16,4-9-2-16,-3 6-17 15,3 0-5-15,-3 5-29 16,0 3-9-16,-3 2-38 16</inkml:trace>
  <inkml:trace contextRef="#ctx0" brushRef="#br0" timeOffset="137768.2843">7789 9353 224 0,'-3'26'85'0,"3"-26"-46"0,0 24-24 0,0-21 26 0,0 2-18 0,0 1-4 16,0 4-15-16,0 1-2 15,0 5-2-15,0-3 0 0,6 5 0 16,-3-2-16-16,3 5-4 15,-3-2-39-15,3-6-16 16,0 0-23 15</inkml:trace>
  <inkml:trace contextRef="#ctx0" brushRef="#br0" timeOffset="138237.3246">7980 9327 176 0,'6'-43'66'0,"-6"43"-36"0,8-42-9 16,-5 34 25-16,3-5-17 0,-3 0-4 16,6-9-11-16,0 6-4 15,3-5-5-15,0 3 1 0,6-6 0 16,-3 3-5-16,6-6 0 16,-4 4-1-16,1-1 0 15,-3 3 0-15,3-1 2 16,-3 7-1-1,3 4-1-15,-3 3 7 16,0 8 5-16,-1 0 3 16,-2 13 3-16,-3-2-4 0,-3 10 2 15,0-5-3-15,-3 10 0 16,-3-2 1-16,-3 16 4 16,0-6-1-16,-6 11-1 15,3-5 0-15,-9-6 3 0,4-5-9 16,-7-2-3-16,3-6-7 15,-6-5 0-15,3-3 0 16,-3-2 2-16,3-3-6 16,-2-11 1-16,2 0-6 15,-3-13 1-15,3 3-5 16,0-5 1-16,3 2-7 0,3-5-1 16,1 5-7-16,2-3-3 15,0 3-12-15,3-2-4 16,0 2-10-16,0 0-5 15,3 3-42 1</inkml:trace>
  <inkml:trace contextRef="#ctx0" brushRef="#br0" timeOffset="140488.9974">5765 10337 168 0,'-3'11'66'0,"3"-11"-36"0,-12 0-15 15,12 0 20-15,0-3-2 16,0 1 3-16,-3-4-9 15,0 1-2-15,0-6-14 16,0 3 0-16,0-5 2 0,0 3-3 16,0-6 0-16,-3 3-2 15,6-9 2-15,0 1-5 0,0-3-3 0,0 6-4 16,9-1-1-16,-6 3 2 16,6 1 0-16,-3 1 1 15,6 4 0-15,-3-1 0 16,6 3 0-16,0 3-3 15,3 0 2-15,-4 2 1 16,7-2 2 0,-3-1-1-16,3 6 2 15,-3 0-2-15,0 0 2 16,-3 0 0-16,2-5 1 16,-2 0-9-16,0-6-2 15,0 3-20-15,0-5-10 16,-3 3-14-16,3-9-4 15,-3 3-38-15,0-5-31 16,-3 5 52-16</inkml:trace>
  <inkml:trace contextRef="#ctx0" brushRef="#br0" timeOffset="142841.7543">3417 8387 64 0,'-3'3'24'0,"3"-3"-12"0,3 3-12 0,-3-3 7 16,3 5 2-16,-1 0 2 15,4 22-5-15,-3-6-2 16,3 11-2-16,-3-6 1 16,3 6-4-16,0-6-2 15,0 1 19-15,0-6 9 0,0-3-6 16,-3-2-3-16,3-5 2 15,0-3 2-15,3-6-8 16,-3 1-2-16,3-8-6 16,0-1-3-16,6-1 2 0,-3-1-2 15,5-11-1-15,-2 3 3 0,9-13 0 16,-6 5-4-16,6-2 1 16,-3 5-62-1,-1-1-43-15,-2 7 36 16</inkml:trace>
  <inkml:trace contextRef="#ctx0" brushRef="#br0" timeOffset="144446.9901">3640 8586 96 0,'-24'-3'38'0,"24"3"-20"0,-15-3 1 0,15 1 18 0,-3-1-14 16,0 1-2-16,-3-1-15 15,6 0-4-15,6-2-2 16,-3 0 4-16,3-9 2 0,0 4 0 16,6-11 1-16,-3 2-4 15,6 6-2 1,-3 0 0-16,5-1-1 15,-2 1-3-15,0 0 2 16,-3 2 1-16,3-2 2 16,0 3-3-16,3-4 0 15,-3 4 1-15,6-3 0 16,-4-1 0-16,10-4 0 16,-3 5 0-16,6-1 0 0,-3 4 0 15,2-1 0-15,-2 3 0 16,3 0 0-16,-6 3 0 15,-1-3 2-15,-2 3-3 16,0-1 0-16,-3 1 1 0,3-3 2 16,-3 3-1-16,3-3-1 15,-4 3 1-15,7-1-1 16,-6 1 2-16,9-3 1 16,-6 0 3-16,5-2 3 0,-2 2-4 15,6-3-1-15,-6 3-2 16,3-2 1-16,-4-1-2 15,1 0 2-15,-6 4-2 32,3-1-1-32,-3 0 1 0,3-3-1 15,-3 3 0-15,5-2 0 16,-5 2 2-16,9 0 1 16,-3 0-1-16,12 0-2 15,-10 3 1-15,7-1 1 16,-6 1-1-16,3-3-1 15,-4 3 1-15,1-1-1 0,-6 4 0 16,3-1 2-16,-3 0-1 16,2 1-1-16,-2-1 1 15,9 3 1-15,-6 0-1 0,9 0 2 16,-7 0-2-16,7-2-1 16,-3-1 3-16,6 0 0 31,-7 1-1-31,1 2-2 0,-6 0-2 15,3 0 1-15,-3 0 1 16,2 0 2-16,-2 0-1 16,9 0-1-16,-6 0 1 15,8 0-1-15,-5 0 2 16,6 0 1-16,-3 0-4 16,2 8 1-16,-5-3-2 0,0-5 0 15,-6 0 4-15,3 0 1 16,-1 0-1-16,1 2-2 15,-3 1-2-15,6 0-1 16,-7-3 4-16,10 2 1 16,-6 1 0-16,6 0-2 15,-3-1 18-15,2 4 8 0,-5-1-13 16,3-2-7-16,-6-1-4 16,-1 4 0-16,-2-4-1 15,3 1-1-15,-3-1 1 0,3 4-1 16,-3-1 0-16,5-2 0 15,-2-1 0-15,6 4 2 32,-6-1-1-32,6-2-1 0,-7-1 1 15,7 4 1-15,-6-4-1 16,3 1-1-16,-3-1 3 16,-1 4 0-16,-2-4-4 15,0 4 1-15,-3-4 2 16,3 4 1-16,-3-4-1 15,2 4 1-15,-2-4 0 0,6 3 3 16,-6 1-3-16,6-1 0 16,-3-2-1-16,2 2 1 15,-2-2-2-15,3 2-1 16,0-2 1-16,-3-1 1 16,-3 1-1-16,-1 0 2 15,1-1-2 1,0 1 2-16,-3-1-4 15,0 1 0-15,-3 0 1 16,3 2 0-16,-3 0 2 16,-1 1 1-16,1-1-1 0,0 0-2 15,-3 1 1-15,3-1-1 16,-3 0 0-16,3 0 0 16,0 1-3-16,3-1 2 15,-3 0 1-15,6 1 2 0,-4-1-1 16,4 0-1-16,-3 0 1 15,3 1 1-15,-3-1-1 16,3 0-1-16,-3 1 1 16,3-1-1-16,-4 0 0 15,1 0 0-15,-3 1 0 0,3-1 2 16,-3 0-3-16,3 1 0 16,-3-4 1-16,0 4 2 15,-3-4-1-15,0 4 2 16,-1-4-4-16,1 3 0 15,-3-2-6-15,0 2 0 32,0-2-6-32,3 2 1 0,-3-2-10 15,0 0-3-15,0-1-4 16,0 1-2-16,0 0-16 16,0-1-6-16,0 1-31 15</inkml:trace>
  <inkml:trace contextRef="#ctx0" brushRef="#br0" timeOffset="153819.7558">5822 10247 108 0,'-3'3'41'0,"3"-3"-22"0,3 0-3 0,0 0 16 16,0 0-4-16,0 0 0 16,-1 0-9-16,1 0-1 15,3 0-11-15,0 0-2 0,3 3 1 0,-3-1 1 16,12 1 3-16,-3 0-1 15,6 2 2-15,-3 0-4 16,8 0 1-16,-5 1-3 16,6-1 2-16,-3 0-4 15,3 1 0-15,-3-4-1 16,2 1 1-16,-2 0-2 0,6-3-1 16,-6 0 1-16,14-3 1 15,-5 0-1-15,9-2-1 16,-6 0 1-16,5-9 1 15,-8 4-6-15,3 2-1 16,-7 0 10-16,4 5 9 16,-3 3-1-16,6-16 1 15,-4 6-8-15,7 10-4 16,-6 0-1-16,3-5 1 16,-7-1 1-16,4-18 1 15,-3 3-2-15,-3 16-2 16,-4 0 3-16,1-3 0 15,-3 0-1-15,-3-5 1 16,0 2 0-16,0-10 1 0,-3 5 2 16,-1 0 1-16,-2 0-6 15,0-2-2-15,0 2 0 16,0-3 2-16,-3 3 0 16,0 1 2-16,0 1-2 15,0-2 2-15,-3 3-4 16,3 0 0-16,-3 2 1 0,3-12 2 15,-4 4-1-15,1 11 2 16,0 0-2-16,3-5-1 16,-3 2-2-16,0-2 1 15,0 3 1-15,0-17 2 16,0 6-3-16,0 10 0 0,0 3 1 31,0-2 0-31,-3-1 0 0,3-2 0 16,-3 2 0-16,0 4 2 15,0-1-1-15,0 0 2 16,0 0-2-16,0 0-1 16,0 0 1-16,0 0-1 15,0 3-5-15,0-3 1 16,0 0-27-16,0 2-11 0,-3 1-28 16,3 0-11-16,0 0-18 15</inkml:trace>
  <inkml:trace contextRef="#ctx0" brushRef="#br0" timeOffset="159196.9403">7733 10345 160 0,'-3'-2'60'0,"3"2"-32"0,0 5-11 0,0-5 20 16,0 0 5-16,0 0 7 15,3 0-7-15,-3 0-1 16,3 0-23-16,-3 0 1 0,2 0 1 16,1 0-2-16,3 0-1 15,0 0-7-15,3 0-2 0,-3 0-4 16,3 3-1-16,-3-3-1 16,3 0-2-16,0 0-2 15,3 2 1-15,-3-2 1 16,3 3 2-16,-3-3 1 15,0 0 3-15,3 0-3 32,-4 0-2-32,-2 0 0 0,0 2 1 15,0-2-8-15,-3 0-1 16,0 0-23-16,0 0-10 16,-3 0-28-16,0 0-12 15,0 0-45 1</inkml:trace>
  <inkml:trace contextRef="#ctx0" brushRef="#br0" timeOffset="159598.0958">8066 10091 196 0,'-3'-18'74'0,"3"18"-40"0,3-29-24 16,-3 23 20-16,0 9-5 15,0 0 3-15,0 10-12 16,0-3-2-16,-3 14-8 16,0-3 0-16,-3 8 4 0,0-5-4 0,-6 19 2 15,0-4-1-15,-3 17 1 16,3-8 2-16,1 4 1 15,2-7-1-15,3 0-1 16,0-5-5-16,12-3-1 0,0-5-1 16,9-6 1-16,-4-5-2 15,10-5-1-15,-3-2 1 0,6-9-1 32,-3 0-3-32,0-5 0 15,-4 0-31-15,1-2-15 16,-3-1-74-1,0-8-44-15,0 3 76 16</inkml:trace>
  <inkml:trace contextRef="#ctx0" brushRef="#br0" timeOffset="159860.3947">8414 10562 252 0,'-9'3'93'0,"9"-3"-50"0,0-21-24 0,0 15 26 15,3 6-25-15,0 0-11 16,3 11-6-16,-3-3-3 0,3 2 0 16,0-2 2-16,0 3 1 0,0 0-12 31,0 2-7-31,0-3-49 0,3 6-20 15,-3-3-24 1</inkml:trace>
  <inkml:trace contextRef="#ctx0" brushRef="#br0" timeOffset="160497.8744">8643 10607 192 0,'0'-8'71'0,"0"8"-38"0,0-29-17 0,0 24 22 16,3-11-9-16,0 3-2 15,0-11-9-15,0 5-1 16,3-7-10-16,0 5-2 0,3-8 1 15,0 5-1-15,12-3 0 0,-3 6-6 16,9-8-1-16,-4 5 1 16,7 0 0-16,-6 6 1 15,6 2 2-15,-7 6 1 16,1 7 1-16,-3 0 4 16,-3 11 5-16,-3-3 4 15,-6 17 4 1,0-7-2-16,-6 12 0 15,0-3 1-15,-6 18 2 16,0-5-6-16,-9 0 1 16,3-5-1-16,-9-3-1 15,0-5-3-15,-3-6-2 0,3-2-6 16,-5-3-3-16,5-2-3 16,-3-8 1-16,3-1-1 0,0-7 0 15,0 0-14-15,4-6-6 16,2 3-22-16,0-2-8 15,3-1-49-15,3 0-23 16,3 1 0 0</inkml:trace>
  <inkml:trace contextRef="#ctx0" brushRef="#br0" timeOffset="161078.6219">9257 10329 192 0,'-9'-5'74'0,"9"5"-40"0,9 3-18 0,-6-3 22 16,5-3-20-16,1 0-7 0,9 1-1 15,-3-1 3-15,6 0-7 16,-3 1-3-16,6-1 0 0,-4 1-2 16,7-1 2-16,-6 0 0 31,6 1 1-31,-3-1-24 0,-3 0-9 16,-4 1-35-16,-2-4-11 15,-3 4-12 1</inkml:trace>
  <inkml:trace contextRef="#ctx0" brushRef="#br0" timeOffset="161278.4223">9474 10163 256 0,'-9'42'96'0,"9"-42"-52"0,-6 19-32 16,6-17 24-16,0-7-13 16,0 2-3-16,0 14-7 15,0 2-1-15,0 8-7 0,0-5-3 0,-3 18 1 16,3-2-2-16,0 0 2 15,0-6-4-15,0 4 0 16,0-4-12-16,0-2-5 16,0-6-34-16,3-2-14 0,0-3-54 15</inkml:trace>
  <inkml:trace contextRef="#ctx0" brushRef="#br0" timeOffset="161849.7749">9837 9917 140 0,'-3'0'52'0,"3"0"-28"0,0-3 5 0,0 3 23 16,0 0-17-16,0 0-7 16,0 5-9-16,0-2-2 15,0 7-9-15,0-2 1 0,-3 35 4 16,0-6-5-16,-6 8-2 15,3-8-1 1,0 13 1-16,0-8-1 16,0 14 2-16,0-11 0 15,6 3 1-15,0-9-4 0,3 1-3 16,0-6 0-16,3-5 1 16,0-5-6-16,0-11 1 15,0-2-17-15,3-8-6 16,0-1-84-1,0-7-53-15,-3 0 69 0</inkml:trace>
  <inkml:trace contextRef="#ctx0" brushRef="#br0" timeOffset="162265.746">9301 10536 244 0,'-6'8'90'0,"6"-8"-48"0,3 8-25 16,-3-8 27-16,3 5-23 16,0-2-8-16,3 4-9 15,-3 1-1-15,3 3-2 16,0 0-1-16,0-1 3 0,0 1-24 15,0-1-8 1,0 1-79 0,3 2-53-16,0-2 65 15</inkml:trace>
  <inkml:trace contextRef="#ctx0" brushRef="#br0" timeOffset="169773.8029">5628 11009 252 0,'-18'-8'93'0,"18"8"-50"0,-9-15-39 0,9 12 21 0,0-10-18 32,0 2-6-32,3-10 7 15,0 2 4-15,3-10-5 0,0 3-4 0,9-11 0 16,-3 5-4-16,9-8 0 16,-3 6 1-16,5-6 2 15,-2 6-3 1,6-3 0-16,-3 5 1 0,9 6 2 15,-7 2 3-15,7 8 2 16,-3 3 10-16,0 15 4 16,-3 1 0-16,-4 15 2 15,-2-2 0-15,-6 19 1 0,-3-6-2 16,-6 13-2-16,0-5-2 16,-9 16 1-16,0-8-4 0,-15 3 1 15,3-9-5-15,-6 6 1 16,3-10-1-16,-5-3 1 15,2-6-6-15,-6-7-2 16,3-4-2-16,-9-7-2 16,4-2-4-16,-4-14 0 31,6 2 0-31,-3-9-1 0,10-1-3 16,2-5 0-16,3 2-3 15,6-5 0-15,3 6-1 16,6-1 0-16,0 3-2 15,6 0-1-15,0 1-19 16,0 1-5-16,0 4-37 16,0-1-17-16,0 3-45 15</inkml:trace>
  <inkml:trace contextRef="#ctx0" brushRef="#br0" timeOffset="170127.1832">5432 11075 332 0,'-27'16'126'0,"27"-16"-68"0,-9 6-41 0,9-6 30 15,0 0-25-15,0 0-7 16,0-3-1-16,0 0 0 16,12-7-7-16,-3 2 0 0,21-11 0 15,-4 3-3-15,19-7-3 16,-6 1 0-16,11-7 1 0,-8 3-3 15,20-9 0-15,-5 6 1 16,6-5 0-16,-10 8 0 16,1-9 2-16,-7 6-1 15,1 3 2-15,-9 2-2 16,-4 5-1-16,-5 3 3 16,-3 0 2-16,-3 3 0 0,-6 0 0 15,-4 2-1-15,-2 1 0 16,-3 2-27-16,-3 0-9 15,0 0-50-15,-3 3-20 16,0 2-53-16</inkml:trace>
  <inkml:trace contextRef="#ctx0" brushRef="#br0" timeOffset="192540.6004">8596 9372 140 0,'0'10'55'0,"0"-10"-30"0,0 3-14 16,0-3 18-16,3 0-4 15,0 0 0-15,0 5 0 16,0 0 1-16,0 1-14 16,0-1 2-16,0 3 0 0,0-3-1 31,-3 3 0-31,0 0-7 0,0 3-4 15,0-1 1-15,0 3 0 16,0-2-4-16,0 0 1 16,0-1-22-16,-3 1-8 15,0-3-80 1,3-3-39-16,0-2 72 16</inkml:trace>
  <inkml:trace contextRef="#ctx0" brushRef="#br0" timeOffset="194706.2019">8861 9422 140 0,'-9'0'55'0,"9"0"-30"0,-6-5-10 0,6 2 18 16,0-2-10-16,0-1-3 15,0-10-3-15,0 1-1 16,3-12-8-16,0 6-1 0,3-8 0 16,0 5-3-16,3-8-1 15,-1 6-3-15,7-6-1 16,-3 6 3-16,9-6 1 0,-6 5-6 15,6 1 0-15,-3 2 3 16,6 6 2-16,-4 2 0 16,10 13-2-16,-6 3 1 15,3 3-1-15,-3-3 2 16,-7 13 3-16,1-2 4 16,-9 12 5-16,0-4-4 0,-9 15 0 15,0-5-2-15,-12 11 0 16,3-6-2-16,-9-2 1 15,4-3-2-15,-4-2 2 16,3-3-2-16,-6-9 0 0,3 1-3 16,-6-5-2-16,3-3 1 31,1-3-1-31,2 0-18 0,3-2-8 16,0 0-26-16,6-3-12 15,3 0-41 1</inkml:trace>
  <inkml:trace contextRef="#ctx0" brushRef="#br0" timeOffset="196191.6387">9248 9414 136 0,'-9'-8'52'0,"9"8"-28"0,-3-11 0 0,3 9 24 15,0-4-17-15,0 1-5 16,3-3-12-16,0 3-1 16,3-6-8-16,-3 3 4 0,6-2 3 15,-1 2-2-15,7-3 0 16,-3 3-2-16,6 0 0 16,0 3-2-16,0 0-1 0,-3 2 1 15,9 3 1-15,-7 0-3 16,16 8-3-16,-6 0 0 15,15 5 1-15,-7-2-1 16,10 2 2-16,-6-2-2 16,2 2 2-16,-5-3 2 15,9 4 4 1,-10-4-2-16,10 11 1 16,-6-2-3-16,5 13 2 15,-5-6-4-15,9 9 0 16,-13-4 1-16,4 12 2 15,-6-9-1-15,3 3 0 0,-7-5-1 16,7 10 0-16,-6-5 0 16,3 14 2-16,-7-9 1 0,4 11 1 15,-6-8-4-15,0 8-1 16,-6-8 3-16,-1 13 3 16,-2-11 2-16,-6 20 1 15,0-12-2-15,-9 11-1 16,0-10-1-16,-6 13 0 15,0-11-4 1,-9 13-1-16,1-12 1 16,-7 9 2-16,3-9 1 15,-9 9 1-15,6-12-2 16,-14 5-1-16,5-8-1 16,-18 2 0-16,6-7 0 15,-11 5 0-15,8-8-2 16,-20 0 1-16,5-8 0 0,-14 0 1 15,11-5-5-15,-14-1 1 16,11-4 0-16,-17-3 2 16,12-1-1-16,-10-4-1 15,13-3-2-15,-13 2 1 0,13-2 1 16,-9 0 2-16,11-3-3 16,-2 1 0-16,11-4 1 0,-20 1 2 15,14-3-3-15,-17 0 0 16,14-1 1-16,-8-4 0 15,11-3 0-15,-14 3 2 16,12-1-3-16,-13-2 0 16,13 0 1-16,-4-2 0 31,13 2 0-31,-16 5 0 0,13-2 0 16,-16-6 2-16,10 0-3 15,-1-2 0-15,13 0 1 16,-10 2 2-16,10 1-3 15,-13 4 0-15,10-2 3 16,-4 0 1-16,9 0-1 16,1 0-2-16,5 0 1 0,1-2 1 15,8-1-3-15,-6 0-2 16,6 1 2-16,-8-4 2 16,8 1 0-16,-9-3-1 15,7 0-2-15,-1-5 1 0,6 2 1 16,-2-5 0-16,5 3 0 31,-3-5 2-31,6 2-1 0,3-3-1 16,4 1 1-16,2-1-1 15,3 3 0-15,-3 1 2 16,3 1-3-16,-3 1 0 16,3 2 1-16,1-4 0 15,2 1-3-15,-3 1 0 16,3 3 4-16,0-1 1 0,0 3-3 15,0-3 1-15,3 4 0 16,0-1 0-16,0 2-3 16,0-2 2-16,3 3 1 15,0-3 2-15,1 3-1 16,-1 0-1-16,3 2-2 16,0-2-1-16,0-1-1 0,0 4 0 31,3 2 0-31,-3 0 0 15,0 0-2-15,0-3-1 16,3 3-5-16,0-3 0 16,0 3-5-16,0-2 0 0,0-1-14 15,3 0-6-15,-3 3-11 16,6-2-5-16,0-1-7 0,3 1 0 16,-1-1-49-1</inkml:trace>
  <inkml:trace contextRef="#ctx0" brushRef="#br0" timeOffset="198066.2963">9435 9377 288 0,'0'-3'107'0,"0"3"-58"0,3 11-33 15,-3-11 29-15,3 5-11 16,-3-2 0-16,0 2-8 0,0 0-2 31,0 6-13-31,0-3-2 0,0 8-2 16,0 0-6-16,0 10 0 15,0-5-1-15,-3 6 2 16,3-6-21-16,0-5-9 16,0-3-50-16,0 3-22 15,0 0-45-15</inkml:trace>
  <inkml:trace contextRef="#ctx0" brushRef="#br0" timeOffset="199066.2861">9929 8935 140 0,'0'-21'55'0,"0"21"-30"0,3-32 8 0,-3 27 28 15,0-8-7-15,0 2-1 16,0 0-13-16,0 3-5 16,3 1-19-16,-3 1 5 0,3 1 3 15,0 2-1-15,0 6-2 16,0 0-7-16,0 15-1 0,0-2-6 0,-3 8-2 31,0-6-2-31,0 6 0 16,0-5-2-16,-3 7-1 15,0 1-8-15,3-1-5 16,0-5-31-16,0 0-11 16,0-2-27-16,-3-1-11 15,0-2-27-15</inkml:trace>
  <inkml:trace contextRef="#ctx0" brushRef="#br0" timeOffset="199334.6271">9706 9258 304 0,'-18'-3'115'0,"18"3"-62"0,-3-10-38 0,3 7 29 16,3-2-20-16,0-1-3 15,9 1-7-15,-3 2 1 16,12-2-8-16,-3 0 2 0,8 0 4 15,-2-1-7-15,18 1-1 16,-6 0-3-16,11-3 1 16,-5 0 0-1,6-3 1-15,-13 3-2 0,4 0-2 16,-6 0-19-16,-1 3-10 16,-5 0-38-16,-6-1-17 15,-3 4-64 1</inkml:trace>
  <inkml:trace contextRef="#ctx0" brushRef="#br0" timeOffset="199913.4796">10072 9271 236 0,'-27'8'90'0,"27"-8"-48"0,-15 5-9 15,15-5 33-15,-6 3-25 16,4 0-8-1,-1 2-16-15,0 0-4 16,3 0-7-16,0-2 0 0,0 5 4 16,0-3-4-16,6 3 2 15,-1 0-7-15,1 3-1 16,0-3 0-16,3-3 0 16,0 0 0-16,0 1 0 15,0-1 2-15,0 0 1 0,0-2 5 0,-3 2 5 16,0-2-5-16,-3 2 0 15,0 0-2-15,-6 1-1 16,0-1-3-16,-3 3 1 16,0 0-2-16,-6 2-1 15,0-2 1-15,-9 3-1 16,3-1 0-16,-2 1 0 16,2-3 0-16,-6 3 2 0,6-4 1 15,3 1 1-15,3-2 0 16,0-1 0-16,3-2-5 15,1-1 1-15,-1 1 0 16,6-3 2-16,0 0-3 16,6-3 0-1,0 1 3-15,9-1 1 16,-4 0-4-16,19-2-1 16,-3 0 1-16,12-1 0 15,-9 1 1-15,8 0 2 16,-5 0-1-16,3 2 2 15,-6 0-2-15,2 1 2 16,-5-1-2-16,0 3-1 0,-3 0-19 16,-3 3-8-16,-3-1-52 0,-7 1-24 15,1 0-52 1</inkml:trace>
  <inkml:trace contextRef="#ctx0" brushRef="#br0" timeOffset="201168.2329">7066 8670 196 0,'-6'-8'74'0,"6"8"-40"0,-6-5-16 16,6 3 25-16,-3-1-9 15,0 0 0-15,0 3-8 16,0 0-4-16,0 3-12 16,0 0-4-16,-3 10 0 0,3-3 3 15,-3 9 5-15,0-3-6 16,-3 23 0-1,0-7-2-15,0 0 1 16,0-6-2-16,1 6 2 16,-1-5-4-16,0 10 0 15,0-6-1-15,3 17-2 16,3-11 3-16,0 13 0 16,0-5-1-16,3-2 1 15,0-6-2-15,6 8-1 0,-3-8-2 16,6 10 1-16,0-4 1 15,3 2 0-15,-4-8 0 0,10 5 2 16,-3-5-1-16,12 0-1 16,-6-3-26-16,18-4-10 15,-7-4-37-15,16 1-14 16,-9-6-36-16</inkml:trace>
  <inkml:trace contextRef="#ctx0" brushRef="#br0" timeOffset="202037.0868">10635 8858 236 0,'-3'-10'88'0,"3"10"-48"0,3-3-31 0,-3 3 19 0,3-11-5 16,0 4-2-16,3 7-5 16,-3 0-2-16,6 2-8 15,-1 1 5-15,4 5 4 0,0 0-3 16,9 5 1-16,-3-3-2 15,6 12 1-15,-3-6 2 0,-1 2 4 16,-2-2-1-16,0 2-1 16,-3 1-2-16,0 5 1 15,-3-3-4-15,-6 5 1 16,0-4-1-16,-6 20 1 0,0-8-6 16,-9 6-2-16,0-6-2 15,-9 6-2-15,0-8 3 31,-3 5 0-31,3-5-8 0,-5-3-4 16,2-3-33-16,-6 3-15 16,3-5-67-16,-14-3-31 15,5-2 27 1</inkml:trace>
  <inkml:trace contextRef="#ctx0" brushRef="#br0" timeOffset="209282.4757">7411 8744 184 0,'0'-7'68'0,"0"7"-36"0,3-8-20 0,-3 5 21 15,0 0 1 1,0 1 1-16,0 2 4 0,0 0 0 16,0 2-21-16,0 1 3 0,0 15 0 15,0-2-3-15,-3 21 0 16,0-5-6-16,-9 18 0 0,0-7-1 15,-9 33 3-15,4-12 2 16,-4 7-1-16,3-10-5 16,6 3-4-16,0-11-6 15,6-3 0-15,3-5 0 16,6-8 0-16,0-5 0 16,9-11 0-16,-3-3 0 0,6-15 0 15,-3 0 0-15,0-11 0 16,0 0 0-16,-1-5 0 31,-2 2 2-31,0-7 1 0,0 2-1 16,0-11-2-16,-3 3 1 15,-3 6 1-15,0 2-1 16,-3-3-1-16,0 4 3 16,0 1 0-16,0 4-1 15,-3-1-2-15,3 3 1 16,-6 0-1-16,3 0-3 0,-3 0 0 15,0 3-16-15,0 5-5 16,0 0-30-16,3 3-13 16,0-1-83-1,-3 6-47-15,3-2 94 16</inkml:trace>
  <inkml:trace contextRef="#ctx0" brushRef="#br0" timeOffset="233546.5716">12739 8787 152 0,'-3'-5'57'0,"3"5"-30"0,3-11 12 0,-3 8 32 16,0-2-14-16,0 2-3 16,0 1-11-16,0-1-3 0,-3 0-22 15,0 1 1-15,-3 2 1 0,0 0-5 31,-6 16 2-31,3-3-4 0,-14 16 0 16,2-5-1-16,-18 15 0 16,6-4-4-16,-8 18 0 15,5-6-1-15,0 9 1 16,6-8-4-16,4 7-1 16,2-7-3-16,6 5-1 15,3-8-1-15,9-3 0 0,3-5 0 16,15-3 0-16,-3-4 0 15,15-7-2-15,-3-1-6 16,8 4-2-16,-5-2-17 16,9-22-7-16,-6 1-27 15,6-11-13-15,-7 3-74 32</inkml:trace>
  <inkml:trace contextRef="#ctx0" brushRef="#br0" timeOffset="234047.5708">13061 8726 220 0,'-3'-5'85'0,"3"5"-46"0,0-3-15 0,0 0 29 16,0 3-9-16,0 0-4 15,-3 6-9-15,0-1-3 16,-9 19-15-16,3-3 3 0,-9 21 2 0,0-5-6 16,-9 22 1-16,4-12 3 15,-7 25 2-15,6-14-3 16,0 5 1-16,3-10-5 16,3 3-1-16,4-9-9 15,5-4 0-15,3-6-1 16,12-5 0-1,0-3-3-15,14-11 2 16,-2-2-4-16,12-13-1 16,-6-1-2-16,3-15 0 15,-4 3 5-15,1-12 1 16,-6 4 2-16,-3-6 2 16,-3 3-1-16,-6-6 2 0,-3 4-2 15,-9-1-1-15,0 3 1 0,-6 2-1 16,3 3 0-16,-6-2 0 15,3 2-3-15,-3 0 0 16,4 3-16-16,-1-1-7 16,3 4-20-16,0-1-9 15,0 1-25-15,3 2-10 32,0 0-36-32</inkml:trace>
  <inkml:trace contextRef="#ctx0" brushRef="#br0" timeOffset="234795.2396">13159 9525 164 0,'0'0'63'0,"0"0"-34"0,12 0-1 0,-9 0 27 0,3 3-10 16,0-3-4-16,3 5-8 16,-4-2-3-16,1 5-17 15,0-3 3-15,0 5 4 0,-3 1-11 16,-3 5-2-16,0-3-5 15,-3 8 1-15,0-5-2 16,-6 3-1 0,3-3-17-16,-2-1-6 15,-4-1-33-15,0-4-12 16,3 1-59 0</inkml:trace>
  <inkml:trace contextRef="#ctx0" brushRef="#br0" timeOffset="236415.7066">13608 9414 204 0,'-18'13'77'0,"18"-13"-42"0,-11 0-19 0,11 0 24 16,-3-3-8-16,3 3-1 15,-3-7-6-15,0-1-4 0,0-6-11 16,0 4 0-16,0-11 1 0,0 5-4 16,3-13 1-16,0 5-3 15,0-8 0-15,0 6-6 16,6-11 1-16,0 7 0 16,8-7 0-16,1 6-3 15,9-9 2-15,-6 8-1 0,9 0 0 16,-3 3 2-16,5 8 0 15,-5 5-3-15,6 6 0 16,-3 2 4-16,3 10 3 16,-4 1-1-16,1 10-2 15,-3-2 6-15,-3 7 5 16,-3 1 0 0,-9 10 3-16,-4-5-2 0,-5 16 2 15,0-6-4-15,-8 8-1 16,2-5-4-16,-6 3 1 15,0-6-6-15,-9-2-1 16,3-3 0-16,-12-5 2 16,4-3-14-16,-16-5-7 15,6-3-6-15,-3-5 0 0,7 0 3 16,-1-2 3-16,6-1 9 16,0-3 5-16,4 1 2 15,2 0 1-15,3-1 2 16,6-7 2-16,0 0 10 15,6-3 7-15,0 3 1 16,6-6 0 0,0 3-2-16,12-8-1 15,-3 3-7-15,21-8-4 16,-6 5-3-16,17-8 0 16,-5 3-2-16,6-6 2 15,-7 6-2-15,13-5 2 16,-9 2-2-16,8 0-1 0,-8 3-10 15,3 0-4-15,-7 5-11 0,-5 0-2 16,-3 3-12-16,-6 2-5 16,-3 3-29-16,-9 8-14 15,0 0-24 1</inkml:trace>
  <inkml:trace contextRef="#ctx0" brushRef="#br0" timeOffset="236764.7442">13861 9538 176 0,'-3'0'66'0,"3"0"-36"0,-3 0-20 0,3 0 17 16,-3 0-4-16,3 0 0 16,-3 0-8-16,3 0-2 15,-6 0-7-15,3 0-4 0,-3 0 1 16,1 0-9-16,-4 3-3 15,3 0-22-15,-3-1-10 16,3 1-22 0,-3 2-42-1,0-2 26-15</inkml:trace>
  <inkml:trace contextRef="#ctx0" brushRef="#br0" timeOffset="236917.3913">13689 9689 168 0,'-6'-16'66'0,"6"16"-36"0,-9-29-22 15,9 24 18-15,-3 7-13 0,0 1-4 16,0 8-9-16,0-1 0 16,0-7 0-16,0 0-5 0,3 10-1 15,0-3-39 1,0 1-59-16,0 0 14 16</inkml:trace>
  <inkml:trace contextRef="#ctx0" brushRef="#br0" timeOffset="237464.797">13671 9835 200 0,'-3'26'74'0,"3"-26"-40"0,3 5-33 0,-3-5 16 16,6 3-11-16,-3 0-3 15,6-3-2-15,-3 0-1 32,3 2 0-32,-1 1-7 0,4-3 0 0,-3 0-19 15,3 0-8-15,-3 0 7 16,0 5 3-16,0-2 11 15,3 2 6-15,0 0 2 16,-3-2 1-16,0 0 3 16,-3-1 2-16,-3 1 2 15,3 2 3-15,-1 1 19 0,-2-1 10 16,0-2 9-16,0 2 3 16,0-3-19-16,-3 4-6 15,0-4-12-15,0 4-2 16,0-1-4-16,3-2-3 15,0-1-3-15,0 1 1 0,0 0-32 32,0 10-13-32,0-3-12 15,0-10-5-15,0 0 21 16,-3 0 39-16,0 0 34 16,0 0 19-16,0 0 8 15,0 3-12-15,0 0-3 16,-3 15-24-16,0-2-3 0,0 0 1 15,0-3-7-15,-3-15-3 0,0 2-4 16,-3-3-3-16,4 3 1 16,-4 0-1-16,3 0 0 15,-6-3 0-15,3 1-18 16,-6-4-5-16,3 4-11 16,-3 7-4-16,3-2-19 15,-3-11-6-15,3 2-18 16</inkml:trace>
  <inkml:trace contextRef="#ctx0" brushRef="#br0" timeOffset="237565.1213">13543 9959 40 0,'-3'-5'16'0,"3"5"-8"0,3-11-18 16,-3 8 0-16,3-2-4 0,0 0-1 15</inkml:trace>
  <inkml:trace contextRef="#ctx0" brushRef="#br0" timeOffset="239437.3157">14305 9356 116 0,'-3'-3'46'0,"3"3"-24"0,0-3 9 15,0 3 26-15,3-2-15 16,-3-1-4-16,3 3-5 15,0 0 1-15,0 8-18 16,0-3 4-16,0 3 1 0,0 0 2 0,3-13 3 31,-3 2-3-31,3 3-2 16,-3 0-3-16,-1 8 1 16,1-3-6-16,-3 6 0 15,0-3-6-15,0 8-2 16,0-3 0-16,-5 6-1 0,2-3 0 15,-6-1 0-15,3-1-2 16,-3-1 1-16,0-3-4 0,-6 1 0 16,3 0-8-16,-6-3-2 15,0-1-23-15,0 7-8 16,4-4-27-16,-1-7-11 16,3 0-56-1</inkml:trace>
  <inkml:trace contextRef="#ctx0" brushRef="#br0" timeOffset="250897.4518">14707 9308 148 0,'-9'13'57'0,"9"-13"-30"0,-3-2-3 16,3-1 22-16,0 0-14 15,0 1-4-15,-3-4-10 16,0 1-1-16,3-11-10 16,0 3 0-16,0-3 0 0,0 0-1 15,0-5 1 1,0 3-2-16,3-6 2 15,0 3-6-15,3-11-1 16,0 5-2-16,6-4 0 16,-4 2 2-16,13-1 2 15,-3 7-3-15,6 1 0 16,-3 7 1-16,6 4 2 16,-4 3-1-16,7 8-1 0,-6 0 1 15,0 5 1-15,-3 1 5 0,-1 10 4 16,-2-3-2-16,-3 8 2 15,-3-5 5-15,0 8 2 16,-3-6-3-16,-3 17-1 16,0-6-6-16,-6 10 0 31,0-7-3-31,-9 10 0 0,3-7 1 16,-9 2 1-16,3-5 1 15,-9-1 2-15,3-4-3 16,-11-3 1-16,5-6-5 15,-6-2 0-15,6-3-1 16,-2-7-2-16,2-1 1 16,0-3-1-16,6-2 0 0,0-2 0 15,0-1 0-15,0-5 0 16,4 3 0-16,2 0 0 16,0-1-5-16,6-4 1 15,0 2 2-15,6-3 3 16,0 3-5-16,0-2 1 15,0-1 1-15,6-2 1 0,0 2 1 16,6-2 2-16,-3 0-1 16,6-8-1-16,-1 5-2 0,10-5 1 15,-6 5 3-15,6-3 1 16,-3 3-1-16,3-2 1 16,-4 2-4-16,1 0-2 31,-3 3 4-31,-3 2 3 0,0 1-6 15,-3 2 0-15,-3 0-27 16,0 0-8-16,-3 3-25 16,-1-1-9-16,1 1-61 15</inkml:trace>
  <inkml:trace contextRef="#ctx0" brushRef="#br0" timeOffset="252983.2589">15180 9477 192 0,'0'0'71'0,"0"0"-38"0,0-2-30 16,0 2 15-16,6-3 0 16,-3 3 3-16,6-3-2 15,-3 3-2-15,0 0-9 16,0 0 10-16,0 3 5 0,-3 0-3 0,0 2 1 15,0 0-8-15,-6 3-3 16,3 0-1-16,-6 3-1 16,3-3-4-16,-3 2-1 15,0 1 1-15,0 2 0 16,0-2-5-16,-3-3 1 16,3 0-2-1,-3 0-2-15,0-3-33 16,0-5-12-16,3 0-73 15,0 0-44-15,0 0 73 16</inkml:trace>
  <inkml:trace contextRef="#ctx0" brushRef="#br0" timeOffset="256031.5587">15582 9163 268 0,'-3'0'101'0,"3"0"-54"0,0 0-33 15,0 0 28-15,3-3-12 16,0 3-2-16,6 0-12 0,0 0-3 16,5-3-7-16,-2 1 0 0,6-1 1 15,-3 3-3-15,6 0-3 16,-3 0 0-16,6 0 1 15,-7 0-1-15,4-3-1 0,-3 1 1 16,-3-1-1-16,-3 3-49 16,0-3-19-16,-3 3-81 15</inkml:trace>
  <inkml:trace contextRef="#ctx0" brushRef="#br0" timeOffset="256535.8181">16109 8805 192 0,'-3'-18'71'0,"3"18"-38"0,3-13-21 0,-3 10 21 16,0 0-4-16,0 1 3 15,3 2-7-15,-3 0-1 16,3 8-13-16,0-3 4 0,-1 8 3 0,-2-2-6 16,0 10 1-16,0-3-8 15,-2 6-1 1,-1-3-2-16,0 3-2 15,0-5 1-15,0 2 1 16,0-3-17-16,0 6-4 16,0-5-33-16,0 2-14 15,0-3-47 1,-3 9-29-16,0-3 66 16</inkml:trace>
  <inkml:trace contextRef="#ctx0" brushRef="#br0" timeOffset="256884.9746">15906 9403 164 0,'-21'29'63'0,"21"-29"-34"0,-20 16 6 16,17-13 29-16,-6 0-6 16,3-1-1-16,-3 1-13 15,0 0-2-15,3-1-24 0,0 1 3 0,3-3 0 0,0 0-5 16,6-5-1-16,-3 2-5 16,12-10-1-16,-3 2-5 15,9-7-1-15,-4 2 1 16,16-11 0-16,-3 3-5 15,18-13 1-15,-10 6 0 32,10-6 0-32,-6 5 2 0,5-8 3 15,-8 6-2-15,6-6-2 16,-6 6 0-16,-1-1-1 16,-5 6-3-16,-3 3 0 15,-3-1-5-15,-4 6 0 16,1 5-12-16,-6 3-4 15,-3 0-25-15,-3 5-9 0,0 0-20 16,-6 8-8-16,0 0-34 16</inkml:trace>
  <inkml:trace contextRef="#ctx0" brushRef="#br0" timeOffset="257454.1092">16257 9245 196 0,'-20'2'74'0,"20"-2"-40"0,-12 5 4 15,12-5 32-15,-3 0-19 16,3 0-4-16,0 0-16 16,0 0-7-16,3-2-14 0,0-1 5 0,3 3 2 15,0 0-7-15,2 0-1 16,-2 0-5-16,3-2-1 15,0-1-1-15,3 0 1 16,-3 1-2-16,3 2 2 16,0 0-2-16,-3 0-1 15,0 0 3-15,-3 5 2 0,0 0 0 32,-3 8 2-32,0-2-4 15,-6 8-2-15,0-4 0 16,-6 9-1-16,3-5 0 0,-9 5 2 15,3-3-1-15,-12 5-1 16,3-5 1-16,-8 11-1 16,2-5-3-16,-3-1 2 0,3-2 1 15,3-3 2-15,4-2-1 16,5-6-1-16,3 3 1 16,12-6 1-16,0-2 1 15,12-5 3-15,-3-1-3 16,12-2 0-16,-4 0 1 15,7 0 0-15,-3 0-2 0,6-5-2 16,-3 0 1-16,8 0-1 16,-5-1 2-16,6 4 1 15,-6-1-1-15,2 3-2 16,-2 0-10-16,-6 3-4 16,-3-1-35-16,-6 6-13 15,-3-3-111 1</inkml:trace>
  <inkml:trace contextRef="#ctx0" brushRef="#br0" timeOffset="259545.8025">16897 8721 172 0,'3'-3'66'0,"-3"3"-36"0,0-5-4 0,0 2 25 0,0 0 4 16,0 1 1-16,0-1-11 15,0 1-5-15,3-1-22 16,0 0 0-16,0 3 2 0,0 0 0 15,0 0 0-15,0 0-4 16,3 0-2-16,0 0-4 16,3 3 1-16,0 0-6 0,3-1-1 15,-3 1 2-15,6 5 3 16,-3-3 0-16,2 3 0 16,-2 0-1-16,3 5 2 15,-3-2-3-15,0 7-2 16,0-2 2-16,0 8 0 15,-3-6 1 1,0 9 0-16,0-3-2 16,-3 2-1-16,0-2-1 15,-3 8 2-15,0-3-3 0,-3 5 0 16,0-5 1-16,-3 14 0 16,0-9-5-16,-6 8 1 15,3-5 0-15,-6 0 2 16,0-5-1-16,-6 3-1 0,3-6-10 15,-9 2-4-15,4-4-17 16,-13-1-8-16,6-2-15 16,-3 8-3-16,3-6-36 15,1-2-15-15,2-3-36 16</inkml:trace>
  <inkml:trace contextRef="#ctx0" brushRef="#br0" timeOffset="265361.7292">11441 10856 152 0,'-15'32'57'0,"15"-32"-30"0,-14 18-18 0,14-15 16 16,-3-11-1-16,0 0 1 15,0 8-8-15,0 0-2 16,0-13-9-16,0-3-4 0,3-3 1 16,0 3-2-16,6-7 2 15,-3 1-2-15,6-9-1 0,-3 4 1 16,5-2-1-16,-2 3-3 16,6-9 0-16,-3 6 2 15,12 3 2-15,-6 2 0 16,9 16 2-16,-7 3-2 15,4 10-1-15,-3-2 9 32,-3 12 4-32,-3-1 2 0,-6 10 4 15,-3-3-2-15,-9 10-1 16,0-4-4-16,-9 13-2 16,0-6-4-16,-3 0-1 15,3-5-1-15,-6-2 0 16,3-1 0-16,1-2 2 0,2-3-1 15,-3-7 0-15,3-4-6 0,0-12 1 16,3-1-7-16,3-13-3 16,0 3-1-16,3-8 1 15,0-1-1-15,6-1 2 16,0 1-2-16,6-1 2 16,0 4-2-16,12-2 0 31,-3 2 3-31,8 4 5 0,-5 1 0 15,6 6-1-15,-6 0 3 16,0 6 2-16,-3-1 0 16,-1 8-1-16,-2 1 7 15,-3 7 5-15,-3-2 0 16,-3 10 1-16,0-3-3 16,-6 14-1-16,0-6-1 0,0-10 2 15,0 0-1-15,-3 8 2 16,3-8-4-16,0-16-2 15,0 0-5-15,3-5-2 16,0-1 1-16,3-15 0 16,0 5 1-16,9-2 0 15,-3 2-3-15,3 0 2 0,0 0 1 0,2 3 2 16,-2 0-1-16,3-1-1 16,-3 4 3-16,0 5 0 15,-3-1-23-15,3 6-12 16,-3 0-27-16,-1 6-11 15,-2-4-40 17</inkml:trace>
  <inkml:trace contextRef="#ctx0" brushRef="#br0" timeOffset="272157.3959">12611 10316 192 0,'-15'-10'74'0,"15"10"-40"0,9-11-18 0,-6 8 24 0,-6-2-3 15,3 0 0-15,-3 5-12 16,0 0-2-16,-3 5-14 31,0 0 1-31,-6 24 1 0,3-5-6 0,-8 26-1 16,2-7 0-16,-3 20 0 15,3-7-5-15,-3 10 1 16,3-10 0-16,9 2 2 16,0-8-1-16,6-5-1 15,0-5 1-15,9-9-1 0,0-4 0 16,9-19 2-16,-3 0-6 15,3-21 1-15,-3 2-10 0,0-10-2 16,-4 5 1-16,-8-10 3 16,0 7 5-16,-9-5 3 15,1 6 2-15,-13-4 1 16,3 4 2-16,-15 2 3 31,6 3 7-31,-3 2 2 0,4 1 4 16,2 2 1-16,3 0-10 15,6 3-3-15,0-1-9 16,9 1 0-16,0 2-1 16,15-2-1-16,-3 2 6 15,15 1 1-15,-3 2 0 16,5 0-2-16,-2 0-10 0,6 0-4 16,-3 0-11-16,3-3-2 15,-7 3 2-15,1-5 2 16,-3-1 8-16,0 1 5 15,-3 0 6-15,-3 2 4 16,-4 1 3-16,-2 4 1 0,0 1 15 16,-3 10 8-16,0-2-6 15,-3 10-1-15,0-3-6 0,-3 12 1 16,0-4-4-16,0 8 1 16,0-5-5-16,0 1 1 15,0-4-5-15,0-7-2 16,0-4 0-16,3-12 1 31,0 0-3-31,3-17 0 0,0 4 3 16,6-6 1-16,-3 0-4 15,3-8 1-15,-3 3-2 16,3 0-2-16,0 2 3 16,-1 4 0-16,-2 1 3 15,0 6 1-15,0 1-4 16,-3 9 1-16,0 1 0 0,-3 7 2 15,0-2-3-15,0 3 0 16,-3-1 1-16,0 4 2 16,0-1-3-16,0 0-2 15,0-2 6-15,3-1 3 16,0-2-1-16,3-10 2 0,0-1-2 31,3-2 2-31,-3-1-6 16,6-7-1-16,-3 3 0 0,9-12 2 15,-4 7-6-15,4-9 1 16,-3 3-15-16,3 2-3 16,-3 3-11-16,3 3-3 15,-3 2-10-15,0 11-2 16,-4 0 6-16,-2 3 5 0,0 0 13 16,-3 5 9-16,0 0 7 15,-3-1 4-15,0 1 19 16,-3 0 12-16,0 0 12 15,0-2 8-15,0-4-9 16,0-2-1-16,0 0-17 16,3-5-5-16,0 0-6 0,3-3-1 15,-3 0-5-15,6-5-3 16,0 2 0-16,9-2-1 16,-3 2-3-16,8 1 2 31,-5 2 1-31,3 5 2 15,-3 0-1-15,0 9 2 0,-3-4-2 16,0 9-1-16,-3-3 1 16,-7 10 1-16,1-2 5 0,-6 5 4 15,0-2-2-15,-6 10 0 16,1-5 6-16,-10 10 2 16,3-5-4-16,-6 0-3 15,0-7-3-15,0-7-2 16,3-1-3-16,-3-12 1 0,4 1-7 15,-4-14-1-15,6 3-16 16,0-13-6-16,0 5-33 16,3-13-13-16,3 5-70 15</inkml:trace>
  <inkml:trace contextRef="#ctx0" brushRef="#br0" timeOffset="272836.2605">13873 10821 228 0,'-9'3'85'0,"9"-3"-46"0,0-10-48 16,0 7 14-16,0 3-3 0,0 0 3 16,3-5 9-16,0-1 5 15,3-4-9-15,0 2 3 0,0-8 1 16,0 3-7-16,3-3-4 16,-3 3 0-16,3-11 0 15,-3 3-1-15,0 5-2 0,0 2 3 16,-6-4 0-16,0 2 1 0,-3 8 0 15,0 3 2-15,-6 13 3 16,3 0-2-16,-6 2 1 16,3 1-3-16,-9 13 0 15,3-3 1-15,-6 21 3 16,4-7 0-16,-7 7 0 31,6-5 6-31,0 3 4 0,3-9-9 16,6 1-6-16,0-3 2 15,9-2 0-15,0-3-2 16,12-9-3-16,-3-1 2 16,9-6 0-16,-3 0-1 15,6-8 1-15,-3 0-2 16,5-3-1-16,-5 0-13 0,9-13-6 16,-3 3-32-16,3-11-15 15,-4 3-78 1</inkml:trace>
  <inkml:trace contextRef="#ctx0" brushRef="#br0" timeOffset="273421.7193">14144 10689 288 0,'-24'-8'107'0,"24"8"-58"0,-9-13-55 15,9 10 17-15,3-10-9 16,0 3-2-16,3-22-2 16,0 5 1-16,9-7 1 15,-3 5-3-15,6-8 2 0,0 5 1 16,3-18 2-16,-4 7-1 0,10-9-1 15,-9 7-2-15,9 13 1 16,-3 5 1-16,-1 1 2 16,-2 2-1-16,-3 19 2 15,-3-1 2-15,-3 28 4 0,-3-4 0 16,-6 22 0-16,0-3 1 31,-12 16 1-31,3-8 6 0,-6 13 1 16,3-10-5-16,-3 5 0 15,0-8-13-15,0 0-2 16,3-8 5-16,1-6 3 16,-1-4-19-16,0-17-8 15,3 1-5-15,-3-11 0 16,0 0 10-16,-3-11 5 0,0 3 7 16,0-5 4-16,0 3 18 15,3-6 9-15,3 2-1 16,3-1 2-16,0 1-10 15,9-1-3-15,-3-1-6 16,6 0-1-16,3 3-10 16,3-3 0-1,-3 2 4-15,3 4 4 16,-3-1-45-16,6 6-20 16,-4 0-97-1</inkml:trace>
  <inkml:trace contextRef="#ctx0" brushRef="#br0" timeOffset="275913.946">14730 10687 168 0,'-6'2'66'0,"6"-2"-36"0,-2 11-9 0,2-11 25 0,-3 10-17 16,3-2-4-16,-3 16-11 0,0-5-4 16,-3 12-5-16,0-4 1 0,-3 7 3 15,3 1-3-15,-3-4-1 16,0-4-2-16,0-3-3 15,0-3-4-15,3-8-2 16,0 0-22-16,6-21-8 31,0 3-15-31,6-16-6 0,0 2 6 16,0-20 4-16,0 7 27 16,0-13 28-16,0 8 18 15,-3 0 14-15,0 5 8 16,0 0-20-16,0 6-6 15,0-1-11-15,0 6-5 16,3 0-3-16,0 3-3 0,3 4 3 0,-3 4-2 16,2 4-1-16,1 4 1 15,6 7-1-15,-3 0 0 16,3 9 2-16,-3-4 3 16,0 9 2-16,-3-3 8 15,-3 15 2-15,-3-4 0 16,-9 13 0-1,3-6 4-15,-6 14 1 16,0-9-3-16,-3 6 1 16,3-8-5-16,-3-2-1 15,3-4-6-15,0-4 0 16,3-6-7-16,3-8-1 0,0-2 0 16,9-19 0-16,0 3-5 15,18-19 1-15,-6 3-9 0,12-16-2 16,-3 5 6-16,8-8 2 15,-5 6 2-15,-3-9 4 16,-3 9 0-16,-6 5 1 16,-1 2 2-16,-5 14 3 15,-3 0 2-15,-3 16 3 32,-3-1 4-32,-6 19 1 0,0-2-2 15,-3 13 2-15,3-6-2 16,0 11 2-16,0-2-8 15,6-4-4-15,-3-2-5 16,12-2 1-16,-3-6 1 16,9-8 0-16,-3 1-3 0,9-17 0 15,-6 0-36-15,11-10-16 16,-5 0-98 0</inkml:trace>
  <inkml:trace contextRef="#ctx0" brushRef="#br0" timeOffset="276937.963">14239 10586 116 0,'0'3'44'0,"0"-3"-24"0,0 0-8 16,0 0 16-16,0 0-7 31,0 0-2-31,-3 2-7 16,0-2-2-16,0 6-6 15,3-4 4-15,-3 6 4 0,0-3-4 16,0 3 0-16,0 0-2 0,0 0 1 15,1 0-2 1,2 0 2-16,0 0-4 0,0 0 0 0,0 0 1 16,0 0 0-16,0 0 0 0,0 0 2 15,0 0-1-15,0 0 0 32,0 0-1-32,2 0 2 0,1-3-3 15,3 0 0-15,0 0-1 16,0-2 1-16,0 0-2 0,0-1 2 15,-3 1-2-15,6-3 2 16,-3 0 0 0,0 0 3-16,0 0-3 0,0-3-2 31,-3 1 0-31,3-4-1 0,-3 1-25 16,0 0-10-16,0 0-75 15</inkml:trace>
  <inkml:trace contextRef="#ctx0" brushRef="#br0" timeOffset="279376.0687">15561 10726 204 0,'6'-16'77'0,"-6"16"-42"0,0-10-19 15,0 7 22-15,0 0-9 16,0 1-2-16,0-1-9 15,0 1-1 1,0-1-10-16,0 0 7 0,-3 1 3 16,0 2-1-16,-6 0 1 15,3 0-3-15,-3 5 1 16,0 0-8-16,-6 6-2 16,3-3 3-16,-3 8 5 15,4-3-3-15,-1 5 2 16,0-2-9-16,6 5-4 0,0-5 0 15,9 5 0-15,0-2-2 0,6-1 2 16,-3 1-1-16,9-3 0 16,-4-3 4-16,13 0 3 15,-3 1-4-15,3-4-1 16,-3 1 0-16,0-1 2 16,-4-2 1-16,-8 5 1 0,0-2-2 15,-15 5 1-15,3-3 4 16,-8 3 6-16,2-3-5 15,-6 0 0-15,3-2-4 16,-3 0-1-16,0-3-1 16,-3 0-2-16,3-3-2 15,0 0 1 1,15-5-43 15,-3-3 4-31,0 1-1 16,9-9-2-16,0 3 3 15,9-5 0-15,0 2 2 16,12-4 21-16,-3 1-8 0,8-7 0 16,-5 3 6-16,3-6 4 0,-6 5 11 15,-3-7 7-15,-3 2 19 0,-4 0 8 16,-2 0 4-16,-3 3 2 16,-9 21 33 15,-3-16-29-31,0 3-11 31,-3 8-13-31,0 0-4 16,-3 13-1-16,1-1 3 0,-4 17-7 15,3-3 2-15,0 14 2 0,0-9-2 16,3 6 0-16,0-5-5 16,6-4-1-16,0-2-3 15,12-5-1-15,-3-2 1 16,9-14 0-16,-4 0-5 0,7-16 1 15,-3 2-9-15,3-12-2 16,-3 2-3-16,0-15-2 16,-3 7 9-16,0-5 4 15,-1 2 7-15,-5 6 2 16,0 3 2-16,-3 7 2 16,0 3 6-16,-6 8 4 0,0 1-2 15,0 12 0-15,0 0-4 16,-3 14-1-16,3-4-3 0,0 12 1 15,0-3-2-15,0 2 2 16,0 1-4-16,0-4-2 16,0-4-3-16,3-3 1 31,0-3-12-31,3-5-5 0,0-3-19 16,3-13-6-16,0 0-16 15,6-15-3-15,0 1 12 16,0-7 7-16,-1 3 23 15,1-1 9-15,-3 4 14 16,0 1 8-16,-3 4 28 16,-3 5 14-16,0 0-10 0,-3 10-4 15,0 0-17-15,-6 16-6 16,0-2-7-16,-6 18-1 16,0-5-1-16,-3 13 3 15,3-3 1-15,0 3 1 16,0-5-4-16,3-3 0 15,1-5-7 1,5-8-3-16,0 0-4 16,8-19 1-16,1 1-4 15,9-14-1-15,-3 2-4 0,6-20 1 16,-3 5 2-16,6-8 2 16,-4 3 6-16,4-6 1 15,-6 5 2-15,0 4 0 16,-3 4 2-16,0 6 1 15,-3 3 12-15,-3 12 7 0,0 1-7 16,-4 13-1-16,-2-3 1 16,-3 14 0-16,0-3-4 15,-3 10 1-15,0-2-3 16,-2 8 2-16,2-6-4 16,0 1 1-16,0-4-7 0,6-7-1 15,0-3-2-15,3-10 0 16,-1 0-9-16,4-14-5 15,0 3-6-15,3-16-1 16,-3 1 4-16,3-4 3 16,-3 6 3-16,0 0 1 15,0 5 4 1,-3 0 5-16,0 3 2 16,0 8 1-16,-3-1 2 15,0 12 1-15,0-1 1 0,-3 16 0 16,0-5-2-16,-3 10 1 15,0-2 0-15,0 3 3 16,0-1-8-16,3-5-3 16,0-2 9-16,3-3 4 15,0-3-6-15,6-8 0 0,-3 0-2 16,11-10 2-16,1 0-3 16,3-11 0-16,-3 3 1 15,3-14 2-15,-3 3-3 16,3-2 0-16,-4 5 3 15,1-8 1 1,-3 5-4-16,0-3 1 16,-3 6 0-16,3-10 0 15,-3 4 0-15,-6 9 2 16,0 2 8-16,-3 2 3 16,0 4-2-16,-3 5-1 15,0-1-2-15,-9 12 0 16,3-4 0-16,-9 14 0 0,3-3 2 15,-6 14 1-15,3-3 1 16,-6 10 0-16,3-5 2 0,4 5 2 16,2-4-12-16,9-1-4 15,0-5 2-15,9-1 2 16,0-4-1-16,9-6 0 16,-1-2-1-16,7-6-2 15,-3-2-4-15,3-6 0 0,-3 0-22 16,0-7-8-16,-3 2-69 15,-1-16-28-15,-2 0-27 16</inkml:trace>
  <inkml:trace contextRef="#ctx0" brushRef="#br0" timeOffset="280255.4108">17097 10975 248 0,'-9'-13'93'0,"9"13"-50"0,-9-21-30 0,9 15 24 15,0-4-10-15,0 2-1 16,3-13-15-16,-3 5-4 16,6-11-5-16,-3 9-4 0,9-6 1 15,-3 3 3-15,9-3 1 16,-4 3-4-16,13 2 1 16,-6 3 0-16,3 8 0 0,-3 3 6 15,0 5 4-15,-4 0 3 16,-5 16 3-16,-3-3-1 15,-9 16 1-15,0-5-4 0,-15 11-2 16,3-6 0-16,-8 10 4 16,2-7-2-16,-3 0 1 31,3-6-7-31,0-5-4 16,3-2-1-16,-3-8 1 0,4-4-10 15,2-12-2-15,3 0-8 16,6-11-2-16,0 3-2 15,9-14 0-15,-3 4 4 16,12-7 1-16,-3 7 3 16,14-6 3-16,-2 7 7 0,6 4 4 15,-6 2 1-15,5 8 2 16,-5 0 0-16,0 13 3 16,-3 1 3-16,-3 4 5 15,-3 1 1-15,-6 7 3 16,0-2-4-16,-4 8 0 15,-2-5 3 1,-3-4 1-16,0-1-5 16,0-4-3-16,0 1-3 15,0-11 0-15,0 0-6 0,6-11-1 16,-3 3 0-16,6-8 0 16,-3 3 0-16,6-5 0 15,-3-1-3-15,9 6 2 16,-3 2 1-16,3 1 0 15,-3 2 0-15,5 3 0 0,-2-1-47 16,3 4-20-16,-3-1-103 16</inkml:trace>
  <inkml:trace contextRef="#ctx0" brushRef="#br0" timeOffset="280978.2946">17781 10403 172 0,'0'-47'66'0,"0"47"-36"0,3-24-11 15,0 19 21-15,-3-1 0 16,0 1 0-16,3 5-13 15,0 0-4 1,0 16-13-16,0-3 0 0,-3 19 3 16,0-6 2-16,-6 17 0 15,3-9-1-15,-9 19-1 16,4-8-1-16,-7 11 0 16,3-9-2-16,-6 1-1 15,3-8-3-15,3-6 1 16,0-5-6-16,9-8-1 0,0 0 0 15,9-15 0-15,0-1-3 16,9-13 0-16,-3 3 2 0,9-16 0 16,-3 5 1-16,2 0 0 15,-2 3-3-15,3 2 2 16,-3 0 1-16,0 9 2 16,-3-1 1-16,-3 16 1 15,0-2 4-15,-6 10 5 0,-1-2 6 16,-5 4 3-16,0 1-9 15,-8 8-5-15,-1-6-1 16,-9 1 0-16,3-6 1 16,-9-2 0-16,3-4-4 31,-6-4-3-31,4-3-3 0,2-11 1 16,3 1-12-16,3-9-5 15,3 1-17-15,12-9-7 16,0 3-27-16,12-5-11 15,-3 2-67 1</inkml:trace>
  <inkml:trace contextRef="#ctx0" brushRef="#br0" timeOffset="281177.9992">18017 10755 296 0,'-15'24'110'0,"15"-24"-60"0,-3 50-34 0,3-44 29 16,-3 10-17-16,3-3-4 31,-3 5-14-31,0-4-6 0,0-1-3 16,0-3-6-16,3-2-1 0,0-2-39 15,0-9-18-15,0 0-36 16,3-21-13-16,-3 6 14 16</inkml:trace>
  <inkml:trace contextRef="#ctx0" brushRef="#br0" timeOffset="282425.0251">18106 10462 232 0,'0'-11'88'0,"0"11"-48"0,9-24-42 0,-6 19 14 15,3 5-8-15,0 0-3 16,6 3-3-16,-3-1 1 16,2-2 1-16,1 0-18 0,3-5-8 0,0 0-17 15,3-3-6-15,-3 0-7 16,0 0 2-1,0 0 31-15,-1 0 53 0,-2 0 26 16,0 3 10-16,-3-1 5 16,0 4-13-16,-3-1-5 31,0 11-30-31,-3 0 8 0,-3 13 4 16,0-2-11-16,-3 10-3 0,0-3-1 15,-6 14 1-15,3-6-7 16,-6 19-1-16,3-8 2 15,-6 13 0-15,4-10-4 16,-1 5-1-16,0-8-9 16,3 0 0-16,3-8-1 0,3-5 0 15,0-6-5-15,6-7-1 16,0-3-4-16,6-19-1 16,-3 3-5-16,3-13-3 15,0 0 2-15,-3-6 2 16,0 3 9-16,-12-16 3 15,3 6 3 1,-9-3 2-16,3 8 3 16,-9-1 2-16,3 7 8 15,-3-1 4-15,3 2-3 16,3 4 1-16,0 2-10 0,7 3-4 16,-1 2-5-16,9 3-1 15,0 0-1-15,11 3 3 16,1-1 0-16,9 1 1 15,-3 0 0-15,9-3 2 16,-4 0-6-16,16-3-1 0,-6 0-9 16,6-2-4-16,-7 0 10 15,1-1 6-15,-3 1 0 16,-4 0-1-16,-5 0 4 16,-9-1 1-16,-3 1 2 0,-9 2 0 15,0 1 0-15,-12 4 0 16,3 1 4-16,-9 10 5 15,3 0-3-15,-8 14 2 16,-1-6-1-16,3 8 1 16,3-5 0-16,0 2 0 31,3 1-9-31,3-1-1 0,0-2-2 16,6-5 0-16,3-3-3 15,9-8 2-15,0-3-6 16,12-10 0-16,-3 2-6 0,6-13 1 15,0 3-5-15,2-16-2 16,-5 2 6-16,0-7 5 16,-3 7 5-16,-3 1 2 15,-3 5 1-15,-3 2 2 16,-1 3 10-16,-2 6 4 0,0-1-1 16,-9 11-1-16,0 0-4 15,0 16 1-15,0-3-4 16,1 8 1-16,-1-2-5 31,3 5-2-31,0-3 0 0,5 5 1 16,-2-7-1-16,6-3-1 15,-3-3-4-15,3-5 0 16,0 0-18-16,3-11-6 16,-3 1-18-16,6-12-9 15,-3 4-8-15,9-22-3 16,-3 0 11-16,2-7 7 0,-2 4 11 15,3-10 6-15,-3 8 18 16,0-13 7-16,-3 8 29 16,0-1 14-16,-4 6 10 15,1 5 4-15,0 3-5 0,-3 8-2 16,0 3-4-16,-3 18-3 16,-3 0-5-16,-3 18-2 15,0-2-6-15,-6 18-3 16,0-4-9-16,-3 17-3 0,0-7-5 15,-3 13-1-15,0-8-1 16,-2 13 1-16,2-8-31 16,0 6-11-16,0-9-62 31,0 6-25-31,3-8-22 16</inkml:trace>
  <inkml:trace contextRef="#ctx0" brushRef="#br0" timeOffset="287066.2296">12483 11449 104 0,'-6'-8'41'0,"6"8"-22"0,-12-6 15 16,12 4 23-16,-6 2-7 16,3 0-5-16,-9 2-14 15,1 1-5-15,-7 8-15 16,3-4 4-16,-3 12 5 0,3-3-5 16,-3 21 0-16,3-8-7 0,-3 13 0 15,1-7-1-15,2 2 3 16,3-5-7-16,6 5-4 15,0-6 0-15,6-2 0 16,0-2 1-16,6-3 0 16,0-6-9-16,9-5-2 31,-3-2-12-31,14-6-5 0,-5-2-3 16,12-6 1-16,-6 1 6 15,3-12 2-15,-4 4 10 16,4-11 5-16,-6 2 2 0,0-13 1 15,-3 6 3-15,-4-6 0 16,-2 6 1-16,0-3 2 16,-3 5 3-16,-3 0 4 15,-3 6 11-15,-3 2 7 0,0 0 1 16,-3 3 1-16,0 2-8 16,-6 8 0-16,0 1-8 15,-6 10 0-15,3-3-8 16,-3 13-3-16,3-2-1 15,-3 11 1 1,1-3-1-16,2 5 2 16,3-6-2-16,0 4 2 15,3-6-2-15,3-2-1 16,0-4-2-16,6-1 1 16,0-4 1-16,6-2 2 15,-4-2-1-15,4-12 2 16,0 1-2-16,0-8-1 0,-3-1-4 15,3-12 0-15,-3 2 0 16,0-2-1-16,0 2 1 0,-3 0 3 16,0 6 0-16,-3 2 1 15,0 3 0-15,-3 5 2 16,0 0-1-16,-3 8-1 16,0 0-2-16,0 13 1 15,3-3 1-15,0 12 2 0,0-4-3 16,0 6 0-16,0-6 1 15,3 1 0-15,0-3 0 16,0 5 2-16,0-5-28 16,3-8-11-16,0 0-13 31,-1-6-5-31,1 1-22 16,3-11-38-16,-3 3 36 15</inkml:trace>
  <inkml:trace contextRef="#ctx0" brushRef="#br0" timeOffset="287566.3047">12811 11589 216 0,'3'-8'82'0,"-3"8"-44"0,0-3-18 0,0 3 27 0,0 3-18 15,0-1-4-15,-3 6-9 16,0 0-2-16,-3 14-8 0,0-4 3 0,0 8 1 16,0-2-5-16,0 5-3 15,0-5 1-15,0 0 0 16,0-5-4-16,3-4 1 31,0-1 0-31,3-4 2 16,0-2-3-16,6-13 0 0,-3 0 1 15,9-17 0-15,0 7-3 16,6-12 2-16,-4 3 1 16,10-7 2-16,-6 1-1 15,9-4-1-15,-6 5-2 16,0 0 1-16,-4 2 1 0,1 6 2 15,-3 3 1-15,-3 2 3 16,-3 5 6-16,-3 14 4 16,0 0 1-16,-3 12 1 15,-3-4-3-15,-3 7 1 16,0-2-5-16,0 19 1 16,0-6-5-16,-3 5-2 0,3-5 0 31,0 6 1-31,0-6-5 15,3 0-1-15,0-5 0 0,6 0 2 0,0-6-3 0,3-2 0 16,-3-3 1-16,3-5 0 16,-3-3-5-16,3-5-1 31,0 0-24-31,3-2-8 16,-3-1-29-16,2-2-10 0,-2 0-67 15</inkml:trace>
  <inkml:trace contextRef="#ctx0" brushRef="#br0" timeOffset="290238.8472">13611 11660 148 0,'-27'5'55'0,"27"-5"-30"0,-14-18 1 0,14 15 23 15,-6 1-13-15,3-1-4 16,-6 11-9-16,3 0-3 16,-3 8-11-16,0-3-5 0,0 13-1 0,0-2 0 0,-3 5 1 15,3-5-5 1,0 5 1-16,3-2 0 0,3 2 2 16,0-5-3-16,3 7 0 15,0-4 1-15,6-9 0 16,-3-2-11-16,6-8-5 31,0 0 3-31,3-13 5 0,0 0 3 16,6-11 3-16,0 2 1 15,0-1 3-15,-4-1 1 16,1-13 1-16,-3 2 0 16,3-7 2-16,-3 5-1 15,6 0 2-15,-3 5-6 16,3-3-1-16,-3 3 0 0,5 1 0 15,-2 1 2-15,0 4 1 16,-3 2-4-16,3 6 1 16,-3 2 0-16,0 5 0 15,-4 0 0-15,1 6 0 16,0 0 6-16,-3 2 6 16,-3 0 3-1,-3 19 0-15,0-6-3 0,-6 14-2 16,3-5-4-16,-6 2 1 15,0-5 2-15,-6 2 2 16,3-5-5-16,-5-2-2 16,2-3 0-16,-6-3 0 15,3-3-2-15,-3-7 1 16,3 0-4-16,3-6 0 0,3 0 1 16,3-7 0-16,0-1 0 15,12-18 0-15,-3 5-3 16,9-2 0-16,0 2 2 15,6-2 2-15,-3 4-2 16,6-1 0-16,-3 4 1 16,2 3 0-16,-2 3 0 0,3 5 2 15,-3 0-3-15,0 8 0 16,0 0 1-16,-9 3 2 16,0-1-1-16,-6 20-1 15,-1-4 7-15,-4 11 3 16,-1-2-5-16,-3-1-1 0,0-2 0 31,-3 0 0-31,3-3 0 0,-3-3 2 16,3-2-3-16,0-5 0 15,0 0-1-15,3-6 1 16,0-3-4-16,6-4 0 16,-3-1 1-16,6-13 0 15,0 0 0-15,9-13 2 16,-3 5-3-16,11-2 0 0,-2 2-1 15,6-2 0-15,-3 2 2 16,0 3 0-16,-3 2-3 16,-1 6 0-16,-2 2 2 15,-3 9 2-15,-3-1 0 16,-3 6-1-16,-3-1 1 16,-6 20-1-1,0-7 4-15,-3 15 5 16,0-7-1-16,0 1 3 15,0-5-6-15,0-1-3 16,0-2-4-16,3-3 1 16,0-2 1-16,3-3 0 15,0 0 0-15,6-11 0 16,0 3 0-16,6-16 0 0,-3 3 0 0,3-13 0 16,-4 4-3-16,4-1 2 15,-3 1 1-15,6 1 0 16,-3 3-3-1,-3 5 0-15,0 2 4 0,-3 8 1 16,0 1 0-16,-3 12-2 16,-3-2-2-16,0 16 1 0,-3-3 1 31,0 6 0-31,0-4 0 16,0 1 2-16,0-3-3 15,0 1-2-15,0-4 2 16,3-2 2-16,0-3-18 15,2-7-8-15,1-1-14 16,6-10-3-16,-3-1-11 0,3-18-4 16,-3 6 4-16,3-17 3 15,-3 6 19-15,0-10 8 16,-3 4 15-16,0-4 7 16,0 4 29-16,-3-2 15 15,0 5-5-15,0 3 0 16,0 3-1-16,0 13-2 0,0-1-14 0,0 14-7 15,0 0-7-15,0 14 0 16,0-1-2-16,-3 11 0 16,0-6-3-16,-3 22 1 15,0-8 0-15,0 5 3 16,0-6-5-16,3-1-1 31,0-4 0-31,3-5 2 0,-3-2-3 16,6-9 0-16,-1 1 1 15,7-16 0-15,-3-1-3 16,6-10 2-16,-3 3 1 16,3-3 2-16,-3 0-3 15,3 3 0-15,0 3 1 16,0 2 0-16,-4 0 0 0,1 10 2 16,0 1 1-16,0 8 3 15,-3-3 6-15,-3 10 2 16,0-2 6-16,-3 8 2 15,-3-6-7-15,-3 6-2 16,0-5-3-16,-6 2-1 16,3-3-1-1,-6-2 0-15,3-3-4 0,-6-5-3 16,4 0-3-16,-4-8 1 16,3 0-6-16,0-8-3 15,3 3-23-15,3-11-9 16,3 3-13-16,6-8-4 15,0 2-17-15,6-5-4 16,0 3-17-16</inkml:trace>
  <inkml:trace contextRef="#ctx0" brushRef="#br0" timeOffset="290438.8416">14722 11647 212 0,'0'26'79'0,"0"-26"-42"0,-3 24-17 16,3-21 24-16,0 15-11 0,0-2-4 15,-3 8-15-15,0-3-4 16,0 3-6-16,0-3-3 0,0-2 2 16,0-3-7-16,3-3 1 15,0-3-30-15,0-7-11 16,0 0-23-16,3-14-11 0,0 3-13 31</inkml:trace>
  <inkml:trace contextRef="#ctx0" brushRef="#br0" timeOffset="291308.3926">14751 11578 208 0,'6'-21'79'0,"-6"21"-42"0,6-19-32 0,-3 17 17 15,3-6-12-15,0 3-3 16,6-3-2-16,-3 2-1 0,3 1-2 16,0 0-2-16,3 2 1 0,-3 3-1 15,2 3 0-15,-2 2 2 16,3 0 1-16,-3 1 3 15,0 4 1-15,-3-2 10 16,-3 8 4-16,0-3 0 16,-3 16 2-1,0-5-4-15,-6 13 0 16,0-5 1-16,-9 5 2 16,3-5-6-16,-3 2 1 15,3-5-8-15,-3-2-1 16,0-6-6-16,3-5-2 15,0 0 0-15,4-11 2 0,-1-2-3 16,9-9-2-16,-3 1-5 0,6-13-2 16,-1 2-4-16,4-13 1 15,0 5 2-15,3-8 5 16,0 6-4-16,3-1 0 16,-3 3 2-16,3 3 5 15,-3 3-3-15,-3 4 0 16,0 4 3-16,-1 4 1 0,-2 4 2 15,0 4 0-15,-3 1 0 16,-3 13 2-16,0-3-1 16,0 11 2-16,0-3 0 15,-3 6 1-15,0-4 0 16,0-1 0-16,3-4-5 16,3 1-1-1,-3-3 3-15,3-6 1 16,0 1 0-16,6-3-2 15,-3 0 3-15,3-6 0 16,0 1-1-16,3-8-2 16,0-1 1-16,3-10-1 15,0 3 2-15,3-8 1 0,-4 2-4 16,7-4 1-16,-3 2-2 0,0-1 0 16,-3 4 2-16,0-3 0 15,-3 5 0-15,-6 0 2 16,0 3-1-16,-9 2-1 15,0 3-2-15,-3 6 1 16,0-1 1-16,-3 11 0 16,0-3 6-1,-3 14 4-15,3-4 3 16,0 9 3-16,3-3-7 16,0 3-3-16,0-3-1 15,3-2 1-15,3-3-1 16,3 0 0-16,0-3-1 15,6 0 0-15,-3-2-2 16,9-3 1-16,0-3-2 0,3-2-1 16,-3-1-2-16,2-7-1 15,-2 2-36-15,0-10-16 16,-3 3-91 0,-3-9-54-16,-3 3 91 15</inkml:trace>
  <inkml:trace contextRef="#ctx0" brushRef="#br0" timeOffset="294342.0315">15737 11478 176 0,'-3'-24'68'0,"3"24"-36"0,3-16-9 16,-1 13 26-16,1 3-10 15,-3 0-2-15,3 6-15 16,0-1-6-16,-3 16-9 0,0-2-1 0,-3 28 1 15,3-10-1-15,-8 16-1 16,2-8-1-16,-6 11 0 16,0-9 2-16,-3 1 3 15,3-8-4-15,3-6-3 16,0-5-1-16,9-13-1 0,0-3 0 31,6-18 0-31,0 0 0 0,6-17 0 16,-3 4 0-16,9-11 0 15,-3 5 0-15,5-2 2 16,-2 2-3-16,0-3 0 16,0 6-1-16,3 8 0 15,-3 2 2-15,6 6 2 16,-7 0-1-16,4 10-1 0,-3 0 1 16,-3 11 1-16,-3-3 3 15,-6 9 4-15,-3-4 0 16,-6 9 0-16,0-6-1 15,-6 3 2-15,0-3-3 16,-9 3-2-16,3-3 0 16,-12-11 1-1,7 1-3-15,-7-8 0 16,6-1-3-16,0-10-1 16,3 0-4-16,12-13 1 15,0 5 0-15,15-10-1 16,-3 5-1-16,12-16 1 15,-3 5-2-15,12 0 2 0,-6 6 3 16,14 2 1-16,-5 3 1 0,3 5 0 16,-3 3 0-16,-4 13 0 15,-2 0 0-15,-6 0 2 16,-3 0-1-16,-9 29-1 16,0-6 5-16,-9 4 1 15,0-3 6-15,-9 5 3 16,3-3-4-16,0-2-1 0,0-5-4 15,0-6 1-15,3-3-4 16,3-7-2-16,0-3 0 16,9-13-1-16,0 2-3 15,9-23 2-15,0 5 1 16,9-3 0-16,-3 6-3 31,5-1 2-31,-2 3-12 0,3 6-5 16,-3 2-10-16,3 3-5 15,-3 2-7-15,2 3-2 16,-2 3 7-16,3 2 6 16,-3 1 12-16,-3-1 8 15,-1 0 6-15,-5 3 2 0,-3 0 1 16,-3 0 2-16,0 0 10 0,-3 0 7 16,-3 0-1-16,0 0 1 15,0 0-4-15,0-2-1 16,0-1-11-16,-3 0-1 15,0 1 0-15,0-1 1 16,0 3 1-16,0 0 2 31,0 0 3-31,0 0 2 0,0 0-3 16,-3 0-3-16,0 0 4 16,-3 0 2-16,0 0-4 15,-3 0-2-15,3 0 2 16,-3 5 2-16,0 1-2 15,-3 10 1-15,-3-3-1 16,4 8 1-16,-1-3 0 0,0 9 0 16,0-6-2-16,0 6 1 15,0-4-2-15,3 1 2 16,0-5-6-16,6-1-1 16,0-2 0-16,3-5 2 15,0-3-1-15,9-6 2 0,-3 1-2 16,9-19-1-1,-3 3-2-15,12-6 1 16,-3 3 1-16,8-7 0 16,-5 1-3-16,0-9 2 15,-3 4-1-15,0 1 0 16,-4 5 0-16,-5 2 0 16,0 3 2-16,-9 6 2 15,0 2-1-15,-9 10 2 0,0 1 2 16,-9 8 4-16,4-1-2 15,-7 19 1-15,3-5-5 16,3 5 0-16,0-2-1 16,6-1-2-16,0-2-2 15,9-3 1-15,0-2 1 16,9-4 0-16,0-1-9 0,9-9-2 16,-3 0-10-16,8-10-1 15,-2 0-7-15,3-11-1 16,-6 3-6-16,3-14-1 15,-4 6 12-15,4-3 5 16,-6 3 12-16,0-3 4 0,0 3 1 31,-3 2 2-31,-3 4 10 0,-3 1 3 16,-4 1 14-16,-2 5 6 16,0 3-1-16,-6 5-1 15,0 0-6-15,-5 10-3 16,2-2-3-16,-3 19-1 15,0-3-5-15,0 10 0 16,0-5-7-16,3 3-1 0,0-6-2 16,3 1-2-16,3-6 1 15,3 0-1-15,0-5-3 16,9-3 0-16,-3-2 4 16,12-9 1-16,-4 1-9 15,10-8-5-15,-3 2-14 16,9-18-6-16,-6 3-10 0,2-20-3 31,-2 7 2-31,0-6 3 16,-3 8 18-16,-3-6 11 15,-4 6 7-15,1-3 3 16,-3 3 3-16,-3 0 3 16,-3 5 29-16,-3 6 14 0,0 2-11 15,-3 11-4-15,0-1-10 0,-3 12-3 16,0-1-2-16,-9 11 0 15,3-3-7-15,-6 21-2 16,3-4-3-16,-3 12 1 16,3-8-4-16,-3 6-2 15,4-6 0-15,-1-2 1 16,3-3-3-16,3-5 0 0,0-5-6 16,6-9-3-16,0-2-3 15,3-11-2-15,0 1-3 16,5-14-2-16,1 3 9 15,0-9 4-15,-3 4 2 16,3-9 4-16,-3 4 0 16,0 2 1-1,-3 2 0-15,-3 3 2 16,0 3 1-16,-3 2 1 16,0 3-2-16,-3 6-2 15,0-1 7-15,-6 11 3 16,3-3-3-16,0 9-2 15,0-1 2-15,0 5 0 16,3-2-3-16,0 3-3 0,0-3 0 0,6 2 1 16,0-2-1-16,3 0-1 15,0-3 1-15,0-2 1 16,0-3-3-16,6-6 0 16,-3 1 3-16,6-8 1 15,-3-1-4-15,5-7-1 16,-2 2-13-1,6-4-2-15,-3 1-19 16,0-4-4-16,-3 2-1 16,0 0 2-16,0 3 9 15,-1-3 5-15,-2 3 15 16,0 2 8-16,-3 3 0 16,0 0 1-16,-3 0 18 15,0 0 11-15,0 3 1 0,-3 0 3 16,0 2-3-16,0 1 0 15,0-1-8-15,0 0-2 16,0 1-3-16,3-4 0 16,-3 4-6-16,3-4-4 15,0 4-3-15,0-4 0 16,-3 4-2-16,0-3-1 0,0 2 1 0,0-2 1 16,0 2-3-16,-1-2 0 15,1 2 1-15,-3 0 2 16,0 1-1-16,0-1 2 15,0 0-2-15,-3 3 2 16,1 0 0-16,-4 6 3 31,0-4-1-31,-3 6 0 0,3-2 1 16,-3 12 3-16,0-2-2 16,-3 10 1-16,3-4-3 15,-3 4 0-15,0-5-3 16,3 0-2-16,3-2 1 15,6-1-1-15,0-2 0 16,6-2 2-16,0-4-1 0,6-2-1 16,-3 0 1-16,6-5-1 15,0-1-11-15,3-10-5 16,-3 3-17-16,2-11-4 16,-2 3-29-16,0-8-10 15,-3 2-48 1,6-7-41-1,-6 2 68-15</inkml:trace>
  <inkml:trace contextRef="#ctx0" brushRef="#br0" timeOffset="295273.6794">17805 11300 220 0,'9'-10'82'0,"-6"7"-44"0,0 3-14 15,-3-5 29-15,0 5-1 16,0 0 2-16,0 2-17 0,0 1-8 16,-6 16-16-16,0-3 2 0,-9 15 3 15,3-4-2-15,-8 12 3 16,2-7-4-16,-3 32-1 15,3-11-4-15,-3 5-1 16,3-11-3-16,3 4-1 16,4-9-6-1,2-5 1-15,3-5-2 0,6-8 0 16,0-3 0-16,9-13-2 16,-3 0-2-16,5-14 1 15,1 4-6-15,3-17-3 16,-3 3 3-16,-3-2 4 15,0 2 4-15,-9-16 2 16,0 6 1-16,-12-3 0 0,0 2 0 16,-9 3 2-16,3 3 10 15,-5 8 4-15,5 2-3 16,-6 6-3-16,3 0-5 16,0 5-4-16,3 0-3 15,10 2-1-15,-1-2-1 16,12 14 3-1,0-4-2-15,11-10 1 16,1 0-16-16,18-2-8 16,-3-1 5-16,9-2 2 15,-7-1 2-15,4 1 3 16,-3 0 8-16,-1 0 5 16,-5-1 0-16,-3 1 0 15,-6 0 3-15,-3-1 1 0,-3 4 3 0,-6 2 3 16,0 0 5-16,-6 0 3 15,0 0 2-15,-6 5 3 16,3-2-6-16,-3 2-1 16,0 0-9-16,0 1-2 15,3-1-4-15,0 5-1 16,0-2-1-16,6 3 0 0,0-1 2 16,6 6 0-16,-3-2 0 15,3 1 0-15,0-1 0 16,0 2 0-16,-1-3 2 15,1 5 1-15,-3-2-4 16,-3 0 1-16,0-3 0 16,-6 6 2-1,3-3-1-15,-12 2 2 16,4-2-2-16,-13 3 2 16,3-4 2-16,-12 4 2 15,6-3-6-15,-6 2 0 16,4-2-6-16,-1-13 1 15,6 0-18-15,3-6-6 16,0 0-16-16,6-7-5 0,3 2-29 0,4-11-11 16,2 3-49-1</inkml:trace>
  <inkml:trace contextRef="#ctx0" brushRef="#br0" timeOffset="297796.4653">13058 12398 148 0,'0'0'57'0,"0"0"-30"0,0 0-14 15,0 0 17-15,0 0 0 16,0 0 2-16,0 0 0 16,0 0 2-1,0 0-18-15,0 0 8 0,0 0 4 16,0 0-7-16,-3 3 1 0,3 0-7 15,-6 10-1 1,0-3-4-16,-3 9 1 16,0-3-2-16,-3 8 0 0,0-3-5 15,-6 11-1 1,3-6 5-16,-8 14 3 0,5-6-6 0,-6 16-1 16,3-7-4-16,0 12-1 15,3-10 1-15,6 3 2 16,0-6-3-16,10 1-2 15,-1-9-1-15,14 0 3 16,-2-5-7-16,12-5-2 16,-3-3-23-1,9-5-9-15,-3-2-42 16,5-6-16-16,-5-1-19 16</inkml:trace>
  <inkml:trace contextRef="#ctx0" brushRef="#br0" timeOffset="298939.6638">13483 12496 72 0,'-3'-34'27'0,"3"34"-14"0,0-24 35 16,0 19 30-16,0-1-12 16,0 1-3-16,0 3-16 15,0-1-8-15,-3 13-21 16,0 1-5-16,-9 18 1 16,3-5 1-16,-11 21 3 15,2-5 1-15,-9 21 3 16,3-11-1-16,-6 13 2 15,7-7-7-15,2-1-1 16,3-7-12-16,12-3-1 16,0-8-4-16,15-8 0 15,0-2 2-15,15-17 2 0,-3 1-3 0,8-11 0 16,-5 0 1-16,6-24 2 16,-6 3-1-16,-3-8-1 15,-4 5 3-15,-8 0 0 16,0 3 5-16,-9 2 5 15,0 4-5-15,-9 1-2 16,3 4-3-16,-6 2-3 0,1 0-2 16,-1 3 1-16,3-1-23 15,0 4-12-15,3-1-39 16,9 0-17-16,0 3-59 16</inkml:trace>
  <inkml:trace contextRef="#ctx0" brushRef="#br0" timeOffset="299117.9679">13784 12822 336 0,'-6'13'126'0,"6"-13"-68"0,-6 29-50 0,6-26 27 16,0 7-18-16,0-2-2 15,0 8-9-15,0-3-4 0,3 3-1 0,0-3-21 0,3 3-7 16,0-2-57-16,6-1-25 15,-3-3-20 1</inkml:trace>
  <inkml:trace contextRef="#ctx0" brushRef="#br0" timeOffset="301008.3436">14201 13062 200 0,'-18'16'74'0,"18"-16"-40"0,-18 6-13 15,18-6 22-15,-6-3-15 16,0 0-3-16,0-2-6 16,0 2-1-16,0-7-9 15,3-1-3-15,0-10-2 0,3 3-2 0,3-14 1 16,0 5-4-16,3-7 0 15,0 5 1-15,6-8 2 16,-3 5-3-16,9-8 0 16,-3 3 3-16,5 0 1 15,-2 6-4-15,9 1-1 0,-6 7-2 16,9 4 3-16,-6 3 0 16,5 11 3-16,-2 0-1 15,0 13 2-15,-3-3 2 0,-6 13 4 16,-4-2 0-16,-2 11 2 15,0-3 0-15,-6 15 3 16,-3-4 2-16,-9 12-1 16,0-7-3-16,-12 8 0 31,4-9-3-31,-4 4 0 16,3-9-5-16,-6 0-1 0,3-5 1 15,-3-5 0-15,3-5-2 16,-5-3-2-16,2-3-2 0,-9-8 1 15,6 1-4-15,-12-6 1 16,10 0 0-16,-10-3 2 16,6 3 1-16,0-3 1 15,7 1 0-15,2-1 0 16,3 0-5-16,3 1 1 0,3-1 2 16,6-2 3-16,3-1 2 15,15-4 1-15,0 2 0 16,15-11 2-16,-6 3-3 15,11-7 0-15,-5 2-1 32,9-11 1-32,-3 5-4 0,14-7 0 15,-5 5 3-15,6-3 3 16,-7 6-4-16,1-4-3 16,-6 7 1-16,-1-4 2 15,-5 6-5-15,-3 5-1 16,-6 0-9-16,-3 3-4 15,-4 2-19-15,1 1-6 0,-3 2-24 16,0 0-8-16,-3 3-48 16</inkml:trace>
  <inkml:trace contextRef="#ctx0" brushRef="#br0" timeOffset="301888.3613">14748 12930 108 0,'-6'-5'44'0,"6"5"-24"0,0-5 14 0,0 2 23 15,0 3-14-15,0 0-7 16,3 0-10-16,-3 0-5 0,3 0-11 16,0 0 0-16,3 5 3 0,-3-2-1 15,3 5 3-15,0 0-4 16,0 2-1-16,0-2-6 0,-3 6-3 15,0-4-9-15,0 1-3 16,0-1-56-16,3 1-25 16</inkml:trace>
  <inkml:trace contextRef="#ctx0" brushRef="#br0" timeOffset="303108.331">15088 12930 176 0,'-9'11'68'0,"9"-11"-36"0,-3 2-4 0,3-2 27 16,0 0-17-16,0 0-4 15,0-5-14-15,0 0-5 16,0-8-8-16,0 2-3 0,3-7 2 15,-3 2-1-15,6-8 2 16,-3 3-4-16,6-14-2 0,-1 4 0 16,4-9-1-16,0 5-3 15,9-10 2-15,-3 6 1 16,12-4 2-16,-6 6-1 0,5 3-1 16,-5 5 1-16,6 5-1 15,-3 6 0-15,-3 4 0 31,-4 4 4-31,1 10 2 16,-3 0 2-16,0 18 2 0,-3-2-1 16,0 13 0-16,-3-5 1 15,-6 13 1-15,-1-5 3 16,-5 10 2-16,0-7-3 16,-2 15 2-16,-1-8-2 15,-12 8 0-15,3-7-5 0,-9-4-3 16,3-4 0-16,-9-6 1 15,6-5-1-15,-8-11 0 16,2 0-6-16,-3-10-1 16,6 0-2-16,-2-11 0 15,5 0-2-15,0-3 1 16,3 3-4-16,3-5 1 0,3 0-12 16,0-3-2-16,3 3-10 15,0-1-3-15,3 4-10 16,-2-1-2-16,-1 3-12 15,3 0-3-15,0 3-8 16,3 0-13-16,0 2 39 31,0 0 41-31,0 3 25 16,0 6 35-16,0-4 14 16,0 1-9-16,0 0-2 0,6-6-12 15,-3 0-5-15,6 1-24 16,-3-1 2-16,9-2 0 0,-3-1 2 15,8-1 1-15,1 1-11 16,15-4-3-16,-6 2-6 0,9-8-3 16,-4 5 0-16,4-2 1 15,-6 2-1-15,6-4-1 16,-10 1 1-16,4 1-1 16,-6 3-18-16,0-4-5 15,-3 4-29-15,-1-1-11 16,-2 3-75-1,0 3-40 1,0 0 84-16</inkml:trace>
  <inkml:trace contextRef="#ctx0" brushRef="#br0" timeOffset="304573.2047">15808 12920 232 0,'-3'-3'88'0,"3"3"-48"0,3-5-20 0,0 2 24 15,0 3-11-15,0 0-2 16,-3 5-9-16,0-2-2 15,0 5-11-15,0 0-3 0,-3 5-2 16,0-2-2-16,-6 5-2 16,0-3 1-16,-3 3-1 0,3-3-9 15,-3-3-4-15,0-2-26 16,3 3-13-16,1-3-38 16,5 0-62-16,0-3 39 15</inkml:trace>
  <inkml:trace contextRef="#ctx0" brushRef="#br0" timeOffset="304904.5093">16076 12713 260 0,'3'-8'99'0,"-3"8"-54"0,15-13-15 0,-12 10 31 15,9-2-20-15,-3 0-8 16,8 0-14-16,-2-1-4 16,6-2-9-16,-3 0-4 0,3 0 1 0,-3 1-2 15,5-4-1-15,-5 3 3 16,6 0 0-16,-6 0-15 15,3 0-4-15,-3 3-30 0,0 0-10 16,-4 2-33 0,1 0-13-16,-3 1-8 31</inkml:trace>
  <inkml:trace contextRef="#ctx0" brushRef="#br0" timeOffset="305204.2454">16314 12353 204 0,'-6'3'77'0,"6"-3"-42"0,-3 3-17 0,3-3 25 16,0 2-11-16,0 1-1 15,0 5-3-15,0-3 2 16,0 16-16-16,0-2 1 0,-3 7-1 15,0-4 1-15,0 7 1 0,0-6-8 16,0 9-3-16,0-3-3 16,0 3-2-16,0-5 1 0,0 10-1 15,0-6-3-15,3 1 0 16,0-5-25 0,0 2-11-16,0-8-22 0,0 0-7 31,0-3-57-16</inkml:trace>
  <inkml:trace contextRef="#ctx0" brushRef="#br0" timeOffset="305704.6823">16162 13094 196 0,'-12'11'74'0,"12"-11"-40"0,0-11-2 0,0 9 30 16,0-1-19-16,0 0-4 15,3 1-8-15,0-1 0 0,3 0-17 16,0 1 5-16,6-1 2 0,-3 0-5 16,6-2 1-16,-3 2-6 15,6-2-1-15,-4 3-6 16,7-1-1-16,-3 0-1 15,9 1-2-15,-3-1 1 0,6 0 1 16,-4 1-1-16,1 2-1 16,-3 0 3-16,-3 0 0 15,-3 0-4-15,-3 0-1 16,-4 0-32-16,-2 0-13 16,0 0-42-16,-3 0-19 15,0 0-26 1</inkml:trace>
  <inkml:trace contextRef="#ctx0" brushRef="#br0" timeOffset="308002.0239">16787 12356 324 0,'0'-11'123'0,"0"11"-66"0,0-5-44 16,0 3 30-16,3 2-11 16,0 0-1-16,0 2-9 15,0 1-1-15,3 5-12 16,-3 0-1-16,0 10-1 0,0-2-3 0,0 8-1 16,0-6-1-16,-3 6-2 15,0-3-15-15,-3 3-5 16,0-5-36-16,0 5-14 15,3-3-74 1,3 3-54-16,-3-3 82 31</inkml:trace>
  <inkml:trace contextRef="#ctx0" brushRef="#br0" timeOffset="308319.8211">16624 12928 364 0,'-6'-6'134'0,"6"6"-72"0,6-8-59 16,-3 6 28-16,5-4-11 16,1 4 0-16,6-17-5 15,-3 3 1-15,15-7-9 16,-3 1-4-16,14-4 0 15,-5 2-4-15,12-8 0 16,-6 6 1-16,-1-3 2 16,-5 5-3-16,3-2 0 15,-7 2-19-15,1-5-9 16,-6 2-14-16,0 9-4 16,-3 2-20-16,-9 10-10 15,0 1-52-15</inkml:trace>
  <inkml:trace contextRef="#ctx0" brushRef="#br0" timeOffset="308866.3591">17002 12795 296 0,'-15'3'110'0,"15"-3"-60"0,-3-3-30 15,3 3 30-15,3-2-23 16,0-1-5-16,6-2-2 16,-3-1-1-16,8 1-10 15,-2-3-5-15,3 3-1 0,-3 0-2 0,3-1 2 16,-3 4-2-16,0 2 2 16,0 0-2-16,-3 2 2 15,0 1 0-15,-3 8 1 16,-3-1 0-16,-3 11 0 15,0-5-9-15,-6 8-2 16,0-3 2-16,-9 6 2 0,3-6 0 0,-12 5-1 16,3-5 3-16,-6 6 0 15,4-6 3-15,-7 0 3 16,6-2 2-16,3-3 3 16,3-3-7-16,6-3-4 15,3 1 6-15,12-6 6 31,0 1 1-31,12-4 1 0,-3 1-5 16,12-8 0-16,-6-1-5 16,6 1-2-16,-3 0-3 15,5-1 1-15,-5 1 3 16,6 0 1-16,-3-1-1 16,3 4 1-16,-4-1-18 15,1 3-4-15,-3 0-31 0,-3 3-12 16,-3-1-83-1,0 12-64-15,-3-4 78 16</inkml:trace>
  <inkml:trace contextRef="#ctx0" brushRef="#br0" timeOffset="310593.2708">17514 12303 280 0,'-9'-5'107'0,"9"5"-58"0,3-24-37 16,0 19 26-16,0-1-9 16,0 4 0-16,5-1-7 15,1 1-4-15,15 4-10 16,-6 1 4-16,12 5 1 0,-3-3 0 16,5 8 2-16,-5-2 3 0,0 10 1 15,-3-2 1-15,-6 10 0 16,-1-3 0-16,-5 11 0 15,-3-5-7-15,-9 10-3 16,0-7-3-16,-9 7-2 16,0-8-3-16,-11 11 1 15,2-8-9-15,-9 3-1 0,3-3-18 0,-9 0-7 16,7-5-16-16,-13-6-8 16,6-2-27-16,-9-3-12 15,7-2-53 1</inkml:trace>
  <inkml:trace contextRef="#ctx0" brushRef="#br0" timeOffset="318793.6051">6706 4273 296 0,'-24'11'112'0,"24"20"-60"0,-3 9-63 0,3-19 16 15,0 16-6-15,0 8 0 16,0 6 1-16,3 12 2 16,3 1-1-16,0-4-16 0,3 4-5 15,6-9-17-15,-1-7-6 0,1-8-61 16</inkml:trace>
  <inkml:trace contextRef="#ctx0" brushRef="#br0" timeOffset="319578.189">6631 4379 280 0,'-6'-11'107'0,"9"1"-58"0,0 2-57 15,6-8 11 1,3 3-7-16,6-1 0 15,12-1-1-15,5-1 4 0,7 0 0 0,12 0 1 16,-4-3 0-16,4-7 2 16,14-1-3-16,7 1 0 15,2-3-4-15,-2 0-1 16,8-3 0-16,3 0 4 16,-2-2 1-16,-1 2 1 15,-6 6-3 1,1-3 0-16,-7 5 4 15,-8 5 1-15,-4 6 0 16,-11 2-2-16,-10 4 12 16,-5 1 4-16,-9 4 3 15,-3 2 3-15,-6 5 1 16,-3 3 1-16,-3 10-7 16,-4 4 0-16,-5 7-6 0,0 10-1 15,-5 9-6-15,-1 0-1 16,-3 4 1-16,-3 9 2 0,0 5-1 15,-6 3 2-15,-3 3-2 16,-3-4 0-16,4 4-3 16,2 2-2-16,3-3 1 31,0 4-1-31,0-7 0 0,0-4 0 16,3-9-3-16,0 6 2 15,3-8 7-15,0-3 4 16,1-2-8-16,-4-6 0 15,3-5-2-15,0 3 2 16,0-8 1-16,3-6 3 16,-6-5-1-16,3-5 2 0,0-2 0 15,0-4 1-15,0-2-2 16,0-8-1-16,-6 0-1 16,1-5 2-16,-4 0-1 15,-6-1 0-15,-12-2-1 16,0-2 2-16,-2-4-3 15,-10-1-2-15,-8-1 0 0,-13 0 1 16,-8 0-6-16,2 0 1 16,-2 6-6-16,0-1 1 0,2 6-16 15,1 5-4-15,8 0-24 16,7 2-6-16,-1 1-56 16,13 5-24-16,2 0 26 31</inkml:trace>
  <inkml:trace contextRef="#ctx0" brushRef="#br1" timeOffset="337459.4414">5304 9440 124 0,'-15'14'46'0,"15"-14"-24"0,-15 10 7 0,15-10 25 16,-6 0-18-16,3 0-8 15,-3-2-3-15,0-1-2 16,-3-2-12-1,0-1 0-15,0-2 2 0,0 0-5 16,-3-18 0-16,1 2-6 16,-1-8-4-16,0 6 3 15,3-14 1-15,0 8 2 16,6-15 0-16,0 7-7 16,9-18 0-16,0 10 1 0,9-5 1 15,-3 6 1-15,5-6 0 16,-2 8 0-16,6-3 2 15,-3 9-1-15,3-1-1 0,-3 6 1 16,3 2-1-16,-4 5 0 16,1 6 0-1,-3 3 0-15,3 4 0 0,-3 4 0 16,6 7 2-16,-3 3-1 0,5 8-1 16,-5 0 1-16,3 5 1 15,-3-2 1-15,3 7 3 16,-3-2-1-16,0 3 2 15,-4-3-2-15,1 2 0 16,-3-2-1-16,0 13 0 16,0-5 0-1,-3 10 0-15,0-5 0 16,0 8 0-16,-3-5 0 16,0 5 0-16,0-2 2 0,0-4 1 15,-3-4-1-15,0 7-1 16,0-5-1-16,-3 14 0 15,0-6 2-15,-3 2 1 16,0-7-1-16,-3 8-1 16,0-8 1-16,-6 7 1 0,3-7-3 15,-6 0-3-15,3-3 2 16,-9 0 2-16,3-5 0 16,-2 0 2-16,2-3-4 15,-6-3 0-15,6-2 1 16,-6-5 0-1,3-3-2-15,-8-8-2 16,2 0 1-16,-6-8 1 16,3 0-3-16,-5-11 0 15,5 3-1-15,3-13 0 16,3 6-7-16,3-14-2 16,4 5-23-16,2-8-10 15,3 6-30-15,12-3-13 0,0 5-36 16</inkml:trace>
  <inkml:trace contextRef="#ctx0" brushRef="#br1" timeOffset="338112.7946">5652 8670 208 0,'-15'-5'77'0,"15"5"-42"0,-6-10-21 0,6 7 20 15,3-2-19-15,-3 2-8 31,6-2 1-31,0-1 2 0,6-12-5 16,-3 2 1-16,9-5 4 0,-3 5-6 16,2-5-2-16,1 2-1 15,6-7 1-15,-6 5-1 16,15-3-1-16,-7 3 1 16,16-3 1-16,-6 3-3 15,9-1-2-15,-7 4 4 0,4-1 1 16,-6 6 0-16,8 5 1 15,-5 0 11-15,6 14 8 16,-7-1-5-16,4 6-2 16,-6-4 0-16,-1 20 1 15,-2-9-5-15,0 14-1 16,-6-3-4-16,-4 14 1 16,-2-9-4-16,0 6-2 15,-3-9 0-15,-3 9 1 16,0-8-25-16,-3 5-12 15,0-5-37-15,-3 2-15 16,-1-5-38 0</inkml:trace>
  <inkml:trace contextRef="#ctx0" brushRef="#br1" timeOffset="338460.1945">6527 8856 228 0,'-6'8'88'0,"6"-8"-48"0,-3-6-27 15,3 4 24-15,3 4-12 16,0-2-3-16,6 6-1 0,-3-1 1 16,6 5-12-16,-3-2 3 0,6 6 3 15,-3-4-4-15,5 9-2 16,-2-3-5-16,9-6-4 16,-3 1 8-16,6 2 4 15,-6-2 2-15,2-6 4 0,-2 0 0 31,-3-10 3-31,-3 2-10 16,3-13-4-16,-6 0-3 0,-3-10 1 16,-3 5-3-16,0-6-2 15,-3 4 0-15,0-7-1 16,-3 4-7-16,0 0-3 16,0 2-32-16,0 3-15 15,0 2-50-15,-3-5-21 0,0 3-2 16</inkml:trace>
  <inkml:trace contextRef="#ctx0" brushRef="#br1" timeOffset="339364.876">5887 9541 128 0,'-3'8'49'0,"3"-8"-26"0,-3 2-1 0,3-2 23 0,0 0-19 16,0 0-4-16,-3-2 0 16,0-1 0-16,-3-5-11 15,0 3 2-15,0-6 1 0,0 1 1 16,0-3 1-16,0 2-6 16,-2-15-2-16,2 4-2 15,-3-12-1-15,0 5-6 0,0-11 1 16,0 8 0-16,3-10 0 15,0 8 0-15,3-14 0 16,0 8-3-16,6-15 2 16,0 7 3-16,0 1 1 15,0 4-4-15,3 1 1 16,0 5 0 0,3 2 0-16,0 6 0 15,6 3 0-15,-4 2 0 16,13 3 0-16,-3 2 0 0,6 1 0 15,-3 2 0-15,5 5 0 16,-5 3 0-16,6 6 0 16,-6-1 0-16,0 8 0 15,-3 1 2-15,-1 4 1 0,-2 1 1 16,0 7 0-16,-3-2 6 16,-3 16 6-16,-3-5-6 15,-3 20-3-15,0-7 0 16,-3 7 2-16,0-7-4 15,-6 21-1-15,0-13 0 16,-9 5 0 0,3-8 0-16,-9 0 0 15,3-6-2-15,-9-2-2 16,3-5-2-16,-8-6 1 16,2-2 1-16,-3-5 2 15,3-3-14-15,1-8-5 16,2 0-26-16,0-6-11 15,3 1-72-15,0-8-38 16,3 2 81-16</inkml:trace>
  <inkml:trace contextRef="#ctx0" brushRef="#br1" timeOffset="341181.8246">6203 9345 140 0,'0'3'55'0,"0"-3"-30"0,3-11-12 0,0 9 17 15,0-1-6-15,-1 0-2 0,4 1 3 16,0-1 1-16,0 0-13 16,0 3 1-16,3 3 0 0,0 0-1 15,3 2 0-15,0 0-3 0,6 6-1 16,-3-3 3-16,3 5 3 15,-1 0-6-15,4 3-3 32,-3 0-1-32,0 2-1 0,-3-2 4 15,3 3 3-15,-3-3 2 16,0 7 3-16,-4-1-9 16,1 9-2-16,0-4 1 15,0 13 3-15,-3-9-2 16,3 9 1-16,-3-6-1 15,0 9 1-15,0-6 0 0,3 13 0 16,-3-8-4-16,2 14-3 16,1-8 2-16,3 10 0 15,12 37-4-15,6-2 1 16,0-3 2-16,2-8 1 16,1-3-1-16,6-5-2 15,-4 8 1-15,-2 0 1 0,0 3-3 16,0-1-2-16,5-2 4 15,7 3 1-15,5 5 0 16,4-3 1-16,0-5-2 0,-4 6 2 16,4 7-2-16,8-2-1 15,7-6-2-15,5-5 1 32,-6 3 1-32,1-3 0 15,11 0 0-15,24 8 0 0,-11-8-3 16,-7-16 2-16,6-8 1 15,6-2 2-15,-2-6-1 16,-7-3-1-16,3-7 1 16,9-8 1-16,-3-8-3 15,-5-8 0-15,8-6 1 0,0-10 0 16,-3-10 0-16,-5-4 0 16,2-10-3-16,3-7 2 15,-3-1 1-15,-12-5 2 16,-2-3-3-16,5-15 0 15,0-14 1-15,4-5 0 16,-19 8-3 0,-5-3 2-16,-1-8 1 15,3-8 2-15,-2 3-3 16,-4 8 0-16,-5 3 1 16,-6-6 0-16,-7-5 2 15,-2-5 1-15,-6 13-1 0,2-3-2 16,-2-8 1-16,0-5-1 15,-7 3-3-15,-2 2 0 0,-3 3 4 16,0-10 3-16,-7 2-1 16,-2 5-2-16,-3 6-3 15,3-1-1-15,-3-4 2 16,-6 39 2-16,-3 5 0 16,0-18-1-16,0 10 1 15,3-15 1-15,3-56-1 0,-6 58-1 16,0 8 1-16,2-5-1 15,4 7 0-15,0-15 0 16,-3 11 0-16,9-17 0 16,-3 14 0-16,9-8 0 15,-6 8 0-15,8-16 0 16,-2 10-3 0,3-10 2-16,-3 13 1 15,6-5 0-15,-7 8 0 16,7-14 2-16,-3 14-1 15,3-5-1-15,-4 10 1 0,13-5-1 16,-6 7 0-16,9-2 2 16,-7 8-1-16,7-7-1 15,-6 7 1-15,2-3-1 16,-5 8 0-16,12-7 0 0,-7 10 0 16,7-3 0-16,-6 6 0 15,5-4 0-15,-5 7 0 16,6-1 2-16,-6 6-1 15,2-4 2-15,-2 7-2 16,6-4-1 0,-7 3 1-16,10 3-1 15,-6 3 0-15,5-4 2 16,-5 4 1-16,2-1 1 16,-8 4-5-16,6-1 1 15,-6 2 2-15,8 4 1 16,-5 2-1-16,9-3-2 15,-7 3 1-15,7 3-1 0,-6 0 0 16,2 0 2-16,-5-1-1 16,8 4-1-16,-5-1 1 0,6 0 1 15,-7 1 3-15,7-1 4 16,-6 0-2-16,5 3 1 16,-8 0-3-16,3 6 0 15,-7-4-1-15,4 6 2 0,-6 0-1 16,6 5 0-16,-7-2 1 15,7 8 1-15,-6-4 1 16,2 9 0-16,-5-5-4 16,0 12-1-16,-3-4-1 15,0 10-2-15,-7-5 1 32,-2 2 1-32,-3-2-8 0,0 0-1 15,-3-6-9-15,-6 1-5 16,0-4-5-16,-3 1 1 15,-3-5 5-15,0-1 4 16,0-2-3-16,-3-3-1 16,0-2-7-16,0-3 0 15,0 0-10-15,0-3-2 0,0 0-23 16,-3-2-8-16,3 0-42 16</inkml:trace>
  <inkml:trace contextRef="#ctx0" brushRef="#br1" timeOffset="341650.3771">13540 8086 272 0,'-3'-11'104'0,"3"11"-56"0,0-3-34 0,0 3 28 16,3 0-12-16,0 0 0 15,3-5-2-15,-3 3 2 16,6 4-16-16,-3 1 3 0,6 5 1 16,-4 0-4-16,4 8 2 15,0-3-5-15,3 11 1 0,-3-6-3 16,3 9 2-16,-3-6-4 15,3 3-2-15,0-6 2 16,2 1 2-16,-2-4-6 16,3-1-4-16,-3-4 2 0,3-2 3 15,-3-2-1-15,3-12 0 32,-3 1 1-32,5-19 0 15,-2 6-2-15,9-22 1 0,-6 6-7 16,9-11 1-16,-4 5-19 15,7-13-8-15,-6 8-22 16,6-5-7-16,-6 7-86 16,-1 1-73-1,-2 8 77-15</inkml:trace>
  <inkml:trace contextRef="#ctx0" brushRef="#br2" timeOffset="359182.3586">2336 14399 220 0,'-9'0'82'0,"9"2"-44"0,0 1-7 16,0 0 29-16,0 2-19 15,0 3-8 1,-6 2-7-16,3 12 0 16,0 9-14-16,0 12 0 0,-3 4 1 15,0 1-5-15,0 2 0 16,3-5-4-16,0 0-1 15,0-8-1-15,6-5-2 16,6-3-2-16,-3-8 1 16,0-2-26-16,0-9-11 0,0-7-17 15,0-6-5-15,3-5 10 16,-6-2 7-16,0-3 23 16,-3-3 9-16,0 0 8 15,0-3 2-15,3 3 3 0,3 1 1 16,0 1 1-16,3 1 2 15,3 2-1-15,3 1 2 16,-1 2 0-16,4 0 1 16,0 5 7-16,-6 1 2 0,6 4 5 15,-3 4 3-15,0 2 0 16,-3 2 0-16,-6 3 1 16,-3 3 1-16,3 0-3 31,-12 5-3-31,0 0-5 0,0 3-2 15,-3 0-8-15,-3 0-2 16,0-3-2-16,-6-2 1 16,3-4-4-16,-6-1 0 15,0-6-19-15,1-3-9 16,2-2-47-16,-3-6-21 16,12-2-37-16</inkml:trace>
  <inkml:trace contextRef="#ctx0" brushRef="#br2" timeOffset="359829.6206">2503 14631 188 0,'-6'-10'71'0,"9"5"-38"0,-6-3-3 0,3 8 26 16,3-6-15-16,0 1-6 15,0 0-9-15,0-1-5 16,3 4-11-16,3 2 2 0,2 2 2 0,1 1-3 15,-6 5-1-15,6 3 0 16,0 2 1-16,0 0 1 16,-3 6 0-16,3-1 2 15,-3 1 2-15,-3 2 2 16,0 3 3-16,-3 2-5 16,-3 6-1-16,-3 5-5 0,-3 5 1 15,-3 1-2-15,-3 2 0 16,-3-6-1-16,-6-4 2 15,0-6-3-15,-17-3 1 16,2-5-7-16,-6-5-1 16,1-3-7-16,2-5 0 31,3-5-21-31,3 0-7 0,4-6-22 0,-1-5-6 16,3-2-68-16,3-6-28 15,1 0 37 1</inkml:trace>
  <inkml:trace contextRef="#ctx0" brushRef="#br2" timeOffset="361589.9552">3339 14581 236 0,'12'-8'90'0,"-3"6"-48"0,0-4-20 0,-9 6 26 16,6-2-12-16,0 2-1 15,-3 0-5-15,0 2 1 16,0 4-17-16,0 4-1 0,-3 9 0 15,-3 5-7-15,0 2-1 16,-6 6-1-16,-3 2 0 16,-6 1-2-1,-3 2-2-15,-3-3 3 16,1 0 0-16,-1-2-4 16,3-3 1-16,3-8 4 0,3-2 2 15,6-6-2-15,6-2-3 16,9-3 0-16,6-3-1 15,6-2-3-15,12-1 2 16,0 1 1-16,2 0 0 0,7-1 0 16,6-2 2-16,-1 3-1 15,1-3 2-15,-3 2-2 16,-7-2-1-16,-2 0-32 16,-9 0-14-16,-6-2-41 15,-6-6-15-15,-6-8-32 16</inkml:trace>
  <inkml:trace contextRef="#ctx0" brushRef="#br2" timeOffset="361859.4285">3464 14645 288 0,'-3'-6'110'0,"3"6"-60"0,0 0-25 0,0 0 31 16,0 6-19-16,0 4-4 15,-3 9-10-15,3-6-5 16,-3 13-10-16,-3 6-1 0,0 11 3 16,-3 4-6-16,0 6 0 15,1 3-4-15,-1-9-1 16,3 1 1-16,0-6 2 0,3-2-12 16,0-6-3-16,0 3-36 15,3-5-15-15,0-5-66 16,3-4-63-1,-6-4 67-15</inkml:trace>
  <inkml:trace contextRef="#ctx0" brushRef="#br2" timeOffset="362822.6776">3911 14531 212 0,'-3'-16'79'0,"-3"3"-42"0,0-6-26 0,6 11 21 16,0 0-6-16,-3-2-1 15,0-1-2-15,0-2-3 16,0 0-10-16,-3 2 5 0,0 3 4 16,0 3 1-16,0 2 0 15,0 6-4-15,0 8-2 0,0 10-6 16,0 10-3-16,0 14 0 15,0 11-1-15,0 8 0 16,0 12 0-16,0 6-5 16,1 3 1-16,-1-8 0 15,3-11 0-15,0-8-3 16,3-8 2-16,0-5-17 0,0-8-5 16,0-8-57-16,3-10-25 15,0-19-28 1</inkml:trace>
  <inkml:trace contextRef="#ctx0" brushRef="#br2" timeOffset="363021.8595">3646 14986 332 0,'-18'-19'126'0,"15"17"-68"0,0-9-50 0,3 6 29 16,3-3-21-16,6 3-4 15,3-1-7-15,3 1-2 16,5 3-1-16,1 2-4 0,0 0 1 15,0 0 1-15,3 0 2 16,0 0-17-16,2 0-6 0,7-3-52 16,0-5-22-16,-3 0-39 15</inkml:trace>
  <inkml:trace contextRef="#ctx0" brushRef="#br2" timeOffset="363422.5426">4167 14531 384 0,'-12'3'143'0,"12"-3"-78"0,0 0-49 0,0 0 35 0,0 0-25 31,0 0-6-31,6 0-6 0,-3 0-2 16,3 0-6-16,0 0-6 0,2-3-1 15,1 3 1-15,0 0 2 16,3 0-3-16,0 0 0 16,0-3 1-16,3 1 2 15,0-1-1-15,0 0-1 16,-3 3 1-16,0 3 1 0,-10 5 1 16,-4 5 1-16,-4 6 0 15,-3 4 2-15,-3 7 1 16,-3-1 3-16,0 5-5 15,0-2-3-15,3-3-8 16,0 0-1-16,3 3-39 16,6 0-17-1,3-3-121 1,-3-3-69-16,-9-5 118 16</inkml:trace>
  <inkml:trace contextRef="#ctx0" brushRef="#br2" timeOffset="368692.0449">208 13930 220 0,'-9'0'85'0,"9"-10"-46"0,3 18-57 0,3-6 11 16,0-2 0-16,6 3 3 15,8-3 1-15,1 3 2 16,9-1 1-16,6 1-3 0,-3 0 2 15,14-1 1 1,-2-2 0-16,-1 0 0 0,16-2 2 16,0 2-3-16,8-3-2 15,3 0 2-15,-8 1 2 16,17-4 2-16,4 1 1 0,8 0-2 16,-9-1-2-16,15 4 1 15,1-3 1-15,5 5-1 31,6-3 2-31,6-2 0 0,6-1 3 16,-3 4-3-16,9-4 0 16,6 1-1-16,9 2 1 15,-3-2-2-15,6 2-1 16,15 3 1-16,-4-2-1 16,7-3 0-16,9 2 2 15,-1-2-1-15,10-1-1 0,-1 1 1 16,1-3-1-16,8-3 0 15,7 1 0-15,-1-3-3 16,10 2 0-16,-7-2 2 16,13 2 2-16,41-5 0 15,-15 6-1-15,0-3 1 16,-15-3 1 0,9 0 1-16,-12-3 1 15,13 6-5-15,2 3 1 16,-3-1-2-16,3 3 0 0,-9 3 4 15,9 2 1-15,-14 0-1 16,17 3-2-16,-3 0 1 16,-3 0 1-16,6 0-3 15,-11 0 0-15,11 0-1 0,-3 0 0 16,6 0 2-16,-3 0 2 16,-6-2-1-16,9-1 2 15,-9 0-4-15,16 1 0 16,-10-3 1-16,-3 2 0 15,3 0 0-15,0 1 0 16,12-1 6-16,-9 0 4 0,-3-2-5 16,9 2-3-16,-9-2 1 15,13 5 0-15,-10 0-1 16,-3 3-2-16,6-1 1 16,3 1-1-16,0-3 0 15,-3 0 0-15,-3 0 0 16,6 3 2-1,-3-3-1-15,0 2 2 16,-3-2-2-16,1 3-1 16,2 0 1-16,-3-1-1 0,0-2 0 15,-6 3 2-15,-3 0-3 16,0-1 0-16,-8 1 1 16,2 2 2-16,-9-2-3 15,3-1 0-15,1 4 1 0,-1-4 2 16,-3 1-1-16,-6-3 2 15,-2 3-2-15,-4-3-1 16,-2 2 1-16,-1-2-1 16,-3 6 0-16,-5 4 0 15,-4-5-3-15,4 6 2 16,-10-3 1 0,10-3 0-16,-10 1 0 15,-2-4 2-15,0 3-1 16,-7-5-1-16,-5 3 1 15,-3 2 1-15,2-2-1 16,-5 0 2-16,-6-3-4 16,-9 2 0-16,-7 1 1 15,-11 2 0-15,6-2-3 0,-12 2 2 16,-9-2-10-16,9 0-5 16,-5-3-63-1,2 2-54-15,-18-2 43 0</inkml:trace>
  <inkml:trace contextRef="#ctx0" brushRef="#br2" timeOffset="374504.7155">4670 14801 296 0,'-12'2'112'0,"12"1"-60"0,-3 0-25 0,3-3 34 15,0 0-30-15,0 0-11 16,0 0-13-16,0 2-6 15,0 1 0-15,0 0-28 0,0-1-9 16,0 4-75-16,9-4-30 16</inkml:trace>
  <inkml:trace contextRef="#ctx0" brushRef="#br2" timeOffset="374673.6713">4670 15087 292 0,'-15'13'110'0,"12"-13"-60"0,-3 0-36 0,6 0 26 16,0 0-27-16,0 0-6 16,0 0-18-16,0 0-9 15,0 0-71-15,6 0-30 16,0-3 11-16,9 0 8 16</inkml:trace>
  <inkml:trace contextRef="#ctx0" brushRef="#br2" timeOffset="376085.8982">5268 15269 212 0,'-21'3'82'0,"15"-3"-44"0,-6 0-9 0,9 0 30 15,-3-3-10-15,0 0-4 16,0 3-14-16,3 0-7 16,3-2-14-16,0 2-4 0,9-3 0 15,6 1 1-15,6-1 1 0,6-2-2 16,0 2 1-16,5-2-2 16,7-1 0-16,12 1-3 15,5 0 1-15,7-1-2 16,-10 1-1-16,-2 0 1 15,0 2 1-15,-4-2-1 16,4 2 2 0,-7 1-2-16,-2-1-1 15,-3 0 1-15,-6 3 1 16,-7 0-1-16,-2 0 2 16,-6-2-9-16,-3 2-3 15,-3 0-39-15,-3 0-19 16,-3 2-93-1</inkml:trace>
  <inkml:trace contextRef="#ctx0" brushRef="#br2" timeOffset="376901.7105">7069 15171 200 0,'-12'3'74'0,"9"-3"-40"0,-3 0 0 0,3 0 29 15,0 0-15 1,3 0-4-16,0 0-15 15,0 0-4-15,6-3-14 0,3 1 2 0,3-1 3 16,12-2-2-16,5 2 0 16,10 0-6-16,3 1-3 15,2 2 4-15,-2-3 4 16,3 0-7-16,-1 1-3 16,10-1-2-16,-3 0-1 0,-4 1 0 15,-2-1 2-15,-7 1 1 16,-2-1 1-16,-6 0-2 15,-6 3 1-15,-6 3-22 16,-3 0-9-16,-4-1-52 16,1 1-24-16,-12 2-47 15</inkml:trace>
  <inkml:trace contextRef="#ctx0" brushRef="#br2" timeOffset="377603.0108">8828 15105 252 0,'-12'0'96'0,"9"0"-52"0,0 5-23 0,0-7 30 0,3 2-14 16,0 0-3-16,0 0-7 16,9 0 0-16,3 0-15 15,9 0 2-15,3 0 0 0,5-6-1 16,4 6 2-16,0 0-6 15,6 0-3-15,11-2-3 32,7-4 0-32,-1-1-2 0,1-4-1 15,-4 0 1-15,-5 1 1 16,-3 2 1-16,-4 0 1 16,-2 3-5-16,-6 2 1 15,-6 3-29-15,-4 3-10 16,-2-1-47-16,-3 1-20 15,0 2-39-15</inkml:trace>
  <inkml:trace contextRef="#ctx0" brushRef="#br2" timeOffset="378303.0852">10715 15087 292 0,'-9'0'110'0,"6"2"-60"0,0 1-34 0,3-3 27 16,0 0-12-16,0 0-3 16,6 0-3-16,3 0-1 15,9 2-13-15,9-2 0 0,5 3 0 16,7-3-2-16,3-3 2 16,-1 1-4-16,4 2-2 15,3 0-2 1,14-3 0-16,1 1-2 15,-1-4 2-15,-8-2-2 16,-7 3 2-16,-2-3-2 0,-6 0 2 16,-6 3-4-16,-7 0 0 15,-5-1-23-15,-6 4-10 16,-3 2-42-16,-6 0-16 16,0 2-62-16</inkml:trace>
  <inkml:trace contextRef="#ctx0" brushRef="#br2" timeOffset="379036.2969">12980 15105 212 0,'-9'0'82'0,"15"-3"-44"0,-9 1-3 0,3-1 34 15,0 3-17-15,3-3-8 16,3 1-8-16,-3-1-1 15,9-2-13-15,3 0-3 16,0 2-5-16,3 0 1 16,6 1-6-16,8 2-3 15,7-3-3 1,6 0-3-16,5 1 1 16,-2-4 1-1,-4 1 1-15,1 0 1 0,-3 0-2 16,2 2-2-16,1 0 1 15,-6-2 1-15,-6 2-1 16,-7 3-1-16,-2-2-21 16,-6 2-9-16,-3 2-34 0,-3 1-13 15,0 0-86 1</inkml:trace>
  <inkml:trace contextRef="#ctx0" brushRef="#br2" timeOffset="379772.9431">15111 15171 232 0,'-11'-2'88'0,"11"2"-48"0,-6-6-1 0,6 4 35 0,0-1-16 15,0 3-6-15,-3-3-15 16,3 3-4-16,0-2-18 16,0-1-2-16,6 0-2 0,0 3 0 15,11-2 3-15,-2-1-3 16,21 3 1-16,-6 0-5 15,17 0-2-15,-8 0-2 0,24-3 0 16,-13 1-2-16,16-3-1 16,-10 2 1-16,4 0 1 15,-10 1 1-15,1-1 3 0,-6 0-3 16,-4 3-2-16,-8 0 0 16,-3-2 1-16,-6-1 1 31,-4 0 1-31,-2 1-18 0,-3-1-7 15,-3 0-26-15,-3 3-7 16,0 0-67-16,6 0-29 16,0 0 6-1</inkml:trace>
  <inkml:trace contextRef="#ctx0" brushRef="#br2" timeOffset="380655.6754">17409 15177 200 0,'-3'-3'74'0,"3"3"-40"0,0-3-2 0,0 1 27 16,0-1-1-16,0 3 3 15,-3 0-10-15,3 0-4 16,-3 0-26-16,0 0 5 0,0 0 2 16,3 0-2-16,0 0-1 15,0 0-5 1,6-3-2-16,0 3-8 16,9-2-2-16,-3 2-4 15,15-3-1-15,-6 0-1 16,23 1 1-16,-8-1-2 15,21-2-1-15,-10-1 1 16,16 1-1-16,-10 0 2 0,13 0 1 16,-10-1-1-16,4 1-2 15,-9 0 1-15,-7-1 1 0,-5 4 1 16,-6-1 1-16,-7 0-5 16,-2 1 1-16,-3-1 0 15,-3 1 0-15,0-1-9 16,-3 0-4-16,-3 1-9 15,0-1-3 1,-4 3-14-16,1 0-5 16,0 0-36-16,-3 0-16 15,0 0-66 1</inkml:trace>
  <inkml:trace contextRef="#ctx0" brushRef="#br2" timeOffset="383113.7738">5286 14637 204 0,'0'-3'77'0,"0"-2"-42"0,-3 5 3 0,3 0 32 0,0 0-10 15,0 0-2-15,0 0-16 16,6 0-6-16,-6 0-20 16,3-5 1-16,3-1 1 0,0 1-8 15,3 0-3-15,3-6-2 31,-1 0-1-31,1-2-2 0,0-3-2 16,0-2 1-16,3 2-1 16,0 0 0-16,0-2 0 15,0-4 0-15,0 1 2 16,-4 3-1-16,1 2-1 16,0 3 1-16,-6 2 1 15,0 3 1-15,-3 3 1 0,-3 5-2 16,0 5-2-16,-3 8 1 15,0 3 1-15,-3 11 1 16,0 12 1-16,-3 12 2 16,0-4 1-16,0 4-1 0,1 1-1 15,-1-7-1-15,0 3 2 32,3-3-3-32,0-3 0 15,3-5-6-15,0-2 0 16,3-6-12-16,0-3-6 0,3-4-28 15,0-4-11-15,3-2-125 16</inkml:trace>
  <inkml:trace contextRef="#ctx0" brushRef="#br2" timeOffset="383593.1271">7134 14518 336 0,'-30'10'126'0,"28"-15"-68"0,-4 8-43 0,6-3 31 16</inkml:trace>
  <inkml:trace contextRef="#ctx0" brushRef="#br2" timeOffset="383914.9302">7099 14515 609 0,'5'-11'13'15,"4"1"-8"-15,6-1-4 0,3-2-1 0,6-5 0 16,0-1 2-16,3 1-3 16,-1-1-2-16,4-2 2 15,-3 0 2-15,-6-1 0 16,-3 4 2-16,-4 5-2 15,-2 2-1-15,-3 3 5 16,-3 8 1-16,0 8 2 0,-3 3 0 16,0 2 4-16,-3 8 3 15,0 6-6-15,0 7-1 16,0 8-2-16,-3 9-1 16,0-1-1-16,0-3 0 15,-3 1-2-15,3 0-2 31,-3-6 1-31,3-5 1 0,0-2-1 16,3-1 2-16,-3-2-24 16,3-6-8-16,0-2-50 15,6-3-21-15,0-5-65 16</inkml:trace>
  <inkml:trace contextRef="#ctx0" brushRef="#br2" timeOffset="384795.0361">8789 14639 280 0,'-15'8'104'0,"12"-2"-56"0,-9-6-25 0,12 0 29 16,-3 0-18-16,3-3-7 15,0 3-10-15,6-8-3 0,3-3-8 16,3 1-4-16,0-6 1 0,3-3-2 15,3-4-1-15,0 2 1 16,0-3 1-16,-1 0-1 0,1 0-1 16,-3 0 1-16,3 3-1 15,-3 3 0-15,0 2 2 32,-3 2-1-32,-3 4-1 0,-3 2-2 15,0 0 1-15,0 3 1 16,-3 2 2-16,0 0-1 15,-3 3 2-15,0 0-2 16,0 0 2-16,0 3 2 16,0 2 4-16,0 3-2 15,-3 3 1-15,0 5-1 0,0 2 1 16,0 9-2-16,0 7 1 16,-3 11-6-16,0 0-1 15,3 0 2-15,0 0 1 16,-3 3-4-16,3-6 1 15,3 0-2-15,0 3 0 16,0 0 4 0,3-2 1-16,3-4-32 15,3-2-15-15,0-2-62 0,6-3-27 16,-1-3-5 0</inkml:trace>
  <inkml:trace contextRef="#ctx0" brushRef="#br2" timeOffset="385734.3932">10700 14653 232 0,'-12'16'88'0,"9"-16"-48"0,0 2-16 0,3-2 29 16,0 0-18-16,0 0-7 0,3 0-4 15,3-2 1-15,0-6-13 0,3 0 0 0,0-3 1 16,3-5-5-16,3-2-2 16,0-4-1-16,3 1 1 15,-4-2-3-15,4-1 0 16,0-5-3-16,0-1-1 16,0 1 1-16,0 0 0 15,-3 0 0-15,-3 5 0 0,-1 3 0 16,-2 3 0-16,-3 2 2 15,0 3 1-15,0 2-1 16,-3 3-2-16,0 0-2 16,0 5 1-16,-3 3 1 15,0 3 0-15,0 5 0 32,0 0 2-32,-3 3 3 0,0 2 2 15,0 5 1-15,-3 3 0 16,3 6-4-16,-3-1-3 15,0 9 2-15,0 7 2 16,1 6-2-16,-1-3 0 16,0-6-1-16,0 4 1 15,3 2-2-15,0-6-1 0,0-4 3 0,0-1 0 16,0 1-1-16,3-1 1 16,0-2-4-16,0-3-2 15,0-3-18-15,0-5-9 16,3-2-42-16,0-6-16 15,0-5-64 17</inkml:trace>
  <inkml:trace contextRef="#ctx0" brushRef="#br2" timeOffset="386766.9567">12968 14687 264 0,'-9'8'99'0,"9"0"-54"0,-3 2-31 0,3-7 26 16,0 0-11-16,3-1-2 15,0 1-11-15,3-3-3 16,0 0-7-16,3-3 5 0,0-2 2 15,3-3-2-15,-3-5 1 0,0 0-7 16,3-8-1-16,0-3-2 16,0-5-2-16,0 0 1 15,-1-1 1-15,4-1-1 16,0-1-1-16,-3 0 1 16,-3 6 1-16,3-3-1 15,-3 5-1 1,0 3 1-16,-3 5 1 15,0 0-3-15,-3 3 0 16,0-1 1-16,0 7 2 16,-3-1-1-16,0 2-1 15,-3 4-2-15,3 2 1 16,-3 0 1-16,0 2 2 16,0 6 1-16,0 0 1 0,0 3 2 0,0-1 1 15,0 4-1-15,0 4 1 16,0 1 0-16,0 2 1 15,0 5-2-15,0 9 1 16,0 2-4-16,0 5 0 16,0 3-1-16,0-3-2 15,0 3 3-15,0 0 0 0,0-5-1 16,0 5 1-16,3-3-2 16,0 1-1-16,0-6 1 15,0-3-1-15,0-8-5 16,0-2-1-16,0-3-28 15,0-7-13-15,3-4-48 16,-3-10-108 15</inkml:trace>
  <inkml:trace contextRef="#ctx0" brushRef="#br2" timeOffset="387819.1971">15091 14761 236 0,'-6'5'88'0,"6"-5"-48"0,-3 3-23 15,3-3 27-15,0 0-14 0,0 0-3 16,0 0-2-16,0 0 1 16,3-3-14-16,0 1-5 0,3-4-2 15,0 1 1-15,2-8 3 16,-2 2-4-16,6-5-1 16,-3 3-4-16,9-11-1 0,-3 1 1 31,9-6 2-31,-6 2-1 0,5-5-1 15,-2 6 1-15,0-3-1 16,-3 5 0-16,0 0 2 16,0 6-1-16,-6-1-1 15,0 3 1-15,-4 0-1 16,1 3 0-16,-3 0 0 16,0 2 0-16,0 3 0 0,0 0 0 15,-3 3 0-15,0 0 6 16,0 0 6-16,-3-1-6 15,0 6-1-15,0 0-1 16,0 3 2-16,0 0-3 16,-3 2 0-16,3 0 3 15,-3 8 3-15,3-2-2 0,-3 10-2 16,0-2 0-16,0 12-1 16,0-4 2-16,0 13 1 15,0-6-3-15,-3 6-3 16,3-6 0-16,-3 8-1 15,3-5 0-15,0 6 0 0,1-9 0 32,-1 3 0-32,0-5-16 0,0 0-4 15,0-6-30-15,0 1-10 16,3-4-37-16,0 1-16 16,0-3-9-1</inkml:trace>
  <inkml:trace contextRef="#ctx0" brushRef="#br2" timeOffset="388854.0376">17448 14751 216 0,'-21'-3'82'0,"21"3"-44"0,-6-3-9 0,6 3 30 16,0-2-21-16,0 2-9 16,0-3-13-16,0 0-6 15,6-2-5-15,-3 2-2 0,6-5 3 16,0 0-3-16,3-5 0 16,-3 3-1-16,3-9 1 15,-3 1-2 1,3-9-1-16,-3 6 1 15,2-5-1-15,1 4 0 16,0 1 0-16,-3 3 2 16,0-1 1-16,-3 3-1 15,0 3-2-15,0 0-2 16,0 2 1-16,-3 3 1 16,0 0 2-16,0 3-1 0,0 0-1 15,-3 2 5-15,0 3 4 16,0 0-7-16,0 5-1 15,0-2 3-15,-3 10 2 0,3 1 0 16,-3 7-1-16,0-3-1 16,0 9 2-16,0-3-3 15,-3 7 0-15,0-4 3 0,0 4 1 16,0-1-3-16,0 9-1 16,0-7-1-16,0 2-2 15,3-4 1-15,-3 4 1 16,3-5-1-16,0 3-1 15,0-6-2-15,0 1 1 32,0-4 1-32,1 4 2 0,-1-6-1 15,0-2 2-15,3-3-2 16,0-1-1-16,0-1-8 16,0-4-3-16,0-2-12 15,0 0-5-15,0-3-34 16,0-7-12-16,0-1-63 15</inkml:trace>
  <inkml:trace contextRef="#ctx0" brushRef="#br2" timeOffset="392974.9316">4488 15923 228 0,'-3'-16'88'0,"-3"10"-48"0,6 6-23 16,0-5 25-16,0 0-5 15,-3 0 1-15,0 2-8 0,-3 0-4 16,0 3-14-16,-3 3 3 0,0 0 3 16,-5 2-4-16,-1 3 0 15,-9 5-6-15,0 3 0 0,0 10-1 16,0 3 1-16,1 9-2 16,-1 4-1-16,3 8 8 15,0 3 6-15,3-8-12 16,6 0-4-16,3-3-4 15,6-2-1-15,3-3 0 16,3 3-2 0,3-3 3-16,3-3 2 15,3-5-2-15,0 0 0 16,3-2-4-16,3-6 1 16,3-2-14-16,0-1-3 15,-1-7-29-15,1 2-10 16,0-5-62-1,0-6-68-15,-6-2 61 0</inkml:trace>
  <inkml:trace contextRef="#ctx0" brushRef="#br2" timeOffset="393675.1336">4685 16068 244 0,'3'-5'90'0,"-1"0"-48"0,1 2-27 0,-3 3 26 15,0 0-9-15,0 0-1 16,0 0-4-16,0 0 0 15,3 0-15-15,-3 3 0 0,0 2-1 32,0 3-2-32,-3 0 0 0,0 13-3 15,-2 0 1-15,-4 3-2 16,0 5 0-16,-6-3-1 16,3-2 0-16,0 3 0 15,0-3 2-15,0-6-3 16,-3-2-2-16,3-3 4 15,0-5 4-15,4 5-7 0,2-5-1 16,3-2-3-16,0-4-2 16,6 3 0-16,3-2 3 15,3 0 0-15,-1-3 1 16,1 0 0-16,9-3 2 16,3 0 1-16,9-2 1 15,6 3-2-15,-1-1-2 0,4-2 1 16,0-1-1-16,-4-2 0 15,-2 3 0-15,-6-3 0 0,0 8 2 16,-3 0-12-16,-7 0-6 16,1 0-13-16,-3 0-5 15,-3 5-20-15,0-2-7 32</inkml:trace>
  <inkml:trace contextRef="#ctx0" brushRef="#br2" timeOffset="394175.8793">4857 16005 160 0,'-3'-6'63'0,"3"1"-34"0,3 0 1 16,-3 5 26-16,0 0-15 0,0 0-4 16,0 0-4-16,0 0 1 15,3 0-18-15,0 2 2 0,0 4 2 16,-3 2-2-16,0 0 1 15,0 5-1-15,0 0-2 0,-3 6-2 16,0 2 1-16,-3 10-4 16,0 4 1-16,-3 10-3 15,-3-5 0-15,1-1-3 16,-1 4-1-16,0-4-3 16,0-4-2-16,0 2 3 15,0 0 0-15,3 0-4 0,0-5-1 16,3 5 1-16,0-8 0 15,6-3-8-15,0 1-4 16,0-6-18-16,6-3-5 16,0-2-21-16,3 0-6 15,-3-3-22-15,3-2-7 32,0 2-16-32</inkml:trace>
  <inkml:trace contextRef="#ctx0" brushRef="#br2" timeOffset="421488.3705">5378 16447 208 0,'9'0'79'0,"-9"0"-42"0,3-3-19 0,0 0 23 15,0 3 3-15,0 0 3 32,-3 3-3-32,0 0-3 15,0 2-22-15,0 0-3 0,0 0 1 16,0 3-7-16,-9 6-3 16,3-4-4-16,-6 11 0 0,3-2-4 15,-6 2 0-15,3-2-17 16,-5 7-5-16,2-8-38 0,0-4-15 15,3 2-68 1</inkml:trace>
  <inkml:trace contextRef="#ctx0" brushRef="#br2" timeOffset="424147.7886">5801 15962 240 0,'-3'-5'90'0,"3"5"-48"0,0-5-34 0,0 2 24 16,0-10-5-16,0-3 4 15,0 5-11-15,0 1-2 16,3 12-10-16,0-2-3 0,3 0-1 16,0 0-2-16,6 0 1 15,-4 0-2-15,10 0 2 0,-3 6-2 16,9-6 2-16,-3 0-2 0,6 2 2 16,-7-2-2-16,4 3-1 15,-3 0 1-15,0-6 1 16,-3 0 10-16,-3 9 7 15,-3-1-1-15,0 3-1 16,-4 3-5-16,-2-1-2 16,-6-10 5 15,-9 19-9-15,1-4 0-16,-13 4-4 15,3-3-2-15,-12 5 1 16,6-5-1-16,-5 8 0 15,5-3 0-15,-6-11 0 0,6-4-3 0,3 4 2 16,3-2-1-16,4-2-2 16,2-4 0-16,6 9 0 15,3-3 0-15,6-6 0 16,-3 1 3-16,9-11 0 16,0 0-2-16,14 19 2 15,-5-3 1-15,15 0 0 0,-6-3 0 16,5-10 2-16,-5-3-1 0,3 18 2 15,-6-2 0-15,0 3 1 16,-3-1 11-16,-7 6 7 16,-2-3-5-16,-9 6-2 15,0-3-4-15,-9-3-2 16,3 6-5-16,-12-6-3 31,4-3 0-31,-19-2-1 0,6-2-9 16,-9-6-4-16,3 0-9 15,-2 0-3-15,2 0-20 16,3-3-9-16,3 0-48 16,6 9-20-16,4-1-7 15</inkml:trace>
  <inkml:trace contextRef="#ctx0" brushRef="#br2" timeOffset="424680.3606">6081 16711 220 0,'0'-13'85'0,"0"13"-46"0,-3-21-35 0,3 18 19 15,0-2 4-15,0 5 8 16,-6-21-5-16,0 2-3 16,-6 6-15-16,3 0 3 0,-6 7 5 0,0-2-2 15,0-7-1-15,0 7-7 16,3 16-2-16,0 2-2 31,1 17 1-31,2-1-4 0,-3 14 0 16,3-11-3-16,0 26-3 15,0-10 2-15,0 11 0 16,3-8-6-16,0 7 0 16,0-10-10-16,3-3-2 15,0 1-25-15,0-12-10 16,3-1-31-16,-3-9-13 0,0-5-3 16</inkml:trace>
  <inkml:trace contextRef="#ctx0" brushRef="#br2" timeOffset="424849.3249">5759 17042 216 0,'6'-37'82'0,"-6"37"-44"0,6-11-27 0,-3 11 23 31,3-8-11-31,0 8-4 16,9-2-8-16,-3-1-5 0,11-2-3 16,-2-1-3-16,9 1 3 0,-6-3-13 15,6 6-3-15,-4-4-62 16,4 6-28-16,-6 0 9 15</inkml:trace>
  <inkml:trace contextRef="#ctx0" brushRef="#br2" timeOffset="485309.0279">10938 15560 116 0,'-12'-10'46'0,"12"10"-24"0,-3-14-4 0,3 12 18 15,0-4-7-15,0 1 0 16,-3-5-7-16,0 2-4 15,0-6-10-15,3 4 1 0,0-6 4 16,0 3-9-16,3-8-2 16,0 2-2-16,6-10 0 31,-3 5-3-31,6-2 2 0,0 4 1 16,3-1 0-16,-3 4 0 15,3 3 0-15,0 3 4 16,3 8 2-16,-4 2 2 15,4 14 2-15,-3-3 4 16,0 13 1-16,0-3-4 16,-3 17 1-16,-3-9-1 0,-6 14 3 15,0-8-3-15,-6 10-1 16,0-8-2-16,-3 9 0 16,0-9-2-16,-3 0 1 15,0-2-4-15,-9-8-2 16,3-3-5-16,-9-13 0 0,7 0-5 31,-13-19-1-31,6 1-2 0,0-9 0 16,3 3 7-16,6-5 2 15,4 3 0-15,5 2 0 16,0 3 2-16,9-1 2 16,0 4-2-16,9 2 0 15,-4 0 3-15,7 0 1 16,0 0 1-16,3 0 0 0,-3 3 0 15,3 0 0-15,-3-1-5 16,3 1 1-16,-4 0 0 16,4-1 2-16,-3 1-12 15,0 0-6-15,-3 0-31 16,0 2-15-16,-3 0-49 16</inkml:trace>
  <inkml:trace contextRef="#ctx0" brushRef="#br2" timeOffset="485825.5173">10864 15616 152 0,'-9'0'57'0,"9"0"-30"0,6-8 4 0,-3 5 24 15,3 0-14-15,0 1-6 16,6-3-9-16,-3-1-3 0,11-7-12 0,-2 2 0 0,6-4 0 15,-3 1-6-15,12-4-3 16,-4 2-1-16,16-5 1 16,-12 2-1-16,9-2-1 15,-7 3-8-15,4-9-5 16,-6 6-24-16,-4 0-9 16,-2 2-42-16,-3 1-50 15,-3 2 45-15</inkml:trace>
  <inkml:trace contextRef="#ctx0" brushRef="#br2" timeOffset="488670.9475">5402 15592 292 0,'-12'-3'110'0,"12"3"-60"0,0-8-32 0,0 6 28 16,3-1-18-16,-3 0-3 15,6-2-6-15,-3 2-1 0,9-7-9 16,-3 2-8-16,12-3-1 0,-4 1 0 15,7-1 2-15,-6 3 1 16,6 0 1 0,-3 0-35-16,3-2-17 15,-4-1-28-15,4 1-13 16,-6 2-38 0</inkml:trace>
  <inkml:trace contextRef="#ctx0" brushRef="#br2" timeOffset="489170.8691">5714 15370 248 0,'-8'29'93'0,"8"-29"-50"0,0-37-19 16,0 29 27-16,2 2-22 15,-2 1-8-15,6 0-7 16,0 0-2-16,9 2-6 0,-6 0 3 0,6 1 1 16,-3-1-1-16,3 8 2 15,-3 1-2-15,0 2 0 16,-3-1 1-16,0 9 1 0,-1-2-5 15,-2 4-2-15,0-2-2 16,-3 5 1-16,-3-2 0 16,-3-1 1-16,0-2-2 15,-3 3 1-15,0-4-2 32,-5-1 2-32,2-1-4 0,-6-2 0 15,3-1-1-15,0 1 0 16,3-3 0-16,3 0-2 15,0-3 0-15,6 0 0 16,0 0 3-16,9 1 0 16,-3-4 1-16,6 4 0 15,-3-4-3-15,3 4 2 0,0-4 5 16,0 4 5-16,-4-4 8 16,-2 3 4-16,0 1 5 15,-6-1 1-15,0 0 1 16,-6 1 0-16,3-1-7 0,-8-2 0 15,-1-1-12-15,-9 1-5 32,3 0-3-32,-9-1 1 15,0 1-30-15,-2-3-13 16,5 0-37-16,0-3-15 16,3 1-97-16</inkml:trace>
  <inkml:trace contextRef="#ctx0" brushRef="#br2" timeOffset="491092.1425">17522 15505 292 0,'-26'5'110'0,"26"-5"-60"0,-24 13-28 0,21-13 31 16,0 0-17-16,0 0-6 16,3 0-17-16,0 0-9 0,6-5-2 15,0 2 0-15,6-2 1 0,-3 0-4 16,9-1 1-16,-1 1 2 15,16-6 1-15,-6 3-1 16,12-2 1-16,-7-1-11 16,4-2-4-16,-6 0-14 15,-3 2-4-15,-4 1-11 0,-5 2-4 16,-3 0-8-16,-6 0-5 16,-3 0-32-1,-6 0-37-15,0 0 48 16</inkml:trace>
  <inkml:trace contextRef="#ctx0" brushRef="#br2" timeOffset="491259.4685">17707 15229 244 0,'-9'6'90'0,"9"-6"-48"0,-9 24-27 0,9-22 26 15,-3 9-11-15,0-3 0 16,-6 18-11-16,0-7-1 16,0 10-11-16,3-5-6 0,0 5-2 15,1-3 3-15,2 3 1 16,0-5-4-16,9 0-1 15,-1-3-37-15,4-2-16 0,0-4-34 16,6-7-12 0,-3-2 5-16</inkml:trace>
  <inkml:trace contextRef="#ctx0" brushRef="#br2" timeOffset="491744.7715">17951 15301 220 0,'9'-37'85'0,"-9"37"-46"0,15-3-39 0,-12 3 18 16,6 3 8-16,0-1 5 15,6 6-11-15,-3 0-6 16,5 6-9-16,-2-1-4 0,3 5 0 16,-3-2 1-16,-3 3 1 0,-3-3 5 15,-3 2 5-15,-3-2-3 0,-9 0 2 16,0-3-1-1,-12-2 3-15,3-3-3 0,-3 0-1 16,3-1 0-16,-2 1 4 16,2-2-4-16,3-4 0 15,3 1-6-15,3 5-3 0,0-3-5 16,9 1 0-16,0-1 0 16,12 0 2-16,-3 0 3 15,8 3 2-15,-2 0-1 16,3 0-2-16,-3 0 14 15,0 3 7-15,-3-3 7 32,-9 2 3-32,0-2-5 0,-12 3-4 15,0-3-6-15,-12-3-2 16,3 0-6-16,-9-2-3 16,3 0-2-16,-2-3-3 15,2 0-19-15,-9 0-10 16,3 0-25-16,-3 0-11 15,7 0-71-15,2-3-32 0,3 3 37 16</inkml:trace>
  <inkml:trace contextRef="#ctx0" brushRef="#br2" timeOffset="495141.4254">7402 15409 244 0,'-3'6'93'0,"3"-6"-50"0,0-3-39 0,0 3 21 0,3 0-14 15,0 0-3-15,3 0-5 16,0 0-3-16,6-3 1 15,-3 1-4-15,9-1 0 0,-3 0-47 16,5-5-19-16,-2 1-33 16</inkml:trace>
  <inkml:trace contextRef="#ctx0" brushRef="#br2" timeOffset="495457.1986">7608 15290 200 0,'8'0'77'0,"-8"0"-42"0,15 0-28 0,-12 0 18 16,9 0-9-16,-3 0-1 16,3 0-5-16,-3 0-1 0,3 3-5 15,0 0 2-15,-3 2 0 0,0-5 2 0,-3 13 0 16,0-2-2-16,-6 7 1 16,0-2-4-16,-9 11 0 15,3-4-3-15,-9 4-1 16,3-6 12-16,-12 3 5 15,3-3 5 1,3-3 2-16,4-2-8 16,2-2-4-16,3-4-4 15,12-2 0-15,-3 0-4 16,18-3-2-16,-4-2 0 16,13 0-1-16,-3-1 2 15,9 1 1-15,-6 0-32 16,11-1-15-16</inkml:trace>
  <inkml:trace contextRef="#ctx0" brushRef="#br2" timeOffset="496042.8778">9286 15436 264 0,'-21'2'101'0,"21"-2"-54"0,-11 0-31 0,11 0 27 15,0-5-25-15,0 3-10 16,3-1-5-16,0 0-1 0,5-2-1 15,1 2-3-15,6-5 1 0,-3 0 3 16,3 3 1-16,0 0-32 16,3-3-13-16,-3 3-50 15,3-1-58 1,-4 1 40-16</inkml:trace>
  <inkml:trace contextRef="#ctx0" brushRef="#br2" timeOffset="496205.6622">9608 15285 296 0,'-3'3'112'0,"3"-3"-60"0,-6 8-41 0,6-8 28 0,-3 5-17 31,0-2-4-31,-3 15-11 0,0-2-3 16,-3 16-2-16,3-6-24 0,-3 11-9 15,3-5-117 1</inkml:trace>
  <inkml:trace contextRef="#ctx0" brushRef="#br2" timeOffset="497217.1388">13349 15338 264 0,'-6'8'99'0,"6"-8"-54"0,-3 2-20 16,3-2 31-16,0 8-24 15,0 0-7-15,-3 11-13 16,0-3-6 0,-3 10-3-16,1-5-3 0,2 6 3 15,0-3-51-15,3 2-19 16,0-2-77-1</inkml:trace>
  <inkml:trace contextRef="#ctx0" brushRef="#br2" timeOffset="498070.8135">15504 15341 256 0,'-9'-3'96'0,"9"3"-52"0,0-19-34 0,0 17 25 15,3-1-12-15,0 0-1 16,3-4-2-16,-3-1 0 16,6 2-11-16,-3 1-3 0,6 5 0 15,-3 0 1-15,9 3 3 16,-3-1-3-16,3 4 1 0,-3 2-7 15,-1-1-1-15,-2-1 2 16,-3 2 1-16,-3 0 1 0,-6 5 0 16,0-3-2-16,-12 4-2 15,0-4 1-15,-5 3 1 16,2 1-1-16,0-1-1 16,3-2 1-16,0-4-1 15,3-1 0-15,3 2 2 31,0-3-3-31,6 0 0 0,0 1-1 16,6-1 0-16,0-3 2 16,12 1 0-16,-3 0 0 15,9-3 0-15,-4 0-11 16,7 0-3-16,-6 0-57 16,3 0-25-16,-3 0-42 15</inkml:trace>
  <inkml:trace contextRef="#ctx0" brushRef="#br2" timeOffset="512139.958">6512 16529 168 0,'0'0'66'0,"0"0"-36"0,0 0-15 0,0 0 18 15,0 0-1-15,0 0 1 16,3 0-7-16,-3 0-2 16,0 0-13-16,0 0 4 0,0 7 3 0,0 4-6 15,-3 8-2-15,0-6-5 16,0 8-4-16,0-5 0 15,-3 8 1-15,3-3-10 0,-3 0-2 16,0-2-50-16,0-1-21 16,0-2-35 15</inkml:trace>
  <inkml:trace contextRef="#ctx0" brushRef="#br2" timeOffset="512703.0613">6744 16357 212 0,'-15'2'79'0,"15"-2"-42"0,-8 0-8 0,8 0 28 15,0-2-27-15,0 2-11 16,8-3-8-16,-2 0-1 15,6 1-5-15,0-1 4 0,6 3 3 16,0 0-8-16,6-3-2 16,-6 3-2-16,5 0 0 15,-2 0 2 1,0 0 1-16,-3 0-26 16,0 0-11-16,-3 0-63 15,0 3-66-15,-4-3 45 16</inkml:trace>
  <inkml:trace contextRef="#ctx0" brushRef="#br2" timeOffset="513326.5183">7087 16058 192 0,'6'2'71'0,"-6"-2"-38"0,11 6-30 0,-8-6 15 16,9 0-7-16,0 0-1 15,3 2 0-15,0 1 4 16,0-1-8-16,0 1 10 0,-3 5 4 16,-3 0 3-16,0 0 3 15,-3 0-5 1,-3 5-3-16,-1-2-6 0,-4 7 0 15,-1-2-9-15,-9 5-2 16,3-2-1-16,-3-6 2 16,0 3 3-16,0 0 4 15,3-3-2-15,0-2 1 16,3-1-7-16,0-2-1 16,3 0-2-16,9-3 0 0,0 1 2 15,6-1 0-15,-3 0 0 16,9 0 2-16,-3-2-3 15,3 2-2-15,-1-2 2 16,1 2 2-16,-3 1 0 16,3-1 2-16,-3 0 9 15,-3 3 7 1,-3 0 3-16,-3 5 2 16,-3 3-5-16,-3 0-1 15,0-3-6-15,-6 3-2 16,0-3-4-16,-6 6-1 15,3-3-3-15,-6-3 1 16,0-2-2-16,-9-6-1 0,7-2-2 16,-7 2-1-16,6-3-3 0,-3-2-1 15,3 0-14-15,0-2-4 16,3-3-9-16,1 5-4 16,2-3-32-16,0 0-13 15,3 1-53 1</inkml:trace>
  <inkml:trace contextRef="#ctx0" brushRef="#br2" timeOffset="516016.671">7652 16529 204 0,'3'0'77'0,"-3"0"-42"0,6-6-4 0,-3 4 29 0,0-1-13 15,0 0-2-15,3 1-17 16,0-1-6-16,0 3-12 16,0 0 0-16,3 0 1 0,-3 0 0 15,3 3 1-15,-3-1-4 0,0 1-3 16,0 0 0-16,-1 2-1 16,1-2-2-16,-3 12-2 15,0-4 3-15,-3 8 0 31,0-6-8-31,-9 3-4 0,3 2-22 16,-8 1-7-16,2-3-32 16,-6-3-12-16,3 3-50 15</inkml:trace>
  <inkml:trace contextRef="#ctx0" brushRef="#br2" timeOffset="517972.5981">8194 15915 184 0,'0'0'68'0,"0"0"-36"0,-6 2-7 16,6-2 27-16,3 0-19 15,-3 0-9-15,0 6-3 16,0-1-2-16,3 6-10 0,-3-1-1 0,0 3 2 16,0-2-4-16,0 5 2 15,0-3-7-15,0 8-3 16,0-2-2-16,0-1 3 16,0-2-24-16,0 5-11 31,0-2-36-31,-3 2-15 15,3-5-11-15</inkml:trace>
  <inkml:trace contextRef="#ctx0" brushRef="#br2" timeOffset="518320.0147">7890 16433 228 0,'-9'0'85'0,"9"0"-46"0,3-2-15 16,-3 2 27-16,3-6-15 15,0 6-6-15,6-5-6 16,0 0-4 0,15-3-10-16,-6-3 2 0,15 3 2 15,-7 0-5-15,7-8-3 16,-6 1-3-16,6-4 0 15,-4 3-2-15,10-5 2 16,-6 5 0-16,3-5 1 0,-4 8-5 16,1-3 1-16,-3 3-18 15,-3 5-8-15,-7 0-26 0,-2 5-10 16,0 1-62 0,-6 7-40-16,-3 0 70 15</inkml:trace>
  <inkml:trace contextRef="#ctx0" brushRef="#br2" timeOffset="518805.3425">8239 16468 284 0,'-9'0'107'0,"9"0"-58"0,0-6-35 16,0 6 26-16,3 0-20 0,0-2-6 15,3-1-4-15,-1 0 0 16,4-2-5-16,0 3-1 0,6-1 0 16,-3 0 0-16,3 3 0 0,0 0 2 15,-3 3 1-15,0 0 3 16,-3 4 1-16,0-1-5 16,-9 2-2-16,0 0-2 15,-6 5 1-15,0-3-2 0,-6 17 2 16,3-9-2-16,-6 12 2 15,3-9-2-15,-6 5-1 16,3-2 1-16,-3-3 1 16,4-2 3-16,2-6 4 15,0 0-4-15,3-2-3 32,3-3 1-32,6-11 0 0,0 3-1 15,6-3-2-15,0 1 1 16,9-1 1-16,-3-2-1 15,11 5-1-15,-5-3 1 16,12-5 1-16,-6 3-1 0,6 0-1 16,-7 2 1-16,1-2 1 15,-3 2-19-15,0 3-6 16,-3 0-43-16,-6 0-18 16,0 0-71-16</inkml:trace>
  <inkml:trace contextRef="#ctx0" brushRef="#br2" timeOffset="521235.8064">8703 15883 184 0,'3'0'71'0,"-3"0"-38"0,6-3-19 0,-3 3 20 16,3 3-15-16,0-3-5 31,6 5 2-31,0-2 1 0,2 2-8 16,-2 0-1-16,3 3-1 0,-3 0 3 15,3 3 4-15,-3 0-4 16,3 4 2-16,-3-1-3 0,3 1 0 16,-4-1-1-16,1 10 2 15,0-6-1-15,-3 9 0 16,3-6-1-16,-6 8 2 0,0 0-5 15,-3 3-1-15,0-3-2 16,-3 2 1-16,0-1 0 16,-3 1 1-16,0-7-2 15,-3 8 1-15,0-8-2 16,-9 2-1-16,3-5 1 16,-9 14-1-1,4-6-18-15,-7 3-5 16,3-6-33-16,-6 11-12 15,3-10-61 1</inkml:trace>
  <inkml:trace contextRef="#ctx0" brushRef="#br2" timeOffset="522577.2719">6604 17349 160 0,'0'-16'60'0,"0"16"-32"0,0 0-6 0,0 0 20 16,0 0 0-16,0 0-1 16,0-3-5-16,0 3-2 15,-6 3-19-15,1-3 0 0,-4 0 1 16,3 5-4-16,-9 14-2 16,3-6-3-16,-9 24-2 15,3-8-1-15,-3 8 0 0,3 0-2 16,-5-2-2-16,5-6 1 15,3 10 1-15,3-2-1 16,9 14-1-16,0-12-2 16,9 1 1-16,0-6 1 0,9 1 0 15,-3-6 0-15,6-5 0 16,-4-3-18-16,7 0-8 16,-3-5-26-16,0-3-10 15,-3-2-64 1</inkml:trace>
  <inkml:trace contextRef="#ctx0" brushRef="#br2" timeOffset="523240.6539">6905 17791 168 0,'-6'-8'63'0,"6"8"-34"0,3-6-12 15,-3 4 22-15,3-4-16 16,0 6-2-16,3-2 0 15,0-4 1 1,0 6-11-16,0-2 0 0,3 2 0 16,-3 0 2-16,3 2 3 15,-3-2-3-15,0 14 0 16,0-6-5-16,-1 8-3 16,-2-3 0-16,0 11 1 15,0-3-3-15,-3 3-2 16,0-3-9-16,-3 0-5 0,0 0-40 15,0 0-15-15,0-2-53 16</inkml:trace>
  <inkml:trace contextRef="#ctx0" brushRef="#br2" timeOffset="524825.1102">7045 17304 68 0,'-3'-3'27'0,"3"3"-14"0,6-5 24 0,-3 5 23 15,0 0-20-15,0 0-8 16,0 0-6-16,0 0 0 16,0 0-14-16,0 0 11 0,-3 5 6 0,0-5-9 15,-3 3-3-15,0-3-8 16,-6 16-1-16,3-3-3 31,-15 16 2-31,3 0 2 0,-12 8 2 16,4-5 1-16,-10 2 0 15,6-5-2-15,0 0 1 16,4-5 5-16,2-3 2 16,3-5-12-16,6 0-5 15,3-3-4-15,15 1 2 16,0-4 0-16,15-2 1 0,0-3 0 15,12-5 0-15,-7 6 2 16,7-6 1-16,-3 0-4 16,6 0 1-16,-6 0 0 15,11-6 0-15,-5 6-11 0,3-5-5 16,-7 3-34-16,-2-4-13 16,-3-2-71-1</inkml:trace>
  <inkml:trace contextRef="#ctx0" brushRef="#br2" timeOffset="525156.8857">7099 17330 212 0,'-9'0'82'0,"9"0"-44"0,-6 3-27 0,6-3 23 15,0 0-9-15,0 0 0 16,0 8-3-16,0 0-2 16,-3 18-10-16,0-5 2 0,-3 16 4 0,0-5-2 15,0 5 0-15,0 0-6 16,0 14 0-16,0-12-5 16,-3 19-2-16,3-5 0 15,0-2-1-15,0-1 0 16,0-10 0-16,3-3 0 0,0-3 2 31,0-10-14-31,3 2-7 16,0-7-28-16,3-1-12 15,0-7-62-15,0-3-36 16,0 2 72-16</inkml:trace>
  <inkml:trace contextRef="#ctx0" brushRef="#br2" timeOffset="526282.6952">7343 17902 260 0,'-12'-11'99'0,"12"11"-54"0,3 0-35 0,0 0 23 15,0-5-5-15,0 5 3 16,3 0-11-16,-3 0-2 16,5 0-10-16,-2 5-1 0,0-2 3 15,0 2-6-15,0-2 0 16,0 5-2-16,0 5 1 0,0-5-2 15,0 8-1-15,-3-3-28 0,3 3-11 16,-3-3-47-16,3 0-18 16,-3-2-13-1</inkml:trace>
  <inkml:trace contextRef="#ctx0" brushRef="#br2" timeOffset="526798.3904">7658 17423 300 0,'-3'-24'112'0,"3"24"-60"0,15-24-63 0,-12 19 16 15,6 2-2-15,0-2 3 16,9 5-1-16,-3 0 0 15,2 8-3-15,-2 0-2 0,3 0 3 0,-3-3 0 16,0 11 3-16,-3-3 6 31,-3 3 2-31,-3-3-5 16,-6 11-1-16,0 0-4 0,-3-3-1 16,0 0-1-16,-9 0-2 15,3-5 3-15,-3 5 0 16,0-5-1-16,3 0-2 15,0-3-2-15,3-5-1 16,3 6 2-16,6-4 0 0,0-5 1 16,6 3 0-16,0 0-3 15,0 0 2-15,0 3 1 16,3-1 2-16,-3-2-1 16,0 14 2-16,-3-7 9 15,-3 4 4-15,0-3 1 16,-3 8 0-16,0-3-7 0,-6 3-4 15,0-6-6-15,-6 1 0 16,3-6 0-16,-6 3 0 16,3-8-11-16,-3 2-3 15,3-2-35-15,3-8-15 16,1 0-86 0</inkml:trace>
  <inkml:trace contextRef="#ctx0" brushRef="#br2" timeOffset="527061.4778">8146 17976 348 0,'0'0'129'0,"0"0"-70"0,6 5-62 15,-3-5 22-15,0 3-10 16,0-3 0-16,3 5-8 16,0 0 0-1,0 3-1-15,0-5 2 0,0 5 1 16,0 0-43-16,0 5-18 16,0-5-90-1</inkml:trace>
  <inkml:trace contextRef="#ctx0" brushRef="#br2" timeOffset="527799.3031">8239 17547 236 0,'-3'-21'90'0,"3"21"-48"0,3-3-36 0,0-2 20 15,2 10-14-15,1-5-4 16,9 0-8-16,0 0-2 0,12 0 1 0,-3 0 2 0,9-5 2 15,-7-3 1-15,7 5 2 16,-3-2-16-16,-3 0-6 16,-4-3-34-16,1 5-13 15,-6-2-33 1</inkml:trace>
  <inkml:trace contextRef="#ctx0" brushRef="#br2" timeOffset="528199.4419">8596 17320 196 0,'-3'-3'74'0,"3"3"-40"0,12-5-22 15,-9 2 19-15,3 3-10 16,-3 0-1-16,6 0-10 0,-4 0-4 16,7 3-3-16,0-3 0 0,3 0 0 15,-3 5-1-15,6-2 1 16,-3-1 2-16,0 9 4 15,-3-3 5-15,-6 13 1 16,0-5-8-16,-9 5-4 16,3 0 0-1,-6 11 0-15,0-6-1 16,-3 3-2-16,0-5 3 0,-3 0 0 16,3-5 5-16,0-1 5 15,0-5-3-15,3 3 2 16,0-8-7-16,3 5-1 15,0-5-2-15,6 0-2 16,0-2-4-16,6-4 0 0,0 6 4 16,9-3 2-16,-3-5 0 15,6 0-2-15,-4 0-17 16,7 0-9-16,-3 0-41 16,3 0-18-16,-3-2-30 15</inkml:trace>
  <inkml:trace contextRef="#ctx0" brushRef="#br2" timeOffset="528383.5863">9087 17672 208 0,'0'2'79'0,"0"-2"-42"0,6 5-23 0,-3-5 22 0,0 0-9 31,0 0-1-31,0 6-15 0,0-4-4 16,3 4-5-16,-3-4-2 0,3 4 3 15,0-4-24-15,2 6-8 16,1-2-90 0</inkml:trace>
  <inkml:trace contextRef="#ctx0" brushRef="#br2" timeOffset="529416.4874">9474 17105 252 0,'-6'-16'93'0,"6"16"-50"0,-3-10-30 0,3 7 22 16,0 1-1-16,0-4 2 15,0 6-17-15,0-2-7 16,0 2-7-16,0 0 1 0,3 2 3 16,-3-2-1-16,0 8 3 15,0-2-2-15,0 9 2 0,0-1-6 16,-3 1-1-16,0 4 0 15,0 0 0-15,0 2-5 16,0 0 1-16,0-5-27 16,-3 5-11-16,0-5-36 15,-3 8-16-15,3-6-38 16</inkml:trace>
  <inkml:trace contextRef="#ctx0" brushRef="#br2" timeOffset="529632.2601">9224 17481 280 0,'-9'-8'104'0,"9"8"-56"0,-3-5-38 15,3 2 25-15,3-2-17 0,0-3-4 16,6 0-7-16,0 0-2 16,9-5-3-16,-4-3-2 0,10 5 1 15,-6 1-1-15,3-1 2 16,-3 3-3-16,3 0 0 15,-3 3-26-15,2 0-9 16,-2-3-28-16,0 5-10 0,-3-2-34 16</inkml:trace>
  <inkml:trace contextRef="#ctx0" brushRef="#br2" timeOffset="530132.9129">9453 17523 168 0,'-9'3'66'0,"9"-3"-36"0,-3 0-4 0,3 0 25 16,0 0-10-16,0 0-1 15,0 0-19-15,0 0-5 16,0 0-10-16,0 0 3 0,3 0 3 16,0 0 0-16,3-3 3 0,0 3-8 15,0-5-2-15,0 5-3 0,3 0 1 16,-3 0-2-16,3 0 2 15,-3 0-2-15,0 8 2 16,0 3 2-16,-3-1 2 16,-1-2-3-16,-2 11-1 15,0-9-1-15,-2 11-2 16,-1-5 3-16,-6 0 2 0,0-3-4 16,-3 3-1-16,0-3 0 15,-3 11 0-15,0-3 2 16,0-5 1-16,3 3 5 15,0-3 5-15,3-3-7 16,4-5-1-16,-1 0-3 16,9-6-2-1,0 4 3-15,5-6 0 16,-2 0-4-16,9-6 1 16,-3 6 0-16,9-2 2 15,-3-3-1-15,9-3-1 16,-4 5 1-16,7-2 1 15,-6 2-28-15,3 0-11 0,-3 1-57 16,-4 10-25-16,-2 0-6 16</inkml:trace>
  <inkml:trace contextRef="#ctx0" brushRef="#br2" timeOffset="531085.2619">9840 17179 140 0,'-3'-15'55'0,"3"15"-30"0,3-24-12 16,-3 18 17-16,3-2-4 15,0 8 2-15,3-2-7 16,0-3-1-16,6 12-11 16,-3 1-1-16,11 3 2 0,-2-3 3 15,6 3 4-15,-3 2 2 16,3 8 1-16,-3-5 0 0,-4 0 0 16,-2 0-3-16,-3 5 0 15,-3-5-1-15,-6 23 0 16,0-7-2-16,-9 13-1 15,0-3-7-15,-12-2-2 16,4-3-2-16,-7 0 1 0,0-8-4 31,-3 14 0-31,6-12 3 0,-12-2 1 16,4-2-28-16,-13-1-12 16,6-5-33-16,-11 1-11 15,5-6-47 1</inkml:trace>
  <inkml:trace contextRef="#ctx0" brushRef="#br2" timeOffset="533300.923">10191 16013 116 0,'-15'-11'44'0,"15"11"-24"0,0-11 7 16,0 9 23-16,0-1 0 15,0 0 3-15,-3 1-13 16,0-3-4 0,-3 5-20-16,0 0 1 0,-5 7 3 15,2-4-2-15,-9 10-1 16,3 1-7-16,-9 15-2 16,3-5 2-16,0 13 1 15,4-6 1-15,-1 9 0 16,0-6-9-16,6 3-1 0,3-5-2 15,6 0 0-15,0-6-3 0,15-2 2 16,0 3-15-16,12-9-6 16,-7-2-16-16,7-3-6 15,-3-2-16-15,6-8-7 16,-6-1-44 0</inkml:trace>
  <inkml:trace contextRef="#ctx0" brushRef="#br2" timeOffset="533701.1679">10397 16116 160 0,'8'-24'63'0,"-8"24"-34"0,9-13 1 15,-6 13 26-15,0-3-8 16,0 0-4-16,0 3-16 15,0 0-5-15,0 3-13 16,-3 0-4-16,-3 10-2 0,0-2 2 0,-6 10 1 16,0-3-6-16,-2 6 0 31,-1-3-1-31,0 6 2 16,0-4 5-16,0-4 4 15,3 2-6-15,3-5-1 0,0 3-2 16,3-9-2-16,0 3 1 15,12-2 1-15,-3-3-1 16,18-3 2-16,-3 3-2 16,8-3-1-16,-2 1-2 0,6-4-1 15,-6 1-7-15,3-3-2 16,-4 0-24-16,-2 0-9 16,-3 0-61-1,-3-13-55-15,-3 2 56 16</inkml:trace>
  <inkml:trace contextRef="#ctx0" brushRef="#br2" timeOffset="533932.731">10641 16153 176 0,'-6'8'66'0,"6"-8"-36"0,-3 10 2 0,3-10 27 16,-3 8-9-16,0 0-3 15,-3 13-13-15,0-2-4 16,-6 10-17-16,3-3 1 0,-3 12 0 15,0-7-5-15,0 6-3 0,0 0-1 16,3 0-1-16,1-5-13 16,2 3-7-16,0-6-35 15,6 0-15-15,0-8-74 16,3-3-32 0,0-4 90-16</inkml:trace>
  <inkml:trace contextRef="#ctx0" brushRef="#br2" timeOffset="534132.9078">10697 16589 208 0,'6'3'77'0,"-6"-3"-42"0,6 5-10 16,-3-5 27-16,0 6-15 16,0-1-6-16,0 3-18 15,0 0-9-15,3 0-2 16,0 5-2-16,0 0 0 0,-3-2-25 0,-3-3-8 15,0 0-76 1,6 8-49-16,-3-3 65 16</inkml:trace>
  <inkml:trace contextRef="#ctx0" brushRef="#br2" timeOffset="535891.9912">11007 16198 208 0,'-15'-11'79'0,"15"11"-42"0,9-10-34 16,-6 7 15-16,3 3-5 15,0 0 0-15,3-3-1 16,-3 1 0 0,5 2-6-16,4 0-2 0,0-3 0 15,0 0-2-15,6 3-2 0,-3 0 3 16,0 6 2-16,-3-4 7 15,-7 6 2-15,1 0-3 16,-12 3 1-16,0-1-7 16,-5 1-3-16,2 0-1 15,-6 2 1-15,3-3-1 0,-3 4 2 16,3-4 0-16,0 6 3 16,0-3-5-16,3 1-3 15,3-4-2-15,3 3 3 16,0-2 0-16,6 2 1 15,0-2 0-15,9-1 0 16,-3 4 0-16,6-1 2 0,0-3-3 16,-4 4 0-16,1-4 18 15,-6 3 11-15,-3 3-3 0,-12 0 0 16,0-3-8-16,-6 6 0 16,0-3-8-16,-5 0-1 15,2 0-6-15,-3-1-2 31,3-1-2-31,-3-6 0 0,3 2-29 16,3-5-12-16,-3 1-40 16,12-6-15-16,1 0-30 15</inkml:trace>
  <inkml:trace contextRef="#ctx0" brushRef="#br2" timeOffset="536045.2444">11355 16552 208 0,'18'8'79'0,"-18"-8"-42"0,12 14-26 0,-9-14 23 16,3 15-14-16,0-1-3 16,3-6-10-16,-3-1-3 15,2 4-2-15,1-3-10 0,3 11-5 16,-3-6-99 0</inkml:trace>
  <inkml:trace contextRef="#ctx0" brushRef="#br2" timeOffset="536445.9124">11751 16264 296 0,'-3'-27'112'0,"3"27"-60"0,12 0-58 0,-9 0 19 16,6 0-4-1,0 0 2-15,3-2-5 16,-1-1-2-16,4 1-2 16,-3 2-2-16,6-3 3 0,-3 3 0 15,3 8 3-15,-3-3-23 0,6-10-10 16,-4 0-31-16,1-1-11 16,-3 1-43-1</inkml:trace>
  <inkml:trace contextRef="#ctx0" brushRef="#br2" timeOffset="536677.6089">12126 16076 256 0,'-9'3'96'0,"9"-3"-52"0,0 10-29 0,0-10 26 15,0 6-9-15,0-1-1 16,-3 11-13-16,3 2-4 15,-6 11-8-15,3-5 5 0,-9 13 4 16,3-5-5-16,-6 5-1 16,3-3-5-16,-2 6-3 15,2-5 0-15,0 12-1 0,3-7-18 16,0 5-5-16,3-5-40 16,9-6-16-16</inkml:trace>
  <inkml:trace contextRef="#ctx0" brushRef="#br2" timeOffset="536917.6018">12278 16505 304 0,'0'2'112'0,"0"-2"-60"0,3 35-56 31,-3-30 18-31,3 3-8 0,0-3-1 16,0 1-3-16,0-6-2 16,3 5 1-16,0-2-4 0,-1 7 2 15,1-5-45-15,0 3-20 16,0-2-54 0</inkml:trace>
  <inkml:trace contextRef="#ctx0" brushRef="#br2" timeOffset="537534.073">12641 16013 240 0,'-3'-6'90'0,"3"6"-48"0,-9-2-25 16,9-1 25-16,3 3-20 0,0 0-7 15,0 5-9-15,0 1-3 16,0 4-1-16,-3-2 1 0,3 13 0 15,-3-5-10-15,0 8-3 16,0-3-28-16,0 6-13 0,0-6-57 16,-9 5-34-1,3-2 65-15</inkml:trace>
  <inkml:trace contextRef="#ctx0" brushRef="#br2" timeOffset="537749.8583">12436 16375 252 0,'-6'-8'93'0,"6"8"-50"0,0-8-33 0,0 6 23 16,3-4-12-16,0 1-1 15,8-3-10-15,-2 0-2 0,12 0-4 16,-3 3-3-16,9-8 0 0,-6-1-4 16,5-1 2-16,-2 1 3 15,3 1 1-15,-3 2-30 16,3 1-12-16,-4 2-51 15,1 5-61-15,-6 3 42 32</inkml:trace>
  <inkml:trace contextRef="#ctx0" brushRef="#br2" timeOffset="538180.5916">12668 16447 280 0,'-12'2'107'0,"12"-2"-58"0,0 0-57 0,0 0 16 16,0-2-4-16,0 2 2 16,6-3 6-16,-3 0 3 15,6 1-8-15,-3-4 0 0,5 6 0 16,-2-2-3-16,6-4-3 16,-3 6 0-16,3 0 1 15,-3 0 1-15,0 6 3 0,-3-4-1 16,0 12 0-16,-3-7-3 15,-9 9 1-15,0 3-2 16,-6 5-1-16,3-8 1 16,-6 10-1-16,3-7 11 15,-3 2 7-15,3-5-3 16,0-3 0 0,3-5-9-16,0 0-4 15,3 0 1-15,6 0 0 16,-3-6-1-16,9-2-2 15,0 0 1-15,15 0 1 16,-3 0-1-16,12-5-1 16,-7 0-2-16,7 2 1 15,-3-2-21-15,0-3-10 0,-4 0-42 0,1-5-15 16,-6 5-41 0</inkml:trace>
  <inkml:trace contextRef="#ctx0" brushRef="#br2" timeOffset="538550.3135">13260 16063 272 0,'3'-3'104'0,"-3"3"-56"0,18 0-52 0,-15 0 18 16,9 0 5-16,-3 0 5 16,6 6-4-16,-4-1 1 15,7 11-12-15,0-3 1 0,0 8 1 0,-3-5 0 16,3 10 1-16,-3-7 0 16,-3 15 0-16,-1-5 0 15,-2 6 0-15,-3-6-4 0,-3 13 0 16,-3-7-5-16,-9 4-2 15,3-4 2-15,-11 4 0 16,2-4-17-16,-15 5-5 16,3-11-20-16,-12 5-7 15,7-8-31-15,-7-2-12 32,3-5-34-32</inkml:trace>
  <inkml:trace contextRef="#ctx0" brushRef="#br2" timeOffset="555557.078">11468 17031 160 0,'-6'-16'63'0,"6"16"-34"0,-3-2-5 15,3-1 24-15,0 0-15 16,0 3-6-16,-3 0-1 0,3 0 0 16,-3 3-13-16,0 0 3 0,-6 7 2 15,3-2-4-15,-8 13 0 16,2 1-6-16,-9 9 0 16,3-4-3-16,-6 12 2 15,6-1-4-15,-3 9 0 31,4-7-3-31,2 5-3 0,3-8 4 16,9 0 3-16,0 0-3 16,9-3-1-16,0-5 0 0,9-5 0 15,-4 0-11-15,7-3-3 16,-3-5-31-16,6-3-12 16,-3 3-48-1</inkml:trace>
  <inkml:trace contextRef="#ctx0" brushRef="#br2" timeOffset="556257.3479">11825 17153 156 0,'9'-13'60'0,"-9"13"-32"0,0 10-9 15,0-10 21-15,3 3-11 0,0 0-2 16,-3-3-1-16,0 5 1 16,0-2-14-16,0 2 1 0,-3 3 2 15,0-3-8-15,-6 11-2 16,0-5-4-16,-5 4 1 16,2-1-2-16,-9 4-1 15,3-2 12-15,-9 3 4 0,6-6-6 16,-3 8-3-16,4-5-2 15,2-3-1-15,3-5-2 0,6 5 1 16,0-5-4-16,15 0 0 16,-3-3 1-16,12-2 0 15,-3 2 0-15,12-5 2 32,-4 0-1-32,7-5-1 0,-6 5 1 15,6-8 1-15,-3 3-10 16,2-11-4-16,-5 8-25 15,9-5-11-15,-6 5-26 16,0 0-9-16,-4 3-15 16</inkml:trace>
  <inkml:trace contextRef="#ctx0" brushRef="#br2" timeOffset="556488.5963">11935 17119 228 0,'-11'5'85'0,"11"-5"-46"0,-12 2-26 16,12-2 22-16,-3 8-9 15,0 3-3-15,-3 0-7 0,0 4-2 16,0 15-8-16,0-7 0 0,0 12 1 16,0-6-3-16,-6 13-1 15,3-5 1-15,0 3 0 16,0-3-5-16,3 0-1 15,0-8-39-15,6 0-17 0,0-5-70 16</inkml:trace>
  <inkml:trace contextRef="#ctx0" brushRef="#br2" timeOffset="556657.3004">11935 17526 244 0,'-6'5'90'0,"6"-5"-48"0,0 16-51 0,0-11 14 16,3-2-5-16,0 5 0 16,9-3-47-16,-3 1-18 15,6 2-24-15,-3-6-9 16</inkml:trace>
  <inkml:trace contextRef="#ctx0" brushRef="#br2" timeOffset="557204.7019">12272 17206 284 0,'-3'-5'107'0,"3"5"-58"0,9-3-59 15,-6-2 14-15,3 5-3 16,0 0 1-16,3 0 2 15,-1 0 0-15,10 0-2 16,-3 0-2-16,0 8 3 16,-3-8-2-16,-3 8 2 15,0 2 2-15,-9 1 4 16,0-3-2-16,-6 7-2 16,0-4 0-16,-3 5-1 15,0-3 2-15,-3 3 1 16,3-3 5-16,-3-2 3 15,3 5-8-15,1-6-2 0,2-2-3 16,3 3-2-16,0-3-2 16,3 2 1-16,0 1 1 0,6-3 0 15,0 5 0-15,2 0 0 16,-2-2 0-16,0 0 2 16,0-1 10-16,0 6 7 15,0 2-4-15,-6 1 0 0,0-6-5 16,-3 8-1-16,0-5-5 15,-3 0-1-15,0-3-1 16,-3 1 1-16,0-4-2 16,1-2 2-16,-1-3-15 15,-3 1-7-15,3-4-39 32,-3-4-15-32,3 2-52 15,6-6-48-15,0 4 68 16</inkml:trace>
  <inkml:trace contextRef="#ctx0" brushRef="#br2" timeOffset="557389.6464">12495 17537 280 0,'3'10'107'0,"-3"-10"-58"0,9 27-40 0,-6-25 27 16,3 6-18-1,0-2-4-15,3 1-7 0,0 1-2 16,3 0-3-16,0 0-21 0,2 0-8 15,-2-3-74 17,0-2-71-32,0 0 52 0</inkml:trace>
  <inkml:trace contextRef="#ctx0" brushRef="#br2" timeOffset="558193.1681">12980 17436 168 0,'-9'8'63'0,"9"-8"-34"0,-9 5-19 15,9-5 17-15,-3 0 2 16,0 0 2-16,3-5-8 15,0 2-1-15,0-5-13 16,0-2 1-16,3 2 1 0,-3-3-2 16,3-7 2-16,0 2-4 0,3-5 1 15,0 2-5-15,6-2-2 16,-3 3 0-16,6-9-1 16,-3 6 0-16,6-6 2 15,-3 4-1-15,5 1 2 16,-2 4-4-16,6 5 0 0,-3-1 1 15,3 7 0-15,-3 4 2 32,2 6 1-32,-5-3 14 0,-3 15 8 15,0-4-3-15,-6 8-3 16,0 2 0-16,-9 16 0 16,0-8-6-16,-6 13 0 15,0-7-2-15,-9 7 3 16,3-5-5-16,-6 0-1 15,3-8-2-15,-5 0-1 0,5-5-1 16,-3-3 2-16,3-5-1 16,-9-8 0-16,3-3-6 15,-2 1 1-15,2-4 0 16,0-2 0-16,3 0-3 16,0-8 2-16,3 6-4 0,3-9-1 31,3 3-4-31,6-10 1 15,0-1 3-15,9 1 3 16,-3-1 0-16,9-5 1 0,-3 3-5 16,3 0-3-1,0 2-10-15,0 1-5 0,0 2-28 16,3 3-14-16,-3-3-37 16,3 5-59-16,-4 1 46 15</inkml:trace>
  <inkml:trace contextRef="#ctx0" brushRef="#br2" timeOffset="558716.6995">12888 17444 156 0,'-18'8'57'0,"18"-8"-30"0,-3 0 4 0,3 0 24 16,3 0-21-16,0 0-8 0,3-3 1 16,0-2 2-16,9 2-15 15,-3-2-1-15,9-3-2 0,-4 3-4 16,4-3-2-16,-3 0 0 0,6-8-1 15,-3 3 0-15,12-3 0 16,-7 8-5-16,7-5-1 16,-3 2 1-16,6-2 2 15,-10 0 2-15,1 5 3 16,-27 8-85 15,24-13-46-15,-3 5-26-16,-3 0 66 0,-3 5 35 15</inkml:trace>
  <inkml:trace contextRef="#ctx0" brushRef="#br2" timeOffset="560421.8834">13480 17497 168 0,'3'-8'63'0,"-3"8"-34"0,9 0-14 0,-6 0 20 0,3 0-10 15,-3 5-3-15,3 1-8 16,0-4-4-16,0 11-5 15,0-2-4-15,0 0 2 0,0-1-2 0,3-2 2 16,0 5-20-16,3-5-6 16,-3 0-81 15,-1 0-34-31,1 0 71 16</inkml:trace>
  <inkml:trace contextRef="#ctx0" brushRef="#br2" timeOffset="560675.976">13775 17126 192 0,'0'-7'71'0,"0"7"-38"0,6 0-17 0,-3-3 24 16,0 3-6-16,0 0 1 15,-3 3-14-15,0 4-3 16,3 1-10-16,0 3-5 0,0 5 0 15,0-6-2 1,0 9 2-16,0-3-2 16,0 8-1-16,0-8-17 0,-3 5-9 15,0 0-37-15,0-5-15 16,0 0-23 0</inkml:trace>
  <inkml:trace contextRef="#ctx0" brushRef="#br2" timeOffset="560955.7224">13623 17431 212 0,'-9'-11'79'0,"9"11"-42"0,0 0-45 16,0 0 12-16,6-5-2 0,0 5 3 15,9-8-2-15,-3 5 0 16,12-5-1-16,-6-2-2 0,5 2 1 15,-2 0 1-15,3-5 1 16,-6 2-1-16,6-2-2 16,-6 8 3-16,2-3 0 15,-2 0-4 1,9 0 1-16,-3 5 0 0,0-2 0 16,-6 0-29-16,-1 2-13 15,-2-2-47 1</inkml:trace>
  <inkml:trace contextRef="#ctx0" brushRef="#br2" timeOffset="561524.7196">13861 17523 276 0,'-9'3'104'0,"9"-3"-56"0,-6 0-58 0,6 0 16 0,3 0 3 16,0-3 5-16,0-2-2 15,0 5 1-15,6-3-8 16,-3 3-1-16,6-5 2 0,0 5-3 0,9 0 0 15,-3 0-1-15,0 0 1 16,-4 5 0-16,1-2 3 16,-3 2-1-16,-3 3 0 15,0 0-3-15,-9 5 1 16,0-2-2-16,-9 2 2 16,3 3-2-16,-6-3 2 0,0 3 0 15,-2 11 1-15,2-9 0 16,-3 1 0-16,3-3 4 15,0 0 3-15,0-3 0 16,3-3 3-16,3-4-7 16,3 2-4-16,0-1-5 15,3-7 1 1,0 6 1-16,9-6 2 16,0 0-1-16,12-6-1 15,-3-1-2-15,11-1 1 16,-5 2 3-16,6 4 3 15,-3-4-11-15,0-2-5 0,-7 6-35 16,7-6-15-16,-6 3-76 16,-3-3-43-16,-3 0 83 15</inkml:trace>
  <inkml:trace contextRef="#ctx0" brushRef="#br2" timeOffset="561876.1732">14281 17097 248 0,'0'-2'93'0,"0"2"-50"0,12-11-46 16,-9 9 16-16,6-1 8 15,-3 0 9-15,12 6-7 16,-4 0-4-16,13 4-10 0,-3 1-2 0,6 8 3 15,-6-5 5-15,-1 7 5 16,-2-4-4-16,-3 9 1 16,-3-1-4-16,-6 7 0 15,0 0-3-15,-12 8-1 0,0-5-5 16,-12 2-3-16,3 0 0 16,-12 1 1-16,4-6-10 0,-7 0-2 15,3-8-30-15,-6 3-14 16,3-11-43-16,-5 0-16 15,5-2-2 1</inkml:trace>
  <inkml:trace contextRef="#ctx0" brushRef="#br2" timeOffset="563513.2738">14513 15756 160 0,'-6'-16'60'0,"6"16"-32"0,-3-8 0 31,3 5 25-31,-3 3-7 0,0 0 0 16,-6 3-15-16,3 0-7 15,-8 5-13-15,2 0 1 0,-9 10 4 16,3-2 1-16,-3 16-1 16,3-6-2-16,-9 9-1 15,4-6-3-15,-1 16 1 16,3-11-4-16,3 6 1 0,0-6-7 16,9 9-1-16,3-9 0 15,12-8 0-15,-3-2-3 16,12 0 0-16,-3-3-5 15,9-8-2-15,-3-2-20 0,12-6-5 16,-4 1-35-16,7-4-13 16,-6 1-40-16</inkml:trace>
  <inkml:trace contextRef="#ctx0" brushRef="#br2" timeOffset="563998.2557">14677 15933 228 0,'0'-16'88'0,"0"16"-48"0,3 0-25 16,-3 0 26-16,3-2-11 16,-3-1 0-16,3 3-6 0,-3 0-3 15,0 5-11-15,0 1 5 0,-3 4 2 16,3-4-12-16,-9 12-4 31,0-5-1-31,-3 11 1 16,3-5 4-16,-6 4 2 15,3-4-3-15,0-1-1 0,1-2 1 16,5-2 0-16,0-1-5 16,9-3 1-16,0 1 2 15,8-3 3-15,-2 0-4 16,6-8-3-16,-3 5 3 0,6-5 1 16,-3 0-3-16,6-5-1 15,-3 5-28-15,5-11-10 16,-2 3-20-16,3-2-7 15,-6-1-13-15,0-2-2 16,-3 2-5 0</inkml:trace>
  <inkml:trace contextRef="#ctx0" brushRef="#br2" timeOffset="564182.6756">14850 15968 244 0,'-12'-3'93'0,"12"3"-50"0,-21 5-22 15,18-5 28-15,-3 6-11 0,0 1-2 16,-3 12-7-16,0-3-4 15,-3 26-13-15,3-5-5 0,-3 6-1 16,0-6-3-16,0 5-2 0,4-8-3 16,-1 11 1-16,0-8-28 15,6 0-13 1,0-5-49-16,3-5-22 0,0-4-6 16</inkml:trace>
  <inkml:trace contextRef="#ctx0" brushRef="#br2" timeOffset="564330.3685">14891 16380 228 0,'6'8'85'0,"-6"-8"-46"0,6 8-41 0,-3-8 17 16,3 0-11-16,-3 6-2 16,6-4-12-1,-3 1-4-15,3-3-86 16,0 0-35-16</inkml:trace>
  <inkml:trace contextRef="#ctx0" brushRef="#br2" timeOffset="564832.1032">15248 15957 272 0,'0'-3'101'0,"0"3"-54"0,9-5-33 16,-6 2 26-16,3 3-18 15,0 0-2-15,6 0-12 16,-3 0-3-16,3 3-3 16,-3 0 3-16,3 5 1 15,-3 0 2-15,-6 0 2 16,0 5-5-16,-6 3-1 16,0 0-2-16,-6 5 1 15,-3-3-2-15,-3 1-1 16,0 2 1-16,-3 0-1 15,3-5 8-15,3 0 5 16,1 0-6-16,2-3-4 0,3 3-7 0,6-3 0 16,0 0 0-16,12 3 2 15,-4-3 3-15,10 3 4 16,-3-3-4-16,0-2-1 16,0 5 6-16,-3-3 6 15,-3 0 5-15,-3 3 2 16,-3-3-4-16,-12 1-1 0,6-4-6 15,-9 4-3-15,3-4-2 16,-9 1-3-16,3-3 1 16,-3 0-1-16,4-3-20 15,-1 0-7-15,0-2-32 16,3-3-15-16,3 0-67 31,6-3-51-31,0 3 81 16</inkml:trace>
  <inkml:trace contextRef="#ctx0" brushRef="#br2" timeOffset="565032.0601">15519 16386 256 0,'12'8'96'0,"-12"-8"-52"0,12 10-23 0,-9-10 30 16,3 5-23-16,-3 1-7 15,6 4-11-15,0-2-5 16,3 8-2-16,0-3-3 0,0 6 1 15,-1-6-26-15,1-8-10 16,-3 6-88 15,0-3-57-31,0-3 78 0</inkml:trace>
  <inkml:trace contextRef="#ctx0" brushRef="#br2" timeOffset="565385.6718">15966 15970 288 0,'3'-5'110'0,"-3"5"-60"0,3 0-39 0,-3 0 26 16,3 0 2-16,-3 0 5 16,3 3-8-16,-3-1-2 15,0 11-19-15,0-2 6 0,-3 18 6 16,0-5-11-16,-6 13-3 16,0-5-4-16,-3 10-1 15,3-5-4-15,0 5-3 0,3-7-14 16,0 7-6-16,0-5-39 15,3 0-15-15,3-5-83 16,3-11-66 0,0-5 91-16</inkml:trace>
  <inkml:trace contextRef="#ctx0" brushRef="#br2" timeOffset="566080.5732">16278 16304 224 0,'-3'-6'85'0,"3"6"-46"0,3-5-26 16,-3 2 24-16,0 3-8 15,0 0-2-15,3 3-11 16,0 2-5-16,0 9-6 16,0-4-2-16,0 3 1 15,0-2-2-15,0 2-2 16,0 3 1-16,3-3-1 16,-3-5-31-16,3 5-12 15,-3-2-84 1</inkml:trace>
  <inkml:trace contextRef="#ctx0" brushRef="#br2" timeOffset="566365.3581">16650 15878 264 0,'-15'5'101'0,"15"-5"-54"0,0-21-46 15,0 15 19-15,0 6-2 16,0 0 1-16,0 6-10 16,0-1-3-16,3 8-4 15,0-2-2-15,3 5 1 0,0-3-4 0,0 6 2 16,-3-6-28-16,0 16-13 15,0-5-62 1,-3-3-48-16,0-5 60 16</inkml:trace>
  <inkml:trace contextRef="#ctx0" brushRef="#br2" timeOffset="566634.9328">16412 16230 296 0,'-38'10'112'0,"38"-10"-60"0,-3-21-47 0,3 16 24 16,3-1-9-16,-1 1-2 31,13-3-8-31,-3 0-2 0,12 0-4 16,-3 3-1-16,12-11 1 0,-7 3-5 16,10-3 1-16,-6 3 2 15,6-3 3-15,-7 3-2 16,7-3-2-16,-3 3-36 15,0 2-14-15,-7 3-43 16,-2 3-20-16,-3-1 5 16</inkml:trace>
  <inkml:trace contextRef="#ctx0" brushRef="#br2" timeOffset="567106.5919">16695 16272 256 0,'-3'0'96'0,"3"0"-52"0,0-3-32 0,0 1 26 16,3-1-11-16,0 0-1 15,3-2-13-15,0 5-5 0,3-5-5 0,0-1 0 0,3 6 0 16,-3 0 1-16,5 3 0 15,-2 0 2-15,0 2 3 16,-3 3 0-16,-3 3 2 16,-3-4-4-16,-6 9-2 15,0-2-2-15,-6 4-3 32,0 3 1-32,-6 8-1 0,4-2 0 15,-10-1 0-15,3-2 0 16,0 0 2-16,0-6 1 15,3 1 1-15,3-3-2 16,6-6 1-16,3 1-4 16,9-6 0-16,0 1 1 15,6-6 2-15,-3 0-3 0,9 0 0 16,-3-6 1-16,12-4 2 16,-4 2-8-16,7-5-1 15,-3 7-29-15,3-7-14 16,-6 0-62-1,-1-3-68-15,-2 3 58 16</inkml:trace>
  <inkml:trace contextRef="#ctx0" brushRef="#br2" timeOffset="567390.4213">17130 15901 244 0,'0'0'90'0,"0"0"-48"0,14 0-34 16,-11 0 24-16,6 0-9 16,0 6 1-16,12 2 0 15,-3-3 0-15,3 8-13 16,-3-2 4-16,0 7 5 0,-4-4 0 16,-2 17 0-16,-3-4-6 15,-9 12-1-15,0-7-6 0,-15 8-2 16,3-3-2-16,-11 11 0 15,5-11-22-15,-12 16-9 16,6-9-46-16,-14 7-17 16,5-9-52-1</inkml:trace>
  <inkml:trace contextRef="#ctx0" brushRef="#br2" timeOffset="567869.3892">15859 16899 224 0,'-15'-16'85'0,"15"16"-46"0,-18 0-26 0,18 0 22 15,-6 0-3-15,0 0 1 0,-6 8-7 16,0 3-4-16,-9 12-12 16,3-4-4-16,-8 18-2 0,5-5 0 0,-3 15 0 15,3-2-2-15,3 14 1 16,3-7-2-16,6 7-1 16,1-12-2-16,8 1 1 15,0-3 1-15,14-8 0 0,-2 0-27 16,12-8-11-16,-3-8-45 15,12-5-17-15,-4 0-8 16</inkml:trace>
  <inkml:trace contextRef="#ctx0" brushRef="#br2" timeOffset="568222.7587">16165 17060 296 0,'-15'-10'110'0,"15"10"-60"0,-18 2-52 0,15-2 22 0,-3 8-3 16,1-8 4-16,-13 16-7 0,3-5-1 16,-3 7-7-16,3-4-4 0,-6 9 1 15,3-4 2-15,0 2 2 16,4-2-1-16,2 2 1 15,0-5-9-15,6-1 0 32,0-1 0-32,12 2 3 0,-3-6-2 15,15-2 0-15,0 0 1 16,11-5 2-16,-2 2-1 16,6-5 2-16,-6 0-18 15,2-5-4-15,-5 2-37 16,0-2-17-16,-3-3-58 15</inkml:trace>
  <inkml:trace contextRef="#ctx0" brushRef="#br2" timeOffset="568407.3881">16231 17140 260 0,'-12'8'96'0,"12"-8"-52"0,-21 21-25 0,18-19 26 0,-6 12-8 16,3 2-2-16,-6 13-15 15,0-3-7-15,-6 14-8 0,3-6-6 0,-2 11 0 16,2-8 1-16,6 3 0 16,0-3-33-16,6-8-15 15,3 0-100 17</inkml:trace>
  <inkml:trace contextRef="#ctx0" brushRef="#br2" timeOffset="568907.2608">16394 17105 280 0,'6'-8'107'0,"-6"8"-58"0,42 8-57 0,-36-8 18 16,12 0-5-16,-3 0 4 15,8 8 0-15,-5-5 0 16,3 7-5 0,-3-2 4-16,0 3 2 0,-3-3 3 15,-6 3 3-15,0 2-9 16,-12 3-2-16,3 0-1 16,-9 5 0-16,0-5-2 0,-9 5-2 15,3-5-2-15,0 2 1 16,3-2 1-16,0 0 2 15,3-3-3-15,6 0 0 0,0-2 1 16,9 2 0-16,0-2 0 16,9-1 2-16,0 1 1 15,6-3 1-15,-3 2-2 16,0 1 1-16,-3-3 4 16,-1 3 4-16,-2-4 2 15,-3 12 3-15,0-6-3 0,-6 8 2 16,-3-21-4 15,-18 24-6-31,3-3-1 16,-11 1-29-16,5-7-12 15,-12 7-44-15,3-7-16 16</inkml:trace>
  <inkml:trace contextRef="#ctx0" brushRef="#br2" timeOffset="569107.8176">16201 17642 296 0,'-3'6'112'0,"3"-6"-60"0,6 2-47 0,-3-2 22 0,6 6-9 16,-3-4 0-16,6 4-8 16,-3-4-2-16,5 4-4 15,-2-1-3-15,6 5 2 0,0 4-31 16,12-4-13-16,-6-4-103 15</inkml:trace>
  <inkml:trace contextRef="#ctx0" brushRef="#br2" timeOffset="569307.8587">16856 17582 296 0,'-12'10'112'0,"12"-10"-60"0,3 5-61 16,-3-5 18-16,6 3-12 0,-3-3 2 15,6 5 1-15,-3 3 0 16,5-2 0-16,-2-4-33 0,3 4-13 16,-3-4-70-1</inkml:trace>
  <inkml:trace contextRef="#ctx0" brushRef="#br2" timeOffset="569708.2716">17118 17227 304 0,'0'-18'112'0,"0"18"-60"0,9-11-41 0,-6 6 28 15,3-3-6-15,-1 2 1 16,4-2-15-16,0 6-4 15,9-3-9-15,-3 5-4 0,3 0-1 16,-3 0 1-16,0 5 1 16,-3-3-1-16,-6 17-2 15,0-3-8-15,-15 8-3 0,0 2-3 16,-3 1 1-16,0-1 5 16,-3-2 4-16,0 2 5 15,0-2 4-15,3-8 11 0,0 5 5 16,3-5-3-16,1-3 0 15,2-2-13-15,3-1-2 32,0 1-3-32,9-3 0 0,0 3 0 15,8-4 0-15,-2 1 0 16,12-5 2-16,-3-3-12 16,3 0-6-16,-3 0-51 15,-1-8-23-15,-2 0-67 16</inkml:trace>
  <inkml:trace contextRef="#ctx0" brushRef="#br2" timeOffset="570024.429">17743 16949 332 0,'-15'-5'126'0,"15"5"-68"0,-3-11-59 0,3 6 23 0,0 10-4 15,0-5 1-15,3 8-8 16,-3 0-4-16,3 8-4 15,0 3-3-15,-3 4 1 0,0-1-15 16,0-1-3-16,0-3-40 16,-3 3-17-16,0 1-66 15</inkml:trace>
  <inkml:trace contextRef="#ctx0" brushRef="#br2" timeOffset="570240.1463">17528 17378 312 0,'-6'-3'115'0,"6"3"-62"0,6-21-49 16,-3 16 24-16,3-6-7 15,-3 3 2-15,9-2-9 0,-3-1-3 16,15-2-6-16,-3 0-6 0,9 2 0 16,-7-2 1-16,7 5 2 15,-3 0-3-15,3 0 0 16,-6 0-34-16,-1 3-15 15,-2-1-42-15,-3 4-18 0,-3-3-1 16</inkml:trace>
  <inkml:trace contextRef="#ctx0" brushRef="#br2" timeOffset="570671.9708">17793 17452 252 0,'-23'21'96'0,"23"-21"-52"0,-9 5-10 0,9-5 34 16,0 0-20-16,0 0-7 16,3 0-16-16,-3 0-5 15,6 0-12-15,-1 0-1 0,4 0 0 16,0 0-3 0,3 0-1-16,-3 0-1 15,3 0-2-15,0 0 1 0,-3 0 1 16,0 0 1-16,-3 3 1 15,0 5 0-15,-6 5 0 16,0-5-2-16,-6 8 1 16,3-3-4-16,-6 3-2 15,3-3 2-15,-3 3 2 0,0-3-2 16,3 1 0-16,0-4 1 16,3-2 0-16,0 3-3 15,6-3 0-15,0 0 2 16,6-6 2-16,0 6 0 15,3-8-1-15,-3 6 1 16,3-12-1 0,0 6-22-16,0-2-8 15,-3-4-38-15,-1 4-16 16,-2-4-66 0</inkml:trace>
  <inkml:trace contextRef="#ctx0" brushRef="#br2" timeOffset="570925.4025">17502 17634 272 0,'-15'0'101'0,"15"0"-54"0,-9 0-44 0,9 0 21 0,3 0-5 16,0 0 1-16,0 3-5 15,-3 0 1-15,3 5-9 16,0-6-6-16,3 12-2 0,-3-4 1 16,3 3 2-16,0-5-36 15,2 8-15-15,-2-5-85 32</inkml:trace>
  <inkml:trace contextRef="#ctx0" brushRef="#br2" timeOffset="571225.3333">18192 17089 260 0,'9'0'99'0,"-9"0"-54"0,21 8-39 0,-18-8 20 15,9 0 3-15,-3 6 5 32,3 4-5-32,-3 1-1 0,0 5-15 15,-1-3 1-15,-2 5 2 0,0 4-2 16,-3 15 2-16,-3-8-9 16,-9 8-4-16,3-5-5 15,-11 2 1-15,2 0-39 16,-12-2-18-16,3-8-105 15</inkml:trace>
  <inkml:trace contextRef="#ctx0" brushRef="#br2" timeOffset="572279.8103">19046 15901 244 0,'9'-10'93'0,"-9"2"-50"0,0 0-33 0,0 3 23 16,0 5 6-16,-3-3 6 15,-3 3-16-15,-2 3-4 16,-7 5-15-16,-3 5 0 0,-6 5 3 16,-9 12-3-16,3-1 0 0,1 2-6 15,-1 12-1-15,3 12-1 16,12-15 1-16,3-8 0 16,0 2 1-16,4-5-5 15,2 3-1-15,3-6 1 16,9-2 0-16,-3-3-8 15,17-5-2 1,-2-3-14-16,12-5-4 16,-3 0-34-16,8-5-11 15,-5 0-61 1</inkml:trace>
  <inkml:trace contextRef="#ctx0" brushRef="#br2" timeOffset="572633.4351">19424 16002 260 0,'-5'-5'99'0,"2"5"-54"0,0 0-33 0,0 0 24 16,-3 2-10-16,-3 6-3 16,-3 3-9-16,-6 5-4 0,-9 2-5 15,-3 9-2-15,1 4 1 0,-1 1 4 16,12-8 5-16,3-8-1 15,0 10 3-15,3-4-8 16,0-4-2-16,3-2-1 16,4 0 0-16,2-3 0 15,9-2 0 1,-1-1-2-16,19-2-2 16,-3-3 1-16,12-2-1 15,-3-3-5-15,5 0 1 16,-2-3-22-16,0-4-8 15,11-12-23-15,-8-2-6 16,-6-6-53 0,-6-7-40-16,-6 2 64 0</inkml:trace>
  <inkml:trace contextRef="#ctx0" brushRef="#br2" timeOffset="572820.7498">19547 16018 224 0,'-12'-5'85'0,"6"5"-46"0,-3 5-13 0,3 0 31 15,-3 6-10-15,-6 5-3 16,-3 13-13-16,-6 8-7 15,3 0-14 1,4-8 5-16,-10 8 4 0,3 0-10 16,-3 13-2-16,6-7-5 15,1 4 1-15,2-10-18 16,6 0-4-16,0-2-44 16,9-11-17-16,0-3-68 15</inkml:trace>
  <inkml:trace contextRef="#ctx0" brushRef="#br2" timeOffset="573001.2098">19508 16468 308 0,'0'8'115'0,"0"-8"-62"0,3 39-42 15,-3-33 28-15,3 7-19 16,0-3-3-16,3 12-11 16,-3-7-2-1,3 4-2-15,0-3-2 0,3 5 1 16,-1-2-28-16,1-6-11 15,0 5-72 1,9-10-70-16,-3-2 52 16</inkml:trace>
  <inkml:trace contextRef="#ctx0" brushRef="#br2" timeOffset="573937.8382">19960 16079 292 0,'-6'-6'110'0,"12"1"-60"0,3-3-52 0,-3 3 22 16,3 0-10-16,3-3 0 15,9 8 5-15,3-3 4 16,2 3-9-16,1 3-3 0,-3-3-3 15,-3 8 0-15,0-3 0 16,-3 3 2-16,-7 2 1 16,-2 4-1-16,-3 2 1 0,-6-3-2 15,-6 5 0-15,-6 1-6 16,-5-3 1-16,-13-3 0 16,3 5 2-16,0-2-1 0,0 0 2 15,4-3-2 1,8-5 2-16,3 0-2 0,3 0 2 31,0 0-7-31,9 0 1 0,0 5 1 16,6-2 1-16,0-3 1 15,12 2 0-15,-3-2 0 16,6 3 0-16,-4-3 0 16,1 2 2-16,-3-2 1 15,-6 6 3-15,0-4 8 16,-9 6 5-16,0-3-5 0,-15 6-1 15,3-3-5-15,-9 2 0 16,3-2-7-16,-5 0-1 16,2-3 0-16,-6-2 0 15,3-1-27-15,0-2-9 16,4-2-48-16,5-6-21 16,3 0-40-1</inkml:trace>
  <inkml:trace contextRef="#ctx0" brushRef="#br2" timeOffset="574068.8399">20306 16439 296 0,'11'15'110'0,"-5"-7"-60"0,6 0-58 16,-6-2 16-16,3-1-8 15,0 3 0-15,0 2-36 16,3 6-15-16</inkml:trace>
  <inkml:trace contextRef="#ctx0" brushRef="#br2" timeOffset="574683.7213">20809 16002 312 0,'-15'3'118'0,"15"-3"-64"0,3 2-65 16,0 1 18-16,3 0-7 15,6 2 2-15,5 3 3 0,7 0 2 16,3 0-3-16,0 0 2 0,0 0 0 15,-4 2-2-15,-2-2-3 16,-3 3 2-16,-9-1 0 0,-3-2 1 16,-12 0 0-16,-6 3 0 15,-6-1 0-15,-6 1 4 16,-2 5 5-16,-1-3 4 31,0 0 2-31,0 0-8 0,6 1-2 16,4-1-7-16,2-3-2 15,6 1 0-15,3-3 0 16,6 5 0-16,6-2 0 16,3 2 0-16,12-2 2 15,2 2-3-15,4 0-2 16,-3 0 2-16,0 1 0 0,-3-1 3 16,-4 0 1-16,-5-2 5 15,-3-1 5-15,-9 3-1 16,-9 1 1-16,-11-4-3 15,-7 1 1-15,-3-3-4 0,-3 0 1 16,-3 8-5-16,-2-3 0 16,2-3-3-16,0-2-1 15,4-2-28-15,-1-6-10 16,12 0-47-16,6-3-18 0,9 0-46 16</inkml:trace>
  <inkml:trace contextRef="#ctx0" brushRef="#br2" timeOffset="574936.4616">21053 16454 320 0,'-6'8'121'0,"9"0"-66"0,0 3-62 16,3-6 21-16,3 6-11 16,2 2-2-16,1 0-14 15,0 0-6-15,3-2-72 16,0-3-32-16,0 3 19 0,-3-3 10 31</inkml:trace>
  <inkml:trace contextRef="#ctx0" brushRef="#br2" timeOffset="575468.9339">21606 15920 260 0,'3'-19'96'0,"0"12"-52"0,0 1-16 0,-3 1 32 15,0 5-18-15,0 0-4 16,0 3-16-16,0 7-6 16,0 3-9-16,0 3-3 0,0 5 0 15,0 1-2-15,0-1-2 16,0 0-6-16,3 8-1 16,-3-2-32-1,0-1-12-15,-3-2-64 16,-3 2-71-1,-3-2 59-15</inkml:trace>
  <inkml:trace contextRef="#ctx0" brushRef="#br2" timeOffset="575702.8553">21240 16309 396 0,'-18'-11'148'0,"21"6"-80"0,3-3-70 0,3 3 27 0,9-6-17 16,-6 3-2-16,27-8-4 15,5 1-2-15,1-4 1 16,3-10-1-16,8 8 0 0,4 0 2 16,-1 2 1-1,-2 1-15-15,-4 4-4 16,-8 4-36-16,-9 2-14 16,-10 5-26-16,-8 3-9 15,-9 11-12 1</inkml:trace>
  <inkml:trace contextRef="#ctx0" brushRef="#br2" timeOffset="576122.5037">21544 16383 324 0,'-15'5'121'0,"15"-5"-66"0,0 0-53 16,0 0 23-16,6-2-11 0,3-1 0 15,3 0-2-15,3 1 0 16,5-4-6-16,7 1 0 0,3 2 4 0,3-2-6 15,-4 5 0-15,1 0-2 16,-6 0-2-16,-3 5 3 16,-6 1 0-16,-6 2-1 15,-3 2 1-15,-9 9 0 16,-3-1 1-16,-6 4-2 31,-6 1-2-31,-9 4 1 0,0-3 1 16,-2-1 3-16,5-1 2 15,3-4 3-15,3-2 1 16,3-5-1-16,6-1 1 16,3-2-6-16,3-5-1 15,6 2-2-15,6-5-2 16,6 0-2-16,9-5-1 0,3 5 2 16,6-3 0-16,2-2 1 15,1-1 0-15,0-1-22 16,-4 7-10-16,-2-8-31 15,-3 5-12-15,0-2-81 16</inkml:trace>
  <inkml:trace contextRef="#ctx0" brushRef="#br2" timeOffset="576469.521">22342 15983 324 0,'5'0'121'0,"7"0"-66"0,6 3-53 0,-9 0 23 15,3 2-9-15,3 3 1 16,6 3 6-16,0 4 3 0,-4 7-14 15,-2 4-2-15,0 6 0 0,-9 5 3 16,-6 5 2-16,-9 1-6 16,-6 2-1-16,-5 0-2 15,-7 7-1-15,-9 1-3 16,-6 3-2-16,-5-8-6 0,-10-3-4 31,4-3-23-31,-1-10-9 16,3-11-42-16,-5-5-19 15,-4-11-40-15</inkml:trace>
</inkml:ink>
</file>

<file path=ppt/ink/ink4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3:29:47.026"/>
    </inkml:context>
    <inkml:brush xml:id="br0">
      <inkml:brushProperty name="width" value="0.05292" units="cm"/>
      <inkml:brushProperty name="height" value="0.05292" units="cm"/>
      <inkml:brushProperty name="color" value="#92D050"/>
    </inkml:brush>
  </inkml:definitions>
  <inkml:trace contextRef="#ctx0" brushRef="#br0">14552 10070 140 0,'3'-37'52'0,"-3"37"-28"0,-3-45 16 0,3 37 28 0,-3-5-10 15,0 0-1 1,-6-3-11-16,0 3-2 0,-12 5-24 16,3 0 4-16,-11 10 3 0,5 1-11 15,-15 37-1-15,6-9-7 16,-20 33 0-16,8-9-5 0,-11 33-2 15,11-12 6-15,3 14 3 16,7-15-5-16,8 4-1 16,3-10-2-16,12-3 1 15,0-11-4-15,21-7-2 16,0-6 2-16,18-15 2 31,-3-3-5-31,8-19 1 0,-5 0 3 16,9-18 2-16,-6 2-3 15,5-4-1-15,-2 1 1 16,-6-2 0-16,-3 3 3 16,-7 3 1-16,1-1-4 0,-6 3 1 15,0 0 0-15,-3 0 0 16,-3 3 0-16,-3 0 0 16,0-1-16-16,-3 4-6 15,0-1-16-15,0 0-6 16,0 3-29-16,3 0-11 0,0 0-46 15</inkml:trace>
  <inkml:trace contextRef="#ctx0" brushRef="#br0" timeOffset="415.504">14540 10599 224 0,'-12'-10'85'0,"12"10"-46"0,0-6-10 16,0 4 28-16,0 2-18 15,0 0-7-15,3 5-15 16,0 0-4-16,-3 9-7 16,0-4-4-16,0 11 1 0,0-2-2 0,0 5 2 15,0-6-2-15,0 1 2 16,0-3 0-16,3-1 1 15,0-1 6-15,0-12 4 16,0-2-5-16,3-8-3 16,0 3-1-16,3-8 1 0,0 2-3 15,6-7 0-15,-4 2-3 16,4 0-1-16,0 3-1 31,3 2 0-31,-3 1 2 0,0 2 2 16,0 0 1-16,0 0 1 15,-3 2-5-15,-4 1-1 16,1 0-26-16,-3 2-9 16,0 1-27-16,-3 2-10 15,0 0-60 1</inkml:trace>
  <inkml:trace contextRef="#ctx0" brushRef="#br0" timeOffset="2017.0974">14939 10771 280 0,'-21'3'107'0,"21"-3"-58"0,-3-3-53 0,3 3 21 0,3 0-13 16,0 0-2-16,0 0-1 15,0 0-1-15,3 11 0 16,0-3-14-16,3 0-3 0,0 0-57 15,6 2-26-15,-4-2 4 16</inkml:trace>
  <inkml:trace contextRef="#ctx0" brushRef="#br0" timeOffset="3065.0631">15168 10861 352 0,'-12'3'132'0,"12"-3"-72"0,-3-5-48 16,3 2 30-16,0-8-20 0,0 3-2 16,3-8-10-16,0 3-2 15,6-11-4-15,0 3-5 0,9-18 0 16,-3 4 1-16,8-18 0 16,-2 8 2-16,9-16 3 15,-6 11-4-15,3-13-1 16,-6 10 0-16,-4-13 2 0,1 10-1 15,-3-2-1-15,-3 10 1 16,-3 6-1-16,0 5 0 16,-3 8 0-16,0 2-3 0,-3 9 2 15,0 2-1-15,0 16-2 16,0 0 3-16,-3 26 0 31,0-2 1-31,-3 21 0 16,0-8 0-16,0 24 0 0,0-11 0 15,0 14 0-15,3-11-3 16,3 2 2-16,0-10 1 16,3-5 2-16,-3-6-1 15,6-7-1-15,0-6 1 16,5-13-1-16,-2-3 0 0,6-18 2 16,-3 0-3-16,9-24 0 15,-6 5-8-15,6-18-2 16,-4 7-3-16,1-20-1 15,-3 7 1-15,-3-7 3 16,0 12 5-16,-3 1 1 16,-3 8 3-1,-3 7 1-15,0 6 5 16,-3 11 2-16,0 2 0 16,0 16-1-16,-3 0-1 15,0 29 2-15,0-5-3 0,-3 24 0 16,0-9 3-16,-3 30 1 15,0-11-6-15,0 14 0 16,3-14-1-16,0 5 0 16,0-7 0-16,6-1 0 0,0-7-20 15,6-6-7-15,0-5-15 16,3-5-4-16,-1-5 1 16,1-11 2-16,-3-3 15 15,6-11 7-15,-3 1 4 16,-3-6 3-16,0 3 14 0,-3-5 7 15,0 3 22-15,0-6 8 16,-3 2 1-16,3-10 0 16,0 3-10-16,0-3-5 15,-3 3-7-15,3-3 0 16,-1 3-11-16,4-3-3 31,-3 3-2-31,6 0 0 0,-3-1 0 16,3 6 2-16,0 1-3 15,3 1 0-15,-3 1 3 16,3 8 1-16,-3-1-1 0,0 6 1 16,-4 0 2-16,-2 8 4 15,0-3 0-15,-9 6 2 16,0-3-2-16,-3 5 0 16,0-3-1-16,-2 3 0 15,2-2-4-15,-3 0-1 0,0-4-1 16,-3 1-2-16,3-3 1 15,0-15-1-15,0-1-16 16,-6-7-4-16,3 2-23 16,-3-11-10-1,3 3-58-15,-2 0-26 16,-1 1 28 0</inkml:trace>
  <inkml:trace contextRef="#ctx0" brushRef="#br0" timeOffset="4462.0382">16356 10747 228 0,'-18'0'85'0,"18"0"-46"0,-6 3-28 0,6-3 23 0,0 0-14 15,0 0-1-15,0 3-7 16,0-1 0-16,0 1-7 16,0 0-3-16,3 2 1 0,0 0-4 15,0 8 0-15,0-2-12 16,3-3-7-16,-3 0-58 16,3-8-26-16,0 0 7 15</inkml:trace>
  <inkml:trace contextRef="#ctx0" brushRef="#br0" timeOffset="4915.1097">16936 9927 260 0,'-6'-13'99'0,"6"13"-54"0,-9-13-33 0,9 10 24 15,-3 0-10-15,0 1-3 32,-6 2-9-32,3 0-4 0,-12 10-5 15,4-2-4-15,-7 27 2 0,3-6 0 16,-12 24 1-16,6-8-2 16,-8 26 1-16,5-10 4 15,-6 16 6-15,6-16-1 16,3 5 1-16,7-11-5 15,11 6 0-15,0-11-5 0,15 3-2 16,0-8 0-16,8-21 1 16,-2-5 1-16,18-6 1 15,-6-3-2-15,15-10-2 16,-7 0 5-16,1-5 1 16,-3 0-9-16,-1-3-5 15,-2 3-5 1,-6-1 0-16,-3 1-6 15,-3-3-1-15,-3 0-18 0,-9 6-5 16,-1-1-33-16,-2-2-12 16,0 2-21-1</inkml:trace>
  <inkml:trace contextRef="#ctx0" brushRef="#br0" timeOffset="5416.1458">17130 10520 228 0,'-15'8'85'0,"15"-8"-46"0,-9 10-19 15,9-10 27-15,-3 8-14 0,0 0-1 16,-3 11-8-16,3-3-1 16,-6 2-12-16,3-2 0 0,6 5 2 15,0-2-3-15,0 2 0 16,0-3-9-16,3 1 0 15,0-3 1-15,3-8 1 16,0 0-1 0,6-8-2-16,-3 0 1 0,14-11-1 15,-5 1-3-15,9-9 0 16,-6 3-5-16,6-8 0 16,-3 3 2-16,-4 0 3 15,-2 2 4-15,-6 4 2 16,0 1 1-16,-6 9 0 15,-3 0 2-15,-3 10 1 0,0-2 5 16,-3 7 5-16,0 1-7 16,0 5-1-16,0-3-3 15,6 5 1-15,-3-2-2 16,6 0 0-16,0-3-3 16,3 1 1-16,0-4-2 15,3-2-1 1,0-2 1-16,6-6-1 15,-4 0-11-15,4-6-5 16,-3 1-28-16,3-3-9 16,-6 0-62-16,3-8-27 15,-3 3 26 1</inkml:trace>
  <inkml:trace contextRef="#ctx0" brushRef="#br0" timeOffset="6628.794">17653 10713 280 0,'-17'-8'104'0,"17"8"-56"0,0 0-36 0,0 0 24 15,3 0-13-15,-3 0-3 0,5 5-9 16,1-2-5-16,0 2-3 0,0 1-3 0,0 2 1 16,0-1-8-16,3 1-3 15,-3-2-38-15,6 2-19 16,-3-3-64-1</inkml:trace>
  <inkml:trace contextRef="#ctx0" brushRef="#br0" timeOffset="8147.2213">18198 9887 256 0,'0'-2'96'0,"3"-1"-52"0,0 1-18 0,0-1 31 15,0 3-17-15,0 3-5 16,-3 2-5-16,0 0 0 16,-3 16-16-16,0-2-1 0,-15 28 0 0,3-4-1 15,-14 28 1-15,2-10-7 16,-6 18-2-1,6-7-2-15,-5 10 1 16,2-11-4-16,0 1 0 16,6-11 1-16,6-8 0 15,3-8-14-15,12-14-3 16,0-2 2-16,6-31 1 16,0-1 4-16,12-23 1 15,0 2-1-15,15-32-1 0,-3 9 1 16,11-20 1-16,19-38 6 15,-24 49 1-15,-6 8 2 16,-1-12 0-16,-2 7 0 16,0 2 0-16,-3 9 0 15,-3 5 2-15,-3 5-1 16,-1 8-1-16,-2 3 9 0,-3 13 6 16,0 3-5-16,-3 29-1 15,0-3-5-15,-3 27-3 0,-3-9 0 16,0 33-1-16,0-9 0 15,0 9 2-15,0-11-3 16,0 7 0-16,0-9-8 31,0-4-2-31,0-7-3 0,0-6-1 16,0-7-12-16,-3-9-3 16,0-2 7-16,-9-22 4 15,3 1 11-15,-12-11 4 16,4 3 4-16,-13-8 0 15,3-1 11-15,-6-1 7 16,3 1 13-16,1 1 5 0,5 2-7 16,3 1-5-16,3 2-14 15,6 3-4-15,3-1-4 16,12 6-2-16,0 0-2 16,15-2 1-16,0-1 1 15,15 0 2-15,-6 3-1 0,5-2-1 31,-2-1-24-31,9 1-9 16,-6-1-3-16,8-2-1 0,-5-1 14 16,0 1 6-16,-7 0 8 15,-2-1 6-15,-3 1 4 16,-6 0 4-16,-3 0-2 16,-3-1 0-16,0 1 14 15,-9 2 6-15,0 1-7 0,-6 2-2 16,3 0 1-16,-6 5 0 15,3 0-4-15,-9 6 1 16,6-1 2-16,-6 6 3 16,3-2-5-16,0 1 1 15,3-1-8-15,3-4-1 16,0 1-2-16,9-3 1 0,0 0-4 16,3-3 0-16,0 0 1 15,6-5 2-15,0 0-3 16,2-8 0-16,-2 0 1 15,6-8 2-15,-3 3-3 0,0-8 0 16,-3 5-1-16,0-5 0 31,-3 3 2-31,-1 2 2 0,-2 0-1 16,0-3-1-16,-3 3-2 16,0 3 1-16,0 0-1 15,0 10 0-15,-3 1 2 16,0 4 2-16,0 1-1 15,0 15-1-15,0-2-2 16,-3 13 1-16,0-2 1 0,0 18 2 16,0-5-3-16,0 7 0 15,0-7 1-15,-3 7 0 16,3-4 0-16,-3 4 2 16,3-4-1-16,-3 10-1 15,0-8 1-15,0 0-1 16,0-8 0-1,-6 0 0-15,3-6 0 16,-6 1 2-16,3-5-1 16,-11-3-1-16,2-6 1 15,-12-5 1-15,3-2-1 0,-9-11-1 16,4 0-2-16,-7-16-1 16,39 16 17 15,-42-29-8-31,7 5-2 0,14-5-5 15,3 5 0-15,12-2 1 16,3 2 0-16,12 0 0 16,0 3 0-16,18 0 0 0,-4 5 0 15,13 3 2-15,-6 2-1 16,3 3 2-16,-1 3-2 0,-5 0 2 16,-6 2-2-16,-3 0 2 15,-3 1-9-15,-3 2-1 16,-3 0-18-16,-6-3-9 15,0 0-26-15,-6-2-10 16,0 2-80 15</inkml:trace>
  <inkml:trace contextRef="#ctx0" brushRef="#br0" timeOffset="9631.0109">19136 10567 208 0,'-12'8'77'0,"12"-8"-42"0,-3-2-15 0,3 2 24 15,0 2-7-15,0-2 1 0,3 6-16 16,0-1-3-16,0 3-11 15,0 0 1-15,3 2 2 0,-3 1-4 16,0 0-2-16,0-3-2 16,-3 2-3-16,0-2 1 15,-6 0 1-15,3 0-1 16,-6-3 2 0,3 1-4-16,-6-4 0 15,0 1-21-15,0-3-8 16,3 0-36-16,6-5-15 15,0-1-37 1</inkml:trace>
  <inkml:trace contextRef="#ctx0" brushRef="#br0" timeOffset="10883.2757">19692 9901 244 0,'12'-19'90'0,"-12"19"-48"0,15-10-16 0,-12 7 29 16,0 0-5-16,0 1 0 0,-3 4-14 16,0 1-7-16,-6 13-17 15,3-3-1-15,-12 27 2 0,3-6-5 16,-11 22-2-16,5-9 1 16,-9 22 0-16,3-11-1 15,-15 16 1-15,10-13-4 31,-13 5 0-31,6-10-1 0,4-6-2 16,2-7 1-16,6-6-1 16,3-6-7-16,15-15-3 15,0-3-1-15,15-20 1 16,0-1-3-16,15-29-2 16,-3 5 4-16,8-21 2 15,-5 8 5-15,15-19 2 0,-6 9 2 16,5-11 0-16,-2 8 0 0,0-1 0 15,-6 9 0-15,-4 5 2 16,-2 5-1-16,-6 6-1 16,-3 5 1-16,-3 10-1 15,0 3 0-15,-6 16 2 32,0 0 1-32,-3 32 1 0,0-5-2 15,-6 28 1-15,3-7-2 16,-6 29 2-16,3-14-4 15,-3 14 0-15,0-14 1 16,0 3 0-16,0-10 2 16,0-6 1-16,0-7-4 15,-3-6-1-15,3-6-15 0,-9-12-4 16,3-3 9-16,-6-8 6 16,4-3 4-16,-7-8 2 15,3 1-3-15,-6-9 2 16,3 1 1-16,-3-6 2 15,4 2 5-15,-1-4 4 16,3 2 2 0,6 0 5-16,0 3-8 15,9 0-1-15,0 2-3 0,9 1-1 16,0-1-3-16,9 0-2 16,-3 3 1-16,15 1-1 15,-4-1 0-15,19 0 2 16,-9 2-1-16,9 1-1 15,-7 0-6-15,4-6-1 0,-6 3-2 16,-1-5 1-16,-2 2 5 16,-3-2 1-16,-3 3 2 15,-6-4 0-15,-1 4 0 16,-5 2 2-16,-3 0-1 16,-3 3-1-16,0-1 5 15,-3 6 1-15,-3 0 2 0,0 16 2 16,0-3-1-16,-3 9 0 15,0-4-1-15,0 9 0 16,0-6-4-16,0 8-3 16,0-5 2-16,0 0 0 15,3-3-1-15,3-3-2 16,-3-2 1 0,9-8-1-16,-3 0 0 0,6-13 0 15,-3-1-3-15,15-9 0 16,-3-1-3-16,6-11 1 15,-7 3 3-15,4-5 3 16,-3 5-2-16,-3 1 0 16,0 1 1-16,-3 4 0 15,-3 2 0-15,-7 8 2 0,1 0-3 16,-3 11 0-16,0-1 1 16,-3 12 2-16,0-4 1 15,-3 9 3-15,0-3-1 16,3 5 0-16,0-3 1 15,3 1 1-15,0-3-6 16,3-3 0 0,0-2-1-16,3-3 0 15,0-1 0-15,6-7 2 16,-3 0 1-16,3-10 1 16,-3 2-5-16,3-8 1 15,-3 3-16-15,-1-8-4 0,-2 2-23 16,0 1-10-16,-3 2-63 15,0 0-25-15,-3 3 10 16</inkml:trace>
</inkml:ink>
</file>

<file path=ppt/ink/ink4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3:15:39.740"/>
    </inkml:context>
    <inkml:brush xml:id="br0">
      <inkml:brushProperty name="width" value="0.05292" units="cm"/>
      <inkml:brushProperty name="height" value="0.05292" units="cm"/>
      <inkml:brushProperty name="color" value="#FF0000"/>
    </inkml:brush>
  </inkml:definitions>
  <inkml:trace contextRef="#ctx0" brushRef="#br0">11117 12327 220 0,'-3'-8'85'0,"3"8"-46"0,-3-5-6 15,3 2 33-15,-3 0-21 16,3 1-7-16,-6 2-12 16,0 0-5-16,-6 8-11 15,3-3-2-15,-15 16 2 0,7-2-4 0,-10 5 2 16,3-3-5-16,0 5 0 16,6-5-3-16,3 11-1 15,3-5-1-15,10-6-2 16,2-3 3-16,11 1 0 15,-2-3 1-15,9-3 0 16,-3 0 0-16,6-5 0 0,-3-3 0 16,3 6 0-16,-4-1 0 0,1 1 2 15,-3 0 5 1,-6 4 4-16,-3-1 0 0,-6 4 3 16,0-2-7-1,-6 8-4-15,3-3 0 0,-9 0 0 31,3-2-1-31,-11-3 1 16,5 0-2-16,-15-3-1 0,6-3 1 16,-9-2-1-16,4-2-11 15,2-4-3-15,3 1-17 16,3-11-8-16,3 0-23 16,3-5-11-16,3 2-69 15</inkml:trace>
  <inkml:trace contextRef="#ctx0" brushRef="#br0" timeOffset="384.0764">11352 12002 208 0,'24'-16'79'0,"-24"16"-42"0,21-8-12 16,-15 5 25-16,3 0-8 15,-3 1 1-15,2 2-16 16,1 0-5-16,3 2-12 0,-3 1 0 0,3 2 3 15,-3 1-7-15,0 10-1 16,0-3-1-16,-6 13 0 16,0-5-2-16,-9 14 1 15,3-6-2-15,-6 5-1 16,0-5 3-16,-6 0 2 16,3-5 7-16,-3-3 4 0,4-2-4 15,-1-3 1-15,3-3-4 16,3-2 0-16,0-3-8 15,9-3 0-15,-3 0-1 16,9-2 0-16,-3-1 0 0,6-2 2 16,-4 0-1-16,10-2-1 15,-3-1-2-15,9 1-1 16,-3-1-25-16,3 0-11 16,-4 3-55-16,4 6-22 15,-3-4-24 1</inkml:trace>
  <inkml:trace contextRef="#ctx0" brushRef="#br0" timeOffset="783.7856">11924 12655 224 0,'3'0'85'0,"-3"0"-46"0,5 16-19 0,-2-16 27 16,0 5-18-16,0 0-4 15,3 3-9-15,0-2-2 0,3 4-8 16,0-2-4-16,0 3 1 0,0-1-2 16,0 4 2-16,0-4-2 15,0 6-1-15,-3-5-35 16,0-1-16-16,0-2-80 15</inkml:trace>
  <inkml:trace contextRef="#ctx0" brushRef="#br0" timeOffset="1399.847">12706 11959 176 0,'-3'-16'66'0,"3"16"-36"0,3-16 9 0,-3 14 30 16,0-4-11-16,0 1-4 16,0 3-15-16,0-1-5 15,0 8-19-15,0 0 2 0,0 22 3 16,0-6-9-16,-3 27-1 15,0-6-4-15,-3 22 1 16,1-6-6-16,-4 11-1 0,3-11 0 16,-3 8 2-16,9-66-54 31,-6 61-18-31,3-11-11 16,3-16-34-16,0-4-12 15,6-30 37-15,-3 0 18 31</inkml:trace>
  <inkml:trace contextRef="#ctx0" brushRef="#br0" timeOffset="1684.8612">12784 11994 228 0,'24'-27'88'0,"-24"27"-48"0,20-21-18 16,-14 16 26-16,3 2-19 16,0 0-3-16,9 3-7 15,-3 0-3-15,9 6-8 0,-3-1-3 0,-1 3-1 16,-2 0 0-16,3 8 2 15,-3-3 3-15,-3 8 5 16,0-2 1-16,-9 10 0 16,0-5-5-16,-9 7-2 15,0-2-2-15,-15-2-1 16,3-3-1 0,-15-3 0-16,6-3-5 15,-8-2-1-15,2-3-4 16,0-5 1-16,6-2-28 15,3-6-11-15,4 0-19 16,11-14-8-16,0 1-59 16</inkml:trace>
  <inkml:trace contextRef="#ctx0" brushRef="#br0" timeOffset="2069.8311">13453 11639 192 0,'18'-32'74'0,"-18"32"-40"0,6-2 6 15,-3 2 35-15,-3 0-16 16,0 0-4-16,-3 10-15 0,0 1-5 16,-6 10-19-16,0-3 1 0,-8 17 3 15,2-6-2-15,-6 11-1 16,3-9-3-16,-3 9-1 16,3-5-7-16,3 2-4 15,4-6-4-15,5 1 1 16,3-5 1-1,9-6 0-15,0-3-3 16,11-10 0-16,-2 0 2 16,3-16 0-16,-3 3-2 15,0-6 0-15,-3 1 2 0,-6-4 0 16,0 4 3-16,-9-1 1 16,0 1-1-16,-12 2-2 15,0 2 1-15,-6 4-1 0,3-1-7 16,0 1 0-16,1-1-35 15,5 3-12-15,3 0-51 16,9 3-24-16,0-1-6 16</inkml:trace>
  <inkml:trace contextRef="#ctx0" brushRef="#br0" timeOffset="2706.0665">13796 12340 212 0,'-3'0'79'0,"3"0"-42"0,9-2 3 0,-6-1 33 16,6 3-15-16,-3 0-6 15,3 3-13-15,-4-1-4 32,4 6-20-32,0 0 2 0,3 3 1 0,-3-3-6 15,3 10-2-15,-3-2-5 16,3 0-2-16,-3 0-1 15,0 0-2-15,0-3-15 0,-3-3-5 16,0 1-39-16,6-6-14 16,-4 1-94-1</inkml:trace>
  <inkml:trace contextRef="#ctx0" brushRef="#br0" timeOffset="4013.704">14942 11573 212 0,'-3'-16'79'0,"3"16"-42"0,3-19-26 0,-3 14 23 15,0-3-3-15,0 3 2 16,0 0-3-16,0-1-1 16,0 6-16-16,0 0-1 0,-3 14 1 0,0-4-3 0,0 33 0 15,0-9-6-15,-6 27-3 16,3-11 2-16,-6 29 0 15,3-12 1-15,-9 9 0 16,3-10 2-16,1 11 3 16,-1-11-4-16,3-5-1 31,0-8 0-31,0-8 0 0,3-5-2 16,0-14-2-16,3-2 1 15,0-21-1-15,0-1-3 16,0-18 2-16,0 3 1 15,-3-11 2-15,0 3-3 16,1-3-2-16,-1 6 4 16,-6 5 1-16,3 2-3 0,-6 6 1 15,3 0-2-15,-6 10 0 16,3-3 0-16,-2 12 0 16,2-1 4-16,0 13 3 15,3-4-4-15,3 7-3 16,3-6 3-16,6 9 1 15,0-5 2 1,9-1 0-16,0-2-2 0,9-3 1 16,-3-2-4-16,9-6 0 15,-3-3 3-15,8-7 1 16,-2 0-1-16,15-9-2 16,-6 1-19-16,11-8-8 15,-8 2-48-15,9-10-21 16,-10 5-41-16</inkml:trace>
  <inkml:trace contextRef="#ctx0" brushRef="#br0" timeOffset="4329.3405">15445 11665 288 0,'-24'-10'107'0,"24"10"-58"0,-3 0-29 16,3 0 32-16,-3 5-21 16,0 0-5-16,-3 19-12 0,0-5-1 15,-6 13-8-15,3-6-1 0,-3 11 0 16,3-5-2-16,1 8-2 15,-1-6-8-15,6 0-5 16,0-2-33-16,9-5-13 16,-3-4-37-16,9-12-15 0,-4-1 4 15</inkml:trace>
  <inkml:trace contextRef="#ctx0" brushRef="#br0" timeOffset="4613.7154">15546 11832 236 0,'6'-21'90'0,"-6"21"-48"0,9-21-34 15,-6 16 24 1,6-6-18-16,-3 3-2 16,9-5-10-16,0 2-2 15,5 3 0-15,-2 0 2 0,6 6 1 16,-3-1 3-16,0 11 1 16,-3-3 5-16,-7 9 5 15,1-1 4-15,-9 5 4 16,0-2 0-16,-9 0 0 0,0 0-6 15,-11-3 1-15,2 0-7 0,-6-5 0 16,3 0-8-16,-3-5-3 16,3 0-4-16,0-11 1 15,4 0-23-15,2-8-10 16,0 3-50-16,6-6-24 16,3 3-29-16</inkml:trace>
  <inkml:trace contextRef="#ctx0" brushRef="#br0" timeOffset="5298.0458">15731 12361 192 0,'-9'-8'74'0,"9"8"-40"0,0-5-11 0,0 2 26 15,0 3-12-15,0 0-3 16,3 3-16-16,0 0-4 16,6 5-8-16,-4-3 3 0,7 11 1 31,-3-3-5-31,3 6-3 0,-3-4 1 16,6 4 0-16,-3-3-4 15,0 0 1-15,-3 0-11 16,0-3-5-16,0-3-45 15,0 1-18-15,-1-3-36 16</inkml:trace>
  <inkml:trace contextRef="#ctx0" brushRef="#br0" timeOffset="6115.3193">16936 11917 156 0,'-3'-8'57'0,"3"8"-30"0,-3-11-5 16,3 9 23-16,-3-6-19 15,0 2-6-15,0-4-6 16,0 2-2-16,-6-5-6 15,3 2-2-15,-9-7 2 16,4 2-3-16,-4 0 0 16,3 3 14-16,0 5 6 15,0 2-3-15,0 14 1 16,0-2-8-16,0 23 0 16,0-5-2-16,0 28 1 15,3-7-6-15,-2 27-2 16,2-11-2-16,-3 29 1 0,0-16-2 15,0 13-1-15,0-13-2 0,3 3 1 16,0-11 1-16,0-5 0 16,0-11-16-16,0-8-6 15,3-4-38-15,-3-25-14 16,1 0-12 0,-4-24-40-1,0 1 34-15</inkml:trace>
  <inkml:trace contextRef="#ctx0" brushRef="#br0" timeOffset="6315.1092">16391 12396 260 0,'-9'-13'99'0,"9"13"-54"0,6-16-28 16,-3 13 25-16,6-2-9 15,0-1 0-15,9 1-12 16,-3 0-5-16,15 2-9 0,-6 1-3 0,11-1 2 16,-2 0-3-16,15-2-2 15,-10 2 2-15,13 1 2 16,-9-1-7-16,8-2-3 15,-8 2-35-15,0-10-16 16,-7 2-55 0,1-7-62-16,-6 2 53 0</inkml:trace>
  <inkml:trace contextRef="#ctx0" brushRef="#br0" timeOffset="6530.9742">17266 11753 264 0,'-8'0'101'0,"8"0"-54"0,-3 8-22 0,3-8 31 0,-6 10-28 16,0-2-7-16,-3 13-5 15,3-2-1-15,-3 10-8 16,3-5-4-16,0 16 0 0,0-9-4 16,3 4 0-16,0-6-23 15,3 0-10-15,0-5-37 16,9-6-17-16,0-2-36 15</inkml:trace>
  <inkml:trace contextRef="#ctx0" brushRef="#br0" timeOffset="6985.7386">17555 11737 208 0,'0'-5'79'0,"0"5"-42"0,0-3-1 16,0 3 32-16,0 3-23 0,0-3-8 15,-3 8-16-15,0-3-6 16,-3 13-8-16,0-2-1 0,-3 5 4 16,0-2-2-16,1 5 3 15,-1-3-6-15,6 0-1 16,0-2-4-16,3 4-1 0,0-1-1 16,6-4 0-16,0-2 2 15,5-3 0-15,1-2 0 16,3-9 0-16,0 1-20 15,6-8-7-15,-3 0-21 16,0-11-10-16,-3 2-18 16,-1-9-7-16,1-14 14 15,-6 15 4-15,-3 4 37 16,-3-3 52-16,0 5 24 16,-3 0 15-16,-3-5 6 15,-3 18-11-15,0 0-5 0,-3 17-30 16,0-4 4-16,-2 14 1 0,2-3-11 31,-6 27-2-31,3-8-9 16,-3 18-4-16,3-8-15 0,-6 16-4 15,0-8-59-15,-3 9-28 16,4-12-17 0</inkml:trace>
  <inkml:trace contextRef="#ctx0" brushRef="#br0" timeOffset="7702.6977">13430 13846 212 0,'-21'0'79'0,"21"0"-42"0,-6-6-17 15,6 4 24-15,-6 2-13 16,3 0-4-16,-6 0-4 15,0 0 0-15,-6 0-13 16,3 0-1-16,-6 8-2 0,4-3-3 0,-7 6-1 16,3-1-3-16,0 6-1 15,3-3 1-15,3 3 0 16,3-3 2-16,6 3 1 16,0 0-6-16,12 0-2 0,0-3-1 15,15 3 4-15,-6-3 1 16,12 6 1-16,-7-6 0 15,4 0 2-15,-3-2-3 0,-3 5 0 16,-3-3 25-16,-6 8 13 16,-3-5 2-16,-9 13 1 15,0-5-11-15,-21 8-3 16,3-6-9-16,-21 3-2 31,6-2-9-31,-5-1-4 0,5-5-1 16,-3 3-1-16,7-5-18 15,-4-3-8-15,9-3-35 16,12-11-16-16,3 1-94 16,12-11-46-1,0 3 107-15</inkml:trace>
  <inkml:trace contextRef="#ctx0" brushRef="#br0" timeOffset="8118.0313">15028 13798 288 0,'12'21'110'0,"-12"-21"-60"0,0 37-36 16,0-31 28-16,-3 17-14 0,0-4-1 15,-3 23-14-15,3-5-3 16,-6 24-6-16,0-11-3 0,-3 9 2 16,3-9-2-16,-2 19 2 15,2-11-13-15,0 3-3 0,3-8-40 16,6-11-18-16,0-8-71 31</inkml:trace>
  <inkml:trace contextRef="#ctx0" brushRef="#br0" timeOffset="8402.3149">15105 13944 272 0,'0'-6'101'0,"0"6"-54"0,12-16-46 0,-9 14 21 0,6-1-10 16,0 0-2-16,12 1-5 15,-3 2-4-15,9 2 0 16,-3 1 1-16,2 2 1 0,-5 1 7 15,-3 2 6-15,0 0 1 16,-6 5-1-16,-3-3 9 16,-12 9 4-16,0-3-7 0,-21-6-2 15,6 1-10-15,-6 2-2 16,3-5-6-16,-2-3-4 16,2 1-24-16,3-4-7 15,3 1-66-15,6 0-27 16,3-1-8-1</inkml:trace>
  <inkml:trace contextRef="#ctx0" brushRef="#br0" timeOffset="9065.1148">17225 13608 244 0,'3'-8'90'0,"-3"8"-48"0,18 10-20 0,-15-10 26 15,0 13-14-15,0 1-5 16,0 17-8-16,-3-4-3 15,-3 18-10-15,0-8 1 0,-6 18 4 16,0-7-1-16,-3 5 3 31,0-8 1-31,-3 5 2 0,3-5-10 16,0-5-2-16,3-6-9 16,0-15 0-16,0-3-4 15,1-14 2-15,2 1-2 16,-3-14 0-16,3 1 4 15,-9-11 1-15,0 5 2 16,-9 3 0-16,3-1 0 0,-11 14 0 16,5 0 0-16,-6 8 0 15,6 0 2-15,0 8 3 16,4-3-2-16,5 8 0 16,0-5-1-16,15 11-2 15,0-6 1-15,27-3-1 0,-6-2-3 16,23-10 2-16,-8-1-32 15,27-16-15-15,-10 3-38 16,19-10-13-16,-10 2-27 16</inkml:trace>
  <inkml:trace contextRef="#ctx0" brushRef="#br0" timeOffset="9549.5495">18534 13790 184 0,'12'-45'68'0,"-12"45"-36"0,12-26-15 15,-9 20 22-15,0-10-5 16,0 1 3-16,-3-4-4 16,0 3 0-16,-3-2-18 0,0 2 6 0,-6-5 3 15,0 2-1-15,-2 3-2 16,2 3 2-16,-9 10 0 15,3 1-10-15,0 20-5 16,0-2-1-16,0 26 0 0,3-7-6 16,-3 20-2-16,3-7 2 15,1 23 1-15,-1-10-3 16,0 13-1-16,3-10-2 16,0 2 3-16,3-13-20 15,0 3-8-15,0-9-25 16,3-12-9-16,0-6-17 0,-6-19-7 15,3-2-24 1</inkml:trace>
  <inkml:trace contextRef="#ctx0" brushRef="#br0" timeOffset="9687.1915">18180 14060 268 0,'3'-50'101'0,"-3"50"-54"0,15-16-28 0,-12 13 29 16,9-2-11-1,-3 0 1-15,12 2-15 16,-3 0-6-16,17 3-10 15,-2 0-7-15,15 0-1 0,-7 0-1 0,7 0-2 16,-6 0-55-16,5 0-22 16,-8 0-68-1</inkml:trace>
  <inkml:trace contextRef="#ctx0" brushRef="#br0" timeOffset="10287.3207">13906 13560 292 0,'-12'10'110'0,"12"-10"-60"0,-6 35-34 0,6-32 29 0,-3 20-26 16,0-1-10-16,0 17-6 15,0-4-3-15,0 7 0 0,0-5-60 0,6 13-24 16,0-7-48-1</inkml:trace>
  <inkml:trace contextRef="#ctx0" brushRef="#br0" timeOffset="10904.0174">15614 13520 288 0,'0'-2'110'0,"0"2"-60"0,36-8-58 0,-30 5 18 16,12-8-9-16,-3 3-1 31,6 8 7-31,-3 0 5 0,5-5-6 16,-2 0-3-16,-3 5 0 0,-3 0 4 15,0 8 4-15,-3 0-2 16,-9 5 0-16,0-2-5 16,-9 4-3-16,0-1 4 15,-6 4 4-15,3-2-5 16,-6 3 0-16,3-4-2 0,0-4 1 16,0-3-4-16,6 0 0 15,3-3-1-15,9 3 0 16,0 0 2-16,12 0 0 15,-3 0-3-15,3 0 2 16,0-3 1-16,0 8 0 16,-3-2 2-1,-4-3 1-15,1 0 14 16,-12 5 8-16,0-2-3 16,-12 7-1-16,4-2-12 0,-13 0-3 15,3-3-4-15,-3-2 1 16,3-1-40-16,6-7-16 15,3 0-115 1</inkml:trace>
  <inkml:trace contextRef="#ctx0" brushRef="#br0" timeOffset="11305.0901">17707 13301 280 0,'6'-3'107'0,"-6"3"-58"0,21 0-55 16,-15 0 17-16,3-3-9 15,0 1-2-15,3 2 1 16,-4 0 1-16,4 0-1 15,-3 0-38-15,0-8-15 0,0 2-60 16</inkml:trace>
  <inkml:trace contextRef="#ctx0" brushRef="#br0" timeOffset="11637.0111">17838 13182 224 0,'-12'7'85'0,"12"-7"-46"0,-12 16-15 0,12-16 29 15,-6 14-18-15,0-1-7 16,-6 11-6-16,3-3 0 0,-2 5-12 0,2-5 1 0,3 6 0 16,0-6-6-16,6 0-3 15,0 0-4-15,9-2-1 16,0-3 2-16,8-3 0 16,1-2 1-16,3-3 0 15,-3-3-3-15,6-3 2 16,-3 1 1-1,-4 0 0-15,-2-1 0 16,-6 1 0-16,0 0 11 16,-12 5 7-16,0-3-3 15,-9 8 2-15,0-2-10 16,-5 2-4-16,2-2-7 16,-3-4 0-16,3 1-53 15,12-5-22-15,0 0-77 16</inkml:trace>
  <inkml:trace contextRef="#ctx0" brushRef="#br0" timeOffset="12072.7018">19210 13216 392 0,'-18'5'145'0,"18"-5"-78"0,-3 0-63 0,3 0 29 15,3 0-19-15,-3 0-5 16,6 0-6-16,0 0 0 15,9 3-2-15,0-3 6 0,6 3 3 16,-3-1-8-16,5 3 0 0,-5 1-2 16,6 2 0-16,-6-3 0 15,0 6 2-15,-3-1 12 16,-6 9 8-16,-3-3 0 16,-15 13 1-16,0-6-6 15,-18 12 0-15,6-1-10 31,-9 11-4-31,4-8-16 0,-1 8-6 16,6-5-28-16,0 0-10 16,3-6-56-16,9-5-23 15</inkml:trace>
  <inkml:trace contextRef="#ctx0" brushRef="#br0" timeOffset="21158.7645">15995 14309 328 0,'-14'5'123'0,"14"-5"-66"0,3 13-69 0,0-13 20 16,8 11-8-16,-2-3 2 15,6 16-1-15,0-6 2 16,3 1-2-16,-3-4-29 0,3 9-11 15,-3-3-93 1</inkml:trace>
  <inkml:trace contextRef="#ctx0" brushRef="#br0" timeOffset="21459.075">14492 14335 344 0,'0'8'129'0,"0"-8"-70"0,39 34-69 0,-33-31 20 16,15 16-32-16,-3-3-8 16,11 7-80-16,-5-2-35 15,30 14 44-15,-10-6 24 16</inkml:trace>
  <inkml:trace contextRef="#ctx0" brushRef="#br0" timeOffset="22222.5742">18020 14375 172 0,'-15'2'66'0,"15"-2"-36"0,0 6-35 16,0-6 12-16,0 2 3 15,0 1 3-15,0 2-4 16,0 1-3-16,6 4-3 15,-3 1-5-15,6 5 1 0,-4-3-1 16,4 3 0-16,-3-3 4 0,3 3 1 16,0-3-4-16,0 3-1 15,-3-3-81 1,3 3-38-16,-3-3 60 0</inkml:trace>
  <inkml:trace contextRef="#ctx0" brushRef="#br0" timeOffset="23882.1181">16772 14952 260 0,'-9'-3'96'0,"9"3"-52"0,0-5-21 0,0 2 31 16,3-2-21-16,0 2-9 15,6-13-12-15,0 3-6 16,12-8-3-16,-3 5-5 0,12-5 1 15,-6 2 1-15,8-7 2 16,13-14 1-16,-6 6 1 31,-7 5-5-31,-5 2-1 0,-3 3 3 16,-6 8 3-16,-3 3-6 16,-3 5 0-16,-3 3 0 15,-6 5 3-15,-1 3 0 16,-2 5-1-16,0 2-2 15,0 1 1-15,0-3-10 16,-2 8-3-16,2-1-4 0,0 1 1 16,0-2-9-16,0 1-3 15,0-1-2-15,0 2-1 16,0-3-2-16,0 8 1 16,0-3-13-16,0 1-3 15,0-3-23-15</inkml:trace>
  <inkml:trace contextRef="#ctx0" brushRef="#br0" timeOffset="25008.1344">17121 14761 152 0,'0'-5'57'0,"0"5"-30"0,0-8-14 0,0 5 17 15,0-2-2-15,0 0 3 32,0-3 0-32,0 2 1 0,0 1-17 15,0 2 4-15,3 6 4 0,-3 0-6 16,0 5-2-16,0 0-4 16,0 21 0-16,0-5-4 15,0 28 1-15,0-7-3 16,0 27 0-16,0-11-3 15,-3 18-2-15,0-10 1 0,0 16-1 16,0-11 0-16,0 5 0 16,0-13 0-16,0 3 2 15,0-11-3-15,0 3-2 16,0-8-31-16,0-5-13 16,0-9-86-16,3-10-43 31,0-5 87-31</inkml:trace>
  <inkml:trace contextRef="#ctx0" brushRef="#br0" timeOffset="26008.8838">17168 14671 152 0,'-3'-2'57'0,"3"-6"-30"0,0 8-5 0,0 0 20 0,0-6-5 15,0 6 1-15,0 0-11 16,0 0-4-16,3 0-13 15,3 3 0-15,0 2 3 0,-3 3-1 0,12 3 1 16,-3-3-7-16,6 5-2 16,-3-3 0-16,3 6 0 15,-1-2-2-15,4-1 1 16,-3-3-4-16,0 1 0 16,-3 0-28-16,0 4-10 31,-3-1-91-31</inkml:trace>
  <inkml:trace contextRef="#ctx0" brushRef="#br0" timeOffset="28227.3496">18299 14862 188 0,'-9'18'71'0,"9"-18"-38"0,-9 0-3 0,9 0 28 16,0 0-20-16,0 0-7 15,0-5-7-15,0 0-1 16,3-3-13-16,0 2 1 0,3-4 0 16,0 2-4-16,3-5-2 15,-3-1-2-15,6-4 0 16,-3 2-4-16,3-8 0 16,9-10 1-16,0-1 2 0,-1 1 1 31,-2 8 1-31,-3 2-5 0,-3 5 1 15,-3 6 0-15,0 2 0 16,-3 3 0-16,3 3 0 16,-3 3-3-16,0 2 2 15,0 5 1-15,3 3 2 16,3 5-1-16,-4 5 2 16,4 1-2-16,-3-3 2 0,0-3 0 15,3 6 3-15,-3-1-8 16,6 3 0-16,-3-2 2 15,3 2 4-15,-3-5-3 16,0 10-1-16,-3-2 0 16,-1-5 2-16,1-3-14 0,-3-1-5 31,0-1-26-31,0-4-11 16,-3-2-28-16,0 0-12 15</inkml:trace>
  <inkml:trace contextRef="#ctx0" brushRef="#br0" timeOffset="28780.3241">18511 14676 152 0,'-9'-2'57'0,"6"-3"-30"0,6-1-12 16,-3 6 20-16,0 0-4 15,0 6-1-15,3-4-8 16,-3 1-1-16,3 7-12 16,0-2 6-16,6 11 4 0,-6-3-6 15,0 18-2 1,0-2-6-16,0 18-2 15,-1-8-1-15,-2 9-2 16,0-9 1-16,0 14 1 16,0-9-1-16,0 9 2 0,0-9-4 15,0 1 0-15,0-8 1 16,0 5 2-16,0-11-1 16,0-2-1-16,0-6 1 0,0 1-1 15,0-6 0-15,0-3 0 16,0-2 0-16,0 0 2 15,0-3-3-15,0-2 0 16,0 0 1-16,0-1 2 16,0-2-3-16,0 0 0 31,0-3 1-31,0 1 2 0,0-4-1 16,0 1 2-16,0 0-18 15,0-1-4-15,0 1-22 16,0-3-7-16,0 0-62 15</inkml:trace>
</inkml:ink>
</file>

<file path=ppt/ink/ink4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3:18:04.693"/>
    </inkml:context>
    <inkml:brush xml:id="br0">
      <inkml:brushProperty name="width" value="0.05292" units="cm"/>
      <inkml:brushProperty name="height" value="0.05292" units="cm"/>
      <inkml:brushProperty name="color" value="#FF0000"/>
    </inkml:brush>
    <inkml:context xml:id="ctx1">
      <inkml:inkSource xml:id="inkSrc37">
        <inkml:traceFormat>
          <inkml:channel name="X" type="integer" max="9600" units="cm"/>
          <inkml:channel name="Y" type="integer" max="7200" units="cm"/>
          <inkml:channel name="T" type="integer" max="2.14748E9" units="dev"/>
        </inkml:traceFormat>
        <inkml:channelProperties>
          <inkml:channelProperty channel="X" name="resolution" value="336.48792" units="1/cm"/>
          <inkml:channelProperty channel="Y" name="resolution" value="378.54889" units="1/cm"/>
          <inkml:channelProperty channel="T" name="resolution" value="1" units="1/dev"/>
        </inkml:channelProperties>
      </inkml:inkSource>
      <inkml:timestamp xml:id="ts1" timeString="2016-09-26T13:19:21.506"/>
    </inkml:context>
    <inkml:brush xml:id="br1">
      <inkml:brushProperty name="width" value="0.05292" units="cm"/>
      <inkml:brushProperty name="height" value="0.05292" units="cm"/>
      <inkml:brushProperty name="color" value="#7030A0"/>
    </inkml:brush>
  </inkml:definitions>
  <inkml:trace contextRef="#ctx0" brushRef="#br0">5566 12599 212 0,'-15'-10'79'0,"15"10"-42"0,-27 0-23 0,24 0 22 16,-3 3 0-16,0-3 0 16,-6 10-2-16,0-2-1 15,-9 16-18-15,4-6 4 0,-13 14 4 16,6-5-3-16,-15 23-2 16,7-5-8-16,-4 16-2 15,6-8-4-15,6 0-1 0,3-8-3 16,9 15-1-16,4-9 1 15,14 2 0-15,-1-8 0 0,10 2 0 16,0-7 0 0,9-6 0-16,-3-2-5 0,3-6-1 15,-3-7-8-15,5-14-2 32,-2 1-7-32,9-12-2 0,-3 4-7 15,2-20 0-15,-5 1-5 16,0 0-2-16,-3 5-5 15,-3-2 0-15,-4 2-3 16,-2 0 0-16,-3 3-5 16,0 0-11-1,-3-1 27-15,0 1 20 0,-3 2 12 16,0 1 7-16,0 2 3 16,-3 0 28-16,0 0 12 15,0 0-8-15,0 3-2 16,-3 0-6-16,0 2-1 15,0 0-3-15,0 1-1 16,0-1-14-16,0 0 7 0,0 3 4 0,0 0 0 16,0 3-1-16,0 0-3 15,-3 2-1-15,0 0-3 16,0 6 1-16,0-3-2 0,0 2 0 16,0-2-5-1,0 8 0-15,0 0-1 0,3 3 1 31,0-4-4-31,6 9-3 16,-3-5-3-16,6-11 1 0,-3 0 1 16,6-8 2-16,-3 0-3 15,3-14 0-15,-1 4 1 16,4-3 0-16,-3 2 0 16,0-2 2-16,-3 2-1 15,0-5-1-15,-3 3-2 0,0 0 1 16,0 2 1-16,-3 3 0 15,0 0 2-15,-3 6 1 16,0-1-1-16,-3 8-2 16,0 1 3-16,0 2 0 15,0-3 3-15,3 19 3 16,0-6-2 0,0-2-2-16,0 0-2 15,3 2-3-15,0-2-2 0,3-5 1 16,-3-3 1-16,6-3 0 15,-3 0-3-15,6-12 2 16,-4-1-15-16,4-6-4 16,-3 4-30-16,9-1-12 15,-3 3-74-15</inkml:trace>
  <inkml:trace contextRef="#ctx0" brushRef="#br0" timeOffset="2094.8145">6200 12721 232 0,'-6'-5'88'0,"6"5"-48"0,6-11-14 16,-3 9 31-16,3-1-23 16,-1 0-7-16,7 3-12 15,0 0-2 1,9 0-8-16,-3 0-1 0,3 0 0 16,-3 0-2-16,0 0-2 15,-4 0-10-15,1 3-6 16,-3 0-25-16,0-1-9 15,-3 1-25-15,-3 0-10 16,-3-1-12 0</inkml:trace>
  <inkml:trace contextRef="#ctx0" brushRef="#br0" timeOffset="2383.4966">6232 12726 188 0,'-23'8'71'0,"23"-8"-38"0,-9 22-14 0,9-20 23 15,-3 14-10-15,0-5-3 16,0 18-4-16,0-5-1 15,0 23-13 1,3-7 2-16,0 10 3 0,0-7-6 16,3-1-1-16,0-5-3 15,0 3-1-15,0-6-3 16,3 6 1-16,-3-9-4 16,3-9 0-16,-1-4-1 15,4-2 0-15,0-3 2 0,6-8 0 16,0 1 2-16,9-4 1 15,-3-2-8-15,6-5-4 16,-4 0-17-16,7 0-7 16,-6-1-26-16,3-2-10 0,-3 0-41 15</inkml:trace>
  <inkml:trace contextRef="#ctx0" brushRef="#br0" timeOffset="3081.9674">6667 12824 216 0,'-12'-2'82'0,"12"2"-44"0,-6 2 2 16,6-2 33-16,-3 6-28 0,0-1-10 16,0 16-11-16,0-2-4 15,-6 18-10-15,3-6-2 0,-9 20-1 16,3-9-1-16,-5 24-1 15,2-10-3-15,0-1 1 16,0-10-2-16,3-2-1 16,0-6-2-16,3-6 1 0,3-4-8 15,6-9-2-15,0-4-5 16,6-33-1-16,0 1-6 16,6-12-2-16,-3 7 2 15,6-20 1-15,0 6 2 16,3-13 2-16,-3 8 8 31,-1-11 3-31,-2 8 5 0,0 0 3 16,0 5 0-16,-3 8 2 15,0 3 20-15,0 11 9 16,-3 2-4-16,3 16-4 16,0 0-8-16,3 24-2 15,-3-6-8-15,2 22-4 16,-2-6-4-16,3 17 1 0,-3-9 1 0,0 11 2 15,0-8-1-15,0 2-1 16,0-7 1-16,0-6-1 16,-3-2-11-16,-3-8-5 15,-3-5-14-15,-6-4-6 16,3-4 10-16,-18-19 7 31,6 3 7-31,-6-19 6 0,3 5 3 16,-2 1 4-16,2 2 22 15,-3 3 12-15,3 2 4 16,6 1 1-16,0 2-15 16,9-3-7-16,0 3-9 15,6 0-1-15,0 3-7 16,9 0-1-16,-3-1 2 0,18 1 1 16,-3 0-1-16,8 0-2 15,-5-1-39-15,6 1-19 16,-3 0-17-16,0-1-4 15,-4 1-39 1</inkml:trace>
  <inkml:trace contextRef="#ctx0" brushRef="#br0" timeOffset="3383.1571">7027 13131 272 0,'-3'3'101'0,"3"-3"-54"0,-3 13-35 0,3-13 26 16,0 11-18-1,0-3-3-15,0 5-11 0,0-3-2 16,0 12-2-16,0-4 1 0,-3 14 2 31,3-6-2-31,0-4-2 0,0-7 0 16,0-7 1-16,0-2 3 15,0-6 4-15,0 0-6 16,0-19-2-16,0 3 1 16,3-8 1-16,0 6-4 15,6-3-1-15,-3 2 3 16,6-5 1-16,0 6 2 0,9 2 0 15,-3 3-7-15,5 0 0 16,-5 2-28-16,3 3-11 16,-3 0-32-16,0 5-11 15,-3 1-28 1</inkml:trace>
  <inkml:trace contextRef="#ctx0" brushRef="#br0" timeOffset="3902.31">7191 12779 420 0,'-18'11'159'0,"18"-11"-86"0,-12 8-72 0,12-8 30 0,3 3-21 16,0-1-3-16,6 1-5 15,0-1 1-15,6 1-2 16,0 0-3-16,5 2 1 0,-2 0 1 15,6-5 0-15,-3 0-9 16,3 0-4-16,-3 0-2 16,2-2 1-16,-2-1 1 0,0 0 3 15,-3 1 6-15,-3-1 2 16,0 3 2-16,-3 0 0 16,-3 0 0-16,-1 3 2 15,-2-1-1-15,0 6-1 16,-3-2 1-16,0 28-1 31,0-5 0-31,-3 13 2 0,0-4 5 0,-3 4 6 16,0-5-1-16,-3 29 3 15,3-10 1-15,-3-3-1 16,1-8-3-16,-1-1-2 16,0-6-2-16,0-1 0 15,3-3-2-15,-3-10 1 16,3-3 0-16,-3-8 1 0,0-2-9 15,-9-3-1-15,3-3-22 16,-15-5-7-16,3 0-24 16,-17 0-8-16,5 0-56 15,-6-8-26-15,7 3 14 16</inkml:trace>
  <inkml:trace contextRef="#ctx0" brushRef="#br0" timeOffset="4703.1375">7798 12951 320 0,'-6'-16'121'0,"6"16"-66"0,-3 0-47 0,3 0 27 15,-3 6-16-15,0-4-3 16,-6 17-9-16,0-3-3 16,-3 10-2-16,0-2-2 0,-2 8 3 0,2-6-4 15,0 11-2-15,0-5-1 16,6 2 0-16,0-4 3 15,9 1 0-15,0-4 1 16,6-6 0-16,0-3 0 31,6-25 2-31,-3 1-3 0,2 17 0 16,-2-3 3-16,3-19 1 16,0 3-12-16,0 0-4 15,0 0-29-15,0-2-13 16,-3 2-55-1,0-5-55-15,-1 2 56 16</inkml:trace>
  <inkml:trace contextRef="#ctx0" brushRef="#br0" timeOffset="4903.9002">7881 13068 244 0,'-12'-3'93'0,"12"3"-50"0,-8 19-17 0,8-17 31 16,-6 9-21-16,3-3-5 15,-3 13-10-15,3-5-4 31,-6 34-9-31,3-8-5 0,-6 6 0 0,3-6-2 16,0 3 2-16,0-2-4 16,3-1-2-16,3-8-40 15,6 1-17-15,0-6-66 16,6-13-49 0,0-3 70-16</inkml:trace>
  <inkml:trace contextRef="#ctx0" brushRef="#br0" timeOffset="5303.7306">8224 13142 316 0,'-9'-3'121'0,"9"3"-66"0,-21-2-49 0,18 2 28 0,-6 2-16 16,3 1 0-16,-6 5-10 0,3-3-3 15,-3 8-3-15,0-2-4 0,0 7 1 16,4-2 1-16,-1 5 0 15,3-2-3-15,3 5 0 16,0-3 2-16,6 3 2 31,0-3-2-31,6 0 0 0,0-2 1 16,5-3 0-16,-2-1 0 16,3-1 0-16,-3-4 0 15,0 1 0-15,-3-1 0 16,0 1 2-16,0-3 16 15,-3 2 9-15,-3-2-8 16,-3 3-3-16,0-3-5 0,-9 3-2 16,3-4-3-16,-12 1-1 15,3-2-12-15,-12-4-5 16,6-2-25-16,-2-2-11 16,2-1-30-16,3-5-14 15,3 3-45 1</inkml:trace>
  <inkml:trace contextRef="#ctx0" brushRef="#br0" timeOffset="5703.6929">8322 12853 320 0,'0'0'121'0,"0"0"-66"0,27 16-42 15,-21-16 28-15,3-2-23 16,0-1-5-16,2 6-4 16,-2-1-1-16,3 1-4 15,0 0-1-15,0-6 1 0,-3 3 0 16,0 21 0-16,0-2-2 0,-6 4-2 16,0-1 1-16,-6-4-1 15,0-2 2-15,-3 0 1 16,0 0-1-16,0-3-2 15,0 0-2-15,3-2 1 16,0-3 5-16,3 0 2 16,0-3-2-1,6 3-1-15,0-3-1 16,6-2 1-16,0 0 0 16,3-1 1-16,-3 1-2 0,5-1-2 15,1 1-4-15,-3 0 0 16,0-3-42-16,-3 2-17 15,-3 1-102 1</inkml:trace>
  <inkml:trace contextRef="#ctx0" brushRef="#br0" timeOffset="6936.4058">8783 12991 296 0,'6'37'112'0,"-6"-37"-60"0,21-40-39 16,-15 32 30-16,6 3-20 15,-3 0-2-15,6 2-11 16,0 3-2-16,2 0-4 0,-2 0-1 0,3 3 1 15,0 0-2-15,-3 2 1 16,-3 0-2-16,-3 3 2 31,0 0-11-31,-9 5-4 0,0-2 1 16,-9 2 2-16,0 0 2 16,-12-2 5-16,0-1 3 15,-9 1 2-15,7 0-1 16,-1-3-2-16,3-1-2 15,3 1-1-15,3 0-3 16,6 0 1-16,3 0 1 0,15 3 2 16,0-3 1-16,12 2 1 15,-3-2 0-15,9 0 2 16,-4 0-3-16,1 0 0 16,0 0 12-16,-6 0 5 15,-3-3 9-15,-6 27 7 16,-3-6-4-1,-12 4-2-15,0-4-8 16,-15-2-1-16,3-6-8 16,-18 1-3-16,10-1-6 0,-7-18 0 15,3 0-13-15,0-8-5 16,7 1-10-16,2-9-5 16,3 2-29-16,9 12-12 15,0-1-45-15,18-21-55 16,0 3 58-16</inkml:trace>
  <inkml:trace contextRef="#ctx0" brushRef="#br0" timeOffset="7389.622">9316 12766 272 0,'0'13'104'0,"0"-13"-56"0,3 14-16 0,0-14 35 16,0 13-24-16,-3-3-7 15,0 22-17-15,0-5-5 16,-3 20-8-16,0-7 0 0,-3 8 1 31,0-9 1-31,0 14 2 0,0-8-5 16,0 5-3-16,3-7-4 16,0-4 1-16,0-7-8 15,0-13-4-15,3-3-4 0,-3-19-3 16,0 0 5-16,-6-10 4 15,4 2 6 1,-16-2 5-16,3 3 1 0,-3 10 2 0,3 0 2 16,-3 10 4-16,3-2 0 15,1-5 2-15,2-1-6 16,3 14-1-16,0 0-4 16,6 0-1-16,0-3-1 15,9 9 0-15,0-4 2 31,9-10 0-31,-3-3-18 0,18-10-8 16,-4 0-11-16,10-22-2 16,-3 9-19-16,9-6-8 15,-7 5-48 1,10-10-29-16,-6 5 67 16</inkml:trace>
  <inkml:trace contextRef="#ctx0" brushRef="#br0" timeOffset="7752.9842">9688 12930 260 0,'-3'-24'99'0,"3"24"-54"0,-9-21-26 15,9 16 26-15,-3 0-6 0,0 2 2 16,-6 0-8-16,3 1-3 16,-6 10-16-16,1 0 0 0,-4 7 2 15,3-1-2-15,0 7 0 16,3-3-6 0,0 1 0-16,3-3-7 15,3-3-3-15,0-2-2 16,12-3 0-16,0-3-11 15,12-13-5-15,-3 3-7 16,5-14-3-16,-5 3 2 16,3-8 5-16,-3 3 13 15,-3 3 6-15,0 2 14 0,-6 3 8 16,-3 2 6-16,-3 14 5 16,0-1-11-16,-6 17-3 15,0-3-7-15,-3 13 0 16,0-3-5-16,0 9 0 15,0-6-1-15,0 2 1 16,0-1-15-16,0-4-5 0,3-2-57 16,3 0-26-16,0-6-57 15</inkml:trace>
  <inkml:trace contextRef="#ctx0" brushRef="#br0" timeOffset="10279.456">4854 12044 156 0,'3'-5'57'0,"-3"5"-30"0,33 2-34 0,-27-2 8 0,15 8-5 16,-3 0 3-16,23 8-2 15,-5 0 1-15,29 8 2 16,-8-6 2-16,44 24 1 0,-14-7-1 0,49 28-2 16,-19-10 3-16,49 21 0 15,-26-10-4-15,45 28 1 32,196 94 13-32,-72-30 6 15,-26-19 2-15,-39-7 2 0,-15-19-11 16,-26-16-4-16,-4-5-1 15,-14-5 0-15,-25-8-1 16,-2-6-1-16,-12-7-6 16,-21-11 1-16,-9-8-2 15,-18-8 0-15,-11-6-14 0,-16-4-6 16,-17-3-71 0</inkml:trace>
  <inkml:trace contextRef="#ctx0" brushRef="#br0" timeOffset="10895.6847">5205 13965 212 0,'114'-66'82'0,"-61"21"-44"0,48-24-55 0,-41 34 9 16,17-10 1 0,30-15 3-16,21-17 17 15,15-13 8-15,12-8-10 16,15-10-6-16,8-14-1 0,7 5-3 15,11-10 2-15,-5 0-2 16,2 6-1-16,-8 2 3 0,-4 0 0 16,-14 10-4-16,6 9-1 15,-16 4 1-15,-17 9 0 0,-6 8 1 16,-6 5 2-16,-15 7-1 16,-17 14 2-16,-16 8 7 15,-32 19 5-15,-10 5-5 16,10 0-3-16,-12 2-2 15,-1 3-1-15,-5 3 0 16,-6 2 0-16,-3 4 0 0,-3 1 0 16,-3 1-24-16,-3 5-12 15,-4 0-80 1</inkml:trace>
  <inkml:trace contextRef="#ctx0" brushRef="#br0" timeOffset="13036.7141">8247 14616 176 0,'-11'-22'66'0,"11"22"-36"0,-9-13 20 0,9 11 35 16,-6-4-23-16,0 1-10 16,-9 8-14-16,3-3-2 15,-15 15-20-15,3 1 6 0,-14 6 5 16,5-4-4-16,-9 32-1 15,7-7-4-15,-10 15-1 32,6-8-7-32,0 14-2 0,1-11-2 15,8 7 1-15,3-7-4 16,12 3-2-16,3-8 0 16,12-4-1-16,0-4 0 15,12-8 0-15,-3 0-5 16,9-14 1-16,-3-2 0 15,12-11 2-15,-3-2-12 0,14-11-4 16,-8 3-6-16,6-11 0 16,-6 3-11-16,2-3-6 15,-5 0-15-15,0 3-5 16,-3 2-27-16,0-2-9 16,-7 2-12-1</inkml:trace>
  <inkml:trace contextRef="#ctx0" brushRef="#br0" timeOffset="13536.3656">8253 15139 224 0,'-3'-2'85'0,"3"2"-46"0,-3-3-19 0,3 3 27 15,0 0-5-15,0 0 2 32,-2 0-11-32,-1 0-5 0,0 8-16 15,0-3 1-15,0 11 3 0,0-2-2 16,0 12 2-16,0-5-5 15,0 8-1-15,3-5-6 16,0 5-1-16,0-8-1 16,3 0-2-16,0-2 1 15,6-8-1-15,0-3-3 0,5-14 0 16,-2 1 2-16,12-14 2 16,-3 4-2-16,6-15 0 15,-3 4-1-15,-1 0 0 16,-2 2 0-16,-3-8 0 15,-3 6 4-15,-3 12 1 16,-3 4-1 0,-3 2-2-16,-3 2-2 15,-3 6 1-15,0 0 5 0,0 11 2 16,0 0 2-16,-3 7 0 16,3-2-2-16,0 8 1 15,0-3-2-15,6 0 0 16,0-2-6-16,3-3-1 15,-1-1 1-15,7-4 2 0,-3-3-2 16,3-8 0-16,-3 0-10 16,3-8-3-16,0 0-33 15,0-5-14-15,0 0-96 16,-1-1-56 0,-2 4 97-16</inkml:trace>
  <inkml:trace contextRef="#ctx0" brushRef="#br0" timeOffset="14785.3829">8810 14848 260 0,'-21'8'99'0,"21"-8"-54"0,-6 11-53 15,6-11 16-15,0 0-19 0,0 0-5 16,3 3-91-16,0-3-41 16</inkml:trace>
  <inkml:trace contextRef="#ctx0" brushRef="#br0" timeOffset="14954.3574">8881 15084 244 0,'-20'21'90'0,"20"-21"-48"0,-21 3-27 0,18-3 24 16,0 0-26-16,0 0-6 16,0 0-5-16,0 0-2 15,6 0 0-15,0 0-18 0,9-3-5 16,0 0-75-1,6-5-55-15,-1 1 60 0</inkml:trace>
  <inkml:trace contextRef="#ctx0" brushRef="#br0" timeOffset="15238.6672">9257 14645 316 0,'-27'8'121'0,"27"-8"-66"0,-6-14-38 0,6 12 30 16,3 2-23-16,-3 0-6 16,6-3-7-16,0 0-2 0,9 1-5 15,-4-1-5-15,7-5 0 0,-3 3-1 0,6 0 0 16,-3-1 4-16,0 1 1 15,-3 0-26-15,3-1-11 16,-4 1-41-16,-2 3-17 16,0-1-42-1</inkml:trace>
  <inkml:trace contextRef="#ctx0" brushRef="#br0" timeOffset="15702.0198">9292 14520 268 0,'-18'-18'101'0,"18"18"-54"0,-9 8-24 0,9-8 29 15,0 0-21-15,0 0-4 16,3 10-6-16,-3 1 1 16,6 13-12-16,-3-3 5 0,0 0 5 15,0-2-7-15,-3 18 0 16,0-3-5-16,-9 30-3 0,3-12-2 15,-11 12-3-15,2-11 3 0,-3 16 2 16,3-11-4-16,-3 11-1 16,3-11 0-16,-3 0 2 15,3-8-3-15,1-2 0 16,2-8 1-16,3-9 0 16,0-4-3-16,3-6 2 31,3-2-1-31,6-9 0 0,0 1 2 15,12-6 0-15,0 0 0 16,17-5 2-16,-5 0-1 16,12 3 2-16,-6 0-2 15,2-3 2-15,-5 0-2 16,3-3 2-16,-6 0-7 16,2 1 1-16,-5-1-34 0,0-2-16 15,-3 2-43-15,-3-5-19 16,-3 3-21-1</inkml:trace>
  <inkml:trace contextRef="#ctx0" brushRef="#br0" timeOffset="16059.0463">9861 14555 332 0,'-6'-8'126'0,"6"8"-68"0,-6 16-50 0,6-16 27 16,0 13-11 0,0-3-2-16,-3 12-8 0,0-4-1 15,-6 30-8-15,0-11 1 0,-9 24 1 16,3-8-3-16,-11 18-3 15,2-10 2-15,-6 13 0 0,3-11-1 16,0 4-2 0,7-12 1-16,2-5-1 0,0-5-18 15,6-18-5-15,3-6-29 16,12-18-11-16,0-1-88 16,9-25-44 15,-3 1 97-31</inkml:trace>
  <inkml:trace contextRef="#ctx0" brushRef="#br0" timeOffset="16367.3554">9879 14557 244 0,'-6'-5'93'0,"6"5"-50"0,-3-8-24 0,3 6 29 16,0-6-19-16,0 0-6 0,3 10 1 15,-3-2 4-15,3 8-15 16,0 0 4-16,0 13 3 0,0-2 0 16,3 7 0-16,-3-2-6 15,2 29-1-15,1-11-8 16,0 25-3-16,-3-12-1 0,6 14 1 16,-3-11-1-16,0 21-1 15,0-12 1-15,3-7 1 16,0-7-6-16,0-5 1 15,-3-6-41-15,0-10-16 16,0-5-62-16,-6-20-24 16,0 1 23-1</inkml:trace>
  <inkml:trace contextRef="#ctx0" brushRef="#br0" timeOffset="16614.5086">9739 15150 336 0,'-9'-8'126'0,"9"8"-68"0,-6-5-39 0,6 2 32 0,3 1-28 15,0-1-10-15,9 0-2 16,-3 3 0-16,9-2-6 16,-4 2-1-16,19-3 0 0,-6 0-2 15,12 3-2-15,-7 0 1 16,4 0 1-16,-6 0-32 0,3 0-14 15,-7 0-53-15,-2 3-21 16,-6 0-17 0</inkml:trace>
  <inkml:trace contextRef="#ctx0" brushRef="#br0" timeOffset="16952.408">10230 15113 312 0,'-3'16'115'0,"3"-16"-62"0,-3 3-33 16,3-3 32-16,-3 2-21 16,3-2-8-16,0 11-9 0,0-3-2 15,0 13-7-15,0-5-1 0,0 10 0 16,0-2 0-16,0 5 0 16,0-5 0-16,0 2 0 15,0-4 2-15,0-12 3 16,0 1-4-16,0-17-1 0,0 1-2 15,3-19 1-15,0 6-4 16,3-9 0-16,0 6 1 31,9 3 0-31,-3 2 0 0,11 3 0 16,-5-1 0-16,6 9 0 16,-3 0 0-16,3 5 0 15,-3 0-7-15,-4 0 0 16,1 0-50-16,-3-3-22 15,-3 3-89 1</inkml:trace>
  <inkml:trace contextRef="#ctx0" brushRef="#br0" timeOffset="17716.6388">10602 14573 380 0,'-24'0'143'0,"24"0"-78"0,-6 13-47 15,6-13 34-15,0 3-29 16,0 0-7-16,3 5-13 15,0 0-3-15,6-3 0 16,0 0 0-16,6 1 0 0,-3-4 0 0,15-4 2 31,-7-1-1-31,13-5-1 0,-6 3-4 16,9-6-2-16,-7 3-2 16,1 0 0-16,-3 0 5 15,-3-5 3-15,-3 0 1 16,-6 13-1-16,-4 0 3 15,-2-3 2-15,0 1-4 16,-3 7-3-16,0 0 1 0,-3 19 0 16,0-6 1-16,-3 12 0 15,0-7 0-15,0 30 2 16,0-10-3-16,-3 12 0 16,0-7 1-16,-3 15 2 15,0-10 10-15,0 27 4 16,0-14-5-1,3-16-4-15,0-5-2 16,0-3 1-16,3-7-1 16,0-1 0-16,0-7-3 0,3-6 1 15,0-3-2-15,-3-7 2 16,0-1 2-16,-3-7 2 16,0-3-1-16,-5 3 1 15,-1-3-4-15,-12 0-2 0,3 0-9 16,-12 18-5-16,6-2-44 15,-20-19-18-15,5 1-120 16</inkml:trace>
  <inkml:trace contextRef="#ctx0" brushRef="#br0" timeOffset="20125.5615">11453 14748 240 0,'9'-3'90'0,"-9"3"-48"0,15-5-23 16,-12 2 26-16,3 3-6 15,0 0 2-15,0 0-8 0,0 0-3 16,-3 3-16-16,0-3 0 0,-3 8 2 15,0 0-6-15,-6 16-1 16,0-3-5-16,-6 16-1 16,3-5-1-16,-12 5-2 15,3-6 1-15,-8-2 1 0,5-5-1 16,-6 0 2-16,6-3 2 16,-3-2 2-16,3-3-1 15,7-3-1-15,2-3-6 16,9-4 1-16,3-1 0 15,15-2 0-15,-4-1 0 16,16-2 2 0,-6 0-3-16,21-2 0 15,-6-1 1-15,17-15 0 16,-5 2 0-16,2 18 2 16,-5 1-1-16,0-19 2 15,-7 3-2-15,-2 0 2 16,-6-1-11-16,-3 6-2 0,-7 3-13 15,-2 16-3-15,-3-1-19 0,-6-10-7 16,0 0-38-16,-6 3-15 16,0-3-13-1</inkml:trace>
  <inkml:trace contextRef="#ctx0" brushRef="#br0" timeOffset="20451.3934">11760 14703 312 0,'-9'-5'115'0,"9"5"-62"0,0 2-42 0,0-2 28 16,0 3-6-16,0 0 3 0,-3 7-7 15,0 1-1-15,0 13-15 16,0-6-1-16,-3 32-1 0,0-7-6 16,-6 12-1-16,3-7-2 15,-3 5 1 1,0-8-4-16,1 16 0 16,2-11 1-16,-3 5 2 15,3-7-19-15,3 0-8 16,3-9-42-16,3-7-18 15,0-5-78 1</inkml:trace>
  <inkml:trace contextRef="#ctx0" brushRef="#br0" timeOffset="21315.0511">12177 15084 204 0,'-3'-11'77'0,"3"11"-42"0,-3-16-8 0,3 14 29 15,0-6-14-15,0 3-1 0,-3-3-13 16,0 0-3-16,-6 2-14 15,0 4 0-15,-6 4 0 0,0-2-4 16,-9 6 1-16,3-1-5 16,1 8-2-16,2-2 0 0,0-1-1 15,3-2 0-15,0 0 0 16,3 0 0-16,3 0 2 16,0-3-3-16,3 3 0 15,3-2 1-15,3 2 0 16,0-3-3-16,12 0 2 15,-3 0-1-15,9 1 0 0,-3-1 2 16,6 3 0-16,-3-3 0 16,-1 3 0-16,-2-2 0 15,0 1 0-15,0-1 2 0,-3 2 1 16,0 0 5-16,-6 0 5 16,0-1-5-16,-6 4-2 31,0-3-3-31,-6 5 0 0,3-2-4 15,-15-1 0-15,6-2 1 16,-9 0 2-16,3-2 1 16,-5-6 1-16,2 0-5 15,-3-6-1-15,6 1-13 16,0-3-5-16,3 0-14 16,1 0-6-16,2 0-33 0,6-2-16 15,0 2-33 1</inkml:trace>
  <inkml:trace contextRef="#ctx0" brushRef="#br0" timeOffset="21952.6934">12510 14637 260 0,'-3'-6'99'0,"3"6"-54"0,3-5-26 15,-3 3 29-15,0 2-8 16,0 0-1-16,-3 7-11 16,3-1-5-16,-3 10-13 15,0 0-4-15,-6 7 0 16,0-4-1-16,0 7 0 16,0-2-6-16,-3 0 1 15,0-6-13-15,1 14-7 16,2-5-64-16,9 12-28 15,0-7-28 1</inkml:trace>
  <inkml:trace contextRef="#ctx0" brushRef="#br0" timeOffset="23031.0518">12828 14658 212 0,'-23'0'79'0,"23"0"-42"0,-24-16-21 16,21 13 24-16,0-5-10 0,0 3 0 15,0-3-6-15,0 0-1 16,0 0-12-16,0 3 0 0,3-3 0 16,0 3-4-16,12 0-2 15,-3-1-2-15,12 4 0 16,-4-1-2-16,7 0 2 15,-3 1-2 1,6 4-1-16,-3-2 1 16,0 3 1-16,-7 0-1 0,1 2 2 15,0-2-2 1,-3 4 2-16,-3-1-2 16,-3 7 2-16,0-2 4 0,-6 10 4 15,0-5-4-15,-9 10 1 16,0-7-7-16,-6 4-1 0,3-1 2 15,-12-1 1 1,3-3-1-16,-11-2-2 0,2-3 1 16,-3-2-1-16,3 0 0 15,0-4 0-15,4-1-3 16,-1-4 0-16,3 1 4 16,3 0 1-16,3-1-5 0,3 1-2 15,3 0-1-15,6-1 4 16,3 1 1-16,9 0 1 15,-3-1-3-15,18 1 2 16,-3 0 1-16,9-1 2 16,-4 1-3-16,7 5 0 31,-6 0 1-31,0 8 2 0,-3-3-1 16,-7 8-1-16,1-5 9 15,-6 10 6-15,-3-2 2 0,-9 3 1 16,0-6-5-1,-12 3 0-15,0-6-8 0,-14 1-1 16,5-4-2-16,-12-4-2 16,6-3-2-16,-3-5-1 0,4-1-23 15,-4-4-7-15,3-1-30 16,6-2-13 0,3-1-74-16</inkml:trace>
  <inkml:trace contextRef="#ctx0" brushRef="#br0" timeOffset="23800.8986">13540 14362 236 0,'-3'0'90'0,"3"0"-48"0,3 5-25 0,-3-5 25 15,3 8-13-15,0 0-5 16,-3 16-2-16,0-6-2 15,-3 22-11-15,0-8 1 0,-3 18 1 16,0-8 2-16,-3 8 5 16,0-5-4-16,0 8 0 0,3-8-8 15,-3 3-2-15,0-8-2 16,3-9 1-16,0-4-4 16,3-11 0-16,0-3-1 15,0-18-2-15,0 2 0 0,1-8 0 16,-1 3 3-16,-3-2 0 31,0-1-2-31,-3 1 2 0,0 2 1 16,-6 2 2-16,3 1-3 15,-6 5 0-15,3 0-1 16,-12 5 0-16,7 1 2 16,-4 15 2-16,3-3 1 15,0 14 3-15,3-5-1 16,3 2 2-16,3-3 0 0,7 1 1 15,2-6-7-15,11-3 0 16,1-2 1-16,12-5 1 16,-3-3-4-16,6-6 1 15,-3 1 0-15,6-8 2 16,-7 2-12-16,4-5-6 16,-6 3-51-16,0-6-23 0,-3 3-62 15</inkml:trace>
  <inkml:trace contextRef="#ctx0" brushRef="#br0" timeOffset="25414.8294">13888 14264 196 0,'-6'-3'74'0,"6"3"-40"0,-3 0 2 0,3 0 32 16,0 0-23-16,0 0-8 15,0 8-13-15,0-3-6 0,-3 11-10 16,3-3-3-16,-3 9 1 0,0-4-3 15,0 14 0-15,0-6-1 16,-6 9-2-16,3-6 1 16,0 3-1-16,0-6-31 15,3 0-14-15,1-4-63 32,4-7-66-32,1-1 57 15</inkml:trace>
  <inkml:trace contextRef="#ctx0" brushRef="#br0" timeOffset="25716.1279">13974 14380 180 0,'15'-13'68'0,"-15"13"-36"0,18-11-31 0,-15 9 16 16,6-1-9-16,-3 0 0 16,6 1-2-16,0-1-1 15,3 3-3-15,-3 0 5 0,2 5 3 16,-2 1 8-16,-3 4 6 15,0-2 2-15,-6 5 4 16,0-2-7 0,-6 5-2-16,0 0-8 15,-6-3 0-15,0 0-8 16,-5-2-1-16,2-3-2 16,-6-3-2-16,3 0-2 15,-3-10-1-15,3 2-18 16,0-5-7-16,3 3-20 0,0-3-10 15,1 0-57 1</inkml:trace>
  <inkml:trace contextRef="#ctx0" brushRef="#br0" timeOffset="32304.6584">7253 14184 304 0,'-29'-18'112'0,"29"18"-60"0,-9-11-65 0,9 9 17 16,0-4-2-16,0 6 4 15,0 14 5-15,0 12 6 16,3 8-9-16,3 14 0 0,2 21-1 15,1 18-1-15,0 11-1 0,0 18-3 16,0 11 1-16,0-8-4 16,0 6 0-16,0-6-10 0,-3-13-3 15,0-8-28-15,3-11-11 16,-6-13-47 0,0-16-47-16,-6-15 51 15</inkml:trace>
  <inkml:trace contextRef="#ctx0" brushRef="#br0" timeOffset="33309.3772">7188 14227 296 0,'12'-8'110'0,"-6"8"-60"0,12-3-61 0,-7 3 16 16,4-3 7-16,6 3 6 15,6-2-6-15,0-1-2 16,5-2-6-16,7 2 4 0,12-2 2 16,8 0-5-16,10-3-1 15,-4 0-2-15,7-3 1 16,11 1-2-16,6-1-1 0,-2 3 3 16,8-3 2-16,9 4-2 15,0-1 0-15,-3 8-3 16,13 0-1-16,-1 0 1 15,3 2 0-15,12-2 0 16,9 3 2-16,-9-3-1 0,18-3 2 31,-4-2-4-31,10-3 0 0,9-3 1 16,-9 1 2-16,17-3-3 16,-8 2 0-16,12-2 1 15,-4 0 0-15,4-1 0 16,0 4 2-16,-13-1-3 15,13 1 0-15,-6 2 1 16,2 0 0-16,4 2 0 0,-3 1 2 16,-4 0-3-16,1 2 0 15,6 1 3-15,-7-1 1 16,37-5 1-16,-16 3 0 16,-17 2-7-16,6-5 0 15,-13-5 1-15,-11 8 1 16,6-1 3-16,-15-2 3 0,-15 3-4 15,3 2-1-15,-6 1-2 16,-18-1 0-16,-12 0 0 16,-5 3 0-16,-7-2 11 15,-9-1 5-15,-11 1-4 16,-10-1-1-16,-5-2-1 16,-9 2 0-1,-7 0 0-15,-8 1 0 0,-6 2-2 16,-3-3 1-16,-6 0 0 15,0 3 3-15,-3 0 1 16,-6 0 1-16,0 0-6 16,0 0-2-16,0 0 0 15,0 3 0-15,0 0-2 16,0 2 1-16,0 0 0 16,0 8-4-16,0 3 1 15,3 0 0-15,0 3 0 16,0 7 0-16,0 14 2 15,3 13-1-15,-3 5 2 16,0 13-4-16,-3 4 0 16,0 7-1-1,0 8-2-15,-3 5-15 16,-9-3-7-16,-9 9-1 16,-6 5 2-16,-6 0-59 15,-2 10-24-15,-13-5-38 16</inkml:trace>
  <inkml:trace contextRef="#ctx0" brushRef="#br0" timeOffset="34473.9073">7855 15727 276 0,'-24'-32'104'0,"24"32"-56"0,-6 0-60 0,6 0 15 16,0-3-7-16,0 3-1 15,3 0 6-15,0 0 1 16,6 3 0-16,0 5 5 0,17-5 5 0,-8-1-2 16,18 1 0-16,-6 0-2 15,11-1 2-15,-5 1 1 16,21-3 3-16,-10 0-1 16,22-3 0-16,-10 1-5 15,16-1 0-15,-13 0-3 16,28-2 0-16,-13 2 1 0,18-2 3 15,-14 5 0-15,23-3 0 16,-12 1-5-16,24-3-3 0,-18 2 0 16,21-2-1-16,-17-1 0 15,29-2 0-15,-21 3 2 16,30-3 1-16,-21 0-4 31,29-2-1-31,-23 2 1 0,24-3 2 16,-24 3 0-16,30 0-1 15,-24 0 1-15,30-2-1 16,-24 2 6-16,26-3 4 16,-29 1-3-16,24-4-2 15,-24 4-2-15,27-6-3 16,-24 3 1-16,23-3 1 0,-20 3-1 16,12-6-1-16,-21 3 1 15,18 0-1-15,-24 3 2 16,18-5 1-16,-21 2-1 15,12-3-2-15,-18 3 1 16,12 0 1-16,-21 3-1 0,9-5 2 31,-18 4-2-31,4 1-1 0,-16 0 3 16,9 0 0-16,-14 2-1 16,5 1-2-16,-15 2 3 15,4 0 0-15,-16 2-1 16,1 1 1-16,-10 0-2 15,4 0 2-15,-9 2-2 16,-1 0 2-16,-5 1 0 0,-3 2 1 16,-4 0-5-16,-2 0 1 15,-3 0 0-15,0 0 0 16,-3 0 0-16,-1 0 2 16,-5 0-3-16,3 0 0 15,-3 0-6-15,0 2-3 16,0-2-19-16,-3 3-8 0,-4 0-45 15,4-1-20-15,-3 1-37 16</inkml:trace>
  <inkml:trace contextRef="#ctx1" brushRef="#br0">23723 12465 0,'0'0'0,"0"0"16,0 0-1,29-82-15,-11 82 0,6 23 16</inkml:trace>
  <inkml:trace contextRef="#ctx0" brushRef="#br1" timeOffset="82265.5243">13811 9120 216 0,'-18'-5'82'0,"12"8"-44"0,0 2-25 0,6 0 22 32,-3 6-14-32,0 13-2 0,-3 15-9 15,-3 11-2-15,0 9-4 16,-3 4-3-16,-3 9 2 0,3 2-2 15,-2-3-1-15,2-7 3 16,0-9 0-16,3-7-17 16,3-8-5-16,0-11-40 15,3-11-16-15,3-13-25 16</inkml:trace>
  <inkml:trace contextRef="#ctx0" brushRef="#br1" timeOffset="82718.3787">13709 9335 260 0,'3'-38'96'0,"-3"20"-52"0,3 5-18 16,-3 5 31-16,0 0-17 15,3 0-3-15,0 3-12 16,0 2-6-16,3 0-11 0,0 1-5 0,9-4-2 16,9-4-1-16,3 2 0 15,5 0 0-15,13 3 0 16,3-1 0-16,5 4 0 15,4-1 0-15,-4 0 2 0,-2 3-3 16,-15-2 0-16,-6 2-1 16,11 0 0-16,19 2 4 15,-13 4 1-15,-5-1-1 16,-9 0-2-16,-6 3-2 16,-7 0 1-16,-2 3 3 15,-3 2 1-15,-3 3 1 0,-3 5 0 16,-3 5 2-16,-3 6 3 15,0 5-2-15,-3 6-2 16,-3 7 0-16,0 11-1 16,-3 8-2-16,0-1-2 15,0-2 1-15,-3-2 1 16,0-3-3 0,0 0 0-16,0-8-8 15,0-6-2-15,1-7-21 16,-1-8-9-16,-3-6-16 15,-3-7-5-15,-3-4-12 0,-3-4-7 16,-3-6-21 0</inkml:trace>
  <inkml:trace contextRef="#ctx0" brushRef="#br1" timeOffset="82965.5194">13784 10107 280 0,'-75'-5'104'0,"49"2"-56"0,-4-2-32 15,24 2 29-15,-3 1-20 16,6-4-3-16,9 4-10 15,9-1-2-15,9 0-6 16,11 1 2-16,4 4 0 0,6 1 2 0,17 0 0 16,7-1-4-16,5 4-1 15,-8-4 1-15,-22 1 0 16,-8 0 0-16,12 2 0 16,20 3-9-16,-14 2-2 15,-13 1-38-15,-11 2-15 31,-15 0-74-31,-9 6-50 16,-18-3 76-16</inkml:trace>
  <inkml:trace contextRef="#ctx0" brushRef="#br1" timeOffset="83214.6295">13587 10377 288 0,'-41'21'107'0,"38"3"-58"0,-3 16-48 16,3-22 19-16,0 17-2 16,0 7 1-16,0 6-8 15,0 10-2-15,0 11-5 32,0 7-1-32,3-2 3 0,0-8-5 0,3-26-3 15,-3-5-4-15,3 4 1 16,0 9-43-16,3-16-18 15,-3-19-64 1</inkml:trace>
  <inkml:trace contextRef="#ctx0" brushRef="#br1" timeOffset="83581.5316">13689 10462 308 0,'12'-16'115'0,"2"10"-62"0,4-9-40 0,-9 9 30 15,3 1-15-15,9 0-1 16,3 2-14-16,6-2-5 16,14 2-5-16,7-2-3 0,8-3 1 15,4 0-1-15,-1 3 2 0,-2-1-1 16,8 1-1-16,1 2 1 16,-7 3 1-16,-8 3-3 15,-6 2-2-15,-7 11 4 31,-8 3 1-31,-6 7 0 0,-6 6 1 16,-7 8-2-16,-5 5 2 16,-3 5-2-16,-6 5-1 15,0 12 3-15,-6 4 0 16,-3 3-1-16,-2 3-2 16,-1-3-2-16,0 0-1 15,-3-5-12-15,0-6-5 0,0-10-31 16,-3-8-13-16,-6-8-85 15</inkml:trace>
  <inkml:trace contextRef="#ctx0" brushRef="#br1" timeOffset="83835.5937">13406 11345 332 0,'-27'6'126'0,"27"-6"-68"0,6-6-59 16,0 4 25-16,9-4-3 16,6-2 2-16,14-2-4 15,28-1-1-15,11 6-10 0,7 0-7 0,20 2-2 16,3 3 3-16,-6 3 1 16,-8-1-1-16,2 6 1 15,-6 3-40-15,-8 2-14 16,-19 6-50-16,-14-1-19 15,-15 6-2 1</inkml:trace>
  <inkml:trace contextRef="#ctx0" brushRef="#br1" timeOffset="90578.0037">13802 12102 208 0,'-3'-8'77'0,"-3"3"-42"0,3-11-1 15,0 11 31-15,0-3-13 16,0 0-5-16,-3 0-14 16,0-3-6-16,3 1-15 15,0-1-1-15,0-2 2 0,3-3-5 16,3 0-2-16,3 0-3 15,3-2-3-15,3-6 1 0,3 3 1 32,-3 0-1-32,3-3 2 15,2 3-7-15,1-1 1 0,3 1 1 0,9 3 1 16,0 2 1-16,2 3 2 16,-2 5-1-16,3 0 2 0,-3 8-4 31,-4 2 0-31,-2 4 1 0,-3 4 2 15,0 6 1-15,-6 3 1 16,-9 4 6-16,0 4 4 16,-6 5-1-16,-3 2 2 15,-3 8-4-15,-6 9 1 16,-6 4-5-16,-3 1 1 16,-12 5-3-16,4-6 2 0,2-4-11 15,3 4-2-15,0-2 16 16,6-3 7-16,3-2-10 15,7-6-5-15,2-2-2 16,3-6 1-16,3-5-2 16,3-2-2-16,3-6 2 15,11-5 0 1,4-3-2-16,0-2 0 16,0-6-12-16,0 0-5 15,-3-2-16-15,-1-3-7 16,-2 0-35-16,-3 0-14 15,-3 3-62-15</inkml:trace>
  <inkml:trace contextRef="#ctx0" brushRef="#br1" timeOffset="90894.0783">14070 12946 332 0,'-21'0'123'0,"18"0"-66"0,0-5-53 16,3 2 24-16,0 3-21 16,0-5-3-16,3 0-3 15,3-1 1-15,3 1-1 16,0 0-1-16,3-1 1 0,-1 4-1 0,1 2 0 15,-3 0-3-15,0 2 2 16,-3 1 3-16,0 0 1 16,-3 2-4-16,-3 0 1 15,-3-2-35-15,0 2-17 0,-3 0-92 16</inkml:trace>
  <inkml:trace contextRef="#ctx0" brushRef="#br1" timeOffset="99426.5443">10501 12962 140 0,'-6'-3'52'0,"12"6"-28"0,6-8-26 16,-3 5 9-16,5-6 12 15,10 4 8-15,3-4-10 0,12 1-2 16,17-3-9-16,19 0 5 0,-1-5 4 16,18-3-5-16,13 0-1 15,5 0-3-15,9 6-1 16,-6-1-1-16,3 3 0 16,-9 6 9-16,6-1 3 15,-3 0-10 1,-5 3-3-16,-10 0 0 15,3 0 0-15,0 0 3 16,-11 3 3-16,-4-3-2 0,-9 3-2 16,-8 2-2-16,-1 3 0 15,-2 0-2-15,-4-3-1 16,-5 3 1-16,-3-3-1 16,-4-2 2-16,-2 2 1 0,-6 1-4 15,-1-4-1-15,-2 1 1 16,0 0 0-16,2-1 1 15,-2-2 0-15,-3 3-3 16,3-1 0-16,-4-2-3 16,-2 0 1-16,0 3-6 15,-3-3-3-15,-1 3-10 0,1-1-5 16,0 1-35 0,-6 0-56-16</inkml:trace>
  <inkml:trace contextRef="#ctx0" brushRef="#br1" timeOffset="100195.6898">10667 12777 136 0,'0'-6'52'0,"0"1"-28"0,3 0 5 15,0 2 25-15,0 1-9 16,-3 2-4-16,0 0-8 15,0 0-3-15,0 0-17 32,0 0 5-32,0 2 3 0,0 4-5 0,-3 4-1 15,0-2-7-15,-3 3-3 16,-5 10-2-16,-4 0 0 16,-6 5 2-16,-3 6 4 15,-6 3 7-15,-2-1 2 16,2-5-3-16,0-2-1 15,6-4-2-15,6-4 0 0,3-3-6 16,12-3-4-16,9 0-4 16,12-2 1-16,9-1-1 15,9 1-2-15,-1-3 0 0,4 0 3 16,3-3 2-16,8 0 2 16,1 1-12-16,0-1-4 31,-7-2-38-31,7 2-14 0,-6-2-93 15</inkml:trace>
  <inkml:trace contextRef="#ctx0" brushRef="#br1" timeOffset="102214.104">11796 12229 196 0,'-57'-5'74'0,"30"-1"-40"0,-17-15-40 16,26 8 14-16,-9-3 10 15,0-2 9-15,3-11-10 16,0 2-4-16,4-2-8 0,5-3 1 0,3-2 0 16,3-8 0-16,6-3-1 15,3-3-3-15,3-5-2 16,6 5 3-16,3 6 0 15,15 0-1-15,2 5-2 16,7 5 3-16,6 5 0 16,5 1-1-16,1 10 1 15,3 3-2 1,8 2-1-16,1 6 1 16,-1 2-1-16,4 6 0 0,-10 2 2 15,-2 3-1-15,-6 3 2 16,-4 2 7-16,1 6 3 15,-6-1-2 1,-4 6-1-16,-2 2-2 0,-6 9 2 16,-3-1 1-16,-6 6 1 0,-3 0-2 15,-4-1-1-15,-2 1-1 16,-3 5 0-16,-9 5-2 16,-3 6-1-16,-8 5-1 15,-4-1 0-15,-6-4 0 16,0-6 0-16,-17 16 0 15,-7-10 0-15,-6-14 2 0,-8-10 1 16,-1-13-6-16,4-14 0 16,-7-16-6-16,-2-5 1 15,-3-5-3-15,5-5 0 16,10-6-3-16,8-5 1 0,9-3-11 16,7-2-2-16,2 2-17 31,3 1-7-31,3-4-29 0,4 9-10 15,8 2-15 1</inkml:trace>
  <inkml:trace contextRef="#ctx0" brushRef="#br1" timeOffset="103187.7349">9447 12494 192 0,'-24'0'74'0,"9"-22"-40"0,-11-1-27 15,17 12 20-15,-3-2-7 16,-3-8 0-16,0-3-9 16,0-5-2-1,3-11-5-15,6-5 6 0,3-8 5 16,6 0-5-16,3-5-3 15,9 0-4-15,6-6-3 16,3-4 3-16,2-4 0 16,7 3-4-16,18 3 1 15,8 0 0-15,7 0 2 16,-7 8-3-16,1 5-2 0,2 10 2 16,4 12 0-16,-1 10 1 0,-5 10 2 15,-1 8-1 1,-11 11 2-16,-6 5 2 0,-7 11 4 15,-2 5 5-15,-6 8 1 16,-3 14-6-16,-6 7-3 16,-6 11 3-16,-3 2 2 0,-4-2-4 15,-2 5 1-15,-3 0-1 16,-3 0 1-16,-2-5-2 16,-4-3-1-16,0-8-1 15,-9-7 0-15,-3-4 2 16,-6 1 1-16,-6-6 1 31,-11-5 2-31,-4-8-3 0,1-8-2 16,-7-10 0-16,-3-11-1 15,-5-8-5-15,-7-5-1 16,7-3-4-16,5-3-1 16,7-2-14-16,-1 0-6 15,4 3-26-15,2-4-9 16,6 1-77-16</inkml:trace>
</inkml:ink>
</file>

<file path=ppt/ink/ink4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3:18:50.650"/>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definitions>
  <inkml:trace contextRef="#ctx0" brushRef="#br0">13906 13375 236 0,'-3'-6'90'0,"3"4"-48"0,0 4-25 15,0-2 38 1,3 11-16-16,0 8-11 16,0 12-7-16,0 9-13 0,0 13-3 0,-3 13 1 15,-3 11-1-15,-3-1 0 16,0-1-3-16,0-1 1 16,3-3-2-16,0-10-1 0,0-8-32 15,3-13-14-15,0-11-67 16,3-13-63-1,0-14 62-15</inkml:trace>
  <inkml:trace contextRef="#ctx0" brushRef="#br0" timeOffset="717.252">13927 13441 200 0,'-3'0'74'0,"3"-5"-40"0,-3-1-9 0,0 4 27 0,0-1-8 15,0-2-2-15,-3 2-8 16,-3 0-4-16,-3 1-16 15,-6-4 15-15,-12 4 8 0,-11-3-6 0,-13 2-1 16,-5 0-8-16,-10 3-4 16,-20 0-8-16,-12 0-2 31,-9 0 0-31,-24 6 0 0,9 1 0 16,-21 4 2-16,-6 0-5 15,3 2-3-15,-15 5-1 16,19 1-1-16,-1-6 0 15,-3 3 2-15,21-3-3 16,18 0 0-16,12-2-8 16,11-3-2-16,13-3-10 0,14-2-1 15,13-3-27-15,14 0-8 16,15-3-41-16,9 1-15 16,6 2-26-1</inkml:trace>
  <inkml:trace contextRef="#ctx0" brushRef="#br0" timeOffset="1430.0875">11382 13621 148 0,'-3'2'55'0,"0"-4"-30"0,6 2-5 0,-3 0 21 0,0 0-2 31,3-3-1-31,0 0-6 0,0-2-2 16,0 0-17-16,3-3 1 0,-6-3 0 16,6-2-5-16,0-5-1 15,0-6-4-15,0-8-1 16,-1-5-3-16,4-8-1 15,0-3 1-15,0 3 2 16,0 3-1-16,0 2-1 0,0-2 1 16,-3 0 1-16,0 5-3 15,0 5-2-15,-3 5 2 16,0 4 2-16,0 4-2 16,0 3 0-16,-3 3 1 15,3 2 0-15,-3 4 0 0,3-1 0 31,-3 0-9-31,0 2-2 16,0 1-14-16,0 5-4 16,0 0-7-16,0 0-1 15,0 0-25-15,0 0-55 16,0 0 23-16</inkml:trace>
  <inkml:trace contextRef="#ctx0" brushRef="#br0" timeOffset="2650.8975">11641 14512 148 0,'9'-5'55'0,"3"-5"-30"0,17-6-23 0,-11 10 14 16,12-2-1-16,9 0 3 15,17 1-4-15,19-4 2 0,11 0-9 16,21-2-2-16,18 3-1 16,-6-4-5-16,18 1-1 0,3 3 5 15,3-4 3-15,3 1-3 0,-9 0-2 16,-9 2 6-16,3 6 3 15,-15 2 3-15,-12 3 3 16,-18 6-1-16,-14-4 1 16,-13 1-6-16,-11 0-2 15,-9-1-2-15,-10-2-1 32,-8-2-1-32,-6-1-2 15,-6 0 1-15,-6-2-9 16,-3-3-1-16,-3 5-14 15,-3-2-6-15,-3 2-66 16,-6 1-50 0,0-1 54-16</inkml:trace>
  <inkml:trace contextRef="#ctx0" brushRef="#br0" timeOffset="3298.3568">11727 14534 156 0,'6'-22'57'0,"-6"9"-30"0,0 0-7 0,3 8 21 16,-3-1 0-16,0 6 2 15,0 0-3-15,3 6-1 0,3 4-21 16,0 11 1-16,3 11-1 0,-3 5-4 16,0 6 2-16,0 4-5 15,-3 1-1-15,0 7-4 16,-3 9 1-16,0-1-4 15,-3-7 0-15,0-8-8 16,0-9-2-16,0-10-40 0,3-8-19 16,0-18-79-1</inkml:trace>
  <inkml:trace contextRef="#ctx0" brushRef="#br0" timeOffset="3898.7271">11531 12946 208 0,'0'-5'77'0,"0"2"-42"0,-6 8-15 0,3-2 24 15,-3 5-5-15,-3 11 0 16,-3 7-11-16,-9 6-3 15,-9 7-14-15,-11 14 7 0,-16 13 2 16,-5 9-2-16,5-1 0 0,-8 8-6 16,-10 2-2-16,-11 4-6 15,8-4-1-15,13-7 1 16,2-8 0-16,13-8-2 16,2-6-2-16,7-4-2 15,8-9 1-15,6-2-17 31,9-11-8-31,9-6-22 0,6-1-7 16,6-6-9-16,3-3-2 16,3-5-50-1</inkml:trace>
  <inkml:trace contextRef="#ctx0" brushRef="#br0" timeOffset="4352.5629">10533 14243 124 0,'-20'0'49'0,"14"0"-26"0,-3-3-3 0,6 0 19 16,0 3-8-16,3 0-1 15,0 0-13-15,9 3-3 32,3 2-8-32,8 3 5 0,4 8 4 0,6 5-7 15,21 11-2-15,14 8 0 16,7 13 3-16,-1 5 7 15,0 3 4-15,13-6 3 16,-1-2 1-16,-5-3-13 16,-13-10-4-16,-5 5-3 15,-7-5 2-15,-2-3-3 0,-4-3 0 16,1-2 5-16,-6-3 3 16,-7 0-6-16,-2-5-1 15,-3-3 2-15,-3-2 1 0,-6-4-3 16,-7 1-3-16,1-2 0 15,0-4 1-15,-3-2-1 16,0 0-1 0,0 0-2-16,-3-3 1 15,3 1-10-15,-3-1-5 16,3 0-8-16,-4 0 0 16,1 1-5-16,0-1-1 15,-3 0-20-15,0 1-5 16,3-4-50-1</inkml:trace>
  <inkml:trace contextRef="#ctx0" brushRef="#br1" timeOffset="66655.895">14561 11898 44 0,'-3'170'19'0,"3"-170"-10"0,-6 238 18 0,6-204 18 0,-6 88-8 0,0-19-1 15,-3 82-21-15,0-26-7 16,-3 71-3-16,3-34-1 15,-9 69-2-15,4-43-4 0,2 58-1 16,0-44-34 0,3 36-45-16,0-39 11 15</inkml:trace>
  <inkml:trace contextRef="#ctx0" brushRef="#br1" timeOffset="68441.2064">14573 11221 132 0,'0'-5'52'0,"3"10"-28"0,-3 0-22 0,0 1 14 0,3 2-1 15,0 2 3-15,0 3-4 32,0 3 0-32,0 8-8 0,0 2 7 0,-3-2 4 15,0-5-3-15,0 7 2 16,0-2 2-16,0 13 1 16,0-5-2-16,0 15 0 15,0-7 4-15,-3 10 1 16,0-7-3-16,-3 12 1 15,0-10-5-15,-3 16 1 0,3-8-5 16,-3 11 1-16,0-11-3 16,-3 10 2-16,0-7-2 15,0 15 0-15,0-13-3 16,-3 11 1-16,4-11-4 16,-1 8 0-16,0-10-1 0,3 15 1 31,0-10-4-31,0 11 0 15,3-11 1-15,0 10 0 16,3-13 0-16,0 16 0 16,0-10 0-16,3 12 2 0,0-12-1 15,0 15-1-15,0-13-2 16,6 17 1-16,-3-9 1 16,3 8 0-16,0-11 0 0,0 16 2 15,0-13-3-15,-3 16-2 16,0-16 2-16,0 22 0 15,0-17 3-15,0 16 1 16,0-15-4-16,0 15 1 16,0-13 0-16,0 19 2 15,0-17-3-15,0 17 0 0,-3-17-4 16,3 17 1-16,0-14 2 16,-3 9 3-16,0-14-2 15,0 21 0-15,0-19 1 16,-3 12 0-16,0-14 0 15,0 10 0-15,0-15-3 16,-3 10 2 0,0-7 1-16,-3 4 0 15,0-12-5-15,0 10 1 16,3-16 2-16,-3 19 1 16,3-17-4-16,0 4 1 0,0-11-3 15,-3 0 0-15,3-6-1 16,-3 6 0-16,3-8-4 15,-3 0 0-15,4-8-7 0,-4 2-3 16,3-7-4-16,0 2 1 16,0-10-4-16,0 5-1 15,0-8-37-15,0-2-16 16,3-3-1 0</inkml:trace>
  <inkml:trace contextRef="#ctx0" brushRef="#br1" timeOffset="83405.8554">15284 11393 288 0,'12'-26'107'0,"-12"26"-58"0,9-22-29 0,-6 17 30 0,0 2-10 16,0 1 0-16,0-4-10 16,3 4-2-16,-3 2-15 15,0 0 3-15,0 10 2 0,0-2 1 16,-6 11 1-1,0-3-5-15,-12 18 1 16,6-5-9-16,-12 27-2 16,3-6-3-16,-9 16-2 15,4-10 3-15,-4 15 0 16,3-10-1-16,-3 5-2 16,3-8-2-16,1 1 1 15,2-12-15-15,3-4-4 0,3-6-23 16,6-11-8-16,0-5-22 15,9-18-6-15,0 0-62 16,12-19-46-16,-3 2 81 16</inkml:trace>
  <inkml:trace contextRef="#ctx0" brushRef="#br1" timeOffset="83753.2009">15293 11425 276 0,'-3'-6'104'0,"3"6"-56"0,0 3-32 0,0-3 29 16,3 5-11-16,-3 1-2 15,0 7-3-15,0-3 1 16,0 22-16-16,0-3 1 0,-3 19-1 0,3-8-5 16,-3 18-3-16,0-8-3 15,3 8-3-15,0-7 1 16,3 2 1-16,-3-9-3 0,3 1 0 16,0-7-21-16,0-4-8 15,0-5-29-15,-3-8-13 31,0-2-60-31,0-14-50 16,0 0 76 0</inkml:trace>
  <inkml:trace contextRef="#ctx0" brushRef="#br1" timeOffset="83983.8807">15055 11949 348 0,'-12'-8'132'0,"12"8"-72"0,0-8-48 0,0 5 30 15,3 0-20-15,0 1-4 16,3-1-9-16,0 0-4 16,3-2-2-16,0 3-3 0,6-1 3 15,-4 0-2-15,13 1 2 16,-3-1-11-16,6 0-4 0,-3 3-30 16,6 0-10-16,-7 0-33 15,7 3-13-15,-3 0-28 16</inkml:trace>
  <inkml:trace contextRef="#ctx0" brushRef="#br1" timeOffset="84668.7606">15567 11912 260 0,'-6'-3'99'15,"6"3"-54"-15,-9-5-26 0,9 2 26 0,-3 3-10 16,0 0-3-16,-3 0-7 15,0 0-4-15,-3 3-11 16,3-3 0-16,-3 5 3 0,0 0-5 0,-3 6 0 16,4-1 0-16,-1 9 0 15,0-3-4-15,3 2-3 16,0-2 0-16,3 3-1 16,0-3 2-16,6-1 1 15,0-1-1-15,3-4-2 16,0-2 1-1,3-5-1-15,-3-1-5 16,5-4 1-16,-2 2-3 16,3-11 2-16,-3 1-4 15,3-6 1-15,-3 3-3 16,3-6 2-16,-3 3 5 0,3-5 2 16,-3 2 2-16,0-2 0 15,-3 5 0-15,-3-2 0 16,0 2 0-16,0 8 2 15,-3 0 1-15,-3 11 1 0,3-1 0 16,-3 14 0-16,0 0-2 16,-3 24 1-16,3-8 0 15,-6 26 1-15,0-8-2 16,-3 22-2-16,3-14 1 0,-6 18-1 16,3-9-3-16,-6 1 2 15,3-9 3-15,-5 1 1 16,2-9-4-16,-3-6-1 15,3-8 1-15,-3-13 2 16,3-3-5-16,-8-19-1 31,2 1-1-31,-6-27 4 0,9 3 1 16,0-16 3-16,3 5-3 16,4 1 0-16,2 1 1 15,6 4 2-15,3 2-1 16,12 6 2-16,-3 2-2 0,12 3-1 15,-4 2-2-15,7 6 1 16,-3-1-4-16,0 4-1 16,3-1-59-16,0 0-26 15,-4 1-56-15</inkml:trace>
  <inkml:trace contextRef="#ctx0" brushRef="#br1" timeOffset="86055.0743">15981 11906 396 0,'-21'-10'148'0,"21"10"-80"0,-12-21-73 0,12 15 26 16,-3 6-10-16,0 0 3 15,0-5-9-15,0 2-3 16,0 1-2-16,0-1-16 0,0 0-4 31,3 1-45-31,0 10-18 0,0-3-69 16</inkml:trace>
  <inkml:trace contextRef="#ctx0" brushRef="#br1" timeOffset="86239.2171">15921 12110 328 0,'-9'3'123'0,"9"-3"-66"0,-6-3-44 0,6 3 28 0,0 0-23 15,0 0-7-15,0-3-7 16,0 3-4-16,0-2 1 16,0-1-28-16,6-2-11 0,0-1-43 15,3-7-16-15,0 3-26 31</inkml:trace>
  <inkml:trace contextRef="#ctx0" brushRef="#br1" timeOffset="86486.0575">16243 11713 372 0,'-15'-5'140'0,"15"5"-76"0,6-5-59 16,-3 2 30-16,3 0-19 0,-1 3-3 16,7-2-4-16,0-1-1 15,6 0-4-15,0 1-3 0,9-4 2 16,-3 1-9-16,5 0-3 16,-5 2-33-16,0 0-12 0,-3 1-41 15,0 2-18 1,-3 0-12-16</inkml:trace>
  <inkml:trace contextRef="#ctx0" brushRef="#br1" timeOffset="86903.9558">16314 11591 284 0,'-6'8'107'0,"6"-8"-58"0,0 19-29 0,0-16 30 16,0 7-14-16,0-2-3 0,0 8-11 16,0-3-1-16,-3 14-12 15,0-4-3-15,-3 14 0 0,0-5-3 16,-6 18-2-16,3-7 0 16,-6 12 1-16,4-7-3 0,-7 5 0 15,0-8 1-15,0 3 2 31,3-6-1-31,3-8-1 0,0-5 3 16,6-5 0-16,0-3-1 16,9-5 1-16,0-3 0 15,12-5 3-15,-3 0-1 16,9-2 2-16,-3-1-4 16,9-2-2-16,-4-1 0 15,13 1 1-15,-6-1-1 0,6-2-1 16,-4 0-24-16,1 0-9 15,-6 0-29-15,-3-2-14 16,-3-1-80 0</inkml:trace>
  <inkml:trace contextRef="#ctx0" brushRef="#br1" timeOffset="87224.7812">16704 11576 320 0,'-3'-6'121'0,"3"6"-66"0,3 0-33 16,0 0 31-16,0 3-17 15,0 0-4-15,0 10-9 16,0-3-3-16,-3 19-11 15,0-5-1-15,-3 21-1 0,0-8-1 16,0 19-1-16,0-9-3 0,-6 12 1 16,0-9-4-16,0 6 0 15,3-9-8-15,-3 1-4 16,3-6-26-16,3-5-10 16,0-5-41-16,6-8-15 15,-3-6-38 1</inkml:trace>
  <inkml:trace contextRef="#ctx0" brushRef="#br1" timeOffset="87640.7444">16993 11636 252 0,'0'-31'96'0,"0"31"-52"0,3-8-16 0,0 5 30 0,0 0-10 15,-3 1-1-15,0 2-16 16,0 0-7-16,-3 5-13 16,0-2-3-16,-6 13 2 0,0-3-4 15,-6 13 2-15,0-2-3 16,-9 8 0 0,3-3-1-16,-2 3 2 15,2-6 1-15,0 3 1 16,3-2-2-16,3-1 1 15,3-5 0-15,3 6 3 16,3-3-1-16,9-1 2 16,0-4-4-16,12 5 1 15,-3-3-3-15,12 0 2 0,-3-2-4 16,5-1 0-16,-5-2-3 16,0-3-3-16,-3 0-16 15,3-2-5-15,-3 0-23 0,-3-3-10 16,-3-3-65-16,-7 0-28 15,-2 0 9 1</inkml:trace>
  <inkml:trace contextRef="#ctx0" brushRef="#br1" timeOffset="89541.3451">17106 11994 192 0,'-3'-8'74'0,"3"8"-40"0,3-11-2 0,-3 8 30 0,0 1-17 16,0-1-3-16,0 0-9 15,0 1-3-15,0 2-17 16,0 0-3-16,0 8 0 0,0-3 0 15,0 19 2-15,0-3-4 32,0 16-3-32,0-5 0 0,-3 8-1 15,0-3 2-15,0 0 1 16,0-6-3-16,0 1-1 16,0-5-3-16,3-1-1 15,0-2 3-15,0-14 1 16,0-2-1-16,0-8-2 15,0 0 1-15,3-10-1 0,0 2 0 16,3-13 2-16,0 2-1 0,9-5 2 16,-3 3-2-16,11-3-1 15,-2 6 3-15,9-1 0 16,-6 3-1-16,3 3-2 16,-4 3 1-16,1 2-1 31,-3 0 0-31,-3 2 2 0,-3-1-6 15,0 4 1-15,-3 0-28 16,-4 6-11-16,-2 0-39 16,-3-1-16-16,0 3-41 15</inkml:trace>
  <inkml:trace contextRef="#ctx0" brushRef="#br1" timeOffset="90341.4794">17519 11668 288 0,'-11'0'107'0,"11"0"-58"0,-3-16-20 15,3 14 36-15,0-6-26 16,0 2-9-16,0 1-12 15,0 0-4-15,3 2-8 0,0 1-4 0,5-1 1 16,-2 0-2-16,6 1 2 16,-3-1 0-16,9 0 1 15,-3 1-5-15,6-1 1 16,-3 0-2-16,6 1 0 16,-4-1 2-16,1 0 2 15,-3 1-1 1,0-1-1-16,-3 0 3 15,-3 3 0-15,0 0-1 16,-3 0-2-16,-4 0 1 0,-2 3 1 16,0 0-1-16,-3 7-1 15,0-2-2-15,0 11 1 16,0-3 1-16,-3 15 0 16,0-4-3-16,1 13 2 0,-1-6 1 15,3 14 0-15,0-9 0 16,-3 12 0-16,0-9 0 15,0 3 0-15,3-8 0 16,0 0 0-16,0-5 0 16,0-1 0-16,0-7 0 15,0-3 0-15,0-2 0 0,3-3 0 16,-3-3 0-16,0-2 2 16,0-1-1-16,0-2 2 15,0 0-2-15,-3-3 2 16,0 1-2-16,-6-4 2 15,3 1-2-15,-3-3-1 32,0 0 1-32,-9 3-1 0,3-1-14 15,-6 1-3-15,3 0-29 16,-2-1-12-16,2 1-30 0,-15-1-12 16,6-2-23-1</inkml:trace>
  <inkml:trace contextRef="#ctx0" brushRef="#br1" timeOffset="92377.086">18159 11816 320 0,'-20'-2'121'0,"20"2"-66"0,-6-3-27 15,6 0 35-15,0 1-27 16,0-1-7-16,9 0-12 15,-3 1-3-15,11-1-8 16,1 0 3-16,6 1 3 0,-6-1-6 16,9 1-1-16,-3-1-3 0,8 0-2 15,-5 1 3-15,6-1 2 16,-6 0-4-16,2 3-3 16,-5 0-17-16,-3 0-5 15,-3 0-19-15,-9 0-8 0,0 0-21 16,-9 0-7-16,0 0-64 15</inkml:trace>
  <inkml:trace contextRef="#ctx0" brushRef="#br1" timeOffset="92925.4591">18290 11679 216 0,'-14'-14'82'0,"14"14"-44"0,-15-2-16 0,15 2 26 16,-3 0-14-16,0 0-5 15,0 5-12-15,3-2-4 0,-3 13-7 16,0-3 3-16,-6 13 3 0,3-4 3 16,-6 7 0-16,0-6-3 15,-3 12-2-15,3-6-9 0,0 3 0 16,3-6-1-16,1 3 2 16,2-5-3-16,3-3 0 15,0-2 1-15,6-6 0 16,0-2 0-16,5-4 0 0,-2-1-3 15,6-6 2-15,0 0 3 16,6-8 1-16,-3 0-1 16,6 0-2-16,-3 3 1 15,6-1-1-15,-4 4-3 32,10 2 2-32,-6 0 1 0,3 10 2 15,-3-2 5-15,-4 8 4 16,-2-3 5-16,-3 9 2 15,-3-4-5-15,-6 9-3 16,-3-4-3-16,-9 4 0 16,3-6 0-16,-9 3 1 15,0-3-2-15,-9-3-1 0,3-2-1 16,-8-2 2-16,2-4-3 16,-15-2 0-16,6-3-3 15,-11-5-1-15,8 0-6 0,0-2-3 16,7-1-3-16,2-8 0 15,3 4-11-15,6-4-4 32,3 0-23-32,6-2-7 15,3 3-25-15,18-1-8 16,-3 3-24-16</inkml:trace>
  <inkml:trace contextRef="#ctx0" brushRef="#br1" timeOffset="94271.3765">19294 11549 188 0,'0'-8'71'0,"0"8"-38"0,5-13-1 0,-2 10 30 15,0-2-14-15,0 0-3 16,0-1-9-16,0 1-2 0,0-3-19 15,0 6 2-15,0-1 3 0,-3 0 0 0,3 3 0 16,-3 0-4-16,0 3-2 16,0-3-2-16,-3 8 0 15,0 0-4-15,0 5-3 16,0-2 0-16,-6 10 1 16,0-3-5-16,-2 6-1 0,2-5-5 15,0 7-1-15,0-2-24 16,0 2-8-16,0-5-42 15,0 9-18-15,0-7-55 16</inkml:trace>
  <inkml:trace contextRef="#ctx0" brushRef="#br1" timeOffset="97778.721">19850 11803 180 0,'6'-5'68'0,"-6"5"-36"0,3-3-22 15,0 3 17-15,3-3 7 16,0 1 3-16,-3 2-6 16,0 0-4-1,0 0-15-15,0 0 3 0,-3 2 3 16,0 1-6-16,-3 8 1 16,0-3-6-16,-6 8-2 15,0-3 0-15,-9 8 1 16,3-3-3-16,-11 9 0 15,2-3-1-15,-6 2-2 16,6-2 3-16,-3 0 2 0,4-3-2 16,-1 0 0-16,3-2 3 15,3-1 1-15,0-2-3 0,3-3-3 16,3-2 0-16,3-1 1 16,3-2 1-16,4-2 3 15,2-1 3-15,8-2 5 16,-2-3-6-16,18 0 0 0,-6 0 0 15,18-3 0-15,-6 0-2 16,11 1 1-16,-5-1-4 16,9 0-2-16,-7 1 0 15,13-1 1-15,-6 0-1 16,2-2 2-16,-5 3-2 31,-3 2-1-31,-7 0 1 0,1-3 1 16,-6 0-17-16,-6 3-6 15,-4 0-19-15,-5-2-5 16,-3-1-29-16,-6 0-10 16,0 1-46-1</inkml:trace>
  <inkml:trace contextRef="#ctx0" brushRef="#br1" timeOffset="98141.3044">19984 11774 256 0,'0'-21'96'0,"0"21"-52"0,3-16-25 15,0 13 26-15,0 1-8 16,0-1 1-16,-3 0-5 15,0 1 2-15,0 7-19 16,0 0 0-16,0 11 0 0,0-3-4 0,-3 19-2 16,0-5-1-16,-3 23 1 15,0-8-5-15,-3 16-1 16,3-7-2-16,-3 4-2 16,0-7 1-16,0 13 1 15,1-11-3-15,-1 0-2 16,0-7-29-16,3-4-14 0,0-4-45 15,3-12-17-15,0-1-38 16</inkml:trace>
  <inkml:trace contextRef="#ctx0" brushRef="#br1" timeOffset="100685.7137">19234 11441 212 0,'-9'-6'82'0,"9"6"-44"0,9 0-33 0,-6 0 19 0,0-2-6 16,0 2 1-16,3 0-8 15,0 0-2-15,3 0-5 32,0 0 2-32,3 2 0 0,-3-2 0 0,2 3-1 15,1 0-1-15,0 2 2 16,-3-2 1-16,0 2 3 15,-3 0-3-15,0 3-2 16,0-3 2-16,-6 6 0 16,0 0-1-16,-3 7-1 15,0-5-3-15,-3 6 1 0,0-3 0 16,-6 7 1-16,0-4-2 16,-6 5-2-16,4-3 1 15,-1 3 1-15,3-3 5 16,-3 0 4-16,3-2 0 0,0-3 1 15,3-3-4-15,3 0 0 32,0-2-1-32,6-4 3 15,0-1-1-15,6-1 0 16,-3-2-3-16,12-1 1 16,-3 1-4-16,6-3 0 0,0 0-1 15,2 0 1-15,-2 0 0 16,3 0 3-16,-3 0-5 15,3-3-1-15,-3 3-7 0,0-2-3 16,-4-1-32-16,1 0-15 16,-3 1-58-16,3-1-27 15,-3 0 28 1</inkml:trace>
  <inkml:trace contextRef="#ctx0" brushRef="#br1" timeOffset="110116.2886">6584 11613 312 0,'-12'-3'118'0,"12"3"-64"0,3-5-43 15,0 2 28-15,3 0-14 16,0 1-5-16,17 2-9 16,-2 0-3-16,18 2-4 15,-6 1-3-15,8 0 0 16,-5-1 1-16,3 4 1 16,-10-4-21-16,-2 1-10 15,-3 0-46-15,-6-6-17 16,-3 3-43-1</inkml:trace>
  <inkml:trace contextRef="#ctx0" brushRef="#br1" timeOffset="110498.933">6735 11583 260 0,'-29'16'96'0,"29"-16"-52"0,-3 6-23 0,3-6 28 15,0 8-22-15,0 0-5 16,0 2-7-16,0-2-2 15,0 18-7-15,0-4-4 0,0 9-1 0,0-4 1 16,-3 10 1-16,0-5-4 16,-3 15 1-16,3-7 0 15,-3 8 0-15,0-6 0 16,0 3 2-16,0-8-1 16,0-5-1-16,0-1 1 31,0-4-1-31,3-6 0 0,0-2 2 15,0-4 3-15,3-1 2 16,0-4 1-16,6-2 2 16,0 0 1-16,9-5 1 15,-3-1-6-15,12 1-4 16,-3 0-1-16,5-11 1 16,-5 3-1-16,6 7-1 0,-6 1-19 0,0-11-8 15,-4 3-39-15,-2-1-15 16,-3 4-62-1</inkml:trace>
  <inkml:trace contextRef="#ctx0" brushRef="#br1" timeOffset="112370.3388">7241 11599 164 0,'3'-23'63'0,"-3"23"-34"0,3-27-16 16,-3 22 19-16,3-6 4 16,0 1 3-16,-3 2 3 15,0 0 3 1,-3 5-24-16,0-2 6 0,-6 18 1 16,3-5-11-16,-11 21-4 15,2-5-4-15,-6 26-1 16,3-8 0-16,-3 14 2 15,3-8 1-15,-5 18 1 16,5-11-4-16,-3 6-3 0,3-8-2 16,0-5 0-16,3-6-4 0,3-10 0 15,3-3-1-15,6-21 0 16,0-3-3-16,9-26-1 16,-3 0-2-16,6-14 0 15,-3 6-2-15,6-24-1 16,0 8 3-16,3-10 3 15,-3 7 3 1,9-5 1-16,-3 8 1 16,-4 8 0-16,1 6-3 15,0 12 2-15,-3 3 1 16,0 16 0-16,0 0 0 16,0 32 0-16,0-6 0 15,0 17 0-15,-3-6-3 16,0 10 2-16,-1-7-1 0,1 8 0 15,-3-6 4-15,0-2 1 16,-3-9-10-16,-3-4-5 16,0-6-8-16,-6-8-2 15,0-2 12-15,-12-11 7 0,4 0 3 16,-7-5 0-16,3-1 7 16,-6-7 5-16,6 3 0 0,0-1 1 15,3 3-5-15,4-3 0 16,2 3-7-16,3 1-1 15,3-1-2-15,9 0 0 16,-3 2 2-16,15 1 2 16,-4 0-1-16,10 0-1 31,-3-1-17-31,6 1-9 0,-6 0-13 16,2-1-6-16,-2 4 3 15,3-4 0-15,-3 4 24 16,-3-4 10-16,-3 1 6 15,-3 0 2-15,0 2 13 16,-4 3 8-16,1 0 10 16,-3 6 5-16,0-4-8 0,0 9-2 15,0-3-6-15,-3 13-3 16,0-3-1-16,0 6 3 16,0-3-5-16,0 3 2 15,-3-3-3-15,0-5 0 0,0 0-5 16,3-8 0-16,-3-3-1 31,3-13 3-31,0 3-3 0,3-13 1 16,-3 4-5-16,6-2-2 15,0 3 0-15,3-5 1 16,-3 2-3-16,11-5 0 16,-2 2 1-16,3-2 2 15,-3 5-34-15,3-2-13 16,-3 2-35-16,0-3-13 0,-4 3-43 15</inkml:trace>
  <inkml:trace contextRef="#ctx0" brushRef="#br1" timeOffset="112903.2177">7664 11615 372 0,'-18'6'140'0,"18"-6"-76"0,-12 13-46 0,12-13 34 16,0 2-20-16,0 1-4 15,3 0-14-15,-3-1-6 0,9 4-5 16,-3-4-3-16,6 1 3 0,0 0-2 16,3-1 2-16,-3-2 0 31,6 0 1-31,-3 0-5 0,2-8 1 16,-2 0-2-16,6-2-2 15,-3 2-4-15,0-3-2 16,-3 3 2-16,0 0 5 15,-1 0 0-15,-2 3 1 16,-3 0 2-16,-3 5 2 16,0 0-3-16,-3 8 0 0,0-3 1 15,0 19 2-15,0-3-3 16,-3 19-2-16,0-6 2 16,0 11 2-16,0-8 0 15,0 8-1-15,0-5 1 16,-3 7 1-16,3-7-1 0,-3 2-1 31,0-7 3-31,0-1 2 16,0-5-2-16,0-5 0 0,0 0 1 15,-3-13 2-15,0-1-5 16,-3-5-1-16,1 1-5 16,-16-4-1-16,6 1-13 15,-18-3-3-15,6 0-10 16,-11-3-3-16,5 1-16 0,0 2-8 15,6 0-19-15,1 2-6 16,5 1-32 0</inkml:trace>
  <inkml:trace contextRef="#ctx0" brushRef="#br1" timeOffset="113672.3676">8253 11745 256 0,'3'-19'96'0,"-3"19"-52"0,3-16-23 0,-3 14 28 0,0 2-11 16,0 0-2-16,0 0-12 16,0 5-4-1,-3 3-12-15,3-3-7 0,-6 17-2 16,-2 9 1-16,-1-10 2 15,0-2-1-15,-6 7 2 16,-12 14-4-16,6-16 0 16,3-3 1-16,-3-2 0 15,4-4-3-15,5 1 2 16,0-2-4-16,12-4 1 0,0 1 4 16,12-3 4-16,-3-3-6 15,11-2 0-15,-2-1 0 16,9-2 3-16,-3 0 0 0,12 0 2 15,-7 0-2-15,7-2 2 16,-3-1-33-16,0-5-12 16,-7 3-25-16,-2-6-11 15,-3 3-44 1</inkml:trace>
  <inkml:trace contextRef="#ctx0" brushRef="#br1" timeOffset="113872.5695">8447 11795 204 0,'-15'0'77'0,"15"0"-42"0,-18 3-1 31,15-3 29-31,-6 5-19 0,0-2-5 16,-3 13-17-16,4-3-4 15,-4 13-10-15,3-2-3 0,0 13-1 16,3-5-2-16,0 18-2 16,0-8 1-16,3 3-1 15,0 22-16-15,3-33-4 16,0-5-63-16,15-2-25 0,9 4-11 15</inkml:trace>
  <inkml:trace contextRef="#ctx0" brushRef="#br1" timeOffset="114290.4216">8697 12007 284 0,'-21'2'107'0,"21"-2"-58"0,-18 6-22 0,12-4 34 0,0-2-28 16,3 0-10-16,-9 6-10 16,4-1-2-16,-4 6-6 15,0-1-3-15,3 9 1 0,0-3-4 16,6 2 0-16,0-2-4 0,9 5 1 16,0-5 0-16,6 5-1 15,0-5 4-15,5 0 0 16,19 0 1-16,-12-8 0 15,-6 0 2-15,3 0 1 16,-3-3 12-16,-7 3 7 16,-2-3 2-16,-12 6 1 0,-5 7-8 15,-1-5 0-15,0-2-6 16,-6 2-1-16,-12 8-6 16,6-10-1-16,3-3-3 15,-3 3-1-15,-8 2-1 0,11-8-2 16,0 0-17-16,3-2-9 31,-3 0-20-31,9-9-6 0,3 4-34 16,6-9-13-16,0-2-31 15</inkml:trace>
  <inkml:trace contextRef="#ctx0" brushRef="#br1" timeOffset="114558.6951">8938 11681 328 0,'-12'8'123'0,"12"-8"-66"0,0 0-25 0,0 0 40 16,0 0-29-1,0 0-11-15,0 8-12 16,0 0-1-16,0 8-10 15,0-3-3-15,-6 14-2 0,3-3-2 16,-3 10 1-16,0-5-7 0,-3 8-1 16,-3 21-27-16,7-29-11 15,-1-2-49-15,0 5-21 16,-3 2-44 0</inkml:trace>
  <inkml:trace contextRef="#ctx0" brushRef="#br1" timeOffset="115490.5539">9203 11869 288 0,'-3'-2'110'0,"3"2"-60"0,9-22-43 16,-6 17 23-16,3 0-7 0,0 0 0 15,9-3-12 1,-3 2-4-16,5-4-5 0,-2 2-2 0,6 2 3 15,-3 1-2-15,0 5 2 16,-3 0-2-16,-3 8-1 31,0-3 3-31,-6 6 2 16,-1-3 0-16,-10 5 2 16,-10 8-4-16,0-5 0 0,3-3 1 15,-15 3 2-15,6 0-3 16,-6 0 0-16,7-3 3 15,-1 1 1-15,-3 1-6 16,12-7 0-16,3 0-1 0,12 0 0 16,-3 0-3-16,15 0 2 15,-3 0 1-15,12 3 0 16,-3-1-3-16,5 3 2 16,-5-2 10-16,0 5 3 15,-3-3 10-15,-3 3 4 16,-3 0-3-16,-3 8 0 0,-3-6-1 15,-9 1-2-15,0-3-8 16,-12-1-5-16,3-1-7 16,-18-1 0-16,3-2 2 0,-6-4 3 15,-14 1-13-15,17-8-7 16,6 0-14-16,-5 0-7 31,2 0-25-31,0-8-9 0,3 3-67 31,3-8-66-31,-5-6 68 0</inkml:trace>
  <inkml:trace contextRef="#ctx0" brushRef="#br1" timeOffset="116579.0366">9858 11708 196 0,'-6'-16'74'0,"6"16"-40"0,-3-13-9 15,3 10 27-15,0-8-8 16,0 1-2-16,0 2-12 16,0 0-4-1,0 3-15-15,0 2 2 0,3 11 1 16,0 0-3-16,0 16-1 16,0-3 0-16,-3 19 4 15,0-6-4-15,-3 16 0 16,0-7-4-16,-3 20 1 15,-3 22-2-15,3-38 2 0,3-7-4 16,0-3 0-16,-3 11-1 0,6-24 1 16,0-6-4-16,0-7-2 15,0-1-1-15,3-20 3 16,0 2-7-16,-3-21 1 16,0 5 1-16,0-5 1 15,0 0-2-15,-9 2 0 16,3 3 4-1,-9 3 1-15,3 3 2 16,-11 7 2-16,2 3-1 16,-9 8-1-16,3 0 3 15,0 13 2-15,7-2 0 16,-1 15 0-16,3-2-1 16,3 8 0-16,3-3 0 15,6 0 0-15,0-2-2 0,12-1-2 16,0-2 1-16,12-6-1 15,-3-2 0-15,9-5 2 16,-4-3-3-16,7-6 0 0,-3 1-8 16,0-8-4-1,9-6-20-15,-10-5-8 0,-5 3-32 16,3-8-11-16,9-21-46 16</inkml:trace>
  <inkml:trace contextRef="#ctx0" brushRef="#br1" timeOffset="116831.8622">10123 11607 244 0,'-6'0'93'0,"6"0"-50"0,0 14-19 15,0-14 27-15,0 7-15 16,0 1-4-16,0 11-12 15,0-3-2-15,0 13-11 16,-3 11-2-16,3-14-1 0,0-2-2 0,0 8 1 16,0 10-2-16,3-13-1 15,-3-5-35-15,3-3-14 16,3 5-24-16,0-10-9 16,0-2-33-1</inkml:trace>
  <inkml:trace contextRef="#ctx0" brushRef="#br1" timeOffset="117177.7563">10260 11869 244 0,'0'-24'93'0,"3"11"-50"0,3-13-24 0,-3 20 26 16,0-4-19-16,2-6-4 16,1 3-10-16,-3 2 0 15,3 1-7-15,3-4-3 0,0 9-1 0,0 2-1 16,3 3 2-16,-3 0-1 15,3 8-1-15,-3-2 7 16,0 7 3-16,0 11 3 16,-6-11 3-16,0-3-3 15,-6 4 2-15,-6 4-4 16,3-5 1-16,3-2-5 0,-6 0-2 16,-3-1-5-16,3-4-2 15,3-1 1-15,-3-3 2 16,-3-2-5-16,3-2-1 15,3-1-18-15,-3 1-5 16,1 2-28-16,-1-6-9 0,3 4-48 31,-3-1-48-31,0 0 56 16</inkml:trace>
  <inkml:trace contextRef="#ctx0" brushRef="#br1" timeOffset="124618.4481">19041 11734 244 0,'-9'0'93'0,"9"0"-50"0,-6 0-30 0,6 0 22 0,-6 0-9 16,0 0-1-16,-6 6-10 15,0-1-2-15,-9 5-7 16,3 1 5-16,-9 8 2 0,7-4 2 15,-4 1 4-15,3 0-9 16,3 3-3-16,3-3-7 0,6 7 0 16,0-1-2-16,9 7 0 15,0-6 0-15,12 4 0 16,0-6 2-16,9 3 0 16,-3-3 0-16,6 3 0 15,-6-6 0-15,-1 4 2 16,-2-1 12-1,-6 3 8-15,-3-6 0 16,-9 3-1-16,0-2-7 16,-9-1-1-16,3-2-6 0,-11 0-2 15,2-3-5-15,-3-2 0 16,3-3-7-16,-6-3 0 16,6 0-15-16,-8 1-3 15,2-1-27-15,3-2-11 0,3-1-88 16,6-4-49-1,3 2 96-15</inkml:trace>
  <inkml:trace contextRef="#ctx0" brushRef="#br1" timeOffset="125618.7199">20517 11554 200 0,'0'-18'74'0,"0"18"-40"0,3-16-11 0,-3 13 24 16,3-2-7-16,-3 0 0 15,3 2-8-15,0-2-2 16,3 13-17-16,-3-6-3 0,3 20-3 0,-3-4 5 16,-3 22 3-16,0-8-8 15,-3 18-2-15,0-5-3 16,-6 16 1-16,3-8-2 15,-6 7 2-15,0-9 2 16,0 2 2-16,3-8-3 31,0-6-1-31,3-4-3 0,0-6-1 16,0-5 1-16,3-14 2 16,0 1-8-16,3-14-1 15,0 0 4-15,-3-10 3 16,3 3-4-16,-3-9 1 15,0 1 1-15,-5-1 1 16,2 3 1-16,-6 3 2 0,3 2-1 16,-3 11-1-16,0 0-2 15,-6 8-1-15,0-2 2 0,-3 9 2 16,4-1 0-16,-4 10-1 16,3-1 3-16,0 1 2 15,3-3 0-15,6 3 0 31,0-3-6-31,9 3 1 0,0-5 0 16,9-1 2-16,-3-2 1 16,9-3 3-16,0-2-5 15,3-3-1-15,-3 0 0 16,5-3 0-16,-2-2-16 16,9-3-4-16,-6 0-21 15,3-3-7-15,-6 0-45 0,-1-2-20 16,1 0 5-1</inkml:trace>
  <inkml:trace contextRef="#ctx0" brushRef="#br1" timeOffset="127939.3688">20946 11372 236 0,'5'-5'90'0,"-5"-6"-48"0,3-8-20 0,-3 9 26 16,0-1-5-16,0-2-1 15,-6 0-8-15,1 2-4 0,-4 1-16 16,-9 7 0-16,0 3 2 0,0 5 1 15,0 3-1-15,0 5-8 16,0 6-3-16,4-1-3 16,5-4-2-16,0-4 1 15,3 9-1-15,0-3-3 16,3 0 2 0,0-1-1-16,3-1-2 15,0-4 5-15,6-2 1 16,0 0-3-16,3-8-1 15,0 0-10-15,8-13-3 0,1 2-1 16,6-10 2 0,-6 3 3-16,6-9 2 0,-6 3 6 15,0 1 1-15,-4 1 2 0,-2 4 2 16,0 2 3-16,-6 11 4 16,0-1 0-16,-9 17 0 15,3 0 1-15,-9 18 1 16,0-6-5-16,-9 15-4 15,4-7-1-15,-4 20 1 16,3-9-1-16,-3 8 2 0,3-8-4 16,-3 3 0-16,3-5-39 15,3-5-15-15,3-4-114 16</inkml:trace>
  <inkml:trace contextRef="#ctx0" brushRef="#br1" timeOffset="128740.0497">19174 11787 252 0,'-23'-13'93'0,"23"13"-50"0,-12-26-30 16,12 20 22 0,-3-12-18-16,0 2-7 15,0-13 0-15,3 5 3 16,3-13-7-16,0 8-3 0,6-14-2 16,0 6-1-16,14-13 0 15,-2 10 0-15,15-5 0 16,-3 6-3-16,8 2 2 15,-5 5 1-15,9 8 0 0,-10 3-3 16,16 13 2-16,-6 0 3 16,2 19 1-16,-5-1-1 15,-6 19 1-15,-6-5 7 16,-10 13 3-16,-2-5 2 16,-15 18 1-16,0-7-2 15,-18 12 1-15,3-5-4 0,-11 6 1 16,2-8-1-16,-9-1 3 15,6-7-3-15,-15-8-1 16,10-6-4-16,-16-10-1 16,6 0-3-16,-5-19-2 15,5 1-8-15,0-14-3 0,7 0-10 32,-4-13-1-32,6 2-13 0,3-4-6 15,3 4-24-15,10-7-11 16,2 5-50-1</inkml:trace>
  <inkml:trace contextRef="#ctx0" brushRef="#br1" timeOffset="129124.0514">19380 11274 156 0,'-3'10'57'0,"3"-10"-30"0,0 3 21 0,0-3 33 0,0 0-9 15,0 0-5-15,0-5-14 0,0 2-6 16,0-7-26-16,0-1-6 0,0-7-1 16,0 2-6-16,3-13-2 15,0 5-3-15,0-13 0 16,0 5-2-16,-3-13-1 16,0 8 1-16,-3-3-1 15,0 6-40-15,-3-1-15 0,0 6-35 16,0 0-11-16,3 8-34 15</inkml:trace>
  <inkml:trace contextRef="#ctx0" brushRef="#br1" timeOffset="130709.7582">19475 9887 220 0,'-15'-13'82'0,"15"13"-44"0,-3-8-18 0,3 6 27 15,0-6-1-15,0 2 3 16,0 1-8-16,0 3-2 16,0 2-22-16,0 0 1 0,0 7 2 15,0 1 2-15,0 11 4 0,0-3-5 16,-3 16-1-16,3-6-7 15,-3 14-3-15,0-9-3 16,-3 9-2-16,0-5-3 16,0 2-2-16,0-6-21 15,1 12-9-15,2-4-45 32,0-4-18-32,0-6-82 15</inkml:trace>
  <inkml:trace contextRef="#ctx0" brushRef="#br1" timeOffset="131626.188">20695 11673 184 0,'-26'-8'71'0,"26"8"-38"0,-9-7-12 16,9 4 25-16,-3-8-22 16,0 1-5-16,3-9-3 15,0 3 1-15,3-10-9 0,0 5-2 0,9-14 0 16,-3 4-3-16,5-14-2 16,-2 8 0-16,9-8 1 15,-3 8 1-15,18-6 1 16,-6 9-5-16,14-3-1 15,22-8 1-15,-25 24 2 16,-5 2 0 0,12 11 2-16,-7 3 0 0,4 10 1 15,-6 0 2-15,-4 19 1 16,-2-3-1-16,-9 16-1 16,-6-5 3-16,-12 16 3 15,0-8-2-15,-15 18 2 16,0-11-2-16,-9 14 0 15,3-8 3-15,-12 3 3 0,4-9 0 16,-13-2 1-16,6-8-4 16,-15-8 0-16,7-5-7 15,-7-16-1-15,6 0-9 16,-2-18-2-16,5 2-9 16,-3-21-3-16,7 5-10 15,2-13-4-15,3 8-22 0,9-11-10 16,3 5-67-1</inkml:trace>
  <inkml:trace contextRef="#ctx0" brushRef="#br1" timeOffset="132062.3898">21041 11245 184 0,'-15'18'68'0,"15"-18"-36"0,-3-2 4 16,3 2 32-16,0-6-27 16,0 1-11-16,0-8-9 15,0 0-3-15,3-9-9 16,-3 4-5-16,6-24-1 0,0-30-2 15,0 1-1-15,0 2 3 16,0 21 0 0,-3 6-4-16,0-8 1 15,3-24 0-15,-3 13 2 16,0 3-1-16,-3 13 2 16,2 8-2-16,-2 5-1 15,6 5 1-15,-6 6 1 16,0 5 3-16,3 3 2 0,0 0-3 15,-6 2-1 1,3 3-1-16,0 3-8 0,-3 0-1 16,0-1-32-16,0 4-14 15,3-3-83 1</inkml:trace>
  <inkml:trace contextRef="#ctx0" brushRef="#br1" timeOffset="132398.0612">20987 9853 192 0,'-3'-8'71'0,"6"0"-38"0,0 3-39 16,0 10 102-1,0 1-46-15,0 1-11 0,0 7-12 16,-3 4-18-16,0 3-3 0,-3 11-2 16,-3 5-2-16,0 3 1 15,-3 0-2-15,0-3 2 16,0 0-29-16,0-3-9 15,4-5-36-15,-1-5-15 32,6-3-23-32</inkml:trace>
  <inkml:trace contextRef="#ctx0" brushRef="#br1" timeOffset="132831.266">21190 10014 232 0,'3'-29'88'0,"3"24"-48"0,2-8-27 16,-2 5 22-16,0-3-16 16,6-2-3-16,3 0-4 31,3 0 2-31,0 2-7 0,3 0-4 0,0 4 0 15,-1 1 2-15,1 4 4 16,-3 4 0-16,-3 4 2 16,0 1 0-16,-3 4 3 15,-6 2 4-15,-3 1 3 16,-3-1-2-16,-3 11-2 16,-6-1-5-16,-3 1 0 0,-3 0-5 15,-3-3-2-15,0-2 0 16,-6-6 1-16,4-5-1 15,2-3 2-15,0-2-2 16,3-3 0-16,0-5-3 0,0-3-2 16,0 0-8-16,3 0-3 31,1-6-14-31,2-1-6 0,0 1-28 16,3 1-10-16,3 3-83 15</inkml:trace>
  <inkml:trace contextRef="#ctx0" brushRef="#br1" timeOffset="138629.1947">15311 13708 140 0,'-9'-21'52'0,"9"21"-28"0,-6-21 22 16,6 15 34-16,-3 6-20 15,0 0-9-15,-6 11-17 32,3-3-7-32,-12 24-15 0,3-6-1 0,-5 30 2 15,2-9-5-15,-6 27-2 16,3-10 3-16,-9 18 2 15,4-16 0-15,-7 13 1 16,3-12-4-16,-3 1-3 16,3-9-2-16,7-6-3 15,2-8-2-15,6-11 1 0,3-5 1 16,9-18 0-16,0-3 0 16,9-27 0-16,0 3-5 0,12-21 1 15,-3 5 2-15,6-21 1 16,-4 8-2-16,7-21 0 15,-3 11 2-15,6-17 2 32,-3 11 0-32,2-2 2 15,-5 5-4-15,0 2-2 0,-3 9 2 16,-3 4 2-16,0 6 0 16,-3 8-1-16,-3 3 1 15,-3 7 1-15,0 3-1 16,-1 16-1-16,-2 0 1 15,-3 24 1-15,0-3-1 0,0 24-1 16,0-8 1-16,-3 27-1 16,1-9 0-16,-4 19 2 15,0-13-1-15,0 11-1 16,3-11 1-16,0 2 1 16,0-10-1-16,0 0 2 15,0-8-4-15,0-11 0 0,0-5-6 16,0-7-3-16,0-4-5 15,-3-13-4-15,0-2-5 0,-3-11 0 16,0 0-3-16,-3-13 2 16,3 2 7-16,-9-4 6 15,4 1 9-15,-4-4 4 32,3 5 1-32,-3-3-2 15,3 5 12-15,3-2 4 0,0 3 0 16,6 2 3-16,0 3-6 15,6-3 0-15,0 3-4 16,9-1 0-16,0 4-5 16,3-1-3-16,0 3 0 15,6 0-1-15,-3 3 0 0,6 0 0 16,-4-1 0-16,7 4 2 16,-3-1-17-16,6 0-4 15,-3 1-24-15,2-1-10 16,-2 1-45-1,0-1-53-15,-3 0 50 16</inkml:trace>
  <inkml:trace contextRef="#ctx0" brushRef="#br1" timeOffset="139191.8761">15478 14137 176 0,'-9'0'66'0,"9"0"-36"0,-9 2-11 16,9-2 23-16,-6 6-10 16,3-4-3-16,-3 9-11 15,0-1-3-15,0 9-9 16,0-3-2-16,0 10 2 0,0-5-1 16,3 6 0-16,0-3-1 15,3 5 2-15,0-5-3 0,0-3 0 16,0-3 3-16,3 1 1 15,0-3-3-15,6-3-3 16,-3-2 0-16,3-14-1 16,-3 0 2-16,3-5 1 15,0 0-4-15,3-10 1 16,-3 2 0 0,2-10 0-16,1 4-3 15,0-7 2-15,-3 3-1 16,3-6 0-16,0 3 2 0,-6 0 0 15,0 5 0-15,-3 8 2 16,0 3-1-16,-3 10 2 16,0 1-2-16,0 7 2 15,0 0-2-15,-3 11 2 16,0 0-2-16,0 10-1 0,3-4 1 16,0 4-1-16,0-5 0 15,3 0 0-15,0-2 0 16,9-1 0-16,-3-2 0 15,6-5 0-15,-4-1-7 16,4-4-3 0,0-1-23-16,3-5-11 15,-3 0-54 1,0-3-49-16,0 3 53 16</inkml:trace>
  <inkml:trace contextRef="#ctx0" brushRef="#br1" timeOffset="140951.6239">16010 13991 160 0,'-32'3'60'0,"32"-3"-32"0,-3 5-35 0,3-5 10 0</inkml:trace>
  <inkml:trace contextRef="#ctx0" brushRef="#br1" timeOffset="141140.6433">15960 14248 212 0,'-15'10'79'0,"15"-10"-42"0,-6 6-39 0,6-6 17 0,0 0-13 16,0 0-3-16,3-3-82 15,0 3-36-15,9-5 49 16,-3 2 24-16</inkml:trace>
  <inkml:trace contextRef="#ctx0" brushRef="#br1" timeOffset="141572.7347">16272 13822 308 0,'-12'-11'115'0,"12"11"-62"0,9-10-62 16,-6 7 18-16,3-2-5 16,0-1 2-1,9 1 4-15,0 0 4 16,15 0-8-16,-6-1-1 0,14-2-1 15,-8 3-2-15,6 0 1 16,-4-1-2-16,1 1 2 16,-6 0-15-16,0 2-7 15,-3 3-28-15,-4 0-12 16,-2 0-57-16,-3 6-33 16,-3-1 70-16</inkml:trace>
  <inkml:trace contextRef="#ctx0" brushRef="#br1" timeOffset="142089.5963">16376 13727 176 0,'-11'-3'66'0,"11"3"-36"0,-3-3-18 16,3 3 19-16,0 0 4 16,0 0 3-16,0 0-9 15,0 0-5-15,0 6-14 16,0-1 2-16,-3 11 4 0,0-3 1 31,-3 13-1-31,3-4-4 0,-6 12-2 16,3-5-6-16,-3 21-1 15,0-7-1-15,-9 15 1 16,3-8-2-16,-6 8-1 16,4-10-2-16,-4 10 1 15,3-7 1-15,-3 4 0 16,3-7 0-16,3-3 2 0,3-6 3 15,3-4 4-15,0-6 0 0,9-8 0 16,0-2-1-16,12-6 2 16,-3-3 8-16,12-7 3 15,-3-3-8-15,9-5-5 16,-3 2 3-16,11-5 3 31,-5 3-5-31,12-3-3 0,-6 0-3 16,5 0 0-16,-8 0-2 15,3 3-1-15,-7 0 3 16,-2-1 0-16,-3 4-1 16,-3-1-2-16,-3 0-15 15,-3 1-5-15,-1-1-23 16,-2-2-10-16,-3-1-32 0,0-4-13 16,-3 2-36-1</inkml:trace>
  <inkml:trace contextRef="#ctx0" brushRef="#br1" timeOffset="143491.2092">16784 13854 260 0,'-6'-8'99'0,"6"8"-54"0,0-6-22 0,0 4 29 16,3 2-10-16,0 0 1 15,3 2-12-15,0 1-2 16,6 8-16-16,-3-3 5 0,6 13 3 0,-3-3-5 0,9 19 1 15,-4-5-8-15,4 16-1 16,-3-6-4-16,3 3-3 16,-3-5 0-16,3-1 1 15,-3-4-1-15,-4-1-1 16,1-5-19-16,-3-5-8 31,-3-3-26-31,0-5-11 0,0-3-48 16,-3-10-21-16,0 0 9 15</inkml:trace>
  <inkml:trace contextRef="#ctx0" brushRef="#br1" timeOffset="143828.9033">17159 13798 296 0,'-9'-5'112'0,"9"5"-60"0,-3-6-28 0,3 4 33 16,0-1-20-1,0 1-6-15,-3 4-12 0,0 1-2 16,-5 7-10-16,2 1 0 0,-9 13 0 16,0-3-1-16,-12 19 1 15,6-9-2-15,-18 20 2 16,7-9-4-16,-7 14 0 15,6-11-1-15,1 5 1 16,5-8-4-16,0 6 0 0,3-9 1 16,0-4 0-16,4-6-27 15,8-5-9-15,0-3-42 16,9-16-17-16,0 1-58 16</inkml:trace>
  <inkml:trace contextRef="#ctx0" brushRef="#br1" timeOffset="144677.1328">17180 14205 268 0,'-3'3'101'0,"3"-3"-54"0,3 3-28 0,-3-3 29 0,3 0-17 0,0 0-5 16,3 0 0-16,0 0 0 15,9-3-13-15,-3 0-3 0,6-2 0 16,-3 0-4-16,2-3 2 16,-2 3-7-16,3-6-1 15,-3 3 2-15,0-8 1 16,-3 3-4-16,-3-5 1 0,0 2 2 15,-3 0 1-15,-6 16 1 32,-6-16-2-17,0 3-2-15,-6 5 1 16,0 2-1-16,-12 6-3 31,3 0 2-31,-3 14 1 0,4-4 0 0,-1 14 0 16,3-3-3-16,-3 11 2 15,3-6 3-15,0 6 3 16,3-5 0-16,4 2 0 16,2-3 1-16,6 1 1 15,0-6 1-15,3 5 2 16,0-2-3-16,6-3 1 0,0-2-3 0,6-6 2 16,-4-2-4-16,16-11-2 15,-6 0 2-15,6-6 0 16,-3 4-6-16,3-6 0 15,-7 0-10-15,1-3-4 16,-3 3-18-16,0-2-7 31,-3 2-25-31,-3 2-9 0,-3 1-75 16</inkml:trace>
  <inkml:trace contextRef="#ctx0" brushRef="#br1" timeOffset="145878.2508">17457 13809 324 0,'-18'-3'123'0,"18"3"-66"0,0-3-38 0,0 3 32 15,3 0-22-15,0 0-3 16,9 0-5-16,-6 0-1 15,6 0-11-15,-3 0-1 0,9-2 2 0,-3-1-4 16,11 0-1-16,-2 1-2 0,12-4 0 16,-6 1-2-16,5-3-1 15,-2 0 1-15,-3 0-1 16,-3 3-16-16,-4 0-6 16,-5-1-14-16,0 1-4 15,-3 0-23-15,-3 2-8 16,-3 1-52-1,-6-1-46 1,0 0 65-16</inkml:trace>
  <inkml:trace contextRef="#ctx0" brushRef="#br1" timeOffset="146447.5229">17808 13772 140 0,'-3'0'55'0,"3"0"-30"0,3-3-23 0,-3 3 14 16,3 0-12-16,0 0-5 16,0 0 1-16,0 0 1 15,0 3 0-15,0-1-3 0,0-2 1 0,0 0 1 16,-3 0 0-16,0 0 0 0,0 3 2 16,0 0 25-16,3-1 12 15,0 1 7-15,-3-1 2 16,0 1-7-16,0 2-2 15,0-2-9-15,0 5-2 16,0 0-6-16,0 5-4 31,0-2-4-31,-3 7-1 0,0-2-5 16,0 13 0-16,0-5-3 16,-3 16 0-16,0-6-3 15,-3 16-2-15,3-10 1 16,0 10-1-16,3-7 0 15,0 7 2-15,0-8-3 16,3 1-2-16,0-6 2 0,3-3 0 16,0-5 1-16,0-5 2 15,-3-3 5-15,3-5 6 16,0-3-7-16,-3-5-1 16,0 0-3-16,-3-5 1 15,3-1 0-15,-3-4 1 0,0-1-2 31,-6-5-2-31,0 3 1 0,-5 0 1 16,2-1-8-16,-12 1-3 16,3 0-20-16,-6-1-8 15,3 1-17-15,-8 2-3 16,5 1-41-16,-3 7-14 16,3 0 6-1</inkml:trace>
  <inkml:trace contextRef="#ctx0" brushRef="#br1" timeOffset="150776.3439">18290 13761 148 0,'12'-16'57'0,"-12"16"-30"0,6-16-3 16,-3 14 24-16,0-14-4 16,0 2-1-16,3-1-9 15,-3 1-4-15,3 1-16 16,-3 3 4-16,0 2 5 0,0 0 1 15,-3 5 3-15,0 0-9 0,0 17 0 16,0-4-7-16,-6 14 1 16,3-5-5-16,-12 18 1 15,15-37 4 17,-38 79-5-32,5-10 1 15,-6 7-4 1,6-9-1-16,4 9 1 0,2-12 0 15,6-1-2-15,3-10-2 16,3-2 1-16,3-9-4 0,9-5 2 16,0-5 1-16,15-9 0 15,-3-1 0-15,15-12 0 16,-6-2 2-16,12-16 1 16,-7 0-4-16,4-8 1 0,-3 3-2 15,0-8-2-15,-6 3 3 16,-3-6 2-16,-1 5 2 15,-5-2 3-15,-3 2-3 16,-6-2 0-16,0 5-1 16,-9 1 1-16,0 1 0 15,-2 1 1 1,-1 3-2-16,-3-1-2 16,3 3-2-16,-3 0 1 15,3 3 1-15,0-1 0 16,3 1-16-16,3 3-6 15,0-1-20-15,6 0-9 16,0 1-23-16,6-1-9 0,-3 0-52 16</inkml:trace>
  <inkml:trace contextRef="#ctx0" brushRef="#br1" timeOffset="152406.0607">18665 14044 168 0,'-11'16'66'0,"11"-16"-36"0,0-13 4 16,0 10 31-16,0 6-18 16,0-3-4-16,0 2-10 0,0-2-1 15,-6 8-18-15,3-2-1 16,-6 2-2-16,0-3-2 0,-3 3 0 16,0 0-1-16,-3 2 0 15,3 1-4-15,-3 2-1 0,3-2 1 16,3-1 0-1,1 1-2-15,5-1 1 0,0-2-7 16,9 0-1-16,-4 0 2 16,10-2 1-16,0-1 2 15,6 0 2-15,0-2-3 16,3 2 0 0,-3-2 1-16,3 2 2 15,-4-2-3-15,1 2 0 16,0-2 3-16,-3 2 3 15,-3 0 9-15,-3 6 5 16,0-1-3-16,-9 6-1 16,0-3-3-16,-3 6 0 15,0-3-6-15,-6 0-2 0,0-3-2 16,-9 3 1-16,3-3-2 16,-15-2-1-16,7-1 1 15,-10-4-1-15,6-1-9 0,-3-3-2 16,7 1-7-16,-4-3-2 15,9 0-18-15,0 0-5 16,3 0-24-16,6-3-8 0,3 1-61 16</inkml:trace>
  <inkml:trace contextRef="#ctx0" brushRef="#br1" timeOffset="153023.3596">19011 13817 236 0,'0'-8'88'0,"0"8"-48"0,12-16-9 0,-9 13 29 16,0-2-8-16,0 0-3 0,0 2-11 16,0 0-1-16,-3 3-21 15,0 0 0-15,0 6-2 0,0-1-3 0,0 8 1 16,0-2-7-16,-3 4-3 16,0-1-1-16,0 4-1 15,0-2-11-15,0 5-3 31,0-2-26-31,0 10-12 0,0-5-52 16,0 2-21-16,0-2-7 16</inkml:trace>
  <inkml:trace contextRef="#ctx0" brushRef="#br1" timeOffset="166446.9933">19502 14012 220 0,'9'-2'85'0,"-9"2"-46"0,6-8-17 0,-3 5 28 31,0-2-13-31,0 2-3 0,0 1-7 0,0-1-2 16,0 3-14-16,-3 0 0 0,0 3 0 15,0-1-4-15,-3 17-2 16,0-3-2-16,-9 10-3 16,0-5 1-16,-9 8 1 15,3-5-1-15,-9 3-1 16,7-4 1-16,-10 1-1 15,6-5 0-15,3-1 0 16,3-2 0-16,6-5 2 16,3-1-3-16,12-2 0 0,0-2 5 15,15-4 2-15,-3 1 2 16,12-6 0-16,-3 1-4 16,8-1-1-1,-5 0-1-15,15 1-2 16,-6-1-2-16,5 0 1 15,-2 1 1-15,-3-1 2 16,-4 0-1-16,-2 1-1 16,-6 2-13-16,-3 0-6 15,-3 0-19-15,-6 0-8 16,0 0-34-16,-9-6-13 0,0 4-24 16</inkml:trace>
  <inkml:trace contextRef="#ctx0" brushRef="#br1" timeOffset="166762.9986">19609 14010 228 0,'-3'-6'88'0,"3"6"-48"0,3-5-9 0,-3 2 29 0,0 3-17 15,0 0-5-15,3 0-5 16,-3 0 1-16,0 8-18 31,0-2-5-31,-3 20 0 0,3-7-3 0,-6 12 3 16,3-4-4-16,-6 10 1 15,0-5-5-15,0 5-2 16,0-6 0-16,3 4-1 16,0-6 0-16,1 3 0 15,-1-6-14-15,3-2-5 16,0-5-28-16,0-4-12 0,0 1-22 15,3-5-10-15,0-1-32 16</inkml:trace>
  <inkml:trace contextRef="#ctx0" brushRef="#br1" timeOffset="167833.0347">18704 13912 8 0,'-65'-35'5'0,"65"35"-2"0,21-26-8 16,-16 21 1-1</inkml:trace>
  <inkml:trace contextRef="#ctx0" brushRef="#br1" timeOffset="169400.0341">20234 13869 144 0,'-3'-13'55'0,"3"13"-30"0,0-21 1 0,0 16 25 16,0-6-16-16,0 3-5 0,-3-5-5 16,0 0-1-16,-3-3-13 15,3 3 0-15,-6-8 2 0,3 5-1 0,-3-3 3 16,1 3 1-16,-4 3-1 16,3 2-1-16,-6 6 1 15,3 3-6-15,-6 15-1 16,3-3-2-16,-3 25-1 0,3-6-1 15,-2 18 2-15,2-7-3 16,0 29 0-16,3-11-1 16,-3 14-2-16,3-9 3 15,0 9 0-15,3-12-4 16,0 7 1-16,0-12 0 31,3-2 2-31,0-8-1 0,3-3-1 16,1-7-26-16,-1-9-10 15,0-5-33-15,-6-13-11 16,3 0-46 0</inkml:trace>
  <inkml:trace contextRef="#ctx0" brushRef="#br1" timeOffset="169667.2567">19663 14179 236 0,'-15'-13'90'0,"15"13"-48"0,15-13-20 0,-12 10 26 16,6-2-8-16,-1-1 0 31,13 1-4-31,-3 2 0 0,12 3-19 16,-6 0-4-16,8-2-1 0,-2 2-7 16,15 0-1-16,-6 0-2 15,11 0-2-15,-5 0 3 16,2 0 0-16,-5 0-1 15,0 0 1-15,-6 0-13 16,-4 0-6-16,-2 0-33 0,-6-3-14 16,-3 3-95-1</inkml:trace>
  <inkml:trace contextRef="#ctx0" brushRef="#br1" timeOffset="170051.2409">20401 13637 208 0,'-6'-3'77'0,"6"3"-42"0,3-3-10 16,-3 3 27-16,0 0-15 0,0 0-6 16,3 6-12-16,0-1-4 15,0 11-9-15,-3-3-2 0,0 8 2 16,0-2-3-16,0 10 0 15,0-5-1-15,0 2-2 16,0-2-30-16,-3 0-15 16,3-6-50-1,-3 1-61 1,3-3 42-16</inkml:trace>
  <inkml:trace contextRef="#ctx0" brushRef="#br1" timeOffset="170451.2236">20633 13621 212 0,'-6'-6'82'0,"6"6"-44"0,0-2-11 16,0-1 29-16,0 3-22 16,0 0-7-16,0 3-10 15,0-1-3-15,-3 6-8 16,0-2-2-16,-6 7 0 0,3-2-2 0,-3 4-2 15,0-1 1-15,0-1 1 16,0-3-1-16,1 4-1 16,2-4-2-16,3 1 1 15,0-1 5-15,3-2 2 16,0 0 0-16,9-2 1 31,-1-1 0-31,7-2 1 0,0-1-2 16,6-4-1-16,-3 2-3 15,6-3 1-15,-6 0-2 16,2-2 2-16,-2 2-2 0,0 1-1 16,-3-1-6-16,-3 0-1 15,0 1-35-15,-3 2-12 16,-3 0-54-16,-3 0-60 16,0 0 53-1</inkml:trace>
  <inkml:trace contextRef="#ctx0" brushRef="#br1" timeOffset="170751.5756">20731 13610 212 0,'-6'0'79'0,"6"0"-42"0,0 0-8 0,0 0 30 16,0 3-17-16,0-1-6 0,0 9-10 16,0 0-3-16,-3 7-12 15,3-2 0-15,-6 10 0 0,3-2-4 16,-3 5-2-16,0-2-2 0,0 2 0 16,3-5-4-16,-2 2 0 15,2-5-10-15,-3 1-3 16,3-4-46-16,-3-2-18 0,3-3-61 31</inkml:trace>
  <inkml:trace contextRef="#ctx0" brushRef="#br1" timeOffset="173734.1081">21151 13989 200 0,'-3'0'77'0,"3"0"-42"0,3-3-10 0,0 3 27 15,0-3-19-15,0 1-9 16,6 2-3-16,-3 0 0 15,9-3-11-15,14 3-1 0,4 0 1 16,0 0-8-16,0 0-1 16,-1-3 1-16,7 3 1 0,-6 0-1 15,-6 0-2-15,-4 0-2 16,-2 0-1-16,-3 0-31 16,-6 3-13-16,-3 0-20 15,-3-1-9-15,-3 1-24 16</inkml:trace>
  <inkml:trace contextRef="#ctx0" brushRef="#br1" timeOffset="174319.2617">21347 13891 156 0,'-12'-3'60'0,"12"3"-32"0,-8-3-13 16,8 3 18-16,-3 0 1 0,0 0 5 15,0 3-16-15,0 0-5 16,-3 2-11-16,0 0 2 0,-3 6 3 16,0-1-4-16,0 9-2 15,0-3-1-15,0 16 1 16,0-6-1-16,-3 11 0 16,3-8-3-16,-3 6-2 0,3-6 3 15,1 0 0-15,-1-5-1 16,3-3 1-16,0-3-2 15,3-5-1-15,0-2 3 16,6-8 2-16,-3-1-2 16,9-2 0-16,-3 0 1 15,11 0 2 1,-2 0-1-16,9 0 2 16,-6 0-4-16,9 3 0 15,-3 0 1-15,5 5 0 16,-5 0 0-16,0-1 0 15,-3 1 0-15,-3 3 2 16,-3-3 6-16,-4 5 2 16,1 0-1-16,-12 11 0 0,0-5-3 15,-9 7 1-15,1-2-6 0,-16 2-1 16,3-2-2-16,-15 0 1 16,6-5-2-16,-11-6 2 15,5-3-2-15,-12-7-1 16,10 0-2-16,-10-6-1 15,9 0-9-15,1-10-3 0,5 3-8 16,6-6 0-16,3 2-15 16,15-4-3-16,3 2-20 15,15-2-9-15,-3 2-46 16</inkml:trace>
  <inkml:trace contextRef="#ctx0" brushRef="#br1" timeOffset="175151.749">22023 13761 220 0,'-6'8'85'0,"3"-3"-46"0,0 16-19 16,3-7 24-16,-3 9-20 0,-3 7-6 15,0 7 0-15,-3 10 2 16,0 6-10-16,-3 8 5 0,4-21 3 16,2-6-6-16,-6 8 1 15,3-7-8-15,0 4-3 16,0-4-1-16,3 2 1 0,0-5-3 15,3-3 0-15,0-5 1 0,0-3 2 16,0-3 1-16,0-7 1 16,3-1-2-16,-3-10 1 15,0 0-2-15,0-8 2 16,0 3-2-16,0-5-1 16,0 2-2-16,-3-3 1 31,0 1 1-31,-3-1 2 0,3 0-3 15,-2 1 0-15,-1 2 1 16,-3 0 2-16,3 3-3 16,-6-1 0-16,3 4 1 15,-6 2 0-15,3 0 0 16,-3 8 0-16,1 0 0 16,-1 7 0-16,0 1 0 0,0 8 0 15,3-5 2-15,0 4 1 16,3-4-1-16,3 2-2 15,0-2 3-15,6-1 0 16,0-2 1-16,3 0 0 16,0-3 0-16,9-2 2 15,-3-1-3 1,9 1 0-16,0-3-3 0,6-6-1 16,-3 1 1-16,6-3 0 15,-1 0 0-15,4-5 2 16,-6 0-14-16,6-3-5 15,-3 0-29-15,-4-6-10 16,-2 4-70 0,0-1-53-16,-3 1 72 0</inkml:trace>
  <inkml:trace contextRef="#ctx0" brushRef="#br1" timeOffset="175552.7087">22350 13785 244 0,'-6'-3'93'0,"6"-2"-50"0,0 2-13 0,0 3 34 16,0 3-25-16,0 2-7 16,0 3-13-16,-2 3-2 0,-1 5-10 15,-3 5 0-15,0 0 0 0,-3 0-3 16,0 3-3-16,3 2 0 15,0-2-1-15,0 3-16 16,3-1-6-16,0-2-38 16,3 0-16-16,-3-6-64 31</inkml:trace>
  <inkml:trace contextRef="#ctx0" brushRef="#br1" timeOffset="175921.413">22440 13896 244 0,'9'-32'90'0,"3"24"-48"0,8-5-36 0,-11 5 20 16,3-3-5-16,0 1-1 16,3-1-4-16,0 1 0 15,0 2-9-15,0 3-4 0,0 5-2 16,-1 0 5-16,1 5 4 31,-3 3-3-31,-3 2-2 0,0 1 2 16,-6 2 2-16,3 3 2 15,-6 0 1-15,-6 0-6 16,3-3-2-16,-3-2 4 16,-6-1 3-16,0-2-4 15,-3-3-2-15,4 1-2 16,-4-4 0-16,0-2-2 0,-3 0-1 15,6 0-2-15,-3 0 1 16,3 0-19-16,0-2-7 16,3 2-26-16,0-6-9 15,1 9-75 1</inkml:trace>
</inkml:ink>
</file>

<file path=ppt/ink/ink4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3:24:42.305"/>
    </inkml:context>
    <inkml:brush xml:id="br0">
      <inkml:brushProperty name="width" value="0.05292" units="cm"/>
      <inkml:brushProperty name="height" value="0.05292" units="cm"/>
      <inkml:brushProperty name="color" value="#7030A0"/>
    </inkml:brush>
  </inkml:definitions>
  <inkml:trace contextRef="#ctx0" brushRef="#br0">13549 8109 44 0,'0'6'16'0,"0"-6"-8"0,9-3 17 0,0-2 17 15,0 0-11-15,-1-1-5 16,10-4-13-16,-3-1-4 16,9-7-5-16,9-6-1 0,2-3-1 15,-2 1-4-15,0-1 1 0,-3 1 1 16,-1 2 2-16,-2 0-3 0,3 0 0 15,0 3-32 1,-3 5-42-16,-7 3 13 16</inkml:trace>
  <inkml:trace contextRef="#ctx0" brushRef="#br0" timeOffset="315.8779">13593 8377 52 0,'-3'2'19'0,"3"-2"-10"0,0 0 2 16,0 0 10-16,3 0-7 0,-3 0-3 16,6 0-6-16,0 0-2 15,0-2-3-15,0-1-1 16,3-2 1-16,0-1 0 16,6-4-36-16,-3-1-13 31,6-7 20-31,-3 5 11 0</inkml:trace>
  <inkml:trace contextRef="#ctx0" brushRef="#br0" timeOffset="800.7323">13555 8377 88 0,'-3'2'35'0,"3"-2"-18"0,6 0-11 15,-3 0 9-15,9-2 0 16,-4-1 4-16,13-5-7 16,-3 0-2-16,9-13 1 15,-3 5 0-15,9-10-5 16,-4 2-4-16,10-13-1 0,29-27-1 15,-2 6 2-15,-4 5-1 0,-2 6-1 16,-6 7 1-16,-10 3-1 16,-5 0-3-16,-3 5 0 15,-7 6-3-15,-2 4-1 16,-6 7-14-16,-6 1-6 16,-3 6-30-1</inkml:trace>
  <inkml:trace contextRef="#ctx0" brushRef="#br0" timeOffset="1200.8892">13629 8583 72 0,'-42'21'27'0,"42"-21"-14"0,-17 19 2 16,17-17 13-16,-3 1-7 15,3 0-1-15,0-3-4 0,0 0 0 16,14-6-2-16,-2 1-1 16,15-11-7-16,-3 3 0 0,12-13 1 15,-7 2-3-15,10-11-1 16,-6 6 1-16,20-10 0 15,-8 4-2-15,15-12-2 16,23-30 3 0,-12 3 0-16,-11 13-4 15,-6 11 1-15,-1 7 0 0,-8 9 0 16,-9 7-5-16,-7 6-1 16,-5 5-17-16,-9 6-8 15,-3 7-27 1,-9 3-27-16,-6 8 34 15</inkml:trace>
  <inkml:trace contextRef="#ctx0" brushRef="#br0" timeOffset="1547.79">13695 8779 28 0,'-42'21'13'0,"42"-21"-6"0,-33 34 9 0,30-28 13 16,-3 2-2-16,0 0 1 16,6-3-9-16,0 0-1 15,12-10-5-15,-3 0 2 16,15-11-4-16,-3 3 1 16,12-14-5-16,-7 6-2 0,16-19-2 15,-9 6 4-15,20-16 3 0,-8 5-3 16,12-6-2-16,-10 9-5 0,4-8 0 15,-10 7 0-15,4-2 2 16,24-21-1-16,-10 16 2 16,-11 8-2-16,-10 10-1 15,-8 5-2-15,-6 9 1 16,-9 10-28-16,-6 5-13 0,-6 9-27 16</inkml:trace>
  <inkml:trace contextRef="#ctx0" brushRef="#br0" timeOffset="1847.8608">13730 9028 128 0,'-23'21'49'0,"23"-21"-26"0,-3 2-25 0,3-2 11 15,5-2 0-15,1-1 5 0,12-10-6 16,-3 2 0-16,9-15-4 16,-3-1 8-16,18-10 5 0,-7 6-9 0,19-14-2 15,-6 5-6-15,8-13-1 16,-8 8 1-16,8-8 0 16,-8 8 2-16,6 3 1 31,-7 5-12-31,1 2-4 15,-9 6-12-15,-7 5-2 0,-2 3-40 16</inkml:trace>
  <inkml:trace contextRef="#ctx0" brushRef="#br0" timeOffset="2163.8408">13707 9239 80 0,'-36'43'33'0,"36"-43"-18"0,-12 26-11 0,12-23 10 15,3-1-2-15,-3 1 3 0,12-8 1 16,-3 2-1-16,12-15-3 16,-4 2 0-16,10-8-1 0,-3 3 3 15,18-16-7-15,-7 5-2 0,19-18 1 16,-9 5-3-16,8-6 0 15,-8 6-1-15,8-5 1 32,-8 8 0-32,9-3 1 15,-10 8-7-15,4 2 0 0,-9 6-26 16,-7 5-8-16,-5 3-32 16</inkml:trace>
  <inkml:trace contextRef="#ctx0" brushRef="#br0" timeOffset="2501.5469">13781 9557 96 0,'-30'34'38'0,"30"-34"-20"0,-6 0-21 16,6 0 6-16,3 0 3 15,0 0 6-15,6-5 0 16,0 0 1-16,9-9 1 0,-3 1 4 16,12-11-4-16,-7 3 2 15,25-24-9-15,-6 5-2 0,11-7 1 16,-5 7-3-16,6-13-2 16,-10 8 2-16,13-8 0 15,-7 8-1-15,4-2 1 0,-9 7-2 16,-4 6-1-16,-5 5-6 15,-3 2-1-15,-6 6-28 16,-6 13-56 0,-4 0 7-16</inkml:trace>
  <inkml:trace contextRef="#ctx0" brushRef="#br0" timeOffset="2833.3924">13528 10165 104 0,'-15'27'41'0,"15"-27"-22"0,6 2-16 0,-3-2 12 16,6-8-5-16,-3 1 2 15,21-20 2-15,-4 6 3 16,19-16 0-16,-6 5-1 15,8-18-8-15,-5 8-3 0,27-22 1 0,-13 11-3 16,16-10-2-16,-13 10 0 16,13-16 1-1,-10 11-1-15,4-8 2 0,-10 13-2 16,4 5-1-16,-12 6 1 16,-4 7 1-16,-8 6-23 15,-3 11-11 1,-6 2-45-1</inkml:trace>
  <inkml:trace contextRef="#ctx0" brushRef="#br0" timeOffset="3156.089">13686 10343 160 0,'-51'37'60'0,"51"-37"-32"0,-36 10-33 0,33-10 10 0,-3 3 8 16,3-3 8-16,12 0-6 16,-3 0-3-16,15-8-7 31,-3 0 5-31,15-11 3 0,-3 4-4 0,11-33-3 16,-5 8-3-16,26-21 0 15,-8 14-2-15,14-22-1 16,-11 11 1-16,11-8 1 15,-8 10-3-15,3 1-2 16,-7 7-9-16,-5 6-3 16,-10 5-5-16,-5 7-3 0,-6 7-27 15,-9 9-45 1,-3 4 14-16</inkml:trace>
  <inkml:trace contextRef="#ctx0" brushRef="#br0" timeOffset="3472.1292">13751 10644 140 0,'-47'21'55'0,"47"-21"-30"0,-27 19-7 0,24-16 20 0,0-1-19 15,0 1-5-15,6-3-5 16,0 0 1-16,12-5-5 0,0-1-1 0,11-15 2 15,-5 3-3-15,12-22 0 16,-6 8 1-16,26-13 0 16,-8 8-2-16,11-21-2 15,-8 8 1-15,6-11 1 16,-7 8-3-16,7-3 0 16,-9 11-8-1,-1 8-4-15,-8 6-4 16,-6 9 0-16,-7 4-26 15,-11 13-12-15,0 2-15 16</inkml:trace>
  <inkml:trace contextRef="#ctx0" brushRef="#br0" timeOffset="3743.4452">13751 10824 124 0,'-36'16'46'0,"36"-16"-24"0,-20 42-10 15,17-36 16-15,3-4-12 16,0 1-3-16,9-3 0 16,-3 0 2-16,11-16-8 0,-2 0-4 0,12-10-2 15,-3 2 1-15,18-16 1 16,-7 8-1-16,16-20-2 16,-7 7 1-16,10-6 1 15,-6 6-1-15,8 0-1 16,-8 6-2-16,5-1-1 31,-5 8-31-31,-6 3-15 0,-7 3-26 16</inkml:trace>
  <inkml:trace contextRef="#ctx0" brushRef="#br0" timeOffset="4044.1221">13811 11105 132 0,'-48'37'52'0,"48"-37"-28"0,-21 15-17 15,18-12 15-15,0 0-2 16,0-1 0-16,9-2-8 16,-3 0-5-1,15-8-4-15,-3 1-3 0,12-15 3 16,-6 7 2-16,23-28 4 15,-5 6-4-15,17-10-3 16,-5 7-1-16,12-13 1 16,-10 5-6-16,13-5 1 15,-13 8-15-15,4 0-5 16,-10 6-35-16,-5 7-39 16,-9 6 27-16</inkml:trace>
  <inkml:trace contextRef="#ctx0" brushRef="#br0" timeOffset="4312.6188">13888 11271 80 0,'-24'48'33'0,"24"-48"-18"0,-15 13 6 16,15-13 17-16,0 0-18 15,0 0-6-15,3-5 0 16,0 0 2-16,9-11-8 31,-3 2 0-31,21-7-1 0,-6 3-3 0,17-14-3 16,-5 6 0-16,12-22 1 15,-7 8-1-15,10-7 2 16,-6 4-9-16,5 1-1 16,-5 5-53-1,-3 5-41-15,-7 6 37 16</inkml:trace>
  <inkml:trace contextRef="#ctx0" brushRef="#br0" timeOffset="4559.2406">14165 11449 212 0,'-6'15'79'0,"6"-15"-42"0,6-5-45 15,-3 2 10-15,3-4-3 16,0-1 0-16,9-11 1 16,-3 3 2-16,5-10-1 15,-2 2 2-15,18-3 0 0,-9 6-4 16,12-8 1-16,-7 5-42 0,4-10-17 16,-3 5-19-1</inkml:trace>
</inkml:ink>
</file>

<file path=ppt/ink/ink4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3:25:33.514"/>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brush xml:id="br2">
      <inkml:brushProperty name="width" value="0.05292" units="cm"/>
      <inkml:brushProperty name="height" value="0.05292" units="cm"/>
      <inkml:brushProperty name="color" value="#92D050"/>
    </inkml:brush>
  </inkml:definitions>
  <inkml:trace contextRef="#ctx0" brushRef="#br0">5042 12218 232 0,'-3'-7'88'0,"3"7"-48"0,6-3-29 16,-3 3 23-16,3-3-16 15,0 1-2-15,8 2-6 16,1 0 1-16,3 2-6 31,-3 1-1-31,0 5 2 0,0-3-3 0,-6 8 0 16,0-2-1-16,-9 10 1 16,0-2-2-16,-12 2 2 15,0-3 4-15,-6 9 4 16,3-3 0-16,-3-3 3 15,3-3-3-15,4 1-1 16,-1-3-2-16,3-3 0 0,3-3-7 16,6 1 0-16,0-3-3 0,9-8-2 15,0 0 3-15,14 3 2 16,-2-1-16-16,6-4-4 16,-3 2-24-16,3-8-10 15,-4 0-19-15,-2-5-7 31,-3-1-19-31</inkml:trace>
  <inkml:trace contextRef="#ctx0" brushRef="#br0" timeOffset="331.2573">5316 12258 264 0,'-6'3'99'0,"6"-3"-54"0,3 0-37 16,0 0 21-16,0 2-9 15,-3 1-1-15,3 0-9 0,0-1-4 16,-1 1-3-16,1 0-3 0,0-1 1 15,0 1 1-15,0 2 3 16,-3 1-2-16,0 1-2 16,0-1 0-16,0 2 1 15,0-3-3-15,-3 3-2 16,0-3 10-16,0 3 5 0,3-3-3 0,0 3-1 16,0-2-2-16,9-1 1 15,-3 0-6-15,3 1-3 16,0-4 3-16,3 1 3 15,0 0-1-15,3-3 0 16,-3 0-23-16,3-6-9 31,-3 4-26-31,2-6-10 0,-2 0-42 16,-6-8-40 0,0 0 59-16</inkml:trace>
  <inkml:trace contextRef="#ctx0" brushRef="#br0" timeOffset="484.4413">5476 12250 232 0,'-3'-29'88'0,"3"29"-48"0,-3 13-16 16,3-13 29-16,0 11-16 0,0 0-4 16,-3 7-15-16,0-2-6 15,-3 16-7-15,3-3-6 0,-2 16 0 16,-1-6-10-16,0 14-3 16,3-8-46-16,0 8-20 15,0-8-45 1</inkml:trace>
  <inkml:trace contextRef="#ctx0" brushRef="#br0" timeOffset="4578.4542">6607 11565 260 0,'-6'-3'99'0,"6"3"-54"0,9-2-22 16,-6-1 31-16,6 0-21 15,0 3-7-15,12-2-11 16,-3 2-2-16,15-6-8 15,-7 4-3-15,13-4 1 0,-3 4-2 0,0-3 2 16,-7 2-18-16,1 0-6 16,-3 1-34-16,-3 2-13 15,-3 0-65 1</inkml:trace>
  <inkml:trace contextRef="#ctx0" brushRef="#br0" timeOffset="4913.0555">6887 11552 200 0,'-15'2'77'0,"15"-2"-42"0,-12 11-8 0,12-11 27 15,-3 3-19-15,0-1-5 16,-2 4-7-16,-1-1-3 16,-3 13-10-16,0-2-2 0,-6 24 2 15,0-6-6-15,-6 14-2 16,6-8-4-16,-3 18 1 0,3-8 3 15,1 3 1-15,-1-8 5 16,3 5 5-16,0-7-7 16,3-6-3-16,3-3 0 15,6-8 2 1,0-4 2-16,9-6 1 16,0-1 0-16,15-4 2 15,-3-3-5-15,11-5-3 16,-5-1 1-16,9-2 0 15,-6 0-15-15,2-2-6 16,-5-1-42-16,3-5-18 16,-6 3-68-16</inkml:trace>
  <inkml:trace contextRef="#ctx0" brushRef="#br0" timeOffset="6197.3265">7438 11512 176 0,'0'-13'66'0,"0"13"-36"0,3-5-13 16,-3 2 20-16,0 0 5 15,0 1 4-15,0 2-9 16,0 0-5-16,-3 8-18 16,0-3 2-16,0 16 4 0,0-5 0 0,-9 16 0 31,3-6-4-31,-12 24-2 16,3-7-4-16,-8 12 1 15,2-7-2-15,-6 7 2 16,3-7-6-16,3 2-1 15,4-7-2-15,2-6-2 16,3-6-2-16,3-4 1 0,3-6-6 16,6-13 0-16,0-3-8 0,12-18-3 15,-3 0-1-15,9-16 1 16,0 5 3-16,6-8 4 16,-4 3 2-16,4-19 3 15,-3 9 4-15,0-9 1 16,0 8 1-16,-3 3 0 15,-3 6 0-15,0-1 0 0,-4 3 0 16,1 5 0-16,-3 3 0 16,0 2 0-16,0 3 2 15,0 6 1-15,-3 2-1 16,3 11 1-16,-3-3 0 16,3 21 1-16,-3-3-5 31,3 25 1-31,-3-9 2 0,0 14 1 15,0-6-4-15,3 19 1 16,0-8 0-16,-3 8 2 16,0-11-1-16,0 0-1 0,0-8 1 15,0-2 1 1,0-8-17-16,-3-6-4 0,0-5-33 16,-3-7-12-16,0-4 3 0,-3-15 4 15,0 0 23-15,-12-9 11 16,3 1 14-16,-15-3 5 15,4 0 37-15,-10 1 17 16,6 1 1-16,3-7 0 16,3 5-9-16,7 0-3 15,-1 3-18 1,12 0-7-16,0 2-7 16,15 1-2-16,-3 2-3 15,15 0-2-15,-4 3 1 16,10-1 1-16,-3 1-3 15,6 2 0-15,-3 1-30 16,8-1-14-16,-2 1-15 16,0-4-5-16,-3 1 15 0,-4-3 10 15,-2 3 23-15,-6-3 10 16,-3 2 34-16,-3 1 17 16,-3 3 2-16,0 4 0 15,-3 1-19-15,0 10-8 16,-1-2-12-16,1 7-3 0,0-2 4 15,-3 10 3-15,0-2 7 0,-3 5 6 16,0-5 0-16,-3 3 1 16,0-6-8-16,0-5-2 15,3-3-7-15,0-13 0 16,0 0-5-16,3-16-2 16,0 3-3-16,6-14 1 31,-3 1-1-31,9-1 0 0,0 4 2 15,6 1 2-15,-3 4-17 16,3 2-4-16,-4 3-9 16,1 0-2-16,0 2-37 15,0 0-16-15,-3 4-34 16</inkml:trace>
  <inkml:trace contextRef="#ctx0" brushRef="#br0" timeOffset="6728.3704">7905 11483 388 0,'-18'5'145'0,"18"-5"-78"0,-6 6-58 0,6-6 32 16,0 0-19-16,0 0-2 15,3 2-12-15,0 1-3 16,6 2-3-16,-3-2-4 0,15-3 1 15,-3 0 1-15,9 0 0 16,-3 0-3-16,2 0 2 16,-2 0-4-16,3-3 1 0,-3 3-3 15,-3-5 2-15,-4 2 5 16,1 3 2-16,-3 0 0 16,-3 3-2-16,-3 2-2 15,0 3 1-15,-3-3 1 16,0 9 0-16,0-1 0 15,0 19 0-15,0-6 2 0,-3 11 1 16,0-5-4-16,0 15-1 16,-3-7 1-16,0 13 2 15,0-8 2-15,0 11 3 16,0-11 1-16,0 7 1 16,0-7-4-16,0-2-1 0,0-4 1 31,0-7 2-31,0-5-1 0,-3-6 2 15,3-3-4-15,-3-4 0 16,0-4-1-16,-9-5-2 16,3 1-8-16,-15-6-5 15,3 0-15-15,-18 0-5 16,7 0-21-16,-10-11-5 16,6 3-4-16,-14 3-2 0,5 0-67 15</inkml:trace>
  <inkml:trace contextRef="#ctx0" brushRef="#br0" timeOffset="8831.1493">8777 11504 148 0,'24'3'57'0,"-24"-3"-30"0,15 5-14 16,-12-5 17-16,3 3-2 16,-3-1 1-16,0 6-10 0,0 0-4 15,-3 13-8-15,0-2-5 0,-6 13-1 16,0-6 1-16,-9 14 1 15,0-6 3-15,-6 6 3 16,4-8 9-16,-1 2 6 16,0-5-2-16,0-2 1 15,3-4 1-15,3-1 0 16,0-4-11-16,6-5-5 0,0-2-5 16,9-3-3-16,0 0 1 0,18-3-1 15,-3 0 0-15,18-5 2 16,-4 0-3-16,10-2 0 15,-6-1 3-15,3 0 1 16,-7 1-10-16,7-1-5 16,-9 3-21-16,2-3-8 31,-5 1-23-31,-9-3-8 0,-3-1-38 16</inkml:trace>
  <inkml:trace contextRef="#ctx0" brushRef="#br0" timeOffset="9115.9732">9009 11594 204 0,'-14'-13'77'0,"14"13"-42"0,-3 0 1 0,3 0 32 16,-3-3-14-16,0 1-4 0,3 4-14 16,0 1-3-16,0 21-18 15,0-6 0-15,-3 17 1 0,0-6-4 16,-6 13 1-16,3-5-6 31,-6 19-2-31,3-11 0 0,-6 15-1 16,0-9-2-16,3 4-2 15,0-7-2-15,3 0 1 16,1-6-12-16,5-5-7 16,0-5-31-16,3-9-13 15,0-1-54-15,6-12-23 16,-3 1 29-16</inkml:trace>
  <inkml:trace contextRef="#ctx0" brushRef="#br0" timeOffset="10263.8561">9361 11885 212 0,'-3'-3'82'0,"3"3"-44"0,-3-2-14 16,3-1 27-16,-3 1-22 0,0-1-8 15,-3 3-7-15,0 0-2 16,-6 0-6-16,0 0-2 0,-6 3 2 16,3-1-3-16,-8 6-2 15,2-3 2-15,0 9 0 16,3-4 1-16,0 6 0 31,3-3-2-31,3 8-2 0,0-2-2 16,9 2-1-16,1-5 2 15,16 13 2-15,-2-5 0 16,15 0-1-16,-3-3-2 16,9-3 1-16,-7-4 1 15,4-6 2-15,-6-3 1 0,0 11 1 16,-3-3 17-16,-6 0 9 15,-4-2-7-15,-5 2 0 16,0-2-8-16,-12 2-1 16,0 0-6-16,-14 0-3 0,2-2-2 15,-15-1-3-15,6-2 1 16,-3 0-1-16,4-2-25 16,-1-4-8-1,6 1-25-15,3-6-11 16,3 1-45-1,6-25-55-15,0 6 55 16</inkml:trace>
  <inkml:trace contextRef="#ctx0" brushRef="#br0" timeOffset="10586.6645">9423 11705 184 0,'15'-40'68'0,"-15"40"-36"0,15-37 2 15,-12 32 29-15,6-3-15 16,-3 3-4-16,3 2-24 15,0 1-10-15,3 2-6 0,-3 0 1 0,2 10 1 16,-2 1-2-16,0 10-1 16,0-3 1-16,-9 9 0 15,0-3-2-15,-6 0-2 16,3-6 1-16,-6 3-1 16,0-5 2-16,1 0 3 15,2-3 7-15,0-2 4 0,0-1-6 16,6-2-3-16,0 0-4 31,6-2 0-31,-3-1 0 0,11-2 1 16,1-1-2-16,6 1-2 15,-3-3 1-15,9 2 1 16,-6 1-36-16,2 0-15 16,-2-1-107-1</inkml:trace>
  <inkml:trace contextRef="#ctx0" brushRef="#br0" timeOffset="11349.0084">10054 11684 252 0,'-30'3'96'0,"30"-3"-52"0,-8-19-23 16,8 14 30-16,3 2-29 0,0 3-11 15,11-2-8 1,-2-1-1-16,12 8-1 0,-3 0 2 0,3 3 0 31,-3 0-1-31,2 6 1 16,-2-4-2-16,0 3 2 15,-3 1 0-15,-3 2 1 0,-3-3 0 16,-9 8 0 0,0-3 2-16,-12 4 1 0,0-4 3 15,-15 3 4-15,3-2 1 16,-12-1 0-16,4-2-5 0,2 0-2 15,3-3-6-15,12 1-2 16,3-4-2-16,18 1-2 16,0-3 3-16,15 0 0 15,-3-3 1-15,9 3 0 16,-7-3 0-16,7 3 0 16,-6-3 0-1,-3 6 2-15,-3-3 3 16,-9 13 2-16,-4-2 10 15,-10 4 6-15,-1-1-6 16,-24 9-2-16,3-7-6 16,-21 0-1-16,10-3-7 15,-7-5-1-15,9-3-5 0,4-8 1 16,2 1-22-16,9-19-11 16,3 2-31-16,12-18-14 15,3 2-76-15</inkml:trace>
  <inkml:trace contextRef="#ctx0" brushRef="#br0" timeOffset="11818.59">10754 11549 304 0,'-9'5'115'0,"9"-5"-62"0,12 19-29 0,-9-16 33 16,0 7-22-16,-3-2-5 31,0 24-16-31,0-6-4 0,-3 25-6 16,0-9-3-16,-3 8 2 0,3-8-2 15,-3 14 2-15,3-8-2 16,-3-6 2-16,3-5-2 16,0-8 2-16,0-5-9 15,0-21-3-15,0-1-6 0,-3-12-4 16,0-1 6-16,-3-10 5 15,3 2 5-15,-6 4 4 0,3-1 0 16,-11 13 2-16,2 0 9 16,-9 22 4-16,3-3-5 15,-9 18-2-15,4-5 1 16,2 14 4-16,3-6-4 16,6 0 0-1,3-6-11-15,21-1-1 16,0-7 0-16,18-4 1 15,-3-3 3-15,12-16 1 16,-7 0-6-16,19-19-2 16,-6 3-20-16,8-15-7 15,-5 4-45-15,-3-2-18 16,-7 5-54-16</inkml:trace>
  <inkml:trace contextRef="#ctx0" brushRef="#br0" timeOffset="12165.0165">11129 11546 352 0,'-3'-8'132'0,"3"8"-72"0,3-2-50 16,-3 2 30-16,0 0-24 15,0 0-6-15,0 5-1 16,0 0 4-16,-6 9-7 31,3-4-1-31,-6 19-1 0,0-2-2 0,-3 7 1 16,3-5-2-16,0-13 2 15,3 0-4-15,3 5 0 16,0-2-1-16,9-6 0 16,-3-2 0-16,15-4 0 15,-3-1 2-15,15-17 2 16,-6 3-3-16,5 8 0 0,-2 0-34 15,0-5-17-15,-3 0-44 16,-6-19-17-16,-1 3-15 16</inkml:trace>
  <inkml:trace contextRef="#ctx0" brushRef="#br0" timeOffset="12333.886">11346 11478 272 0,'-12'-8'104'0,"12"8"-56"0,-12 10-19 0,12-10 36 15,-3 14-17-15,0-1-3 16,-3 29-13-16,0-5-5 16,-3 19-15-16,1-9-3 0,-4 25-2 0,3-14-3 15,-6 16-3-15,3-10-36 16,0 2-16-16,0-11-133 16</inkml:trace>
  <inkml:trace contextRef="#ctx0" brushRef="#br0" timeOffset="15004.2609">6241 10856 348 0,'-35'-29'132'0,"38"18"-72"0,2 6-70 0,25 15 2 16,30 12-2-16,23 12 2 15,36 8 5-15,21 9 2 16,39 2 1-16,26 13 0 0,18 8 0 15,27 16 0-15,12 0 0 16,6 13 0-16,9 8-3 16,-9 3 2-1,-12 0-4-15,-3-9 1 0,-24-4-5 16,-12-8 1-16,-20-11-5 16,-19-19 1-16,-23-5-18 15,-24-13-8-15,-27-10-49 16,-23-25-47-1,-43-10 44-15</inkml:trace>
  <inkml:trace contextRef="#ctx0" brushRef="#br0" timeOffset="15435.3728">6167 13089 260 0,'45'-48'99'0,"-4"17"-54"0,63-28-68 0,-41 22 8 0,35-18 1 16,33-22 8 0,42-29 2-16,26-16 2 0,24-23 2 15,27-14 0-15,15-21 0 0,3 3 0 16,15 0 0-16,-9 5 0 0,-12 0 0 16,6 8-3-16,-27 18 2 15,-12 6 3-15,-36 13 1 16,-14 11-1-16,-21 18-2 15,-24 8 1-15,-24 16 1 16,-24 10 1-16,-14 14 3 16,-19 8-38-1,-17 7-18-15,-18 11-39 16</inkml:trace>
  <inkml:trace contextRef="#ctx0" brushRef="#br0" timeOffset="16473.089">6679 13557 280 0,'-12'0'104'0,"12"0"-56"0,3-2-32 16,0 2 29-16,3 0-22 15,-3 0-5-15,12-3-11 16,0 0-3-16,11 1-2 16,-2-1 1-16,12 0 0 15,-9 1-4-15,5-1 1 16,-5 0-38-16,3 1-16 0,-3 2-48 16,-3-3-58-1,-4 3 46-15</inkml:trace>
  <inkml:trace contextRef="#ctx0" brushRef="#br0" timeOffset="16840.1057">6860 13547 216 0,'-20'-8'82'0,"20"8"-44"0,-12 13-22 0,12-13 22 15,-3 13-16-15,0-2-2 16,0 21-8-1,0-6 0-15,0 16-7 16,0-5-3-16,0 19-1 0,0-8 1 0,-6 20 1 16,-3-9-1-16,0 7 1 15,3-5 9-15,-3-6 4 16,3-7-3-16,0-6-3 16,0-5 3-16,4-5 4 15,-1-6-5-15,6-5 1 0,0-2-4 16,14-3 2-16,-2-3-6 15,12-2-1-15,-3-3-2 16,9-3-2-16,-6 0 1 16,2 1-1-16,-2-4-14 15,6 1-5-15,-6-1-39 16,11-2-15-16,-5 0-70 16</inkml:trace>
  <inkml:trace contextRef="#ctx0" brushRef="#br0" timeOffset="17525.5019">7375 13721 296 0,'-12'0'110'0,"12"0"-60"0,-3 6-25 0,3-6 33 15,0 5-24-15,0 0-9 16,-5 11-9-16,2-3-3 0,-9 24-7 16,0-5-4-16,-9 26 1 0,3-10-2 15,-9 15-1-15,3-7 1 16,1 2-1-16,2-10 2 16,0-6 1-16,3-5-6 15,6-10-2-15,3-4-5 16,6-17 1-1,3-1-6-15,15-29-3 16,-3 3 1-16,12-29 2 16,-3 7 2-16,8-20 1 15,-5 10 4-15,3-18 3 16,-6 12 3-16,0 1 1 16,-3 8 3-16,-4 8 3 15,1 5 4-15,-3 13 2 0,-3 5-3 0,0 27 0 16,0 0-5-16,0 26 0 15,-3-4-1-15,3 28-2 16,0-8 1-16,0 21-1 16,0-12 0-16,0 7 2 15,-3-11-1-15,0-4 2 16,-1-9-20-16,-2-8-6 0,0-2-21 16,-6-13-10-16,0-3 13 15,-5-14 9-15,2 1 19 16,-12-19 8-16,3 3 19 15,-18-8 11-15,6 2 11 16,-8 1 5-16,5 2-17 31,6 2-7-31,3 1-12 0,12 0-6 16,3 2-3-16,15 1 0 16,0-1 3-16,12 6 0 15,-3 0 1-15,9 2 2 16,-4 0-34-16,13-2-13 15,-6 2-35-15,6-2-13 16,-7 2 1-16</inkml:trace>
  <inkml:trace contextRef="#ctx0" brushRef="#br0" timeOffset="17794.3031">7697 14063 212 0,'3'0'79'0,"-3"0"-42"0,3 34-21 0,0-31 22 16,0 5-9-16,0 0 0 15,0 18-7-15,-3-5-4 31,0 14-10-31,0-6 4 0,0 10 3 0,0-4 8 16,-3 4 6-16,0-7-12 16,0-3-4-16,0-5-6 15,0-11 0-15,3 1-4 16,3-14-2-16,-3 0 0 16,6-14-1-16,0 4 0 15,6-14 0-15,-1 3-5 0,7-6-1 16,-3 6-4-16,3 0 1 15,0 2-22-15,0 4-7 16,-3 1-24-16,9 1-9 16,-7 3-52-1</inkml:trace>
  <inkml:trace contextRef="#ctx0" brushRef="#br0" timeOffset="18309.9815">8054 13536 408 0,'-33'-3'151'0,"33"3"-82"0,-12 6-56 16,12-6 33-16,-3 0-24 16,3 0-7-16,3 2-5 15,0-2-2-15,6 3-4 16,0 0-3-16,9-1 0 0,-3 1-1 15,9-3 0-15,-6 0-9 16,5 0-4-16,-5 0-7 0,6-3 0 16,-3 1 6-16,0-1 6 15,-3 0 3-15,-1 3 3 16,-2 0 1-16,-3 3 3 16,-3 0-1-16,-3 10 2 15,0-3 4-15,-3 22 4 16,0-5-6-1,0 15-3-15,0-8-1 0,-3 17 1 16,0-9 3-16,0 8 4 16,0-5 7-16,0 8 4 15,0-8-8-15,0 5-4 16,0-7 1-16,0-9 2 16,0-2-6-16,-3-6-1 15,0-4-2-15,0-4-2 0,0-2 3 16,-6-3 0-16,0-2-8 15,-9-3-4-15,4-3-22 16,-10 0-7-16,3-2-34 16,-6 0-12-16,6-1-92 15</inkml:trace>
  <inkml:trace contextRef="#ctx0" brushRef="#br0" timeOffset="18926.1298">8941 13629 280 0,'-6'0'104'0,"6"0"-56"0,0-6-32 0,0 4 29 16,0-1-20-16,0 0-3 15,-3 6-10-15,0 0-2 0,-9 5-6 16,3 0-3-16,-12 29 0 0,4-6-4 15,-10-1 2-15,3-7 3 0,0 9 3 16,3-5 2-16,3-1 3 16,4-5-5-16,5 0-3 15,0-5 3-15,18-3 1 16,0 1 2-16,23-6 2 0,-5 0-1 16,12-6 0-16,-6 1-5 15,5-3-1-15,-2 0-14 16,6-3-8-16,-7 3-34 15,-2-8-14-15,-3 0-80 16,-6-5-43 15,-3 3 92-31</inkml:trace>
  <inkml:trace contextRef="#ctx0" brushRef="#br0" timeOffset="19094.0626">9096 13645 300 0,'-12'8'112'0,"12"-8"-60"0,-9 10-28 0,9-10 35 15,-3 16-23-15,0-3-5 16,-3 27-17-16,3-6-6 0,-3 11-5 16,0-5-3-16,0 16 3 0,0-9-2 15,3 11-1-15,0-5-35 0,6-5-16 16,-3-8-56-16,12-9-22 16,-3-4 6-1</inkml:trace>
  <inkml:trace contextRef="#ctx0" brushRef="#br0" timeOffset="19510.0675">9504 13944 360 0,'-12'0'134'0,"12"0"-72"0,-9 0-50 16,9 0 30-16,-6 2-13 15,0 1-2-15,-3 5-11 0,0-3-5 16,-6 6-6-16,3-3-2 0,-3 5 1 15,3 0-7-15,1 8 0 16,2 0 1-16,3 3 1 16,3-3-2-16,3 3 0 15,0-3 2-15,12-7 0 16,-4-4-2-16,10 11 0 0,-3-2 2 16,12-6 0-16,-6-2 3 15,6-1 1-15,-4 1-1 0,-2-1 1 16,-3 1 0-16,-9 2 3 15,-3 0 14-15,-12 6 7 16,0-3-9-16,-9 5-5 31,3-2-4-31,-11 4-1 0,5-4-4 16,-9-1-1-16,3-2-14 16,-6-10-6-16,6-1-29 15,1-8-10-15,5 1-35 16,6-14-15-16,3 2-51 15</inkml:trace>
  <inkml:trace contextRef="#ctx0" brushRef="#br0" timeOffset="19725.8694">9751 13642 352 0,'3'5'132'0,"-3"-5"-72"0,6 0-39 15,-3 0 33-15,0 8-23 16,0 0-7-16,-1 8-3 16,1-3-2-16,-3 8-10 15,0-2-5-15,-3 7-3 0,3-4-26 0,-2 4-10 16,-1-5-57-16,3 6-24 16,0-4-40-1</inkml:trace>
  <inkml:trace contextRef="#ctx0" brushRef="#br0" timeOffset="21033.2013">10257 13721 328 0,'-30'-10'123'0,"30"10"-66"0,-24 5-62 0,21-5 23 0,0 0-12 16,0 0-1-16,9 3 2 0,-3-1 0 16,9 6-3-16,-3-2-1 0,9 4 1 15,-3 1-5-15,8 7 1 16,-2-2 0-16,6 0 2 16,-6-3 1-16,-3 0 1 31,-3-2 0-31,-9 2 2 0,0-2-3 15,-15 2-2-15,3-2 2 16,-9 5 2-16,3-3-2 16,-6 0-2-16,3-2-3 15,3-1-1-15,0 1-1 16,6-1 3-16,0-2-5 16,6 3 0-16,0-3 0 0,15 0 2 15,-3 0 4-15,12 5 2 16,-3 0 0-16,3 3-2 15,-3-3 3-15,-4 6 0 16,-2-3 23-16,-9 7 10 16,0-1-7-16,-18-1-2 15,3-5-7-15,-11 5-3 0,2-3-7 16,-3 1-4-16,3-3-3 0,-9-6-3 16,3 1-10-16,-2-3-4 15,5-3-15-15,3-2-7 16,3-1-24-16,9-4-12 15,0 2-26-15,15-21-11 32,-3 2-5-32</inkml:trace>
  <inkml:trace contextRef="#ctx0" brushRef="#br0" timeOffset="21601.8728">10891 13592 264 0,'0'-3'99'0,"0"3"-54"0,9 0-22 0,-6 0 29 15,0 3-16-15,0-1-6 16,2 9-6-16,-2-3-1 16,0 26-13-16,0-5 3 0,-3 11 3 15,0-6-6 1,-6 27-1-16,3-10-1 0,-5 15 0 15,-1-11 0-15,-3 3 2 16,3-10-3-16,0-6-2 16,0-7-5-16,3-6 0 15,0-5-2-15,3-11-2 16,0-2-2-16,0-19 1 16,0 0-2-16,0-19 2 0,0 3 1 15,-9-5 2-15,3 5-1 16,-3 1 1-16,1 4 0 15,-7 3 0-15,3 3-5 16,-3 8 0-16,3-1 3 16,-3 17 2-16,3-3 2 15,-6 21 0-15,4-5 2 0,-1 5 3 32,0-3 2-32,3 4 1 15,3-7-2-15,6 4-1 16,0-6-3-16,6 0 1 15,0-5-4-15,9-3 0 0,0-2 1 16,3-6 0-16,-3-2 0 16,6-3 2-16,-3 0-12 0,3-13-3 15,-4 2-32-15,4 8-10 16,0 3-49-16,3-5-19 16,-3 2 1-1</inkml:trace>
  <inkml:trace contextRef="#ctx0" brushRef="#br0" timeOffset="23218.8054">11120 13470 380 0,'-6'-11'143'0,"6"11"-78"0,6-5-63 16,-3 2 28-16,6-2-18 15,-3 2-2-15,15-2-4 0,-4 0-1 16,13-3-3-16,-3 0 1 0,3 0 0 0,-3-2 1 16,-1 2 0-16,-2 0-16 15,-3 0-6-15,-3 2-22 16,-3 1-10-16,0 0-22 16,-6 2-7-16</inkml:trace>
  <inkml:trace contextRef="#ctx0" brushRef="#br0" timeOffset="23718.2445">11328 13237 252 0,'-15'3'96'0,"15"-3"-52"0,-15 21-29 0,15-18 24 16,0 7-15-16,0-2-1 15,0 13-4-15,0-2-1 0,3 13-9 16,0-6 6-16,-3 14 4 0,0-9-4 15,3 1 2-15,0-5-10 0,0-4-4 16,0-1-5-16,0-4 1 16,0-2 1-16,3-5 2 15,0-1 3-15,0-5 2 16,0 1-1-16,3-6 1 16,-3 0-11-16,6-3-2 0,0 0 3 15,3 1 3-15,-3-1 1 16,5 1 2-16,-2 2-2 15,0 0-1-15,0 0 7 16,-3 5 3-16,-3 0 6 31,0 3 2-31,-3 0-3 0,-3 3 1 16,0-1-3-16,-6 6 0 16,0-3-5-16,-6 3 0 15,3-3-3-15,-3 1 2 16,0-4-6-16,-9-5-1 15,3-2-5-15,-8-8-1 16,2 0-11-16,-6-3-1 0,6 0-13 16,-9 0-3-16,6 0-22 15,1 0-9-15,2 0-53 0,3 0-23 16,3 0 29 0</inkml:trace>
  <inkml:trace contextRef="#ctx0" brushRef="#br0" timeOffset="30971.9749">8953 14528 152 0,'-3'-10'57'0,"3"10"-30"0,-6-3-14 0,6 0 17 15,-3 1 2-15,0-1 4 16,-6 3-3-16,-3 0 0 16,-6 11-18-16,3-3-2 0,-11 15-2 15,2-1-4-15,-6 17-2 16,3-7-2-16,-5 29 0 15,2-11-2-15,-9 8 2 0,6-7 0 16,-11 10 1-16,5-11-5 0,3 0 1 16,4-8-22-16,5 3-8 15,3-8-20-15,6-5-7 16,3-5-46 0</inkml:trace>
  <inkml:trace contextRef="#ctx0" brushRef="#br0" timeOffset="31318.9707">8623 14642 172 0,'-3'-8'66'0,"3"8"-36"0,0-40-11 16,0 32 23-16,0 6-6 0,0-1-1 15,0-5-11-15,0 0-2 16,0 6-13-16,0-1-1 0,3 3-1 15,0 0-3-15,2-5-3 16,-2-1 0-16,9-1 1 16,-3-1-3-16,12 0 0 0,-3 0 1 31,9-3 2-31,-3 3-1 0,5 0-1 16,-2 0 1-16,0 0-1 15,-6 0 0 1,-3 3 2-16,-4 2 10 0,-2 9 7 15,-3-1-4-15,-9 14 2 16,0-4-8-16,-6 17-3 16,0-5-6-16,-3 4-2 0,1-1-10 15,5 7-3-15,0-3-60 16,9 16-26-16</inkml:trace>
  <inkml:trace contextRef="#ctx0" brushRef="#br0" timeOffset="32136.6282">10786 14655 260 0,'-23'-2'99'0,"23"2"-54"0,-15-3-22 0,15 0 29 15,-3-5-21-15,0 0-4 16,-3-2-8-16,3-1-1 16,-3-7-9-16,0 2-5 0,0 0-1 15,0 0-2-15,0-2 2 16,0 2-2-16,0-5-1 15,0 2 3 1,3-5 0-16,0 3-4 16,0 0-1-16,0 2-2 15,3 4 0-15,0 1 0 16,6 9 3-16,0 2 0 16,9 6 1-16,-3 0 0 15,15 7 0-15,-3-2 0 0,8 5 0 16,-5-2 0-16,9 0 0 15,-6-1-3-15,2 1 2 16,-5-3 3-16,3 10 1 0,-6-2-1 16,3 0-2-16,-4-3-10 15,1 0-6-15,-6 1-8 16,-9-6-2-16,0 0-15 16,-6-3-4-16,0-3-9 0,-6-9-4 15,0-1-37 1,-6-6-22-16,0 4 57 15</inkml:trace>
  <inkml:trace contextRef="#ctx0" brushRef="#br0" timeOffset="32305.301">10891 14401 220 0,'-12'3'82'0,"12"-3"-44"0,-3 8-27 0,3-8 21 0,3 5-6 16,0 0 2-16,9 6-3 15,0-3 2-15,8 26-15 16,-2-5-2-16,9 24-3 0,-3-8-3 15,12 22-1-15,-1-12-1 16,4 11-2-16,-6-10-24 0,-1 7-11 16,-5-7-13-16,0-1-6 15,-3-7-61 1</inkml:trace>
  <inkml:trace contextRef="#ctx0" brushRef="#br0" timeOffset="33590.1143">7616 15314 188 0,'-14'-5'71'0,"14"5"-38"0,3-13-36 15,-3 10 13-15,3-2 8 16,0-1 8-16,2 4 0 16,1-1-1-16,3 6-13 15,0-1 3-15,0 4 5 0,-3-1-5 16,0 24 2-16,0-5-8 0,-6 18-1 31,0-5-4-31,-9 8-1 16,0-8-1-16,-9 21 1 15,3-7-2-15,-5 7-1 16,2-10 1-16,0-1 1 16,0-7-1-16,3-6 2 0,3-5-7 15,3-10 1-15,0-3-1 16,9-11-1-16,0 0-3 0,18-23-2 15,-3 2 0-15,15-13 1 16,-6 5 3-16,11-8 2 16,-5 11-1-16,-3 0 1 15,-3 2 5-15,-3 9 1 16,-4 2 0-16,-5 21 1 16,-3-2 7-16,-12 13 3 0,0-6-2 15,-12 16-1-15,4-4-4 16,-7 4-1-16,3-2-3 15,0 2-2-15,3-7-2 16,9-4-1-16,0-4-18 16,9-6-9-16,0-2-2 15,9-11 1 1,-3 0 9-16,9-11 3 16,-4 3 9-16,1-5 4 15,0 2 1-15,-3-2 4 16,0 3 2-16,-6-4 2 15,0 4 7-15,-3-3 4 0,-3 7 1 16,-3-20 4-16,0 5-5 16,0 7 0-16,0 4-6 15,0 4 0-15,0 4-5 0,-3 4 0 16,0 1-3-16,3 10-1 16,0 1-1-16,0-4 0 15,0 1 0-15,3-3 0 16,0 0 2-16,3-3 2 31,0 3-1-31,3-5-1 0,0-3-4 16,-1-16 0-16,1 2 0 15,3 12-1-15,-3-4 4 16,0-15 2-16,0 0 0 16,-3 13-1-16,0 3 1 15,-6-6 1-15,0 1-1 16,-3 26 2-16,3-3-2 0,-3 0 2 15,0-2-2-15,-3-1-1 16,3 1-2-16,0 2 1 16,0-2 1-16,0 5 0 15,0-6-20-15,3 1-7 16,0-3-41-16,3 0-58 16,0-3 24-16</inkml:trace>
  <inkml:trace contextRef="#ctx0" brushRef="#br0" timeOffset="33906.1026">8185 15386 200 0,'-9'-19'77'0,"9"19"-42"0,-6-3-8 15,6 1 29-15,-3 4-20 16,3 1-8-16,-3 21-12 16,0-3-6-16,-3 3-5 0,3-3-4 0,-6 13 2 15,3-5-2-15,-3 32 2 16,0-10-2-16,-2 2 2 16,2-9-2-16,0 7-1 15,0-9 1-15,3-2-1 0,0-8-29 16,6-3-10-16,0-3-19 31,9-10-4-31,-3-5-41 16</inkml:trace>
  <inkml:trace contextRef="#ctx0" brushRef="#br0" timeOffset="34974.2552">8432 15457 208 0,'-6'-34'77'0,"6"34"-42"0,-12-27-26 16,12 22 22-16,-3-3-8 16,0 0 1-16,-9 3 0 15,0-1 0-15,1 6-13 16,2 0-2-16,-3 14 1 0,3-4-6 16,0 19 0-16,0-2 0 0,0 23 2 15,0-8-3-15,0 14-2 16,0-11 0-16,0 13 1 15,3-5-1-15,0 5 2 16,0-8-4-16,3-5-2 0,0 0-12 16,3-15-5-16,0-1-7 31,0-21-3-31,0 2 5 16,3-15 4-16,0 0 11 0,-3-6 5 15,0 3 8-15,-3-3 6 16,0 4 10-16,-3-15 8 15,1 4-1-15,-1 7-1 16,0 6-13-16,3 2-5 16,0 1-10-16,6 2-2 0,-3 0 2 15,9 0 3-15,-1 0 1 16,16-8-1-16,-6 2-10 16,18-4-6-16,-6 2-19 15,11-5-7-15,-8 2-53 16,6-5-30-1,-7 3 61 1,4-19 22-16,-6 11 19 16,6-8 33-16,-7 3 15 15,-2-4 32-15,-3 7 14 16,-6-1-18-16,0 3-8 16,-6-11-11-16,-3 5-4 0,-6-12-17 15,0 4-1-15,-6 1 1 0,0 5 13 16,0 8 8-16,0 2-5 15,-3 17 0-15,3-1-12 0,-3 27-5 16,0-3-3-16,-3 26-1 16,3-7-2-16,0 18-1 15,0-7-3-15,3 12-2 16,0-10 1-16,0 3 1 16,3-9-3-16,0-2 0 0,0-5-8 15,3-8-4-15,0-9-9 16,3-12-3-16,-3 0 6 15,0-14 4-15,0 0 9 16,-6-10 5-16,0 0 2 16,-6-3 2-16,3 3 7 31,-6-6 3-31,3 6 2 0,-3 13 1 16,3 0-6-16,3-13-4 15,4 2-6-15,2 6 0 16,0 0-2-16,5 13-2 15,1-3-2-15,6-10-1 16,-3 2-14-16,12-2-4 0,-3-1-3 16,3 9 0-16,-3 0 11 15,2-17 7-15,-2 4 7 0,-3 10 4 16,0 0 13-16,-3 5 6 16,-3 0 1-16,0 6 2 15,-3-3-7-15,0 3 1 16,-3-4-8-16,0 12-3 31,0-3-3-31,0 2 0 0,0-2-2 16,0-3-1-16,0-2-17 15,0-6-9-15,0 1-22 16,0-12-7-16,0 1-31 16,-1-8-41-1,1 2 39-15</inkml:trace>
  <inkml:trace contextRef="#ctx0" brushRef="#br0" timeOffset="35121.0255">8893 15613 232 0,'-3'-18'88'0,"3"18"-48"0,3-11-23 0,-3 8 27 16,0 1-21-16,0-1-5 15,3 3-9-15,0 0-4 16,0 3-2-16,0-3-16 0,3 2-6 16,0 1-21-16,6-6-8 0,-3 3-40 15,6-2-41-15,-3-1 47 16</inkml:trace>
  <inkml:trace contextRef="#ctx0" brushRef="#br0" timeOffset="35805.4549">9072 15441 248 0,'0'8'93'0,"0"-8"-50"0,-3-3-33 16,3 1 23-16,0 18-12 15,0-3-1-15,-3 16-8 16,0-5 0-16,0 21-7 15,0-8 6-15,-3 18 2 0,3-7-4 16,-3 0-3-16,3-9-3 16,0-2 0-16,0-2-15 0,3-11-5 15,0-3-11-15,3-19-5 16,0 1-7-16,3-16-2 16,0 2 3-16,6-31 1 15,-3 7 15-15,9-10 8 16,-3 8 10-16,0-5 3 15,-3 5 32 1,-1 0 15-16,-2 5 6 16,-3 11 2-16,0 5-23 0,-6 11-8 15,0 2-11-15,0 14-3 16,0-3-4-16,0 24-3 16,0-6 0-16,-3 16 1 15,0-10-1-15,0 8 2 16,0-8-4-16,3-3 0 0,0-3-17 15,9-5-8-15,-3-2 3 16,6-6 2-16,-3-2 13 16,9-11 4-16,-3 0 6 15,3-8 3-15,-3 2 7 16,2-7 4-16,-2 0-4 16,3-3 1-16,-3 3-4 0,0 2 0 15,-3 3-5-15,-3-8-3 16,0 3 0-16,-3-5-1 15,0 2 2-15,-6 5 1 16,0 1-1-16,-3 7 1 16,3 0-2-16,-3 14 2 15,0-3 4 1,-6 18 4-16,3-2 0 16,-3-3 1-16,0 3-6 0,3 0-2 15,0-6-2-15,3 1-2 16,0-3-2-16,6 0 1 15,0-3-12-15,3-2-7 16,0-6-22-16,9-5-9 16,-3 0-59-16,6-29-46 15,-4 8 60-15</inkml:trace>
  <inkml:trace contextRef="#ctx0" brushRef="#br0" timeOffset="36236.9172">9593 15494 240 0,'-6'-29'90'0,"6"29"-48"0,6 29-16 0,-3-26 29 16,-3 2-20-16,0-2-5 15,0 10-16-15,0-3-6 16,0 20-5-16,0-4 2 0,0 6 4 16,0-6-1-16,-3 9 3 15,0-6-6-15,0 0-3 16,0-5-1-16,0 2-1 0,3-2-7 15,3-14-3-15,-3-2-3 16,3 0-2-16,0 0 3 16,-6-18 5-16,0 2 4 0,-3-5 2 15,0-1 3-15,-3 9 3 16,3 0 4-16,-3 7 2 16,3 1-3-16,-3 2 0 0,3 1 4 15,-3 4 2-15,4-2 4 16,-1 5 3-16,0-2-9 15,3 5-2-15,0 0-6 16,6-3-3-16,0-3-3 16,3 4 1-16,0-4 1 31,8 1 2-31,-2-8-28 0,3 2-9 16,-3-3-69-16,3-4-30 15,-3-3 1 1</inkml:trace>
  <inkml:trace contextRef="#ctx0" brushRef="#br0" timeOffset="37705.5654">11040 15251 228 0,'-9'-8'85'0,"9"8"-46"0,0-24-43 0,0 19 15 16,3-1 9-16,-3 1 10 0,3 0 1 15,0-1 4-15,-1 12-19 16,1-1 2-16,0 8 0 0,0-2-6 15,3 18-2-15,-6-3-5 16,0 30-2-16,0-11-1 16,-9 10 1-16,6-7 4 0,-5 10 4 15,-1-7-6-15,0-4-1 16,0-4 0-16,0-9 0 16,0-5-7-16,6-21-2 15,0-3-3-15,3-5 2 16,0 0-1-16,9-21 0 15,-3 5 1 1,6-13 4-16,-3 5-1 16,6 0 1-16,-4 3 2 15,7 0 0-15,-6 3 0 0,0-1 0 16,0 3 0-16,-3 16 2 16,-3 0 1-16,0 19 1 15,-3-3-2-15,0 15-2 16,0-4 1-16,3-3 1 15,0-3-1-15,9 0 2 0,-4-3-13 16,10-7-3-16,-3 0-7 16,6-6-3-16,-3 0 8 15,6-21 6-15,-7 3 4 16,1-5 0-16,-3-1 6 16,-3 6 3-16,-3 0-1 0,-3-1-2 15,-3 4 2-15,-6 2 0 16,0 0 7-16,-3 5 6 15,0 1-2-15,-6 4 0 16,3 1-6-16,-3 8 0 16,0-4 1-16,0 12 2 31,3-3-5-31,3 13-2 0,0-3-4 16,3-12-3-16,0-4 2 15,9-4 0-15,-3-1 1 16,9-8 0-16,-3 1-14 0,3-14-3 15,-3 2-4-15,3-7-3 16,0 0 9-16,-1-3 6 16,-2 3 6-16,-3-3 2 15,0 3 3-15,-6 5 3 0,0 3 15 16,-3 10 7-16,0 1-2 16,-3 7-3-16,0-2-10 15,0 10-3-15,0-3-7 16,3 1-2-16,0-3 0 15,0 5 2 1,0-2-8-16,6-3-3 16,-3-3-4-16,6 0 0 15,-3-2-15-15,3-11-7 16,0 8-12-16,9-13-4 16,-3 2-7-16,2-10-4 15,-2 3 9 1,6-9 3-16,-3 6 28 0,0-13 17 15,-3 4 9-15,0-9 44 16,-3 4 19-16,-3 1 0 16,-1 5-3-16,-2 5-5 15,0 3 0-15,-3 5-32 16,0 5-2-16,-3 17-1 0,0-1-4 0,-9 24 0 16,3-8-7-16,-11 16-3 15,2-5-1-15,0 8-1 0,3-6-7 16,0 8 0-16,3-7-12 15,6-1-3-15,0-5-24 16,6-7-10-16,0-4-15 16,12-13-6-16,-3 1-46 31,6-17-41-31,0 6 63 16</inkml:trace>
  <inkml:trace contextRef="#ctx0" brushRef="#br0" timeOffset="38204.7265">11921 15200 184 0,'3'-31'68'0,"-3"31"-36"0,3-22-13 0,-3 17 23 0,2-3-8 15,-2 3-2-15,0-6-7 16,0 1-2-16,-2-6-12 16,2 3 11-16,-3 2 5 0,0 3-1 15,-3 8-1-15,3 0-7 16,-3 8-3-16,0 0-5 0,-3 18 1 31,3-4-6-31,-6 23-1 16,3-6-2-16,-3 22-2 15,0-8-2-15,0 13 1 0,0-10 1 16,3 10 0-16,1-11-5 16,2 4 1-16,0-9-14 15,6-8-5-15,0-7-8 16,0-9-4-16,0-5 0 0,3-10-1 15,-3-3 11-15,0-16 7 16,0-3 11-16,-6-7 4 16,0 2 9-16,-9-8 4 15,0 6 10-15,-3-4 7 16,3 4 1-16,3 2 1 16,0 3-14-16,6 0-6 0,0 2-4 15,9 0 1-15,0 3-5 16,9 0-1-16,-3 3 0 15,9 0 0-15,-3 0 0 16,6-3 2-16,-3 0-25 16,3 5-12-16,-4 0-81 31,7 1-66-31,-3 2 69 16</inkml:trace>
  <inkml:trace contextRef="#ctx0" brushRef="#br0" timeOffset="39273.7625">12450 15240 168 0,'9'-16'63'0,"-9"16"-34"0,9-24 3 0,-6 19 30 16,0-8-21-16,-3 2-5 15,3-10-7-15,0 3-1 16,-3-6-15-16,0 3 1 0,-6-3 2 0,0 3-2 16,-3 2 2-16,3 3 2 0,-9 8 1 15,4 0-6-15,-1 19-3 16,3-1-5-16,0 25-4 15,0-6 2-15,0 21 2 16,3-7-2-16,-3 23-2 16,0-8 0-16,3 5 1 31,0-10-3-31,0 8 0 0,0-11 1 16,3 1 0-16,0-9-7 15,0-8 0-15,0-4-10 16,0-20-4-16,0-2 2 15,0-8 3-15,1-3 5 16,-7-4 2-16,3-1 6 16,-12-11 1-16,3 8 13 0,-9-2 7 15,6 0 6-15,-6 2 3 16,4 1-8-16,2 2-1 16,3 0-11-16,6 3-2 15,3-1-5-15,12 1-1 16,0 2-1-16,12 1 0 0,-3-1 2 31,8 1 2-31,-2-1-3 0,12 0 0 16,-6 1 3-16,8-4 1 15,-5 1-10-15,3 0-3 16,-6-1-4-16,0-2 1 16,-4 1-2-16,-2-1 0 15,-3 0 8-15,-3 2 6 16,0 1 1-16,-3 2 0 0,-3 1 7 15,-3 10 5-15,0-3 3 16,-3 8 3-16,0-2-6 16,-3 7-2-16,0-2-5 15,-3 3-2-15,0-3-1 16,3-1-2-16,0-1-2 16,0-4 1-16,0 1-26 0,3-6-11 15,0-2-8-15,0-8-2 16,0-1 7-16,2-12 2 15,1 2 20-15,-3-11 11 16,0 6 12-16,0-13 6 16,0 5 21-16,-3 2 10 0,0 3-6 31,0 3-1-31,0 3-15 0,0 2-6 16,0 3-8-16,0 2-2 15,0 3-8-15,6 0-4 16,0 0-22-16,3 0-10 15,-3 3-18-15,3-3-8 16,-3 3-52 0</inkml:trace>
  <inkml:trace contextRef="#ctx0" brushRef="#br0" timeOffset="39558.1972">12733 15076 196 0,'3'-16'74'0,"-3"16"-40"0,3-13 0 16,0 10 29-16,0 3-8 15,-3 0-2 1,0 6-15-16,0-1-4 16,0 16-19-16,0-5 0 0,-3 13-1 15,0-3-1-15,-3 25 0 16,0-9-5-16,-3 24-3 0,3-13-2 16,0 11-3-16,0-12 1 15,3 1-1-15,0-8-16 16,3-16-6-16,0-5-18 0,3-13-7 15,0-3-13-15,3-11-5 16,-3 1-44 0,6-22-41-16,-3 3 57 15</inkml:trace>
  <inkml:trace contextRef="#ctx0" brushRef="#br0" timeOffset="40106.2716">12924 15044 248 0,'15'-61'93'0,"-15"61"-50"0,11-34-19 16,-8 29 27-16,0-1-9 15,0 1 1-15,0 0-16 16,-3 0-7-16,0 26-11 16,0-3-2-16,-3 9 3 0,0-4-6 15,-3 15-2 1,3-7-1-16,-5 25-1 16,2-9 0-16,-3 9 0 15,3-8-5-15,0 2 1 16,0-10-22-16,3-6-11 15,0-2-16-15,9-11-4 0,0-3 25 16,3-10 14-16,0 0 12 16,3-5 4-16,-1 0 17 0,4-9 10 15,-3 4-2-15,3 2-1 16,-3 0 1-16,0-14 0 16,0 1-6-16,0-3-2 15,0 3-9-15,0-3-4 16,-4 3-1-16,4-8-1 15,-3 2 0 1,0-2 0-16,0 3-3 16,-3-1 0-16,0 1-1 15,-6 4 3-15,0 4 2 16,-3 4 2-16,0 1 3 16,-6 10 1-16,3 1 3 15,-6 12 4-15,3 1-4 16,-3 10 0-16,4-3-2 0,-4 9 2 15,12-35-1 17,-3 50-5-32,0-8-2 15,6-10-10-15,0-5-5 16,3-9-20-16,0-2-8 0,5-13 21 16,-2-1-63-16,12-26-22 0,-3 3-15 15</inkml:trace>
  <inkml:trace contextRef="#ctx0" brushRef="#br0" timeOffset="40606.0577">13522 14743 348 0,'-3'5'132'0,"3"-5"-72"0,-3 21-55 15,3-18 27-15,0 10-12 16,0 0 1-16,-3 16-10 16,0-5-4-16,-3 24-4 0,0-9-3 0,-6 17 1 15,0-8 1-15,0 7 1 16,1-7-1-16,-1-1-2 16,3-4-2-16,0-9 1 15,0 1-8-15,3-14-4 0,0-3 2 16,3-13 2-16,3 1 5 31,-3-14 2-31,0 0-1 0,-3-5 0 16,3 2 4-16,-9 1 1 15,3-4 0-15,-6 9-2 16,0 0 7-16,-8 13 5 16,2 0-2-16,0 15 0 15,3-4-4-15,3 10 1 16,0-5-6-16,6 5-1 0,3-5 2 15,9 0 1-15,0-3-1 16,9-3-2-16,-3-2 3 16,6-3 0-16,0-2-6 15,0-6-2-15,-3 1-18 16,3-9-5-16,-3 0-28 16,-3-7-9-16,-1 2-85 15</inkml:trace>
  <inkml:trace contextRef="#ctx0" brushRef="#br0" timeOffset="52064.5689">14076 11303 152 0,'0'0'57'0,"0"0"-30"0,0-3-14 15,0 1 19-15,0 2-7 16,0 0 0-16,0-8-8 15,0 0-2-15,0 13-9 16,0-2 0-16,-3-3 1 0,0 0-1 16,0 10 1-16,0-2 2 15,-6 0 2 1,0-2-1-16,-3 1-1 16,3 1-3-16,-3 8-1 15,3-2-1-15,-3 7 0 16,0-3 0-16,0 3 0 15,1-2-5-15,-1-1 1 16,3-2 2-16,0 3 1 16,0-1-1-16,0 6 1 0,0-3 2 15,0 3 4-15,3-5-4 0,-3 2-1 16,0-3-2-16,3 3 1 16,0-2 2-16,0 2 4 15,3-5-2-15,0 3-2 16,0-4-2-16,3 4 0 31,0-3 0-31,0 0 3 0,0-3-5 16,3 0-1-16,0-2 0 15,0 2 2-15,0-2-1 16,0 2-1-16,0-3 1 16,3 6-1-16,-3-3 0 15,3 1 2-15,0-4-1 16,0 6 2-16,0-3-2 0,3 3-1 15,-3 0-2-15,0 0 1 16,0 0 1-16,0 2 0 16,0-2 0-16,0 3 2 15,0-3-3-15,3 2-2 16,-3 1 4-16,-1-3 1 0,1-3-3 16,0 0 1-16,0-2 0 15,-3 2 2-15,0-3-3 0,0 1 0 16,0-3 3-16,-3 5 1 15,0-2-4-15,-3 2 1 16,0 0 2-16,0 3 1 16,0-3-1-16,0 3-2 31,0-3 1-31,0 9-1 0,0-4-3 16,0 6 2-16,0-3 5 15,1 3 2-15,-1-3-7 16,-3 6-1-16,3-6-2 15,-3 3 2-15,0-3 1 16,0 0 3-16,0-3-3 16,0 4 0-16,0-4 1 0,0 3 2 15,0-2-1-15,3 2 2 16,0-3-4-16,0 9 0 16,0-1 3-16,0 1 1 15,3-3-4-15,0 7 1 16,0-1-2-16,0-1 0 0,0-3 0 31,0-5 0-31,0-2 2 0,3-1 2 16,-3-2-1-16,3 0 2 15,0-3 2-15,0 0 2 16,0-2-3-16,0 0-3 16,0-1 0-16,3 1 1 15,0-1-1-15,0 1-1 16,0 0-2-16,0-1-1 0,0-2 2 15,0 3 2-15,0-1 0 16,5 1-1-16,-2-3 1 16,0 5-1-16,0-2 0 15,0-1 0-15,-3 1 0 16,3 5 2-16,-3 0-1 16,0-6-1-16,0-2 1 0,0 3-1 15,-3-1 0-15,0 1 2 16,0-1-1-16,0 12-1 15,0-4 1-15,0-2-1 16,-3 0 0-16,0-6 2 16,0 1-3-16,-3 2 0 0,3-2 1 31,-3 5 0-31,0-3 0 16,0 3 2-16,0-3-3 0,-3 3 0 15,3-3 1-15,-3 3 0 16,3-3 0-16,0 8 0 15,0-2 0-15,-3 2 0 16,0-2-3-16,3 4 2 16,0-4 1-16,0 5 0 0,0-6-5 15,3 9-1-15,0-6 0 16,-3 3 4-16,0-3-1 16,6 3 1-16,0-6 0 15,3 6-2-15,0-5 0 16,3 2 3-16,-3-3 0 15,0 1 1 1,0-3 0-16,0 5 0 16,0-3 0-16,0 3 2 15,0-5-1-15,0 3-1 16,-3-3 1-16,0 2-1 16,0-2-3-16,0 3 2 15,0-3 3-15,0 5 1 0,-3-3-1 16,0 3 1-16,0-2-2 0,-3-1-1 15,3-2 5 1,-3 5 1-16,0-5 0 0,-3 5-1 16,3-2-6-16,-6 5 1 15,0-6 0-15,-3 6 2 16,0-3-1-16,0 8 2 16,3-5-4-16,-3 5 0 0,0-5 1 15,0 8 2-15,4-6-1 16,-1 3 2-16,0-2-4 15,0 2 0-15,3-5-1 16,0 8 0-16,0-6 2 16,3 1 0-16,0-6 0 31,0 5 2-31,0-2-1 0,3 8-1 16,0-6-4-16,3 3-2 15,-3-5-2-15,3 0 0 16,0-3 5-16,3 0 3 15,-3-2-1-15,3 2-2 16,-3-3 2-16,0 4 2 0,0-4-2 16,0 3-2-16,0-2 2 15,0 7 0-15,0-2 1 16,0 8 2-16,0-6-3 0,-3 11 0 16,0-8 1-16,0 1 0 15,0-7 0-15,0 9 0 16,0-5 0-16,3 4 2 31,-3-4-3-31,3 10 0 16,-3-5 1-16,3 10 0 0,-3-8 0 15,2 6 2-15,-2-6-3 16,3 3 0-16,-3-5-1 16,3 5 0-16,0-5 2 15,3 5 2-15,-3-3-3 16,0 6-2-16,0-8 4 0,0 10 1 15,0-7 0-15,0 2-2 16,0-6-2-16,-3 1 1 16,0-5 3-16,0 4 1 15,0-7-4-15,-3 8 1 16,0-6 0-16,0 9 2 16,0-6-3-16,0 5 0 0,0-5 1 0,0 6 0 15,0-6 0 1,0 8 2-16,0-8-8 0,0 0-3 15,0-2-6-15,1-1-4 16,-1-2-11-16,3 0-4 16,0-3-15-16,-3 0-7 31,3-5-49-15</inkml:trace>
  <inkml:trace contextRef="#ctx0" brushRef="#br1" timeOffset="69084.6077">14668 12091 188 0,'-3'6'71'0,"3"-6"-38"0,-3 10-17 0,3-10 24 15,0 3-6-15,0 0 3 31,0-1-6-31,0 1-1 0,3-3-17 16,-3 0 1-16,3-3 0 0,0 1 1 0,0-4 1 16,0 1-6-16,3-11-2 15,0 3-2-15,0-6 1 16,0 4-4-16,3-12 0 16,0 6-3-16,2-13-1 15,-2 4 1-15,6-9 0 0,-3 4 2 16,3-7 3-16,-3 5-2 15,0-5-2-15,-3 7-3 16,3-2 1-16,-3 8 1 16,0-3 0-16,-1 3 0 15,1 0 2-15,-3 5-3 16,0-2 0 0,0 7-1-16,0 3 0 15,-3 1 2-15,0 4 2 16,0 3 1-16,0 5 3 15,0 1-5-15,-3 7-1 16,0 0 0-16,-3 11 0 16,3-3 0-16,-3 17 2 15,0-4-3-15,-3 14 0 0,0-6 1 16,0 11 0-16,0-8 0 16,3 8 2-16,0-5-1 0,0 2-1 15,3-7 1-15,0 2-1 16,0-6 0-16,6 1 0 15,-3-5-3-15,6-6 2 16,-3-3-1-16,3-5 0 0,0-2 4 16,3-11 1-1,-3 0-1-15,6-13 1 0,-3 2-4 16,6-18 0-16,-4 5 1 16,1-15 2-16,0 4-1 15,3-15 2-15,-3 8-4 31,3-6 0-31,-3 8 1 0,0-5 0 16,-3 6-3-16,-1-1 2 16,-2 8 1-16,0-2 0 15,0 7 2-15,-3 4 1 16,0 1-4-16,-3 4 1 16,0 2 0-16,0 5 2 15,0 3-1-15,-3 8-1 0,0 0-2 0,-3 14 1 16,0-4-1-16,-3 11 0 15,3-2 2 1,-3 18 2-16,0-3-1 0,0 14-1 16,0-8-2-16,0 13 1 15,0-8 1-15,3 8 2 32,0-9-1-32,3 7-1 0,0-9 1 15,3 0 1 1,0-7-3-16,3-1 0 0,0-5 1 15,0-2 0-15,0-6 0 16,3-5 0-16,-3 0-5 16,6-8 1-16,-3 0-25 15,3-8-10-15,-3 0-46 0,0-6-21 16,0 4-17 0</inkml:trace>
  <inkml:trace contextRef="#ctx0" brushRef="#br1" timeOffset="78772.943">15388 12147 148 0,'-9'-5'55'0,"9"5"-30"0,0-13-1 16,0 10 24-16,0-2-17 15,0-1-8-15,0-2-9 16,0 0-2-16,0-7-7 0,0 1-1 0,3-2 0 16,0 3-2-16,3-3-2 15,0 0 1-15,6 1-1 16,-3 1 0-16,3 4 2 16,-3-1-3-16,3 3 0 15,-3 3 3-15,0 5 1 16,0 0 7-1,-3 5 6-15,-1-2 1 16,1 7-1-16,-3-2-4 16,0 11 0-16,-3-3-5 15,0 2-2-15,0-2 0 16,-3 0-1-16,0-3-5 16,0-2 1-16,0-1 0 0,-5-2 0 15,2-2-5-15,-3-4 1 16,0-2-22-16,-3-2-11 15,3-1-29-15,-3-2-11 0,3-1-23 16</inkml:trace>
  <inkml:trace contextRef="#ctx0" brushRef="#br1" timeOffset="80544.5258">14436 12263 164 0,'-6'0'63'0,"6"0"-34"0,0 3-1 16,0-3 25-16,-3 0-14 0,0 0-2 31,-3 5-20-31,0 1-5 15,-3 4-8-15,0-2 4 0,-6 8 2 16,3-3-1-16,0 3 0 0,0-3-1 0,4 11 0 31,-1-5-4-31,3-3-1 16,0-3 1-16,6 0 2 0,0-2-1 16,9-3 0-16,-3 0-3 0,11-6 1 15,-2 1 0-15,9-3 1 16,-6 0-13-16,6-8-7 15,-3 0-33-15,0-3-16 16,-4 1-52 0,-2-3-32-1,-3-1 70-15</inkml:trace>
  <inkml:trace contextRef="#ctx0" brushRef="#br1" timeOffset="80708.8155">14510 12300 244 0,'-15'30'90'0,"15"-30"-48"0,-18 39-45 16,15-33 19-16,-5 15-3 0,-1-3 4 16,-3 14-9-16,0-6-4 15,0 14-3-15,0-8-21 0,3 2-9 16,0-5-84 0</inkml:trace>
  <inkml:trace contextRef="#ctx0" brushRef="#br1" timeOffset="81050.1467">14576 12359 212 0,'0'-6'79'0,"0"6"-42"0,6-2-8 0,-3-1 30 16,0 3-26-16,0 0-10 31,5 3-8-31,-2-1-3 0,3 4-6 16,0-1-4-16,0 14 1 0,-3-4-7 15,0 7 1-15,0-4-15 16,-6 6-5-16,0-6 7 16,-3 1 6-16,0-3 7 15,-6-3 4-15,3-2 17 16,-3-3 11-16,0-3-4 0,0 0 0 16,3-2-8-16,6-1 0 15,0-2-8-15,9 3-1 16,-3-3-6-16,6 3-2 15,0-1 0-15,3 1 2 16,0 0-65-16,0-1-29 16,0-2-51-1</inkml:trace>
  <inkml:trace contextRef="#ctx0" brushRef="#br1" timeOffset="82594.0024">16031 11734 380 0,'-21'-2'143'0,"21"2"-78"0,0-6-76 16,0 4 24-16,0 2-14 16,0 0 0-16,6 0-23 31,0 0-10-31,3 2 18 0,-3 1-69 0,6 2-27 16,-3 1-5-1</inkml:trace>
  <inkml:trace contextRef="#ctx0" brushRef="#br1" timeOffset="82747.7086">16088 11922 284 0,'-21'5'107'0,"21"-5"-58"0,-9 0-57 16,9 0 18-16,0 0-11 16,0 0 0-16,3-2-39 15,0-1-18-15,6-2-52 16,0 2-20-16</inkml:trace>
  <inkml:trace contextRef="#ctx0" brushRef="#br1" timeOffset="82979.0795">16320 11621 288 0,'-6'10'110'0,"6"-10"-60"0,9-16-34 0,-6 14 27 16,6-4-21-16,-3 4-5 16,18-4-10-16,-7 1-5 15,19 0-1-15,-9-1-1 0,6 1 0 16,-4 0-11-16,1 2-5 16,-3 1-39-16,-3 2-16 0,-3 0-58 15</inkml:trace>
  <inkml:trace contextRef="#ctx0" brushRef="#br1" timeOffset="83364.5956">16525 11528 216 0,'-12'8'82'0,"12"-8"-44"0,3 16-14 0,-3-14 27 0,3 4-15 16,0-1-4-16,0 8-9 15,0-2-5-15,0 13-10 16,0-6-3-16,-6 19-1 0,0-5-2 16,-12 13 1-16,4-5-4 0,-10 12 0 15,3-7 3-15,-3 6 1 16,3-9-1-16,-3 3-2 16,0-5 1-16,4-1-1 15,2-2 2-15,3-7 3 16,0-7 0-16,6-1 2 15,3-4 2 1,9-7 5-16,0-1-2 16,18-4 3-16,-3-1-6 15,20-3-1-15,-8 1-4 16,9-3-1-16,-7 0-1 16,10 0 1-16,-6 0-13 0,8-3-3 15,-8 3-40-15,0-5-16 16,-7 3-87-16</inkml:trace>
  <inkml:trace contextRef="#ctx0" brushRef="#br1" timeOffset="83650.5496">16877 11512 308 0,'-3'-8'115'0,"3"8"-62"0,6 3-27 0,-4-3 36 16,1 8-24-16,0-3-9 16,3 19-9-16,0-3-3 31,-3 21-9-31,0-7-3 0,-6 18-1 0,0-8-2 16,-3 21 1-16,0-11-2 0,-2 11 2 15,-1-10-15-15,0 0-5 16,0-9-31-1,6-4-14-15,0-6-55 0,6-14-24 16,0-4 22 0</inkml:trace>
  <inkml:trace contextRef="#ctx0" brushRef="#br1" timeOffset="83982.3527">17144 11586 320 0,'0'-16'121'0,"0"16"-66"0,0-13-40 0,0 10 31 16,0 1-12-16,0 2-2 15,-3 2-21-15,0 1-6 16,-2 16-4-16,-1-4 1 0,-9 15 1 16,3-4-1-16,-12 11 1 15,3-5-2-15,-3 5-1 16,3-5-2-16,4 2 1 0,-1-5 1 0,9 3 0 15,0-6-3-15,12 6 2 16,0-6 1-16,12 4 0 16,0-4 0-16,2 0 2 15,-2-2-1-15,6 0 2 16,-3-5-13-16,0-1-3 16,-3 1-40-1,3-6-18-15,-3-3-87 16</inkml:trace>
  <inkml:trace contextRef="#ctx0" brushRef="#br1" timeOffset="84414.5551">17186 11988 376 0,'0'0'140'0,"0"0"-76"0,3 14-61 0,0-14 28 16,0 13-16-16,0-3-3 0,-3 11-5 0,0-2 0 15,0 7-4-15,0-4-2 0,0 9 0 16,0-7 1-16,0 0 1 16,0-3-1-16,0-5-2 15,0 0 1-15,6-8-1 16,-3 0-3-16,6-16 0 31,0 3 2-31,3-17 2 0,-3 7-2 16,6-9-2-16,-4 3 2 15,10-3 0-15,-3 0 1 16,3 5 2-16,-3 4-1 16,6 1-1-16,-7 4 1 15,1 2 1-15,-3 2-3 16,0 6 0-16,3 0-30 0,-6 0-12 15,-3 0-62-15,0-2-27 16,0-1 0 0</inkml:trace>
  <inkml:trace contextRef="#ctx0" brushRef="#br1" timeOffset="85283.5919">17636 11589 320 0,'-33'2'121'0,"33"-2"-66"0,-3 19-38 0,3-16 30 16,0-1-16-16,0 1-6 15,0 5-8-15,0-3-3 16,3 0-8-16,-3 1 0 0,6-1 1 0,0-2-3 15,9-3-1-15,-3 0-3 16,8 0-1-16,-2 0 1 16,9-11 0-16,-6 0 0 15,6 1 0-15,-7-1-5 16,1 1-1-16,-3 2-2 16,-3 0 0-1,0 3 2-15,-3-1 4 16,-3 1-1-16,0 5 1 15,-3 0 0-15,-3 13 0 16,0-2 2-16,0 10 2 16,0-3-1-16,-3 14 2 15,0-5-4-15,0 15 0 16,0-8-1-16,0 19 0 0,0-8 2 0,0 6 2 16,0-6-3-16,0 7 0 15,0-7 1-15,0 0 2 16,0-2-1-16,0-6-1 15,0-5 1-15,0-6 1 16,0-2 1-16,0-3 1 16,0-5 2-16,0-3 3 0,0-2-2 15,-3-3 1-15,0-3-5 16,-6-2 0-16,0-3-1 16,-9-6-2-16,3 4-8 15,-18-12-5-15,6 4-22 16,-11-3-10-16,5 2-29 15,-15-2-11 1,7 2-52 0</inkml:trace>
  <inkml:trace contextRef="#ctx0" brushRef="#br1" timeOffset="86337.7751">18261 11710 256 0,'-12'-5'96'0,"12"5"-52"0,12 5-29 0,-9-5 26 0,3 0-9 16,0 0 1-16,5 0-7 15,-2 0-2-15,9 0-13 16,-3 0-4-16,9-2-3 0,-3-1 0 15,9-2 0-15,-4 2 0 16,4 1 0-16,-3-1-5 16,6 0-1-16,-10 1 3 0,1-1 1 31,-6 0 0-31,0 1-2 16,-3-1 3-16,-3 0 0 0,0 1 1 15,-3 2 0-15,0 0-5 16,-4-8-1-1,1 3 1-15,-3 5 0 0,0 0 1 16,-3-3 2-16,0 0-10 0,-3-2-4 16,0 0-12-16,-6 5-5 15,4 0-15-15,-7 0-7 16,0 0-13-16,-6 2-5 16,3 1-35-1</inkml:trace>
  <inkml:trace contextRef="#ctx0" brushRef="#br1" timeOffset="86853.685">18359 11533 272 0,'-6'0'104'0,"6"0"-56"0,0 5-36 15,0-5 24-15,0 8-10 16,0-2-1-16,0 20-8 16,0-5-2-1,0 16-9-15,0-5 0 0,-3 8 1 16,0-6 5-16,-3 16 5 15,3-7-7-15,-3 2-1 16,3-8-5-16,0-3-3 16,0-5 2-16,0-2 0 15,0-6-4-15,0-8 1 16,3-2 0-16,3-6 0 0,-3-2-3 0,9-17 2 16,0 4 1-16,9-1 0 15,-3 1 0-15,18 2 2 16,-7 0-1-16,13 5-1 15,-6 1-2-15,2 12 1 16,-5-2 1-16,-3 5 2 16,-3-2 1-16,-6 7 1 0,-3-2 4 15,-6 8 3-15,-1-3-2 16,-11 11 0-16,1-8-3 16,-16 2-1-16,3-5-3 15,-18 1-2-15,6-6 1 16,-8-3 1-16,2-3-6 31,0-4 1-31,3-1-4 0,-2-5 2 16,5 0-6-16,6-8-3 15,3 3-14-15,9-6-5 16,3 3-25-16,12-2-8 16,0-1-7-16,27 0-2 15,-6 1-30 1</inkml:trace>
  <inkml:trace contextRef="#ctx0" brushRef="#br1" timeOffset="87254.4299">19082 11925 280 0,'0'-11'104'0,"0"11"-56"0,-15-10-30 0,15 7 31 16,-6 0-7-16,0 1 0 31,-8 2-17-31,2 0-7 0,-9 2-11 16,3 1-3-16,-3 10 2 0,3-2-1 15,0 13 0-15,3-3-3 16,7 3-2-16,-1-3 1 16,9 5-1-16,0-2 0 15,9 0 0-15,-1-3-3 16,10 5 2-16,0-4-1 0,6-9 0 16,-3 0 2-16,3 3 2 15,-6 0-1-15,2 0 2 16,-2-3-2-16,-6 0 2 15,0-2 15-15,-9 5 11 0,0-3-6 16,-12 13-4 0,3-5-4-1,-18 1 0-15,3-4-8 0,-14-2-4 16,2-3-2-16,-6-13 1 16,7 0-23-16,2-8-11 15,3 3-27-15,9-8-13 16,0 2-39-16,15-15-17 15,0 2-7 1</inkml:trace>
  <inkml:trace contextRef="#ctx0" brushRef="#br1" timeOffset="87569.6157">19395 11718 352 0,'-9'3'132'0,"9"-3"-72"0,3 8-46 0,0-8 31 16,0 5-19-16,0 1-4 15,0 7-13-15,0-3-4 16,-3 12-3-16,0-7-4 16,0 9 1-16,0-5-45 0,0 13-22 15,0-6-102 1</inkml:trace>
  <inkml:trace contextRef="#ctx0" brushRef="#br1" timeOffset="89263.6211">20008 11652 292 0,'9'-13'110'0,"-9"13"-60"0,39-18-32 15,-34 12 31-15,13 1-18 0,-3 0-3 16,6-1-5-16,-3 1 0 16,3 5-13-16,-3 0 3 0,-1 8 1 15,-2 0-5-15,-6 13-3 16,0-2-1-16,-12 12-1 0,0-4-2 15,-15 10-2-15,4-5 3 16,-13 13 0-16,3-8-4 16,-9 5 1-16,6-5 0 15,-8 3 0 1,5-6 0-16,3-2 0 0,3-6 0 31,6-5 0-31,4-2 0 0,5-8 0 16,3-1 0-16,9-10 0 15,0 0 0-15,17 0 2 16,-2 0-1-16,33 5 2 16,-9-5-2-16,11 6-1 15,-5-4 1-15,8 9 1 16,-5-3-1-16,0 2-1 0,-7 1-2 16,-5-3 1-16,-6 0-26 0,-10-5-11 15,-2-1-39-15,-12-12-15 16,0 2-60-1</inkml:trace>
  <inkml:trace contextRef="#ctx0" brushRef="#br1" timeOffset="89510.8396">20341 11697 264 0,'-12'-5'99'0,"12"5"-54"0,-6 0-9 15,6 0 36-15,0 3-29 16,0-1-9-16,-3 11-12 0,0-2-3 16,-5 18-10-16,2-5-1 0,-3 21-1 15,3-5-3-15,-6 23-1 16,3-10-1-16,-6 13 1 16,3-10-2-16,-3 18 2 15,3-13-4-15,0 5 0 16,0-11-23-16,4-2-12 0,-1-8-58 15,3-2-27-15</inkml:trace>
  <inkml:trace contextRef="#ctx0" brushRef="#br1" timeOffset="90300.5398">20818 11570 152 0,'0'-16'57'0,"2"8"-30"0,1 0 8 0,-3 8 27 16,0 0-14-16,0 3-2 16,0 5-16-16,-3 11-4 0,1 18-15 15,-4 21 0-15,0-13 2 0,0-8-3 16,-3 32 2-16,0-11-5 16,-3 13 1-16,3-10 1 15,0 5 5-15,3-10-4 16,0 2 2-16,3-10-5 0,0-9-2 15,0-7 0-15,3-16-1 16,0-3-2-16,0-15 1 16,0 2-4-16,0-19 0 15,0 3 1-15,-3-5 0 16,0 3 2-16,-9-4 1 16,3 4-4-1,-5-1 1-15,2 3 0 16,-9 8 2-16,0 1-3 15,0 9-2-15,3 1 4 16,-9 13 1-16,7-3 2 0,-1 5 0 16,3-2 2-16,6 8 3 15,3-5-4-15,12 4-3 16,0-1-1-16,12 1-1 16,-3-1 2-16,12-6 1 0,-6-3-1 15,8-11-2-15,-2 1 1 16,3-6 1-16,0 3-10 15,2-8-4-15,-5 3-30 16,9-5-12-16,-6 2-47 16,3-11-21-1,-7 3-1-15</inkml:trace>
  <inkml:trace contextRef="#ctx0" brushRef="#br1" timeOffset="90611.6267">21068 11655 300 0,'-12'3'112'0,"9"-6"-60"0,3 3-34 0,0 0 28 16,3 0-18-16,3 0-3 15,3 3-9-15,2-1 0 0,1-2-9 16,3-5 0-16,3 0 0 0,0 2-6 16,0-2 0-16,0-1-1 15,0 1 0-15,-4 0-25 16,4 2-10-16,-3-2-31 31,-3 0-11-31,-3-3-63 16</inkml:trace>
  <inkml:trace contextRef="#ctx0" brushRef="#br1" timeOffset="91064.8085">21190 11507 220 0,'-9'0'82'0,"6"0"-44"0,-3 2-14 0,3 1 29 0,0 2-14 16,0 3-2-16,0 5-11 15,0 3-4-15,0 13-12 16,0 6 5-16,0 5 2 0,0-3-1 0,0-8 3 15,0-5-6-15,-3 2 0 16,3-2-8-16,0 0-3 31,0-3-1-31,0-3 1 0,0-2-1 16,6-3-1-16,0-2 1 16,3-3-1-16,0-3 0 15,6-2 0-15,-3-1 0 16,6-2 2-16,-3 0-3 15,8 0-2-15,-2 0 2 16,6 0 2-16,-6 0 4 0,0 3 4 16,-3 0 2-16,-3 2 1 15,-3 0-2-15,-3 6-1 16,-3-3-1-16,-6 2 2 16,0 1-3-16,-9 0 1 15,3-3-3-15,-6 2 0 16,0-2-3-16,-3-5-2 0,3-1-2 15,-3-2 1-15,3 0-23 16,-5-5-12-16,2 2-25 16,0-2-12-16,3 0-71 15,-3-3-59-15,3 3 79 16</inkml:trace>
  <inkml:trace contextRef="#ctx0" brushRef="#br1" timeOffset="95521.5245">13823 13629 284 0,'41'0'107'0,"-14"2"-58"0,42 6-57 15,-25-10 16-15,22-4-11 32,29-2 0-32,33-5 2 0,33-5 2 15,23-6 0-15,39-8-3 0,27 0 1 16,24 1 1-16,15-4 0 15,9 6-3-15,17 3 2 16,19 7 1-16,2 6 2 16,-3 5 1-16,4 3 1 15,-10 5-5-15,9 0 1 0,4 0 4 16,-13 0 2-16,-11-3 0 16,-16 6-1-16,-5-3 5 0,-24 2 4 15,-15 4-3-15,-30 2-1 16,-15-1-4-16,-26 4 1 15,-27 0-2-15,-15 2 2 32,-18 0-4-32,-24 0-2 0,-15-5 0 15,-14 0 1-15,-13 3-1 16,-11 2 2-16,-13-5-2 16,-5 3 2-16,-9-4-2 15,-3-1 2-15,-6-1-4 16,0 0 0-16,-3-5-41 15,0 6-19-15,-1-1-77 16</inkml:trace>
  <inkml:trace contextRef="#ctx0" brushRef="#br2" timeOffset="101545.8226">14754 14195 168 0,'-6'-16'63'0,"6"16"-34"0,0-13 10 0,0 10 32 0,0 1-18 15,0-1-6-15,0 3-10 16,0 0-1-16,0 3-20 15,0-1 0-15,0 14 0 0,0-3-4 16,-3 19 1 0,0-6-6-16,0 25-2 15,0-6 2-15,0 16 0 16,0-11-1-16,3 5-1 16,0-7-1-16,6 0 0 15,0-9-5-15,9 1 1 16,-3-8 4-16,9-14 2 15,-3-2-2-15,9-13-1 0,-4-3-1 16,10-21-2-16,-6 2 1 16,0-26-1-16,-3 5-5 0,2-15 1 15,-2 7 0-15,0-13-1 16,-3 11 4-16,-3-8 0 16,-3 8-2-16,-1 5 2 15,-2 5 1-15,-3 8 2 0,-3 6-1 16,0 13-1-16,-3 2 1 15,0 22-1-15,-3-3 0 16,0 21 0-16,0-3 0 16,-3 19 0-16,0-5-5 15,0 10 1-15,0-5 2 32,3 5 1-32,0-5 1 0,3-2 2 15,0-6 1-15,3-3 3 16,0-5-3-16,9-8 0 15,-3 0-1-15,9-13 1 16,-3 0 0-16,5-18 3 16,-2 2-3-16,3-24 0 15,-3 6-1-15,6-14 1 0,-7 6-2 16,1-17-1-16,-3 9 1 16,0-6-1-16,0 6 0 15,-3-6 2-15,0 6-3 0,-3 2 0 16,-3 6-12-16,-4 0-5 15,1 4-19-15,0 1-6 32,-3 5-31-32,-3 3-13 15,0 3-50-15</inkml:trace>
  <inkml:trace contextRef="#ctx0" brushRef="#br2" timeOffset="103487.3849">14323 14751 376 0,'-15'0'143'0,"15"0"-78"0,-9 0-45 0,9 0 37 16,-3 0-29-16,0 0-10 16,3 0-11-16,0 0-6 0,3 0 0 15,0 0-6-15,6-3 1 0,-3 0 4 16,12-2 4-16,-1 0-3 16,4-1-1-16,-3 1 0 0,0 2 0 15,-3 1 0-15,-3 2 2 16,-3 0-1-16,-9 8-1 15,0 0 1-15,-9 10 1 32,0-2-3-32,0 16 0 15,0-6 1-15,-3 6 0 16,3-6-9-16,0 6-4 0,3-5-31 16,3-6-13-16,0-3-37 15,3-2-14-15,0-3-28 16</inkml:trace>
  <inkml:trace contextRef="#ctx0" brushRef="#br2" timeOffset="103810.1395">14561 14758 324 0,'-15'0'121'0,"15"0"-66"0,-27 11-36 0,24-11 34 0,-6 5-31 15,0 1-9 1,-9 4-9-16,4-2-4 0,-4 3 1 31,3-3-1-31,0 8 0 0,3-3 0 0,3-3 2 16,0 1 1-16,3 0 3 15,3-4 3-15,6 1 2 16,0-2-3-16,12 2 0 16,-3 0-3-16,12-6 2 15,-6 1-4-15,5-8-2 16,-2-1 0-16,6-2 1 0,-6 0-17 15,0 0-4-15,-3 3-31 16,-1-5-12-16,-2 2-26 16,0-3-7-16,-3 0-26 15</inkml:trace>
  <inkml:trace contextRef="#ctx0" brushRef="#br2" timeOffset="103962.8337">14677 14751 284 0,'-6'-3'107'0,"6"3"-58"0,-12-3-24 0,12 1 31 0,-6 4-15 15,3 1-3-15,-6 13-14 16,3-3-2-16,-3 6-13 16,0-4-3-16,-3 28-2 0,3-9-2 15,1 6-2-15,-1-6-35 16,6 3-14-16,0-5-125 0</inkml:trace>
  <inkml:trace contextRef="#ctx0" brushRef="#br2" timeOffset="106646.1323">15856 14407 416 0,'-36'5'154'0,"36"-5"-84"0,-18 3-60 0,15-3 34 0,-3 0-26 16,0 0-5-16,-3 2-8 15,3-2-4-15,3 3 0 16,0-3-15-16,3 0-5 0,0 0-45 15,6 2-21-15,-3 1-88 16</inkml:trace>
  <inkml:trace contextRef="#ctx0" brushRef="#br2" timeOffset="106793.219">15853 14600 396 0,'-6'-3'148'0,"6"3"-80"0,-9 0-77 0,9 0 25 0,0-3-13 15,0 1-2-15,0-1-36 0,0 3-14 16,3 0-112-16,0 0-49 16</inkml:trace>
  <inkml:trace contextRef="#ctx0" brushRef="#br2" timeOffset="110968.8329">16290 14012 264 0,'-15'-10'101'0,"15"10"-54"0,-27-8-15 15,25 5 35-15,-4 1-17 16,0-1-4-16,0 0-27 15,3 3-9-15,3 0-7 16,0 0 2-16,9 0 4 0,-3 0-5 0,5 0 0 16,-2 0-2-16,6 0-2 15,-3 0 1-15,3 0 1 16,0 0-1-16,0 0 2 16,-3 0-18-16,-3 0-6 15,0 0-15-15,-6 0-2 16,0 0-11-1,-3 0-2-15,0 0-5 16,-6-2-1-16,0 2-1 0,-3-3-2 16,0 0 31-16,-3 1 16 15,3-1 32-15,-3 0 15 16,3 1 7-16,0 2 3 16,0 0-5-16,0 2 1 15,3-2-11-15,0 6-3 0,3-1-6 16,0 11-1-16,0-3 1 15,1 16 0-15,-1-5 0 16,-3 16 0-16,3-9-7 16,-6 14-3-16,0-8-10 15,-6 22-2-15,3-9 2 16,-6 8 4-16,3-8-1 0,-3 3-2 16,0-8 0-16,1 0 1 15,2-8-1-15,0-2-1 16,3-4 1-16,0-4 1 15,3-6 5-15,0-5 4 16,3 0-6-16,3-6-1 0,0-2 0 31,12-2 2-31,0-4 1 0,12-2 3 16,-3 0-5-16,12 0-1 16,-7 0-2-16,7-2 1 15,-6 2-2-15,9-3-1 16,-6 0 1-16,11 1 1 15,-5-1 1-15,6 0 1 16,-4 1-5-16,-2-1 1 0,-3 3-20 16,-3-3-7-16,-6 1-21 15,-1-1-10-15,-2 1-38 16,-3-1-16-16,-3 0-9 16</inkml:trace>
  <inkml:trace contextRef="#ctx0" brushRef="#br2" timeOffset="112525.9735">16650 14129 172 0,'-18'-11'66'0,"18"11"-36"0,-5-26-11 0,5 20 21 15,-3-4 6-15,0 2 7 0,0-3-12 16,3 3-4-16,0 0-21 16,0-2-1-16,3 5-1 0,-3-1-1 15,6 9 2-15,-1-3-4 16,4 18 1-16,0-2-5 15,3 11 1-15,-3-6-5 32,6 13 0-32,0-5-1 0,6 6 1 15,-3-6-2-15,5 11-1 16,-2-6 1-16,6 6 1 16,-6-6-1-16,3 6-1 15,-3-8-6-15,-1-1-1 16,-2-4-21-16,-3-1-7 15,0-5-31-15,-3-5-12 0,0-3-56 16</inkml:trace>
  <inkml:trace contextRef="#ctx0" brushRef="#br2" timeOffset="113009.6668">17094 13944 156 0,'0'-3'57'0,"0"3"-30"0,0 0 1 0,0 0 25 15,0 0-16-15,0 0-4 0,0 0-4 32,0 0 1-32,0 3-16 15,0-1 10-15,-9 6 3 0,3 0-3 0,-6 13 0 0,0-2-4 0,-15 20-1 16,4-7-8-16,-16 16-2 15,3-6-1 1,-9 22 0 0,10-11-4-16,-10 13-1 15,6-11-1-15,-2 1-2 0,5-9 3 16,3-2 0-16,4-5-15 16,5-5-4-16,6-6-34 15,6-6-13-15,3-4-46 16,9-8-19-16,0-4 19 15</inkml:trace>
  <inkml:trace contextRef="#ctx0" brushRef="#br2" timeOffset="113614.6487">17067 14610 256 0,'-3'0'96'0,"3"0"-52"0,12 0-34 15,-9 0 25-15,3-2-15 16,-3 2-1-16,6-6-11 16,-3 4-3-16,6-6-3 15,-3 2-2-15,5-7 1 0,1 3 1 0,6-9 1 16,-3 3-1-16,0-2-2 16,-3 2 1-16,-3 0 1 15,-3 3 1-15,-6 0 1 16,0 2-2-16,-12 3-2 31,0 0 1-31,-3 8-1 16,0 0 4-16,-3 16 2 0,3-3 2 15,-6 11 0-15,3-5 7 16,-2 10 2-16,2-6-2 16,0 7 1-16,3-7-5 0,3 4 1 15,3-6-3-15,6 3 2 16,0-6-6-16,6-4-1 15,0-1 0-15,6-5 0 0,0-3-2 16,12-5 1-16,-7 0-4 16,7-3 0-16,-3 1-10 15,3-6-5-15,-6 0-19 16,0 3-7-16,-4-1-25 16,-2 1-9-16,-3 0-59 31</inkml:trace>
  <inkml:trace contextRef="#ctx0" brushRef="#br2" timeOffset="116752.6382">17528 13957 340 0,'-3'-3'129'0,"3"3"-70"0,0 0-51 0,0 0 29 15,6 0-14-15,3 0-4 16,3 0-4-16,0 0 0 16,3 0-8-16,9 0-2 0,-3 0 1 15,2 0-5-15,1-3-1 16,0 3 0-16,0 0 2 0,-3 0-6 16,-6 0-1-16,-3 0-14 15,2-2-5-15,-2-1 4 16,-3 1 4-16,0-1 7 15,-3 0 5-15,0 3 3 16,-3-2 1-16,0-1 2 16,-3 0 1-1,0 3-6-15,0 0 0 16,0 0 7-16,-3 0 7 16,0 0-3-16,-3 6 0 15,3-4-2-15,-3 9 1 16,3-1-2-16,-3 14 2 15,3-5-4-15,-3 18 0 0,-3 21 1 16,3-18 0-16,3-6-2 0,-2 16-2 16,2-7 5-16,0 10 4 15,0-8-5-15,0 5 0 16,0-8-2-16,0-2 1 16,0-6 2-16,3-2 2 15,0-6-1-15,0-2 1 16,0-3 0-16,-3-5 1 0,0 0 0 15,0-3 2-15,0-2-5 16,-3-3-1-16,0-3-2 16,-9 1 1-16,3-1-2 15,-6-3-1-15,3 1-2 16,-5 0 1-16,2-1-17 16,-9-2-8-1,6 0-22-15,-6 3-9 16,3 0-34-16,-2-1-15 15,5 1-27 1</inkml:trace>
  <inkml:trace contextRef="#ctx0" brushRef="#br2" timeOffset="117652.0481">18389 13994 144 0,'6'-21'55'0,"-3"10"-30"0,3 0 12 16,-4 6 30-16,4-3-11 15,0 3-3-15,0 0-8 16,-3 2-4-16,-6 8-7 0,-6 9-4 16,-5 9-12-16,-7 25-4 15,-9 21 1-15,9-24 0 16,3-6-2-16,-12 25 2 15,4-11-4-15,-10 13 1 0,6-10-5 16,3-1 1-16,7-7-5 31,8-1-2-31,3-7-3 16,15-6 1-16,-3-4 1 0,20-12 0 16,-5-5-5-16,15-15 1 15,-6-1-5-15,12-21 1 16,-7 6 6-16,1-9 3 15,-6 6 1-15,-9-3 1 16,-3 3 0-16,-18-3 1 0,0 6 0 16,-12-1 2-16,3 3 1 15,-12 3 1-15,6 3-7 16,0-1 0-16,0 3-12 16,10 3-5-16,-1-1-32 15,15 1-11-15,0 3-19 16,17-6-4-16,-2 2-26 15,24-2-42-15,-7 0 48 16</inkml:trace>
  <inkml:trace contextRef="#ctx0" brushRef="#br2" timeOffset="118021.1142">18793 14261 332 0,'0'-3'123'0,"-5"1"-66"0,-4-1-40 0,3 0 33 0,-3 3-19 31,0 3-3-31,0 0-7 16,3-1-4-16,-9 6-9 0,3 0-1 0,-6 3 0 15,3-1-1-15,0 6-1 16,1-2-1-16,2 4 2 16,3-2-5-16,9 8-3 15,0-3 1-15,12 3 0 16,-3-3-6-16,8 0-3 0,1-2 1 16,12-4 3-16,-6-1 3 15,3 2 4-15,-4-3 0 16,-5 5-1-16,-3-2 3 15,-9 3 0-15,0-3 14 16,-12 2 6-16,3-2-7 16,-9 8-2-1,0-6-4-15,-5 1-1 16,2-3-3-16,-9-3-1 16,3-2-3-16,-3-1-2 15,3-2-19-15,1-5-10 16,2-1-32-16,6-7-11 0,0 2-79 15,9-18-70 1,0 5 81-16</inkml:trace>
  <inkml:trace contextRef="#ctx0" brushRef="#br2" timeOffset="118406.6384">19008 14012 444 0,'-27'-10'167'0,"21"4"-90"0,-3 4-72 15,6-1 35-15,3 3-24 16,3 0-4-16,9 0-7 16,3 3-4-16,9-1 0 15,0 1-4-15,-1 2 2 0,1 3-1 16,-3 6-2-16,-3 9-2 16,-6 4-1-1,-3-1-5-15,-9 3 0 16,-6 1 4-16,-3-1 2 15,-9 0 6-15,6-11 2 16,0-2 0-16,-3-3-2 16,3-2 12-16,0 0 6 0,3-4-9 15,7 1-2-15,-1-2 1 16,11-1 5-16,1-2-5 16,9-1-2-16,9 1-3 0,6-3-3 15,2 0-4-15,4 0 0 16,0 0-29-16,-6 0-11 15,-4 0-52-15,-11-5-23 16,-3 2-48 15</inkml:trace>
  <inkml:trace contextRef="#ctx0" brushRef="#br2" timeOffset="119184.1287">19907 14028 380 0,'15'-24'143'0,"-7"9"-78"0,7-1-54 0,-9 10 34 15,3 1-15-15,-3 2 0 16,0 3-6-16,-3 3-3 0,-3 5-11 31,-3 5 2-31,-6 14 2 0,-6 10-3 0,-8 10-1 16,-13 6-9-16,-9 0-2 16,-5 0-5-16,2-5 1 15,6 2-6-15,7-8-1 16,8-10-2-16,6-11 1 15,6-2 2-15,3-9 5 16,6-7 3-16,6-3 4 0,6-3 9 16,12 1 3-16,12-1-2 15,8 0 1-15,13 1-3 16,-3 2 0-16,-1 0-5 16,-2 2-1-16,6 4-1 15,-4-1-2-15,-5-2-8 16,-9-3-3-16,-7-6-25 0,-5-4-9 15,-6-6-28-15,-3-5-9 16,-3-11-42-16,0-10-16 16,-6-3 25-1</inkml:trace>
  <inkml:trace contextRef="#ctx0" brushRef="#br2" timeOffset="119353.2667">20112 14044 316 0,'-12'0'118'0,"6"0"-64"0,-12 0-26 0,12 0 35 16,-3 8-22-16,1 11-8 15,-4 12-7-15,-3 14 0 16,-3 8-14-16,0 11 2 0,-3 18 2 16,-6 2-6-16,13-31-3 15,2-8-7-15,-3 16 0 16,3-11-31-16,0 11-12 0,0-10-110 16,0-4-50-16,3-5 56 15</inkml:trace>
  <inkml:trace contextRef="#ctx0" brushRef="#br2" timeOffset="121158.4543">20687 14071 176 0,'-18'-43'68'0,"18"27"-36"0,-6-5-9 0,3 11 24 0,0-4-15 16,0-4-4-16,-3 2-3 15,3 0 1-15,-3 3-14 16,0 2 4-16,0 6 4 0,-3 5-7 15,-3 11-2-15,-6 10-2 16,-3 16 1-16,-8 21-5 16,8-5-1-16,3-11 0 0,-6 35 2 15,6-11-1-15,-2 16 0 16,2-10-6-16,0 7 1 16,3-13 2-16,3 0 1 15,0-8-6-15,3-7 0 16,0-9-32-16,0-10-12 31,0-6-36-31,0-15-12 0,4-1-16 16</inkml:trace>
  <inkml:trace contextRef="#ctx0" brushRef="#br2" timeOffset="121374.0005">20112 14478 336 0,'-18'-29'126'0,"18"29"-68"0,-3-11-43 0,3 9 31 16,3-1-18-16,0 0-4 0,9 1-5 15,-3-1-3-15,12 0-8 16,-3 3 1-16,11-2 2 0,-2 2-4 16,15-3-2-16,-6 3-5 15,14-2 0-15,-8-1 0 16,9 0 0-16,-7 1-18 16,1-4-8-1,-6 1-39-15,-1 0-18 16,-5-1-81-1</inkml:trace>
  <inkml:trace contextRef="#ctx0" brushRef="#br2" timeOffset="121628.135">20895 13920 280 0,'-12'-3'107'0,"15"3"-58"0,-3 0-24 0,0 3 31 15,0 2-24-15,-3 6-7 16,0 7-7-16,0 9 1 16,0 10-11-16,-3 10-4 0,3-12-1 0,0-6-2 15,-3 10-1-15,0-7-2 16,0 3 1-16,3-6-26 16,0-3-11-16,0-2-32 15,0-8-13-15,0-3-51 16</inkml:trace>
  <inkml:trace contextRef="#ctx0" brushRef="#br2" timeOffset="121959.6384">21154 13920 272 0,'6'-13'101'0,"-3"-1"-54"0,0 17-35 0,-3-8 26 0,0 10-9 0,0 0 0 15,0 3-16-15,-3 3-6 16,-3 2-4-16,0 5-3 0,-3 1 3 16,-3 2 0-16,0 0 1 15,3 3-2-15,0-8-2 16,3-3 1-16,3 0 1 31,3-2-1-31,3 0 2 0,6-1 0 16,0 1 3-16,3-3-1 15,3-3 2-15,3-2-2 16,0-3 0-16,6-6-3 16,-1 1-2-16,4-3-8 15,-3-2-3-15,-3-4-36 16,-3 1-16-16,-3-3-85 16</inkml:trace>
  <inkml:trace contextRef="#ctx0" brushRef="#br2" timeOffset="122159.7339">21279 13901 232 0,'-24'6'88'0,"15"1"-48"0,0 4-3 0,6-6 36 15,-3 9-20-15,-3 4-8 16,0 14-7-16,-2 13-2 16,-1 5-19-16,0 3-6 0,0 0-3 15,3-3-7-15,0-2 0 16,3 2-21-16,0-2-7 31,-3-1-112-31,-3-4-91 16,-6-9 76-16</inkml:trace>
  <inkml:trace contextRef="#ctx0" brushRef="#br2" timeOffset="122713.6839">21705 14184 272 0,'-15'-10'101'0,"18"-1"-54"0,0 11-35 0,0 0 24 15,3-2-6-15,8-1 0 16,4 3-11-16,6-3-1 0,6 1-11 15,3-4-2-15,-1 4-1 0,4-6-2 16,3 0 1-16,8-3-2 0,1 3-1 16,-3 6-13-16,-7-1-6 15,-5 3-48-15,-6 0-18 16,-9 3-50 0</inkml:trace>
  <inkml:trace contextRef="#ctx0" brushRef="#br2" timeOffset="123261.2737">21958 13973 200 0,'-12'0'74'0,"9"0"-40"0,0 2-5 16,3-2 30-16,-3 3-23 16,0 2-10-1,-3 6-3-15,-3 2 1 16,0 8-12-16,-3 11 0 0,-3 5 1 15,-3 5-3-15,0 1 0 16,-2-4-4-16,-4 4-1 16,3-4-3-16,-3 1 1 15,6-3-2-15,0-5-1 0,1-6-2 16,14-7 1 0,3-6 3-16,6-2-1 0,8-6 2 15,4-2-4-15,6-9 0 16,3 1 1-16,3 0 0 15,-1-1 0-15,1 4 2 16,0 2-1-16,0 0-1 31,5 8 1-31,-2 5 1 0,-3 3 3 16,-6 5 2-16,-3 3 1 16,-10 5 2-16,-5 0 4 15,-15 3 1-15,-5 2-2 16,-7-2 2-16,-3 0-10 15,-3-3-3-15,-6 0 0 16,-8-5 1-16,-4-6-1 0,-5-7-2 16,2-6 3-16,0-5 0 15,4-8-4-15,8-5 1 16,3-3-9-16,6-5-4 16,7-3-7-16,5-2-2 0,9-4-21 15,6 1-8-15,6-5-44 16,9-3-18-16,14-3-7 15</inkml:trace>
  <inkml:trace contextRef="#ctx0" brushRef="#br2" timeOffset="123814.2803">22565 13989 264 0,'-3'0'101'0,"6"2"-54"0,0 6-26 15,0 0 28-15,-3 5-17 16,0 16-4-16,-3 8-7 0,-3 11-2 16,-3 8-10-16,-3 4-5 0,-6 15-3 15,0-1-1-15,0 0 2 16,3-11 3-16,1-10 2 15,2-8-3-15,3-5-3 16,0-11 2-16,3-8 0 0,0-8-4 31,3-7 1-31,3-9-5 0,0-13-1 16,0-10-4-16,0-9-1 16,0-2 1-16,0 0 4 15,-3 5 1-15,-3 9 0 16,-3 1 4-16,0 7 0 15,0 4-2-15,-9 6 2 16,-2 13-1-16,-1 5 0 0,-3 5 2 16,0 9 2-16,3 5 3 15,0-1 2-15,7-2 3 16,2 3 1-16,9-3-3 16,3-2 0-16,9-3-3 15,2-3 2-15,10-3-4 16,3-5-2-16,3-2 0 0,3-6 1 15,2-2-6-15,10-6 1 16,0-2-32-16,2-3-12 16,-2-5-82-1,-6-8-64-15,-6-6 69 0</inkml:trace>
  <inkml:trace contextRef="#ctx0" brushRef="#br2" timeOffset="124329.9461">23032 13994 264 0,'3'-5'99'0,"-6"5"-54"0,6-3-37 15,-3 3 21-15,6 0 9 16,-3 0 8-16,0 3-18 16,-3 2-6-1,0 0-13-15,-3 3 3 0,-3 5 3 16,-6 6-7-16,-6 2-4 16,-3 5-3-16,-5 4-1 15,2-4 2-15,0-2 1 16,3-6-4-16,3 1 1 15,0-6 0-15,10-2 0 16,-1-3 4-16,3 0 2 0,3-1 0 16,3-1 1-16,6-1-2 0,6 0 0 15,8 1-1-15,7-4 0 16,6 1-2-16,3-3 1 16,2 0 0-16,-2-3 1 15,-6 3-2-15,6-2-2 16,-7-1-2-16,-2-2 1 0,0-1-4 15,-6-2 1-15,-3-2-25 16,-7-1-10-16,-2 1-22 16,-6-1-7-16,-6 3-79 15,-3 0-36 1,0 3 93-16</inkml:trace>
  <inkml:trace contextRef="#ctx0" brushRef="#br2" timeOffset="124577.3912">23169 14012 312 0,'-6'11'118'0,"3"-3"-64"0,0 8-37 0,3 2 30 16,-3 6-14-16,-3 8-4 15,-3 8-13-15,-3 2-3 16,-3 5-7-16,1 6-4 0,-1 3-1 31,0 2-10-31,0 0-4 0,0 1-68 16,-3-9-29-16,0-3-39 16</inkml:trace>
  <inkml:trace contextRef="#ctx0" brushRef="#br2" timeOffset="129941.613">18234 15499 176 0,'-15'3'68'0,"15"-3"-36"0,-6 11-44 0,6-11 7 16,0 5 1-1,0 0 3-15,3 0 8 16,0 1 4-16,0-1-6 15,0 0 1-15,6 3 4 0,0-2-2 16,3 1 3-16,-3 1-4 16,3 0-2-16,-4 0 0 0,4 3 1 15,-3-3-3-15,3 2 0 16,0-2 1-16,0 11 2 0,0-6 6 16,3 3 4-16,-3-5-6 15,0-1-1-15,0-2 1 16,-4 0 4-16,1-3 1 15,-3 1 0-15,0-4 1 16,0 3 0-16,-3-2 0 16,0 0 0-1,0-1-2-15,0 1-1 16,0 0-5-16,0-3-3 16,0 0 0-16,3-8-1 15,0 2-2-15,9-9 1 16,-3 1-2-16,21-7-1 15,-7 0 1-15,13-11-1 16,-6 3 0-16,20-13 0 0,-5 5-14 16,11-8-5-16,-8 5-32 0,6 0-15 15,-10 9-67 1</inkml:trace>
  <inkml:trace contextRef="#ctx0" brushRef="#br2" timeOffset="130980.2373">19984 15568 208 0,'-9'0'77'0,"9"0"-42"0,0 0-43 0,0 0 12 16,0 3-4-16,0-3 2 15,3 5-1-15,0-2 2 16,3 5-2-16,-3-3-1 0,3 3 1 0,0 0 5 15,3 5 6-15,0-2 0 0,6 7 1 16,-3-2-5-16,2 0 0 16,-2-3-5-1,0 0-2-15,0 1 2 0,0-4 2 16,-3 1 0-16,0-1 2 31,0 1-2-31,0-3 2 0,-3 0 2 16,0-3 2-16,0 0-1 15,-3 1 1-15,0-4-2 16,0-2 0-16,0 6-1 16,0-4 0-16,0 1 0 15,-3-3 0-15,0 0 0 16,0 0 0-16,0 0 0 0,3 0 0 16,-1 0-2-16,1-3-1 15,0 1-1-15,3-4 0 16,0 1-2-16,6-8-2 15,-3 0 1-15,9-11-1 16,-3 5 0-16,12-10 2 16,-3 8-3-1,17-16 0-15,-5 5 3 16,12-10 3-16,-7 5-2 0,1-8 0 16,-6 5-3-16,2 0-1 15,-5 6 1-15,6 2 2 16,-10 3-3-16,4 0 0 15,-6 8 1-15,-3 2 0 16,-3 3 2-16,-3 1 1 0,-4 1-1 16,-2 4 1-16,-3 2-4 15,-3 0 0-15,0 0-28 16,-9 5-13-16,0 1-62 16,0 2-28-16,0 0 20 15</inkml:trace>
  <inkml:trace contextRef="#ctx0" brushRef="#br2" timeOffset="132070.1696">22175 15444 256 0,'-24'-6'96'0,"24"6"-52"0,-9-2-51 0,9 2 14 16,0 0 4-16,0 0 7 0,0 2-7 15,0 1-1-15,3 2-6 16,0-2 2-16,6 5 3 0,-3 0-3 16,6 5 2-16,-3-2 4 15,6 2 2-15,-3-2-7 16,8 2-4-16,-2 0 0 31,0 3 2-31,-3-3 0 0,3 0 2 16,-3-2 0-16,3 2 1 15,-4-2-2-15,1 5-1 16,0-1-3-16,-3-4-2 16,0 2 7-16,0-5 3 15,-3 0-1-15,-3 0 2 16,0-3-2-16,0 1 2 0,-6-1-2 16,6-2 0-16,-3-1-5 0,0 1-3 15,0 0 0-15,0-1-1 16,0-2 2-16,3 0 1 15,-1 0 1-15,4-5 2 16,-3 0-1-16,12-6 0 16,-3 3-3-1,9-10 1-15,3-1-2 16,11-7-1-16,-5 2 1 16,21-19-1-16,-10 9 0 15,22-14 0-15,-16 6 0 16,13-3 0-16,-15 5 0 15,20-5 0-15,-14 6 0 16,8-1 0-16,-11 6 0 0,2-3 2 16,-8 5-1-16,-6 3-1 15,-7 5 1-15,-2 3-1 16,-6 2 2-16,-3 1 1 16,-3 2-1-16,-3 3 1 15,-7 2-2-15,1 0 2 16,3 4-2-16,-3-1-1 0,-3 2 1 15,0-4-1-15,0 2-11 0,0-3-3 16,0 3-24-16,3-2-8 16,-3 2-36-16,6-3-15 15,-3 3-41 1</inkml:trace>
</inkml:ink>
</file>

<file path=ppt/ink/ink4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3:30:51.017"/>
    </inkml:context>
    <inkml:brush xml:id="br0">
      <inkml:brushProperty name="width" value="0.05292" units="cm"/>
      <inkml:brushProperty name="height" value="0.05292" units="cm"/>
      <inkml:brushProperty name="color" value="#92D050"/>
    </inkml:brush>
  </inkml:definitions>
  <inkml:trace contextRef="#ctx0" brushRef="#br0">6348 14430 244 0,'-47'-2'93'0,"47"2"-50"0,-21-21-30 0,18 15 24 15,-3-12-15-15,0 2-4 0,-3-16-7 16,3 6 0-16,-3-25-6 16,3 9-1-16,0-16 2 0,3 8-3 15,3-32 0-15,0 15-6 16,9-15 0-16,0 11 1 15,15-14 1-15,-3 14 1 16,18-3 0 0,-7 10-3-16,16 6 2 15,-6 10-4-15,23 6 1 16,-11 8 2-16,14 13 1 16,-11 5 3-16,5 18 1 15,-5 1-1-15,-1 15-2 16,-5-2 1-16,-3 8 1 0,-7-3 5 15,-8 24 4-15,-6-10-4 0,-6 28 1 16,-4-7-1-16,-14 10 3 16,-3-11-5-16,-6 25-1 15,1-11 4-15,-10 5 5 16,3-11-3-16,-15 6 2 16,3-13-3-16,-18-3 2 15,7-9-4-15,-13 1 1 0,9-5-7 16,-14-16-1-16,5-6 2 15,-8-7 1-15,8-3-4 16,-6-8-1-16,7 0-2 16,2-5 3-16,9-1-5 15,4-12 2-15,5 2-9 16,3-5-2 0,3 2-14-16,9-4-4 15,0 4-12-15,7-7-2 16,-1 4-9-16,12-4-5 15,-1 2-44 1</inkml:trace>
  <inkml:trace contextRef="#ctx0" brushRef="#br0" timeOffset="8960.2343">6840 13512 228 0,'-15'-24'85'0,"6"14"-46"0,0-6-46 0,3 8 14 0,-6-3-7 16,-3-2 0-16,-3-3 0 16,-3-7 0-16,-2 1 0 15,-4-9 6-15,-9 2 6 0,-6-1 7 16,-8 1 3-16,-13 6-3 16,1 1 1-16,-13 4-5 0,-8-1-1 15,-12 6 3-15,-3 3 1 16,-10 2-7-16,-11 2-2 15,0 6-5-15,-9 0-1 16,-6 8-1-16,3 5 1 16,-6 6-2-16,-2 15-1 15,-1 9-2 1,-6 12 1-16,0 6-1 16,3 11-2-16,-9 20 3 15,6 9 0-15,-2 5 1 16,-4 23 0-16,9 6-3 15,0 21 2-15,-3 6 1 16,21 18 0-16,3 10-3 16,3 19 0-16,9-8-1 0,15 24 3 15,17-13 0-15,19-6 1 16,14-26 0-16,15 0 0 0,15-16-3 16,12-24 2-16,24 14-1 15,18-22 0-15,12-21 0 16,8-24 0-16,4-18 4 15,14-11 3 1,0-13-2-16,7-10 0 16,-10-11 1-16,-5-9 0 15,2-7 0-15,-2-2 0 16,-7-4 0-16,-2-2 0 16,-13-8-2-16,1 0 1 15,-12-2 0-15,-7-1 3 16,-8 1 1-16,-3 2 1 0,-6 0 2 15,-3 3 1-15,-3-1-5 16,-6 6-2-16,0 0 0 16,-3-2 0-16,3 2-5 15,-6 0-1-15,0 0-15 16,6 0-4-16,-3 0-40 16,9 2-15-16,3 6-65 15</inkml:trace>
  <inkml:trace contextRef="#ctx0" brushRef="#br0" timeOffset="18287.498">4268 16648 288 0,'-12'-3'110'0,"12"3"-60"0,3-58-34 0,-3 45 29 16,6 20-24-1,0-1-6-15,18-14-4 16,-7 0 3-16,16-3-8 16,-6 6-3-16,9-3 0 0,-7 3 0 15,10-1 3-15,-6-1-3 16,9 7-2-16,-10 0 0 15,4 0-1-15,-6 0-38 16,0 0-14-16,-7 0-56 0,-5 0-21 16,-3 5 22-16</inkml:trace>
  <inkml:trace contextRef="#ctx0" brushRef="#br0" timeOffset="18757.4001">4312 16587 252 0,'-26'0'93'0,"26"0"-50"0,3 0-28 0,-3 0 24 16,9 2-10-16,-3 1-2 15,5 13 0-15,-2-3 2 0,6 3-15 16,-3 0 1-16,0 8 1 0,0-6-6 0,-3 19-3 15,0-5-4-15,-6 21-3 16,0-3 1-16,-6 8 1 16,0-10-1-16,-3 8-1 15,0-9 1-15,-6 3 1 16,3-5-1-16,0 0 2 0,0-10-2 16,0-3-1-16,3-6 5 15,0-5 1-15,3-2 0 16,0-6-1-16,3-5-3 15,9 0 1-15,0 0 0 16,15-8 1-16,-3 5-2 31,12-5-2-31,-7 0 1 0,10-5 1 16,-6-3-1-16,12 0 2 16,-7 0-2-16,7 3-1 15,-6-3-15-15,2 0-5 16,-8 0-41-16,-3 5-15 15,-3-2-82-15</inkml:trace>
  <inkml:trace contextRef="#ctx0" brushRef="#br0" timeOffset="20553.2725">4923 16706 280 0,'-12'16'104'0,"12"-16"-56"0,0 8-38 0,0-8 25 15,6 5-17-15,0-2-2 16,6 10-6-16,-3-3-1 16,8 17-5-16,-2-1-1 0,15 14 3 15,-6-11-3 1,9 16 0-16,-7-11-1 0,7 6 1 15,-3-5-18-15,3-4-4 16,-7-2-29-16,1-2-11 16,-3-6-71-1</inkml:trace>
  <inkml:trace contextRef="#ctx0" brushRef="#br0" timeOffset="20853.557">5313 16603 228 0,'-12'-14'85'0,"12"14"-46"0,-6-2 3 15,6-1 34 1,-3 6-23-16,0-3-10 16,0 2-10-16,0 1-4 15,-6 8-16-15,3-3 3 0,-9 10 2 16,3-2-6-16,-12 16-2 15,4-6-5-15,-4 22-4 16,3-11 0-16,-3 26-1 16,3-12-3-16,-6 4 2 0,7-2 1 15,-1 5 2-15,3-7-12 0,0-1-6 16,3-5-35-16,6-8-15 16,0-5-56-16,6-14-23 15,0-2 26 1</inkml:trace>
  <inkml:trace contextRef="#ctx0" brushRef="#br0" timeOffset="21348.123">5405 17150 340 0,'-3'11'129'0,"3"-11"-70"0,9 3-56 0,-6-3 28 16,3-8-18-16,0 5-4 15,3 3-4-15,0 0-1 16,5-8-2-16,-2-3 1 0,3-10 0 16,-3-3-1-16,0 11 1 0,0-3-2 15,-6 0 2-15,0 1-2 0,-6 1-1 16,0 9 1-16,-9 2 1 15,3 1-3-15,-6 7 0 16,3-2 1-16,-3 15 0 16,3 3-3-16,0-5 2 31,0 3 1-31,3 5 0 0,4-9 2 16,2 12 3-16,0-9 2 15,5 1 1-15,-2 0-2 16,9-4-1-16,-3-1-1 15,9-6 0-15,-3 2 0 16,6-7 2-16,-3-3-3 16,3-3 0-16,-4 0-6 0,1-4 0 15,-3-1-30-15,0 0-13 16,-3 0-53-16,-3-5-25 16,0-3-7-1</inkml:trace>
  <inkml:trace contextRef="#ctx0" brushRef="#br0" timeOffset="22086.0358">5822 16693 396 0,'-21'10'148'0,"21"-10"-80"0,-6-5-68 0,6 2 29 16,0 1-14-16,0 2 0 15,0-3-9 1,0 0-4-16,6 3-1 16,0 0-1-16,6-2 2 0,-3-1-1 0,8-2-1 15,-2 5-2-15,12 0 1 16,-6-3 3-16,6-2 1 15,-3 2-1-15,-1 0-2 16,-5 1 1-16,0 2 1 16,-3 0-1-16,-3 2-1 0,-3 1 1 15,-3 5-1-15,0 0 2 16,-6 0 1-16,0 0-4 16,0 5 1-16,0-2 0 15,0 10 2-15,0 3-3 16,3 7-2-16,-3-4 2 15,3 20 2 1,0-7 0-16,3-11-1 16,-3-5 1-16,2 5-1 15,1-2 0-15,0-4 0 16,-3-7 0-16,3 6 0 16,-3-7-3-16,3-1 2 15,-3-6 1-15,0-1 2 16,0 1 1-16,-3-2 1 0,0-4-2 0,-6 1 1 15,3 0 0 1,-9-1 1-16,0 1-5 0,-11-3-1 16,2 0-21-16,-9 0-8 15,3 0-15-15,-11 3-4 16,5-3-48-16,-15-3-21 16,6 0-7-16</inkml:trace>
  <inkml:trace contextRef="#ctx0" brushRef="#br0" timeOffset="23719.3064">6610 16714 156 0,'3'-48'60'0,"-3"48"-32"0,3-34-2 0,-3 31 23 16,3-15 0-16,-3 2 3 31,0 10-7-31,0 1-1 16,0 2-24-16,0 1 4 0,-3-3 0 15,0 5-4-15,-6 26-1 16,0-2-7-16,-2 18-2 16,-1-7-4-16,-6 31-1 15,3-11-1-15,-6 11 0 16,3-10-2-16,0 5-2 0,4-8 1 0,5 0 1 15,0-8-3-15,12 0 0 16,0-11 1-16,11-13 0 16,-2-2-3-16,9-19 2 15,-3 0 1-15,6-11 2 16,-3-2-1-16,0-3-1 16,-4 3 1-16,-2-11-1 0,-3 3 2 15,-9 0 1-15,0 7 10 16,-12 4 3-16,3 2-3 15,-15 10-3-15,4-2-3 16,-10 6-2-16,6-6-6 16,0 0 1-16,3 0-2 15,6 2-2 1,3-2-19-16,15 0-10 16,-3 0-41-16,18-10-17 15,-3 2-71 1</inkml:trace>
  <inkml:trace contextRef="#ctx0" brushRef="#br0" timeOffset="24156.9164">7051 16796 380 0,'-24'-8'143'0,"24"8"-78"0,-24-8-67 0,21 5 25 16,-9 6-12-16,3-3-1 31,-5 0-2-31,2 5 0 0,0-2-4 16,0 2-3-16,3 6 0 0,0-1-4 15,9 6 0-15,0-3 2 16,9 11 2-16,-3-8-5 16,9 8 1-16,-3-6-1 15,9-2-1-15,-4-2 1 16,10-4 0-16,-3 1 3 0,-3-1 2 15,-3 3 2-15,-3 3 1 16,-4-2 6-16,-11 4 4 16,0-5 4-16,-8 9 3 0,-1-7-7 15,-9 7-1-15,3-7-3 16,-9 7-1-16,3-7-8 16,-3-1-2-1,4-1-14-15,2-10-2 16,3-3-41-16,9-8-14 15,3 2-51-15,15-41-20 16,-3 4 21 0</inkml:trace>
  <inkml:trace contextRef="#ctx0" brushRef="#br0" timeOffset="24473.698">7238 16470 332 0,'3'0'123'0,"-3"0"-66"0,0 0-44 15,0 0 30-15,3 0-15 16,0 0-4-16,6 0-11 15,-3 0-6-15,6 0-4 16,-3 0-3-16,3 8 3 0,-3-2-2 0,6 9 2 16,-3 4-4-16,0 7-2 15,-3 1-5-15,-6-3-2 16,-1-3 5-16,-4 0 2 16,-1-2 16-16,-6-6 6 0,0 3 6 15,-3-6 4-15,3 1-6 16,3-3-4-16,0 0-11 31,9-6-5-31,0 1-2 0,12 2-1 16,0-2-3-16,5-3 2 15,-2 0-1-15,3-3 0 16,-3 1-31-16,9 2-15 16,-6 0-58-16,-3 8-22 15,-1-3-26 1</inkml:trace>
  <inkml:trace contextRef="#ctx0" brushRef="#br0" timeOffset="26230.7378">7905 16529 256 0,'6'-11'96'0,"-6"11"-52"0,9-11-27 16,-6 9 25-16,3-4-13 15,0 6-2-15,3-2-3 16,0 2 0-1,-3 2-13-15,0-2-4 0,-9 14-1 16,0-4-3-16,-6 22-2 16,0-3 0-16,-6 5 1 15,0-4-1-15,-3 12 2 16,0-5-4-16,-5 0 0 16,5-5 7-16,0 0 6 15,3-6 3-15,3-5 3 0,3-5-10 16,9 5-2-16,0-5-2 0,12-5 0 15,-3-1 0-15,21-10 0 16,-6 6-2-16,23-12-2 16,-8 6 1-16,6-10 1 15,-7-1 1-15,4 0 1 16,-6 1-27 0,-4-6-11-16,-5 0-49 15,-3 0-22-15,-6 0-44 16</inkml:trace>
  <inkml:trace contextRef="#ctx0" brushRef="#br0" timeOffset="26447.8376">8194 16526 316 0,'-21'10'118'0,"21"-10"-64"0,-6 11-39 0,6-11 29 16,-3 27-13-16,0-9-3 16,0 11-10-16,0-5-3 15,-3 26-9-15,0-7-2 0,-6 20 2 0,3-10-3 16,-2 5 0-16,2-8-3 15,0 3-3-15,3-2-14 32,3-6-4-32,0-6-38 0,9-10-14 15,0-2-70 1,6-24-40-16,-3 4 86 16</inkml:trace>
  <inkml:trace contextRef="#ctx0" brushRef="#br0" timeOffset="26885.7339">8679 16505 280 0,'-3'2'107'0,"3"-2"-58"0,0-8-48 0,0 6 19 15,0-4-5-15,0 1 1 16,3-5 3-16,-3-4 0 15,0 1-10-15,0-3 3 0,0 6 2 16,0-4-5-16,-3-7-3 16,0 8-3-16,-3-13 0 0,0 4-2 15,-3-1 2-15,3 1 11 32,-3 7 6-32,0 1-4 0,1 17-1 15,-1-3-3-15,-3 16 0 16,0-3-2-16,-3 22 1 15,0-6-2-15,0 29 0 16,3-8-5-16,-3 40-3 16,3-11 0-16,1 17 1 15,2-17-1-15,0 22-1 0,3-17-2 16,3-2 1-16,0-8-10 16,3-7-3-16,0-9-33 15,0-13-12-15,0-3-55 16,0-10-22-16,0-6 7 15</inkml:trace>
  <inkml:trace contextRef="#ctx0" brushRef="#br0" timeOffset="27101.3276">8310 16854 348 0,'0'-8'129'0,"0"8"-70"0,12-13-45 16,-9 10 31-16,12-2-23 15,-3 2-5-15,14-2-6 0,-2 5-2 16,9-3-5-16,-6-2-3 0,6 2 0 16,-7 1-1-16,4-4 2 15,-3 1-1-15,0 0-1 16,-4 2-32-16,-5-2-14 16,0 5-54-16,-9 0-24 15,-3 0-7-15</inkml:trace>
  <inkml:trace contextRef="#ctx0" brushRef="#br0" timeOffset="40195.6919">9001 16060 300 0,'6'0'112'0,"-6"0"-60"0,2-2-43 0,1 2 25 16,0 0-13-16,0 0-1 16,3 0-8-16,-3 0-2 15,3 0-6-15,0 0 2 0,0 2 0 16,-3 1 2-16,-3 7 0 15,0 1-4-15,-3 8-1 16,0-6-1-16,-9 16 1 0,3-3-2 31,-8 3-1-31,2-5 3 0,-3 0 0 16,0-3 7-16,3-5 4 16,3 3-7-16,6-6-2 15,6 0-3-15,15-2 1 16,-6-3-2-16,6-3-1 15,-3 0 1-15,12-5-1 16,-7 5 0-16,13-5 2 0,-6 0-23 16,6 3-11-16,-3 0-43 15,-1-1-17-15,-2 1-56 16</inkml:trace>
</inkml:ink>
</file>

<file path=ppt/ink/ink4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3:31:38.710"/>
    </inkml:context>
    <inkml:brush xml:id="br0">
      <inkml:brushProperty name="width" value="0.05292" units="cm"/>
      <inkml:brushProperty name="height" value="0.05292" units="cm"/>
      <inkml:brushProperty name="color" value="#92D050"/>
    </inkml:brush>
  </inkml:definitions>
  <inkml:trace contextRef="#ctx0" brushRef="#br0">6637 8467 160 0,'-15'-6'63'0,"15"6"-34"0,-3-15-16 15,3 12 19-15,3-5-9 16,0 0-4-16,9 8-4 16,-3 0-2-1,21-11-7-15,-6 3 0 0,11-2 1 0,-2 2-3 16,9-5-1-16,-9 2-1 15,2 1-2-15,-5-1 3 16,3-2 0-16,-6 5-6 16,-1 3 0-16,-2-1-41 15,-9 6-18-15,0 0-34 16</inkml:trace>
  <inkml:trace contextRef="#ctx0" brushRef="#br0" timeOffset="392.4806">6783 8356 128 0,'-12'2'49'0,"12"-2"-26"0,-15 8 2 0,15-8 20 16,-3 3-16-16,0-1-5 0,6 22-2 16,-3-5 0-16,3 7-11 15,0-2-2-15,0 5-2 0,0-5 1 16,-3 18 2-16,0-5-5 15,-3 24-1-15,0-8-4 16,-6 3-1 0,0-9 1-16,0 14 0 15,0-8 0-15,-2 8 2 16,2-11 16-16,0-5 9 16,0-5-10-16,3-8-2 15,0-6-7-15,6 8-3 16,0-4 0-16,6-9-1 15,-3-5-2-15,12-3 1 0,-3-3-4 16,11-7 0-16,-2-3 3 16,6 3 1-16,0-3-4 0,0-6 1 15,-4 1-38-15,4 2-14 16,-6 1-36-16,3 2-14 16,-3 0 7-1</inkml:trace>
  <inkml:trace contextRef="#ctx0" brushRef="#br0" timeOffset="692.6897">7072 8623 208 0,'-9'-6'77'0,"9"6"-42"0,0-7-17 0,0 4 25 16,3 3-22-16,0 0-6 16,3 3 3-16,0-1 5 15,12 9-12-15,-4-1-6 0,13 14-1 0,-6-3-3 16,9 27 2-16,-6-6 0 16,5 3 1-16,-5-5-5 0,0 2 1 15,-3-5-16-15,0-2-6 16,-3-4-29-16,-1-7-10 15,-2-3-47 17</inkml:trace>
  <inkml:trace contextRef="#ctx0" brushRef="#br0" timeOffset="992.9812">7471 8485 156 0,'-6'-24'57'0,"6"24"-30"0,-6-8 10 0,6 6 30 16,-3 4-20-16,3-2-9 16,-3 6-11-16,0-4-6 15,-3 22-11-15,0-5 0 0,-6 12 1 16,3-4-4-16,-9 28-2 16,3-7-2-16,-9 8-3 15,4-9 1-15,-10 12-1 0,6-9 0 16,-3 11 0-16,6-6-3 0,1-5 2 15,2-7-28-15,3 2-10 16,3-8-30-16,3-5-11 16,0-6-23-1</inkml:trace>
  <inkml:trace contextRef="#ctx0" brushRef="#br0" timeOffset="1393.9598">7518 9036 140 0,'21'-3'52'0,"-21"3"-28"0,24-5 5 16,-18 2 23-16,3 0-22 15,-3 1-8-15,6-4-12 0,-3 1-2 16,2-3-5-16,-2 3 0 0,3-24 1 16,-3 8-2-16,0 5 1 15,0 2-2-15,-3-1 2 16,-3 1-2-16,-3 4 2 15,0 2-2-15,-12 8 2 16,3 0-2 0,-12 16-1-16,3-3 3 15,-2 8 0-15,2-2 3 16,0 7 1-16,3 1 5 0,3-1 3 16,3-2 0-16,3 8 4 15,3-6-9-15,6-2-3 16,-3-3-2-16,15-5-1 15,-3-3-2-15,9-5 1 0,-3 0-2 16,6-13-1-16,-4-1 3 16,7-4 0-16,-6-1-26 15,3-2-9-15,-3 0-50 16,-1 0-22-16,-2-1 1 16</inkml:trace>
  <inkml:trace contextRef="#ctx0" brushRef="#br0" timeOffset="1958.2534">7878 8382 348 0,'-14'0'129'0,"14"0"-70"0,-3 3-58 0,3-3 25 15,3 0-21-15,-1 0-2 16,4 0-2-16,0 0 1 16,12 0-1-16,-3 0-3 0,9 0 1 15,-6 0 3-15,9 0 3 0,-4 0-2 16,4 0-2-16,-6 0-3 16,3-3 1-16,-6 3 1 15,0-3 0-15,-4 3-3 16,1 0 2-16,-3 0 3 15,-3 3 1-15,-3 0-1 16,0 13-2 0,0-3-2-16,-6 13 1 15,0-5 1-15,0 16 0 16,0-5 0-16,3 26 2 16,0-7-1-16,0 7-1 15,0-8 1-15,-3 6-1 16,0-9 2-16,3 9 1 0,-3-8 5 15,3-9 5-15,-3-7-7 0,3 0-1 16,0-6-1-16,0-2 2 16,0-6 1-16,-3 6 1 15,0-5-2-15,0-17 1 16,0 1-4-16,-6 5-2 16,3 0 0-16,-9-3 1 15,0 1-3 1,-12-4 0-16,3 1-21 15,-11-6-8-15,5 3-23 16,-9 3-8-16,6 0-92 16</inkml:trace>
  <inkml:trace contextRef="#ctx0" brushRef="#br0" timeOffset="3932.7065">8965 8319 240 0,'-3'-16'90'0,"3"16"-48"0,0-16-18 0,0 13 27 0,0-2-11 15,0 2-3-15,0 1-8 16,0-1-4-16,0 3-13 15,0 0 1-15,-3 8 3 0,0-3-4 16,-6 14-2-16,0-3-3 16,-15 31-2-16,6-10 1 15,-11 21 3 1,5-10 5-16,-6 29 1 16,3-11-4-16,-3 8-1 15,7-11-4-15,-1 6 1 16,3-11-4-16,3 11 0 15,3-11-6-15,6-2 0 16,3-8-1-16,6-14 2 16,0-5-1-16,12-24 1 0,0 1-3 15,15-14 1-15,-6 0 0 0,9-16 2 16,-4 3 1-16,1-3 3 16,-3 3-1-16,-9-8-1 15,0 2 3-15,-9-4 2 16,-3 4-2-16,-9-5 0 15,0 6-1 1,-12 2-2-16,3 3 1 16,-3 5-1-16,3 3 0 15,0 0 0-15,4 2-14 16,-1 3-3-16,3 3-24 16,6 7-11-16,0 1-24 15,15 2-7-15,-3 1-40 16,17-1-36-16,-2 0 65 15</inkml:trace>
  <inkml:trace contextRef="#ctx0" brushRef="#br0" timeOffset="4347.7382">9236 8731 308 0,'-6'0'115'0,"6"0"-62"0,-12 0-29 0,12 0 33 0,-12 3-22 15,3-3-5-15,-6 5-14 0,3 0-3 16,-6 11-7-16,3-2-2 0,-2 9 0 15,2-1 0-15,-3 7 0 16,3-6-5-16,0 1 1 16,3-3 0-16,6 3 0 31,3-5-3-31,3 2 0 0,0-5-1 16,9 2 3-16,-3-2 0 15,12 0 3-15,-3-3-1 16,12-2-1-16,-6 0-2 15,5-4 1-15,-5 1 1 16,0 0 0-16,-3 0 6 16,-3 3 4-16,-3-3 6 0,-9 8 2 15,-3-3-5-15,-9 5 0 16,0-2-13-16,-9 3-2 16,3-3 7-16,-9 0 4 15,3-3-7-15,-5-5 0 16,5-3-18-16,-3-8-4 15,3 3-17-15,3-8-6 0,0 0-24 16,6-5-9-16,4 0-79 16</inkml:trace>
  <inkml:trace contextRef="#ctx0" brushRef="#br0" timeOffset="4916.6866">9420 8446 312 0,'0'-11'118'0,"0"11"-64"0,3-29-32 0,0 24 31 16,0-1-11-16,0 1-2 16,0 2-14-16,0 1-6 15,3-1-11 1,0 0-2-16,6 3 0 0,-3 0-3 16,9 0-1-16,-3 0-1 0,2 3 1 15,-2 0 2-15,-3 5 4 16,-3 0 2-16,-6 7 3 15,-3 1-3-15,-9 8-1 16,3-5-4-16,-9 7 1 16,3-2-4-16,-5 0 0 15,2-3-1-15,-6 0-2 0,3-2 3 16,0-4 0-16,3-1-4 16,3-4 1-16,3 1-2 15,6-3-2-15,1-3 3 16,7-2 0-16,1-1 1 15,6 1 0 1,-3-3 0-16,9 0 0 16,-3 0 2-16,15-3 1 15,-6 1-4-15,5-1 1 16,-5 0-16-16,0 1-4 16,-3-1-21-16,-6 3-7 15,-3 0-23-15,-6 0-10 16,-3 0-84-16</inkml:trace>
  <inkml:trace contextRef="#ctx0" brushRef="#br0" timeOffset="6264.3038">10138 8628 196 0,'-3'-11'74'0,"3"11"-40"0,3-10-2 0,0 7 30 0,0-5-19 16,0 3-4-16,0-3-10 15,-1 3-4-15,1 0-13 16,0-1 3-16,-3 6 3 0,0 0-6 16,-3 6-2-16,0-4-3 0,-5 9 0 15,-1-1-4-15,-9 14-2 16,3-5 0-16,-12 12 1 15,6-1-1-15,-6-1-1 16,7-3 3-16,-7 8 2 16,6-4 4-16,3-7 5 15,0-1-4 1,3-4 0-16,4-2-4 16,5-3-1-16,0 0-3 15,12-2-2-15,-3-3 1 16,20-5 1-16,-2-1-1 0,21-7 2 15,-3 0-2-15,5-6-1 16,-5 3 1-16,11-5 1 16,-5 0-12-16,6 2-6 15,-10 0-20-15,1 6-7 0,-6 0-29 16,-9-6-11-16,-4 3-60 16</inkml:trace>
  <inkml:trace contextRef="#ctx0" brushRef="#br0" timeOffset="6517.2895">10310 8625 252 0,'-15'-2'96'0,"15"2"-52"0,-9-3-10 0,9 3 34 16,-3 0-20-16,0 0-7 15,1 3-13-15,-1-1-4 16,-3 12-13-16,3-4-2 0,-6 17-2 0,3-3-3 15,-9 23-3-15,3-5 0 16,-6 14-1-16,3-8 0 16,-3 18 0-16,3-5-22 0,1-3-8 15,2-11-29-15,6-2-13 16,0-7-80 0</inkml:trace>
  <inkml:trace contextRef="#ctx0" brushRef="#br0" timeOffset="7667.1626">10751 8414 188 0,'-12'-16'71'0,"12"16"-38"0,12-13-12 16,-9 10 22-16,0-2-15 15,0-1-5-15,0-2-3 16,0 1 1-16,3-7-11 16,0 1-1-16,0 0 1 0,-4 2-2 15,1-2 1-15,0 2 1 0,-6 4 4 16,0-1-2-16,-2 0 3 15,-1 2-2-15,0 1 2 0,0 0-4 16,0 2 1-16,0 0-1 16,-3 6 3-16,3 0-7 15,-3 7-2-15,3-2-1 16,-3 8 0-16,0-3 0 16,-3 27 0-1,3-3 2-15,-6 19 1 16,1-9-3-16,-4 33-1 15,3-12-1-15,-3 9 1 16,0-11-2-16,0 8-1 16,3-10 1-16,3 15-1 15,1-15 0-15,2-6 0 16,0-8-16-16,3-5-4 0,3-8-34 16,0-5-15-16,0-5-55 15,3-14-58-15,0-3 59 16</inkml:trace>
  <inkml:trace contextRef="#ctx0" brushRef="#br0" timeOffset="7936.8974">10417 8760 332 0,'-14'-5'123'0,"14"5"-66"0,5-5-42 15,-2 2 29-15,3 0-18 16,0 1-2-16,12-3-5 15,-3 2-1 1,12-2-9-16,-6-1-1 0,6 1 2 16,-4 0-6-16,7-3-2 15,-3 3-1-15,12-3-1 16,-7 2 0-16,4 1 2 16,-3 0-14-16,0 2-7 15,-7 0-19-15,1 1-6 16,-3-1-32-16,-3 0-12 0,-3 3-50 15</inkml:trace>
  <inkml:trace contextRef="#ctx0" brushRef="#br0" timeOffset="8389.6953">11278 8255 304 0,'-3'3'112'0,"3"-3"-60"0,-3 5-45 0,3-5 26 16,0 5-12-16,0 1-2 31,0 4-11-31,0 1-3 16,0 2-3-16,0 0 1 0,-3 19 2 0,0-8-33 15,0 10-13-15,0-5-70 16,3 6-69 0,0-6 58-16</inkml:trace>
  <inkml:trace contextRef="#ctx0" brushRef="#br0" timeOffset="12402.6273">6846 7676 208 0,'50'39'79'0,"-50"-39"-42"0,78 35-45 15,-67-33 10-15,40 22-6 0,-6-5 3 16,41 23-2-16,81 45 1 16,8 1 2-16,10-4-3 0,11 12 2 15,1 4 1-15,5 1 2 16,-2-6-3-16,5 8-2 15,-6-2 4-15,1-1 1 16,-7-7-3 0,-5 7-1-16,-7 6 1 15,-79-50 0-15,-16-9 1 0,36 14 0 16,-15-11-3-16,18 17 2 16,-18-12-10-16,9 11-5 15,-17-10-63 1</inkml:trace>
  <inkml:trace contextRef="#ctx0" brushRef="#br0" timeOffset="13105.845">7069 9686 244 0,'18'-23'90'0,"-18"23"-48"0,71-45-51 15,-59 37 12-15,24-13-4 16,-4 5 2-16,25-16-2 15,-9 3 0-15,32-29 1 0,-12 7 0 0,40-25 0 16,-16 9 0-16,36-25 0 16,-15 12 0-16,36-31 0 15,134-98 0-15,-144 109 0 16,-19 15-3-16,37-26 2 16,-23 16 1-16,36-24 0 15,-30 18 0 1,26-18 2-16,-26 19-1 15,27-9-1-15,-27 16-21 16,9-12-9-16,-18 17-42 16,0 6-41-1,-21 11 38-15</inkml:trace>
  <inkml:trace contextRef="#ctx0" brushRef="#br0" timeOffset="34671.5183">6709 10655 296 0,'-21'-3'110'0,"21"3"-60"0,0 3-32 16,0-3 28-16,3 0-15 16,0 0-6-16,9-3-6 31,-3 0 0-31,14 1-10 0,-2-1 1 0,9 1 1 15,-3-1-6-15,6 3-1 16,-7 0-2-16,4 0-2 16,-3 0 3-16,3 0 2 15,-7 0-2-15,10-3 0 16,-6 1-12-16,0 2-7 16,-3 0-22-16,-7 0-9 0,1 0-19 15,-6 2-7-15,-3 1-61 16</inkml:trace>
  <inkml:trace contextRef="#ctx0" brushRef="#br0" timeOffset="35240.8407">6694 10689 228 0,'-6'-5'88'0,"6"5"-48"0,6-5-27 0,-3 2 22 16,0 0-7-16,0 1-2 16,6-1-6-16,0 0 0 15,2 3-11-15,1 0 6 0,0 6 2 16,0-4-5-16,0 9 1 15,3-1-4-15,-6 12 0 0,0-4-1 16,-3 19 2-16,0-5-3 16,-9 8-2-16,0-3-2 15,-9 16 0-15,3-8-2 16,-9 23-1-16,3-9 1 16,-3 1 1-16,3-9-3 0,-2 2 0 31,2-8 3-31,3-3 1 15,0-8 3-15,3-2 1 16,0-5-3-16,3-4-3 16,3-4 0-16,6-1 1 0,0-4 3 15,15-4 2-15,-3-2 1 16,20-3 0-16,-2-2-2 16,12-3-1-16,-9 0-3 0,5 0-2 15,-5 0 1-15,12 0 1 16,-10 0-1-16,4 0-1 15,-6 0-8-15,-4 0-5 16,-5 0-29-16,-3 0-10 16,-3 0-35-16,-9-5-12 31,0 2-34-31</inkml:trace>
  <inkml:trace contextRef="#ctx0" brushRef="#br0" timeOffset="35790.4045">7099 11007 248 0,'-9'18'93'0,"9"-18"-50"0,0-5-33 0,0 2 25 0,0 3-10 0,0 0-2 15,3-5-2-15,0 0 1 16,0 5-12-16,0 0 14 0,-1-3 6 16,1 0-4-16,0 3-3 15,0 0-7-15,0 3-2 16,-3 0-4-16,6 2 1 16,0-2-6-16,6 5-1 0,-3-1-2 15,9 9-2-15,-3 0 1 16,6 8 1-16,-3-3-1 15,2 14-1-15,-2-6 1 16,3 8 1-16,-3-5-1 16,0 2-1-16,-3-5-13 31,0 0-6-31,-4-5-30 0,1-3-11 16,0-2-35-16,0-6-13 15,-3-3-19 1</inkml:trace>
  <inkml:trace contextRef="#ctx0" brushRef="#br0" timeOffset="36159.9472">7584 10721 256 0,'-3'-5'96'0,"3"5"-52"0,-3-3-18 0,3 0 29 0,-3 3-20 16,0 0-7-16,0 0 2 15,0 0 5-15,-3 6-18 16,3-1-3-16,-6 6 0 0,3-1-2 16,-9 22 3-16,3-6-4 15,-6 14 1-15,4-6-5 16,-16 17-2-16,3-9-2 0,-9 24 0 15,3-10-2-15,-5 2-1 16,5-8 1-16,0-2-1 16,7-6 0-16,2-5 2 15,3-5-28-15,9-6-11 16,0-2-26-16,12-11-9 16,0 1-32-16,15-12-13 0,-3 1 2 15</inkml:trace>
  <inkml:trace contextRef="#ctx0" brushRef="#br0" timeOffset="36643.6026">7491 11208 300 0,'0'0'112'0,"0"0"-60"0,6 0-32 16,-3 0 32-16,3 0-21 15,-3 0-5-15,12-3-5 16,0 3 1-16,3-5-12 15,-3 0-6-15,6-3-2 0,-3 2-2 16,2-4 0-16,-2 2 2 16,0-5 1-16,-3-1-1 0,0 4-2 15,-3-1 1-15,-3 1 1 16,0 2-1-16,-6-3 2 16,0 3-2-16,-9 3-1 15,3 0 1-15,-9-1-1 16,3 1-3-16,-6 5 2 15,3 0 1 1,-6 8 0-16,3 0 0 16,-3 10 0-16,4-2 0 0,-1 11 0 15,3-4 0-15,3 7 2 16,3-4 1-16,9 8 1 16,0-4 0-16,6-4 2 15,0-2 1-15,9-6 1 16,-4-2-2-16,7-5-1 0,-3-1-1 15,3-7 0-15,-3-3 0 16,0-5 0-16,-3 2-2 16,-1-5-2-16,-2 3-17 15,0 0-6-15,-3-1-53 16,3 4-20-16,-3-1-72 16</inkml:trace>
  <inkml:trace contextRef="#ctx0" brushRef="#br0" timeOffset="37682.5726">8093 10681 304 0,'-15'8'112'0,"15"-8"-60"0,-3-5-39 0,3 2 30 0,3 3-20 0,0 0-2 16,3 3-7-16,0-3 1 15,6 3-8-15,0-1-2 0,5 1 1 16,-2-1-3-16,6-2 0 16,-3 0-1-16,6 0 1 15,-6 0-2-15,14-2-1 16,-5-1 1-16,6-2 1 0,-6 2-1 16,-3 1-1-16,-4-1 1 15,-2 3 1-15,-3 0 1 16,-3 3 3-16,-3-1-5 15,-3 1-1-15,0 0 0 16,-6 7 2-16,0-2-3 16,0 11 0-1,0-4 1-15,-3 12 2 16,0-3-1-16,0 13-1 16,0-5-2-16,0 5 1 15,0-8 1-15,3 13 2 16,0-5-3-16,3 13-2 15,0-7 2-15,3 10 0 0,0-8 3 16,0-3 3-16,-3-5-4 0,3 0-1 16,-3-5 0-16,3-3 2 15,0-5 3-15,-3-3 4 16,0-3 0-16,0-4 2 16,-1-1-2-16,-2-5 2 15,0 0 0-15,-2-6 1 16,-1 1-4-1,-9-3 0-15,3 0-5 16,-12 0 0-16,3 0-1 16,-12 0 1-16,6 0-2 15,-8 0-1-15,5 0-13 16,-9 3-4-16,6-3-2 16,-5 2 1-16,2 1-25 15,-6 0-10-15,7-1-65 0,-1 1-26 16,6 2 15-1</inkml:trace>
  <inkml:trace contextRef="#ctx0" brushRef="#br0" timeOffset="38537.7653">9260 10538 208 0,'-6'-21'79'0,"6"21"-42"0,6 11-21 0,-4-11 24 16,-2-16-8-16,0 3 1 16,0 2-5-16,0 1 0 15,0 7-16-15,0 0 9 0,0-2 5 16,0 0-8-16,-2 5 0 16,-1 0-4-16,-9 23-1 15,3-1-1-15,-12 12 0 0,3-5-4 16,-6 32 0-16,3-11-3 15,-8 16 2-15,5-10 2 16,-9 29 2-16,6-17 1 16,-8 9 0-16,5-13-2 15,-3 4 1-15,0-9-6 0,12-1-1 16,4-11-2-16,8-2-2 16,0-8 1-16,15-5-1 15,0-3-3-15,14-10 0 0,-2-1 4 16,9-15 1-16,-6 0-7 15,12-11-2-15,-7-3 10 16,10-15 5-16,-6 5-3 31,0-9-3-31,-3 4-1 0,-7-3 1 16,-2 5 3-16,-12 0 2 16,0 3-3-16,-15 3-1 15,0 2-1-15,-9-3 1 16,4 3-2-16,-4 3 2 15,3 2-4-15,0 4 0 16,3-1-1-16,0 0 0 0,3 2-16 16,0 4-8-16,3-1-15 15,3 0-7-15,0 3-14 16,6 0-4-16,0 0-41 16,9 0-19-16,-3 0 14 15</inkml:trace>
  <inkml:trace contextRef="#ctx0" brushRef="#br0" timeOffset="39300.5041">9551 11181 300 0,'-12'-5'112'0,"12"5"-60"0,-3-8-36 0,3 5 29 31,0 1-11-31,0 2-2 16,-3 0-10-16,0 0-1 16,-3 0-12-16,0 0-1 0,-2 0 2 15,-1 0-6-15,0 2-2 16,0 1-1-16,-3 8 1 0,3-1 3 15,-3 1 2-15,0-1-6 16,0 14 0-16,0-3-1 0,3 3 2 16,0-3-1-16,3 3-1 15,1-5 1-15,5-9-1 16,0 1-3-16,5 5 0 16,1-3 2-16,3-2 0 15,0-4 1-15,6 1 2 16,0 0-3-1,9-5 0-15,-3 0-1 16,6-1 0-16,-4 1 4 16,4 2 1-16,-6-2-1 15,0 2 1-15,-3 0 0 16,-6 3 1-16,-1 0 9 16,-8 6 3-16,0-4-3 0,-9 9 0 15,3-6-4-15,-11 0 2 16,2-2-4-16,-9-1-2 15,3-2-5-15,-3-2 0 16,3-1 0-16,-8-5 2 16,5 0-1-16,-3-3-1 15,3 1-13-15,-3-6-6 0,6 2-8 16,3-2-3-16,4 3-15 0,2-3-4 16,3 0-27-16,6 0-11 15,0 0-56 1</inkml:trace>
  <inkml:trace contextRef="#ctx0" brushRef="#br0" timeOffset="40122.0369">9742 10774 212 0,'-6'-3'79'0,"6"3"-42"0,0-5-8 16,0 2 28-16,0 1-16 16,0-1-4-16,0 0-8 15,0 1-4-15,0-1-13 16,0 0-3-16,6 1-2 0,-3-1-1 0,6 0 1 16,0 1-4-16,-1 2-2 15,1 0 0-15,0 2 1 16,0-2-1-16,3 3-1 15,-3 0 3-15,0 2 0 16,0 0 7-16,0 9 6 0,-3-4-6 31,-3 6-1-31,0-3-3 0,-3 6-1 16,0-3-1-16,-3 7 0 16,0-1-2-16,-3 1 1 15,0-4 2-15,-6-1 2 16,3-2-1-16,0-2-1 15,0-4-3-15,3 1 1 16,0-3-2-16,3 0 2 0,0-3-2 16,6 0-1-16,0-2 1 15,6-1 1-15,-3 1-1 16,6 0 2-16,-3-3-2 16,6 0-1-16,-3 0 1 15,6 0-1-15,-3 0 2 16,5 0 1-1,-2 0-1-15,0-3-2 16,-3 3-10-16,-3 3-6 16,0-3-19-16,0 0-7 15,-3 0-36-15,-3 0-12 16,-3 0-57 0</inkml:trace>
  <inkml:trace contextRef="#ctx0" brushRef="#br0" timeOffset="47497.515">10325 10999 156 0,'-12'-3'57'0,"12"3"-30"0,-9-8 21 0,9 6 33 16,-3-4-3-16,0 4-1 0,0-4-17 15,0 4-5-15,-3-4-31 16,3 1 1-16,-2 10 3 0,2 1-10 15,0-1 0-15,0-2-10 16,6-1-5-16,-3 1-2 16,8 0 1-16,-2-1-1 15,12-12 2 1,-3-1-2-16,9 14-1 16,-3-1 3-16,9-4 0 15,-4-1-1-15,4-8-2 16,-3 1-6-16,-3 2-1 15,-3 0-10-15,-1 3-4 0,-2-1-9 16,-3 1-4-16,-3 2-12 16,-3 1-6-16,0-1-21 0,-6-2-6 15,-3 2-55 1</inkml:trace>
  <inkml:trace contextRef="#ctx0" brushRef="#br0" timeOffset="48151.3289">10325 10758 212 0,'-6'-5'82'0,"6"5"-44"0,0-6-18 15,0 4 27-15,3-1-12 16,-3 3-2-16,3 0-6 16,0 0 0-16,3 5-15 15,-3-2 2-15,3 5 0 16,0 0-3-16,0 10 1 15,0-2-3-15,-3 13 2 16,-3-5-6-16,-3 16-1 16,0-8 0-16,-6 7 0 0,3-4-2 15,-3-1-2-15,0-5 1 16,0 0 1-16,0-2-3 16,3 15 0-16,0-5 1 0,0-5 2 15,3-6-3-15,0-7-2 16,0-3 4-16,3-24 1 15,0 0-3-15,6 13 1 16,0 0 0-16,12-12 0 16,-3 1 0-16,9 1 0 15,-3 0 0 1,9-1 2-16,-7 4-3 16,10-1 0-16,-6 0 1 15,0 1 0-15,-6-1 0 16,-1 8 2-16,-2-2 8 15,0 10 3-15,-3-2 0 0,-6 15 0 16,0-4-5-16,-6 9 0 16,0-4-1-16,-3-1 1 0,0-2-2 15,-12 0 1-15,3-3-2 16,-18 0 0-16,6-2-1 16,-17-9 0-16,5 1-2 15,-6-11 1-15,6 0-4 16,-8-5-2-16,5-1-1 15,-3-2 3-15,7 3-2 0,2-3 1 32,3 0-16-32,6 0-8 15,3 3-17-15,12 0-6 16,3-1-16-16,15-7-4 16,-3 3-64-1,9-1-38-15,-3 3 79 16</inkml:trace>
  <inkml:trace contextRef="#ctx0" brushRef="#br0" timeOffset="48936.861">11040 10485 232 0,'-3'-34'88'0,"3"34"-48"0,3 13-27 0,-3-13 22 16,2-8-7-16,1 3-2 0,0 16 1 15,0-3 0-15,3 13-14 16,-3-3-3-16,-3 22 0 0,0-6-4 16,0 22 2-16,0-8-1 15,-3 15 3-15,-3-7 4 0,0 4 1 16,3-4-6-16,-2-8-1 31,-1-6-4-31,0 24-3 16,0-10-3-16,3-9 1 15,0-7 1-15,3-6 2 0,0-5-1 16,3-18 2-16,0-3 0 16,-3-24 1-16,0 3 0 15,0-8 0-15,0 5-2 16,-6-5-2-16,0 5 1 0,-6-3-1 15,3 3 0-15,-9 3 0 16,3 3 0-16,-6 2 2 16,3 2-3-16,-8 14 0 15,5-2 1-15,-3 15 0 16,6-3 2-16,0 3 1 16,3-2 1-16,4 15 0 0,-1-5 0 15,6-2 0-15,0-3 0 16,9-3 0-16,0-3 2 0,9-2 1 15,-1-2-1-15,7-4-1 16,-3 1-6-16,6-3 1 16,-3-3 2-16,3-2 1 31,-3-1-1-31,-1 1 1 16,-2 0-13-16,0-14-6 0,0 0-18 15,-3 3-8-15,-3 3-44 16,-3-3-18-16,0 0-40 15</inkml:trace>
  <inkml:trace contextRef="#ctx0" brushRef="#br0" timeOffset="50536.0844">11447 10374 200 0,'-3'-5'77'0,"3"5"-42"0,0-8-1 0,0 5 29 31,0 1-15-31,0-1-4 16,0 1-9-16,0-1 0 15,3 0-19-15,-3 1 6 0,0 4 5 0,0 1-6 16,0 2-2-16,0 0-5 15,0 14-1-15,0-3-5 16,0 10-3-16,0-2-2 16,0 11-3-16,0-6 1 0,0 5 1 15,0-2-19-15,0 5-6 16,0-5-39-16,0 7-15 16,0-7-92-1</inkml:trace>
  <inkml:trace contextRef="#ctx0" brushRef="#br0" timeOffset="96316.4484">11929 10694 192 0,'3'-2'71'0,"-3"2"-38"0,0 0-17 0,0 0 24 15,0 0-21-15,0 0-5 16,0 2 11-16,0 1 7 16,-3 5-16-16,1-3-6 0,-1 6-3 15,0 0-2-15,-3 12 2 16,0-4-2-16,-3 10 0 16,0-5 5-16,-6 8 6 0,3-3-6 15,-6 2-3-15,3-4-4 16,-3-1 0-16,4-2 0 15,-1-3 3-15,3-2-1 16,3-3 2-16,0-3-6 0,3-3-1 16,3-2 0-16,6-2 0 31,0-1 0-31,3-2 0 0,0-1-3 16,9-2 2-16,0 0 1 15,5-2 2-15,-2-1-1 16,15 0 2-16,-6 1-4 15,9-4 0-15,-4 1 1 16,4 2 2-16,-6 1-3 16,2-1 0-16,-2 1 1 0,-3-1 2 15,0 0-3-15,-6 3 0 16,-3 0-12-16,-4 0-7 16,1 0-9-16,-3-5-3 15,-3 0-13-15,-3-1-4 16,0 1-40-1,-3-6-46-15,0 4 45 0</inkml:trace>
  <inkml:trace contextRef="#ctx0" brushRef="#br0" timeOffset="96661.2834">12081 10708 200 0,'-6'-11'74'0,"6"11"-40"0,-3-8-22 16,3 6 19-16,0-1-1 15,0 0 2-15,0 1-6 16,0-1-2-16,0 3-13 16,0 0 2-16,-3 5 3 0,0 1-4 0,0 9-2 15,0-1-3-15,-2 20 0 16,-1-5 0-16,-3 19 1 15,0-9-2-15,-3 12-1 16,3-9-6-16,0 0-1 16,3-7 3-16,0 12 3 15,0-7-3 1,3 5-1-16,0-5-2 16,0-1-2-16,0-4-13 15,0-6-4-15,0-3-27 0,6-12-9 16</inkml:trace>
  <inkml:trace contextRef="#ctx0" brushRef="#br0" timeOffset="97321.8659">12501 10570 164 0,'-15'-21'63'0,"15"21"-34"0,-6-24-25 0,6 19 13 16,-6-3 1-16,3 0 1 15,-3-3 1-15,3 3 2 16,0 1-12-16,0-1 8 0,-3 5 4 0,0 0-2 16,0 9 0-16,4-1-7 15,-7 13-3-15,0-2-1 16,0 16-1-16,0-6-2 15,0 17 1-15,3-6-4 16,0 18-2-16,0-7 0 16,0 13-1-16,0-11 0 0,0 11 2 15,0-11-1-15,0 6-1 16,3-9 1-16,-3 1-1 16,3-6-3-16,0-2 0 15,0-5-20-15,0-6-8 16,0-6-28-16,0-4-13 0,0-3-34 31</inkml:trace>
  <inkml:trace contextRef="#ctx0" brushRef="#br0" timeOffset="97622.3427">12180 10914 172 0,'-12'-11'66'0,"12"11"-36"0,-3-13 4 0,3 11 29 16,0-1-26-16,0 0-7 15,3 1-13-15,0-1-3 16,6 0-8-16,-1 1-4 0,4 2 1 16,0 0-4-16,6 0 0 15,-3 0 1-15,9 0 0 16,-3 0 2-16,8-6 1 15,-5 4-4-15,6-1 1 16,-3 3-18-16,3-2-5 16,-7-1-18-16,4 0-6 15,-3 1-48 1,0-4-34-16,-3 1 56 0</inkml:trace>
  <inkml:trace contextRef="#ctx0" brushRef="#br0" timeOffset="98053.6806">12677 10708 136 0,'-3'-8'52'0,"3"8"-28"0,0-11-8 16,0 9 18-16,3-12-16 16,0 1-7-16,0-3-7 15,0 3-4-15,2-6 1 16,1 4-4-16,0-4 2 0,0 3 1 31,3-2 0-31,-3 2 2 0,9-5 1 16,-3 2-4-16,3 3 1 15,-3 3 0-15,0 8 0 16,0-1 0-16,0 6 2 16,-1 0-6-16,1 8 1 15,-3 0 7-15,-3 8 5 0,0-3 7 16,-3 9 2-16,0-4 4 0,-3 3 1 15,0-2-1-15,-3-1-2 16,0-2-4-16,-6 0 0 16,0-3-7-16,-3-2-3 15,3-3-1-15,-2-3-1 16,2-2-9-16,-3-3-2 31,3 0-14-31,-3-8-6 0,3 0-13 16,0 0-5-16,0 0-59 31</inkml:trace>
  <inkml:trace contextRef="#ctx0" brushRef="#br0" timeOffset="99943.1611">12203 10173 124 0,'-23'8'49'0,"23"-8"-26"0,-15 3-3 16,15-3 21-16,-9 0-13 16,0 0-4-16,-6 8-3 31,0 0-1-31,-12 5-11 0,6 0-1 0,-5 11 2 16,5-6-4-16,-6 20 2 15,6-7-3-15,-9 20 2 16,4-9-2-16,-4 13 0 15,3-10-3-15,0 11 1 16,3-8-2-16,4 20-1 16,2-9-2-16,9 9 1 0,0-7-1 15,15 5 0-15,0-10 2 16,9 13 2-16,0-11-1 0,14 0-1 16,-5-8-8-16,24-5-5 15,-10-8-15-15,16-5-5 16,-9-3-29 15,17-10-50-31,-5-3 22 0</inkml:trace>
  <inkml:trace contextRef="#ctx0" brushRef="#br0" timeOffset="100513.0221">12998 10234 188 0,'-3'-3'71'0,"3"3"-38"0,-3-2-32 16,3 2 14-16,3-3 7 15,0 1 6-15,6 4-6 16,-3 1 0-16,3 2-13 15,0 3 3-15,3 3 4 0,0-3-8 16,3 5-2-16,-1-3-2 16,10 9 2-16,-3-3 3 0,3 2 5 15,-3-2-6-15,3 16 0 16,-7-6-2-16,-2 9 1 16,-3-3 0-16,-3 7 1 15,-3-4-4-15,-9 15-1 16,3-8 1-16,-15 19 0 15,3-8-2 1,-9 13-2-16,1-8-2 0,-7-2 1 16,3-8-6-16,-15 7 0 15,7-7-21-15,-22-3-7 16,9-6-64 0,-11-7-67-16,8-5 50 15</inkml:trace>
  <inkml:trace contextRef="#ctx0" brushRef="#br0" timeOffset="135139.4233">5232 12494 124 0,'0'-11'46'0,"0"11"-24"0,3-24 9 0,0 19 24 15,0 0-14-15,0-1-4 16,0 4-1 0,0-1-1-16,0 0-19 0,-3 1 4 0,3-1 3 15,0 0-1-15,0 3 1 16,-3 0 3-16,0 11 3 16,0-3 0-16,-6 13 2 15,0-2-8-15,-15 18-2 16,3-6-8-16,-8 14 0 15,5-5-6-15,-6 32-2 0,3-9-2 16,-6 3-3-16,7-8 1 16,-4-2 1-16,6-8-1 15,0-6-1-15,3-8 1 16,6 6-1-16,3-6-7 16,6-18 0-16,0-2-8 15,6-14-1-15,0 0 0 0,3-22 0 16,0 7 0-16,3-9 2 15,0 3-8-15,3-24-3 16,-3 8 5-16,6-8 1 16,-3 5 1-16,9-8-2 15,-3 6 9-15,2-6 4 16,-2 6 5 0,0-6 1-16,-3 9 1 0,0-1 0 15,-3 6 0-15,-3 2 0 16,0 5-3-16,0-2 2 15,-4 5 1-15,1 3 2 16,0 3-1-16,0-1 2 16,0 3-2-16,0 3 2 15,0 3 4-15,-3 4 6 0,0 1-3 16,3 5 2-16,-3 0-3 16,3 11 2-16,0-1-6 15,3 24-1-15,0-4-2 16,6 20 1-16,-3-8-2 15,0 27 2-15,-1-11-2 16,-2 11-1 0,0-8 1-16,0 2 1 15,-3-10-1-15,0-2 2 16,0-9-2-16,0-5 2 16,-3-5-2-16,0-6-1 15,0-5 3-15,-3-5 0 16,0 0-4-16,-3-11 1 15,0 1-9-15,-12-12-4 0,3 1-2 0,-15-11-1 16,7 3 4-16,-16-19 3 16,6 6 2-16,-3-6 5 15,4 6 1-15,-1 12 3 16,6 4 8-16,-3-9 5 16,3 3-1-16,7 3 2 15,-1 2-5-15,6 1 1 0,3 2-7 16,6 16-1-16,0 0 2 15,6-6 3-15,-3 1-2 16,12-13-2-16,-3-1-2 16,15 6 0-16,-4-1-2 15,10 1 2-15,-3 0-2 16,6 0 2 0,-4-1-4-16,1 1 0 15,-6 0 1-15,0 2 2 16,-3 0 1-16,0 1 1 15,-4-1-2-15,-2 0 1 16,-3 1-9-16,-3-1-1 16,0 3-23-16,0 5-10 15,-3 1-23-15,0-9-9 0,0 0-60 16,0 1-30-16,0-1 81 16</inkml:trace>
  <inkml:trace contextRef="#ctx0" brushRef="#br0" timeOffset="135576.0521">5658 12861 220 0,'-15'-2'82'0,"15"2"-44"0,-9-3-29 16,9 0 22-16,-3 1-8 15,0-1 1-15,-3 1 0 0,3-1 0 16,-6 3-13-16,3 0 0 0,-6 0 0 16,3 0 0-16,-2 3 1 15,-1-1-6-15,0 9-2 16,3-1 4-16,0 12 3 16,0-4-2-16,3 6 2 15,0-6-2-15,3 6 0 0,0-3-5 16,9-2-1-16,-3-3 1 0,9-3 0 15,0 0-2-15,6-5 1 16,-3 0-2-16,5-3-1 16,-2-2 1-16,3-6 1 15,-3 1-1-15,0-1-1 32,-3 0 3-32,0-2 0 0,-3 2-4 15,-4 1-1-15,-2-1-21 16,-3 3-10-16,3 0-32 15,-6 3-13-15,0-1-61 16</inkml:trace>
  <inkml:trace contextRef="#ctx0" brushRef="#br0" timeOffset="138798.0323">6075 12393 240 0,'-6'-10'90'0,"6"10"-48"0,0-3-29 0,0 3 22 16,3-3-3-16,0 1 3 15,6-1-2-15,-4 3 2 32,10-3-19-32,-3 1 0 0,6-4 0 15,-3 4-6-15,6-4-3 16,-3 1-4-16,6 0 0 0,-4 0-2 15,10 2-1-15,-3 0 1 16,3 1 1-16,-4-1-1 16,1 3 2-16,-3 0-4 15,-3 3 0-15,-3-1-21 0,-3 1-8 16,0 0-23-16,-7 2-6 16,-2 0-42-16,-6-2-15 15,0-1 17 1</inkml:trace>
  <inkml:trace contextRef="#ctx0" brushRef="#br0" timeOffset="139465.3663">6212 12351 168 0,'-3'-3'66'0,"3"3"-36"0,0-3-9 15,0 3 22-15,0 0-12 16,0 0-6-16,0 0-6 16,0 0 0-16,0 6-10 15,0-4 1-15,3 17 1 0,-3-3 0 0,0 5 1 16,0-3-2-16,0 14 1 15,0-5-2-15,0 12 2 16,0-4-6-16,-3 15-1 16,0-8-2-16,-3 6-2 15,0-8 1-15,-3 18-1 16,3-10 0 0,0-1 2-16,0-7-1 15,0 5-1-15,0-5 1 16,3-1-1-16,0-4 4 0,0-4 5 15,0-4-3-15,0-9-1 16,0-2 4-16,3 3 2 16,0-3-4-16,3-8-2 15,0-1 0-15,6-7-1 16,-3 0 0-16,3 0 0 0,0 0 0 16,6 0 0-16,0 0-2 15,5 0-2-15,-2 0 1 16,15 0 1-16,-6 0-1 15,6-2 2-15,-7 2-2 16,7-3-1 0,-6 1 1-16,0 2-1 15,-4 0 0-15,-2 0 0 16,-3 0 2-16,-3 0 1 16,-3 0-1-16,0 0 1 15,-3 0-2-15,0 0 2 0,0 0-4 16,-3 0-2-16,0 0-16 15,-1 0-7-15,-2 0-40 0,0 0-17 16,0 0-61 0</inkml:trace>
  <inkml:trace contextRef="#ctx0" brushRef="#br0" timeOffset="149080.3014">6768 12282 280 0,'-9'3'104'0,"9"-3"-56"0,3 10-41 0,-3-10 26 16,3 13-19-16,0-2-2 15,0 23-2-15,0-4 4 0,-3 25-8 0,0-10-1 0,-6 16 1 16,3-8-1-16,-6 26 0 16,3-13-3-16,-3 11 1 15,3-13-2-15,3-4 2 16,0-7-31-16,0-16-11 15,0-5-31-15,12-21-11 16,-3-1-34-16</inkml:trace>
  <inkml:trace contextRef="#ctx0" brushRef="#br0" timeOffset="149480.5613">6810 12467 260 0,'3'-55'99'0,"-3"55"-54"0,-3-35-20 15,3 30 31-15,3-6-19 16,0 1-6-1,3 2-12-15,0 0-4 16,9 5-9-16,-1 1-2 0,10 4 2 16,-6 1-3-16,6 5 0 15,-3 0-1-15,6 5 1 16,-7-2-2-16,4 2-1 16,-3 0 3-16,-6 19 2 0,-3-6-2 15,-9 9 0-15,0-6 1 0,-12 8 2 16,3-5 6-16,-15 7 2 15,3-4-3-15,-12-4-1 16,7-4-2-16,-4 20 0 16,3-7 0-16,6 0 2 15,3-6-7-15,12-5-4 16,0-5 0 0,15 3 2-16,0-6 0 15,9 3-1-15,-3-6 1 16,12 1-1-16,-7-4-5 15,16 1-1-15,-6-2-26 16,6-6-11-16,-7-1-38 16,1-4-13-16,-6 0-59 15</inkml:trace>
  <inkml:trace contextRef="#ctx0" brushRef="#br0" timeOffset="149927.2449">7450 12414 252 0,'-3'-10'93'0,"3"10"-50"0,0-6-13 16,0 4 34-16,3 4-21 0,0 1-6 15,0 10-9-15,0-2-3 16,0 26-14-16,0-5-7 0,0 13 0 16,0-6 3-16,0 14 4 15,0-8-6-15,0 5-1 31,0-5-2-31,-1-2 1 0,1-9-2 16,0-5-1-16,-3-2-2 16,0-22 1-16,0 0-1 15,-3-13-2-15,3 3 3 16,-8-11 2-16,2 3 0 16,-3 0-1-16,0 0-2 15,-6 7-1-15,3 1 4 0,-3 18 1 16,0-2 0-16,0 2-2 15,3 0 3-15,3 16 2 16,1-5-2-16,5-3-2 16,0-2-3-16,11-1 1 15,-2-2 1-15,9-3 0 16,-3-2 0 0,6-3 0-16,0-3-16 15,12-13-6-15,-6 0-66 16,2-7-30-16,-2 1-30 15</inkml:trace>
  <inkml:trace contextRef="#ctx0" brushRef="#br0" timeOffset="150681.1982">7923 12361 272 0,'-27'-2'104'0,"27"2"-56"0,-12 2-36 0,12-2 26 16,-3 3 0-16,0 0 2 16,0 5-20-16,0-3-9 15,3 3-7-15,0 0-6 0,9 0 1 0,-3 0 3 16,15 2 1-16,-3 1-1 15,15-6 1-15,-3-2-4 16,5-6-2-16,-5 3 4 16,3-3 1-16,-3 1 0 15,-4-1-2-15,-2 0 3 16,-6 3 0 0,-3 0-1-16,-3 16 1 15,-3-2 7-15,-3 15 5 16,0-5-5-16,-3 18-3 15,0-8-4-15,-3 11-3 16,0-8 5-16,0 21 4 16,0-5-5-16,-3 6 0 15,3-9 2-15,-3-3 1 0,3-4-3 16,0-6-3-16,0-5-3 16,0-6 1-16,0-5 1 0,3-8 2 15,-3-2-3-15,3-6 0 16,-3 1 1-16,0-4 0 15,0 1 0-15,-6-3 2 16,0 0-1-16,-12 0 2 0,3 0-4 16,-18 0 0-16,3 0-1 15,-8 3 0-15,5-1-5 16,-3-2-3-16,6 0-19 16,4 6-6-16,2-1-37 15,3 3-14-15,3 0-61 31</inkml:trace>
  <inkml:trace contextRef="#ctx0" brushRef="#br0" timeOffset="152829.7176">8858 12520 260 0,'-39'-24'99'0,"39"24"-54"0,-33 0-17 0,30 0 30 15,-6 8-10-15,0 0-1 16,0-3-23-16,1 1-7 15,-1 2-10-15,3 0-5 0,6 0 1 16,0-3-4-16,12-3 0 0,-3 1 1 31,20-8 0-31,-5 0 0 16,9-6 2-16,-3 3-1 0,5-3 2 16,1 1-4-1,3 2 0-15,-7 0 3 0,-2 3 1 16,-6 2-1-16,-12 11 1 15,-3-3 0-15,-12 22 1 16,0-3 4-16,-9 15 3 0,3-4-6 16,-15 18-1-16,3-8-2 15,-11 13 1-15,2-11-4 16,-6 9 0-16,9-8 1 16,4-1 0-16,2-7-29 15,15-3-13-15,0-5-25 0,21-11-8 16,-3-3-37-1,14-15-54-15,-2 0 52 16</inkml:trace>
  <inkml:trace contextRef="#ctx0" brushRef="#br0" timeOffset="153229.9763">9385 12798 252 0,'11'-13'96'0,"-11"13"-52"0,-3-8-14 0,3 5 31 15,-5 0-14-15,2-2-4 16,-9 10-21-16,3-5-6 15,-9 8-10-15,3-2-4 0,-9 4 1 16,3-2 0-16,-3 5 3 16,4-2-5-16,2 13-1 15,3-3-2-15,3 8 0 0,3-5 0 16,9 0 0-16,0-6 2 16,15 1 0-16,0-3-3 15,9-3 0-15,-4-3 2 16,7 1 0-16,-6 0 1 15,0-3 0-15,-3-1 2 16,-3 1 1 0,-3-2 1-16,-6 4 2 15,0 1 19-15,-21 7 10 16,3-2-6-16,-24 11-2 16,6-3-10-16,-11 2-2 15,5-5-7-15,-3-2-3 16,6-3-5-16,1-8 0 15,5-3-20-15,6-18-9 0,3 2-18 16,15-10-6-16,0 2-29 0,12-18-13 16,0 6-57-1</inkml:trace>
  <inkml:trace contextRef="#ctx0" brushRef="#br0" timeOffset="153883.1298">9572 12465 344 0,'-15'-6'129'0,"15"6"-70"0,6-2-49 0,-3 2 28 32,6 0-19-32,-3 0-3 0,12 0-10 15,-3 0-2-15,9 0-2 16,-7 0-2-16,7 0 1 0,-3 0 1 16,-3 8 3-16,0-1-2 15,-3 7 0-15,-3-4 1 16,-6 14 0-16,-4-5-2 15,-10 4 1-15,2-1-2 0,-12 1 2 16,0-1-2-16,-9 1 2 16,3-1-4-16,0-4 0 15,4-2 1-15,2-3 0 16,3 0 0-16,6-2 0 16,0-3 0-16,6 0 0 15,0-3-3-15,15 3 2 0,-3-3 1 0,12-2 2 16,-3 0-1-16,8-3 2 15,-5 0-4-15,3-3-2 16,-3 0-7 0,0 1-2-16,-3-1-44 0,-4 3-20 15,1 0-82 17</inkml:trace>
  <inkml:trace contextRef="#ctx0" brushRef="#br0" timeOffset="155595.8445">10525 12367 80 0,'17'-35'33'0,"-17"35"-18"0,21-34 28 16,-18 29 27-16,3-11-17 15,0 2-7-15,0-4-5 0,0 2 0 16,-6 0-22-16,0 3 11 0,-3 5 7 16,0 0-9-16,-15 16-4 15,3 0-9-15,-20 24-2 16,5-6 1-16,-12 35 1 0,6-8-2 15,-17 26 0-15,8-13-3 16,-8 22-1-16,5-14-8 16,6 3 0-16,7-9-1 15,14-1 2-15,3-12-3 16,27-5 0-16,0-7-4 16,15-22 1-1,-4-5 2-15,22-19 1 16,-6 0-2-16,14-18 0 15,-8 3 2-15,-3-14 0 16,-6 6 3-16,-16-1 1 16,-2 6 1-16,-21 2 2 15,0 4 1-15,-14 1 3 16,2 1-7-16,-3 2-2 0,3 4-1 0,-3-1 0 16,3 2-3-16,0 1 2 15,4 0-1-15,5-1 0 16,3 4-27-16,6-1-10 15,0 0-23-15,9 1-6 16,0-1-54 0,20-5-48-16,-2 3 63 0</inkml:trace>
  <inkml:trace contextRef="#ctx0" brushRef="#br0" timeOffset="156165.5593">10998 12369 228 0,'-12'-8'85'0,"12"8"-46"0,12-8-24 0,-9 6 24 16,0 2-17-16,0 0-2 16,0 5 3-16,-3 0 5 15,0 9-15-15,0-4 0 0,-6 38 0 0,0-9-3 16,-6 17 2-16,0-8-7 0,-3 18-1 15,0-8 7-15,0 3 2 16,3-8-4-16,1-6-3 16,2-7-3-16,3-6-3 15,0-4-4-15,9-15 0 16,0 1-3-16,3-21 2 31,0 0 3-31,-6-11 1 0,0 3 1 16,-9-6 2-16,0 3-1 15,-15 3 2-15,6 2-2 16,-6 6-1-16,3 0 1 16,-2 15-1-16,2-2 6 15,0 16 4-15,3-3 1 16,3 3 1-16,0-5-4 0,6 5 0 16,0-6-5-16,9 3-2 15,0-2 0-15,9-3 1 16,0-3-1-16,15-5 2 15,-3 0-2-15,12-8 2 16,-4 0 0-16,7-3 1 0,-6 0-5 16,0-5-1-16,-4 1-2 15,-2-4 3-15,-3 3-13 0,-3 5-6 16,-3 1-27-16,-3-4-10 16,-3 1-49-16,0-5-23 15,-3 2 16 1</inkml:trace>
  <inkml:trace contextRef="#ctx0" brushRef="#br0" timeOffset="156512.5491">11349 12205 208 0,'-6'-8'79'0,"6"8"-42"0,3 3-23 0,-3-3 20 15,3 3-8-15,0-1-3 16,0 6-9-16,-3 0-1 16,0 5-8-16,0-2-1 0,-3 5 2 15,0 0-3-15,0 5 0 16,0-5-23-16,-3 5-12 0,0-3-91 16</inkml:trace>
  <inkml:trace contextRef="#ctx0" brushRef="#br0" timeOffset="158401.297">11947 12316 168 0,'6'-13'63'0,"-6"13"-34"0,9-26-12 0,-6 20 22 16,0-2-9-16,-3 1-2 31,-3 1 10-31,0 1 5 16,-3 0-22-16,3 2-1 0,-9 8 1 16,3 1-3-16,-8 9 1 15,2-1-10-15,-9 20-3 0,3-5-2 16,-12 27 2-16,7-9 1 15,-7 14 1-15,6-8-2 16,3 24 1-16,6-11-4 0,12-8 0 16,0-5-1-16,15-3 1 15,0-7-2-15,12-6-1 16,-3-5 1-16,9-11-1 16,-3-3-3-16,11-5 2 15,-5-2 1-15,3-3 2 16,-6-3-1-1,-4 1-1-15,-2-1 1 16,-6-3-1-16,-3 1-9 16,-6-6-2-16,0 1-7 15,-3 4-4-15,0 1-15 0,-6-8-4 16,0 2-35 0,0 1-14-16,3 2-21 15</inkml:trace>
  <inkml:trace contextRef="#ctx0" brushRef="#br0" timeOffset="158648.3638">12028 12520 280 0,'-9'-13'104'0,"9"13"-56"0,12-13-41 0,-9 10 26 16,6-2-21-16,0 2-4 16,5 0-5-1,-2 1 0-15,6-1-2 16,-3 0-1-16,9-2 3 0,-6 3-40 16,0-1-16-16,-4 0-76 15</inkml:trace>
  <inkml:trace contextRef="#ctx0" brushRef="#br0" timeOffset="159090.6445">12233 12393 160 0,'-18'3'60'0,"18"-3"-32"0,-18 8-6 16,18-8 20-16,-6 5-14 16,3 0-3-16,-5 19-6 15,2-5-1-15,-6 15-9 16,3-5 6-16,-6 8 2 15,3-5-3-15,-3 8 0 16,3-6-6-16,6-5-3 16,0-5-5-16,6 5-2 15,0-3 1-15,9-7 0 16,-3-3 1-16,12-14 0 16,0 1-3-16,0-6 2 15,-3 1 1-15,2-1 0 0,-2 1 0 16,3-1 2-16,-3 3-1 15,0 3-1-15,-3-1 7 16,-3 11 5-16,-3-2 7 16,-3-3 3-16,-3-3-3 0,-3 22-1 15,0-3-6 1,-6-9-2-16,0-1-4 0,-6-4-1 16,0 1-6-16,-6-1 1 0,3-2-5 15,-2-18-1-15,2 2-24 16,0-3-8-16,0 1-31 15,15-4-11-15,0 4-46 16</inkml:trace>
  <inkml:trace contextRef="#ctx0" brushRef="#br0" timeOffset="159621.5326">12712 12266 192 0,'-3'-42'74'0,"3"42"-40"0,0-58-29 0,0 47 19 15,0-8-6-15,0 1 1 16,0-1 7-16,0 4 4 16,-3-1-16-16,3 2 12 0,-3 9 4 15,0 0-11-15,0 23-5 31,0-2-3-31,-2 24 0 0,-1-3-5 16,0 24-2-16,0-11-2 16,-6 24 1-16,3-10-4 15,-3 15 0-15,3-13 1 16,-6 8 2-16,3-10-1 16,0-1 2-16,3-7-18 15,0-11-4-15,3-5-31 0,1-17-10 16,-1-4-13-16,-6-27-3 15,3 3 18-15,-12-17 11 16,3 4 30-16,-6-9 63 16,3 6 30-16,1-3-7 15,2 3-5-15,3-10-23 32,3 7-9-32,3 3-18 0,0 5-7 0,9 2 0 15,0 4-4-15,18-3-2 16,-3 2 0-16,15 1-1 15,-7 2 2-15,10-3 1 16,-6 3-4-16,6-5-1 16,-7 2-26-16,7 3-9 15,-6 0-21-15,6-2-6 0,-7 2-43 16</inkml:trace>
  <inkml:trace contextRef="#ctx0" brushRef="#br0" timeOffset="160023.7059">12947 12359 188 0,'-11'-8'71'0,"11"8"-38"0,0-16-17 16,0 13 22-16,3-5-20 15,0 3-7-15,5-11-7 31,-2 3-1-31,6-6-2 0,-3 4-3 0,3-1-1 16,0 2 4-16,0 6 1 16,-3 1 0-16,0 7-2 15,0 0 3-15,-3 5 0 16,0 0 5-16,-3 8 5 16,0-2-1-16,-3 2 1 15,0-2-3-15,-6 2 1 0,3-2 0 16,-9-1 3-16,3 1-1 15,-3-6 0-15,0 0-5 16,-3-5-3-16,3 0-5 16,0-2 0-16,3-1-11 0,3-2-3 15,3-1-20-15,3-2-5 32,0 3-35-32,6 0-13 0,0 0-7 15</inkml:trace>
  <inkml:trace contextRef="#ctx0" brushRef="#br0" timeOffset="160473.0383">13233 12054 344 0,'-9'0'129'0,"9"0"-70"0,-15-2-40 0,15-1 34 16,-3 0-27-16,0 3-6 15,3 0-11-15,0 0-4 16,3 0-2 0,0 0-5-16,6 0-1 0,-3 0 2 15,6 0 2-15,-3 0 0 16,6 3-1-16,-3 0 1 0,3 10-1 16,-3-2 0-16,3 10 0 15,-1-3 0-15,-2 11 2 16,-3-5-1-16,0 8-1 15,0-6 1-15,-3 9-1 0,0-6 2 16,-6 24 1-16,0-8 3 16,-9 8 1-16,0-8 1 15,-12 13 2-15,4-8 1 16,-13 14 1-16,3-9-4 16,-3 9 0-16,3-14-7 15,-11-2-1-15,8-6-13 0,-9-2-7 16,7-9-27-16,-16-4-10 15,9-6-43-15,-5-10-16 16,5-3-23 0</inkml:trace>
</inkml:ink>
</file>

<file path=ppt/ink/ink4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3:34:28.382"/>
    </inkml:context>
    <inkml:brush xml:id="br0">
      <inkml:brushProperty name="width" value="0.05292" units="cm"/>
      <inkml:brushProperty name="height" value="0.05292" units="cm"/>
      <inkml:brushProperty name="color" value="#92D050"/>
    </inkml:brush>
    <inkml:brush xml:id="br1">
      <inkml:brushProperty name="width" value="0.05292" units="cm"/>
      <inkml:brushProperty name="height" value="0.05292" units="cm"/>
      <inkml:brushProperty name="color" value="#FF0000"/>
    </inkml:brush>
  </inkml:definitions>
  <inkml:trace contextRef="#ctx0" brushRef="#br0">5030 15671 92 0,'-6'-2'35'0,"6"2"-18"0,0 0 20 0,0 0 25 16,0-3-17-16,0 3-7 15,0 0-17-15,0 0-3 16,0 0-11-16,0 0 2 0,0 3 2 16,0-1-2-16,3 9 0 0,0-1-1 15,0 6 2-15,0-2-3 16,3 4 1-16,-3-2-3 16,3 0 2-16,-3-3-4 15,3 14 0-15,0-6 3 16,-1 2 1-16,1-4-1 15,3 2 1 1,0-2-4-16,3 5 0 16,0-6-3-16,3-2-1 15,-3 0 3-15,3-3 1 16,0-2-4-16,3-1 1 16,-4 1 0-16,4-3 0 15,-3 0 0-15,6 0 0 0,-3 0 0 16,0 2 0-16,0 1 0 0,-1-3 2 15,-2 0 5-15,3-3 4 16,-3 0-6-16,3-2-1 16,0 5-2-16,9-6 1 15,-4 1-2-15,10 0-1 16,-6-1-2-16,6-4 1 16,-7-1 1-1,10 0 0-15,-6 3 0 16,6 0 0-16,-4 0 0 15,16 0 0-15,-9 0 0 16,11 0 0-16,-8 0 0 16,9-2 2-16,-10-1-1 15,13 3-1-15,-10 0-2 16,16-5 1-16,-9 5 1 0,11-3 0 16,-8 0 0-16,5 1 0 15,-8-1 0-15,20 1 0 16,-11 2 0-16,11-3 0 15,-11 0 0-15,8 1 0 16,-5-1 0-16,14 0 0 0,-11 1-3 16,8 2 2-16,-11 0 1 0,14 0 2 15,-12 0-1-15,19 0-1 16,-13 0-2-16,7 0 1 16,-13 0 1-16,18 0 2 15,-11 0-1-15,8-3-1 16,-11 3 1-16,17 0-1 31,-15 0 0-31,13 0 0 0,-13 0 0 16,10-5 2-16,-13 5-3 15,15 0-2-15,-11 0 2 16,14-3 0-16,-14 0-2 16,8 1 2-16,-12-1 1 15,19 1 2-15,-10-1-3 16,6 0 0-16,-11 1 1 0,17-1 2 15,-11 0-1-15,11 1-1 16,-15-1-2-16,16-2 1 16,-16 5 1-16,21 0 0 15,-14-3 0-15,5 3 0 16,-12 0 0-16,22 0 2 16,-16 0-1-1,9 0-1-15,-14 0 1 0,17 0-1 16,-15 0 0-16,16 0 0 15,-16 0-3-15,3 3 2 16,-11-3 3-16,17 5 1 16,-11-2-4-16,8-1 1 15,-9 1 0-15,4 2 0 16,-13-2 0-16,16 2 0 0,-13-2 0 16,9 5 2-16,-11 2-3 15,5-2 0-15,-11 0 1 16,14 3 0-16,-11-1 0 15,8 4 2-15,-8-1-1 16,-1 3-1-16,-8-3 1 16,8 8-1-16,-5-5 0 0,2 5 0 15,-8-5 0-15,9 10 2 16,-10-4-1-16,1 1 2 16,-10-1 0-16,4 4 1 15,-6-5-5-15,8 3 1 16,-5-3 0-16,6 0 2 0,-7-2-1 31,4-1-1-31,-6 1 1 0,2-3-1 16,-5-3 0-16,0-2 0 15,-3-3 0-15,-1 0 2 16,-2-8-1-16,6 0-1 16,-6-3 1-16,5-13 1 15,-5 5-1-15,3-4-1 16,0 1 1-16,-1-7 1 0,-5 3-1 15,3-6 2-15,-3 3-4 16,-1-3 0-16,-5 3-1 16,3-1 0-16,-3 4 2 15,0-1 0-15,-3 4 0 16,2-4 2-16,-2 8-1 16,6 1-1-1,-3-1-2-15,6 3 1 16,-3 0-1-16,2 3 0 15,-2 0 2-15,3 0 2 16,-3 2-3-16,6 3 0 16,-7 0 1-16,4 5 0 15,-6 0 0-15,6-5 0 0,-6 0 0 16,8 8 0-16,-2-2 0 0,6-1 2 16,-6 0-3-16,8 1 0 15,-5-1 1-15,6 0 0 16,-6-2-3-16,2-1 2 15,-5 1 1-15,6-3 2 16,-6 5-1-16,11-2-1 16,-2 5-2-16,6-3 1 0,-7-2 1 15,10 2 0-15,-6 1 0 16,3-4 0-16,-7 6 0 16,10-8 2-16,-6 5-3 15,14-2-2-15,-8 0 4 16,14-1 1-16,-8 1-3 31,5 0-1-31,-8-1 3 0,15-2 1 16,-10 0-3-16,16 0 1 15,-10 0-2-15,7-2 0 16,-10 2 2-16,25-3 2 16,-16 0-1-16,9 3-1 15,-8 0-2-15,14 0 1 0,-11 0 3 16,17-2 1-16,-11-1-4 0,8 0 1 15,-12-2-2-15,22 5 0 16,-13-3 2-16,9-2 2 16,-11 3-1-16,26-1-1 15,-18 0 1-15,12-2-1 16,-14 0 0-16,23-6 2 31,98-2-1-31,-32 0-1 0,-12-1 1 16,-13 4-1-16,-23-1 0 15,0-2 0-15,3 2 0 16,-8 1 2-16,-10-1-3 16,15-2 0-16,-3 5 1 15,-12-5 2-15,6 2-1 16,3 1-1-16,-9-1 1 0,-9 3-1 16,4 3-3-16,2-3 2 15,-6 0 1-15,-12 3 2 16,6-3-1-16,1 2-1 15,-4-1 1-15,-9-1-1 16,-8 0 0-16,-7 0 2 16,10 0 1-16,-1 0 1 0,-6 0-5 0,-5 0 1 15,-10 0-2-15,-5 0 0 16,-6-3 4-16,-4 1 3 16,4-3-2-16,-3-1-2 15,-7-7 0-15,-2-3 1 16,-3 1-1-16,-6-6 2 31,-3-3-2-31,-7-5-1 0,-5 0 3 16,-3 0 0-16,-3 2-4 15,-3 4 1-15,-6 4-9 16,-3 3-4-16,-2 3-15 16,-4 8-5-16,-6 5-21 15,-3 8-5-15,3 3-62 16</inkml:trace>
  <inkml:trace contextRef="#ctx0" brushRef="#br0" timeOffset="15165.4633">12748 16243 264 0,'-6'8'99'0,"6"-8"-54"0,0 5-22 0,0-5 29 16,0 0-25-16,0 0-7 16,3 0-11-16,0 0-4 0,3-5-2 15,0-1-5-15,9-4 1 0,-3 2 1 0,9-11 0 16,-4 4 0-16,7-9 2 16,-6 0-6-16,6 0-1 15,-3 3 2-15,0-8 3 16,-4 5-1-16,1 3 0 15,-3 2-1-15,0 9 0 0,-3-1 0 16,9 14 0-16,-3-1 8 16,17 20 6-16,-5-4-4 15,9 14 0-15,-6-6-2 16,11 6 1-16,-11-8-11 16,0 5-2-16,-6-8 3 31,-4-2 3-31,-2-3-26 0,-3-9-9 15,-3 1-23-15,-12-10-6 16,0-1-56 0</inkml:trace>
  <inkml:trace contextRef="#ctx0" brushRef="#br0" timeOffset="15465.6435">13096 16018 164 0,'-3'3'63'0,"3"-3"-34"0,-3 5 17 0,3-5 32 16,0 2-13-16,0 1-5 16,0 2-17-16,0 1-7 31,3 10-20-31,-3-3 1 0,0 11 1 0,0-3-4 16,0 13 0-16,0-5-4 15,-3 11-1-15,0-6-5 16,0 11-1-16,0-5-3 15,0 5-3-15,0-5 2 16,0-1 0-16,1-2-13 16,2 0-5-16,0 1-28 0,0-4-10 15,0-10-34-15,2 2-15 16,1-7-18 0</inkml:trace>
  <inkml:trace contextRef="#ctx0" brushRef="#br0" timeOffset="17600.533">12209 16751 184 0,'-12'-24'68'0,"12"24"-36"0,-3-13-13 16,3 13 23-1,0-3 1-15,0-2 2 16,3 5-8-16,-3 0-2 16,6 16-20-16,0-6 4 0,0 30 2 15,0-8-5-15,-3 31 1 16,0-10-6-16,-3 19-1 15,0-12-6-15,-3 30-3 16,0-10 2-16,-3-1 0 0,3-13-4 0,0 3 1 16,0-11-24-16,3-5-10 15,0-8-31-15,3-18-13 16,0-6-43 0,6-19-34-16,-3-2 68 15</inkml:trace>
  <inkml:trace contextRef="#ctx0" brushRef="#br0" timeOffset="18383.0911">12099 16817 248 0,'-27'-8'93'0,"27"8"-50"0,-15-3-17 0,15 1 29 16,-5 2-7-16,-1 0-1 15,-3 0-20-15,0 0-8 16,6 0-12-16,0 0-3 0,6 0 2 16,0 0-1-16,12 0 2 0,-1 0-2 15,13 2 2 1,-3 1-2-16,18 2 0 16,-9-2-3-16,29 2 1 15,-8-2-2-15,26-3-1 16,-12 0 1-16,28-3 1 15,-16-2-3-15,33 2-2 16,-18-2 2-16,21 2 2 16,-17-2 0-16,26 0-1 15,-18-3 1-15,24 0 1 0,-21 0-3 16,15 3 0-16,-18-3-1 16,24 0 0-16,-18 5 4 15,15-2 1-15,-21 5-1 16,24-3-2-16,-21-2 1 15,18 0 1-15,-20-1-1 16,11-4-1-16,-18 2 1 0,9 3-1 16,-18-1 0-16,7-2 2 15,-16 3-1-15,-3 0 2 16,-11-3 0-16,-7 5 1 0,-8 0 0 16,-10-2 0-16,-5 3 6 15,-6-1 4-15,-6-2-10 31,-7 5-1-31,-2 0-3 0,-6 0 2 16,0 0-1-16,-3 5-1 16,-3-5 1-16,0 0-1 15,0 0-3-15,-3 5 0 16,0-2-3-16,0-1 1 16,0-2 3-16,3 3 3 15,0 0 0-15,-3 2-1 0,0-2 1 0,-3 5-1 16,0 0 0-16,0 5 0 15,0 3 0-15,-3 13 0 16,0 0-3-16,0 19 2 16,3-6-1-16,-3 24-2 15,3-10-4-15,-3 20 0 32,3-10-16-32,-3 24-7 0,0-18-21 15,0 7-9-15,0-13-32 16,0 8-11-16,0-13-11 15</inkml:trace>
  <inkml:trace contextRef="#ctx0" brushRef="#br0" timeOffset="19023.5304">12254 17685 356 0,'-18'2'134'0,"18"-2"-72"0,-27 8-59 0,24-8 26 31,0 8-22-31,3 3-5 15,6 5-2-15,0-6-1 0,12 9 1 16,-3-9 2-16,30 9 1 0,-7-8 1 16,25 4 2-16,-10-1-3 15,40-1 0-15,-16-5 3 16,39-3 1-16,-18-2 1 16,42-3 0-16,-21 0-4 0,42-3-1 15,-27-2-1-15,36-3-2 16,-27 0 5-16,29-8 1 15,-26 5 0-15,24-4-1 16,-24 1 3-16,17-2 5 16,-26 6-5-16,0-3-2 15,-21-1-3-15,-6 7 0 0,-17-7 0 16,-10 6 3-16,-12 0-3 16,-17 0 0-16,-6 6-28 15,-19-3-10-15,-5-1-43 16,-15-2-17-16,0 8-67 15</inkml:trace>
  <inkml:trace contextRef="#ctx0" brushRef="#br0" timeOffset="19739.5091">13070 17179 232 0,'-9'-15'88'0,"9"15"-48"0,-15-11-9 0,15 8 32 0,-9-2-20 16,0 2-4-16,-6 6-12 16,3 0-3-16,-12-6-13 15,6 0 0-15,-11 6 0 0,5 0-2 0,-6 5 2 16,6-3-4-16,0 5-2 16,4-2-2-16,2 3-3 15,3 0-2-15,6 2-1 16,3-3-1-16,12 1 0 15,-3 0 0-15,21-1 3 32,-3-2 0-32,11 3 1 0,-5 2 0 15,3 0 2-15,-6-2-1 16,-4 2 2-16,-2-5 9 16,-6 21 7-16,0 0 3 15,-15-5 4-15,0-3-3 16,-18-5 0-16,4 2-3 0,-19 1-3 15,6-6-7-15,-12 3-2 16,7-8-4-16,-4 3-3 16,6-9-7-16,0 4-1 15,7-4-26-15,5-10-8 0,3 0-17 16,9-8-6-16,3 3-23 16,15-8-7-16,0 3-51 31</inkml:trace>
  <inkml:trace contextRef="#ctx0" brushRef="#br0" timeOffset="19969.9692">13224 16984 376 0,'-3'-14'143'0,"3"14"-78"0,0-5-49 16,0 5 32-16,0 0-17 15,0 0-4-15,0 5-11 16,0-2-3-16,0 10-7 16,0-5-4-16,-3 13 1 0,0-5-15 0,0 13-5 15,0-7-29-15,6 7-10 16,0-6-88 0,3 14-78-16,-3 1 76 15</inkml:trace>
  <inkml:trace contextRef="#ctx0" brushRef="#br0" timeOffset="22985.4317">13942 17097 148 0,'3'-2'55'0,"-3"2"-30"0,3-13 4 15,0 10 23-15,0-8-2 16,-3 3 0-16,0-2-14 0,0-1-7 16,0-5-17-16,0 8 1 0,0-13 3 15,0 3-6-15,-3-3-3 16,0 2-2-16,-3-5 1 16,0 8-3-16,0-5 0 15,0 8 3-15,0-3 3 16,0 3 2-16,0 5 1 0,0 0-2 31,0 5 1-31,0-2-4 16,-6 13-2-16,3 3 0 15,-3 20 1-15,3-7-3 0,-5 26 0 16,2-7-1-16,-3 20-2 16,3-13 3-16,-3 17 0 15,3-4-1-15,-3 1 1 0,3-6-2 16,0 0-1-16,3-8 1 15,0-5-1-15,4-5 0 16,-1-11 0-16,0 0 0 16,3-2 2-16,0-6-12 15,0-3-3-15,0-2-21 16,-3-5-5-16,3-3-31 0,-3-6-10 16,0-2-53-1</inkml:trace>
  <inkml:trace contextRef="#ctx0" brushRef="#br0" timeOffset="23453.687">13459 17391 248 0,'-6'-5'93'0,"6"5"-50"0,-8-3-17 0,8-2 29 0,0 5-18 16,0 0-6-16,0 0-5 15,0-3-2-15,3-2-13 16,0 5 2-16,2 0 3 0,-2 0-4 16,9 8 1-16,-3-8-6 15,9 0-2-15,-3-3 0 16,18-2-1-16,-6 5 0 0,14 0 0 15,-5 0 0-15,3 0 0 16,-7 0-2-16,7-8-2 16,-6 5 1-16,8-2-1 15,-5 0 0-15,3-3 2 16,-6 8-1-16,-4-8 2 31,-2 5 7-31,-3 1 3 0,-3 2-4 16,-3-3-3-16,-3 3-3 15,-3-3 0-15,-4 1-2 0,1-1-1 16,-3-2-6-16,-3 5-4 16,0-3-19-16,0-2-8 15,-3 5-34-15,0 0-15 16,0 0-73-16</inkml:trace>
  <inkml:trace contextRef="#ctx0" brushRef="#br0" timeOffset="26271.6811">14335 16962 280 0,'-12'0'107'0,"12"0"-58"0,-6-18-31 0,6 15 31 15,0 3-9-15,0 0-1 16,0 3-18-16,0 0-7 16,3-11-9-16,0-3-4 0,6 8 0 15,0-2-1 1,11-3 2-16,-2 6-3 16,12-4 0-16,-6 1 1 15,9-3 0-15,-7 0 2 16,1 5 1-16,-6-2-1 0,-3 2 1 15,-3 1 9-15,-9 4 7 16,0-2-4-16,-9 11 2 16,0 2-8-16,-12 11-1 15,3-3-4-15,-9 3-1 0,3 3-3 16,-3 2-3-16,3-3-3 16,1 6 1-16,2-6-39 15,3 1-18-15,3-3-50 16,6 5-19-16,0-5-2 31</inkml:trace>
  <inkml:trace contextRef="#ctx0" brushRef="#br0" timeOffset="26471.0494">14317 17140 392 0,'-21'0'148'0,"21"0"-80"0,-3-6-57 0,3 6 32 0,3-8-27 15,0 6-8-15,9-3-6 16,-3 5 0-16,17-3-1 0,-2 0-1 16,12-5 1-16,-6 6-37 0,8-4-15 15,-5-2-95 1,0 8-76-16,-3-2 83 16</inkml:trace>
  <inkml:trace contextRef="#ctx0" brushRef="#br0" timeOffset="32248.3497">8709 6297 248 0,'-3'-13'93'0,"3"13"-50"0,3-8-30 16,-3 5 24-16,3 3 1 15,0 0 2-15,0 11-14 16,0-1-3-16,0 25-13 0,0-6 2 0,-3 21 4 0,0-2-6 16,-3 21-1-16,0-11-5 15,0 19-1-15,0-11-3 16,0 8-3-16,3-13 4 15,-3 5 3-15,0-8-12 16,0-5-5-16,0-5-17 31,0-19-7-31,3-6-18 0,-3-23-5 16,0 0 5-16,-6-29 6 16,3 6 23-16,-9-25 11 15,3 11 12-15,-11-8 7 16,2 8 24-16,0 2 12 15,3 6-1-15,6 6 2 16,0 4-10-16,6 14-4 0,3-1-4 16,3 30 0-16,0-5-4 0,3 7-2 15,0-2-1-15,0 18 3 16,-3-7-9-16,3 15-1 16,-3-8 1-16,0 11 1 15,0-8-1-15,3-5 1 31,-3-8-8-31,3-3-2 0,0-3 1 16,3-10 1-16,0-3-1 16,3-18 1-16,0 0-2 15,3-6-1-15,0 3 1 16,8-18-1-16,-2 2-3 16,18-16 2-16,-3 6-19 15,11-14-7-15,-5 9-46 0,6-25-20 16</inkml:trace>
  <inkml:trace contextRef="#ctx0" brushRef="#br0" timeOffset="33264.7005">14082 6260 228 0,'-6'-21'85'0,"6"21"-46"0,0-21-17 16,0 15 28 0,0 4-6-16,0-1-1 15,3 11-11-15,0-3-5 16,3 22-15-16,-1-3-3 0,1 36 1 15,0-7-2-15,0 37 1 16,0-16-5-16,-3 22-3 16,0-17 0-16,-3 27-1 15,0-16 2-15,-3 0 1 0,0-13-1 0,0-11 1 16,0-11-15-16,-3-12-5 16,0-9-15-16,-3-23-8 15,1-3 6-15,-7-24 3 16,3 2 15-16,-3-17 8 15,3 4 2-15,0-2 2 16,3 5 20-16,0 3 11 0,0 3 2 16,3 12 1-16,0 1-15 15,3 21-4-15,0-3-1 16,6 16 1-16,0-5 1 16,9 13 0-16,-3-5 0 15,3 5 0-15,0-5-4 16,3-1 0-1,-3-4-3-15,3-6 0 16,0-5-1-16,2-11 2 16,-2 0-1-16,9-10 2 15,-6 0-4-15,3-24 0 16,-3 5-1-16,3-13-2 16,-4 5-2-16,4-8-1 15,0 6-31-15,3-6-15 0,-3 6-59 0,0-11-26 16,-4 5 0-1</inkml:trace>
  <inkml:trace contextRef="#ctx0" brushRef="#br1" timeOffset="255022.3944">18177 17328 652 0,'0'0'0'0,"33"-77"-14"16,-27 64 1-16,9-27-2 31,-3 3 1-31,6-19 9 0,-3 9 4 16,-1-4 2-16,1 9-3 0,-3 5-1 15,0 5 2-15,-3 11 2 16,0 8 0-16,0 13 2 16,0 0 0-16,0 26 3 15,0-2-3-15,0 21-2 16,0-8-3-16,-4 21-1 0,1-13-1 16,3 11 3-16,-3-8 0 0,0-11 1 15,0 0 0-15,-6-16 0 16,0 3-3-16,-9-19 0 15,3 0 2-15,-9-18 0 16,4 0 1-16,-16-3 0 31,6 0-7-31,-9-3-3 0,3 4 14 16,4-4 7-16,2 1-3 16,9 4-2-16,3-2-6 15,12 6 0-15,0-1-2 16,9 1 0-16,0-4 0 15,9 4-2-15,-4-1-8 16,13 1-5-16,-3 2-27 0,9-5-11 16,-4-1-7-16,4 6-2 15,-6-2 20-15,3-1 11 16,-7 3 18-16,-2 0 9 16,-3 0 24-16,-3 3 12 15,-3-3 17-15,-6 6 7 16,-3-4-8-16,-6 4-4 0,0-1-10 0,-6 3-3 15,0 0-12-15,-3 5-5 16,0-5-7-16,0 8-2 16,3-3-3-1,3 3-3-15,0-2-3 0,9 2 1 16,-3-6 1-16,6 6 2 31,0-2-1-31,6-1 1 0,-3-3 0 16,3 4 0-16,-4-4 0 15,1 6 0-15,0 0 2 16,-3 0 0-16,0 0 2 16,-6 5 1-16,-3 3 7 15,-12 5 6-15,3-5 5 16,-18 5 4-16,7 6-9 0,-10-1-2 16,3-4-8-16,6-4-4 15,3-2-12-15,18-8-4 16,0-3-33-16,21-15-12 15,-3 2-42-15,15-14-18 16</inkml:trace>
  <inkml:trace contextRef="#ctx0" brushRef="#br1" timeOffset="255422.4232">18907 17015 304 0,'-33'8'115'0,"33"-8"-62"0,-30 0-42 16,27 0 26-16,-3 0-11 0,0 0-3 15,0 0-11-15,0 0-5 16,3 0-4-16,0 0-3 0,0 0 1 0,0 0-4 16,6 0 0-16,-3 6-1 15,15-4 0-15,-3-2-6 16,12 0-2-16,-3 0-6 16,6 0-2-16,-7 0 9 15,-2 8 3-15,-3-5 8 16,-9 7 4-1,0 4 5-15,-12 2 2 16,3-1 6-16,-9 4 1 16,3-3-1-16,-9 2 2 15,4-4-6-15,-4 1 0 16,3-1-6-16,0-1-2 16,3-3-5-16,0-2 0 15,3-2-5-15,3 2 1 0,0 0-25 0,6-8-8 16,0 5-23-16,15-10-10 15,-3 2-24 1,12-5-53-16,-3 0 40 16</inkml:trace>
  <inkml:trace contextRef="#ctx0" brushRef="#br1" timeOffset="255617.5172">19163 16976 196 0,'-6'0'74'0,"6"0"-40"0,0 2-16 16,0-2 25-16,0 6-20 15,0-4-5-15,0 6-16 16,0 3-6-16,0-1 2 16,0 4 0-16,0-1 4 15,0-3-1-15,3-2-1 16,0 6-24-16,2-9-9 16,1-2-38-1,9-9-48-15,-3-2 30 16</inkml:trace>
  <inkml:trace contextRef="#ctx0" brushRef="#br1" timeOffset="256302.0711">19329 16883 184 0,'-3'-8'71'0,"3"8"-38"0,-9-5-12 0,9 2 22 16,-3 3-10-16,0 0-2 15,0 3-12-15,0-1-4 16,-6 9-8-16,4-3-3 0,-1 8 0 16,3-6-5-16,3 6-1 15,0 0-2-15,6 0 3 16,0-3 0-1,5 1 1-15,-2-4-3 16,6-5 0-16,-3-2-7 16,3-6-4-16,0 3 5 15,0-5 3-15,-3-3 1 16,0 0 4-16,-3 3 0 16,2 0 3-16,-2-1-1 15,-3 1 2-15,0-3 7 0,0 8 5 16,0-2-7-16,0 2-4 15,-3 0-6-15,3 0-1 16,0 0 2-16,0 0 2 16,-3 0 0-16,3 0-1 15,0 0-2-15,0 0-1 16,0 0-1-16,0 0 3 0,0 0-2 0,0 2 1 16,0-2 13-16,0 13 7 15,-3-2-5-15,-3 10 0 16,0-2-3-16,-3 12-1 15,0-4 1-15,-3 18 1 16,3-8 3-16,-12 18 4 31,3-12-8-31,-12 18-1 0,3-14 8 16,-9 1 4-16,4 0-7 16,-4-9-1-16,3-4-3 15,-3-12-1-15,6-7-5 16,-5-16-3-16,5-2-3 15,-15-27-1-15,6 2-3 16,4-10 1-16,5 0-2 0,12 0 0 16,0 8 4-16,15 0 3 15,0 2-1-15,18 6-2 16,-3 3 6-16,26 15 3 16,-5-2-1-16,9 5 2 15,-7 5-2-15,4-2 0 16,-6 2-12-1,-4 3-5-15,-5 0-32 0,-6 0-13 16,-3 0-92 0,-9-16-54-16,0 0 92 15</inkml:trace>
  <inkml:trace contextRef="#ctx0" brushRef="#br1" timeOffset="258486.7807">19651 17023 324 0,'0'-24'123'0,"0"24"-66"0,21-26-60 0,-16 18 24 16,7 0-9-16,0-2 3 15,9-1-10-15,-3 0-3 16,9 6-2-16,-3-3 2 0,-1 16 1 15,-5 0-4-15,0 5-1 16,0-5 9-16,-6 19 5 0,-3-9-1 16,-6 11 1-16,0-5-5 15,-12 3 1-15,0-4 4 16,-9-1 2-16,3-1-5 16,-3-5-1-16,3-3-6 15,4-11-2-15,2 4 0 16,9-14 0-1,0 3-16-15,12-19-4 16,-1 3-8-16,13-16 0 16,-6 5 8-16,12-3 5 15,-3 6 4-15,5 5 2 16,-5 3 6-16,0 8 3 16,-3 5 12-16,-9 13 4 15,-3-2 8-15,-12 18 2 0,0-5-2 16,-9 13-3-16,3-2-7 15,-6-1-4-15,3-5-3 16,0 0 0-16,0-5-6 16,6-2-3-16,0-7-4 0,9-7-1 15,-3-2-12-15,15-19-3 16,-3 5-8-16,11-19-4 16,-5 12 5-16,6-12 3 15,-3 11 15-15,3 1 6 16,-3 1 8-16,-4 9 6 0,-2 3 8 15,-6 12 4-15,-3 1-2 16,-6 10-1-16,0-5-6 31,-3 13-2-31,0-5 0 0,-3 5 1 16,0-2-3-16,0-3-3 16,3-6-2-16,3 1 0 15,0-3-4-15,9-16 0 16,-3-3-19-16,9-13-7 15,-3 3-4-15,5-8 1 16,-2 5 12-16,6-2 6 0,-3 2 12 16,-9 8 5-16,0 0 13 15,-9 8 8-15,0 0-9 16,-6 11-2-16,0 0-7 16,-3 7-3-16,0-2 2 15,-3 13 0-15,3-2-1 0,-3 2 1 16,3 3-4-16,3-6-2 15,0-2-3-15,6-8-1 0,-3 0-16 16,12-8-5 0,-3-2 3-16,12-12 2 0,-3 1 12 15,5 3 3-15,-5-4 1 16,3 1 2-16,-3-3 1 31,3 6 2-31,-3-1 1 0,0-5 1 16,-4 6 0-16,1-4 0 15,-3 4 4-15,0-1 5 16,-3 3 2-16,0 0 3 16,-3 0-6-16,-3 3 1 15,0 0-6-15,-3 2-2 16,0-2-2-16,-3 5 0 0,0 0 0 16,-6 8 1-16,0-3 0 15,-3 8 2-15,0-2 3 16,-3 10 5-16,4-5-4 0,-1 5 0 15,3 0-6 1,3 3-1-16,3-3-3 0,6 0-1 31,0-5 1-31,9 3 2 0,0-9-3 16,5-2-2-16,-2 0-16 16,6-8-7-16,-3-2-14 15,6-20-5-15,-6 1 0 16,2 0 1-16,-2 0 17 15,-3-3 9-15,0 3 30 16,-6 2 17-16,0 4 14 0,-3 4 7 16,-3 0-12-16,-3 9-3 15,0-1-14-15,0 8-5 16,0-2-1-16,-3 16 3 16,0-9-4-16,0 6 0 15,0 0-4-15,0-3 1 16,0 3-6-1,3-5-3-15,0-1-4 16,3-5 1-16,0-2-12 16,6-13-5-16,0 2-3 15,12-11-3-15,-3 3 5 16,5-5 1-16,-5 2 11 16,0 1 6-16,-3 2 3 0,-3 0 4 15,-3 3 1-15,0 8 3 0,-3-1 1 16,-3 9 1-16,0-3 0 15,0 8 0-15,0 0-4 16,0 10 0 0,0-7-3-16,2 8 0 0,-2-9-6 15,6 6 1-15,-3-5-11 16,3-6-3-16,0 0-17 0,3-13-8 16,0 0-8-16,9-13-3 15,-3 0-6-15,6-16-1 16,-4 5 23-16,7-15 10 15,-3 4 15-15,3-4 8 16,-3 7 16-16,-4-2 10 16,-2 5 14-1,-3 7 6-15,-3 7 0 16,-3 4 2-16,0 3-17 16,-6 14-6-16,0-4-3 0,-9 27 1 15,0-5-3-15,-3 21-2 16,0-8-3-1,-3 24 1-15,0-13 1 0,0 13 2 16,3-8-10-16,6 0-4 0,0 0-3 16,6-8-1-16,0-8 0 15,12-2 0-15,-3-9-5 16,6-5 1-16,0-5-7 16,3-8-3-16,-3 0-3 15,-3-10-3-15,-4-1-6 16,-5 0-1-1,0 1-4-15,-18-6 2 16,1 8 0-16,-19-5 3 16,6 2 13-16,-21-2 4 15,10 5 15-15,-13 0 6 16,6 0 10-16,4 0 6 16,5 3-2-16,9-3 2 15,3 3-7-15,18-3-3 0,0 0-2 16,24 0 0-16,-3 3 0 15,15-3 0-15,-4 0-4 16,22 0-2-16,-9 8-6 0,11-3-3 16,-8 1-7-1,0-1-1-15,-10 0-35 0,-2 1-14 16,-6-1-75-16,-9 3-33 0,-3 0 20 16</inkml:trace>
  <inkml:trace contextRef="#ctx0" brushRef="#br1" timeOffset="258903.0543">20657 17288 304 0,'-15'3'115'0,"15"-3"-62"0,-9 29-44 0,9-27 27 0,-3 17-9 16,0-1-1-16,-6 17-10 15,0-6-5-15,-3 26-6 16,3-10-4-16,-6 16 2 0,4-3-2 16,-7 1 2-16,3-9-2 15,0-2-1-15,3-3-19 0,3-8-8 16,0-3-48-16,12-13-21 15,0-2-38 1</inkml:trace>
  <inkml:trace contextRef="#ctx0" brushRef="#br1" timeOffset="259441.7323">20606 17423 264 0,'-6'-16'101'0,"6"16"-54"0,-6-8-33 0,6 8 28 31,0-3-21-31,0 1-4 0,0-1-10 16,0-2-5-16,0 5-1 16,0-3-1-16,0 3 0 0,0 0 0 15,3 0 0-15,-3 0 2 16,0 3 1-16,0-3 10 15,3 0 3-15,-3 0 8 16,3 5 2-16,0-5-7 0,3 0-4 16,-3 0-8-16,6 0-3 15,-3 0 0-15,9 0 0 16,0 0-2-16,0 3-2 16,-3-1 1-16,5 1-1 15,1 2 0-15,3 3 2 16,-3 0-1-1,3 8-1-15,-3-3 5 0,-9 8 1 16,0-2 4-16,-9 10 4 16,0 0-6-16,-12 8 0 15,3 0-2-15,-12 8-1 16,3-8-3-16,-12 6 1 16,3-9-2-16,-11-2 2 15,2 0-2-15,3-11-1 0,6 0-17 16,4-5-9-16,2 0-13 15,9-11-6-15,0 3-24 16,18-11-11-16,0-2-1 16,18-3 1-16,-6-5-21 15</inkml:trace>
  <inkml:trace contextRef="#ctx0" brushRef="#br1" timeOffset="260121.4167">20972 17679 240 0,'15'0'90'0,"-15"0"-48"0,3 0-5 0,-3 0 34 16,-3 6-17-16,3-4-6 16,-6 6-17-16,0 0-5 15,-3 11-15-15,0-9 2 0,0 12 1 0,1-7-7 16,-4 4-4-16,3-3-2 0,6 0 1 16,0 0-1-16,6-8-1 15,-3 5-6-15,9-13-1 16,0 5-2-16,5-10 1 15,1-3-2-15,3-5 1 16,-3 2 3-16,3-10 3 0,-3 0 0 16,0-1 1-16,-3 7 2 15,0-7 0-15,-4 9 2 16,1-3 1-16,-3 8 1 16,0 0 0-16,0 8 0 15,-3 0 2-15,0 6 1 16,0 4 3-1,0 4-3-15,3 1-2 16,0-1-2-16,3-6-3 16,0 5 1-16,6-5-1 15,-3-6 0-15,6-2 0 16,-4-2 0-16,7-11 2 16,-3 5-1-16,3-14-1 15,-3 9-4-15,0-5 0 0,-3 2 2 16,-3-3 3-16,-1 3-2 0,-5 3 0 15,0-3 1-15,-3 8 2 16,0 0-1-16,-6 3 2 16,0 5-2-16,-9 5 2 15,3-2-2-15,-2 10 2 16,-1-5 4 0,0 13 6-16,3 1-3 15,0-7 0-15,3 1-6 16,3 6-1-16,0-7 1 15,12-1 0-15,0-1 0 16,6-3 2-16,-3-2-3 16,6-2 0-16,-1-6-3 15,4 0-1-15,-3-3-6 0,6-10 0 16,-6 0-26-16,0-1-10 16,-4-2-62-16,1 6-25 15,-3-1-25 1</inkml:trace>
  <inkml:trace contextRef="#ctx0" brushRef="#br1" timeOffset="262184.4237">22035 17383 208 0,'-9'0'77'0,"9"-5"-42"0,-3 5-19 0,3 0 24 0,0 0-25 15,3 0-10-15,3 0 7 16,9-8 5-16,3 5-8 15,6-2 0-15,-1-3-2 0,4 3-3 16,0-3-1 0,-3 13-1-16,-3-2 1 0,-7 2 11 0,-2 3 6 31,-9 16 1-31,-9 2-1 16,-12 6-6-16,-11-3-1 15,-7 0-4-15,0-5 2 0,4 2 3 16,2-4 1-16,3-6-6 15,6-6-1-15,3-5-4 16,9-5-1-16,6-13-1 16,9-3 1-16,9-13-4 0,18 0-2 15,15-8 2-15,8-8 0 16,-5 8-2-16,-1 0 0 16,-2 13 2-16,-9 3 0 15,-10 8 1-15,-8 10 2 16,-9 6-1-16,-9 13 2 15,-9 10-2-15,-6 6 2 0,-9 5 0 16,-5-3 3-16,-7-2-1 16,6-6 2-16,3-7-4 15,6 0-2-15,10-9-3 0,8-5 1 16,8-10 1-16,7-3 0 16,9-8-3-16,0-8 2 31,6-5 1-31,5-5 0 15,4 2 0-15,0 6 2 0,-3 2-3 16,-4 11 0-16,-8 5 1 16,-9 13 0-16,-6 6 0 15,-9 10 0-15,-6 5 2 16,-6 3 1-16,-3 1-4 16,0-4 1-16,0-5 0 0,1 3 0 15,2-6 0-15,0-7 0 16,12 0-9-16,0-9-4 15,18-7 4-15,5-11 3 16,7-5 1-16,0-6 4 16,3-2 0-16,-1-5 1 15,-2 5-3 1,-6 0 2-16,-3 5-1 16,-3 3 0-16,0 8 2 15,-1 2 2-15,-2 3-3 16,0 3 0-16,0 5-1 15,3 8 0-15,-6 5 4 0,-3 3 1 16,-6 2 1-16,-3 1 0 16,-6 2-2-16,-3 0-2 0,-3-5 3 15,-9 0 0-15,0 2-1 16,0-7-2-16,1-3 1 16,2-8-1-16,6 0 0 15,3-3 2-15,6-5-3 16,6-5-2-16,3 0-1 15,6-3 0-15,3 3 3 0,0-11 0 16,2 3 3-16,1 2 1 16,12 1-4-16,0 7 1 15,0 1 0-15,-4 2 0 16,-2 8-3-16,-3 0 2 16,-6 8 1-16,-3 2 0 15,-6 6 2 1,-6 0 1-16,-6 8-1 15,-6 5 1-15,-3-8-4 16,0 6 0-16,0-4 1 16,0-7 2-16,0 0-1 15,10-3 2-15,-4-5-4 0,9-13 0 16,6-6 1 0,5-10-3-16,16 0 0 0,3-3-5 15,3-10-2-15,2 7 2 16,1 1 5-16,-6 5-3 15,-9 5 2-15,3 5 2 16,-10 6 3-16,-2 13-2 16,-3 0 0-16,-3 13 1 15,-3 0 2 1,-6 3 1-16,0 0 1 16,-3-3-2-16,3 5 1 15,-3-7-2-15,6 2 2 16,0-5-4-16,9-3-9 15,3-5-1 1,0-10-36-16,6-6-14 16,0-11-75-16,9-2-41 15,2-8 84-15</inkml:trace>
  <inkml:trace contextRef="#ctx0" brushRef="#br1" timeOffset="262969.7876">23610 16939 308 0,'-18'42'115'0,"15"-18"-62"0,-9 23-55 16,6-20 20-16,-9 5 6 15,-3 5 8-15,-6 16-6 16,-5 2-1-16,5 1-14 16,-3-6-7-16,3-5-2 0,3-8 0 31,9-8 3-31,3-5-4 0,6-11-3 15,6-8-6-15,3-13 0 16,0-10 2-16,6-3 3 16,0-3-3-16,-9-8 2 15,-6 6-5-15,-9 2 1 16,0 11 4-16,-6 2 2 16,-5 6-1-16,-1 13 2 0,3 5 7 15,0 3 6-15,3 0-6 16,6 5-3-16,6 0-5 15,6-5 1-15,6 3 1 16,12-4 0-16,3-4 0 0,15 0 0 16,0-9 0-16,2-2 0 31,7-5 0-31,-3-6 0 0,-4-5 0 16,10-5 2-16,-9-5-1 15,2-3 2-15,-8 2-7 16,-12 1 1-16,0 10 3 15,-12 0 4-15,-3 3 1 16,-9 8 2-16,-9 2-6 16,-6 6-1-16,6 10 2 0,-3 8 3 15,0-5 4-15,3 5 2 16,0-5-5-16,3 5-2 16,3-5-2-16,3-3-2 15,6-5-2-15,3-3 1 16,3-2 1-16,9-6 0 15,6-5-3-15,-3-5 0 0,9-3-7 16,-4-5-2-16,-2 0 5 16,-3 0 1-16,-9 8 4 15,3-3 1-15,-6 8-2 0,-6 5 0 16,-3 3 4-16,3 8 3 16,0 5 3-16,-3 6 3 31,6 2-5-31,-6 3-3 0,3 5 3 15,0-8 1-15,3 3-5 16,-1-3 0-16,1-2-1 16,0-9 2-16,3-2-34 15,3-8-13-15,-3-8-46 16,6 0-18-16,0-8-17 16</inkml:trace>
  <inkml:trace contextRef="#ctx0" brushRef="#br1" timeOffset="263301.0748">24026 17367 316 0,'-6'3'121'0,"3"-3"-66"0,0 0-36 0,3 0 34 16,0 5-29-16,0-2-10 0,3-3-7 31,3 5-3-31,6-2-2 16,6-3-4-16,0 0 1 0,6 0-12 15,-3-3-7-15,8-2-14 16,-2-3-6-16,0-3-9 0,-6-2-3 15,-6 0 24-15,2 2 11 16,-8 1 27-16,-6 7 13 16,-6 6 20-16,-9 7 8 0,-11 9-8 15,-10 10-3-15,-6 8-9 16,-2 8-3-16,-1 5-11 16,-6 11-3-16,-2 16-6 15,-10 0 0-15,1-3-3 16,-1 0 0-16,9 8-6 15,4-8 1 1,-1 3-62-16,1-9-25 16,8-2-85-1</inkml:trace>
  <inkml:trace contextRef="#ctx0" brushRef="#br1" timeOffset="263785.9642">17930 16793 392 0,'-24'24'145'0,"21"21"-78"0,-5 85-82 0,-1-70 19 15,-3 44-25-15,-3 15-4 16,0 13-14-16,3 6-5 15,3-19 24 1,0-14-49-16,-3-1-18 0,0-25-15 16</inkml:trace>
  <inkml:trace contextRef="#ctx0" brushRef="#br1" timeOffset="264254.9638">17579 17436 252 0,'-3'-153'96'0,"12"108"-52"0,27-32-54 0,-15 35 16 15,8-17-6-15,10 6 0 16,9 3 0-16,8-3 2 16,28 3-1-16,17 10-1 0,27 3 3 15,26 0-2-15,43-2-1 16,38-4 12-16,30-4 6 16,39 2 0-16,29 0-1 0,24 8-7 15,24 5-4-15,9 5-3 16,-15 14-3-16,-3 3 3 15,-9 4 0-15,-17 4-1 0,-28 2-2 16,-29 2 1-16,-27-2 1 16,-33 11 10-16,-41-1 7 31,-13 4-8-31,-32 4-3 0,-18 9-3 16,-33 4 1-16,-14 6-1 15,-25 11 0-15,-14 0-1 16,-18 7 0-16,-12 22-2 15,-15 10-2-15,-15-2 1 16,-12 15 1-16,-11 9-1 16,-4 10-1-16,-12 5-2 0,-14-2 1 15,-3-3 1-15,-4-10 0 16,-5 2-16-16,-18-8-6 16,-18 8-9-16,-12-16-4 15,-21-15-24-15,-9-19-10 16,-26-16-43-1</inkml:trace>
  <inkml:trace contextRef="#ctx0" brushRef="#br1" timeOffset="264670.7963">17097 18534 304 0,'-6'-21'115'0,"30"16"-62"0,62-11-62 16,-23 8 18-16,38-13-7 15,-24 5 3-15,152-21 4 16,48-14 2-16,39-1-5 16,44-7 0-16,30 1 4 0,26 5 9 0,34 3 6 15,17 10-7-15,9 3-3 16,-14 3 0-16,-16 5 3 15,-17 10-4-15,-21 1 0 16,-30 2-6-16,-48 8 0 16,-38 0-3-16,-60 0 0 15,-33 0 1 1,-53 3 3-16,-42-3 9 16,-35 3 3-16,-36 2-4 15,-27-5 0-15,-33 0-15 16,-27 3-5-16,-14 5-21 15,-24 0-10-15,-13-3-24 0,7 0-9 16,-3 1-32-16,6-4-13 16,5 4-22-16</inkml:trace>
  <inkml:trace contextRef="#ctx0" brushRef="#br1" timeOffset="265618.8619">17112 16875 332 0,'0'-21'126'0,"9"18"-68"0,11-7-72 0,-2 2 19 0,15-8-7 15,9 3 3-15,5-11-2 16,4-5 0-16,0 5 1 16,-7-2 0-16,-2 2 0 0,-9 13-3 15,-10 6 2-15,-11 10 3 0,-12 16 3 16,-9 11-2-16,-14 10 0 31,-10 14-1-31,-15 10 1 0,-5 0-2 16,2-10 2-16,6-9 0 15,7-10 1-15,5-2-2 16,3-14-2-16,6-10 3 16,12-3 0-16,7-22-1 15,5-17-2-15,5-14-2 16,7-8 1-16,15-3 3 0,3 3 1 15,0 0-1-15,-1 3-2 16,1 10-2-16,0 11 1 16,0 13-1-16,0 14-2 15,-1 15 3-15,-2 11 0 16,6 5 3-16,-3 21 1 16,-4 0-4-16,-2 1-1 0,-6-6 5 15,-9-6 5-15,-3-4 11 16,-9-9 6-16,-6-5-2 15,-3-7 0-15,-3-1-3 0,-9-11-1 16,-8-10-10-16,-7-13-3 16,-12-5-4-16,1-14 1 31,-1 0-2-31,7 3-1 0,2 3-8 16,0 5-3-16,4 5-38 15,5 11-16-15,3 5-107 16</inkml:trace>
</inkml:ink>
</file>

<file path=ppt/ink/ink4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3:45:48.523"/>
    </inkml:context>
    <inkml:brush xml:id="br0">
      <inkml:brushProperty name="width" value="0.05292" units="cm"/>
      <inkml:brushProperty name="height" value="0.05292" units="cm"/>
      <inkml:brushProperty name="color" value="#FF0000"/>
    </inkml:brush>
  </inkml:definitions>
  <inkml:trace contextRef="#ctx0" brushRef="#br0">9569 13089 188 0,'-12'11'71'0,"12"-11"-38"0,3 26-23 0,-3-23 20 0,6 20-7 31,-3-4-1-31,0 29-10 0,0-9-3 16,0 22-5-16,0-8-1 0,-6 24 3 15,0-16 10-15,0 10 5 16,0-10-7-16,0-3-3 15,0-8-6 1,0-5-4-16,0-8 0 0,6-10 1 16,-3-6-3-16,6-21-2 0,0 0 4 15,-6-26 1-15,0 4-3 16,-9-4-1-16,3 2 1 16,-9 0 0-16,3 3 7 15,-5 5 6-15,2 3 5 16,-9 8 4-16,6 2-7 15,-6 27-1-15,3-6-7 0,0 20-2 16,4-7 0-16,5 9 2 16,3-8-5-16,6-3-1 15,3-3 0-15,9-5 0 16,0-2-3-16,6-8 2 16,-1-1-6-16,10-13 0 0,-6 1-2 31,18-17 3-31,-6 3 2 0,5-10 2 15,-5 5 1-15,0 0 1 16,-6 2 0-16,-4 16 0 16,-2 1 0-16,-3 10 2 15,-3 0-1-15,-3 8-1 16,0-1 3-16,-3 4 0 16,0-3-1-16,-3 0 1 0,0-3-2 15,0-2-1-15,0-4 1 16,3-7 1-16,0 0-12 15,0-15-3-15,0-1-1 16,-3-24 1-16,0 6 8 16,-6-9 2-16,0 9 3 15,-3-6 2 1,0 8 1-16,0 3 3 16,0 6 8-16,0 4 3 15,3 3-8-15,3 11-5 16,0 0-3-16,9 5-1 15,0 0 0-15,6 2 0 16,0 1 0-16,2 0 0 16,1-1 0-16,3 9 2 0,-3-3-3 0,0-11 0 15,-3 3 5-15,-6 5 2 16,0-2-2-16,-9 2-3 16,0 1 15-16,-6 4 6 15,0 1-2-15,-3 13-1 16,3-6-7-16,-3 3-2 15,3-2-9-15,3-9-2 0,0-2-3 16,9 3 3-16,0-1 0 16,15-4 1-16,-3-4-7 15,14-2 0-15,-5 0 1 16,9-13 3-16,-9 3 2 16,-4 15 1-16,-2-3 2 15,-9 9 1 1,-3-3 10-16,-12 3 6 15,0-3-6-15,-9 5 0 16,3-3-3-16,-9 6-1 16,3 0-5-16,1-5-1 15,-1-1-3-15,0-7-3 16,6 0-12-16,6-11-5 16,0 0-11-16,12-32-4 0,0 8-12 0,15-21-3 15,-7 8 3-15,10-26 1 16,-6 10 21-16,6-5 12 15,-3 8 9-15,-3-1 5 16,-4 7 15-16,-2 9 9 16,-3 9 8-16,-3 13 2 31,0 2-15-31,-3 30-4 0,0-3-1 16,-3 39 0-16,0-7-6 15,0 42-1-15,-3-16 5 16,0 6 3-16,0-14-6 15,0 11-3-15,0-11-4 16,6-16-3-16,-3-5-8 16,9-18-3-16,-3-3-7 0,3-16-2 15,-1 0 13-15,-8-27 6 16,0 3-1-16,-9-10 2 16,1 5 11-16,-7 8 5 15,0 2 0-15,-3 14 3 16,3 0-8-16,3-1-2 15,0 1-5-15,9 21-1 0,0-3-6 16,9 8 0-16,0-2 1 16,15-6 3-16,-3 0-2 0,20-13-2 15,-8 0-12-15,12-16-5 16,-10 3 4-16,1-13 4 16,-6 2 7-16,-6 0 3 31,-4 3 2-31,-5 5 2 0,-3 3 8 15,-9 7 5-15,-3 4 4 16,-6 23 1-16,0-5 0 16,-6 13 2-16,1-5-3 15,-4 10-2-15,3-5-7 16,3 6-4-16,3-6-3 16,6-3-3-16,0-5-2 0,9-10-1 15,-3 0-7-15,12-14-4 16,-4 0-3-16,4-15-3 15,-3 2 7-15,3-24 5 16,-3 8 5-16,-3-2 4 16,-3 5 2-16,-3 5 3 15,0 3 14 1,-3 10 7-16,0 1-5 16,-3 28 0-16,0-2-7 15,0 11-1-15,0-4-8 16,0 4-2-16,0-3 0 0,3 0 2 15,0-3-5-15,3-5-1 16,0-1-11 0,5-12-5-16,-2 0-6 0,12-9-1 0,-3 4 8 15,3-19 4-15,-3 5 7 16,3-8 2-16,-4 3 2 16,1 0 0-16,-3 5 0 15,-3 5 0-15,-3 3 8 16,0 6 5-16,-3-1 0 15,-6 19 0-15,0-3-1 0,-3 3 2 16,0-3-5-16,-3 6-3 16,0-3-3-16,0-1 0 15,0-1-7-15,6-9 1 16,0 0-15-16,12-13-3 16,-3 0-9-16,12-26-2 15,-3 5 7 1,8-11 4-16,-5 6 8 15,3-3 6-15,-3 8 4 16,-3 2 2-16,-3 6 12 0,-3 8 7 16,-3 2-7-16,-4 14-3 15,1-1-5-15,-3 6 0 16,3 0-2-16,-6 16-1 16,0-3 1-16,3-2 1 0,0-3-3 15,3 0 0-15,-3-3-17 16,6-5-5-16,0-3-20 15,9-13-5-15,-3 0-15 16,6-5-5-16,-3 2 28 16,5-5 13-16,-5 3 14 15,0 0 9 1,0 2 12-16,-3 1 6 16,0 2 9-16,-3 0 6 15,0 0-5-15,-1 0-2 16,1 3-4-16,0 0 1 15,-3-1-4-15,0 1-1 16,0 0-6-16,0-1 0 16,0 1-5-16,0 0 0 0,-3 2 1 15,0 0 0-15,0 1-2 16,0-1-2-16,0 1 3 0,0 2 0 16,-3 0 5-16,-1 0 5 15,1 0-3-15,0 0 2 16,0 0-5-16,-3 0 1 15,0 0-5-15,0 0 0 0,0 0-1 16,0 0-2-16,0 0 3 16,0 0 0-16,0 0 1 15,3 0 2-15,-3 0 1 16,0 0 1-16,0 0-2 16,0 0-1-16,0 0 1 31,0 0 3-31,0 0-4 0,0 0-1 15,0 0-2-15,-3 2-2 16,0-2 3-16,-3 3 0 16,1-1-1-16,-4 4 1 15,0-1 0-15,-3 6 3 16,0-1 1-16,-3 17 1 16,0-6 2-16,-3 13 1 0,3-5-3 15,3 6 0-15,1-6-3 16,5 3 2-16,0-6-4 0,9 1-2 15,-3-4 0-15,9-4-1 16,-1-3 0-16,10-8 0 16,-3 0-3-16,3-11 2 31,-3 0-4-31,6-2-1 0,-3 0-15 16,0-8-4-16,-1-1-14 15,1 1-5-15,-3 2-1 16,-3-10 1-16,0 3 19 15,-3-1 10-15,0 3 12 16,6 1 4-16,-3 1 16 16,-6 1 6-16,-1 0 8 0,4 2 6 15,-3 3-11-15,3 3-4 16,-3 0-6-16,6-6 0 16,-3 3-11-16,6-5-3 15,-3 2 0-15,0-4 3 16,-3 1-4-16,0-2-1 15,0 1 0-15,-1-1 0 0,-2 2 2 16,-3 1 1-16,0 3-1 16,-6 2-2-16,0 0 3 0,-5 5 0 15,-1 0-1-15,-9 17-2 16,3-4 1-16,-3 14-1 16,3-3 6-16,0 16 4 31,3-5 1-31,3 2 1 0,3-4 0 15,6-4 2-15,0-2-5 16,12-6-3-16,0-2-1 16,12-5-1-16,-6-3-5 15,6-8 1-15,-3 0-2 16,-1-16 0-16,-2 3-11 16,3-6-5-16,-3 3-19 0,-3 8-6 15,-3 0-40-15,-3-8-14 16,0 3-68-1</inkml:trace>
  <inkml:trace contextRef="#ctx0" brushRef="#br0" timeOffset="1385.9384">12260 13324 248 0,'-12'0'93'0,"12"0"-50"0,-3 0-35 0,3 0 21 16,3 8-13-16,-3-2-4 16,3 10-10-16,0-3-1 15,3 13-1-15,0 1 0 0,0-1 0 16,0-2-25-16,3 0-8 15,-3-6-84-15</inkml:trace>
  <inkml:trace contextRef="#ctx0" brushRef="#br0" timeOffset="1539.6645">12412 13361 336 0,'-12'-2'126'0,"12"2"-68"0,-12 2-61 0,12-2 24 16,0 3-15-16,0 0-3 15,6 7-2-15,0-2-1 16,3 11 0-16,0-6-44 0,6 3-20 16,-4 0-74-1</inkml:trace>
  <inkml:trace contextRef="#ctx0" brushRef="#br0" timeOffset="2626.8776">12647 13552 300 0,'-3'16'112'0,"3"-16"-60"0,-3 26-41 0,3-23 28 16,0 13-12-16,0-3-3 16,-3 11-6-16,3-3-1 0,0 8-9 15,0-5-3-15,0 8 1 0,0-6-3 16,0-2 0-16,0-6-3 16,3-7-1-16,0 0-4 15,3-14-1-15,0 0-6 16,6-15 0-16,-3 2-3 15,5-13 0 1,-2 5 5-16,9-8 4 16,-3 6 1-16,3-3 4 15,-3 5 0-15,0 8 3 16,-3 0 8-16,-4 11 5 16,-2 2-1-16,-3 11 2 15,0 0-5-15,-3 13-1 16,0-5-6-16,-3 11-3 0,0-4 0 15,0 7-1-15,0-7 0 0,3 1 0 16,-3-3-27-16,6-5-11 16,-3-3-28-16,3-10-8 15,0 0-10-15,3-14 0 16,0 3 35 0,3-5 64-16,-3 2 41 0,0 1 18 15,0 2 6-15,0 0-15 16,-1 0-7-16,4 0-33 15,-3 3 0-15,3-1 0 0,0 1-13 16,3-8-5-16,-3 0-2 16,3-3 1-16,0 3-3 31,0-3-2-31,-4 3 0 0,1-3-1 16,0 2-16-16,-3 1-4 15,-3 0 5-15,-3 2 4 16,0 3 2-16,-6 6 3 15,0-1 6-15,-3 8 2 16,0-2 0-16,-3 13 1 16,3 0 0-16,-3 8 1 0,3-6-5 0,3 9 1 15,1-6 0-15,2 3 2 16,0-6-1-16,2-2-1 16,1 0-2-16,3-8 1 15,0 0-8-15,6-11-4 16,0 0-13-16,12-10-4 31,-6 0 14-31,6-6 8 0,-1 4 6 16,1-1 2-16,-3 0 11 15,-3 3 7-15,-3 2 8 16,0 0 5-16,-3 4-11 16,0-1-2-16,-1 2-10 15,1-2-3-15,-3 0-5 16,3-2-1-16,0 2 1 0,0-3 2 15,0 3-12-15,0-2-6 16,-3 2-9-16,0-8-2 16,0 3 7-16,-3 0 7 15,0 2 8-15,-3 3 3 16,-1 0 6-16,-7 13 5 0,-1-2 4 31,-3 10 4-31,0-2 0 0,-3 13 1 16,3-6 2-16,-3 14 0 15,0-6-3-15,3 9 0 16,0-6-7-16,6 3-4 16,0-6-3-16,6-2-3 15,0-6 1-15,6-4-1 16,-3-4-3-16,9-7 0 0,-3-1-5 16,3-7 0-16,-3 0-18 15,3-16-6-15,-4 5-29 16,4-8-14-16,-3 3-73 15</inkml:trace>
  <inkml:trace contextRef="#ctx0" brushRef="#br0" timeOffset="3106.1317">13781 13189 204 0,'0'-5'77'0,"0"5"-42"0,3-2-8 0,-3 2 29 0,3 2-9 16,0 1 0-16,-3 5-7 31,0 0-3-31,0 10-20 0,0-2 1 0,-3 24 2 16,0-6-9-16,-3 14-3 15,0-8 1-15,0 4 2 16,0-9-4-16,0 5 1 16,3-6-7-16,0-5-1 15,0-5-7-15,3-8-3 16,0-3-5-16,3-10-4 0,-3-1-5 15,0-7-2-15,0 0-2 16,-6-9 0-16,0 4 9 16,-9-1 4-16,3 3 13 15,-8 6 6-15,2-1 12 16,-3 11 5-16,3-3-3 0,0 6 2 31,3-1-2-31,3 9-2 16,1-3-4-16,5 10 0 15,0-5-7-15,9 6-1 0,-3-6-4 16,14 0-1-16,-2-5 1 16,6-5 0-16,-3-1-3 15,6-12 2-15,-3 2-19 16,3-14-7-16,-3 4-19 0,-1-9-9 16,-2 3-45-16,3-10-21 15,-3 2 17 1</inkml:trace>
  <inkml:trace contextRef="#ctx0" brushRef="#br0" timeOffset="3305.9938">13900 13285 240 0,'0'-8'90'0,"0"8"-48"0,0-8-20 16,0 5 26-16,0 1-14 16,0-1-5-16,0 3-14 15,0 0-5-15,0 5-6 16,0 1-1-16,0 1 1 0,0-1-2 0,0 4-2 31,0 1-15-31,0-1-7 16,0-2-20-16,3 3-9 15,0-3-19-15,0-3-8 16,0 1-16-16</inkml:trace>
  <inkml:trace contextRef="#ctx0" brushRef="#br0" timeOffset="3490.4645">13995 13301 192 0,'0'-8'71'0,"0"8"-38"0,0 2-14 0,0-2 21 16,0 3-14-16,0-3-4 16,-3 5-9-16,0 1-1 15,0 1-7-15,0 1-3 0,0 3 1 16,0 0-2-16,0 2 2 16,0-3-9-1,-3 4-3-15,1-4-53 16,-1 3-21-16,3-2-18 15</inkml:trace>
  <inkml:trace contextRef="#ctx0" brushRef="#br0" timeOffset="6351.4497">14278 13592 168 0,'0'-3'66'0,"0"3"-36"0,6 0-11 0,-3 0 23 15,0 0-10-15,0 0-3 16,0 3-6-16,0-1-3 15,0 6-10-15,-3-2-4 0,0 9 0 16,0-1-3-16,-3 7 0 16,3-3-1-16,-3 6 1 0,0-5-2 15,0-1-1-15,0-2-13 16,-3-3-6-16,0-2-28 16,-3-8-10-16,3-1-47 15</inkml:trace>
  <inkml:trace contextRef="#ctx0" brushRef="#br0" timeOffset="6897.8778">14281 13441 196 0,'0'-19'74'0,"0"19"-40"0,3-10-27 0,-3 7 18 0,3 0-11 16,0 1-1-16,3 2-5 15,-3 0-3-15,6 5-2 0,-3-2-5 0,3 5 1 16,0-3 3-16,2 8 1 15,-2-2-1-15,6 5-2 16,-3-3 1-16,-3 5-1 16,0-2 8-16,-6 8 5 15,-3-5 2-15,-3 7 1 16,0-2 0-16,0 2 0 0,0-4-4 16,0-1 0-16,0-3-7 15,0 1-3-15,0-3-4 16,6-6 1-16,0-2 1 15,9-8 2-15,-3 0-1 16,12-8-1-16,-3 0-2 16,6-13 1-1,-4 5-6-15,7-8 0 16,-3 6 1-16,0-3 1 16,-6 2 5-16,-3 1 2 15,-1 2 2-15,-5 8 0 16,0 3 6-16,-9 7 4 0,0 1-1 15,-3 7 2-15,0-2-2 16,3 11 0-16,0-3-5 0,3 2-3 16,0-2-5-1,3 3 0-15,0-3 2 0,3-1 1 16,-3-1-4-16,3-4 1 16,0-2 0-16,3-5 0 15,-3-1-3-15,3-4 0 31,-3-1-23-31,2-2-10 0,-2 0-25 16,3-9-10-16,-3 4-50 16</inkml:trace>
  <inkml:trace contextRef="#ctx0" brushRef="#br0" timeOffset="8336.6172">13897 13610 148 0,'-12'0'55'0,"12"0"-30"0,-6 0 8 0,6 0 28 0,-3 0-20 15,3 0-8-15,-3 0-13 16,0 0-5-16,0 0-9 15,0 0-4-15,3 3-1 0,0-3-4 16,0 2 0-16,0 1 2 16,3 0 0-16,0-1 1 15,3-2 0-15,-3 0 0 0,3 0 2 16,0 0-3-16,0 0 0 16,-3 0 3-16,0 3 1 15,0 0-1-15,-3 7 1 16,0-2 18-16,-3 5 8 15,0-2-3-15,-3 0-3 0,3-1-5 16,-3 1-1-16,0-1-7 0,-3-2-4 16,0 0-6-16,3-2 0 15,0-1-31-15,6-3-14 16,0 1-109 0</inkml:trace>
  <inkml:trace contextRef="#ctx0" brushRef="#br0" timeOffset="9186.0187">15373 13589 160 0,'6'-5'63'0,"-6"5"-34"0,6-8-16 0,-3 5 19 0,-3-2-3 16,0 0 1-16,-3-1-4 16,0 1 1-16,-3 0-15 15,0-1-2-15,-3 4-3 0,1-1-1 16,-4 6 1-16,3-1-2 15,-12 6 0-15,6 0-1 0,-3 8 0 16,3 0 6-16,0 8 4 16,3-3 1-16,1 3 4 15,-1-3-11-15,3 0-4 16,3-2-3-16,3-3-1 16,3-3-3-16,9-5 2 15,0-3 1-15,14-10 2 0,-5-1-12 16,12-15-6-16,-3 3-2 15,6-11-2-15,-7 2 11 0,1-7 5 16,-3 5 0-16,-6 0 3 16,0 5 5-16,-9 8 2 15,0 3 11-15,-6 10 6 32,-3 0-3-32,0 14-2 15,0-3-8-15,-3 10-2 0,0-2-6 16,3 11-2-16,0-3-2 15,6-1 0-15,-3-1 2 16,8-4 2-16,-2-2-25 16,18-8-10-16,-6 0-38 15,15-16-17-15,-7 0-31 16</inkml:trace>
  <inkml:trace contextRef="#ctx0" brushRef="#br0" timeOffset="9818.1557">16070 13203 228 0,'3'-16'85'0,"-3"16"-46"0,12-16-28 16,-9 13 21-16,3 1-2 16,0-1 2-16,3 6-4 15,-3-1 0-15,2 14-16 0,-2-3 0 0,0 17-1 16,-3-4-6-16,-6 16-1 15,0-5-2-15,-6 14 1 16,1-4-2-16,-10 9-1 16,3-9 3-16,0 4 2 15,3-9-7-15,3-5-3 16,0-5 3 0,3-11 2-16,3-2-4 15,9-17-1-15,0 1 2 16,6-16 1-16,0 2 2 15,3-10 0-15,-3 5 0 0,6-5 0 16,-4 5 0-16,4 0 0 16,-3 3-3-16,3 2 2 15,-3 3 1-15,0 3 0 0,-3 0 0 16,-6 5 2-16,0 0-1 16,-6 5 2-16,0 0-4 15,-6 11 0-15,0-3 1 16,-9 6 2-16,3-3-1 15,-6 0-1-15,3 0-6 16,0-6-4 0,3-2-23-16,1-3-11 15,2-2-30-15,6-6-11 16,0 1-19 0</inkml:trace>
  <inkml:trace contextRef="#ctx0" brushRef="#br0" timeOffset="10555.2607">16275 13570 232 0,'3'-13'88'0,"-3"13"-48"0,6-13-38 0,-3 10 17 16,3-10-12-16,0 3-2 15,3-4-3-15,0 4-2 16,6-3 1-16,-3 2-1 0,9 3 2 16,-4 0-3-16,10 3-2 15,-9-1 6-15,3 9 3 0,-3 0-6 16,-3 7 1-16,-3-2 1 15,-6 6 1-15,-1-4 10 16,-7 6 3-16,-1 0-1 16,-15 2-1-16,3-2-2 15,-6 5 2-15,3-5-3 32,-3-5-1-32,3-3-9 0,-8-6 0 15,5 1-3-15,3-8 0 16,0 0-7-16,6-9-2 15,3 4-5-15,9-9-1 16,0 3-3-16,6 0-3 16,0 1-3-16,6 1 1 15,-3 1 12-15,12 3 4 0,-3 2 7 16,8 2 1-16,-2 1 1 16,0 5 0-16,-3 0 8 15,-3 5 7-15,0 1 8 0,-3 4 3 16,-4 1 0-16,-2 5-1 15,-3-3-1-15,-3 3 2 32,0 0-8-32,-3 2-3 0,0-2-2 15,-3 3-1-15,0-4-6 16,3-4-2-16,0-3-2 16,3-3-2-16,0 1-2 15,6-12-1-15,-3 1-3 16,6-8-1-16,0-1-1 15,6-9 2-15,-3 4-1 0,3-2 2 16,-4 2 3-16,1 4 3 16,0 1 0-16,-3 9-1 15,-3 0 3-15,0 15 0 16,-3-2-4-16,-3 11 1 16,0-3 0-16,0 13 2 15,0-5-1-15,3 5-1 0,0-5-2 16,3-3 1-16,0-3-28 15,8-7-13-15,-2-3-11 16,12-11-4-16,-6 0-30 16,9-12-40-16,-6 1 41 15</inkml:trace>
  <inkml:trace contextRef="#ctx0" brushRef="#br0" timeOffset="10955.2488">17183 13285 256 0,'3'-24'96'0,"-3"24"-52"0,-3-8-25 15,3 5 29-15,0 14-22 16,0-3-4-16,-6 8-4 16,3-3-3-16,-6 21-7 15,0-5 1-15,-3 14 4 0,1-9 2 0,-1 14 3 16,0-8-8-16,0-6-1 16,3-5-7-16,3-3-2 15,0-4-9-15,6-9-4 16,0-3-4-16,3-10-3 15,0 0-4-15,0-13 0 16,0 3 0 0,-3-22-1-16,0 5 10 15,0-10 4-15,0 6 7 16,-3 2 4-16,0 5 16 16,-3 8 7-16,3 3-5 0,0 10 0 15,0 0-5-15,0 11 2 16,0 0-6-16,3 8-1 15,0-3-6-15,3 3-4 16,0-3 1-16,3-2 0 0,-3-3 1 16,3-3 0-16,0 1-14 15,0-6-5-15,0 0-30 16,-3 0-11-16,0 0-70 16</inkml:trace>
  <inkml:trace contextRef="#ctx0" brushRef="#br0" timeOffset="12619.761">9944 14790 132 0,'-12'16'49'0,"12"-16"-26"0,3 16 2 0,-3-16 20 0,6 5-18 16,-3-2-7-16,6 2-8 15,-3-2-3-15,3-1-5 0,0 1-1 0,6-6 1 16,-3 1-2-16,6-6-2 16,-4 0 1-16,4-8 1 15,-3 3-3-15,0-8 0 16,-3 2 3-16,-3 1 1 16,-3 2-1-16,-6 3-2 15,0 2 5-15,-9 11 1 0,0 0 2 16,-12 11 0-16,3-4 0 15,-3 12 0-15,4-3-2 16,-1 10-1-16,0-4-3 16,3 1 1-16,3-2-4 0,6 3 0 15,0-5 1-15,9-3 2 32,0 0-1-32,15-8-1 15,-3-1-10-15,15-9-4 16,-7-1-13-16,10-10-3 15,-6 2-22-15,3-5-9 0,-6 3-5 16,2-5-2 0,-2 2 38-16,-3-8 42 15,-3 6 26-15,-3-4 26 0,0 4 10 16,-6-1-24-16,-4 3-9 16,-2 3-10-16,0 3-2 15,-6 4-16-15,0 1-3 0,-2 8 0 16,-1-1 0-16,-3 9 2 15,3-1-2-15,-6 6 1 16,3-2-2 0,0 4 0-16,0-2-5 15,3 3-1-15,3-4-3 16,0 1-1-16,3-3 1 16,6-2 0-16,-3 0 0 0,6-11 0 15,-3 0 0-15,6-6 2 16,-3 1-6-16,6-8-1 15,0 0-7-15,8-9 0 16,-2 4 4-16,3-6 2 16,-6 6 1-16,0 2 1 0,-3 2 3 15,-4 9 2-15,-2 3 0 16,-6 12-1-16,0 1 1 16,-3 18-1-16,0-5 0 15,-9 18 2 1,3-8 5-16,-8 11 6 15,2-5-1-15,-6 5 1 16,3-8-1-16,0-3 2 16,0-2-5-16,0-5-1 15,0-6-2-15,-2-3 1 16,2-2-6-16,-3-5-3 16,3-3-4-16,3-8-1 0,3 0-14 15,3-6-6-15,3 1-26 16,9-8-9-16,0 2-57 15</inkml:trace>
  <inkml:trace contextRef="#ctx0" brushRef="#br0" timeOffset="12940.7622">10962 14682 272 0,'-6'-6'101'0,"6"6"-54"0,0 8-17 0,0-8 31 16,-3 8-20-16,0-2-8 15,0 9-16-15,0-1-4 16,3 12-7-16,0-2-6 0,0 18-1 15,0-7 1-15,0 15 2 0,0-8 1 16,0 11 1-16,0-8-24 16,0 3-9-16,0-6-30 15,0-2-10-15,0-8-74 16</inkml:trace>
  <inkml:trace contextRef="#ctx0" brushRef="#br0" timeOffset="13139.3565">11025 15105 308 0,'6'-11'115'0,"-6"11"-62"0,6-13-53 16,-3 11 21-16,2-1-12 15,-2 0-3-15,9-2-3 32,-6 0-3-32,6-1 1 0,-3 1-1 0,12-5 2 15,-3 2-32-15,6-3-14 16,-4 0-29-16,4-4-12 15,-3 1-16 1</inkml:trace>
  <inkml:trace contextRef="#ctx0" brushRef="#br0" timeOffset="13357.211">11328 14727 260 0,'-6'-16'99'0,"6"16"-54"0,-6 2-20 16,6-2 33-16,-3 6-16 15,0-4-1-15,-3 17-11 16,3-3-2-16,-5 18-15 15,2-5 3-15,-6 22 2 0,3-9-6 0,-6 19 1 32,3-8-10-32,0 13-2 15,3-11-1-15,0 6 0 16,3-8-14-16,9 0-3 0,0-11-35 16,9-5-16-16,-3-5-100 15,6-8-45 1,-3-3 108-16</inkml:trace>
  <inkml:trace contextRef="#ctx0" brushRef="#br0" timeOffset="13887.9835">11694 15039 276 0,'-18'-8'104'0,"18"8"-56"0,0-11-30 0,0 9 28 16,6-4-20-16,0 4-4 15,9-3-5-15,0-1-2 16,6-7-7 0,-3 0 1-16,12 2 2 0,-7 3-6 15,19 0-1-15,-6 3-2 16,8 0 1-16,-5-1-2 16,6 6 2-16,-6 0-26 15,5-2-10-15,-2-1-23 16,5-7-7-16,-8-1-62 15,3-2-39-15,-6 0 72 16</inkml:trace>
  <inkml:trace contextRef="#ctx0" brushRef="#br0" timeOffset="14103.6881">12531 14676 264 0,'-15'-2'99'16,"15"2"-54"-16,-6-13-11 0,6 10 36 0,-6 8-21 15,3 3-5 1,-3 5-17-16,0-2-5 15,-3 13-13-15,3-3-1 0,-3 16 2 16,0-5-6-16,-3 15 0 16,1-7-2-16,2 10-2 15,0-7 1-15,3 15-1 16,0-11-22-16,6-7-10 16,0-5-28-16,3-4-10 0,0-4-45 15,6-14-16-15,0-2 25 16</inkml:trace>
  <inkml:trace contextRef="#ctx0" brushRef="#br0" timeOffset="14288.6369">12552 15057 272 0,'0'-23'101'0,"0"23"-54"0,3-19-20 15,-3 16 32-15,6-7-25 0,-3 2-6 16,8-3-15-16,-2 3-4 16,6-5-5-16,-3 3-3 0,6-1 0 0,-3 3 1 15,6-2 3-15,-3 2-11 16,8-3-3-16,-5 3-34 15,3-8-14-15,-3 3-63 32,0-6-56-32,-3 4 63 15</inkml:trace>
  <inkml:trace contextRef="#ctx0" brushRef="#br0" timeOffset="14489.1853">12906 14510 300 0,'-6'2'112'0,"6"-2"-60"0,-9 51-36 0,9-46 27 0,-3 19-10 16,0-3-2-16,-3 16-11 16,0-3-5-16,-3 17-8 15,3-9-5-15,-6 16 1 0,3-10-2 16,-3 10-1-16,4-8-6 16,-1 14-1-16,0-11-39 15,0 0-14 1,3-8-98-1</inkml:trace>
  <inkml:trace contextRef="#ctx0" brushRef="#br0" timeOffset="18169.3605">11974 14727 184 0,'-30'10'71'0,"30"-10"-38"0,-3 3-41 0,3-3 10 15,0 0-6-15,0 0 3 16,0 3-29-16,0-1-12 16,3 4-25-16,-3-1-10 15</inkml:trace>
  <inkml:trace contextRef="#ctx0" brushRef="#br0" timeOffset="18349.2783">11944 14967 160 0,'-6'11'60'0,"6"-11"-32"0,-6 5-24 16,6-5 13-1,0 3-10-15,0 0-2 16,0 2-8-16,0 0 0 16,0 3-54-16,0 0-22 15,0 3 20-15,0-3 11 16</inkml:trace>
  <inkml:trace contextRef="#ctx0" brushRef="#br0" timeOffset="19833.3184">11066 15401 124 0,'-9'-2'49'0,"9"2"-26"0,0 0-3 0,0 0 21 16,0 0-16-16,0 0-3 15,0 2-12-15,0 1-2 16,0 5-4-16,0 0 6 0,0 5 3 0,0-2-2 15,0 10 1-15,0-3-7 0,3 6-3 16,0-5-1-16,0 2 1 16,0-3 1-16,3-2 1 15,0-2-2-15,3-1 1 16,-3-3-2-16,6-2 2 31,0 0-2-31,6-2 2 0,-3-4-2 16,5-2 2-16,-2 0-2 15,3-5 2-15,-3 2-2 16,3-2-1-16,-3 0 1 16,0-3 1-16,-4 2-3 15,4 1 0-15,-3 0 1 16,0 0 2-16,-3 2-1 0,0 0-1 16,-3 3 12-16,0 0 4 15,0 0-6-15,-3 6-1 16,0-1-3-16,0 3-1 15,-1 0-1-15,1 2 0 16,-3-2-2-16,3 0 1 16,-3 0-2-1,0 0-1-15,0 0 1 16,0 3 1-16,0-3-3 0,0 2 0 16,0 3 1-16,0 1 0 15,0-4 0-15,0 1 2 16,0-1-3-16,3-4-2 15,0-1 4-15,0-5 1 16,0 0 0-16,3-8-2 0,-3 0-2 16,3 0 1-16,0 3 1 15,6-6 2-15,-4 3-1 16,4-8-1-16,-3 3 1 16,3-5-1-16,-3 2 0 15,3-5 2-15,-3 2-1 16,3 1-1-16,-3 2-2 0,2 2 1 15,-2 1 1-15,0 5 2 16,-3 3-3-16,0 5 0 16,0 0 1-16,0 3 0 15,-3-1 0-15,3 4 2 16,-3-1-3-16,3 0 0 16,0 0 1-1,3 1 2-15,-3-1-3 16,-1-2 0-16,1-1 3 0,3-2 1 15,-3 0-1-15,6-2 1 16,-3-1 0-16,3-2 1 16,-3 2-5-16,6-5 1 15,-3 3 2-15,2-6 1 16,1 3-4-16,3-5 1 0,-3 3 0 16,0-4 0-16,-3 4 0 15,0-4 2-15,-1 1-1 16,-2-3 2-16,0 3 0 15,-3-3 1-15,-3 3-2 16,0-3-2-16,-3 0 1 16,-3-2 1-1,0 2-8-15,-3-3-3 16,0 4-31-16,0-4-13 16,0 3-77-1</inkml:trace>
  <inkml:trace contextRef="#ctx0" brushRef="#br0" timeOffset="21508.6748">11373 16121 72 0,'-9'0'27'0,"9"0"-14"0,-6 3 20 16,6-3 22-16,-3 0-17 15,0 0-7-15,0 0-9 0,3 0-5 16,0 0-9-16,0 0-1 0,0 0 3 15,0 0-2-15,3 0 3 16,0 0-6-16,0-3-1 16,0-2-2-16,3 5-2 15,-3-3 1-15,6-2 1 0,-3 2-1 16,3-5-1-16,0 3-2 16,0-3 1-16,0 0 1 15,2-2 2-15,-2-1-1 16,6-2 2-16,-3 7-4 15,3-2 0-15,-3 1 1 16,3-1 0-16,-3 5 0 0,3 3 2 16,-1 0-1-16,-2 3 2 15,0 5 0-15,-3 2 1 16,0-2-5-16,-3 3 1 16,0-1 0-16,0 1 0 15,0-3-25-15,0 5-8 16,0-2-23-1,-3 2-49 1,0-3 14-16</inkml:trace>
  <inkml:trace contextRef="#ctx0" brushRef="#br0" timeOffset="21823.9973">11462 16116 176 0,'-3'0'68'0,"3"0"-36"0,0 0-15 0,0 0 20 15,0 10-13-15,0-2-1 16,0 11-7-16,0-3-2 15,0 18-8-15,0-5-4 0,0 8 1 16,0-5-2-16,0 2-1 16,0-5 3-16,-3 22 2 15,0-9-13-15,0 0-7 0,0-5-43 16,0 1-20-16,0-12-17 16</inkml:trace>
  <inkml:trace contextRef="#ctx0" brushRef="#br0" timeOffset="22024.4114">11459 16499 200 0,'-3'0'74'0,"3"0"-40"0,3-2-20 16,-3-1 20-16,3 3-11 15,0 0-3-15,6 0-11 16,-3 0-4-16,6-3-3 16,-3 3-4-16,12-2 1 0,-3-1 3 15,5-2 3-15,-2 0-31 31,3-3-12-31,-3 0-58 16,0-8-37-16,-3 3 59 16</inkml:trace>
  <inkml:trace contextRef="#ctx0" brushRef="#br0" timeOffset="22209.8629">11766 16232 176 0,'-6'3'68'0,"6"-3"-36"0,-12 18-18 0,12-15 22 0,-3 13-11 0,0-3-5 16,0 14-3-16,0-9 2 15,0 11-11-15,0-2 0 0,0 7-1 16,0-5-1-16,0 13-1 16,0-7-6-16,0-1 1 15,0-2-13-15,3-6-7 32,0-4-91-32,6 1-47 15,-3-4 76-15</inkml:trace>
  <inkml:trace contextRef="#ctx0" brushRef="#br0" timeOffset="23889.3404">15079 14772 192 0,'-3'-3'74'0,"3"3"-40"0,3 0-7 0,-3 0 27 16,0 3-19-16,0-1-7 15,0 20-11 1,0-4-3-16,0 19-8 0,0-5-4 16,-6 18 1-16,3-8 0 0,-6 19 3 15,0-8-3-15,-3 11-2 16,3-11 0-16,-3 5 1 15,0-5-32-15,0-6-12 16,3-7-87 0</inkml:trace>
  <inkml:trace contextRef="#ctx0" brushRef="#br0" timeOffset="24105.5508">15031 15359 268 0,'12'-11'101'0,"-12"11"-54"0,12-7-37 15,-9 4 23 1,3-5-14-16,0 3-3 16,6-3-9-16,-3 0-5 15,5 0-1-15,-2-3-1 0,12 3 2 16,-3 0-3-16,6-2 0 16,-3 2-34-16,-1-5-15 15,-2 2-34-15,0-7-14 16,-3 2 8-16</inkml:trace>
  <inkml:trace contextRef="#ctx0" brushRef="#br0" timeOffset="24321.2747">15409 14825 180 0,'0'-16'68'0,"0"16"-36"0,0-8 2 0,0 5 29 16,0 3-12-16,0 0-3 16,-3 16-16-16,3-3-5 0,-3 19-16 15,0-6 2-15,-6 19 1 0,3-8-3 16,-6 22 1-16,3-12-7 15,-2 17-1-15,2-9-2 16,0 4-2-16,3-6-15 16,3-6-5-16,0-5-83 15,6-7-34 1,-3-6 8 0</inkml:trace>
  <inkml:trace contextRef="#ctx0" brushRef="#br0" timeOffset="25029.9702">15603 15161 208 0,'-15'-3'79'0,"15"3"-42"0,0-5-19 0,0 2 25 15,0 0-9-15,0 1-2 16,12-1-7-16,-3 0-4 15,14-2-11-15,-5 3 2 0,15-4 4 16,-3 1-6-16,5 0-3 16,-5 2-2-1,12 0-1-15,-6 3-5 16,14-2 1-16,-5-1-2 16,5-2 0-16,-8 2 2 0,0 0 2 15,-7 1-1-15,1-1 2 16,-3 3-2-16,-3 0-1 15,-3 0-32-15,2 0-16 16,-2 0-51-16,0-2-20 16,-6 2 14-16</inkml:trace>
  <inkml:trace contextRef="#ctx0" brushRef="#br0" timeOffset="25298.6794">16686 14811 284 0,'-3'0'107'0,"3"0"-58"0,-3 8-44 0,3-8 24 16,-3 8-12-16,0 0 1 15,-3 13-11-15,3-5-2 0,-3 16-3 16,0-6-2-16,-3 11 3 0,3-5-4 15,0 5 0-15,1-5-12 0,2 0-7 16,0-3-51-16,3-3-21 16,0-2-24-1</inkml:trace>
  <inkml:trace contextRef="#ctx0" brushRef="#br0" timeOffset="25482.9279">16734 15050 284 0,'3'-8'107'0,"-3"8"-58"0,9-8-44 16,-6 5 22-16,3-2-13 31,-1-1-1-31,13 1-7 0,-3 0-4 16,9-3-1-16,-6 3-1 0,9-3 2 16,-4 2-23-16,7-2-8 15,-6 3-52-15,3-3-20 16,-3 0-3-1</inkml:trace>
  <inkml:trace contextRef="#ctx0" brushRef="#br0" timeOffset="25697.8651">17130 14780 252 0,'-9'8'96'0,"9"-8"-52"0,-6 21-34 0,6-19 25 15,-3 17-10-15,3-3-2 31,-3 16-7-31,0-6-2 16,-3 16-8-16,0-7-2 0,-3 18 0 0,3-8-5 16,0 2-1-16,0-7-2 15,3 0 3-15,0-9-62 16,0-4-27-16,0-3-36 16</inkml:trace>
  <inkml:trace contextRef="#ctx0" brushRef="#br0" timeOffset="27248.509">15287 15465 76 0,'-27'13'30'0,"27"-13"-16"0,-12 11 14 0,12-11 19 15,-6 5-7-15,3 0-3 16,3 3-15-16,0-2-4 16,6 1-10-16,-3 1-3 0,12 3-1 15,-3 0-2-15,9-1 1 0,-3 1 0 16,9-1 3-16,-7-2-3 16,7 0-2-16,-3-3 2 15,6-2 2-15,-3 0-2 16,11-6 0-1,-5 0-1-15,9-2-2 16,-7 0 1-16,4-3-1 16,-6 0 0-16,0-3 2 15,-7 4-3-15,1-1 0 16,-3 0 12-16,-3 8 7 16,-3 0-5-16,0 2-2 15,-4 1 9-15,1 0 4 0,-3-1-8 16,-3 6-4-16,0 0-5 15,-3 3-2-15,0-1 1 16,0 6 1-16,0-3-3 0,-3 9-3 16,0-4 0-16,0 1-1 15,0-4 0-15,3 1 2 32,-3 0-3-32,3-3 0 0,0-2 1 15,6-6 2-15,-3-2-3 16,5-8 0-16,-2 2 1 15,6-10 0-15,-3 2 0 16,6-7 2-16,-3 2-3 16,3-3-2-16,-4 3 2 15,7-2 0-15,-6 2 1 0,0-3 0 16,-3 4 0-16,0 1 2 16,0 4-1-16,-1 2-1 15,-2 0-2-15,0 8 1 16,-3 0 1-16,3 3 0 15,-3-3 0-15,3 2 0 16,0 1 0-16,9 0 2 0,-3-1-3 16,8 1 0-16,-5-1 3 0,6-2 1 15,-3 0-4-15,6 0-1 16,-4 0 1-16,1-2 2 16,-3-1 0-16,3-7-1 15,-3 2 1-15,2-3-1 31,-2 3 0-31,6-5 0 0,-3 2 0 16,0-2 0-16,-4 2 0 16,1-4 0-16,-3 1-3 15,0-1 2-15,-3 1 1 16,-6-2 2-16,-1 3-8 16,-2-3-1-16,-3 3-18 15,-6 2-7-15,0 1-49 0,-6 7-23 16,0 1 4-1</inkml:trace>
  <inkml:trace contextRef="#ctx0" brushRef="#br0" timeOffset="27863.9381">16186 15862 208 0,'-6'-19'79'0,"6"19"-42"0,3-8-21 16,-3 8 22-16,3 0-11 15,-3 0-1-15,3 8-11 16,0-2-4-16,0 12-6 0,-3-2 5 0,0 10 3 16,0 1-2-16,0 10 1 15,0-5-3-15,-3 5 0 16,0-6-8-16,3-1-2 16,0-4 0-16,0-5 0 15,0-2-2-15,6-11 2 16,-3-3-1-1,3-10 0-15,0-1-5 16,-3-12 0-16,0 2-8 16,-6-8-1-16,0 6-2 0,-9-4-2 15,0 4 9-15,-9 2 4 16,3 3-2-16,-9 5 1 16,4 3 4-16,-1 5 2 15,3 5 2-15,0 3 0 0,3 0 4 16,3 13 2-16,4-5 2 15,2 2 0-15,0-2-2 16,6 3-1-16,0-3-3 16,9-3 1-16,-3 0-2 15,15-5-1-15,-4 0 1 16,13-8-1 0,-6 0-3-16,6-5 2 15,-3 2-56-15,-4-2-25 16,-2-1-20-1</inkml:trace>
  <inkml:trace contextRef="#ctx0" brushRef="#br0" timeOffset="28988.4381">15954 15229 160 0,'-3'-8'60'0,"3"8"-32"0,0-13-28 0,0 11 10 0,3-6-6 16,-3 2-3-16,3-2 2 16,0 1 0-16,0-9-1 15,0 2-6-15,0-1 0 0,0 1-69 16</inkml:trace>
  <inkml:trace contextRef="#ctx0" brushRef="#br0" timeOffset="29119.8985">15995 14880 80 0,'-11'-16'30'0,"11"16"-16"0,-3-8-6 0,3 6 11 0,-3-4-11 16,3 4-2-16,-3-4-6 15,0 1-1-15</inkml:trace>
  <inkml:trace contextRef="#ctx0" brushRef="#br0" timeOffset="29272.3645">15915 14684 24 0,'-6'-8'11'0,"6"8"-6"0,-3-15-11 0,3 12 1 16,-3-2-5-16,3-1 1 16</inkml:trace>
  <inkml:trace contextRef="#ctx0" brushRef="#br0" timeOffset="29435.8453">15680 14470 108 0,'-15'-11'41'0,"15"11"-22"0,-27-5-16 0,24 3 10 0,-6-1-8 16,3 0-3-16,-2 1-4 15,-1-1-1-15,0 0-49 0,0 1-20 16</inkml:trace>
  <inkml:trace contextRef="#ctx0" brushRef="#br0" timeOffset="29604.6504">15251 14383 76 0,'-23'-3'30'0,"23"3"-16"0,-30 0-17 16,27 0 6-16,-3 0-6 15,0 0 2-15,-3 0-30 16,0 0-14-16</inkml:trace>
  <inkml:trace contextRef="#ctx0" brushRef="#br0" timeOffset="29788.8415">14867 14547 44 0,'-35'16'19'0,"35"-16"-10"0,-36 23-11 0,33-20 6 16,-6 5 1-16,0 0 2 15,-3 3-3-15,3-1-3 16,-3 3-3-16,3-2-1 16,-2 8-20-16,2-6-10 15</inkml:trace>
  <inkml:trace contextRef="#ctx0" brushRef="#br0" timeOffset="29967.333">14483 15079 68 0,'-14'31'27'0,"14"-31"-14"0,-12 29 2 16,12-26 13-16,-3 8-15 15,3-1-5-15,0 6-5 0,0-3-3 16,0 9-4-16,0-4-2 16,3 6-41-16,0-3-17 15</inkml:trace>
  <inkml:trace contextRef="#ctx0" brushRef="#br0" timeOffset="30321.0296">15114 16285 36 0,'15'0'16'0,"-15"0"-8"0,21 0-7 0,-18 0 3 16,12 0-2-16,-3 0-2 0,6-3-2 15,-3 1 1-15,8-11-17 32,-2 2-5-32</inkml:trace>
  <inkml:trace contextRef="#ctx0" brushRef="#br0" timeOffset="30468.3034">15567 16105 88 0,'6'-2'35'0,"-6"2"-18"0,18-3-22 0,-15 0 6 0,9 1-1 16,-4-1 2-16,7-5-3 16,-3 3 0-16,6-6-37 15,-3 1-14-15</inkml:trace>
  <inkml:trace contextRef="#ctx0" brushRef="#br0" timeOffset="30668.4317">15894 15796 160 0,'3'-14'63'0,"-3"14"-34"0,6-13-19 0,-3 11 17 0,0-9-11 15,0 3-4-15,0-5-7 16,0 0-2-16,0-1-1 15,0 1-2-15,0-3 1 0,0 3-4 0,3 0 2 16,0 0-26-16,0-9-11 16,0 6-43-1</inkml:trace>
  <inkml:trace contextRef="#ctx0" brushRef="#br0" timeOffset="30856.1462">16049 15351 160 0,'-3'-5'63'0,"3"5"-34"0,0-3-14 0,0 3 20 16,-3 0-13-16,0 0-2 16,0 3-8-16,0-1-2 15,-3 1-6-15,3 0-3 0,0-1 0 16,0 1-4-16,3 2 2 16,0-2-8-16,-3 5-2 0,0 0-25 15,0 2-9-15,0 1-41 16</inkml:trace>
  <inkml:trace contextRef="#ctx0" brushRef="#br0" timeOffset="31327.833">14576 15534 200 0,'-21'10'77'0,"21"-10"-42"0,-9 11-41 0,9-11 12 15,-3 3-6-15,3-1 2 0,0 3-34 16,0-2-13-16,0 2-33 16,0 1-11-16</inkml:trace>
  <inkml:trace contextRef="#ctx0" brushRef="#br0" timeOffset="31512.7519">14596 15798 212 0,'-5'16'79'0,"5"-16"-42"0,3 19-45 16,-3-17 10-16,2 4-3 15,1-1 0-15,6 3 1 16,-3-3 2-16,3 3-47 15,0-3-20-15,3 6-11 16,-3-3-2-16</inkml:trace>
  <inkml:trace contextRef="#ctx0" brushRef="#br0" timeOffset="31628.0409">14820 16066 172 0,'15'13'66'0,"-15"-13"-36"0,15 5-35 15,-13-5 10-15,7 0-5 16,0 0 0-16,9-5-73 15,-3 2-33-15</inkml:trace>
  <inkml:trace contextRef="#ctx0" brushRef="#br0" timeOffset="42460.41">18520 14650 280 0,'-6'-13'104'0,"15"5"-56"0,-9 5-27 0,0 3 28 16,3 0-6-16,0 5-1 15,-3 3-10-15,0 0-5 16,-3 16-15-16,0-5-1 0,-12 28 0 15,6-7-4-15,-6 23-2 0,3-10-2 0,-6 24-3 16,3-11 1-16,3 0-1 16,0-7-7-16,3-4 0 15,1-7-32-15,2-11-14 16,3-5-42-16,3-19-14 16,0 0-27 15</inkml:trace>
  <inkml:trace contextRef="#ctx0" brushRef="#br0" timeOffset="42710.4076">18466 15065 276 0,'-12'-13'104'0,"12"13"-56"0,3-13-21 16,0 10 32-16,0-2-16 16,0 0-4-16,6-3-17 0,-3 2-4 0,9-1-10 15,0-1 1-15,11 0 4 0,-8 0-9 16,6 0-2-16,-3 0-2 15,3-8 2-15,-3 3-3 16,2 0 0-16,-2 2-28 16,0 0-10-16,-3 3-25 15,6 0-10 1,-3 1-35 0,-4-4-53-16,-2 3 49 15</inkml:trace>
  <inkml:trace contextRef="#ctx0" brushRef="#br0" timeOffset="42963.3646">18892 14690 192 0,'-6'-11'74'0,"9"3"-40"0,-6-2 2 15,3 4 30-15,0 6-11 16,0 0-3-16,-3 3-18 0,-3 2-9 16,3 6-14-16,0-3-1 0,-3 10 3 15,0-2-1-15,0 21 3 16,0-5-6-16,0 16-3 31,0-9-1-31,-3 12-1 0,3-9-2 16,0 16-2-16,0-8 1 15,0 1-1-15,3-6-31 16,0-6-14-16,0-4-43 16,0-9-17-16,1-2-29 15</inkml:trace>
  <inkml:trace contextRef="#ctx0" brushRef="#br0" timeOffset="45115.9393">18984 15028 148 0,'-3'-8'55'0,"3"8"-30"0,3-5-14 15,0 2 15-15,3 1 5 16,0 2 4-16,12-3-4 31,-3 1-1-31,8-1-17 0,-2 0-1 0,30 1-1 16,-7 2-4-16,19-6-2 15,-9 1 0-15,32 0-1 16,-15-1-2-16,22-2 1 16,-13 3-2-16,27-3 2 15,-15 3-2-15,21-6 2 16,-17 3-2-16,11-2-1 0,-15-1 1 15,3 3-1-15,48 0 2 16,-30 3 1-16,-14 2-1 16,-25 1 1-16,-14-1-2 15,-10 3-1-15,-11 0 1 16,-6 0-1-16,-7 0 0 0,-5-2 2 31,-6 2-28-31,-3-3-11 16,-3 0-59-1,-6-2-52-15,-6 0 49 0</inkml:trace>
  <inkml:trace contextRef="#ctx0" brushRef="#br0" timeOffset="46559.117">19427 14949 124 0,'0'0'46'0,"0"0"-24"0,0-3-13 0,0 3 14 16,0 0 0-16,0 0 1 15,3 0-5 1,0 0-1-16,-3 3-10 0,0 0 6 0,0 2 5 16,0 0-1-16,0 3-1 15,0-3-7-15,0 6-2 16,0-3 0-16,0 3 2 16,0-1-5-16,0 3-1 0,0-2-2 15,-3 5 1-15,0-3-2 31,0 3 2-31,1-3-2 0,-1 3-1 16,0-3-2-16,0 0 1 16,3-2-1-16,-3 0 0 15,3-1-29-15,-3 1-14 16,3-3-65 0</inkml:trace>
  <inkml:trace contextRef="#ctx0" brushRef="#br0" timeOffset="51821.8768">21541 14552 124 0,'0'-16'49'0,"0"-8"-26"0,3 1-1 0,-3 15 23 15,3 0-1-15,-3 0 4 0,0 0-10 16,-3 3 0-16,0 2-22 15,-3 6 4-15,-6 7 3 0,-3 11-10 16,-6 11-2-16,-6 8-7 16,1 2-1-16,-10 6 1 15,0 2 0-15,6 3 2 16,4 2 1-16,2 1-6 16,3 0 0-16,6-6-1 0,6-5 0 15,6-5-3-15,3-9 2 16,9-4 1-16,9-6 0 0,6-5-5 15,3-8-1-15,5-6-17 16,4-4-5 0,0-12-15-16,-3-4-3 0,-1-1-48 15,1-7-45 17,9-6 48-32</inkml:trace>
  <inkml:trace contextRef="#ctx0" brushRef="#br0" timeOffset="52290.6089">21856 14457 176 0,'-6'2'66'0,"6"-2"-36"0,0 3-18 0,0 0 19 0,0 5-7 16,-3 2 0-16,0 4-2 16,-3 1 1-16,-2 9-13 15,-4 8-1-15,0 2 1 0,-3 3-2 16,-3 8 3-16,-3-5-2 15,3 5 2-15,-3 3 0 0,10-3 1 16,-1-3-4-16,9-5 0 16,3-5-5-16,6-3-2 15,3-5 0-15,2-8 1 16,7-1-3-16,3-7 0 16,3 0 1-16,0-5 2 15,0-6-6-15,-1-2-1 0,1 0-12 16,-3-3-3-16,-3 0-12 15,-3-3-5-15,0 1-11 16,-3-1-3-16,-3 3-47 16</inkml:trace>
  <inkml:trace contextRef="#ctx0" brushRef="#br0" timeOffset="53957.2181">21907 14015 160 0,'-3'-16'63'0,"3"3"-34"0,0-6-12 16,3 11 22-16,0-2-5 0,-3-3 3 15,3 2-10-15,-6 3-4 16,3 8-13-16,0 3-2 0,6 5 2 16,-6 5-6-16,3 5-2 15,0 6-1-15,0 13 1 0,-3 3-1 16,0 0 2-16,0-3-4 16,0-3 0-16,-3 0-1 31,0-4-2-31,-3-9-13 0,3-5-4 15,-3-3-13-15,0-8-7 16,0-7 12-16,0-4 4 16,-3-7 10-16,-3-3 5 15,0 0 6-15,0 3 4 16,4 0 7-16,-1 5 6 16,0 3 2-16,3 5 0 0,3 5-1 15,3 3 1-15,0 2-6 16,6 4-3-16,0-1-1 15,6-3 1-15,-1 4-1 16,10-6 0-16,-3-3-3 16,3-8-2-16,0-2-2 15,3-6 1 1,-4-7-63 0,7-9-69-16,-3-7 29 15</inkml:trace>
  <inkml:trace contextRef="#ctx0" brushRef="#br0" timeOffset="54801.0635">18793 13991 156 0,'-5'5'60'0,"5"1"-32"0,-3 7-20 0,3-5 16 0,-3 13-12 16,0 6-2-16,0 7-8 15,-3 3-2-15,0 5 0 16,0-2 0-16,0-3 0 0,0-3 0 0,0-4 2 15,3-7-1-15,0-4-1 16,0-3-30-16,0-3-13 16,0-5-31-1</inkml:trace>
  <inkml:trace contextRef="#ctx0" brushRef="#br0" timeOffset="55065.6373">18630 14343 128 0,'0'0'49'0,"0"0"-26"0,0 5-25 16,0-2 11-16,0 2-2 15,3 1 1-15,-3 2-4 0,3 2-1 16,-3 1-1-16,3-1 1 0,0 4 0 0,0 1-4 16,6 1 1-1,-3 0 0-15,2-3 2 0,1-5-1 16,3-13-3-1,0-3 1-15,0 0 1 16,0-2 2-16,0-4-1 16,3 1-1-16,-3 0-21 15,0 0-55-15,2 2-2 16</inkml:trace>
  <inkml:trace contextRef="#ctx0" brushRef="#br0" timeOffset="59364.6175">19520 14835 120 0,'-3'0'46'0,"3"0"-24"0,0 0-15 16,0 0 13-16,0 0-6 15,0 0 0-15,0 0 3 16,0 0 1-16,0 0-9 16,0 0-1-16,3 3-1 0,-3 7-1 15,3 9 1-15,-3-1-6 0,0-2-1 16,0-2 0-16,0 9 0 16,0-1-36-16,-3 12-13 31,0-5-28-31</inkml:trace>
  <inkml:trace contextRef="#ctx0" brushRef="#br0" timeOffset="61620.4915">12433 16865 312 0,'-51'18'118'0,"51"-18"-64"0,-21 8-52 16,18-8 23-16,0-3-2 0,0-2 3 15,0 2 0-15,0-2-1 16,0-8-14-16,0-3 7 0,0-8 2 16,0 3-6-16,0-16-1 15,0 5-3-15,0-13 1 16,0 6-2-16,3-6 2 16,0 8 0-16,0-8 1 0,0 8-4 15,3-3 0-15,0 5-5 16,3 4 0-16,0 2-3 15,6 0-3-15,-3 2-1 16,15 9 3-16,-3-1-2 16,11 8 1-16,-5 1 0 15,9 2 0 1,-6 0 4-16,14 3 1 16,-5-1 1-16,15 1 0 15,-10 0-18-15,10 0-7 16,-9-1-34-16,5 1-15 15,-5 0-115 1</inkml:trace>
  <inkml:trace contextRef="#ctx0" brushRef="#br0" timeOffset="81454.8853">11421 15917 196 0,'0'-2'74'0,"0"2"-40"0,2-8-16 0,-2 2 25 15,0 6-9-15,0-2-2 16,0-1-10-16,0 1-3 15,3 2-11-15,0 0 8 0,0 0 6 16,-3 0-5-16,0 7 1 0,0 4-9 0,0 2-1 16,0 1-4-16,0 4-1 15,0-2 1-15,0 2 2 32,0-2 1-32,0 8 1 15,0-5-2-15,0 2-1 16,0-3-3-16,-3 3-2 0,0-2 1 15,0-3 1-15,1 2 3 16,-1-4 4-16,0-4-4 16,3-2-1-16,0 0-2 15,0-5-2-15,0-1 1 16,3-4-1-16,0 2 2 16,-1-6 1-16,1 4-4 15,3-6 1-15,-3 0-2 0,3-5-2 16,0 2 3-16,3-2 0 15,-3 5 1-15,3-3 2 16,0 1-1-16,0 4 2 16,0-1-4-16,0-1 0 15,0 2-6-15,6 4-3 0,-3-1-32 16,-4-2-12-16,1 5-107 16</inkml:trace>
  <inkml:trace contextRef="#ctx0" brushRef="#br0" timeOffset="85584.1796">20469 13618 216 0,'-15'0'82'0,"15"0"-44"0,0 11-29 16,0-6 19-16,0 8-5 0,-3 8-2 31,3 8-3-31,-3 6 1 16,0 5-10-16,-3-1 1 0,1 1 3 15,-1 0-1-15,-3-6 1 16,3 6-3-16,0-9-1 15,0-4 3-15,3-3 3 16,0-11-11-16,3-8-4 0,0-5 6 16,3-10 3-16,6-14-4 15,9-3-3-15,2-10-1 16,4-8 1-16,6-5-1 16,3 0 2-16,0 8-4 15,-1 4-2-15,-2 7 2 16,0 7 2-16,-6 5 0 0,-1 6-1 15,1 3 1-15,-3 4 1 16,3 4-3-16,0 2 0 16,-1 0-1-16,-2 2 0 15,-3 1-25-15,-3 2-9 0,-3 3-22 16,-3 3-8-16,0 2-60 31</inkml:trace>
  <inkml:trace contextRef="#ctx0" brushRef="#br0" timeOffset="85915.7634">20928 13780 228 0,'-21'10'85'0,"9"-5"-46"0,-15 9-28 15,18-6 21-15,-3 5-11 16,-6 8 1-16,1 3 0 16,-1 2 1-16,0 1-12 0,3-4 0 0,3-1 2 15,3 4-7-15,6-2-3 16,0 0-5-16,3-6 1 0,3-2 1 16,3-5 0-16,3-3-3 15,6-6 2-15,0-7-4 16,9-3 1-16,2-3-22 31,1-2-11-31,0-3-27 0,0-2-12 16,0 2-28-1</inkml:trace>
  <inkml:trace contextRef="#ctx0" brushRef="#br0" timeOffset="86200.6093">21142 13795 140 0,'-3'-2'52'0,"3"2"-28"0,-3 5-2 16,0 0 23-16,0 3-14 16,-6 3-5-16,0 5-7 15,-3 2-2-15,0 3-9 16,0 3 4-16,1 3 1 0,-1-1 2 0,3 1 4 31,3-1-9-31,3 3-1 16,3-8-7-16,3-2-2 15,3-3 0-15,3-3 0 0,3-5 0 16,2-3 0-16,1-5 0 16,0 0 0-16,-3-8-3 15,0-2 2-15,0-1-34 16,-3 3-17-16,0-2-64 16</inkml:trace>
  <inkml:trace contextRef="#ctx0" brushRef="#br0" timeOffset="93484.031">12325 16388 208 0,'-17'8'79'0,"17"3"-42"0,2 7-48 16,4-4 13-16,3 7-6 16,12 8 2-16,15 11 1 15,9 15 3-15,5-7-1 16,4 7-3-16,14 1 1 0,19 15 1 15,5 6 2-15,6 2-1 0,21-2 2 16,3 8-2-16,15 7-1 31,12 1 9-31,-9-11 4 0,18-8-6 16,-4 8-2-16,10-8-1 16,-3-2 2-16,-6-6 3 15,8-8 2-15,-8-2 1 16,9-6 2-16,-1-5-3 15,-2 0-1-15,6-3-2 16,-6-7 0-16,8-9 0 0,-5-13 2 16,3-8-3-16,2-12-2 15,-17-7 0-15,9-7-1 16,-6-3-2-16,-21-10 1 16,3-6-2-16,-6-7-1 15,-15-9 1-15,-15 6 1 16,0-8-1-16,-6 7 2 0,3-10 0 15,-11-5 3-15,-13-8-5 16,-5 8-1-16,11-11 0 16,-3 6 2-16,-5-8-1 0,-7-3 2 15,-11 5-2-15,0 5 2 16,-10 12-2-16,-8-4-1 31,-6 6 3-31,-4-3 0 0,-2 3-4 16,-3 2 1-16,-6 6 2 15,0 0 1-15,-3 7-4 16,-3 6 1-16,-3 3 0 16,-3-1 0-16,-3 4-5 15,0 2-1-15,0 0-13 16,0 2-3-16,0 1-12 0,3 2-7 16,0 0-57-1,5-13-48-15,7 8 57 16</inkml:trace>
  <inkml:trace contextRef="#ctx0" brushRef="#br0" timeOffset="94622.352">18654 15568 200 0,'-18'-3'77'0,"18"3"-42"0,0 3-19 0,0-3 22 16,3 3-18-16,-3-1-6 15,3 9-4-15,0-3-2 16,0 16-4-16,0-3 4 0,0 11 2 16,-3-6-5-16,0 3-1 15,0-2 4-15,3-4 5 16,-3-1-5-16,0-6 0 0,0-3 7 16,3-5 2-16,-1-6-6 15,4-2-4-15,-3-2-2 16,3-12-1-16,0 4-2 15,3-17 1-15,-3 4-2 0,9-4 2 16,-3 3-4-16,3 3 0 31,0 3 1-31,9 2 0 16,-4 3 0-16,4 5 2 0,-3 0-21 16,3 5-7-16,-6 0-16 15,0 6-4-15,-4 0-28 16,-2 10-13-16,-3 0-6 15</inkml:trace>
  <inkml:trace contextRef="#ctx0" brushRef="#br0" timeOffset="94853.2693">18966 15745 268 0,'-3'8'101'0,"3"-8"-54"0,0 14-24 15,0-14 29-15,0 10-21 16,0-2-7-16,-3 11-12 0,3-4-6 16,-3 9-3-16,0-5-3 0,-3 7 3 15,3-5-2-15,-3 9-1 16,3-9-15-16,-3 5-7 31,3-2-42-31,-3-3-19 16,3-5-44-16</inkml:trace>
  <inkml:trace contextRef="#ctx0" brushRef="#br0" timeOffset="95022.2239">18987 15973 264 0,'9'-8'101'0,"-9"8"-54"0,12-13-44 0,-9 10 23 16,3-2-15-16,0 0-3 15,6-1-5-15,-4-2-3 16,4 0 1-16,-3 3-4 0,3-6 2 15,-3 9-41-15,3-6-19 16,-3 0-53 0</inkml:trace>
  <inkml:trace contextRef="#ctx0" brushRef="#br0" timeOffset="95222.2081">19168 15732 216 0,'0'-21'82'0,"0"21"-44"0,0 16-16 0,0-16 28 15,0 5-13-15,0 0-3 16,0 9-16-16,0-4-4 16,-2 11-8-16,2-5-4 0,-3 13 1 0,0-5-2 15,0 5 2-15,0-8-2 16,0 17-1-16,0-7-37 16,0 1-15-16,3-3-82 15</inkml:trace>
  <inkml:trace contextRef="#ctx0" brushRef="#br0" timeOffset="107558.6">22115 4937 188 0,'-3'-3'71'0,"3"1"-38"0,0 2-17 16,0 0 22-16,0 0-3 16,0 0 4-16,0 0-12 15,6-3-5-15,3 3-12 0,3-2 0 0,3 2 3 0,6 0 2 16,9-3 0-16,2-2-5 15,1-1-2-15,6 1-4 16,11-3-1-16,10 0-1 16,2-2 1-16,1-1-4 15,-4 0 0-15,-5-2 1 16,6 0 0 0,-7 2 2-1,1 1 3-15,-10 4-7 0,-5 1 0 16,-9 0 4-16,-6 2 6 15,-4 1-6-15,-5-1-1 16,-3 3-21-16,-6 0-7 16,-6 0-26-16,-3 0-9 15,-6 0-64-15,-6 0-33 16,-8 3 81-16</inkml:trace>
  <inkml:trace contextRef="#ctx0" brushRef="#br0" timeOffset="107958.3715">22437 4794 164 0,'-9'-13'63'0,"9"8"-34"0,0-1-19 31,3 1 17-31,-3 0 7 0,0 0 3 16,0 5-6-16,0 0-4 16,-3 0-15-16,0 2 1 0,-3 6 1 15,-3 8-7-15,-3 5-2 16,-3 3-1-16,-9 5 0 16,1 0-5-16,-4 0 1 15,3-2 0-15,0-3 2 0,6-3-3 16,6-3 0-16,6 1 1 15,9-1 0-15,9 1 0 16,9-1 0-16,0-2 0 16,3-10 2-16,3-6-3 15,5 0 0-15,7-3-21 0,-3-2-10 32,8-1-66-32,-5-2-57 15,-6-2 55 1</inkml:trace>
  <inkml:trace contextRef="#ctx0" brushRef="#br0" timeOffset="115469.784">22261 6088 208 0,'-6'-8'77'0,"9"5"-42"0,3 1-28 0,-3-1 18 15,3 1-2-15,9-1 1 0,0 0-2 16,3-2-2-16,5 0-10 16,10-3-2-16,6 2 2 0,6-1-4 31,2 1-1-31,4 1-2 0,-7 0 0 15,-2-1-2-15,-3 4-1 16,-3-1 1-16,-1 0-1 16,10 1 0-16,-9 2 0 15,-1 0 0-15,-8 0 0 16,-3 2-27-16,-6 1-9 16,-3 0-17-16,-6-1-5 0,-6 1-44 15</inkml:trace>
  <inkml:trace contextRef="#ctx0" brushRef="#br0" timeOffset="115969.7982">22633 5818 208 0,'-6'-10'77'0,"6"7"-42"0,3 0-34 16,-3 3 14-16,0 0-6 0,0 0 2 15,0 3 5-15,-3 0 2 16,-3 5-9-16,-3-1-1 0,-5 4-1 16,-7 5-1-16,-6 8 1 15,-3 2-2-15,0 3 0 16,1 0-1-16,-1 1 0 15,-6 1 2 1,3-4 3-16,1-6 0 16,2 0 2-16,3-2-2 15,6-4 2-15,3-1-6 16,6-4-1-16,6 1 0 16,6-1 0-16,9 1 0 15,3 0 2-15,9-1-3 16,0 1 0-16,3-1-3 0,6 1-1 15,2-3 3-15,4 2 3 16,0-2-2-16,-1 0 0 16,1 0-1-16,-6-2 1 0,-3 2-15 15,-3-3-5-15,-4 5-22 16,1 4-8-16,-6-4-24 16,3 3-10-16,-3 1-18 15</inkml:trace>
  <inkml:trace contextRef="#ctx0" brushRef="#br0" timeOffset="119109.323">22767 5308 92 0,'-6'-8'35'0,"9"0"-18"0,0 2 11 16,-3 1 21-16,0 0-16 15,0 0-7-15,3-1-15 16,0 1-5-16,0 2-4 16,6 1 3-16,-3 2 1 0,0 0-2 15,0 2-1-15,0 6 1 16,0 0 2-16,0 5-3 0,0 6 0 15,-3-3-1-15,-3 0 1 16,0 2 0-16,-3 1 1 16,0-1-2-16,-3 3 1 15,0-2-2-15,-3 2 2 0,3 6-2 16,-3-4-1-16,0-1 1 31,3-4-1-31,0-5 0 0,0 0 2 16,0-5-1-16,3-2 2 15,3-4-2-15,0-7 2 16,3-8-2-16,6-3-1 16,0-5 1-16,6-3 1 15,0 0-1-15,3 0-1 16,6 1-2-16,-7-1 1 0,7 3 1 16,-3 2 0-16,-3 6 2 15,-3 2 1-15,-3 6-1 16,0 2 1-16,-3 6-2 15,-1 2-1-15,-2 3 1 16,-3 0-1-16,-3 3 0 16,0-1 2-1,0 4-1-15,0-1 2 16,0 0-4-16,0-2 0 16,0-1-4-16,3-2-1 0,3-3-13 15,0 1-3-15,3-6-10 16,0-3-5-16,0-5 11 15,3-3 5-15,3 1 10 16,-3-1 5-16,6-7 4 0,-6 2 1 16,-1 3 3-16,-2-1 1 15,0 4 10-15,0-1 6 16,-3 1-1-16,3 2-1 16,0-3-9-16,0 3-5 15,-3 0-2-15,9 3 1 16,-6 0-1-16,0 5-1 0,0 0 1 15,0 2-1-15,-4 4 2 16,1 2 3-16,-3 7 4 16,-3-1 5-16,-3 2-2 15,-3 2 1-15,-2 1-3 16,-1-1 1-16,-3-2 3 0,0 0 1 31,3-3-6-31,-3-2-3 16,-3-3-3-1,0-3 0-15,0-2 2 16,0-3-2-16,4-3-2 0,2-2-3 16,3-3 1-16,3-3-1 15,3-2 0-15,3 0-11 16,9-8-5-16,-1 2-10 0,4 0-5 16,0-2-24-1,0 3-51-15,3 2 21 16</inkml:trace>
  <inkml:trace contextRef="#ctx0" brushRef="#br0" timeOffset="119894.2563">23589 5043 144 0,'0'-8'55'0,"3"5"-30"0,-3 1-18 16,0 2 15-16,3 0-7 15,3 2 2-15,3 4-4 16,-4 2 0-16,-2 2-7 16,0 14 0-16,0 5 1 0,-3 8 1 15,-3 3 2-15,-3 2-3 16,-5 1-2-16,-1-1-5 0,3-5 0 16,-6 5 2-16,0-5 1 15,-3-2-1-15,3-6-2 16,0-5 3-16,0-6 0 0,7-2 1 15,-1-5 0-15,0-9 2 16,3-2 1-16,3-8-6 31,3-5 0-31,6-3-1 0,3-2 0 16,6-4-3-16,2 1 0 16,4-3 2-16,3 1 2 15,0 4 0-15,0 3-1 16,8 6 1-16,-5 2-1 15,-3 2-3-15,-3 6 2 16,0 3 1-16,-6 2 0 0,-7 1 0 16,-2 2 2-16,-6 2-1 15,-3 3 2-15,-8 1-4 16,-4-1 0-16,-6 0 1 16,6-2 0-16,-3-1 0 15,3-2 2-15,0 0-3 16,0-3-2-16,-2-2-14 0,5-3-4 15,6 0-27-15,-3-3-11 16,6-2-24-16</inkml:trace>
  <inkml:trace contextRef="#ctx0" brushRef="#br0" timeOffset="120331.793">23931 5429 116 0,'-6'-8'44'0,"9"3"-24"0,0-3-10 0,3 3 12 0,0-6-4 16,0-2 0-16,0 0-10 15,3 0-3-15,3-1-3 16,0 1-2-16,-1 2 3 0,-2 4-4 15,3 1-2-15,6 4 4 16,-3 4 1-16,0 4 2 0,-3 4 2 31,-6 1 3-31,-9 2 5 16,-3 5-2-16,-3 1 1 16,-6 2 1-16,0 0 2 15,-6 0-3-15,6 3 2 0,-5-5-6 16,-1-3-1-16,0-6-2 15,0-7-1-15,6-3-3 16,6-5 1-16,0-3-4 0,6-3 0 16,3-5-15-16,9 0-4 15,3-10-8-15,9-1-2 16,-3 1-20-16,3 0-7 16,3 4-17-1</inkml:trace>
  <inkml:trace contextRef="#ctx0" brushRef="#br0" timeOffset="120767.2167">24264 5387 116 0,'-9'18'44'0,"1"-10"-24"0,-7 6-8 16,9-9 16-16,-3 5 4 16,-6 4 5-1,-6-4-3-15,-3 4 2 16,3 1-20-16,1 1-3 0,8-5 1 15,3-1-4-15,3-4 0 16,3-6-6-16,6-8-3 0,9 0-3 16,3-5-1-16,11-3-5 15,4-3 0-15,0 1 2 16,3-1 3-16,2-5 0 0,-5 3 1 16,-3 0 0-16,3 3 0 15,-10 4 2-15,-2 4 2 16,-3 4-1-16,-3 6-1 15,-6 6 9-15,0 4 6 16,-6 4-5-16,-3 4-3 31,0 1-4-31,0 2 0 0,-3 0-2 16,0 5-1-16,3-2 3 0,0-3 0 16,0-2-4-16,0-1-1 15,3-4-8-15,0-4-4 16,0-2-21-16,3-3-8 15,3-5-45 1,3-10-37-16,0-9 51 0</inkml:trace>
  <inkml:trace contextRef="#ctx0" brushRef="#br0" timeOffset="121199.0295">24842 5080 192 0,'-12'42'74'0,"6"-13"-40"0,-6 22-13 0,6-30 25 16,-3 13-15-16,0 1-3 0,-12-1-12 16,7 0-3-16,2 6-7 15,0 0-4-15,3-3 1 0,3-5-2 0,3-3 2 16,0-8-2-16,3-3-1 15,0-7 1-15,0-6 1 16,0-5-1-16,0-5-1 16,0-3-6-16,-3-8-1 15,-3 0-2-15,-3 0 3 16,-3 3 2 0,-9 5 2-16,0 6-4 15,-5 15 2-15,-7 8 2 16,0 11 1-16,9 2 5 15,1 3 2-15,5-5-2 16,6 0-3-16,6-3-3 16,3-3-1-16,6-5 2 15,6-2 2-15,9-1-35 0,2-7-15 16,4-3-61 0</inkml:trace>
  <inkml:trace contextRef="#ctx0" brushRef="#br0" timeOffset="123954.8831">22154 6797 184 0,'-15'-8'71'0,"12"8"-38"0,0-2-39 15,3 2 14-15,0-6-5 16,3 1 3-16,3 0-5 15,3 5-1-15,3-6 0 16,3 1 0-16,3-3 2 0,5 3-1 0,4 0 2 16,-3-1-2-16,0 4-1 15,0-1-2-15,0 3 1 0,-4 0 5 16,-2 5 2-16,0 6 6 16,-3-1 3-16,-3 4-4 15,-3 7 1-15,-3 3-3 31,-6 5 2-31,-3 5-2 0,-6 3 0 16,-3 3-3-16,0 5-1 16,0 5-1-16,0 6 2 15,0-6-3-15,-6 6 0 16,1-6 1-16,5-3 0 16,0-4 0-16,3-4 2 15,0 6-5-15,3-2-1 0,3-1 0 16,0-2 2-16,3-3-1 15,0 0-1-15,0-3-2 16,3 1 1-16,-3-4 1 16,6-1 2-16,0-1-1 15,3 0 2-15,0 2-4 16,0 7-2 0,-3-4 2-16,0 0 0 15,0 1 1-15,-1-1 2 16,1-2-1-16,0 2-1 0,0-2 1 15,0 0 1-15,0 0-1 16,0-1-1-16,0-2-2 16,0 8 1-16,0-2 1 15,0 2 2-15,-3 0-1 0,3 0 2 16,-3 3 4-16,0-3 6 16,3 0-9-16,0 0-2 15,-3-3-2-15,3 8 0 16,0 1 0-16,-3-1 0 15,3 0 0-15,-3 1 2 16,0-1-1-16,0-2-1 0,0-3 1 16,0 3-1-16,-1-6 0 15,1 0 2-15,-3 1-1 16,0-1 2-16,6 1-2 16,-6-1-1-16,3-2 1 15,-3-3-1-15,3-3 0 31,-6 1 0-31,3-1 0 0,-6-2 0 16,6-6 2-16,-6-2 1 0,1-2-1 16,2-1-2-16,-3-3 3 15,0-2 0-15,0 0-1 16,0-2-2-16,0-1-2 16,0 0 1-16,-3 0 1 15,0-2 2-15,0 0-1 0,0 2-1 16,0 0 1-16,3 1-1 15,0-1 0-15,0 0 0 16,-3 0 0-16,0 1 0 16,-2-1-3-16,2 0 2 15,-3 1 3-15,3-1 1 16,0 0-4 0,3 1 1-16,0-1-2 15,0 3 0-15,0 0 2 16,3 2 0-16,0-2-3 15,0 0 2-15,0 0 1 16,0 3 0-16,0-1 0 16,0-2 2-16,0 0-1 15,3 0-1-15,0 0 1 0,0 0-1 16,0 0 0-16,0 0 0 0,-3 0-3 16,3 2 2-16,-3 1 1 15,0 0 0-15,3-1 0 16,0 1 0-16,0-1 0 15,0 1 0-15,0-1 0 32,-3 1 0-32,0 2 0 0,0 0 0 15,0-2 0-15,0 0 0 16,3-1 0-16,0 1 0 16,-3 2-3-16,3-2 2 15,-3-1 3-15,0 3 1 16,3-2-1-16,-2 2-2 15,2-2 1-15,0-1-1 0,-3 4-3 16,3 2 2-16,0-3 1 16,0 0 0-16,0 0 0 15,0 3 2-15,0 0-3 16,0 0 0-16,0-3 1 16,0 3 0-16,0 2 0 15,0-2 2-15,0 0-3 0,0 0 0 16,0 0 1-16,0 0 0 0,0 0 0 15,0-3 0-15,0 0 0 16,0 0 0-16,-3-2 0 16,3 0 2-16,0-1-3 15,0 1 0-15,-3-1-1 32,3 1 0-32,-3-1 2 0,3-2 0 15,0 0 0-15,-3 0 2 16,0 0-3-16,3 0 0 15,0 0-1-15,0 5-2 16,0-2 5-16,0-1 1 16,0 1 0-16,0 0-2 15,-3-1 1-15,3 1-1 0,-3-1-3 16,3 1 2-16,0 0 1 16,0-1 0-16,0-2 0 15,0 3 0-15,0-1-3 16,0-2 0-16,0 0 2 15,0 3 0-15,-3-3 1 16,3 2 0 0,-3 1 0-16,3-3 2 15,0 2-3-15,-3-2-2 0,0 3 2 16,3-1 2-16,0 1-2 16,-3-3 0-16,3 0 1 15,0 0 0-15,-3 0 0 16,3 0 0-16,0 0-3 15,0-3 2-15,0 3-1 0,0-3 0 16,0 3 2-16,0-3 2 16,0 3-3-16,0-2 0 15,0 2 1-15,0 0 0 16,0-1 0-16,0 1 0 16,0 0 0-16,0-2 0 15,0 2 0-15,0-3 2 0,0 3-3 16,0 0 0-16,0 2 1 15,3 1 0 1,0-1 2-16,-3 4-3 16,3-4 0-16,0 1-1 15,0 5 0-15,0-3 2 16,-3 0 0 0,0 3 2-16,3 0 1 15,-3 0-4-15,0 0 1 0,3 0 0 16,-3 2 0-16,0 1 0 15,0-4 0-15,3 1 0 16,-3 0 2-16,0-3-3 16,0 1-2-16,3-1 4 15,-3 0 1-15,0-2-3 0,0-1 1 16,0 1 0-16,0-1 0 16,0 1 0-16,0-3 2 15,0 5-1 1,0 0-3-16,0 1 1 15,0-1 1-15,-3 0 2 16,0 0-3 0,0 1 0-16,0-1 1 15,0 0 2-15,-3 0-3 16,0 1 0-16,3-1-1 16,-3 0 0-16,3-2 2 15,-3 2 0 1,0 0 2-16,3 0-3 15,-3 0 0-15,3-2 1 0,-3 0 0 16,0-3-3-16,-6 0-6 16,-3-1-27-1,1-12-5-15,-1-3-29 16,3-2-13-16,3-4-3 16</inkml:trace>
  <inkml:trace contextRef="#ctx0" brushRef="#br0" timeOffset="124802.4149">22949 8678 272 0,'-3'-2'104'0,"6"-1"-56"0,0-2-52 0,-3 5 18 15,0 0 5-15,6-3 7 16,-3 0-2-16,0 1-2 0,6 2-12 15,-4 0 2-15,1 2 4 0,3 1-4 16,0 2 1-16,0 3-2 16,0 3 1-16,0 0-2 15,0 2-1-15,0 8-3 32,0-3 1-32,0 4 0 0,-3-1 1 15,6 0-2-15,-3 0 1 16,0 0-2-16,-1 0 0 15,-2-2-1-15,0-1 2 16,-3 1-1-16,3 0 0 16,-3 2-1-16,0-8 0 15,0 0 0-15,0-2 2 0,-3-3-1 16,3 0 2-16,-3-3 0 16,3-2 1-16,3-3 0 15,3-6 0-15,0-7-2 16,18-13-1-16,17-25-3 15,19-12-2-15,8-19-2 16,22-24 1 0,11-10-19-16,6-17-9 15,9-20-32-15,6-6-11 16,-6-13-110-16</inkml:trace>
</inkml:ink>
</file>

<file path=ppt/ink/ink5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6T13:50:20.165"/>
    </inkml:context>
    <inkml:brush xml:id="br0">
      <inkml:brushProperty name="width" value="0.05292" units="cm"/>
      <inkml:brushProperty name="height" value="0.05292" units="cm"/>
      <inkml:brushProperty name="color" value="#FF0000"/>
    </inkml:brush>
  </inkml:definitions>
  <inkml:trace contextRef="#ctx0" brushRef="#br0">11736 2802 200 0,'0'-8'77'0,"0"8"-42"0,-3-11-12 0,3 9 24 15,0-6-9-15,0 0-2 0,-3 5-9 16,0 3-3-16,-6 0-13 16,0 0-2-16,-6 0 1 0,3 3-6 15,-8 7-2-15,2-2-1 0,-3 11-1 16,3-3 8-16,0 2 5 15,0-2-11-15,3 3-3 32,4-3-2-32,2 2 1 15,3-2 1-15,6 0 1 16,0 0-3-16,12 0 2 0,-4-3 1 16,13-3 2-16,-3 4-1 15,9-1-1-15,-6 3 1 16,3-6-1-16,-7 1 0 15,1 5 0-15,-3 0 13 0,-6 5 8 16,-3-8-1-16,-9 14-2 16,0-1-8-16,-12-5-2 15,3-2-2-15,-8 2-1 16,2-3-3-16,-6-2-2 16,6 0 1-16,-6-5 1 15,6-3-10 1,-3-3-4-16,4-2-12 15,-1-9-5-15,3 1 0 16,6-11 0-16,3 0-5 0,3-5-4 16,3 0-8-16,6-6-4 15,0 6 3-15,12-5 2 16,0 5 16-16,8-3 9 16,-5 3 13-16,6 0 4 0,-6 2 3 15,3 6 0-15,-3-6 17 16,5 9 11-16,-2-4 8 15,-3 7 3-15,-3-1-2 16,0 5 0-16,-3 0-3 16,-3 11 1-16,-4-2-6 15,1 20-1-15,0-2-11 0,-3 21-3 16,0-8-8-16,-3 21-4 16,0-13-1-16,-3 21-1 15,0-10 0-15,-3 5 2 16,0-9-1-16,-3-1 2 15,0-9 0-15,0-2 1 16,0-8-11 0,0-6-3-16,3-5-15 15,0-13-6-15,1 0 0 16,2-29 2-16,0 2 7 0,0-26 6 16,0 6 7-16,5-20 5 15,-2 12 3-15,3-17 1 16,0 6 0-16,0-5 2 15,0 12-3-15,3-7 0 0,-3 11 5 16,3-1 5-16,0 6 1 16,3 7 2-16,0 6-2 15,9 11-1-15,-4 2-3 16,4 13 1-16,-3 0 2 16,3 9 2-16,-3 2 1 15,0 2 0 1,-3 3 7-16,-6 6 2 15,-3-3-8-15,-9 16-3 16,0-6-4-16,-9 6 1 16,0-3-2-16,-3-5 2 15,0-1-4-15,-3-4-2 16,3-8 0-16,-3-1-1 16,3-2-20-16,4-11-7 0,2 1-10 15,3-6-5-15,0 0-6 16,12 0 0-16,-3-3-16 0,20-2-4 15,-2 0-19 1</inkml:trace>
  <inkml:trace contextRef="#ctx0" brushRef="#br0" timeOffset="1132.9651">12415 2895 208 0,'-6'0'79'0,"6"0"-42"0,-27-6-23 15,24 4 20-15,-6 2-8 16,3 0-1-16,-6 8-8 15,0-1 0-15,-3 1-10 32,3 0 2-32,-8 11 4 0,2-3-1 0,0 16 1 15,0-6-1-15,0 6 0 16,3-3-2-16,6 3-1 16,0-3-5-16,6-3-1 15,1-2-1-15,4-3-2 16,-2-5 1-16,9-8-1 15,0-3-3-15,6-10 0 0,-3 0-7 16,6-24-4-16,-3 5-1 16,9-13-1-16,-3 5-2 15,5-8 1-15,-5 6 9 0,-3-1 7 16,-3 6 1-16,-6 3 3 16,0 2 4-16,-6 13 6 31,0 4-1-31,-6 7 1 0,0 2-3 15,-3 14-1-15,0-3-5 16,0 8-1-16,0 1 1 16,3 4 2-16,0-2-3 15,3-3-2-15,0-2 0 16,6-4-1-16,0-1-7 16,9-1 0-16,0-2-10 0,5-14-4 15,-2-5-3-15,6-8 3 16,-3 3-5-16,6-14 2 15,-6 4-3-15,2-12 2 16,-2 6 12-16,-3-8 4 16,-3 11 7-16,0-11 1 15,-3 7 5-15,-3 4 2 0,-3 5 15 16,-3 2 6-16,0 3 2 16,-3 8 0-16,0 1-8 15,-6 14 0-15,0-1-3 0,-3 12-2 16,0-2-2-16,-6 13-1 15,3-5-1-15,-3 10 2 32,3-4-1-32,0 15 2 0,3-6-8 15,4 9-2-15,-1-8-5 16,6-3-1-16,0-6 1 16,6-4 0-16,-1-3-3 15,10-3 2-15,-3-3-8 16,6-12-2-16,-3-1-5 15,6-16-3-15,-3 1-14 0,11-17-6 16,-2 6 7-16,3-11 4 16,-6 6 10-16,0-1 6 15,-4 4 9-15,-2-1 4 16,-3 3 9-16,0 5 6 16,-3 3-2-16,0-1 2 0,0 4-7 31,0-1-1-31,-3 3 0 15,3-2 0-15,-4 2-2 16,4-3-1-16,0 0-1 0,0-2 0 16,0 0-2-16,-3-3-2 15,0 3 1-15,0-3 1 16,-3 3-1-16,0 0 2 16,-3 2-2-16,-6 3-1 0,0 0 1 15,-9 8-1-15,0 0 4 16,-12 13 2-16,3-2 9 15,-8 15 2-15,2-7 3 16,0 13 2-16,6-6-3 16,3 11 0-16,3-5-6 15,7 2-3-15,-1-2-3 0,9 0-2 16,0-6-3-16,14-5-2 16,-2-2 1-16,9-8 1 15,-3-4-1-15,9-7-1 16,-3 0-8-16,-1-10-5 15,-2-3-29-15,6-8-12 32,-6 5-111-32</inkml:trace>
  <inkml:trace contextRef="#ctx0" brushRef="#br0" timeOffset="2001.7155">13477 2820 252 0,'3'-15'93'0,"-3"15"-50"0,9-22-22 0,-6 17 30 16,0 5-14-16,0 0-3 15,3 8-7-15,-3 0-2 16,3 13-14-16,-3-2-7 0,0 7 0 16,0-2 1-16,-3 5 2 15,0-5-3-15,-3 10-1 0,0-5-1 16,0 0-2-16,0-2 1 16,3-6-1-16,0-2-9 15,0-22-4-15,0 3-2 16,6-16-1-16,0 3 6 15,6-16 4-15,-3 2 4 32,9-10 3-32,-3 6 0 0,5-4 2 15,-2 6-4-15,6 5-2 16,-3 3 4-16,3 10 1 16,-3 4 4-16,2 9 3 15,-2 1 5-15,0 7 3 16,-3-4-5-16,0 2-2 15,-3 0-5-15,2 0-2 0,-2-1-1 16,3-4-2-16,-3 0 1 16,3-6 1-16,-3 0-14 0,3-4-7 15,-3-4 5-15,-9-2 3 16,-1 2 7-16,-7 3 4 16,-1 0 3-16,-9 8 1 31,0 0 6-31,-9 11 4 0,3-1-1 15,-9 12 0-15,6-4-1 16,-2 9 0-16,5-4 2 16,3 1 2-16,3-3-9 15,9 1-2-15,3-1-5 16,6-5-1-16,0-1-1 16,9-7 0-16,-3 0-3 0,8-5-1 15,-2-3-15-15,12-5-4 16,-3-1-27-16,6-4-11 15,-4-1-71 1,4-2-57-16,-6 0 74 16</inkml:trace>
  <inkml:trace contextRef="#ctx0" brushRef="#br0" timeOffset="3003.4203">14275 2717 200 0,'6'-21'74'0,"-6"21"-40"0,9-5-13 16,-6 2 22-16,3 8-4 15,-3 1 2-15,3 15-8 0,-3-5 0 16,-3 21-19-16,0-5-6 0,0 21-1 16,0-14-4-16,-3 33 0 15,0-17-1-15,0 14-2 16,0-11-2-16,0 8 1 16,0-7 1-16,0-4 0 15,0-10-16 1,3-16-6-16,0-2-9 15,0-25-4-15,0 1-2 0,3-27 0 16,0 6 4-16,0-35 6 16,0 8 15-16,0-21 9 15,0 13 3-15,-3-8 3 16,0 11 18-16,-6 2 8 16,3 6 14-16,-9 10 8 0,0 3-10 15,-3 18-2-15,0 1-13 16,-3 17-4-16,4 1-4 15,-4 16-2-15,3-5-4 16,0 13 0-16,3-6-5 16,3 14-2-16,3-9-2 15,6 4 0 1,0-6-2-16,9-5-1 16,0-3-4-16,9-16-2 15,-3-2-4-15,9-22-1 16,-4 3-8-16,19-15-2 15,-9 7-3-15,6-21 3 16,-4 8 4-16,-2-5 3 0,-3 4 11 16,-6 7 6-16,-3 2 10 15,-10 10 4-15,1 3-2 0,-12 22-1 16,0-6 3-16,-2 15 3 16,-1-1-4-16,-3 9-1 15,3-1-7-15,6 1 0 16,0-4-7-16,6-1-3 15,0-2-2-15,8-5 0 0,-2-3-6 16,9-6-4-16,-3 4-3 16,6-17-3-16,-3 3 3 15,3-13 2-15,-4 5-2 16,1-10 0-16,-3 5 10 16,0-9 6-16,-3 7 1 15,-6 4 3 1,0 3 4-16,-3 8 6 15,-3 3-3-15,-3 10 0 16,0 1 9-16,-3 10 5 16,3-3-4-16,-3 11-1 15,3-9-7-15,0 7 0 16,0-4-7-16,6 1-1 16,0-3-4-16,8-3-1 0,-2-3-1 15,9-4 0-15,-3-1-9 0,9-10-3 16,-6-1-22-16,2-7-9 15,-2 3-25-15,0-12-8 16,-3 6-54 0</inkml:trace>
  <inkml:trace contextRef="#ctx0" brushRef="#br0" timeOffset="3921.1815">14995 2786 348 0,'-6'19'132'0,"6"-19"-72"0,0 26-52 16,0-23 27-16,3 10-18 0,-3-2-4 15,0 4-2-15,0-1 0 16,0 4-5-16,0-2-4 0,0 3-1 16,0-4-6-16,0-1 1 15,0-1-25-15,3-5-10 16,-3 0-11-16,3-11-5 15,-3 0-2-15,3-12-3 0,0 1-17 16,-3-15-37-16,0 5 30 16,-3-10 123-16,0 5 63 15,0 0-13-15,0 2-12 16,3 4-28-16,0 1-11 16,0 7-22-16,0 1-8 0,6 4-1 31,-3 2-4-31,9 5 0 0,-3 0 1 15,3 9 0-15,-3-1-5 16,3 8 1-16,-3-5 0 16,3 5 2-16,-3 3-1 15,0 8 2-15,-3 0-2 16,-1 5-1-16,-2-2 1 16,0 2 1-16,0-3 3 0,-3-2 4 15,0-3 0-15,0-2 0 16,0-4 1-16,0-1 1 15,0-4-3-15,3-7 0 16,0 0-7-16,3-11-1 16,0 0-2-16,6-13 0 0,-3 5 0 31,9-11-2-31,0 6 0 16,3-5 0-16,-3 4 3 15,-1 7 0-15,1-4-4 0,0 11 1 16,-3 5 4-16,0 3 2 15,0 3 8-15,0 5 4 16,-3 0 1-16,-1 5 1 16,-2-2-2-16,3 2-1 0,0-2-7 15,3-1-4-15,-3-2-1 16,3-3 1-16,-3-2-1 16,3-8 2-16,-3-1-4 15,2-7 0-15,-2 0-6 16,0-6 0-16,0 4-2 15,-3-4 1-15,0 3-2 0,-3 0 1 16,-3 3-4-16,-6 2 1 16,3 4 4-16,-9 7 4 15,3 0 9-15,-6 13 7 16,3-3 7-16,-9 14 3 0,4-5-5 16,-1 7-2-16,3-5-7 31,3 3 0-31,3-3-5 0,6 0-2 15,0 1 0-15,9-9-1 16,-3 0-7-16,6-2-3 16,-3-9-19-16,5-4-6 15,-2 2-50-15,12-14-23 16,-6 7-31 0</inkml:trace>
  <inkml:trace contextRef="#ctx0" brushRef="#br0" timeOffset="5205.306">15543 2823 240 0,'-6'-5'90'0,"6"5"-48"0,-6-8-12 16,6 5 34-16,0 1-25 15,0-1-7-15,0-2-10 16,0-1-5-16,6-2-9 16,-3 3 1-16,12-3 2 0,0 0-4 31,9 0 1-31,-6 3-5 0,5 2-2 15,-2 1 2-15,0 4 0 16,-3 1 1-16,0 10 0 16,-3-5 4-16,-6 13 5 15,-4-7-5-15,-5 9 0 16,0-7 0-16,-11 8 0 0,2-3 0 16,-12 3 2-16,3-5-5 0,0-1-1 15,3 1-2 1,0-11 1-16,3 2-7 0,6-7 1 15,1-1-4-15,16-9 0 16,-2-1-5-16,18-14 0 16,-6 7 4-16,12-15 2 31,-7 4-1-31,7-6 2 0,-6 8 3 16,0-2 3-16,-6 7 2 15,-3 9 1-15,-4 2 4 16,-5 13 5-16,-3 0-3 15,-6 19 2-15,0-3-1 16,-6 9 1-16,0-7-4 16,-6 6 0-16,4-5-5 0,-1 0-2 15,0-3-3-15,9-5-1 16,0-3-5-16,9-5 0 16,-3-2-5-16,11-14 1 15,-2 2-1-15,18-15 1 16,-6 3 0-16,9-11 2 0,-7-1 1 31,4-1 3-31,-6 4 6 0,-3 6 2 16,-4 3 0-1,-5 4 1-15,0 4 0 0,-6 12 3 16,0 1-3-16,-6 13 0 16,0-3 1-16,-3 6 0 15,0-3-2-15,-3 5-2 16,0-3 1-16,3 3 1 0,0-5-3 15,3 0 0-15,0-3-1 16,6-5 0-16,-3 0 2 16,9-8 0-16,-3 0-3 15,3-8 0-15,-3 0 4 16,2-10 1-16,1 2 0 16,0-10-2-16,-3 4-2 0,0-4-1 15,0 2-1-15,-3 0 0 16,0 3 3-16,-3 5 2 15,0-2-2-15,-3 5-2 16,0 2 2-16,-6 3 2 16,0 3 0-16,-3 7 2 0,0 1-2 31,-3 13 2-31,3-3 2 16,-6 11 2-16,3-6 3 15,-3 9 4-15,0-3-4 0,3 2 2 16,0-5-7-16,6 3-1 15,0-5-2-15,6-1 1 16,0-2-2-16,6-3 2 16,-3 1-4-16,9-7 0 15,-3-1-8-15,12-9-2 0,-3 3-25 16,5-8-9-16,-2 0-45 16,3-2-18-16,-3-4-38 15</inkml:trace>
  <inkml:trace contextRef="#ctx0" brushRef="#br0" timeOffset="6004.5311">16502 2858 284 0,'-30'0'107'0,"30"0"-58"0,-12-14-22 15,12 12 34-15,-6-4-21 16,3 1-5-16,3-3-15 16,0 3-5-16,9-3-8 15,-3 3 2-15,12-3 1 16,-3 2-5-16,8-7-3 16,-2 5-1-16,6 0-1 15,-3 3 0-15,3 2 2 16,-4 3-1-16,1 0 2 15,-6 0 0-15,-3 11 3 16,-3-3 6-16,-9 10 2 16,0-7-1-16,-9 15 0 0,3-4-1 15,-15 4 0-15,3-5-4 16,-9 3 0-16,3-3-3 0,1 0 0 16,2-5-3-16,3-3-2 15,3 1-6-15,9-9-4 16,0 0-1-16,12-13 1 15,0 0-3-15,15-13-2 16,-6 3 2-16,14-17 2 0,-2 6 2 16,12-8 3-16,-7 5-1 15,4 1 2-15,-6 2 3 16,-3 5 3-16,-7 5 13 16,-8 3 6-16,0 6-2 31,-12 7 0-31,0 0-2 0,-6 19 0 15,0 0-4-15,-9 8 0 16,3 0-3-16,-3 5 0 16,1-3-5-16,2 4-1 15,0-9-3-15,6 5-1 16,0-5-4-16,12-2 1 16,0-3-14-16,8-6-3 0,-2 1-11 15,12-11-5-15,-6 0-9 16,6-13-4-16,-3 2-25 15,5-15-10-15,-2-1-48 16,12-2-33-16,-6 3 75 16</inkml:trace>
  <inkml:trace contextRef="#ctx0" brushRef="#br0" timeOffset="6620.4976">17400 2495 204 0,'6'-21'77'0,"-6"21"-42"0,3-21-1 15,0 15 31-15,-3-2-9 16,0 6-2-16,0-6-12 15,0 8-3-15,-3 3-22 16,-3 10-1-16,0-5 0 0,0 2-2 16,-8 11 0-16,2-2 3 0,-12 21 1 15,3-6-3-15,-3 11 1 16,6-3-3-16,-2 3 2 16,2-8-8-16,3 8-2 15,3-8-3-15,3 6-2 16,0-6-4-16,6-5 0 15,0-3-3-15,15-13 2 0,-3-1-2 16,9-9 0-16,-3-6-5 16,6-8 0-16,-4 0-3 0,4-5 2 15,-3-1-2-15,-3-2 0 16,-3 3-1-16,-3 0 0 16,-3 2-5-16,-9-12 1 31,0 4-5-31,-12-5 1 15,3 3 11-15,-15 0 4 0,3 2 13 16,-2 4 7-16,2 1 8 16,-6 4 3-16,3-1 0 15,0 11-2-15,4 0 1 16,2-8 1-16,3 3-6 16,9 2-1-16,0-5-5 0,12 3-1 15,0 0 3-15,15-1 3 16,-3 1-2-16,20 0 0 15,-5 0-3-15,15-1-1 16,-6 1-5-16,2 0-3 16,-5 2 2-16,3-5 0 15,-7 8-1 1,1-10 1-16,-3 7-4 16,-3-2 0-16,-3-1-19 15,-4 1-9-15,-2 0-18 0,-6-3-6 16,0 3-51-16,-3-1-21 15,-3 4-27 1</inkml:trace>
  <inkml:trace contextRef="#ctx0" brushRef="#br0" timeOffset="8870.3168">17975 2768 316 0,'-12'7'121'0,"12"-7"-66"0,-3-2-36 0,3 2 32 31,0 0-17-31,0 0-5 0,6 2-12 16,0 1-6-16,9 0-6 15,0-1 3-15,11 1 2 0,-2 2-5 16,9-5-3-16,-6 0-4 16,6 0 1-16,-7 0 3 15,1-5 3-15,-3 2-20 16,-3 3-9-16,-3 0-46 0,-3 0-17 15,-1 0-72 1</inkml:trace>
  <inkml:trace contextRef="#ctx0" brushRef="#br0" timeOffset="9524.2282">18793 2696 268 0,'-5'-37'101'0,"5"37"-54"0,0-8-20 0,0 0 32 0,0 6-22 16,0-1-9-16,0 3-5 16,0 0-3-16,0 16-11 15,0-6-5-15,0 14-1 0,0-5-4 16,-3 7 0-16,0-2 3 16,-3 5 1-1,3-2 1-15,-3-1 0 16,0 0-5-16,0-7-1 15,0-1-26-15,3-4-9 16,0-4-27-16,0-4-10 16,0-6-25-1,6-16-50-15,-3 2 44 16</inkml:trace>
  <inkml:trace contextRef="#ctx0" brushRef="#br0" timeOffset="10025.2547">18808 2519 224 0,'9'-42'85'0,"-9"42"-46"0,21-27-21 0,-15 22 23 16,0-3-12-16,0 3-5 15,3-1-11-15,-3 1-6 16,6 2-4-16,-3 1 2 0,6 4 1 16,-4 1-2-16,7 5-1 0,-3 0-1 15,0 5-2-15,0-2 3 16,0 10 2-16,0-8 7 16,-6 16 2-16,0-2 1 15,-9 12 1-15,0-7-2 16,-9 16 1-16,0-11-2 15,-9 5 2 1,3-8 1-16,-6 3-1 16,3-5-7-16,0-3-5 15,4-5-2-15,5-5-1 16,3-3-3-16,12-11 0 16,-3-3 2-16,14-9 2 15,-2-1-9-15,12-16-2 16,-3 3 0-16,6-19 1 0,-6 6 6 15,5-6 1-15,-5 5 2 0,3 4 0 16,-6 4 0-16,-3 6 2 16,-4 0 1-16,-8 13 3 15,0 3 1-15,-6 18 3 16,0 3-1-16,-6 10 2 16,3-5-8-1,0 11-4-15,0-3 2 16,1 0 1-16,2-7-3 15,5 4-1-15,1-5-17 16,18-5-7-16,-6-3-47 16,21-5-17-16,-6-3-62 15</inkml:trace>
  <inkml:trace contextRef="#ctx0" brushRef="#br0" timeOffset="11226.69">19627 2781 236 0,'0'-19'88'0,"0"19"-48"0,21-31-23 16,-15 25 27-16,3-7-16 15,0 2-4-15,5-2-1 16,1-3 0-16,3 3-12 16,0 5 0-16,3-5 0 0,-3 5-2 15,3 8 0-15,-4 0 6 16,-2 13 2-16,0 3-2 0,-6 13-1 15,-3-10-2-15,-9 15 0 16,0-5-4-16,-9 6 0 16,0-6 1-16,-9 5 2 15,4-5-5-15,-7 6-4 16,3-6 3-16,3-11 1 16,3-2-2-1,3-5-3-15,3-9-3 16,15-10 1-16,0 0-6 15,15-15-3-15,-3 4 1 0,12-15 0 16,-3 5 1-16,8-16 0 16,-5 5 5-16,15 0 1 15,-10 3 2-15,4 3 2 16,-6 7-3-16,-9 4 0 0,-4 4 3 16,-11 14 1-16,0 2 1 15,-18 19 2-15,3 5-1 16,-8 6 2-16,2-4-2 15,-3 12 0-15,3-6-3 16,0 3-2-16,0-6-2 16,3-2 1-16,0-3 1 0,6-5 0 15,0-3-7-15,9-8 0 16,0 1-4-16,12-19 0 16,-3 2-3-16,12-15 1 15,-4 2 2-15,7-13 2 16,-3 8 1-16,6-3 2 15,-6 3 2 1,-4 2 2-16,-2 6 1 16,-3 3 3-16,-3 4-1 0,-3 9-1 15,-3 0 1-15,-3 18-1 16,-3-2-3-16,-6 15 2 16,0-5 1-16,-3 8 0 15,0-2-9-15,0 2-4 16,0-5-13-16,0-1-6 0,3-4-1 15,3 0 2-15,0-9 9 16,6-10 3-16,0 0 12 16,6-10 3-16,-3 2 12 15,3-11 7-15,0 3 8 16,2-8 6-16,-2-2-7 16,6 2-3-1,-3 3-11-15,9 0-3 16,-6 2-3-16,6 6-2 15,-7 5 3-15,4 3 0 16,-3 2-1-16,-3 14 1 16,-3-1 2-16,-6 11 4 15,0-2 0-15,-9 10 2 0,0-5 0 16,-12 8 1-16,3-6 0 16,-9 3 0-16,3-2 2 0,-2-4 2 15,2-1-9-15,-6-6-2 16,3-3-1-16,-3-8 0 15,3 0-7-15,4-10 0 16,2 0-6-16,9-16 1 16,0 2-12-16,12-15-4 0,0 5-7 15,9-16-4-15,-4 5-9 16,19-8-5-16,18-31-2 16,-1 13 1-16,1 8-32 15,-9 10-38 1,-3 8 39-16</inkml:trace>
  <inkml:trace contextRef="#ctx0" brushRef="#br0" timeOffset="12110.7941">20859 2238 240 0,'-24'-13'90'0,"24"11"-48"0,-3-9-27 0,3 11 24 15,-3 0-4-15,0 5 2 16,-3 3-16-16,-2 19-7 16,-4 18-9-16,-3 8 3 0,6-14 4 0,0-4-4 0,-9 25-2 15,3-9-1-15,-6 12 1 16,3-7-3-16,1-1 0 16,2-7-6-16,0-6 0 15,6-5-26-15,9-8-8 16,0-10-5-16,15-8-3 31,-3-4 21-31,6-22 11 0,-4 4 4 16,4-7 4-16,-3-4 9 15,0 4 5-15,0 2 26 16,-3 5 15-16,-3 3-6 16,6 3-2-16,-3 0-19 15,2 5-6-15,-2 0-9 16,6 0-3-16,-3 0-2 0,6-3-3 15,-3 1 1-15,6-4-1 16,-4-2-3-16,4-10 2 16,-3 2-17-16,-3-3-5 15,-3 6 4-15,-6-8 4 16,-3 5 9-16,-9-2 5 16,3 7 4-1,-15 3 1-15,0 3 2 16,-12 13 1-16,3-3 10 0,-5 24 6 15,5-5 1-15,-3 10 3 16,6-5-2-16,3 6 0 16,3-6-10-16,7 0-2 15,-1-2-7-15,12-6-2 16,0-3-4-16,14-5-1 0,-2 1 1 16,18-12 2-16,-6 4-17 15,9-20-4-15,14-7-40 16,-5-3-14-16,-7-5-103 15</inkml:trace>
  <inkml:trace contextRef="#ctx0" brushRef="#br0" timeOffset="13591.2823">21449 2625 300 0,'-3'-11'112'0,"3"-2"-60"0,-6 2-23 16,3 6 36-1,-3 0-28-15,-3 2-8 16,-3 3-7-16,-6 0 0 15,-6 11-12-15,-3 5-1 0,1 10 1 16,-1 8-2-16,9-5 1 16,3-5-3-16,-3 13-1 15,3-10-3-15,3 5 1 16,1-3-4-16,5 0 0 0,0-5-1 16,12-3 0-16,0-5-3 0,20-8 1 15,-5-3-7-15,18-13-1 16,-6 3-4-16,8-22-3 15,19-13 6-15,-10-7 3 16,-5 4 3-16,-6 6 5 16,-12 8 3-1,-13 8 2-15,-5 5 7 16,-6 8 6-16,-6 6-4 16,-3 7-2-16,-3 11-1 15,1 5 1-15,-1 6-3 16,3-1-2-16,0 0-2 15,3-4-3-15,0-4 1 16,3 1-1-16,0-3-3 0,9-6 2 16,6 3-1-16,8-10 0 15,7-11-11-15,9-10-7 16,0-9-3-16,2-7 2 16,1-1 2-16,-6-2 2 15,-7 3 5-15,-5 7 5 16,-6 4 6-16,-3 7 3 0,-6 5 13 15,-3 11 5-15,-6 3-6 0,-3 15-1 16,-6 9-3-16,0 4-1 16,0 4-3-16,3 2-1 15,0-3-3-15,3-2 1 16,3-5-2-16,6-12 2 31,-3-1-4-31,6-6-2 0,6-1-16 16,3-14-5-16,0-9-12 15,2-5-5-15,7-19 0 16,0-3 0-16,3-1 5 16,0-4 2-16,-1-5 17 15,-2 0 8-15,0-5 8 16,-3 0 3-16,-3 13 19 0,-7 8 11 16,-5 5 17-16,-3 13 9 15,-3 14-18-15,-6 16-8 16,-6 7-13-16,-3 17-2 15,-2 4-6-15,-4 9 1 16,0 10-7-16,-9 8-1 16,6 0-2-1,3-5 1-15,3-11-4 16,4-7 0-16,5-9-4 0,6-7-1 16,9-9-28-16,2-10-13 15,7-8 7-15,6-10 3 16,3-9 15-16,0-5 8 15,-1 0 9-15,1 1 5 16,-6 4 12-16,-3 3 4 0,-3 0 17 16,-3 8 6-16,0 3-3 15,-3 2-1-15,3 1-12 16,-1-1-3-16,4 1-1 16,0-1 2-16,0-5-11 15,6-3-3-15,0 1-3 16,6-1 0-16,-4-7-2 0,1-1-2 15,-3-5-2-15,0 3 1 16,-6 0-1-16,-6 0 0 16,-6 5-3-16,-6-3-1 15,-6 11 0-15,-12 6 4 16,-3 7-1-16,-3 11 1 0,-2 3 2 31,-1 18 0-31,0 5 0 16,3 8 0-16,3-7 4 0,9-1 2 15,10-2-2-15,5-3-1 16,3-8-1-16,2-3 1 16,7-5-4-16,6-7 0 15,3-7 5-15,6-7 2 16,3-2-9-16,2-6-5 0,1-8-23 16,-3-3-10-16,-3 1-47 15,-4-1-20-15,-8 1-50 16</inkml:trace>
  <inkml:trace contextRef="#ctx0" brushRef="#br0" timeOffset="14128.5902">17960 3762 316 0,'-12'3'121'0,"12"-3"-66"0,15-3-53 0,-12 3 23 0,15-5-6 16,-3 2 1-16,20-2-16 0,-5 3-4 15,15-4-1-15,-6 1 0 0,17 0 1 16,-8-1-69-16,23-2-28 15,-11 3-37 1</inkml:trace>
  <inkml:trace contextRef="#ctx0" brushRef="#br0" timeOffset="16232.2957">18892 3657 244 0,'-21'18'93'15,"21"-18"-50"-15,-30 40-30 0,27-35 24 0,-6 11-15 16,0-3-4-16,-3 16-3 31,0-5 1-31,1 10-9 0,-1-4-4 0,-3 1 0 16,0-2-2-16,3-2 2 16,0-6-22-16,6-5-9 15,3-3-17-15,3-15-5 16,0 2-17-16,6-24-6 15,-3 3-11 1</inkml:trace>
  <inkml:trace contextRef="#ctx0" brushRef="#br0" timeOffset="16732.0904">18826 3524 220 0,'15'-53'82'0,"-15"53"-44"0,3-13-18 16,-3 10 27-16,0 1-18 16,0-1-4-16,6 1-15 15,0-1-6-15,3 3-3 16,-3 0-1-16,9 3 0 15,-3-1 0-15,5 9 0 16,1-1 0-16,6 4 2 16,-3-4-1-16,0 9 2 15,-3-3-2-15,-3 5-1 16,-4-3 9-16,-5 11 6 0,0-5 4 16,-12 5 1-16,0-2 0 15,-11 4 0-15,2-4-5 0,-9 7-1 16,3-5-4-16,-3-2 1 15,3-3-6-15,4-3-3 16,2-3-4-16,6-7 1 16,0-3-1-16,18-16 0 15,-3 3-5-15,21-16-3 16,-7 5-1-16,16-19-1 0,-6 6-2 16,14-11 1-16,-8 6 7 15,3 0 5-15,-6 5 2 16,-7 7 2-16,-5 7 4 15,-9 12 6-15,-3 0 4 16,-9 16 2-16,0-2-4 0,-6 10 1 31,3-2-7-31,0 5-3 16,0-3-3-16,6 5-3 16,-3-5-2-16,15 3 1 15,-3-5-10-15,15-1-5 16,-6-2-43-16,14-11-16 0,-5 1-85 15</inkml:trace>
  <inkml:trace contextRef="#ctx0" brushRef="#br0" timeOffset="17323.8597">19844 3625 236 0,'6'-11'88'0,"-6"11"-48"0,12-13-23 0,-9 10 27 16,0-2 3-16,0 0 4 0,-6 2-14 15,3 3-8-15,-12 5-16 16,3 1 5-16,-18 12 2 0,4-2 1 0,-10 8-1 16,3-3-6-16,0 6-4 15,3-4-5-15,7 4-4 16,2-3-3-16,9-1 1 15,3-1-1-15,21-7 0 16,-3-1 2-16,20-4 0 31,-5 1-3-31,9-3 0 0,-3 0 2 16,-1-3 0-16,-5 0 1 16,-6 3 2-16,-3 3 1 15,-12 5 1-15,0-3 4 16,-21 8 3-16,3-2-6 15,-21 4-1-15,4-1-2 16,-7-4-2-16,6-2 1 0,0-3-1 16,6-2-29-16,7-6-10 15,-1 0-34-15,15-10-11 16,0 0-18-16,24-14-6 16,-4 3-3-16</inkml:trace>
  <inkml:trace contextRef="#ctx0" brushRef="#br0" timeOffset="17924.7353">19922 3831 340 0,'-3'-8'129'0,"3"8"-70"0,-3-13-45 0,3 10 31 0,0-5-25 16,0 3-6-16,6-11-9 15,0 3-4-15,8-8 0 16,-2 5-4-16,12-5 2 0,-3 5-1 16,12 3-2-16,-7 2 3 15,7 6 2-15,-6 2 0 0,0 11 2 16,-3-3-2-16,-9 11 2 15,-4-2 4-15,-11 12 4 16,0-2 0-16,-17 10 3 16,2-5-1-16,-12 8 0 15,3-5-3-15,-6 0 1 32,6-6-4-32,-5-2 1 0,5-3-5 15,-3-7 0-15,3-4-3 16,3-13-3-16,4 1-7 15,5-22-2-15,0 3-4 16,12-11-3-16,0 3-9 0,9-19-3 16,0 9-12-16,11-20-3 15,-2 9 9-15,18-11 5 0,-6 11 16 16,9-8 8-16,17-24 2 16,-8 13 5-16,-10 16 4 15,-8 13 3-15,-6 9 15 16,-6 12 6-16,-3 9 2 15,-3 10 0-15,-3 10-3 32,-3 6-1-32,-3-3-3 0,-1 16-2 15,-2-5-8-15,-2 29-3 16,-1-8-5-16,-9 19-1 16,3-9 1-16,-9 14 0 15,3-11 2-15,-3 8 3 16,3-10-4-16,0-3-1 15,3-8-4-15,1-3-1 0,2-10-28 16,6-11-10-16,0-2-25 16,12-19-10-16,-3 0-29 15,11-24-12-15,-2 3 11 16</inkml:trace>
  <inkml:trace contextRef="#ctx0" brushRef="#br0" timeOffset="18087.6852">20431 3683 248 0,'-3'16'93'0,"3"-16"-50"0,-6 32-24 16,6-30 29-16,-3 12-13 16,0-4 0-16,-3 11-16 15,0-2-4-15,0 7-9 16,0-2-2-16,3 3 0 0,0-6-9 16,3 0-4-16,0-5-53 0,6-14-21 15,-3 1-53 1</inkml:trace>
  <inkml:trace contextRef="#ctx0" brushRef="#br0" timeOffset="18240.665">20514 3553 280 0,'-18'3'107'0,"15"0"-58"0,6-3-57 16,-3 0 16-16,12-3-8 15,3 0-31-15,3-2-14 16,3-3-65-16,-1-10-30 15</inkml:trace>
  <inkml:trace contextRef="#ctx0" brushRef="#br0" timeOffset="18741.2685">20978 3127 264 0,'-15'8'101'0,"12"6"-54"0,-3 17-37 0,3-12 25 16,0 2-17-16,1-2-4 16,-7 23-7-16,3-8 0 15,-9 22-4-15,3-9 0 0,-3 14 1 16,3-8-2-16,0 11-2 16,0-11 3-16,0-3 2 15,3-8-2 1,3-7 0-16,0-4-6 15,1-12-2-15,-1-3-5 16,0-19 1-16,3 0 5 16,-6-10 2-16,3 3 2 0,-6-6 2 15,3 3 5-15,-9 7 4 16,3 1 2-16,-9 8 5 16,4-1 5-16,-7 14 6 0,0 0 1 15,3 8 4-15,3-3-12 16,9 3-5-16,3-3-8 15,15 5-4-15,-3-4 0 16,18-7 1-16,-3-1-3 16,9-6-2-16,0-3 2 15,2-8 0-15,-2 1-6 0,3-4 0 16,-3 1-10-16,-3 0-2 16,-4-1-3-16,-5 1-2 15,0 3-10-15,-6-1-6 16,0 0-19-16,-6 6-5 15,0 0-34-15,-9 2-15 16</inkml:trace>
  <inkml:trace contextRef="#ctx0" brushRef="#br0" timeOffset="77722.0621">10706 3011 212 0,'-18'-3'79'0,"18"3"-42"0,-9 3-23 16,9-3 22-16,0 0-18 16,0 0-5-16,0 3-8 31,0-1-2-31,6 1-1 0,0 0-2 0,12-1 1 16,-3 1-1-16,15-1 0 15,-3 4-3-15,8-6 2 16,-5 0 1-16,0 0 2 15,-3 2-1-15,-4 4-1 16,-5-4 1-16,-3 9 1 16,-3 0 1-16,-12 10 1 0,0 0-2 15,-9 0 1-15,0 0-2 16,-9 6 2-16,3-6-4 0,1 0-2 16,-1-2-20-16,3-1-8 15,3-2-44 1,6-3-56-16,0-2 32 31</inkml:trace>
  <inkml:trace contextRef="#ctx0" brushRef="#br0" timeOffset="78053.9277">10953 3125 200 0,'-15'-13'74'0,"15"13"-40"0,-18-3-13 15,15 3 25-15,-2 0-13 16,-1-5-1-16,-6 5-8 0,3 0-3 15,-12 5-11-15,3 0-4 0,-3 11-2 16,3 0 0-16,-5 16 2 16,2-6-3-16,-12 19 0 15,6-8 1-15,-15 29 2 16,7-10-3-16,-13 15 0 16,6-10 1-16,1 24 2 0,5-14-3 15,6 9 0-15,4-14-1 0,11 13-2 16,3-13-2-16,18 3 1 15,0-11 1-15,23-2 0 16,-2-9-3-16,12-9 0 16,-6-7-27-16,23-4-12 31,-8-3-65-31,8-6-61 16,-8-2 52-16</inkml:trace>
  <inkml:trace contextRef="#ctx0" brushRef="#br0" timeOffset="80790.6937">11319 4228 168 0,'-15'-8'66'0,"15"8"-36"0,-14-13-9 0,14 10 25 0,-9-2-13 15,3 0-1-15,-12 5-8 16,3 0-3-16,-6 10-11 0,3 1 0 0,-6 23 1 16,7-5 0-16,-10 16 3 15,3-5-3-15,-3 10-1 16,3-7-4-16,1-1 1 15,5-8-6-15,6 3-1 16,3-8-2-16,9-10 0 16,0-3 2-16,9-8 2 0,0-3-10 15,9-15-4-15,-4-1-5 16,16-18-3-16,-6 5 5 16,6-21 4-16,-3 8 4 15,-4-3 4-15,-2 6 2 16,-6 5 3-16,0 2 3 0,-6 14 4 31,-3 3 0-31,-6 17 0 16,0 1-3-16,-3 22-1 15,0-7-3-15,-9 14-2 16,3-5 1-16,3 5 1 16,0-2-3-16,9-4 0 0,-3-4-1 15,9-6 0-15,0-3-11 16,9-10-5-16,-3-2-21 0,9-17-8 15,-4 3-6-15,7-24 0 16,-3 6 13-16,0-27 7 16,-3 11 11-1,2-17 8-15,-5 12 12 16,0-11 38-16,0 7 18 16,-9 4 1-1,0 4 3-15,-3 9-20 16,-3 5-6-16,-3 18-18 15,0 3-4-15,-6 22 0 0,0-1 0 16,-3 21 2-16,3-5 0 16,-6 24 2-16,0-8-5 0,-3 11-3 15,3-9-3-15,4 4 0 16,-1-9 0-16,6 0 1 16,0-5-5-16,9-7-1 15,0-7-8-15,2-12-2 0,-2 0-15 16,6-17-8-16,0 1-10 15,3-16-2-15,-3 2 14 16,-6-15 7-16,0 2 20 16,-12-2 8-1,0 5 31-15,-15 2 16 16,3 3 1-16,-11 6 0 16,5 2-14-16,-6 3-5 15,3 2-18-15,9 3-6 16,3 3-6-16,15 0-4 15,0-1 2-15,18 6 0 16,-3 0-8-16,12 6-4 0,-3-1-24 16,20 5-11-16,-8-2-46 15,9 6-59 1,-7-4 39-16</inkml:trace>
  <inkml:trace contextRef="#ctx0" brushRef="#br0" timeOffset="82260.7657">11751 4516 240 0,'-24'0'90'0,"24"0"-48"0,-24 0-34 0,21 0 24 15,-6-5-7-15,3 0 0 0,-3-8-13 16,1 2-8-16,5-5-2 16,0 3-5-16,6-8 2 0,0 2 1 15,8 3 0-15,1 3-3 16,9 5 2-16,-3 3-1 31,3 8-2-31,-3-1-6 0,0 9-2 16,-3-1 7-16,-4 9 2 15,-2-3 5-15,-3 5 1 16,-3-3 1-16,-9 6 2 16,0-3 10-16,-9 3 5 15,1-3-5-15,-7-2 1 16,3-3-6-16,-3-6 1 0,3-2-9 16,-6-10-2-16,4-1-8 15,11-10-3-15,3 2-16 16,9-15-7-16,0-1-2 0,14-7-1 15,-2 5 6-15,9-3 6 16,-3 6 12-16,6 2 4 31,-6 5 8-31,2 6 2 0,-2 0 22 16,-3 8 8-16,-3 2 4 16,-3 16 1-16,-3-2-16 15,-3 15-5-15,-3-5-6 16,-3 6 1-16,0-3-2 15,-3 2 0-15,0-5-3 16,0 0-1-16,0 1-1 0,0-9 0 16,3-3-2-16,0-4-2 15,0-4-2-15,9-7-1 16,-3 0-12-16,12-22-2 16,-3 6 1-16,8-8 5 15,-2 3 4-15,3-4 4 16,-3 7 0-16,0 4 1 0,-3 3 6 15,-7 8 5-15,1 3 6 16,-9 13 3-16,0 0-1 16,-6 13 2-16,0-2-6 0,-6 2 0 15,3-3-2-15,1 3 1 16,-1-2-9-16,3-3-1 31,0-3-4-31,6-5 0 16,0-3-7-16,8-7-4 0,1-1-7 15,6-18 0-15,0 2 2 16,9-12 1-16,-9 4 10 16,3-2 3-16,-4 5 4 15,-2 3 0-15,0 2 0 16,-3 6 0-16,-3 3 15 0,0 10 10 16,-3 0-7-16,-3 16-2 15,0-3-9-15,0 13-5 16,-3-2 1-16,0 5 0 15,0-5-1-15,3 2-2 16,0-4-2-16,0-1-1 16,0-3-12-1,3-2-5-15,0-3-18 16,3-7-6-16,-3-4-6 16,2-4-1-16,-2-1-23 15,9-13-21-15,0 0 40 16,0-5 30-16,-3 3 20 15,0-4 43-15,0 7 19 16,-3 4 3-16,-3 3-1 16,0 13-22-16,-3-2-10 0,-3 10-16 15,0-2-1-15,0 5 3 0,0-3-5 16,0 3-2-16,0-3-3 16,-3 0-3-16,0-2-4 15,3-9 0-15,0-2-22 16,3-13-11-16,0 0-20 0,-3-19-7 15,0 6 23-15,0-17 13 16,0 9 38-16,0-6 17 16,0 9 21-16,3 1 10 15,-3 4-22-15,6 5-9 16,-1 2-14-16,7 9-6 31,-3 2-4-31,9 8 0 0,-3 0-9 16,6 5-3-16,-3-2-22 15,3 2-10-15,-4 0-11 16,1 1-6-16,0-1 16 16,-3 0 12-16,0-2 25 15,-3 0 49-15,-3-1 24 16,-3 1-11-16,0-1-9 16,-6 6-14-16,0-2-5 0,-3 10-16 15,0-3-1-15,-6 8 1 0,3-3 4 16,-3 6 2-16,0-3 12 15,-3 3 7-15,3-3-7 16,3 1-1-16,0-4-13 16,6-2-5-1,0-3-7-15,6 0-4 16,-3-2 0-16,6-3 1 16,-3 3-1-16,3-9 2 15,0 1-4-15,3-3 0 16,-3 0-12-16,3-5-7 15,-3-3-29-15,0-3-13 16,-1 3-89-16,-2-8-46 16,-3 3 93-16</inkml:trace>
  <inkml:trace contextRef="#ctx0" brushRef="#br0" timeOffset="83985.4244">13403 4270 148 0,'0'-2'57'0,"0"2"-30"0,-3-8 8 0,3 5 27 15,0-2-18-15,0 2-5 0,-6 1-3 16,0-1 1-16,-12 3-20 16,3 0-3-16,-9 5-2 0,4-2-3 15,-4 10 2-15,3-2-2 16,0 5 0-16,3-3-8 15,3 3 0-15,3-3-1 16,7 3 2 0,2-3-6-16,14 0-1 15,-2-2 2-15,15-1 1 16,-3-2 4-16,6-2 1 16,-3-1-4-16,-1 0 1 15,-2 0 0-15,-3 3 2 16,-3-2 1-16,-3 4 1 15,-3-2 11-15,-9 8 5 0,0-3-2 0,-9 3 0 16,0-3-6-16,-9 3 0 16,3 0-7-16,-9-5-3 15,4-3-1-15,-1-3-1 16,3-2-11-16,3-6-3 16,3 3-20-16,12-8-5 15,0 3-22-15,9-16-7 0,0 5-12 16,12-11-2-16,-3 3-18 15</inkml:trace>
  <inkml:trace contextRef="#ctx0" brushRef="#br0" timeOffset="84154.6143">13522 4268 228 0,'12'8'88'0,"-12"-8"-48"0,3 16-18 16,-3-14 28 0,0 17-11-16,0-3-2 15,-3 13-15-15,0-3-6 16,0 3-9-16,0-5-3 0,0 3 2 15,0-6-5-15,0 0-1 16,0-5-22-16,3-3-10 16,0 0-39-16,3-15-17 15,0 2-31-15</inkml:trace>
  <inkml:trace contextRef="#ctx0" brushRef="#br0" timeOffset="84301.8074">13528 4022 312 0,'-9'0'115'0,"9"0"-62"0,0 8-62 0,0-8 20 32,3 8-12-32,0-3 0 0,3 11-8 15,0-3-4-15,9 3 7 16,-3-3-64-16,5 6-26 0,-2-4-10 16</inkml:trace>
  <inkml:trace contextRef="#ctx0" brushRef="#br0" timeOffset="85023.4319">13718 4299 304 0,'-11'3'115'0,"11"-3"-62"0,2 0-53 0,1 0 21 16,3 0-6-16,0 0 1 0,3 0-8 16,0 0-3-16,9-3-3 15,-3 1-2-15,0-1 3 0,-3 3-2 0,3 0-1 16,-3 0 3-16,-1 3 0 15,-2-1-4-15,0 9-1 16,-3 0 5-16,-6 7 3 16,0-2-6-16,-3 11 1 15,0-4-1-15,-12 1 2 32,4-3-1-32,-10 3-1 0,3-5 5 15,0 2 1-15,3-3 2 16,3 3 0-16,0-5-7 15,6-2-2-15,3-4-3 16,12-2 3-16,-3-3 0 16,12-2 3-16,-3-3-10 15,9-5-4-15,-3-1-14 0,11-4-6 16,-2 2-21-16,6-5-8 16,-6-1 25-16,-1-7 13 15,-2 5 17-15,-3-2 9 16,-3 2 19-16,-3 0 8 15,-3 0-2-15,-4 0 0 16,1 3 5 0,-3 0 1-16,-3 2-18 0,0-2-9 15,0 3-8-15,0-4 0 16,-3 4 1-16,0-1 2 16,0 3 1-16,-3 0 1 15,0 0-2-15,-6 3-2 16,3 0 1-16,-6 5-1 15,0 0 4-15,-3 8 5 0,3 0 8 16,-8 15 7-16,2-1 0 16,-3 7 3-16,3-5-4 15,3 5-2-15,3-6-7 16,9 7-1-16,0-7-6 16,9 4-2-16,0-6-2 15,9-5 0-15,-3-3-2 0,9-5 2 16,-7 0-7-16,7-8 1 15,-3 0-19-15,0-11-8 16,-3 3-50-16,-3-10-21 16,-1 2-63-1</inkml:trace>
  <inkml:trace contextRef="#ctx0" brushRef="#br0" timeOffset="116265.6549">785 13467 156 0,'-12'-29'60'0,"12"29"-32"0,0 21-6 0,0-18 23 15,0-8-14-15,0-1-5 16,0 4-9-16,3-1-1 15,0 14-9-15,-3-1-2 0,0 17 1 16,0-6-1-16,0 5 0 16,0-2-1-16,-3 16 0 0,0-6-5 15,3 6 1-15,0-6 0 16,3-5 0-16,0-5 0 16,3-5 0-16,0-3 0 15,3-16 2-15,0 0-3 16,3-3 0-16,0 0 1 15,3-26 2-15,0 5-1 0,0-7-1 16,-7 2 1-16,7-8-1 16,-3 5 0-16,0 3 0 15,-3 5 0-15,0 16 2 16,-3 0-1-16,0 11-1 16,0-1 1-16,-3 14 1 15,0-3-1 1,-3 27 2-16,0-5-2 15,0-9-1-15,0-5 3 16,0 11 2-16,0-6-2 0,3-10 0 16,-3-3-3-16,3-5-3 15,0-2 2-15,3-1 2 16,-3 0 0-16,6-29 2 16,-3 3-4-16,2-13 0 15,1 5 1-15,9-6 0 0,-3 6 0 16,6-26 0-16,-6 7 0 15,0 3 0-15,0 8 0 16,0 5 2-16,-4 3-1 16,1 19-1-16,-3-1-2 15,3 22 1 1,-6-3 1-16,-3 21 2 16,0-8-1-16,-3 11-1 15,0-3 1-15,-3 24-1 16,0-8 0-16,0-3 2 15,0-5-1-15,0-5-1 16,-3-3 1-16,6-13-1 16,0-3 0-16,9 3 0 0,-3-3-3 15,3-21 2-15,0 3-1 16,6-22 0-16,-3 6 2 0,3-5 0 16,0 2 0-16,-1 3 0 15,1 2 0-15,-3 11 0 16,-6 0 0-16,3 11 2 15,0-3-1-15,0 21-1 16,-3-2-2-16,0 4 1 0,0-1-1 16,0-1 0-16,0-3 2 15,0-18 2-15,0 0-6 16,0 16-1-16,3-3-12 16,-4-5-3-16,1 0-10 31,0-13-4-31,0 0 1 0,6-16 0 15,0 5 1-15,6-3 2 16,0 3 12-16,-3-2 8 16,0 2 7-16,-6 0 2 15,-1 3 16-15,-2 0 7 16,0 2 12-16,-6 6 3 16,0-1-6-16,-3 6-4 0,0 0-11 15,-3 3-5-15,1-3 0 16,-1 8 3-16,3-3 1 0,-3 14 0 15,0-3-3-15,-3 7 0 16,6-1-7-16,0-1-3 16,0-5-1-16,6-3-1 31,0-2-3-31,12-17 2 16,-6 1-6-16,5-14-3 0,1 4-3 15,3-9 0-15,-3 3 7 16,3-11 3-16,0 5 3 15,-6 1 2-15,0 5-3 16,-3 5-2-16,-1 3 4 16,-2 7 1-16,-3 4 8 0,-3 7 6 15,0 0-6-15,-3 11-1 16,3-3-3-16,0 9-1 16,0-4-3-16,0 3 1 15,0-2-2-15,3-3-1 16,0-3-4-16,6-11 0 15,-3 1-36-15,9-13-13 0,3-1-30 16,-3-10-47 0,0 2 35-16</inkml:trace>
  <inkml:trace contextRef="#ctx0" brushRef="#br0" timeOffset="116503.1763">1854 13285 236 0,'-6'-16'88'0,"6"16"-48"0,-3-3-27 0,3 1 22 0,0 7-12 15,0 0-3-15,-3 24-9 16,0-5-5-16,0 10-3 16,0-4 4-16,-3 20 5 0,0-8 0 15,3 16 3-15,-3-7-8 16,0-1-2-16,-3-8-5 16,6-5-1-16,0-5 1 0,6-5 2 15,0-4-19-15,9-9-8 16,-3-4-20-16,0-20-10 15,3 2-34 1,-3-16-47-16,-3 3 40 16</inkml:trace>
  <inkml:trace contextRef="#ctx0" brushRef="#br0" timeOffset="116703.3243">1717 13586 224 0,'-42'-5'85'0,"42"5"-46"0,-15 5-19 15,15-5 27-15,0 0-14 16,0 0-4-16,3 0-8 0,0 0-3 15,9 0-10-15,-3 0-1 0,9-2 0 16,-9 2-1-16,9-6 1 16,-3 1-4-16,8 0-2 15,-5 0 0-15,12-3-1 0,-12 2-9 16,6 1-2-16,-3 0-51 16,-4 2-24-16,1 0-44 15</inkml:trace>
  <inkml:trace contextRef="#ctx0" brushRef="#br0" timeOffset="118434.7663">2577 13219 100 0,'-3'-19'38'0,"3"19"-20"0,3-21 16 15,-3 16 23-15,0-1-14 16,0 1-5-16,3 0-7 0,-3 2 0 16,0 6-17-1,0-1-1-15,0 22-2 16,0-3-4-16,-3 27-2 15,3-6 0-15,-3 14-1 16,0-8-2-16,0 15 1 16,0-10-2-16,-3 0 2 15,0-8-2-15,6-5-1 0,0-6-2 16,3-13 1-16,-3-2-1 16,3-19-2-16,0 0-4 0,-3-19-2 15,0 3 7-15,-3-5 4 16,0 5 0-16,-6 0-1 15,-3 3 1-15,-5 8 1 16,2-1 5-16,-3 12 4 16,3-1-2-16,0 11 0 15,6-3-8 1,-3 11-2-16,3-6 0 16,9 6 2-16,0-3-2 15,9 1-2-15,0-6 2 16,6-6 2-16,0-2 0 15,6-11-1-15,-3 1-2 16,8-14 1-16,-5 3 1 0,6-6 2 16,-3 3-1-16,0-2 2 15,0 2-4-15,-7-3-2 16,1 3 4-16,0 1 3 16,-3-1-1-16,-3 0-2 0,-3 3 0 15,-3-1 1-15,3 1-1 16,-9-3-1-16,0 3 1 15,-9 0 1-15,3 2-1 0,-6 9 2 16,3 2-2-16,-3 8-1 16,3-1 5-16,-3 12 1 15,3-3 4-15,3 13 1 16,0-5-5-16,3 8-2 16,0-6-4-16,6 6-1 31,0-6-1-31,12-10 0 0,-3 0 4 15,12-11 1-15,-3 1-8 16,6-22-2-16,-7 2-20 16,10-12-8-16,-6 5-17 15,3-16-6-15,-3 5-30 16,2-24-33-16,-2 9 42 16</inkml:trace>
  <inkml:trace contextRef="#ctx0" brushRef="#br0" timeOffset="120020.8272">3143 13102 228 0,'-9'-5'85'0,"9"5"-46"0,-15 10-28 0,15-10 23 0,-6 11-9 16,3 0-2-16,-3 12-5 16,0-1 1-16,-3 28-10 15,0-8 3-15,-3 14 4 16,3-9-2-16,0 12 0 16,0-12-8-16,4 6-4 15,-1-8-1-15,6-5-1 16,0-6-3-16,6-23 0 15,-1-3-7-15,7-16-4 16,-3 0-6-16,3-13 0 16,-3 2 0-16,-9-10 0 0,0 5 11 15,-9-2 5-15,0 2 3 16,-12 5 3-16,4 4 14 16,-4 12 7-16,3 0 2 15,0 9 0-15,-3-1-10 16,9 5-2-16,0-2-7 0,9 6-4 15,0-1-1-15,12 0 1 16,0-2-3-16,9-3-2 16,-3 0 2-16,12-8 0 0,-3 0 1 15,11-6 2-15,-2 1-17 16,6 0-6-16,-6-1-17 16,-1-2-6-16,-5 1 10 31,-3-4 6-31,-3 3 18 0,-3 3 8 15,-4-1 5-15,-5 1 1 16,0 0 13-16,-3 2 8 16,0 1-3-16,-3 2-3 15,0 0-7-15,0-3 0 16,0 3-7-16,-3-3-1 16,0 3 0-16,3-2 0 0,-3-1-2 15,0 0 1-15,0 1-4 16,0-1 0-16,0 0 3 15,-3 6 3-15,0 0-4 16,-9 5-3-16,3 0 5 16,-6 10 3-16,1-2 5 15,-4 8 6 1,3-3-5-16,3 11-2 16,0-6-8-16,6 14-1 15,3-8-1-15,9-6 2 0,0-2-1 16,9-3-1-16,-3-2-4 15,6-19 0-15,-3 0-11 16,2-19-3-16,1 3-13 16,3-8-3-16,-3 3 2 0,0-8 3 15,-3 5 11-15,6-10 8 16,-4 5 7-16,-2-6 4 16,-3 6 4-16,-3 5 4 15,0 3 18-15,-6 16 9 16,0 0-14-16,-6 18-5 15,0-3-1-15,-6 17-1 0,3-6 5 16,-6 21 4-16,3-5-1 16,0 6 0-16,0-6-12 15,1-3-4-15,2-5-5 16,3-7 1-16,0-4-4 16,9-15 0-16,0-1-4 0,5-25-1 31,-2 4-4-31,15-15-1 15,-3 4 3-15,6-12 3 16,-3 8 0-16,-1-3 4 16,-2 5 0-16,0 8 1 0,-6 3 2 15,0 13 1-15,-3 3-1 16,-6 13-2-16,0 0 1 16,-6 10-1-16,0-2 6 0,-6 8 6 15,0-3-2-15,-3 11 2 16,3-6-7-16,0-2-1 15,3-3-4-15,3-8-1 16,0-2-1-16,9-16-2 16,-3-1-6-16,9-9-4 15,-3 1 1 1,5-12 2-16,-2 2 2 16,3-13 3-16,-3 5 6 15,0-5 2-15,-3 5-3 16,0 6-1-16,-3 5 3 15,0 10 1-15,-3 3 2 16,-3 14 2-16,0-1-3 0,-3 13-2 16,0-2 0-16,0 8-1 15,0-3 0-15,-3 0 2 16,3-2-1-16,0-3-1 16,0 0 1-16,0-6-1 0,0 1-3 15,3-8 0-15,0-1-7 16,2-10-2-16,1 3-2 15,3-14 1-15,0 4 2 0,0-12 2 16,0 6 1-16,3-8 0 16,-3 5 2-16,0 0 4 15,-3 6-1-15,3-3 1 16,0 5 2-16,-3 8 0 16,0 0 2-16,0 5 1 31,-3 3-1-31,-3 5 1 0,0 1 0 15,0 4 3-15,0 1 3 16,-3 10 2-16,0-5-3 16,0 5-3-16,0-2 2 15,0 4 0-15,0-1 1 16,0-1 0-16,0-3-2 16,3-2-1-16,0-3-3 0,0 1 1 15,0-4-4-15,0-2-2 16,0-3-16-16,3-2-5 15,0 0-28-15,0-6-9 0,0 3-56 16,6-5-38 0,-3-1 66-16</inkml:trace>
  <inkml:trace contextRef="#ctx0" brushRef="#br0" timeOffset="121022.558">4080 13311 212 0,'0'-18'79'0,"0"18"-42"0,3-3-17 15,-3 3 24-15,0 0 6 0,0 0 5 16,0 3-26-16,0-1-11 31,-3 6-12-31,3 0 0 0,-6 13 3 16,3-5-5-16,-6 11 0 15,3-6-2-15,-5 8 1 0,2-8-2 16,0 0-1-16,0-2-2 16,3-3 1-16,0-3-12 15,3-8-7-15,0-2-14 16,6-14-6-16,0 3 2 0,6-10 0 15,-3 2 19-15,3 0 11 16,-3 3 10-16,3 2 7 16,-3 1 10-16,-1 7 8 15,1 3-5-15,0 5-1 16,0-2 3-16,0 5 2 16,-3 0 0-16,0 5-1 0,0-2-6 15,-3 5-1-15,0-3-8 16,3 0-2-16,0-2-6 15,3-1-4-15,0-2 1 16,6-5 2-16,-3-3-2 0,6-11-2 16,-3 1-1-16,3-9 0 31,-3 3 0-31,-1-5 0 16,-2 2 3-16,-3-2 2 0,0 5 0 15,-3-2-1-15,0 5 1 16,-6 5 1-16,3 2-3 15,-3 9 0-15,0 0 3 16,-3 7 1-16,0 1 3 16,-3 10 3-16,1-5 0 0,2 5 0 15,0-2-5-15,3-1-3 16,3-2-3-16,3 0 1 16,0-3 1-16,3-2 0 15,-1-3-9-15,4-8-4 16,0 0-26-16,6-14-13 15,-3 4 1 1,12-14 3-16,-3 6 22 16,0-9 11-16,-4 3 10 15,1 0 3-15,-3 1 21 16,-6 4 10-16,-3 3 5 16,-6 8 2-16,0 0-4 0,-6 11-2 15,0-3-4-15,-3 8 1 16,3-3-6-16,3 6-3 15,0-1-10-15,9 1-3 0,0 0-5 16,6-3-1-16,0 2 1 16,9-5 2-16,-3 1-1 15,3-1-1-15,-4 0-2 16,1-2 1-16,0 0 1 16,-3-1 2-16,-3 1 5 0,-6 5 6 15,0 0-3-15,-6 2 2 16,0-2-7-16,-9 3-3 15,3-3-1-15,-6 0 1 16,3 0-3-16,-6 0 0 16,3-3-70-16,-8 0-31 15</inkml:trace>
  <inkml:trace contextRef="#ctx0" brushRef="#br0" timeOffset="121884.8656">5057 13555 152 0,'0'-24'57'0,"0"24"-30"0,3-35-1 0,-3 30 23 0,0-5-9 16,0 2-3-16,-3 0-8 16,0 2-4-16,0 4-13 31,0-1-1-31,-6 16 0 0,3 1 0 0,-9 9 1 16,3-1 0-16,-6 4 0 15,3-2-2-15,-3 13-1 16,4-5-5-16,5-1-3 15,0-4 0-15,6-3-1 16,0-3 2-16,12-19 1 16,-3 1-4-16,6-8 1 0,-4-1 0 15,7-20 0-15,0 5-3 16,3-19 0-16,0 8 2 16,3-7 2-16,-3 4 2 15,-6 14 1-15,-4 3-5 0,-5 4-1 16,0 4 1-16,-6 18 2 31,0-3 2-31,-3 14 3 16,1-4-3-16,-1 7-2 15,3-7-3-15,0 17-1 0,0-5 4 16,6-6 1-16,0-3 0 16,3-2 1-16,0-3-2 15,11-10-1-15,-2 0-15 16,9-11-5-16,-3 3-21 0,9-14-7 15,-7 3-16-15,10-21-5 16,-6 5-34 0</inkml:trace>
  <inkml:trace contextRef="#ctx0" brushRef="#br0" timeOffset="122353.6661">5536 13115 184 0,'-18'-5'71'0,"18"5"-38"0,-15-8-12 16,15 6 25-16,-3-1-6 15,0 3-1-15,-6 5-16 16,3-2-6-16,-3 15-10 16,0-2-1-16,-3 27 1 0,1-6 3 0,-7 23 1 31,0-7 1-31,-3 19 2 16,3-14-3-16,0 6 1 15,3-12-7-15,4-4-3 0,2-8-1 16,9-11-1-16,0-5 0 15,9-24 2-15,-1 0-3 16,4-14-2-16,-3 1-1 16,0-11 0-16,0 3 3 0,-6-8 2 15,0 5-2-15,-12 3 0 16,0 3 1-16,-15 2 0 16,4 3 4-16,-10 5 5 15,3 0 1-15,3 8 4 16,3 0-7-16,4 2-2 15,2-2-5 1,15 3-1-16,0 0 1 16,15 2 2-16,-4 0-3 15,16-2 0-15,-3-1 3 16,6-4 1-16,-6-1-17 16,5 1-5-16,-2-1-24 15,9-2-8-15,-6 2-15 0,2 0-4 16,-5 1-44-1</inkml:trace>
  <inkml:trace contextRef="#ctx0" brushRef="#br0" timeOffset="123269.5299">5554 13629 268 0,'-27'2'101'0,"27"-2"-54"0,-15-5-44 0,15 2 23 15,0-2-17-15,0 0-2 16,9-6-7-16,-3 3-1 15,6-5 1-15,0 2 0 0,6 1 0 16,-4 2 0-16,7 3 0 16,-3-1 0-16,6 4 0 31,-6-1 0-31,0 6 2 0,-3-1 1 16,-6 6 1-16,-4 0 6 15,-8 5 4-15,1 1 6 16,-16-1 4-16,3-2-1 15,-12 7-2-15,3-2-7 16,0 0-1-16,4-3-10 0,2-8-2 16,3-2-3-16,9-6 0 15,3 1 2-15,18-12 0 16,-3 1-7-16,11-5 0 16,-2 2-2-16,9-8 1 0,-6 3 5 15,3 0 3-15,-4 2-4 16,4 3-1-16,-6 3 4 31,-3 8 5-31,-3 2-2 0,-3 11 1 16,-3 0 3-16,-6 8 3 15,0 0 0-15,-3 2 2 16,0-2-4-16,-3 0 1 16,0-3-1-16,0 0 3 15,0-2-3-15,0 0-2 16,0-1-5-16,3-7 0 0,0 0 0 15,6-3 0-15,0 0-5 16,6-14-1-16,-1 4-4 16,13-11-1-16,-3 5 3 15,6-8 5-15,-3 3 0 16,0 2-1-16,-7 3 5 0,-2 6 1 16,0 2 0-16,-9 13 1 15,0-2-2-15,-6 13-1 16,0-3 5-16,-6 8 1 15,3-3 0-15,-3-2-1 0,0-2-1 16,0 4 2-16,3-2-3 16,3-3-2-16,0-2-3 31,6-9 1-31,0 1-1 0,9-8-2 16,-3 0-6-16,6-11-2 15,0 2 2-15,6-12 4 16,-7 5 1-16,4-6 0 15,-3 6 4-15,-3 3 2 16,-3 2 0-16,0 5-1 16,-3 3 5-16,-3 14 1 0,0-1 2 15,-3 11 2-15,-3-3-5 16,0 8-1-16,0-2-2 16,0 10 1-16,0-5-4 15,0 2 0-15,0-2 1 16,0-3 0-16,0-3-25 15,3-10-8 1,0-2-32-16,5-14-13 16,-2 0-54-1,6-8-30-15,-3 3 79 16</inkml:trace>
  <inkml:trace contextRef="#ctx0" brushRef="#br0" timeOffset="123754.0539">6393 13475 232 0,'3'3'88'0,"-3"-3"-48"0,-6 16-23 16,6-14 27-16,-3 6-14 0,0-2-3 15,-3 10-9-15,0-3-1 16,-3 3-10-16,3-3-6 0,0 0-2 16,0-2 1-16,3-3 2 15,1 0-14-15,2-6-5 16,0 1-18-16,5-11-7 16,1 0-7-16,3-11-2 0,-3 4 6 15,3-15 2-15,6-15 20 16,0 8 11-16,3 3 21 15,0 2 9-15,0 3 7 16,2 8 2-16,1 2-3 16,0 9-3-16,0 7-3 15,-3 3-1 1,0 0-3-16,-3 0 1 16,-4 3-8-16,1 0-2 15,-3-1-1-15,-6 3 0 16,-3 3 0-16,-3 3 2 15,0 8 8-15,-6-4 3 0,3-1 5 16,-8 12 3-16,2-7 9 16,-3 7 5-16,0-5-9 0,3 3-3 15,0-3-12-15,6-2-2 16,3-3-3-16,9-1-1 16,-3-1-5-16,9-6-1 15,-3 0-1-15,6-6 1 16,-3 1-4-16,3-6 0 15,-4 1-39 1,1-6-15-16,0 0-121 16</inkml:trace>
  <inkml:trace contextRef="#ctx0" brushRef="#br0" timeOffset="124470.4546">7432 13293 244 0,'-3'16'93'0,"3"-16"-50"0,-3-6-22 0,3 4 28 16,0-6-20-16,0 0-3 15,-6 10-14-15,3 1-3 16,-12 0-5-16,3-1-3 0,-12 19 2 0,4-2 0 31,-10 7 1-31,6-2-2 0,-3 5 1 16,6-5-2-16,9 0 2 15,1-3-4-15,17 0-2 16,-3-2-1-16,14-6 3 16,-2-2 0-16,9-3 1 15,-3-3-3-15,3-2 2 16,-6-1 1-16,-1 3 2 0,-2-2 3 15,-9 5 2-15,0 0 3 16,-9 11 1-16,0-4 1 16,-15-4 2-16,4 0-7 15,-16 2-4-15,3-3-2 16,-3 12-1-16,6-4 0 16,1-10 0-16,5-3-22 0,6-2-8 15,0 0-42-15,18-11-17 16,0 2-43-1</inkml:trace>
  <inkml:trace contextRef="#ctx0" brushRef="#br0" timeOffset="124654.5567">7587 13457 268 0,'-12'8'101'0,"12"-8"-54"0,-24 29-37 0,21-27 23 16,-3 6-20-16,3 0-5 15,-3 8-7-15,0-3-2 16,3 3 1-16,0-3 0 0,0 1 2 16,0-4-45-16,3-2-21 0,0-2-55 15</inkml:trace>
  <inkml:trace contextRef="#ctx0" brushRef="#br0" timeOffset="124754.8405">7596 13250 272 0,'-21'0'104'0,"21"0"-56"0,-15-2-43 0,15 2 24 15</inkml:trace>
  <inkml:trace contextRef="#ctx0" brushRef="#br0" timeOffset="124839.0562">7569 13248 467 0,'6'0'6'16,"12"0"-4"-16,-3 0-15 0,8 0-4 0,13 0-46 15,-3 8-21-15,-3 0-21 16</inkml:trace>
  <inkml:trace contextRef="#ctx0" brushRef="#br0" timeOffset="125271.2474">7831 13346 244 0,'-6'13'93'0,"6"-13"-50"0,-6 8-17 0,6-8 31 15,0 2-12-15,0 1-2 16,0 0-20-16,0-1-6 16,0 1-11-16,0-3 0 0,3 0 4 0,3-3-6 15,3 3-2-15,-3 0-1 16,6-2 1-16,-1-1-3 15,7 3 0-15,9 0 1 16,-3 0 2-16,-6 3 1 16,-6 5 3-16,-6 2-3 15,-9 3 0 1,0-5-1-16,-9 11-2 16,0-3 1-16,-6 8-1 15,3-6 0-15,-9 6 0 16,6-6 0-16,-5 1 2 15,5-3 3-15,3 0 4 0,3-3-6 16,6-2-4-16,0-1 2 16,12-5 1-16,-3 1 2 0,9-4 2 15,-3 1-3-15,9-3 0 16,-3 0-1-16,17 0 1 16,-8 0-2-16,9-3 2 15,-6 1-2-15,2-1-1 16,-5 0-8-16,0 1-3 31,-3-1-38-31,-3 0-18 0,-3 1-97 16,-6-3-49-1,0 2 107-15</inkml:trace>
  <inkml:trace contextRef="#ctx0" brushRef="#br0" timeOffset="126926.5678">8236 13536 280 0,'-12'3'107'0,"12"-3"-58"0,0-3-42 0,0 0 23 16,3 1-21-16,0-1-6 16,3 1-3-16,-3-1 1 15,5-10 0-15,4-6-1 0,-3 1 3 16,0-1-2-16,-3 3-1 31,-6 0 3-31,-3 3-2 16,-3 3 2-16,-3 7-2 15,0 6-1-15,0 7 1 16,4-2-1-16,-1 0 4 16,-3 8 5-16,0-3 1 15,0 6 2-15,0-4-6 16,3 4-2-16,3-3-2 0,3 5-2 15,0-2-2-15,3-4 1 16,0-1 1-16,6-6 2 16,-3-3-10-16,6-5-4 0,-3 0-38 15,5-5-15-15,-2-1-66 16</inkml:trace>
  <inkml:trace contextRef="#ctx0" brushRef="#br0" timeOffset="129031.6204">1360 14438 292 0,'-3'-2'110'0,"3"2"-60"0,6-3-58 0,-3 3 18 15,6-3-9-15,0 1 2 0,5-4-2 16,-5 4 2-16,18-3-2 15,-3-1-1-15,12 1 3 0,-13 0-2 16,4 2-1-16,-3 0-46 16,-6 6-21-16,0 0-48 15</inkml:trace>
  <inkml:trace contextRef="#ctx0" brushRef="#br0" timeOffset="129247.2542">1372 14576 212 0,'-36'10'82'0,"36"-10"-44"0,-21 11-9 0,18-11 30 16,3 3-32-16,0-1-12 16,6 1-8-1,0 0-1-15,9-1-3 16,-3 1-2-16,12 0 2 0,-4-1-2 0,13-2 2 16,-3 0 0-16,12-2 3 15,-16 2-10-15,7-6-4 16,-3 1-43-16,-3-3-18 15,-3 3-49 1</inkml:trace>
  <inkml:trace contextRef="#ctx0" brushRef="#br0" timeOffset="129731.5908">1369 14362 4 0,'-3'-6'5'0,"3"6"-2"0,6-8-6 0,-3 6 2 16,0-4 3-16,3 1 1 15,-3-3 49-15,-1 0 25 16,4 0-11-16,-3 3-5 0,0 0-9 16,0-1-3-16,3 6-27 15,-3 0-2-15,3 6 1 0,0-1-3 16,0 8-1-16,-3-2-5 15,0 13 0-15,0-6-3 16,-3 19 0-16,0-5-8 16,-3 10 0-1,0-5 1-15,0 3 1 16,0-8-1-16,0 0 1 16,0-6-7-16,0 0 1 15,3-4-32-15,0-9-12 16,0 0-33-16,3-10-13 15,0-3-3 1</inkml:trace>
  <inkml:trace contextRef="#ctx0" brushRef="#br0" timeOffset="129979.5102">1577 14253 200 0,'3'-16'77'0,"-3"16"-42"0,0-5-19 0,0 2 22 31,0 6-7-31,0 0-1 0,0 7-10 16,0 1-2-16,-3 10-11 16,0-3 0-16,0 14 3 0,0-3-6 15,-3 22 0-15,3-9 0 16,0 8 0-16,0-7-5 16,3 7 1-16,0-8-11 15,3 0-3-15,0-7-48 0,3-6-19 16,0-3-34-1</inkml:trace>
  <inkml:trace contextRef="#ctx0" brushRef="#br0" timeOffset="130279.2477">1970 14317 248 0,'-3'15'93'0,"3"-15"-50"0,0 8-30 0,0-8 24 0,0 11-17 16,0-3-3-16,0 13-7 16,0-2-1-16,-3 18-5 15,0-6-3-15,-9 14 2 0,3-8-2 16,-3 8 2-16,6-5-4 15,-3 5 0-15,-3-8-26 16,7-5-11-16,-1-6-91 16,9-15-41-16,-3-3 88 15</inkml:trace>
  <inkml:trace contextRef="#ctx0" brushRef="#br0" timeOffset="130547.9224">2053 14425 196 0,'6'-26'74'0,"-6"26"-40"0,6-19-22 15,-3 14 21-15,3 0-17 0,0 2-4 16,3-2-5-16,0-1 0 16,3 6-4-16,-3 0 0 0,3 0 1 15,-6 0 9-15,3 6 3 16,-4-1-1-16,1 5 1 16,-3 1-3-16,-3 13 0 15,0-6-3-15,-6 9-1 0,1-6-1 16,-7 5 0-16,3-2-4 15,-12 0-3-15,6-3 0 16,-3-5 1-16,3-3-3 16,0-2-2-16,3-3-42 15,9-19-20-15,-3 1-66 16</inkml:trace>
  <inkml:trace contextRef="#ctx0" brushRef="#br0" timeOffset="131295.6401">2205 14134 140 0,'9'-53'55'0,"-9"53"-30"0,9-3 4 0,-3 3 25 16,-3 8-5-1,0 0-1-15,0 3-16 0,-3-3-8 16,3 21-13-16,-3-5-5 0,-3 15 0 16,3-4-1-16,-6 7 0 15,-3-7 3-15,0 18 3 16,3-8-6-16,0 5-1 15,0-8-2-15,3-7-2 16,0-4 1-16,0-7-1 0,3-5-3 16,3-17 0-16,0 1 4 15,6-24 1-15,0 5-3 16,9-5 1-16,-9 2-2 16,9-7 0-16,-3 2 2 15,2 0 2-15,-2 6-3 16,3 2 0-1,0 2 1-15,-9 9 0 16,3 0 2-16,-3 13 1 16,-3-3-1-16,-3 8-2 15,-3-2 1-15,-3 18-1 16,0-5 0-16,0 8 0 16,0-6 0-16,0-5 2 0,0-2-3 15,3-3-2-15,0-3-16 0,6-11-7 16,-3 1 6-16,6-13 4 15,0 2 10-15,3-14 3 16,-1 4 3-16,1-3 0 16,0 2 0-16,3-2 2 15,0 3 1-15,0-1 3 16,-3 3-3-16,3 0 0 0,-3 3-1 16,5 2 1-16,-2 4-2 15,-6 1 2-15,3 4 0 16,-3 4 1-16,0 1 0 15,-3 5 0-15,0 0 2 16,-3 5 1-16,-3 0 3 31,-3 11 4-31,0-3-4 0,-3 3 0 16,3-3 0-16,-9 0 1 16,3-2-3-16,-3-9 0 15,3 1-5-15,-6-14 0 16,1 1-6-16,5-14-2 15,0 3-16-15,6-6-4 0,3 3-22 16,6-10-8-16,0 5-6 0,6-11-3 16,2 5-30-1,4-10-15-15,-6 6 58 16</inkml:trace>
  <inkml:trace contextRef="#ctx0" brushRef="#br0" timeOffset="131680.5513">2750 14078 192 0,'12'-2'71'0,"-12"2"-38"0,6 0-10 0,-3 0 26 0,0 0-10 16,0 0 0-16,-3 8-13 16,0 0-7-16,-3 21-10 15,0-3-4-15,-6 14 1 0,6-6-1 16,-9 6 0-16,3-6 3 16,0 17 3-16,3-9-6 15,0 6-3-15,3-9-4 0,6-4 1 16,0-6 1-16,6-5 2 15,-3-3-1-15,6-19-1 16,0 1 1-16,-6-19-1 16,3 3-3-16,-3-3 0 15,-1 3-1-15,-5-8 3 0,0 2 0 16,-11-2 1 0,2 3 0-16,-6-1 2 15,3 3-3-15,-3 3 0 16,3 2 3-16,3 3 3 15,0 0-4-15,6 3-3 16,0 0 1-16,12 2 0 16,0 1-4-16,9 2-1 15,-3 0-28-15,9 2-13 0,-6 1-22 16,2 0-9-16,-2-1-24 16</inkml:trace>
  <inkml:trace contextRef="#ctx0" brushRef="#br0" timeOffset="132434.7576">2970 14404 216 0,'0'0'82'0,"0"0"-44"0,0-5-20 16,0 2 23-16,3-2-12 0,0 2-2 16,0-2-16-16,0-1-4 15,3-1-5-15,0 1-4 0,3-4 1 16,0-1 1-16,3 3 2 16,-3 0-3-16,2 8 0 15,1 0 3-15,-3 5 1 0,0 1 1 31,-3 7 0-31,0-2-2 0,-6 4 1 16,0-1 4-16,-6 4 6 16,3-2-5-16,-6 8-2 15,0-6 1-15,-3 1 2 16,4-3 2-16,-10 0 3 16,3-3-5-16,0-5-3 15,3-3-1-15,3-7-1 0,-6 2-5 16,9-8-1-16,0 0-6 15,12-6-2-15,-3 1-2 16,6-5 2-16,0 2 4 16,0-3 3-16,3 3 2 15,3-2 1-15,-3 2-3 16,9 3 0 0,-4 0 2-16,4 5 0 15,-3 0 3-15,0 8 1 16,-3 0 1-16,-3 10 2 15,0-2 1-15,-6 8 1 16,0-3 2-16,-6 11 1 16,0-5-1-16,-9 10-1 15,3-5 3-15,-3 2 3 0,0-5-6 0,3-2-3 16,0-3-3-16,3-9-3 16,0-1 1-16,9-17-1 15,0 1-5-15,9-6 1 16,-3 3 2-16,8-9 1 15,-2 4-2-15,3-11 0 16,-3 5 2-16,6-8 2 0,-3 6-2 16,-1-1 0-16,-2 6 1 15,0 5 2-15,-3 3-1 16,-3 16-1-16,-3-1 3 16,-3 11 0-16,0-2-1 15,-3 8 1-15,0-4-2 16,-3 12 2-1,0-3-2-15,0 10-1 16,0-5-2-16,0 0 1 16,0-5-1-16,0 0 0 15,0-3-38-15,6-10-18 16,-3-1-23-16,6-12-10 16,-3-1-33-16</inkml:trace>
  <inkml:trace contextRef="#ctx0" brushRef="#br0" timeOffset="132797.4077">3571 14364 236 0,'15'-21'88'0,"-15"21"-48"0,12-16-25 0,-9 14 26 16,0-1-9-16,0 0 1 15,-3 1-16-15,0-1-5 16,-3 6-8 0,0-1 2-16,-3 6 3 0,0-3-3 15,0 6 2-15,3-3-1 16,0 5 1-16,0-2-4 15,3 2-3-15,0-2 0 16,3-1 1-16,-3 1-1 16,6-3-1-16,0 0 1 15,6 0-1-15,-3-3 0 0,0 0 2 16,0 0-1-16,0 1 2 16,0-1-4-16,-3 6 0 15,-3-3 1-15,-3 2 2 16,0-2 1-16,-6 3 3 0,0-1-3 15,-6 1-2-15,3-3-3 16,-9 0 1-16,0 0-8 0,0-3-4 16,3 0-88-16,-2-2-40 15,2 0 14 1</inkml:trace>
  <inkml:trace contextRef="#ctx0" brushRef="#br0" timeOffset="135868.0783">4182 14425 120 0,'-3'-16'46'0,"3"16"-24"0,0-21-2 0,0 16 21 15,0-6-9-15,0 3-3 16,0 0-2-16,0 0 0 16,-3 3-14-16,0 0 3 0,-6 7 2 15,3 1-4-15,-6 13 0 32,0-3-6-32,-3 14-3 0,3-4 0 15,-6 12 1-15,3-6-1 16,0 3 0-16,4-6-1 15,5-2 0-15,0-3-2 16,9-5 1-16,0-3-2 16,11-15-1-16,-2 2 1 15,9-24 1-15,-3 3-6 0,6-14 1 16,-3 6 1-16,6-11 1 16,-7 6-2-16,1-3 2 15,-3 8 3-15,-9 5 1 16,0 3-1-16,-6 13-2 15,0 0 3-15,-6 19 2 16,0-1-2-16,-3 14 0 0,0-3 1 16,0 8 2-16,0-5-3 0,0 10-2 15,0-2-3-15,3 0 1 16,0-3 1-16,6-10 2 16,0-4-6-1,6-12 1-15,0 0-19 0,15-19-6 31,-3 3-1-31,5-14 0 0,-2 6 10 16,6-19 6-16,-6 6 6 16,3-22 4-16,-4 9 2 15,1-1 3-15,-3 8 1 16,-3 3 1-16,-3 6 13 16,-6 4 6-16,0 6 0 15,-3 10 0-15,-3 4-8 0,-3 14-4 16,0 1 0-16,-6 24 0 15,0-5-3-15,-6 12-3 16,3-7 6-16,-6 2 3 16,3-4-5-16,0 12-3 15,3-8-3-15,6-2-3 16,0-6 1 0,9-10-1-16,0-2-5 15,3-17 1-15,0 0-11 16,3-10-6-16,0 2 1 0,-3-7 1 15,-3 2 11-15,-9-5 4 16,0 5 1-16,-12 0 2 16,3 3 10-16,-12 0 3 15,3 2 6-15,-2 6 1 0,2 0-8 16,6 5-4-16,3 0-4 16,12 0-3-16,0 0-2 15,15-3 1-15,-3 3 1 16,15-8 0-16,-4 0 0 15,7-8 2-15,-6 3-10 16,6-11-2-16,-3 3-2 0,8-3 2 16,-2 3 4-16,6-3 1 15,-10 3 3-15,1-3 3 16,-6 6 0-16,-3-1-1 16,-3 3 1-16,-3 3-1 15,-4 2 2-15,-5 11 3 16,-3 0 0-1,-9 14 2-15,3-4 0 0,-14 30 1 16,2-6-2-16,-3 14-1 16,3-8 1-16,0 15 3 15,0-7-2-15,3-1 1 16,3-7-5-16,3-3-2 16,0-5-3-16,6-11 1 15,0-2 3-15,12-25 1 0,-3 4-8 16,3-12-4-16,0 1-2 15,-3-11 1-15,-3 6 1 16,-9-9 3-16,0 4 4 16,-9-1 1-16,3 3 1 15,-9-1 2-15,3 4 1 16,1 5 3 0,2 2 3-16,-3 3 2 15,6 3-5-15,3 2-4 16,0 1-1-16,6 2-1 15,0 0-3-15,12 0 2 16,-3 0-1-16,21-3 0 16,-7 0 4-16,10-5 1 15,-6 3-1-15,3-8 1 0,-6 2-4 16,2 1 0-16,-2 2 1 0,-3 2 2 16,-3 1-1-16,-6 13-1 15,0-3 1-15,-6 17-1 16,0-4 0-16,-9 14 2 15,0-6 3-15,-6 3 4 16,3-2 5-16,-3 7 1 0,0-5-6 16,3-5-3-16,0-3-1 15,3-10 1-15,0 0-3 16,9-14 0-16,-3 0-3 16,9-7-1-16,-3-1-1 15,3-7 0-15,0 2 0 31,2-11-2-31,1 3-13 0,3-2-6 16,-3 2-8-16,6 3-1 16,-3 2 4-16,6 1 4 15,-4 2 5-15,1 3 4 16,-3 2 9-16,0 1 3 16,-3 2 3-16,-3 2 0 15,-3 1 6-15,-3 5 6 0,0 0 0 0,-3 5 1 16,0 1-5-16,-6 7 0 15,0-2 1-15,-12 10 2 16,3-3 1-16,-3 9 2 16,0-4 6-16,0 7 2 15,0-4-9-15,3 6-3 32,0-6-2-32,6 1 0 0,1-3-7 15,5-9-2-15,0-1-3 16,8-17 3-16,1 0-7 15,9-7 1-15,-3 2-4 16,6-13 0-16,-3 2 1 16,6-10 1-16,-6 3 3 15,2-9 2-15,-2 6 2 0,0-5 1 16,-3 5 1-16,-3 5 2 16,0 3-1-16,-3 7-1 15,-3 4 1-15,-3 12 1 16,0 1 1-16,-6 13 1 15,0-3 2-15,-6 11 1 16,3-5-3-16,-3 7-3 0,3-2 2 0,-3 0 0 16,3-6-1-16,3 3 1 15,0-2-4-15,6-6 0 16,0 0-8-16,6-7-2 16,0-1-23-16,6-5-8 15,-3 0-11-15,3-5-5 31,-1-1-26-31,1-10-42 16,-3 3 37-16</inkml:trace>
  <inkml:trace contextRef="#ctx0" brushRef="#br0" timeOffset="136737.9589">5518 14126 236 0,'0'-13'88'0,"0"13"-48"0,-9 10-27 15,9-10 24-15,-3 8-12 0,0 0-5 16,-3 11 0-16,3-3-1 15,-3 10-10-15,0-2-1 0,-3 8 2 16,3-6 0-16,-3 3 2 16,3-5-6-16,1 5-4 15,2-5-1-15,0 0 1 0,0-3-1 32,6-5-1-32,0-3-17 0,3-10-6 15,-1-1-16-15,10-7-5 16,0 0-3-16,3-11-1 15,-3 3-4-15,9-14-3 16,-6 6 20 0,5-16 7-16,-2 5 18 15,3-7 8-15,-3 7 6 0,3-3 23 16,-6 6 10-16,-1 3 5 16,-2 2 4-16,0 6-3 15,-6 2 0-15,-3 5-23 16,0 3-3-16,-6 8 0 0,0 0-3 15,-6 13 2-15,3-2-7 16,-9 21-3 0,3-6 1-16,-9 14 2 15,7-6 2-15,-4 6 1 16,3-6-6-16,0 6-4 16,0-8-1-16,9-3 1 15,0-5-1-15,6-11-1 16,0-2-2-16,9-9 1 0,-3 1-4 15,6-14 1-15,-3 3-3 0,2-8 2 16,-2 3 1-16,0-5-1 16,-6 2 4-16,-6-5 0 15,0 5 1-15,-9-5 0 16,-3 5 0-16,-2-3 2 16,2 3 8-16,-3 6 3 15,3 2 2-15,0 3 1 0,3-1-6 16,3 4-2-16,3-1-6 15,9 3-2-15,-3 0 0 16,9 3 0-16,0-1 0 16,6-2 0-16,-3 0-3 15,2-2 2-15,4-1-17 16,0-2-5 0,-3 2-7-16,3 0 1 15,-3 1 14-15,-1 2 8 16,-2 0 3-16,-3 5 2 15,0 0 4-15,-6 3 1 16,0 0 3-16,-6 8 3 16,0-3-2-16,-3 6 1 0,3-3-5 15,-3 2 0-15,0-2-1 0,0 0-2 16,0-3 1-16,0-2 1 16,0-1-19-16,3-4-6 15,0-1-28-15,3-5-10 16,-3 0-50-1,3-5-23-15,0-1 68 32</inkml:trace>
  <inkml:trace contextRef="#ctx0" brushRef="#br0" timeOffset="137738.8628">5964 14250 172 0,'12'-21'66'0,"-12"21"-36"0,9-13-24 16,-6 10 17-16,3 1-5 15,-3-1-1-15,3 6-9 16,3 2-5-16,-3-2-2 15,0-1-4-15,3 4 2 0,0-1 3 0,0 3 1 16,0-3-1-16,3 3-2 16,-3-3-2-16,-1 6 1 15,1-3-1-15,6 3 0 16,0-4 2-16,-3 1 0 16,0 0 0-16,-3-2 2 0,0-1-3 15,0-2-2-15,-3-1 4 0,0-4 1 16,0-1 0-16,0-2 1 15,0-1-2-15,-1 1-1 16,1 0-2-16,0-3 1 16,0 3-1-16,0-6 0 15,0 3 4-15,0-3 1 32,3-2-4-32,0 0-1 0,-3 0 1 15,0-1 0-15,-3 4 1 16,0 2 2-16,-3 0 1 15,0 3 1-15,0 2 0 16,-3 3 0-16,0 0 2 16,-3 3 1-16,0 2 5 15,0 0 3-15,3 1 5 0,-3 4 2 16,0-2 2-16,0 3 0 16,0-1-5-16,3 9 1 15,0-3-5-15,0 0-1 16,0-3-4-16,3 0-1 15,0-2-5-15,0-1-1 0,0-2-1 32,6-3-2-32,-3 1 3 0,3-6 0 15,0 0-4-15,3-3 1 16,0 0-2-16,3-7 0 16,-3 2 0-16,6-8 0 15,-3 3 0-15,0-6-2 16,-3 3 5-16,0-2 1 15,-1 2-3-15,1 0-1 0,-3 3-4 16,0 2 1-16,0 3 5 16,-3 3 4-16,0 0-3 15,-3 7-1-15,0 1 0 16,0 13 2-16,0-3-1 16,-6 11-1-16,3-3 1 15,-6 8-1-15,3-2-3 0,-3 4 0 16,3-4 4-16,-2 15 1 15,-1-5-3-15,-3 11 1 16,3-8-2-16,-3 7 0 16,0-7 2-16,-3 0 2 15,3-3-1-15,-6 2-1 16,3-7 1 0,1-8 1-16,2-3-1 0,-3-8 2 15,3 1-4-15,-3-17 0 16,3 0-1-16,0-15 0 15,3 2 0-15,3-13 0 16,3 5 2-16,6-5 0 16,0 5 0-16,3-5 0 15,0 8 0-15,6 5 0 0,-3 3 0 16,3-1 0-16,-3 4 0 16,0 2 2-16,0 0-10 15,-3 3-2-15,0-1-35 16,-3 12-15-16,0-4-77 15</inkml:trace>
  <inkml:trace contextRef="#ctx0" brushRef="#br0" timeOffset="140332.7544">6869 14031 188 0,'0'-13'71'0,"0"13"-38"0,3-14-8 16,0 12 25-16,-3-1-12 15,0 0-2-15,0 6-12 16,0-3-3-16,-3 16-12 0,0-3-3 0,-6 27 0 15,0-8-1-15,-8 15 2 16,2-7 0-16,-3 16 3 16,0-9 1-16,3 6 1 15,0-8 0-15,3-3 2 16,3-5-7-16,3-5-4 16,1-5-2-16,5-14-1 0,0-3-3 15,11-17 2-15,-2 1-10 16,6-12-3-16,-3 2 0 0,-3-8 3 15,-3 5 9-15,-15 1 3 16,0 2 1-16,-6 3-2 16,3 0 1-16,-5 5-1 31,2 0 4-31,3 2 2 0,0 1-2 16,3 0-3-16,3 2-3 15,6 1-1-15,0-1 2 16,12-2 0-16,-3 2 1 15,15-5 2-15,-4 0-10 16,13-10-4-16,-3 2-10 16,3-11-3-16,-4 6 8 0,1-11 5 15,-6 6 5-15,0-3 5 16,-3 5 1-16,-3 3 3 16,-4 5 8-16,-5 5 5 15,0 3 2-15,-6 22 1 16,0-4-7-16,-6 25-4 15,0-6-2 1,-9 10-1-16,3-4 0 16,-5 10 0-16,2-6-2 15,0 4-2-15,3-6 1 0,6-3-1 16,0-5-3-16,9-10 2 16,0-3-1-16,6-16 0 15,-3 0-7-15,5-16-4 16,-2 3 4-16,3-9 5 0,0 4 3 15,0 2 3-15,-3 3-1 16,0 2-1-16,-3 1 3 16,0 4 0-16,0 1 7 15,6 2 4-15,-4 1-5 16,4 2-1-16,-3 0 0 16,6-3 2-16,-3 1-5 0,6-1-1 15,-3 0 0-15,2-2 0 16,-2 0-5-16,3-9-1 15,-3 4-10-15,0-3-3 16,-3 2-1-16,-3 0 0 16,-3 1 9-16,-9 5 3 31,0-1 4-31,-9 9 0 0,3 0 0 16,-9 7 0-16,3-2 2 15,-6 11 1-15,3-4 7 0,-6 9 6 16,4-5 3-16,5 7 1 15,0-2-3-15,9 3 2 16,0-4-10-16,9-1-3 16,-3-4-4-16,12-2-2 15,-4-3 3-15,10-8 0 16,-3 1-1-16,3-9-2 0,-3 0-39 16,0-12-19-16,-3 1-109 15</inkml:trace>
  <inkml:trace contextRef="#ctx0" brushRef="#br0" timeOffset="141595.7718">7849 14433 232 0,'0'3'88'0,"0"-3"-48"0,6 0-36 15,0 0 19-15,-1-3-11 16,1 0 1-16,3-5-4 16,0 1 0-16,12-7-5 15,-3 1-1-15,3-5 1 0,-3 2-2 0,0-3-2 16,-4 3 1-16,-5-2 1 31,0 2 3-31,-6 3 2 16,0-1-1-16,-12 9 1 15,0 0-2-15,-5 7 2 16,2 1-4-16,-6 10 0 0,3-2-1 16,-3 7 1-16,3-2 0 15,0 13 3-15,3-2 10 16,0 2 7-16,3-3-6 0,4 4-2 15,-4-7-6-15,6 4-4 16,0-6-2-16,9-2 0 16,-3-4-2-16,11-4-1 15,-5-3 3-15,18-11 2 16,-3 1-2-16,9-9-2 16,-6 3-18-16,5-13-6 0,-5 2-22 15,3-2-7-15,-6 3-10 16,-1-1-1-16,-5 3 16 15,-3 0 9-15,0 3 22 16,-6-5 11-16,0 2 29 0,-3-3 12 16,-3 3 4-16,0-2 3 31,0 2-11-31,0-5-2 16,0 5-15-16,0-5-6 15,0 5-6-15,3-11 0 0,0 4-4 16,3-1 0-16,-1 3 1 15,10-3 0-15,-3 3 0 16,9 0 0-16,-6 5 0 16,6 2 0-16,-3 1 0 0,-1 11 2 15,-2-1 3-15,-3 11 2 16,0 2 5-16,-6 17 3 16,-3-6-6-16,-9 13-1 15,0-2 0-15,-9 11 2 16,3-9-1-16,-6 11 0 15,0-8-1 1,0 0 0-16,4-5-4 16,-4-3-3-16,3-5 0 15,0-6 1-15,0-2-8 16,0-13-3-16,3-3-15 16,-3-8-5-16,3 0 4 15,0-5 2-15,3 2 11 0,0-2 5 16,3 2 5-16,0 1 1 15,1 2 27-15,2 0 12 16,0 0-3-16,5 0-1 16,-2 0-13-16,6-5-3 0,0 2-10 15,6-2-3-15,-3 0-1 16,6-1 0-16,0 4 0 16,0-3 2-16,-3 2-49 0,2 0-23 15,-2 4-102 1</inkml:trace>
  <inkml:trace contextRef="#ctx0" brushRef="#br0" timeOffset="144552.5092">1470 15100 228 0,'-18'2'85'0,"18"-2"-46"0,6-5-48 0,0 2 14 15,6 1-3-15,3-1 1 16,6-2 1-16,-1 0 0 15,13-6-2-15,-3 3-2 0,-3-5 1 16,-1 2 1-16,4 1 1 0,0 2-1 16,-6 2-2-16,0 1-19 15,-4 8-10-15,-2-3-67 16</inkml:trace>
  <inkml:trace contextRef="#ctx0" brushRef="#br0" timeOffset="144767.1373">1595 15256 192 0,'-15'5'74'0,"15"-5"-40"0,6 3-33 0,-3-3 14 16,9 0-8-16,-3 0-2 0,3 2-2 16,3 1 0-16,5-3-2 15,-2 0-3-15,9 0 1 0,-9 0 1 16,6-3 2-16,-3 1-1 15,5 2 2-15,1 0-59 16,-6-3-62-16,-3 1 25 16</inkml:trace>
  <inkml:trace contextRef="#ctx0" brushRef="#br0" timeOffset="145082.6209">1723 14867 192 0,'-12'0'71'0,"12"0"-38"0,0 3-21 0,0-3 19 16,0 2-3-16,0 1 1 15,3 7-8-15,-3-2 0 16,0 19-12-16,0-3-1 0,0 10 2 0,-3-5-4 15,-3 11-1-15,3-6-5 16,-6 3 0-16,3-5 0 16,0 5 2-16,3-5-1 15,0 0 2-15,0-3-13 16,0-5-3-16,3-6-36 16,0-10-13-1,0 0-50 1</inkml:trace>
  <inkml:trace contextRef="#ctx0" brushRef="#br0" timeOffset="145298.7934">1806 14827 220 0,'-12'6'85'0,"12"-6"-46"0,-6 15-28 0,6-12 21 15,-3 10-11-15,0-2-1 16,0 21-8-16,0-6 0 15,0 16-7-15,0-7-1 0,1 7 0 16,-1-5-2-16,0 11 1 16,0-6-2-16,0 8-1 0,0-7-17 15,6 4-6-15,-3-10-101 16</inkml:trace>
  <inkml:trace contextRef="#ctx0" brushRef="#br0" timeOffset="146042.5406">2110 15306 208 0,'-3'3'77'0,"3"-3"-42"0,18 13-41 15,-15-13 12-15,3 0 5 16,-3 0 7-16,6-3-3 15,-1 1 0-15,4-4-9 0,0 4-2 0,3-6 0 16,-3 0 4-16,12-5 3 31,-9-1-9-31,3-4-2 16,-3 2 1-16,-4 0 3 16,-2 3-1-16,-9-3 0 0,0 3 1 15,-6 5 0-15,3 0-2 16,-8 5-2-16,2 3-2 15,-6 6-1-15,3-1 2 16,-6 11 0-16,3-3 3 0,-3 13 1 16,3-4 7-16,0 15 4 15,4-3-5-15,-1 3-3 16,6-5 5-16,3 2 3 16,0-5-3-16,9-2 1 15,-3-3-3-15,6-8 2 16,-3-1-4-1,8-7 1-15,-2-2-5 16,9-6 0-16,-3 0-6 16,6-8 0-16,-3 2-72 15,8-9-29-15,-5 1-27 16</inkml:trace>
  <inkml:trace contextRef="#ctx0" brushRef="#br0" timeOffset="147163.9359">2470 15203 144 0,'-15'0'55'0,"15"0"-30"0,-9-5-10 15,9 2 20-15,-3-2-6 16,-3 2 0-16,3-5-10 15,3 0-1-15,0-8-11 16,0 3-4-16,9-19 0 0,-6 6-2 16,6-6-1-16,0 6 1 15,6-6-1-15,0 5 0 0,0-2 2 16,0 6-3-16,2 1 0 16,-2 4 1-16,0 7 0 15,-3 1 2-15,0 10 1 0,-3 0 3 16,0 18 1-16,-3-2-3 15,-3 21-1-15,0-5-1 32,-3 8 1-32,0-6 2 0,-3 6 4 15,0-9-2-15,-3 6-2 16,0-5-2-16,0 3 0 16,0-6-2-16,-3-5-1 15,0-3 1-15,-3-5-1 16,3-1-9-16,0-15-2 15,-3 0-10-15,-2-5-1 0,5 0 9 16,0-8 7-16,0 2 4 16,0-2 4-16,3 0-1 15,3-1-1-15,0 1 7 16,3 0 3-16,0 2 3 16,6-2 5-16,0 3-8 0,6-4-1 15,-3 4-5-15,3-1-1 16,2 1-1-16,4-1 1 15,-9 3-2-15,6 0 2 0,-3 0-4 16,0 3 0-16,0 0-67 16,-3-1-32-16,-3 4-4 15</inkml:trace>
  <inkml:trace contextRef="#ctx0" brushRef="#br0" timeOffset="149574.7824">2908 14997 200 0,'0'2'77'0,"0"-2"-42"0,3 0-30 16,-3 0 17-16,2 0-17 0,-2 0-2 16,3-13 0-16,-3 0 0 15,0 23-1-15,0-2-2 0,0 8 3 16,0-3-11-16,-3 6-4 16,1-3-21-16,-7 0-8 15,3-3-43 1</inkml:trace>
  <inkml:trace contextRef="#ctx0" brushRef="#br0" timeOffset="150021.0859">2958 15208 96 0,'-12'3'38'0,"12"-3"-20"0,-3 3 5 0,3-3 18 15,0 0-13-15,0 0-5 16,-3 2-8-16,0 1 0 16,0-1-8-16,0 1-2 0,0 2 1 0,0 1-3 15,0 4 0-15,0 1-1 16,0-1-2-16,3-2 1 0,0 0-1 16,0 0 0-16,6 3 0 15,0-3 0-15,0-11 0 16,0 1-3-16,0 12 2 15,0-2 1-15,0 0 2 16,0 0-1-16,0 2 2 16,-6-2 20-16,0 6 9 0,-6-4-2 15,-3 6-3-15,0-3-7 16,-6-2 0-16,3 0-9 16,-5 4-2-16,2-1-3 15,-3-1-1-15,3-3-6 16,3-2 1-16,0 0-2 15,6-2-2 1,3-1-50-16,6-2-24 16,0-1-44-1</inkml:trace>
  <inkml:trace contextRef="#ctx0" brushRef="#br0" timeOffset="154296.7797">3786 15113 88 0,'-6'-13'35'0,"6"13"-18"0,-3-3 15 0,3 0 24 16,0 1-16-16,0 2-5 0,0 0-8 16,0 0 0-16,-3 8-15 15,0-3 4-15,-6 14 2 0,3-4-4 16,-6 25 2-16,0-5-7 0,-12 20-1 15,3-5-2-15,-8 17-1 16,2-9-3-16,0 8-2 16,0-11 1-16,3 6-1 15,4-10 2-15,2-6 1 16,3-6-4-16,6-7-1 31,0-6-21-31,6-18-10 0,0-2 8 16,6-20 4-16,0 1 6 15,9-24 4-15,-3 5 7 16,6-15 2-16,-3 4 2 16,5-12 2-16,-2 7-3 15,3-5 0-15,3 8 3 16,3-2 1-16,-3 7 1 0,0 0 2 16,-4 3 1-16,4 14 3 15,-3 1-1-15,0 9 2 16,-3 0-2-16,0 8 0 0,-3-1 3 15,-3 12 3-15,0-1-2 16,-7 8 0-16,1-2-5 16,-6 13 0-1,1-6-1-15,-4 19 1 16,0-8-4-16,-6-2-1 16,0-6-1-16,-6 0 1 15,3-2-2-15,0-9-1 16,3 1-2-16,3-9-1 15,3-2-7-15,6-16-4 16,0 3-10-16,9 0-5 0,0 2 9 16,6-10 4-16,-3 3 3 15,6-6 1-15,-3 3 4 16,6-3 3-16,-4 5 3 16,1 6 1-16,-3 0 3 15,-6 10 3-15,0 1 2 16,-6 7 3-16,0 0 1 0,-3 8 1 15,0-2-4-15,-6 21-3 16,3-8 2-16,-3 2 2 0,3-5-2 16,0 3-2-16,0-5-5 15,3-1 0-15,0-2 2 16,6-8 1-16,-3-3-1 31,6-10 1-31,0 2-4 0,9-10 0 16,-3 2 1-16,9-15 2 15,-4 5-1-15,7-11-1 16,-3 6 1-16,3-6-1 16,-3 3 0-16,-4-3 0 15,-2 6 0-15,-3 4 0 16,-3 4-3-16,-3 10 2 0,0 0 1 16,-9 13 2-16,0 1-1 15,-3 9 2-15,0-1 0 16,-3 4 1-16,0-2-2 15,3 13 1-15,0-2-2 16,3-6 2-16,0-5-4 0,6-3 0 31,-3-3-10-31,9-7-5 16,-3 0-25-16,6-14-9 16,-3 3-7-16,6-8 0 0,-4 3 20 15,4-13 14 1,0 7 16-16,0-7 27 15,-3 2 15-15,-6 0 13 16,0 3 7-16,-6 5-14 0,-3 3-4 16,-3 13-22-16,0 0 0 0,-3 8 1 15,0-3-4-15,-3 8 1 16,3-2-6-16,0 5-2 16,3-3-5-16,0 0 0 15,3-2-2-15,3-1 0 16,0 1 2-16,6 0 2 0,-3-4-1 15,12 1 2-15,-3 0-4 16,2-2 0-16,-2-1 1 16,-3 3 2-16,0-3-1 15,-9 11 2-15,0-3-2 16,-12 8 2-16,3-2-2 0,-9 5 2 31,3-3 4-31,-5-3 6 16,2-2-5-16,0 0 0 15,3-3-4-15,-3-5-3 16,3-2-3-16,6-12-1 0,0 4-23 16,6-19-7-16,0 2-28 15,6-7-9-15,0 2-40 16</inkml:trace>
  <inkml:trace contextRef="#ctx0" brushRef="#br0" timeOffset="154766.1665">4586 14822 200 0,'9'-21'74'0,"-9"21"-40"0,12-8-27 0,-9 5 18 16,0 6 2-1,0 0 4-15,-3 7-9 16,0 1 0-16,-3 18-13 16,0-5 3-16,-9 21 2 0,0-6-1 0,-6 12 0 15,4-9 1-15,-10 5 2 16,6-4-7-16,-3 2-3 15,3-6-3-15,3-4 0 16,3-3-4-16,6-9 0 0,3-4 1 16,9-16 2-16,0-1-10 15,6-10-4-15,0 3 1 16,6-11 2-16,-3-2 5 16,3-4 4-16,-3 4-1 15,3-1 0-15,-4 4 1 16,-2 1 0-1,-3 4-3-15,-3 7 2 16,0 3 1-16,-3 11 0 16,0-3 4-16,-3 5 2 15,0-3 0-15,-3 12-1 16,0-4-3-16,0 9-2 16,3-4 1-16,0 1-1 15,0-5 0-15,3-3 2 0,-3-3-12 16,6-11-6-16,0 1-24 15,3-11-10-15,-3 3-34 16,3-11-57-16,0 3 33 16</inkml:trace>
  <inkml:trace contextRef="#ctx0" brushRef="#br0" timeOffset="154961.5339">4810 15134 200 0,'0'3'77'0,"0"-3"-42"0,-6 18-34 15,6-15 16-15,-3 8-7 16,0-1 0-16,-3 9-4 15,3-3-1-15,-6 2-3 16,0-2-4-16,0 8 1 0,0-6 1 31,3 3 2-31,0-5-3 0,3-5 0 16,0-3-32-16,9-13-13 16,0-1-41-1,3-7-19-15,-3 2 53 16</inkml:trace>
  <inkml:trace contextRef="#ctx0" brushRef="#br0" timeOffset="156012.8848">4830 15071 212 0,'6'-32'79'0,"-6"32"-42"0,9-13-37 16,-6 10 16-16,3-2-11 0,0-1-3 15,3 4-1-15,0-1-1 16,3 1 0-16,-3-1-3 0,6 3 2 16,-3 0 1-16,0 3 2 15,-4-1-1-15,1 3-1 31,-3-2 3-31,0 8 2 16,-3-1 0-16,0 11 2 0,0-2 0 16,-6 7 1-16,0-2-7 15,-3 3 0-15,3-6 5 16,-3 8 4-16,0-5 1 16,1 5 3-16,-1-5-7 15,3 2-4-15,0-5-2 0,3-5-1 16,0 0 2-16,3-8 1 15,0 0-1-15,5-13-2 16,-2-1 1-16,3-7-1 16,0 3-3-16,3-6 0 15,-3 2 2-15,3-9 0 16,-3 7-2-16,0-3 2 0,0 3 1 16,0 3 0-16,-3 3-3 15,0 2 2-15,0 0 1 16,-3 8 2-16,0 0-1 0,-3 8 2 15,0 0 9-15,0 2 7 16,0-2-10-16,0 3-2 31,0-3-1-31,3 0 1 16,-3-1-1-16,3-1 1 0,-1-1-4 16,4-2 0-16,-3-1-1 15,6-2 1-15,0 0-2 16,3-5-1-16,0 2 1 15,0-10 1-15,-3 3-1 16,3-9 2-16,-3 3-4 0,3-10 0 16,0 5 1-16,-3-6 2 15,-1 3-1-15,-2-2-1 16,0 2 1-16,-3 3-1 16,0 2 0-16,-3 1 0 15,0 2 0-15,-3 5 0 16,0 3 0-1,-3 8 0-15,3 0 0 16,-6 16 0-16,4-2-3 16,-7 7 2-16,3-3 1 0,0 6 0 15,0-5-3-15,3 4 2 16,0-4 1-16,6 2 0 16,0-2 0-16,6-1 2 15,0-2-3-15,0 0 0 16,-3-3 1-16,0 11 0 0,0-6 2 15,0 17 1-15,-3-9-4 16,-3 6-1-16,3-6 1 16,-9 9 2-16,0-6 0 15,-3 8-1-15,0-5 1 16,-3 23 1-16,0-7-1 0,-3 5-1 16,4-8 1-16,-10 0-1 15,6-5 4-15,-9-3 5 16,6-6-3-16,-6-10-1 15,4-2-2-15,-7-16-3 16,6-1-2-16,0-12 1 31,3 2-1-31,7-21 0 0,2 2 2 16,12 3 0-16,0 3-3 16,12 0 2-16,-1 3 1 15,7 2 0-15,-3 2-3 16,6 4 2-16,-3-1 3 0,-3 3 1 15,-3 0-17-15,0 3-7 16,-3 0-43-16,-4 2-16 16,1 1-43-1</inkml:trace>
  <inkml:trace contextRef="#ctx0" brushRef="#br0" timeOffset="158289.5741">5560 15338 232 0,'-9'-24'88'0,"9"24"-48"0,-3 21-29 16,3-18 21-16,3-8-8 0,0 2-2 15,3 3-12-15,-3 0-6 16,9-8-3-16,-1 0-1 0,7-5 2 15,0 0-1-15,6-6 2 16,-6 3-2-16,0-5 2 16,0 5 0-16,-4-5 1 15,1 3 0-15,-12 2 0 0,-3-3-2 16,-3 14 1-16,-3 0-2 16,-6 7-1-16,1 1-2 15,-10 13 1-15,3-3 1 16,-6 13 0-16,3-2 0 0,0 11 2 15,4-6-1-15,5 5-1 32,0-7-2-32,6-4 1 0,3-1-1 15,15-1 0-15,-3-3 2 16,14-12 0-16,-5-1 0 16,12-5 0-16,-6 0-14 15,9-16-3-15,-7 3 0 16,10-16 2-16,-9 5 2 15,6-8 3-15,-4 3 6 0,-5 5 2 16,-3 3 2-16,-9 0 2 16,-3 5-1-16,-9 5-1 15,0 1 5-15,-6 7 4 16,0 0 1-16,-3 9 2 16,0-1-6-16,-3 16-2 15,3-2 0-15,0 10 2 0,0-5 3 16,0 10 2-16,1-8-5 15,-1-4-2-15,3-4-2 0,3 6-2 16,0-3 1-16,6-16-1 16,0 1 2-16,9-6 1 15,-1 0-4-15,13-21 1 32,-3 2-7-32,9-7-3 15,-6 4 3-15,3-9 4 0,-4 2-3 16,-2-1 2-16,-3 7 4 15,-6 1 2-15,-3 4 0 16,-9 7 1-16,0 3 0 16,-9 8 3-16,3 0-1 15,-6 14 0-15,0-4-3 0,-3 3-2 16,3 1 1-16,3 7-1 16,1-3 0-16,5 17 0 15,0-9-3-15,11-10 2 16,-2-3 1-16,12-7 2 15,-3-4-1-15,12-12-1 16,-3 2-8 0,3-5-5-16,-4-1 2 15,4-7 4-15,-3 0 2 16,0 0 3-16,-3 2-1 16,-4-5 1-16,-2 3 4 0,-3 3 1 15,-3 2-1-15,-6 5-2 16,0 1 3-16,-3 10 2 15,0 0 0-15,-6 8 2 16,0 0-2-16,0 8 0 0,0-3 3 16,-6 5 3-16,4-2 2 15,-4 13 3-15,3-2-9 16,3 4-4-16,0-7-2 16,9 0-1-16,-3-5 2 15,6-6 1-15,0-3-4 0,9-12 1 16,-4 2-13-16,13-13-5 15,-6-1-17-15,9-7-7 16,-3 5 0-16,3-13 0 16,-4 3 2-16,4-14 2 15,12-23 14-15,-3 4 9 32,-7 1 12-32,-5 10 4 0,-3 9 5 15,-3 4 3-15,-6 9 20 16,0 5 11-16,-3 5-1 15,-1 5 1-15,1 6-9 0,-3 2-2 16,0 6-10-16,0 5-1 16,-3 5-5-16,0 6 0 15,-3 5-7-15,-3 7-2 16,0 9 0-16,0-14 0 0,0-2-2 16,-12 11-2-16,4-6 1 15,-13 8 1-15,3-5-1 16,-9 7 2-16,3-4-2 15,1-4-1-15,2-2 3 16,3-5 0 0,3-3-1-16,9-7-2 15,0-4-2-15,15-15 1 16,0 0 1-16,12-9 0 16,-3 4-3-16,9-9 2 15,-4 3 1-15,4-7 2 16,-3 4-1-16,3-2-1 15,-3 2-2-15,-3-2 1 0,-1 3-1 16,-2 7 0-16,-3 1 4 16,-6 7 1-16,0 0-4 15,-6 11 1-15,0 0 2 0,-3 8 1 16,0-3 1-16,0 8 2 16,0-5-1-16,0 11 2 15,3-6-2-15,0 8 0 16,0-8-3-16,6-2-2 0,0-3 3 15,6-6 0-15,-3 1-6 16,9-14 0-16,-3 0-39 16,6-10-16-16,-4 3-88 15</inkml:trace>
  <inkml:trace contextRef="#ctx0" brushRef="#br0" timeOffset="160176.6593">7096 15383 192 0,'-15'-13'71'0,"15"13"-38"0,-3-14-19 0,3 12 22 15,3-11-18 1,-3 2-7-16,6-8-7 15,0 1-1-15,14-6-2 16,-2 6-1-16,9-1 3 0,-6 3-4 0,6 3 0 16,-3 2 1-16,2 6 2 15,-5 0-1-15,-3 10 2 16,-3 0 2-16,-6 14 2 16,-3-3 1-16,-9 10 2 0,0-2 1 15,-12 5 3-15,3-5 4 16,-15-3 3-16,6-2-2 15,-2-3-2-15,2-3-5 16,0-5-2-16,3 0-6 16,0-8-1-16,3 0-3 15,9-14-1-15,0 4-6 0,15-17 0 16,0 4-13-16,21-14-4 16,-6 2-9-16,15-15-3 15,-7 8 7-15,19-11 4 16,29-24 13-16,-11 13 4 15,-13 17 6-15,-26 23 3 16,-3 3 4 0,-9 8 4-16,-3 5 5 15,-12 10 3-15,0-2 0 0,-12 24-1 16,0-3-2-16,-6 14-1 16,3-4-5-16,-3 20-3 15,3-9-2-15,0 0-3 16,0-7 1-16,3 12 1 15,0-7-1-15,6-3-1 0,0-3 1 16,6-10-1-16,0-3-5 16,12-7-1-16,-3-4-8 15,6-23-2-15,-3 2 7 16,-3-7 2-16,-3 2 5 16,-9-2 3-16,0-1 6 15,-15 6 6 1,3 2 15-16,-9 6 9 15,3 0-6-15,-6 5-1 16,4 0-15-16,2 2-6 16,3 1-9-16,9 0-2 15,3-1 1-15,9-2 0 16,0 0-2-16,24-8 2 16,-4 3-8-16,19-11-4 0,-6 3-2 0,5-19 1 15,22-18 8-15,-13 0 3 16,-11 2 0-16,-6 8 0 15,-6 8 2-15,-10 3 2 16,-8 8 2-16,-3 5 3 16,-3 6-1-16,-3 4 0 15,-6 12-3-15,-3 15 1 0,-3 11-2 16,0-1-1-16,3-4 3 16,-11 13 2-16,5-6-2 15,-9 3 0-15,3-5-1 16,0 10 1-16,3-5-4 15,6-2 0-15,0-4 1 32,12 1 2-32,0-8-3 0,9-29-2 15,-3-1-3-15,9-4 1 16,-3 2 1-16,3-5 2 16,-3-3 1-16,0 5 1 15,-1 3 0-15,-2 3 0 16,-3 0 0-16,3 2 0 0,-3 0 0 15,6 1 2-15,-3 2-3 0,6-3 0 16,-3 0 1-16,3-2 0 16,-1 0 0-16,1-3 2 15,-3 2-1-15,0-1 2 16,0-1-4-16,-6 0 0 16,0 0 3-16,-6 0 1 31,0 3-1-31,-9-1-2 0,0 4 1 15,-12 4-1-15,3 1 0 16,-6 7 0-16,3 1 0 16,-2 5 2-16,2-3 1 15,0 0 1-15,3-2-2 16,3 10-2-16,3-2 1 16,3 2 1-16,0-5-1 0,6-3-1 15,0-3-2-15,9-7 1 16,-3 0 1-16,15-9 0 15,-3 1-16-15,9-3-4 16,-7 3-3-16,7-8 1 16,-6 2 7-16,6-10 7 0,-6 5 5 15,-1-2 4-15,-2 2-2 0,-3 2 0 16,-3 4 5-16,-3 2 5 16,0 3 4-16,-3 10 2 15,-3-2-4-15,-3 10-1 16,0-3 5-16,-3 22 2 15,0-5 0-15,-6-1 2 32,0-5-4-32,0 8 1 0,0-5-5 15,6-8-1-15,0-3-6 16,6-15-3-16,0-1 2 16,6-16 0-16,0 4-1 15,0-4-2-15,0 3 1 16,3-2-1-16,-3 2-3 15,3-3 2-15,-3 6 1 0,3 2 2 16,-4 1-19-16,1 2-8 16,0 3-27-16,-3 2-10 15,0 0-35-15,-3 1-16 16,0-1 7 0</inkml:trace>
  <inkml:trace contextRef="#ctx0" brushRef="#br0" timeOffset="165613.9704">8724 15174 184 0,'-3'-5'71'0,"3"5"-38"0,-3-3-12 0,3 0 25 0,0 3-13 16,0 0-4-16,-3 0-8 15,0 0-3-15,-3 8-10 0,3-2-1 0,-6 7 0 16,3-3 5-16,-3 11 3 16,3-2-8-16,-3 7-2 31,3-4-5-31,0 7-1 0,0-5 3 0,3-1 1 15,0-1-1-15,0 1-2 32,0-1 1-32,0-4-1 0,0-2 0 15,1-3 0-15,2-2 0 16,0-1 0-16,0-2 0 16,0 0 2-16,0-3-1 15,0 1 2-15,0-4 2 16,0 1 4-16,0 0-4 15,0-1-3-15,0 1-1 0,0 0-1 16,0-1 0-16,2-2 2 16,1 0-1-16,0 0-1 15,0 0-2-15,3 0-1 0,0 0 2 16,3 0 0-16,-3 0-2 16,3-2 2-16,0-1 3 15,3-2 1-15,-3-1-1 0,9-2 1 16,-3 1-4-16,3-7 0 15,-4 4 3-15,4-9 1 16,-3 3-4-16,0-5 1 16,-3 3 0-16,0-4 2 15,-3 4-1-15,0-3 2 32,-3 2-4-32,-3-2 0 0,0 3 3 15,-3-1 3-15,0 3-2 16,-6 0-2-16,0 0-3 15,-3 3 1-15,3 0 1 16,-6 2 2-16,3 3-1 16,-3 3 2-16,0 0-4 15,0 0-2-15,3 2 2 0,0 0 2 16,0 3 0-16,4 0-1 16,-1 0-2-16,0 3-1 15,3 0-1-15,0 2 3 0,0 0-29 16,3 3-12-16,0-3-18 15,3 6-8 1</inkml:trace>
  <inkml:trace contextRef="#ctx0" brushRef="#br0" timeOffset="166577.0131">8965 15200 208 0,'-6'-2'77'0,"6"2"-42"0,-3 0-28 0,3 0 18 0,0 0-4 16,0 0 2-16,0 5-7 16,0-2-1-16,-3 10-9 15,0-3 0-15,-3 14 1 0,3-3-1 16,-3 11-1-16,3-8-3 16,0 2-2-16,0-2 1 0,3-3 1 15,0-2-3-15,6-3 0 16,-3-3 1-16,9-8 2 15,-3 1-1-15,3-12 2 16,0 1-2-16,3-13-1 16,-3 2 3-16,5-13 0 0,-2 5-1 15,3-8-2 1,0 6 1 0,0-4 1-16,-3 9-1 0,-6 3 2 15,0 2-7-15,-6 8 1 16,-3 3 3-16,-3 13 4 15,3-3-1-15,-3 13 0 16,0-2-1-16,0 11-2 16,0-3 1-16,0-1 1 15,0-2-1-15,3-2-1 0,0-3 1 16,6-6-1-16,-3 1 0 16,12-8 2-16,-4-1-14 15,10-12-7-15,-3 2-12 16,6-16-4-16,-3 5-1 15,6-10 0-15,-4 3 15 0,4-11 8 32,6-21 8-32,-3 2 3 15,-7-2-1-15,-2 8 2 16,-3 7 16-16,-6 9 10 16,-3 5 13-16,-3 8 7 15,-3 5-13-15,0 5-7 0,-3 9-12 16,-3 12-4-1,-3 14-3-15,0 2-1 0,3-4-3 0,-12 23 1 16,3-8-2-16,-6 26 2 16,4-10-2-16,-4 5-1 15,3-8-2-15,6 3 1 16,3-10 3-16,9-6 1 16,0-5-1-16,9-9-2 15,-3-4 1-15,3-11 1 0,-3 0-10 16,2-16-4-16,-2 2-16 15,-3-9-5-15,0 1-7 16,-6-1-3-16,0-1 13 16,-12-8 7-16,3 3 14 15,-8-3 5-15,-1 5 19 16,-3-2 7 0,3 3 9-16,0 2 6 15,3 3-9-15,9-1-4 16,0 4-3-16,12 2-1 15,-3 0-7-15,15 0 0 0,-3 3-4 16,6-1 0-16,-3 1-5 16,6 0-3-1,-4-1 0-15,4 1 1 0,-3 3 1 0,3-1 3 16,-3 0-54-16,-3 6-22 16,-1 0-64-1</inkml:trace>
  <inkml:trace contextRef="#ctx0" brushRef="#br0" timeOffset="174429.7276">11959 7220 248 0,'-12'-50'93'0,"12"50"-50"0,0 24-26 0,0-21 25 0,0-1-7 16,0 1 2-16,0-8-12 15,0-1-3-15,0 20-13 16,0-1 3-16,-3 19 2 0,0-6-5 16,-6 24-3-16,4-7-1 15,-7 25-1-15,3-9-2 16,0 20-2-16,0-10 1 15,-3 18 1-15,3-13-1 0,-3-2-1 16,3-11-2-16,6-6 1 16,0-7-30-16,3-9-12 15,0-4-33-15,3-14-15 16,0-3-37 0</inkml:trace>
  <inkml:trace contextRef="#ctx0" brushRef="#br0" timeOffset="174845.2275">11900 7350 296 0,'-15'-21'110'0,"15"21"-60"0,-6-16-30 0,6 13 30 16,0-2-23-16,0 0-7 15,3 0-10-15,0-1-2 16,6 6-5-16,-3 0-4 0,15-5-2 15,-4 2 2-15,13 3 2 16,-6 0 0-16,9 6 2 31,-6-1 0-31,2 6 1 0,-2-4 6 16,0 12 4-16,-6-3-1 16,-6 5 2-16,-1-5 3 15,-5 8 1-15,0-3-4 16,-12 3-1-16,3-6-6 15,-15 17 0-15,4-6-3 16,-13 0 2-16,3-5-4 0,-12-1 0 16,6-4-3-16,-2-6-1 15,5-2 1-15,0-3 0 16,3 0-11-16,3 0-5 16,3 0-28-16,6-6-11 15,1 1-35-15,8-8-16 16,0-1-40-16</inkml:trace>
  <inkml:trace contextRef="#ctx0" brushRef="#br0" timeOffset="175692.941">12421 7440 288 0,'-39'-13'110'0,"39"13"-60"0,-21-16-47 16,18 13 23-16,0-13-8 15,0 3-1-15,3-13-5 16,0 5 0-16,6-11-7 0,0 5-3 0,12-10-1 16,-3 6-1-16,12-6 2 15,-4 5-3-15,10-8-2 16,-6 3 2-16,6 3 0 15,-7 5 1-15,7 10 2 16,-6 3-1-16,9 16-1 16,-7 0 3-1,1 16 2-15,-6-3 4 16,-6 14 5-16,-3-3-2 0,-12 28 3 16,0-7 3-16,-12 14 1 15,0-9 3-15,-6 3 1 16,3-8-10-16,-9 5-3 15,3-8-6-15,-5 1-1 16,2-9-1-16,-9-7-2 0,6-4-6 16,-12-23-1-16,7 0-17 15,-4-10-4-15,6 2-19 16,-3-16-8-16,7 3 5 16,2-11 3-16,3 6 22 15,6-3 10-15,3 2 14 16,3 1 6-16,3 2 22 0,3 0 10 15,0 3 0-15,12 2 1 16,0 4-8-16,9 1-4 16,-3 4-8-16,8-1-1 15,-2 3-4-15,6 0 0 16,-6 0-10-16,6 3-1 16,-7 0 0-1,4-1 3-15,-3 4-4 16,3-1-1-16,-6 1-18 15,2 2-8-15,-5 0-17 0,-6-3-6 16,-3 0-23-16,-6-2-6 16,0 0-12-1,-6-3-19-15,0 2 44 16,-6-4 76-16,3 2 42 0,-3 0 16 16,3 0 5-16,-3 3-15 15,3-1-4-15,1 6-31 16,-1 0-3-16,0 6 0 0,3-1-6 15,0 11 2-15,0-3-8 16,-3 16-3-16,3-5-3 16,-6 10 0-1,3-4-24-15,-3 4-8 16,3-5-57-16,0 3-21 16,0-6-13-1</inkml:trace>
  <inkml:trace contextRef="#ctx0" brushRef="#br0" timeOffset="192402.4939">18005 12898 188 0,'-3'-5'71'0,"3"5"-38"0,-3-21-8 0,3 16 27 16,-3-3-8-16,0 0-4 15,-6 3-16-15,3-1-5 16,-6 14-11-16,3 0 4 0,-6 5 1 16,3-2-6-16,-12 13-4 15,7-6 0 1,-10 9 2-16,3-3-2 15,-6 5-2-15,6-6 0 16,7 7 1-16,2-7-1 0,6 9-1 16,0-5-2-16,12-1 1 0,0-5 1 15,9 3 0-15,0-3-3 32,2 3 2-32,-2-3 1 0,3 3 2 0,-3-6-1 15,-6 6 2-15,-3-3 2 16,-12 6 4-16,0-3 7 15,-21 5 2-15,7-5-1 16,-13 10 0-16,6-5-9 16,-6-2-3-16,7-4-3 15,-4-1-2 1,6-4 1-16,3-5-1 16,3-2-9-16,10-14-2 15,-1 1-16-15,18-9-8 16,-3 0-1-16,23-10 1 15,-2 3 9-15,21-14 3 16,-6 6 9-16,5-6 6 16,-8 3 5-16,3-8 2 0,-7 5 1 0,-2 3 2 15,-6 5 14-15,0-2 9 16,-6 4-1-16,-1-1-2 16,-2 4-10-16,12-2-5 15,-3 2-4-15,9-2-3 16,-7 5 1-16,13-2 1 15,-6 2-3-15,3 0 0 0,-7 3 1 16,4 8 0-16,-6-1 0 16,-3 9 2-16,-3 0 3 15,-10 10 2-15,-2-3 3 16,-9 22 4-16,0-5-2 16,-14 10 1-16,2-6-3 15,-15 6 1 1,3-5-4-16,-12 3-2 15,7-6 2-15,-7 0 2 16,6-5-2-16,0-6-2 16,4-2 0-16,-1-8-1 15,6-3-5-15,9-13 1 16,3 0-5-16,6-16-1 16,0 3-2-16,15-21 0 0,0 10-4 15,24-10-3-15,-7 5 4 0,16-8 4 16,-9 5 2-16,8 1 0 15,-8 4 1-15,9 6 3 16,-10 3 0-16,4 7 1 16,-6 3 0-16,-3 14 2 15,-4-1-1 1,-8 13-1-16,-3-2 5 16,-9 16 4-16,-3-5-1 15,-12 20 1-15,0-7-3 16,-6 10 1-16,3-7-2 15,-2 7 2-15,2-5-4 16,-3-5 0-16,0-6-1 16,0-2-2-16,3-3 1 0,9-13-1 15,0-2-3-15,6-14 0 16,0 2-1-16,12-25 0 16,-3 7 0-16,18-13 0 15,-6 5 0-15,14-8 3 16,-5 9-2-16,3-6 1 15,-4 5 2-15,-5 8 2 0,-3 3-1 16,-6 13-1-16,-3 0 7 0,-12 19 3 16,-3-3-1-16,-12 18 2 15,3-2-2-15,-12 13 0 16,3-5-3-16,-9 10 1 16,7-5-4-16,-4 0 0 31,6-5-3-31,3-6-1 15,3 1-4-15,12-11 1 0,0-3-9 16,18-16-4-16,-3 0 0 16,21-18 0-16,-10 3 1 15,10-27 2-15,-6 10 6 16,9-7 4-16,-7 5 3 16,-2 3 1-16,-3 5 2 0,-9 5 3 15,0 3 2-15,-12 13 3 16,-3 2-3-16,-6 12 1 15,0-1-1-15,-3 19 1 16,0-3-4-16,0 8-3 16,0-5-3-16,3 5 1 15,0-3 1-15,3-2 0 0,0-3-3 16,9-7 2-16,0-1 1 16,14-13 2-16,-2 0-3 15,12-13 0-15,-6 2-1 16,6-18-2-16,-7 5 3 0,1-8 2 15,-3 6 0-15,-3-3 2 32,-3 5-2-32,-6-2-1 0,-4 4 1 15,-8 4 1-15,0 2-1 16,-8 11-1-16,2-1 5 16,-9 14 1-16,3-2 2 15,-3 17 2-15,3-4 1 16,-3 15 1-16,3-5-4 15,6 3 0-15,0-5-1 0,6 2 3 16,0-5-5-16,9-3-3 16,0-3 1-16,6-5 2 15,0-2-2-15,6-6-2 16,-3-2 0-16,2-8 1 16,-2-1-3-16,3-4 0 15,-3 2-4 1,0-8-1-16,-3 3-8 15,0-6-4-15,-3 3-10 16,-1-2-5-16,-2 2-13 0,-3 0-6 16,0 0-19-16,0 0-7 15,-3 3-49 1</inkml:trace>
  <inkml:trace contextRef="#ctx0" brushRef="#br0" timeOffset="193924.1569">19558 13354 264 0,'-17'-22'99'0,"17"22"-54"0,-6-47-55 16,6 39 16-16,3-8-2 16,0 3 2-16,8-8-2 31,-2 2-3-31,21-10 0 0,21-16-4 0,-1 3 2 16,4 5 3-16,-6 5 1 15,-4 11-6-15,-5 7 0 16,-6 12 3-16,-10 7 2 15,-8 8 8-15,-9 3 6 16,0-3 3-16,-12 11 3 16,0-3 1-16,-17 11 1 0,2-3-5 15,-18 6 1-15,6-6-5 16,-5-3 1-16,2-2-3 16,0-8 2-16,6-3-6 15,4-8-3-15,2-2-6 16,6-16 0-16,3 2-2 0,9-10 0 31,0 3 0-31,12-12-2 16,15-15-4-16,6 3-2 0,5 0-6 15,4 2-1-15,3 3 3 16,-3 3 1-16,-4 5 1 16,-5 5 2-16,0 3-1 15,-3 2 0-15,-3 6 1 16,-7 2 1-16,1 3-1 0,-3 0-1 15,-3 3-5-15,0 0-1 16,0 2-3-16,-3 0-1 16,0 1-1-16,-6 2-2 15,0 0-8-15,0 0-5 16,0 0-51 0</inkml:trace>
  <inkml:trace contextRef="#ctx0" brushRef="#br0" timeOffset="196181.5501">20454 12494 212 0,'-3'-40'82'0,"-6"21"-44"0,15-2-25 0,-3 11 22 15,0-1-1-15,3 3 5 16,-6 0-9-16,0 3-3 16,0 5-15-16,0 5-3 0,-6 16 1 15,-6 16-4-15,-5 16 2 16,-7 13 1-16,-9 19 2 0,-12 13-3 16,13-34 0-16,5-14 6 15,-15 21 5-15,6-10-5 16,-2 11-3-16,5-12-4 15,3 4-2-15,6-11-6 16,7-6 1-16,2-7 0 31,15-11 2-31,0-5-3 0,29-24-2 16,-5 0-5-16,12-29-2 16,-3 2-2-16,-3-12 2 15,2-25 6-15,-20 6 4 16,-15 8 1-16,-18 2 2 15,-17 6 2-15,-4 15 4 16,0 6 2-16,16 11 3 0,2 2-3 0,0 0 1 16,-3 2-12-16,12 1-2 15,9 0 1-15,9 0 0 16,12-9-4-16,15-4-1 16,15-3-8-16,8-6-4 15,4 1-10-15,-1-9-5 31,10-2 9-31,2 0 4 0,-5 0 9 16,-10 3 7-16,-14 7 5 16,-6 6 2-16,-18 16 34 15,-9 13-12 1,-15 13 0-16,-15 13-10 16,-6 22-5-16,-3 18-3 15,-5 5-2-15,-4 1-3 0,-3 5-2 16,4-3 3-16,2-6 2 15,9-10-2-15,18-26 0 16,3-6-8-16,15-4-4 0,-3-7-13 16,18-17-4-16,18-14 3 15,8-21 3-15,-2-8 7 16,-15 8 4 0,-3 5 7-16,-10 0 3 15,1-5 29-15,-9 8 13 16,-15 7-14-16,0 6-5 15,0 6-18-15,0 4-3 16,3 4-5-16,3 2 0 16,9 2 2-16,0-4 2 15,0-1-1-15,9 0 2 0,9-2-2 16,3-3-1-16,-1-6-2 16,4-1 1-16,-3-4-10 15,-6 3-5-15,-6 0-1 16,-1-5 0-16,1-3 10 15,-9 3 6-15,-6 2 3 16,-6 9 2-16,-9 4 2 0,-3 3 3 16,-5 6 2-16,-7 5 1 15,0 5-4-15,3 3 0 16,6 2-5-16,6 1 0 0,7-1-1 16,5 1-2-16,8-6-2 15,4-3 1-15,0-4-1 31,12-9-2-31,0-8-15 0,6-5-7 16,-4-13-9-16,4-3-2 16,9-5 8-16,-3-2 4 15,-1-1 13-15,-2 0 4 16,-3 0 6-16,-9 6 1 16,-3 7 16-16,-7 6 10 15,-2 5 0-15,-9 11 3 0,-3 5-10 16,-3 5-3-16,-2 5-4 15,-1 6-2-15,0-5 6 16,-6 10 2-16,3-3 5 16,3-2 1-16,3-5-6 15,3-6 0-15,12-8 10 32,6-7-9-32,9-9-2 15,2-8-9-15,10-2-3 16,0-3-2-16,0 1-2 15,-4 2-2-15,-5 2 1 16,-3 6-4-16,-6 7 1 0,-6 6-18 16,-3 3-6-16,-3 5-16 15,-6 3-7-15,0 2-35 0,-3 3-13 16,0 13-51 0</inkml:trace>
  <inkml:trace contextRef="#ctx0" brushRef="#br0" timeOffset="198493.1741">21588 13234 272 0,'-3'3'104'0,"6"-3"-56"0,0 0-43 0,0 0 22 16,3-3-13-16,3-2-3 15,9-3-6-15,3-5-2 0,6-3-1 16,0-2 1-16,5-6 0 0,-5-3-1 16,-3-2 1-16,-6 3-2 15,-6 2-1-15,-6 5 3 16,-9 4 0-16,-12 7-1 16,-12 2-2-16,-9 9 5 15,-5 8 1-15,2 7 4 0,-6 3 1 16,1 3 3-16,2 3 4 15,3-1 1-15,6 6 1 16,13 2-11-16,8 1-3 16,12-1-4-16,9-2-2 0,11-3 3 15,4-8 2-15,6-5-2 32,9-3 0-32,11-5-3 0,4-8-1 15,0-5 1-15,-1-1 2 16,-11-2-3-16,-6 1 0 15,-7 1 3-15,-5 1 1 16,-6-3-1-16,-3 3-2 16,-3-1 1-16,-3 4 1 15,-3-6-3-15,0 3 0 0,-3-1 5 16,0-2-6 0,-1-2-1-16,1 2 1 15,-3 0 3-15,0 3 0 16,0-1 2-16,0 1-2 15,0 2-1-15,0 3-2 0,0 0 1 32,0 0 1-32,0 0 2 15,0 0-1-15,0 0-1 16,0 0 1-16,0 0-1 16,0 0-5-16,0 0-1 0,0 0-8 15,0 0-2-15,0-2-18 16,0-1-76-1,0-2-9-15,3-3-10 16</inkml:trace>
  <inkml:trace contextRef="#ctx0" brushRef="#br0" timeOffset="199210.4952">21919 12869 296 0,'-33'-31'110'0,"27"20"-60"0,-3-10-41 0,9 8 25 0,3-9-24 16,6-12-4-16,6-6-5 16,3-13 1-16,6-2-1 15,11 2-3-15,7 8 1 0,6 8-1 0,5 8 0 16,-2 8 4-16,-1 10 1 16,-2 11 7-16,-6 19 6 15,-1 10 3-15,-5 16 3 16,-9 2-3-16,-15 12 0 15,-12 9-1-15,-9 6 0 16,-6 0-3 0,-9-5 1-16,-6-8-7 15,-5-8-3-15,-7-8-3 16,-6-11-3-16,1-7-2 16,2-11 1-16,4-8-12 15,-4-11-7-15,0-13-7 16,1-10-3-16,8-9 5 0,6 1 2 15,12-3 9-15,9 5 6 16,9 6 5-16,12 5 4 0,3 2 13 16,3 3 6-16,6 3-4 15,3 2 1-15,11 3-1 16,4 0-1-16,3 3-3 16,-1 0 0-16,1 2-3 15,-6 1 2-15,-4 2-4 0,-5 0-2 16,-3 0-5-16,-6 0 0 15,-3 0 2-15,-7 0 3 16,-2 0 0-16,-3-3 0 16,-6 3-6-16,0 0 1 15,0 0-7-15,0-3 0 32,0 1-28-32,0-1-9 0,0 0-49 15,0 3-17-15</inkml:trace>
  <inkml:trace contextRef="#ctx0" brushRef="#br0" timeOffset="200497.9209">22848 12642 188 0,'0'-3'71'0,"3"1"-38"0,5 2-10 16,1 0 24-16,-6 2-11 15,0-2-1-15,0 5-11 0,6 3-5 16,-9 0-11-16,-6 3-1 16,-3-1 3-16,-3 4-6 0,1-1-2 15,-7 3-12-15,0 0-4 16,-9 5-31-16,-6 0-10 15,6 3-65-15</inkml:trace>
  <inkml:trace contextRef="#ctx0" brushRef="#br0" timeOffset="200913.4359">22767 12980 152 0,'18'14'57'0,"-9"-9"-30"0,0 3 6 15,-6-3 28 1,0 1-11-16,0 1-4 15,-3 1-9-15,-3 6-3 16,-3-1-19-16,-3 0 4 0,0 0 2 16,-6 1-3-16,-3-1 2 15,-3 0-9-15,1 0-2 16,-1 3-5-16,3-3-3 16,3 1 0-16,3 4-1 0,3 1 0 15,6-1 2-15,6 1-3 0,6-1 0 16,6-2 1-16,3 0 0 15,3-3-3-15,0 0 2 16,-4 1 1-16,-2-1 2 16,-3 0 8-16,-9 3 3 15,-6 2 7-15,-9 1 4 0,-6 2-3 16,-11-2-3-16,-10-1-6 16,-6 1 0-16,1-3-14 15,-1-1-3-15,6 1 6 16,4-2 6-16,-1-4-12 15,6 1-6-15,3-6-41 32,6-2-16-32,7-6-104 15,2 0-59-15,3-10 107 16</inkml:trace>
  <inkml:trace contextRef="#ctx0" brushRef="#br0" timeOffset="202613.1762">13052 7125 168 0,'3'-5'63'0,"0"5"-34"0,0 0-21 0,-3 0 16 16,3 3-10-16,-3 2 2 0,0 19-6 16,-3 5-5-16,-3 3-1 0,-3-6 0 15,0-2-5-15,-12 5-1 16,3-3 3-16,-12 6 3 16,4-3-1-16,-7 6 0 15,-12 12-12-15,9-2-4 31,10-8-27-31,8-5-9 16,9-8-30 0</inkml:trace>
  <inkml:trace contextRef="#ctx0" brushRef="#br0" timeOffset="203012.241">13022 7564 244 0,'-3'-5'90'0,"-12"18"-48"0,-12 1-20 0,9-9 26 16,-8 8-12-16,-10 6-3 15,-3 2-15-15,0 0-4 16,16-5-8-16,2-3-2 0,0 11 2 16,3-8-5-16,0 2-3 15,3-2 1-15,6 0 2 16,4-3 0-16,7 3-1 0,-2-3-2 16,12 1 1-16,-3-4 1 15,12 3 0-15,-3-2 0 16,3 2 2-16,-3-2-3 15,-3 2 0-15,-3-2 3 16,-10 5 1-16,1-3 14 0,-14 8 6 31,2-3-9-31,-9 6-5 16,3-3-4-16,-6-2-1 16,3-3-2-16,-9 2 1 15,7-2-2-15,-7-3-1 0,6-2-17 16,-3-6-6-16,3 1-29 15,0-6-11-15,4 0-53 16,2-11-56-16,3 3 55 16</inkml:trace>
  <inkml:trace contextRef="#ctx0" brushRef="#br0" timeOffset="215703.4233">12605 651 192 0,'-18'-21'74'0,"18"21"-40"0,3-14 2 15,-3 12 32 1,0 2-3-16,0-5-1 15,-6 2-21-15,0 3-6 16,-8 8-22-16,2-6-5 0,-12 20 1 16,3-9-5-16,-9 24 2 15,6-5-5-15,-2 10 0 16,5-5 3-16,0 8 1 16,3-8-3-16,3 5-3 0,3-5 0 15,6 0 1-15,0-5-3 16,9 3-2-16,0-12 2 15,15-1 2-15,-3-1 0 16,12-19 2-16,-3 4-2 16,8-6 2-16,-2-6-7 15,0-9 1-15,-3 1-17 0,2-2-6 16,-5 1-25-16,6-4-7 16,-3 3-32-16,6-5-12 15,-7 5-19 1</inkml:trace>
  <inkml:trace contextRef="#ctx0" brushRef="#br0" timeOffset="217342.1213">12831 548 228 0,'-9'-14'85'0,"9"14"-46"0,0-7-13 0,0 1 29 15,3 4-25-15,0 2-6 0,3 0 0 16,0 2 4-16,0 17-15 16,0-9 2-16,-6 19-1 0,0-2-1 15,-9 13 2-15,3-3-2 16,-6 8 2-16,1-3-4 16,-4 8 1-16,3-10-5 15,0-6 1 1,0-2-7-16,3-3-1 15,3-8 0-15,6-13 2 16,0 5-6-16,9-13-1 16,0 0-5-16,12-18-1 15,-3 7 1-15,5-18 1 0,-2 8 3 16,0-11 4-16,-3 11 1 16,-3 0 1-16,-3 5-3 0,-3 11 2 15,0 2 1-15,-6 14 0 16,0-3 2-16,-3 10 1 15,0-2-4-15,0 5 1 16,0-5-2-16,3 0 0 16,0 0 2-16,-1 2 2 15,1-7-14-15,6 2-5 0,-3-7-26 16,9-4-13-16,-3 3-6 16,3-12 1-16,-3 1 28 15,3-2 17-15,-3 0 13 16,-3-5 5-16,0 5 33 15,-1 0 16-15,-2 3-4 16,0 2 0 0,0-5-10-16,0 8-2 15,0-5-14-15,0 5-5 16,0-5-9-16,3 2-5 16,-3 3 1-16,9-8 0 15,-3 0-1-15,3-5-2 16,-3 5 1-16,3-8 1 0,-4-2-3 15,-2-1 0-15,-3 6 3 0,-3-3 1 16,0 3-1-16,-9 5-2 16,3 0-2-16,-9 8 1 15,3 3 1-15,-5 15 0 16,2-7 0-16,0 10 0 16,0 0 6-16,0 0 6 31,3 3-4-31,0-3 0 0,3 0-6 15,3-2-2-15,0-1 0 16,6-2 2-16,0-2-1 16,9-7 2-16,0 1-4 15,12-8-2-15,-6 3-7 16,11-6-2-16,-5-5-11 16,6 1-3-16,-3-4 1 0,3-5 2 15,-7 6 4-15,4-12 4 16,-6 9 9-16,-3-3 5 15,0 0 2-15,-3 3 2 16,-4-3 9-16,-2 8 4 0,0-5 4 16,-3 5 0-16,-3 0 2 15,-3 3 1-15,0 2-6 0,-3 6-2 16,3-3-1-16,-6 8 2 16,3 0-5-16,-6 5 1 15,3 0-3-15,-2 3 0 16,2-3-5-16,0 3-3 15,0 0 0-15,6 0 1 32,0-3-3-32,6 0-2 0,0-2 2 15,3-3 0-15,-1-3-6 16,4-5-3-16,0 0-5 16,6-8-2-16,-3 0-6 15,12-7-2-15,-6-4-12 16,5-13-1-16,-2 3 2 15,3-8 5-15,-3 3 15 0,0 2 9 16,-3-2 5-16,-1 10 4 16,-2 0 10-16,-3 3 4 15,-3 5 12-15,-6 8 7 16,0-5-5-16,-3 13-1 16,-3 0-12-16,-3 16-5 15,0-3-5 1,-6 19 0-16,3-6 2 0,-9 11 5 15,3-8-8-15,0 8-1 16,0-5-5-16,4 2-1 16,2-10-10-16,6 0-5 15,0-3-21-15,6-8-6 16,-1-2-7-16,10-11-1 16,-3 0 10-16,6-8 7 0,-3 0 18 15,0-8 7-15,-3 0 6 16,0-2 4-16,-3 2 28 15,0 5 14-15,-4-2-5 16,1 0 0-16,0 5-10 16,-3 5-5-16,0-2-11 15,-6 10-3-15,3 3 1 0,-9 0 1 16,3 0-1-16,-2 0 1 16,2 0 0-16,-3 5 3 15,3-2-1-15,3-1 0 16,0 1-7-16,3 2-4 15,0-5-1-15,9 0 1 0,-3 0 1 32,6 0 1-32,-1-3-2 0,7 1 1 15,-3-4-4-15,6 3 0 16,-3-5 3-16,6 0 1 16,-3 0-10-16,-1 0-5 15,-2 0-38-15,0-5-15 16,-3 3-115-1</inkml:trace>
  <inkml:trace contextRef="#ctx0" brushRef="#br0" timeOffset="217943.1002">14769 505 304 0,'-3'-8'115'0,"3"8"-62"0,-6-21-44 16,6 19 42 0,-3-4-30-16,0 6 17 15,-6 0-23-15,0 6 10 16,-3-6-15-16,-2 15 4 16,-4-1-9-16,-3 17 11 15,-3-7-9-15,0 19 14 16,-3-1-12-16,1 3 11 15,2-5-11-15,6 15 0 0,0-18-6 0,12 11-2 16,0-6 0-16,12 1-4 16,0-12 2-16,12-2-8 15,0-5 5-15,9-3-43 16,-6-13 27-16,14-2-155 16,-5-14 97-16</inkml:trace>
  <inkml:trace contextRef="#ctx0" brushRef="#br0" timeOffset="218810.1672">14897 783 212 0,'-3'-5'79'0,"3"5"-42"0,-6 0-26 16,6 5 41 0,0-5-31-16,0 3 22 15,-3 2-26-15,0 3 14 16,-3 0-18-16,0 13 12 0,-6-5-14 0,1 5 12 15,-1 0-13-15,3 6 6 16,-3-1-9-16,6 3-4 16,0-7-2-16,9 1-4 15,-3-1 2-15,12-7 1 16,0-7 0-16,9-8-7 16,-4 0 4-16,10-8-14 0,-6-7 9 0,6-4-7 15,-3 0 9-15,2-10 0 16,-5 3 4-16,3 2 4 15,-9 0-1-15,0 6 8 16,-6 2-5-16,0 8 10 16,-6 0-8-16,0 13 12 31,-3-5-10-31,0 11 7 16,-3 2-8-16,3 0 4 15,0 3-6-15,0 5 0 16,0-5-3-16,3 5-4 15,0-5 1-15,6 5 3 16,-1-10-1-16,7 2 2 16,-3-7-2-16,12 2-27 0,-6-8 14 0,9-6-96 15,-3-2 59-15,5 0-130 16,-8-8 101-16</inkml:trace>
  <inkml:trace contextRef="#ctx0" brushRef="#br0" timeOffset="220648.9057">15501 431 220 0,'0'-8'85'0,"0"8"-46"0,3-5-17 0,0 5 50 15,-3-3-40-15,3 11 24 16,-6 0-33-16,3 8 12 16,-3 3-20-16,0 12 5 31,-3-1-12-31,-3 20 4 0,-2-11-7 0,-4 17 0 16,0-11-3-16,0 8 1 15,-3 0-2-15,0-3 2 16,6-5-24-16,0-3-11 15,9-10 17-15,0-3-42 0,9-13-13 16,0-3 3-16,12-18 4 16,-3 2 34-16,3-12 14 0,-3 4 22 15,3 0 8-15,-3 3 34 16,-1 1 16-16,-2-4-3 16,0 8-2-16,0-5-25 15,3 3-8-15,-3 2-19 16,9-4-6-16,-3-4-1 15,5 0 1 1,-2 3 1-16,0-5 3 16,-3 0-5-16,0-8-1 15,-3 5-11-15,-3 0-3 16,-3 3 9-16,-6-3 5 16,0 3 1-16,-12 13-1 15,0 0 5-15,-12 13 1 0,3 0 2 16,-3 8 2-16,3-5-3 0,0 8 1 15,4-3-7-15,-1 8-1 16,3-8 0-16,6 9 0 16,0-12 0-16,9 3 0 15,0-5-3-15,12-8 2 16,0-3-15-16,11-10-4 16,-5 2-6-16,9-10-1 0,-3 3 1 15,3-9 4-15,-7 3 10 16,1-5 4-16,-3 5 6 15,-6 0 3-15,0 0 13 16,-6 6 8-16,0-1 0 16,-6 11-1-16,0-5 0 15,-9 5-1 1,3 0-3-16,-6 8 2 16,3-3-1-16,0 8-2 15,0-2-6-15,0 8-4 16,0-9-1-16,3 6-1 15,0-3-5-15,3 0 1 16,0-5 0-16,9 0 0 0,-3 0-7 16,6-8-3-16,-3 0-8 0,3-2-3 15,-3-4-7-15,5-7-2 16,-2 2 7-16,3-10 6 16,-3 5 5-16,0-10 6 15,0 5 3-15,0-3 2 16,-3 3-2-16,0 2 2 31,0 6 16-31,-3 0 7 0,0 5-2 16,-3 8 1-16,-3 0-6 15,0 13 1-15,0-5-5 16,0 5 1-16,0-2-7 16,0 2-3-16,0 0-4 15,0-2 1-15,0 2 3 16,2-5 1-16,-2 0-17 0,9-3-5 15,-3 3-13-15,6-8-5 16,-3 0-5-16,6-8-1 16,-3 0 15-16,3-5 6 15,-3 0 14-15,3-3 7 16,-3 3 10-16,-1 2 6 16,1-2 10-16,-3 5 5 0,0 0-3 0,0 8 1 15,-3 0-10-15,-3 11-3 16,0-1-4-16,-3 6-2 15,0-5-1-15,-3 7 2 16,0-2 6-16,0 5 4 16,0-5-8-16,0-3-4 31,0-5-5-31,0 3 0 0,0 0-2 16,6-11-1-16,-3 2-4 15,6-4-2-15,0-4-4 16,6-2-1-16,-3-5-5 15,6-3-1-15,0 0-1 16,0-5 1-16,-3 0-4 16,2 5-2-16,-2 0 4 0,0-2 3 15,0 7 12-15,0 3 5 16,-3 0 4-16,0 3 4 16,-3 5 5-16,-3 0 3 15,0 5 2-15,-6 6 3 16,3 2-3-16,-6 8 0 0,0-5-6 31,0 0 0-31,0 0-6 0,0 2-2 16,0-2-2-16,3-2-3 15,0-7-2-15,3 1 1 16,0 0-1-16,6-8-2 16,-3 0-11-16,9-13-5 15,-3 5-11-15,15-16-4 16,-3 6 6-16,8-9 4 0,-5-2 15 15,0 0 8-15,-3 8 8 16,-3 0 5-16,-3 5 18 16,-7 11 8-16,1 2-7 15,-3 11-3-15,-3-5-12 16,0 15-2-16,0-2-3 16,0 0 1-16,0 0-6 0,3 2-3 15,0-2-1-15,3 0 1 16,-3-3-6-16,3-2 1 15,0-1-34-15,0-2-13 16,0-5-92 0,-3-3-75-16,0 0 78 15</inkml:trace>
  <inkml:trace contextRef="#ctx0" brushRef="#br0" timeOffset="221933.0753">17365 564 316 0,'0'-22'118'0,"0"22"-64"0,6-39-61 0,-3 33 19 0,0-9-6 0,-3 1 3 15,0-9 5-15,0 1 3 16,-9-1-9-16,3-4 4 0,-6 11 2 16,0 0 4-16,-9 11 3 15,3 2-11-15,0 27-3 16,3-11-3-16,-2 32 2 16,2-5-3-1,-3 26 0-15,3-10-3 16,0 10-1-16,3-10 1 15,0 10 2-15,3-11-1 16,0-2-1-16,3-13-13 16,1-6-4-16,2-2-24 15,0-11-11-15,0 0 9 16,-3-21 5-16,3 0 20 0,-12-16 9 16,3 8 12-16,-12-13 8 15,3 0 17-15,-6 5 9 16,4 0-4-16,-4 3 0 15,3 0-12-15,3 5-5 16,3 0-14-16,15 8-4 0,0-5-1 16,18 2-2-16,-3 3 4 0,15-5 2 15,-6 2 0-15,9 3-1 16,-7-5-13-16,13 2-6 16,-3 3-21-16,6 0-10 15,-7-5 9-15,1 2 4 16,-6 3 22-16,-3 0 8 31,-4 0 10-31,-5 0 3 0,0 3 26 16,-6-3 11-16,-3 0 3 15,0 0 2-15,-3 0-18 16,0 5-8-16,0-5-13 16,6 0-4-16,-3-5-5 15,9 5-1-15,-3 0 1 16,3-8 0-16,-1 3-3 0,1 2 2 15,0-2 1-15,0 5 0 16,0 0 2-16,-6 5 1 16,0-5 1-16,-3 13 0 15,0-5-5-15,-6 3 1 16,0 2 2-16,-3-5 1 16,0 0 5-1,-6 0 3-15,0-3-4 0,-3-2-2 16,-3 2-2-16,3-5 0 15,3 0-7-15,0-5 1 16,3 2-6-16,6-5 1 16,0 0-9-16,6 0-4 15,0-2 0-15,9-1 2 16,-3-2 9-16,6 5 5 0,-3 0 2 16,3 0-1-16,-3 0 3 15,-1 8 0-15,-2 0 3 16,0 3 1-16,0 2 3 15,-3 3 3-15,-3 5 0 16,-3-2 0-16,0 2 3 16,-3 0 5-16,0 3-3 0,-3-8 0 15,0 5-4-15,0-5 1 16,3-5-6-16,0-3-1 16,0 0 0-16,6-3 2 15,-3 3-3-15,3-8 0 16,0 3-1-16,9-3 1 15,-3 0-2 1,6 0 2-16,-1 3-2 0,4 2 2 16,-3 3-35-16,0 0-13 15,-3 0-106 1,-3-5-74-16,0 5 85 16</inkml:trace>
  <inkml:trace contextRef="#ctx0" brushRef="#br0" timeOffset="223983.0457">18255 407 244 0,'15'-42'93'0,"-6"21"-50"0,-1 10-26 0,-5 11 25 0,0-5 6 15,-3-3 6-15,0 8-16 0,0 0-6 16,-3 13-18-16,0-2-4 0,-8 23 0 16,2-10-6-16,-12 34 0 15,3-13 0-15,-9 22 0 16,3-17-2-16,-2 11-2 16,2-11 1-1,3 11 1-15,3-11-8 16,3-5-3-16,3-8-31 15,12-8-13-15,0-5-4 16,18-19-1-16,-3-5 26 16,18-8 11-16,-7 0 5 15,4-21 1-15,-3 8 5 16,-3-11 6-16,-3 11 20 0,-3-5 10 16,-4 7 17-16,-8 1 9 15,0 7-11-15,-6 3-2 16,0 3-16-16,-6 10-6 15,0 3-8-15,-5 8-1 16,2 0-1-16,-3 10 1 16,0-7-7-16,3 7-2 0,0-2 0 15,6-3 2-15,0 0-2 0,9-5 0 16,0-2-8-16,9-14-2 16,-3 0-14-16,9-11-4 15,-4 0-1-15,16-15 4 16,-6 7 9-16,3-10 8 31,-7 0 8-31,-5 8 3 0,-3 0 26 16,-9 13 11-16,0-5-8 15,-12 18-4-15,0 3-11 16,-3 5-3-16,0 3-7 16,3 0-2-16,0 0-2 15,3 2-2-15,3-7-4 16,6 2 0-16,0-5-11 0,15-3-3 15,-3-5-15-15,12-8-5 16,-6 3-3-16,11-19-3 16,-8 6 9-16,3-22 4 15,-3 11 13-15,0-13 8 16,-4 5 7-16,4-3 2 0,-6 11 23 31,0-6 10-31,-3 6 8 16,-3 11 5-16,-4-3-7 0,-5 15-3 15,-3 4-13-15,-6 18-6 16,0-1-5-16,-6 22-2 16,4-2 1-16,-7 10 1 15,3-8-1-15,-3 13-1 16,3-13-3-16,3 8-1 0,0-8-6 16,3-8 1-16,0 0-13 15,9-21-5-15,-3 0 1 16,6-16 0-16,0 3 3 15,0-11 1-15,-3 0 3 16,-6-5 4-16,0 0 7 16,-9 0 5-16,0 2 3 0,-12 6 2 15,3-3 10-15,-6 11 4 16,3-3-2-16,1 8 0 16,2 0-10-16,6 8-3 15,3-3-6-15,9 6-3 16,0-3 0-16,12 2-1 0,-3-2 0 31,9 0 0-31,-3 0 0 16,11-8 0-16,-2 0-7 0,15-8 0 15,-6 3-4-15,8-6 0 16,-5-2-3-16,3-3-1 16,-7 3 5-16,-5-3 4 15,-3 3 4-15,-3 0 3 16,-3 2 2-16,-6-2 3 0,-1 5-5 15,-8 0-1-15,-3 0 4 16,-3 8 5-16,1-5 1 16,-7 13 4-16,3 0-1 15,-6 10 0-15,3-2-1 16,-3 5 0-16,3-5-6 16,3 0-2-1,0 0-2-15,9 2-2 16,-3-2 1-16,12 0 1 15,-3-8-19-15,9 0-6 16,-3-3-10-16,5-5-3 16,-2 0-7-16,6-8-2 15,-6 0 8-15,9-13 7 0,-6 5 18 16,-4-5 7-16,-2 0 21 16,-6 5 10-16,0 3 11 0,-6 0 4 15,0 2-10-15,-3 3-4 16,0 3-10-16,-3 10 0 15,0-5-1-15,0 16-1 16,0-8-5-16,3 0-4 16,0 5-3-16,3-2-3 0,-3 2-2 15,9-5 1-15,-3 0 1 16,12 0 0-16,-3-3-5 16,3 0-1-16,-3 3 3 15,-1-5 1-15,1 2 2 16,-6-2 2-16,0 2 1 31,-9 3 1-31,0-3 4 0,-15 6 3 16,3-3 5-16,-5 5 2 15,2-5-9-15,-3 5-5 16,0-5-1-16,3 0 0 16,3 0-15-16,3-3-6 15,0-5-24-15,9-8-11 16,0 3-41-16,15-19-17 0,15-21-43 15</inkml:trace>
  <inkml:trace contextRef="#ctx0" brushRef="#br0" timeOffset="224336.0338">19558 437 316 0,'0'0'121'0,"0"-6"-66"0,0 12-38 0,0 2 33 0,-3 7-17 16,0 7-4-16,1-7-5 15,-1 1-1-15,-3 27-13 16,0-14 1-16,-6 21 2 0,0-10-5 16,0 10-2-16,3-5-3 15,3 0 0-15,0-3-4 16,9-5-2-16,0-5-5 0,3-19-2 16,0 1-2-16,0-20 0 15,0 6 0-15,0-16 0 16,-3 3 7-16,-6-8 2 15,0 5 3-15,-9-5 0 16,3 5 15-16,-3-5 7 0,0 5-4 16,3 3 0-16,3 2-13 15,6-2-3-15,0 0-4 0,12 10 0 16,-3-5 4-16,9-2 1 16,6 2-59-16,-3 5-24 15,8-10-103 1</inkml:trace>
  <inkml:trace contextRef="#ctx0" brushRef="#br0" timeOffset="225768.0118">20076 680 316 0,'-26'-5'118'0,"26"5"-64"0,-12-14-43 0,12 12 28 16,-3 4-10-16,0 4 0 0,-3 7-10 16,0-5-4-16,-3 21-8 15,3-5 2-15,-3 13 1 0,0-8-5 16,0 13-3-16,0-5-4 15,0 0 1-15,3-5 1 16,3-8 2-16,0-3-3 16,6-8 0-16,-3-5-6 0,12-16 0 15,-3 0 1-15,21-21 3 16,-6 6 0-16,11-20 1 16,-5 6 2-16,3-5 0 15,-3 10-3-15,-3 6 2 16,-7-1 5-16,-2 22 2 31,3 0 2-31,-3 10 2 0,-3 8-7 16,-3-5-2-16,0 8 1 15,-3-11 1-15,-3 3-1 0,5 0 1 16,4-8-2-16,3 0 2 16,3-8-2-16,6 0-1 15,3-10 1-15,-7 7-1 16,-5-2-5-16,6-8 1 0,-6 5 0 15,-3 0 2-15,-3 3 1 16,-9 5 3-16,0 0-1 16,-18 8 2-16,3 0-2 15,-9 8 2-15,3 0 0 16,-6 8 1-16,3-3 0 16,1 11 2-1,2-6-3-15,3 14 0 16,3-11-3-16,3 0-1 15,3 3-1-15,3-8 0 16,0 0 4-16,9-6 1 16,0 1-10-16,15-11-5 15,-3 0-12-15,12-11-5 16,-4-2 0-16,10-11 0 0,15-13 8 16,-10-5 5-16,-5 5 4 15,-15 21 6-15,0-2 14 0,-9 7 9 16,0 11 1-16,-10 8 1 15,-4 8 1-15,-7 8 2 16,-3 10-6-16,3-13 1 16,-3-5-1-16,0 0 2 0,0 0-1 15,0-3-1-15,3 0-2 16,6-10-1-16,0 2-10 16,12-10-1-16,0 2-4 15,12-13 0-15,15-13 0 16,-1 8 0-16,4 0-3 31,3 0-1-31,-4 5-13 0,-2 8-3 16,-3 0-1-16,-3 3 1 15,-4 2-15-15,-2-2-3 16,0-3-1-16,0 0 0 16,-6 0 20-16,0 0 10 15,-3-5 16-15,-4 5 10 16,-2-5 18-16,-6 5 12 0,-6 0-9 15,-3 2-1-15,-6 6-9 16,-2 6-4-16,-4 2-4 0,-3 8-1 16,0 5-3-16,0 0-1 15,3 3-7-15,3 2-2 16,4-2-2-16,8-8 1 31,0 0-4-31,6 2-2 0,-3-7 2 16,12 2 0-16,-4 0-4 15,10-5-1-15,0 0 3 16,6 0 1-16,-6-3 4 16,0 3 1-16,-3-5 1 15,-6 5 0-15,-1-3 2 16,-11 8 1-16,0-5 10 0,-14 0 6 16,2 0-10-16,-15 0-4 15,6 0-4-15,-6-3 1 16,4 3-12-16,-1-8-3 15,3 0-34-15,3-8-14 16,3 3-67-16,9-11-31 16,3 0-2-16</inkml:trace>
  <inkml:trace contextRef="#ctx0" brushRef="#br0" timeOffset="226168.0667">21231 725 236 0,'6'-13'88'0,"-3"10"-48"0,9-10-7 0,-6 13 33 15,0 0-19-15,0 0-6 16,-6 13-16-16,0 3-3 16,-6 5-13-1,-3 11-3-15,-3-3-2 0,0 3 0 16,0-3 0-16,0 0-2 15,1-3 1-15,2-10-24 16,3 0-11-16,3-11-32 0,3-5-12 16,3-5-28-1,6-19-48-15,0-5 47 16</inkml:trace>
  <inkml:trace contextRef="#ctx0" brushRef="#br0" timeOffset="226299.6044">21306 577 228 0,'3'-29'85'0,"0"21"-46"0,0 2-35 16,-3 6 19-16,0 0-15 15,6 0-2-15,0 8-15 16,-1 6-7-16,4 2 9 16,0 5-22-16,3 8-7 15,3 0-50 1,0 0-26-16,0 0 54 16</inkml:trace>
  <inkml:trace contextRef="#ctx0" brushRef="#br0" timeOffset="226952.9212">21508 820 328 0,'0'-5'123'0,"-3"2"-66"0,3-10-47 0,0 5 28 16,0 0-21-16,6-2-7 0,0-1-6 16,0-5-4-16,6 6 1 15,3-1 1-15,0 3 1 0,2 3-1 0,1 5-2 16,6 0 1-16,-6 5-1 16,-3 3 0-16,-6 8 0 15,-9 5 2-15,-6 3 1 16,-6 5 10-16,-6-8 6 15,-3 0-8-15,-3-2-1 0,-5-1-2 16,-4-7 2-16,-3-3-1 16,3-3 2-16,7-5-4 15,5 0 1-15,6-8-10 16,9 0-3-16,12-8-6 31,9-5-1-31,9-5-5 0,2-1 0 16,4-7 3-16,6-3 1 15,6 8 5-15,5 5 3 16,1 8 0-16,-6 3 4 16,-4 5-2-16,-8 8 1 15,-6 10 13-15,-9 9 7 16,-9 10 2-16,-12 3 3 0,-6 5-2 16,-9-3-1-16,-6-2-2 15,3 5-1-15,-2-8-3 16,8-8-1-16,3 1-10 0,6-12-1 15,6-5-7-15,12-5-1 16,12-13-8-16,8-3-4 16,13-5 1-16,0-11 2 15,-1-2 4-15,1-3 2 0,-3 5 1 16,3-5 2-16,-13 16 2 16,-11 13 8-1,-3 16 7-15,-9 8 4 16,0 13 3-16,-3 0-4 31,3 0 0-31,6 0-6 0,6 3-3 16,5-3-5-16,7 0-2 15,3-8-2-15,-1456-10 0 16,2923 0-24-16,-1458-4-11 16,0-12-46-16,8-3-21 15,-2-5-54 1</inkml:trace>
  <inkml:trace contextRef="#ctx0" brushRef="#br0" timeOffset="228017.5331">11310 1315 232 0,'-15'-8'88'0,"13"3"-48"0,10 5-49 0,4 0 14 16,12 0-5-16,9 0 2 16,12 0-1-16,17 0-1 15,24-6 1-15,10-1-4 0,26 4 2 16,12-5 3-16,17 0 1 0,19 3 3 16,12-3 1-16,8-5 5 15,27 5 3-15,10 2-8 16,14-4-4-16,18 2 0 15,9 0 2-15,2 3 0 16,22-3 2-16,6 8-2 16,5 0 0-1,-2 0-3-15,12 0 1 16,2 2 0-16,10 4 3 16,2-1-1-16,-9-5 0 15,1 3-3-15,14 2 1 16,1-5 0-16,5 0 1 0,-9-5 4 15,-11 2 5-15,2-2-7 16,-2-1-1-16,-12 4-3 16,-22-6-2-16,-2 0 1 15,-18 0 1-15,-6 3 1 0,-12-3 1 16,-18 0-2-16,-15 2-2 16,-11 4 1-16,-25 2 1 15,37 2-1-15,-34 4-1 16,-29 2 3-16,-15 0 0 0,-15-3-12 15,-15 5-4-15,-29 4-45 16,-25-6-17-16</inkml:trace>
  <inkml:trace contextRef="#ctx0" brushRef="#br0" timeOffset="228657.5091">12385 1611 256 0,'39'-23'96'0,"11"23"-52"0,34 0-54 16,-40 0 16-16,31 2-8 15,29-2 0-15,36 5 2 16,26-10 2-16,40 3-1 0,29 2-1 0,21-8 1 16,27 2-1-16,29-10 0 15,22 3 0-15,23 0 0 16,18 2 0-16,6-7 2 16,9 7 5-16,9 11 4 0,-6 0-6 15,-1 3-3-15,1 2 5 16,-6 3 3-16,-3 5-1 15,-15 3 0-15,-17-3-5 16,-19 6-1-16,-12 0-1 0,-17-1 1 16,-24 1 7-16,-6-9 5 15,-30 6-5-15,-12-3-3 16,-30 0-4-16,-8-5-3 31,-16-5 1-31,-23 2 1 0,-6 1-1 16,-9 2 2-16,-18-8-2 15,-15 2 2-15,-6 4-2 16,-5-6 2-16,-4 0-15 16,-9 0-7-16,-11 0-48 15,-4 2-18-15,-2-10-32 16</inkml:trace>
  <inkml:trace contextRef="#ctx0" brushRef="#br0" timeOffset="229821.9166">11328 672 296 0,'9'-58'112'0,"3"39"-60"0,21-4-65 0,-18 15 17 16,6-8-8-16,5-11 2 15,13 3-1-15,3-5 1 16,2 0 2-16,-5 8 0 0,-3 10 0 16,-9 4 0-16,-7 1 0 15,-11 12-5-15,-9 4 1 16,-12 11 2-1,-11 0 3-15,-10 11 0 16,-3 11 2-16,-3 2-2 16,-5 5-1-16,-4-11 1 15,-2 4-1-15,5-6 0 16,-3-8 2-16,10-8 1 0,8-13 3 16,6-8-1-16,6-8 2 15,12-18-6-15,9-14-1 0,9-2 0 16,6 2 2-16,9-2-3 15,0 5-2-15,5 7-1 16,1 7 3-16,0 15 0 16,-1 8 3-16,13 8-1 15,0 8-1-15,-1 13 1 16,-2 0 1 0,-3 8-3-16,-6 0-2 15,-10 0 2-15,-5-8 2 16,-12 0 22-16,-12-5 9 15,-6-3-11-15,-14-5-7 16,-4-11-4-16,-6-5 0 16,3-8-10-16,-5-10-2 15,-1-11 3-15,-3-11 3 0,-2-10-19 16,-1-3-9-16,-3-13-57 16,4 5-22-16,5-11-20 15</inkml:trace>
</inkml:ink>
</file>

<file path=ppt/ink/ink5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8T12:40:30.130"/>
    </inkml:context>
    <inkml:brush xml:id="br0">
      <inkml:brushProperty name="width" value="0.05292" units="cm"/>
      <inkml:brushProperty name="height" value="0.05292" units="cm"/>
      <inkml:brushProperty name="color" value="#FF0000"/>
    </inkml:brush>
  </inkml:definitions>
  <inkml:trace contextRef="#ctx0" brushRef="#br0">12623 1310 284 0,'-12'0'107'0,"12"0"-58"0,0 0-33 15,0 0 27-15,3 0-21 16,0 0-5-16,3 0-10 15,0 0-3-15,9-3-2 16,-3 3-2-16,15-5 3 0,-7-3-2 16,13 8 2-16,-6-5-7 0,6 2-1 15,-7-5-27-15,1 3-9 16,-6 2 14-16,-6-2 8 16,-3 5 12-16,-6 0 4 15,-3 0 3-15,-6 0 2 16,0 5 10-16,-3-5 4 15,0 3 4 1,0 10 2-16,0-5-6 16,0 13 1-16,0-5-8 15,-3 21-1-15,3-8-6 0,-6 16-2 16,0-8 2-16,1 5 1 16,-1-5-1-16,0 3 1 15,3-6-26-15,0-2-10 16,3-5-60-16,0-3-25 0</inkml:trace>
  <inkml:trace contextRef="#ctx0" brushRef="#br0" timeOffset="215.7635">12632 1820 272 0,'-18'6'101'0,"18"-6"-54"0,-27 13-24 16,24-13 29-16,-3 0-14 0,0 3-2 15,6 2-12-15,0-5-5 16,9 0-11-16,0 0 1 0,6 0 2 15,0 0-6-15,12 0-1 16,-6 0 0-16,14-5 0 16,-5 2-5-16,6 3-1 15,-6-5-48 1,-1 2-21-16,-2 3-94 16</inkml:trace>
  <inkml:trace contextRef="#ctx0" brushRef="#br0" timeOffset="968.2338">12989 1611 212 0,'-6'-8'82'0,"6"8"-44"0,3-8-14 15,0 3 27-15,0 5-15 16,0 0-4-16,0 5-5 16,0 3-2-16,-3 6-14 31,0 1-4-31,0 9-3 0,0 0-2 0,-6 11-2 16,3-6 1-16,-3 0 1 15,0 0-1-15,0-5-1 16,0-3-2-16,3-8 1 15,3 3 3-15,3-21 1 16,0 5-4-16,6-16 1 16,0 0-2-16,0-13 0 0,0 2 0 15,6-12-2-15,0 4 3 16,3-4 2-16,-3 9-2 0,-1 1 0 16,-2 6 1-16,-3 9 0 15,0 6 2-15,-3 16 1 16,-3-2-1-16,-3 17-2 31,0-7 3-31,-3 13 0 0,0-5-1 16,0 5 1-16,0-5-4 15,3 3 0-15,0-4-17 16,3-4-8-16,0-3-68 16,3-16-28-16</inkml:trace>
  <inkml:trace contextRef="#ctx0" brushRef="#br0" timeOffset="1431.0863">13296 1529 308 0,'-9'11'115'0,"9"-11"-62"0,-9 37-49 0,9-32 26 16,-3 11-15-16,0-3-3 16,-3 16 1-16,0 1 4 0,0 1-9 15,0-2-4-15,3 6-3 0,0-9-1 16,3 1 2-16,0-6-3 15,9-11 0-15,0-2-6 0,6-16-3 16,0 1-5-16,3-15-2 16,-3 4 8-16,2-11 4 31,-2 0 4-31,0 0 1 16,-3 5-3-16,0 3 2 15,-3 5 1-15,0 10 2 0,-3 1-1 16,-3 16 2-16,0-1-2 15,-3 11 2-15,0 1 4 16,0 1 6-16,0 1 2 16,0 3 0-16,0-6-5 0,3-5-2 15,0 0-2-15,0-11 1 16,0 3-2-16,3-16 0 16,0-3-3-16,5-7 1 15,-2-3-2-15,6-14-1 16,0 6-8-16,6-8-5 15,-3 5-26 1,3 8-10-16,-3 3-30 16,2 8-10-16,-2 3-28 15</inkml:trace>
  <inkml:trace contextRef="#ctx0" brushRef="#br0" timeOffset="1884.2349">13805 1611 208 0,'6'-16'77'0,"-6"16"-42"0,-3-15-15 0,3 12 27 0,-3 0-7 16,0-5-1-16,-6 11-14 15,3 2-2-15,-6 3-14 16,3 5 1-16,-6 3 3 0,3-2 8 16,-3 9 5-16,3 1-3 0,-5 5-2 15,2-5-7-15,3 5-4 16,3-2-5-16,9-11-4 15,0-1 0-15,9-7-1 16,-3 0-7-16,9-13 0 16,0 0-24-16,5-11-7 31,-2-3-2-31,0-12-1 0,-3 4 20 16,0-5 12-16,-3 9 7 15,-3-7 2-15,0 9 17 16,-3 5 11-16,0 3-10 15,-4 13-4-15,1 0-3 16,-3 13 0-16,0-5 3 0,0 13 2 16,0-5-7-16,0 0-1 15,0 0-6-15,0 3-2 16,0-3-5-16,3-6 1 0,0 1-40 16,3-11-18-16,-3 0-30 15,6-11-11-15,-3 3-8 16</inkml:trace>
  <inkml:trace contextRef="#ctx0" brushRef="#br0" timeOffset="2184.4988">13948 1588 220 0,'3'7'85'0,"-3"-7"-46"0,-3 30-26 0,3-28 22 16,-3 11-9-16,0-2-3 16,0 10-2-16,0-2-1 15,0 5-11-15,0-3 6 0,0-3 2 16,0 1-5-16,0-1-2 0,0 1-3 15,3-17 0-15,0 4-2 16,3-14 0-16,0 2-6 16,6-9 1-16,-3-1-5 15,9-13 1-15,-1 7 2 0,1 7 3 16,-3-4 0-16,3 11-1 16,-3 0 1-16,0 13-1 15,-3-5 0-15,0 3 0 16,0 2 0-16,0-5 0 0,0 3-25 15,0-3-8-15,-1 0-23 16,1-3-10-16,0-5-55 16</inkml:trace>
  <inkml:trace contextRef="#ctx0" brushRef="#br0" timeOffset="2669.9227">14346 1082 260 0,'-3'-32'99'0,"1"27"-54"0,2 5-22 0,0 0 31 16,0 13-13-16,-3 3-1 0,0 11-12 15,0 10-3-15,0-6-14 16,0-1 2-16,-3 20 3 0,0-5 1 16,-3 29 1-16,0-13-5 0,0 18-3 15,0-10-1-15,0 5-1 16,0-10-4-16,6-6-3 31,-3-13-3-31,6-14-1 16,0-4-3-16,6-24 1 0,-6 2-4 15,3-29-1-15,0 6 0 16,-3-12 4-16,0 7 1 16,0-9 0-16,0 5 1 15,-3 6 0-15,0 3 0 16,-9 12 3-16,6-2 0 0,-6 11 1 15,3 2 0-15,-5 11 0 16,2 0 0-16,-6 11 2 16,3-6 1-16,0 3 3 15,3-3 1-15,3 3 1 16,0-3-4-16,9-5-3 16,0-1-3-1,9-7 1-15,0-2 3 16,6-9 1-16,-3 0-8 15,3-7-2-15,-3 2-40 0,0-5-19 16,-3 5-107 0</inkml:trace>
  <inkml:trace contextRef="#ctx0" brushRef="#br0" timeOffset="3433.557">14671 1516 300 0,'-3'0'112'0,"3"0"-60"0,0 29-43 0,0-29 25 0,0 24-15 15,0-3-3 1,0 29-5-16,0-10-2 0,-3 32-5 16,0-14-1-16,-3 18 1 0,3-9-5 15,-3 12 1-15,3-13 0 16,0-8 0-16,0-7-42 31,3-20-19-31,0-2-75 16,3-36-42-16,0-1 85 15</inkml:trace>
  <inkml:trace contextRef="#ctx0" brushRef="#br0" timeOffset="4102.3908">14641 1654 344 0,'-3'-27'129'0,"3"27"-70"0,0-10-51 0,0 7 29 0,3 0-19 15,0 3-4-15,6-5-9 0,-3 5-4 16,9 5 0 0,0-5-1-16,12 3 0 0,-4 0 0 0,7 5 2 15,-6-6-1-15,0 6-1 16,-6 0 3-16,-9 3 0 31,-1-3-1-31,-16 15 1 16,-1-9-2-16,-12 9-1 15,3-1 12-15,-3 9 6 0,3-4-7 16,-9 5-3-16,7-6-5 16,2-2 0-16,3-3-7 15,9-10 1-15,3 2-34 16,9-21-16-16,0 0-19 0,21-19-8 16,-4 6-18-1,16-10-50-15,-6 1 38 16,3-9 312 15,-10-1-76-31,-2 8-15 16,-9 16-50-16,-3 1-27 0,-6 15-12 15,-3 2-1-15,-6 19-12 16,0-7 1-16,-3 15 1 0,3-5-2 16,0 5 0-16,0 0-5 0,6-8-1 15,0 3-3-15,9-16-3 16,-3 5-1-16,9-24 3 31,-3 6-11-31,2-16-2 16,-2 0-2-16,6-14 0 15,-3 6 9-15,3-10 3 0,-3 4 1 16,-3 3 2-16,0 9 3 16,-7 4 1-16,1 3-1 15,-3 21 1-15,-3-5 4 16,-3 19 4-16,0-1-6 0,-3 12-1 15,0-7-4-15,0 7-1 16,3-9-1-16,3 8 0 16,-3-11-9-16,6 1-5 15,0-3-32-15,3-22-14 16,-3 6-49-16,12-21-22 16,-3 3 20-1</inkml:trace>
  <inkml:trace contextRef="#ctx0" brushRef="#br0" timeOffset="4334.1084">15388 1080 284 0,'-6'-8'107'0,"6"8"-58"0,-3 10-35 0,3 1 28 16,-3 13-12-16,0 13 0 16,0-6-8-16,0-2-2 15,-6 30-11-15,4-9-1 0,-10 24-1 0,3-13-1 16,-6 10 1-16,6-10-6 15,3 0-1-15,0-11-2 16,9-7-2-16,0-12-37 16,6-17-17-16,0-9-103 15,6-26-46-15,0 5 108 16</inkml:trace>
  <inkml:trace contextRef="#ctx0" brushRef="#br0" timeOffset="4518.2104">15481 1117 272 0,'-12'-8'104'0,"9"8"-56"0,3 10-30 0,0 1 31 0,0 5-9 16,0 21-1-16,0-8-11 0,0-8-3 15,0 32-14-15,0-13-2 0,-3 26 1 16,0-11-6-16,-3 14 0 16,3-11-4-16,0 8-1 15,0-15-1-15,3-4 0 16,0-4-44-16,3-22-22 0,0 0-100 31</inkml:trace>
  <inkml:trace contextRef="#ctx0" brushRef="#br0" timeOffset="4802.8686">15671 1257 364 0,'-12'-8'134'0,"9"3"-72"0,0 2-35 0,3 3 37 16,0 0-25-16,0 0-8 15,0 8-18-15,0-8-9 16,12 8-2-16,0-6 0 0,12 4 1 16,-6-1-6-16,5 3-2 15,-2-5-16-15,0 2-4 16,-3 3 11-16,-6 0 7 0,0-3 5 16,-6 11 4-16,0-3 3 15,-6 11 4-15,0 0 0 16,-9 10 0-16,3-5-5 0,-3 8-1 15,3-5-17-15,0 0-5 16,0-6-75-16,3 3-32 16,0-5-33-1</inkml:trace>
  <inkml:trace contextRef="#ctx0" brushRef="#br0" timeOffset="4950.0836">15784 1865 436 0,'-12'11'165'0,"12"-11"-90"0,-6 0-90 0,6 0 26 16,6-5-77-16,-3 2-28 15,3-2-72-15,-3-1-30 16</inkml:trace>
  <inkml:trace contextRef="#ctx0" brushRef="#br0" timeOffset="6858.1798">19180 1797 236 0,'-12'-8'90'0,"12"8"-48"0,-2-24-27 0,2 18 26 16,0-1-15-16,0-1-3 15,5-8-11-15,1-13-3 16,3 0-5-16,0-9-3 0,6 1 2 16,3 0-4-16,3 0 0 31,0 8-1-31,3 0 0 0,2 8 2 15,-2 5 2-15,0 8-1 0,-3 8 2 16,-3 8-4-16,-1 8-2 16,-5 5 2-16,-3 8 2 15,-6 8 2-15,-3-8 1 16,0-10 9-16,-12 15 6 16,3-10-1-1,-8 11-1-15,2-6-5 16,-9 2 0-1,3-4-7-15,-3-3-1 0,3-8-2 16,1-9 1-16,2-1-4 16,0-14-2-16,3 0-16 15,3-5-5-15,3-3-15 16,3-5-3-16,3-16-43 0,6 2-18 16,15 6-6-1</inkml:trace>
  <inkml:trace contextRef="#ctx0" brushRef="#br0" timeOffset="7559.2488">19576 1672 256 0,'-6'-8'96'0,"3"6"-52"0,0 2-29 0,3 0 26 0,0 0-11 31,0 0-2-31,-3 8-3 0,3-6-1 16,-3 11-13-16,0 1 7 0,0 4 4 15,1 1-5-15,-1 4 1 16,0-1-9-16,3-1-3 16,0-3-6-16,3 1 0 15,0-9 0-15,5-2 2 16,1 0-3-16,12-13 0 0,-6 0-6 16,9-16-3-16,-3 5-8 15,6-13-3-15,11-16 6 16,-5 8 6-16,-9 0 6 15,-6 10 4-15,-6 9 0 16,-4 4-1-16,-5 9 9 16,-3 13 6-16,-6 10 2 0,1-10-1 15,2 3-2-15,-6 10-1 16,3-5-7-16,0 11-2 16,0-6-4-16,6-3-3 15,0 1 2-15,6-3 2 0,0-3-7 16,6-5-1-16,-3-6-29 31,8-4-14-31,-2-6-23 0,6-13-9 16,-3 5-53-1</inkml:trace>
  <inkml:trace contextRef="#ctx0" brushRef="#br0" timeOffset="7943.9932">20127 1344 260 0,'3'-13'96'0,"-3"8"-52"0,-3 10-23 0,3-5 30 0,-3 13-9 15,-3 6-3-15,-6 15-6 16,-3 6-3-16,3-6-17 16,3-5 1-16,-5 16 2 0,2-2-2 15,-3 9 2-15,0-7-7 16,3 0-1-16,0-2-4 16,3-6-1-1,3-5-3-15,6-9-1 16,0-4-12-16,6-17-7 15,0 4-18-15,0-22-6 16,-3 0-15-16,-6-5-3 0,3 2 1 16,-12-7 0-16,-6-9 34 15,0 12 17-15,1 2 54 16,2 5 24-16,3 5 1 0,6 8-1 16,0-5-21-16,3 8-6 15,0 0-18-15,9 3-6 16,-3 2-10-16,12-5-3 15,-3 3-2-15,17-3 1 16,-5 0-13-16,12-3-3 16,12-5-76-16,-10-5-32 0,-11 0-43 15</inkml:trace>
  <inkml:trace contextRef="#ctx0" brushRef="#br0" timeOffset="8816.197">20219 1664 240 0,'-18'-10'90'0,"15"4"-48"0,3 1-16 16,0 5 31-16,0-3-21 16,0 3-8-1,6 3-5-15,0 5-1 16,-3 3-12-16,0-9-1 0,0 19-2 16,0-5-3-16,0 19-3 15,0-12 2-15,0 7 0 16,0-1-1-16,3-8 1 15,0-3-2-15,3-4 2 16,-3-1-4-16,3-21 0 0,0 3 1 16,3-17 0-16,-3 4 0 15,8-16 0-15,10-19 0 16,-6 8 0-16,0 2-3 0,-3 12 2 16,-6 9 1-16,-3 9 2 15,0 13-3-15,-9 8-2 16,0 0 4-16,-3 13 1 0,0 0 0 15,-3 8-2-15,0-5 1 16,0 5 1-16,0-2 3 16,3-3 2-16,0-3 1 15,3-13 0-15,0 2-2 16,3-10-1-16,0 0-3 31,12-16 1-31,-3 3-2 0,8-11 2 16,16-15-2-16,0 2-1 15,-3 8-19-15,-4 2-10 16,-5 17-16-16,-3 2-5 16,-3 16-13-16,0-1-5 15,-6 12-56 1</inkml:trace>
  <inkml:trace contextRef="#ctx0" brushRef="#br0" timeOffset="9647.5745">20707 1810 248 0,'-3'-8'93'0,"3"8"-50"0,0-13-33 0,0-1 23 16,0 4-9-16,3-3-2 31,-3-1-6-31,0 4 0 16,3-3-9-16,-3-11 0 0,0 5 0 0,0 9-1 16,0-4 1-16,0 9-2 15,0 5 0-15,-3 5-1 16,0 3 0-16,0-2 0 15,-3 9 0-15,3-1 2 16,-5 10 3-16,2-3 0 0,0 8 0 16,0-5-3-16,3-1 1 15,0-1-6-15,3-1-1 16,3 0 2-16,3-13 1 16,0 2 1-16,0-10 0 15,3-10-2-15,-4-3 1 16,1 2-2-16,6-10 2 0,6-16-7 15,-3 0 1-15,-3 8 1 16,0 0 1-16,-3 7-2 16,-3-1 2-16,-3 9 1 0,-3 6 0 15,0 0 0-15,-3 11 0 16,0 5-3-16,0 3 2 31,0-3 1-31,0 10 2 0,0 1-1 16,3 2-1-16,0 11-2 15,3-3 1-15,0-6-4 16,3-1 1-16,3-14-33 16,3-3-13-16,5-13-15 15,4-5-2-15,0-8 3 16,3-1 4-16,-3 1 14 16,0 3 39-16,-3-3 35 15,-7 5 26-15,1 2 34 16,-6 9-21-1,-3 10-35-15,-3 1-8 0,-6 10-3 16,0 7-3-16,-3 4-1 16,0 5-3-1,4-3-1-15,-1-8-5 16,3 0 0-16,3-5-5 16,3-8-2-16,0 0-3 15,5-16 1-15,7-5 1 0,0-11 2 16,3-5-3-16,0 0 0 15,3-6-4-15,-3 1 1 16,-3 2-3-16,-1 6 2 16,-2 7-2-16,0 8 2 0,-3 11 1 15,0 8-1-15,-3 0-1 16,0 6 1-16,0-6-2 16,-3-1 2-16,0 1-17 15,3-2-6-15,3-9-29 16,0-8-12-16,3-4-49 15</inkml:trace>
  <inkml:trace contextRef="#ctx0" brushRef="#br0" timeOffset="10131.8678">21490 1259 276 0,'-15'19'104'0,"6"-3"-56"0,-3 13-32 15,7-13 27-15,-4 13-6 16,-6 16 3-16,-3 8-11 0,0 2-3 16,-3 1-15-16,0 7-4 0,3-10-1 15,7 0-3-15,5-8 0 16,3-10-3-16,3-6-1 16,3-8 1-16,0-13 0 0,3-6-3 15,0-9 2-15,2-12-8 16,-2-7-4-16,0-4-9 15,-6 7-1-15,-3-6 1 16,-6 2 3-16,-2 9 4 31,-7-4 2-31,0 9 5 0,0 11 5 16,-3-4 2-16,0 12 3 16,3 1 5-16,1 7 6 15,2 2 4-15,0 5 4 16,3 3 0-16,3-1 2 15,0 6-4-15,3-2-2 16,3-1-3-16,0-4 1 0,3-4-8 16,3-2-4-16,0-5 0 15,3-6 0-15,3-3-1 16,3-4 1-16,0-6-4 0,0-8-2 16,-3 3-18-16,0-3-9 15,-4 0-64-15,-5 3-28 16,0-3-25-1</inkml:trace>
  <inkml:trace contextRef="#ctx0" brushRef="#br0" timeOffset="11363.6381">21901 1503 204 0,'-9'-8'77'0,"9"5"-42"0,0 3-10 0,0 3 27 16,0 2-15-16,0 11-4 15,0 13-6-15,-3 0 0 0,-3 14-15 16,0 10 0-16,-3 15-1 0,-3 12-4 15,-3-6-2-15,1 0-2 16,-1-5 0-16,6-6-2 16,0-10-1-16,3-8-2 15,3-11 1-15,0-4-15 16,3-20-6-16,0-10-29 0,3-16-10 16,3-8-69-1</inkml:trace>
  <inkml:trace contextRef="#ctx0" brushRef="#br0" timeOffset="11679.7554">21874 1625 232 0,'3'-27'88'0,"-3"17"-48"0,3 2-16 0,0 2 29 16,0 6-16-16,3 0-6 16,0 0-12-16,0 0-2 15,3 6-10-15,3 2-2 0,3-1-1 16,3 1-2-16,2 0-2 15,4 6 1-15,0-4 1 16,-6-2-1-16,-3 3 2 0,-15 5 11 16,-3-1 8-16,-9 7-5 15,-6-1 1-15,3-3-9 16,-6 11-3-16,-6-2-3 16,1-6 0-16,-1 3-7 0,3-11 1 15,6 3-1-15,3-8 2 31,6 0-30-31,9-8-11 16,6-13-27-16,9-3-11 0,3-5-18 16,3-3-46-1,6-3 44-15</inkml:trace>
  <inkml:trace contextRef="#ctx0" brushRef="#br0" timeOffset="12098.9062">22202 1548 228 0,'3'-11'88'0,"-3"6"-48"0,-3 5-18 0,3 0 28 15,-3 5-15-15,0 3-3 16,-3 5-9-16,0 9-3 16,0 1-11-16,0 6 1 0,0 1 3 15,3 7-3-15,0-6 2 16,3-2-9-16,3 1-2 0,0-9 1 16,3-3 1-16,3-4-4 15,3-9-1-15,3-13-2 16,5-5 0-16,1-9-8 0,-3-7-5 15,0-2 0-15,0-12 0 16,-3 4 10-16,0 2 3 31,-4 0 4-31,-2 7 0 0,-3 4-3 16,0 7 2-16,-3 6 3 16,-3 21 10-1,-3 5 2-15,-3 11 0 16,0 0 1-16,0 5-4 15,3 0-1-15,1-2-6 16,-1-1-1-16,3 1-3 0,3-12-3 16,2-1-14-16,4-6-4 15,3-8-40-15,3-6-17 16,6-10-57 0</inkml:trace>
  <inkml:trace contextRef="#ctx0" brushRef="#br0" timeOffset="12433.5132">22615 1455 232 0,'-20'11'88'0,"5"2"-48"0,-9 3-9 0,12-8 29 15,0 5-21-15,-3 3-10 16,3 2-13-16,3 1-6 16,3 0-5-16,3-1-4 0,6 1 0 15,6-9-1-15,3 3 2 0,6-7-1 16,6 2 2-16,0 0-4 15,2-6 0-15,-2-2-4 16,-3 0 1-16,-3 5 4 16,-6 3 2-16,-6-5 0 15,-6 8-2-15,-6-1 1 16,-6 9-1-16,-9 5 4 0,-6-3 5 16,-2 0-1-16,-1 3 3 15,3-3-6-15,6-3-1 16,3-4-2-16,6-1-2 15,6-5-24-15,3-8-11 16,12-8-35-16,3-13-14 16,6-3-43-1</inkml:trace>
  <inkml:trace contextRef="#ctx0" brushRef="#br0" timeOffset="12881.2493">22821 1249 248 0,'-6'2'93'0,"3"4"-50"0,0 7-33 0,3-5 23 0,-3 8-5 15,0 5 1-15,-3 8 3 16,-3 16 3-16,-3 8-19 16,3 5-5-16,-3 0-3 0,3-5 0 15,-3-2 0-15,1-6-4 16,5-6-1-1,0-10-3-15,3-2-1 16,0-17 1-16,6-4 0 16,3-12-14-16,3-4-3 15,2-11-2-15,7-6 1 16,3-5 8-16,6-2 3 16,-3 0 5-16,0 5 1 15,-10-1 3-15,4 12 1 0,-6 7 10 16,-6 11 3-16,-3 8 4 15,-3 6 0-15,-3 9-5 16,-3-2 1-16,0 1-5 16,0 4-1-16,3-5-6 0,0 6-3 15,6-3 2-15,6-3 0 16,-3-5-4-16,6-3-1 0,3-11-15 16,3-2-6-16,-3-7-32 15,0-1-15-15,2-6-82 16</inkml:trace>
  <inkml:trace contextRef="#ctx0" brushRef="#br0" timeOffset="14268.6644">23318 1344 304 0,'-9'-8'112'0,"0"6"-60"0,6-1-30 16,3-2 33-16,3 2-22 15,3-5-9-15,3 3-8 16,3 2-3-16,6-2-7 16,2 5-2-16,1-6 0 0,6 4-5 15,-3 2 1-15,-6 0 0 31,-3 8 13-31,-3-3 6 16,-9 3-1-16,-3 3 0 16,-6 7-8-16,-6 6-2 15,-6 5-4-15,0 0-3 16,-3 0 0-16,0 8-1 16,9 0 0-16,-3-5 2 15,7-3-34-15,-1 0-13 0,3 0-73 16,3 0-29-16,3 9 0 15</inkml:trace>
  <inkml:trace contextRef="#ctx0" brushRef="#br0" timeOffset="14437.1555">23279 1987 440 0,'-36'19'165'0,"33"-14"-90"0,0 0-87 16,3-5 21-1,6 3-10-15,0-3 1 16,3 0 0-16,3 0 0 16,-3 0-71-16,3 0-29 0,-3-3-67 15</inkml:trace>
  <inkml:trace contextRef="#ctx0" brushRef="#br0" timeOffset="32546.3164">12989 2458 212 0,'0'-11'82'0,"0"11"-44"0,6-2-20 0,-3-4 25 16,0 4-13-16,0 2-3 16,3-5-6-16,0 2-4 15,0 3-9-15,0 0-1 0,3 0 0 16,-3 0-3-16,3 0-1 15,0 0-1 1,2 3 1-16,-2-3 0 0,3 5 3 16,-3-5 3-16,0 8 5 15,-3-6-2-15,-3 9 1 16,0-3-5-16,-3 3-3 16,0-1 2-16,-9 3 0 15,3-2 1-15,-3 5 0 16,0-3-2-16,0 0 1 15,0-2-2-15,-2 2 2 0,2-5-4 16,0 3-2-16,3-3-3 16,3 2 1-1,0-7-1-15,6 2-2 0,-3-5 3 16,6 3 0-16,0-1 1 16,3 1 0-16,0-3 2 0,5 3 1 15,-2-1-1-15,3 1-2 16,0 0 1-16,0 7 1 15,0-7-1-15,-9 7 2 16,0-2 4-16,-9 8 4 16,3-5-4-16,-6 7-2 15,0-7 0 1,-6 2-1-16,3 0-2 16,-3-5-2-16,0 0 1 15,-3-3-1-15,3 1-7 0,-5-6-3 16,2 0-12-16,3-3-4 15,0 0-19-15,6-2-9 16,0 3-37-16,6-4-17 16,0 6-12-1</inkml:trace>
  <inkml:trace contextRef="#ctx0" brushRef="#br0" timeOffset="32846.3043">13376 2527 260 0,'-12'-3'99'0,"12"3"-54"0,-3 0-24 0,3 0 28 16,0 0-15-16,0 0-2 16,3 3-8-16,-3-1-1 31,0 17-12-31,0-8-4 0,0 15-1 0,0-5-3 15,-3 16 0-15,0-2-1 16,-6 4-2-16,3-2 3 0,-3 0 0 16,3-8-4-16,1 3-1 15,-1-5-21-15,3-4-10 16,0-4-45-16,6-8-17 16,0-1-39-1</inkml:trace>
  <inkml:trace contextRef="#ctx0" brushRef="#br0" timeOffset="33161.9215">13382 2596 240 0,'-3'-16'90'0,"3"16"-48"0,3-11-18 15,0 8 27 1,0-2-17-16,0 3-7 16,6-1-16-16,-3 0-5 15,3 1-4-15,-3-1-2 0,6 3 1 16,-3 0-1-16,5 3 0 15,-2-1 0-15,0 6 0 16,0-3 13-16,-3 9 8 16,-3-4 3-16,-6 9 3 0,0-3-9 15,-6 10-3-15,0-7-4 16,-3 4-2-16,0 1-5 16,-6-5-1-16,4-1 1 0,-10-2 0 15,3-3-2-15,0 1 1 16,3-4-20-16,3-10-8 15,0 0-34-15,6-8-14 16,3 0-88 0</inkml:trace>
  <inkml:trace contextRef="#ctx0" brushRef="#br0" timeOffset="34931.6769">13742 2588 148 0,'-15'-3'57'0,"15"3"-30"0,-12-13 1 0,12 7 38 15,-3 1-36-15,0 0 5 16,1-3-22-16,2 0 10 15,-3-5-13-15,6-3 8 16,-3 0-10-16,5-2 2 16,1-1-6-16,3 0-2 31,-3-2-1-31,6 3 1 16,-3-3-1-16,6 5-1 0,-6 0 1 0,6 3 1 31,-3 2-1-31,3 6 2 0,-3 2-2 0,2 8 10 15,-2-2-5-15,0 10 14 16,-3-2-11-16,0 13 11 16,-3-11-11-16,-3 11 4 15,-3-3-8-15,0 5 4 16,-3 1-5-16,0 2 2 16,-3-5-3-16,3 5-2 15,-3-8 0-15,0 3-19 16,-3-8 10-16,-3 0-47 15,0-6 30-15,1-2-61 16,-4-8 48-16,3-8-96 0,-3-2 75 0</inkml:trace>
  <inkml:trace contextRef="#ctx0" brushRef="#br0" timeOffset="35094.8431">13745 2524 280 0,'12'0'104'0,"-12"0"-56"0,21-3-38 0,-12 3 32 15,-6 0-26-15,9 0 4 16,-3 0-12-16,3 0-1 16,-3 0-4-16,2 0-2 0,-2 0 0 0,3 0-43 15,-3 0 23-15,0 0-32 16,0-2-79-16,-3-6-35 16</inkml:trace>
  <inkml:trace contextRef="#ctx0" brushRef="#br0" timeOffset="35294.999">13864 2381 236 0,'-9'3'90'0,"9"-3"-48"0,0 8-12 15,0-8 31-15,0 8-22 16,0-6-8-16,0 12-16 0,0-4-7 16,0 9-5-16,0-3 0 0,0 5 2 31,0-3-4-31,0 3-1 15,0-2-9-15,-3 0-4 0,0-1-75 16,0-2-31-16,0 0-6 16</inkml:trace>
  <inkml:trace contextRef="#ctx0" brushRef="#br0" timeOffset="38575.7586">20731 2585 208 0,'0'-5'77'0,"3"2"-42"0,0-5-17 0,0 5 23 16,0 1-12-16,3-3-5 16,3 2-2-16,0 0 0 15,3 1-12-15,3-1-1 0,3 3-2 0,5-5 1 16,1 5 0-16,0 5-2 16,0-5 1-16,-3 5-4 15,-1 3 0-15,-2 0 3 16,-3 0 1-16,-3 3-1 31,0-1 1-31,-6 6-2 0,0 3 2 16,-6 7-4-16,-6-2 0 15,-3 2-1-15,-6 3 1 16,-6 1-4-16,3-12 0 16,4-2 3-16,-7 2 1 15,3-2-1-15,-6 0 1 16,3-3-4-16,0 1 0 0,4 2-1 15,-1-9 0-15,3 4 2 16,6 0 0-16,0-3 2 16,3 0 3-16,3-3 2 0,6-3 1 15,0 1 0-15,9 0 0 16,0-1-4-16,15-2-3 16,-7 0 0-16,13 0 1 0,-6 0-1 15,6 0-1-15,-7 0-2 16,1 3-1-16,-6-3 4 15,0 3 1-15,-3-3-5 16,-3 2-2-16,-3-2-45 16,0 0-16-16,-4 0-93 31</inkml:trace>
  <inkml:trace contextRef="#ctx0" brushRef="#br0" timeOffset="40416.6132">21163 2871 140 0,'3'2'55'0,"3"-4"-30"0,3-1-3 0,-3 0 23 15,3 3-16-15,-1-7-4 16,4 1-4-16,3-2-1 0,3-2-11 16,0-4-5-16,3-1-1 0,0-4-2 15,-3 1-1-15,-1-6 1 16,-5 5-1-16,-3-2 2 15,0 5 3-15,-6-2-2 16,-3 2-2 0,-3 0 0-16,-3 3 1 15,-3 2-1-15,-3 3-1 16,-8 8-2-16,-1 8 1 16,0 0 7-16,0 13 6 15,-3 6 3-15,3 4 0 16,3 4 1-16,10-9 0 15,-1-5 0-15,0 6 3 0,3-3-7 16,3 7 1-16,0-9-8 0,9 1-3 16,0-1-1-16,6-4 1 15,-3 1-1-15,11-11-1 16,-2 0 1-16,9-8 1 16,-3 0 1-16,3-8 1 15,-4 0-16-15,7-8-4 31,6-5-27-31,-6-6-11 0,-7 6-35 16,-2 2-14-16,-3 1 6 16</inkml:trace>
  <inkml:trace contextRef="#ctx0" brushRef="#br0" timeOffset="40869.3537">21559 2548 236 0,'-6'-8'88'0,"9"3"-48"0,0-3-14 16,0 0 31 0,0-5-19-16,0-1-4 15,0-1-11-15,3-7-5 16,2 4-10-16,1-3-3 0,3-3-1 15,3 3-2-15,6-3 1 16,-3 5-4-16,3 3 0 16,-3 3 1-16,2 5 0 15,-2 3 0-15,0 8 0 0,0 5 0 16,-3 5 2-16,-3 5 1 16,-3 4 1-16,-6 7 4 15,-6-6 3-15,-3 4-2 16,-6-1 0-16,3-4 1 15,-9 12 1-15,0-5-8 16,0-8-3-16,0-2-1 0,4-3 2 16,-1-6 0-16,0-2 2 15,0-5-15-15,0-6-7 16,3-7-32-16,0-1-13 16,3-2-34-16,3 2-16 0</inkml:trace>
  <inkml:trace contextRef="#ctx0" brushRef="#br0" timeOffset="41053.9831">21585 2450 280 0,'-3'0'104'0,"6"0"-56"0,0 3-27 0,0-3 28 16,3 2-17-16,3 1-6 16,0 0-7-16,6-1-2 15,3 1-9-15,3 0-5 0,0-3-2 0,2 0-1 16,1-3 2-16,-3 0-25 15,-3 1-10-15,-6-4-76 16,-3 1-33-16,-9 0 20 16</inkml:trace>
  <inkml:trace contextRef="#ctx0" brushRef="#br0" timeOffset="45254.0654">13156 3223 184 0,'0'2'71'0,"0"-2"-38"0,3 0-14 16,-3 0 21-16,3 0-16 15,0 0-3-15,3 0-4 16,-3 0 1-16,3 3-10 15,0 0 4-15,-6 5 2 0,0-3-5 0,-6 8-1 16,3-2-4-16,-9 7-3 0,3-2 0 16,-6 5 1-16,3-2-1 15,-3 5-1-15,3-6 16 16,-3 3 6-16,3-2-13 16,4-3-6-16,-1-3-3 31,6-3 1-31,0-2 0 0,3 0 2 15,0-2-2-15,9-6-1 16,0 0-2-16,11-3-1 16,-2 3 4-16,12-3 1 15,-6 1 0-15,9-1 1 16,-7 0-2-16,1 1 2 16,-6-1-20-16,0 3-8 0,-3 0-29 15,-3 0-13-15,-1 0-58 16</inkml:trace>
  <inkml:trace contextRef="#ctx0" brushRef="#br0" timeOffset="45523.6735">13287 3299 208 0,'-9'-5'77'0,"9"5"-42"0,-3-3-8 16,3 3 29-16,0 3-18 15,0 0-4-15,0 2-7 16,0 0-2-16,-3 11-14 16,0-3 0-16,-3 14 2 0,3-6-5 0,-6 16-2 15,0-5-3-15,-3 13 0 16,0-6-2-16,0 6-1 16,4-7 1-16,-4 1-1 15,3-7-3-15,3-3 2 16,3-2-43-16,3-6-20 15,0-3-83 1</inkml:trace>
  <inkml:trace contextRef="#ctx0" brushRef="#br0" timeOffset="45807.6885">13448 3395 216 0,'-3'-11'82'0,"3"11"-44"0,-3 0-9 16,3 0 28-16,0 5-16 16,0-5-6-16,0 11-12 15,0-3-4-15,0 21-11 16,0-5-3-16,-3 18-1 0,0-8-2 16,-3 14-2-16,3-6 1 0,-3 3-1 15,3-8 0-15,0 3 2 16,0-5-3-16,0-4 0 15,0-4-17-15,3-9-8 16,0-2-57-16,0-18-26 16,0-1-9-1</inkml:trace>
  <inkml:trace contextRef="#ctx0" brushRef="#br0" timeOffset="46107.3922">13474 3506 220 0,'-3'-35'85'0,"3"35"-46"0,-3-13-8 0,3 10 32 15,0-2-26-15,0 0-8 16,0 0-16-16,0-1-6 16,6 1-4-16,0 0-3 0,9-1 3 0,-3 1-4 15,12 2-2-15,-6 1 2 16,6 4 2-16,-4-2 0 16,1 6 2-16,-3-1 0 15,-6 6 1-15,-3-3 11 16,-12 7 5-16,0-1-2 15,-12 10 0-15,0-6-4 0,-6 3-1 32,4-2-7-32,-4-3-2 15,3-1-4-15,0-4-3 16,3-3-14-16,3-5-4 16,0-1-46-16,9-7-19 15,0 0-62 1</inkml:trace>
  <inkml:trace contextRef="#ctx0" brushRef="#br0" timeOffset="46438.7965">13772 3286 296 0,'-6'-13'112'0,"6"13"-60"0,0-21-58 0,0 18 19 15,6-13-10-15,0 3 0 0,3-6-1 16,0 4 1-16,3-7-2 15,-3 4-1-15,6 2 1 0,-4 3-1 16,4 5 2-16,-3 0-1 16,3 11-1-16,-3 2 1 15,-3 11 1 1,-3 0 5-16,-6 18 6 16,0-8-1-16,-6 17 1 15,3-6 4-15,-3 10 1 16,0-7-9-16,-3 0-3 15,3-6-6-15,-3-5-1 16,3-2-12-16,-3-11-7 16,0-3-55-16,-2-16-26 0,-1 1-28 15</inkml:trace>
  <inkml:trace contextRef="#ctx0" brushRef="#br0" timeOffset="46607.8215">13817 3310 312 0,'9'-3'118'0,"-9"3"-64"0,6-2-54 0,-4-1 23 0,4 0-17 16,-3 3-4-16,6-2-1 15,-3-1 1-15,6-2-1 16,-3-1-7-16,0-1-1 0,0 1-70 16,0-2-30-16,-3 0-10 15</inkml:trace>
  <inkml:trace contextRef="#ctx0" brushRef="#br0" timeOffset="46769.6906">13885 3201 268 0,'-6'16'101'0,"6"-16"-54"0,-6 24-35 0,6-21 26 16,0 7-11-16,0 1-3 16,-3 7-14-16,0-4-4 0,3 2-4 15,0-3-2-15,0 3 1 0,0-3-34 16,0 0-15-16,0 0-91 15</inkml:trace>
  <inkml:trace contextRef="#ctx0" brushRef="#br0" timeOffset="49662.9209">20889 3421 220 0,'-27'0'82'0,"18"0"-44"0,6 0-44 16,9 0 71-1,3-3-20-15,3 3-10 16,6 0-9-16,3 0-16 15,3 0-6-15,-1 3-3 0,-2 0 1 16,-6-1 1-16,-3 1-1 16,3 2-2-1,0 3 3-15,-6 3 2 16,-3 5-2-16,-6 8-2 16,-9 2 2-16,-6 3 0 15,-6 3-4-15,0-11 1 16,3-2 0-16,-6-1 2 15,4-2-1-15,-4 0-1 16,3-3 9-16,3-2 4 0,3-3-6 16,3-1-2-16,3-1-3 0,6-1 1 15,0-2 0-15,15-3 1 16,-3 0-2-16,15 0 1 16,-6 0-4-16,12-3 0 15,-6 0 1-15,5-5 2 16,13-2-34-16,-3-3-16 0,-4-1-26 15,-2 4-12-15,-3-1-35 16</inkml:trace>
  <inkml:trace contextRef="#ctx0" brushRef="#br0" timeOffset="50047.8143">21264 3620 248 0,'0'2'93'0,"0"-4"-50"0,0 2-33 31,0 0 25-31,6-3-8 0,3 0 1 16,3-2-13-16,0-3-6 15,6-3-6-15,2-2-3 0,1 0 3 16,0-3-4-16,-3 0 0 16,-3 0 3-16,0 0 3 15,-6 1-2-15,0-1-2 16,-9 0 0-16,-3 3-1 0,-3 2 0 16,-6 3 0-16,-3 5 0 0,-3 9 0 15,-9 4 0-15,0 9 0 16,1 5 0-16,-1 7 0 15,0 4 2-15,12-9 1 16,3-2 5-16,0 3 3 31,0-6-6-31,6 2-3 0,3-4-1 16,6 0-1-16,0-4 0 16,12-4 0-16,-3-3 0 15,12-5 2-15,-6-1-3 16,9-7 0-16,-3 0-1 15,2-9 0-15,10-9-40 16,-6-1-17-16,-3 0-80 16</inkml:trace>
  <inkml:trace contextRef="#ctx0" brushRef="#br0" timeOffset="51101.1184">21600 3363 160 0,'-6'0'63'0,"6"0"-34"0,3 0 1 0,0 0 28 16,3 0-16-16,0 0-4 16,3-3-11-1,6-2-5-15,0 2-12 16,3 3-6-16,3-8-1 0,2 6-2 16,4-1 2-16,-3-2-2 0,0-3 2 15,-3 0-2-15,-3 0 2 16,-4 0-4-16,-2-3 0 15,-3 1 3-15,-3-3 1 16,-6 2-1-16,0-2-2 0,0 0 1 16,-3-1-1-16,-3 4 0 15,-3-1 2-15,-3 6-3 16,-2 0 0-16,-1 5 1 16,-3 2 0-16,0 6 0 15,-3 3 0-15,0 2 0 16,0 3 0-16,7 2-3 0,-1 4 2 15,3 1 1-15,3 1 0 16,3 0 2-16,3-3 3 16,0 0-2-16,3-2-2 15,6-3 0-15,3-3 1 16,3-2-1-16,3-4-1 31,3-1 1-31,2-4 1 0,-2-2-1 16,0-2-1-16,0-4 1 15,0 1-1-15,-3-3-3 0,0 0 2 16,-4-2-12-16,1 2-5 16,-3-3-12-16,0 3-6 15,0 0-6-15,-3 3 1 16,0 0 5-16,0-1 5 0,-3 1 12 16,3 0 9-16,-3 2 5 15,0-5 3 1,0 3 1-16,0-6 1 15,0 1 0 1,0-1 0-16,0 3 0 16,0 0 2-1,-3-2-1-15,0-3-1 16,0 2 1-16,0 0 1 16,0 1 12-16,0-1 6 15,0 1-10-15,0 2-3 16,-3 0-3-16,0 0 2 15,0 3-1-15,-6-1 0 16,0 4-1-16,0 2-5 16,0-3 1-16,0 3 0 15,0 3 2-15,0-1-3 0,0 4 0 16,0-4-34-16,1 3-15 16,-4 6-25-1</inkml:trace>
  <inkml:trace contextRef="#ctx0" brushRef="#br0" timeOffset="52918.2211">13093 4210 252 0,'-12'-3'96'0,"12"3"-52"0,3-3-34 0,-3 1 25 15,6-1-15-15,0 0-1 16,15 1-11-16,-3-1-5 16,12 0-2-1,0 1-1-15,2-1 2 0,-5 0-1 16,3 3-1-16,-6 0 3 0,-1-2 0 0,-2 2-4 16,-3-3 1-16,-3 3-18 15,-3 0-5-15,-3 0-22 0,0 0-7 16,-3 0-40-1,-3-3-39-15,-3 1 52 16</inkml:trace>
  <inkml:trace contextRef="#ctx0" brushRef="#br0" timeOffset="56170.3572">13308 4125 148 0,'3'0'57'0,"-3"0"-30"0,3-8-18 0,-3 5 16 16,3 3-1-1,0 0 1-15,-3 0-10 16,0 0-4-16,0 3-6 16,0-3 3-16,0 3 2 0,0-1-3 15,0 1 1-15,0 0-3 0,3 2 0 16,-3-3 1-16,0 4 1 16,0-1 3-16,0 6 1 15,0-3-1-15,0 7 1 16,0-1-4-16,-3 2-2 0,0-3 0 15,-3 3-1-15,0-3 0 16,0 8 2-16,0-2-3 16,0 2-2-16,0-5 6 15,0-1 3-15,3-1-1 16,0-4 0-16,0-2-5 0,0 0-1 16,0 0-1-16,0-3-2 15,3 1 1-15,0-4-1 16,0 1 0-16,0 0 0 15,0-3 0-15,0 0 0 16,0 0 0-16,0 0 0 31,0 0 0-31,0 2 0 0,0 1 0 16,0-3 0-16,0 0-3 16,3 0 2-16,-3 0 1 0,0 0 2 15,0 0-1-15,3 0 2 16,0 0-4-16,-3 0 0 15,0 0 1-15,3 0 0 16,-3 0 0-16,3 0 0 0,-3 0 0 16,0 0 2-16,0 0-3 15,3 0 0-15,-3 0 1 16,0 5 2-16,0-2-1 16,0-3-1-16,0 0 1 15,0 0-1-15,0 0 0 16,0 0 0-1,0 0-3-15,3 0 2 16,-3 0 1-16,3 0 2 16,-3 0-1-16,0 0-1 15,0 0 1-15,0 0-1 16,0 0-3-16,0 5 2 16,0-2 1-16,0-3 2 15,0 0-1-15,0 0 2 0,0 0-4 16,0 0 0-16,0 0-1 15,0 5 0-15,0-2 4 16,0-3 1-16,0 0-4 0,0 5-1 16,0-2 1-16,0-1 0 15,0 1 1-15,0 0 2 16,0-1-3-16,0 1 0 0,0-3 3 16,0-3 1-16,0 1-4 15,0 2 1-15,0 0 0 16,0 0 0-16,0 0 0 15,0 0 0-15,0 0 0 16,0 0 0-16,0 0 0 31,0 0 2-31,0 0-1 0,0 0-1 16,0 0-2-16,0 0-1 16,0 0 4-16,0-3 1 15,0 3 0-15,0 0-2 16,0 0-2-16,3 3-1 15,-3-1 2-15,0-2 2 16,0 0-2-16,3-2 0 0,-3 2 1 16,0 0 0-16,0 0 0 0,0-3 2 15,0 3-1-15,3 0-1 16,0 0 1-16,-3 0 1 16,0 0-3-16,0 0 0 15,0 0 1-15,0 3 2 31,0-3-3-31,0 0-2 0,0 0 2 16,3 0 0-16,-3 0 1 16,0 2 2-16,0-2-3 15,0 0 0-15,0 0 3 16,0 3 1-16,0-3-1 16,0-3-2-16,0 3-2 15,3 3 1-15,-3-3 1 0,3 0 0 16,-3 0 0-16,3-3 0 15,-3 1 0-15,0 2 0 16,0 0 0-16,0 0 2 16,0 0-3-16,0-3-2 15,0 3 2-15,0 0 2 0,0 0 0 32,0 0-1-32,0 0 1 15,0 3-1-15,0-3-3 0,0 0 2 16,0 0 3-16,0-3 1 15,0 0-1-15,0 3-2 16,0 0 1-16,0 0-1 16,0 0-3-16,0-2 2 15,0-1 1-15,0 6 2 0,0-1-1 16,0-2-1-16,0 0-2 16,3 0 1-16,-3 0-1 15,0 0 0-15,0 0 2 16,0 0 2-16,0 0-1 15,3 0-1-15,-3 0 1 16,0-2-1-16,0-1 0 0,0 3 0 16,0 0 0-16,3 0 2 15,-3 0-3-15,3 0 0 16,-3 0 1-16,3 0 2 16,-3 0-3-16,0 0 0 15,0 0 1-15,3 0 0 0,0 0 0 31,-3 0 0-31,0 0-3 16,0 0 2-16,0 0 3 0,2-5 3 16,-2 2-4-16,0 3-1 15,0 0 0-15,3-3 2 16,0 1-3-16,0 2-2 16,-3 0 2-16,0-3 2 15,0 0-2-15,0 6 0 0,0 0 1 16,0-6 2-16,0 0-3 15,3 3 0-15,-3 0 1 16,3-2 2-16,-3 2-1 16,0 2-1-16,0 1 1 15,0-6 1-15,0 1-3 16,0 2-2 0,0 0 2-16,3 2 2 15,-3-2-2-15,0-2 0 16,0-1 1-16,0 1 0 15,0-1 0-15,0 3 2 16,0 0-1-16,0-3-1 16,0 1-2-16,0 4 1 15,0 1 1-15,0 0 2 0,0-1-3 16,0-4 0-16,0-1 1 0,0 0 2 16,0 1-3-16,0-1 0 15,0 0 1-15,0 1 2 16,0-1-3-16,0 6 0 15,0-1 1-15,3-4 0 16,0-1-3-16,-3 3 2 0,0 0 3 16,0 3 1-16,0-1-4 15,3-2 1-15,-3 0 0 16,0 3 0-16,0-3 0 16,3 0 0-16,-3 0 0 15,0 0 2-15,0 0-3 16,3-5 0-1,-3 2 1-15,0 3 0 16,0 0 0-16,0-3 2 16,0 1-1-16,3-1 2 15,-3 0-4-15,3 1 0 16,-3-1 1-16,0 1 0 16,0 2-3-16,0 2 2 15,0 1 1-15,0-1 2 0,0 1-3 16,0 0 0-16,0-1 1 0,0-2 0 15,0 0 0-15,0 3 0 16,0-3 0-16,0-5 2 16,0 2-3-16,0 6 0 15,0-1 1-15,0-2 2 32,0 0-3-32,0 0 0 0,0 0 1 15,0-2 2-15,0-1-1 16,0 3 2-16,0 0-4 15,0 3-2-15,0-1 2 16,0 1 2-16,0 0 0 16,0-3-1-16,0 0 1 15,0 2-1-15,0 1-3 0,0-3 2 16,0 0 1-16,0 3 2 16,0-1-1-16,0-4-1 15,0-1-2-15,0 3 1 16,0 0 1-16,0 0 2 15,0 0-3-15,0 0 0 0,0 0 1 16,0 3 2-16,0-1-1 16,0-2-1-16,0 0 1 0,0 0-1 15,0 0 0-15,0 3 0 16,0 0-3-16,0-6 2 16,0 0 1-16,3 6 2 15,-3 0-3-15,3-6 0 31,-3 0 1-31,0 1 2 0,0-1-3 16,0 0 0-16,0 3 1 16,0 3 0-16,0 0 0 15,0-6 0-15,0 3 0 16,0 3 0-16,0-1 0 16,3-2 0-16,-3 0 0 15,3 0 2-15,0 0-3 0,0-2 0 16,0-1 1-16,0 0 2 15,0 1-1-15,-3-1-1 16,0 0-2-16,3 1 1 16,0-1 1-16,0 3 0 0,0 0-3 15,3 5 2-15,-3-2 1 32,3-3 2-32,-3 0-1 0,0 0-1 15,0 0 1-15,0 3-1 16,0-1-3-16,3 1 2 15,-3 0 3-15,3-1 1 16,-4-2-4-16,4 3 1 16,0 0 0-16,3-1 0 15,-3 1-3-15,0 2 2 0,0 0 1 16,0 1 2-16,0-1-1 16,-3 6-1-16,0-3 1 15,-3 5-1-15,0-3 0 16,-3 4 2-16,0-1-1 15,-6 5 2-15,3 1-4 16,-3-3 0 0,0 0 1-16,-9-1 2 15,4-1-1-15,-13-1-1 16,3-2 1-16,-9-4 1 16,6 1-1-16,1-2-1 15,2-4-2-15,3 1 1 0,3-3-1 16,6-5 0-16,0 2-33 15,9-8-15-15,3 4-29 0,12-4-13 16,-3 3-9 0</inkml:trace>
  <inkml:trace contextRef="#ctx0" brushRef="#br0" timeOffset="56369.6322">13549 4413 172 0,'-9'-5'66'0,"9"5"-36"0,6-5-57 0,-3 2 0 15,0-2-40-15,0 2-15 16</inkml:trace>
  <inkml:trace contextRef="#ctx0" brushRef="#br0" timeOffset="56538.7775">13811 4323 208 0,'-3'3'77'0,"3"-3"-42"0,0-5-41 0,0 2 12 16,6 3-6-16,-3 0 0 15,3-3-86-15,0 1-37 16,5-1 60-16,-2 3 29 0</inkml:trace>
  <inkml:trace contextRef="#ctx0" brushRef="#br0" timeOffset="59375.2561">21085 4149 184 0,'-14'2'71'0,"14"-2"-38"0,3-5-23 0,-3 2 20 16,2 1-9-16,1-1 0 15,0-2-3-15,0 0 0 32,3-1-9-32,0 1 1 0,0 0 3 15,0-1-3-15,0 4 2 16,0-1-5-16,3 0-2 16,-3 1-5-16,3-1 0 0,-3 0 0 15,3 3 0-15,-3 0 0 16,0 0 2-16,0 0 1 15,-3 6 1-15,0-4-2 0,-6 6-2 16,3 0 1-16,-9 6-1 16,3-4 0-16,-9 6 2 15,3-3-3-15,-6 3-2 16,3-3 2-16,-3 1 2 16,4-4-2-16,2 1 0 15,0-3 1 1,6 0 0-16,0-3 2 15,9 3 1-15,0-3-4 16,9 0-1-16,-3 1 1 16,5-4 2-16,-2 1 0 15,6 0-1-15,-3-3 1 0,3 0-1 16,-3 0-3-16,0 0 2 16,-3 0-30-16,0 2-14 0,-1 1-39 15,-2 5-56 1,0 0 37-16</inkml:trace>
  <inkml:trace contextRef="#ctx0" brushRef="#br0" timeOffset="60412.8071">13379 5019 204 0,'0'-24'77'0,"-3"22"-42"0,3 2-43 0,0 0 10 16,0 0-3-16,0 2 2 15,-3 6-20-15,0 6-9 16,-3 4-52-16,3 8-21 16</inkml:trace>
  <inkml:trace contextRef="#ctx0" brushRef="#br0" timeOffset="60744.9459">13382 6895 160 0,'-3'53'63'0,"3"-53"-34"0,-9 53-34 0,9-45 12 15,-3 10-77 1,0-2-29-16</inkml:trace>
  <inkml:trace contextRef="#ctx0" brushRef="#br0" timeOffset="61011.0342">13302 8877 72 0,'-3'42'27'0,"3"-42"-14"0,-6 58-46 0,6-50-8 15</inkml:trace>
  <inkml:trace contextRef="#ctx0" brushRef="#br0" timeOffset="61160.9702">13218 9718 116 0,'-3'45'44'0,"3"-45"-24"0,3 50-43 0,0-42-3 15,-3 11 3-15,0-3 5 16,0 10-11-16,0-2-4 0</inkml:trace>
  <inkml:trace contextRef="#ctx0" brushRef="#br0" timeOffset="61869.7056">21303 4331 232 0,'-18'0'88'0,"-3"21"-48"0,6 16-60 0,9-18 9 16,-3 7-24-1,-3 4-7-15,0 4-38 16,1 6-16-16</inkml:trace>
  <inkml:trace contextRef="#ctx0" brushRef="#br0" timeOffset="62001.0955">21196 5212 180 0,'5'59'68'0,"-2"-28"-36"0,-3 14-37 0,0-26 10 15,-3 10-23-15,1 11-5 16,-1 7-49-16,0 3-20 0</inkml:trace>
  <inkml:trace contextRef="#ctx0" brushRef="#br0" timeOffset="62138.2143">21127 6189 76 0,'-9'50'30'0,"6"-26"-16"0,3 21-17 0,-3-22 8 15,-3 12-4-15,0 5-1 16,-3 5-32-16,-3 0-16 31</inkml:trace>
  <inkml:trace contextRef="#ctx0" brushRef="#br0" timeOffset="62301.5198">20809 7456 244 0,'-3'34'93'0,"3"-34"-50"0,6 93-59 16,-3-80 12-16,-3 16-1 0,0-5 2 15,0 16-19-15,0-3-8 16,-3 24-40-16,0-11-18 0,-3 13 27 16,3-10 12-16</inkml:trace>
  <inkml:trace contextRef="#ctx0" brushRef="#br0" timeOffset="62601.3494">20642 10268 148 0,'0'43'55'0,"0"-43"-30"0,0 71-29 0,0-60 8 16,0 13-18-16,0-3-3 16,-6 11-42-16,0-6-16 15</inkml:trace>
  <inkml:trace contextRef="#ctx0" brushRef="#br0" timeOffset="62723.3821">20553 11287 44 0,'3'66'19'0,"-3"-66"-10"0,-3 61-13 0,3-53 2 16,-3 13-17-16,0-2-5 15</inkml:trace>
  <inkml:trace contextRef="#ctx0" brushRef="#br0" timeOffset="63714.5724">13254 10089 176 0,'-3'-14'68'0,"3"14"-36"0,-3-2-26 0,3 2 17 15,-3 2-12-15,3 1-3 32,-3 13-8-32,0-3-2 0,-6 11 1 15,0-6-7-15,0 12-2 0,0-7-76 16</inkml:trace>
  <inkml:trace contextRef="#ctx0" brushRef="#br0" timeOffset="63868.5015">13129 10769 140 0,'-15'37'52'0,"15"-37"-28"0,-9 45-28 0,9-40 10 16,-3 13-5-16,0-4-1 16,0 9-2-16,0-1-1 15,0 4-56 1,3-5-25-16</inkml:trace>
  <inkml:trace contextRef="#ctx0" brushRef="#br0" timeOffset="64015.0781">13084 11546 56 0,'-3'19'24'0,"3"-19"-12"0,0 13-14 16,0-13 6-16,0 3-30 15,0-1-9-15</inkml:trace>
  <inkml:trace contextRef="#ctx0" brushRef="#br0" timeOffset="70303.8446">12760 11004 244 0,'-6'-5'90'0,"6"5"-48"0,0 2-20 0,0-2 28 15,0 8-19-15,0 0-8 0,0 11-11 16,0-3-6-16,-6 21-3 16,3-6 0-16,-6 20 0 0,3-9-1 15,-3 8 1-15,0-7 0 16,0 2 1-16,3-6-16 15,3 4-6-15,0-6-42 16,3 2-18-16,0-7-46 16</inkml:trace>
  <inkml:trace contextRef="#ctx0" brushRef="#br0" timeOffset="70657.2821">12846 11483 236 0,'-3'-24'90'0,"3"24"-48"0,-3-21-16 15,3 16 29-15,3-9-20 31,0 4-7-31,3-9-17 0,0 3-5 16,9-2-4-16,-3 2-2 0,6-2 1 16,-3 2-1-16,3 0 2 15,-1 3-1-15,1 7-1 16,-3 1 1-16,0 8 1 16,-3-1-1-16,-3 11-1 15,0-2 3-15,-6 10 0 0,0-2 7 16,-6 5 4-16,3-3-3 15,-12 3-1-15,3-3-2 16,-12-3 2-16,3-2-5 0,-6-11-1 16,4 1-2-16,-1-6-2 15,3 0-2-15,9-11 1 32,0 1-1-32,12-12 0 15,0 4-20-15,9-6-8 0,0 6-27 16,9-6-9-16,-3 3-53 15,5-1-41 1,-5 4 66-16</inkml:trace>
  <inkml:trace contextRef="#ctx0" brushRef="#br0" timeOffset="70857.4552">13186 11179 236 0,'6'13'88'0,"-6"-13"-48"0,0 18-18 0,0-15 26 16,0 10-14-16,0 1-2 15,-6 20-17-15,3-5-6 16,-3 16-6-16,0-5-3 0,-3 21 3 15,0-11-2-15,-3 11-1 16,3-11 1 0,0 0 1-16,0-7-3 15,3-9-2-15,0-5-29 16,6-13-12-16,0-3-34 0,6-37-14 16,0 3-11-1</inkml:trace>
  <inkml:trace contextRef="#ctx0" brushRef="#br0" timeOffset="71120.6039">13215 11319 284 0,'-6'-45'107'0,"6"45"-58"0,3-27-40 0,0 22 25 0,3-5-21 16,-3 2-7-16,9 0-4 15,0 0 0-15,9 2-1 16,-3 1-1-16,6 5 1 0,-4 0-1 16,-2 5 0-16,-3 1 2 15,0 7 3-15,-3-2 2 0,-3 7 3 16,-3-2 4-16,-9 8 1 15,0-3 3-15,-12 0 3 16,3-2-7-16,-9-3-1 16,3-3-7-16,-8 0-4 15,5-2-1-15,3-9-1 16,3 1-31 0,12-14-12-16,0 1-62 15,12-9-25-15,0 3 6 16</inkml:trace>
  <inkml:trace contextRef="#ctx0" brushRef="#br0" timeOffset="71436.2286">13501 11073 328 0,'-12'-16'123'0,"12"16"-66"0,-3-34-40 16,3 20 30-16,0-7-25 16,3-5-9-16,6-3-12 15,3 2-1-15,3 3 0 16,9 1 0-16,3 4 2 0,2 6-1 15,1 2 2-15,0 6-11 16,-3 5-4 0,-4 5 3-16,-2 11 5 15,-6 11 3-15,-6-1 1 16,-3-5 0-16,-9 11 2 16,0-3 5-16,-9 13 6 15,0-5-3-15,-9 11 2 16,4-8-3-16,-4-3 2 15,3-6-6-15,0-4-1 0,0-3-22 16,0-6-8-16,3-2-58 16,4-24-25-16,-1 0-34 15</inkml:trace>
  <inkml:trace contextRef="#ctx0" brushRef="#br0" timeOffset="71604.8237">13552 11068 368 0,'6'-3'140'0,"-6"3"-76"0,18-5-57 0,-15 2 29 0,8 0-21 15,1 1-6-15,9-1-3 16,-3 0-2-16,3 1-2 16,-3-1-2-16,0-2 3 0,-1 2-33 15,-2-2-12-15,0 0-50 32,-6-3-18-32,-3-3-25 15</inkml:trace>
  <inkml:trace contextRef="#ctx0" brushRef="#br0" timeOffset="71788.9326">13707 10861 316 0,'-15'19'118'0,"6"-6"-64"0,3 19-45 0,3-14 25 0,0-2-17 16,0-3-4-16,-3 11-11 16,3-3-3-16,-9 8 0 15,3-5 2-15,0 5 4 0,0-2-20 0,0 4-9 16,0-4-105-1,0 2-69-15,0-5 80 32</inkml:trace>
  <inkml:trace contextRef="#ctx0" brushRef="#br0" timeOffset="74858.9568">20172 11187 340 0,'-3'-6'126'0,"3"6"-68"0,-3-8-41 0,3 6 33 15,0-1-19-15,0 0-5 0,0-2-13 16,0 2-6-16,9-2-4 16,-3 3 0-16,8-1 0 0,-2 3-4 31,6 0 1-31,-3 0 0 16,9 5 0-16,9 3 2 15,-13 0 1-15,-2-3-1 16,-3 9-2-16,-3-4-4 0,-9 9 0 15,0-3-3-15,-9 7 2 0,0-4 3 16,-12 7 3-16,3-2-2 16,-14-3 0-16,2-2 1 15,-12 2 0-15,6-2 2 16,1-1 3-16,5-2 0 16,6-3 2-1,3-2-2-15,9-1 2 16,3-2-2-16,18-2 0 15,-3-1-1-15,18-2 0 16,-6-1-2-16,9-4-2 16,-4-1 1-16,13-2-1 15,-6-1-18-15,11 1-5 16,-8 0-29-16,6-3-11 0,8 0-20 16,-20 3-8-16,-6 2-37 15</inkml:trace>
  <inkml:trace contextRef="#ctx0" brushRef="#br0" timeOffset="75475.2188">20740 11388 272 0,'0'8'104'0,"6"-8"-56"0,3 2-19 0,-3-2 33 16,0-2-19-16,3-1-5 15,3-2-20-15,0-3-6 16,3-5-8-16,2-6-1 0,4 0 3 31,0-4-3-31,0-1 0 0,-6 0-14 16,-3 0-8-16,-6 0 7 15,-6 3 4-15,-6 0 3 16,-9 8 4-16,-3 5 4 16,-3 8 6-16,-6 8-1 15,4 10 3-15,-1 9-4 16,3 10-2-16,0 3 4 0,12-11 4 16,0-6-1-16,6 7 3 15,0-7-4-15,6 6-1 16,0-5-6-16,9 0-1 15,-3-5-1-15,9-6-2 16,-3 0 1-16,12-10-1 16,-7-1-9-16,10-7-4 0,-6-3-22 15,3-8-10-15,5-10-40 16,-2-1-16-16,-6-2-42 16</inkml:trace>
  <inkml:trace contextRef="#ctx0" brushRef="#br0" timeOffset="76112.3219">21121 10983 304 0,'-3'-19'115'0,"6"3"-62"0,0-15-44 16,0 17 25-16,3-9-21 15,6-4-5-15,3 1-10 16,3-3-1-16,8 0 1 0,4 5 1 0,0 5 1 16,0 6 0-16,-3 5 0 15,-4 5 6-15,-2 9 6 16,-3 10 0-16,-6 7 3 0,-6 12 1 16,-6 4-1-16,-9 6-1 15,-3 0 1-15,-6-2-2 16,-6 2 0-16,1-6-10 15,-1-4-1-15,0-6-2 16,3-5 2-16,0-8-14 16,3-6-5-16,4-7-26 0,2-11-11 15,0-5-2-15,3-11-1 16,3 3 27-16,3-3 13 16,3 5 24-16,3-2 10 15,3 5 34-15,3 3 15 16,0 0-4-16,0 2 1 31,3 3-16-31,2 0-7 0,4 0-14 16,3 3-6-16,3 0-11 15,3-3-4-15,-1 0-5 16,-2 3-3-16,-6-3-34 0,-3 2-12 16,-3 4-38-16,-9 2-136 31</inkml:trace>
  <inkml:trace contextRef="#ctx0" brushRef="#br0" timeOffset="83493.1732">9709 10488 188 0,'-6'3'71'0,"6"-3"-38"0,-9-11-8 0,9 9 27 15,-6 4-17-15,3 1-7 16,-6 2-11-16,0 0-3 16,-3 9-8-16,3-1-2 0,-5 5 0 15,2-2-2-15,0 3-2 16,3-3 1-16,3 2 1 31,0-2-1-31,9 3-1 0,0-4-2 16,9 4-1-16,-3-3 2 15,9-3 2-15,-1-2 0 16,4-1-1-16,-3 1 1 16,0-1-1-16,-3 1 0 15,-6 0 2-15,0-1 1 0,-9 11 1 16,0-2-2-16,-9 10-2 15,3-3 7-15,-12-4 5 16,3-4-6-16,-9 1-3 16,6-4-2-16,-2-1-1 15,2-4-3-15,3 1 2 0,3-3-30 16,3-11-14-16,3 1-21 16,12-22-10-1,0 5-24 1</inkml:trace>
  <inkml:trace contextRef="#ctx0" brushRef="#br0" timeOffset="84445.8627">9825 10438 220 0,'-3'16'85'0,"3"-16"-46"0,0 18-21 16,0-15 23-16,0 15-21 15,0-2-6-15,0 16-5 16,0-3 1-16,0 6-5 15,0-4-1-15,0 4 2 0,0-6-3 16,0 0-2-16,0-3 0 0,0-7-1 16,0-3 0-16,3-11 0 15,0 0 0-15,0-13 0 16,0 3 0-16,3-19 0 16,0 6 0-16,3-22 0 0,0 6-3 15,3-6 2-15,0 8 1 16,5 6 2-16,-2 2-1 31,-3 5-1-31,0 4 5 0,-6 17 1 16,0 1 2-16,-6 18 0 15,0-2 0-15,-3 7 2 16,0-2-3-16,0 5-2 16,0-5-2-16,3-3 0 15,0-3-4-15,3-4-2 16,0-4-1-16,6-18 3 0,0 3-5 15,6-19 2-15,0 3 2 16,0-16 1-16,-4 5 1 16,1 3 0-16,0 5 0 15,-3 6 2-15,0 2-1 16,-3 11-1-16,0 2 3 16,-3 21 0-1,0-2-1-15,0 6 1 16,0-4-2-16,3 3 2 15,-3-2-4-15,6-1-2 16,-3-2-5-16,9-8-2 16,-3 0-22-16,2-8-9 0,-2 0-3 15,3-13 2-15,-3 0 12 16,3-17 8-16,-3 7 11 0,-3-6 6 16,0 5 6-16,-3 3 4 15,-3 2 22-15,-3 3 12 16,0 3 0-16,-3 5 1 15,0 3-9-15,0 18-4 16,0-2-9-16,0 15-1 16,0-5-6-16,0 6-1 0,0-4-6 15,3 1-3-15,0-5-3 16,0-3-1-16,0-3 2 16,6-8 2-16,0-2-20 15,3-11-7-15,0 0-7 16,3-19 0-16,-3 4 11 15,5-9 8 1,-2 5 9-16,0-4 3 16,-3 4 2-16,0 6 2 15,-3 3 21-15,-3 10 9 16,0 2-4-16,-3 14-4 16,0 0-8-16,0 19 0 15,0-6-7-15,0 8-3 16,0-5-6-16,3 0 0 0,0-3-2 0,6-5 0 15,0-3-20-15,3-8-8 16,0 0-18-16,2-20-8 16,-2 1-20-16,0-15-10 15,-3 5 0 1</inkml:trace>
  <inkml:trace contextRef="#ctx0" brushRef="#br0" timeOffset="85147.5659">10522 10086 228 0,'0'-50'88'0,"0"50"-48"0,3-3-18 15,-3 3 26-15,0 3-12 16,0-1-3-16,0 22-17 16,0-5-5-16,-3 15-7 15,0-5 2-15,-3 13 3 0,0-7-5 16,0 15 0-16,0-10-2 0,0 7 1 16,0-4-2-16,6-9 2 15,0-5-18-15,3-13-4 16,0-3-15-16,6-23-7 15,-3-1 1-15,6-15-1 0,-3 2 14 16,5-21 8-16,-2 8 12 16,0-13 4-16,3-19 16 0,-6 32 8 15,-3 8 18-15,0 5 8 16,-3 5-9-16,0 22-5 16,0 18-15-16,-3 3-4 15,0-3-6-15,0 14 0 16,0-4-5-16,0 12-2 31,0-9 0-31,3 6 1 0,-3-6-6 16,3-2-1-16,0-6-38 15,0-10-16-15,0-3 8 16,3-15 4-16,0-1 28 16,3-7 11-16,-3-1 25 15,3 0 14-15,-4 3 16 16,4 1 5-16,-3-1-12 0,3 0-4 15,0 2-17-15,3-2-6 16,0 0-8-16,3-5-2 16,0 3-1-16,3-6 1 0,-3 3-11 15,-4-6-4-15,1 3-8 16,-3-5-2-16,-3 2 7 31,-6 1 4-31,0-1 7 0,-3 9 2 16,0 2 8-16,-9 13 6 15,0 1 7-15,-2 20 3 16,-1-8-3-16,0 9 1 16,0-3-7-16,3 10-3 15,0-5-5-15,6 0-4 16,0-2 0-16,6-3-1 0,0-6-29 16,9-10-10-16,-3 0-30 15,15-19-11-15,-3 4-41 16,9-12-29-1,-7 3 69-15</inkml:trace>
  <inkml:trace contextRef="#ctx0" brushRef="#br0" timeOffset="85463.2318">10953 10253 264 0,'-6'0'101'0,"6"0"-54"0,-15 10-39 0,15-10 24 16,-6 8-16-16,0-3-3 16,-2 9 0-16,-1-4 2 15,0 6-8-15,3-3-4 0,0 1 0 0,3-4-4 16,3 1-2-16,6-1-1 31,0-4 3-31,0-1-22 0,9-2-9 16,-4-1 13-16,4-2 10 15,-3 0 9-15,-3 3 3 16,0-1 12-16,-3 6 7 16,-3-2 6-16,-6 7 6 15,0-2-8-15,-3 10-1 16,0-5-10-16,-6 5-4 0,3-3-6 15,0-2-4-15,0 0-3 16,3-5 1-16,1-3-30 16,5-8-12-16,0 0-22 15,5-14-8-15,1 1-55 16</inkml:trace>
  <inkml:trace contextRef="#ctx0" brushRef="#br0" timeOffset="85747.2932">11167 9954 232 0,'-11'-16'88'0,"11"10"-48"0,-3 4-18 16,3 2 28-16,-3 5-13 0,0 6-3 16,0 2-5-16,3 13-1 15,-3 14-15-15,0 8 5 0,0-14 5 16,0-2-6-16,0 8-2 15,0-6-6-15,-3 11-1 16,3-8-5-16,0 5 0 16,0-5-1-16,3-5-2 0,0-5-6 15,3-6-4-15,-3-5-16 16,3-14-9-16,0 1-30 16,-3-14-11-16,0 3-68 15</inkml:trace>
  <inkml:trace contextRef="#ctx0" brushRef="#br0" timeOffset="85926.0131">10920 10324 380 0,'-17'-3'143'0,"17"3"-78"0,0-8-65 0,0 6 27 16,9-3-17-16,-4-1-1 15,13 1-7-15,-3 0-2 0,6-3 0 16,-3 0-3-16,6 0 2 0,-3 0-32 0,8 3-13 15,-5-1-87 1,-3 4-69-16,-3-1 74 16</inkml:trace>
  <inkml:trace contextRef="#ctx0" brushRef="#br0" timeOffset="86678.7281">9533 11486 268 0,'-3'0'101'0,"3"0"-54"0,15-6-55 0,-12 4 16 0,9-1-8 31,-3 0 0-31,9-2-3 0,0 0 0 16,3 2 2-16,-4 0-5 0,-2 6 0 15,-3 0 5-15,-6 7 2 16,-3 1-2-16,-9 5-1 16,0 2 7-16,-9-2 6 15,4-3 15-15,-4 1 8 16,3-4-9-16,3 1-5 0,0-3-14 16,12 0-3-16,0 0-5 15,9-6 0-15,-3 1 2 16,11-3 0-16,-2 0-5 15,6-5 1-15,-3-1-38 16,3-4-16-16,-6 2-70 16</inkml:trace>
  <inkml:trace contextRef="#ctx0" brushRef="#br0" timeOffset="87111.0747">9834 11369 304 0,'-9'5'112'0,"9"-5"-60"0,-3 8-41 0,3-8 28 15,0 8-21-15,0 0-7 16,0 8-5-16,0-3 0 16,3 9-3-16,-3-4-2 0,3 3 0 15,-3 0-1-15,3-2 2 16,0-3-1-16,0-3 2 0,0-2-15 15,3-6-7-15,0 0 1 16,3-10 2-16,-3 0 5 16,3-9 5-16,0 1 3 15,0-8 2-15,-1 0 1 16,1-3 0-16,0 3-3 16,0 2 2-1,0 3 5-15,-3 6 2 16,0-1 2-16,0 11 2 15,0 0-5-15,-3 8-1 16,0 0-2-16,-3 0 1 16,0 0-4-16,3 0 0 15,0 0-1-15,3-3 0 0,0 0-25 16,9-5-9-16,-6 0-24 0,5-7-10 16,-2-1-37-1</inkml:trace>
  <inkml:trace contextRef="#ctx0" brushRef="#br0" timeOffset="87495.2733">10242 11083 260 0,'-3'3'96'0,"3"-3"-52"0,0 11-25 16,0-11 26-16,0 10-19 16,0-2-4-16,0 16-10 15,0-6 0-15,3 14-7 16,-3-5-1-16,0 7 2 0,0-5-1 15,3 3 0-15,0-6-6 16,0-2 1-16,0-3 0 0,0-5 2 16,0-3-10-16,3-10-4 15,-3 0-10-15,0-14-1 16,-3 3-1-16,-3-5-1 16,0 2 4-16,-3 4 2 15,0-1 13-15,-6 8 8 0,3 0 15 16,-3 8 7-16,0-1 3 0,0 7 1 15,0-4-9-15,3 6-4 16,3-3-11-16,6 3-2 16,0-3-2-16,6-2 0 15,0 0 0-15,3-3 2 16,-3 0-6-16,3-6 1 31,0 1-32-31,3-6-14 0,-3 3-88 16</inkml:trace>
  <inkml:trace contextRef="#ctx0" brushRef="#br0" timeOffset="88313.488">10569 11165 152 0,'3'-13'57'0,"-3"13"-30"0,12-13 1 0,-9 10 25 15,0-2-16-15,0 2-4 16,0 1-4-16,0-1-1 0,0 8-15 16,0-2-1-16,0 10-1 0,0-2-2 15,-3 18 0-15,0-5-5 16,0 13-1-16,0-5-1 15,0-1-2-15,0-4 9 16,0-3 4-16,0-6-2 0,0-5 1 31,0 1-3-31,0-14 0 16,0 0-3-16,3-14-1 16,-3 4-3-16,3-14 1 0,0 3-4 15,6-6 0-15,-3 3 1 16,9-5 0-16,-1 6-22 15,13-1-10-15,-3 3-24 16,6 7-10-16,-3 4-59 16,-1 7-31-16,-2 0 79 15</inkml:trace>
  <inkml:trace contextRef="#ctx0" brushRef="#br0" timeOffset="89113.7747">10923 11247 220 0,'-9'3'82'0,"9"-3"-44"0,-11 0-22 15,11 0 22-15,0-3-9 16,0 1 0-16,0-3-14 16,0-1-4-16,6-4-7 15,-1-1-5-15,7-7 0 0,-3 2 3 16,6 0 1-16,-3 3-1 0,0-1-2 16,-3 4-2-16,0 2 1 15,0 3 1-15,-3 7 2 16,0 1-1-16,-3 7 2 15,0 1-2-15,-6 10-1 0,0-2 1 16,-6 4 1-16,0-1 5 16,-6 1 4-16,3-1-2 15,-9-7 2-15,3-1-8 16,-2-9-2-16,2 0-1 0,3-15 0 16,3 2-7-16,6-3 0 15,0 3-13-15,6-13-4 16,0 5-12-16,9-10-4 15,0 5 1-15,6-3 1 16,-3 5 17-16,5-7 10 16,-2 2 9-1,0 3 4-15,-3 2 11 16,0 6 6-16,0 2 10 16,0 6 4-16,-3 0-4 15,0 10-1-15,0-2-2 16,0 7-1-16,-3-2-6 15,0 8-1-15,-1-3-2 0,-2 9 0 16,0-6-4-16,3-1 0 16,-3-1-7-16,0-4-1 15,-3 1-2-15,3-6-2 16,0 0-2-16,3-10-1 0,0 0 4 16,3-11 1-16,0 3 0 15,3-8-2-15,0 2-2 16,6-10 1-16,-3 5 1 0,2 6 0 31,-2 2-3-31,3 8 2 16,-3 0 3-16,-3 18 3 15,-3-2-4-15,-3 13-1 16,0-2 0-16,-3 7 0 16,0-2 4-16,0 0 2 15,-3-3 0-15,3-5-1 0,-3-3 1 16,3 1 1-16,0-4-1 15,3-7 1-15,0-1-4 16,5-15-2-16,-2 3 2 16,6-19 2-16,0 5-4 15,0-13-3-15,-3 5-6 0,3-2-2 16,-3 4-13-16,0 4-5 16,-3 2-27-16,0 3-10 15,-4 5-81 1</inkml:trace>
  <inkml:trace contextRef="#ctx0" brushRef="#br0" timeOffset="89849.0627">10227 12102 236 0,'-3'0'90'0,"3"0"-48"0,0-21-38 16,0 16 19-16,3-1-18 15,-3 1-2-15,3-3-2 16,0 3 1-16,0-8-1 15,-3 2-1-15,0-2 3 0,0 2-2 16,0-2-1-16,0 2 3 16,-3 6 2-1,0 2 4-15,-6 11 5 16,3-2-6-16,-6 4 0 16,3-2-4-16,-3 24-1 15,3-6 1-15,0 6 2 16,0-3-3-16,4 3 0 0,2-6-1 15,3-2 1-15,0-5-4 16,8-6 0-16,1-2-10 0,3-14-5 16,-3 0-23-16,6-23-10 15,-3 5-25 1,3-19-50-16,0 3 26 16</inkml:trace>
  <inkml:trace contextRef="#ctx0" brushRef="#br0" timeOffset="91170.491">10414 11642 228 0,'3'-8'88'0,"-3"8"-48"0,0 2-20 16,0-2 24-16,0 0-7 16,0 0-2-16,-3 22-8 15,0-4-5-15,-5 14-12 16,2-3-4-16,-3 13 0 0,0-7-5 16,0 4-1-16,3-4 0 15,0 20 2-15,0-7-1 0,3-11-1 0,0-5-8 16,3-1-5-16,0-4-18 15,9-32-5-15,0-1 8 16,6-7 6-16,-3 3 13 16,2-9 5-16,1 3 4 15,0-2 0-15,-3 2 13 16,0-3 8-16,-3 3 7 0,0 6 6 16,-3 2-10-16,0 0-2 15,0 3-13-15,3-3-3 16,-3 2-4-16,3-2-2 15,0 3 1-15,2-3-1 16,-2 0-7-16,3-8 0 31,-3 3-2-31,0 0 3 0,-3 2 4 16,-6 3 1-16,0 3 1 16,-6 8 0-16,0-1 2 0,-9 14 3 15,3-2 4-15,-2 12 2 16,2-5-3-16,0 16-3 15,0-5 0-15,3 8-1 16,3-6-2-16,6-15-2 0,0-4-2 16,9 9 1-16,-3 0-10 15,9-16-5-15,-3 0-14 16,2-21-6-16,1-1 1 16,0-17 4-16,-3 7 8 15,3-13 4-15,0 5 9 16,0-5 4-1,0 5 4-15,-3 1 1 16,-3 4 25-16,-4 9 13 16,1 2-3-16,-3 10 0 15,0 1-10-15,-6 16-5 16,3-3-9-16,-3 10-2 16,0-2 2-16,0 5 1 15,0-2-3-15,1 5 0 0,-1-3-7 16,3-11-3-16,0-2 1 0,0-2 0 15,0-1-2-15,5-8 2 16,1 1 1-16,3-17 0 16,0 3 0-16,9-16 0 15,-3 6-3-15,6-14 0 32,-3 6 2-32,3 2 2 0,-4 6-2 15,-2 4 0-15,-3 4 1 16,-3 15 0-16,-3 1 0 15,-6 20 0-15,0-2 0 16,-9 18 0-16,3-4 0 16,-6 9 0-16,3-7 2 15,0-3 1-15,1-2-6 0,5 4 0 16,0-2 1-16,11-18 1 16,-2-3-4-16,9-21 1 15,-3 2-9-15,9-21-4 16,-3 6 2-16,6-16 4 15,-3 5 4-15,-4-6 2 16,1 6 3-16,-3 5 1 0,-3 6 1 16,-3 7 2-16,0 4 5 15,-3 17 6-15,0 1-3 16,-3 21 0-16,0-6-2 0,-3 3 2 16,0-2-3-16,3-1 1 15,-3-2-7-15,3 0-3 31,0-3-2-31,3-5 3 0,0 0-2 16,3-8 1-16,0 0 4 16,8-16 1-16,-5 3-10 15,6-13-5-15,-3 2-8 16,3-5 0-16,-3 5 6 16,-3-3 6-16,-3 4 5 15,-9 1 4-15,0 4 0 0,-3 5 2 16,0 2 4-16,-3 14 4 15,0-1 0-15,-6 14 3 16,3 0 4-16,-3 19 1 16,0-6-2-16,3 8 2 15,0-6-8-15,3 4-4 16,0-6-4 0,3-3-3-16,3-2-4 15,6-5 0-15,0-3-18 16,9-14-6-16,-3-2-23 0,12-13-7 15,-3 2-34-15,5-28-12 16,-2 7 5 0</inkml:trace>
  <inkml:trace contextRef="#ctx0" brushRef="#br0" timeOffset="91586.4178">11361 11491 276 0,'-3'8'104'0,"3"-8"-56"0,-3 24-38 15,3-22 23-15,0 11-12 16,0-2 1-16,-3 8-2 15,0-4 0-15,-6 23-11 16,0-7 6-16,-3 1 2 0,3-3-9 0,0 0-4 16,1-5-3-16,5-5 1 15,0-4-3-15,9-7-2 16,-1 0-7-16,7-21-4 16,-3 2-3-16,6-15 0 15,-3 2 4-15,3-5 4 16,-3 3 0-1,0-3 1-15,0 5 5 16,-3 0 1-16,0 5 4 16,-3 4 1-16,-1 1 10 0,-2 12 6 15,0 2 3-15,-3 18 2 16,0-2-11-16,0 8-3 16,0-3-4-16,-3 11 1 15,0-6-4-15,3 1-2 0,0-3 0 16,0-3-1-16,0-3-7 15,6-5 0-15,-3-2-26 16,6-8-10-16,0-3-16 16,6-27-6-16,-3 3-19 15,9-15-10-15,-3 7 4 32</inkml:trace>
  <inkml:trace contextRef="#ctx0" brushRef="#br0" timeOffset="91833.6017">11766 11126 236 0,'9'-24'88'0,"-9"24"-48"0,3 0-20 0,-3 0 27 16,0 3-14-16,0-1-1 15,-3 14-10-15,0-3-4 0,-6 22-10 16,3-6 1-16,-6 21 4 0,0-8 6 0,-3 17 5 16,3-12-8-16,0 19-2 15,0-7-8-15,1-6-2 16,-1-8-2-16,9-6-2 15,0-4-8-15,9-9-3 16,0-5-10-16,5-10-1 16,-2-3-11-16,6-29-4 0,-3 5-29 15,-6-16-12-15,-3 5-45 16</inkml:trace>
  <inkml:trace contextRef="#ctx0" brushRef="#br0" timeOffset="92003.0782">11456 11470 300 0,'-18'5'112'0,"18"-5"-60"0,-3 3-41 0,3-3 26 16,3 0-22-16,-3 0-6 15,9-3-8-15,-3 0-2 16,9 1 1-16,0-1 0 0,12 0 2 16,-3 1-30-16,5-1-11 15,-5 0-66-15,3-2-63 16,-6 0 53-16</inkml:trace>
  <inkml:trace contextRef="#ctx0" brushRef="#br0" timeOffset="95736.0534">9516 2027 220 0,'-9'-21'82'0,"9"21"-44"0,-3-8-16 0,3 5 28 16,0 3-26 0,0 0-10-16,3 8-3 15,0-3 0-15,3 22-6 16,-4-9-1-16,4 27 0 0,0-8-2 15,0 21-2-15,0-7 1 0,-3 17 1 16,-3-9-1-16,3 9-1 16,0-9 1-16,0 2-1 15,-3-11-3-15,3 0 0 16,0-13-36-16,6-5-16 0,-3-6-54 16,9-18-36-1,-3 0 63-15</inkml:trace>
  <inkml:trace contextRef="#ctx0" brushRef="#br0" timeOffset="97991.9899">9891 2379 180 0,'-15'-14'68'0,"15"14"-36"0,-18-10-9 0,18 7 26 16,-6 3-16-16,3 0-4 15,-3 8-6-15,0 3 0 0,-6 7-13 16,0 1-6-16,-3 10 0 0,3-8-1 16,0 13 3-16,1-2-3 15,-1 5 0-15,3-5-1 16,3-3-2-16,3 0 1 16,6-8-1-16,0-5 0 15,6-8 0-15,-3-3 0 0,3-15 2 16,-1 2-1-16,4-16 2 0,-3 0-4 15,3-13-2-15,-3 5 2 16,0-2 2-16,0 5 0 16,-3 8-1-16,0-3 3 15,-3 16 0-15,0 3-1 16,-3 10-2-16,0 3 3 31,0 8 2-31,0-3-2 0,0 11-2 16,0-8 0-16,0 5 1 15,0-3-3-15,3 1 0 16,0-3-8-16,6-8-4 16,-3 0-18-16,6-11-7 15,-3-5 2-15,8-8 2 0,-2 3 14 16,3-8 10-16,-3 5 6 16,0-5 5-16,-3 2 6 15,0 6 6-15,-3 0 8 16,-3 13 5-16,0 0-8 15,-6 3-3-15,0 2-8 16,0 5-3-16,0 1 2 0,-3 5 1 16,0-3-3-1,3 3-3-15,0-8 0 16,3 0-1-16,-3 0 0 16,3-8 2-16,0 0-1 15,5-8-1-15,1 0 1 16,6-5-1-16,-3 2 0 15,6-10 2-15,-3 2-3 16,3-7-2-16,-3 5-12 0,0-6-5 16,-4 3 11-16,1 9 6 15,-3-4 1-15,0 6-1 16,0 0 2-16,-3 2 2 16,0 3-2-16,-3 3 0 15,0 0 5-15,-3-1 5 0,0 4 4 31,-6 15 4-31,3-3-3 0,-6 12 0 16,0-7-2-16,0 7 0 16,0-9-4-16,0 3 0 15,3-3-7-15,4 3-1 16,-1-8 0-16,6 0 0 16,-1 0 0-16,7-6 0 15,-3 1 2-15,3-8 1 0,-3-1-4 16,3-12-1-16,-3 2 3 15,3-5 1-15,-3 0-3 16,3-1 1-16,-3 7 0 16,0-1 2-16,0 2-3 15,-3 7 0-15,0-1 1 16,0 16 2-16,0-1-3 0,-3 25 0 16,0-5 3-16,-3 18 1 15,0-11-1-15,0 27-2 16,0-11-2-16,-6 11 1 15,3-5 1-15,-6-1 0 16,3-7 2-16,-3-6 3 0,3-5-4 31,0-10-1-31,0-4-2 16,0-20 0-16,1 0-3 16,2-22 1-16,3 3 2 15,3-21 1-15,0 6-2 0,6-12 0 16,0 6-1-1,5-5 3-15,-2 5 0 0,6 5 1 16,-3 3-3-16,6-3 2 0,-3 6 1 16,3-3 0-16,-3 5 0 15,8-8 0-15,-2 8 0 16,0 6 2-16,-3-3-1 16,0 5 2-16,-3-3-2 15,-3 3 2-15,0 3-2 16,-7 5 2-16,-2 0 0 0,-9 11 1 15,1-3-2-15,-4 18 1 16,0-2 2-16,0 11 2 16,0-9-3-16,0 9-1 15,3-6-1-15,3 0-2 16,3-2 1-16,6-4 1 0,0 4-3 31,12-16 0-31,-3 2-8 16,8-5-4-16,-2-5-15 15,6-14-8-15,-3 6 0 16,0-19-1-16,-3 8 21 16,-1-2 8-16,-2-3 7 15,-3 5 3-15,-3 3 3 0,-6 2 4 16,0 3 22-16,-3 8 10 0,0 0-2 16,-3 8 0-16,0-5-7 15,0 13-2-15,0 0-6 16,-3-3-1-16,0 1-12 15,0 4-4-15,0-2-5 16,6 3-2-16,0-1-2 16,3-2 1-1,0 0-1-15,6-5 0 16,0-1 2-16,3-2 2 16,-1 0-6-16,4-2 1 15,-3-1 1-15,0 11 1 16,-3-3 1-16,-12 3 2 15,0 0-1-15,-9 11 2 16,0-3-2-16,-6 5 2 0,3-3-2 16,-3 4-1-16,3-4 1 15,1-2-1-15,2-3-3 16,6-5 2-16,0 0-19 16,6-13-9-16,0-1-16 15,9-23-7-15,-1 6-12 0,13-15-3 16,-3 7 15-16,6-14 8 0,-3 8 26 15,2-11 10-15,16-29 7 16,-9 6 1-16,-6 10 26 16,-6 11 12-16,-1 10 6 15,-2 6 3-15,-6 10-6 16,-6 11-1-16,3 13-11 31,-6 13-3-31,0-5-4 0,-9 26-2 16,3-2-4-16,-12 16 0 15,3-9 0-15,-6 25-1 16,4-9 1-16,-7 11 0 16,3-13-11-16,9 0-2 15,0-8-3-15,6-8 0 16,0-5-7-16,12-13-3 0,0-4-3 16,6-17-2-16,-3 2-1 15,0-21 2-15,-4 5 3 16,-8-11 2-16,0 9 8 15,-23-3 5-15,2 5 9 16,-12 8 6-16,3 0 11 0,4 8 3 31,2 0-2-31,3 0 1 0,3 0-20 16,9 0-7-16,3 0-2 16,21-13 0-16,-3 2-1 15,24-2 1-15,-7 2-4 16,7-7 0-16,-3 5 3 15,3-11 1-15,-4 5-1 16,1-2 1-16,-3 3-15 0,-3-1-7 16,-4 3-1-16,-2 3 1 15,-6 2-13-15,-6 3-7 16,0 3-15-16,-6 5-3 16,0 0-14-16,-3 5-5 15,0-5-52-15</inkml:trace>
  <inkml:trace contextRef="#ctx0" brushRef="#br0" timeOffset="103842.0634">9792 3540 296 0,'-32'-34'112'0,"32"34"-60"0,-21-11-39 16,18 9 30-16,-3-6-20 15,0 0-4-15,3-6-12 16,0 4-3-16,9-3-2 16,0-1-4-16,9 1 1 0,-3 3 1 15,2-1 0-15,-2 3-3 16,6 0 0-16,-3 3 6 0,0 2 3 15,-3 3-1-15,-3 8 0 16,-3 0-3-16,-6 8 1 16,0 0-2-16,-6 10 2 15,3-2-2-15,-6 10-1 16,0-4 1-16,-6-7 1 16,3-1 8-1,0-4 3-15,0-2-4 16,6-3-3-16,1-2-8 15,7-9-3-15,1 1 2 16,3-3 1-16,0 0 2 16,6-3 2-16,0 1-1 15,9-9 2-15,-3 1-29 0,15-6-11 16,-7 2-75-16,10-1-32 0,-6 1 22 16</inkml:trace>
  <inkml:trace contextRef="#ctx0" brushRef="#br0" timeOffset="104859.8387">10078 3318 168 0,'-9'-3'63'0,"9"3"-34"0,0-8-8 16,0 6 25-16,3 2-22 16,0 0-5-16,6-3-10 15,0 3-1-15,6 0-5 16,-3 0 3-16,3-3 0 0,-3 3 0 31,-1 6-1-31,1-1-1 0,-3 6 2 16,0-1 6-16,-3 11 2 15,-3-7-5-15,-3 4-3 16,0-2 1-16,-3 2 0 16,0-2 3-16,-3 0 1 15,0-3-5-15,0 1-4 0,0-4-4 16,6-4 1-16,0-6-1 15,6-6 0-15,-3 1 4 16,6-8 1-16,-3-1-4 16,9-7-1-16,-3 5 1 0,6-7 0 15,-3 1 1-15,3 1 0 16,-4 3 0-16,1 7 0 16,-3 3 0-1,-6 8 2-15,0 0-1 16,-6 11 2-16,0-3 4 15,-3 10 4-15,0-2-2 16,-3 5 0-16,3-7-10 16,0 4-4-16,0-2 5 15,3-3 1-15,0 0-21 16,6-7-9-16,0-4-21 0,12-7-9 16,-3 0-34-1,9-16-40-15,-3 5 44 16</inkml:trace>
  <inkml:trace contextRef="#ctx0" brushRef="#br0" timeOffset="105262.1342">10620 2995 212 0,'0'-10'79'0,"0"10"-42"0,0 10-23 15,0-10 20-15,0 11-6 16,0-3-2-16,-3 18-8 0,3-5-3 16,-6 16-9-16,0-5 3 0,0 2 3 15,0-4-4-15,0 1-2 16,3-4-3-16,0-3-3 31,3-1-2-31,3-9 1 0,0-1-1 16,3-11 0-16,-3 1-3 15,0-8 1-15,0 0 0 16,-3-9 2-16,0 4 1 16,-6-1 3-16,0-2-1 15,-6 10 2-15,3 1 2 16,-6 7 2-16,3 3 3 0,1 2 4 15,-1 1-8-15,3 8-3 16,0-4-2-16,6 4 1 16,0-3-3-16,9 2 0 0,0-7 1 15,6-3 0-15,-3 0 0 16,5-6 0-16,-2 1-29 31,3-6-10-31,-3 1-16 0,3-6-4 16,0 3-54-1</inkml:trace>
  <inkml:trace contextRef="#ctx0" brushRef="#br0" timeOffset="105820.9971">10914 3135 212 0,'-5'-16'82'0,"5"16"-44"0,-3-10-22 0,3 10 24 15,0-5-17-15,0 2-4 16,3 0-1-16,0 1 0 16,-1 2-9-16,1 0 1 0,0 8 3 0,0 0-5 15,-3 15 0-15,0-2-4 31,-3 6-3-31,0-3 0 16,-2 8 1-16,2-6 3 16,-3 8 2-16,0-7-1 15,0-1-1-15,0-7-3 0,0-1-2 16,3-4 3-16,0-7 2 16,0 1 2-16,3-13 1 15,0 0-2-15,6-11 1 0,0 3-9 16,3-11-3-16,0 5 3 15,5-10 0-15,-2 5-14 16,3 1-4-16,-3 4-21 16,3 6-9-16,-3 2-20 15,0 6-8-15,-3-3-24 32</inkml:trace>
  <inkml:trace contextRef="#ctx0" brushRef="#br0" timeOffset="106652.068">11045 3199 244 0,'-8'2'93'0,"8"-2"-50"0,-3-5-28 15,3 3 24-15,0-4-12 16,0 1-3-16,0-3-14 16,0 0-4-16,3-5-4 15,-3 5-2-15,5-8 1 0,1 5-1 0,6 1 0 16,-6 2 2-16,3 3 1 16,0-1-1-16,0 4 1 15,0 2-4-15,0 5 0 16,-3-2 1-16,-3 13 2 15,0-3-1-15,-3 8 2 16,0-3-2-16,-6 6-1 0,0-5 5 16,-3-1 1-16,0-2 2 15,0-5 0-15,0-1-4 16,0-10-3-16,3 0 0 16,-3-13-1-16,3 0 0 15,3-11 0-15,1 3-3 16,2-6 0-1,0 9 2-15,5-14 0 16,-2 8-2-16,9-2 0 0,-3 5 4 16,3 2 1-16,-3 3 0 15,6 3-2-15,-3 0 1 16,3 5-1-16,-3 3 4 16,0 7 2-16,-3 1 2 15,-1 10 2-15,-2-2 4 0,0 5 3 16,-3-3-9-16,0 5-2 15,0-2-2-15,0 5 0 16,0-2-2-16,0-1 1 16,0-2-2-16,3-5-1 15,-3-3 1-15,6-8 1 16,-3 0 1 0,6-8 3-16,-3-3-5 15,3-7-1-15,-3 2-2 16,6-11-2-16,-4 6 5 15,4-3 1-15,-3 3 0 16,0 3-2-16,0 2-2 16,-3 5 1-16,0 3 3 15,0 8 1-15,-3 0-1 0,0 14-2 16,0-1 1-16,-3 11-1 0,0-8-3 16,0 10 2-16,0-2 3 15,0-3 1-15,0 0-4 16,0-5 1-16,-3 0 2 15,3-11 3-15,0 0-2 16,-1-15 0-16,1-1-1 0,0-7-2 16,0 2 1-16,3-11 1 15,0 6-3-15,0-8 0 16,0 5-4-16,-3 1-1 16,0 1-13-16,-3 1-5 15,0 3-23-15,-6 4-7 16,0 1-38-1,-12 5-16-15,4 3-5 16</inkml:trace>
  <inkml:trace contextRef="#ctx0" brushRef="#br0" timeOffset="109521.9246">9810 4228 296 0,'-9'5'112'0,"9"-5"-60"0,-6 3-61 15,6-3 20-15,0-3-10 16,0 3-1-16,3-8-2 15,0 3 1-15,3-13 1 16,-3 2 0-16,6-8 2 0,0 3-1 0,0-11 2 16,0 6-2-16,-3 2 2 15,0 3-4-15,-6 5 0 0,0 2 3 16,-3 20 1-16,0-1 3 16,-3 16 3-16,0-5-2 15,0 11 1-15,0-4-3 31,3 6 0-31,0-5-3 16,3 5 1-16,0-2-4 0,3-3 0 16,0-3 1-16,3-8 0 15,0-2-11-15,6-9-3 16,0 1-15-16,9-19-4 16,-4 3 1-16,10-30 3 15,-3 6 2-15,6-18 3 0,0 7 13 16,-4-5 6-16,-2 8 4 15,-3-5 3-15,-3 5 12 16,-3 8 8-16,0 5 13 16,-6 16 6-16,0 3-18 15,-7 11-6-15,1 2-4 16,-3 18-1 0,0-2-4-16,-3 26-3 15,1-7-5-15,-4 12 0 0,0-10 0 16,0 8 2-16,0-8-1 15,3-2-1-15,0-6-2 16,6-11-1-16,0-2-25 16,6-18-9-16,0-1 10 15,2-21 5-15,1 6 14 16,0-1 7-16,-3 3 1 0,3-5 0 16,-3 5 12-16,0 3 6 15,0 2 0-15,0 1 1 16,0 2-10-16,3-5-3 15,-3 2-4-15,5-2-2 16,-2 2 3-16,6-5 0 0,-3 3-1 16,3-8-2-16,-3 5-2 15,-3-2-1-15,0 2-3 16,-6 0-1-16,0 3 4 16,-12 7 1-16,0 1 4 15,-6 13 1-15,3-3 7 31,-3 14 6-31,3-3-2 0,-3 21 2 16,3-3-3-16,0 3 2 0,0-5-8 16,6 2-4-16,0-5-2 15,6 0-1-15,0-5-3 16,6-8 2-16,-3 0-19 16,12-16-7-16,0 0-15 15,6-16-6-15,-6 3-5 0,5-21 0 16,-5 4 20-16,3-9 12 15,-3 4 13-15,3 1 5 16,-3 5 22-16,-3 0 12 16,-4 5 18-16,-2 5 7 15,0 4-15-15,-3 9-7 16,-3 1-8 0,-3 13-5-16,0 0-5 15,0 10-2-15,0-2-2 16,-3 19 0-16,0-4 0 15,-3-2 2-15,0-5-5 16,0 0-3-16,3-5-6 16,3-4 0-16,0-1-2 15,3-9-2-15,0 0 0 0,6-21 0 0,0 3 0 16,0-11 0-16,0 3 0 16,3-8 3-16,-3 3-2 15,6-6 1-15,-3 5 4 16,0 4 1-16,0 4-1 15,-4 3 1-15,-2 3-2 16,-3 13-1-16,0 0 3 16,-3 11 0-16,0-1 3 0,-3 6 1 15,0-3-3 1,0 8-1-16,0-2-3 0,1 2-1 16,2-5-1-16,0-8 0 15,0 0 2-15,5-13 0 31,1-1-7-31,6-10 0 0,-3 3-2 16,12-19 1-16,-3 9 5 16,3-4 1-16,-3 6 2 15,2-3 0-15,-2 3 0 16,-3 5 2-16,-3 3-1 16,-3 10-1-16,0 1 1 15,-6 7 1-15,0 0-3 0,-3 11 0 16,0-3 1-16,0 6 0 0,0-3-3 15,3 0 2-15,0-3 1 16,0-3 0-16,0-2-22 16,3-2-10-16,0-1-4 15,3-8-1-15,-3 3 12 32,3-8 5-32,-1 0 12 15,1-2 4-15,-3 2 4 0,0-3 0 16,0 3 17-16,0 0 9 15,0 3-7-15,0-3-3 16,0 3-7-16,3 0-1 16,0-1-5-16,0-4 0 15,-3 2-1-15,0-13 1 0,0 2-2 16,0-2-1-16,0 2 3 16,-3 1 0-16,0 2-1 15,0 3 1-15,-3 2 0 16,0 9 1-16,0-1-5 15,-3 16-1-15,0-2 9 16,-3 7 5-16,0-2-5 0,0 11-2 16,0-4-1-16,0 4 2 15,3-3-3-15,0-1-2 0,0-1-3 16,3-9 1-16,0-3-6 16,6-2-3-16,0-2-16 15,0-9-7-15,0 0-9 31,3-10-1-31,0 0 14 16,3-8 7-16,-4 2 14 0,7-5 4 16,-6 3 8-16,3-3 2 15,-3 3 22-15,0 5 9 16,-3 3-6-16,0 16-1 16,-3-3-11-16,-3 10-4 15,0 1-2-15,-3 10 1 0,0-5-1 16,0 8 0-16,0-3 1 15,0 0 4-15,0-2-12 16,0-3-4-16,3-3-3 16,3-5-1-16,0 0-3 15,6-11-1-15,-3 0-4 16,12-15 1 0,-3 2 0-16,5-8 1 15,-2 6 5-15,6-19 1 16,-3 8 2-16,0-3 0 0,-3 3-3 15,0 5 2-15,-4 3 3 16,1 5 1-16,-3 3-1 16,-3 18 1-16,-3-2 4 15,-3 18 4-15,0-3-4 0,-3 9 1 16,0-6-3-16,0 8 0 16,0-5-3-16,0 0 1 15,0-3-9-15,6-5-1 16,0-3-20-16,3-8-8 15,0-2-11-15,3-11-4 16,-3 0-5-16,6-21-4 0,-1 5 13 16,4-18 7-16,-3 7 23 15,12-12 9-15,-6 7 30 16,6 0 12-16,-7 9 9 16,1-7 3-16,-3 9-3 15,-6 6-3-15,-3 1-5 31,0 12-2-31,-3 2-13 0,-6 16-5 16,0 0-5-16,-3 13-2 16,0-5 1-16,-6 23 4 15,0-1 3-15,0 1 2 16,0-2-8-16,3 8-2 16,0-8-1-16,3-2 0 15,0-4-7-15,9-4 0 0,-3-3-3 0,6-11-2 16,-3-3-4-16,3-12-2 15,0 2-13-15,0-11-5 16,-3 3-16-16,-6-5-7 16,0 3-4-16,-12-9 1 15,0 3 28-15,-9 0 12 32,3 0 32-32,-3 3 15 0,4 3 17 15,-1-1 6-15,0 3-7 16,3 0-3-16,3 3-20 15,6-3-7-15,0 0-8 16,6 0 0-16,0 3-2 16,12-3 0-16,-3 0-5 15,15-3-3-15,-3 3 0 0,8-2-1 16,-5 2 0-16,6 0 2 16,-6 0-19-16,0 0-8 15,-3 3-27-15,-4-1-12 16,-2 1-76-1,-3-3-52-15,-3 0 85 16</inkml:trace>
  <inkml:trace contextRef="#ctx0" brushRef="#br0" timeOffset="132026.6728">880 1892 304 0,'-2'0'112'0,"2"0"-60"0,8 0-61 0,-5 0 20 16,6 0-10-16,-3 0 2 15,3 0-2-15,0-6 2 16,6 4-2-16,0-6-1 0,12 0 1 16,-9 3-1-16,8-3 0 15,-5 0-18 1,6 0-5-16,-12-3-35 15,0 9-13-15,0-1-34 16</inkml:trace>
  <inkml:trace contextRef="#ctx0" brushRef="#br0" timeOffset="133112.0309">946 1953 220 0,'-3'-8'82'0,"3"8"-44"0,0-3-33 15,0-2 19 1,0 5-2-16,0 0 2 16,0 5-5-16,0-5-1 15,-3 16-10-15,3-8-1 0,-6 16 3 16,0-6 3-16,-3 17 4 15,3-9-5-15,-3 16-2 16,0-7-1-16,-3 20-1 16,7-7-2-16,-7 18-1 0,0-10-1 15,-6 23 2-15,6-10-1 16,-6 26 0-16,3-18-1 16,-3 31 0-16,0-12 2 0,-5 28 1 15,-13 96 1-15,18-99 2 16,6-20-3-16,-3 28 1 15,-3-17-5-15,4 33-2 0,2-21 0 16,0 33-1 0,0-25 0-16,-3 37 2 0,-9 154-1 15,-3-43-1-15,7-26-2 16,-1-15 1-16,3-15 3 16,12-94 3-16,-3-24-4 31,-3 42-3-31,0-24 1 0,3 38 0 15,0-22 1-15,0 24 0 16,3-24 0-16,0 30 0 16,0-22-3-16,4 26 2 15,-1-25 1-15,0 20 2 16,0-21-1-16,3 19-1 16,0-27 1-16,0 16-1 0,0-21 0 15,6 13 2-15,-3-21-3 0,2 6 0 16,1-22 3-1,3 13 1-15,0-21-4 0,0 11-1 16,-3-19 1-16,3 8 0 16,0-13 1-16,-3 16 0 31,0-19 0-31,0 9 2 0,-3-17-1 16,0 14-1-1,-3-17 1-15,3 12-1 0,0-12-3 16,0 7 0-16,0-12 4 15,0 11 1-15,0-11-3 16,0 9 1-16,0-14 0 16,0 8 0-16,0-10 0 0,3 7 0 15,-1-13 0-15,1 14 2 16,0-14-1-16,0 5-1 16,-3-10-2-16,3 5 1 15,-3-10 1-15,6 5 0 16,-6-8 0-16,3 5 2 15,0-2-3-15,0-1-2 0,-3-7 2 16,3 2 0-16,0-7 1 16,3 5 2-16,-3-9-3 15,3 4 0-15,0-6-1 0,0 0-2 16,0-5 3-16,11 0 2 16,-5-3 0-16,0 0-1 31,3-5 1-31,3 2 1 0,-3-2-3 15,8 0 0 1,-8-3-1-16,6 0 0 0,-3 1 2 16,3-4 0-16,0-2-3 15,-4 0 2-15,1 0-12 16,6-3-5-16,0-2-28 16,0-3-10-16,-4 0-94 15</inkml:trace>
  <inkml:trace contextRef="#ctx0" brushRef="#br0" timeOffset="140499.2242">12697 12414 192 0,'-8'-2'74'0,"8"2"-40"0,0-11-9 0,0 6 25 0,2 2-3 0,-2 0-1 16,3 1-1-16,-3 2 1 16,3 0-25-16,0 0 6 0,-3 8 3 31,0 5-5-31,0 11 0 15,0-3-12-15,-6 19-3 0,1-9-4 16,-1 14-1-16,0-5-3 16,0 2-2-16,0 19-2 15,3-24 1-15,0-2-6 16,3-6-3-16,0-5-32 16,0-6-15-16,0-2-30 15,6-16-11-15,6-11-42 16</inkml:trace>
  <inkml:trace contextRef="#ctx0" brushRef="#br0" timeOffset="140762.0888">12977 12412 220 0,'6'-6'82'0,"-6"6"-44"15,6-5-5-15,-3 2 33 0,0 3-12 0,-3 0-4 16,0 0-9-16,0 0-3 15,3 8-21-15,0 0 3 0,0 11 3 16,0-3-8-16,-3 15-1 16,0-4-4-16,-3 7-1 15,0-5-8-15,-3 11 0 32,0-6-3-32,0 3 0 0,3-5-5 15,0 3 0-15,0-4-35 16,0-2-14-16,3-5-55 15,0-8-24-15</inkml:trace>
  <inkml:trace contextRef="#ctx0" brushRef="#br0" timeOffset="141061.7167">13239 12539 364 0,'-3'0'137'0,"3"0"-74"0,-3 34-62 0,3-29 27 16,0 11-10-16,0-3 1 16,-9 22-6-16,3-6 0 15,-3 29-8-15,0-5-3 0,-5 13 1 16,5-10-4-16,0 5 0 15,-3 26 1-15,6-34 0 0,0-8-14 16,3-6-5-16,0-4-50 16,3-14-20-16,0-2-64 15</inkml:trace>
  <inkml:trace contextRef="#ctx0" brushRef="#br0" timeOffset="141398.7343">13251 12668 328 0,'-3'-13'123'0,"3"13"-66"0,12-8-58 0,-9 5 25 15,6-2-14-15,0 3-3 0,6-4-4 32,0 4 0-32,2-4-2 0,1 4-1 15,0 7 1-15,-3-2-1 0,0 7 2 16,-3-2 8-16,-3 8 3 15,-3-3 2-15,0 8 1 16,-3-2-2-16,-6 7 1 16,3-4-4-16,-12 4 1 15,3-5-3-15,-15-2 0 0,3-3-5 16,-12-1-3-16,7-1-3 16,-4-6-1-16,3 0-34 15,6-8-12-15,3 0-88 16,7-14-78-1,-4-4 72-15</inkml:trace>
  <inkml:trace contextRef="#ctx0" brushRef="#br0" timeOffset="142061.588">13573 12496 264 0,'-15'-5'99'0,"15"5"-54"0,-3-34-37 0,3 20 21 15,0 1-9-15,0 3 1 0,3-9-3 16,6-10 0-16,3 8-9 15,-4 2-3-15,7-10-2 0,6-11-2 16,-6 17-2-16,0 1-2 16,3 1 1-16,6 0 1 15,-7 11 2-15,-2-1 8 16,3 14 3 0,-3-3 0-16,-3 13 2 15,3 13-2-15,-6-5 2 16,0-2-4-16,-3 10-1 15,0 19 7-15,-3-9 6 16,0-7-14-16,-6 10-7 16,0-7 2-16,-6-1 4 15,0-5-4-15,-6-5 0 0,-9 5-2 16,6-13-2-16,0-3-19 0,-8-10-10 16,2 0-29-16,-3-14-14 15,6 3 1-15,3-5 1 16,3 0 30-16,3-3 16 15,4 3 13-15,5-3 7 16,0-5 34 0,6 7 16-16,0 4 4 15,8-1 0-15,1 3-10 16,6 0-2-16,0 0-13 16,6 0-3-16,9 0-13 15,-15 3-3-15,-1 0-4 16,1 0-2-16,3-1-6 15,-9 4-1-15,-3-1-43 0,0-2-19 16,-6-3-82 0,-6 0-40-16,-3 0 94 15</inkml:trace>
  <inkml:trace contextRef="#ctx0" brushRef="#br0" timeOffset="142230.8479">13727 12308 232 0,'-3'0'88'0,"3"0"-48"0,-3 3-14 0,3-3 31 16,0 3-19-16,0-1-4 15,0 9-14-15,-3 7-5 16,0-2-8-16,3-2-5 0,-3 7 1 16,0-3-4-16,-2 3-2 15,2-2-18-15,0 5-9 32,0-6-70-32,-3 1-30 0,-3 2 18 15</inkml:trace>
  <inkml:trace contextRef="#ctx0" brushRef="#br0" timeOffset="146087.4945">973 12189 224 0,'-6'-2'85'0,"6"-1"-46"0,-3 3-17 0,3 0 28 15,0 3-17-15,0-1-4 16,-3-2-11-16,-6 6-3 15,3 4-9-15,0-2-2 0,-3 3 0 16,-9 10 0-16,0 3 0 16,1 5 0-16,-1 3 2 0,-3-3 1 15,9-3 1-15,3-5-4 16,3 0-1-16,0 9-1 16,6-9-2-16,0-3 1 15,9-7 1-15,3-1-3 0,3-4-2 16,3-4 2-16,-3 1 0 15,-7-3 1-15,1 3 0 16,0-3 2-16,-6 8 10 16,0 2 4-16,-6 3-3 15,0 6-3-15,-3-1-1 16,-3-2-1-16,1 0-4 16,-7 3-3-16,-3-1-3 31,3 1 1-31,3 2-1 0,3 0 0 15,3 0 0-15,3 0 0 16,6-5 2-16,0-2 0 16,3-1 0-16,3-3 0 15,0 1 0-15,0 2 0 16,0 0 8-16,3 6 7 16,-6 5 2-16,0 2-1 0,-3 3-6 15,0 0-2-15,-3 1-2 16,0 1 1-16,0 4-6 15,2-4-1-15,1-1 0 16,3-7 0-16,3-2-3 0,0-2 0 16,0-6-9-16,0 0-3 31,3-2-30-31,0 0-12 16,9-3-88-1</inkml:trace>
  <inkml:trace contextRef="#ctx0" brushRef="#br0" timeOffset="201105.3445">19820 12496 324 0,'6'-8'121'0,"-6"8"-66"0,6-5-29 0,-3 2 36 0,0 3-13 16,0 0-2-16,-3 14-17 15,0-1-7-15,-6 16-13 31,3-3-4-31,-9 22 0 0,0-6-5 0,-8 22-1 16,2-6-2-16,-3 8 0 16,3-10-20-16,3 5-8 15,0-11-34-15,9-2-11 16,0-9-58 0,15-10-67-16,-3-5 65 15</inkml:trace>
  <inkml:trace contextRef="#ctx0" brushRef="#br0" timeOffset="201452.9196">19942 12930 356 0,'-3'-13'134'0,"3"13"-72"0,6-34-48 0,-3 28 33 0,3-7-24 16,0 2-7-16,9-7-8 16,0 2-3-16,12-2-3 0,-3 2-2 0,8-3 1 15,-5 6-4-15,6 2 2 16,-6 3 1-16,-1 6 0 15,-2-1 0-15,0 11 2 16,-3 0 3-16,-6 13 2 16,-3 0 10-16,-6 14 4 15,0-6 4 1,-15 11 2-16,3-6 1 16,-15 3 2-16,3-5-12 15,-15-1-3-15,7-4-7 16,-10-9 0-16,6-2-10 15,-3-13-3-15,4-3-8 16,5-19-3-16,3 4-26 16,9-25-11-16,3 5-25 0,15-12-11 15,0 7-89 1,21 3-44-16,-3 5 114 16</inkml:trace>
  <inkml:trace contextRef="#ctx0" brushRef="#br0" timeOffset="201853.2812">20451 12827 428 0,'12'0'159'0,"-12"0"-86"0,30-11-72 0,-24 9 32 16,9-6-22-16,-3 0-6 16,9-8-3-16,-3 0-2 31,5-8 0-31,-2 6-3 0,0-9 0 0,-3 6-1 15,0 0 0-15,-6 3 3 16,-6 2 2-16,-3 2 0 16,-12 9 2-16,3 0 2 15,-18 18 2-15,6-2 8 16,-12 18 2-16,6-3 0 16,-2 22 0-16,5-8-3 0,3 12-1 15,3-9-5-15,6-1-3 16,3-8-2-16,15-2 0 15,0-3-7-15,12-7 1 16,-3-4-6-16,9-7 1 0,-4-1-14 16,4-15-3-16,-3 0-20 31,6-17-9-31,-7 7-48 0,7-20-20 16,-3 6-29-1</inkml:trace>
  <inkml:trace contextRef="#ctx0" brushRef="#br0" timeOffset="202368.7158">20928 12488 412 0,'-39'-2'154'0,"39"2"-84"0,-15-27-86 15,15 22 23-15,0-8-3 16,0 2 7-16,9-13-5 15,0 6-3-15,12-11-2 0,14-16-1 0,4 5 0 16,-3 8 0-16,0 6 0 16,-4 10 0-16,1 8 0 15,-3 8-3-15,0 8 2 16,-4 5 5-16,-11 0 5 0,-3-2 4 16,-9 15 2-16,-3-2-2 31,-6 16 2-31,3-6-2 0,-9 9 0 15,0-6-5-15,-5 2 0 16,2-4-10-16,-9-3 0 16,3-6-18-16,-9-7-4 15,6-4-19-15,-8-12-5 16,2-3-21-16,3-13-7 16,3 2 25-16,9-7 13 0,4 2 29 15,11-3 15-15,0 3 45 16,6 1 19-16,-1 1 0 15,10 1-2-15,-3 3-19 16,9 2-5-16,-3 0-16 16,3 2-6-16,-3 1-14 15,3 0-6 1,-4 2-21-16,1-2-8 16,-3 2-41-16,0-2-19 15,-3 2-100 1</inkml:trace>
  <inkml:trace contextRef="#ctx0" brushRef="#br0" timeOffset="209238.9071">3848 12189 336 0,'0'3'0'0,"3"5"16"16,0-3 0-16,-3 11 9 15,0 11 2-15,0 12-12 16,0 27-4-16,0 16-7 15,-3 14-1-15,-3 15 3 16,-3 3-5-16,0-3-1 16,3-8 0-16,0-13 2 15,3-13-1-15,0-17-1 16,0-12-24-16,3-14-9 16,3-15-32-16,0-16-13 15,0-22-14 1</inkml:trace>
  <inkml:trace contextRef="#ctx0" brushRef="#br0">3759 12218 240 0,'-27'0'90'0,"27"0"-48"0,0 0-51 16,0 0 23 0,3-2 1-16,0-1-8 0,3 1-1 15,0-1-4-15,0 0 1 0,3 1 2 16,3-1 2-16,3-2 3 16,2-1-1-16,4-2 0 15,9 0-3-15,6 1-1 0,2-1-3 16,4-3 1-16,-3 3-4 15,-3-5 0-15,2 2 1 16,4 1 2-16,6-4 3 16,5 4 4-1,1-1-4-15,5-2-1 16,-8 2-2-16,-4 4 1 16,4-1-2-16,6 0-1 15,2 0 1-15,7 0-1 16,-4 0 0-16,-8 3 0 15,-4-1 0-15,1 1 0 16,2 0 0-16,7-1 0 0,3 1 0 16,-4 2 0-16,-5 1-3 15,-4-1 2-15,1 1 1 16,-1-1 2-16,10 0-1 16,2 1-1-16,-2-1 1 0,-3 3-1 15,-7 0 0-15,-2 0 0 16,2 0 0-16,7 0 0 15,2 0-3-15,-2 0 2 16,3 3 1-16,-10-1 2 0,-5 1-1 16,-1 0-1-16,4-1 1 15,6 1 1-15,-1-3-3 16,7 0 0-16,-4 0 1 31,-5 0 0-31,-6 0 0 0,-1 0 2 16,1 0-3-16,5 0-2 15,4 0 2-15,0 0 2 16,-4 0 0-16,4 0-1 16,-13 0-2-16,1 0 1 15,0 0 1-15,-1 0 2 16</inkml:trace>
  <inkml:trace contextRef="#ctx0" brushRef="#br0" timeOffset="224542.4779">6935 11972 104 0,'0'0'38'0,"0"0"-20"0,0 0-6 0,0 0 16 0,0 0-3 16,0 0 0-16,0 0-2 15,0 0 0-15,0 0-13 16,3 0-1-16,0 0-2 0,0 0 8 15,0 3 2-15,3 0-4 0,0-1 0 16,0 1-4-16,0 0 2 31,-1-1-2-31,1 1 2 16,-3 0-2-16,0-1 0 16,0 1-5-16,3 0-1 0,0-1-3 15,0 1-1-15,3-1 1 16,3 1 2-16,0-3-3 15,3 0 0-15,0 0 1 16,6 3 2-16,2-3 1 0,1 0 1 16,0 0-2-16,0 0 1 15,0 0-2-15,-4 0 2 16,1 0-2-16,-3 0-1 16,0 2-2-16,3-2 1 15,-3 0 1-15,0 0 2 16,-4 3-3-16,1 0 0 0,3-1 1 15,0 1 2-15,3 2-1 16,3-2-1-16,5 0 1 16,4-3 1-16,3 0 5 15,3 0 4-15,-1 0-6 0,-2-3-3 16,-3 3-1-16,3 0-1 31,-1 0 0-31,10 0 2 16,5 0-3-16,1 0-2 15,0-3 2-15,-4 1 2 0,-5-1 0 16,-3 3-1-16,-7 0 1 16,-2 0-1-16,-3 3 2 15,0-1 1-15,-6 1-1 16,-4 2-2-16,-2-2 1 0,-3 2-1 16,0 0 0-16,-3 1 2 15,-3-4-1-15,0 1-1 16,-3 0 1-16,0-1 1 15,-3-2-1-15,0 3-1 16,0 0-2-16,0-3 1 16,0 0 1-1,0 0 2-15,0 0-3 16,0 0 0-16,0 0 1 16,0 0 0-16,3 0 0 15,6 0 0-15,-3 0 0 16,6-3 2-16,0 0-3 15,3 1 0-15,-1 2-1 0,1 0 0 16,3 0 4-16,0 0 1 16,0 0-1-16,0 0-2 0,3-3-2 15,-1 6 1-15,-2-1 1 16,-3 1 2-16,-3 0-3 16,0-1 0-16,-3 1 1 15,0 0 0-15,-3-1 0 16,0 1 0-16,-3-1 0 0,0 1 2 15,-3 2-1-15,0 3 2 16,0 3-2-16,0 7-1 16,0 4 9-16,-3 7 6 15,0 2-3-15,0 12 1 16,0 7-4-16,0 14 0 31,-3 7-5-31,0 6-1 0,0-1-1 16,-3 6-2-16,0 3 1 15,0 0 1-15,-3-8 1 16,3-6 1-16,-3-10-5 16,3-6-1-16,1-7 1 0,-1-6 0 15,-3-2 1-15,0-6 2 16,3-2-1-16,-3-5-1 16,0-6 1-16,3-3-1 0,-3-2 0 15,-3-5 2-15,0-6-1 16,-2-2 2-16,-1-3-4 15,-3 0 0-15,0-3 3 16,0 0 3-16,0 1-4 31,-2-3-1-31,-7 2 0 0,-6-2 2 16,-6 2-1-16,-8-2-1 16,-1-1-2-16,4 4 1 15,-1-4 1-15,-9 1 0 16,-8 0 0-16,-10 2 2 15,4 3 1-15,0-2 1 16,-10-1-2-16,-14 0-2 0,3 3 1 16,2 0 1-16,-11 0-6 15,-6 0 1-15,6 6 1 16,-3-4 3-16,-18 6 0 16,9-3-1-16,8 1 1 0,-5 2-1 15,-6 0 2-15,9-3 1 31,3 3-1-31,-3-3-2 16,-3 0-2-16,8-2 1 0,4 2 1 16,0 1 0-16,-3-4 0 15,2 1 0-15,13 0 0 16,3-1 0-16,-1-2 0 16,-2 0 0-16,3 0 0 15,11-2 2-15,7-1-1 0,-16-2-1 16,1 2-2-16,9 0 1 15,-1-2 1-15,7 0 0 16,5-1 0-16,13-1 0 16,-1 1 0-16,3-2 0 15,1 3-3-15,-1-3 2 16,3 0 1-16,-2 3 2 0,2 0-3 0,6-1 0 16,4 1 1-16,5 2 2 15,3 1-3-15,3-1 0 16,3 3-15-16,6 0-6 15,0 3-42-15,4 2-19 16,2 8-58 15</inkml:trace>
</inkml:ink>
</file>

<file path=ppt/ink/ink5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8T12:45:45.194"/>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92D050"/>
    </inkml:brush>
  </inkml:definitions>
  <inkml:trace contextRef="#ctx0" brushRef="#br0">1788 4051 192 0,'-3'24'74'0,"0"-11"-40"0,3 11-24 0,0-16 20 16,0 5-7-16,0 3-1 15,0 2-1 1,-3 3-1-16,3 1-11 15,0 4 1-15,0 0 1 0,0 6-2 16,0 3 2-16,0-1-2 0,0 8 0 16,-3-2-1-16,3 5 0 15,0 0-2-15,0 3-1 16,0 2-3-16,3 5 1 16,-3 4-2-16,3-9 2 0,-3 0 0 15,0-2 3-15,0-3-3 16,0 0-2-16,0 0 0 15,3 0-1-15,-3 0 2 16,0-3 3-16,0 3-2 16,0-8-2-16,-3-3 0 15,0 1 1 1,0-1-3-16,0-10-2 16,3-5 8-16,-3 10 6 15,1-3-3-15,-1 9 0 16,0-6-4-16,0 5-1 15,0-5 1-15,-3 6 2 16,3-6-3-16,-3 5-2 16,3-5 0-16,-3 6 1 0,0-6 1 0,0 8 1 15,3-3-2-15,0 6 1 16,0-8-2-16,-3 7 2 16,-3-7-2-16,0 5 2 15,3-5-2-15,-3 7 2 16,0-4-2-16,0 5-1 15,0-6 1-15,-2 19 1 0,2-8-3 16,-6 16 0-16,0-11 1 16,-9 35 2-16,6-17-1 15,-6 20 2-15,4-14-4 16,-4 29 0-16,-24 95 1 16,33-105 2-16,0-16-1 15,0 23-1 1,-23 104-2-16,11-19 1 15,3-23 1-15,6-14 0 16,-3-11-3-16,16-65 2 16,-1-11 1-16,0 26 0 15,0-16 0-15,3 22 0 16,0-14 0-16,6 17 2 16,0-17-1-16,3 19-1 0,-3-16-2 15,6 13 1-15,11 75 1 16,-11-94 0-16,0-12 0 0,-3 10 0 15,9 58 0-15,-6-71 0 16,-3-11 0-16,3 6 0 16,6 47 0-16,-6-55 0 31,-3-6 0-31,0 8 2 0,5 35-1 16,-5-45 2-16,0-6-4 15,-3 6 0-15,0-6 1 16,0 11 0-16,0-11-3 15,0 9 2-15,0-9 1 16,0 8 0-16,-3-7 0 16,0 5 2-16,0-9-3 0,0 9 0 15,0-8 1-15,0 7 0 16,0-4 2-16,0 7 1 16,0-5-4-16,-3 8 1 15,3-8-2-15,-3 6 0 16,3-4 2-16,0 4 0 15,0-9 2-15,0 6 1 0,0-6-4 16,0 6 1-16,0-6 0 16,0 6 0-16,0-8-3 15,0 2 2-15,0-5 3 0,0 5 1 16,0-4-4-16,-3-4 1 16,3-2 0-16,-3 0 0 31,0-6-16-31,0 3-4 0,3-2-6 15,-3-1-1-15,3-2-14 16,0 0-4-16,-3 0-33 16,0-5-13-16,3 2-14 15</inkml:trace>
  <inkml:trace contextRef="#ctx0" brushRef="#br0" timeOffset="362.7545">1247 11454 300 0,'-3'8'112'0,"3"-8"-60"0,6 18-32 15,-3-15 30-15,3 13-16 16,-1 0-5-16,7 15-3 0,-3-4-2 15,0 10-13-15,-3-5-4 0,6 5-1 16,-3-6-1-16,3-1 0 16,-3-7-3-16,3-4-2 15,-3-3 9-15,6-11 4 0,-1-2-2 16,-2-22-1-16,0 3-4 16,6-23 1-16,0 4-6 15,6-18-1-15,-3 8 0 16,-3-8 0-16,-1 6-14 15,1 2-5-15,-3 5-43 0,3 3-20 16,9-11-94 0</inkml:trace>
  <inkml:trace contextRef="#ctx0" brushRef="#br0" timeOffset="5142.5681">764 12240 180 0,'-14'-8'68'0,"14"8"-36"0,-9 18-11 0,9-15 38 32,0 10-18-32,0 11-9 15,3 8-8-15,3 7-14 16,-3 20 2-16,-3 1 2 0,-3 12 4 16,-3-3 1-16,3-3-6 15,-3 8 0-15,3 0-2 16,-6-18 1-16,3-9-6 15,3-10-4-15,3-8-4 0,3-8-1 16,0-5-27-16,0-5-10 16,3-6-24-16,0-13-10 15,0-10-48 1</inkml:trace>
  <inkml:trace contextRef="#ctx0" brushRef="#br0" timeOffset="6178.256">982 12758 172 0,'0'-10'66'0,"-3"2"-36"0,0 0-22 0,3 5 16 15,0-2-3-15,-3-3 2 16,0 3-2-16,-3 2 2 15,-3 0-13-15,3 3 10 0,0 3 3 16,0 0-5-16,0 10 0 16,-3 13-5-16,6-2 2 15,0-5-4-15,3 12 1 0,-3 22-1 16,3-8 1-16,3-8-4 16,0-18-3-16,0-3-5 15,3 0-2-15,3-1 1 16,-3-15 2-16,0 0-2 15,6-15 0-15,-3-17-6 16,-3 8 0 0,0 3-8-16,-6-14-1 15,6-17 7-15,-3 14 2 16,0 7 5-16,-3-1 3 16,-3 0 6-16,0 16 4 15,3 3 0-15,-3 16 3 16,0 7 2-16,3 4-1 15,0-1-5-15,3 8-2 0,3 16 0 16,0-11 2-16,-3-4-5 0,3 1-3 16,2 9-4-16,1-16 1 15,-3-3-8-15,3-5-4 16,6-5-22-16,3-8-8 16,-6-6-21-16,-3-2-8 15,0-8-49 1</inkml:trace>
  <inkml:trace contextRef="#ctx0" brushRef="#br0" timeOffset="7409.4292">1139 12626 260 0,'3'-11'96'0,"0"11"-52"0,3 11-27 16,-3-3 27-16,3 0-16 16,-3 5-4-16,6 3-12 0,-6-3-5 15,3 14-4-15,3 15 4 0,-3 8 5 16,0-2 3-16,-3-22 0 15,0-5-5-15,0 1-2 16,0-4-4-16,0-5-3 16,-3-15 0-1,0-1-1-15,0-13 0 0,3-13-3 16,0-5 2-16,3-1-8 16,6 6-2-16,3 3-16 0,5-3-8 15,-2 5 1-15,-3 8 3 16,3 3-3-16,0 2-1 15,-3 1 11-15,0-1 6 32,-1 0 9-32,-5-2 5 0,-6 0 5 15,0 0 2-15,-3-3 7 16,0 3 4-16,-3 2 8 16,3 8 4-16,-3 1 1 15,-3 4 1-15,-2 9-4 16,-1 2-3-16,3 11-3 15,3-5 1-15,0-4 3 0,0 12 1 16,3 7-6-16,0-5-2 16,0-5-5-16,3-3-6 15,3-7-4 1,3-1 2-16,2-5 0 16,1-6-7-16,-6-7-4 15,3-8-6-15,0-6-4 0,-3-4-5 16,0-7 0-16,0-4 6 15,-3-3 6-15,0 3 7 0,0 7 3 16,-3 3 2-16,0 6 0 16,0 5 11-16,0 13 5 15,3 5-6-15,0 5-1 32,3 1-3-32,-3 18-1 0,0 24-3 15,3-11 1-15,-3-7-2 16,0 31-1-16,6 40 3 15,-6-43 0-15,-3-10 5 16,-3 21 5-16,-6 37 2 16,6-52 0-16,0-9-7 15,-3-5-5-15,-12 10-5 0,9-33 1 16,0-4-12-16,-6-26-5 16,-12-26-1-16,4 2-1 15,5 8 8-15,0-13 5 16,-6-13 5-16,15 15 1 15,3 6 1-15,6 0 0 16,0 5 2 0,6 3 1-16,0 3-1 15,9 5-2-15,9-6-2 16,3 0 1-16,5-2-19 0,1 0-9 16,3 0-5-16,-6 0 0 15,-10 0 6-15,1 2 4 16,-3 1 7-16,0 2 3 15,0 3 9-15,-6-1 4 0,-3 1 2 16,3 0 2-16,-1 0-2 16,1-3 2-16,-3 0-2 15,0-3 2-15,0-4-2 16,0 1 2-16,-3-1-2 16,3-7-1-16,-6 1 7 15,0 0 3-15,0 3-1 0,-3 2 2 31,0 3 3-31,-6 5 1 16,3 3 3-16,-6 5 1 16,0 5-2-16,3 8 2 15,0 11-1-15,0 11 0 16,0 2-3-16,0 8 1 16,3 5 2-16,3-2 3 0,3 0-5 15,0 5-1-15,0-14-7 0,3-7-3 16,0-5-5-16,3-1 0 15,0-2 0-15,6-5 0 16,-3-6-7-16,3-8 0 16,0-5-10-16,-3-5-4 15,-1-3-18-15,-2 0-5 0,-3 3-30 16,0-11-10-16,6-18-35 16</inkml:trace>
  <inkml:trace contextRef="#ctx0" brushRef="#br0" timeOffset="7747.1814">1848 12515 288 0,'0'2'110'0,"3"1"-60"0,0 13-39 0,0-16 26 15,0 11-16-15,6 15-2 16,0 0-9-16,3 9-2 16,-1 7-4-16,1-2-3 0,-6-14 0 15,0-2 16-15,-3 5 9 16,0 8-5-16,0-10 1 15,0-9-9-15,-3-10-3 0,0-8-8 16,0-10-3-16,3-14-3 16,0-8 3-16,3 0-2 15,3-5 1-15,6 3 2 0,0 5 0 16,3 5 0-16,2 5 2 16,-5 6 5-16,3 5 4 31,0 8-4-31,-3 0-2 15,-3 3-2-15,0 2 0 0,3 1-24 16,-9 7-8-16,3 0-105 16,-4 3-46-16,-13-8 39 15</inkml:trace>
  <inkml:trace contextRef="#ctx0" brushRef="#br0" timeOffset="42106.7397">2250 6191 288 0,'0'0'0'0,"12"6"-6"15,-9-6 3-15,11 0 7 16,-2 0 5-16,12 0-2 0,0 0 1 31,6 0-5-31,17 0 14 0,7-3 5 16,14-2-6-16,-20 2-2 15,-6 0-8-15,17-5-2 16,-8 3 0-16,29-3 2 0,-11 0 1 16,17-5 1-16,-12 2-2 15,34-4 1-15,-16-1-4 16,27-3 0-16,-18 3-1 0,30-5-2 16,-21 5 1-16,30-5-1 15,-24 3 0-15,36-6 0 16,-21 5 0-16,33-5 2 15,-27 6-1-15,38-3-1 16,-29 2-2-16,33-2 1 16,-28 5 1-16,31-8 0 0,-27 6 0 15,32-3 0-15,-23 2 0 16,33-2 0-16,-31 5 0 16,37-2 0-16,-34 2-3 15,40 0 2-15,-34 0 1 16,34 0 2-16,-34 3 1 0,34 0 1 31,-31 2-5-31,37 0-1 16,-37 3 1-16,36 1 0 0,-32 1 1 15,32 1 0-15,-29 0 0 16,29 2 0-16,-29 0 0 16,32 1 2-16,-32-1-3 15,32 0 0-15,-30 1 1 16,25-1 0-1,-31 1 0-15,34-4 2 0,-34 1-3 16,33 0-2-16,-35-1 4 16,32 1 1-16,-32 2-3 15,29-2-1-15,-26 0 1 16,26 0 0-16,-32-1 1 16,29 1 2-16,-29 2-1 15,29 1 2-15,-26-1-2 0,26 3-1 16,-29 0 1-16,23 0 1 15,-29 0-3-15,23 0-2 16,-23 0 2-16,21 3 2 16,-31-1-2-16,25 1 0 15,-30-3 1-15,26 0 2 16,-23 0-3 0,27 0 0-16,-28 0 1 15,19 0 0-15,-27 0 0 16,17 3 2-16,-23-1-1 0,21-2-1 15,-24 0 1-15,24 0-1 16,-24 0-3-16,11 0 0 16,-23 0 2-16,24 0 2 15,-21 0 0-15,18 0 2 0,-21 0-4 16,12 0 0-16,-21 0-1 16,21 0 0-16,-21 0 4 15,9 3 3-15,-15 0-4 16,18-1-1-16,-18 1 0 15,6-1 2-15,-18 1-3 16,18 8-2-16,-17-3 2 0,8 2 0 16,-15-2 1-16,24 0 2 15,-21 0-3-15,6 0 0 16,-14 0 1-16,23 2 0 16,-18-2 0-16,9 0 0 15,-14-2 0-15,20-1 2 16,-15 0-1-1,9-7-1-15,107-1-2 16,-32 8 1-16,-30 1 1 16,-24 1 0-16,0-1 0 15,-3 2 2-15,-12-3-1 0,-12 0 2 16,-2 1-4-16,5-1-2 16,-6-2 2-16,-9 2 0 15,-5 0 1-15,2 0 2 0,3 1-3 16,-2-1 0-16,-10-2 1 15,-8 2 0-15,-7 0 0 16,7 0 2-16,-4 1-1 16,1-4-1-16,-10 1 1 15,-2 0-1-15,-10-1 0 16,-2 1 2-16,-9-3-1 0,-9 3 2 31,3-1-2-31,-7 1 2 16,-2 0-2-16,-3-1-1 15,0 1-13-15,-3 0-6 16,-3-1-34-16,-6-2-14 16,3-2-33-1</inkml:trace>
  <inkml:trace contextRef="#ctx0" brushRef="#br0" timeOffset="42506.5038">23068 5575 244 0,'-12'2'93'0,"9"-2"-50"0,3-2-22 16,0 2 30-16,0 0-16 15,0 2-5-15,6 4-17 16,0 2-9-16,3 2-2 16,6 1 4-16,0-1 6 0,2 1-8 15,7-3-2-15,3 0-2 31,12 0 0-31,-4-3 2 0,1 0 3 16,0 3-4-16,-6 0-1 16,-7 3 17-16,-14 2 11 15,-6-2 12-15,-12 2 8 16,-17 8-9-16,-7 6-3 16,-3 2-12-16,9 2-4 15,4-7-12-15,2 8-3 0,3-6-3 16,0 1-2-16,9-6-6 15,3 0-1-15,0-2-17 16,3-3-4-16,3-3-19 16,3-3-8-16,3 1-58 0,3-6-25 15,-3-5-14 1</inkml:trace>
  <inkml:trace contextRef="#ctx0" brushRef="#br0" timeOffset="45908.8003">11840 4776 244 0,'-12'5'93'0,"12"-5"-50"0,-21 16-24 0,18-16 29 0,-5 10-15 16,-1-2-1-16,-9 6-8 15,3-1-3-15,-6 3-11 16,3-3-4-16,-6 3 0 0,7-3-3 16,5 0-2-16,0-2-3 15,9-1-1-15,3 1-1 16,9 0 3 0,0-3 0-16,8 0 3 15,-2-3-3-15,6 0 0 16,-3 0-1-16,-3 1-2 15,0-1 7-15,-3 3 3 16,-3 0-3-16,-3 5 0 16,-3-2 8-16,-12 10 4 15,0-5-1-15,-18 8 0 0,6-3-4 16,-12 3-1-16,7-6-3 16,-4 3-1-16,3-5-6 0,3-8 1 15,3-3-20-15,9-7-7 16,1-1-15-16,11-10-4 15,0 2-2-15,20-10 0 16,-2 5 9-16,15-5 4 0,-6 2 17 16,5 1 11-16,-5 2 5 15,3 0 2-15,-3 3 2 16,0 0 1-16,-4 2 18 16,-2 3 11-16,-3 0-5 15,3 3-1-15,-3 0-6 31,3 7-3-31,-3 1-1 0,-4 8 3 16,-2-1 2-16,-6 6 2 16,0-3-10-16,-9 11-3 15,0-5-4-15,-3 10-1 16,0-5-1-16,-3-3 0 16,3-3 0-16,-2 1 2 15,2-3-3-15,0-14-2 0,3 1-3 16,3-16 1-16,0-1 1 15,6-12 2-15,0 5-1 0,11-11 2 16,-2 6-7-16,15-17 1 16,-3 9 1-16,6-8 3 15,-7 7 0-15,1 9-1 32,-6 5 1-32,0 18-1 0,-6 0 2 15,-9 19 1-15,0-3-1 16,-9 16-2-16,0-2 7 15,-3 5 5-15,0-6-6 16,0 6-3-16,0-6-2 16,6-5 1-16,0-2-6 15,12-16 1-15,0-1-12 0,6-12-6 16,-4-1-2-16,10-15 2 16,-3 4 6-16,9-17 7 15,-6 4 7-15,-1-4 3 16,-2 4 4-16,-6 12 3 15,0 1 11-15,-9 17 7 16,0 0-14-16,-9 21-7 0,0-3 0 16,-3 16 0-16,0-3 2 15,0 6 0-15,0-5-4 0,3 4-1 16,0-4-3-16,6-3-1 16,0-3-1-16,12-13 0 15,-3 0-11-15,12-11-5 31,-6 3 3-31,8-13 1 0,-2 2 4 16,3-7 1-16,-3 2 6 16,-3 0 1-16,-3 0 2 15,-4 3 0-15,1 2 0 16,-3 6 2-16,-3 0-3 16,0 2 0-16,-3 0 3 15,0 3 1-15,0 0-1 0,0 0-2 16,-3 0-2-16,0 0 1 15,0 0 1-15,3-5 0 16,-3 0 0-16,3-8 2 16,0 2-1-16,0-8-1 15,0 4 1-15,-3-4-1 16,0 3 2 0,-3 0 3-16,0 3 4 15,-6 8 5-15,3 0 3 0,-3 12 2 16,0-1-2-16,-6 12 0 15,3-2-7-15,0 11-2 16,0-4 2-16,0 4 1 16,3-3-5-16,3-3-4 15,0-3-1-15,3 1-1 0,0-3 0 16,6-8 0-16,0 0-3 16,3-11 2-16,0 3-8 15,6-19-2-15,-3 4-3 16,6-17 1-16,-1 5 2 15,4-12 5-15,-3 7 3 16,-6 3 4 0,-3 5 2-16,-6 11 1 15,0 0 2-15,-3 21 1 16,0-1-1-16,-6 15-1 16,3-4-1-16,0 14 2 15,0-6-3-15,0 1 0 16,0-6-1-16,6 3-2 15,-3-3-2-15,6-8 1 0,0-2-17 16,9-6-5-16,0 0-13 16,6-18-3-16,-4 0-12 15,7-21-3-15,-6 4-2 0,6-17 0 16,-3 7 17-16,0-13 9 16,-4 8 18-16,1-13 7 15,-3 10 26-15,-3-2 13 16,0 8 9-16,-3 5 6 0,-3 2 2 15,-3 22 3-15,0 3-14 16,-3 25-6-16,0-1-12 16,-12 31-1-16,0-8-3 15,-9 26-2-15,3-10-8 16,-2 11-3 0,2-9-3-16,3 9 1 15,3-11-4-15,9-8 0 16,0-6-15-16,15-28-6 15,-3-1-14-15,12-26-4 16,-4 3-8-16,4-37-2 16,-3 8 13-16,3-24 8 15,-3 7 14-15,0-20 7 0,0 10 8 16,2-5 2-16,-2 13 30 16,-3 3 16-16,-3 13-2 15,-6 16 0-15,0 2-20 0,-3 27-5 16,0 0-9-16,-9 30-2 15,0-4-2-15,-3 24 2 16,0-7-5-16,-3 25-1 16,3-9-4-16,0 4-1 0,0-7 1 15,6-6 2-15,0-8-17 16,3-5-4-16,0-5-13 16,9-11-5-16,0-2 0 15,9-22 2-15,0 3 20 31,0-8 8-31,0 3 17 0,0-6 6 16,-1 3 20-16,1 0 10 16,-3 0-18-16,3 1-6 15,-3 1-4-15,6-2-3 16,-3 0-7-16,3-5-5 16,-4 3 0-16,1-12 0 15,-3 7-6-15,0-7 0 0,-3 4 3 16,0-1 4-16,-3 3-1 15,-3 3-2-15,-3 0 2 16,-3 5 0-16,0 3-4 16,-9 7 1-16,0 1 9 15,-6 21 3-15,0-6 6 16,-3 14 1 0,0-5-6-16,6 12 0 15,1-7-8-15,8 0-3 16,0-3-1-16,11-5-1 0,-2-6-3 15,9-7 2-15,0-1-6 16,0-15 0-16,0 0-4 16,6-16 2-16,-3 5 0 15,2-16 3-15,-2 3 2 0,9 0-1 16,-3 5 4-16,0 3 0 16,-3 2 1-16,-1 11 0 15,-2 0 0-15,-3 16 2 16,-3 0 3-16,-9 13 2 15,0-2-3-15,-12 13-3 16,3-3 11-16,-3-3 4 0,3-2-8 16,3-5-2-16,0-3-4 15,12-19-2-15,-3 0 3 16,15-18 0-16,-3 5 1 16,9-13 0-16,-3 5 2 0,2 0 3 15,-2 3 0-15,3 8 0 31,-3 2-1-31,0 9 0 16,-4 2-4-16,4 8-1 16,-3 0-1-16,0 2 1 0,-3-2-33 15,-6 0-12-15,-3 0-34 16,-6 3-13-16,-1-3-104 16</inkml:trace>
  <inkml:trace contextRef="#ctx0" brushRef="#br0" timeOffset="49053.2573">6542 3582 324 0,'0'-29'121'0,"3"16"-66"0,3 3-51 15,0 7 26-15,0 3-4 16,3 3 13-16,6 20-13 0,-1 14-13 16,1 6-6-16,-3 7-1 0,0 0-3 15,-3 11 0-15,-3-3 5 16,-3 3 3-16,-3-16-9 15,0-8 0-15,0-10-2 16,0-11 0-16,0-16 0 16,6-19 0-1,0-10-5-15,0-11 1 16,3-10-5-16,6-6 1 16,3-7 2-16,2 2 1 15,-2 11 3-15,0 10 1 16,-3 11 1-16,3 8 2 15,-6 16 3-15,0 15 2 16,-3 17-1-16,-3 2-1 0,-1 10-6 16,1 6 1-16,0-2 0 15,3 4 2-15,0-4-3 0,0-1 0 16,0-8-28-16,0-10-13 16,0-11-33-16,0-10-14 15,0-14-51 1</inkml:trace>
  <inkml:trace contextRef="#ctx0" brushRef="#br0" timeOffset="49368.9896">6985 3672 364 0,'-9'-18'134'0,"9"7"-72"0,-2-2-52 16,2 3 28-16,0-1-23 16,2-5-6-16,1 3-6 15,3-6-3-15,3 3 1 0,3 3-1 0,3 3 2 16,0 4-3-16,3 1-2 15,0 8-3-15,3 7-1 16,-4 9 4-16,-5 13 3 16,-6-1 1-16,-9 6-1 15,0 3 5-15,-3 2 4 16,-3-5 1-16,-2-5 4 0,-1-3-1 16,3-8 2-16,-3-7-8 15,3-6-2-15,0-8-5 0,0-8-1 16,0-8-6-16,3-5-3 15,0-9-21-15,0 4-7 16,-3 0-52-16,0 4-19 31,-3 7-33-31</inkml:trace>
  <inkml:trace contextRef="#ctx0" brushRef="#br0" timeOffset="50112.1089">7798 3744 316 0,'-3'0'121'0,"3"0"-66"0,3-13-58 15,0 7 22-15,3-4-17 0,6-6 0 16,3-8 0-16,3-5 1 16,2-5-1-16,1-1-4 0,-3 9-1 15,-3 5 2-15,-3-3 2 0,-3 3 0 16,-6 2 2 0,-9 3-2-16,-3 8 2 0,-6 11-2 15,0 5 2-15,-3 10 4 16,3 14 6-16,-2 8-3 15,2 5 2-15,3 2 6 32,3 1 3-32,3-6 1 0,3-2-2 15,3 0-10-15,3-9-6 16,3-4-3-16,6-9-1 16,3-4 2-16,5-6 1 15,4-6-6-15,3-4 0 16,3-9-15-16,0-7-3 15,-4-4-24-15,-8 4-12 0,-3 2-40 0,0-8-18 16,3-13-1 0</inkml:trace>
  <inkml:trace contextRef="#ctx0" brushRef="#br0" timeOffset="50528.1305">8298 3376 296 0,'-9'-10'112'0,"9"10"-60"0,-15 2-25 0,15-2 34 16,-6 8-17-16,-3 11-5 15,0 7-14-15,-2 8-5 16,2 11-12-16,-3 6-3 0,-3-1-1 15,0 6-2-15,0-6-2 32,3 0-2-32,0-8 1 0,3-2-12 15,3-11-7 1,9-8-44-16,3-15-19 0,-3-1-80 16</inkml:trace>
  <inkml:trace contextRef="#ctx0" brushRef="#br0" timeOffset="51112.0075">8441 3400 408 0,'-54'42'154'0,"54"-42"-84"0,-35 51-75 0,32-49 26 15,-6 25-10 1,0-6 1-16,0 13-4 0,0 19-3 15,3-5-2-15,6-6-7 0,3-8 0 16,3-7-7-16,9-14-1 16,-3-2-11-16,9-9-3 15,-4-2-17-15,10-10-5 16,-3-1 16-16,3-13 9 16,-3 3 7-16,-1-5 3 0,-2 2 16 15,-3 0 8-15,-3 6 30 16,-3 2 13-16,0 3-10 15,-3-1-5-15,0 4-19 16,0-6-5-16,-3 0-9 16,3-3-4-16,-4 4-1 15,4-9-1 1,0 3 0-16,0-6 0 16,-3 3-3-16,-3 0 2 15,0 3-1-15,-6 3 0 16,0 2 2-16,-6 8 0 15,3 0 2-15,-6 21 1 16,3-7 3-16,-2 20 1 16,-7 19 5-16,3 5 3 0,6-2 3 15,3-6 3-15,3-7-11 0,9-6-3 16,0-3-3-16,3-7 2 16,0-6-3-16,6-5 0 15,2-5-6-15,-2-9-2 16,-3 1-18-16,9-11-5 15,-3 3-24-15,3-8-9 0,-3 2-62 16,0-7-26-16,-4 2 18 16</inkml:trace>
  <inkml:trace contextRef="#ctx0" brushRef="#br0" timeOffset="51350.2775">8876 3270 380 0,'-9'0'143'0,"9"0"-78"0,0 3-56 0,0-3 32 16,0 8-12-16,0-3 0 15,3 11-10-15,-3-3-1 16,6 19-11-16,-3-6-2 0,2 27-1 16,1-8-2-16,3 19 1 0,-3-11-11 15,3 10-2-15,3-10-8 0,-3 0-4 16,0-8-24-16,0-8-7 15,-3-5-57-15,3-19-24 16,-3-2 2 0</inkml:trace>
  <inkml:trace contextRef="#ctx0" brushRef="#br0" timeOffset="51681.551">8929 3429 328 0,'-24'-21'123'0,"24"21"-66"0,-9-29-33 15,9 23 33-15,0-4-29 16,0-1-10-16,6-5-7 16,0 3-3-16,3 0-4 0,9 0-1 0,-3 2 3 15,-3 6-1-15,3 0 2 16,0 10-4-16,-3 0-2 16,-4 0 2-16,7 3 0 15,0 0-4-15,0 6-1 16,-3-4 7-16,0 11 4 15,0-7 4-15,-6 12 3 0,0-5 2 16,-9 16 3-16,3-5-5 16,-12 13-1-16,-9 21-9 15,-3-8-4-15,-6-7-4 16,-2-9-1-16,-7-8-29 0,-3-10-14 16,1-8-56-16,17-11-24 31,3 1-44-31</inkml:trace>
  <inkml:trace contextRef="#ctx0" brushRef="#br0" timeOffset="52050.3579">8194 3556 376 0,'-6'-5'140'0,"6"7"-76"0,0 12-59 0,3-9 27 16,0 5-12-16,0 4 1 16,3 4-12-16,3 3-3 0,3-2-4 15,3-1 1-15,-1-2 0 0,4-2-4 16,3-4-1-16,3 1-43 16,-6-3-20-16,-3-3-108 15</inkml:trace>
  <inkml:trace contextRef="#ctx0" brushRef="#br0" timeOffset="55900.3366">9399 2794 196 0,'-3'-13'74'0,"3"13"-40"0,3-11-2 0,0 11 45 15,-6-2-42-15,3 7 12 16,0 0-29-16,0 16 3 16,-3-2-12-16,0 21-1 15,0-3-5-15,1 15 7 16,-1 1-6-16,0 14 10 31,0-12-8-31,3 11-1 16,-3-10-3-16,6 5-4 15,-3-14 1-15,3-4 1 0,0-12 0 0,5-4-14 16,-2-9 8-16,3-10-24 16,-3-8 17-16,3-8-9 15,-6-8 12-15,3-2 4 16,-6-3 3-16,-3 0 12 15,-6 2-6-15,-9 6 26 16,-2 2-16-16,-7 1 27 16,0 4-22-16,-3 6 10 15,3-2-16-15,7 2-2 0,-1 0-6 0,12 0-7 16,0 0 1-16,12 0 1 16,3 0 1-16,9 0 0 15,0-6 0-15,8-1-3 16,-5-4 2-16,9-2-8 31,-6-3 5-31,6-5-7 16,-4 2 6-16,7 1 0 15,-6-1 3-15,6 3 0 16,-9 3 0-16,0 5 11 16,-7 3-6-16,1 10 15 15,-6 3-10-15,0 5 1 16,-3 3-6-16,0 11 0 0,-6-6-1 0,3 10-2 15,-6-7 1-15,6 3-6 16,0-6 3-16,3 0-28 16,-3-5 17-16,6-5-48 15,-3-6 35-15,6-8-55 16,-6-7 47-16,3-12-35 16,-3-4 40-16,-1-8 20 15,-5-6 6-15,0 0 55 0,-5 1-29 0,2 1 39 16,-3 4-35-16,3 5 4 15,0 3-19-15,3 4-5 16,-3 4-4-16,9 5-22 16,-3-1 10-16,9 9-52 31,-1 0 35-31,10 7-110 16,-6 1 76-16</inkml:trace>
  <inkml:trace contextRef="#ctx0" brushRef="#br0" timeOffset="56701.0879">9831 3156 280 0,'-3'3'104'0,"3"-3"-56"0,-3 0-27 16,3 0 41-16,0-5-35 0,0 2-2 15,0-2-16-15,3-6-4 16,-3 1-3-16,3-1-4 16,0-2 1-16,6 2 1 15,0-2 0-15,3 3 0 16,-3-1 0-16,9 6 2 31,-7-1-1-31,7 9 2 16,-6-3-2-16,0 11-1 15,-6 2 1-15,-3 8 10 0,-3 3-6 0,-3 8 22 16,-6-3-15-16,0 8 14 16,-3-8-15-16,0 3 4 15,1-6-10-15,-1-2 2 16,0-8-4-16,3-6-2 15,-3-4 0-15,3-6-1 16,0-3 0-16,6-8-5 16,-3-2 3-16,6-8-6 15,-3 0 5-15,6-6-10 16,0 1 8-16,9-3-5 16,-3 2 6-16,12 1 2 0,-6-1 2 0,8 4-3 15,-2 1 2-15,6 7 1 16,-3-1 0-16,6 8 4 15,-10 2-2-15,4 9 4 16,-9-3-4-16,3 11 10 16,-3-3-6-16,0 10 8 31,-6 1-8-31,0 12 5 16,-6-4-6-16,-3 10 2 0,-3-5-4 0,0 5 5 15,-3-6-5-15,3 1 3 16,-3-11-3-16,3-2-4 15,0-9 0-15,3-7-6 16,0-6 4-16,6-12-12 16,0-7 8-16,6-9-9 15,-3-4 8-15,5-4-2 16,-2 2 6-16,0-1 0 0,6-1 2 16,-3 4 4-16,0 4-1 15,0 4-1-15,-3 11 1 16,-3 3 3-16,0 10 5 0,-4 3-3 15,-2 14 2 1,0-4-5-16,-3 19 0 16,0-2 1-16,0 5 0 15,0-3-2-15,0 2-2 16,0-4-2-16,3-1 1 16,0-2-17-16,3-5-8 15,0-3-22-15,9-11-9 16,0-3-28-16,6-20-11 0,-3 5-36 15</inkml:trace>
  <inkml:trace contextRef="#ctx0" brushRef="#br0" timeOffset="57069.3508">10569 2940 256 0,'9'-32'96'0,"-9"32"-52"0,3-11-16 0,-3 9 32 16,0 2-7-16,0-6 1 16,-6 12-17-16,0-6-8 0,-6 7-16 15,3 1-2-15,-6 8 0 0,4-2 0 16,-1 4 1-16,3-2-9 15,3 2-1-15,3-2-4 16,3-2-2-16,0-1 3 16,6-5 0-16,0 0-2 31,3-3 2-31,0-2 1 0,2-1 0 16,1 1-3-16,0 0 2 15,-3-3 1-15,0 7 2 16,-3 1 1-16,-3 3 3 15,0-3-1-15,-6 8 0 16,0-3 8-16,-9 3 3 16,3 0-5-16,-6 2-2 0,3-2-7 15,-5 0-4-15,2-5-10 16,0-1-3-16,3-2-25 0,0 0-9 16,0-8-48-16,0 0-20 15,0 0-35 1</inkml:trace>
  <inkml:trace contextRef="#ctx0" brushRef="#br0" timeOffset="59335.4507">9733 3993 240 0,'-6'-19'90'0,"6"19"-48"0,3-16-23 0,3 14 37 16,-3-1-31-16,6 3 7 31,-6-3-20-31,6 9 14 16,-3-1-16-16,2 11 11 15,-2-3-12-15,0 13 6 0,-3-4-8 0,0 12 7 16,-3-5-8-16,0 8 5 16,-3-5-6-16,0 2 0 15,0-5-3-15,3 0-2 16,-3-10 1-16,3-1 1 15,0-7-1-15,0-6 2 16,0-5-2-16,3-5-1 16,-3-6 1-16,6-4-1 15,-3-7 0-15,6-4-7 16,-3 0 4-16,9-4-27 16,-6 4 16-16,12 0-58 15,-6 2 41-15,12 8-79 16,-7 0 62-16,7 11-85 15,-6 2 76-15</inkml:trace>
  <inkml:trace contextRef="#ctx0" brushRef="#br0" timeOffset="60404.5688">10072 4223 264 0,'-9'10'99'0,"9"-10"-54"0,-6-5-26 0,6 2 29 0,-3-2-15 0,0 0-4 16,3-6-10-16,0 3-4 15,3-8-9-15,-3 3-4 0,9-8-1 16,-3 3-1-16,9-9 0 15,0 6 2-15,3 0 3 16,-3 2-4-16,3 3-3 16,-4 3-2-16,1 5 3 0,-3 0-5 15,0 14 0-15,-3-1 5 16,-3 13 5-16,-3-2-2 16,-6 8 1-16,3-3 3 15,-9 6 1-15,0-6 3 16,-6 3 4-16,3-6-4 15,-6-2 2 1,4-3-7-16,-1-7-3 16,0-4-6-16,6-12 0 15,0 2-5-15,9-16 1 16,0 3-5-16,9-11 1 16,0 3 1-16,9-3 5 15,-3 6 1-15,2 2 0 16,-2 3 4-16,3 7 0 0,-3 1 5 15,3 13 2-15,-3 0 0 0,0 13-1 16,-3-2 3-16,-3 13 3 16,-1-6-2-16,-2 3 0 15,0-2 3-15,-3 2 3 16,0-2-8-16,0-3-2 31,0-3-3-31,3-5-2 0,0 0 1 16,6-14-1-16,-3 1 0 15,6-21 0-15,-3 4-5 16,6-12 1-16,-3 5 2 16,2-8 1-16,1 5-2 15,0 3 2-15,-3 3 1 16,0 12 2-16,0 4-1 0,-3 15-1 16,0 0 3-16,-4 19 0 15,1-5 3-15,-3 7 1 16,0-2 5-16,-3 2 3 15,0-2-4-15,-3-3-1 16,0-2-4-16,3-3 1 16,0-3-2-16,3-8 0 0,0-2-6 0,0-16 1 15,0 2-2-15,3-18-2 16,-3 3-8-16,6-9-5 16,-3 6-11-16,6-8-3 15,0 5-7-15,5 1-4 16,-2 4-2-16,3 3 3 31,-3 3 11-31,0 3 8 0,-3 2 13 16,0 3 8-16,-4 2 14 15,-2 6 7-15,0-1 9 16,-6 6 7-16,0 0-2 16,-12 8 2-16,0 0-7 15,0 8-3-15,1-3-6 16,-1 6-2-16,0-3-10 0,3 0-3 15,3-3-8-15,6 0 0 16,0-2 1-16,9-3 1 16,-3 0-2-16,8-1 2 15,-2-1-6-15,6-4-3 16,-3 1 3-16,0 0 4 16,0-1 2-1,-3 4 3-15,-4-4 1 16,-5 11 1-16,0-5 9 0,-9 8 3 15,0 0-1-15,-8 5 1 16,-1-2 0-16,-9 2-1 16,3-2-12-16,-3-1-4 15,3-2-16-15,0-5-6 16,1-1-54-16,5-13-25 0,0 3-73 16</inkml:trace>
  <inkml:trace contextRef="#ctx0" brushRef="#br0" timeOffset="60972.9479">11385 3535 320 0,'-6'-11'121'0,"6"11"-66"0,3-16-49 0,0 14 25 0,3-4-15 16,0 1-2-16,0 3-8 16,0-6-2-16,6 5-2 15,-4 0-2-15,10 3 1 0,-3 0 1 16,3 8 1-16,-3-2 1 16,-3 9 2-1,0-1-3-15,-12 12-2 16,0-2 2-16,-9 10 2 15,0-5 4-15,-6 8 5 16,3-5 5-16,-6 3 5 16,0-6-3-16,1-3-1 15,2-2-11-15,6-6-5 16,0-2-6-16,12-8 1 0,-3-2 1 16,9-9 2-16,0 0-1 0,11-7-1 15,-2-1-8-15,15-5-5 16,-6 3-15-16,9-6-5 15,-7 4-29-15,4-4-11 16,-3 3-84 0</inkml:trace>
  <inkml:trace contextRef="#ctx0" brushRef="#br0" timeOffset="65551.766">12147 3220 192 0,'0'-8'71'0,"0"8"-38"0,9-13-25 0,-6 10 16 16,3 3-8-16,-3 0-1 16,3 3-1-16,-3-3 2 15,3 13-9-15,-1-8 5 0,1 17 1 16,-3-4-2-16,-6 19 1 15,3-8-7-15,-9 21-1 32,1-7 7-32,-10 7 2 0,3-8-2 15,-15 6-1-15,6-8-4 16,-3-3-1-16,7-6-6 16,-4-7 1-16,3-3 0 15,0-7 0-15,3-4 0 16,0-7 0-16,4 0-3 15,2-14 0-15,3 0 2 0,6-12 0 16,0 4 1-16,9-10 0 16,-3 5-3-16,15-5 0 15,-4 5 2-15,10-5 2 0,-3 5 0 16,3 1 2-16,-3-1-4 16,0 3 0-16,-4 2 1 31,-5 0 2-31,-3 4-1 0,-6 1 2 15,-3 1-2-15,-9 5-1 16,0 0 3-16,-11 8 0 16,2-5-1-16,-6 10-2 15,6-5 12-15,-3 8 4 16,3 0-6-16,3 8-3 16,3-3 2-16,7 11 2 0,2-3 0 15,14 14 3-15,1-6-3 16,18 8 1-16,-6-5-5 15,12 2-2-15,-7-5 0 16,4 3-1-16,0-6-5 16,0-2-1-16,-7-3 1 15,1-2 2-15,-6-3-5 0,-3-8 1 16,-3-1-30-16,-9-9-11 16,0-1-54-16,-6-10-25 15,0 2-1 1</inkml:trace>
  <inkml:trace contextRef="#ctx0" brushRef="#br0" timeOffset="66136.7246">12543 3268 372 0,'-6'-3'140'0,"6"3"-76"0,-3-24-70 15,3 19 22-15,9-6-6 16,0 1 1-16,5-1-1 16,-2 1-1-16,6-1-5 15,-3 3-3-15,3 3 2 16,-3-1 0-16,3 6 1 15,-3 0-2-15,-3 6 1 16,-4-1-2-16,-5 8 2 16,0-2 9-16,-12 7 4 15,4-2 1-15,-10 5 0 0,3-5-1 16,-6 8 0-16,3-5-8 16,3-1-5-16,3-2-5 0,12 0-1 15,0-3 2-15,9 0 0 16,0-2-2-16,15-6 2 15,-3 0-4-15,8-2 1 16,-5 0 0-16,0 2 2 16,-3 0 1-16,-6 6 3 15,-4 0 16-15,-14 10 9 0,0-3 5 16,-17 11 6-16,2-5-12 16,-9 8-6-16,3-6-9 15,-9 1-3-15,6-6-4 16,-8 3-3-16,5-6-14 15,0 3-6-15,3-2-32 16,0-3-15 0,4-3-80-16,-7-5-33 15,6 0 9 1</inkml:trace>
  <inkml:trace contextRef="#ctx0" brushRef="#br0" timeOffset="87595.442">5128 12734 208 0,'-6'-5'77'0,"6"2"-42"0,-9 3-12 16,9-2 24-16,0 2-13 16,-3 2-5-16,3 4-8 15,0 4-1-15,-3 9-11 16,0 13-1-16,0 7 2 0,0 12-4 15,-3-1-1 1,0-3 0-16,0 1-1 16,0-6-5-16,3-7 1 15,1-9 0-15,2-5 0 16,0-5 0-16,0-8 0 16,0-8-14-16,2-8-5 15,1-5-1-15,0-8-1 16,0-8 7-16,0-6 4 0,0-2 6 15,-3-2 2-15,0 2 2 16,0 0 2-16,0 0-3 16,0 2 0-16,0 3 1 0,0-2 0 15,0 0 0-15,0 5 0 16,0-1 0-16,0 4 0 16,0 5 2-16,0 2 1 15,0 9 5-15,0 2 3 16,0 2-2-16,0 17 2 15,0 2-2-15,0 3-2 16,0 5 0-16,-3 8-2 16,0 6 2-16,0 15-4 31,0 6-2-31,-2 5 0 0,-1-3-1 16,0 0 0-16,3-5 0 15,0-3 0-15,3-2 0 16,0-3 0-16,0-3 2 15,0-8-41-15,0-2-16 16,0-5-78 0</inkml:trace>
  <inkml:trace contextRef="#ctx0" brushRef="#br0" timeOffset="90502.3013">15558 12687 144 0,'-3'0'55'0,"3"0"-30"0,0-11 4 0,0 9 23 15,3-4-13-15,-3 4-5 16,3-1 3-16,-3 0 0 16,0 3-19-16,0 0 3 0,0 8 2 15,0-2-6-15,0 12-2 16,0-2-4-16,-3 13-2 0,3-5-5 15,-3 16-3-15,0-9 0 16,0 6 1-16,0-5-1 16,0 0-1-16,3-6-4 15,0-5-2-15,0-2 3 16,3-11 1-16,-3-3 4 0,3-15 1 16,0 2-1-16,0-16-2 15,0 3-2-15,3-11-1 16,-3 6 2-16,3-4 2 0,-3 7 0 15,3-4-1-15,0 6-2 16,-3 2 1-16,0 1 3 16,-3 10 3-16,0 0-2 31,0 11-2-31,0-1 0 0,-3 17-1 16,0-1 0-16,-3 19 0 15,0-5 0-15,-3 16 0 16,3-9 0-16,-3 6 2 15,3-5-1-15,0-3-1 16,0-5-2-16,3-6 1 16,0-2-1-16,0-8-2 0,0-3 3 15,3-15 0-15,0-1-2 16,0-21 0-16,0 6-3 16,3-22-1-16,0 6-1 15,3-11 0-15,-3 5 5 16,3-8 3-16,0 9 1 0,0-1 2 31,0 8-2-31,-3 6-1 16,0 2 7-16,-3 16 3 15,0 3-3-15,0 15 1 0,0 1-1 16,-3 21 3-16,0-9-7 16,0 22-2-16,0-8-1 15,-3 14 2-15,3-9-3 16,-3 6-2-16,3-9 4 0,0 4 1 15,0-9-3-15,0-2 1 16,0-6-27-16,0-7-9 16,0-3-22-16,0-14-6 15</inkml:trace>
  <inkml:trace contextRef="#ctx0" brushRef="#br0" timeOffset="92664.1397">5256 12954 140 0,'9'5'52'0,"-3"3"-28"0,12-5-28 0,-9 0 8 16,6-3-4-16,2 2 2 15,4 1-3-15,6 2 0 31,6 0 1-31,11 1 0 0,10 2 2 0,3 2-1 16,-1 1-1-16,7 2 1 16,17 0-1-16,3 0-3 15,1 1 2-15,8-4 3 16,15 1 1-16,3-1-4 16,0-2-1-16,18-2 1 15,0-1 0-15,6 0 1 0,15 1 2 16,-9-4-1-16,15 1-1 15,0 0-2-15,8-3 1 16,10 2 1-16,-6-2 2 16,14 0-3-16,-11-2 0 0,17-1 1 15,-8 0 0-15,15 1 0 16,-10-1 0-16,10 0 0 0,-7 1 0 31,10-4 0-31,-10 4 0 16,7-4 0-16,-1 4 2 15,0-4-1-15,-2 1-1 16,-4 3-2-16,4-6-1 16,-18 2 2-16,14 1 2 15,22-3 0-15,-4 3-1 0,-21-1 1 16,-2 6-1-16,-3-2-3 16,-22-1 2-16,7 1 1 15,-6-4 2-15,-15 1-1 16,9 0-1-16,-10-3 1 15,-8-3-1-15,6 1 8 16,-6-1 5-16,-15-5 5 0,6 3 1 16,-3 0-8-16,-9 2-2 15,-11 0-7-15,-1-2-2 0,3 0 2 16,-12 5 1-16,-11-8-4 16,-13 6 1-16,-8 2 0 15,-10 2 2-15,-2 4-1 31,-1 2-1-31,-11 0 1 0,-6 2-1 16,-9 1 2-16,-3 5 10 16,-3-3 4-1,-4 1-7-15,-2-4-3 16,-3 4-4-16,0-4 1 16,3 3-2-16,-3-5-1 15,3 3-2-15,0 0 1 0,0-1 1 16,3-2 0-16,0 3 0 15,3 0 2-15,-3-1-1 16,-1 1-1-16,1 0 1 16,0-1 1-16,-3 4-3 15,0-4-2-15,-3 1-20 0,-3-1-8 32,3 1-59-17</inkml:trace>
  <inkml:trace contextRef="#ctx0" brushRef="#br0" timeOffset="92979.9521">15046 12816 224 0,'-12'3'85'0,"12"-3"-46"0,-12 0-37 0,9 0 17 15,3 0-1-15,-3 3 1 16,3-1-13-16,6 1-3 15,3 0-2-15,0 5-1 0,0-3 0 16,3 3 0-16,3 0 0 0,3 0-3 16,-1 0 2-16,-2 2 1 15,3-2 2-15,-6 3-1 16,-6-1 2-16,-3 1 4 16,-6 2 6-16,-9 3 10 15,-6 0 6-15,-6 5-9 0,-8 3-4 31,-13-3-12-31,-11 0-2 16,-1 0-46-16,3-5-20 16,-11-3-70-1</inkml:trace>
  <inkml:trace contextRef="#ctx0" brushRef="#br0" timeOffset="93733.8858">5536 13060 156 0,'9'-11'57'0,"-6"3"-30"0,0-13-7 0,-3 13 21 0,0-2-13 16,3-1-4-16,0 0-12 15,-3 4-3-15,0-1-5 32,3 2-1-32,-3 1 1 0,0 5 4 0,0-3 5 15,-6 1-7-15,0 2-1 16,0 0-3-16,0 0 1 15,0 2-18-15,0 1-6 16,0 0-32-16,0-3-11 16,3-3-27-1</inkml:trace>
  <inkml:trace contextRef="#ctx0" brushRef="#br0" timeOffset="94118.0381">5444 12816 244 0,'-3'0'90'0,"3"0"-48"0,-3 0-27 0,3 0 24 15,0 0-8-15,-3 0-1 0,0 0-8 16,-3 3-1-16,0 0-12 16,0 2 1-16,0 6 1 0,-3 2 2 15,-3 3 5-15,0 2-6 31,-3 3-2-31,0 1-3 0,0 1-2 16,1-1-1-16,2 1 0 16,3-4-2-16,3-1 1 15,3-2-2-15,3 0-1 16,6 0 1-16,3 3-1 16,3-1 0-16,2 1 0 15,-2-4 0-15,3 1 2 0,0 0-3 16,0-3 0-16,3 3-28 15,0 3-10-15,0-1-52 16,8 1-21-16,-2-1-21 16</inkml:trace>
  <inkml:trace contextRef="#ctx0" brushRef="#br0" timeOffset="95280.6293">6548 13650 148 0,'3'-5'55'0,"-3"2"-30"0,0-2 10 0,0 2 27 15,-3-2-14-15,0 2-2 16,0 0-10-16,-3 1 0 0,-3 2-20 16,0 2 4-16,-3 6 1 0,-3 8-5 15,-3 11 1-15,-2 15-1 16,-4 0-1-16,0 1-1 0,6-4 1 15,3-2-6-15,3-5-3 16,9-3-3-16,6-8-3 16,3-2-2-16,6-8 1 15,3-9 1-15,6-4 0 32,0-9 2-32,3-5 1 0,-1-8-8 15,-2-7-4-15,-3-4 0 16,0-2 3-16,-6 0 1 15,0 5 0-15,-3 8 4 16,-3 6 2-16,-3 7 0 16,-3 11-1-16,0 14 1 15,0 9-1-15,0 14 0 0,0 11 2 16,0 10-1-16,0 14 2 16,-6 10-4-16,0-6 0 15,-3-1 5-15,3-7 2 16,-3-4 0-16,0-9-1 0,3-12-3 15,-6-4-2-15,0-9 1 16,0-15-1-16,-3-15-5 16,1-10-1-16,-10-17-4 0,3-10-1 15,9-13 1-15,6-6 4 16,9 1 1-16,9 5 3 16,6 5-1-16,3 5 1 15,2 6 2-15,1 7 0 31,-3 3 0-31,3 6 0 0,0-3-3 16,2 2 2-16,4 1 1 16,3-1 0-16,0 3 2 15,-1 0 3-15,-2-5-4 16,-3-3-1-16,0-2-11 16,-9-1-5-16,-3 4 3 15,-7-4 3-15,-2 3 6 0,-6 6 2 16,-3 2 4-16,-5 5 1 15,-7 6 5-15,-6 10 5 16,-3 11-1-16,3 8 3 16,3 5-2-16,3 3 0 15,4-6-1-15,2 14 2 0,3-3-5 32,6-5-3-32,0-6-1 15,6-5-1-15,3 1-5 0,2-9 1 16,4 0-2-16,3-5-2 15,3-5 5-15,3-6 3 16,-3-5-12-16,-1-5-7 16,-2-3-21-16,-3 0-7 15,0 0-13-15,3-5-5 0,-6 0-7 16,0 2 0-16,-6 6-36 16</inkml:trace>
  <inkml:trace contextRef="#ctx0" brushRef="#br0" timeOffset="97281.829">6997 13716 292 0,'-3'-11'110'0,"3"1"-60"0,0 2-41 0,0 3 27 0,0-1-5 15,0 1 2-15,0 0-16 16,0 5-5-16,0 0-8 0,0-3-1 0,0 3 1 16,0 0-5-16,3-3-1 15,0 1 3-15,0-1 1 16,0 1 0-16,0-1-2 15,-3 3 1-15,3-3 1 16,-3 3-1-16,0 0 2 0,0 0-2 16,0 0-1-16,0 0-2 15,3-2 1-15,-3 2-1 16,3-3 0-16,-3 3 2 16,0 0 2-16,0 0-1 15,3 0-1-15,0 3 5 31,0-1 1-31,0 4 0 0,-3 4 1 16,0-2 0-16,0 16 3 16,-3 2-5-16,0 6-1 15,0 2-2-15,-3 1 1 16,0-1 0-16,3-2 3 16,-3 0-3-16,-3-1 0 15,0-1 1-15,1-4 0 0,-1-5-2 0,3-2 1 16,3-6-7-1,0-2 1-15,3-6 1 0,6-8 3 16,0-7-2-16,0-6-2 16,2-8-9-16,1 0-5 15,0-5 0-15,3-3 0 32,0 1 5-32,0 1 3 0,0 7 5 15,-3 4 2-15,-3 6 2 16,0 5 2-16,0 8-1 15,-3 5-1-15,0 6 1 16,0 7 1-16,-3 3-1 16,3 6-1-16,-3 2 1 15,3-3-1-15,0-2 0 0,0 3 0 16,0-6 0-16,0 3 0 16,0-8-18-16,-1-3-5 15,7-8-13-15,3-5-3 16,3-5 10-16,0-3 5 15,3-5 14-15,-3-3 6 16,0-3 5-16,0 3 4 0,-3 1 26 16,-1-1 15-16,1 0-13 0,-3 0-4 15,3-3-15-15,-3-2-4 16,0 0-6-16,0-3-3 16,0 0 0-16,0 1 1 15,-3-6-1-15,0 5-1 31,-3 3 3-31,-3 5 0 0,0 2-1 16,-3 6 1-16,0 8-2 16,-6 8-1-16,3 11 7 15,-3 7 3-15,0 6-3 16,0 3 1-16,3-1-5 16,3 0 0-16,3-2-1 15,0-3-2-15,3-5 1 0,3-3-1 16,3-5 0-16,0-5 0 15,3-3-7-15,3-6-3 16,0-7-16-16,-4-6-7 16,1-5-2-16,0-2-1 15,0-9 17-15,0 1 9 16,0 2 7 0,-3 0 2-16,0 3 1 15,0 5 2-15,-3 6 21 16,0 4 12-16,0 12-9 0,-3 7-3 15,0 8-13-15,0 6-6 16,-3 7 1-16,0-2 1 16,0 0 4-16,0-3 4 15,-3 0-6-15,3-8-2 0,0-5-3 16,0-6-3-16,0-10-4 16,3-5 0-16,3-6 0 15,2-4-1-15,4-9-5 16,6-5-4-16,3 5-1 15,6-5 1-15,0 2-12 16,-1 1-5-16,1 2 11 0,-3 0 7 16,-3 3 5-16,-3 3 6 15,-3 2 1-15,-3 0 1 16,-4 3 2-16,-2 2 1 16,-6 8 32-1,-3 9-6-15,0 7-1 16,-2 5-2-1,-1 9-2-15,-3 2-5 16,3 5 1-16,0 1 2 16,3-6 1-16,0-3-10 0,3-2-5 15,3-5-5-15,3-6-3 16,3-3-2-16,0-7 1 16,5-6-4-16,-2-12 1 15,3-7-9-15,0-7-4 0,0-8-9 16,0-8-1-16,0-5 5 15,-3 2 6-15,-3 3 9 16,0 8 4-16,-4 8 5 16,-2 8 3-16,-3 5 15 15,-3 16 7-15,1 11-9 16,-1 10-5 0,-3 11-2-16,6 7 3 15,0 1-6-15,0 0 0 16,0-1-6-16,6-1-2 15,-1-9 0-15,1-3 2 16,0-7-10-16,3-6-2 16,0-8-22-16,3-13-9 15,6-8-22-15,-3-10-9 0,0-16-67 16,0-6-41 0,3-8 81-16</inkml:trace>
  <inkml:trace contextRef="#ctx0" brushRef="#br0" timeOffset="97513.6528">8125 13351 288 0,'3'-16'107'0,"0"13"-58"0,-3 6-29 16,3 0 32-1,0 7-10-15,-3 11-3 0,0 9-10 16,-3 12-4-16,-3 5-14 16,0 12 0-16,-2 9 2 0,-4-4 4 15,0-3 4-15,3 0-11 16,0-6-6-16,3-10-2 15,3-10 0-15,6-9-17 0,3-7-4 16,3-11-22-16,3-14-9 16,0-12-31-16,0-14-13 15,-1-16-52 1</inkml:trace>
  <inkml:trace contextRef="#ctx0" brushRef="#br0" timeOffset="97750.9348">8221 13414 264 0,'3'-26'101'0,"0"18"-54"0,3 0-24 15,-6 8 31-15,0 0-10 0,3 3-2 16,-3 5-14-16,0 8-8 16,0 10-11-16,-3 3 0 0,0 11 2 15,0 5-2-15,0 10 0 32,-3 6-1-32,-3 0 2 0,3 0-7 15,0-3-2-15,0-8-3 16,3-5 0-16,3-5-9 15,0-8-5-15,3-11-43 16,3-8-19-16,0-10-47 16,3-11-59-1,3-5 59-15</inkml:trace>
  <inkml:trace contextRef="#ctx0" brushRef="#br0" timeOffset="97982.4254">8295 13780 304 0,'-3'-3'112'0,"3"6"-60"0,3-6-30 0,-3 3 33 15,3 3-14-15,0 4-3 0,0 1-14 32,0 3-2-32,3 2-13 0,0 3 1 0,9-3 3 15,-3 1-7 1,0-1-3-16,0 0-2 0,2 0 1 16,-2 0-1-16,0 1-1 15,3-4-2-15,-3-2 1 16,0-3-19-16,0-2-9 15,0-3-18-15,0-5-6 0,-3 0-21 16,-1-3-7-16,4-6-52 16</inkml:trace>
  <inkml:trace contextRef="#ctx0" brushRef="#br0" timeOffset="98236.2114">8569 13790 236 0,'0'-10'90'0,"3"2"-48"0,-3 2-16 0,3 1 29 16,-3 2-1-16,0 1 3 15,0 2-9-15,-3 2-5 16,0 9-24-16,-3 2 4 0,-3 11 4 16,-6 5-6-16,-3 11 0 15,-3 5-8-15,-5 13 0 0,-10 16-8 32,0 3-3-32,1 2 1 0,2 3 0 15,3 3-4 1,6-3 1-16,3-5-13 0,4-11-7 15,5-11-31-15,6-10-15 16,3-13-91 0,3-3-78-16,-12 3 84 15</inkml:trace>
  <inkml:trace contextRef="#ctx0" brushRef="#br0" timeOffset="101122.3212">9212 13735 184 0,'0'-11'71'0,"0"-2"-38"0,0-1-1 16,0 9 30-16,-3 0-14 15,0 0-5-15,-6-1-12 0,-3 4-5 16,0 2-14-16,0 5 1 0,0 6 3 15,-2 4-8-15,-1 7-4 16,0 4-1-16,0 1 0 16,3-1-1-16,3-2 1 15,3-3-2-15,3-3-1 16,6 1-4 0,6-3 0-16,6-3 2 15,12-2 3-15,5-3 0 0,4-3 2 16,0-2-2-16,-3-1 2 15,-4 1-7 1,-5 2 1-16,-9 6 3 0,-6 2 4 16,-6 5 10-16,-9 1 3 15,-9 10-2-15,-6-2-1 0,-11 2-4 16,-1-6-1-16,0-1-5 16,0-6-3-16,4-6 0 15,5-5 1-15,3-5-1 16,6-8-1-16,3-5-8 15,3-11-5-15,6-2-11 16,6-6-5 0,9 0 2-16,9-2 2 15,12-6 0-15,8 1 4 16,4-4 4-16,0 4 6 16,-7 4 6-16,-5 6 3 15,-6 11-1-15,-3 4 2 16,-3 6 14-16,-4 11 6 15,-5 10 4-15,-3 9 1 0,-3 7-7 0,-3 2-2 16,-3 6-3-16,-3 0 0 16,0-2-2-16,0 2 1 15,0-5-6-15,0-3-1 16,0-11 4 0,0-18-4-1,3-5-2 1,0-11 1-16,3-10-4 15,6-6-2-15,3-5-1 16,6-5 3-16,6-6-7 16,6 6 1-16,-1 7-2 15,1 6 1-15,-3 8 2 16,-3 8 2-16,-6 13 2 16,-4 13 3-16,-8 13 0 0,-6 3 2 15,-3 6 2-15,-6 5 2 16,4 2 3-16,-4-5 1 15,0-5-5-15,3-6-4 16,3-7-1-16,3-6 1 0,6-3-1 16,3-10 2-16,5-18-4 15,4-6-2-15,6-10-9 0,3-14-3 16,-6-10 1-16,0 5 3 16,-4 3 2-16,-2 7 3 15,-3 9 4-15,-3 8 1 16,-3 10 1-16,-3 10 0 15,-3 12 2-15,0 12 1 32,0 11 5-32,-3 8 5 0,-3 6-5 15,3 2-2-15,3 0-1 16,0-6-1-16,3-4-2 16,0-4 1-16,3-1-4 15,3-15 0-15,3-4-15 16,6-6-4-16,0-10-3 15,8-11 1-15,1-5 7 0,3-6 5 16,-3-4 3-16,-3-4 5 16,-7 1-1-16,-2 0 1 15,-6 2 4-15,-6 8 1 16,-6 5 10-16,-3 6 3 0,-6 5 4 16,1 8 0-16,-7 11-7 31,0 10 0-31,3 6-2 0,0 4 3 15,3 6-1-15,0 3 0 16,3-3-5-16,6-8-3 16,0-2-2-16,6-9 0 15,3-2-2-15,3-5-1 16,9-9 1-16,3-10 1 16,6-10-6-16,-3-6-1 0,-1-8-12 15,1-10-1-15,-3-6 4 16,-3 1 4-16,-3-1 3 15,-3 8 5-15,-3 9 1 16,-3 7 3-16,-4 11 1 16,-2 10 1-16,-2 11 2 15,-1 10 3-15,-3 14 2 0,0 8 3 16,0-1-7-16,0 6-2 16,3 0-3-16,3-5 1 15,3-6-4-15,3-2 0 16,3-5 1-16,0-11 0 0,2-6-14 15,1-10-3-15,0-13-20 32,0-6-6-32,0-7-18 0,3-11-4 15,-3-5 11-15,3-11 7 16,-3-3 22-16,0 1 11 16,-1-4 6-16,1 4 6 15,3-1 21-15,-3 6 11 16,0 8 8-16,0 7 4 15,-3 6-6-15,0 24 14 16,-3 15-13-16,-6 9-10 16,-3 13-7-16,-3 10-1 15,-3 8 0-15,-3 16-4 16,-3 3 1-16,-3 3 0 16,3-6-1-16,1-3-5 15,5-10-2 1,0-8-6-16,6-10-4 15,3-9-15-15,6-13-4 16,3-15-22-16,2-17-10 16,7-18-27-16,6-13-10 15,0-16-42 1</inkml:trace>
  <inkml:trace contextRef="#ctx0" brushRef="#br0" timeOffset="102000.9335">10519 13422 208 0,'14'-50'79'0,"-8"29"-42"0,0 0-19 0,-3 13 23 16,0 2-4-16,3 1 3 15,-3 8-7-15,0 7 0 16,-3 12-19-16,-3 9-4 0,0 9 1 16,-6 8-5-16,0 5-1 15,-2 10 0-15,-4 6-1 0,-3-3-2 16,0 5-2-16,3-7-2 16,6-8 1-16,3-9 1 15,6-7 2-15,3-11-17 16,3-5-4-16,6-16-4 15,3-8 1-15,3-8 10 16,0-11 4 0,-1 1 6-16,1-1 3 15,0-5 0-15,-3-2-1 16,0 2-2-16,0-2 1 16,-3 2 14-16,0-3 6 15,0 4-5-15,-1-9-1 16,-2 3-5-16,0-3-3 15,0 0-2-15,0 3 0 0,-3 3-4 16,-3 4 0-16,-3 4 1 0,-3 5 2 16,-3 7 1-1,0 9 3-15,-3 8-3 0,0 7 0 16,0 14 8-16,1 8 4 16,-1 10-3-16,0 0 1 15,0 0 1 1,3-2 3-16,3 0-9 15,3-6-4-15,0-2-3 16,3-6-1-16,6-7-3 16,3-14 2-16,2-5-10 15,4-14-3-15,9-2-20 16,3-13-7-16,-3-8-6 16,2-3 1-16,1-13 6 0,-3-5 4 15,-3-3 19-15,-3 6 9 16,-3 4 6-16,-4 9 2 15,-2 5 24-15,0 5 13 16,0 8-1-16,-3 8 2 16,0 6-9-16,0 4-3 15,-3 14-8-15,0 8-1 0,-3 10-8 16,-3 6-3-16,-3 0-3 0,0 2 0 16,0-2 7-16,0-6 5 15,0-2-7 1,0-8-2-16,0-6 0 15,0-7 3-15,3-9-2 0,0-10-2 32,3-10 0-32,6-14 1 0,0-7-3 15,0-4-2-15,3 1 0 16,3 5 1-16,5 5 1 16,1 6 1-16,3 4-2 15,0 7 1-15,0 4-2 16,-4 6 2-16,-2 5-2 15,0 5-1-15,-3 8-17 0,-3 8-9 16,-3 6-79-16,-3-1-36 16,-3-2-13-1</inkml:trace>
  <inkml:trace contextRef="#ctx0" brushRef="#br0" timeOffset="119879.2345">7402 15285 244 0,'-9'5'90'0,"3"-2"-48"0,3 8-25 16,3-9 27-16,0 3-19 15,0 1-6-15,0-6-9 16,3-6-5-16,0 1-2 0,0 0-3 0,3-8 3 16,0-3-2-16,3-5 2 15,0-3 0-15,0 0 1 16,0-2-5-16,-3-1 1 0,-3 3 0 16,0 8 0-16,-3 3 2 15,-3 0 1-15,0 2-1 31,-3 17 1-31,-6 7 2 16,0 3 2-16,3-3-1 0,-3 16 1 16,-6 29 2-16,9-18 5 15,0-6-4-15,6 11 2 0,1 14-7 16,2-25-1-16,0-5-2 16,5-3-2-1,4 4 1-15,0-15-1 0,-3-1 0 16,6-12 2-16,9-2-17 15,0-10-6-15,3-9-21 16,2-13-6-16,1-5-19 16,-3 0-8-16,-6-2-36 15</inkml:trace>
  <inkml:trace contextRef="#ctx0" brushRef="#br0" timeOffset="120379.4656">7631 15121 188 0,'-15'0'71'0,"15"0"-38"0,-3-5 5 16,3 2 32-16,-2 0-16 15,-1 1-6-15,0-4-11 16,0-2-1-1,0 3-20-15,0 0 0 0,3 5-2 16,0 5-3-16,3-2 1 16,-3-1-3-16,6 4 0 15,2 4-3-15,4 4 1 16,-3-4-4-16,9 11 0 16,15 8-1-16,-3 6 1 15,-1 2-2-15,1 3-1 0,0 5 1 0,-3-6-1 16,3-7-3-16,-4-8 2 15,-5-3-15-15,0-5-4 16,-6-6-23-16,-6-7-10 16,-3 0-38-16,-6-19-17 15,-3-13-18 1</inkml:trace>
  <inkml:trace contextRef="#ctx0" brushRef="#br0" timeOffset="120626.6588">7911 14978 332 0,'-15'-11'126'0,"6"11"-68"0,-6 19-43 16,15-16 29-1,-6 5-18-15,-8 13-2 16,5 0-14-16,3-5-4 16,-3 16-4-16,-6 18-2 0,6-10 3 15,0-6-4-15,-3 11 0 16,-6 21 1-16,6-10 2 15,3-9-1-15,3-7-1 16,4-8-30-16,2-11-15 0,5-8-43 0,7-8-20 16,6-15-24-1</inkml:trace>
  <inkml:trace contextRef="#ctx0" brushRef="#br0" timeOffset="121594.6191">8030 15118 364 0,'-36'11'134'0,"16"-1"-72"0,-10 17-57 16,21-14 30-16,-3 8-19 15,0 8-3-15,0 14-8 16,3 7-4-16,6-2 0 16,3-9-1-16,3-2 0 0,3-5 0 15,6-5 2-15,9-9-3 0,3-5 0 16,3-7-6-16,2-6-3 15,1-6-5-15,0-10-2 16,-3-7-8-16,-4-6-2 16,-2-8 8-16,-3 2 6 15,-3 1 8-15,-3 2 3 16,-3 3 2-16,-3 0 0 0,-3 5 6 16,0 5 6-16,-3 4 3 0,0 1 3 15,0 1-4-15,-6 3 11 16,0 2-6-1,-3 5-5-15,0 8-3 16,3 8-3-16,0 6 0 31,0 5-4-31,3 5-1 0,3 3 1 16,0 5 2-16,3-3-3 16,3-5-2-16,3-5-3 15,0-5 1-15,0-6 1 16,0-5 0-16,0-3-3 15,6-13 0-15,0-8-25 16,-1-10-11-16,1-1-16 0,3-5-3 16,3-5 20-16,0-5 10 15,-3 10 17-15,-3 3 7 16,-3 3 14-16,-7 15 8 16,1 3 24-16,-3 3 13 15,0 8-16-15,0 18-5 16,-3 11-14-1,0 26-2-15,-3 11-11 16,3 13-2-16,-3 13-3 16,-3 3-2-16,-2 0 1 0,2-14-1 15,0-4 2-15,6-14 1 16,0-13-4 0,6-19-1-16,0-15-24 0,-4-19-10 15,4-24-14-15,0-26-5 0,0-19 19 16,3-13 8-16,0-6 13 15,0-9 7-15,-3 12 7 16,0 5 5-16,0 9 30 16,0 13 12-16,0 8-8 15,3 13-2-15,0 7-12 16,3 7-5-16,3 4-11 0,-1 6-3 16,4 5-1-16,-3 5 0 15,-3 3 0-15,0 6 0 16,-3 4-2-16,0 6 1 15,-3 3 4-15,-3 4 4 16,-6 4 5-16,-3 2 2 16,-3 5-3-1,-6-5 1-15,-9 1-7 16,0-7-3-16,-2-4-3 16,-1-6-3-16,3-5 1 15,3-3-1-15,9-5-18 0,9-8-8 16,6-7-26-1,9-7-10-15,6-1-53 0,3-9-21 16,3-3 11-16</inkml:trace>
  <inkml:trace contextRef="#ctx0" brushRef="#br0" timeOffset="122928.8051">8712 14809 312 0,'0'-8'118'0,"-3"10"-64"0,3 1-43 16,0 2 28-1,0 6-10-15,0 5 0 16,0 13-7-16,0 19-4 16,0 7-10-16,0 11 1 0,-3 3 2 15,0 5-4-15,3-5-2 16,0-6-2-16,0-12-3 16,3-12-2-16,3-9 1 15,9-12-12-15,3-10-7 0,-1-21-16 16,1-16-7-16,-3-8 12 15,-9-6 7-15,-15-2 15 16,-6 8 8-16,-6 5 5 16,-2 6 3-16,-1 10 30 15,3 6 12-15,3 4-7 0,3 4-2 16,3 4-14-16,3 4-4 0,3 2-13 16,6-1-5-16,6 1-6 15,6 0-1-15,6-2 4 16,6-6 1-16,6-6-7 15,6-4-2-15,-1-6-16 16,1-3-5-16,-3-4 3 31,-4-4 2-31,-5 1 11 0,-3 4 7 16,-6 4 6-16,-6 7 2 16,0 3 10-16,-3 22 3 15,-6 7-3-15,3 11 0 16,-3 7-4-16,3 6 0 15,-3 8-5-15,3 0-3 16,0-3 0-16,0-7 1 0,0-12-3 16,0-7 0-16,3-18-15 15,0-20-15 1,-3-15-8-16,-1-11-9 0,1-12 0 16,0-9 21-1,0 0 11-15,-3 5 11 0,0 3 3 31,0 11 15-31,0 5 8 0,0 8-6 16,0 8-3-16,3 8-7 16,3 5-4-16,3 10-9 15,3 9-3-15,3 5-36 16,0 5-16-16,3 3-32 16,3-1-42-1,-3-1 43-15,-4-1 232 31,-5-8-43-31,-6-2-7 16,-3-3-33-16,0-3-19 16,6 0-18-16,3-2-9 15,0-3-5-15,3-6-4 0,3-1 3 16,3-1-2-16,0-3-1 0,-1 3 7 16,1 0 3-16,0 8-1 15,-3 3 0-15,0 5-1 16,-6 5 2-16,-3 3 1 0,-3 2 1 15,-3 6 2-15,-6 3 4 16,-3-1 3-16,-3-2 2 31,-6-3-4-31,-3-2-1 16,-2-4-6-16,-4-1 0 0,3-9-7 16,3-5-1-16,6-5-4 15,3-6-3 1,6-10-5-16,6-6 0 0,12-2-1 15,6-5 1-15,3 0 5 16,3-1 1-16,3 1 2 0,-1 5 0 16,-2 5-3-16,0 8 2 15,-6 8 1-15,0 11 2 16,-3 7-1-16,-4 11-1 16,-2 6 3-16,-3 5 0 15,-3 5 1-15,0-3 2 16,0-2 6-1,-3 0 2-15,0-6-5 0,0-5-1 16,0-5-4-16,0-11-3 16,0-5 0-16,3-8-1 15,3-10 0-15,3-6 2 16,3-10-6-16,3-9-1 16,0-2 2-16,0 0 3 15,3 8-4-15,-1 8 1 0,1 8 3 16,-3 5 2-16,0 11-3 15,-3 16-1-15,-3 10 3 16,0 5 1-16,-6 3 0 16,0 8-2-16,0 3 1 15,0 0 1-15,0-6-14 16,-3 0-5 0,0 4-62-16,0 4-27 15,-3-10-70 1</inkml:trace>
  <inkml:trace contextRef="#ctx0" brushRef="#br0" timeOffset="123771.4736">9849 14801 192 0,'-9'-5'74'0,"6"5"-40"0,0 0-9 0,3 0 27 16,0 0-6-16,0 0-2 16,-3 0-12-16,0 2-3 15,0 3-16-15,0 6-1 0,-6 2 1 0,0 3-3 16,0 11 0-16,0 4-4 16,3-7 1-16,0-3-4 15,3 3-2-15,3 5-3 16,3-5-1-16,3-5-1 15,3-4 3-15,0-7 0 16,0-2 3 0,3-1-1-16,-3-2 2 15,0-1-2-15,0 1-1 16,0 2-2-16,-3 3 1 16,-3 0 3-16,-6 3 1 15,-3 5 12-15,0-3 7 16,3-3-7-16,-6 6-1 0,-6 8-8 15,0-3-4-15,0-5-1 0,3-3-1 16,3-2-16-16,9-6-46 16,12-5-4-1,3-5-27-15,6-6-7 16,18-5-18 0</inkml:trace>
  <inkml:trace contextRef="#ctx0" brushRef="#br0" timeOffset="125906.1659">10286 14870 348 0,'-8'5'132'0,"5"-2"-72"0,-3 18-44 15,6-19 32-15,-3 9-24 32,-3 15-6-32,0 6-5 0,0 5-1 15,0 0-6-15,0 0-4 0,3-2 1 16,0-4-2-16,3-4-1 15,0-6-2-15,3-5 1 16,3-8-1-16,3-8 0 16,3-13 2-16,3-9 0 15,2-12-3-15,7-11 2 0,3 0-1 16,0 3-2-16,0 5 3 0,-4 8 0 16,-2 7-2-16,-3 9 2 15,-3 8 1-15,-6 16 0 16,-3 15 0-16,-6 8 2 15,-3-2-3-15,-3 0 0 32,0 0 1-32,0-3 2 0,3-3-1 15,0-5 2-15,3-5-2 16,3-5-1-16,3-11 1 16,6-8 1-16,3-5-3 15,3-16 0-15,2-9-1 16,-2-4 0-16,0 0-5 15,-3 2-3-15,0 6-1 0,0 2-1 16,-3 8 0-16,0 6 0 16,-3 4 7-16,0 9 2 15,-4 8 3-15,1 2 0 16,0 8 0-16,-3 6 0 16,0 7 4-16,0 6 2 0,-3 5-2 31,0-5-1-31,-3-3-1 0,3 0 1 15,-3-5-2-15,3-3-1 16,0-2 1-16,0-6-1 16,0-8-25-16,0-5-8 15,3-11-5-15,3-10 0 16,0-13 16-16,-3-8 9 16,0-1 8-16,-3-2 3 0,0 3 6 15,-3 5 5-15,0 5 21 16,0 6 11-16,0 5-4 15,0 5 1-15,0 2-16 16,0 4-5-16,0 2-13 16,3 3-2-16,3-1-2 15,3 4 0-15,0-1-11 0,3-2-3 16,3-3-20-16,9 2-7 16,3-4-1-16,3-3 2 15,-4-3 16-15,1-5 9 16,-3 2 8-16,-6 3 4 15,-3 6 17-15,-3 2 11 16,-3 8 11 0,-3 10 5-16,-3 9-8 15,-3 2-5-15,-3 13-10 0,0 9-3 16,-3 4-5-16,0 14 1 16,0 0-2-16,0-8 2 15,0-3-8-15,6-5-2 16,3-5-1-16,3-8 0 15,3-11-5-15,3-8-1 0,3-13-6 16,3-8-3-16,0-16-2 16,-3-10 0-16,-4-11 4 15,-5 3 6-15,-8 5 4 16,-7 2 4-16,-9 9 6 16,-9 7 6-16,0 9 8 15,3 7 5 1,4 6-8-16,2-1 0 15,3 6-2-15,6 0 2 16,3 3-10-16,6-1-2 16,9-2-6-16,6-5-1 15,12-8-1-15,3-3-2 16,8-6-13-16,1-7-6 16,0-5-10-16,-4-9-3 0,-2-2 11 15,-3 0 5-15,-6 0 9 0,-3 0 5 16,-6 11 8-16,-3 7 4 15,-3 6 19-15,-3 16 10 16,-3 10-11-16,-3 11-3 16,0 10-7-16,0 6 1 15,-3 7-8-15,0 9-2 0,0 2-1 16,0-5 0-16,0-8-2 16,3-8 1-16,6-5-4 15,0-8 0-15,3-8-4 16,0-9-1-16,3-12-8 15,3-16-2-15,2-13 4 16,7-3 5 0,-6-3 2-16,0 3 3 15,-3 5 1-15,-3 6 1 16,-3 7 2-16,0 9 1 16,-6 10 7-16,0 7 6 15,0 9-2-15,0 6 0 0,-3 7-4 16,3 0-1-16,0 0-8 15,0-3-2-15,3 1 0 0,3-6 0 16,3-5-13-16,8-6-5 16,4-7-19-16,3-11-8 15,3-10-20-15,0-9-7 16,-3-5 22-16,-4 3 10 16,-2 0 22-16,-3 3 10 15,-3 5 36 1,-3 5 20-16,0 8 7 15,-3 5 4-15,0 8-20 16,-6 6-8-16,3 2-12 16,-3 8-1-16,-3 3-10 15,0 3-2-15,3-4-3 16,0-1-2-16,3-9-8 16,-3-3-3-16,0-4-29 0,3-17-14 15,0-7-8-15,-3-12-2 16,0-4 18-16,0-3 10 15,0 0 25-15,0 0 12 16,0 3 45-16,0 2 19 0,0 3-6 16,0 5-2-16,3 3-22 15,-3 8-9-15,6-1-15 0,0 6-5 16,0 6-6-16,3 2-1 16,-1 5 1-16,4 3 0 15,3 5 0-15,0-2 0 16,0-1 0-16,0 1 0 15,-3 2 0-15,-3 6 0 32,-3 4 2-32,-6 4 3 0,-3 2 7 15,0 8 2-15,-3 3-1 16,-3-3 0-16,0-3-5 16,3-5 0-16,0-2-5 15,0-9-2-15,3-7-3 16,3-6 1-16,6-7-4 15,3-9-1-15,6-8-11 0,9-7-3 16,-1-6 3-16,4-5 5 16,0 0 5-16,0 3 4 15,-3 2 0-15,-4 6 1 16,-5 7 2-16,-6 6 2 0,-3 2 16 16,-3 9 11-16,0 7-2 31,-3 8-1-31,0 6-6 0,3 2-2 15,3 5-10-15,0 1-5 16,3-1-2-16,0 1-1 16,6-6-5-16,-3-8-1 15,0-5-19-15,0-8-7 16,-1-5-36-16,-2-14-16 16,3-2-86-16</inkml:trace>
  <inkml:trace contextRef="#ctx0" brushRef="#br0" timeOffset="127238.2201">12319 14359 312 0,'0'-27'118'0,"0"22"-64"0,-3 3-28 0,3-1 34 0,-3 6-23 16,-2 10-6-16,2 5-15 0,0-2-5 15,-6 29-6-15,-6 32-2 0,6-24 3 16,0-8 1-16,-3 21 1 15,-6 37-4-15,9-50-3 16,3-8 0-16,6-5 1 16,6 7-10-16,3-20-2 15,3-25-2-15,3-23 0 0,3-13 0 16,-3-6 0-16,-3-2 7 16,-6 2 2-16,-9 6 3 15,-6 7 2-15,-3 9 8 16,-3 7 5-16,-6 9-1 15,6 2 2-15,3 0 0 32,-3 5-1-32,-3 3-10 0,10 0-5 15,5 0-3-15,11-3 2 16,4-2-5-16,0-6 2 16,-3 0-14-16,15-15-5 15,24-22-2-15,-1-5 3 0,1 3 3 16,-6 2 2-16,-10 3 10 15,-8 8 3-15,-6 5 12 0,-6 8 7 16,-3 11 4-16,-9 10 3 16,0 14-8-16,-3 20-1 15,-6 6-3-15,-3 3 1 16,0 5-4-16,0 0 1 16,3-8-3-16,6 0 0 31,3-3-6-31,9-7 1 0,3-9-7 15,9-10-3-15,-6-16-5 16,9-11-2-16,-3-7 1 16,-1-9 2-16,-2 1 6 15,0 2 2-15,-6 0 4 16,-3 6 3-16,0 7 9 16,-3 3 5-16,0 6-1 0,0 2 0 15,0 2-4-15,3 4-1 16,2-1-1-16,1 0 2 15,0-2-5-15,3-3-1 16,6-6-2-16,0 1-2 16,3-3 3-16,-1 0 0 0,1-8-6 31,0-2 0-31,-3-3-6 0,-6-3 1 16,-3 5 4-16,-6 6 2 15,-6 8-1-15,-9 10 2 16,-3 8 1-16,-6 3 2 15,-6 11 3-15,3 4 2 16,3 4 1-16,4 2 2 16,2-3-1-16,9-10 0 0,0-5-8 15,9 2 0-15,9 3 1 16,5-8 3-16,4-11 0 16,0-5 0-16,0-8-3 15,-3-3-2-15,0-5-10 16,-7-2-4-16,-2-3-33 15,-6 5-14-15,-3 3-125 16,-3-6-57-16,-9-7 122 16</inkml:trace>
  <inkml:trace contextRef="#ctx0" brushRef="#br0" timeOffset="128608.4361">13456 14227 272 0,'-3'5'101'0,"3"-5"-54"0,0 21-24 0,0-8 29 0,0-2-14 16,0 0-4-16,0 12-12 16,0 28-3-16,0-9-11 31,0-8-3-31,0 22 1 0,-5 34-3 0,2-29 0 16,0-8-1-16,0 5 1 15,0-11 0-15,0 1 1 16,0-8-22-16,0-14-8 15,3-2-22-15,3-21-10 16,3-22-31-16,0-13-11 16,0-13-11-16</inkml:trace>
  <inkml:trace contextRef="#ctx0" brushRef="#br0" timeOffset="128939.8375">13456 14385 344 0,'-3'-42'129'0,"3"42"-70"0,-2-40-36 15,2 25 35-15,0 7-15 16,0 0-2-16,0 0-21 15,0 0-8-15,2 2-7 0,1 1-4 0,9 3 0 16,15 4-1-16,3 3 0 16,-6-2 0-16,17 8 2 15,16 7 1-15,-9 1 1 0,-7 5-9 16,-5 2-4-16,-9 3 7 16,-9 11 3-16,-9 7 4 31,-6 9 2-31,-15-3 19 0,-15 5 7 15,-12 0-10-15,-8 3-3 16,-4-3-10-16,21-21-4 16,3-5-1-16,-8 0-1 15,-13 8-5-15,21-19 1 16,6-5-29-16,9-11-13 16,10-10-18-16,4-3-6 0,1 0-32 15,24-13-13-15,27-14-45 16</inkml:trace>
  <inkml:trace contextRef="#ctx0" brushRef="#br0" timeOffset="129096.0086">13852 14737 444 0,'-3'0'167'0,"3"-2"-90"0,3 2-76 0,-3 0 32 16,3-3-20-16,3 0-4 15,6 1-6-15,3-1 0 16,3 0-2-16,6 1-16 0,3-1-7 0,-1 3-47 15,1 0-19-15,0-5-90 16</inkml:trace>
  <inkml:trace contextRef="#ctx0" brushRef="#br0" timeOffset="129860.0465">14198 14325 276 0,'-9'-24'104'0,"9"24"-56"0,3-24-38 0,-3 19 25 16,3-1-4-16,-3 4 2 31,3 4-3-31,-3 1-1 0,0 13-16 16,0-3-1-16,0 27 1 0,0-6-5 0,-6 27-2 15,0-8-3-15,-6 18-3 16,3-10 1-16,-3 11-1 15,3-14 0-15,0-8 0 16,3-8 0-16,6-15 0 16,0-3 0-16,9-27 0 0,-3 0-3 15,9-18 0-15,0 3 2 16,3-14 0-16,-3 6 1 16,8-4 0-16,-2 7 0 15,9 7 0-15,-6 3-3 16,-3 13 2-16,-4 0 3 15,-8 18 3 1,0-2 4-16,-12 16 5 16,3-6-6-16,-12 14-2 15,4-8-1-15,-4 2-1 16,0-5 0-16,-3-5 2 16,0-3-3-16,-3-13-2 15,0 0-9-15,6-19-3 16,0 3-21-16,9-18-9 0,0 2-22 0,12-21-11 15,0 5-20-15,12-23-8 16,-6 7-3 0</inkml:trace>
  <inkml:trace contextRef="#ctx0" brushRef="#br0" timeOffset="130297.0716">14552 14200 312 0,'6'8'115'0,"-6"-8"-62"0,-6 40-35 15,6-35 28-15,-3 16-9 16,0-2-2-16,-6 18-17 15,3-5-6-15,-3 23-8 16,0-7-5-16,0 13 0 0,3-8 1 16,6 2 2-16,0-5-32 15,6-7-12-15,0-6-17 16,6-13-3-16,-3-3 20 0,6-16 12 16,-3-2 16-16,0-11 8 15,0 0 36-15,-3-8 14 16,-1 0 3-16,1-8 1 15,-3 6-15-15,3-9-6 16,-3 3-15-16,3-2-5 16,0 7-7-16,6 6-1 0,-3 3 1 15,6 12 0-15,-3 1 0 0,0 13 2 16,-1-3 1-16,-8 8 1 16,0 0-2-16,-6 8 1 15,0-5 13-15,-12 8 9 16,3-5 1-16,-5 2-1 31,-1-3-9-31,-6-5-3 0,3-2-12 16,3-11-3-16,0-3-6 15,12-13-2-15,0 3-22 16,12-16-6-16,-3 5-34 16,18-8-14-16,-3 3-73 15</inkml:trace>
  <inkml:trace contextRef="#ctx0" brushRef="#br0" timeOffset="130896.6939">15189 14449 316 0,'-12'0'118'0,"12"0"-64"0,-15 5-30 0,15-5 35 16,-9 3-19-16,0-1-3 16,-3 20-8-16,3-6-4 0,-3 18-13 31,1-5 1-31,-1 8 3 0,0-5-2 0,3 8 0 0,3-9-11 0,3 1-1 15,0-6-2-15,6-2 0 16,0-3-7-16,6-10-3 16,0 0-10-16,6-17-5 31,-1 1-11-31,10-16-4 0,-3 2-21 16,3-20-9-16,-3 4 7 15,3-12 3-15,-4 10 25 16,1-3 13-16,-3 6 31 15,-3 4 17-15,-3 7 24 16,-6 9 12-16,3 1-18 16,-6 16-6-16,-3-1-9 0,-9 33-1 15,3-6-7-15,-6 21-1 16,3-5-9-16,-6 19-2 16,0-11-1-16,3 5 0 15,0-11-4-15,4-2-3 16,2-8-18-16,9-7-9 15,0-7-28 1,11-17-11-16,-2-1-15 16,9-26-5-16,-3 2-19 15,3-12 52 1,0 4 89-16,-3 3 45 0,-4 3 26 16,-5 3-30-16,-3 2-14 15,-3 8-38-15,0 0-3 0,0 13 1 16,0-2-7-16,0 7-2 0,0 1-8 15,6 5-5-15,-3-3-1 16,3 0-1-16,-3 0 0 16,0-2 0-16,0-3-38 15,0-3-16-15,-3 1-127 16</inkml:trace>
  <inkml:trace contextRef="#ctx0" brushRef="#br0" timeOffset="245762.4257">5476 8567 212 0,'-15'-55'82'15,"15"55"-44"-15,-11-77-38 0,11 64 16 0,0-27-5 16,0 8 1-16,0-23-6 16,0 10-2-16,8-6-2 15,-2 9-2-15,18-8 3 0,-3 8-2 16,15 2-1-16,-6 5 1 16,11 9-1-1,-5 2 0-15,18 8 2 16,-7 3 1-16,7 13 3 15,-7 0 10-15,1 13 5 16,-6 1 2-16,-7 28 1 16,-2-8-2-16,-9 14 1 15,-3-8 0-15,-12 18 1 16,0-8-5-16,-12 8-1 0,0-7-2 16,-15 9 0-16,3-9-6 15,-12-1-2-15,6-8-2 0,-8-5-1 16,5-5-1-16,-9-6 2 15,3-2-5-15,-9-5-1 16,4-3-2-16,-7-8 0 16,3 0 2-16,1-6 2 15,5 1-3-15,0-6 0 0,6 1-1 16,1-4 0-16,5 1 2 16,0-3 2-16,3 0-1 15,0 0-1-15,3 0-2 16,3 0-1-16,1 3-16 31,-1-3-5-31,3 3-23 0,-3-3-8 16,0 0-50-16,0 0-23 15,3 0 13 1</inkml:trace>
  <inkml:trace contextRef="#ctx0" brushRef="#br0" timeOffset="248135.3039">14844 8834 260 0,'-78'3'96'0,"78"-3"-52"0,-33-26-51 15,30 20 14-15,-8-10-3 16,2 3 2-16,-6-13-2 16,3 5-1-16,3-27-1 15,3 6-2-15,6-11 1 0,0 8-1 16,12-11 0-16,-3 9 0 0,24-12 2 31,-7 6-1-31,22 1-1 16,-6 7-2-16,20 8 1 15,-8 5 1-15,20 11 2 0,-11 2-1 16,-1 14-1-16,-8-1 5 16,-4 14 1-16,-5 0 0 15,-6 8-1-15,-7-3 8 0,-11 17 3 16,-3-7-1-16,-9 20 1 15,0-9-7-15,-12 16-3 16,0-5 1-16,-15 3 0 16,3-6-1-16,-18 3-1 15,7-8-6-15,-16-2 1 16,9-6 2-16,-14-5 3 0,5-3-4 16,-21-11-3-16,10 1 1 15,-4-14 0-15,10 1-2 16,2-6 2-16,9 0-19 15,1-13-7-15,5 2-10 16,3-15-5-16,3 5-24 16,9-11-7-1,3 6-24 1</inkml:trace>
  <inkml:trace contextRef="#ctx0" brushRef="#br0" timeOffset="250176.541">19454 8760 148 0,'-53'24'57'0,"53"-24"-30"0,-57-5-34 0,48 2 10 16,-18-2 12-16,7 2 7 15,-10-7-6-15,3 2-4 16,-12-11-7-16,-17-10 9 0,2-5 6 15,4-6-6-15,5 0-3 16,6 1-4-16,9-1 0 31,10 6-4-31,11-1 0 0,12 1 1 16,9 2 0-16,8 3 0 16,13-3 0-16,3 0-2 15,12 1-2-15,17-1 1 16,9 0-1-16,7 0 0 15,2 6 2-15,15 0-3 16,7 4 0-16,-4 7 1 0,3 1 2 16,3 6-1-16,-6 6-1 15,-8 7 3-15,-1 3 2 16,0 3-2-16,-6 4-2 16,-8 4 0-16,-10-1-1 15,-11 6 0-15,-10-3 2 0,-8 3 5 31,-6 0 4-31,-6 2 0 0,-12 1 1 16,-10 5 2-16,-13 2 2 16,-13 8-5-16,-15 3-1 15,-18 0 0-15,-5-2 1 16,-13-4 1-16,-17 1 0 16,-9-3 2-16,-3-8 2 15,-15 0-5-15,-6-10 1 0,-3-3-3 16,-12-6 0-16,3-7-3 15,56-6 1-15,13 1-6 16,-27-6-1-16,14 0-2 16,-5-5 0-16,11 2-7 15,1-5-2-15,11 3-21 16,7-6-9-16,5 3-20 0,13-10-7 16,2-8-63-1</inkml:trace>
  <inkml:trace contextRef="#ctx0" brushRef="#br0" timeOffset="255641.1643">2553 3035 248 0,'-3'-24'93'0,"3"24"-50"0,-9-21-19 0,9 16 29 15,0-1-14-15,0 4-5 16,0 4-11-16,0 1-2 0,0 13-12 16,0-3-1-16,0 27 2 0,0-6-6 15,-6 22 0-15,3-11-2 16,-5 18-2-16,5-5 1 16,-3 8-1-16,0-10 0 15,3 2 0-15,0-8-11 31,0-2-3-31,0-8-28 0,3-8-13 16,0-6-9-16,-3-13-1 16,0-2-8-16,-6-16-2 15,0-1-3 1,-6-12 185 15,3-1-29-31,-3 3-1 0,3 8-35 16,3 0-16-16,3 19-5 0,1-3-1 15,2 13-11-15,0-2 6 0,6 12 4 16,0-4-1-16,2-1 1 16,1-5-6-16,6 1 0 15,0-4-8-15,3-5-3 32,-3 1-1-32,3-9 1 0,-3 0 1 15,3-10 1-15,-3 0 0 16,5-22 2-16,1 6-3 15,-3-21 0-15,0 5-3 16,0-16-1-16,-3 8-30 16,-3-8-14-16,0 8-43 15,-6-3-17-15,0 6-27 16</inkml:trace>
  <inkml:trace contextRef="#ctx0" brushRef="#br0" timeOffset="255989.7367">2116 2696 260 0,'-21'-37'96'0,"21"37"-52"0,-9-37-29 0,9 32 24 15,0-11-19-15,0 3-3 16,6-6-11-16,0 3-2 15,3-5-2-15,-3 3-2 0,9-1 3 0,-9 6-2 16,11-3-1-16,-2 3 1 16,3 7-1-16,-3 4 0 15,6 4 0-15,-3 4 13 16,-6 7 6-16,-3-2-7 16,-6 18-4-16,-3-6-3 15,-3 14 1-15,0-5-10 0,-3 21-2 16,0-11-13-16,0 11-3 15,3-8-48-15,3-2-21 16,0-6-33 0</inkml:trace>
  <inkml:trace contextRef="#ctx0" brushRef="#br0" timeOffset="256124.9271">2256 3127 324 0,'-15'27'121'0,"15"-27"-66"0,-9 26-44 0,9-23 28 16,-3 5-19-16,-3 0-6 15,3 0-11-15,0 0-2 16,3 0-1-16,0-3-11 0,3 0-5 16,0 1-80-16,9-1-34 15,9 0 2-15</inkml:trace>
  <inkml:trace contextRef="#ctx0" brushRef="#br0" timeOffset="257381.8143">21609 2937 304 0,'-24'-5'115'0,"19"5"-62"0,-1 0-42 0,3 0 26 16,0 5-5-16,0 11 3 16,0 10-10-16,3 19-3 0,0 11-13 15,0 2-1-15,3 0-1 0,0 3 1 16,0 8 0-16,0-3-7 16,-3-3 0-16,0-7 1 15,0-22 1-15,0-4-1 16,-3-1 1-16,0-6-22 15,0-1-9 1,0-4-28-16,0-5-10 16,0-2-58-1,-3-19-60-15,-9-13 62 16</inkml:trace>
  <inkml:trace contextRef="#ctx0" brushRef="#br0" timeOffset="257650.6104">21368 3633 332 0,'-12'26'123'0,"15"-7"-66"0,0 5-44 0,-3-22 30 16,3 11-13-16,0-2-2 16,3 13-8-16,0-6-2 15,6 14-10-15,-3-5-5 0,6 4 0 16,-3-4 2-16,3 2 4 16,-4-8-2-16,4-2-2 15,-3-4 0-15,6-12-1 0,-3 0 0 16,9-19 2-16,-3 3-5 15,11-19-1-15,-2 0-11 16,3-13-3-16,9-34-22 16,-10 5-9-16,-11 2-36 31,-9 3-13-31,-3 1-52 16</inkml:trace>
  <inkml:trace contextRef="#ctx0" brushRef="#br0" timeOffset="258065.5399">21532 2455 292 0,'-9'-39'110'0,"9"17"-60"0,3-1-36 0,0 2 26 31,3-1-11-31,0 1 0 16,6-3-10-16,3 1-1 0,2 1-11 15,13-4-2-15,6 7-1 0,6 1-5 16,8 7-1-16,-5 3 1 16,0 3 2-16,2 2-2 15,7 6 0-15,-1 5 1 16,-2 5 2-16,-3 3-1 0,-7 3-1 15,-8 4 7-15,-9 7 5 16,-12-4 0-16,-6 6 3 16,-12 2-4-16,-6-2 1 15,-9 0-9-15,-6-3-2 16,-3 3-1-16,1 2 0 16,2 3-27-16,6 5-11 0,3 3-43 15,6 8-16-15,6-10-50 16</inkml:trace>
  <inkml:trace contextRef="#ctx0" brushRef="#br0" timeOffset="258234.8235">22032 3090 404 0,'-24'14'151'0,"18"-14"-82"0,0 10-74 15,6-12 26-15,-3-1-16 16,0 6-3-16,0-1-10 15,0-4-5-15,3 4 7 16,0 3-79-16,6 6-32 0</inkml:trace>
  <inkml:trace contextRef="#ctx0" brushRef="#br0" timeOffset="317987.6876">2244 12869 100 0,'-6'-5'38'0,"6"5"-20"0,0 13 14 16,0-13 24-16,0-2-20 31,0-1 3-31,0 6-10 16,0 10-16-16,0 16-1 0,0-11 1 15,0-2-1-15,0 16 3 16,0-5-4-16,0 10-1 16,3-6-4-16,3 6-1 15,0-5-6-15,6-3 1 16,0-5 0-16,5-3 2 0,1-2-3 15,9-9 0-15,-9 1-1 16,9-8 0-16,-4-1 2 16,1-10 2-16,-3 0-1 0,3-5-1 15,-6 3 3-15,3-6 0 16,-1 2-4-16,1 4 1 31,-3 2 0-31,3 3 2 0,-3-1-1 16,0 9 2-16,-3 0 4 15,2 7 4-15,-2-2-6 16,0 3-1-16,6 7-2 16,-3-2-2-16,-3-3 1 15,3 3-1-15,0-3 0 16,2-2 0-16,-2-3-3 0,6-3 2 16,-3-2 1-16,0-3 0 15,-3 0 0-15,8-8 2 16,-5 0-1-16,12 0 2 15,-3 0-4-15,5 3-2 16,-5 0 2-16,3 7 0 16,-3 1 1-16,-4 13 2 0,-2-3-1 15,0 11-1-15,-3-6 1 16,-3 9 1-16,0-3 1 0,0-1 3 16,-4-4-1-16,4-6 0 15,-3-2-3-15,6-14-2 16,-3 0 1-16,12-15 1 31,-7 2-3-31,10-18-2 0,18-19 2 16,-19 18 0-16,-5 6-2 15,6-3 2-15,6-7-1 16,-15 12-2-16,-4 6 3 16,-2 5 2-16,3 0 2 15,-9 6 1-15,0-1-2 16,-3 6-2-16,0-3-13 0,-3 3-6 15,0-1-41-15,0 1-18 16,0-3-35 0</inkml:trace>
  <inkml:trace contextRef="#ctx0" brushRef="#br0" timeOffset="318856.5082">2958 14359 228 0,'-3'-3'85'0,"3"3"-46"0,0 0-28 16,0 0 23-16,3 3-16 15,-3 0-2-15,6 7-1 16,0 1 2-16,0 2-9 15,0-2 9-15,3 4 5 0,3 7-2 0,-3-9-2 16,0-3-4-16,3-2 1 31,-4 0-6-31,7-8-1 16,0 0-2-16,3-13-1 0,0 2-3 16,6-39 1-16,-3 8 0 15,8-32 1-15,-5 10-2 16,6-26 1-16,-3 14-40 15,17-12-16-15,37-33-106 16,-7 20-47-16</inkml:trace>
  <inkml:trace contextRef="#ctx0" brushRef="#br0" timeOffset="321074.1439">15784 12631 128 0,'-3'11'49'0,"3"-11"-26"0,3 26-7 0,-3-23 18 0,3 5-12 16,0 0-2-16,3 8-6 15,-3-3-1-15,6 5-7 16,-3-2 0-16,3 13 4 0,0-7-6 0,3 4 0 16,-3-2-2-16,5 2 1 15,-2-2-4-15,6 0 0 16,-3-6 1-16,12 1 2 0,-6-3-1 15,12-8-1 1,-7 0 1-16,10-3 1 0,-3-2-1 16,2-6-1-16,-5 0 1 15,6-5-1-15,-6 3 0 16,11-5 2-16,-5 2-1 31,9-3-1-31,-7 3-2 0,10 3 1 16,-12-1 1-16,0 1 0 15,-4 3 0-15,4-1 2 16,-6 3-1-16,8 3-1 16,-5-1-2-16,9 9 1 15,-6-3 1-15,8 10 0 16,-8-2 0-16,6 5 0 0,-7-5-3 16,10 5 2-16,-6-2 1 15,20 5 2-15,-8-3-3 16,11 5 0-16,-11-2 1 0,17 3 2 15,45 12-3-15,-8-2 0 16,-13-5 1-16,-12-3 2 31,-5-2-3-31,5-1 0 0,-3-2-1 16,-2 2 0 0,-4-5 4-16,-11-2 1 0,-7-3-1 15,-2 0-2-15,-6-3 1 16,-1 0-1-16,-2-2 0 15,-3-1 0-15,-7-2 0 16,-2 0 2-16,-3-2-1 0,-3-1 2 16,3-3-4-16,-7-2 0 15,-2-5 1-15,-3-3 0 16,0-5 0-16,0-5 0 16,-3 2 0-16,0-13 0 15,0 2 0-15,0-10 0 16,-1 3 0-16,4-3 0 0,-3 5-3 15,6 3 2-15,-3 5-1 16,6 3 0-16,-3 2 0 16,6 3 0-16,-4 3-3 0,7 5 1 15,-3 3 0-15,3 2 2 16,-3 3 1-16,2 3 3 31,-2 0-1-31,0 2-1 0,-3 0 3 16,3 0 0-1,-4 1-4-15,4-1-1 0,-3-2 1 16,6 2 2-16,-6-2-2 16,11-1 0-16,-5 1 1 15,6 0 0-15,-3-3 0 16,5 0 0-16,-5 0-3 0,0 0 2 16,-3 0 3-16,3 0 1 15,-7 0-4-15,4 0-1 16,-3 0 1-16,9 0 0 15,-6 0 3-15,2 0 1 16,1 0-4-16,0 0 1 16,-3 0-2-1,2-3 0-15,-5 3 2 16,6-3 2-16,-6 1-1 16,0 2-1-16,-4 0 1 15,7 0-1-15,-6 0 0 0,6 0 0 16,-3 0-3-16,8 0 2 15,-5 0 1-15,6-3 2 16,-6 0-3-16,5-2 0 0,-5 2 1 16,6-2 2-1,-6 0-1-15,0-3 2 0,-4 0-2 16,4-3-1-16,-6 3-2 16,3-7 1-16,-3 1 3 15,2-4 1-15,-2 2-4 16,6-3 1-16,-3 3-2 0,6-2 0 15,-7 2 2-15,7-2 0 16,-6 2 0-16,3-3 0 16,-3 3 0-16,-1 0 2 15,-2 3-1-15,0-3-1 16,-3 3-2-16,-3-3 1 31,0 3-12-31,-3-3-7 0,-3 3-44 16,0-3-45-1,-1 3 32-15</inkml:trace>
  <inkml:trace contextRef="#ctx0" brushRef="#br0" timeOffset="322370.4155">18404 14142 160 0,'-3'-8'63'0,"3"8"-34"0,0-11-8 16,0 9 22-16,3-6-10 15,-3 0-2 1,2 0-9-16,-2 0-2 15,3 0-11-15,0 0-1 0,3 0 2 16,0 0-2-16,3 3 1 16,-3 0-1-16,3 2 0 15,0 0 0-15,3 6 0 16,-3 0 0-16,3 2 0 16,-3 0-2-16,6 9 1 0,0-4-4 15,-4 9-2-15,1-3 2 16,0 2 0-16,0-2-1 0,0 2 1 15,-3-2 7-15,3-2 3 16,-3-4-4-16,3 1-3 16,-3-3 5-16,3-6 3 15,-3 1-7-15,5-11-4 0,-2 0-2 16,6-16 1-16,-3 6-1 16,12-17-1-16,-3 6 1 15,11-13 1-15,-5 5-10 16,6-11-4-16,-6 9-16 15,-1-6-8-15,-2 5-16 32,-3 3-7-32,-3 5-74 15</inkml:trace>
  <inkml:trace contextRef="#ctx0" brushRef="#br0" timeOffset="366441.7865">18085 10996 212 0,'-33'-26'82'0,"33"26"-44"0,-32-37-44 0,29 31 12 15,-6-15 7-15,3 5 8 16,0-13-10-16,0 5-4 15,6-7-4-15,0 4-3 0,12-15 1 16,-3 5-4-16,14-11 2 0,-2 6-1 16,12-6 0-16,-6 8 2 15,9 1 0-15,-7 4-3 16,16 6 2-16,-6 3 1 0,14 13 0 16,-8-1 0-16,5 14 2 15,-8 0-1-15,-3 16-1 31,-3-3 12-31,-7 14 4 16,-5-6-4-16,-6 14-2 16,-3-6 1-16,-6 10 3 15,0-4-2-15,-12 15 3 16,3-8-2-16,-15 11 2 0,3-8-2 16,-18 5 0-16,6-7-1 15,-14 10 0-15,8-11-2 0,0-2 1 16,3-6-4-16,-8-2-2 15,5-6-5-15,-18-10 0 16,10-3 0-16,-10-15 2 16,6-1-6-16,1-18 1 15,5 5-4-15,6-24 2 16,3 9-13-16,6-20-3 0,4 9-24 16,11-21-12-16,0 12-75 15,24-20-37 1,-4 10 88-16</inkml:trace>
  <inkml:trace contextRef="#ctx0" brushRef="#br0" timeOffset="366942.007">18776 10089 280 0,'-27'-14'107'0,"24"4"-58"0,0-30-57 0,3 19 16 16,6-8-11-16,3-8 0 16,6-19 2-16,17-13 0 15,16-5 1-15,6 3 0 0,-1-1 2 16,4 12-6-1,14 4 1-15,7 11-1 16,-4 13 2-16,-9 11-6 16,-2 11 1-16,-4 10 7 15,1 7 7-15,-6 4-3 16,-4 5-2-16,-8 5-1 16,-9 6-1-16,-10 10 2 15,-11 5 1-15,-12 8 7 0,-15 8 4 16,-5-2 1-16,-7 2 1 15,-3 8-4-15,-6-2-2 16,-5-1-6-16,5-23-3 16,6-6 0-16,-17 1 1 0,5-3-1 15,-6-6 2-15,7-2-4 16,-13-8 0-16,6-3-23 0,-8-8-12 16,-22 3-23-16,16-3-11 15</inkml:trace>
  <inkml:trace contextRef="#ctx0" brushRef="#br0" timeOffset="367679.4884">17987 11086 144 0,'-9'-5'55'0,"6"2"-30"0,-3 3-14 0,3 0 18 0,-3 3-6 16,-3 5-1-16,-3 8-8 31,-6 18-1-31,-11 16-8 0,-19 14 4 0,-18 20 3 16,-2 28-6-16,-15 25-3 16,-25 25-2-16,-2 12 1 15,9 22-1-15,0-3 2 16,-3 8-2-16,11-13 2 15,13 16-2-15,15-16-1 16,5 18 1-16,10 0-1 0,5 11-3 16,24-90 0-16,3-21 2 15,6 45 2-15,3-24-18 16,6 21-8-16,3-21-49 16,12 8-46-1,-3-19 38-15</inkml:trace>
  <inkml:trace contextRef="#ctx0" brushRef="#br0" timeOffset="370309.5623">17338 14729 324 0,'-3'-2'121'0,"3"2"-66"0,3 0-44 0,-3 0 28 15,3 2-14-15,0 1-3 16,3 16-10-16,-3-4-5 15,0 22-4-15,0-5-3 0,-3 16 1 16,0-8-1 0,-3 10 2-16,0-8-1 15,0 6 2-15,0-9-13 16,0-2-6-16,0-5-20 16,3-5-10-16,0-6-22 0,0-16-9 15,0 0-45 1</inkml:trace>
  <inkml:trace contextRef="#ctx0" brushRef="#br0" timeOffset="370825.9206">17391 14867 232 0,'3'-71'88'0,"-3"71"-48"0,9-35-16 16,-6 30 27-16,3-11-6 15,-3 3-2-15,6-3-13 16,0 0-4-16,3 3-15 16,0 0-2-16,6 2 1 0,0 6-6 15,11 7 0-15,-2 1-2 0,6 8-2 16,-6-4 7-16,0 4 5 15,-4 0 3-15,-8 7 3 16,0-2-1-16,-15 5-1 16,0-2-6-16,-15 5-4 15,3-6 3-15,-11 3 4 16,2-2-7 0,-6-1-3-16,3-2-2 15,-6 0-1-15,4-3 0 16,2-2 0-16,3-3-5 15,3 0-1-15,6 0 0 16,12 0 4-16,0-3-1 0,12 0 1 16,3 0 2-16,12 3 0 15,-6-2 0-15,14 2 0 0,-5 0 2 16,0 5 1-16,-3-3-1 16,-10 9-2-16,-2-3 5 15,-12 8 4-15,0-6 10 16,-12 6 6-16,0-3-11 15,-8 3-3-15,2-6-5 16,-6 6-1 0,3-5-3-16,-9-3-2 15,6-3 1-15,-5-3 1 16,2-2-12-16,-3-2-6 16,3-1-20-16,9-2-7 15,3 2-22-15,12-10-9 16,0 2-35-16,15-2-14 15,-3-1-7-15</inkml:trace>
  <inkml:trace contextRef="#ctx0" brushRef="#br0" timeOffset="371090.4547">17886 15068 372 0,'-3'3'140'0,"3"-3"-76"0,0 0-37 16,0 0 40-16,0 8-28 15,0-3-7-15,0 5-10 16,0 1-5-16,0 8-9 16,0-4-3-16,0 9-1 0,0-3-2 15,0 6 1-15,0-6-4 32,0 3-2-32,0-3-20 0,0-2-10 15,0-1-21-15,3-7-6 16,-3-1-23-16,3-15-8 15,0 0-57 1</inkml:trace>
  <inkml:trace contextRef="#ctx0" brushRef="#br0" timeOffset="371241.303">17895 15007 320 0,'-3'-50'121'0,"3"50"-66"0,-3-42-29 16,3 34 36-16,0 0-15 0,0 0-5 16,0 0-20-16,0 3-8 15,0-1-9-15,0 1-4 0,0 2 0 16,0 3-15-16,3 0-3 15,0 0-37-15,2 8-16 32,-2 0-97-32,6 8-49 15,0-3 108-15</inkml:trace>
  <inkml:trace contextRef="#ctx0" brushRef="#br0" timeOffset="371940.921">18335 14862 452 0,'-24'-3'167'0,"24"3"-90"0,-12-3-65 0,12 1 37 16,-3 2-17-16,-6 0-1 15,6 0-16-15,0 0-6 16,3 0-6 0,0 0-3-16,0 0 1 0,6 0-4 15,9 0 0-15,6 0-1 16,0 0 3-16,-3 0-7 16,18 0-2-16,-7 0-1 15,7 0 1-15,-3 0 4 0,0 2 3 16,-10-2 4-16,-8 16 2 15,0-3 5-15,-18 17 5 16,0-7-1-16,-21 9 1 0,4-3-5 16,-13 8 0-1,6-5-7-15,-3 8-1 0,6-6 0 16,1 1 0-16,2-6-31 16,6-3-12-16,3-2-51 15,9-3-20-15,0-2-74 16</inkml:trace>
  <inkml:trace contextRef="#ctx0" brushRef="#br0" timeOffset="372272.3848">18725 14893 408 0,'0'-23'151'0,"0"23"-82"0,12-11-65 0,-9 8 32 16,6-2-18-16,0 2 0 15,9-2-10-15,-4 0-5 0,13-3-2 16,-3 3 1-16,6-3 1 0,-3 2-1 15,2 1-2-15,-2 0-17 16,-3 0-9 0,-3 2-35-16,0 3-13 15,-3 0-48-15,-1 0-18 16,-2 0 26 0</inkml:trace>
  <inkml:trace contextRef="#ctx0" brushRef="#br0" timeOffset="372473.4156">19109 14803 308 0,'-12'8'115'0,"12"-8"-62"0,-3 6-33 16,3-6 32-16,-3 2-10 16,0 1-3-16,0 10-10 15,0-2-6-15,-6 15-13 16,3-2-2-16,-12 16 2 0,4-6-4 0,-7 19 2 16,3-8-5-16,-3 11 0 15,3-9-6-15,0 3-2 0,3-7-42 16,9 4-17-16,1-10-93 15,7-2-67 1,1-6 89-16</inkml:trace>
  <inkml:trace contextRef="#ctx0" brushRef="#br0" timeOffset="372895.0854">19127 15272 364 0,'3'2'134'0,"-3"-2"-72"0,18-5-57 0,-15 2 30 16,6 1-19-16,-1-1-3 16,7-5-6-16,-3 0-2 15,6-8-3-15,-3 3-2 0,3-3 1 0,-3 0-1 16,0-2 2-16,-3 2-1 16,-4-2-1-16,-2 2-2 15,-9 0 1-15,3 3 3 16,-11 5 1-16,2 0-4 0,-9 10 1 15,3 1 4-15,-3 13 2 32,3-3 9-32,-3 14 2 0,3-6 0 15,3 10 2-15,4-1 3 16,2 1 1-16,0-4-4 16,9 2-1-16,0-5-4 15,9-3-1-15,-4-3-3 16,10-4-1-16,-3-4-8 15,6-5 0-15,-3-2-1 0,3-6 2 16,-3 3-6-16,-1-5 1 16,-2 0-30-16,0-3-13 15,-3 0-27-15,-6-5-10 16,0 2-107 0</inkml:trace>
  <inkml:trace contextRef="#ctx0" brushRef="#br0" timeOffset="387387.5638">17534 15655 104 0,'-6'-5'38'0,"6"5"-20"0,0-8 18 0,0 6 25 0,0-1-15 15,0 0-6-15,0 1-10 16,0-1-2-16,0 3-16 15,0 0 2-15,0 5 2 0,0 1-6 32,0 20-1-32,0-2-3 0,-3 18-1 15,0-5-3-15,-2 21-2 16,2-7 9-16,-3 10 4 16,3-9-4-16,-3 4-3 15,3-8-3-15,3-3-3 16,0-6-2-16,0-4-1 15,0-6 2-15,6-8 0 0,-3-3-4 16,6-10 1-16,-4 0-7 16,1-5-3-16,0-3 8 15,0 0 2-15,0 0 1 16,0 0 2-16,-3 0 1 0,3 3 0 16,-3-3-3-16,3 2 2 31,0 1 1-31,0 0 0 15,0-3 0-15,0 0 2 16,0 0-1-16,3 2-1 0,0 1-10 16,0-3-6-16,0 0-41 15,0-3-15-15,-4 1-31 16</inkml:trace>
  <inkml:trace contextRef="#ctx0" brushRef="#br0" timeOffset="387734.7191">17680 16182 252 0,'-6'5'93'0,"6"-5"-50"0,-3-5-28 0,3 5 24 15,0 0-17-15,0 0-4 0,3 0-9 16,0 0-4-16,3 0-2 16,0 0-5-16,9 0 1 0,-3 5 1 15,6-2 2-15,-3 0-3 16,6-3 0-16,-4 0 1 0,-2 2 2 15,0 1 1-15,-3 2 1 32,-3 0-2-32,-3 6-2 15,-3 0 5-15,-9 4 1 16,3-4 13-16,-15 13 5 0,3-11-10 16,-6 11-5-16,4-6-6 15,-4 1-3-15,3-3 1 16,0 0 1-16,3-6-6 15,6 3-1-15,3-2-64 0,12-6-27 16,-3 3-44 0</inkml:trace>
  <inkml:trace contextRef="#ctx0" brushRef="#br0" timeOffset="390035.6941">18159 15825 220 0,'-11'0'82'0,"11"0"-44"0,-3-6-20 15,3 4 25-15,0 4-18 32,0 1-6-32,0 8-7 0,0-3-3 15,-6 10-5-15,3-2-1 0,-6 21 3 16,0-3-1-16,-6 19 0 16,3-10-1-16,0 15 0 15,3-13-2-15,6 8-2 16,0-8-2-16,9 2-1 15,0-7 2-15,9-3 0 0,-3-8-4 16,6-5 1-16,0-5-22 16,2-17-8-16,-2 1 8 15,0-14 5-15,-3 9 13 16,-3-14 7-16,-3-3 23 16,-6 6 13-16,0-3 4 15,-3-2 4 1,0-1-13-16,0 3-3 15,0 0-14-15,3-2-5 16,0 2-5-16,3-3-3 16,0 4 1-16,3-7-1 0,0 4-3 15,5 2 2-15,-2 3 1 16,3 2 0-16,-3 3 2 16,3 11 1-16,-3-3-1 0,0 13-2 15,-3-2 1-15,-3 7-1 16,0-2 0-16,-6 8 0 15,0-3 0-15,-3 3 2 16,0-6 1-16,0 1 1 16,0-6-5-16,-3 3 1 15,3-5-2-15,0-6 0 0,0 0 2 16,3-13 2-16,0 0-3 16,3-13-2-16,0 3 2 15,6-14 0-15,-3 5 1 16,9-2 0-16,-4 6 0 15,4-1 0-15,0 0 0 0,0 11 0 32,-3-3 0-32,0 13 0 15,0 0 0-15,-3 9 0 16,0 4 0-16,-3 9 2 16,3-3-1-16,-3 5-1 0,-3 0-2 15,0 0 1-15,-1-2 1 16,4-6 0-16,-3 6 0 15,3-9 0-15,0-2 0 0,3-3 2 16,-3-5-3-16,3-13 0 16,0 8 1-16,0-14 2 15,0 3 1-15,3-5 1 16,-3 5-7-16,0-2-2 16,0 2 4-16,0 8 2 15,-3 0 1 1,-1 11-2-16,1-3 1 15,0 8-1-15,-3 0-3 16,0 5 2-16,0-3 1 16,0 4 0-16,0-4 0 15,0 1 0-15,0-3 0 16,0 0 2-16,0-3-3 16,3-5-2-16,0 0 2 0,3 0 0 15,0 0 1-15,3-5 0 16,-3-1-5-16,9-4 1 15,-3-1 2-15,5-2 1 0,-2 2-4 16,0-7-1-16,-3 2-8 16,0-5-2-16,-3 5 9 15,-3-3 6-15,0 4 1 0,-6-1 3 16,0 3-4-16,-3 2 0 16,0 3 1-16,-9 3 2 15,3 5-1-15,-6 5 2 16,3 0 0-16,-3 14 3 15,3-3-3-15,0 7 0 32,0-1 3-32,3-1 1 0,0 3-3 15,3-3-1-15,0-3-3 16,6 1-1-16,-3-3 1 16,12-6 0-16,-3-2 0 15,6-5 0-15,-3 0-11 16,6-9-5-16,-3 1-12 0,2-8-3 15,-2 2 10-15,3-5 7 16,-3 3 7-16,0-3 4 16,-3 3 2-16,0 2 3 15,-3 1 5-15,0 2 4 0,0 8 16 16,-3 5 9-16,-1-2 2 16,-2 13 1-16,0-3-10 15,-3 8-5 1,0-2-6-16,-3 4-1 15,3-4-7-15,-3-1-2 16,1-2-4-16,2-2-3 16,0-4 0-16,2-5-1 15,1-2 0-15,3-11 2 16,0 0-1-16,0-10-1 16,0-1-2-16,0 1 1 0,0-1 1 15,3-10 0-15,0 10 0 16,0-2 0-16,0 3 0 15,3 2 2-15,-3 3-3 16,0 5 0-16,0 0 1 16,0 8 0-16,-4 0-27 0,1 10-11 15,0-2-54-15,-3 8-21 16,0-3-38 0</inkml:trace>
  <inkml:trace contextRef="#ctx0" brushRef="#br0" timeOffset="391889.6131">19805 15933 168 0,'12'3'66'0,"-12"-3"-36"0,12 3-26 0,-9-3 13 15,0 5 7-15,0-3 7 16,0 4-1-16,0-1 0 16,-6 11-17-16,3-3 5 0,-12 14 5 15,0-1-6-15,-14 14-2 0,2-6-4 16,-9 11 0-16,3-8-4 15,1 3 1-15,5-8-5 16,-3-6-2-16,3 1 0 16,-3-12 1-16,6-1-3 15,1-20 0-15,2 1-8 16,6-24-2-16,0 5 4 0,6-18 3 16,0 5 3-16,9-8 1 15,0 5-3-15,3-2 0 16,-3 5 2-16,3 8 2 15,-3 2-2-15,3 6 0 0,-3 2 1 16,0 6 2-16,0 0-1 31,0 10 2-31,0 1-4 0,0 7 0 16,-3-2 1-16,0 7 2 16,0-4-1-16,-3 4 2 15,3-2-2-15,-3 0 2 16,0 0-2-16,0 0-1 15,0 0 1-15,-3 0-1 16,0-3-3-16,0 3 2 0,0-5 1 16,3 7 0-16,0-5 0 15,3 3 0-15,0-2 0 16,6 12 0-16,-3-2 6 16,6 5 4-16,0-2-5 15,9 5-3-15,-3-6-1 0,14 6 1 31,-2-6 1-31,6 1 1 16,-6-3-2-16,2 0-2 16,-5-3 3-16,0 0 0 0,-3-5-32 15,-3 5-13-15,-3-2-98 16</inkml:trace>
  <inkml:trace contextRef="#ctx0" brushRef="#br0" timeOffset="392751.9053">20085 15864 212 0,'-9'-13'79'0,"9"13"-42"0,3-10-15 0,0 4 26 16,0 6-14-16,-3 0-5 16,3 8-10-16,0-2-2 15,0 7-10-15,0-3 2 0,-9 17 4 16,3-3-7-1,-9 23-1-15,3-10-1 16,-5 19 2-16,2-9-5 16,-3 6-3-16,3-8 1 15,0-2 0-15,3-9-26 16,3 1-9-16,0-9-13 16,6-8-5-16,0-2 14 15,6-13 9-15,0 0 13 0,12-6 9 16,-3 0 17-16,3-2 9 15,-4 0 23-15,4-6 11 16,0 9-11-16,3-6-6 16,-3 0-6-16,0-6-1 15,0 4-13-15,2-6-3 16,-2 0-9-16,0 0-4 0,-3 0 1 0,0-7 2 16,-3 1 0-16,-3 1 2 15,0 3-2-15,-3-1-1 16,0 3 1-16,-3 3-1 15,-3 2 0-15,-6 6 0 16,3 0 0-16,-9 10 2 31,0-2 1-31,-6 13 1 0,3-3 2 16,-3 13 3-16,3-2-2 16,3 3-2-16,1-6-2 15,8 0-3-15,0 3 1 16,9-3-1-16,-3-2-3 15,8-9 0-15,-2 3-23 16,9-7-10-16,-3-1-23 0,3-10-9 16,-3-1-60-1</inkml:trace>
  <inkml:trace contextRef="#ctx0" brushRef="#br0" timeOffset="393252.5798">20612 15912 164 0,'9'-34'63'0,"-9"34"-34"0,6-29-10 0,-3 23 23 16,-3-7-10-16,0 0-1 16,0-6-9-16,0 9-4 15,-3-11-10-15,0 2-1 0,0 0 3 16,0 4 7-16,-3 4 4 16,0 0 1-16,-3 9-2 15,3-1-2-15,-6 16-1 0,0-2-3 16,-8 23 1-16,2-5 1 15,-3 19-1-15,3-6-3 16,0 22 0-16,3-6-7 16,3 3-1-16,1-8-4 15,2 0-1-15,3-8 1 16,3-6 0-16,0-4-14 0,3-9-3 16,0-4-20-16,0-15-9 15,0 1-2-15,-3-16-1 16,3 1 6-16,-6-15 1 15,0 4 21-15,-3-6 12 16,0 8 33-16,0-8 14 16,0 3 15-1,3 5 4-15,0 3-13 0,3 0-4 16,0 2-19-16,6 3-7 16,-3 3-7-16,12 0-2 15,-3 2-3-15,15-2 1 16,-3 5-2-16,8-6 2 15,-2 4-7-15,3-3 1 16,-3-1-32-16,0-2-14 0,-4-2-28 16,-2-1-12-16,-3 1-38 15</inkml:trace>
  <inkml:trace contextRef="#ctx0" brushRef="#br0" timeOffset="393520.6862">20764 15669 288 0,'-3'0'110'0,"3"0"-60"0,0 2-41 0,0-2 27 16,0 8-11-16,0 0-2 15,-3 11-2-15,0-3 1 16,-3 13-12-16,3-6 1 0,-3 20 2 16,0-6-7-16,-3 21-1 0,0-8-5 15,-3 9-1-15,3-9 1 0,1 0 2 16,2-8-1-16,3-5-1 15,0-5 1-15,0-8-1 16,0 2-20-16,3-15-9 16,0 2-12-16,0-13-2 15,0 0-41-15,-3-16-18 16,0 3-10-16</inkml:trace>
  <inkml:trace contextRef="#ctx0" brushRef="#br0" timeOffset="393736.8433">20490 16039 296 0,'-3'-3'110'0,"3"3"-60"0,15-5-36 31,-12 2 28-31,12 3-12 0,-3 0-2 16,9 0-12-16,-4 0-5 16,7 0-6-16,-3 0-4 0,3-2 2 15,0 2-2-15,0-3 2 16,-4 1-4-16,-2-1-2 15,0-2-34-15,-3 2-12 16,-3-2-108-16,-6-3-45 0,0 0 104 16</inkml:trace>
  <inkml:trace contextRef="#ctx0" brushRef="#br0" timeOffset="396507.8686">21359 15650 136 0,'3'-34'52'0,"-3"20"-28"0,-3 4 0 15,3 5 24-15,-3 5-13 16,-3 5-5-16,0 8-11 16,-3 8-2-16,-5 16-10 15,-4 14-4-15,-3 9 0 0,0 9 0 16,0 8 1-1,3 8 0-15,0-3 0 16,4-11 0-16,2-10 0 16,3-5 0-16,3-14 0 15,3-10-7-15,3-9 0 16,6-9 1-16,3-14 3 16,0-14 2-16,3-12 3 0,-4-11-5 15,1-8-3-15,-6 0 1 16,-6 8 0-16,-6 0 1 15,-2 8 2-15,-1 8 3 0,0 5 2 16,0 10-1-16,0 4-1 16,3 4-1-16,0 1 0 15,3 5-2-15,3 0-2 32,3 3 1-32,3-4-1 0,3-9-3 15,9-3 0-15,3-6 4 16,15-10 1-16,5-8-3 15,7-3 1-15,-3-10 0 16,2-6 0-16,-8 8-3 16,-6 3 0-16,-6 8 2 15,-10 13 0-15,-2 16 1 16,-3 11 2-16,-3 7 1 16,-9 9-1-16,-3 7 1 15,-6 6 2-15,0 8 2 16,-2 2-3-16,-4 0-1 0,0 0-1 15,0-5 1-15,9-8-4 16,3-10 0-16,9-9 1 16,6-10 0-16,3-13 0 15,3-3-3-15,0-10 2 16,0-1-1-16,-1-5 0 16,-2 8 2-16,0 6 2 15,-3 10-1 16,-3 5-3-31,0 3-1 0,0 0 2 16,0 3 0-16,0-1 1 16,0-2 2-16,3-3-3 15,0-2 0-15,3 5 3 16,0-8 1-16,-1 0-4 16,4-8-1-16,0 3 1 15,6-6 2-15,-3-2 0 0,0-3-1 16,0 0 1-16,-3 0 1 15,-7 0-1-15,4 3-1 16,-6 3 1-16,-3-1-1 16,0 3 0-16,-3 3 2 15,-3 2-1-15,0 3 2 0,0 3-4 32,-3 2 0-32,-5 0-1 0,-1 3 0 15,6 3 2 1,-3-3 2-16,3 5-1 0,0-2-1 15,0 2 3-15,3 0 0 16,0 0-1-16,3 1-2 16,0-1 1-16,3 0-1 15,0-2 0-15,6-4 0 0,0 1 0 16,0-2 0-16,0-1 0 16,0-5 2-16,5 0-1 15,-2-3-1-15,-3-2 1 16,0 0 1-16,3-3-1 15,-3 0-1-15,0 0 1 16,0 0-1-16,0 0-3 0,-3 0 2 16,0 3 1-16,0-3 2 15,-3 5-1-15,0-2 2 16,-3 5-2-16,3-3-1 16,-3-2 1-16,0 5-1 0,0 0 0 15,0 0 0-15,0 0-3 31,0 0 2-31,0 0 1 16,0 0 2-16,0 0-1 16,0 0-1-16,0 0 1 0,0 0-1 15,0 0 0-15,0 0 0 16,0 0 0-16,3-3 0 16,-3 3 0-16,0 0 0 15,0 0 0-15,0 0 0 0,0 0 0 16,0 0 2-16,0 0-3 15,0 0-2-15,0 3 2 16,0-3 2-16,0 0 0 16,0 0-1-16,0 0 1 15,0 0-1-15,0 0 0 16,0 0 2 0,0 0-1-16,0 0-1 15,0 0 1-15,0 0-1 16,0 0 0-16,0 0 0 15,3-3-3-15,-3 3 0 16,0 0 4-16,0 0 1 16,0 0 0-16,0 0-2 0,0 0-2 15,0 0-1-15,0 0 2 16,0 0 2-16,0 0 0 16,0 0-1-16,0 0 1 0,0 0 1 15,3-2-3-15,-3 2 0 16,0 0 1-16,2-3 0 15,-2 3 0-15,0 0 0 16,3-5 0-16,-3 5 0 0,3 0 0 16,-3 0 0-16,0 0 0 15,0 0 0-15,0 0 0 16,0 0 0-16,0 0 0 16,0 0 2-16,3-8-3 15,-3 8-2-15,0 0 4 16,0 0 1-1,0 0-3-15,3 0 1 16,0 0 0-16,0-3 2 16,0 1-3-16,-3 2-2 15,0 0 2-15,3 0 0 16,-3 0 1-16,0 0 2 16,0 0-1-16,0 0-1 15,3 2 1-15,-3-2-1 0,3 0 0 16,0 0 0-16,0 3-18 15,0-3-5-15,-3 0-5 0,3 0 2 16,3 0-9-16,0 0-6 16,3 5-39-1,-3-5-38-15,0 0 40 32</inkml:trace>
  <inkml:trace contextRef="#ctx0" brushRef="#br0" timeOffset="397286.9964">21937 16068 236 0,'0'-8'90'0,"0"3"-48"0,3-3-34 0,-3 3 24 16,3-1-9-16,0 1-1 16,-3 0-6-16,0 0-2 15,3-3-8-15,-3 8-4 0,0 0-1 16,0 0 1-16,3-3 1 15,0 3-1-15,3 0-2 16,-1 0 1-16,1 3-1 0,0-3 0 0,0 5 0 16,-3-2 2-1,0-1 1-15,0 1-1 0,0-1-2 16,0 1 9-16,-3 0 6 16,0 2-7-16,0-2-4 15,0 5-1-15,0-3 0 31,0 0-1-31,0 1-2 0,-3-1 1 16,0 3-1-16,0 5 0 16,3-2 0-16,-3 2 0 15,0 3 0 1,0-3 0-16,0 3 2 16,0-3 1-16,0 3-4 15,0-3 1-15,0 0-2 0,0-2 0 16,1-1 4-16,-1-2 3 15,3-2-7-15,0-4 0 16,0 1-2-16,5-6 4 16,1-7 2-1,3-1 0-15,3-5-2 0,0-7-2 32,9 1-1-32,0-4 4 0,3 2 1 15,-3 0-3-15,-1 0 1 16,-2 3 0-16,-3 5 0 15,0 3 0-15,-3 3 0 16,-3 2 0-16,-3 2 2 16,0 1-1-16,-6 5-1 15,0 3 1-15,-3 2-1 0,0 6-3 16,0 2 2-16,0 0 1 16,-3 3 0-16,3 2 0 15,0 1 2-15,3 2-1 16,3-2 2-16,0-1-4 15,3-2-2-15,3 0 2 16,3-3 0-16,0-2 1 0,2-6 0 16,1-2 0-16,3-6 0 15,0 0-73-15,0-5-30 16,0 3-28 0</inkml:trace>
  <inkml:trace contextRef="#ctx0" brushRef="#br0" timeOffset="397940.2897">22624 15769 332 0,'-15'-10'126'0,"15"10"-68"0,-3-3-70 0,3 3 18 16,6-3-10-16,3 3 3 16,3 0 0-1,3-2 1-15,3 2 0 0,0 0 0 0,0-3 0 16,3-5-3-16,2-3 2 15,1 4 1-15,9-1 2 16,0 0-1-16,-7-3-1 0,7 6 1 16,-6-3 1-16,-6 3-3 15,-3 2 0-15,-3 3 3 16,-7 3 1-16,-5 7 3 16,-6 6 1-16,-8 8 8 15,-7 10 4-15,-6 3-7 31,0 11-2-31,-3 5-6 0,3 10-3 16,4 3 0-16,2-2 1 16,3-3-3-16,3-8 0 0,0-8 1 15,6-11 0 1,3 1-18-16,0-12-5 0,3-7-24 16,6-5-8-16,6-11-24 15,-3-13-10-15,0-6-10 16</inkml:trace>
  <inkml:trace contextRef="#ctx0" brushRef="#br0" timeOffset="398372.1995">22940 16105 220 0,'0'0'82'0,"9"0"-44"0,0 0-31 15,-3 0 18-15,3 0-7 16,-1-2 2-16,7-1-11 15,0-2-5-15,3-1-3 16,3-4 1-16,-3 4 1 0,0-4-1 16,-3-1 1-16,-1-2-2 15,-2 0 2-15,0 0-4 0,-3 5 0 16,-3-3 5-16,-3 3 2 16,-6-2-2-16,0 2-3 15,-6 2 0-15,-3 6-1 16,-6 3 8-16,1 2 5 0,-7 6-2 15,3 7 1-15,-3 4 2 16,3-1 1-16,3 10-2 16,7-1 2-16,2-1-4 0,9 0-1 15,6 0-6 1,2-5-1-16,4-3-1 0,6-5-2 16,0-3 1-16,3-8-1 15,-3-2 0-15,6-6 2 31,-4-5-1-31,4-2 2 0,-3-1-4 16,-6-2 0-16,3 0-43 16,-6 2-18-16,-3 1-88 15</inkml:trace>
  <inkml:trace contextRef="#ctx0" brushRef="#br0" timeOffset="398948.9237">21853 16084 148 0,'0'3'57'0,"0"-3"-30"0,-3 0-16 0,3 0 18 16</inkml:trace>
  <inkml:trace contextRef="#ctx0" brushRef="#br0" timeOffset="399080.4485">21850 16095 317 0,'0'10'30'15,"0"1"-16"-15,0 2-10 0,0-2-5 16,0 2 1-16,3 0 0 16,3-2 0-16,0-1 2 0,0 1-3 15,3-3 0-15,3-6-21 16,0-4-8-16,0-6-64 15</inkml:trace>
  <inkml:trace contextRef="#ctx0" brushRef="#br0" timeOffset="400104.9037">21874 16089 156 0,'0'-5'60'0,"0"0"-32"0,3 2-17 15,-3 3 18-15,0 0-2 16,3-3 2-16,-3 3-3 15,0 0 1-15,0 0-15 16,0 3 6-16,0 0 5 0,-3 10-1 0,0-2-1 16,0 2-7-16,0 8-4 15,0 0-5-15,0 0-2 16,3 3-1-16,0 0-2 16,3-3 1-16,3-2-1 0,0-4 0 15,3-4 0-15,0 2-20 16,0-10-9-16,0-6-51 15,3-10-21-15,3 0-8 16</inkml:trace>
  <inkml:trace contextRef="#ctx0" brushRef="#br1" timeOffset="409990.9726">18052 10062 320 0,'-80'-18'121'0,"80"18"-66"0,-36-45-66 0,27 23 18 15,-6-4-5-15,1-8 1 16,-4-17-1-16,0-10 1 16,6-5-2-16,9-5-1 0,9-11 3 15,3-8-2-15,0 32 2 0,0 10-4 16,23-13 0-16,37-34 1 15,-22 42 0-15,-5 8 0 16,27 0 0-16,-10 8-3 16,22 13 2-16,-13 6 1 15,12 18 0-15,-11 0 0 16,-1 21 2 0,-11-3 1-16,-13 30 3 15,-5-8 14-15,-24 18 7 16,-3-8-2-16,-18 24-1 15,3-10-4-15,-30 10-1 16,6-11-8-16,-26 6-2 16,8-8 6-16,-23-3 4 15,11-8-5-15,-20-15-3 0,11-6-4 0,-5-10 0 16,11-4-4-16,-8-17-2 16,11-1 0-16,4-13-1 15,5 3-3-15,12-16 2 16,7 5-21-16,14-10-10 15,3 5-33-15,18-3-11 16,0 3-70 0,12 5-55-1,-3 0 81-15</inkml:trace>
  <inkml:trace contextRef="#ctx0" brushRef="#br1" timeOffset="410693.0535">19118 11298 272 0,'-66'-45'101'0,"66"45"-54"0,-65-56-50 0,56 46 16 15,-15-22 8-15,3 5 6 16,-2-23-7-16,2 8-4 16,9-22-9-16,0 9-5 0,24-25 1 15,-3 14-2-15,23-13 2 0,-5 10-4 16,27-8 0-16,-10 11 3 15,28 5 1-15,-13 11-1 32,25 13-2-32,-13 8 1 0,19 24 1 15,-16-1-6-15,0 30 1 16,-5-3 1-16,-13 30 3 16,-8-9 0-16,-15 32 2 15,-3-13 2-15,-19 26 4 16,1-13 9-16,-24 16 3 15,1-10-4-15,-25 7 0 0,6-13-4 16,-21-11 2-16,10-10-8 0,-31-18-2 16,13-6-3-16,-13-24-2 15,10-2 1-15,-10-22-1 16,10 3-7-16,-4-18 0 16,13 5-24-16,2-13-9 15,10 5-34-15,5-11-14 16,3 8-50-1</inkml:trace>
  <inkml:trace contextRef="#ctx0" brushRef="#br1" timeOffset="416507.8983">22487 8752 212 0,'-12'-5'79'0,"12"2"-42"0,-8 1-23 0,5-1 22 16,0 1-11-16,0 2-3 16,-3 0-1-16,0 0-1 15,0 0-11-15,0 2-5 0,0 1-1 16,-3-1-2-16,3 4-1 15,0 2-2-15,0 5 1 0,0 3 1 16,0 0 0-16,0 0 0 16,0 2 0-16,0-2 0 15,3 2 2-15,0-2-1 16,0 0-1-16,0-3 1 16,3 1-1-16,0-4-3 0,3 4 0 31,3-1 2-31,3 3 0 15,0-6 1-15,3 1 0 16,0-3 0-16,0 0 2 0,0 0-3 16,-6 2 0-16,3 3 1 15,-6 3 0-15,-3 3 0 16,-3-1 2-16,-6 9 10 16,3-1 7-16,-3 3-12 0,-3 3-4 15,0-5 0-15,0-1 0 16,0 0-1-16,6-7-2 15,0-3-2-15,-6 0 1 16,-5 2-26-16,5-2-9 16,0-3-46-16,6-5-20 15,3-10-1 1</inkml:trace>
  <inkml:trace contextRef="#ctx0" brushRef="#br1" timeOffset="416707.7286">22508 9155 132 0,'-3'23'52'0,"-3"-7"-28"0,-9 13 7 0,9-18 24 0,0 5-27 16,1 2-10-16,-1 1-12 16,3-3-3-16,0 0-1 15,0-3-4-15,0 0-1 0,3-5-38 16,0-5-15-16,6-6-27 15</inkml:trace>
  <inkml:trace contextRef="#ctx0" brushRef="#br1" timeOffset="418379.3211">22666 8758 140 0,'0'0'55'0,"0"0"-30"0,3 0-14 0,-3 0 15 16,0 0-1-16,3 5 0 0,0 6-8 15,-3 2 0-15,0 5-10 16,0 6 0-16,-3 5 3 0,-3 0 0 16,-3 3 2-16,0 0-4 0,-6 8 0 31,0-3-1-31,0 2 1 15,4 1 0-15,-4 2 0 0,3 1 4 16,0-6 5-16,0-3-9 16,0-2-4-16,0-6-3 15,0-2 1-15,3-3-1 16,0-5 2-16,3-3-2 16,0-2 2-16,3-3-2 15,1 0 2-15,4-6 2 16,7-4 0-1,0-3 0-15,0-3-3 16,6-6-2-16,0-4 1 0,0-3-1 16,6-3 0-16,-3 0 0 15,-1-2 0-15,-2 2 0 0,0 3-3 16,-3 2 2-16,3 6 1 16,-3 2 2-16,0 3-3 15,-3 3 0-15,0 2 3 16,-3 17 1-1,0-1-1 1,-3 3-4-16,0 2 1 16,-3 1 3-16,-3 2 3 15,-3 0 2-15,-3 3 1 16,0-3-2-16,-3-2 1 16,-3-4-2-16,0-1 0 15,-3-4-3-15,0-2-2 16,1-2 1-16,-1-4-1 0,-3 1 0 15,0-1 0-15,6-4 0 16,0-1 2-16,6-5-28 16,6 0-31-16,6 0-17 15,6-2-57 1</inkml:trace>
  <inkml:trace contextRef="#ctx0" brushRef="#br1" timeOffset="419897.3606">23151 8758 132 0,'0'-14'49'0,"0"9"-26"0,0-3 4 0,0 3 21 31,0 0-8-31,0 5-3 0,0 0-2 16,0 0 1-16,3 5-20 15,-3 3 6-15,0 16 2 0,-3 10-8 16,-3 11-2-16,-9 5-4 15,-6 11-1-15,-5 11-3 0,-4 2 1 16,0-3-4-16,0-10 0 16,1-8-1-16,11-5-2 15,0-9 1-15,6-4-1 0,6-6 2 16,6-8 1-16,6-8-4 16,6-5-1-16,6-8-4 15,0-8-1-15,8-8-3 16,4-10-1-16,-3-9 1 15,-6 1 1 1,6-8 6-16,-4 2 1 16,-2 6-1-16,-3 7 2 15,-6 6-1-15,-6 13 0 16,3 11 4 0,-9 13-1-16,-6 10 2 15,0 3-2-15,3 11 2 16,-3-6-2-16,0-2 2 0,0-3-4 15,3-2 0-15,0-6 1 16,0-3 2-16,3-5-14 0,0-5-7 16,3-5-19-16,3-8-8 15,3-11-12-15,3-8-3 16,0-8-31 0</inkml:trace>
  <inkml:trace contextRef="#ctx0" brushRef="#br1" timeOffset="420081.9772">23333 9033 216 0,'-3'-5'82'0,"0"2"-44"0,-6 3-31 16,3 0 20-16,-3 3-10 15,0-1 1-15,-3 4-11 16,6-1-4-16,3 0-2 0,0 3-1 0,3 3 0 16,3 2-9-16,3 0-4 15,9 0-29-15,-3 1-12 16,0-1-34-1,3 3-23-15,3-3 52 16</inkml:trace>
  <inkml:trace contextRef="#ctx0" brushRef="#br1" timeOffset="421299.4802">23485 9205 200 0,'0'-11'74'0,"0"9"-40"0,-6 2-22 0,3-6 19 16,-3 4-3-16,-3 2 1 15,-3 5-8-15,-3-2-2 16,0 5-11-16,0 2 1 0,-3 1 4 31,9 2-7-31,0 3-1 0,3 0-5 16,4 2-1-16,2-2 1 15,5-3 2-15,4-5-3 16,0 3 0-16,9-6 1 16,0-2 2-16,0-6-1 15,3-5-1-15,-3-2 1 16,-7-1-1-16,7-5-5 0,-6-5 1 15,0 0 2-15,-3 2 1 16,-3 3 1-16,0 3 2 16,-3 5-1-16,-6 22-1 15,-3 9 1 1,-6 12-1-16,-3 7 0 16,-9 11 0-1,4 10 0-15,-7 12 0 16,3-4 0-16,-6-5 8 15,6-8 5-15,1-7-4 0,5-9-1 16,3-10-4-16,3-6-1 16,3-7-1-16,0-11-2 15,3-8-4-15,6-14-2 16,0-15-11-16,-3-18-1 0,0-14-15 16,6-5-7-16,6-6 15 15,9-5 7-15,0 1 8 16,3 4 7-16,2 6-3 15,-2 5 0-15,9 6 0 16,-3 2 4-16,-3 5 1 16,-3 6 1-16,-4 5 0 0,1 0 0 15,0 10 0-15,0 4 2 16,-3 4 1-16,0 6 1 16,-3 5 6-16,5 8 6 15,-2 8 5-15,-3 10 2 16,-3 9-1-16,-6 7 1 15,-3 11-4 1,-3 11 0-16,-3 7-4 16,-3 1-1-16,-3-6-6 15,3-5-3-15,-2-8 0 0,2-6-1 16,6-7-2-16,-3-5-2 16,3-9 1-16,0-5 1 15,3-5-1-15,3-5-1 16,6-8-2-16,0-3-1 0,5-8-1 15,7-3 0-15,0-4 3 16,0 1 0-16,-3 4-2 16,3 5 0-16,-6 5 2 15,-1 2 2-15,-2 9-2 16,-6 5-2-16,0 3 2 16,-3 2 0-1,-3 0 1-15,-3 3 2 16,0 0-1-16,0 0 2 15,0 0-2-15,3-1-1 16,0-1-8-16,3-1-3 16,0-3-1-16,6-2 2 15,3-2-3-15,0-6-2 0,0-3 9 16,9-2 2-16,0-3 1 16,-4 0 0-16,1-3 2 15,-3-2 0-15,0-3 1 16,3 0 0-16,-6-2 0 0,0-1 2 15,-3 1 1-15,0-1 1 16,-3 3-5-16,0 1 1 16,-6-1 0-16,0 2 2 0,-3 4-1 15,-3 2 2-15,0 3-2 16,0 7-1-16,-6 6 7 16,0 5 5-16,0 3-2 15,-3 3 0-15,3-1-9 16,6 1 0-16,-3-1-1 31,3 1 0-31,3-1 0 0,3 1 0 16,3-6 0-16,9 0-7 15,-3-5 0 1,3-5-24-16,6-6-9 16,-3-5-34-16,3-5-14 0,0-5-6 15</inkml:trace>
  <inkml:trace contextRef="#ctx0" brushRef="#br1" timeOffset="421600.0392">24148 9295 220 0,'-12'21'85'0,"3"-13"-46"0,-8 18-32 0,8-15 20 16,-3 5-5-16,0 0 1 16,0 2-8-1,0 1-4-15,3-1-6 16,3-2-2-16,3-3 3 0,3-2-1 15,3-6 2-15,3-7-4 16,12-9-2-16,6-5-3 16,3-10 1-16,2-3-4 15,1-3-1-15,0 5 0 16,-3 4 4-16,-1 7-4 0,-5 5 0 16,-3 3-4-16,-3 3 1 15,-3 5 3-15,-6 3 1 0,0-1-6 16,-3 3-3-1,-3 1-28-15,-3-1-12 0,-3 3-41 16</inkml:trace>
  <inkml:trace contextRef="#ctx0" brushRef="#br1" timeOffset="423411.1854">24354 9692 236 0,'-3'8'88'0,"3"-3"-48"0,-9 6-40 0,6-6 18 16,-3 3-8-16,0 2 0 15,0 6-9-15,-9 0-2 16,-6 3 0-16,-3-1-35 0,-11 3-14 16,-1 3-49-1</inkml:trace>
  <inkml:trace contextRef="#ctx0" brushRef="#br1" timeOffset="423695.9625">22440 9843 192 0,'-3'-11'74'0,"3"3"-40"0,0 0-13 0,0 8 22 32</inkml:trace>
  <inkml:trace contextRef="#ctx0" brushRef="#br1" timeOffset="424195.5757">22434 9827 421 0,'-3'18'35'0,"-3"11"-18"16,0 14-9-16,-3 10-2 0,-3 10-1 16,-3 1 0-16,3-4-6 15,3 7-1-15,-3-7 1 16,1-4 2-16,-1-6-5 15,3-10 1-15,3-11-34 0,6-5-13 16,3-8-2-16,3-11 2 16,0-8 23-16,3-7 11 15,2-9 8-15,1 1 6 16,3 2 7-16,0 0 5 16,3 0 3-16,3 0 3 0,3 0-3 15,-1-2 0-15,1 2-1 0,0 0 0 16,-3 0-4-16,6-2 0 15,-6-1-3-15,-4-2 0 16,-2-3-6-16,0 0 1 16,-6 3 0-16,0 3 0 15,-6 2 6-15,-3 5 6 32,-9 3 3-32,3 6 0 0,-9 4-3 15,-6 11 0-15,-8 6-3 16,-1 5 0-16,3 2-3 15,0 6-1-15,6-3-1 16,4-2 0-16,-1 7-5 16,12-5 1-16,0 0 0 15,6-5 0-15,3-5 0 0,6-4 0 16,6-4-14-16,5-6-3 16,7-5-18-16,3-5-7 15,3 0-27 1,0-14-53-16,-1-2 24 15</inkml:trace>
  <inkml:trace contextRef="#ctx0" brushRef="#br1" timeOffset="424831.2878">22937 9962 160 0,'0'-32'63'0,"-6"13"-34"15,3-5-19-15,0 14 17 0,0-1-2 16,-6 1 0-16,0-1-1 16,0 3 0-16,0 6-13 15,0 4 4-15,0 4 3 0,-3 7-8 16,1 11-3-16,-1 15-2 16,0 12 1-16,-3 12-3 0,0 3 0 15,0 3-1-15,6 5-2 16,-3-8 1-16,6-5-1 15,-3-11 0-15,3-7 0 16,3-9-3-16,0-8 2 16,3-10 5-1,0-10-17-15,0-9-6 0,0-8 7 16,0-12 3-16,0-6 7 16,0-1 1-16,-3 4 1 15,1 2 0-15,-1 3 2 16,0 5 3-16,-3 3-2 0,6 2-2 15,0 3 0-15,6 6 1 32,0-1-3-32,-1 3 0 15,4 0 1-15,3-3 0 0,3 1 0 16,6-4 2-16,6-1-10 16,0-4-2-16,2-2-28 15,1-6-13-15,0-10-26 16,0-3-34-1,-4-2 35-15</inkml:trace>
  <inkml:trace contextRef="#ctx0" brushRef="#br1" timeOffset="425262.5463">23095 9938 184 0,'-12'-11'68'0,"3"9"-36"0,3 2-18 0,6 0 22 16,-6 2-7-16,-3 6-2 16,0 5-7-16,-6 9-2 0,0 9-10 31,-3 12-1-31,0 2 0 0,-5 7-3 15,2 4-1-15,3 13-1 16,3-6 1-16,6-4-4 16,3-12 0-16,6-4 3 0,6-9 1 15,3-8-4-15,0-7-1 16,3-11-2-16,3-6 3 16,-3-9-7-16,3-9 1 0,-3-8-8 15,-4-8-3-15,-2-2-1 16,-6-3 1-16,-6 2 8 15,-2 4 5-15,-7 4 4 16,-6 1 1-16,3 4 2 16,0 7 1-16,3 4 7 15,3 0 4-15,3 1-1 0,-3 5 0 16,12 2-7-16,0 6-2 16,0-1-2-16,15 1-2 15,3-1 1-15,3 1-1 16,3 2 0-16,3-2 2 15,-1 0 1-15,1-1 1 16,0-2-18 0,-3 0-5-16,0 3-62 15,-4 2-59 1,1-5 37-16</inkml:trace>
  <inkml:trace contextRef="#ctx0" brushRef="#br1" timeOffset="427218.1646">23514 9935 148 0,'0'0'55'0,"-6"0"-30"0,0 5-7 16,6-2 20-16,-6 2-15 0,3 9-4 16,-3 9-8-16,-2 12-2 31,-4-6-5-31,3-3 2 0,-18 19 0 15,3-5 6-15,-9 21 3 16,-14 34 3-16,20-42 3 0,3-8-11 16,6 0-3-16,0-5-5 15,7-6 1-15,-1-5-4 16,6-8-2-16,0-2-1 16,6-16 0-16,0-1 3 0,6-18 2 15,3-13-2-15,0-8-2 16,-4 3 2-16,-2 7 2 15,0 6 0-15,-3-3-1 16,0 3-4-16,0 3 0 16,0 2 4-16,0 3 4 15,0 2-1 1,0 3 0-16,0 0-1 16,6 0-2-16,0 3 1 15,12-3-1-15,-6 3 0 16,18-3 0-16,9-6 0 15,-4-1 0-15,4-4-7 0,-6-2 0 16,-6 2-8-16,2-2-1 16,-5 0 7-16,-3 2 2 15,-6 1 5-15,0 2 1 16,-6 3-2-16,3 5 2 0,-7 3 1 16,-2 7 2-16,-6 9 3 15,1 10 4-15,-10 11 0 16,6-6 2-16,3-2-6 15,-6 21-1-15,-9 21 4 0,0-2 3 16,3-3-4-16,6-27 1 16,0-5-7-16,3 0-3 15,3-5-2-15,3-3 3 16,0-2 0-16,6-6 1 16,0-3-5-16,0-15 1 15,6-11 0 1,0-10-1-16,0-3 4 15,0-3 0-15,0 3-2 16,-3 5 2-16,-3 6 1 16,0 4 2-16,0 6-1 15,-6 8 2-15,0 8-2 0,0 3-1 16,-6 5 1-16,3 5-1 16,0 0 0-16,0 3 2 15,3-3-1-15,0-5-1 16,0-3-2-16,3 3 1 0,0-3-4 15,9-2 1-15,-7-3-20 16,16-3-9-16,6-8 19 16,0-4 9-16,3-7-4 15,-4-7-3 1,-2-3 3-16,0 0 5 16,-9 1 3-16,0-1 1 15,-3 3 0-15,-6 5 2 16,0 3 12-16,-3 5 8 15,-3 2-2-15,-3 6-2 16,-6 8-2-16,0 3 0 16,0 7-2-16,-3 1-1 0,3 2-5 15,3 0-3-15,-3 0-2 16,6-2-3-16,0-3 1 16,3-3-1-16,6-2-3 15,3-6 2-15,0-2 1 0,6-6 2 16,0-5-8-16,3-5-1 15,-1-3 2-15,-2-3 2 0,-3 1 2 16,-3-3 3-16,0 2-3 16,0 1-2-1,-9 4 4-15,-6 12-1 16,0 4 0-16,-3 12 3 16,3 4 2-16,-6 3 2 31,0 3 1-31,1 3-7 0,2-4 0 15,-3-1-1-15,6-4 2 16,6-2-1-16,3-3-1 16,3-5-2-16,9-5 1 15,-1-9-12-15,4-4-5 16,-3-6-1-16,6-5 1 16,0-3 8-16,0-2 3 0,-3-6 5 15,-1 5 3-15,-5 4-2 16,-3 4-2-16,3 6 4 0,-9 2 3 15,-3 11 10 1,-3 6 5-16,0 4-5 0,-6 9-3 16,3 2-4-16,-3 3-2 31,6-1-3-31,-3 4 1 0,0-3-2 16,4-6-1-16,-1-2-2 15,3-3 1-15,3-2-17 16,2-6-8-16,4-2-57 15,0-3-61 1,15-5 42-16</inkml:trace>
  <inkml:trace contextRef="#ctx0" brushRef="#br1" timeOffset="427671.2465">24616 10083 288 0,'-15'-8'110'0,"12"8"-60"0,-6 0-58 0,6 3 18 16,0 5 2-16,-6 8 4 16,0 5-7-1,-12 8-5-15,3 8-3 16,-3 8 5-16,1 16 4 0,-4 5-5 15,-3 3-3-15,9-3-1 16,0 0-1-16,0-2 0 16,4-1 2-16,-1-5-3 15,3-7-2-15,6-12-40 16,0-10-19-16,3-5-54 16,6-21-35-16,3-14 66 15</inkml:trace>
  <inkml:trace contextRef="#ctx0" brushRef="#br1" timeOffset="427970.7974">24678 10081 216 0,'15'-27'82'0,"-6"22"-44"0,6 0-47 0,-6-3 12 16,-3 8 2-16,0 2 4 15,-3 4 7-15,3 2 2 16,0 2-9-16,-3 3 1 0,-1 6 1 31,-2-1 5-31,-2 9 2 0,-4-1-1 16,-3 6 0-16,-3 0-9 15,-6 2-3-15,-6 1-3 16,-6-1 1-16,3-2-2 16,-8-1-1-16,2-4 1 15,3-6-1-15,3-2-25 16,4-6-10-16,5-3-26 0,3-2-12 15,9 0-30 1</inkml:trace>
  <inkml:trace contextRef="#ctx0" brushRef="#br1" timeOffset="428372.1495">24720 10758 284 0,'-15'-5'107'0,"12"-3"-58"0,3-5-59 0,3 5 16 16,3-3-6-16,3-2 0 0,0-6 0 16,3 1 0-16,-3-1 0 15,5 3 0-15,4 3 2 0,-3 3-3 16,0 2 0-16,0 5 1 15,0 8 0-15,-3 3 4 16,0 3 2-16,-6 5 0 16,-6 2-1-16,-3 6 1 0,-3 0 1 15,0-3 1-15,-3 0 0 16,0 0 0-16,-3-2 0 16,0-6 2-16,0-2 1 15,0-6-5-15,0-2-2 0,-6-6-4 16,7 0-3-16,2-2-25 31,3 0-9-31,0-3-36 0,0 0-16 16,0 0-17-1</inkml:trace>
</inkml:ink>
</file>

<file path=ppt/ink/ink5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8T12:55:29.825"/>
    </inkml:context>
    <inkml:brush xml:id="br0">
      <inkml:brushProperty name="width" value="0.05292" units="cm"/>
      <inkml:brushProperty name="height" value="0.05292" units="cm"/>
      <inkml:brushProperty name="color" value="#92D050"/>
    </inkml:brush>
  </inkml:definitions>
  <inkml:trace contextRef="#ctx0" brushRef="#br0">8265 14004 200 0,'-6'-8'77'0,"6"8"-42"0,-3 0-12 16,3 0 24-16,0 3-7 0,0 0 0 15,0 13-8-15,0-3 0 16,-3 29-18-16,0-7 1 0,0 18 1 15,1-9-6-15,-1 36-3 16,0-14-7-16,0 19 0 16,0-14 2-16,0 6 1 31,0-14-1-31,3 1-2 0,0-14-2 16,0-13 1-16,0-5-12 15,6-29-7-15,-3-1-14 0,3-34-3 16,-1 3 12-16,4-39 7 15,-3 7 9-15,3-29 4 16,0 13 3-16,0-10 3 16,-3 13 0-16,6-6 2 0,0 14 9 15,0-3 4-15,0 11-3 16,6 3 0-16,-4 10-6 16,10 13 1-16,-3 3-3 15,6 18 2-15,-3 3 2 16,-3 13 2-16,-4-2 1 15,1 8 2 1,-3-1-1-16,-3 17 2 16,-3-3-6-16,-6 21-1 15,0-8 0-15,-12 10 0 16,0-7 2-16,-12 2 1 16,3-5-3-16,-11 0 0 15,2-5-3-15,-6-8 2 16,6-3-9-16,1-8 0 0,2-2-20 0,3-9-6 15,3-2-18-15,9-2-7 16,0-1-17-16,12 1-7 16,0-1-44-1</inkml:trace>
  <inkml:trace contextRef="#ctx0" brushRef="#br0" timeOffset="278.5448">8623 14298 228 0,'3'24'85'0,"-3"-24"-46"0,0 24-15 0,0-22 29 0,0 14-14 31,0 0-2-31,0 24-18 16,0-6-4-16,-3 11-9 15,0-8 5-15,0 6 2 0,0-6-6 16,0-3-2-16,0-2-3 0,0-8-2 16,0-3 1-16,3-13-1 15,0-3 0-15,0-18 2 16,0 2-3-16,3-31 0 15,0 5-1-15,6-11-2 16,-3 8-2-16,5 3 1 16,-2 6-10-16,3 7-6 0,0 3-8 15,3 7-5-15,-3 4-25 0,3 15-13 16,0 0-38 0</inkml:trace>
  <inkml:trace contextRef="#ctx0" brushRef="#br0" timeOffset="635.2361">8807 14618 256 0,'-6'-8'96'0,"6"8"-52"0,0-31-38 16,0 25 20-16,3-10-12 15,0 3-1-15,3-11-5 16,0 3-3-16,6-5-2 16,0 5-3-16,6-1 3 0,-3 4-4 15,5 2 0-15,-2 3 1 16,0 7 2-16,-3 1-1 0,-3 10-1 15,0 1 3-15,-3 15 0 0,0-3 3 16,-3 14 3-16,-3-5 9 16,0 7 3-16,-3-2-2 15,-6-6 1-15,3-2-2 16,-6-3 0-16,3-2-7 31,-6-9-2-31,3-2-5 0,-3-8-3 16,0 0-3-16,0-21 1 15,6 5 1-15,9-18 2 16,0 5-25-16,15-8-12 16,-6 5-24-16,6-10-11 15,-3 7-26-15,6-4-10 16,-4 4 11-16</inkml:trace>
  <inkml:trace contextRef="#ctx0" brushRef="#br0" timeOffset="1182.1376">9251 14086 236 0,'9'3'90'0,"-9"-3"-48"0,2 16-31 0,-2-13 23 15,0 15-3-15,0-2 4 16,-5 8-6-16,2-3-3 16,-6 13-14-16,0-5 10 0,-3 14 5 15,0-6-8-15,3 5-1 16,0-5-12-16,6 0-4 0,0-5-2 16,6-6 2-16,0-2-6 15,9-8 1-15,-3-3-21 16,9-15-7-16,-3-1-33 31,2-13-11-31,1 3-29 16,3-6-35-16,-3 4 54 15,0-1 108-15,-3 0 57 16,0 5-1-16,-3 3-5 16,-1 0-15-16,-2 3-4 15,3 0-31-15,-3 0-1 0,3-3-1 16,-3 0-8-16,6-3-1 0,-3 0-7 15,3-4-2-15,0 1-2 16,2-9 1-16,-2 4-2 16,0-13 2-16,-3 3-4 15,-3 3-2-15,0 5-5 16,-9 2 0-16,0 3 2 0,-9 6 3 31,0 2 2-31,-6 24 1 16,3-3 13-16,-3 13 6 15,4-2 2-15,-1 13 2 0,0-5-7 16,3 10 1-16,0-7-12 16,6 2-6-16,0-6 1 15,9-4 1-15,-3-3-9 16,9-11-4-16,0-3-21 0,12-10-8 16,-4 0-28-16,10-15-11 15,-6 1-61 1</inkml:trace>
  <inkml:trace contextRef="#ctx0" brushRef="#br0" timeOffset="1605.4156">9867 14086 264 0,'-3'-2'101'0,"3"2"-54"0,-3 13-28 16,3-13 26-16,-3 5-8 16,0 1 1-16,0 4-11 15,0 1-4-15,0 5-13 16,0 0 2-16,-3 5 2 0,0-3-7 0,0 1-2 31,0-3-3-31,0 2 1 16,3-2-2-16,3 0-1 15,0-3-2-15,3-2 1 16,0-1-1-16,3-4 0 0,0-1-3 16,6-3-1-1,-3 1 0-15,6 0 4 0,-3-1-1 16,3 1-1-16,-4 0 3 0,-2 5 0 15,-3 0 3-15,-6 7 1 16,0-1 10-16,-6 7 3 16,0-3 4-16,-5 9 2 15,2-6-10-15,-3 5-2 16,3-4-6-16,-6-1-1 31,3-3-1-31,0 1-2 0,3-3-24 16,3-8-9-16,0-3-27 15,6-10-12-15,0-1-39 16,9-7-15-16,-3 3 10 16</inkml:trace>
  <inkml:trace contextRef="#ctx0" brushRef="#br0" timeOffset="2005.5441">10144 14205 240 0,'11'-31'90'0,"-11"31"-48"0,9-19-5 16,-6 14 34-16,0 0-17 15,0-1-6-15,0 1-17 16,0 0-5-16,-3 5-15 16,0 0 4-16,0 5 5 15,0 0-5-15,-3 9 2 16,0-4-6-16,-3 9-1 16,3-3-6-16,0-1-3 15,0-1-3-15,3-1-1 16,0-3 2-16,3 4 0 15,0-4 1-15,6 1 0 16,-3-1-7-16,3 1 0 0,0-3-2 16,0 0 1-16,0 0 2 15,-3 2 4-15,0-2 1 16,-3 3 1-16,0 0 8 0,-3 2 5 16,0-3 0-16,-9 9 2 15,3-3-2-15,-9 2 0 16,3-2-7-16,-9 3-4 0,3-3-1 15,-2-1-1-15,2-1-29 16,0-6-10-16,0-3-56 16,-3 0-24-16,3-2-50 15</inkml:trace>
  <inkml:trace contextRef="#ctx0" brushRef="#br0" timeOffset="4756.0972">10638 14454 236 0,'-3'-13'88'0,"3"13"-48"0,0-24-38 0,0 19 17 15,6-8-15-15,0 2-1 16,6-2-3-16,-4 2 2 16,16-10-1-16,-6 3-1 0,12-4 1 15,-6 7-1 1,5-7 0-16,-2 4 0 0,-3 13 2 16,-3-1-1-16,-6 17 2 15,-3-3 11-15,-12 5 6 16,0 0 3-16,-18 11 3 15,3-5-3-15,-9 2 0 16,3-5-10-16,-3-3-5 16,7-3-3-16,-1-10 1 0,3 0-8 15,9-13-3-15,3 3-15 16,15-30-7-16,0 8-15 16,18-2-6-16,-7 5-16 15,13 0-7-15,-6 5-4 16,6 3-21-1,-4 2 31 1,4 3 204 15,0-8-50-31,-4 3-7 16,-2-8-39-16,-9 3-21 16,-9-19-11-16,0 8-3 15,-9-8-4-15,-3 5 2 0,-6-8 3 16,0 9-1-16,-3 2 1 0,0 5 3 15,0 11 5-15,0 5-7 0,3 24-1 16,0 0-5-16,-6 39-1 16,6-7-1-16,-2 37 1 15,-1-11-2-15,3 13 2 16,0-7-2-16,0 10-1 16,0-11 12-16,0-2 4 0,0-11-11 15,-3-5-4-15,3-8 3 16,-3-19 2-16,3-2-6 15,-3-21 1-15,0 0-30 16,-6-25-13-16,3 4-22 16,-5-11-9-16,2 2-50 31</inkml:trace>
  <inkml:trace contextRef="#ctx0" brushRef="#br0" timeOffset="8088.2867">10519 14314 64 0,'-9'3'24'0,"9"-3"-12"0,-3 2-3 0,3-2 9 0,0 0 5 16,0 0 3-16,-3 0-11 15,3 0-6-15,-3 0-6 16,0 0-3-16,0 0-35 15,0 0-16-15,3 6 6 0,0-1 3 16</inkml:trace>
  <inkml:trace contextRef="#ctx0" brushRef="#br0" timeOffset="13596.5475">10914 14184 132 0,'-11'-10'49'0,"11"10"-26"0,-9-6 4 0,9 4 21 31,-3-3-12-31,0-1-6 0,0 1-6 16,0 0-1-16,0-3-13 15,3 2 1-15,0 1 0 0,0 0 2 16,6 0 3-16,-3-1-5 15,9 6-1-15,-3 0-4 16,5-2-1-16,1-1-3 16,3 0 1-16,-3 1-2 0,6-1 2 15,-3 0-2-15,3 1 2 16,-4-1-2-16,10 3 2 16,-6 0-2-16,0 0-1 15,-3 0 1-15,0 0 1 0,-4 0-17 16,1 0-6-16,-3 0-37 31,0 0-12-31,-3 0-43 16</inkml:trace>
  <inkml:trace contextRef="#ctx0" brushRef="#br0" timeOffset="15148.0805">11802 13811 200 0,'-12'-21'77'0,"12"21"-42"0,0-37-28 15,0 32 18-15,0-8-7 16,0 2 2-16,3 0 2 16,0 1 1-16,3 2-12 0,-1 0 9 0,1 5 3 15,-3 1 0-15,0 20-2 16,0-2-9-16,-3 21-3 16,0-5-5-16,-3 26-1 15,0-8-1-15,-6 16 1 16,4-10-2-16,-4 7 2 0,0-12-4 31,0-4 0-31,0-4-1 0,3-9 0 16,0-5-44-16,3-10-20 15,0-3-17-15,3-19-7 16,0 0-8 0</inkml:trace>
  <inkml:trace contextRef="#ctx0" brushRef="#br0" timeOffset="15752.4797">11822 13690 208 0,'9'-43'77'0,"-9"43"-42"0,9-10-26 16,-6 7 19-16,6 3-8 16,0 0-1-16,6 5-5 15,-3-2-1-15,9 5-7 16,-3-3 5-16,-1 14 4 0,-2-3 4 0,-3 10 1 31,-3-2-7-31,-9 0-3 16,0-3-5-16,-12 11-4 15,3-6 0-15,-9 11 1 16,4-5-1-16,-7 2 2 0,3-5-4 16,0-5 0-16,3-3-1 15,3 8 0-15,0-5 0 16,6-5-2-16,0-3 0 0,9 5 3 16,0-3 0-16,6 1 3 15,-3-3-3-15,9 0 0 16,-3-3 1-16,12-3 2 15,-3-2-1-15,2-5 2 16,-2 0-2-16,0-9 2 16,-3 1-2-16,0-8-1 0,-3 0 1 15,-3-3 1-15,0 0-1 16,-4 0-1-16,1 3 1 16,-3-1-1-16,-3 4 0 15,-3-1 2-15,0 1-3 0,-3 2 0 16,0 2 3-16,-6 4 1 31,3 2-1-31,-8 10-2 16,2 1 3-16,0 8 2 0,0-4 2 15,3 12 3-15,0-6-3 16,3 5 1-16,3-4-1 16,9 1 3-16,-3-4-5 15,9 2-1-15,-3-5 0 16,9-3 0-16,-3-2-5 0,5-9 1 15,-2 1 2-15,6-3 3 16,-3 0-31-16,-3-5-12 16,-3 0-71-16,3-11-30 15,-4 2 19 1</inkml:trace>
  <inkml:trace contextRef="#ctx0" brushRef="#br0" timeOffset="17320.0419">12236 14086 260 0,'-3'-5'96'0,"3"5"-52"0,3-3-29 0,0 3 24 15,0 0-17-15,0 0-2 16,6 0-10-16,-3 0-2 0,6 8-4 15,-3-2-3-15,3 7 2 0,-3 0 0 16,-1 8 1-16,-2-2-2 16,-3 5-2-16,0-3 3 15,-3 5 0-15,0-5-1 16,-3 6 1-16,0-6 2 16,-3-2 2-1,4-4-3-15,-1-1-1 16,0-4-1-16,0-7 1 15,0 0-2-15,6-11-1 16,0 0 1-16,5-13 1 16,1 2-3-16,12-13-2 0,-3 6 2 15,9-6 0-15,-6 6-2 16,3-1 2-16,-4 6-1 0,1 8 0 16,-3 0 4-16,-3 10 1 15,-3 0 3-15,-3 22 3 16,-3-3 0-16,-6 10 2 15,0-2-4-15,-6 8 1 16,3-3-3-16,-3 3 2 31,3-6-2-31,3-2 0 0,0-6-6 16,6-7-1-16,-3-3 1 16,9-16 0-16,-3 0-2 15,6-19 0-15,-1 6-1 16,1-16 3-16,-3 6-2 15,3-1 1-15,-3 5 0 16,0 4 0-16,0 1 2 0,-3 9 0 16,0 0 0-16,-3 10 2 15,0 1-1-15,0 20-1 16,-3-2 1-16,-1 10-1 16,-2-2-3-16,0 5 0 0,0-5-18 15,3 5-9-15,-3-5-11 16,3-3-2-16,0-2 1 0,3-11 3 15,-3 0 20-15,3-14 8 16,0 4 14-16,0-9 8 16,0 3 17-16,0-13 9 15,0 5-6-15,3-10-1 16,0 2-13-16,3 0-3 31,0 3-8-31,3 0-4 0,0 2-1 16,2 3-1-16,-2 3 0 15,3 5 2-15,-3 0-3 16,3 6 0-16,-3-1 3 16,0 16 3-16,-3-2-4 15,-7 15-1-15,1-5 0 0,-6 3 2 16,0-3 5-16,-8 6 6 16,2-3 2-16,-6-1 0 15,0-4-5-15,-6-3-2 16,3-3-4-16,-3-10-3 15,3-1 0-15,3-7-1 0,3 0 0 16,6-16 0-16,0 2-11 31,9-13-3-31,-3 6-6 0,6 2-3 16,0 3-5-16,6-3-2 16,0 3 7-16,3-3 4 15,-3 3 8-15,6 0 7 16,-4 2 3-16,-2 3 1 15,0 3 15-15,-3 3 7 16,0 2 5-16,-3 10 1 0,0 1-7 16,0 13 0-16,-3-6-6 15,0 17-1-15,0-3-2 16,-3 7 2-16,0-4-3 16,0-3 1-16,0-3-7 15,3-3-1-15,-3-2-2 0,2-3 1 31,1-2-2-31,3-6-1 16,0 1 3-16,6-14 0 16,-3 0-4-16,6-19 1 15,-3 6 0-15,6-3 2 16,-1 3-8-16,1-3-3 0,-3 3-15 16,0 0-7-16,-3 5-22 15,0-2-8-15,0 2-28 0,0 0-9 16,-4 5-11-1</inkml:trace>
  <inkml:trace contextRef="#ctx0" brushRef="#br0" timeOffset="17487.973">13442 14028 316 0,'-3'21'118'0,"3"-21"-64"0,0 32-48 0,0-29 25 0,0 15-13 16,0-2 0-16,-3 11-2 15,0-4-1-15,0 1-7 16,0-5-7-16,0-1-4 0,3-2-25 15,0-5-11-15,0-3-27 16,3-16-10-16,0 2-51 31</inkml:trace>
  <inkml:trace contextRef="#ctx0" brushRef="#br0" timeOffset="18704.2912">13492 13703 296 0,'3'-19'112'0,"-3"19"-60"0,3-5-58 0,0 2 17 0,3 3-9 16,-3 0-2-16,3 6 1 0,0-4-1 16,3 6 0-16,0 0 0 0,6 5 2 15,-3-2-14-15,2 7-5 16,-2-2 2-16,0 6 4 16,0-4 6-16,-3 6 5 15,0-6 1-15,-6 14-1 16,0-5 16-1,-3-1 9-15,0-2 2 16,-6 5 4-16,0-5-2 16,-3 2 2-16,0 1-6 15,0-6-3-15,0-3-6 16,3-2 0-16,0-3-14 16,4-2-5-16,-1-3 1 0,6-11 0 15,-1 1 2-15,10-9 2 16,-3 3-10-16,9-10-4 15,-3 2-3-15,6-5 1 16,-3 2 1-16,3 1 1 16,-4 2 4-16,1 2 5 0,-3 4 2 15,0 5 3-15,-3-1-3 16,0 9 0-16,-3 0 10 0,-3 7 3 16,0-2-1-16,0 5 1 15,0 1-3-15,0 4 0 16,0-2-8-16,-1-3-2 15,1 0 0-15,3-2 0 16,-3-3 1-16,9-8 2 31,-3 0-3-31,6-8 0 0,-3 3 1 16,6-11 0-16,-3 3-3 16,2-11 0-16,-2 0-3 15,-3 3-1-15,-3 2 6 16,-3 3 2-16,0 3-2 15,-6 3 1-15,0-1 4 16,-9 6 5-16,3-1 1 0,-9 9 4 16,3 0 6-16,-3 10 2 15,3-2-7-15,-3 4-2 16,3-1-7-16,0 2-4 16,4-3-1-16,2 0 1 15,0-2-1-15,3-1-1 0,0-2-2 16,9-3 1-1,-4 1-1-15,7-6 0 16,0 0-3-16,3-6-1 16,-3 1-4-16,3-11-1 15,-3 6-5-15,3-6-3 16,-3 3-9-16,3-1-5 16,-4 1 11-16,1 0 5 15,0 0 11-15,0 2 3 0,-3 0 0 16,0 6 0-16,-3 0 6 15,0 5 3-15,-3 0-1 16,3 5 2-16,-3 0-2 16,0 14 2-16,0-3-4 15,0 18 0-15,0-2-1 16,-3 18-2-16,0-7 1 0,-3 20 1 16,0-10-1-16,-6 18-1 15,0-10-2-15,-6 13 1 0,3-10 3 16,-12 15 3-16,3-13-4 15,-5 3-3-15,5-11 1 16,-6-10 2-16,3-6-2 31,-6-20-2-31,7-4-3 0,-16-26-1 16,6 0 1-16,-8-18 4 16,5 2 1-16,3-16 3 15,6 6 3-15,6-11 4 16,4 5 2-16,11-7 1 15,0 9-6-15,15 1-4 16,0 6-1-16,11 4 1 0,-2 3 5 16,6 11 4-16,-6 3-4 15,6 10-2-15,-3 0 0 16,2 5-1-16,-5 0 0 16,3 6 0-16,-3-3-13 15,-9 5-4-15,0 0-60 16,-6-5-24-1,0 0-55 1</inkml:trace>
  <inkml:trace contextRef="#ctx0" brushRef="#br0" timeOffset="20606.4735">14695 14306 240 0,'-18'0'90'0,"18"0"-48"0,-9 3-27 16,9-3 26-16,0-6-15 16,0 1-5-16,0-8-10 15,0 2-5-15,0-13-3 16,0 3-3-16,6-8 1 0,0 5-1 15,9-10 0-15,0 5 0 16,14-3 0-16,-2 6 0 0,9-1 2 16,-6 9-1-16,2 4 2 15,-2 4-4-15,-6 10 0 16,-3 0 10-16,-3 13 3 16,-3-2 1-16,-12 26 2 15,-1-8-2-15,-13 8 0 16,2-5 1-1,-18 5 2-15,3-6-3 0,-6 1 2 16,4-5-4-16,-4-9 1 16,6-2-5-16,0-11-2 15,3 1-5-15,6-17-2 16,1 3-2-16,5-26 3 16,3 5-2-16,9-11 1 15,0 6-7-15,20-6-4 0,-2 5 0 16,18 4 0-16,-6 2 3 15,2 7 4-15,-2 7 3 16,0 4 4-16,-6 0 0 16,-4 14-1-16,-2 0 1 15,-6 10-1-15,0 0 4 16,-6 19 2-16,-3-3 4 0,-6 11 4 16,0-6-4-16,-9 6 0 15,0-9-2-15,-9 1 2 16,3-5-1-16,-3-9 2 0,4-2-11 15,2-13-2-15,3-1-1 16,12-17 1-16,-3 1 1 31,15-20 3-31,-3 5-6 0,8-16 1 16,-2 8 1-16,12-6 1 16,-6 6-2-16,12-2 0 15,-7 7 2-15,4 11 0 16,-6 5 1-16,-3 8 2 15,-6 3-1-15,-7 15-1 16,-2-2 1-16,-9 13 1 0,0-2 5 16,-9 23 4-16,0-5-6 15,-5 6-3-15,2-6-1 16,-3 8 1-16,3-8-3 16,3-3 0-16,0-2-10 15,3-8-3-15,0-3-24 16,6-11-10-1,0-2-4-15,15-16-1 16,-3 0 19-16,9-5 7 16,-3 0 14-16,2-3 6 15,-2 3 7-15,3-3 4 16,-3 3 32-16,0 2 15 0,0 1-10 16,0-1-6-16,-4 3-18 15,1-5-6-15,0 0-5 0,3-6 1 16,-3 3-4-16,3-8 0 15,-3 6-1-15,3-11-2 16,-4 5 1-16,1-8 1 16,0 8-3-16,-3-5 0 15,-3 3 1-15,-6 2 2 16,0 6 1-16,-6 7 1 0,0 3-5 31,-6 11-1-31,0-1 1 16,-6 17 0-16,3-3 3 15,-2 13 3-15,2-3 7 16,-3 17 2-16,3-4-5 16,3-4-1-16,3-6-4 15,6 0-3-15,0-5 0 0,6-3-1 16,0-3 0-16,6-7 0 16,0 0 0-16,9-14 2 15,-4 3 1-15,7-16 3 16,-3 3-12-16,0-6-5 0,-3 3-33 15,0 1-11-15,-4 1-76 16,1-2-72-16,-3 1 67 16</inkml:trace>
  <inkml:trace contextRef="#ctx0" brushRef="#br0" timeOffset="22030.77">16344 14134 260 0,'-12'5'96'0,"12"-5"-52"0,0 3-34 0,0-3 23 15,6 0-16-15,-3 0-2 0,6-3-5 16,0 1-1-16,8-6-5 16,1 2-3-16,6-4 2 15,-3-1 0-15,3-10 3 0,-3 3-3 0,-1-9-2 16,-2 1 2-16,-6-3 0 16,-3 5-1-16,-9 3-2 31,0 2 3-31,-12 3 2 0,3 3 2 15,-11 5 3-15,2 3-5 16,-9 13-1-16,3 0 7 16,-3 15 4-16,3-1-3 15,-5 20-2-15,5-8 6 16,-6 22 3-16,6-11 0 16,3 5-2-16,4-8-9 0,11-2-5 15,0-5-2-15,12-6 1 16,0-6-1-16,8-4-1 15,1-3 1-15,18-16 1 16,-6 0-1-16,12-16-1 16,-4 3-15-16,7-14-5 15,-6 4-23-15,-1-4-10 0,-5 3-25 16,3-10-9-16,-6 5-46 16</inkml:trace>
  <inkml:trace contextRef="#ctx0" brushRef="#br0" timeOffset="22584.1851">16772 13928 276 0,'-6'-8'104'0,"6"8"-56"0,-3-24-21 0,3 19 34 0,0-6-17 15,0 0-2-15,0-10-19 16,0 3-6-16,0-6-10 16,0 3-5-16,6-8-1 0,0 5-1 15,9-11 0-15,-3 6 0 16,9 0 0-16,-3 3 0 15,6 2 0-15,-4 3-3 0,4 8 2 16,-3-1-12-16,0 12-7 16,-3-1 13-16,0 11 7 15,-3 0 2-15,-4 8 1 16,-2-3-1-16,-9 24 1 16,0-5 4-16,-9 10 6 15,1-7 2 1,-13 12 3-16,3-7-8 15,-6 0-1-15,3-6-5 0,-3-2-3 16,4-6 0-16,-1-10 1 16,3-3-8-16,0-15-1 15,3-1-5-15,3-10-3 16,3 2-9-16,3-13-5 16,3 3-2-16,3-8 1 0,0 5 15 15,6-2 8-15,-3 5 3 16,9 2 0-16,-3 3 3 15,6 3 2-15,-3 2 11 16,6 1 4-16,-3 2-1 16,2 3-1-16,-2-1-4 15,3 4-1-15,-3-1-5 0,0 0-3 16,-3 1 2-16,0 2 2 16,-3 0-2-16,0 0-2 15,-3 0-38-15,-3 2-17 16,0 1-77-1,-3 0-57-15,0-1 72 32</inkml:trace>
  <inkml:trace contextRef="#ctx0" brushRef="#br0" timeOffset="28461.6586">17999 13510 188 0,'-6'-35'71'0,"6"35"-38"0,-9-34-10 16,9 29 24-16,-6-11-9 16,3 2-2-1,-6-4-5-15,3 5 0 16,-3 7-17-16,0 1-4 0,0 21-2 16,0-3-4-16,-6 43-3 15,4-11 4-15,-7 39 4 16,0-12-5-16,-3 31-2 15,3-16-1-15,0 14-1 16,3-14 6-16,6 1 6 0,0-17-6 0,7-13-1 16,-1-8-5-16,3-26-3 15,0-3-12-15,0-31-2 16,0 2 3-16,-9-32 6 16,3 6 3-16,-15-11 3 15,3 8 1-15,-6 0 1 16,6 8 2-16,0 2 3 0,1 6 11 15,5 0 7-15,0 5-12 16,9 5-6-16,3 3-3 16,15 3-2-16,0 0 0 15,14 0 2-15,-5 2-1 16,6-2 2-16,-3 2-4 16,2-2-2-1,-2-1-12-15,3 1-2 16,-6 0-3-16,0 0 0 15,-7-1 8-15,1 4 5 16,-3-1 5-16,-3 3 1 16,-3 0 12-16,-3 8 7 15,0 0 4-15,-3 16 4 0,0-3-5 16,-6 16-1-16,3-3-7 0,-6 14-3 16,0-8 3-16,-3 10 4 15,3-8-7-15,0 1-3 16,0-6-7-16,3-8 0 15,0-3 0-15,3-15 0 16,0-3 2-16,9-19 1 31,-3 3-6-31,9-21 0 0,-3 3-4 16,12-19 2-16,-3 5-15 16,5-5-4-16,-2 8-15 15,3 2-3-15,-3 6-17 16,0 11-7-16,-4 2-49 15,-2 11-36 1,-3-1 62-16</inkml:trace>
  <inkml:trace contextRef="#ctx0" brushRef="#br0" timeOffset="29263.035">18237 14179 300 0,'-12'13'112'0,"12"-13"-60"0,-12-5-34 0,12 2 28 16,-3-2-18-16,3 0-5 15,0-6-14-15,0 3-4 0,6-13-3 16,0 5-4-16,6-8 1 0,-3 3 1 0,6 0 0 15,-3 0 0 1,5 5 0-16,-2 3 0 0,3 10 0 16,-3 0 0-16,-3 14 0 15,0 0 0-15,-6 15 2 16,-3-5 3-16,-9 14 2 31,3-6 3-31,-9 8 4 0,3-5 3 16,-9-1 2-16,3-2-6 15,-3-5 0-15,4-5-8 16,-1-9-1-16,3 1-4 16,9-14-3-16,0 1 2 15,12-22 0-15,-3 3-10 16,9-19-5-16,-4 6-1 0,10-6 2 16,-3 8 7-16,6 0 4 15,-3 6 1-15,0 7 1 16,-3 1 4-16,-4 18 1 15,-2 0 7-15,-6 21 6 16,-3-5-4-16,-6 16-2 0,0-6 6 31,-6 9 1-31,3-6-6 16,-3 2-2-16,4-4-5 16,2-6-3-16,0-2 0 0,6-12-1 15,0 1 0-15,11-16 0 16,-2 3-5-16,12-21 1 15,-6 5-3-15,6-14 2 16,0 6-2-16,2-5 2 0,-5 5 1 16,-3 2 2-16,0 6 3 15,-3 8 2-15,-3-1-4 16,-3 14 1-16,0 0 0 16,-6 22 0-16,0-4 0 15,-3 11 2-15,0-5 1 16,-3 5 3-16,0-5-1 0,3-3 0 15,0-2-3-15,6-9-2 16,-3-2 1-16,5-13 1 16,-2 0-10-16,6-22-2 15,0 3-4-15,6-10-1 0,-3 5 5 16,0 0 4-16,-3 2 4 31,0 6 1-31,-3 0 3 0,-3 18 1 16,-3 1 7-16,-3 23 6 15,0-5-4-15,-3 15-2 16,0-4-3-16,-3 13-2 16,0-6-8-16,3 6 0 15,0-9-72-15,3 6-31 16,0-5-71-16</inkml:trace>
  <inkml:trace contextRef="#ctx0" brushRef="#br0" timeOffset="29895.1273">19359 14139 204 0,'0'-37'77'0,"0"37"-42"0,-3-26-19 16,3 21 24-16,-3-1-3 15,0 1 2-15,-3 2-8 16,0 1-4-16,-6 10-15 16,3-3-1-16,-6 16 0 0,4-2 2 15,-7 12 5-15,3-2 1 0,-3 6 3 16,3-6-8-16,0 0-1 15,3-5-7-15,6-6-4 16,0-2-4-16,12-16-1 16,0 0-3-16,21-26-1 0,-6 5-12 15,15-27-3-15,-4 8 7 16,1-7 4-16,-6 7 7 0,-3 6 2 16,-3 2 2-16,-7 19 2 15,-2-1 8-15,-6 22 3 16,0 0 7-16,-9 24 4 15,0-8-6-15,-3 10-3 16,3-5-8-16,3 0-5 31,0-5-4-31,6 0-1 0,0-5-42 16,9-9-20-16,-3 1-104 16</inkml:trace>
  <inkml:trace contextRef="#ctx0" brushRef="#br0" timeOffset="30711.7141">20186 14026 228 0,'-8'-19'88'0,"8"19"-48"0,-12-18-31 16,12 12 19-16,-3-2-3 16,0 3 0-16,-6 0 3 15,3 2 5-15,-9 6-18 16,3-1 1-16,-3 14-2 0,0-3 1 0,-3 17 4 16,4-4-2-16,-1 6-1 15,3-6-4-15,3 1-2 0,0-6-9 16,9-3 0-1,0-2-1-15,9-10 2 0,-3-4-3 16,15-18-2-16,-4 3-5 31,10-16 0-31,-3 3-9 0,3-14-2 16,-3 8 5-16,-1-10 4 16,-2 10 3-16,-3 8 5 15,-3 3 3-15,-6 16 2 16,0 2 3-16,-9 24 1 15,0-2 1-15,-12 36 0 16,3-4 0-16,-21 31 0 0,6-11 11 16,-11 27 5-16,5-16-4 15,-3 16-1-15,3-13-7 16,-2-3 0-16,5-11-5 16,0-15 1-16,3-9-7 15,1-31-1-15,2 0-2 0,6-35 0 31,3 4 0-31,9-38 0 16,0 8 0-16,12-14 0 16,-3 9 0-16,9 5 0 15,-3 6 2-15,11 7 2 16,-5 5-3-16,15 9 0 0,-6 2 1 16,6 8 0-16,-4 0-18 15,1 3-8-15,-6-1-35 0,3-1-13 16,-3 1-59-1,-1-2-56-15,-2 0 68 16</inkml:trace>
  <inkml:trace contextRef="#ctx0" brushRef="#br0" timeOffset="31496.5745">20514 14078 252 0,'3'-18'93'0,"-3"18"-50"0,3-24-22 15,0 16 28-15,-3 0-13 16,0 3-1-16,0 0-5 15,0 2 1-15,-9 8-17 16,3-2 1-16,-6 13-1 0,3 0-1 16,-6 10 2-1,3-2 3-15,-3 8 3 16,4-6-9-16,-1 1-4 16,3-4-5-16,3-4 0 15,0-3-4-15,6-6-2 16,0 1 2-16,9-16 0 0,0-1-4 15,11-17-1-15,-2 1-8 16,6-12-4-16,-3 5 5 0,3-5 3 16,-6 4 3-16,-3 4 3 15,-1 2 4-15,-5 11 4 16,0 0 1-16,-6 15 0 16,-3 1 1-16,-3 16 3 15,0-1 0-15,-3 11 2 16,0-2-6-1,3 2-1-15,0-3-2 16,3 1-2-16,0-6-2 16,9-3 1-16,-3-2-21 15,9-10-8-15,-3-1-9 16,6-13-2-16,-3 0-8 16,6-11-2-16,-6 4 23 0,2-12 14 15,-2 3 7-15,3-5 5 16,-3 5 1-16,-3 1 1 15,0 1 33-15,-6 4 17 16,0 5-12-16,-6 7-6 16,0 1-6-16,-6 10 0 0,0-2-5 15,0 13-3-15,0 0-6 16,0 2 0-16,0-2-3 0,3 3 0 16,0-3-5-16,3-1-3 15,0 1-3-15,3 0 1 16,0-3 1-16,6-2 0 15,-3 0 0-15,6-1 0 16,-3-2 0-16,0 3 0 31,0-3 2-31,-3 5 1 0,-3-3-1 16,-3 4 1-16,0-4 0 16,-6 3 3-16,3-2-1 15,-6 2 0-15,0-2-1 16,-3-1 0-16,0-2-9 15,-6-2-2-15,3-1-29 16,-6-2-12-16,4-3-54 0,-1-3-23 16,-3 0-22-1</inkml:trace>
  <inkml:trace contextRef="#ctx0" brushRef="#br0" timeOffset="33236.7665">21520 13986 188 0,'0'-19'71'0,"0"11"-38"0,0 0-19 0,0 8 20 15,0 0 3-15,0 0 2 16,0 0-8-16,0 8-4 15,0 8-15-15,-3 16-1 0,-3 2 0 16,3-7-6-16,-9 26-3 16,3-8-1-16,-12 29-1 15,4-11 0-15,-13 14 2 0,6-13-1 16,-3 2-1-16,6-11 1 16,1-2 1-16,2-8-30 15,3-13-13-15,3-6-17 16,3-23-4-16,0 0-7 15,6-30-23 1,0 3 28-16,12-26 35 0,0 10 23 16,9-15 53-16,-3 7 24 15,5-10-19-15,13-27-9 16,-3 17-17-16,-3 12-4 0,-3 11-13 16,-4 13 3-16,-2 9 4 0,0 9 1 15,0 6 1-15,0 14 0 31,0 7-2-31,-3 8-2 0,-6 6-1 16,-4 7 1-16,-5 0 4 16,-5 6-6-16,-4 0-2 15,-3-3-1-15,-6 0 1 16,-6-5-3-16,3-14-2 16,3-2-2-16,-8-3-3 15,-19 3 1-15,9-13-1 0,9-9-22 16,13-12-8-16,14-11-18 15,8-8-8-15,13-16-7 16,6-13-3-16,6-3-26 16</inkml:trace>
  <inkml:trace contextRef="#ctx0" brushRef="#br0" timeOffset="34054.2555">21901 13576 236 0,'15'2'88'0,"-15"4"-48"0,0 12-25 15,0-7 26-15,0 13-9 16,-3 10 1-16,-6 14-5 16,-6 2 0-16,-6 11-16 15,-6 5-2-15,-2 8-3 0,-7 3-1 0,3-11-1 16,3-5-3-16,10-8 1 16,5-11-2-16,3-10-1 15,6-11-2-15,9-13 1 16,12-13-4-16,6-11 1 15,8-13-3-15,1-14 2 16,6-4 1-16,-6-1-1 0,-1 0 6 16,-2 9 1-16,-6 7-5 15,-3 11 0-15,-6 8 3 16,-6 13 2-16,-3 13 0 0,-3 16-2 16,-3 13 3-16,0 6 0 15,-3 2-1-15,-3 0-2 31,3-2-2-31,0-6 1 16,6-5 1-16,3-2 0 0,0-9-20 16,6-10-7-16,3-11-8 15,6-7-2-15,2-11 5 16,13-9 5-16,3-4 8 16,3-11 7-16,-4-3 7 15,-5-2 5-15,-6 2-1 0,-9 6-2 16,-6 7 19-16,-6 6 9 15,-6 8 7-15,-6 5 4 16,-6 11-9-16,-9 10-4 16,0 8-7-16,0 5-2 15,4 6-2-15,2-3 2 16,0-2-5 0,6-1-3-16,6-2-1 15,3-3-1-15,6-5-7 16,9-8 0-16,12-8 1 15,6-5 3-15,5-6-2 16,4-10 0-16,-3-8-6 0,-4-8 0 16,1-6-2-16,-3 1 1 15,-6 2 5-15,-6 6 1 0,-7 8 4 16,-2 7 3-16,-9 6-2 16,-3 13-2-16,-3 8 8 15,1 16 4-15,-10 7 0 16,-3 12 0-1,0-6-1-15,0 0 0 0,3 0-9 16,6-3-1 0,6-2-2-16,3-6 0 15,6-4-7-15,6-7 0 16,3-7-26-16,3-8-8 16,6-8-19-16,5-7-7 15,13-9-24 1,3-11-49-16,5-10 38 15</inkml:trace>
  <inkml:trace contextRef="#ctx0" brushRef="#br0" timeOffset="34753.6973">22723 13959 288 0,'-12'6'107'0,"-3"-1"-58"0,0 11-42 0,6-8 26 16,-3 2-6-16,-6 6 2 16,0 8-10-16,0 0-1 15,1 2-11-15,2-2-4 0,6 0 0 0,3-3-2 16,6-2-1-16,6-6 1 15,6 0-1-15,6-2 0 16,-1-3 0-16,4-3 0 16,-3-2 0-16,3 2 0 15,-6-2 0-15,-3-1 0 32,-3 3 2-32,-3 1-1 0,-3 4-1 15,-9 4 5-15,-3-1 4 16,-9 3-3-16,-6 5 2 15,-9 0-7-15,-2 0-1 16,-1-2 0-16,3-3 2 16,3-3-1-16,4 3 2 15,5-6-2-15,6-2-31 16,9-8-15-16,6-5 3 16,12-6 4-16,12-7 15 15,8-1 9-15,4 1 2 0,3-3 3 16,-4-1 5-16,-5 1 2 15,-3 0 2-15,-3 0 2 16,-3-3 1-16,-1-2 1 16,-2-1 2-16,0-2 1 0,-3 3-1 15,0 2-1-15,-6 3 1 16,-3 2 1-16,-3 6 5 16,-3 2 5-16,-6 6-5 15,-3 5-2-15,0 5-5 31,-3 11-2-31,0 8 3 0,-3 5 3 16,-3 6 5-16,-2-1 3 16,2-2-3-16,3-1 2 15,3 1-3-15,6-3 2 16,6-2-8-16,0-6-2 16,6-3-3-16,3-2 1 15,3-5-4-15,0-3 0 0,0 0 1 16,0-6 2-16,2-2-1 15,1-2-1-15,3-4-19 16,0 1-8-16,-3-3-50 0,-3 3-20 16,0 0-45-1</inkml:trace>
  <inkml:trace contextRef="#ctx0" brushRef="#br0" timeOffset="36983.8662">8447 15174 268 0,'-27'-11'101'0,"27"11"-54"0,-36-2-26 0,33 2 30 16,-11 2-20-16,2 1-5 0,-9 10-1 0,3-2 4 15,-6 7-16-15,3-2 6 0,-5 13 2 16,2-2-9-16,0 7-4 16,6-7-5-16,6 2-3 15,3-3-2-15,15-2 1 16,-3-3-1-16,12-2-2 31,-3-4 3-31,15-4 0 0,-6 0 1 16,11-1 0-16,-2 1 0 15,0 2 2-15,-6-2-1 16,-7 10 2-16,-2-3-2 16,-15 9 2-16,0-3-2 15,-15 7-1-15,4-4 3 16,-10 2 2-16,3-5-4 0,-3 2-1 16,3-2 2-16,-3-5 1 15,3-4-8-15,4-7-2 16,2 3-20-16,9-14-8 15,0 1-17-15,12-12-8 16,0 4-20-16,26-14-10 16,-5 5-24-16</inkml:trace>
  <inkml:trace contextRef="#ctx0" brushRef="#br0" timeOffset="39000.7158">8664 15452 304 0,'-6'-19'115'0,"6"19"-62"0,-12-8-42 0,12 6 28 16,-3-1-10-16,0 0-2 31,-3 6-11-31,0 0-3 0,-2 10-7 16,-1-3-2-16,-3 12 2 0,0-7 1 15,0 20 1-15,0-3-2 16,0 10-1-16,3-5-3 16,3 0-2-16,0-8-2 15,6 0-1-15,0-5 4 16,9-16 1-16,0-3 0 0,3-21-2 15,-3 3-6-15,6-16-4 16,-3 3-3-16,3-17-2 16,-3 6 8-16,-4-5 3 15,1 7 1-15,-3 6 2 16,-3 6 10-16,-3 9 5 16,0 4-2-1,-3 20 1-15,3 1-6 16,-3 13-2-16,0-6 0 0,3 19-1 15,0-5-2-15,0 5-2 16,0-5 1-16,3 2-1 16,0-5 0-16,6-8 0 15,-3-2-11-15,6-16-5 16,-3-1-19-16,9-18-5 0,0 3-6 16,3-16-1-16,-4 5 23 15,4-13 14-15,-3 5 7 16,-3-7 3-16,-3 4 13 15,-3 6 6-15,0 3 17 16,-6 13 9-16,0 2-14 16,-3 22-8-16,0-3-6 0,-6 18-1 15,0-5 0-15,0 16 0 16,0-5-4-16,3 13-2 16,0-8-6-16,3 0-3 15,0-5 0-15,6-8-1 16,0-3-3-16,9-19 2 15,-3 1-4 1,6-21-1-16,-4 2-4 16,4-16-1-16,-3 5 1 0,3-15 4 15,-3 8 1-15,-3-9 3 16,0 6 1-16,-3 3 3 16,0 5-1-16,-3 10-1 15,0 3 7-15,-4 22 3 16,1-1-1-16,-3 14 2 0,0-4-2 15,0 12 0-15,0-6-3 16,0 8 1-16,0-2-4 16,0-4-2-16,0-1 0 15,6-7 1-15,-3-4-3 16,6-11 0-16,0 0-6 16,3-13 0-1,0 0-6-15,3-11 1 16,0 5 1-16,3-12 5 15,-3 4 5-15,-1-2 3 16,-2 5-3-16,0 3-1 16,-3 5 3-16,-3 11 3 15,0 2 5-15,-3 16 5 16,-3-2-6-16,-3 7-2 0,0-2-3 16,3 8 0-16,0-3-2 0,3 3-1 15,0-5-2-15,6-3 1 16,-3-3-4-16,6-3-1 15,-3-2-17-15,6-10-5 16,0-1-13-16,-1-10-1 16,1 2 4-16,3-10 6 0,-3 3 16 15,0-9 9-15,-3 6 5 16,0-3 4-16,-3 6 3 16,0 4 2-16,0 1 16 15,-3 13 10-15,-1 0-6 16,-2 19-1-16,0-4-9 31,-3 36-2-31,0-9-9 0,-3 27-2 16,0-11 0-16,0 27 0 15,3-14-7-15,-2 11 0 16,-1-16 1-16,3-5 3 16,0-8-11-16,5-13-3 15,-2-6-32-15,3-31-10 16,0-3-7-16,0-37 0 0,0 10 18 15,-3-31 10-15,0 11 26 0,0-22 14 16,-3 8 34-16,0-5 14 16,0 8-16-16,3-3-7 15,0 10-15-15,6 4-5 16,-3 4 2-16,6 9 4 31,0 5-7-31,6 13-1 0,-3 3-1 16,2 13 2-16,-2 0 4 15,-3 8 1-15,-3-3 9 16,-12 16 5-16,0-5-2 16,-9 19 1-16,0-6-5 15,-5 10-2-15,2-7-7 16,-6 5-4-16,3-3-5 0,-6-4-2 16,3-7-6-16,0-12 0 15,4 0-21-15,5-25-9 16,3 4-16-16,9-25-7 15,0 6-21-15,15-21-6 16,-3 8 0-16,5-14 3 16,-2 8 1-16,9-7 6 15,-3 7 45-15,6 3 86 0,-3 8 42 16,-4 6-7-16,-2-1-6 16,-3 11-24-16,-3 2-9 15,-3 16-31-15,-3 1-5 0,-3 23-3 16,0-3-6-16,-6 30-3 31,0-11-3-31,-3 16 0 0,0-8-2 16,3 11-1-16,3-9-2 15,3 1 1-15,0-6-4 16,6-10-1-16,0-6-24 16,6-18-8-16,-3 0 13 15,3-21 7-15,-1 2 8 16,4-10 7-16,-3 5 6 0,0 1 6 15,-3-1 15-15,3 2 9 16,-3 4-6-16,0-1-3 16,0 3-12-16,-1-5-5 15,-2 3-2-15,3-12-1 16,-3 6-2-16,3-10 1 16,-3 5-2-1,-3-3-1-15,0 3 1 16,-6 0 1-16,0 5 1 0,-3 8 1 15,0 0-2-15,-6 13-2 16,3 1-2-16,-6 15-1 16,3-3 6-16,-3 9 3 15,3-4 8-15,4 7 3 16,2-7-2-16,6 9-1 0,-1-5-6 16,4-1-3-16,0-5-2 15,3-2 0-15,-3-3-2 16,3-6 2-16,0-2-2 15,0-8-1-15,-3 0-17 16,0-5-6-16,0 0-42 16,-3-6-18-16,0 3-91 31</inkml:trace>
  <inkml:trace contextRef="#ctx0" brushRef="#br0" timeOffset="69185.5706">1276 16005 252 0,'-9'-6'93'0,"9"6"-50"0,-3 0-19 15,3 0 29-15,3 3-18 16,0 0-5-16,9 13-7 15,-6-3-3-15,3 24-10 16,0-5 0-16,9 15 3 0,-3-7-7 16,12 21-1-16,-1-8-3 0,4 15 1 15,-3-9-2-15,9 4-1 16,-9-10 1-16,2 3 1 16,-5-6-28-16,6-5-9 15,-12-5-40-15,3-9-18 16,-4-4-41-1</inkml:trace>
  <inkml:trace contextRef="#ctx0" brushRef="#br0" timeOffset="69532.6015">1717 15973 232 0,'-9'-8'88'0,"9"8"-48"0,0-3-3 16,0 1 36-16,0 2-27 15,0 0-8-15,-3 0-8 16,3 0 0-16,-3 5-16 16,-3 0 7-16,-3 16 3 0,0-2-4 0,-9 26-1 15,0-5-7-15,-11 18 0 16,2-5-5-16,-6 26-2 15,6-7-2-15,1 4-3 16,-4-10 3-16,-3 16 0 16,9-18-4-16,0 2 1 15,1-10-9 1,2-6-4-16,3-8-31 0,6-10-11 16,3-3-49-16,6-10-21 15</inkml:trace>
  <inkml:trace contextRef="#ctx0" brushRef="#br0" timeOffset="70248.9647">1845 16719 148 0,'-6'0'57'0,"6"0"-30"0,-3-13 1 16,3 10 27-16,0-2-19 16,0 2-5-16,0 1 7 0,0-1 5 15,-3 6-22-15,0-1 1 0,-6 6 2 16,6 0-7-16,-9 8 1 16,0 0-7-16,0 10-1 15,0-7-6-15,4 15-3 16,-1-10-3-16,6 10 1 15,0-7-6-15,6-1-3 0,0-4-32 16,6-4-12-16,-3-5-24 16,8-5-8-16,-2-3-23 15</inkml:trace>
  <inkml:trace contextRef="#ctx0" brushRef="#br0" timeOffset="70718.4601">2021 16798 204 0,'2'-18'77'0,"-2"18"-42"0,-5-11-17 0,5 9 23 16,-6-1-1-16,3 0 0 16,-3 1-6-16,0-1-4 15,-3 6-16-15,0-1 0 0,-6 9 0 0,3 2-5 16,0 6-1-16,3-6-4 16,3 8-1-16,6-5-1 0,0-3 1 15,0 0-2-15,6-5-1 16,0 0 1-16,0-5 1 15,0 0-1-15,6-9-1 16,-3 1 1-16,6-11-1 16,-3 6 0-16,3-9 0 15,-1 3-3 1,-2 0 0-16,0 3 2 16,0 0 0-16,-3 5 3 15,-3 0 1-15,0 5-4 16,-3 6 1-16,0 5 2 15,0 18 1-15,0-4-1 16,-6 25 1-16,0-2 4 16,-3 21 6-16,0-8-3 0,-6 17 2 15,0-12-5-15,-3 6 1 16,3-16-5-16,-8-3 0 16,5-10-3-16,-6-22-3 0,3-2-18 15,-3-32-7-15,6 3-14 16,-5-19-4-16,5 3-24 15,6-18-8-15,0 7-46 16</inkml:trace>
  <inkml:trace contextRef="#ctx0" brushRef="#br0" timeOffset="70971.6596">2149 16685 248 0,'11'-16'93'0,"-11"16"-50"0,12 13-28 15,-9-13 26-15,6 8-9 16,-3 0-1-16,3 0-2 16,0 5 1-16,0 6-16 15,3-6 5-15,-6 16 2 0,-3-8-5 16,0 8 1-16,0-5-10 16,-6 10-2-16,3-10-5 0,-6 5-1 15,0-5-1-15,-9-3-2 16,6-5-30-16,-9-3-15 15,0-5-39-15,-8 0-17 0,8-2-26 16</inkml:trace>
  <inkml:trace contextRef="#ctx0" brushRef="#br0" timeOffset="72274.1618">2550 16595 352 0,'-18'5'132'0,"18"-5"-72"0,-14 11-46 0,14-11 33 16,0 0-28-16,0 0-8 0,12 5-5 15,-4-5-2-15,31 0-2 16,-6 0-2-16,26-5 3 0,-8 2-2 31,29-5-1-31,-11 3 1 0,8-6 1 16,-11 1-14-16,11 2-5 15,-11 0-31-15,5 2-14 16,-11 1-49-16,-7 2-22 16,-8 3 24-1</inkml:trace>
  <inkml:trace contextRef="#ctx0" brushRef="#br0" timeOffset="72620.9665">3408 16341 388 0,'-15'10'145'0,"15"-10"-78"0,0 3-67 0,0-3 29 15,6 0-20-15,-3 0-5 16,12 0-2-16,-4 0-2 0,19 0 0 15,-6 0 2-15,12 3 1 0,-7-1-4 16,7-2-1-16,-3 5 1 16,-3 1 0-16,-6-1 1 31,-4 3 2-31,-2-3 1 0,-3 11 1 16,-3-5 6-16,-6 7 6 15,0 3-4-15,-6 9-2 16,0-7-5-16,-12 12-2 15,3-3-1-15,-15 2 1 16,3-5-18-16,-11 3-4 16,5 0-53-16,-6-6-20 0,6-2-74 15</inkml:trace>
  <inkml:trace contextRef="#ctx0" brushRef="#br0" timeOffset="74090.1342">2434 15452 352 0,'-41'18'132'0,"41"-18"-72"0,-30 5-50 16,27-5 30-16,-3 3-22 15,3 0-5-15,3-3-13 16,0 0-2-16,9 2 0 16,0 1 1-16,12-6 3 0,-4 1-1 0,7-4-1 15,-3 4 1-15,3-6 1 16,-3 3-1-16,3 2-1 15,-4 0 1-15,-2 6-1 16,-3 0 2-16,-6 7 1 16,0-2 1-16,-9 16 0 0,0-3 2 31,-3 24 1-31,0-8-3 0,0 13-3 16,0-5-3-16,0 6-1 15,0-9 4-15,0 6 1 16,0-9-38-16,3 1-17 15,0-3-49-15,3-5-18 16,0-8-8 0</inkml:trace>
  <inkml:trace contextRef="#ctx0" brushRef="#br0" timeOffset="74289.764">2419 16216 364 0,'-32'32'137'0,"32"-32"-74"0,-12-5-58 15,12 2 30 1,3 0-23-16,0 1-6 16,9 2-4-16,-3 0-2 15,11-3 0-15,1 1-3 0,-3-1 2 16,0 0-26-16,6 3-11 16,-3 0-52-16,14 0-22 15,-8 0-14-15</inkml:trace>
  <inkml:trace contextRef="#ctx0" brushRef="#br0" timeOffset="74489.4629">2794 15928 396 0,'-26'-5'148'0,"26"5"-80"0,-6 5-73 15,6-5 28-15,0-3-19 16,3 1-5-16,6-4-21 15,0 1-11-15,5-6-102 16,-2 6-46-16,3-5 60 16,0-1 32-16</inkml:trace>
  <inkml:trace contextRef="#ctx0" brushRef="#br0" timeOffset="76122.9538">3071 15579 280 0,'-6'0'107'0,"6"0"-58"0,3-3-44 0,0 3 22 16,9-3-17-16,-3 1-6 0,9-1-2 15,-3 3 0-15,12-3-1 16,-7 1-1-16,7-1 1 0,-6 1 1 16,0-1 1-16,-3 0-1 15,0 1-2-15,-3-1 3 16,-4 0 0-16,-2 1-6 15,-3-1 0 1,0 0-8-16,-6 1-3 16,0-1 1-16,-3 0 2 15,0 3 7-15,-6 0 2 16,0 0 2-16,-2 3 2 16,2-3 8-16,-3 8 5 15,0 0 2-15,0 16-1 0,0-6-4 16,-3 25 0-16,3-6-5 15,-6 13-2-15,3-8 2 0,1 19 2 16,2-8-2-16,3 8 1 16,0-11-5-16,3-2 0 15,3-9-3-15,6-2-1 16,0-5-23-16,6-13-10 16,-3-3-22-1,3-19-7-15,0 0-9 16,-1-15 0-16,-2 2 23 15,3-5 32 1,-6 2 33-16,0-2 34 16,0 3 16-16,0 2-6 15,0 0-3-15,3 3-32 16,-3-1 9-16,6 4 6 0,0 2-6 0,6-3-2 16,-3 3-14-16,3-2-4 15,-3 2-8-15,3-3-4 16,-4-2 1-16,1 5 0 15,-3-3-17-15,0 9-5 0,0-3-35 16,0 2-13-16,-3 3-53 16,0 3-54-16,-3-1 59 15</inkml:trace>
  <inkml:trace contextRef="#ctx0" brushRef="#br0" timeOffset="76354.4221">3196 16126 316 0,'-35'16'118'0,"35"-16"-64"0,-12 11-30 16,12-11 33-16,0 5-36 15,0-5-10-15,9 0-8 16,-1 0-3-16,10 0 0 16,-3 0 2-16,6-5 3 0,-3 2-2 15,0-5-2-15,0 0 0 16,-3 0 1-16,-1 3-43 0,1 0-17 15,-3-1-53-15,3 12-19 16,-3-1 19 0</inkml:trace>
  <inkml:trace contextRef="#ctx0" brushRef="#br0" timeOffset="76754.4314">3684 15952 264 0,'-11'-6'101'0,"11"6"-54"0,0-7-37 16,0 7 25-16,0 0-19 0,0 0-4 15,0 0-1-15,0 0 0 16,-3 0-5-16,0 0-2 0,-3 5 0 16,0-3 0-16,0 6 0 15,0 0-5-15,0 6 1 16,0 1 0-16,3 1 0 15,0-2 0 1,6 4 0-16,0-2-44 0,6 0-20 16,0 0-56-1,6-6-35-15,-4-2 68 16</inkml:trace>
  <inkml:trace contextRef="#ctx0" brushRef="#br0" timeOffset="77191.9727">3812 15981 200 0,'-3'-5'77'0,"3"5"-42"0,-3-3-15 16,3 3 24-16,0 0-11 16,0 0-2-16,-3 0-3 15,1 0 2-15,-1 3-16 16,0 4-4-16,0 1 1 0,0 0-3 16,0 0 3-1,0-2-8-15,3 4-2 16,0-5-3-16,0 1 0 15,0-4 2-15,3-2 0 16,0 0-3-16,3-5 2 16,-3 2 1-16,2-4 2 0,1-1-1 15,0-3 2-15,0 3-4 16,0-3 0-16,0 1 1 0,0 2 0 16,0 0 0-16,-3 5 0 15,0 1 0-15,0 7 0 16,-3 0 0-16,0 14 0 15,0-3 0-15,-3 13 2 16,0-3 14-16,0 6 7 16,0-6-11-16,0 4-7 0,0-7-3 15,-3-4 0-15,3 2-1 16,-3-10-1-16,0-6-28 16,0-10-14-16,0-3-47 15,4-16-18-15,-1 3-17 16</inkml:trace>
  <inkml:trace contextRef="#ctx0" brushRef="#br0" timeOffset="77423.2">4024 15862 260 0,'6'16'99'0,"-6"-16"-54"0,12 23-31 0,-9-23 28 15,3 8-19-15,-3-5-4 16,-1 5-10-16,1 0-1 16,-3 8-5-16,0-6-2 0,-3 9 2 15,1-3 0-15,-7 2 1 16,3-2-18-16,-9 3-7 16,3-3-61-1,-9-1-26-15,3-1-6 16</inkml:trace>
  <inkml:trace contextRef="#ctx0" brushRef="#br0" timeOffset="79464.5974">4667 15798 220 0,'-3'-16'82'0,"3"16"-44"0,-9-15-18 0,9 12 24 15,0-8-5-15,0 3 2 16,0 0-12-1,0 3-5-15,3 5-14 16,3 0 5-16,0 19 4 0,0-3-6 16,11 15 0-16,-2 1-5 0,9 32-3 15,-3-6 0-15,6 16-1 16,-3-11-5-16,2 22-1 16,-2-14 1-16,-3 4 2 15,-3-12-11-15,0-7-3 0,-3-9-32 16,0-7-10-16,-4-6-91 15,4-28-46 1,3-6 92-16</inkml:trace>
  <inkml:trace contextRef="#ctx0" brushRef="#br0" timeOffset="79802.0547">5071 15708 268 0,'-8'-8'101'0,"8"8"-54"0,-6 0-15 0,6 0 35 0,0 0-26 16,0 0-8-16,-3 3-7 16,0 0 0-16,-3 10-14 15,0-3 2-15,-6 20 2 0,3-4-4 0,-15 16 1 16,3-7-2-16,-14 26 1 15,2-8-9-15,-9 10-1 16,6-10-2-16,1 8 0 0,5-3 0 16,0 6 2-16,6-9-17 15,4 1-4-15,2-11-31 16,0-6-10-16,6-2-48 16,6-15-21-16,3-4-3 15</inkml:trace>
  <inkml:trace contextRef="#ctx0" brushRef="#br0" timeOffset="87992.9647">5393 15446 292 0,'-15'-29'110'0,"15"29"-60"0,0 24-50 0,0-21 21 16,6-1-6-1,-3 1 1-15,12-3-2 0,-3 0-1 16,18-3-7-16,-4 1 0 0,13-4 1 16,-6 4-3-16,5-3-1 15,-5 2-1-15,-3 0-2 16,-3 1 3-16,-3 2 0 15,-4 0-30-15,1-3-12 16,-6 3-29-16,-6-5-12 0,0-1-37 16</inkml:trace>
  <inkml:trace contextRef="#ctx0" brushRef="#br0" timeOffset="88193.5638">5643 15200 216 0,'-15'-5'82'0,"15"5"-44"0,-9-5-7 16,9 2 29-16,-3 3-10 0,0 0-5 15,0 8-19-15,3-3-6 16,3 14-12-16,-3-3-1 0,3 21 0 16,0-3-3-16,3 6-1 15,0-6-1-15,0 6 1 16,0-6-4-16,0 3 0 16,0-5-30-1,0 0-14-15,0-6-30 0,0 1-13 16,-3-3-35-1</inkml:trace>
  <inkml:trace contextRef="#ctx0" brushRef="#br0" timeOffset="88829.7781">5402 15833 224 0,'-21'0'85'0,"21"0"-46"0,-27-14-15 0,24 12 29 0,-3-9-23 0,0 1-6 16,-3-14-9-16,4 5-2 15,-1-15-7-15,3 5 0 0,3-19 4 16,0 8-6-16,9-15-2 16,-4 7-4-16,7-5 1 15,-3 8 3-15,12-5 1 16,-3 5-6-16,21-8 0 0,-7 11 1 15,13 8 1-15,-6 4 3 16,2 7 1-16,-5 1-1 16,6 20 1-16,-9-1-2 15,5 11 2-15,-5-3 4 16,3 17 4-16,-7-4-2 31,-5 14 0-31,-3-6 1 0,-6 19 4 16,-3-5-6-16,-12 13 0 15,0-11-2-15,-9 16 1 16,0-7-6-16,-6 2-1 16,3-8 2-16,-15 0 1 15,7-8 1-15,-22-8 0 16,6-3-5-16,-14-15 1 0,11-1-7 0,0-10 0 16,4 0-17-16,-1-13-7 15,6 2-34-15,3-4-14 16,6 1-59-1</inkml:trace>
  <inkml:trace contextRef="#ctx0" brushRef="#br0" timeOffset="91067.1121">5393 16560 196 0,'-12'-10'74'0,"9"10"-40"0,-6-21 0 0,9 15 31 16,-6 4-22-16,0-1-7 16,-6 3-8-16,3 0-3 15,-5 11-14-15,2 2-4 0,-6 16-3 0,3-5-2 16,0 13-2-16,0-6 1 16,6 9-1-16,0-5-3 15,9 4 2-15,0-7-1 16,12-6 0-16,-3-7-14 15,9-3-4-15,-3-3-12 16,6-5-5-16,-3 3 6 0,2-17 4 16,10-10 7-16,-12 3 2 0,-3 0 13 15,0-8 5-15,-3 2 1 16,-3-2-1 0,0 0 20-16,-7 10 11 0,-2-2-2 15,0 0-2-15,0 2-9 31,-2 9-3-31,-1-1-3 0,-3 11 2 16,0 0 2-16,0 8-1 16,3-3-1-16,0 3 1 15,0 2-8-15,0-2-2 16,3-2-5-16,0-4-1 16,0-2-1-16,6 0 0 15,0 0 2-15,3-11 2 0,0 3-1 16,2-13-1-16,10-8-8 15,-9-3-3-15,-3 3 1 16,3-11 1-16,-3 6 1 16,0-3 2-16,0 5 4 0,-3 3 1 15,0 2 1 1,-3 1 2 0,0 7-1-16,-3 14 2 15,0-3 2-15,-3 26 2 0,0-7-3 16,-3 26-1-16,0-8-1 15,-3 34 1-15,0-13 2 16,-6 22 4-16,3-12 9 16,-3 14 6-16,3-7-4 15,-3-1-2-15,4-16-10 0,-4-5-3 16,0-6-3-16,0-20 1 16,0-1-4-16,-3-39-2 15,3 8-3-15,-3-27 1 16,4 3 1-16,5-13 2 15,3 5-1-15,9-8 1 16,0 8 2-16,6-1 0 0,0 7 0 16,2 2 0-16,-2 5 0 15,3-3 0-15,-3 11 0 16,6 3 0-16,-3-3-11 0,0 6-3 16,0-1-26-16,0 3-12 15,-3 8-25 1,0 0-12-1,11 6-34-15</inkml:trace>
  <inkml:trace contextRef="#ctx0" brushRef="#br0" timeOffset="91551.7989">5798 16431 260 0,'3'-6'99'0,"-3"6"-54"0,6-2-35 0,-3 2 23 16,3 0-3-16,-3 0 2 16,3 8-4-16,0-6-3 0,2 12-13 15,-2-4 3-15,0 9 5 0,0-4 2 16,-3 9 4-1,0-3-3-15,-6 17 0 0,0-9-6 16,-6 5-2-16,3-5-9 0,-5 3-2 16,2-6-4-16,-12 1-1 15,3-6-6-15,-12 3-3 16,6-6-27-16,-17-4-12 16,8-4-53-16,-3-5-23 15,-29-2-22 1</inkml:trace>
  <inkml:trace contextRef="#ctx0" brushRef="#br0" timeOffset="110137.4514">6155 16193 220 0,'-18'-11'82'0,"18"11"-44"0,-3-5-7 0,3 2 32 16,3 3-31-16,-3 0-11 16,6-3-1-16,0 3 1 15,0 3-11 1,0 0-1-16,6-3 1 0,-3 0-4 0,12-3-1 16,-4 0-2-16,13 1-3 15,-6-1 1 1,9-2 1-16,-6-3-1 0,5 5 2 15,-5-2 0-15,0 2 1 16,-3-2-16-16,-3 5-6 16,-4 0-27-16,-2 3-11 0,0-1-58 15,-3 1-51 1,-3-3 62-16</inkml:trace>
  <inkml:trace contextRef="#ctx0" brushRef="#br0" timeOffset="110475.1015">6384 15944 252 0,'-9'-5'93'0,"9"5"-50"0,0 0-30 0,0-3 24 0,0 3-8 16,0 0 0-16,3 0-1 0,0 0 2 15,0 3-16-15,0-3 5 0,-3 7 4 16,0 1-6-16,0 14 1 16,0-4-5-16,-3 16 0 15,0-4-7-15,-6 17-2 16,3-7 0-16,-3 13 2 16,0-8-5-16,1 10-1 0,-1-7 0 15,3 0 2-15,0-9-6 16,3-2 1-16,0-8-43 15,3-2-17-15,0-6-91 16</inkml:trace>
  <inkml:trace contextRef="#ctx0" brushRef="#br0" timeOffset="111037.6116">6896 15939 192 0,'-9'-14'74'0,"9"14"-40"0,0-18-27 0,0 12 18 15,0-1-4-15,0 1 2 16,3 1 4-16,0 0 4 0,0 2-17 16,0 0 10-16,0 9 3 0,0-1-3 0,-3 8 0 15,0-2-4-15,-3 26-3 16,0-8-5-16,-6 26-2 15,3-7-4-15,-6 13-1 16,3-8-3-16,0 2-2 16,1-7 1-16,2 2-1 31,0-7-18-31,6-4-8 0,0-4-46 16,6-6-21-16,-3-5-44 15</inkml:trace>
  <inkml:trace contextRef="#ctx0" brushRef="#br0" timeOffset="111706.5631">7069 16235 352 0,'3'0'132'0,"-3"0"-72"0,12-3-57 0,-9 3 26 16,6-2-19-16,-1-1-3 15,10-5-3-15,-3 0 2 16,6-5-3-16,-3 2-2 0,6-7 2 0,-6 2-2 15,-1-5 2-15,-2 2-2 16,0-2 2-16,-3 2-2 16,-3-2 2-16,0 3-2 15,-3 2 2-15,0 3-4 16,-6-1 0-16,0 4 3 16,-3-1 1-16,0 3 3 0,-6 0 1 15,0 3-1-15,-6 2 1 16,3 1 0-16,-9 7 1 15,4 0 0-15,-4 17 0 16,3 1 0-16,-3 20 0 16,3-6 4-16,0 18 3 0,0-7-2 31,7 7 0-31,-1-7-7 0,9 2-2 16,0-5 0-1,9 0 2-15,0-8-3 0,11-2 0 16,-2-6-1-16,9-8-2 15,-3-2 3-15,6-11 0 16,-3-3-1-16,2-10 1 16,-5 5-2-16,0-14-1 0,-3 4 1 15,-3-4-1-15,0 7 0 16,-3-4 2-16,0 0-12 16,-4 1-6-16,1 2-18 15,-3 0-8-15,0 3-40 16,0-1-15-16,-3-2-70 31</inkml:trace>
  <inkml:trace contextRef="#ctx0" brushRef="#br0" timeOffset="114624.183">7557 15968 244 0,'-45'-3'93'0,"45"3"-50"0,-15-11-35 0,15 9 21 16,-6-11-11-16,0 2 0 16,1-10-7-16,-1 2 1 15,0-10-7-15,0 5 8 0,0-5 4 16,0 3-5-16,3-9-2 15,0 6-8-15,3-18-1 16,0 7-1 0,6-8 2-16,0 6-3 0,9 5 0 15,-1 5 1-15,13 6 2 16,-3 5-1-16,6 5-1 16,-3 0 1-16,-1 13-1 15,-2 1 2-15,0 20 1 16,-6-2 7-16,-3 16 6 15,0-6-6-15,-6 9-1 0,-3-6-3 16,0 16-1-16,-4-8-1 16,-2 8 2-16,0-8-3 15,-5 0 0-15,-1-6-3 16,-9-1-1-16,3-4-15 16,-15-5-6-16,3-2-25 15,-6-11-9 1,4 0 7-16,-1-6 6 15,6-2 23-15,0-8 11 16,3 0 5-16,3-5 2 16,4 3 13-16,2-6 5 15,0 2 20-15,6-7 10 16,0 8-5-16,9 0-1 0,-3 2-12 16,6 1-3-16,0 2-10 0,8 5-2 15,-2 0-5 1,3-2-3-16,-3 0-2 0,3 0-3 15,-3 2 1-15,0 0 1 16,-3 1-39-16,-1-1-14 16,1 0-37-16,-3 1-14 15,0 2-23 1</inkml:trace>
</inkml:ink>
</file>

<file path=ppt/ink/ink5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8T12:58:29.152"/>
    </inkml:context>
    <inkml:brush xml:id="br0">
      <inkml:brushProperty name="width" value="0.05292" units="cm"/>
      <inkml:brushProperty name="height" value="0.05292" units="cm"/>
      <inkml:brushProperty name="color" value="#FF0000"/>
    </inkml:brush>
  </inkml:definitions>
  <inkml:trace contextRef="#ctx0" brushRef="#br0">11456 4035 296 0,'-6'5'112'0,"6"-5"-60"0,-3 21-45 0,3-18 23 0,0 16-7 16,0-4-2-16,0 22-7 16,0-5-4-16,-3 26-5 15,0-7-2-15,-3 10 1 0,3-11-5 16,0 0 1-16,0-5 2 16,3-3 1-16,0-2-37 15,3-11-16-15,0-5-55 0,6-19-20 16,-3-2 19-1</inkml:trace>
  <inkml:trace contextRef="#ctx0" brushRef="#br0" timeOffset="586.2903">11837 4011 284 0,'-3'-13'107'0,"3"13"-58"0,-3-8-35 16,3 5 28-16,0 1-12 16,0-1-2-16,-6 3-12 15,3 0-5-15,-6 5-6 16,3-2-4-16,-2 10 2 0,-1-2-4 15,-3 5 0-15,3-3 1 0,3 3 2 16,0-3-3-16,6-2-2 16,0-1-1-16,9-2 3 15,0 0 0-15,3-3 3 16,-3 1-3-16,2-4 0 16,-2 1 1-16,0 0 2 15,0-1-1 1,-3 3 2-16,-3 1 7 15,-3 7 5-15,0-2-3 16,-3 4 1-16,3-1-8 0,-6 2-1 16,0-3-2-16,0 3-2 15,0-3 1-15,0-5 1 16,0 0-41-16,4-8-18 16,-1 0-37-16,8-13-17 0,1 2-13 15</inkml:trace>
  <inkml:trace contextRef="#ctx0" brushRef="#br0" timeOffset="1034.8946">11992 3913 224 0,'-15'0'85'0,"15"0"-46"0,0-5-17 0,0 5 28 16,-3 8-15-16,0-6-3 16,0 12-7-16,0-4-4 15,-3 17-11-15,3-3 0 0,-6 10 3 16,3-5-1-16,0 5 1 15,0-4-10-15,4-4-1 16,-1-2-4 0,6 0 0-16,-1-3 2 15,4-8 2-15,0-2-23 0,9-3-11 16,-3-3-19-16,0-8-8 16,0 1-8-16,-3-9-3 15,-3 3 33-15,-6-5 19 16,0 2 27-16,-12 3 15 15,3 0 16-15,-9 0 10 0,3 0 5 16,3 3 0-16,0 0-7 16,4-3-5-16,-1 0-13 15,6 0-6-15,0 3-8 16,9-3 0-16,0 3-7 16,11-3-3-16,-2 2-3 15,9-2-3 1,-3 0 1-16,3 3 1 15,-3 0-23-15,2 0-11 16,-5-1-52-16,0 1-21 16,-3 2-40-1</inkml:trace>
  <inkml:trace contextRef="#ctx0" brushRef="#br0" timeOffset="2358.0104">12662 4048 172 0,'-3'-24'66'0,"3"24"-36"0,-3-21-33 16,3 16 11-16,-3 0 2 31,0 2 4-31,-6 3 8 0,3 0 4 16,-12 16-14-16,3-3 4 0,-12 16 4 0,7-5 4 15,-7 18 3-15,3-7-3 16,3 7-3-16,3-8-9 15,12 1-3-15,0-6-5 16,12-11-3-16,0-2 0 16,12-18-1-16,-3-1 2 15,9-16 3 1,-6 4-9-16,6-17-4 16,-7 5 1-16,4-12 2 15,-3 7 3-15,-3-2 3 16,0 4 6-16,-9 12 6 15,0 2 2-15,-6 21 0 16,0 1 1-16,-6 20 3 16,0-5-2-16,-3 16 1 0,3-5-9 0,0 8-5 15,0-6-3-15,6 1-1 16,0-6-9-16,6-8-2 16,-3-3-32-16,6-12-11 15,0-4-22-15,6-18-7 16,0 3-37-1</inkml:trace>
  <inkml:trace contextRef="#ctx0" brushRef="#br0" timeOffset="2558.1617">12846 4045 280 0,'-6'-23'107'0,"6"23"-58"0,-15 8-31 15,15-8 28-15,-8 13-15 16,-1-3-6-16,-3 22-10 16,3-5-5-16,-3 28-5 15,0-10-4-15,0 24 0 16,3-11-1-16,0 14 0 15,0-12 0-15,3 4 0 16,0-6-9-16,3-10-4 16,3-9-29-16,3-15-12 15,0-5-21-15,6-27-8 16,-3 0-24 0</inkml:trace>
  <inkml:trace contextRef="#ctx0" brushRef="#br0" timeOffset="2842.5901">12802 4244 312 0,'-21'-58'115'0,"21"58"-62"0,-12-27-46 0,12 22 23 15,0-6-16-15,0 3-5 16,3 1-9-16,0-1-2 16,9 5 1-16,-3 0 2 0,6 6 2 15,-4 0-4 1,7 5-1-16,-3-1 1 16,3 7 2-16,-3-4-7 15,-3 6-1-15,0-3-3 16,-6 3-1-16,-3-3 6 15,-12 3 4-15,0-2 11 16,-15 7 5-16,3-5 4 16,-6 2 3-16,4-2-10 0,-1 3-4 15,3-4-5-15,6-1-3 16,3-1-21-16,9-10-11 16,0-1-46-16,21-18-17 15,-3 3-30 1</inkml:trace>
  <inkml:trace contextRef="#ctx0" brushRef="#br0" timeOffset="3691.7144">13078 4077 160 0,'-3'-5'63'0,"3"5"-34"0,0 0-25 0,0 0 15 16,3 0 0-16,-3 0 1 16,3 0 6-16,-3 0 4 15,3 3-16-15,-3-1 5 0,0 9 4 16,0-1-3-16,0 9 0 16,0-3-11-16,-3 18-3 0,0-5-4 15,-3 19-2-15,1-8 1 16,-7 10-1-16,3-8 2 15,-3 6 1-15,0-8-4 16,3-3 1-16,0-6-11 16,3-2-5-16,3-7-50 15,3-12-19 1,0-2-22 0</inkml:trace>
  <inkml:trace contextRef="#ctx0" brushRef="#br0" timeOffset="3978.0912">13055 4172 272 0,'0'-15'104'0,"0"15"-56"0,3-11-49 16,0 8 20-16,0 1-11 0,0-1 0 15,5 3-4-15,-2 0-1 16,6 0-1-16,-3 0-2 0,9 3 1 16,-3-3-1-16,3 2 2 15,-3 1-1-15,-3 2 2 16,3 1 11-16,-15 4 6 15,0 1 5 1,-12 5 4-16,3-3-4 16,-6 0-3-16,3 0-10 15,-3 6-5-15,0-3-4 16,0-3-3-16,3-2-2 16,0-4-1-16,1-1-47 15,5-4-19-15,0 1-82 16,9-11-42-16,0 0 94 15</inkml:trace>
  <inkml:trace contextRef="#ctx0" brushRef="#br0" timeOffset="4725.3706">13266 4159 184 0,'6'-5'68'0,"-6"5"-36"0,9-5-26 0,-6 2 17 16,3 3-1-16,0 0 4 31,-3 8-5-31,0 0-3 0,0 10-10 16,0-2-3-16,-6 11 1 0,3-3 3 15,-3 5 5-15,0-6 5 16,-3 4 3-16,3-6 0 0,0-2-2 15,0-3-2-15,0-6-1 16,0-2-7-16,3-8-4 16,0 0-6-16,6-16 0 15,0 3 0-15,6-11 0 16,-3 6 0-16,6-9 0 0,-1 3-7 16,4 3 0-16,-3 3-19 15,-3 7-6-15,0 0-14 16,-3 9-4-16,0-1 5 15,0 6 2 1,-3-1 9-16,0 4 6 16,0-1 5-16,0 0 4 15,-1-2 35-15,1 0 16 16,-3-1 11-16,0-4 4 16,0-1-12-16,3-5-4 15,0 3-9-15,3-6-2 16,-3 3-13-16,6-5-5 0,-3 2-3 15,9 1-1-15,-3 2 4 16,3 3 1-16,-4-1-4 16,1 6 1-16,-3 0 2 0,-3 8 1 15,0-2-1-15,-6 9 1 16,0-1 4-16,-9 4 4 16,3-2 5-16,-9 8 4 15,3-3 5-15,-6 3 2 0,1-6-8 16,-1 1-4-16,3-3-6 15,0-8-4-15,0 0-2 16,3-8-3-16,0 0-2 16,3-14 1-16,0 4-19 31,3-11-9-31,3 5-18 0,3-8-6 16,0 5-32-16,3-4-12 15,0 1-13 1</inkml:trace>
  <inkml:trace contextRef="#ctx0" brushRef="#br0" timeOffset="5348.4513">13834 4165 332 0,'-8'-6'126'0,"8"6"-68"0,0 0-57 15,0 0 27-15,3 3-13 16,0 0 0-16,2 7-9 16,-2-2-4-16,6 8-1 0,0-3-1 0,6 8 2 15,-3-2-3-15,6 5-2 16,-3-3-36-16,3-3-16 16,-3-2-38-16,-1-3-17 15,1-2 4 1</inkml:trace>
  <inkml:trace contextRef="#ctx0" brushRef="#br0" timeOffset="5526.5293">13989 4220 312 0,'-38'11'118'0,"38"-11"-64"0,-21 16-39 0,18-16 29 16,-6 8-22-16,0-3-5 15,-3 13-4-15,0-2-1 16,-6 11-6-16,3-4-4 0,-3 1 1 15,4-3-4-15,2-2-2 0,0-3-49 16,6-6-20-16,3 1-83 16</inkml:trace>
  <inkml:trace contextRef="#ctx0" brushRef="#br0" timeOffset="5911.2862">14171 4231 344 0,'-12'24'129'0,"12"-24"-70"0,-12 21-62 15,12-19 22-15,0 6-14 16,0 0-3-16,0 3-10 31,0-3-5-31,3 0 7 0,-3 0-50 0,3-8-22 16,0 0-51-1</inkml:trace>
  <inkml:trace contextRef="#ctx0" brushRef="#br0" timeOffset="6026.8861">14156 3895 312 0,'-18'2'115'0,"18"-2"-62"0,-3 3-57 15,3-3 21-15,3 0-26 16,-3 0-6-16,6 8-119 16,0 0-50-16</inkml:trace>
  <inkml:trace contextRef="#ctx0" brushRef="#br0" timeOffset="7281.0982">14921 4146 272 0,'-6'-5'104'0,"6"5"-56"0,-9 0-41 0,9 0 26 15,-3 0-8-15,0 0 3 16,-3 2-10-16,3-2 0 0,-9 8-11 16,3 0 9-16,-6 8 4 0,4-3-6 15,-4 6-1-15,3-3-3 16,0 5-1-16,3-3-8 16,3 4 0-1,0-7-1-15,6-1 0 16,0-1-3-16,9-8 2 15,-3 1-1-15,6-9 0 16,-3 0-3-16,6-7 1 16,-3 2-3-16,5-8 0 15,-2 0-7-15,0-3-2 16,0 4 9-16,-3-4 3 0,0 3 4 16,-6 0 2-16,0 3-3 15,-6 5 0-15,0 3 1 16,-6 5 0-16,3 0-7 15,-6 8 0-15,3 0-21 0,-3 2-7 16,0-2-97 0,0-5-55-16,3 0 82 0</inkml:trace>
  <inkml:trace contextRef="#ctx0" brushRef="#br0" timeOffset="10881.8784">14338 4175 208 0,'-6'-5'77'0,"6"5"-42"0,9-5-21 0,-7 2 20 0,1 0 0 16,0 1 2-16,0 2-8 15,0 0-3-15,0 2-14 16,0 1 4-16,0 7 5 0,0-2-7 16,-3 16-2-16,0-3 2 0,-6 11 2 15,0-5-8-15,-3 4-2 16,1-4-3-16,-1 2 1 16,3-5-2-16,0-3-1 15,3-3 1-15,0-7-1 16,3-3-3-16,3-13 2 15,0 2 1-15,6-21 0 0,-3 6 2 16,11-14 1-16,-2 5-6 16,9-7-2-16,-3 5 4 15,6-5 5-15,-6 4-7 16,-1 7 1-16,-2 1 0 0,-3 15 3 16,-3-1 0-16,-6 16 2 31,0-1-2-31,-6 15-1 15,0-4 1-15,-3 9-1 16,0-4 0-16,0 4 0 0,0-6 0 16,0-2 0-16,3-4 0 15,3-4 0-15,0-3-3 16,9-13 2-16,-3-1 1 16,6-12 0-16,-3 2-3 0,3-8 2 15,-4 3 1-15,1-5 0 16,0 4 0-16,-3 9 0 15,0 0 0-15,-6 13 0 16,0 0-3-16,-3 18 2 16,0-2 3-16,-3 11 1 15,0-6-4 1,3 8 1-16,0-5 0 16,0 0 2-16,0-3 1 15,3-5 1-15,0-3-18 16,6-2-7-16,-3-4-39 15,9-7-14-15,-3 0-65 16</inkml:trace>
  <inkml:trace contextRef="#ctx0" brushRef="#br0" timeOffset="11166.7021">15070 4093 200 0,'-3'-3'74'0,"3"3"-40"0,-3 3-2 15,3-3 30-15,0 0-19 0,0 0-4 16,-3 8-14-16,0 0-4 16,-3 5-12-16,0 0 6 0,-3 11 2 15,0-5 2-15,-3 13 3 16,3-6-10-16,0 3-2 16,3-2-6-16,3-4-3 15,3-1 0 1,6-7-1-16,-3-1-7 15,6-9 0-15,0 0-28 16,3-7-12-16,-3-1-44 16,6-13-17-16,-3 3-16 15</inkml:trace>
  <inkml:trace contextRef="#ctx0" brushRef="#br0" timeOffset="11782.5854">15403 3850 316 0,'-9'-3'118'0,"9"3"-64"0,-9 8-48 15,9-8 25 1,-3 8-11-16,0-3 1 16,-9 19-8-16,3 0 0 15,-8 13-8-15,2-5 6 0,-12 15 2 16,6-7-2-16,0 13 1 15,3-8-7-15,1 0-1 16,2-5-2-16,6-6-2 16,0-5-2-16,9-10-1 0,0-4-23 15,12-20-10-15,-3 0-6 16,6-14 1-16,-4 3 13 16,-5-5 9-16,0 5 14 15,-15 1 6-15,1 1 4 16,-10 1 2-16,3 2 23 0,-6 4 12 15,3 1 3-15,3 1 0 16,3 2-22-16,0 1-9 16,3-1-9-16,6 3-4 0,0 0 0 15,9-3 1-15,0 1-1 16,9-4-1-16,-3 4-2 16,15-4 1-16,-6 1-15 31,9-5-4-31,-4 2-1 0,1-3 2 15,-3 1 6-15,3 2 4 16,-6 0 5-16,-7 8 2 16,1 0 2-16,-9 10 2 15,0 1 12-15,-6 15 6 16,0-2-8-16,-9 18-4 16,0-7 1-16,-3 7 2 0,4-5-6 15,-1-2-3-15,3-6-1 16,3-6-1-16,3-4-33 15,6-19-13-15,0 0-63 16,3-29-27-16,-1 5 9 16</inkml:trace>
  <inkml:trace contextRef="#ctx0" brushRef="#br0" timeOffset="11914.1289">15504 3963 328 0,'-12'8'123'0,"12"-8"-66"0,-3 11-62 15,3-11 23-15,0 3-16 16,0-1-1-16,6 6-23 16,0 0-10-16,0 5-105 0,0-2-47 15</inkml:trace>
  <inkml:trace contextRef="#ctx0" brushRef="#br0" timeOffset="12644.8102">15564 4241 308 0,'-9'-2'115'0,"9"2"-62"0,0-16-49 16,0 13 26-16,3-5-17 16,0 0-4-16,9-5-9 15,-3 2 0-15,9-2 0 16,-4 0 0-16,10 2 0 0,-6 3 0 16,3 3 0-16,-3 0-3 0,0 8 2 31,-3-1-1-31,-6 6-2 15,-1 0 3-15,-5 8 2 16,0-3 0-16,-12 8 2 16,4-2 13-16,-13 7 7 15,3-5 6-15,-6 1 2 0,3-4-12 16,-3-5-4-16,3-2-9 16,4-11-2-16,-1 0-4 0,6-11-1 15,3 1-10-15,6-11-3 16,0 2-17-16,15-5-6 15,-3 3-9-15,11 0-4 16,-2 2 8-16,6 4 3 16,-6 1 19-16,6 6 10 15,-4 0 9 1,-2 11 3-16,-3 0 22 16,-3 2 8-16,0 0 2 15,-3 6 2-15,-3-1 2 16,-3 9 1-16,0-3-8 15,-3 10-4-15,0-2-7 16,-6 3 0-16,0-6-2 16,0 0-2-16,0-5-8 0,3-3-3 15,0-2-5-15,6-11-1 16,-3 0-6-16,6-16 0 16,-1 3-15-16,10-11-5 15,-3 3 5-15,9-3 5 0,-3 3 8 16,3-1 3-16,-6 4 1 15,2 5 4-15,-2-1 4 0,-3 9 6 16,-3 2 1-16,0 11 4 16,-3 0-3-16,0 8 1 15,-3-3-5-15,0 6-2 16,0-3-2-16,0 2 0 16,0-2-2-16,-1-5-1 31,1-3-13-31,3-6-4 0,0 1-20 15,0 0-9-15,0-1-33 16,0-2-12-16,-3 0-40 16</inkml:trace>
  <inkml:trace contextRef="#ctx0" brushRef="#br0" timeOffset="14155.5172">16567 4128 404 0,'-24'-11'151'0,"24"11"-82"0,-9 0-80 15,9 0 22-15,-3 0-16 16,0 0-1-16,0 3-33 0,0-1-13 15,3 6-65-15,0-3-27 16,9 9 34-16,-3-4 18 16</inkml:trace>
  <inkml:trace contextRef="#ctx0" brushRef="#br0" timeOffset="14278.6906">16621 4273 308 0,'-30'5'115'0,"30"-5"-62"0,-12 3-62 0,12-3 20 15,-3-3-12-15,0 3 0 16,3-2-19-16,0-1-7 16,6 0-98-16,-3 1-43 15</inkml:trace>
  <inkml:trace contextRef="#ctx0" brushRef="#br0" timeOffset="16372.8117">17817 3773 148 0,'9'-11'57'0,"-9"11"-30"0,9 0-10 0,-6 0 20 16,0 3-4-16,0 0 1 0,3 7-11 0,-3-2-3 15,-3 19-12-15,0-6 4 0,-12 24 1 16,3-3-2-16,-24 22-1 16,4-11 2-16,-13 26 5 15,6-13 11-15,-14 8 4 16,5-10-10-16,-9-6-3 15,10-8-11-15,-7-13-3 0,9-5-1 16,4-16 2-16,5-3-5 16,9-29-1-16,3 3-2 15,6-29-2-15,4 5 0 16,19-19 3-16,-2 8-2 16,18-15 1-16,-3 10 0 31,15 3 0-31,-6 7 2 0,20 12 0 15,-5 4-3-15,11 30 0 16,-8-1 2-16,0 20 2 16,-10-4 0-16,-2 19-1 15,-3-5 3-15,-4 10 0 0,-2-7-6 16,-3 4-2 0,-3-4-20-16,-3-1-7 0,-3-5-14 0,0-5-6 15,-4-3-49 1,-2-10-51-16,0-1 54 15</inkml:trace>
  <inkml:trace contextRef="#ctx0" brushRef="#br0" timeOffset="18176.2619">18755 3699 176 0,'-3'-16'68'0,"3"5"-36"0,3-2-4 0,-3 8 27 16,3 0-13-16,-3-3-1 15,3 5-11-15,-3 3-4 16,3 0-14-16,3 3 1 0,-3 2 1 0,0 3-1 16,0 2 0-16,0-2-7 15,-3 3-2-15,0 0 0 16,0 2 2-16,0-3-16 31,0 4-6-31,0-4-23 0,-3 3-8 16,0-2-21-16,-3 2-10 15,0-2-31 1</inkml:trace>
  <inkml:trace contextRef="#ctx0" brushRef="#br0" timeOffset="18513.9926">18371 4001 312 0,'-69'29'118'0,"69"-29"-64"0,-68 29-19 15,59-27 40-15,-21 6-20 16,3-2-7-16,-2 2-14 16,2-1-7-16,6 1-15 15,3-2-8-15,18-4 0 0,0 1-3 0,33-6 2 16,-3 1-2-16,47-6-1 31,-11 2 1-31,38-7-1 0,-15 3-3 16,24-6 0-16,-18 3-7 15,18-3-2-15,-17 2-2 16,-1 1 1-16,-15 3 7 16,-8 2 5-16,-13 2 0 15,-5 1 0-15,-9 0 1 16,-7 0 2-16,-5 2 1 0,-6 0 1 16,-3 1-13-16,-4-1-7 15,-2 3-18-15,-3 0-6 16,0 0-28-16,0 0-9 15,0 0-58 1,0 3-44-16,-3 2 77 16</inkml:trace>
  <inkml:trace contextRef="#ctx0" brushRef="#br0" timeOffset="26236.2541">18165 4720 224 0,'-9'-24'85'0,"9"24"-46"0,0-23-26 0,0 17 22 0,0-7-5 15,0 2 0-15,0-2-4 16,0 0 1-16,-3 2-15 16,1 3 0-16,-7 3-1 0,3 3-4 15,-12 15-2-15,3-3-2 16,-9 22 0-16,3-3-2 16,-3 14-1-16,4-6 9 0,2 0 4 15,0-6-9-15,6 1-4 16,0-5 0-16,6-4-1 15,0-4-2-15,12-11 2 16,-3 0 1-16,18-14 2 16,-3 1-14-16,15-21-7 15,-7 5 1 1,7-16 0-16,-3 7 8 16,-3-4 4-16,-4 5 4 15,-5 5 3-15,0 6 0 0,-9 12-1 16,-3 1 3-16,-6 26 2 15,0-2 0 1,-9 15 2-16,3-5 0 0,0 8 1 16,0-5-4-16,3 2-3 0,0-5 0 15,9-2-1-15,-3-6-11 16,12-10-5-16,-3-3-28 16,9-14-11-16,-3 1-24 15,8-29-11-15,-2 5-2 16</inkml:trace>
  <inkml:trace contextRef="#ctx0" brushRef="#br0" timeOffset="26599.3324">18606 4389 300 0,'-15'-2'112'0,"15"2"-60"0,-24 26-50 0,15-10 23 16,-3 0-9-16,3-3 1 15,-14 19-7-15,5-3-2 16,-3 21-4-16,3-7-3 0,-3 10 2 0,3-8-2 15,6-3-1-15,1-8-2 16,5-2-1-16,3-5-3 0,6-9-1 16,0-2-16-16,11-16-8 15,-2 0 3-15,0-13 4 16,0-1 12-16,-12-4 4 16,0 2 6-16,-12-2 3 0,0 2 26 15,-5 0 12-15,2 3-4 16,0 2-3-16,3 0-14 15,0 3-6-15,3 3-10 16,6 0-3-16,0 2-3 16,9 3 0-16,0 0-2 31,12 3 1-31,-3 0-32 0,14 4-16 16,-2-1-14-16,6 2-7 15,-3-3-32 1</inkml:trace>
  <inkml:trace contextRef="#ctx0" brushRef="#br0" timeOffset="27453.4133">18662 4773 316 0,'-17'-10'118'0,"17"10"-64"0,-15-14-45 0,15 12 25 0,-3-9-21 15,0 3-7-15,3-2-7 0,0 2 0 16,9-3 1-16,-3 0-3 0,6 1 2 16,-3 2 1-16,5 3 2 15,-2 2-6-15,6 6-1 16,-3-1-3-16,0 9 2 31,-3-1 4-31,-6 9 3 0,0-3 2 16,-9 8 1-16,0-6 11 15,-6 6 5-15,0-6 1 16,-6 4-1-16,0-4-4 16,-3-2-2-16,0-3-8 15,1-5-2-15,-1-2-4 16,6-12-1-16,0 1-6 0,12-16 0 15,0 5-17-15,12-13-4 16,0 5-2-16,6-5 1 16,-4 5 10-16,10 0 4 15,-3 3 6-15,6 3 6 16,-3 2 2-16,0 8 1 16,-4 2 11-16,-2 14 7 0,-3-2 11 15,-9 15 4-15,0-3-2 16,-12 17 1-16,0-6-9 0,-6 5-4 15,3-5-5-15,-3 0 1 16,3-5-8-16,1-3-2 16,-1-2-3-16,9-8-2 31,0-1 1-31,11-13-1 0,-2 1-11 16,18-25-3-16,-3 6-4 15,9-16 1-15,-6 8 7 16,2-5 5-16,-5 5 4 15,0 5 1-15,-6 3 0 16,-3 7 2-16,0 4-1 16,-7 10-1-16,1 0 7 0,-6 18 3 15,0-2-3-15,-6 11 1 16,0-4 1-16,-3 4 2 16,3-3-5-16,1-3-4 15,-1-5-1-15,3-3-1 16,0 0 0-16,8-10 2 15,-2 0-12 1,6-17-6-16,-3 1 0 16,6-13 1-16,0 4 7 0,3-7 4 15,3-5 1-15,-9 13 1 16,-3 5 4-16,-1 8 1 16,-2 5 3-16,-3 9 1 15,0-1-1-15,-6 16 1 16,0-2-4-16,0 10 0 0,0-6-1 15,0 4-2-15,1-6 1 16,2 0-1-16,0-2-14 16,2-3-3-16,1-3-26 15,6-5-13-15,-3-3-21 16,12-10-7-16,6-14-41 16</inkml:trace>
  <inkml:trace contextRef="#ctx0" brushRef="#br0" timeOffset="27637.0008">19389 4720 264 0,'6'-16'99'0,"-6"22"-54"0,-6 7-31 0,6-13 28 16,-3 8-12-16,-6 10 0 16,0 3-11-16,0 3-1 15,3-8-11 1,0 0-4-16,0 0 0 0,0-3-2 16,3-2-1-16,0-1-21 15,6-7-9-15,-3-3-23 16,6-11-8-16,0 1-21 0,0-14-6 15,0-16-2 1</inkml:trace>
  <inkml:trace contextRef="#ctx0" brushRef="#br0" timeOffset="28022.5195">19356 4493 356 0,'-3'-19'132'0,"0"19"-72"0,0 0-57 16,3 3 26-16,0-1-17 16,3 6-4-1,3 3-8-15,3 0-2 0,3 2 1 16,3 0 2-16,3 3 2 0,-1-6-32 31,1-2-13-31,0-2-8 0,0-4 0 16,0-2 15-16,-6-2 6 15,0 2 17-15,0-3 9 16,0 3 3-16,-4 0 3 16,-5 3 24-16,-3 2 12 15,-6 3-8-15,1 5-4 16,-4 3-4-16,0 5 0 0,-3 6 0 15,0 2 3-15,0 5 1 16,3-10 1-16,3-3-4 0,0 3-3 16,3-3-14-16,3-2-4 15,0-4-2-15,6-1 1 16,-3-4-1-16,6-2 2 16,-3-2-2-16,6-6-1 0,-3 0-10 15,6-6-6-15,-3 4-25 16,2-6-9-16,-2 2-64 15,9-2-27-15,-6 0 17 16</inkml:trace>
  <inkml:trace contextRef="#ctx0" brushRef="#br0" timeOffset="56362.6137">20121 4448 268 0,'0'-3'101'0,"0"3"-54"0,-6-21-24 0,6 16 31 16,0 2-17-16,0 0-4 15,-3-2-4-15,0 2-1 16,-9 6-15-16,3-3-3 0,-6 11-3 16,3-4-6-16,-5 12 0 15,2-3 1-15,-3 2 3 0,3-2 4 16,3 0 2-16,0-3-8 0,3 3-3 15,0 0-1-15,3-3 2 16,3-2 0-16,3 0-1 16,0-4-2-16,9 4 1 15,-3-3-1-15,6 0 0 32,0 0 2-32,3 0 2 0,0 0-1 15,0 2 2-15,-3 1 0 16,-6 5 3-16,0-3 1 15,-9 6 3-15,0-4-5 16,-6 7-3-16,0-4-1 16,-3 1 1-16,0-4-1 15,0-1-1-15,0-4 1 0,0-2-1 16,0 0-25-16,3-5-8 16,0-1-29-16,6-7-14 15,0 0-47 1,6-6-62-16,0 1 59 15</inkml:trace>
  <inkml:trace contextRef="#ctx0" brushRef="#br0" timeOffset="56540.7187">20225 4553 344 0,'3'6'129'0,"-3"-6"-70"0,-3 37-47 0,3-32 30 16,0 8-26-16,0-2-8 15,-3 10-6-15,0-2 0 0,3 4-1 16,0-1-3-16,3-1-1 0,-3-3-51 16,3-7-24-16,0-1-75 15</inkml:trace>
  <inkml:trace contextRef="#ctx0" brushRef="#br0" timeOffset="56709.7225">20288 4273 324 0,'-27'3'121'0,"27"-3"-66"0,-15 2-58 0,15-2 24 16,-3 8-17-16,0-2-2 15,0 4-26-15,0 1-12 16,3 5-52 0,0-3-23-16,6 3 9 0,0-3 6 15</inkml:trace>
  <inkml:trace contextRef="#ctx0" brushRef="#br0" timeOffset="57041.0051">20359 4469 280 0,'-6'-8'104'0,"6"8"-56"0,-3 18-23 0,3-15 33 15,0 0-16-15,0-1-3 0,3 1-21 16,-3 0-6-16,9 5-8 16,-3-3-5-16,12-2 0 0,-3-3 1 15,9-3 2-15,-4 0-1 16,4 3-1-16,-6 0 1 15,0 3-1-15,-3-3 11 16,-6 8 5 0,-3 0-6-16,-9 10-1 15,0 1-1-15,-9 2 2 16,0-3-5-16,-6 12-3 16,3-4 1-16,-3 6 0 15,3-6-1-15,1 3-2 16,-1-5-2-16,3-3 1 15,3-2-26-15,3-6-11 0,0-2-23 0,9-3-7 16,0-3-43-16,15-8-17 16,-3 1 19-1</inkml:trace>
  <inkml:trace contextRef="#ctx0" brushRef="#br0" timeOffset="57426.611">20660 4760 304 0,'6'-8'112'0,"-6"8"-60"0,9-3-36 0,-6 3 29 0,3-8-13 16,0 0-3-16,2 0-17 15,1 1-5-15,3-4-5 16,0 0-2-16,6-7 1 0,-3 2-1 16,3-8 0-16,0 6 0 15,0-6 2-15,-4 3-3 32,-5-1 0-17,-3 1 1-15,-9 8 0 16,0 3-3-16,-9 10 0 15,1 0 6-15,-7 18 5 16,3 1 11-16,-6 15 6 16,3-5 2-16,3 11 1 15,3-6-11-15,6 6-5 0,3-8-5 16,6-1-2-16,0-4-3 0,12-6-2 16,-3-3 1-16,15-10-1 15,-3 0 0-15,5-13 0 16,-5 0-11-16,3-6-3 15,-3 3-17-15,-3-8-6 32,-3 3-26-32,-1 3-11 0,-2 2-70 15,-6 0-52 1,0 0 83-16</inkml:trace>
  <inkml:trace contextRef="#ctx0" brushRef="#br0" timeOffset="57942.4635">20416 4892 252 0,'-6'-5'93'0,"6"5"-50"0,0 0-17 0,0 0 29 16,3 0-16-16,0 0-2 15,6 3-16-15,-3-1-3 16,8-2-10-16,-2 0-3 0,9-2-1 15,-3-1-5-15,3-2 1 0,-3-1 0 32,0 4 2-32,-4-1-25 0,-2 3-10 15,-3 0-34-15,0 3-12 16,-3-1-52 0</inkml:trace>
  <inkml:trace contextRef="#ctx0" brushRef="#br0" timeOffset="59045.0056">19466 3961 76 0,'3'0'30'0,"-3"0"-16"0,0 0 1 16,0 0 13-16,0-3-2 0,0 1 2 15,6 4 8 1,-3 1 5-1,3-3-14-15,-3 0-3 16,3 0-14-16,0 0-6 0,0 0-1 16,0 0 4-16,3 0 6 0,0 0-7 15,3-3-3 1,-3 1 0-16,5-4 0 16,1 4-1-16,12-4 1 15,6 4 0-15,-6-4 1 16,-4 4-2-16,7-6-2 15,-3 2 5-15,6 1 4 16,-4-3-1-16,19 0 1 16,-6 3-5-16,17-3-3 0,28-5 0 15,-7 0-1-15,3-3 0 16,-29 8 0-16,-9 0 0 16,8 0 0-16,25 0 0 15,-13 3 0-15,-11-1 2 16,-7 1 1-16,-5 0-4 0,0 0 1 15,-10-1 0-15,1 1 2 16,-3 0-1-16,-6-1 2 16,-4 1-29-16,-5 2-9 15,-6 3-84-15</inkml:trace>
  <inkml:trace contextRef="#ctx0" brushRef="#br0" timeOffset="59986.7595">18767 3368 136 0,'-3'3'52'0,"3"-3"-28"0,0 0-22 16,0 0 12-16,0 0 2 16,0 2 2-16,0 1-7 0,0 2-2 15,0 3-5-15,0-2-1 0,0 2 1 16,0-1 0-16,0 1 2 15,0 3 1-15,0 0 1 16,0 2 2-16,0 3 1 16,0 0-5-16,0-1-2 15,0 4 0 1,0-1 0-16,0 1 0 16,0 0 2-16,0-1-3 0,0 1 0 15,0-1-3-15,0-5-1 16,0 1 3-16,0-1 1 15,0 0-1-15,-3 0-2 16,0 0 1-16,0 3-1 16,-3 3 0-16,3-6 2 0,0-2-1 15,0-1-1-15,3-2-8 16,0 0-3-16,0 0-18 16,3-3-9-16,0 3-44 15,3-5-29 1,-3 0 50-16</inkml:trace>
  <inkml:trace contextRef="#ctx0" brushRef="#br0" timeOffset="116595.9019">11679 6625 256 0,'-23'-2'96'0,"23"2"-52"0,-3 7-34 0,3-7 23 16,3 0-16-16,0 0-2 31,6 0-9-31,-3 0-4 0,8-2-1 15,1-1-1-15,6-10 2 0,-3 2-1 16,0-12 2-16,-3 1-2 16,0-9-1-16,-3 4 1 15,-7-2-1-15,1 5 0 16,-9 6 2-16,0 5-3 16,-8 18 0-16,-1 0 10 0,-15 22 5 15,6-6 7-15,-9 16 2 16,3-5-4-16,4 7 1 15,2-4-9-15,6 2-4 16,3-6-4-16,12-2-3 16,0-2-2-16,21-11 1 15,-3-3-1 1,11-16-2-16,-5 3-17 16,6-10-9-16,-3 2-28 15,6-8-11-15,-7 3-68 16</inkml:trace>
  <inkml:trace contextRef="#ctx0" brushRef="#br0" timeOffset="118340.6083">11980 6384 176 0,'-36'8'66'0,"36"-8"-36"0,-6-2-4 15,6 2 23-15,0 0-22 16,0 0-9-16,3 8-1 0,0-3 2 31,9 13-9-31,-3-2-3 0,9 11-3 0,-3-9-2 16,6 14-2-16,-3-5 1 15,2 4 1-15,-2-4-1 16,3 4-1-16,-3-1-37 16,3-4-15-16,-3-2-62 15</inkml:trace>
  <inkml:trace contextRef="#ctx0" brushRef="#br0" timeOffset="118571.2913">12260 6419 220 0,'-18'-21'82'0,"18"21"-44"0,-12 0-9 0,12 0 30 16,-6 2-21-1,0 1-7-15,-9 10-18 16,0-2-6-16,-8 15-5 15,2-7-2-15,-9 12 3 0,6-4-4 0,0 5-2 16,4-6 2-16,2 6 2 16,3-6-2-16,6 1 0 15,0-3-39-15,15-6-15 16,-3-2-41-16,15-11-50 16,-3 1 42-16</inkml:trace>
  <inkml:trace contextRef="#ctx0" brushRef="#br0" timeOffset="118923.7281">12474 6292 144 0,'-24'8'55'0,"24"-8"-30"0,-20 13-21 0,17-13 13 16,-6 11-6-16,0-4-1 15,0 7 9-15,0-4 5 16,0 4-12-16,3-1 9 0,-3 3 5 15,3-3 1 1,-3 5 4-16,0 1-4 16,-3 5 1-16,3-6-7 15,-3 9-1-15,4-3-2 0,-1 7 0 16,0-2-7-16,0 8-4 16,0-5-4-16,6 3-3 15,0-6-2-15,3-3-1 16,0-5-5-16,6-5 0 15,0-3-9-15,6-10-2 0,0 0-21 16,8-9-7-16,-2 1-65 16,9-8-50-1,-3 2 67-15</inkml:trace>
  <inkml:trace contextRef="#ctx0" brushRef="#br0" timeOffset="119755.5878">12581 6591 260 0,'-12'0'99'0,"12"0"-54"0,6 0-26 0,-3 0 26 16,0 0-17-16,0 0-5 0,6 0-14 16,-3 0-6-16,3-6-2 15,-3 1-1-15,6-3 2 0,-3 3-1 16,3-6-1-16,-3 1-17 0,3-6-9 15,-3 3-6-15,0-1-1 16,-4 4 13-16,-2-1 7 16,-3 3 11-16,-3 3 3 15,1 0 7-15,-10 13 3 0,3-3 5 16,-9 14 4-16,3-4 5 16,-6 9 2-16,3-3-6 15,0 6 0-15,4-3-12 16,5-1-3-16,3-1-2 31,12-1 0-31,0-3-2 0,5-7-2 16,-2-3-4-16,6-8-2 15,0 0-13-15,6-11-3 16,-3 3-12-16,9-10-4 16,-7 2 2-16,7-8 2 15,-3 3 13-15,0-6 7 16,-6 6 9-16,0 0 5 0,-4 3 21 15,-5 7 10-15,0 3 5 16,-6 13 0-16,0 1-8 16,-12 12-3-16,3-2-12 0,-6 24-3 15,1-6-8-15,-4 22-2 16,3-9 2-16,0 6 1 31,0-8-1-31,3-2-2 0,3-6-17 16,6-8-9-16,0-5-28 15,9-17-13-15,-3-1-23 16,9-25-39 0,-3 3 37-16,3-21 252 31,5-16-66-31,-2 8-14 16,0 0-45-16,-3 8-25 15,3 3-6-15,-3 5-4 16,6 8 1-16,-3 2-4 0,-1 6 2 15,-2 2 1-15,0 6 2 16,-3 0 10-16,-3 7 7 16,0 1 3-16,-3 2 2 0,-3 1 0 15,-6 2 2-15,0 0-10 16,-9 5-2-16,3-3-6 16,-9 4-3-16,0-4-2 0,-2 1 0 15,2-3-4-15,-6-3 0 16,3 0-41-16,3-2-19 31,3-3-99-15</inkml:trace>
  <inkml:trace contextRef="#ctx0" brushRef="#br0" timeOffset="121563.1427">13453 6033 200 0,'-2'-19'77'0,"2"19"-42"0,-3-8-15 0,3 8 24 0,0 3-18 15,-3 13-7-15,-3 5-9 16,0-3-2-16,-9 35-5 15,0-8 0-15,-12 35 1 0,3-14 13 16,-5 21 8-16,2-10-10 31,6-1-3-31,3-9-10 0,6-9-2 16,0-8 0-16,15-10 0 16,0-6 0-16,12-15 0 15,0-3-11-15,6-30-5 16,-3 4 1-16,-3-14 4 15,-4 5 8-15,-11-7 4 16,0 5 1-16,-23-6 1 0,2 6 7 16,-9 3 5-16,3 2 6 15,0 8 4-15,1 0 2 0,2 3 1 16,3-1-13-16,6 4-4 16,3-1-14-16,6 0-3 15,0 3 3-15,12-2 3 31,0-1-1-31,21 0 0 0,-3 1 1 16,15-4 2-16,-7 1-3 16,4-5 0-16,-6 2-4 15,0 0-1-15,-4 2 3 16,-2 4 1-16,-6 2 2 16,-3 8 2-16,-3 0-3 15,-6 10 0-15,0-2 1 0,-3 5 0 16,0-2 0-16,0 7 0 15,0-2 0-15,0 0 2 16,-3-3-8-16,3-5-3 16,-1-3-37-16,4-10-15 15,-3-1-22-15,3-17-8 16,0 1-15-16</inkml:trace>
  <inkml:trace contextRef="#ctx0" brushRef="#br0" timeOffset="121709.8845">13522 6366 252 0,'-6'-42'93'0,"6"42"-50"0,-6-11-26 0,6 8 27 15,0 1-21-15,0-1-7 16,0 3-13-16,0 0-4 31,6 8 0-31,-3-3-13 0,9 14-6 0,-3-3-27 16,9 13-12-16,-3-5-53 16</inkml:trace>
  <inkml:trace contextRef="#ctx0" brushRef="#br0" timeOffset="122495.1478">13733 6652 240 0,'-12'-3'90'0,"12"3"-48"0,-12-13-16 0,12 10 31 16,-2-5-23-16,-1 3-7 15,3-3-14-15,0 3-4 16,8-9-5-16,-2 4-5 0,9-3-2 16,-3 2 2-16,6 3 0 15,-3 0 1-15,0 6 0 16,0-1-11-1,0 6-3-15,-4-1 5 16,-2 6 4-16,0 0 6 0,-9 8 2 16,0-3 7-16,-6 8 6 15,0-2 3-15,-14 7 3 16,2-5 1-16,-12 3 3 16,3-5-10-16,-3-3-4 15,4 0-5-15,2-9-2 0,3-1-8 16,6-12-2-16,3 1-14 15,9-13-5-15,3 2-5 16,18-8-2-16,-3 3-5 16,12-6-1-16,-3 6 3 15,2 0 3-15,-2 2 9 16,3 4 3 0,-6 1 9-16,3 6 6 15,14 6 3-15,-8-1 1 16,3 6 15-16,-15-1 7 15,-3 1 12-15,-1 5 5 16,-2-3-7-16,-9 14-2 16,0-3-15-16,-6 15-4 15,0-4 6-15,-3 10 6 0,0-5-6 16,-2-1 1-16,-1-1-2 16,0-7-1-16,3-1-3 0,0-7 0 15,0-1-7-15,3-12-3 16,0 1-1-16,6-14-1 15,0 3-3-15,12-13 2 16,0 3 1-16,11-14 0 16,-2 6-3-16,9-9 0 0,12-15-3 15,-7 8-1-15,-8 10-3 16,-6 3 1-16,-3 10 3 16,-6 6 3-16,-4 10 2 15,-5 6 3-15,0 0-1 16,-6 10-1-1,0-3 1-15,-9 14-1 16,3-5 4-16,-5 12 5 16,-1-4-1-16,0 10 1 15,3-5-8-15,6-1 0 16,0-4-3-16,6-3 0 16,0-3-14-16,6-5-6 15,0-3-25-15,3-8-9 0,-3 1-35 16,2-6-13-16,1 0-15 15</inkml:trace>
  <inkml:trace contextRef="#ctx0" brushRef="#br0" timeOffset="122895.3023">14638 6302 116 0,'-3'0'44'0,"6"-2"-24"0,6-1-28 0,-6 0 5 16,3 3 26-16,0 0 16 0,-3 0 29 16,0 0 13-16,0 3-13 0,0 0-5 15,-3 7-36-15,0 1 6 0,-3 7 4 16,3-2-16-16,-3 8-4 16,0-5-12-16,-3 10-4 15,0-3-1-15,0 6 2 31,0-6-23-31,3 6-11 16,0-5-36-16,0 4-17 0,0-4-61 16</inkml:trace>
  <inkml:trace contextRef="#ctx0" brushRef="#br0" timeOffset="123064.176">14576 6929 296 0,'-9'3'110'0,"9"-3"-60"0,-3 3-52 0,3-3 22 16,0 0-16-16,0 0-5 16,3 0-19-16,0 0-8 15,0 0-64-15,0 0-28 16,0 2 29 0,0-2 15-16</inkml:trace>
  <inkml:trace contextRef="#ctx0" brushRef="#br0" timeOffset="128375.7269">13034 8906 176 0,'3'-8'66'0,"-3"8"-36"0,-3-11 0 0,3 9 26 16,0-4-13-16,0 1-2 16,0-3-7-16,0 0-1 15,-6 0-18-15,3 0 0 0,-6 6-1 16,3-1-5-16,-6 8-3 16,0-2-3-16,-6 13 0 0,3-3 0 15,-8 6 1-15,2-3 4 16,-3 2 3-16,6-2-6 15,0 0-3-15,3 2-6 16,3-2 0-16,4-3 2 16,11 1 1-16,-3-1 1 15,14 3 0 1,-2-3-3-16,9 0 0 16,-3-2 2-16,6-1 0 15,-3 1 3-15,-3 0 1 16,-4-1-1-16,1 3-2 15,-3-2 3-15,-3 13 0 16,-3-6 7-16,-6 11 6 16,0-2-8-16,-9-6-2 0,0-2-2 0,-9-4 0 15,3-1-2-15,-5-1-2 16,2-3-2-16,0-4-1 16,3-1-29-16,9-18-12 15,0 2-10-15,12-10-5 16,-3 5-20-16,12-13-10 15,-3 5-14-15</inkml:trace>
  <inkml:trace contextRef="#ctx0" brushRef="#br0" timeOffset="129644.4317">13290 8718 236 0,'3'-21'88'0,"-3"21"-48"0,-3 0-7 15,3 0 31 1,-3 5-22-16,0 0-6 15,-6 9-11-15,3-1-4 16,-9 24-11-16,3-5-2 0,-6 18 2 16,3-8-2-16,-2 14 1 15,-1-6-5-15,6 8-1 0,0-7-1 16,3-4 1-16,0-7-4 16,6-6 0-16,0-2-1 0,9-8 0 15,-3-6-22-15,15-15-10 16,-3 0-11-16,3-22-2 15,-1 3 5-15,-5-10 6 16,-3 5 20-16,-18-3 11 16,3 3 22-16,-8 0 10 31,-4 2 12-31,0 3 6 0,3 3-16 16,3 2-4-16,0 3-22 15,9 3-9-15,0 0 5 16,12 2 4-16,-3 3-1 15,21-2-1-15,-3-1-14 16,14 0-4-16,-8 1-9 16,6-4-1-16,-6 1-2 0,2-3 3 15,-5 3 10-15,0-3 7 16,-6 0 6-16,-3 3 2 16,-4-1 14-16,-8 9 8 15,0 0 10-15,-6 7 3 0,0-2-3 16,-6 8 1-16,0 0-5 15,-2 2-2 1,-1-2-7-16,3 5-1 16,0-5-12-16,6 0-6 15,0-3 1-15,6-2-1 16,-3-3-8-16,6-11-4 16,0 1-9-16,5-12-3 15,1 4-3-15,6-14 2 16,-3 3 13-16,6-21 7 0,-3 7 4 15,-6-2 4-15,-1 5 1 16,-8 6 1-16,0 5 13 16,-9 18 6-16,0 0-3 15,-3 19 1-15,0-2-6 16,0 15-1-16,1-6-8 16,2 4-4-16,0-3-1 0,3 0 1 15,0-3-3-15,9-3 0 16,-1-2-21-16,7-5-10 15,0-3-6-15,3-6 0 16,-3-2-10-16,3-13-2 0,-3 2-8 16,3-15-4-16,-4 5 18 31,1-22 9-31,-3 6 18 0,3-5 11 16,-3 8 6-16,0-3 5 15,0 5 35-15,-3 3 18 16,-3 5-1-16,0 3 1 15,0 2-10-15,-3 9-5 16,0-1-16-16,0 11-6 16,0 0-6-16,-3 13 0 0,0-2-4 15,0 21-1-15,0-6-6 16,-3 9-1-16,0-6 3 16,0 8 1-16,0-6-3 15,0 4-3-15,0-9 0 16,3-5-1-16,0-2-3 15,0-6 0-15,0-2-7 0,6-11-2 16,0 0 5-16,0-8 1 16,-1 3-1-16,4-6 2 15,0 0 3-15,0 6 3 16,0 0-2-16,0 5-2 16,-3 0 6-16,0 8 3 31,-3 0 5-31,-3 8 4 0,0-3 0 0,-3 3 4 15,0-3-5-15,-3 16 2 16,0-5 0-16,-9 10 2 16,3-5-4-16,-8-2 0 15,2-6-8-15,-3-3-4 16,3-2-8-16,3-5-4 16,3-3-14-16,9-21-5 0,0-1-20 15,12-9-9-15,-3 1-16 16,9-9-3-16,0 2-56 15,6-19-22 1,-3 6 82-16</inkml:trace>
  <inkml:trace contextRef="#ctx0" brushRef="#br0" timeOffset="130107.5669">14052 8760 324 0,'6'3'121'0,"-6"-3"-66"0,-3 16-42 0,3-16 28 15,-3 13-19-15,0 0-2 16,-3 19-8-16,0-5-2 15,-6 15-6-15,3-5-5 0,0 8 0 16,0-8 1-16,3 5 2 16,3-7-3-16,6-1-2 0,0-5-3 0,9-8 1 15,0-2-6-15,9-19-3 16,-3 0 5-16,6-8 3 16,-7 0 8-16,7-11 4 15,-6 4 5-15,0-7 6 16,0 4-5-16,-3-6 1 15,-3 3-8 1,-1-3-3-16,-2 3-1 16,0 0-1-16,0 2 0 15,-3 1 2-15,-3 5-1 16,-3 5 2-16,0 0-2 16,-6 13 2-16,0 0-4 15,-9 11 0-15,4 0 14 16,-7 10 6-16,3-2-1 0,-3 8 0 15,3-6-4-15,3 17 1 16,0-6-6-16,9-3-3 16,0-2-3-16,9-3-3 15,0-5 1-15,9-3-1 16,-3-2-5-16,3-6 1 0,0-3-16 16,0-12-4-16,-1-1-43 0,1-13-19 15,-3 3-90 1</inkml:trace>
  <inkml:trace contextRef="#ctx0" brushRef="#br0" timeOffset="130924.5501">14870 9147 268 0,'-6'5'101'0,"6"-5"-54"0,6 3-35 0,-3-3 26 16,3-3-20-16,-3 3-7 16,9-5-7-16,-3-1-1 0,6-7-2 31,-3 3-1-31,9-12 3 0,-3 4 0 0,-4-9 1 16,1 6-7-16,-3-3 0 15,-3 3 3-15,-3 0 2 16,0 5 2-16,-12 8 0 15,0 3 4-15,-12 13 5 16,3 0-1-16,-14 16 1 16,5-6 1-16,-3 19 4 0,3-5 1 15,0 13 1-15,4-8-5 16,5 5 1-16,3-5-11 16,6-2-6-16,3-6 1 15,15-3-1-15,-3-4 1 16,18-7 0-16,-7-1 0 15,13-12 0 1,-6 1-11-16,6-11-5 16,-7 3-17-16,10-14-6 15,-6 3-28-15,6-10-10 16,-7 2-60 0</inkml:trace>
  <inkml:trace contextRef="#ctx0" brushRef="#br0" timeOffset="131462.0684">15260 8977 280 0,'-27'-10'107'0,"27"10"-58"0,-14-27-33 0,14 22 27 16,0-16-23-16,0 2-8 16,9 1-8-16,-4 2-1 0,10-11-2 15,0 6-1-15,9-8 3 0,-6 5-4 16,12-5 0-16,-9 5 1 15,5 3 0-15,-5 3 0 16,3 7 0-16,-3 3 2 16,0 8 1-16,-4 0 12 15,-5 19 5 1,0-3-4-16,-9 23-1 16,0-4-3-16,-9 12 0 15,0-7 2-15,-6 10 2 16,4-7-5-16,-7 10-1 15,3-11-6-15,-3-5-3 16,3-5-9-16,-3-9-3 16,3-4-16-16,-3-16-8 0,3-3-12 0,0-14-6 15,1 1 18-15,2-3 10 16,0 3 15-16,0 0 9 16,0 0 25-16,6-1 12 15,0 4 8-15,3-1 5 16,0 3-13-16,6-8-7 31,3 3-12-31,3 5-4 0,0 3-7 16,5-14-2-16,-2 6-2 15,3 0 1-15,-3 2-18 16,3-2-6-16,-3 3-45 16,0 4-20-16,-3 1-76 15</inkml:trace>
  <inkml:trace contextRef="#ctx0" brushRef="#br0" timeOffset="133549.5631">16248 8861 200 0,'-23'-21'77'0,"23"21"-42"0,-18-11-8 0,18 9 27 15,-12 9-11-15,3-1 0 0,-12 7-22 16,3-2-8-16,-6 12-8 16,4-1-2-16,-4 9 1 0,3-4-2 0,3 15-2 15,3-8 1-15,6 6-1 16,0-5-3-16,6-1 2 16,3-5-19-16,12 0-7 15,-3-5-2-15,12-11 0 16,-3-2 3-16,6-11 4 31,-3 0 10-31,-4-11 6 0,1 1 18 16,0-9 7-16,-3 3 8 15,-3-8 6-15,0 3-9 16,0-5-2-16,-3 5-9 16,3-3-3-16,-3 3-5 15,5-3-4-15,1 3-3 16,3 5-1-16,-3 3 4 0,3 7 1 15,-3 4 0-15,3 10 1 16,-3-3 0-16,-7 8 1 16,1-2 6-16,-9 7 4 15,0-2-3-15,-12 11-1 0,7-4-2 16,-7-2 0-16,3-2-2 31,-3-11 1-31,3-3-2 0,-3 1 2 16,3-4-6-16,0-2-1 15,3 0-2-15,3-8 0 16,0 3 2-16,3-8 0 16,0-1-7-16,9-7-3 15,0 3-5-15,12-6-2 16,-3 5 5-16,12-7 5 0,-1 5-1 16,4 2 3-16,-6 1 5 15,-3 13 2-15,-4-1 2 16,-5 14 0-16,-3-3 6 15,-9 11 6-15,0-5-4 16,-6 7-2-16,0-2-3 16,-3 3 0-16,0-3-2 0,0 0 0 15,3-3-6-15,3-5 1 16,0 0 0-16,6-8 0 16,0 0-3-16,9-11 0 15,-3 3-12-15,9-10-5 0,-3 2 4 16,3-11 2-16,-4 6 5 31,4-3 4-31,6-5 3 16,-12 16 1-16,0 2 1 0,-6 11 2 15,0 0 12-15,-6 14 6 16,0-4-2-16,-6 6 2 16,3 0-9-16,-3 2-4 15,0-2-9-15,3 3-1 16,0-3 1-16,3 0 1 0,-3-3-15 15,6-3-4-15,0 1-17 16,3-6-4-16,-3 1-16 16,11-9-6-16,-2 0-57 15</inkml:trace>
  <inkml:trace contextRef="#ctx0" brushRef="#br0" timeOffset="134029.9343">17240 8694 208 0,'15'-18'79'0,"-15"18"-42"0,11-24-19 15,-8 19 25-15,0-6-18 16,0 0-6-16,3-10-9 0,0-13-2 16,-6-1-5-16,-3 4 7 0,-3 2 5 15,-3 5 13-15,-5 5 6 16,-1 17-4-16,-3 12-3 15,-3 14-11-15,6 2-3 16,0-4-1-16,-3 28 2 16,3-8-7-16,-5 32-2 0,2-10-5 15,-6 10-1-15,3-11 1 16,3 4 2-16,3-7-3 16,3-9 0-16,4-9-28 15,2-18-10-15,0-3-19 0,3-21-6 16,0 0 6-16,0-19 5 31,0 4 17-31,-9-12 7 0,3 3 47 16,-6 1 25-16,3 1 14 15,-6 4 6 1,3 2-21-16,6 3-10 0,1 5-24 16,10 5-7-16,1 1-2 15,15 2 0-15,-3 0 1 16,12 0 2-16,-6 0-25 0,6 0-12 15,-4 0-31-15,10-3-13 16,-6 0-40 0</inkml:trace>
  <inkml:trace contextRef="#ctx0" brushRef="#br0" timeOffset="134768.5347">17320 9020 252 0,'-12'26'93'0,"12"-26"-50"0,-15 35-26 16,15-30 25-16,-9 5-13 0,3 1-2 15,0 0-16-15,0-4-4 16,1-1-5 0,2-1-21-16,3-13-8 0,0 0-26 0,3-16-11 15,2-26-19 1,1-5 3-16,0-1 54 0,-6 6 78 16,3 7 42-16,-3 9-28 15,0 8-16 1,0 7-31-16,6 11-11 0,3 8-5 15,6 8-3-15,6 8 3 0,3 2-13 16,0 4-6-16,-1-1-11 16,1 0-4-1,3-5-23-15,-6-3-8 16,0-5 33-16,-3-3 17 16,-4-2 16-16,-2-3 9 15,0 0 4-15,-3 0 2 16,-3-3 1-16,-6 3 0 15,0 3 6-15,-3 2 4 16,0 3 6-16,0 0 4 0,0 0-8 16,0 3-4-16,0-1-14 15,0 1-6-15,3 2-5 16,0-5-3-16,0 0 1 16,6 0 1-16,0-3-19 0,6-2-8 15,0-1-3-15,6-4 2 16,-3-1 1-16,3-10 0 0,8-8 10 15,-5 0 4-15,0 5 4 16,-6 0 5-16,-3 5 7 16,-3 1 5-16,0 4 8 15,-3 6 3-15,-3 6-4 16,0 4-2-16,-3-2 2 31,-3 11 3-31,0-3-1 0,-9 21 0 16,3-8-6-16,-12 24-3 15,3-8-5-15,-6 15-4 16,3-9 15-16,-2 4 9 16,2-7-7-16,-3 5-2 15,3-8-9-15,0-8-3 16,3-5-4-16,-2-17-1 0,2-1-4 16,0-14 1-16,0 0 0 15,9-22-1-15,3 4-3 16,9-22 0-16,-3 9-25 15,9-9-8-15,3 5-85 16,3-2-66-16,0 8 71 31</inkml:trace>
  <inkml:trace contextRef="#ctx0" brushRef="#br0" timeOffset="136258.001">17903 8969 144 0,'3'-13'55'0,"-3"13"-30"0,6-21-5 0,-3 16 19 0,0-6-6 15,0 3 0-15,3-2-3 16,0-1 1-16,-3 3-17 15,0 3 3-15,-3 5 3 0,0 0-5 16,-3 13 0-16,0-2-5 31,-3 12 1-31,0-4 0 0,0 7 3 16,3 1-5-16,0 7-3 16,0-5-3-16,0 3-3 15,0-5 1-15,3-6-1 16,0-3-3-16,9-7 2 15,-3-1 3-15,12-18 1 16,-3 1-4-16,18-15-1 0,-6 4-4 16,8-11-1-16,-5 5 1 15,3-5 2-15,-6 5 2 16,-4 0 1-16,-2 6 1 16,-6-1 2-16,-3 6-3 0,-6 10 0 15,0 1 7-15,-9 12 4 31,0 1-3-31,-3 7 1 0,0-4-7 16,3 4-1-16,0-2 0 16,6 2 0-16,0-2-3 15,9-5 2-15,-3 0-21 16,6-6-8-16,-3-3-16 16,6-7-6-16,-3 0-10 15,5-8-3-15,-2-1 13 16,6-1 8-16,-3 1 30 15,0 1 64-15,-3 2 29 16,-7 6-14-16,-2 0-10 16,-6 8-19-16,0-1-8 15,-6 9-16-15,0-3 3 0,-3 10 3 16,0-2-6 0,-2 13 1-16,-1-5 1 15,0 2 3-15,0-2-5 16,3-3 1-16,0-2-8 15,6-8-3-15,0-1-1 0,6-20-1 16,0 2-5-16,18-16-1 16,-7 3-8-16,19-8-4 15,18-16-21-15,-19 21-8 0,-8 3 1 16,6 2 2-16,9 1 5 16,-4 4 2-16,-5 4 14 15,-12 7 6-15,-3 0 13 16,0 1 7-16,2-3 14 15,-8 5 7-15,-3 0 10 16,-6-3 3-16,-3 3 0 0,-3 0 0 16,-6 3-9-16,0-1-5 15,4 1-7-15,-7 7 0 16,3 4 0-16,-3-1-1 16,3 0-7-16,0 6-3 15,3-4 1-15,0 7 1 16,0-4-10-1,3 3-3-15,0-5 3 16,6-8 1-16,0-3 2 16,6-5 0-16,0 0-14 0,6-10-3 15,-3-1 0-15,12-7 2 16,-4 2 7-16,7-8 2 16,-6 3 6-16,0-3 2 15,3-2 2-15,-10 2 0 0,-5 13 11 16,-9 11 5-16,-3 8-4 15,-3 0 1-15,4 3-4 16,-10 7 0-16,3-2-7 16,3 8-4-16,3-3-1 15,9 3-1-15,-3-3-3 16,12-2 2 0,-4-4-10-16,13-12-5 15,-3 0-17-15,9-14-4 16,-6 1-15-16,14-14-6 15,25-27-14-15,-4-7-6 16,-2-5-14 0</inkml:trace>
  <inkml:trace contextRef="#ctx0" brushRef="#br0" timeOffset="136854.4755">19502 8530 244 0,'0'-32'93'0,"-3"24"-50"0,-3 3-19 16,3 5 27-16,-3 5-13 15,0 9-4-15,-6 10-12 16,-3 7-1-16,-3 14-12 0,-2 19 3 0,5-14 4 15,3-8-2-15,-3 17 2 16,3-12-9-16,0 14-4 16,3-5-2-16,3-1-1 15,0-7 2-15,6-9 1 0,0-4-8 16,9-14-4-16,0-2-2 16,6-27-1-16,0 2-15 15,3-15-8-15,-3 3 1 31,-9-11 3-31,-9-16 17 0,-12 2 8 16,-9 6 13-16,-12 5 8 16,-3 11 17-16,4 8 7 15,2 8-5-15,6 5-3 16,6 2-11-16,9 4-5 16,4-1-11-16,2 3-2 15,3 0-4-15,9 2-2 0,0 4 3 16,17-6 2-16,-2-3-9 15,15 0-2-15,-3-2-11 16,2-6-4-16,-2 1-2 16,3-4 1-16,11-10-1 15,-5 3 2-15,-3 0 9 0,-6 0 7 32,-4 2 6-32,-2 3 2 15,-6 3 20-15,-3 5 10 16,-6 8 3-16,-3 8 1 0,-9 2-10 15,-6 9-1-15,-3-1-13 16,0 6-3-16,-3-3-4 16,0 8-2-16,3-3-2 15,3-4 1-15,0-7-19 0,6-4-9 16,0-9-29-16,6-7-11 16,0-16-39-1,12-6-51-15,0-7 47 16</inkml:trace>
  <inkml:trace contextRef="#ctx0" brushRef="#br0" timeOffset="136974.0039">19740 8848 252 0,'-3'-37'93'0,"0"26"-50"0,0-7-37 16,3 12 20-16,0 1-16 15,0 5-6-15,6 0-13 16,0 8-7-16,3 2 8 16,0 6-38-16,3 3-16 0,0 5-34 15</inkml:trace>
  <inkml:trace contextRef="#ctx0" brushRef="#br0" timeOffset="137736.7583">19892 9014 288 0,'-3'-8'110'0,"3"0"-60"0,6 1-43 16,-3 1 23-16,0-2-10 16,3-2-1-16,3-1-14 15,5 1-2-15,4-1-3 0,0 3 2 0,9 5 1 16,-3 6-4-16,0 5 1 15,-4 3 0-15,-5 2 0 16,-3 3 2-16,-9 0 1 16,-9 2 5-16,-6 3 3 15,-3 3 0-15,-5 0 3 16,-4 0-1 0,0 2 2-16,3-7 1 15,-3-3 2-15,1-11-10 16,-1-5-2-16,3-5-4 15,6-3 1-15,3-3-2 16,6-5-1-16,9 0-4 16,6-5-2-16,3-3-8 0,6-2-2 15,3-3 0-15,5 0 2 16,10-3-5-16,0 8-1 0,0 3 9 16,-1 8 3-16,-5 2 6 15,0 6 3-15,-3 7 9 16,-6 6 3-16,-4 6 0 15,-5 1 2-15,-3 4 1 16,-6 2 2-16,-3 3-6 0,-6 2-2 16,-3 1 3-16,-6-1 4 15,1-2-5-15,2 0 1 16,0-6-8-16,3-2-1 16,3-5-2-16,3-6-2 15,9-5-2-15,9-10-1 31,6-9-7-31,5 1-4 0,-5 2 1 16,15-21 2-16,0-3 7 16,5-2 2-16,-2 2 2 15,-6 6 0-15,-4 10 0 16,-8 5 0-16,-9 17 2 16,-9 12 3-1,-12 11 2-15,-6 8 5 0,0 1 5 16,1 4-5-16,-1 0 1 0,6-2-6 15,6 0 1 1,6 0-10-16,6-6 0 0,6-7 2 16,8-9 4-16,4-7-3 15,3-8-1-15,0-9-9 16,-3-4-2 0,-4-3-21-16,1-6-6 15,-3-2-38-15,-3 0-17 16,0 0-63-1</inkml:trace>
  <inkml:trace contextRef="#ctx0" brushRef="#br0" timeOffset="145171.1226">1330 4675 644 0,'0'0'0'0,"57"-2"0"0,-49 2 0 32,16-3 0-32,0 0 2 0,9 1 1 15,-3-1 1-15,-10-2-2 16,1-1 1-16,-6 1 0 0,-3 0-8 15,-6-3-4-15,0 3-22 16,-6-1-7-16,0 1-43 16,-3 2-17-16,0 1-37 15</inkml:trace>
  <inkml:trace contextRef="#ctx0" brushRef="#br0" timeOffset="146104.5094">794 4553 228 0,'-33'8'85'0,"33"-8"-46"0,-23 8-15 0,20-8 27 16,-6 3-15-16,0 0-4 16,3-1-7-16,0-2-2 15,9 0-12-15,0 0 0 0,9 0 2 0,0 0-1 16,14 3 3-16,-8 0-6 16,9-1-1-16,-3 1-4 15,12 2-3-15,-10-2 2 16,22-1 0-16,-6 1-1 15,11 0-2-15,-5-1 1 0,-3-2 1 32,-1 0-3-32,-2 0 0 0,-3 0 1 15,5 0 2-15,-11 0-1 16,3 3-1-16,-4 0 1 16,-8-1 1-16,0 1-1 15,0 0 2-15,-3-1-2 16,-6 1 2-16,-4 0-4 15,1-1 0-15,-3 1 1 0,0 0 2 16,-3-1-1-16,0-2 2 16,0 0-2-16,0 0-1 15,-3 0-2-15,0 0 1 16,0 0 1-16,0 0 2 16,0 0-3-16,0 0 0 15,3 0 1 1,-6 0 0-16,0 0-3 15,3 0 2-15,-3 0 5 16,0 0 2-16,0 0-7 16,0 0-1-16,0 0-2 15,3 0 2-15,0 0 1 16,0 0 3-16,-3 0-14 0,0-2-5 16,0 2-22-16,0-3-10 0,0 3-58 15,0 0-24-15,0 0 16 16</inkml:trace>
  <inkml:trace contextRef="#ctx0" brushRef="#br0" timeOffset="146958.7698">952 12002 268 0,'-15'15'101'0,"15"-15"-54"0,-6 24-26 16,6-21 28-16,0-1-17 0,0 1-6 15,3-3-7-15,0 0-2 16,12 3-9-16,0-1 1 0,24-4 2 16,-7 2-4-16,25-6-2 15,-10 4-2-15,31-3 0 16,-10-1-2-16,10 1 2 15,-10 0-2-15,18-1 2 0,-11 1-2 16,-1 2-1-16,-5 1 9 16,-7 2 6-16,-8 0-7 0,-4 0-2 15,-8 0-4 1,-6 0 1-16,0 0-9 0,-13 0-3 16,1 0-39-16,-6 0-19 31</inkml:trace>
  <inkml:trace contextRef="#ctx0" brushRef="#br0" timeOffset="182600.9468">7804 12076 160 0,'0'0'63'0,"0"0"-34"0,3-27-5 0,-3 22 24 16,0-3-20-16,0 0-5 15,0-8-1-15,0 3 0 16,-3-8-11-16,0 5-4 0,-6-8-1 15,3 3 6-15,-6-6 2 16,3 4 8-16,-6 4 4 0,3 3-10 16,-2 19-4-16,2-1-10 0,0 22-1 15,0-3-1-15,6 38 2 32,0-9-3-32,-3 27 0 0,3-9 7 0,-3 12 6 15,3-11-4-15,-3 2-2 16,3-13-3-16,-6 0-3 0,4-7 1 15,-1-9-1-15,3-5 0 16,-3-16 2-16,0-2-3 16,-3-19 0-16,0 0 1 15,-9-24 2-15,3 3-1 16,-3-11-1-16,4 6 1 31,-1-1 1-31,3 6-3 0,6 5 0 16,0 3-1-16,9 5 0 15,0 3 0-15,15 5 0 16,0 0 2-16,20 2 2 16,-5 1-1-16,12-8-1 15,-6 2 1-15,2-5-1 16,-5 3 0-16,6-6 2 0,-7 1-1 0,1-4 2 16,-6 4-2-16,-6 2 2 15,-3 0 0-15,-6 3 1 16,0-1-2-16,-10 6 1 15,1 0-4-15,-6 8 0 16,1-2 1-16,-7 17 2 31,3-4 3-31,0 13 2 0,0-6 1 16,3 3 0-16,0-2-4 16,0-6-1-16,0-3-1 15,3-2-2-15,0-3-2 16,3-10-1-16,0-3 2 15,6-10 2-15,-3 2-2 16,9-16 0-16,-7 3 1 0,7-6 2 16,-3 6-3-16,3-3-2 15,0 6 4-15,-3 7 1 16,-3 3-3-16,-3 11 1 16,0-1 0-16,0 17 2 15,-3-3-3-15,0 10 0 16,0-2 1-16,3-3 0 0,0-2 0 0,2-3 0 15,-2 0 0-15,6-3 2 16,-3-3-1-16,6-2-1 16,0 0-24-16,3-5-9 15,-3 0-10-15,6-17-1 16,-4 4-11-16,-2-19-3 31,0 5-26-31,0-11-47 16,-3 6 35-16</inkml:trace>
  <inkml:trace contextRef="#ctx0" brushRef="#br0" timeOffset="182854.1177">8253 11941 200 0,'-3'-24'74'0,"3"24"-40"0,0-11-16 0,0 9 23 16,0-1-4-16,0 0 3 15,0 3-9-15,0 0-4 16,0 16-15-16,0-3-3 0,-3 30-2 15,1-9-1-15,-4 24 1 16,3-10-6-16,-3 29-1 16,0-14 0-1,0 6 0-15,0-11 0 0,0-5 0 16,3-8 0-16,3-5 0 16,0-6-36-16,3-13-13 15,0-2-39-15,3-27-17 16,-3 3 5-1</inkml:trace>
  <inkml:trace contextRef="#ctx0" brushRef="#br0" timeOffset="183086.2587">8393 11864 268 0,'-12'3'101'0,"12"-3"-54"0,-23 26-33 15,20-23 26-15,-3 15-18 16,3-2-2-1,-6 24-8-15,3-6 0 16,-6 16-7-16,3-7-3 0,-3 23 1 16,3-11-2-16,0 14-1 15,0-11-2-15,3 1 1 16,0-12-8-16,3 1-4 16,0-8-42-16,3-6-16 15,0-5-57-15</inkml:trace>
  <inkml:trace contextRef="#ctx0" brushRef="#br0" timeOffset="185905.4689">7542 8154 168 0,'-68'-7'63'0,"50"1"-34"0,-3-2-34 0,15 3 10 15,-3-6 1-15,-3-2 4 0,0-5 3 16,-3-6 5-16,0-3-10 16,6-2-2-16,1-2 0 0,2-4-3 15,6 3 0-15,6-7-3 16,0-9-1-16,2-13 1 15,1 3 0-15,3 2 0 16,3 4 0-16,6 1 0 0,3 4 0 16,9-1 0-16,8 0 0 15,4 6-3-15,3 5 0 16,-7 3 2-16,1 5 2 16,0 5 0-16,2 10 2 15,10 9-4-15,11 8-2 0,-2 5 2 31,-10 8 2-31,-5 5-2 0,-3 5 0 16,-4 1 1-16,-2-1 2 16,0 1-1-16,-1 4-1 15,-2 1-2-15,-6 3 1 16,-3 4 1-16,-4 4 0 16,-5-1 2-16,-9 0 3 15,-6-5 4-15,-6-2 2 0,-9 4 3 16,-3 1 2-16,-8 8-3 15,-4 5 2-15,-3 2 1 16,3-2-1-16,-8-3 1 16,-10-7 0-16,-3-12-2 15,-5-1 1-15,2-9-6 16,3-3-3 0,4-5-1-16,5-2 1 15,0-6-3-15,-8-2-2 16,-7-6 2-16,-2 1 0 15,-1-6-4-15,10-3-1 0,2-2 1 16,9-8 2-16,6-6 0 16,4-2-1-16,5-10 1 15,6-1-1-15,3-3 0 0,6 1 0 16,3-8 0-16,6-6 0 16,6-5 0-16,6-7 2 15,6 2-1-15,11 5-1 16,7 10-13-16,9 1-6 15,-1-3-19-15,1 6-6 16,-6 2-28-16,-1-6-9 0,1 14-14 16</inkml:trace>
  <inkml:trace contextRef="#ctx0" brushRef="#br0" timeOffset="190642.1679">8685 7093 584 0,'0'0'0'0,"-6"106"2"0,6-90 3 0,-6 32 7 16,0 10 11-16,-3-2-13 0,3 12 3 15,0-7-9-15,3 3-4 16,-3-14-1-16,3-2-10 16,0-11 6-16,3-3-9 15,-3-15 8-15,6-11-4 16,0-8 6-16,6-16 0 15,-3-8 2-15,6-13 2 32,-3 2 0-32,3 1 0 0,-3 2 0 0,3 11 0 0,-6 3 0 15,3 15 2-15,-3 6-1 0,3 15-1 32,-6 3 1-32,6 8-4 0,-6-5 2 0,5 3-17 31,-2-6 10-31,3 3-43 15,-3-11 28-15,6 0-42 16,0-5 37-16,9-3-15 16,-3-7 25-16,6-9 4 15,-7-5 8-15,7-8 6 16,-9 1 1-16,6-4 35 16,-12 3-20-16,3 3 42 0,-3 3-33 0,-3 4 15 15,-3 1-24-15,0 8 9 16,-6 0-15-16,3 10 13 15,-6-2-14-15,3 12 7 16,-3-1-9-16,3 9-2 16,-3-1-3-16,6 1-4 31,-3-4 1-31,6-1-1 16,0-4 0-16,3-4-9 15,0-10 6-15,3-5-18 16,-3-6 13-16,6-4-4 15,-6-4 8-15,5-5 3 0,-5-2 3 0,3-1 2 16,-3 3-1-16,0 6 10 16,-3 2-5-16,0 11 10 15,-3-1-9-15,0 9 1 0,0 13-1 16,0-3 1-16,3 11-7 16,-3-3-2-16,3 3 0 15,0-3-2-15,3-5-1 0,-3-3-28 16,6-10-14-16,-3 0-16 15,3-25-7 1,-3 7-53 0</inkml:trace>
  <inkml:trace contextRef="#ctx0" brushRef="#br0" timeOffset="190842.6422">9233 7056 244 0,'0'-26'90'0,"0"26"-48"0,-3 3-18 0,3-3 29 16,-3 10-16-16,0-2-6 0,0 24-12 15,0-8-4-15,-9 23-9 0,3-7 3 0,0 16 1 16,3-9-5-16,3 14-3 16,0-8-1-16,6 3 1 15,0-9-23-15,3-4-8 16,0-9-24-16,6-8-8 16,0-2-41-16,6-19-48 15,-3-2 49-15</inkml:trace>
  <inkml:trace contextRef="#ctx0" brushRef="#br0" timeOffset="191274.3711">9468 7043 156 0,'0'-39'57'0,"0"39"-30"0,-3-48-1 0,3 40 23 16,-3-8-7-16,0 3-2 15,-3 0 2-15,0 2 2 16,-3 3-23-16,0 3-1 0,0 13 1 15,0 0-10-15,0 16-1 16,3-6-4-16,0 30 1 16,1-9-4-16,-1 35-2 0,0-13 0 15,3 27 1-15,0-14-3 0,0 2 0 16,0-9 1-16,0-1 2 16,3-11-3-16,0-4 0 15,0-9-17-15,0-8-5 16,0-7 2-16,0-19 5 31,0-3 7-31,-3-18 3 0,0 2 4 16,-9-2 3-16,3 0 6 15,0 2 6-15,0 3 4 16,6-5 2-16,0 2-10 16,9 6-5-16,0 0-3 15,9 5-1-15,-3 0-3 16,6 2 2-16,-3 1-41 0,8-8-17 15,-5-1-71 1,18-9-41-16,-6 1 79 16</inkml:trace>
  <inkml:trace contextRef="#ctx0" brushRef="#br0" timeOffset="192112.2781">10090 6959 228 0,'-12'-22'85'0,"12"22"-46"0,-12-39-21 0,12 31 25 16,-9-8-15-16,3 3-6 31,-12-9 0-31,4 7 2 0,-1-1-12 16,3 0 6-16,-6 5 5 0,6 3-1 15,0 14-1-15,3-4-7 16,-3 30-4-16,3-6-3 15,0 25-2-15,3-9-3 16,0 30 1-16,4-14-2 16,-1 13 2-16,0-13-2 0,0 3-1 15,0-8 1-15,3-5-1 16,0-9-20-16,0-4-7 16,0-6-17-16,0-16-7 15,0 0 11-15,-3-13 9 16,0 0 16-16,-6-5 9 15,3 0 24 1,-6-3 10-16,3 3 6 16,-3-1 5-16,3 1-2 15,0 0-1-15,3 2-19 0,6 0-10 16,0 1-8-16,6-1 0 16,0 1 1-16,9-4 0 15,-3 1-11-15,12-8-5 16,-3 2-21-16,5-13-9 0,-2 3-11 15,3-11-2-15,0 6 16 16,-6 2 9-16,-4 3 26 16,-2 10 12-16,0 3 30 15,-6 11 16-15,0 0 0 16,-3 15 0-16,-3-2-12 16,0 11-4-16,0-4-13 0,3 6-5 15,-3-2-9-15,3-1-3 16,0-2-2-16,9-3 1 15,-3-2-11-15,2-6-4 16,-2-2-16-16,3-9-8 16,-3 1-2-16,3-16-2 15,0 2 11 1,0-15 5-16,-3 2 14 16,0-5 8-16,-3 2 8 0,-4 4 7 15,1 4 17-15,-3 8 8 16,0 4-6-16,-3 12-4 15,0 0-12-15,-3 14-3 16,0-4-1-16,0 12 2 16,0-3-3-16,3 2 1 0,0-2-9 15,3 0-4-15,-3-6-3 16,6-4 3-16,-3-4-31 16,3-7-11-16,0-3-27 15,3-16-11-15,0 3-51 16</inkml:trace>
  <inkml:trace contextRef="#ctx0" brushRef="#br0" timeOffset="192329.7068">10468 6781 228 0,'-6'-26'88'0,"6"26"-48"0,0 5-20 0,0-5 24 15,0 11-11-15,0-1-2 16,3 22-9-16,0-6-4 0,0 22-10 0,0-8 1 0,3 23 2 15,0-7-2-15,0 10 2 16,-3-13-8-16,3 2-2 16,0-7-1-16,0-6 0 15,0-5-16-15,0-7-6 16,0-7-38-16,-1-17-14 16,1-1-56-1</inkml:trace>
  <inkml:trace contextRef="#ctx0" brushRef="#br0" timeOffset="192545.26">10629 6623 220 0,'0'-35'82'0,"0"35"-44"0,-3-16-9 16,3 14 30-16,0 4-10 0,0-2-2 16,0 13-15-16,0-2-5 15,0 23-16-15,0-4 2 0,0 25 1 16,0-7-7-16,-3 23-4 15,0-10-2-15,-3 24-1 0,3-14-11 16,0 22-5-16,0-17-56 16,3 20-25-16,0-14-49 15</inkml:trace>
  <inkml:trace contextRef="#ctx0" brushRef="#br0" timeOffset="198443.9879">8253 8025 120 0,'-6'2'46'0,"6"-2"-24"0,9 24 5 0,-6-21 21 0,9 15-12 16,-3-2-4-16,27 21-9 16,-3-5-5-16,20 40-10 15,-8-12-1-15,44 54 0 0,111 106-1 16,-93-96 1-16,-12-18 5 0,39 58 2 16,-18-26-5-16,39 47-1 15,-21-26-6-15,30 50-2 16,-25-35-11-16,22 33-3 15,-21-30-4-15,6 13-2 16,-21-28 9-16,-6-4 4 31,-18-20 7-31,-3-11 2 0,-14-18-29 16,-16-12-14-16,7 23-54 16</inkml:trace>
  <inkml:trace contextRef="#ctx0" brushRef="#br0" timeOffset="200746.615">8855 12173 144 0,'-21'6'55'0,"21"-6"-30"0,9-3-29 0,-6 0 8 15,9-2 15-15,0 0 10 16,14-3 1-16,-5 3 2 16,39-9-18-16,-13-1 1 0,31-1-1 15,-10 0-3-15,39-13 1 16,-14 5-7-16,32-13-1 0,-18 5-2 16,15-16 1-16,-18 9-2 15,9-4 2-15,-15 9 0 16,-2 0 3-16,-16 5-5 15,0-1-3 1,-11 7 3-16,-4-1 3 16,-8 3 12-16,-7 2 5 15,-8 3-7-15,-6 0-1 16,-3 3-7-16,-7 0-2 16,-2 2 0-16,-3-2 0 15,-3 3-2-15,0-1-2 16,-3 0 1-16,0-2-1 0,-4 3 0 15,1-1 2-15,0 3-1 16,0-3-1-16,-3 4-2 16,0-1 1-16,0 0 1 15,0 0 0-15,-3 2 2 0,0 1 1 16,0 0-4-16,0 7 1 31,0 1 0-31,3-3 0 0,-3 0 0 16,-1-8 0-16,1 0-3 15,0 8 2-15,0 0 1 16,0-8 2-16,-3 0-1 16,0 8-1-16,0 0 3 15,0-5 0-15,0 0-4 16,0 0 1-16,0 2 0 0,-3 8 0 16,0 0 0-16,3-7 2 15,-3-1-1-15,3 1 2 16,-3 2-4-16,0 0 0 15,0 0-1-15,0 5 0 16,0 0 2-16,0 0 0 16,0 1 0-16,3-12 2 0,-3 1-1 15,0 10 2-15,0 1 0 0,0-12 3 16,0 4-3-16,0-1 0 16,0 0-1-16,0 1-2 15,0-1 1-15,0 3 1 16,0 0-1-16,0 0-1 31,0 0 1-31,0-2-1 0,0 2 0 16,0 0 0-16,0 0 0 15,0-3 0-15,0 0-20 16,-3 9-9-16,3-1-93 16,-9-5-64-1,0 0 71-15</inkml:trace>
  <inkml:trace contextRef="#ctx0" brushRef="#br0" timeOffset="203193.8547">10962 10814 176 0,'6'-14'68'0,"-6"14"-36"0,9-13-11 0,-6 10 25 0,3 1-9 15,0-1-1-15,0 6-9 16,0-1-5-16,3 20-12 16,-3-7-2-16,0 25 2 0,0-3-2 15,-3 16 3-15,0-8-6 16,-3 27-1-16,0-12 7 15,-6 12 2-15,0-11-6 0,0 5-2 16,0-11-1-16,3-2 2 16,0-8-8-16,0-10 0 15,0-9 0-15,6-10 1 16,0-3 3-16,3-21 1 16,-3 0-4-16,6-18-1 15,-3 5 1 1,5-24 0-16,-2 8-2 15,6 2 2-15,-3 6 1 0,0 5 0 16,-3 6 0-16,0 21 2 16,0-3-3-16,-3 21-2 15,0-3 2-15,-3 11 2 16,0-2 0-16,0 10-1 16,0-5 1-16,0 2-1 0,0-8-3 15,9 6 0-15,-4-5-5 16,7-6-2-16,-3-3-17 15,9-12-8-15,-3-1 1 16,3-18 3-16,-3 2 6 16,3-13 3-16,-4 3 10 15,1-11 5-15,-3 6 5 0,0-11 3 16,-3 8 9-16,-3 5 3 16,-3 3 13-16,-6 13 6 15,0 0-8-15,-3 16-1 16,0 0-5-16,-3 10 0 15,0-2 0-15,0 8-2 16,0-3-6 0,3 8-2-16,0-8-4 15,3-2-1-15,0-3-3 16,6-8-3-16,-3 0 2 0,3-8 2 16,0 0-11-16,3-14-6 15,0 1 2-15,0-11 0 16,-3 3 9-16,0-13 4 15,0 7 2-15,-3-2 2 0,0 5-2 16,-1 3 2-16,1 5 2 16,-3 11 4-16,0 0-2 15,0 15 1-15,0-2-3 16,0 8 2-16,0-3-4 16,0 3 0-16,0-2-1 15,3-1-2 1,0-3-2-16,3-2-1 15,0 0-18-15,3-8-9 16,-3 0-2-16,6-8-1 16,-3 3 16-16,3-8 10 15,-3 0 3-15,3-3 0 16,-3 2 3-16,0 7 0 16,-3 1 14-16,0 14 6 0,-1-3-5 15,-5 9-1-15,0-4 6 16,0 11 5-16,0-5-7 0,0 6 1 15,0-4-7-15,0-2 1 16,0-3-9-16,0-2-2 16,0-3-3-16,6-8 0 15,0 0 4-15,6-16 3 0,-3 3-2 16,6-11-2-16,-3 3-3 16,6-1 1-16,-3 4-1 15,3 7 0-15,-3 1 2 16,-1 7 2-16,1 0-3 15,0 3-2-15,-3 0-20 32,3-2-8-32,-3-1-15 0,0-10-4 15,0 2-39 1,0-12-53-16,-3 1 38 16</inkml:trace>
  <inkml:trace contextRef="#ctx0" brushRef="#br0" timeOffset="204216.6165">11980 10753 220 0,'-3'-3'82'0,"3"3"-44"0,-9 13-16 0,9-13 26 15,-3 13-16-15,3 1-6 16,-6 20-2-16,3-2-1 16,-6 21-12-16,0-11 2 0,-2 19 1 31,2-8 1-31,-3 10 4 0,3-10-13 15,0-2-6-15,3-9 0 16,0-5 1-16,3-5-2 16,0-11-2-16,0-3-7 15,6-18-2-15,-3 0-4 16,3-18-1-16,-3 2-1 16,-3-5 1-16,0 2 9 0,-3 6 4 15,3 0 4-15,-6 15 2 16,3-2 10-16,-6 19 4 15,3-3 1-15,-3 8 0 16,4-3-5-16,2 5-2 16,0-2-9-16,6 3 0 15,0-4-1-15,6-4 2 0,0-3-1 16,2 0 2-16,1-6-4 16,6-12-2-16,0 2-12 0,6-14-5 15,-3 1 0-15,6-16-1 16,-4 5 3-16,1-8 3 15,-3 3 9-15,-3 3 3 32,-3 2 5-32,-6 6 1 0,0 2-1 15,-9 2 1-15,0 4 4 16,-6 2 4-16,3 3-2 16,-3 10 2-16,0 0 0 15,-3 14 3-15,3-3 2 16,0 10-1-16,0-5-3 15,1 6-2-15,2-3-6 0,3-1-1 16,3-1-1-16,3-4-2 16,0-2-2-16,5-3 1 15,1 0 1-15,6-10 2 16,0 0-19-16,3-9-6 16,-3 4-1-16,3-9-1 15,-3 6-6 1,0-8-3-16,-4-1 3 15,4-7 4-15,-3 3 13 16,0-6 5-16,-3 3 7 0,0-3 1 16,0 5 3-1,0 1 1-15,-3 2 18 0,0 3 11 16,0 0 1-16,0 2 1 16,-3 3-4-16,0 3-1 0,0-1-5 15,3 12-1-15,-3-1-10 16,0 16-3-16,0-2 3 15,-3 7 1-15,0-2-10 16,-3 5-1-16,0-2 6 16,0-1 5-16,0-2-6 15,0-3-4 1,0-2-3-16,3-6-1 16,0-5 0-16,3-11 0 15,0 0 0-15,3-12 0 16,0 4 0-16,2-13 0 15,-2 6 0-15,3-4 0 16,0 4 0-16,3-1 0 0,0 4 0 16,0 4 2-16,0 3-1 0,0 5 2 15,0 1-2-15,-3 2-1 16,0 0-41-16,-4 5-20 16,1 0-117-1</inkml:trace>
  <inkml:trace contextRef="#ctx0" brushRef="#br0" timeOffset="206186.9745">13087 10890 212 0,'-6'-37'82'0,"6"37"-44"0,-3-29-25 0,3 24 22 15,0 0-7-15,0 2-2 16,-3 13-12-16,0 1-4 16,1 29-6-16,-1-9 2 0,0 30 3 15,0-10-5-15,-9 25 0 16,3-10 9-16,-6 9 6 0,3-12-10 0,0 6-2 15,0-11-5 1,6-2-2-16,0-6 1 16,9-18-1-16,-3-6 0 0,9-21 2 15,0-2-10-15,0-19-4 16,0 3-1-16,-3-24 2 16,0 5 9-1,-9-5 3-15,0 5 1 16,-12 6-2-16,3 5 9 15,-12 8 6-15,3-1 6 16,-8 20 2-16,5-1-6 16,0 8 0-16,3-2-8 15,6-1-3-15,3 1-6 16,15-6-2-16,-3 0 1 0,27-5 0 16,-3 0-10-16,12-29-5 15,-4 6-8-15,28-17-2 16,-9 5-2-16,11-23 0 15,-8 8 5-15,2-8 1 16,-11 10 13-16,-6 6 5 16,-7 5 11-16,-11 16 6 0,-3 5 5 0,-9 29 3 15,0-2 0-15,-12 23 2 16,0-5-7-16,-12 29 1 16,3-10-8-16,-6-1-1 15,3-4-6-15,4 2-2 16,-1-6 0-16,9-4 0 31,0-6-3-31,15-13 2 0,-4 0-17 16,13-19-5-16,-3 0 2 15,6-28 5-15,-6 4 4 16,3-7 3-16,-3 5 6 16,-4 5 1-16,-2 3 4 15,-6 13 3-15,0 0 9 16,-9 16 5-16,3 0 0 0,-3 18 0 15,0-5-8-15,0 6-4 16,0-6-4-16,3 0 0 16,0-2-4-16,6-3 0 15,-3-1-6-15,12-4-3 16,-3-3-14-16,18-5-7 16,-6-1 0-1,11-15 2-15,-5 2 7 0,0-10 6 16,-3 3 9-16,-6-3 6 15,-4 2 11-15,-5 3 3 16,-3 3 18-16,-9 5 7 16,0 0-8-16,-9 8-6 15,0 0-5-15,-6 13-2 16,4-2-7-16,-4 7-4 0,3-2-6 16,3 3 0-16,0-3 0 15,6 2 0-15,3-2-3 16,6 0 2-16,-3-3 3 15,9-5 1-15,-3 0-12 16,6-8-7-16,-1 0-5 16,4-8 0-16,0 3 10 0,-3-16 5 15,0 5 5-15,-3-8 1 16,-3 3 2-16,0-3 1 16,-3 5 21-16,-3 9 8 15,0-1-7-15,-6 19-4 16,0 0-8-16,-3 11-3 15,0-3-6 1,-3 5-1-16,3-3-3 0,3 6-1 16,0-5 3-16,3-1 1 15,0-2-15-15,6-5-6 16,0-3-16-16,3-8-6 16,0 0-7-16,3-14-1 15,-3 4 13-15,2-17 8 16,1 6 16-16,0-11 7 0,-3 6 7 15,0 2 6-15,0 3 26 16,-3 5 12-16,-3 3-11 16,-3 7-4-16,0 4-12 15,-3 20-5-15,0-2-2 16,-3 11 1-16,0-3-1 16,0 5 2-1,3-6-10-15,0 1-3 16,0-3-2-16,3-5 0 15,0-2 0-15,6-12 0 16,0 1-16-16,9-14-4 16,-3 3 1-16,15-23 1 15,-6 4 6-15,5-7 5 16,-2 5 2-16,0-6 3 0,-3 6 1 0,-3 5 3 16,-3 3-1-16,-7 13 2 15,1 0 4-15,-6 16 4 16,0 0 5-16,-6 21 4 15,0-5-10-15,-3 5-6 16,1-5 0-16,2 8-1 16,0-6-1-16,6 1-2 0,0-6-48 15,5-3-22-15,-2-2-84 16</inkml:trace>
  <inkml:trace contextRef="#ctx0" brushRef="#br0" timeOffset="207224.9435">14829 11351 280 0,'-9'-6'107'0,"9"6"-58"0,6-23-48 0,-3 17 21 16,3-4-16-16,0 2-6 16,5-11 2-16,1 3 0 0,6-10 0 15,-3 2-4-15,3-5 1 0,-3 5 3 16,0-2 1-16,-3 2-1 0,-3 8 1 16,-3 3 0-16,-6 10 1 15,0 0 2-15,-12 19 3 16,3-2 9-16,-9 17 3 31,3-4 3-31,-6 18 0 0,3-8-11 16,3 2-3-16,3-4-6 15,12 2-3-15,0-5-3 16,15-9 1-16,-3-1-19 16,12-12-7-16,-3-2-17 15,6-16-5-15,-6 0-20 16,5-26-7-16,-2 5 19 0,3-11 9 15,-6 6 28-15,0 2 14 16,-4 3 60-16,-5 10 29 16,-3 3-20-16,-3 16-8 15,0 0-20-15,0 16-7 16,0-2-14-16,0 15-4 16,0-3-6-1,6 1-1-15,-3-4-3 16,6 4-1-16,-3-6 1 0,6-2 2 15,-4-4-28-15,7-4-11 16,-3-3-24 0,3-13-7-16,0-1-4 0,-3-20 2 15,-1 2 39-15,-2-8 19 16,-3 6 41-16,-6-3 18 0,0 5 14 16,-9 5 5-16,3 4-11 15,-12 7-4-15,3 2-14 16,-11 9-3-16,2 0-13 15,-12 23-5-15,6-2-5 16,-6 10 0-16,4-5-4 16,-1 8-2-16,6-5-2 0,0 0 0 15,3-6-11-15,6-4-4 16,3-1-30-16,9-11-10 16,0-2-22-16,18-16-6 15,-3 0-39 1</inkml:trace>
  <inkml:trace contextRef="#ctx0" brushRef="#br0" timeOffset="207372.1349">15516 11115 80 0,'-9'11'30'0,"9"-11"-16"0,-3 5-21 0,3-5 5 0,0 0-31 15,0 0-11-15</inkml:trace>
  <inkml:trace contextRef="#ctx0" brushRef="#br0" timeOffset="207740.545">15519 11094 228 0,'-6'-3'88'0,"6"3"-48"0,0-5-27 0,0 2 24 15,0 1-10-15,0-1-3 16,3 0-3-16,0 3 1 0,0 0-12 0,0 0 5 16,-3 6 5-16,0-1 0 0,0 14 3 15,0-4-11-15,-3 22-4 16,0-5-3-16,-6 24 1 15,3-11-3-15,-3 26-2 16,0-10-3-16,-5 16 1 16,-1-11 3-16,-3 11 1 0,3-14 1 15,0 3 0-15,3-10-16 16,6-8-4-16,0-6-27 16,6-18-13-16,0-6-19 15,6-28-6-15,0 2-35 16</inkml:trace>
  <inkml:trace contextRef="#ctx0" brushRef="#br0" timeOffset="209225.4026">16856 10750 168 0,'3'-34'66'0,"-3"34"-36"0,9-27-4 16,-6 22 25-1,0-3 6-15,0 3 3 16,-3-1-11-16,0 1-3 15,-9 5-26-15,0 0-5 0,-6 19-1 16,3-4-2-16,-9 33 1 16,3-6-5-16,-3 30 0 15,4-11-3-15,-4 18 0 16,3-13-3-16,0 6-2 0,0-11-2 16,6-1 1-16,0-9 1 15,9-6 0-15,0-8-18 0,9-14-5 16,-3-4-9-16,6-22-3 15,0 1 2-15,3-22 0 16,-3 3 3-16,-6-14 1 16,0 6 10-16,-12-5 6 0,0 5-1 15,-21 0-1-15,6 2-9 16,-20 6-5-16,5 2-9 16,-3-4-3-16,7 4-31 15</inkml:trace>
  <inkml:trace contextRef="#ctx0" brushRef="#br0" timeOffset="211606.3979">15525 11089 208 0,'-9'-3'79'0,"9"3"-42"0,6 0-28 15,-3 0 19-15,3-3-14 16,0 3-3-16,9-2 2 16,0-1 1-16,6 3-7 0,-3 0 0 0,5 5 0 15,-2 1 3-15,0 7 1 16,-3-2-1-16,0 7-1 15,-3-2-1-15,-6 10 0 16,-1-2 2-16,-8 8 1 16,0-3-3-16,-11 3-3 15,2-6-5 1,-12 1 0-16,3-3 2 16,-9-3 1-16,6-3-1 0,1-5-2 15,2 1 1-15,0-6-1 16,3-3-22-1,9-8-10-15,0 1-2 0,9-6 3 16,0 0 12-16,18-6 9 16,-3 4 9-16,8-3 3 0,-2 2-3 15,6 1-1-15,-6 2 7 16,3 0 6-16,-4 2 4 16,1-2 3-16,-6 0-8 15,6-7-3-15,-3 1-2 16,3-4-1-16,-4 2-2 15,7-8-2-15,-3 3 3 0,0-3 2 16,-3 3-4-16,-6 0-1 16,-4 2 0-16,-11 3 0 15,0 3 2-15,-8 8 1 16,2 2-1-16,-6 11-2 16,0 0 7-16,-3 19 3 15,3-6 3 1,0 13 3-16,3-5-1 0,0 6 1 15,0-6-8-15,6 3-3 16,0-6-1-16,3-2 0 16,0-3-5-16,9-8 1 15,0 0 0-15,15-10 0 16,-6 0-3-16,15-9 2 16,-7 1-37-16,10-8-16 0,-6 2-39 15,3-2-15-15,-7 3 5 16</inkml:trace>
  <inkml:trace contextRef="#ctx0" brushRef="#br0" timeOffset="211874.5283">16347 11107 236 0,'-3'-10'90'0,"3"10"-48"0,-6-6-29 0,6 4 24 15,-3 2-8-15,0 0-2 16,-3 5-9-16,0 0-1 15,-3 9-10-15,0-4 2 0,-3 14 4 16,3-6 4-16,-3 17 4 16,0-6-9-16,3 5-2 0,1-5-6 15,5-2-1-15,0-3-3 0,9-6-1 16,0-2 1-16,2-5 2 16,-2-1-1-16,9-10-1 15,-3 0-10-15,6-8-6 16,-3 0-39-16,6-7-16 15,-3 1-73-15</inkml:trace>
  <inkml:trace contextRef="#ctx0" brushRef="#br0" timeOffset="212290.3203">16496 11123 272 0,'-30'3'101'0,"30"-3"-54"0,-21 10-28 0,18-10 29 16,-3 3-19-16,3 0-6 16,3-1-6-16,0 1-1 31,12 0-8-31,-3-1 1 0,12 1 2 0,-3-3-9 16,8 0 0-16,-2 0 0 15,3-3 1-15,-3 1-1 16,3-4-2-16,-4 4 1 15,4-4-1-15,-3 4-36 16,3-1-15-16,-3 0-38 16,-1 3-15-16,-2 0-15 15</inkml:trace>
  <inkml:trace contextRef="#ctx0" brushRef="#br0" timeOffset="212674.5135">16915 11176 292 0,'-12'8'110'0,"12"-8"-60"0,9 0-39 16,-6 0 26-16,3 0-22 0,0 0-8 16,3-3-3-16,0 1-1 15,3-4-1-15,0 1-2 0,3-6 1 16,-3 4-1-16,2-4 2 16,-2 3-1-16,-3 0-1 31,0 0 3-31,-3-2 0 0,0 2-1 15,-6 5-2-15,0 0-2 16,-6 3 1-16,0 0 1 16,-6 11 0-16,3-3 0 15,-5 10 0-15,-1-2 13 16,0 21 6-16,3-5 2 16,0 5-1-16,3-5-10 0,6 0-6 15,0-6-3-15,9-2 1 16,-3-6-1-16,9-4 2 15,0-4-7-15,6-12 1 16,-3-1-28-16,5-18-11 16,-2 2-28-16,6-15-8 15,-3 5-54 1</inkml:trace>
  <inkml:trace contextRef="#ctx0" brushRef="#br0" timeOffset="213106.0123">17412 10779 192 0,'12'-18'74'0,"-12"18"-40"0,6-6-16 0,-3 4 23 16,-3 2 1-16,0 0 4 16,0 8-10-16,0 0-2 0,-3 21-19 15,3-6-5-15,-6 28 1 0,0-12-3 16,-3 20 1-16,0-9 3 16,0 13 5-16,1-7-9 15,2-8-2-15,3-6-4 16,3-8-2-16,0-2-2 15,3-11 1-15,0-2-10 0,0-22-5 16,0 0 3-16,-3-12 3 16,0-1 6-16,-6-3 4 15,0 3-1-15,-6 0 0 16,0 3 1-16,-9 8 2 16,3 0 8-16,-3 5 5 31,3 0-1-31,-2 18 2 0,2-2 2 15,0 13 1-15,3-5-4 16,3 2-1-16,0-4-11 16,6-1-1-16,3-3-4 0,6-5 0 15,0-2 2-15,15-8 2 16,0-1-1-16,9-10-1 16,-3 0-19-16,2-10-10 0,-2 2-45 15,-3 0-17-15,-3 3-63 16</inkml:trace>
  <inkml:trace contextRef="#ctx0" brushRef="#br0" timeOffset="215163.3821">18317 10787 84 0,'0'-11'33'0,"0"11"-18"0,3-13 11 0,-3 11 18 16,3-4-10-16,-3 1-2 15,3-3-4-15,0 3 2 16,0-3-16-16,-3 3 7 0,0-1 6 15,0 1-2-15,0 2 3 16,0 1-10-16,0 2-3 16,0 0-6-16,-3 10-1 0,0-2-3 15,-6 19 2-15,3-4-4 16,-12 20 0-16,4-6 1 0,-13 18 0 16,3-10 4-16,-9 19 3 15,6-9 0-15,-2 6 1 16,2-8-6-16,3 3-2 31,3-9-2-31,6-2-2 0,3-8-2 16,6-5-1-16,0-3 2 15,15-10 2-15,-3-3 0 16,15-16 2-16,-3 0-4 16,9-16 0-16,-6 3-6 15,2-14-3-15,-2 6 1 16,-6-5 3-16,0 4 3 0,-12-1 4 15,-3 1 0-15,-15 6 2 16,3 1-2-16,-15 1-1 16,7 4 1-16,-7 2-1 15,3 0-3-15,0 3 2 16,3-1 1-16,4 1 0 16,2 2-3-16,3 1 2 0,0-1 1 0,9 3 0 15,0 0-5-15,9 0 1 16,0 0-9-16,15 0-4 15,-3 0-16-15,8 8-4 16,-5-3-11-16,6 6-5 16,-6-3-48 15</inkml:trace>
  <inkml:trace contextRef="#ctx0" brushRef="#br0" timeOffset="215528.7567">18293 11298 228 0,'0'-6'85'0,"0"6"-46"0,3-10-32 15,-3 7 18-15,3-7-13 16,0-1-2-16,3-2-6 16,-3 2-1-16,6-2-1 0,0 2-2 0,6-2 1 0,-3 3-1 15,6-1 0-15,-3 0 0 16,5 6 2-16,-2 0-3 16,0 5 0-16,-3 0 3 15,-3 8 1-15,-3 0 1 16,-6 10 0-16,0-2-2 31,-9 8-2-31,0-3 12 0,-9 6 6 16,3-4-5-16,-6 4 0 15,3-6-1-15,-2 0 0 16,2-5-6-16,0-3-4 16,0-2-1-16,0-6-1 15,3 0 2-15,0-7 1 16,3-1-4-16,6-7 1 0,0 2-13 15,3-6-7-15,0 4-27 16,0-3-12-16,0-1-62 16</inkml:trace>
  <inkml:trace contextRef="#ctx0" brushRef="#br0" timeOffset="222824.2507">19023 10896 348 0,'-15'2'129'0,"15"-2"-70"0,-3-2-53 0,3-1 25 15,3 3-19-15,0 0-5 16,6 0-6-16,-3 0-2 0,9 0 1 15,-4 0 2-15,10-3 3 0,-3 1-4 16,9-1-1-16,-6 0 0 16,8-2 0-16,-2 0-3 15,-3 5 0-15,-3 0 6 16,-6 10 3-16,-3-2-3 31,-18 19-2-31,3-3 2 0,-15 15 2 16,3-4 2-16,-9 23 3 15,3-8-5-15,-5 11-1 16,2-8-2-16,-6 5-2 16,6-8-21-16,0 1-11 15,7-9-26-15,-1-8-9 16,3 1-28-16,3-17-12 0,0-2 6 16</inkml:trace>
  <inkml:trace contextRef="#ctx0" brushRef="#br0" timeOffset="222993.3648">18776 11589 304 0,'-21'5'115'0,"21"-5"-62"0,-6 0-35 0,6 0 31 16,0 0-25-16,0 0-7 31,9 0-11-31,-3 0-3 0,18 0-1 16,-4 0-2-16,16 0 3 0,-6 0-4 16,9 0 0-16,-7 0-34 15,7 0-15-15,-6 0-49 16,11-3-22-16,-5 1 11 15</inkml:trace>
  <inkml:trace contextRef="#ctx0" brushRef="#br0" timeOffset="223355.8155">19362 11417 324 0,'-21'-19'123'0,"21"19"-66"0,-6-24-49 0,6 19 27 16,6-8-22-16,-3 2-7 0,9-10-7 15,0 3-2-15,9-6 2 16,-3 3-2-16,2 0 1 0,-2 5 4 0,6 5 3 16,-3 0-4-16,-3 11-3 15,0 0-2-15,-6 11 3 16,0 0 9-16,-10 10 6 31,1-3 5-31,-8 14 3 16,-1-3-3-16,-12 6-2 0,3-6-1 15,-9 0 3-15,3-5-9 16,-6-6-1-16,7-2-7 16,-7-8-2-16,6-3-5 15,3-7-1-15,3-1-11 16,6-13-3-16,3 3-17 0,3-14-4 16,0 6-27-16,0-8-9 15,3 5-65 1</inkml:trace>
  <inkml:trace contextRef="#ctx0" brushRef="#br0" timeOffset="225012.4269">19817 11171 280 0,'-12'-8'104'0,"12"8"-56"0,3-21-25 0,-3 15 29 16,3-2-25-16,0 0-9 16,3-2-10-16,-3 2-1 15,6-5-4-15,0 2-2 0,3 3 0 16,-3 3-1-16,3 5 2 16,-3 0 3-16,0 5 2 15,-3 0 3-15,-3 11 4 0,0-2-4 16,-6 12 2-16,3-2-7 15,-15 13-1-15,3-5 2 16,-18 7 1-16,3-7 3 16,-2 2 1-16,2-4-5 0,3-7-2 15,3-1-7-15,9-9 0 16,0-3-1-16,18-12 2 16,0-1-8-16,18-21-3 15,-3 6 0-15,9-14 2 16,-4 3 2-16,10-6 1 15,-6 6 5-15,6 3 3 0,-7 2 3 16,-5 11 1-16,-3 2 6 31,-12 14 6-31,-3 0-4 0,-6 15 1 16,0-2-6-16,-9 16-2 16,3-6 0-16,0 6-1 15,0-6-7-15,3 4 0 16,0-7-28-16,3-4-11 15,0-3-32-15,9-11-11 16,-3-2-61-16</inkml:trace>
  <inkml:trace contextRef="#ctx0" brushRef="#br0" timeOffset="225181.216">20270 11165 356 0,'-24'35'134'0,"24"-35"-72"0,-21 47-63 0,18-41 25 16,-3 15-16-16,0-3-2 16,0 6-6-16,0-5-3 15,3-1 2-15,0-2-46 0,6-5-21 16,0-3-80-16</inkml:trace>
  <inkml:trace contextRef="#ctx0" brushRef="#br0" timeOffset="225945.1543">20219 11052 368 0,'-30'16'140'0,"30"-16"-76"0,-5 2-59 0,5-2 30 16,2 3-25-16,1-1-7 0,9 1-3 16,-3-3 1-16,9 0 0 15,0 0-3-15,6 0-1 0,-3 0 4 16,11-3 1-16,-5 1-3 15,3-1 1-15,-3 3 0 16,0 0 2-16,-4 0-1 0,-5 3 2 31,0-1-2-31,-9 6 2 16,0 0 7-16,-9 8 5 16,0-3-3-16,-9 11-2 0,3-5-5 15,-9 10-4 1,3-5 0-16,-6 7-1 0,4-4 6 15,-1-1 6-15,3-2-4 16,0-3 0-16,3-5-4 0,3 0-3 16,0-3-3-16,6-2-1 15,0-1-1-15,15-10 3 16,-3 0 0-16,15-5 3 16,-7 0-8-16,13-6-1 15,-6 3-9-15,6-5-5 31,-7 3-3-31,1-4 3 0,-3 4-5 16,0-6 0-16,0 3 11 16,-3-3 9-16,-4 3 2 15,1-3 2-15,-3 2 8 16,0-1 6-16,-3-1 3 16,0-3 0-16,-3 3-5 15,0 0-4-15,0 1-1 0,-3-4 1 16,0 3 1-16,-6 0 1 15,0 3 0-15,-3 5 0 16,0 0 2-16,-6 11 1 16,3-1-3-16,-6 14 0 0,3-2 4 15,-3 12 4-15,0-2 9 16,0 8 5 0,3-6-10-16,6 3-2 15,0-2-6-15,3-4-2 16,0-1-6-16,12-7-3 15,-3 1 2-15,9-8 0 16,-3-2-1-16,9-12-2 16,-7 4-13-16,7-14-4 15,-6 3-22-15,0-11-10 0,-3 3-71 16,0-14-30-16,-3 6-15 16</inkml:trace>
  <inkml:trace contextRef="#ctx0" brushRef="#br0" timeOffset="235878.3527">7581 9173 200 0,'-90'0'74'0,"67"-5"-40"0,-4-8-42 0,24 10 12 0,-9-8-6 16,-6-10 0-16,3 0 8 16,3 3 6-16,0-22-6 15,-2-26 8-15,11 15 3 0,0 9-12 0,11-19-2 16,1 11-2-16,24-16-1 16,-6 8-3-16,32-6 2 15,40-39 1-15,-31 53 0 16,-8 7 0-16,20 1 0 0,45-14 0 15,-50 38 2-15,-13 2-3 16,6 13 0-16,28 17 1 16,-43 4 2-16,-8-2 1 15,-6 21 1-15,5 32 0 16,-20-22 2-16,-6-7 1 31,-12 18 3-31,-6 43-3 0,-9-48 1 0,3-8 6 16,-18 2 3-16,-17 22-4 15,11-29 0-15,6-6-8 16,-30 1-3-16,10-9 3 16,-16-5 4-16,10-2-7 15,-10-9-1-15,9-2 1 16,-5-8 1-16,8 0-4 0,1-2 1 16,8-1-5-16,3 0 1 15,4 1-16-15,11-4-6 16,3 4 2-16,9-3 3 15,0-1 8-15,15-2 6 16,0 3 4-16,9 0 2 31,0-1 1-31,2 6 0 0,-2 0-3 16,6 6 2-16,-3-1 1 16,9 0 0-16,-6-2 0 15,11 2 0-15,-8-2 0 0,6 5 0 16,-3-3 11-16,3 6 7 15,-4-1-3-15,4 4 2 16,-3-1-6-16,0 11 1 16,11 18-5-16,-11-13 1 0,-6-5-5 15,15 13 0-15,23 29-3 16,-17-24-1-16,-9-7 1 16,11 26 2-16,-8-11-1 15,15 24-1-15,-10-11 3 16,22 30 0-1,41 66-1-15,-47-69 1 16,-10-14 7-16,19 36 3 16,-10-17-6-16,22 29-2 15,47 98-3-15,-15-15 1 16,-3-25-4-16,-45-86 0 16,-8-14 1-16,9 29 2 15,41 79-3-15,-48-87 0 0,-8-15 3 16,11 15 1-16,37 69-1 15,-46-85-2-15,-8-13 3 16,3 11 2-16,23 63-2 16,-38-90 0-16,-6-7 1 0,-1-1 0 15,19 37-2-15,-24-52-2 16,-3-6-2-16,0-3 1 16,0-2 1-16,0-3 2 0,-4-2-1 15,1-1-1-15,6 14 1 16,-6-21 1-16,-3-1-1 15,0 1-1-15,3 7-2 16,-6-12-1-16,0-1-1 31,-3 0 3-31,0 0 0 0,0 1 3 16,0-1-3-16,0 0 0 16,-3 1 1-16,3-1 2 15,-3-2-3-15,0 4 0 16,0 9 3-16,3-8 1 15,-3-2-1-15,3 4-2 16,0-2 3-16,2 5 0 0,-2-2-1 16,3 5-2-16,3 10 1 15,-3-15-1-15,0-3 0 16,0 0 0-16,0 0-3 16,0 0 2-16,0-1-1 0,-3 1 0 15,3 3-25-15,-3-6-11 31,0-2-28-31,-3-3-10 16,0-5-40 0</inkml:trace>
  <inkml:trace contextRef="#ctx0" brushRef="#br0" timeOffset="237069.7985">10560 13663 256 0,'-6'-3'96'0,"6"3"-52"0,3-5-36 0,-3 3 24 15,3-6-20-15,0 2-4 16,3-10-1-16,0 3 2 15,3-21-4-15,-3 5-5 0,3-16-1 16,-3 8 1 0,3-11 0-16,0 3 2 15,3-8 1-15,-3 8-4 16,0 0 1-16,-1 8 0 16,-2 5 2-16,0 6-1 15,0 18-1-15,-3 0 1 0,0 13 1 16,0 1-1-16,0 12 2 15,0-2 0-15,0 26 1 16,0-7 2-16,0 2 1 0,0-5-1 16,0-3 1-16,0-6-4 15,0-1 0-15,0-1-1 16,6-11 1-16,-3-2-2 16,9-18 2-16,-3 2-2 15,3-19 2 1,-4 6 0-16,7-19 1 15,-3 6-5-15,3-16 1 16,0 7 0-16,0 1 2 16,-3 5-3-16,0 3-2 15,-4 5-27-15,4 13-12 16,-3 3-19-16,0 18-7 16,0 0-45-16</inkml:trace>
  <inkml:trace contextRef="#ctx0" brushRef="#br0" timeOffset="237454.7043">11034 13343 216 0,'-6'-11'82'0,"6"11"-44"0,-3-16-14 0,3 14 27 15,0-1-11-15,0 1-1 0,-3-12-18 16,0 1-5-16,3-8-10 16,0 5-2-16,3-8 0 0,0 6-2 15,3-3-2-15,0 2-2 16,2 3-1-16,4 3 4 15,0 5 1-15,0 0-3 32,0 5 1-32,0 1 2 0,0 10 1 15,-3 0-1-15,-3 8-2 16,0-1 1-16,-6 7 1 16,0-4 1-16,-3 16 3 15,0-4 3-15,-6 4 5 16,3-5-4-16,-3-8 0 15,0-2-9-15,0-11 0 0,0-3-3 16,-6-18 0-16,0 2-5 16,1-5-3-16,2 3-27 15,0-5-12-15,3 2-84 16,3-3-54-16,0 3 82 16</inkml:trace>
  <inkml:trace contextRef="#ctx0" brushRef="#br0" timeOffset="239541.0604">11894 12740 160 0,'-6'-6'60'0,"6"6"-32"0,0-2-13 0,0 2 20 0,0 0-2 16,0 0 1-16,-3 5-11 16,0-2-3-16,-3 7-12 15,0-2-1-15,-6 11 3 0,3-6-2 16,-3 16 3-16,0-5-6 16,-3 10-1-16,4-2-2 15,-4-6 1 1,3-2-2-16,3 0-1 15,3-3 1-15,9 0-1 16,-3-2-3-16,12-1 0 16,-3-2 2-16,6 0 2 15,-4-3 0-15,7 1-1 16,-3-1 3-16,0 3 0 16,-3-3-1-16,-3 13-2 0,0-4 14 15,-9 9 5-15,0-4-1 16,-6 7 0-16,0-5-6 0,-9 3 0 15,3-5-7-15,-6 2-3 16,0-8-1-16,1-3-1 16,2-2-5-16,6-5-1 15,0-3-22-15,9-8-6 16,0 0-3-16,9-19 0 0,0 3 1 16,3-18 2-16,-3 2 8 15,5-7 3-15,-2 4 14 16,6-5 7-16,-3 9 0 15,12-9 1-15,-6 6 1 32,5 5 0-32,-5 2 17 0,0 22 11 15,-3-1-1-15,-3 22 1 16,-3-2-13-16,-3 33-6 16,-3-7-4-16,-6 23 1 15,0-10-1-15,-12 21 0 16,3-13 5-16,-9 8 6 15,3-11-6-15,0 0-3 0,3-7-7 16,0-12 0-16,3-4-16 16,4-25-4-16,-1 1-19 0,3-43-5 15,0 6 1-15,3-35 3 16,0 8 21-16,6-24 10 16,0 11 5-16,8-8 2 31,-2 8 15-31,6-6 8 15,0 12-1-15,3 4-2 0,-3 11-2 16,6 5 0-16,-7 6-4 16,7 5-2-16,-3 5-6 15,3 11-1-15,-6 2 1 16,-3 14 2-16,-1 0-1 16,-2 15 2-16,-3-2 2 0,-3 5 5 15,-3-2-8-15,-6 7-3 16,0-2-2-16,-9 0 1 15,3-3-1-15,-8-3-1 16,2-2 1-16,-6-3 1 16,0-2-3-16,-3-3 0 15,6-3-10-15,6 1-3 0,1-4-2 16,14 1 0-16,0-3 6 16,11-3 6-16,-2 1 1 0,12-4 1 15,-3 1 2-15,3-6 0 16,-6 3 0-16,5-5 0 15,-2 3 0-15,3-4 0 32,-3 4-3-32,6-6 2 15,-6 3 3-15,-1-6 1 0,-2 3 1 16,-3 0 0-16,-3 3-2 16,-9 3-2-16,0-1 1 15,-9 8-1-15,3 1 11 16,-6 10 5-16,0-3-2 15,-3 11 2-15,0-3-3 0,0 14 0 16,4-6-5-16,-1 11 0 16,0-3 1-16,3 8 2 15,3-6-8-15,3 1-1 16,0-5-2-16,9-4 0 16,-3-1 0-16,14-9 0 15,-2-3-9 1,9-15-2-16,-3 2-14 15,6-10-4-15,-4 3-14 16,1-6-5-16,-3 3-25 16,0-3-40-16,-3 2 30 15</inkml:trace>
  <inkml:trace contextRef="#ctx0" brushRef="#br0" timeOffset="240257.8055">12653 13126 208 0,'-3'-11'77'0,"3"11"-42"0,-3-5-23 16,3 2 21-16,0 1-4 15,0 2 3-15,-3 0-12 16,0 0-2-16,-6 5-10 16,3-2 1-16,-3 13 2 0,0-3-6 15,0 5-1-15,3-2-2 0,3 13-2 16,0-5-2-16,0 3 1 16,3-4-1-16,6-1 0 15,0-4 2-15,3-5 2 16,-3 1-10-16,6-9-4 15,-3 0-16-15,6-10-5 32,-3 0-12-32,3-9-4 0,0 4 18 15,8-3 8-15,-5 2 7 16,3-5 5-16,-3 3 7 0,3-6 2 16,-3 3-3-16,-4-2-1 15,1 2 3-15,-3 0 1 16,0 3 2-16,-3 2 2 15,-3 3-1-15,0 1-1 0,0-1 1 16,-3 2 1 0,0 1-3-16,0 0 0 0,0 2 18 15,-3 0 9-15,0 1-11 16,0-1-3-16,0 0 1 16,0 1 1-16,0-1-1 15,0 1 0 1,0 2 1-16,0-3 2 15,0 0-5-15,0 1 1 16,0 2-1-16,0 0 1 16,0 0-2-16,0-3 1 15,0 3 0-15,-3 0 1 16,3 0-4-16,-3 0 0 16,0 0 1-16,0 3 2 0,0-1-3 15,-3 6 0-15,3 0-3 16,0 11 2-16,0-3 0 0,0 2 1 15,0-2-2-15,0 10-1 16,0-2-6-16,3 5 1 16,0-5 0-16,3 0 0 31,0-3 0-31,3-5 0 0,0-3 0 16,3-5 2-1,-3-3-25-15,3-10-10 0,0 0-18 16,0-14-9-16,0 3-22 15,0-10-51 1,-3 2 32-16</inkml:trace>
  <inkml:trace contextRef="#ctx0" brushRef="#br0" timeOffset="240441.7223">12945 13002 192 0,'-9'-19'71'0,"9"19"-38"0,-6-16-19 0,6 14 22 16,0-4-9-16,0 1-1 15,-3 2-9-15,0 1 0 16,0 2-10-16,3 0-6 0,0 5-4 15,0 0 2-15,3 6 0 0,0-1 1 16,3 6 2-16,0-2-32 16,2-1-12-16,-2-3-34 15,6 4-50-15,-3-1 32 16</inkml:trace>
  <inkml:trace contextRef="#ctx0" brushRef="#br0" timeOffset="240889.7877">13078 13142 220 0,'0'-5'85'0,"0"5"-46"0,-3-6-32 16,3 4 20-16,0-1-3 15,0 0 1-15,-3 3-8 16,3 0-2-16,-2 8-9 16,-1-2 5-16,0 7 2 0,0-3 0 0,0 4 2 15,0-4-8-15,3 6-4 16,0-3-2-16,0 3-1 15,0-3 0-15,3-2 0 16,0 0 0-16,3-9 0 16,-1 1 2-16,4-8 1 15,0 2-4 1,3-13 1-16,-3 3-9 16,3-8-4-16,0 2 7 15,3-5 2-15,-3 6 4 16,-3-6 0-16,0 5 0 0,-3 4 2 15,3 1 5-15,-9 12 6 16,0-1-3-16,-3 8 2 16,-3-2-1-16,3 10 1 0,0 0-4 15,3 6-3 1,0-3-5-16,3 2 0 0,0-2 0 16,9 0 2-16,-4-3-3 15,4-2-2-15,-3-3-36 16,6-5-14-16,-3-1-33 15,3-10-11-15,-3 0-12 16</inkml:trace>
  <inkml:trace contextRef="#ctx0" brushRef="#br0" timeOffset="241121.5929">13474 12592 296 0,'-6'7'112'0,"6"-7"-60"0,-3 24-45 0,3-21 26 16,0 15-12-16,0-2-2 16,-3 16-3-16,0-5 0 15,-3 28-8-15,1-10 4 0,-1 5 3 16,0-7-7-16,0 7-4 16,0-8-3-16,3-2-1 0,0-6-16 15,3 1-4-15,0-6-41 16,3-5-17-16,0-3-66 15</inkml:trace>
  <inkml:trace contextRef="#ctx0" brushRef="#br0" timeOffset="243309.097">14099 12906 148 0,'18'-31'55'0,"-18"31"-30"0,6-11-1 0,-3 8 22 16,0-2-12-16,0 0-2 15,-3 2-6-15,0 1 1 16,-6 2-15-16,3 0 0 0,-6 2 1 15,0 1-5-15,-8 7-2 16,2 1-1-16,-3 13-1 16,3-3 0-16,-3 5 2 0,3-4-3 15,3-1-2-15,3-3-3 16,6 1 1-16,0-3-1 16,12-3 0-16,0-3 2 15,9-2 2-15,-3 0-3 16,6 0-2-16,-3-2 2 15,0-1 2 1,-4 0 2-16,-2 6 1 16,-3-1-2-16,-9 9 1 15,0-3 11-15,-12 0 6 16,3-1-4-16,-11 9 1 16,2-5-8-16,-3 2-3 15,3-2-6-15,0-4 0 16,3-1-5-16,3-9 1 0,3-2-27 0,9-14-9 15,0 0-11 1,18-18-4-16,-3 5 0 0,12-18-1 16,-3 5 4-1,9-16-8-15,-7 8 19 16,4-10 23-16,-3 10 11 16,0-11 41-16,-4 8 19 0,1 3 7 15,0 3 1-15,-6 16-9 16,-3 2-3-16,-6 19-27 15,-3 2-2-15,-6 21-1 0,0-2-9 16,-3 32-1-16,0-8 1 16,-6 13 1-16,3-8 1 15,-3 10 2 1,3-10-7-16,3 3-4 16,0-9-2-16,0-4 1 15,3-6-6-15,3-16 1 16,0-2-4-16,6-14 2 0,-3 0-6 15,3-12-1 1,0 1 5-16,-6-15 3 0,0 5 3 16,-9-5 3-16,3 5-1 0,-6 3 2 15,0 3 4-15,-3 5 4 16,3 2-9-16,0 8 0 16,0 3-4-16,9 6 0 15,0-1 0-15,9 3 0 16,-3 0 2-16,9-3 0 15,-3 0-18 1,15-2-8-16,-6 0-8 16,11-9-3-16,-5 1 14 15,6-11 8-15,-3 3 8 16,-4-6 4-16,-2 4 4 16,-6 4 2-16,-3 0 10 15,-6 11 3-15,0 0 8 16,-9 16 5-16,0-2-1 0,-9 4 3 15,0-2-8-15,-3 8-2 16,0-3-6-16,3 8 1 16,0-5-11-16,6 0-3 15,0-3-4-15,6-3 0 16,0-2 4-16,9-8 1 0,-3 0-1 16,6-11-2-16,-3 1-15 0,6-11-7 15,-3 2 0-15,-1-13 0 16,-2 3 6-16,0-21 2 15,-3 7 9-15,0-4 2 16,-3 4 7-16,-3 6 2 16,0 5 13-16,-3 11 7 31,0 2-11-31,0 25-3 0,0-4-6 16,0 17 1-16,0-3-2 15,0 7 0-15,0-2-1 16,0 3 0-16,0-5-5 15,3-1 1-15,0-2-18 16,3-6-8-16,0-2-22 16,3-8-7-16,-3 0-20 0,3-13-7 15,0 2-14 1</inkml:trace>
  <inkml:trace contextRef="#ctx0" brushRef="#br0" timeOffset="243744.8686">14888 12618 264 0,'3'-21'99'0,"-3"21"-54"0,0 8-42 0,0-8 21 16,0 10-8-16,0 1 3 15,-3 13-10-15,0-3-3 16,0 13-4-16,0-5 1 0,-6 24 2 16,0-10-2-16,-2 4 0 15,-1-7 1-15,0 5 0 16,3-8-5-16,3-3 1 0,0-5 2 15,3-5 1-15,0-3-4 16,12-10-1-16,0-3 1 16,9-11 2-16,-3 1-2 15,5-4 0-15,-2 1 1 16,3 0 0-16,-3 2 0 16,0 1 0-16,-3-1 2 0,-6 3 3 15,-1 0 4-15,-5 5 2 16,0 0 10-16,-11 9 4 15,2-4-7-15,-9 9-3 16,0-3-4-16,-9-3-2 16,3-3-5-16,-3 1-1 0,4-3-1 31,-1-3-2-31,3 1-10 0,3-6-4 16,3 0-24-16,6-8-8 15,0 0-18-15,6-6-7 16,0 4-57-1</inkml:trace>
  <inkml:trace contextRef="#ctx0" brushRef="#br0" timeOffset="244225.6976">15049 12967 272 0,'-6'-13'101'0,"6"13"-54"0,0-13-31 0,0 10 27 15,3 3-17-15,0 0-2 16,0 5-8-16,-3 1-2 0,0 12-8 16,0-2 0-16,0 8 4 0,0-6-4 15,-3 9-1-15,3-6-2 16,0 3-3-16,0-6-2 0,3 1 1 15,-3-3 3-15,3-6 1 16,0 1-4-16,3-8-1 16,0-1-19-16,6-12-9 15,-3 2 2-15,5-16 2 16,1 5 10-16,9-18 5 16,-3 6 7-16,0-1 2 0,-3 5 4 15,-3 6 1-15,-3 5 3 16,-4 14 3-16,-2-1 5 15,-3 22 1-15,0-4-4 16,-3 7 1-16,0-4-7 16,0 6-3-16,0-3-4 15,3 3 1 1,0-6 3-16,3 1 1 16,-3-3-37-16,6-6-16 15,-3-2-46 1,9-8-61-16,-3 0 42 15</inkml:trace>
  <inkml:trace contextRef="#ctx0" brushRef="#br0" timeOffset="246283.8872">15478 12557 28 0,'-3'-10'11'0,"3"10"-6"0,0-3 44 15,0 0 28-15,0 1-30 16,0-1-16-16,0 3-8 31,0 0-2-31,0-3-11 0,0 1 5 0,0 2 3 16,0 0 3-16,3 0 4 15,-3 0-4-15,3 8-1 16,-3 0-5-16,3 7-1 16,-3-1-4-16,0 9 1 15,0-4-6-15,0 13-3 16,0-6-1-16,-3 17-1 0,3-6 0 16,-3 8 2-16,0-8-1 15,0 5-1-15,3-8 3 0,-3 1 2 16,0-6-4-16,3 0-1 15,0-5-20-15,0-3-9 16,0-3-27-16,3-4-10 31,0-4-40-31</inkml:trace>
  <inkml:trace contextRef="#ctx0" brushRef="#br0" timeOffset="246898.884">15653 13004 232 0,'-9'3'88'0,"9"-3"-48"0,3 3-34 16,0-3 20-16,3-3-16 15,0 0-6-15,3-5 9 16,0 3 3-16,3-6-8 0,0 1-4 0,3-9-1 16,-3 3-2-16,2-5-1 15,-2 3 1-15,-3-1 1 16,0 3-3-16,-6 3 0 15,0 3 3-15,-6 4 1 16,0 1-4-16,-12 13 1 16,3-3 0-1,-5 11 2-15,2-3 5 16,-3 11 4-16,3-3-4 16,0 6 1-16,3-3-5 15,9-3-2-15,0-3-3 0,12 1 1 16,-3-3 1-16,12-6 2 15,-3-2-19-15,9-10-8 16,-4-1-27-16,7-16-10 0,-6 4-46 16</inkml:trace>
  <inkml:trace contextRef="#ctx0" brushRef="#br0" timeOffset="247486.3319">16135 12449 240 0,'-6'2'90'0,"6"-2"-48"0,-14 32-36 0,14-29 20 15,-9 21-3-15,3-3 1 16,-9 16 0-16,0-6 0 16,-3 25-13-16,3-8 2 0,0 13 3 15,0-9-4-15,3 1 1 16,1-8-10-16,5 0-4 16,0-8 0-1,6-5 0-15,0-5-6 16,12-14-3-16,-1-3-12 15,7-10-4-15,0 0-8 0,0-13-4 16,-3 3 12-16,-6-12 7 16,0 4 12-16,-18-3 6 15,0 2 26-15,-12 1 13 16,3 2 9-16,-3 10 7 0,4 1-15 16,-1 3-3-16,3-1-19 15,3 3-8-15,3 0-8 16,6 0-3-16,0 0 1 15,12 0 0-15,0 0 3 16,15-5 1-16,-3-1-15 16,11 1-6-1,-5 0-20-15,6-8-8 16,-6 2-5-16,-1-2-1 16,-2 2 9-16,-3-2 6 15,-3 2 23-15,-3 3 11 16,-3 0 38-16,-3 6 19 15,0 2-1-15,-4 13-1 0,1-2-14 16,-3 10-6-16,0-3-12 0,0 6-5 16,0-3-8-16,3 6-3 15,0-3-4-15,3-3-1 16,-3-3-12-16,6-2-7 16,-3-3-36-16,9-5-13 15,-3-2-64 1,9-9-45-1,-4 0 79-15</inkml:trace>
  <inkml:trace contextRef="#ctx0" brushRef="#br0" timeOffset="247702.4981">16618 12785 316 0,'-6'2'118'0,"6"-2"-64"0,-12 19-28 15,12-17 34-15,-9 9-21 0,0-3-5 16,-9 32-14-16,3-9-2 15,-12 25-11-15,4-8 0 0,-10 28 0 16,6-9-3-16,-3 12-3 16,0-10-11-16,1 21-4 15,5-11-35-15,0 3-13 0,3-11-61 16,9-7-23-16,0-8 23 16</inkml:trace>
  <inkml:trace contextRef="#ctx0" brushRef="#br0" timeOffset="249276.0989">16865 13187 172 0,'0'-5'66'0,"0"5"-36"0,9-8-20 15,-6 5 20-15,0 0-7 16,-3 3 1 0,0 0-13-16,0 0-7 15,0 8-2-15,0-2-2 0,-6 1 2 16,0 1-1-16,-3 6 2 15,0-4-4-15,0 1-2 16,0-1-31-16,0-2-13 16,0-2-47-1</inkml:trace>
  <inkml:trace contextRef="#ctx0" brushRef="#br0" timeOffset="250307.6168">17335 12496 220 0,'-6'-10'85'0,"6"10"-46"0,3-3-26 0,-3 3 24 15,3 8-15-15,-3-3-4 16,0 24-11-16,0-5-3 16,-6 32-2-16,0-9 1 0,-15 27 0 15,3-7 1-15,-2 12 0 0,2-10 0 16,0 0 0-16,0-11-2 0,3-8-2 15,3-8 1 1,3-10-1-16,0-5-3 0,9-25 2 16,0 1 1-16,12-22 0 15,-3 3 0-15,15-15 0 32,-3 4 0-32,9-4 2 0,-7 4-3 15,4 3 0-15,-3 3 1 16,0 8 0-16,-3 0 0 15,-4 13 0-15,-2 0 6 16,-3 10 4-16,-3-2 1 16,-9 11 3-16,0-3-3 15,-6 7 1-15,0-1-5 0,-9 4-2 16,3-2 0-16,-5-3 1 16,2-3-1-16,-3-4 0 15,3-4-8-15,0-10 0 16,3 0-12-16,12-16-6 15,0 3-13-15,12-11-6 16,-3 6 0 0,12-17 1-16,-3 6 15 15,3-10 7-15,-4 4 6 0,4 4 2 16,-3 4 6-16,3 9 1 16,-6 2 19-16,-3 16 11 15,0 0 6-15,-6 13 1 16,0-3 1-16,-6 14 0 15,0-5-8-15,0 7-5 0,0-2-11 16,0 3-3-16,0-4-3 16,0 1 1-16,0-5-6 15,6-3-3-15,-4-1 1 16,7-7 0-16,0 0-2 16,6-13 2-16,0 0-1 15,9-11-2-15,-6 3-4 0,9-14 0 16,-4 6 2-16,4-13 3 15,-3 5 2-15,0-3 1 16,-6 3-3-16,0 5 2 16,-4 5 3-16,-5 11 3 15,0 0 0-15,-3 14 0 16,0-1 3 0,-6 14 3-16,0-4-6 15,0 9-3-15,0-5-1 16,0 5 1-16,0-3-1 0,3 3-1 15,0-3 1-15,6-3-1 16,-3-2-29-16,6-5-13 16,-3-3-16-16,6-11-7 15,-3 0-44-15,5-20-33 16,-2 1 62-16</inkml:trace>
  <inkml:trace contextRef="#ctx0" brushRef="#br0" timeOffset="250560.7301">18192 12597 212 0,'-3'-13'79'0,"3"13"-42"0,-6 5-15 16,6-5 28 0,-6 8-17-16,0 0-4 15,-9 13-2-15,4-3 0 16,-10 25-14-16,3-9 3 0,-3 24 4 16,3-10-5-16,-3 10 0 15,3-8-3-15,1 9 0 16,2-9-6-16,6 0-4 15,0-7-1-15,6-4-1 0,0-7-3 16,6-8 0-16,0-3-16 0,3-10-5 16,0-3-17-16,3-16-6 15,-3 0-19-15,0-11-9 16,-3 3-41 0</inkml:trace>
  <inkml:trace contextRef="#ctx0" brushRef="#br0" timeOffset="250756.3058">17898 13028 300 0,'-21'-10'112'0,"21"10"-60"0,-12-6-32 15,12 4 32-15,0-1-17 16,0 0-3-16,0 1-12 16,0-1-2-16,3 0-11 15,0 1-4-15,6-4-2 0,0 4-1 16,8-9 0 0,-2 3 0-16,12-5 2 15,-3 2-6-15,6 1-1 16,-4-1-53-16,1 3-24 15,-3 3-79 1</inkml:trace>
  <inkml:trace contextRef="#ctx0" brushRef="#br0" timeOffset="251512.9307">18523 13205 136 0,'-3'-13'52'0,"3"13"-28"0,6-29 5 0,-3 24 25 16,-3-6-9-16,0 3-2 15,0-10-9-15,0 2-1 16,-6-5-19-16,-3 2 3 0,0 3 1 16,0 3-6-16,-3 10 1 0,0 1-6 15,-3 15-2-15,3-2-2 16,-3 15 0-16,0-5 0 15,4 14 1-15,-1-6-2 0,3 5-2 16,0-5 1-16,6-2-1 16,0-4 0-16,9-7 0 15,-3-2-3-15,15-17 2 0,-4 0-8 16,16-18-4-16,-6 3-4 16,9-17 0-16,0 6 2 15,-4-16 2-15,-5 5 8 16,0-5 2-16,-3 8 5 15,-6 11 1-15,-3 2 3 32,-6 19 3-32,-1 0-2 0,-5 20-2 15,0-1 2-15,-5 9 0 16,-1-4-3-16,0 7-3 16,3-4 0-16,3-1-1 15,0-3-16-15,9-4-4 16,-3-4-19-16,5-7-7 15,-2-1-34-15,9-10-53 16,-3 3 34-16</inkml:trace>
  <inkml:trace contextRef="#ctx0" brushRef="#br0" timeOffset="251944.4364">19088 12594 160 0,'3'-29'63'0,"-3"29"-34"0,-12-29-5 0,12 24 22 0,-6-6-8 15,0 3-2-15,-6-2-3 16,3 2 1-16,-8 10-18 16,2 1-3-16,-6 21 1 0,3-6-6 15,-6 25 0-15,3-9-4 16,1 29-1-16,2-7-3 16,-3 15-1-16,3-12 1 0,0 7 2 15,3-8-1-15,3 0-1 16,3-7-2-16,3-6 1 15,1-6-23-15,2-12-10 16,0-6-9-16,3-21-3 16,0 0 5-16,-3-19 2 15,0 3 16-15,-3-13 8 0,0 6 14 16,-3-7 6-16,3 7 35 16,0-1 18-16,0 3-7 15,0 5-3-15,3 0-25 0,3 5-9 16,0 3-7-16,6 3-2 15,0 0-6-15,15-1 1 32,-3 4 0-32,14-9 0 0,-2 3-31 15,9-13-12-15,-6 5-44 16,2-8-20-16,-2 3 13 16</inkml:trace>
  <inkml:trace contextRef="#ctx0" brushRef="#br0" timeOffset="252899.818">19213 12536 280 0,'-15'13'104'0,"15"-13"-56"0,-12 27-43 0,12-25 24 15,-6 17-9-15,0-3-2 16,-2 15-4-16,-1-4-1 16,0 26-7-16,0-6-4 0,-3 12 1 15,3-9-2 1,0 3 2-16,3-8-2 0,3 0-1 15,0-6-2-15,3-4-1 16,0-6-12-16,6-18-2 16,-3-1-10-16,3-15-3 15,0 2-3-15,0-13-2 16,0 3 12-16,-6-8 8 16,0 2 12-16,-3-2 4 0,0 3 18 15,-6 2 10-15,0 3 9 16,-3 2 6-16,3 3-12 15,3 3-5-15,0 0-13 16,9 5-6-16,0 0-5 16,3 0-3-16,0 0 1 15,6 2-1 1,0-2 0-16,9-2 0 16,-3 2 2-16,8-6 1 15,-2 4-1-15,6-6-2 16,-3 2 3-16,3-2 2 15,-7 3-15-15,1-5-6 16,-3 2 3-16,-3-8 3 0,-3 3 3 16,-3-1 5-16,-3 4 1 15,-6 2 1-15,0 0 0 0,-6 3 0 16,0 2 2-16,-9 6 3 16,3-1 7-16,-9 14 2 15,3-3-1-15,-3 11 2 16,0-3-2-16,6 6 0 15,0-3-7-15,9-1-4 0,1-4-4 16,7 2 1-16,1-2 1 16,9-4 0-16,-3-1 2 15,6-6 1-15,-3 0-28 16,6-6-12-16,-3 1-22 16,2-11-6-16,-2 3 0 31,0-9 0-31,-3 4-19 15,0-6-22-15,-3 3 43 16,-3-3 234 15,-3 8-77-31,0 3-19 16,-3 13-35-16,0-3-17 0,-3 11 5 16,0-3 5-16,0 5-18 15,0-2 3-15,0 0 0 0,0-3-6 0,0 1 1 16,0-4-6-16,3-2 1 15,0-3-3-15,3-5 0 16,0 0-6-16,5-5 1 16,-2 0 0-16,12-3 2 31,-6 0-1-31,3 0-1 0,-3 0-6 16,0 0-1-16,-3 0-2 15,0 3 3-15,-4 0-9 16,-2 2-6-16,0 0-13 15,-3 3-3-15,0 0-19 16,-3 8-6-16,0-2-53 16</inkml:trace>
  <inkml:trace contextRef="#ctx0" brushRef="#br0" timeOffset="253986.1607">11025 14036 164 0,'-6'-18'63'0,"6"18"-34"0,0-3-1 0,0 3 25 16,0 3-21-16,0-1-5 15,-3 22-12-15,0-5-5 16,-3 23-5-16,0-8-4 0,-3 22 2 0,0-8-2 16,-3 12 2-16,3-7-2 0,0-2-1 15,0-6 1-15,3-6-1 16,0-7-18-16,6-16-5 16,0-3-31-16,3-31-10 15,0 2-29 1</inkml:trace>
  <inkml:trace contextRef="#ctx0" brushRef="#br0" timeOffset="254117.836">10995 13962 212 0,'-9'-29'79'0,"9"29"-42"0,-3-5-39 16,3 2 14-16,0 3-8 16,0 0-3-16,6 3 0 15,-3-1 1-15,3 9-1 16,0-1-34-16,6 6-14 0,-3-2-39 15</inkml:trace>
  <inkml:trace contextRef="#ctx0" brushRef="#br0" timeOffset="254286.8082">11233 14309 172 0,'-24'-3'66'0,"24"3"-36"0,-30-5-18 0,27 2 21 15,0-2-17-15,0 0-4 16,0-6-7-16,1 3-2 15,-1-5-1-15,0 0-4 0,6-3 1 16,0 2 1-16,5-1 2 16,1-1-61 15</inkml:trace>
  <inkml:trace contextRef="#ctx0" brushRef="#br0" timeOffset="255221.4123">11257 14327 184 0,'-27'-2'68'0,"27"2"-36"0,-6-6-24 0,6 4 16 0,0-1-14 16,0 0-3-16,6-7-3 31,-3 2 0-31,9-16-2 0,-3 3-2 0,9-6 3 16,-3 4-4-16,5-1-2 15,-2 3 2-15,0 5 2 16,-3 0 0-16,0 8-1 16,-3 0 1-16,0 11 1 15,-3-1-1-15,-3 17 2 16,0-3 9-16,-3 10 7 0,-1-2-6 15,-7 5 0-15,2-5-1 16,-9 5 2-16,3-5-1 16,-9 0 0-16,3-3-5 15,-6-5 0-15,3-3-3 16,-6-5 0-16,4-3-3 16,2-10-2-16,3-1 1 0,6-7-1 15,0 0-3-15,15-19 2 16,0 6-1-16,9-9 0 15,-3 6 4-15,9 0 3 0,-4 5-7 16,4 1 0-16,-3 1-13 16,3 4-6-16,-3 2 7 31,3 8 3-31,-3 0 7 0,-1 5 2 16,-2 1-1-16,0 7 2 15,-3 0-1-15,0 17 0 16,-3-7 6-16,-3 15 2 15,-3-7-5-15,-3 12 0 16,0-6-1-16,-6 5 2 16,3-2-1-16,-3 5 2 0,0-5 0 15,0-3 1-15,0-3-5 16,0-2 1-16,0-3 0 16,3-13 2-16,0 0-3 15,0-13-2-15,3 0 2 16,3-14 0-16,0 3 1 15,9-13 0 1,-3 5-3-16,18-21 2 16,-3 8 1-16,8-2 0 15,-2 4 0-15,3-2 0 16,-6 8 2-16,-1 3 1 0,-2 4-4 16,-3 9-1-16,-3 3 3 15,-3 15 1-15,-3 0 0 16,-6 19-2-16,0-3 3 0,-6 11 0 15,0-6-1-15,-3 9-2 16,0-6 3-16,0 3 2 16,0-6-2-16,3 1 0 15,0-4-3-15,6 1-1 16,-3-3 1-16,6-5 0 16,0 0-33-1,-1-5-15-15,1-3-67 16</inkml:trace>
  <inkml:trace contextRef="#ctx0" brushRef="#br0" timeOffset="256006.6286">12010 14240 176 0,'0'21'66'0,"0"-21"-36"0,3 24-22 16,0-21 16-16,-3 2-12 16,0 0-4-16,3 6-8 15,0-3 0-15,0 5 0 16,-3-3-18-16,3 4-5 0,-3-4-62 31</inkml:trace>
  <inkml:trace contextRef="#ctx0" brushRef="#br0" timeOffset="256153.6435">11950 14123 228 0,'-26'-2'88'0,"26"2"-48"0,0-5-49 15,0 2 14-15,3 6-21 16,-1-3-6-16,7 2-71 0,0 1-29 16</inkml:trace>
  <inkml:trace contextRef="#ctx0" brushRef="#br0" timeOffset="256307.3619">12177 14163 132 0,'-12'5'52'0,"12"-5"-28"0,-3 6-30 15,3-6 6-15,0 0-56 16,0 0-23-16</inkml:trace>
  <inkml:trace contextRef="#ctx0" brushRef="#br0" timeOffset="257377.8125">12290 14195 148 0,'-3'-5'57'0,"3"5"-30"0,-3-6-14 0,3 4 17 16,0-1-15-16,0 0-6 15,0 1-1-15,0 2-1 16,0 0-3-16,0 0 2 0,-3 0 0 0,3 0-5 16,-3 0-2-16,3 0 0 15,-3 0 2-15,0 0 2 16,0 0 1-16,0 0-5 16,0 0 1-16,0 0 6 15,0 2 4-15,0-2 8 16,0 0 6-16,0 0 4 0,-3 0 3 15,0 0-1-15,0 3-1 16,3-3-16-16,0 3-6 16,0-1-6-16,6 1-2 15,0 0-1-15,0-1 0 16,0 1 2-16,6-3 2 16,-3 0-1-1,6-3-1-15,-3 1 1 16,6-1 1-16,-3 0-3 0,2 3 0 15,-2 0 3-15,-3 3 1 16,0 0-1-16,-6 10-2 16,0-3 3-16,-6 9 0 15,0-3-1-15,-6 8-2 16,0-6 1-16,-3 6 1 0,4-3-3 16,-1 6 0-16,0-6 1 15,0 0 2-15,0-3-3 16,3-2-2-16,3 0-1 15,3-3 3-15,0-2 2 16,6-6 2-16,-3-2-4 16,12-6 1-1,-3 1 0-15,11-6 2 16,-2 0-8-16,9-8-1 16,-6 3-29-16,12-11-14 15,-7 5 10-15,1-10 6 16,-3 5 11-16,-3-5 4 15,-3 3 9-15,-4-1 6 0,-2 4 5 16,0-1 4-16,-3 5 15 16,-3 3 10-16,-3 3-1 0,-3 5 3 15,0 0-9-15,-3 6-4 16,0-1-5-16,-6 11 1 16,0-3 1-16,-3 14-1 15,0-3-1-15,-6 5-1 16,3-5-5-16,0 5-3 0,4-3-2 15,2 1-3-15,3-3 1 16,6-3 1-16,0-2-1 16,8-4-1-16,-2-1-2 15,3-6-1-15,-3 0-9 16,6-8-5-16,-3 3-18 16,3-11-5-1,0 2 8-15,0-9 6 16,-3 1 15-16,-1-4 7 15,-2 5 3-15,-3 5 3 16,0 3 23-16,-6 10 11 16,0 0-1-16,-3 19 2 0,0-2-15 15,-3 7-3-15,3-3-11 16,0 6-5-16,3-3-2 16,6 3-1-16,-3-5 0 0,6-1 0 15,0-2-31-15,9-3-14 16,0-2-90-1,3-6-57-15,-3 0 82 16</inkml:trace>
  <inkml:trace contextRef="#ctx0" brushRef="#br0" timeOffset="258244.2744">13078 13864 148 0,'0'-18'57'0,"0"18"-30"0,0-14-1 15,0 12 23-15,0 2-11 0,0 0-2 16,-3 10-15 0,0-2-3-16,1 19-10 0,-1-6 4 0,-3 32 1 15,0-8 9-15,-6 18 4 16,3-12-10-16,0 7-4 0,3-8-7 16,3 3-4-16,0-8-3 15,6-5 1 1,0-6 1-16,3-10 0 0,0-6 2 15,3-15 1-15,0 0-8 16,3-19-2-16,-1 3-7 31,-2-14-2-31,0 3 9 0,-9-10 3 16,0 5 4-16,-12 2 2 16,1 4 5-16,-19 7 4 15,6 2 5-15,-12 9 4 16,6 2-4-16,1 3 1 15,5 0-12-15,6 3-3 16,3 0-4-16,18 2 0 0,0 0 2 16,18-5 0-16,-3 0 0 15,9-5 2-15,-7 0-3 16,13-3 0-16,-6 3-12 16,12-3-7-16,-7 0-5 0,7-3 0 15,-6 3 12-15,3 3 4 31,-10 0 7-31,-2 2 3 16,-3 3-2-16,-6 8-2 16,-3 0 2-16,-3 8 0 0,-3-3 3 15,-3 5 1-15,0-2-1 16,-3 5-2-16,0-2 1 16,0 2-1-16,0-2 0 15,6-6 0-15,-3-3-31 0,5-7-14 16,-2 0-76-1</inkml:trace>
  <inkml:trace contextRef="#ctx0" brushRef="#br0" timeOffset="258397.3447">13326 13999 252 0,'-21'5'93'0,"21"-5"-50"0,-6 0-52 15,6 0 12-15,3 0-4 0,0 0 0 16,6-2-19-16,-3 2-9 15,5 0-69-15,1 0-31 16</inkml:trace>
  <inkml:trace contextRef="#ctx0" brushRef="#br0" timeOffset="259145.1037">13498 14250 228 0,'-9'0'88'0,"9"0"-48"0,0-10-31 16,0 7 19-16,3-5-16 0,0 3-5 16,6-8-6-16,-3 2-2 15,9-5 1-15,-3 3 2 0,6 0 1 16,-3 2-4-16,2 1 1 16,-2 2 2-16,0 8 1 15,0 0-1-15,-3 8-2 16,-3 0 3-1,-6 10 0-15,0-2-1 16,-6 3 1-16,0-4 7 16,-9 1 5-16,0 0 2 15,-6-3-1-15,3-2-6 16,-2 0-2-16,2-3-4 0,0-3-3 16,3-3 0-16,0-7-1 15,3 3 0-15,3-14 0 16,0 2-14-16,6-15-3 0,0 5-2 15,9-2 1 1,0 5 3-16,12-3 4 0,-3 6 5 16,5-1 1-16,-2 3 3 15,3 6 1-15,-3-1 1 16,0 6 0-16,-3 2 4 0,-3 6 5 16,-4-1 6-16,-2 14 3 15,-3-3-7-15,-6 19-4 16,0-5 4-16,-6 4 5 15,0-4-8-15,-3 2-2 16,1-5 0-16,2-3 1 31,0-3-3-31,3-7-3 0,3 0 0 16,6-11-1-16,-3 0 0 16,9-11 0-16,-4 3 0 15,7-16 0-15,-3 3-3 16,6-8 2-16,-3 3 1 0,0-1 0 15,-3 3-3-15,0 3 2 16,-3 3 1-16,0 4 2 0,-1 1-1 16,-2 10-1-16,0 1 1 15,-3 12 1-15,0 1-1 16,0 13 2-16,-3-3-2 16,0 8 2-16,0-5-4 15,0 2 0-15,0-4 1 31,0 1 0-31,0-1-44 0,0-4-20 16,0-2-72 0</inkml:trace>
  <inkml:trace contextRef="#ctx0" brushRef="#br0" timeOffset="259888.7138">14213 14288 340 0,'-18'2'126'0,"18"-2"-68"0,-3-2-65 0,3-1 19 15,3 3-46-15,0 0-14 16,3-3-88-16,0 3-38 16</inkml:trace>
  <inkml:trace contextRef="#ctx0" brushRef="#br0" timeOffset="260051.5948">14269 14380 336 0,'-12'5'126'0,"12"-5"-68"0,0 0-65 0,0 0 21 32,3 0-13-32,-3 0-1 0,6-2-64 15,0-1-27-15,6 0-36 16,-3 1-14-16</inkml:trace>
  <inkml:trace contextRef="#ctx0" brushRef="#br0" timeOffset="261171.1595">14701 13708 236 0,'3'-5'88'0,"-3"5"-48"0,12-13-36 0,-9 10 19 16,5 3-2-16,-2 0 2 31,12 8 1-31,-3 0 0 16,0 18-13-16,0-5 4 0,-6 19 3 15,-3-8-8-15,-9 21-3 16,0-8 4-16,-9 21 3 0,3-5-7 15,-6 5-2-15,3-11 8 16,0 6 3-16,0-10-7 16,3-6-5-16,1-6-6 0,5-15-1 15,0-3-1-15,12-18 3 16,-4 0-2-16,22-19 1 16,-6 2-7-16,15-20-4 15,-6 5 4-15,2-8 5 16,-2 5 1-16,-6 6 1 15,-3 4 2-15,-3 15 2 0,-4 1-1 16,-8 19 2-16,0 1 2 16,-9 7 4-16,3-3-2 15,-3 9 1-15,0-3-7 16,3 2-1-16,0-5 0 16,3 3 2-16,0-5-14 0,6-3-7 31,0-3-15-31,3-8-3 15,-3-2-8-15,6-9-1 16,0 1 9-16,3-11 7 0,-3 3 18 16,0-8 7-16,-1 2 4 15,-2-5 1-15,-3 3 19 16,-3 0 12-16,0 5 7 16,-6 3 4-16,0 2-8 0,-3 9-3 15,0-1-11-15,-6 11-2 16,3 0-7-16,-3 8 1 15,0-3-1-15,3 8 3 16,1-2-9-16,2-1-6 16,0-2 1-16,3 0-1 15,0-3 1 1,6-5 2-16,-1 0-3 16,7-13 0-16,-3 0-15 15,15-9-4-15,-6 1 1 16,6-16 1-16,-3 5 8 15,-1-10 6-15,-2 5 3 0,-3 2 3 16,-3 3 3-16,-6 6 4 16,-3 2 7-16,-3 13 4 15,0 1-6-15,-3 18-1 16,0-3-7-16,0 5-2 0,0-2-2 16,3 5-2-16,0-5 1 15,3 6 1-15,-3-7-1 16,6 1-1-16,0-3-4 15,6-2-2-15,-3-3-26 0,9-8-11 16,-6 0-22-16,5-16-10 16,-2 3-52-1</inkml:trace>
  <inkml:trace contextRef="#ctx0" brushRef="#br0" timeOffset="261392.5952">15561 13756 260 0,'3'-19'96'0,"-3"19"-52"0,-3 3-29 16,3-3 26-16,0 10-11 16,0-2 0-16,-6 19-6 15,0-6-3-15,-3 19-11 16,0-9 2-16,0 25 4 0,0-8-10 0,-3 12-4 16,0-9 1-16,4 2 0 15,-1-8-4-15,6-6-1 0,0-4-39 16,6-9-17-16,-3-2-33 15,9-16-11-15,-3 0-11 16</inkml:trace>
  <inkml:trace contextRef="#ctx0" brushRef="#br0" timeOffset="261909.7783">15829 13809 256 0,'-3'-22'96'0,"3"22"-52"0,12-26-40 0,-9 21 19 16,0-9-7-16,-3 4 1 0,-3-3 4 15,3 2 1-15,-3 0-11 16,0 1 7-16,0 2 2 0,0 3-4 16,-3 5 1-16,0 0-6 15,-6 21-1-15,3-3-2 16,-6 22 2-16,3-6-7 0,-3 25-4 15,3-12 0-15,-5 22 2 16,2-11 0-16,3 11 2 16,0-11-2-16,0 0-1 15,3-7 1-15,3-4 1 0,0-4-17 16,0-14-6-16,3-3-30 16,3-18-10-16,0 0 5 31,-9-18 4-31,3-1 21 0,-6-15 11 15,4 4 12-15,-4-12 5 16,3 5 31-16,0-3 14 16,3 6 3-16,3-1 0 15,0 6-16-15,12 0-7 16,-3 2-7-16,12 3-2 16,-4 3-5-16,10 3 0 0,-3-1-5 15,3 0 0-15,-3 4-1 16,3-1-2-16,-7 0-15 15,1 2-5-15,-3 1-72 16,-6 2-29-16,-3 1-2 16</inkml:trace>
  <inkml:trace contextRef="#ctx0" brushRef="#br0" timeOffset="262873.1469">15998 14290 296 0,'-23'-2'112'0,"23"2"-60"0,-6-3-54 16,6 0 22-16,0 1-10 0,0 2 0 15,3-3-6-15,-3 3-3 16,9 0 0-16,-3 0-1 0,14-3 0 16,-2 1-20-16,12-4-9 15,-6 1-38-15,9-3-15 16,-7 0-23-16</inkml:trace>
  <inkml:trace contextRef="#ctx0" brushRef="#br0" timeOffset="263773.9019">16743 13859 220 0,'-9'-19'82'0,"9"19"-44"0,-6-31-29 0,6 25 19 16,-3-10-10-16,0 3 0 16,0-8-2-16,0 3-1 0,-3-1-7 15,3 3 6-15,-3 6 5 0,0 2-4 16,-3 18 0-16,0-2-7 16,-3 24-3-16,3-6 2 0,-3 27 0 15,3-8-3-15,-2 21-3 16,-1-10 0-16,0 13 1 31,3-14-1-31,0 4 2 0,3-12 2 16,3 1 2-16,0-9-6 15,3-7-2-15,0-3-11 16,0-15-3-16,0-4-3 16,0-13 1-16,0 1 9 15,-6-14 4-15,0 3 4 16,-12-8 2-16,3 2 5 0,-6-2 6 15,4 2 8-15,-1 3 7 16,3 1-9-16,3 1-1 16,0 4-12-16,9 2-4 15,0 3-2-15,18-1 0 16,-3 1 0-16,12 0 0 16,-3-1 0-16,5-2 0 0,-2 1 0 15,3-7 0-15,-3 4-18 16,3-4-8-16,-7 4 0 15,4-1 3-15,-6 3 11 0,0 0 6 16,-3 0 7-16,-3 3 2 16,-3 3-1-16,-3 7-2 31,0 0 16-31,-6 8 6 16,0-2-2-16,0 13-1 0,0-3-5 15,-3 8 1-15,0-5-8 16,3 5-2-16,0-5-3 15,0 0 1-15,0-6-4 16,6-2 0-16,-3-3-4 16,5-8-1-16,-2-2-15 0,9-8-4 15,-3 0-3-15,6-14 2 16,0 3 8-16,0-10 4 16,0 5 5-16,-1-6 6 15,-2 6 2-15,-3 0 3 16,-3 2 19-16,0 9 10 15,-3-1-4 1,-3 11-3-16,0 0-6 16,-3 13-1-16,0-2-7 15,-3 10-4-15,0-2-3 0,3 2-3 16,0-5 1-16,3 2 1 16,0-2-3-16,3 0-2 15,-3-3-12-15,6-5-5 16,-3 0-16-16,6-11-5 15,-3 1-16-15,6-12-6 0,-4 1-8 16,1-11-4-16,0 3-11 16</inkml:trace>
  <inkml:trace contextRef="#ctx0" brushRef="#br0" timeOffset="264028.207">17180 13774 224 0,'9'-32'85'0,"-9"32"-46"0,3-34-10 0,-3 29 28 16,0 5-5-16,0 0 1 15,0 5-18-15,0 0-9 16,-3 24-15-16,0-5 1 0,-3 16 2 16,0-6-5-16,0 22-3 31,0-11 3-31,-3 13 2 0,3-5-6 16,0-3-1-16,1-7-2 15,2-4-2-15,0-4-13 16,3-9-4-16,0-2-26 0,3-13-11 15,0-3-22-15,5-19-10 16,-2 3-44 0</inkml:trace>
  <inkml:trace contextRef="#ctx0" brushRef="#br0" timeOffset="264260.2098">17374 13753 220 0,'9'-29'82'0,"-9"29"-44"0,3-24 0 16,0 19 34-16,-3 2-15 15,0 1-5 1,-3 12-22-16,3-2-6 16,-6 21-14-16,0-5 0 0,-6 21 1 15,0-8-4-15,-9 21 1 16,3-10-3-16,-3 13 2 16,3-8-4-16,1 5-2 15,2-8-7-15,6 3-1 16,3-8-41-16,12-8-18 0,0-5-59 15,9-22-23-15,-3 1 34 16</inkml:trace>
  <inkml:trace contextRef="#ctx0" brushRef="#br0" timeOffset="264793.6561">17582 13859 396 0,'-18'-3'148'0,"18"3"-80"0,-3 3-62 32,3-3 33-32,0-3-23 15,0 3-4-15,0 0-9 16,0 0-3-16,3-2 0 0,0 2 0 0,3-3 0 16,0 0 0-16,0 1 2 15,0 2-1-15,0 0-1 16,0 0 1-16,0 0 1 15,0 0-3-15,-3 0 0 16,0 0 1-16,0 0 2 16,0 0-1-16,-3 0-1 0,0 0 1 15,3 2-1-15,-3-2 0 0,0 3 2 16,0-3-3-16,0 3 0 16,0-1 1-16,0 4 2 15,0-4-1-15,0 3-1 16,0 1-2-16,0-1 1 31,0 0 1-31,-3 3 2 0,0-2 1 16,0 4 3-16,0-2-3 15,0 8-2-15,0-3 2 16,-3 11 0-16,0-3-1 16,-3 11-2-16,3-3-2 15,-3 11 1-15,0-6 1 16,0 6 0-16,3-8-11 0,0 7-5 15,0-7-41-15,3 10-15 16,0-7-71 0,6 4-59-16,0-7 75 15</inkml:trace>
  <inkml:trace contextRef="#ctx0" brushRef="#br0" timeOffset="264960.0556">17683 14711 432 0,'-12'2'162'0,"12"-2"-88"0,-3 0-77 0,3 0 29 16,-3 0-18-16,0 0-2 16,0 0-6-16,0 0-3 31,3-2 2-31,0 2-27 0,3-3-8 0,0 1-50 16,6-4-23-16,-3 4-41 15</inkml:trace>
  <inkml:trace contextRef="#ctx0" brushRef="#br0" timeOffset="266668.9089">13105 15290 176 0,'-12'3'66'0,"12"-3"-36"0,0 3-13 16,0-3 20-16,3 0-8 15,-3 0-2-15,6 0-4 16,3 0-3-16,-3-3-10 16,0 3 0-16,6-3 3 0,6-5-5 15,-6 0 0-15,0 0-4 0,6-7-3 16,-7 1 0-16,4-4 1 0,-3 2-1 15,3-3 2-15,3-10-2 16,-9 13-1-16,-3 3 3 16,-3 0 2-16,-3 2-4 15,-6 1-1-15,3 2 0 16,-9 5 2-16,-9 3-1 0,6 6-1 16,0-1-2-16,-2 8 1 15,-13 14 1-15,12-6 2 16,3-3-3-16,0 17 0 15,3-6 1-15,-6 16 2 16,3-6 1-16,1 6 1 31,2-8 4-31,3 6 3 0,0-9-6 16,6-2-1-16,6 10-4 16,0-13-1-16,0-5 1 15,3-8 2-15,0-3-1 16,6-10 2-16,-3 0-2 15,5-11 2-15,7-6-2 16,-3 4-1-16,-3-1-39 0,0 1-19 16,0 2-80-1</inkml:trace>
  <inkml:trace contextRef="#ctx0" brushRef="#br0" timeOffset="268109.9916">13489 15282 172 0,'0'-21'66'0,"0"21"-36"0,-3-24-20 0,3 19 17 16,0-6-2-16,0 4 0 15,-3-1-1-15,3 0 2 16,-3 5-14 0,0 0-2-16,0 11-3 0,0 0 1 15,-6 16 0-15,3-3-2 16,-5 14 1-16,2-4 2 0,-3 4 2 15,3-6-5-15,0 0-2 16,3-5-4-16,3-3-1 16,0-3 1-16,9-4 0 15,0-4 0-15,3-12 0 0,0-1 0 16,6-16 2 0,-3 4-3-16,5-22 0 0,-2 7-6 15,12-9-3-15,-6 4 3 16,0-2 4-16,-3 8 2 15,-7 8 1-15,-2 5 0 16,-12 14 2 0,3-1 1-16,-6 21 1 15,1-2 4-15,-4 13 3 16,3-2-4-16,0 2-2 16,0-5-5-16,3 2 0 15,0-2 0-15,9-5 2 16,-3-4-12-16,18-9-6 15,-4-1-16-15,13-18-5 0,-3 0 4 16,6-14 3-16,-6 6 8 16,-1-11 3-16,-5 6 12 0,0-9 3 15,-3 6 6 1,-6 5 3-16,0 3 29 0,-6 8 14 16,0 2-9-16,-9 9-2 15,0-1-11-15,-6 16-4 0,0-2-4 16,-3 7-1-16,0-2-9 15,3 8-3-15,0-3-3 16,6 6 1-16,3-6-4 16,9-3-2-16,-3-2 2 15,9-8 2-15,-3 0-5 16,6-10 1 0,-4 2 3-16,7-8 2 15,-3 2 0-15,3 1 1 16,-3 0-2-16,-6 7-1 15,0-2 1-15,-9 11 1 16,-3 0 1-16,-6 10 1 16,0-3 6-16,-6 3 6 15,3-2-6-15,-6-1-1 0,3-2-5 16,-3 3-3-16,3-3-3 16,3-3-1-16,0-2-23 0,9-9-10 15,0 1-25 1,9-11-12-16,-3 0-60 15</inkml:trace>
  <inkml:trace contextRef="#ctx0" brushRef="#br0" timeOffset="268309.7621">14141 15190 244 0,'-9'16'90'0,"9"-16"-48"0,-12 34-29 16,12-29 24-16,-6 9-15 15,3-4-4-15,-6 17-9 31,3-1-4-31,-2 3-2 0,2-5-3 0,0-3 1 16,0-2-4-16,3-3 2 16,0-3-28-16,3-13-10 15,0 0-30-15,3-24-9 16,0 3-15 0</inkml:trace>
  <inkml:trace contextRef="#ctx0" brushRef="#br0" timeOffset="268988.5103">14064 15057 240 0,'-3'-29'90'0,"3"29"-48"0,0 0-40 15,0 0 19-15,3 3-11 16,-3 0-3-16,6 7-4 0,-3 1 0 16,6 2-2-16,-1-2-3 0,4 4 1 15,0 1 1-15,3 3 2 32,-3-3-3-32,6 0-2 15,-3-3-1-15,0 0 3 0,-3-2-2 16,2-1 1-1,1-2 2-15,0-3 2 0,3 1-3 16,-3-6 0-16,-3 0 1 16,0-6 2-16,0 1-1 15,-3-3 2-15,0 3-2 0,-3 0 2 16,-3-1 4-16,-3 4 6 16,0-1-3-16,-6 8 2 15,0 1-1-15,-3 7 3 16,0-3 2-16,0 17 2 15,3-3-4-15,-3 13 2 16,3-8-9-16,3 0-4 0,0-3 0 16,0-4 0-16,3-4-4 15,3-5 1-15,0-2-7 16,9-14 0-16,-3 1-24 16,9-19-9-16,0 2 3 0,2-7 2 15,-2 4 15-15,6-9 10 31,-6 4 4-31,3-2 4 16,-3 5 3-16,-3 3 2 0,-4 5 10 16,-2 8 6-1,0 3 1-15,-6 16 3 0,0-4-7 16,-3 20-1-16,0-3-5 16,-6 13 1-16,0-5 7 15,-3-3 3-15,3-6-4 0,3-1-2 16,0-4-9-16,3-7-4 15,0-1-1-15,9-26-1 16,0 3 0-16,6-11 0 16,0 6 0-16,6-3 0 15,-3 2 0-15,3 6 0 32,-4 0 0-32,1 7 0 0,-3 1 0 15,3 8 2-15,-3-1-61 16,0 12-26-16,-3-4-57 15</inkml:trace>
  <inkml:trace contextRef="#ctx0" brushRef="#br0" timeOffset="270790.2334">15391 14798 244 0,'-9'-10'93'0,"9"10"-50"0,-3 2-24 0,3-2 26 15,-3 8-17-15,0 0-5 16,-9 21-3-16,4-2 1 0,-13 23-11 15,0-8-1-15,-3 32 1 16,6-10 3-16,-6 15 2 0,4-13-6 16,2 3-3-16,3-13-6 15,3-9 0-15,3-4 0 32,6-14 0-32,0-3-9 0,9-23-2 15,0 0-5-15,9-27-1 16,-3 3 3-16,-3-19 1 15,0 5 8-15,-9-2 4 16,0 6 2-16,-9 2 2 16,3 5 11-16,-6 8 6 15,3 0 5-15,-3 8 4 0,3 0-13 16,3 5-7-16,0 1-8 16,12 2-1-16,0 0 0 15,24-3 0-15,-3 1 0 0,11-6 0 16,-5 2-7-1,9-7-3-15,-10 3-10 0,10-12-2 32,-6 4-11-32,3-17-2 0,-7 6 8 15,1-10 3-15,-6 4 15 16,-6-4 5-16,-4 7 9 16,-8 3 7-16,0 5 16 15,-15 8 7-15,3 3-10 16,-8 15-4-16,2 1-8 15,-6 26-3-15,3-5-4 0,-6 26 1 16,3-7-2-16,0 20 2 16,0-7-4-16,0 7-2 15,3-7-3-15,4-1 1 16,-1-4 1-16,9-12 0 16,0-4-18-16,3-14-8 15,0-3-4-15,6-18 0 0,-4 0 6 16,7-23 2-16,-3 1 13 15,3 1 7-15,-3 3 4 16,0 4 2-16,-3 1 9 0,0 5 3 16,-3 3 4-1,0 13 2-15,0-3 1 0,0 11 1 32,0-3-13-32,0 6-7 0,0-3-2 15,9 0-2-15,-3-3 2 16,6-3 1-16,-4-2-4 15,7-5-1-15,-3 0 1 16,3-9 2-16,-3 4-9 16,3-12-2-16,-3 1-11 15,0-8-4-15,-4 3-2 0,4-6-1 16,0 3 13-16,-3-6 7 16,-3 3 2-16,0 3 5 15,-3 3 2-15,-3 4 2 16,0 1 10-16,-6 8 3 15,3 2 4-15,-6 11 2 16,0-3-3 0,-3 14-2-16,3-3 2 15,-3 13 2-15,3-3-9 16,0 1-2-16,0-3-6 16,3-1-1-16,0-4-3 0,6 0-3 15,-3-4 2 1,6-7 0-16,0 0-15 0,3-13-4 15,0 0-14-15,3-14-4 0,0 3-9 16,0-13-3-16,-3 3 19 16,0-3 8-16,0 2 14 15,-3 1 8-15,0 7 25 16,-3 3 12-16,-1 3 1 16,-2 5 3-16,0 3-13 15,0 7-5-15,0-2-6 0,-2 8 0 16,2 0-9-16,0 6-4 15,0-1-2-15,0 3 1 16,0-3-3-16,2 5 0 16,-2-4-17-16,3-6-5 15,0 0-18-15,6-8-6 32,-3 0-4-32,3-11-1 0,0 0 13 15,3-4 9-15,-3-1 17 16,0 0 10-16,0 3 14 15,0-1 8-15,-3 4 14 0,0 4 9 16,0 1-2 0,0 10-2-16,-3 1-4 0,0 10-1 15,0-3-10-15,-6 16-1 0,3-3-2 16,-3 3 2-16,0-2-10 16,0-3-2-16,0-6-6 15,3-2-3-15,0-3-3 16,6-15 1-16,-3-1-10 15,11-15-3-15,-2 2-11 16,9-13-4 0,-3 5 7-16,6-8 3 15,-6 3 11-15,3 0 4 16,-4 5 4-16,-2 5 0 16,0 4 11-16,-6 9 7 15,0 1 2-15,-3 18 0 16,-3-2-4-16,0 21-2 15,0-3-11-15,-3 10-1 0,0-7-13 16,0 5-5-16,0-5-78 16,0 0-35-16,0-6-5 15</inkml:trace>
  <inkml:trace contextRef="#ctx0" brushRef="#br0" timeOffset="271391.5456">16725 15454 264 0,'3'-2'99'0,"-3"2"-54"0,21-11-42 0,-18 8 23 15,11-10-15-15,-2 3-3 32,12-14-3-32,-3 5 1 0,6-12-3 15,-3 4-2-15,-1-7 0 0,-2 7-1 16,0-5 2-16,-3 3-1 16,-6 0 2-16,-3 3 0 15,-6 10 1-15,0 0 9 16,-12 13 3-16,0 1 4 15,-15 10 0-15,3 0-3 0,-3 23 2 16,4-4-4-16,-1 18 1 16,3-8-9-16,6 8-2 15,0-11-3-15,9 1-2 16,0-6-2-16,12-3 1 16,0-5-6-16,9-5 0 15,0-3-19-15,8-13-6 0,-2 0-21 16,6-26-8-16,-6 2-19 0,6-21-5 15,-7 6-14 1</inkml:trace>
  <inkml:trace contextRef="#ctx0" brushRef="#br0" timeOffset="271560.2994">17228 15020 272 0,'-3'24'101'0,"3"-24"-54"0,-15 50-28 0,15-42 26 0,-3 14-17 15,3-4-5-15,0 14-6 16,0-6-1-16,3 11-8 15,0-5-5-15,9 10 0 0,0-10 0 16,6 3 1-16,-4-6-24 16,7-5-9-16,-3-3-30 15,3-13-10-15,-3 0-63 16</inkml:trace>
  <inkml:trace contextRef="#ctx0" brushRef="#br0" timeOffset="271775.796">17499 15039 260 0,'-9'-13'99'0,"9"13"-54"0,-12 0-20 16,12 0 33-16,-12 8-16 15,3-3-3-15,-15 13-15 0,6-2-2 16,-14 19-13-16,2-6 1 0,-6 16 3 16,6-6-9-16,1 9-2 15,2-3-2-15,3-3 0 16,3-7-11-16,3-1-3 15,3-5-39-15,6-5-18 0,3-5-87 16</inkml:trace>
  <inkml:trace contextRef="#ctx0" brushRef="#br0" timeOffset="272191.6452">17704 15100 280 0,'-12'13'107'0,"12"-13"-58"0,-6 26-46 0,6-23 21 16,-6 21-10-16,0-3 0 0,-6 29-6 16,0-7 0-16,-5 25-5 15,2-9-2-15,-3 25 2 0,3-10-2 16,0 3-1-16,3-11 1 15,-3-2-1-15,3-11-22 16,3-14-10 0,1-4-28-16,5-22-12 15,0-2-15 1,3-43-28-16,0 3 41 16</inkml:trace>
  <inkml:trace contextRef="#ctx0" brushRef="#br0" timeOffset="272744.0393">17695 15214 236 0,'30'-56'88'0,"-30"56"-48"0,27-13-31 0,-21 10 19 0,3 3-1 16,-4 0 1-16,7 5-7 16,-3-2-2-16,3 8-11 15,-3-3 6-15,3 5 3 0,-3-3-5 0,0 12-2 16,-3-4-3-16,-6 9-2 16,0-4-3-16,-6 12-2 15,0-9 1-15,-12 1 1 0,3-4 1 16,-9-4 3-16,4-3-14 15,-1-8-5-15,3 0 2 16,6-6 2-16,0-2 5 16,12-5 4-16,0 0-1 15,15-8-2-15,-3 2-1 32,12-5 3-32,-3 0 0 0,2-2 1 15,-5 2 2-15,9 0 1 16,-3 3-4-16,9-8 1 15,-7 5 2-15,4-3 1 16,-3 3-1-16,0-2 1 16,-6 2 0-16,-4 0 3 15,-2 3-3-15,-9 0-2 0,0 2 0 16,-15 6 1-16,0-1 8 16,-6 6 5-16,4 0-1 15,-7 14 2-15,3-4-5 16,0 17-1-16,3-4-2 0,0 9 0 15,3-5-2 1,3 7 1 0,0-7-4-16,6 4-2 15,0-4 0-15,9-6 1 0,0-3-3 16,9-4 0-16,0-4-6 16,6-7 0-16,-4 0-32 15,7-11-12-15,-3 2-34 16,3-10-11-16,-6 3-35 15</inkml:trace>
  <inkml:trace contextRef="#ctx0" brushRef="#br0" timeOffset="273160.8042">18424 15092 224 0,'12'-8'85'0,"-12"8"-46"0,12-11-8 15,-9 9 29-15,-3-1-10 16,0 0-3-16,-6 3-13 16,3 0-4-16,-6 8-17 15,0-2 1-15,-9 9 2 0,4-1-6 0,-1 17-1 16,0-4-5-16,-3 13-1 16,3-6 1-16,3 6 2 15,0-3-3-15,6 0-2 16,3-5-3-16,6-6-1 15,-3-5-16-15,12-8-7 16,-3-2-29 0,15-14-12-16,-6 1-91 15</inkml:trace>
  <inkml:trace contextRef="#ctx0" brushRef="#br0" timeOffset="274092.7503">18790 14663 252 0,'-2'6'96'0,"2"-6"-52"0,-9 15-27 16,9-12 25-16,-6 8-7 15,3-3 0-15,-6 15-14 0,3-4-3 16,-3 29-10-16,0-9-1 0,-3 19 0 16,0-7 3-1,0 12 1-15,3-7-5 0,0 5-2 16,3-11-2-16,3-3 1 0,0-4-4 16,6-11 0-16,0-3-8 15,3-16-4-15,0-3 0 16,0-20 0-16,0 2 1 15,0-11 0-15,0 1 4 32,-6-3 5-32,0 5 2 0,-9-3 3 15,3 3 1-15,-12 3 1 16,3 3 11-16,-5 2 5 16,2 2 1-16,0 4-1 15,3-1-8-15,6 6-5 16,0-1-7-16,12 4 0 15,-3-1 0-15,12 0 0 0,-3 1-3 16,9-4 2-16,-3 1-1 16,9-8 0-16,-4-1 4 15,13-4 1-15,-3 2-4 16,3-5-1-16,-7 2-6 0,1 0 0 16,-3 1 4-1,-6 2 2 1,-3 0 4-16,-3 3 1 0,-3-1-1 15,-6 6-2-15,0 0 1 16,-12 3-1-16,3 0 4 16,-6 5 2-16,3 0 2 15,-3 5 2-15,0-3-3 16,3 9 1-16,0-3-3 16,6 8 0-16,0-6-6 0,9 6 1 15,-3-3 0-15,12 6 2 16,-3-6-3-16,9-3 0 15,-3-2-1-15,8-5 0 16,-5-3 2-16,3-8 2 16,-3 0-1-16,3-6 2 15,-6 1-18-15,5-11-6 0,-5 0-15 16,3-10-4-16,-3 2-23 16,6-8-8-16,-3 3-63 15</inkml:trace>
  <inkml:trace contextRef="#ctx0" brushRef="#br0" timeOffset="274793.6671">19529 14547 240 0,'-6'8'90'0,"6"-8"-48"0,-3 29-18 0,3-27 27 15,0 20-17-15,0-4-7 16,-6 27-5-16,0-10 0 16,-6 28-12-16,3-10 8 0,-9 18 4 15,3-10-7 1,-3 8-1-16,4-11-8 15,-1 3-2-15,3-11 0 16,0-7 0-16,3-6-5 0,3-19-1 16,0 1-4-16,6-24 1 15,0 2 1-15,0-21-1 16,0 6 1-16,-3-9 0 16,0 3 3-16,-6 3 0 0,0 3 3 15,-9 7 3-15,3 0 0 16,-5 17 2-16,2-1 2 15,-3 16 2-15,3-2 3 16,0 12 2-16,3-4-5 16,3 5-1-16,0-1-6 15,7 1-1-15,-1-5-1 0,6-1-2 16,0-5-2-16,11-2 1 16,-2-3 1-16,24-11 0 15,-6 0-25-15,15-13-10 16,-7 0-26-16,7-10-12 15,-6 2-8-15,2-5 0 32,-5 2 43-32,0 6 20 0,-3 2 51 15,-7 6 21-15,-2 2 18 16,-6 3 5-16,-3 0-17 16,-6 3-9-16,0 0-23 0,0-1-7 15,-3 1-13-15,3-3-5 16,0 0-5-16,3-3 1 15,-3 3-30-15,0-2-14 0,0-1-65 16,3-2-27-16,-3 2-4 16</inkml:trace>
  <inkml:trace contextRef="#ctx0" brushRef="#br0" timeOffset="323020.2845">7203 3048 360 0,'68'16'0'0,"7"45"0"15,-52-27 2-15,1 22 8 16,-3 15 5-16,-6 16 8 15,-9 11 3-15,-6 0-13 16,-6 8 12-16,-12 3 7 0,-9-4 6 0,-14-4 2 16,-19-6-9-16,-2-5-4 15,-4-13-4-15,-14-16-3 16,-16-16-8-16,1-14-5 16,-18-12-4-16,-6-16-3 15,12-14-10-15,9-7-4 16,11-4-17-1,16-1-8-15,17-4-23 16,13-2-9-16,17-5-79 16</inkml:trace>
  <inkml:trace contextRef="#ctx0" brushRef="#br0" timeOffset="323776.5174">6345 4352 192 0,'-41'11'74'0,"26"-14"-40"0,-9 1-13 0,12-4 22 15,-3-7-12-15,-11 0-4 16,-10-3 2-16,-6-8 2 16,-5-2-17-16,2-9-1 0,3-10-2 15,6-13-4-15,7 0-2 0,5-8-2 16,6-6-3-16,12-12-2 15,9 2 1-15,21 0-1 0,21 2-2 16,8 6 3-16,10 3 0 16,23 2 1-16,12 3 0 15,-9 8 0-15,10 13 0 32,2 5 2-32,-9 11 1 0,-11 2-1 15,-13 17-2-15,-3-1 1 16,-11 9 1-16,-9 4-19 15,-10 9-8-15,-2 5-58 16,0 5-23-16,-9-5-6 16</inkml:trace>
  <inkml:trace contextRef="#ctx0" brushRef="#br0" timeOffset="324840.0308">7855 3249 204 0,'-21'-37'77'0,"21"37"-42"0,-21-42-12 16,18 34 24-16,-6-5-7 15,-6-3 2-15,3 8-15 32,0 10-5-32,3 20-12 0,3 15-6 0,3 10-3 15,3 17-1-15,0 15 2 16,0 6-1-16,0-1 2 15,0-4 2-15,3-9 2 16,0 1-3-16,0-9-1 16,3-10-1-16,-3-5-2 15,3-17 1-15,-3-7 1 0,0-13-3 16,-3-16 0-16,-3-14 1 16,-6-5 0-16,-6-10 0 15,-11-6 0-15,-10 6 0 16,-3 2 2-16,6 6 16 15,7 4 9-15,5 7-6 0,6 4-1 32,3 3-15-32,9 8-5 15,12-3 0-15,9 1 1 16,6 2-2-16,8 0 0 0,4 0 3 16,-3-6 1-16,0-2-4 15,-1 1 1-15,1-7-18 16,3 1-5-16,-3 0 4 15,-1 0 6-15,-5 2 8 0,-12 3 3 16,-3 0 4-16,-3 11 1 16,-6 7-1-16,-6 9 1 15,0 2 4-15,0 6 4 16,0 4-4-16,0 1-2 16,3 0-2-16,3-3-3 15,6 3-2-15,0-6 1 0,3-7 1 16,3-4 0-16,2-9-14 15,1-12-5-15,-3-7-12 16,0-5-6-16,0-9 9 16,-6 6 4-16,0 3 11 0,-3-9 8 15,0 3 4-15,-3-2 1 32,0 2 0-32,-3 8 2 15,0 3 10-15,0 13 4 16,0 0 4-16,0 13 0 15,0-2-5-15,0 15 1 0,3 11-5 16,3-5-1-16,0 0-6 16,-1-3-3-16,4-5 0 15,0-6-1-15,0-10-27 0,3-8-9 16,-3-16-22-16,0-5-8 16,0-19-58-1</inkml:trace>
  <inkml:trace contextRef="#ctx0" brushRef="#br0" timeOffset="325077.596">8221 3151 296 0,'-6'5'112'0,"6"-5"-60"0,0 24-45 16,0-8 23-16,0 11-10 15,0 4-1-15,3 14-5 16,0 8-1-16,0 11-7 0,0 7-4 0,0-2 1 15,3 0-2-15,0-8 2 16,-1-3-2-16,1-8 2 16,3-8-13-16,0-10-3 0,0-11-25 15,-3-10-8-15,0-16-20 16,0-9-9-16,-3-12-36 16</inkml:trace>
  <inkml:trace contextRef="#ctx0" brushRef="#br0" timeOffset="325293.8464">8358 3014 304 0,'0'-8'112'0,"0"8"-60"0,0 10-45 0,0-10 26 32,0 19-12-32,6 18-2 0,-6 16-3 15,-6 13 3-15,0 8-11 16,-3 24 2-16,0 0 3 0,0 0-3 15,0-8 2-15,3-8-7 16,0-8-1-16,6-13-20 16,3-11-9-16,3-18-40 0,9-17-16 15,3-17-66 1</inkml:trace>
  <inkml:trace contextRef="#ctx0" brushRef="#br0" timeOffset="326466.188">8751 2924 204 0,'0'-6'77'0,"14"4"-42"0,1-1-21 0,-6 3 22 16,6 5-3-16,3 11 3 16,0 13-9-16,3 16-4 15,-6 19-13-15,-7 5-2 0,-2 7 2 16,-6 9 3-16,-6 8 2 16,-2-11-2-16,-4-3 2 0,3-10-2 15,0-11 0-15,3-10-10 16,3-14-3-16,3-8-1 15,3-7 0-15,3-14-6 16,3-13-3-16,0-8-14 0,3-15-5 16,-1-17 2-16,1-7 1 31,0-6 15-31,3 2 6 16,-3 9 1-16,-3 11 3 15,-3 12 7-15,0 11 6 0,-6 16 0 16,3 13 3-16,3 11-2 15,0 13 0-15,0 8-7 16,0 3-4-16,0-3-1 16,0-5-1-16,0-3-3 0,2-6 2 15,4-7-26-15,3-8-9 16,3-8-22-16,3-8-8 16,6-11-45-1</inkml:trace>
  <inkml:trace contextRef="#ctx0" brushRef="#br0" timeOffset="327084.6679">9224 3463 284 0,'-18'-10'107'0,"9"10"-58"0,-18 5-42 16,21-2 26-16,0 5-10 15,-3 8-1-15,3 13-6 0,0 5-2 16,1 6-8-16,-1-3 0 0,3-3 1 16,0 1-3-16,3-6-3 31,3-5-3-31,0-6-1 0,3-5 2 15,5-5 2-15,1-10-13 16,3-9-5-16,0-2-15 16,3-14-6-16,-3-10 5 15,0-8 3-15,-3 6 14 16,-3-1 8-16,-3 3 5 16,-1 5 4-16,-2 6 9 0,0 7 5 15,0 9 6-15,-3 10 4 16,3 7-11-16,0 7-3 15,0 10-7-15,0 2-3 16,0 6 0-16,3 2-1 16,0-7-3-16,-3-1 2 15,3-7 1 1,0-4 2-16,3-1-17 16,0-6-4-16,0-8-13 15,0-8-5-15,3-6 15 16,-3-4 8-16,0-1 9 0,-1 4 5 15,-2-1 1 1,-3 2 2-16,0 6 18 0,-3 8 8 16,3 6-10-16,0 7-5 0,-3 8-7 15,0 8 0-15,0 0-4 16,0-2 0-16,0-3 12 16,0-3 5-1,0-5 1-15,0-6-1 0,0-7-10 16,0-3-4-16,3-8-6 15,0-13-1-15,3-8 1 0,3-3 2 16,3-5-1-16,3 0-1 16,0 2-2-16,0 1 1 15,3 2-32-15,2 1-15 16,-2 1-27-16,0 1-11 16,0-2-17 15</inkml:trace>
  <inkml:trace contextRef="#ctx0" brushRef="#br0" timeOffset="327715.825">9700 2990 296 0,'-9'45'110'0,"9"-16"-60"0,-3 32-50 0,0-24 23 15,-3 13-9-15,0 6 2 0,0 7-3 16,3 1 2-16,0-1-8 15,3-7-4-15,3-11 0 16,0-11-2-16,3-5-1 0,0-10-24 16,3-14-9-16,-3-13-1 31,0-8 3-31,-3-8 15 0,-6 1 7 16,-3 1 6-16,-6 6 4 15,-3 9 20-15,-6 7 10 16,1 13 0-16,-1 13 2 15,0 9-8-15,3 2-1 16,0 5-7-16,6-2 0 16,3-6-8-16,6-5-1 0,3-5-4 15,3-5-3-15,12-4-5 16,3-7 0-16,3-5-5 16,3-11 1-16,3-10-14 15,-1-4-3-15,1-9 2 16,-3-4 3-16,-3-2 12 0,-3 5 4 15,-3 3 4-15,-7 6 0 16,1-1 4-16,-3 3 2 16,-6 5 9-16,-3 2 2 0,0 4-8 15,0 2-3 1,0 5-2-16,0 3 2 0,-2 6 3 16,-1 7 2-16,0 8 1 31,0 5 0-31,3 4-2 0,0-4-1 15,0-2-5-15,3-3-3 16,6-3-3-16,0-2 1 16,0-5 1-16,6-3 2 15,-1-5-21-15,1-3-7 16,0-3-18-16,0-8-5 16,0-5-20-16,0-2-7 0,0-6-38 15</inkml:trace>
  <inkml:trace contextRef="#ctx0" brushRef="#br0" timeOffset="327985.0335">9923 3487 312 0,'-3'8'115'0,"3"13"-62"0,0 14-55 0,0-17 22 31,0 11-12-31,0 3 0 16,0 2 7-16,0 1 2 15,0-6-8-15,0-5-3 0,3-6-2 0,0-7-5 16,0-8-1-1,6-11 3-15,3-6 3 0,0-9-3 16,6-9-1-16,3-5 0 16,0 2 0-16,-4 1 0 0,4 2 0 15,-3 0 0-15,-6 6 0 16,0 2 2-16,-3 6 1 16,0 4-4-16,-3 7 1 15,0 4-27-15,0 6-11 16,0 4-111-1</inkml:trace>
  <inkml:trace contextRef="#ctx0" brushRef="#br0" timeOffset="340518.2604">6244 3082 204 0,'-38'6'77'0,"38"-6"-42"0,-42-8-30 16,36 5 19-16,-12-7 7 16,-15-14 5-16,10 0-12 0,2 3-4 15,-3-22-12-15,-9-25-1 0,18 15 0 16,3 10-6-16,12-31 0 16,0 11-3-16,18-22 0 15,0 16 2-15,18-23 2 16,35-46-3-16,-14 69 0 15,-10 6 1-15,25 10 2 0,59-8-1 16,-51 35-1-16,-11 7-2 16,11 22 1-16,-12 2 3 15,13 14 1-15,-13 2-1 16,-5 18 1-16,-10-4 7 16,-17 31 3-16,-6-10 0 15,-21 28 2 1,-3-12 5-16,-12 18 4 15,0-16-3-15,-9 5-1 16,3-13 0-16,-15-5 0 16,3-11-7-16,-17-7-3 15,-31 10-3-15,31-30-2 16,2-1-3-16,-6-12 1 0,-20-7-4 16,26-9-2-16,6 4 2 0,1-6 0 15,-7-11-24-15,21-2-8 16,3 3-23-16,9-9-7 15,9-10-31-15,6 13-13 16,0 1-8 0</inkml:trace>
  <inkml:trace contextRef="#ctx0" brushRef="#br0" timeOffset="340720.0476">7104 2463 256 0,'30'-2'96'0,"-30"2"-52"0,27-16-14 15,-21 10 31-15,6-1-14 16,-3-1-2-16,6-8-20 16,-3 2-5-16,3-1-12 0,8-17-3 0,-8 11-1 15,-3 5 0-15,3-5 2 16,6-8-25-16,-6 10-10 16,-3 3-42-16,2-2-20 15,-2 4-54 1</inkml:trace>
  <inkml:trace contextRef="#ctx0" brushRef="#br0" timeOffset="341066.8039">7447 2003 332 0,'-24'13'123'0,"24"-13"-66"0,-6-5-58 0,6 2 23 0,0 1-15 15,3-6-4-15,0 0-2 16,0 0-1-16,9-11 0 16,12-2-3-16,-1 0 0 0,-2 5-12 15,6-3-2-15,-3 4 6 0,0-1 5 16,-3 3 5-16,-7 10 3 16,1-5 8-16,-6 16 3 15,-3 0 7-15,-9 16 2 16,0-3 0-16,-6 16 1 15,0-8-9-15,-5 8-1 0,2 0-7 16,0 0-4 0,-6 21-23-16,9-21-9 0,0-8-100 31,9 8-81-31,9 3 70 16</inkml:trace>
  <inkml:trace contextRef="#ctx0" brushRef="#br0" timeOffset="346437.751">8221 1767 288 0,'-12'6'110'0,"12"-6"-60"0,0 8-30 16,0-8 30-16,3 0-21 16,0 0-5-16,3 0-9 15,-3 0 0-15,6 0-8 0,-3-6-6 0,5-2-4 16,-2 0 4-16,3-7 1 15,-3 1 0-15,0-1-2 16,0-1 1-16,-6-6 1 16,0 7 1-16,-9 1 1 15,3 1-2-15,-9 13 1 16,3 0-2 0,-12 21-1-16,4 0-2 15,-7 17 1-15,3-1 12 16,0 13 5-16,3-5-8 0,3 5-2 15,3-5-6-15,12 0-1 16,0-8 1-16,15-8 0 16,-3-5-5-16,15-11-1 15,-3-5-19-15,23-24-7 0,-8 0-25 16,9-18-11-16,-7 2 9 16,1-7 6-16,-6 7 3 15,-3-11 4-15,-7 12 30 16,-8-4 16-16,0 9 41 15,-9 5 19-15,0 0-6 16,-6 5-2 0,-3 5-13-16,-6 11-4 15,0 0-8-15,-3 19-3 16,0-9-2-16,0 19-2 16,0-2-2-16,0 5-1 15,0-3-9-15,6 5-3 16,0-10-5-16,9-3-1 15,0-2 1-15,6-14 0 0,0 0-3 0,3-21 0 16,-3 3-9-16,6-21-3 16,-3 4-1-16,3-14 0 15,-4 6 4-15,-2-1 5 16,-3-1 6-16,-6 14 3 16,0-3 11-16,-6 15 6 15,0 6-4 1,-3 16 2-16,3 6-6 15,0 9 1-15,0-1-5 16,0 15 1-16,3-8-5 16,6 8-2-16,-3-8 0 15,9 0 1-15,-3-8-14 16,12-5-5-16,-3-8-15 16,12-8-6-16,-6-5-17 0,5-14-5 15,-5 6 12-15,3-22 6 16,-6 9 18-16,-3-8 9 15,-4 4 16-15,-2 1 7 16,0 6 38-16,-6 4 20 16,-3 3-12-16,-6 14-6 15,0-4-17-15,-6 12-5 0,0 1-9 0,0 4-2 16,1 0-5-16,-1 7-1 16,3 1-5-16,3-3-3 15,0-3 0-15,9-5-1 16,0 2-3-16,8-4 0 15,-2-6-7-15,6 0-2 32,0-6 7-32,-3 4 4 0,0-6 0 15,-3 8 0-15,0-6 3 16,-3 12 1-16,-3-6 5 16,-3 10 5-16,0 1 2 15,-9 13 3-15,3-8-1 16,-12 13 1-16,3-6-5 15,-9 7-3-15,3-4-8 0,-3-7-1 16,3-1-17-16,6-10-6 16,4-5-29-16,11-22-12 15,0 6-55-15,8-16-25 16,1 5 7 0</inkml:trace>
  <inkml:trace contextRef="#ctx0" brushRef="#br0" timeOffset="346600.9576">9111 1598 304 0,'0'27'115'0,"0"-27"-62"0,-3 45-40 0,3-43 30 16,0 19-28-16,0 1-8 16,0 7-3-16,0-8-1 15,0 8-1-15,0-3 3 0,3 1 1 32,-3-9-16-32,3-4-7 0,0-1-39 15,3-19-13-15,0 4-64 16</inkml:trace>
  <inkml:trace contextRef="#ctx0" brushRef="#br0" timeOffset="351555.0576">9123 1434 236 0,'-3'-5'88'0,"3"5"-48"0,0-3-36 16,0 3 21-16,0-5-10 0,0 2 0 31,0 3-5-31,0 0-1 0,3 0-5 0,-3 0 4 0,3 3 4 15,-3-3-6-15,3 5-1 16,-3-5-3-16,0 8-2 16,0 0 1-16,0-3-1 31,0 3 0-31,0-8 2 0,0 3-1 16,0-3 2-16,0 0-4 15,-3-3 0-15,0 3 7 16,0-8 4-16,0 3-5 0,0 0-1 15,0 2 7-15,-3-5 2 16,3 8-6-16,-3 0-2 16,3 0-5-16,0 0-1 0,0 3 1 15,3 2 0-15,0-5-3 16,3 8 2-16,0-3 1 16,0-5 2-16,0 3-1 15,0 2-1-15,-3-5 1 16,0 0 1-16,0 0-1 15,0 0-1 1,0-5-4-16,0 2 0 16,0-2-29-16,0-3-13 0,0 0-51 15,9 3-63 1,-3 2 43-16</inkml:trace>
  <inkml:trace contextRef="#ctx0" brushRef="#br0" timeOffset="352292.6371">9328 1699 252 0,'0'21'93'0,"0"-21"-50"0,6 2-15 0,-3-2 32 16,0 0-24-1,0 0-8-15,6 0-11 0,-3 0-3 16,3-7-8-16,0-1-4 0,0-8 1 15,-1 2 0-15,1-7 1 16,0 5-5-16,-3-7 1 16,0 4-2-16,-3 3 0 15,0 3 2-15,-6 10 2 16,0-5-1-16,-6 16-1 0,0 0 12 16,-3 16 6-16,4-3-3 15,-4 11 2-15,3-6 3 16,3 4 2-16,0-7-9 15,6 4-3-15,0-3-8 16,9-3-2-16,-3-3 2 16,6-4 1-1,-3-1-1-15,8-13 1 16,-2 2-11-16,6-9-4 16,-3 4-10-16,6-18-3 15,-3 5-14-15,-1-5-3 16,-2-1-8-16,0-7-4 15,0 6 19-15,0-4 7 16,-3 3 18-16,0 3 8 0,-3 3 13 16,-1 4 8-16,-2-1 12 0,0 9 8 15,0 1-1-15,-3 10 1 16,0 1-8-16,0 4-4 16,0 3-9-16,-3 8-1 15,0-5-6-15,-3 6 1 16,0-1-3-16,0 3 0 0,0-9-5 15,3 1-1-15,-3-3-1 16,6-7-2-16,-3 2 5 16,6-16 1-16,-3-3-2 15,6-7-1-15,-3-3-1 16,3-14-2-16,-4 6 1 31,4-3-1-31,0 8 2 0,3-2 3 16,-3 7-2-16,3 6 0 15,-3-3-1-15,0 8 1 16,-3 3-22-16,0 5-7 16,-3 0-38-16,-3 0-16 15,0 3-97 1</inkml:trace>
</inkml:ink>
</file>

<file path=ppt/ink/ink5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8T13:04:34.590"/>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00B050"/>
    </inkml:brush>
    <inkml:context xml:id="ctx1">
      <inkml:inkSource xml:id="inkSrc63">
        <inkml:traceFormat>
          <inkml:channel name="X" type="integer" max="9600" units="cm"/>
          <inkml:channel name="Y" type="integer" max="7200" units="cm"/>
          <inkml:channel name="T" type="integer" max="2.14748E9" units="dev"/>
        </inkml:traceFormat>
        <inkml:channelProperties>
          <inkml:channelProperty channel="X" name="resolution" value="336.48792" units="1/cm"/>
          <inkml:channelProperty channel="Y" name="resolution" value="378.54889" units="1/cm"/>
          <inkml:channelProperty channel="T" name="resolution" value="1" units="1/dev"/>
        </inkml:channelProperties>
      </inkml:inkSource>
      <inkml:timestamp xml:id="ts1" timeString="2016-10-03T12:33:32.169"/>
    </inkml:context>
    <inkml:brush xml:id="br2">
      <inkml:brushProperty name="width" value="0.05292" units="cm"/>
      <inkml:brushProperty name="height" value="0.05292" units="cm"/>
      <inkml:brushProperty name="color" value="#7030A0"/>
    </inkml:brush>
  </inkml:definitions>
  <inkml:trace contextRef="#ctx0" brushRef="#br0">10822 2950 60 0,'0'-3'24'0,"0"3"-12"0,0 3-10 0,0-3 6 16,3 3 13-16,-3 5 6 15,0 2-5-15,3 4-2 16,0 7-1-16,0 0 0 16,-3 11-4-16,3 7 1 31,0 9-9-31,0 5-2 0,0 5 1 0,0 16-3 16,-3 8-2-16,3 8 0 15,0 11-1-15,0 15 0 16,3 3 2-16,0 16-1 0,0 8-1 15,3 5 1-15,0 16-1 16,0 3 2-16,2 13 1 16,1 0-4-16,0 18 1 15,3 8 0-15,0 9 0 0,0-1-3 16,0 6 2-16,-3-1-4 16,0 4-1-16,0-1 3 15,-1 0 3-15,4 21-6 16,-3-4-1-16,-3 4-1 15,0 8 2 1,0 1-3-16,-3 4-1 16,-3-2 2-16,0-5 3 15,-3 13 0-15,0-8 4 16,-3-3 0-16,0-2 1 16,0-8 0-16,-3 10 0 15,0 35 2-15,0-21 1 16,3-17-4-16,0-12-1 0,0-6 1 15,0-18 2-15,3-6 0 16,-3-8-1-16,0-10-4 16,0-13 0-16,-3-11-14 15,0-8-45-15,3-16-3 16,-5-13 30-16,2-16 20 16</inkml:trace>
  <inkml:trace contextRef="#ctx0" brushRef="#br0" timeOffset="1304.0718">11034 13703 80 0,'-3'77'30'0,"3"-43"-16"0,-3 32-17 0,0-37 8 16,-3 13 20-1,0 14 13-15,-3 8-17 16,0-4-6-16,0-1-10 16,3-4-4-16,0-5 0 15,0-2-1-15,3-6 0 0,0-10-20 16,3-5-7-16,0-6-30 15</inkml:trace>
  <inkml:trace contextRef="#ctx0" brushRef="#br0" timeOffset="1966.6256">11060 12793 80 0,'0'39'33'0,"3"-2"-18"0,0 22-13 0,-3-30 6 16,0 10 9-16,0 12 6 0,0 9-6 16,0 9-2-16,0 11-6 15,-3-4-1-15,3 12-5 16,0-4 0-16,-3 1-1 16,0 2-4-16,-3-5 1 0,3 6 1 15,0-4 2-15,0-7-3 16,-2 2-2-16,2-10 2 0,0-11 2 15,0-10-5-15,0-14 1 16,3-7-59 0</inkml:trace>
  <inkml:trace contextRef="#ctx0" brushRef="#br0" timeOffset="2636.6621">10920 14219 124 0,'-3'2'49'0,"9"1"-26"0,0-6-27 0,0 3 8 16,0-2-4-16,3-1 2 15,6-2 1-15,0 2 1 16,0 0 4-16,3-2 5 15,6 0-3-15,14 2 2 0,4-2-7 16,8 0 1-16,7 2 1 0,3-2 8 0,14-3 2 16,18 0 0-16,9-3 0 15,24-5-9-15,15-2-5 16,18-1-2-16,15 1-1 16,20-3 0-16,10-6 2 15,29 3-3-15,15 1 0 16,6-4-1-16,21 1 0 0,23-3 4 15,10 2 1-15,9-5-4 16,11 3 1-16,3 3 0 16,19-3 0-16,5 0 0 15,12 5 2-15,9 3-3 16,3-1 0-16,-9 4-1 16,9 2 0-1,-3 3 2-15,-6 2 0 16,-9 1 0-16,-175 4 0 15,-30 1 0-15,80 0 2 16,-33-1 1-16,51 1 1 0,-41 3-5 16,47-1 1-16,345 6 0 15,-170 4 0-15,-112 1-5 16,-57 3-1-16,-48 0-88 16</inkml:trace>
  <inkml:trace contextRef="#ctx0" brushRef="#br0" timeOffset="5211.8966">11935 13830 240 0,'-3'-16'90'0,"3"16"-48"0,0-16-14 0,0 13 30 16,0-7-4-16,0-3 1 15,0 10-18-15,0 0-8 0,0 3-16 32,0 0-6-32,-3 8-1 0,1 0-3 0,-1 11-2 15,0-3 0-15,-3 15-1 16,3-4-25-16,0 12-8 15,0-7-21-15,3 3-8 16,3 12-22-16,0-4-10 16,0-9-15-1</inkml:trace>
  <inkml:trace contextRef="#ctx0" brushRef="#br0" timeOffset="5558.5924">11879 14367 200 0,'-6'5'74'0,"6"-5"-40"0,-6 13-20 0,6-5 22 16,0 0-7-16,0-2 0 16,-3 12-10-16,0 16-4 15,0-4-8-15,0-7-3 0,0 12 2 16,-3 18 6-1,3-19 2-15,0-5-5 0,3 0-3 16,0-5-6-16,0-3 0 16,0-2-2-16,3-3-2 15,-3-3 3-15,6-2 2 16,0-1-2-16,3-2 0 16,6 0-4-16,-6-5-1 15,0-1-22-15,6-4-6 0,8-4-34 16,-8-2-11-1,-3 0-19-15</inkml:trace>
  <inkml:trace contextRef="#ctx0" brushRef="#br0" timeOffset="5774.4682">12078 14489 232 0,'-3'-6'88'0,"0"6"-48"0,0 0-23 0,3 0 27 15,0 0-12-15,0 0-3 16,0 0-15-16,-3 8-4 16,3 3-6-16,0-1-3 0,0 9 0 15,-3 15-1-15,3-13 2 0,0-2-1 0,0 5-1 16,0 10-28-16,0 3-11 16,3-8-74-1</inkml:trace>
  <inkml:trace contextRef="#ctx0" brushRef="#br0" timeOffset="6784.5978">13111 13724 208 0,'-3'-5'77'0,"3"2"-42"0,0 0-28 0,0 3 18 0,0 3-4 15,0-3 2-15,0 0-4 16,0 0 0-16,0 3-10 15,0 5-1-15,0 2 2 0,0 6-6 16,0 0 0-16,-3 5-2 16,0 3-2-16,0 0 1 15,0 2 1 1,-3 1-25-16,3 2-12 16,0 0-29-16,0 3-12 15,3 2-19 1</inkml:trace>
  <inkml:trace contextRef="#ctx0" brushRef="#br0" timeOffset="7105.9072">12962 14441 228 0,'-6'0'85'0,"9"3"-46"0,-3 2-24 16,0-2 26-16,0 4-24 15,0-1-6-15,0 12-6 16,-3 25-1-16,-3 4-2 16,1 6 5-16,2-18 5 0,0-4-6 31,-3 9-3-31,3-8-5 0,0 2 1 15,0-5-15-15,0-8-6 16,3-2-29-16,0-22-12 16,0 3-33-1,3-21-21-15,3-16 53 16</inkml:trace>
  <inkml:trace contextRef="#ctx0" brushRef="#br0" timeOffset="7822.6083">12956 14417 280 0,'-3'-34'104'0,"3"34"-56"0,6-19-38 0,-3 14 25 16,3 0-15-16,0 2-1 15,6 3-11-15,-3 0-5 16,6 3-2-16,-3-1-1 0,3 4 2 16,0-1 1-16,-3 5 1 31,-4 1 0-31,-2 5 0 0,-3-3 6 16,-6 8 6-16,0-2-8 15,-2-3-2-15,-1 0 0 16,-6 2 1-16,0-2-6 15,0 0-2-15,3-3 0 16,0 3 0-16,3-3-2 16,6 0 0-16,6 6 2 0,0-6 0 15,0-2 1-15,0-1 2 16,3 6-3-16,-3-3 0 16,0-5 1-16,-3 3 2 15,0-3 8-15,-3 8 3 16,0-3-2-16,-3 6 1 15,3-4-5-15,-9 7 1 0,3-4-3 16,-12 1 0-16,-12 10-6 16,9-11 1-16,3-2 2 0,1-3 1 15,2 1-32-15,12-9-13 16,6-2-12-16,9-9-3 16,8-2 12-16,-2 0 5 31,-3 3 18-31,6-6 11 15,12-4 7-15,5-4 5 0,-2 1 13 16,-6-1 8-16,0 1 4 16,-9 4 2-16,-4 4-9 15,1-9-1-15,3-13-11 16,-6 11-2-16,-3 5-5 16,-3-13-1-16,0-2 3 0,-6 1 3 15,-9 9-2-15,-6 5 0 16,-6 8-1-16,3 11 1 15,3 0 2-15,-3 10 4 16,-5 16-2-16,-1 0-2 16,6 0 0-16,6 3-1 15,6-3 6 1,3-10 4-16,0-3-5 16,15 2-3-16,15 3-3 15,-10-10-3-15,-2-3 1 0,6-3 1 16,12-2-8-16,-12-6-1 15,-4 3-71-15,4-5-33 16,-3-3-27 0</inkml:trace>
  <inkml:trace contextRef="#ctx0" brushRef="#br0" timeOffset="8669.9584">14287 13610 180 0,'0'-5'68'0,"0"5"-36"0,0-3-22 16,0 1 20-16,0-1-9 15,0 3 0-15,0 0-6 16,0 0 1-16,0 0-9 0,0 0 7 0,0 3 3 15,0-1-5-15,0 6 1 16,0-3-6-16,0 3-2 16,0-2-2-16,0 4-3 15,0 1 1-15,0 5 1 16,0-3-3-16,0 3 0 16,0-3-17-16,-3 6-5 0,3-4-22 15,-3 4-9-15,0-3-51 16</inkml:trace>
  <inkml:trace contextRef="#ctx0" brushRef="#br0" timeOffset="9606.7506">14195 14200 208 0,'0'5'77'0,"0"-5"-42"0,3 19-30 0,-3-16 17 16,3 7-8-16,-3 1 0 15,0 7-4-15,0-2-1 16,0 11-5-16,0-6-5 0,0 5 0 0,0-2 1 16,0 8 2-16,0-6-3 15,0 1 0-15,0-3-6 16,0-9-3-16,0-1-16 16,0-14-7-16,0 0 16 0,3-14 6 15,-3 4 8-15,9-11 2 16,-4 5 12-16,4-11 5 15,-3 4 5-15,3-1 2 16,-3 3-1-16,6-1-2 16,-3 4-6-16,0 2-1 15,0 3-2 1,3 5 1-16,0 0-9 16,3 5-1-16,-3 3-2 15,2 3 2-15,-2 0 8 16,0 5 3-16,-3-3 5 15,-9 5 1-15,0 1-4 0,-6 2 1 16,0-2-3-16,-6 2 2 16,3-2-6-16,-2-1-1 15,-1 1 2-15,0-3 1 16,3-3-5-16,0 0-4 16,0-2-4-16,3 0 1 0,0-1-1 15,6 1 0-15,0-3 0 16,6 3 0-16,0-1 2 15,9 3 0-15,-3 1 0 0,14 2 0 16,-5 0 0-16,3 2 0 16,-3-2 2-16,-3 5 1 15,-3 1 12-15,-12 4 5 16,0-2-6-16,-12 3-1 16,0-4-5-16,-6 1 0 31,0-3-7-31,-6-5-1 0,3 0-16 15,-8-5-4-15,5 0-23 16,-3-3-10-16,3 0-74 16,0-6-74-1,6 4 64-15</inkml:trace>
  <inkml:trace contextRef="#ctx0" brushRef="#br0" timeOffset="10509.4423">15239 13589 176 0,'0'-8'66'0,"0"8"-36"0,0-5-11 0,0 2 23 16,0 0-3-16,0 1-1 16,0 2-8-16,0 0-2 15,3 2-15-15,-3 1 1 0,0 5 0 16,0-3-5-16,0 6-1 15,0-3-4 1,0 2-1-16,0-2-1 16,0 6-2-16,0-4-8 0,0 9-5 15,0-3-33-15,0 5-13 16,0-5-66 0,3 7-32-16,0-4 80 15</inkml:trace>
  <inkml:trace contextRef="#ctx0" brushRef="#br0" timeOffset="10971.7507">15394 14118 192 0,'-3'-13'71'0,"3"13"-38"0,0-13-8 0,0 10 25 0,0-2-10 16,0 2-1-16,-3 0-9 0,0 1-2 15,-3 2-15-15,0 0-3 0,-6 5 0 16,1 0-4-16,-10 14-1 15,0-3-2-15,0 13-3 16,3-5-2-16,-3 13-1 16,4-5 13-16,-1 5 7 0,3-6-4 15,6 12-2-15,0-9-11 16,9 8-2-16,0-7-2 16,18-1-1-16,-3-5 4 15,14-5 2-15,-2-5 0 16,6-14 2-16,0-2-22 15,14-9-9 1,-8 1-112 0,15-3-67-16,-10 0 88 15</inkml:trace>
  <inkml:trace contextRef="#ctx0" brushRef="#br0" timeOffset="11473.0119">16347 13560 232 0,'-12'-16'88'0,"12"16"-48"0,0-5-25 15,0 2 26-15,0 0-9 0,0 1-1 16,0 2-11-16,0 0-5 16,0 5-8-16,0-2-5 0,3 10 1 15,-3-2 0-15,0 10 1 16,0-3-16-16,0 11-6 31,0-2-22-31,-3 12-10 0,0-4-35 16,-3 10-55-1,0-8 32-15</inkml:trace>
  <inkml:trace contextRef="#ctx0" brushRef="#br0" timeOffset="12057.4377">16126 14708 220 0,'-8'3'82'0,"8"-3"-44"0,0 8-20 0,0-8 25 0,2-3-13 31,1 0-5-31,0-4-8 16,0-1-3-16,3-11-8 0,0 1-2 0,3-9 0 15,-3 3-2-15,3-7 1 16,0 4 0-16,3-13 3 16,0 9-5-16,0-12-1 15,-3 6 0-15,0-2 0 16,0 4 0-16,0-2 2 0,-4 5-1 16,1 3-1-16,0 5 1 15,0 9 1-15,0 1-1 16,0 6-1-16,-3 3 1 15,0 8-1-15,0-1 0 16,0 14 2-16,0-2-3 16,0 12 0-16,0-5 1 0,0 8 2 15,0-2-1-15,0-1-1 16,0-2-2-16,3 5 1 16,0-5-1-16,0 2 0 15,0-4 2-15,0-1 2 16,0-3-3-16,0-2 0 15,0-3 3 1,3-7 1-16,-4-4-4 16,10-7 1-16,-6 0 0 0,3-9 2 15,-3 1 1-15,6-16 1 16,0 5-2-16,3-23-2 16,0 7-2-16,-1-5 1 15,-2 8-15-15,3-3-6 16,-3 9-38-16,3-1-14 0,-3 5-45 15</inkml:trace>
  <inkml:trace contextRef="#ctx0" brushRef="#br0" timeOffset="13557.1687">17522 13436 132 0,'-3'-8'52'0,"3"8"-28"0,0-8 0 0,0 5 24 15,0 0-15-15,0 1-6 16,0-1-8-16,0 0-2 15,0 3-9-15,0 0 1 0,0 0 2 16,0 0-4 0,-2 6 1-16,-1-4-5 0,0 6-2 15,0 0 0-15,0 5 1 16,0 1 1-16,0 2 1 16,3-3-20-16,-3 5-9 15,0-2-25-15,0 3-8 16,0-3-36-1</inkml:trace>
  <inkml:trace contextRef="#ctx0" brushRef="#br0" timeOffset="14129.441">17201 14777 200 0,'-24'3'74'0,"24"-3"-40"0,-9-6-20 0,9 4 20 16,0-4-15-16,0 1-3 16,-3-11-6-16,3 3-1 15,0-11-5 1,0 6-1-16,3-17 1 0,0 9-2 16,12-9-2-16,0 6 1 15,9-8 1-15,-3 6-3 16,8-4 0-16,-2 6 3 15,3 3 1-15,-6 2-4 16,3 8 1-16,-4 3 2 0,1 13 3 16,-6 0 4-16,3 10 5 15,-6 1-2-15,-3 10 3 16,-3-2-6-16,-6 10-1 16,0-3 0-16,-3 6 0 15,0-6-2-15,-6 6 1 0,0-6 2 16,-9-2 2-16,3-3-3 15,-15-7 0-15,9-1-7 0,-6-8-1 16,4 3-2-16,2-18-2 16,3 4-24-16,6-18-9 15,0 6-71 1,12-14-70-16,0 6 56 16</inkml:trace>
  <inkml:trace contextRef="#ctx0" brushRef="#br0" timeOffset="14646.4612">18677 13361 204 0,'-3'-15'77'0,"3"15"-42"0,0-6-12 0,0 4 26 16,0-1-14-16,0 3-3 15,0 3-14-15,0-1-6 16,3 9-7-16,-3-3-2 0,3 5 1 16,0-2-5-16,0 12 1 0,0-4-24 15,-3 7-10-15,0-4-42 16,0 12-18-16,0-5-4 16</inkml:trace>
  <inkml:trace contextRef="#ctx0" brushRef="#br0" timeOffset="14892.8795">18555 14052 244 0,'-18'8'90'0,"18"-8"-48"0,-8 8-34 15,8-8 24-15,-3 8-9 16,0-3-1-16,0 19-4 15,-3-3-1-15,0 14-9 16,0-6-1-16,-6 13 0 0,3-5-3 16,-3 16-1-16,3-8-1 0,-3 10 1 31,3-10-9-31,-3 3-3 16,3-8-44-16,3-6-20 15,0-5-53 1</inkml:trace>
  <inkml:trace contextRef="#ctx0" brushRef="#br0" timeOffset="15145.6828">18549 14086 264 0,'-6'-18'101'0,"6"18"-54"0,0-8-37 0,0 5 25 15,6 1-12-15,-3-1-1 16,9 3-7-16,-3 0 1 15,9 0-9-15,-3 0-4 0,6 3-2 0,-3-3-1 16,5 2 2-16,-2-2-1 16,9 3-1-16,-6 0-43 15,0-3-19-15,-3 0-73 16,-4 5-33 0,-2 0 84-16</inkml:trace>
  <inkml:trace contextRef="#ctx0" brushRef="#br0" timeOffset="15346.2049">18540 14335 296 0,'-3'3'110'0,"3"-3"-60"0,18 0-47 16,-15 0 23-16,12-3-8 0,-3 0-1 15,6 3-12-15,-3 0-2 16,9 0-3-16,-4 0 2 0,4-2 3 15,-3 2-15-15,6-5-6 16,-3 2-52-16,3 3-22 16,-7 0-31 15</inkml:trace>
  <inkml:trace contextRef="#ctx0" brushRef="#br0" timeOffset="16777.5337">19797 13391 184 0,'-6'-19'71'0,"6"19"-38"0,-3-21-10 16,3 16 24-1,0-1-11-15,0 1-3 16,0 2-11-16,0 1-3 16,3 4-11-16,-3 1-5 0,0 8 0 15,0-3-2-15,0 13 2 0,0-3-4 16,-3 11-2-16,3-5-51 16,-3 13-22-16,0-5-40 15</inkml:trace>
  <inkml:trace contextRef="#ctx0" brushRef="#br0" timeOffset="17362.7435">19419 14803 240 0,'-9'0'90'0,"9"0"-48"0,9-18-47 15,-6 15 17-15,2-10-7 0,1 2 2 16,6-18-4-16,-3 6 0 16,3-22-1-16,-3 8-2 0,3-16 3 15,0 8 0-15,3-11 3 16,-3 11-1-16,0-3 2 0,0 9 0 15,-4-1 3-15,1 8-1 16,-3 3 0-16,0 5 1 0,3 9 4 16,-6 1-4-16,0 9 0 15,0 0-4-15,0 15-1 16,0 1-1-16,-3 13 0 16,0-3-2-16,0 13-2 15,0-5 1-15,0 11-1 31,0-6 0-31,0 9 0 0,0-9-3 16,0 3 2-16,0-5 1 16,6-6 0-16,-3-2 0 15,9-8 2-15,-3-3 3 16,9-21 4-16,-3 3 0 16,8-24 0-16,-5 5-3 15,9-26 1-15,-3 8-4 0,3-22 0 16,-4 9-1-16,4-6-2 15,-3 8 1-15,0 3 1 16,-3 5-21-16,-3 10-9 16,-4 6-33-16,-2 13-11 0,-3 0-57 15</inkml:trace>
  <inkml:trace contextRef="#ctx0" brushRef="#br0" timeOffset="17763.5555">19966 14475 224 0,'3'6'85'0,"-3"-6"-46"0,12 0-17 0,-9 0 26 15,3-3-16-15,0 0-6 0,9-5-13 16,0 0-4-16,6-10-5 16,-4 2-1-16,4-10 1 0,-3 2-2 0,-3-8 1 15,-3 6-2-15,-3-3 2 16,-3 2 0-1,-9 3 1-15,0 3-2 0,-12 5 1 16,3 3-2-16,-9 13 2 16,3 0-4-16,-5 16 0 15,2-3-1-15,-3 19 0 16,3-6 8-16,0 11 6 16,3-5 0-16,6 8 1 0,1-8-7 15,8 5-4-15,0-6-1 31,9-2 1-31,-3-5-1 0,11-5-1 16,-2-3 1-16,12-11 1 16,-6 0-1-16,6-7-1 15,-3-1-13-15,2-8-6 16,-2 3-26-16,-3-5-8 16,-3 3-88-1</inkml:trace>
  <inkml:trace contextRef="#ctx0" brushRef="#br0" timeOffset="20461.7571">17109 2143 240 0,'-9'-8'90'0,"9"8"-48"0,-9-5-27 0,9 2 24 16,-3 6-15-16,0-3-1 15,-12 13-9-15,0 0-1 16,-9 14-8-16,3-3 4 0,-5 13 3 31,2-6-4-31,3 4-2 16,3-3-6-16,9-11 0 0,0 0 0 15,15-5 2-15,-3-6-1 16,18-12-1-16,-3-6-13 16,6-13-4-16,-3-3 2 15,5-8 1-15,-5 6 6 0,3-4 5 16,-3 7 2-16,3 2 3 15,-6 2-3-15,-7 8-2 16,1 1 15-16,-6 12 6 16,0 1 0-16,-6 10 0 15,0-5-2-15,0 13 0 16,0-2-6-16,0 2-4 16,0-2-3-1,9-3-3-15,0-9-10 16,18-12-6-16,-3 3-21 0,14-20-9 15,-5 6-24 1,9-21-8-16,20-29-34 16</inkml:trace>
  <inkml:trace contextRef="#ctx0" brushRef="#br0" timeOffset="20841.1449">17695 1810 216 0,'-12'13'82'0,"3"3"-44"0,-23 37-22 0,17-24 22 0,3 0 0 15,0-8 4-15,-6 24-8 16,3-8-3-16,-3 16-17 15,0-3-9-15,1 1-3 0,2-6-2 16,3 0 0-16,3-8 0 16,9-6 2-16,0-4-19 0,9-11-8 15,0-8-7-15,9-24-3 16,-4 3-10-16,7-19-4 16,-3 5 18-16,-12-2 8 15,0 5 38-15,-15 1 17 16,0 4 18-16,-9 3 6 15,3 3-10 1,-8 5-5-16,2 5-12 16,0 3-4-16,0 0-12 15,9 0-5-15,0 3-8 0,12 2-2 16,0-2 1-16,12 0 2 16,-3-1 0-16,18 1-1 15,-9-3-13-15,17-3-4 16,-2 3-18-16,9-5-7 0,-6 2-9 15,2 3-4-15,-5-5-13 16,-3 5-5-16,-3 0-18 16</inkml:trace>
  <inkml:trace contextRef="#ctx0" brushRef="#br0" timeOffset="21979.555">17823 2363 180 0,'0'-8'68'0,"0"8"-36"0,0-8-18 0,0 5 20 16,0 1-2-1,0 2 1-15,3-8 1 16,-3 8 2-16,0-8-20 16,0 5 6-16,0-2 2 0,0 2-6 15,0-2-3-15,0 2-8 16,0 1-3-16,0-6-2 15,3 0 1-15,0 2-2 16,3-2-1-16,0 0-2 0,3 1-1 16,0-4 2-16,6 0 2 15,-3 3 0-15,5-5 2 16,-2 5-4-16,9 0 0 16,9 3 1-16,-15 2 0 15,0 3 2-15,-4 3 1 16,-2 2-4-16,-9 6 1 0,0 0-5 15,-9 12-1-15,0-2 9 16,-8 9 5-16,2-7-3 0,-6 7-3 16,3-7-1-16,-3-2 1 15,3 1-1-15,-3-12 2 16,0 1-2-16,1-11 2 31,2 0-4-31,3-16 0 0,3-13-6 16,6-6 0-16,9 4-6 15,3 2 1-15,3-1-1 16,3 4 1-16,2 8 4 16,4-1 3-16,-3 8 3 15,6 3 1-15,-3 8 1 16,-3 8 0-16,-6 6 2 0,-4 4 1 16,-8 9 7-16,-3 7 6 15,-2 0-6-15,2-10-3 16,0-3 0-16,-3 1 2 15,3-1-13-15,0-8-4 16,0 3 9-16,6-14 6 16,0 4-2-16,9-14-3 0,8-11-1 15,4-7-1-15,0-6 0 16,3 0 2-16,-3 1-3 16,-1 1 0-16,1 4 1 0,-3 8 0 15,-3 4 0-15,-6 6 0 16,-3 8 0-16,0 3 2 31,-6 16-1-31,-6 4 2 0,-3 6 2 16,0 3 2-16,-3 3-3 15,3-17-3-15,0 1 0 16,3 2 1-16,0-5-1 16,3-6-1-16,0 1 1 15,9-9-1-15,6-4-20 16,-3-11-7-16,3-3-8 0,-1-13-2 15,4 0 14-15,0 2 8 16,0 1 10-16,0 4 5 16,-6 1-1-16,0 8 0 15,-3 10 7-15,-3 3 6 16,-3 3 3-16,0 10 3 16,-3 8-6-1,0 1 1-15,-3 4-8 16,3 3-1-16,0-2-4 0,0-12-3 15,0-1-3-15,3-1-1 16,-3 3-23-16,6-14-10 16,8 4-26-16,1-14-10 15,0-11-26 1</inkml:trace>
  <inkml:trace contextRef="#ctx0" brushRef="#br0" timeOffset="22459.5956">18529 2127 212 0,'-9'-29'82'0,"0"21"-44"0,3-5-25 15,3 8 22-15,0-3-9 16,-3 5-1-16,0-5-3 16,-3 8 1-1,3 0-13-15,0 8-6 0,0-5 0 16,9 5-3 0,3 2-3-16,3 1 1 15,6-3-15-15,3 0-4 16,5 2-8-16,1-7 0 15,-3 2 10-15,3-5 8 16,0 0 5-16,-6 0 3 0,-1 0 1 16,-2 0 3-16,-6 0 14 15,-3 0 9-15,-6 0 1 16,0 0 2-16,-3 8-3 0,-6 0 0 16,-6 8-3-16,-2 3-2 15,-1 7 3-15,0 0 0 16,0 6-1-16,3 3-2 0,6-12-10 15,3 4-6-15,3-3-3 16,9-8-1-16,3-3 0 16,6-3 2-16,0-2-1 15,3-5 2-15,-3-3-2 16,0-5-1-16,-1-3 1 31,-2 0 1-31,0-3-12 0,0 1-3 16,-3-6-27-16,0 5-12 15,0 1-69 1,-3 2-76-16</inkml:trace>
  <inkml:trace contextRef="#ctx0" brushRef="#br0" timeOffset="24781.7895">19564 2230 192 0,'-6'-23'71'0,"6"23"-38"0,3-27-19 16,0 22 22-16,3-3 0 16,-3 0 0-16,3 5-17 15,3-5-7-15,-3 11-7 16,0 2 3-16,-3 11 2 0,0-5-3 0,-3 29-2 15,0-11-2-15,-3 10 0 16,0-7 0-16,0 0 1 16,0-6 9-16,0-5 3 0,0-2-3 15,3-11-3-15,0 0 1 16,3-19 3-16,0 1-8 16,9-19-3-16,15-22-2 15,9 4 1-15,2 7-3 16,1 3 0-16,-3 8-15 0,-1 10-6 15,1 6-11-15,0 8-5 16,0 2 1-16,-1 3 0 16,-2 3 7-16,0-1 6 15,-1 1 12-15,-5 2 6 16,-6-5 5-16,-6 0 1 16,-6-5 2-1,-9 5 3-15,-3-3 22 16,-15 6 10-16,-3 5-6 15,-3 5-3-15,-2 8-5 16,-1 9-3-16,3 1-2 0,-3 12-1 16,0-6-3-16,10-11 1 15,2-5-13-15,6 6-5 16,0-11 3-16,9 5 4 16,0-8-4-16,9-5 0 15,0 0 0-15,12-21 2 0,23-22-10 16,4-7-2-16,-1-6 3 15,-2 1 1-15,0-1 4 16,-10 3 3-16,-8 8 0 16,-6 13-1-1,-9 8 1-15,-9 8 1 16,-6 11 1-16,-9 10 1 16,-3 11 4-16,-3 8 3 15,3 8-4-15,4-3-2 16,2-6-2-16,6 1-3 15,9-5 1-15,6-6-1 16,5-13-5-16,7-8 1 0,0-14-22 16,6-15-8-16,8-10-21 15,13-4-5-15,3-10-10 16,-1-8-2-16,-2-7 31 16,-7-1 16-16,-8 11 18 0,-6 7 8 15,-3 12 33 1,-9 10 17-16,-6 7-2 0,-4 15-1 15,-2 12-10-15,-3 21-1 16,-3 17-15-16,-6 10-5 0,-3 10-4 16,1 3-1-16,-4 3-2 15,3-3 1-15,0-8-2 16,0-13 2-16,3-10-4 31,3-11-2-31,6-14-2 0,0-15 0 16,0-16-18-16,6-8-4 15,-6-9 0-15,-3 1 3 16,-3 3 10-16,-9 5 5 16,-3 8 2-16,-6 10 2 15,-9 11 7-15,-2 8 5 16,-4 13-1-16,0 16 2 0,3 8 0 16,7 6-1-16,5-12-5 15,9-12-4-15,3-3-3 16,6-3-3-16,0-3 3 15,12-5 0-15,0-2-10 0,18-8-3 16,-3-1-19-16,14-12-7 31,19-19-5-31,-7-8-1 16,-2 0 15-16,-3 2 8 16,-10 6 10-16,-8 5 5 0,-6 11 5 15,-6 10 4-15,-6 3 15 16,-3 8 7-16,-6 13-5 15,-3 3-2-15,-3 5-6 16,0 1-1-16,0-1-7 0,3-16-4 16,0 3-1-16,3-8-1 15,0-3-11-15,9-10-3 16,3-27-24-16,6-5-8 16,5-11 4-16,4-5 3 15,0-8 19-15,-3 3 12 16,-6-5 30-16,-6 15 15 0,-3 6 13 15,-3 10 4-15,-3 11-21 16,-3 5-9-16,2 11-17 16,4 10-4-16,3 11-5 15,3 0 0-15,0 5 2 0,3 0 2 16,3-5-21-16,0-3-9 31,0 3 3-31,0-8 4 0,-4 0 10 16,-2 0 6-16,-3 5 6 15,-3-2 2-15,-3 2-1 16,-3 0 1-16,-3 3 22 16,-6 5 13-16,0 0-2 15,0 1-1-15,3 1-11 16,0 1-2-16,4 0-13 0,2-3-3 16,5 0-4-16,1-5 1 15,3-5 0-15,0-6 1 16,3-8-2-16,6-10-2 15,3-5-13-15,3-4-4 16,8-7-7-16,1 0 0 16,0 3 6-1,0-1 6-15,-7 1 5 16,-5 5 4-16,-6 5 4 16,-6 5 2-16,-6 11 7 0,-6 3 4 15,-3 5 1 1,-6 8 4-16,0 5-7 0,0 5-2 15,3 1-5-15,4-1-4 16,5-2 0-16,3 3 1 0,5-9-12 16,7-5-6-16,3-7-22 15,3-6-11-15,6-11-10 16,-3-5-3-16,2-2-13 16,1-4-49-1,0 1 26-15</inkml:trace>
  <inkml:trace contextRef="#ctx0" brushRef="#br0" timeOffset="25114.5179">21702 2037 248 0,'3'-5'93'0,"-9"5"-50"0,-9 5-26 0,9-2 27 16,-6 10-3-16,0-2 2 15,-3 7-8-15,-3-2-4 16,3 0-17-16,0 5-9 0,6 0-1 31,4-2-5-31,5-1 0 0,5-7 1 0,10 2 0 16,12 0-18-16,6-10-5 15,3 2 4-15,2-5 6 16,-5 0 8-16,-3 0 3 16,-6 0 2-16,-15 8 22 15,-9 6 10 1,-12 4-5-16,-9 9-1 0,-9-4-11 16,-3 4-2-16,-2-1-5 15,2 3-3-15,3-2-5 16,6-9 0-16,3 1 0 15,4-9 2-15,-4-2-45 16,3 0-29 0,3-2-17-1,6-1-68 1</inkml:trace>
  <inkml:trace contextRef="#ctx0" brushRef="#br1" timeOffset="42095.443">11304 3945 36 0,'-14'3'16'0,"11"-1"-8"0,0 1-7 16,3 0 3-16,0-1 11 15,3 1 5-15,0 5 1 16,2 0-1-16,4 2-4 0,0 4 0 16,3 4-7-1,3 3-1-15,3 6 5 0,0-1 1 16,3 3-3-16,3 3 1 16,2 2-3-16,10 9 0 0,9 4-5 15,5 6-1-15,10 5 3 0,-4 3-1 16,10 0 0-16,11 8-3 15,7 5-2-15,-1 3-2 16,15 2 1-16,12 1 1 16,-3 7 2-16,7 8-1 15,11 0 2 1,3 9-4-16,8 1 0 16,7 1 1-16,-3 0 0 15,24 5 2-15,-9 3 1 16,8 0-4-16,7 5-1 15,-9 0 1-15,14 0 0 16,-5-5 1-16,15 13 0 16,-10 0-3-16,16-3 2 0,-7 6 3 15,13 5 1-15,-7-3-1 16,10 5 1-16,26 27 4 0,-3-15 6 16,-14-1-7-1,8-5-1-15,-18-8-5 0,19 5-1 16,-16 0 3-16,9-2 3 15,-8 5-4-15,5-3-3 0,-14-5 1 16,11 8 0-16,-15-8 3 16,13-6 1-16,-7 3-4 15,1 3 1-15,-7-5 0 16,-98-64 0-16,-11-10 0 16,35 26 2-16,-18-13-1 31,39 26 2-31,-21-16-2 0,33 16-1 15,-24-10-2-15,21 18 1 16,-21-15 1-16,15 10 0 16,-21-16 0-16,21 13 2 15,-24-13-3-15,3 13 0 16,-18-18 3-16,9 2 3 16,-17-13-2-16,2 3-2 0,-15-11 0 15,-2 1 1-15,-13-12-10 16,-2 1-4-16,-10-6-12 0,-5-8-5 15,-4-4 2 1,-8-7 2-16,-3-1-41 16</inkml:trace>
  <inkml:trace contextRef="#ctx0" brushRef="#br1" timeOffset="44520.5896">11682 4448 72 0,'3'21'30'0,"-3"-8"-16"0,3 11-17 0,-3-14 6 16,0 9-1-16,0 7 3 0,0 4-37 31,0 4-16-31</inkml:trace>
  <inkml:trace contextRef="#ctx0" brushRef="#br1" timeOffset="47015.1349">11638 4699 116 0,'6'5'46'0,"-3"1"-24"0,6 2-24 0,-9-3 11 0,3 3-6 15,0 2-2-15,0 4-7 16,-3 4-1-16,3 3-46 16,0 0-17-16</inkml:trace>
  <inkml:trace contextRef="#ctx0" brushRef="#br1" timeOffset="47198.9592">11694 5210 148 0,'-6'63'57'0,"6"-36"-30"0,-3 12-10 0,3-23 20 16,0 5-15 0,0 6-2-16,-3-1-12 15,0 9-5-15,3 4-2 16,-3 1-1-16,1 5 2 0,2-5-17 15,-3-1-6-15,3 1-70 16</inkml:trace>
  <inkml:trace contextRef="#ctx0" brushRef="#br1" timeOffset="47377.9369">11739 6305 116 0,'-3'24'46'0,"9"-6"-24"0,-6 4-19 16,0-12 12 0,-3 6-9-16,0 3-1 15,0 4-23-15,0 6-10 16,0-2-26-16,0-1-9 16</inkml:trace>
  <inkml:trace contextRef="#ctx0" brushRef="#br1" timeOffset="47746.9473">11843 8178 128 0,'-3'56'49'0,"3"-40"-26"0,0 13-25 0,0-16 11 16,0 14-8-16,-3 2-1 15,0 5-20-15,0 3-7 0,0 3-24 16,0-1-10-16</inkml:trace>
  <inkml:trace contextRef="#ctx0" brushRef="#br1" timeOffset="48046.4111">11843 9726 60 0,'-3'45'24'0,"3"-24"-12"0,0 22-14 0,0-28 4 15,0 7-5-15,0-1 2 0,3 13-23 16,-3 1-12-16</inkml:trace>
  <inkml:trace contextRef="#ctx0" brushRef="#br1" timeOffset="48300.059">11849 10848 36 0,'-3'61'16'0,"3"-32"-8"0,-3 13-12 15,3-18 4-15,0 5 11 16,0 6 7-16,0 10 0 16,0 5 1-16,-3 5-4 15,-3 9 1-15,3-3-9 0,0-3-4 16,-3 5-2-16,0 9 1 16,0-1-6-16,0-2-1 15,4-3-20-15,-1-5-7 16,3 3-3-16,0-1-1 15</inkml:trace>
  <inkml:trace contextRef="#ctx0" brushRef="#br1" timeOffset="49062.7745">13451 5678 52 0,'2'8'19'0,"-2"0"-10"0,0 8-33 0,0-6-4 0</inkml:trace>
  <inkml:trace contextRef="#ctx0" brushRef="#br1" timeOffset="49547.7907">13072 5591 128 0,'-8'-3'49'0,"8"-2"-26"0,0 2-18 0,0 3 13 16,0 3-6-16,3 5 1 15,-3 5-6-15,3 5 1 16,-3 12-5-16,0 1-2 0,0 6 2 16,0 3-2-16,0 13 2 15,0 0-29 1,-3 2-11-16,3 1-31 15</inkml:trace>
  <inkml:trace contextRef="#ctx0" brushRef="#br1" timeOffset="50016.9788">13126 9816 68 0,'-3'53'27'0,"3"-35"-14"0,0 14-15 0,0-19 4 16,0 6-5-16,0 7 2 0,0 6 1 15,-3 8 2-15,0 8-17 16,0-11-6-16,-3 15-4 16,0 12 1-16</inkml:trace>
  <inkml:trace contextRef="#ctx0" brushRef="#br1" timeOffset="50848.3749">12968 6871 140 0,'-12'-66'52'0,"9"53"-28"0,-3-19-28 16,4 22 8-16,2 2 2 15,0 5 6 1,2 24-6-16,1 11-3 15,0 13-9-15,3 8-4 0,0 13-27 32,3 19-40-32,3 12 14 15</inkml:trace>
  <inkml:trace contextRef="#ctx0" brushRef="#br1" timeOffset="51401.9056">14427 6567 156 0,'-6'11'57'0,"9"-4"-30"0,3 4-34 16,-3-6 10-16,0 6-47 16,-3 7-18-16,3 6 9 15,-3 11 8-15</inkml:trace>
  <inkml:trace contextRef="#ctx0" brushRef="#br1" timeOffset="51601.9486">14507 7829 148 0,'-15'69'57'0,"12"-40"-30"0,-6 21-23 0,6-23 13 15,0 12-10-15,0 4-4 16,1 4-2-16,-1 6-1 16,3 11-18-16,-3 7-8 15,3 6-41-15,0 2-18 16</inkml:trace>
  <inkml:trace contextRef="#ctx0" brushRef="#br1" timeOffset="52637.628">15558 7287 156 0,'-3'13'57'0,"3"-3"-30"0,3 12-18 0,-3-7 16 16,0 4-12-16,0 2-4 16,0 8-6-16,0 8-3 15,0 6 1-15,0 2-1 0,0 0 2 16,0 5-56 0,0-18-52-16,0-6 26 0</inkml:trace>
  <inkml:trace contextRef="#ctx0" brushRef="#br1" timeOffset="52806.2892">15662 8662 64 0,'-12'51'24'0,"12"-51"-12"0,-9 69-14 0,9-62 6 16,-6 20-3-16,3-3 2 15,-3 13-31-15,0-5-13 16</inkml:trace>
  <inkml:trace contextRef="#ctx0" brushRef="#br1" timeOffset="53403.0813">15484 12443 44 0,'-3'51'19'0,"3"-51"-10"0,-3 45-11 16,3-40 6-16,0 21-5 0,0-4-2 15,0 9 2-15,0-4 2 16,-3 15-5-16,0-5-1 16,0 13-14-16,0-7-3 15</inkml:trace>
  <inkml:trace contextRef="#ctx0" brushRef="#br1" timeOffset="53869.4001">16629 8774 152 0,'0'-11'57'0,"12"8"-30"0,-6 17-21 0,-3-4 17 15,0 11-10-15,0 11-2 16,-3 13-6-16,0 5-2 16,0 19-1-16,-3 11-4 0,-3 9 1 0,3 9-23 15,-3 16-12-15,0 8-39 16</inkml:trace>
  <inkml:trace contextRef="#ctx0" brushRef="#br1" timeOffset="54554.1664">17719 9911 156 0,'-24'-5'60'0,"24"5"-32"0,-12 0-20 0,12 0 18 15,-6 5-9-15,-3 9 1 0,6 1-7 32,0-1-1-32,-3 23-6 15,0-6-3-15,0 33 0 0,1-9-4 16,-4 35 2-16,0-10-17 16,-3 39-5-16,3-19-2 15,-3 43 0-15,3-21-33 16,0 29-29-16,0-24 30 15</inkml:trace>
  <inkml:trace contextRef="#ctx0" brushRef="#br1" timeOffset="55107.4462">18808 10507 132 0,'-3'2'49'0,"3"-2"-26"0,0 29-23 0,0-26 10 0,0 18-4 15,0-2-1-15,0 23-6 16,0-5 1-16,-3 29 0 16,0-10-5-16,-3 34 1 0,1-16-55 15</inkml:trace>
  <inkml:trace contextRef="#ctx0" brushRef="#br1" timeOffset="55638.4836">19993 10824 160 0,'-3'27'60'0,"3"-27"-32"0,0 45-33 0,0-40 10 0,0 21-8 15,0-2 2-15,-3 26-4 0,0-7-1 16,-6 31 3-16,3-11-3 0,-3 30-1 16,3-14 1-16,-6 22 4 15,0-11 3-15,1 13 2 16,2-16-23 0,0 9-49-16,0-17 1 0</inkml:trace>
  <inkml:trace contextRef="#ctx0" brushRef="#br1" timeOffset="55823.3183">19734 13195 44 0,'3'45'16'0,"-3"-45"-8"0,6 42-12 0,-3-37 4 16,0 11-18-16,0-3-5 16</inkml:trace>
  <inkml:trace contextRef="#ctx0" brushRef="#br1" timeOffset="59233.9436">11685 4577 304 0,'-9'3'115'0,"9"-3"-62"0,0-3-44 0,0 3 27 16,0-5-20-16,0 2-6 15,3-5-6-15,0 0-4 16,6 1 1-16,-3-4-4 0,3 6 2 16,0-1 3-16,3 4 1 15,-3-1-1-15,0 3-2 16,-3 0 12-1,-3 8 4-15,0-3 0 16,-3 3 3-16,0 3-6 16,-3-6 0-16,0 0-6 15,0-2 1-15,0 0-5 16,0-9 0-16,0 1-3 0,0-5-1 16,0-1 1-16,0-2 2 15,0 2-3-15,3-2 0 16,0 2 1-16,3 1 0 15,0 2-3-15,0 0 0 16,0 3-23-16,3-1-10 0,0 1-54 16,0 5-24-16,0 0-23 15</inkml:trace>
  <inkml:trace contextRef="#ctx0" brushRef="#br1" timeOffset="60097.1005">13072 5723 240 0,'-2'5'90'0,"2"-5"-48"0,-3-8-31 15,3 6 23-15,0-4 0 16,0 1 4 0,0-3-10-16,0 0-4 15,0 0-14-15,0 0-4 0,3 0-2 16,-1 0-5-16,4 1 1 0,0 1 0 15,3 1 0-15,-3 2 0 16,3 1 2-16,-3 2-1 16,0 0 2-16,0 0-2 15,-3 2 2-15,0 1 4 0,-3 0 6 16,0-1 2-16,-3 1 0 16,0 0-1-16,-6-3-1 15,3 0-3-15,-3-6-1 16,3 4-8-16,0-6 0 15,0 2-1-15,3-2 0 16,0 3-3-16,3-3 0 0,0 0-1 16,6 3 0-16,0 0 5 15,3 5 1-15,0 0 0 16,0 2-2-16,0 1 1 16,-3 5 1-16,0 0-3 15,-6 2 0-15,0-2 3 16,-3 0 1-1,3 0-1-15,-3-2 1 16,0-1-18-16,0 0-6 16,0-2-50-16,0-11-21 0</inkml:trace>
  <inkml:trace contextRef="#ctx0" brushRef="#br1" timeOffset="60885.8099">14480 6601 284 0,'-11'-8'107'0,"11"8"-58"0,0-18-46 0,0 15 23 16,5-7-17-1,-2-1-5-15,6-5-5 0,0 3 0 16,3 0 1-16,-3 2 2 0,3 6 1 16,-3 0-1-16,0 7 1 15,-3 1 11-15,-3 7 6 16,0-2 1-16,-3 6 2 16,0-4-4-16,-3 1 0 15,0-3-6-15,-3 0-3 0,0-3-1 16,-3-2-1-16,3-1-4 15,-3-2-3-15,3 0 0 16,0-2 1-16,3-1-3 16,3-2 0-16,0 2-1 15,3 0 0-15,0 1 0 16,3 2 0 0,0 0 2-16,0 2 2 15,0-2 1-15,-6 6 1 16,0-4 9-16,-6 4 3 15,3-1-3-15,-6 0-3 16,0-2-3-16,-3-1-2 16,3 1-6-16,0-3-1 0,1 0-15 15,5-5-4-15,0 0-44 0,3-3-20 16,0 0-82 0</inkml:trace>
  <inkml:trace contextRef="#ctx0" brushRef="#br1" timeOffset="62349.5041">15570 7332 264 0,'-6'0'99'0,"6"0"-54"0,-6-11-28 0,6 8 27 16,0 1-19-16,0-1-3 0,0 3-16 15,0 0-4-15,3-5-2 16,-3 0 0-16,6-6 2 0,0 3-3 0,9 5 0 16,-3 1 1-16,2-9 0 15,-2 3 0-15,0 11 0 16,0-1 8-16,-3-2 7 31,-3 0 2-31,-6 8 1 0,0 0-5 16,-6 6 0-16,0-4-4 15,-3-2 0-15,0-3-5 16,0 1-3-16,0-4 0 16,4-4-1-16,-1 2 0 15,3-6 0-15,0 4 0 0,3-14 0 16,0 3-3-16,6-3 2 15,0 3 1-15,2 2 0 16,-2 3-3-16,3 5 2 16,-3 1 3-16,0 12 1 15,0 1-1-15,-6-3 1 16,0 0-2-16,-9 5 2 16,3-2 7-16,-6-3 5 0,3-1-7 15,-2 1-2-15,-1-2-4 16,0-9-2-16,0 0-2 15,0-2 1-15,3 2-4 0,3-4-1 16,0-1-46-16,6-3-20 16,0 3-95 15</inkml:trace>
  <inkml:trace contextRef="#ctx0" brushRef="#br1" timeOffset="63513.3924">16731 8152 148 0,'-9'-8'57'0,"9"8"-30"0,-3-11 1 15,3 9 27 1,0-6-21-16,0 0-7 16,0 0-10-16,0 0-1 15,3-5-9-15,-3 2 0 0,6 3 0 16,-3 0-6-16,6 0 0 16,-3 3-1-16,3 5 2 15,-4 0 8-15,1 3 5 0,0-1-5 16,0 6-1-16,0 0 1 0,-3 0 1 15,0-3-1-15,-3 3 1 16,0-2-2-16,-3-1 0 16,0 0-3-16,-3-2-1 15,3-1-3-15,-3-4 1 16,3-1-2-16,0-5-1 16,0 0-2-1,3-2 1-15,0-1-1 16,3 1 0-16,0-1 2 15,3 0 0-15,0 3 0 16,0 6 0-16,0-1 0 16,0 3 2-16,0 0 3 15,-6 8 4-15,0 0 2 16,-3 3 3-16,0-1-5 0,0 1-3 16,0-3-3-16,-3 0 0 15,0 0-2-15,0-6 2 16,0 1-2-16,0-8-1 15,1-1-2-15,-1-2 1 16,3 0 1-16,0-5 0 16,0 3-3-16,3-1 2 0,0 3-10 15,3 0-3-15,0 0-26 0,3 3-9 16,-3 0-94 0</inkml:trace>
  <inkml:trace contextRef="#ctx0" brushRef="#br1" timeOffset="64313.4567">16719 8086 160 0,'-12'0'60'0,"12"0"-32"0,-3 2-24 15,3-2 13-15,0 0-2 16,0 0 4-16,-3 3-7 16,3 0-2-1,0-3-5-15,0 0-2 0,0 0 1 16,0 0-5-16,0-3-1 15,0 0-2-15,3 1 0 16</inkml:trace>
  <inkml:trace contextRef="#ctx0" brushRef="#br1" timeOffset="65314.9547">17865 8871 208 0,'-12'-39'77'0,"12"39"-42"0,-3 5-19 0,3-5 22 15,0-3-20-15,0 1-5 16,3-3-8-16,0-1-4 16,0-4 0-1,0 2-1-15,0 10 2 0,0 1 1 16,0-8 1-16,0-1-2 15,0 14-2-15,0 0 7 16,0 3 5-16,0-3 3 16,-3-3 0-16,0-2 1 15,-3 5 0-15,0-3-2 16,-3 8-1-16,0-2-5 0,0-11 0 16,3 0-5-16,0-6-2 15,0 1 0-15,0-3 1 16,0 3-3-16,3 2 0 15,0 3-1-15,3-2 0 16,0-1 0-16,3 0 0 16,-3 3 2-16,3 0 2 0,-3 0-1 0,3 3-1 15,-3 0 1-15,0 2 1 16,0 0-1-16,-3 3 2 16,0-3 4-16,0 3 6 15,0-2-5-15,-3-1-2 16,0 0-3-16,0-2-3 31,0 0-2-31,0-6 1 0,0 0 1 16,-3-5 0-16,3 0-3 15,0-2 2-15,0-1-1 16,3-5 0-16,0 3 0 16,6 3 0-16,0-1 4 15,0 14 1-15,0-3-4 16,0 5-1-16,0 0 3 0,-3-5 1 15,0 0 0-15,-3 11-2 16,0-1 1-16,0-4 1 16,0-1 3-16,-3 6 2 15,0-4-1-15,-3-9-1 16,0 2-3-16,-3 0 1 0,3 0-4 31,-3-13 0-31,0 2-15 0,3 6-6 16,0-1-40-16,6 1-15 15,0 0-64 1</inkml:trace>
  <inkml:trace contextRef="#ctx0" brushRef="#br1" timeOffset="66703.1655">18942 9681 176 0,'-6'0'66'0,"6"0"-36"0,-3 0 0 0,3 0 28 16,-3-3-14-1,3 1-2-15,-3-3-16 16,0-1-7-16,0-2-10 16,0 0-4-16,3 0 1 0,0 0-3 15,6 1 0-15,-3-1-1 16,3 0 1-16,0-3-4 15,3 6-2-15,0 0 2 16,0 2 2-16,0 0 0 0,0 3 2 16,-3 0-2-16,0 3 2 15,0 0 0-15,-3 7 1 16,0 1 2-16,-3-1 1 0,0-2-1 16,-3 3-1-16,0-3 1 15,-3-3 1-15,3 0-3 16,-3-5-1-16,0 0-1 0,0-5 1 15,3 0-4-15,0-3 0 16,0 0-1-16,6-3 0 16,0 1 2-16,6-6 2 15,-3 5-3-15,6 1 0 16,-3 2 1-16,3 2 0 31,-3 4 0-31,0 4 0 0,-1-2 0 16,-2 6 2-16,0-4 1 15,-6 9 1-15,0-3 0 16,-6 2 2-16,0 1 1 16,-5-3 1-16,2 0 0 15,-6-5 0-15,3-1-7 16,-3-4 0-16,3-1-3 0,-6-2 0 16,3-1 0-16,6-4 0 15,0 2 0-15,6 0 0 0,0 0 0 16,12 3 0-1,0-1 2-15,6 6 0 0,0 0 0 16,3 6 0-16,-3-4 2 16,0 6 1-1,0 0-4-15,-6 3 1 16,-1 2 2-16,-5-5 3 16,0 0-2-16,-9-3 0 15,1-2 1-15,-7-6 2 16,0 3-5-16,-6-5-1 15,3 0 0-15,0-3 0 16,3 2 2-16,0-4 1 0,3 2-4 16,6-3-1-16,0 3-2 15,9 0 0-15,0 3 3 16,6 0 0-16,-3-1 1 0,3 4 0 16,-3-1 0-16,0 3 0 15,0 0-7-15,-3 3 0 16,0-1-24-16,-3 1-9 0,0 0-67 15,-3-3-31-15,0 0 19 16</inkml:trace>
  <inkml:trace contextRef="#ctx0" brushRef="#br1" timeOffset="67658.1474">20035 10406 228 0,'-18'-3'88'0,"18"3"-48"0,-6-5-31 0,6 2 19 0,0 1-5 0,0-1 0 16,0-2-8-16,0 2-2 31,3-5-7-31,0 3 0 0,6-6 1 0,-3 4-6 16,9-1 0-16,-4 0-1 15,4 2 0-15,0 1 0 16,0 5 2-16,-3 0-1 16,0 5 2-16,-3-2 9 15,-3 5 4-15,0-3-1 16,-6 3 1-16,0 0-3 0,-6 0 0 16,0 0 1-16,-9-3 2 15,3-2-9-15,-3 0-4 16,3-1-2-16,0-2 1 15,3 0-3-15,4-2-2 16,-1-1-1-16,6-5 3 31,0 3-2-31,8-3-1 0,1 2 5 16,6 1 1-16,-3 0 0 16,3 5-2-16,-3 0 1 15,-3 3-1-15,0-1 0 0,-6 3 2 16,0 1 5-16,-6 2 6 15,0-3-5-15,-3 0 0 16,0 1-4-16,-6-4-1 0,0 1-1 16,0-6-2-16,3 1-2 15,-3-6 1-15,3 0-15 16,1-6-4-16,-1 4-56 16,0-11-25-16,0 2-47 15</inkml:trace>
  <inkml:trace contextRef="#ctx0" brushRef="#br1" timeOffset="68443.6515">17912 8930 200 0,'-9'-6'77'0,"9"6"-42"0,-3-8-28 15,3 6 18-15,0-1 0 16,0 1 4-16,0-4-9 16,0 1-4-16,3-3-9 15,-3 0 2-15,3 0 3 0,0 0-6 0,0-8-3 16,0 3-2-16,0 3 1 15,0-1-1-15,0 11-1 16,0 0 3-16,-3 3 2 16,0-1 2-16,-3 6 3 15,0-3-3-15,0 3 1 16,0 0-5-16,-3 0 0 0,3 0-1 16,-5-3 1-16,2 1-4 0,0-4 0 15,0 1-1-15,0-6 0 16,3 1-38-16,-3-6-18 15,3 3-74 1</inkml:trace>
  <inkml:trace contextRef="#ctx1" brushRef="#br1">1217 5162 0,'92'193'16,"-47"3"-1,-7 66 1,-14 53-1,-15-3 17,-15-37-17,-9-18-15,0-35 16,-5-29 0,8-58-1,12-40 1,6-34-1,6-40 1,-9-5 0,6-16-1,-1 0 1,-11 0 0,0 0-1,-14-42 1</inkml:trace>
  <inkml:trace contextRef="#ctx0" brushRef="#br0" timeOffset="106034.6741">11462 13369 216 0,'-12'6'82'0,"12"-9"-44"0,0 3-44 0,0 0 12 15,3-8-6-15,3-2 0 16,0-4-7-16,3-7 0 0,3 0-41 16,3 0-16-16,12-3-11 15,2 0-2-15</inkml:trace>
  <inkml:trace contextRef="#ctx0" brushRef="#br0" timeOffset="106196.0042">12114 12726 180 0,'6'-7'68'0,"3"4"-36"0,0-2-44 16,-3-1 7-16,0-2-6 15,0 3-1-15,0-3-57 16,0-2-24-16</inkml:trace>
  <inkml:trace contextRef="#ctx0" brushRef="#br0" timeOffset="106363.8441">12385 12348 124 0,'30'-10'46'0,"-18"4"-24"0,5-4-26 16,-8 4 8-16,6 1-26 0,0-6-8 16,6-4-16-16,-3-4-6 15</inkml:trace>
  <inkml:trace contextRef="#ctx0" brushRef="#br0" timeOffset="106664.9851">13495 11396 104 0,'12'-11'38'0,"-3"6"-20"0,3-8-23 0,-6 5 6 16,6-3-43-16,6 0-19 15</inkml:trace>
  <inkml:trace contextRef="#ctx0" brushRef="#br0" timeOffset="106843.5028">13992 10956 64 0,'36'-23'27'0,"-24"15"-14"0,6-11-18 0,-6 11 4 16,0-2-27-16,2-6-9 16</inkml:trace>
  <inkml:trace contextRef="#ctx0" brushRef="#br0" timeOffset="106981.1056">14528 10467 64 0,'30'-16'27'0,"-15"-2"-14"0,3-6-20 0,-7 13 5 15,1-2-24-15,3-3-11 16</inkml:trace>
  <inkml:trace contextRef="#ctx0" brushRef="#br0" timeOffset="107146.0693">15135 9737 48 0,'24'-32'19'0,"-12"24"-10"0,18-18-13 0,-18 18 4 0,3-6-20 15,2-2-7-15</inkml:trace>
  <inkml:trace contextRef="#ctx0" brushRef="#br0" timeOffset="107685.5391">16924 8244 104 0,'18'-10'41'0,"-6"5"-22"0,6-3-22 15,-9 0 6-15,3 0-1 16,3-3 1-16,-1-2-48 0,1 0-21 15</inkml:trace>
  <inkml:trace contextRef="#ctx0" brushRef="#br0" timeOffset="109498.089">20320 5122 132 0,'3'-42'52'0,"3"31"-28"0,3-4-26 0,-3 4 11 16,3 0-6-16,0 1-2 0,3-1 0 15,0 1-1-15,3-4 0 16,6-1 0-16,5-4 2 0,4-2-1 16,3-3-1-16,0-5-4 15,-1 2 0-15,1 4-55 16</inkml:trace>
  <inkml:trace contextRef="#ctx0" brushRef="#br0" timeOffset="110510.0083">11825 13219 140 0,'-12'0'52'0,"12"0"-28"0,0-16 0 16,0 13 22-16,0-8-21 15,0 4-6-15,3-9-6 16,0 2 1-16,3-9-7 15,-3 1-2-15,3-7 1 0,0 3-5 16,6-6-3-16,-3 6 1 0,6 2 0 16,-3 3 1-16,9 10 2 15,-3 3 1-15,-1 16 1 16,-2-3 9-16,-3 14 3 16,-3-3 1-16,-9 8 0 15,0-3 2-15,-6 8 0 16,0-5-2-1,-6 2 2-15,3-5 1 16,-6 1 0-16,4-4-9 0,-1-7-4 16,0-3-7-16,3-11 0 15,0 0-22-15,3-13-8 16,3 3-58-16,6-24-23 16,0 5-8-1</inkml:trace>
  <inkml:trace contextRef="#ctx0" brushRef="#br0" timeOffset="111240.6164">12980 12195 120 0,'-24'16'46'0,"24"-16"-24"0,-11 2 3 0,11-2 22 16,-3-5-19-16,0 0-7 15,0-9-7-15,0 1 0 16,3-11-7-16,0 1 0 0,6-7 0 16,0 4-1-16,5-6 1 15,-2 6-2-15,6-14 2 0,-3 8-6 16,9-5-3-16,-3 6 1 15,3 1 0-15,-3 7 3 16,5 7 1-16,-2 2 12 0,-3 17 5 16,-3 0-2-16,-9 7 2 15,0 1-2-15,-9 7 0 16,0-2 0-16,-6 8-2 0,0-3-4 16,-3 6 0-16,3-6-5 15,-3 0-2-15,3-2 0 16,-3-6-1-16,1-3-5 15,-1-12 1-15,0 2-33 16,3-16-13-16,3 3-43 31,6-19-19-31,0 3-2 16</inkml:trace>
  <inkml:trace contextRef="#ctx0" brushRef="#br0" timeOffset="113135.5515">14040 11160 156 0,'-15'-5'57'0,"15"5"-30"0,0-21-23 0,0 15 15 0,3-7-9 15,0 3-1-15,6-14-1 16,-3 3 0-16,9-16-4 15,-3 5-3-15,8-11 2 0,-2 9-4 0,6-3-2 16,-6 3 2-16,3 5 2 16,-3 5 0-16,0 5-1 15,-1 3 1-15,-2 11-1 16,0 2 8-16,-9 14 7 16,0-3 4-16,-6 21 3 31,0-3 1-31,-9 9 3 0,0-3-5 15,-3-6-1-15,3-5-7 16,-3-2-3-16,1-3-8 16,-1-11-1-16,3 0-10 15,0-26-4-15,0 5-40 16,6-21-17-16,3 5-41 16</inkml:trace>
  <inkml:trace contextRef="#ctx0" brushRef="#br0" timeOffset="114105.6247">15442 9970 116 0,'-21'2'44'0,"21"-2"-24"0,-9-5 3 16,9 2 18-16,-3-2-13 16,3 0-5-16,0-6-10 0,0 3-3 15,3-8-6-15,0 3-3 0,6-16 2 16,-3 5-4-16,3-18 0 16,0 5 1-16,3-6 2 15,0 6-1-15,2 0 2 16,-2 6-4-16,3 1-2 15,-3 9 4-15,-3 8 1 0,0 2 11 16,-3 14 6-16,-3 0-6 16,-6 18 0-16,0-3 4 0,-6 19 3 15,0-7 3-15,-3 4 3 16,3-5 1-16,-9 3 3 16,4-6-12-16,-4-5-3 31,3-2-9-31,0-8-2 15,3-1-2-15,0-10-2 0,3 0-10 16,9-18-4-16,0 2-33 16,9-19-14-16,-3 6-76 15</inkml:trace>
  <inkml:trace contextRef="#ctx0" brushRef="#br0" timeOffset="115622.7816">16603 8787 156 0,'-18'-27'60'0,"18"27"-32"0,-9-13-15 16,9 10 19-16,-3-4-7 0,0-1 0 15,3-6-16-15,0 4-6 16,6-9-2-16,0 3-4 0,6-10 2 16,0 2 1-16,3-5 0 15,-4 3 0-15,7-6 0 16,-3 5-3-16,6 6 2 15,-3 3 1-15,6 4 0 0,-3 4 0 32,-4 15 2-32,1-2-1 15,-12 18 2-15,0-3 4 0,-9 12 6 16,0-4-1-16,-9 8 1 16,0-4-3-16,-5 9-1 15,2-4 1-15,-6-4 4 16,3-4-4-16,-3-9 0 0,3-2-9 15,0-13 0-15,4 0-1 16,2-14 0-16,3 3-20 16,9-13-7-16,0 2-37 15,15-18-14-15,-4 6-16 16</inkml:trace>
  <inkml:trace contextRef="#ctx0" brushRef="#br0" timeOffset="116709.5527">17898 7858 168 0,'-6'-5'66'0,"6"5"-36"0,-3-8-13 0,3 5 20 31,0-7-15-31,0 2-4 16,0-5-11-16,0-1-3 0,3-7-2 15,-3 5-2-15,3-8 1 0,0 3-1 16,2-8 0-16,1 8 0 16,3 0 0-16,-3 5-3 15,3 3 2-15,0 2 1 16,0 8 0-16,0 3 0 0,0 8 0 15,-3-2 4-15,-6 10 2 16,0-3 4-16,-6 11 4 16,0-3-4-16,-6 5 0 15,3-5 0-15,-3 1 1 16,0-4-3-16,-3-2 0 16,1-3-3-16,-4-5 2 0,3 0-2 15,0-8 0-15,3 0-6 16,3-5 1-16,0 2-2 0,9-10-2 15,0 2-48-15,9-12-20 16,0 4-43 0</inkml:trace>
  <inkml:trace contextRef="#ctx0" brushRef="#br0" timeOffset="117773.0691">19038 6784 140 0,'-9'0'52'0,"9"-5"-28"0,0-17-13 0,3 15 18 16,0-4-11-16,0-2-2 16,2-1-7-16,-2 4-4 15,6-6-2-15,3-13 0 0,0 0 2 16,3 0-2-16,0 0 0 0,3 5-3 15,-3 3-1-15,0 2 1 0,-1 9 0 16,-2 7 0-16,-3 11 2 16,-6 10 5-16,-9 6 4 15,-6 11 2-15,-2 12 3 16,-4 3 2-16,-6 3 3 16,-3-2-7-1,6-22-1-15,3-5-3 16,-5-3 1-16,2-3-2 15,-3-2 2-15,3-3-4 16,0-5-2-16,3-2-2 16,9-17-3-16,4 0-2 15,10-18 1-15,16-21-10 16,12 0-3-16,0-6-26 0,5-2-9 16,10-8-68-1</inkml:trace>
  <inkml:trace contextRef="#ctx0" brushRef="#br0" timeOffset="118874.5055">20225 5773 160 0,'-6'-5'60'0,"9"-3"-32"0,0-5-17 15,0 5 15-15,3-5-12 16,3-6-3-16,3-5-7 16,0-2-1-16,0-9-1 15,3 1-4-15,0 2 1 0,2 1-1 16,1 1 0-16,0 7 2 16,-3 1 0-1,0 7 0-15,0 1 0 16,3 1 0-16,-4 5 0 15,-2 3 4-15,0 8 5 16,-3 4-5-16,-3 9 0 16,-12 3 2-16,-3 13 1 15,-6 7 3-15,-2 4 4 16,-4 2 9-16,0-6 8 0,0-7-10 16,-3-6-4-16,3-4-8 0,-5-6-1 15,2-6-1-15,3-5 1 16,0-2-4-16,6-3-3 15,3-5-3-15,3-6 1 16,6-7 1-16,3-6 0 16,3-5-29-16,3 0-10 0,0-3-71 15,0 3-49 1,0 5 65-16</inkml:trace>
  <inkml:trace contextRef="#ctx0" brushRef="#br0" timeOffset="130730.1888">10739 12861 240 0,'-30'0'90'0,"30"0"-48"0,-12 3-27 0,12-3 26 16,0-3-13-16,0 3-1 15,3-2-10-15,-3-1 0 16,12 3-10-16,-3 0 2 0,24 0 2 16,-6 0-4-16,14 0 1 31,-5 0-7-31,18 3-3 0,-10-1 1 16,19-2 2-16,-7 0 2 15,1-2 3-15,-10-1-5 16,-2 0-3-16,-6 3 3 15,-4 0 1-15,-5 0-18 16,-3 0-9-16,-3 0-34 16,-6-2-14-16,-3-1-55 15</inkml:trace>
  <inkml:trace contextRef="#ctx0" brushRef="#br0" timeOffset="131101.3444">11346 12684 252 0,'-9'13'93'0,"9"-13"-50"0,0-8-22 0,0 6 28 16,3-1-20-16,0 0-5 16,3 3-7-16,-3 0 2 15,3-5-11-15,0 3 2 0,3-1 1 16,0 0-6-16,0 3-3 0,-3 0-1 15,3 8 1-15,0 0-1 16,2 0 2-16,-2 0-2 16,6 3 2-16,-3-3-4 15,0 2 0-15,-3 1 3 16,0 2 3-16,-3 0 15 0,-6 6 10 31,0-6-7-31,-6 5-4 0,0-2-8 16,-6 16-5-16,0-5-6 15,-12-1 0-15,4-2-5 16,-19 2 1-16,6-5-42 16,-3 3-17-16,7-5-116 15</inkml:trace>
  <inkml:trace contextRef="#ctx0" brushRef="#br0" timeOffset="132052.1933">9405 12835 268 0,'-15'5'101'0,"15"-5"-54"0,0 0-48 0,0 0 20 0,3 3-11 16,-3 0 0-16,3-6-4 15,0 0-1-15,3-5-1 16,0 0-4-16,3-8 1 0,-3 3 1 15,3-5 2-15,0-1-3 0,-3-7 0 16,0 5-1-16,-6-1 0 31,0 7 2-31,-3 4 2 16,0 0-1-16,-9 17 2 16,3-4-2-16,-6 22-1 15,3-5 7-15,0 23 3 0,1-5-1 16,2 11 0-16,0-6 1 15,6 0 4-15,0-7-13 16,9-4-2-16,0-4 0 0,6-9 0 16,-3-2-15-16,8-18-4 15,-2-1-17-15,3-26-6 16,-3 5-8-16,6-18-1 16,-3 5 17-16,0 0 8 15,-4 5 19-15,-5 0 9 16,0 6 40-16,-9 7 18 0,0 6-14 15,0 8-8-15,0-1-14 16,3 17-2-16,0-3-10 16,9 10-4-16,-3-4-4 15,6 4-3-15,-3-2 1 0,9-3 1 16,-3 1-21-16,5-7-9 31,-5-1-33-31,6-14-13 16,-6 3-27-1</inkml:trace>
  <inkml:trace contextRef="#ctx0" brushRef="#br0" timeOffset="132236.7286">9804 12536 244 0,'-24'3'90'0,"24"-3"-48"0,-23 34-25 16,20-31 25-16,-9 10-16 0,3 0-4 16,-9 16-7-16,3-5-2 15,-9 18-7-15,3-7 0 0,1 12 4 16,2-10-8-16,3 0-1 15,3-5-3-15,3-5 0 16,0-4-36-16,12-9-14 16,0-4-16-1,12-20-6-15,-3-1-28 16</inkml:trace>
  <inkml:trace contextRef="#ctx0" brushRef="#br0" timeOffset="132420.6691">9810 12618 264 0,'-6'24'99'0,"6"-24"-54"0,-6 34-33 0,6-29 26 16,-3 22-13-16,0-6-3 16,0 35-12-16,0-11-4 15,6 18-4-15,0-10-4 0,0 13 1 16,0-10 3-16,3-1 1 16,-3-7-23-16,3-8-12 0,0-9-21 15,3-15-9-15,-3-2-53 16</inkml:trace>
  <inkml:trace contextRef="#ctx0" brushRef="#br0" timeOffset="133188.7232">9849 12777 212 0,'-9'-51'79'0,"9"51"-42"0,-3-15-23 0,3 12 20 16,0-2-13-16,0-1-2 31,3 1-7-31,0 2-2 0,3 1-6 16,0-1-3-16,3 3 0 0,0 0 1 15,3 5 1-15,-3 1-4 16,2 4 1-16,-2 1 4 16,-3 5 5-16,0 0 4 15,-6 10 2-15,0-5-8 16,-9 11-2-16,0-6-3 0,-2 4 1 16,2-7 0-16,-6 1 1 15,3-5-18-15,-6-6-7 16,3-2-21-16,6-11-6 15,0 0-4-15,12-11 2 16,-3 3 15-16,9-13 8 0,0 5 14 31,6-5 7-31,0 5 16 0,12-3 8 16,-7 4 24-16,7-1 13 16,-3 2-12-16,3 1-4 15,-3 0-17-15,-1 0-6 16,-2 0-7-16,0-1-4 15,-3 4-5-15,0-6 0 16,-3 3 0-16,0-11 2 0,-4 5-8 16,-5 3-3-16,-3 3 2 15,-6-3 4-15,0 3 2 16,-8 18 1-16,2-2 11 16,-6 8 5-16,3-3-4 15,0 15 1-15,0-4 1 16,6 7 1-16,0-5-11 0,9 3-4 15,0 0 0-15,9-8 1 16,-3-3-7-16,9-10-1 16,-3-1-20-16,3-9-8 15,-4 1-13-15,4-10-5 16,-3 1-2-16,0-12-1 16,0 6 28-1,-3-11 16-15,-3 6 18 0,0-9 6 16,-3 6 39-16,-3 13 18 15,0 3-13-15,-3 18-5 16,0 1-21-16,-3 10-9 16,0-1 1-16,0 9 0 15,0-5-7-15,3 5-4 16,0-6-6-16,3 1-2 0,0-4-12 16,3-4-4-16,0-3-25 15,2-8-8-15,1 0-20 16,9-11-7-16,-3 1-35 15</inkml:trace>
  <inkml:trace contextRef="#ctx0" brushRef="#br0" timeOffset="133404.8051">10486 12274 272 0,'-6'0'101'0,"6"0"-54"0,-9 3-35 0,9-3 26 16,-3 8-11-16,0 0-3 15,-3 23-10-15,3-4-1 0,0 20-8 16,0-7-3-16,0 8 1 0,0-9-2 0,3 6 2 16,0-5-2-16,3-6-1 15,0-4-15-15,3-9-7 16,0-3-27-16,0-18-11 16,0 0-56-1,-3-10-39-15,0 2 68 16</inkml:trace>
  <inkml:trace contextRef="#ctx0" brushRef="#br0" timeOffset="133585.2769">10289 12425 356 0,'-26'-8'132'0,"26"8"-72"0,-9-3-50 16,9 1 30-16,0 2-18 15,0 0-4-15,6-3-11 16,0 0-5-16,14-5-1 16,-2 3-4-16,15-5 2 15,-6 2 3-15,6-3 1 16,-7 3-21-16,7 3-10 15,-6-1-41-15,-3 6-19 16,-3 0-57 0</inkml:trace>
  <inkml:trace contextRef="#ctx0" brushRef="#br2" timeOffset="143794.425">11897 13626 156 0,'-3'0'57'0,"3"0"-30"0,-3-3-12 0,3 1 18 15,0-1-1-15,0 0 3 16,-3 1-8-16,3-1-2 16,-3-2-14-16,0 2 0 0,0-5 2 15,0 3-7-15,3-6-1 0,0 3-3 0,0-10 1 16,0 2-4-16,0-5 0 16,0 5 1-16,3-5 0 31,0 2-3-31,6 1 2 15,-3 2 1-15,3 3 0 16,0 0 0-16,5 5 2 16,1 2-3-16,0 9 0 0,-3 0 1 15,0 5 2-15,0-1 1 16,-3 9 3-16,-3-2 3 16,-3 7 5-16,0-3-6 15,-6 6-2-15,0-5-1 16,-6-1-1-16,3-2-2 15,-6-3 1-15,3-2-2 0,-6-6 2 16,3 0-2-16,-3-10-1 16,4 2-2-16,-1-12 1 15,0 1-1-15,3 1 0 16,3 3 0-16,3-6-2 16,0 2 3-16,6 12 0 15,0 2-2 1,9-19 0-16,-3 3 2 15,9 3 0-15,-4 0 1 0,4 8 2 16,-3 2 1-16,-3 11 1 16,0 0 0-16,-6 8 0 15,0-3 2-15,-6 11 3 16,0-6-4-16,-9 3-3 16,3-5 1-16,-6-2 0 0,3-1-1 15,-6-3-2-15,3-2 1 16,-2-5-1-16,2 0 0 15,-3-6 0-15,3 0-3 16,3-2 0-16,3 0-1 16,3-3 3-16,0 0 0 15,6-3 1-15,0 1-3 0,9-6 0 16,-3 3 4-16,12 5 1 16,-4 2-3-16,4 1 1 15,-3 0 2-15,0 10 3 16,-3 0-2-16,-6 9-2 15,0-4 2-15,-6 9 2 0,0-3 2 32,-6-1 1-32,0-1-7 15,-6-4 0-15,0 1 1 0,-3-3 1 16,0-3-1-16,-3-8 1 16,0 3-7-16,0-10 1 15,4 2 1-15,2-11 3 16,0 3-5-16,6-5 1 15,0 3 1-15,6-3 3 0,0 2-2 16,6 11-2-16,0 0 2 16,8 8 2-16,-2 0 0 15,0 0-1-15,-3 0 5 16,-3 8 1-16,0 0 2 16,-3 8 0-16,-3-3-4 15,-6 3-1 1,0-3 3-16,-6 1 1 15,3-1-6-15,-3-3 0 16,0-2-1-16,-3-5 0 16,0 0-3-16,-3-11 2 15,4 2-1-15,2-7 0 0,0 0 2 16,3-3 0-16,3 3-3 16,3-6 0-16,0 3-1 15,9 1 3-15,-3 1 2 0,9 14 2 16,-1 0-4-16,1-5-1 15,-3 0 3-15,0 10 1 16,0 0 2-16,-6 9 0 16,-3-4 2-16,-9 9 3 15,3-3-2-15,-6 2-2 0,3-2-2 16,-6-3 0-16,3-2-2 16,-6-3 2-16,4 0-4 15,-1-8-2-15,0 0-1 16,3-6 3-16,0 4-2 15,3-6 1-15,0 0 0 16,6-5 0 0,0 2 2-16,9 3 0 15,0 3 0-15,6-8 2 16,-3-1-3-16,8 4-2 16,-2 2 2-16,0 5 0 15,-3 0 1-15,-3 11 2 16,0-2-1-16,-6 7 2 0,0-2-2 15,-9 4 2-15,0-1 0 16,-9 1 1-16,3-1-5 0,-6-6 1 16,3 0 0-16,-3-3 2 15,0-2-3-15,1-9 0 16,2 4-1-16,0-9-2 16,3 3 3-16,3-16 0 31,0 3 1-31,6 13 2 0,0 0-3 15,9-21-2-15,0 3-1 16,9 2 3-16,-4 3 0 16,7 7 3-16,-3 1 1 15,0 16 1-15,-3 0-2 16,-3 18 1-16,-3-5 4 16,-6 10 6-16,0-2-3 0,-9 2 0 15,0-2-2-15,-6-3 2 16,3-5-5-16,-3 0-3 15,0-3-1-15,-3-5-1 16,3-3 0-16,-3-5 0 16,4 0 0-16,-1-10 0 0,3 2-3 15,3-5 0-15,3 2-1 16,6-10 3-16,0 5-2 0,6-2-1 16,0 2 3-16,11 0 0 15,-2 3 1-15,3 2 2 16,-3 0-1-16,0 11-1 15,-3 0 3-15,-3 8 0 32,-3 0-1-32,-6 8-2 0,0-3 3 15,-6 6 0-15,0-3-4 16,-9 2 1-16,0-2 0 16,-6-3 2-16,3-2-3 15,-6-6 0-15,3 1 1 16,0-9 0-16,4 0-3 15,2-5 0-15,0 3-1 0,3-6 0 16,3 4 0-16,3-15 3 16,3 4-2-16,9 13 1 15,-3-1 0-15,15-20 0 16,-4 2 2-16,10 3 0 16,-3 5 0-16,3 11 0 0,-6-1 0 31,0 12 0-31,-4-1 0 15,-5 11 2-15,-3-3-1 0,-9 8-1 16,0-2 3-16,-9 5 2 16,3-6-4-16,-11 1-1 15,2-4 0-15,-3-1 0 16,0-4 0-16,-3-4 0 16,3-4-5-16,0-7 1 0,3 0-3 15,4-6 2-15,-1 3 1 16,6-5-1-16,0 2 4 15,9-20 0-15,0 4-2 16,12 1 0-16,-1 2 2 16,10 5 0-16,-6 3 1 15,3 6 2-15,-3 5-1 0,0 13 2 16,-3-1-2-16,-9 15 2 16,-1-4 4-16,-10 11 4 15,2-5-6-15,-9 0-1 16,0-6-2-16,-3 1-2 15,3-3 1-15,-6-6 1 0,3-2-3 32,-3-5 0-32,3 0-4 15,1-9 1-15,2 1-3 0,3-6 0 16,0 3-5-16,3-2-3 16,0 2-27-16,3-8-10 15,0 0-70 1,6 6-68-16,0 2 64 15</inkml:trace>
  <inkml:trace contextRef="#ctx0" brushRef="#br2" timeOffset="147828.4834">12945 11269 132 0,'2'-3'49'0,"-2"3"-26"0,3-21-9 0,0 16 15 0,0-6-10 16,0 3-1-16,3-5-6 0,-3 0 0 15,6-3-7-15,-3 2-3 0,3-1 1 16,0 1-2 0,0 4 2-16,0-1 0 0,0 6 1 15,0 0 4-15,0 5 3 31,-3 0 2-31,0 5 5 0,0 0-1 16,-3 8-1-16,0-2-2 16,-3 13-1-16,0-3 1 15,-3 5 4-15,0-2-1 16,-6 0-1-16,0-5 0 16,-3-1 0-16,0-2-6 15,-6-11-2-15,3 1-4 0,-3-14-1 16,3 2-1-16,1-18-2 15,2 3-2-15,6-10 1 16,0 4 1-16,9 1 0 16,0 4-3-16,6-12 0 15,0 5-1-15,5 3 3 0,1 4 0 32,0 9 3-32,-3 3-1 0,3 10-1 15,-3 0 1-15,-3 7-1 16,0-1 2-16,-3 12 1 15,0-2-1-15,-6 16 1 16,0-6 2-16,-3 6 4 16,0-5 0-16,-3 2 0 15,0-5-8-15,-6-9 0 0,3-1 1 16,-6-9 1-16,0 0-4 16,0-13 1-16,0 0-5 15,6-5 1-15,1 3 2 16,8-6 1-16,0 0-2 15,6 0 2-15,-1 3-1 16,10-3 0-16,-3 3 4 0,3 5 1 16,-3 0-4-16,3 2 1 15,-3 1 0-15,0 5 2 16,-3 0-1-16,-3 8 2 16,0 0-2-16,-6 13 2 15,0-5 2-15,-3 5 2 0,0-5-3 31,-3 3-1-31,3-4-1 0,-6-4-2 16,0-3 3-16,-3-13 0 16,0-1-4-16,-3-2 1 15,3 1-2-15,0-12 0 16,3 3 0-16,6-2 0 16,3 2 0-16,6 2 0 15,-3 1 0-15,9 3-2 0,-3-1 3 16,0 6 2-16,0 0 0 15,0 5-1-15,0 0 3 16,0 5 2-16,-3 0 4 16,-3 8 2-16,0-2-3 15,-3 2-3-15,0-2 0 16,0 10 1 0,0-3-3-16,-6-2 0 15,3-2-1-15,-6-7 1 16,3 1-2-16,-6-10-1 15,0 2-2-15,-3-13 1 16,3 2 1-16,3-10 0 16,0 5-3-16,9-3 0 15,0 3 2-15,6 1 0 0,0 1-2 0,6 4 0 16,0 2 2-16,3 3 0 16,-3-1-2-16,3 6 2 15,-3 0 3-15,3 6 1 16,-3-1-1-16,-4 8 1 15,-2-2-2-15,-3 10 2 16,0-3-2-16,-3 4 2 0,0-4 0 16,-6 3 1-16,3-2 0 15,-3-3 0-15,1-3-5 16,-4-11 1-16,0 1 0 16,-6-11 0-16,3 3 0 15,0-11 0-15,0 0-3 16,6-2 2-1,0 2-1-15,6-5-2 16,0 2 0-16,9 3 3 16,0 3 0-16,3 0 1 15,0 2-3-15,3 3 2 16,0 3 1-16,-1 5 2 16,1 0-1-16,-3 5 2 0,-3-2-2 15,-3 10 2-15,0-2 0 0,-6 10 1 16,0-3-2-16,-3 1-2 15,0-3 1-15,-6 2-1 16,3-2 0-16,-3-8 0 16,0 0 0-16,-2-8 0 15,2 0 0-15,-3-13 2 32,0 2-1-32,3-5-1 0,0 3-4 15,9-3 0-15,0 3 2 16,6-3 1-16,-3 3-2 15,6 2 2-15,0 3-1 16,6 3 0-16,-4 0 2 16,4 5 2-16,-3 0-1 15,0 8 2-15,-3 0-2 0,-3 2 2 16,0 1-2-16,-6 10 2 16,0-2-2-16,-6-1 2 15,0-2-2-15,-3 0 2 16,0 0-2-16,-3-8-1 15,3 0-2-15,-8-11 1 16,-1 0 1-16,-3-10 0 0,3 2-3 0,0-10 0 16,3 5-1-16,9-5 3 15,0 3-2-15,12-1 1 16,-3 3 0-16,9 3-2 16,0 3 3-16,6 2 0 15,-3 0 3-15,3 2 1 31,0 4-4-31,-1 2 1 0,-2 0 0 16,-3 8 2-16,-3 0-1 16,-3 7-1-16,-3-1 3 15,-6 9 2-15,0-4-2 16,-6 5-2-16,3-6 0 16,-3-2 1-16,0 0-1 15,-8-8-1-15,2-3-2 0,-9-10 1 16,6 0-1-16,0-11 0 15,0 3 2-15,9-9 0 16,0 4-5-16,12-1 1 16,0 4 2-16,9 4 3 15,0 0-2-15,6 1 0 0,-3 2-1 32,3 3 0-32,0 2 4 0,-1 6 1 15,-2-1 1-15,-3 9 0 16,-3-3 9-16,-9 5 6 15,0-2-4-15,-6 12 0 16,0-1-5-16,-3-1-1 16,0-3-5-16,-5-2-1 15,-1-3-1-15,-3-7 1 0,3-1-4 16,0-8-2-16,3 1-7 16,3-6-2-16,0 2-15 15,6-7-6-15,0 3-15 16,9-6-8-16,-3 2-29 15,9-1-11-15,-3-1-37 16</inkml:trace>
  <inkml:trace contextRef="#ctx0" brushRef="#br2" timeOffset="159740.5279">14207 11523 160 0,'-6'-3'63'0,"6"3"-34"0,0-8-21 0,0 5 16 16,0-2-10-16,0 0-3 16,3 0-4-16,0-1 0 15,3-4-4-15,-4 2 0 0,4-6 1 16,0 4-5-16,0-3 1 0,0 2 0 15,0-2 0-15,0 2 0 16,3 1 0-16,-3 2 0 16,3 2 0-16,-3 1 0 15,3 5 2-15,-3 0-1 16,3 5 2-16,-3-2 4 16,0 8 6-1,-3-1-1-15,-3 1 3 16,0-1-6-16,-3 4-3 0,0-4 3 15,-3 3 4-15,3-2-3 16,-3 0 0-16,0-3-4 16,-6-6 1-16,3 1-4 15,-3-6 0-15,0 3-1 16,0-5-2-16,3 0-2 0,0-9 1 16,4 4 1-16,2-11 0 15,0 2 0-15,6-5 0 16,0 6-3-16,2-6 0 15,1 5 2-15,3-2 2 16,-3 3 0-16,3 5-1 16,3-1 1-1,-3 9-1-15,0 0 0 16,-3 13 2-16,0-3-1 0,-3 11 2 16,0-3-2-16,-3 11-1 15,0-6 7-15,-6 4 3 16,3-4-3-16,-6 1 1 15,0-4-5-15,-3-1-2 16,-3-4 0-16,-3-2 1 0,4 0-1 16,-7-5 2-16,3-3-2 15,0-3-1-15,3 3 1 16,3-8-1-16,3 0-3 16,6-5 2-16,0 0-1 15,9-3 0-15,0 3 2 16,9-3 0-16,-3 3-3 0,3 2 2 15,0 3 1-15,0 3 2 16,-3 0-1-16,2 5 2 16,-2 0-2-16,-3 5 2 15,0 0 0-15,0 8 1 16,-3-2 0-16,-3 5 0 16,-3-3 2-1,0 0 1-15,0 0-3 16,-6-2-1-16,3-3 1 0,-9-3 2 15,3 1-3-15,-3-4-2 16,3 1-3-16,-2-6 1 16,2 1 3-16,3-9 1 15,0 0-4-15,6-4-1 16,0 1-2-16,9 1 3 0,-3 3 0 16,3-1 1-16,-1 0-3 15,1 6 2-15,0 0 3 16,3 5 1-16,0 0-4 15,-3 8 1-15,0 0 2 16,-3 5 1-16,0-3 1 16,-6 4 0-1,0-4-2-15,0 1 1 16,0-1-2-16,-3 1 2 16,0-3 0-16,-3-3 1 15,0-2-2-15,-3-3-2 16,3 0 1-16,-6-11-1 15,6 3 0-15,0-10 0 16,3 2-3-16,3-3 0 0,0 4-1 0,3 1 3 16,0 4 0-16,3-1 1 15,0 3 0-15,6 3 0 16,-6 0 0-16,3 7 0 16,-3 1 0-16,0 10 2 15,0-2-1-15,-3 7 2 16,0-2-2-16,-3 0 2 0,0-3-2 15,-3 0-1-15,0-2 1 16,0 0 1-16,0-3-1 16,-3-3 2-16,0 0-2 15,-3-5-1-15,0 0-2 16,-6-8-1-16,6 0 2 31,0-5 0-31,3 2-2 0,3-7 2 16,1 2-1-16,4 0 0 15,1 3 0-15,3 0 0 16,0 2 2-16,3 3 0 16,-3 0 0-16,6 3 2 15,-3 2-3-15,3 6-2 16,-3 0 4-16,0 5 1 0,0-3 2 16,-3 8 0-16,-3-2-2 0,-3 5 1 15,0-1-2-15,-3-1 2 16,0-1-2-16,-3 0-1 15,0-2 1-15,-3-3 1 16,3 0-1-16,-9-6-1 31,0 1 1-31,0-3-1 0,3 0-5 16,-2-3 1-16,2 1 2 16,3-9 1-16,3 3 1 15,6-8 0-15,0 3-3 16,6-3 0-16,0 3 2 15,3 0 2-15,0 2 0 16,2 3-1-16,-2 0-2 0,3 3 1 16,3 0 1-16,-3 5 2 15,-3 0-1-15,0 8-1 16,0-1 3-16,-3 7 2 16,-3-4-4-16,-3 6-3 15,0-3 3-15,-6 1 1 16,3-1 0-16,-3 0-2 0,0-2 3 15,-6-3 0-15,3-3-4 0,-9-2 1 16,6-1-2-16,-3-4 0 16,4 2 0-16,-1-8 0 15,3 0 2-15,6-11 0 16,0 3-3-16,6-5 2 31,0 3-1-31,6-4 0 0,0 7 2 16,-1 1 0-16,1 4 0 15,3 4 2-15,0 1-1 16,6 5-1-16,-6 0 1 16,0 5-1-16,0 1 2 15,-3 7 3-15,0 0-2 16,-6 6-2-16,0-3 0 0,-3 2-1 16,0-2 2-16,-6 0 1 15,3-3-1-15,-6 0-2 16,3-2 1-16,-3-3-1 15,0 0-3-15,-6-6 2 16,3 1 1-16,-6-6 2 16,6 1-3-1,0-4-2-15,1 1-1 0,5-11 3 16,0 3 2-16,6-5 2 16,0 2-6-16,6-3 0 15,0 3-1-15,3 0 2 16,-1 3 3-16,4 5 2 15,-3 0-4-15,9 6 1 16,-6-1 0-16,0 8 2 0,-3-2-1 16,0 10 2-16,0-2-2 15,-3 7 2-15,-3-2-4 16,-3 0 0-16,0-3 3 16,-3 0 1-16,0-2-1 15,-3 0 1-15,0-1-2 16,-3-2-1-16,0-3-2 0,-3-2 1 15,0 0-12-15,-3-3-7 16,3 0-25-16,0 0-8 16,4 0-52-1,-1-8-60-15,0 0 50 16</inkml:trace>
  <inkml:trace contextRef="#ctx0" brushRef="#br2" timeOffset="172506.545">13070 15174 112 0,'-6'0'44'0,"6"0"-24"0,-3 3 7 0,3-3 23 16,0 0-24-16,0 2-9 16,0 1-2-16,0-1-1 15,0 6-7-15,0-2 5 0,3 2 3 16,-3 0-1-16,3 10 0 16,0-2-4-16,-1 0 1 0,1-3-2 15,3 3 0-15,-3 0-1 16,3 0 2-16,0-3-3 15,3 3-2-15,-3-3 0 16,6 0-1-16,-3-2-2 16,9-1 1-16,-3-2 0 15,3 0 1-15,-1 0 0 0,4-2 0 16,-3-1-5-16,6-3 1 16,-3 1 0-16,3 0 2 15,-4-1-1-15,1-2-1 16,-3 0 1-16,-3 0 1 15,0 0-3-15,0 3 0 16,-3 0 1 0,0-3 0-16,0 0 0 15,-1 2 0-15,-2 1 2 0,0 0 1 16,-3-1-1-16,0 4 1 16,0-1-2-16,0 5-1 15,0-2 3-15,0 3 0 16,-3 0-1-16,3 2 1 15,0 8-2-15,-3-8 2 0,0-2-4 16,3 2 0-16,-3-2 1 16,3 2 2-16,-3-3-3 15,3-2 0-15,-3 0-1 16,3 0 0-16,0-3 4 16,2-2 3-16,1 0-2 15,0-9-2 1,-3 1 0-16,3-8 1 15,0 2-3-15,0-5 0 16,0 3 1-16,3-5 0 16,-3 2 0-16,3-3 0 15,-3 3-3-15,3 1 2 16,-3 1 3-16,-1 1 1 16,1 3-1-16,0 4-2 0,0 1-2 15,0 0 1-15,-3-1 1 16,3 6 0-16,0 0 0 0,0 0 2 15,0 0-3-15,0 0 0 16,0 0 1-16,0 3 0 16,-3 0 0-16,3-1 0 15,-4 1 0-15,4 0 0 0,0-1 0 16,6 1 0-16,-3 0 6 16,6-1 4-16,-3 1-3 15,9-3 1-15,-6 0-5 16,5 0-2-16,-2 0 0 15,3 0 1-15,-3 0 1 16,3 0 1 0,-4 0 0-16,4 0 0 15,-3 0 2-15,-3-3 3 16,0 1-6-16,0-1-2 16,-3 0 1-16,-1-2 1 15,1 0-4-15,0-3 1 16,3 2 0-16,-3-1 0 15,0 1 0-15,3-4 2 0,9-9-1 16,-13 11 2-16,1 3-2 16,3-3-1-16,-3 0-2 0,3 0 1 15,-3 3 1-15,3-3 0 16,-3 0 2-16,-1-3 1 16,1 3-4-16,0-2 1 15,-3 2-2-15,0-8 0 0,-3 3 0 16,0-3 0-16,0 3 0 15,-3-3-2-15,0 3-8 16,0-3-3-16,0 2-32 16,-3-4-12-16,0 2-70 15,-6 0-43 17,0 3 79-32</inkml:trace>
  <inkml:trace contextRef="#ctx0" brushRef="#br2" timeOffset="182395.4516">13465 15994 232 0,'-12'-18'88'0,"10"10"-48"0,-1 0-42 16,3 5 17-16,-9-10-5 15,-3-14 4-15,0 6 6 16,0 0 4-16,3 16-12 16,3-1 4-16,-3 12 4 0,0-1-13 0,0 11-4 15,0 29-2-15,6-5 1 16,0-6 8-16,3 27 3 16,0 39-6-16,3-39-4 15,0-11 0-15,3 14 0 16,0 23-4-16,-3-39 1 0,0-8 0 15,0-6 2-15,0 8-3 16,0-21 0-16,0-2-19 0,-6-19-9 16,-9-16 4-16,0 3 1 15,0 0 17-15,-17-8 6 16,-13-3 15-16,15 8 6 16,6 3 1-16,0 2-1 31,-5-2-6-31,14 5-1 0,3 3-6 15,9-3-2-15,18-6 0 16,6 9-1-16,-7-3-5 16,19-2 1-16,9-6 2 15,-15 2 3-15,-4 1 0 16,7-3 0-16,-6 0-19 16,9-10-5-16,-7 5-22 0,-2-11-7 15,-3 3 4-15,-6-11 1 16,-3 3 18-16,-3-5 7 15,-4 5 14-15,-5-3 7 16,0 6 30-16,-6 5 13 16,3 5-6-16,-3 11-1 0,1-1-13 31,2 22-7-31,0 0-6 0,2 16-1 16,1-3-7-1,0 27-1-15,0-8 0 0,3 15 2 16,0-7-3-16,0-1-2 15,0-7 0-15,3-3-1 16,0-5-29-16,0-8-13 16,0-6-14-16,3-10-5 15,-3 0 4-15,3-11 3 0,0 1 25 16,0-9 15-16,-1 3 7 16,1-2 5-16,-3 2 32 15,0 8 14-15,-3 0-4 16,0 8-3-16,0 0-13 15,0 8-2-15,0-3-9 0,0 5-3 16,0-2-5-16,0-3-2 16,0-5-3-16,0 6-1 15,0-4-30-15,-3-15-14 16,3-14-46 0,-3 1-43-16,0-1 48 0</inkml:trace>
  <inkml:trace contextRef="#ctx0" brushRef="#br2" timeOffset="182558.2573">13799 16079 264 0,'-6'-29'99'0,"3"26"-54"0,6 3-39 0,-3 0 20 16,3 0-19-16,-3 0-3 15,6 3-3-15,0-1-1 16,0 12 0-16,0-4 0 0,3-2 0 16,-4 0-36-16,4 0-13 0,0-3-30 15,3-7-46 1,-3-1 31-16</inkml:trace>
  <inkml:trace contextRef="#ctx0" brushRef="#br2" timeOffset="182727.1711">13965 16095 228 0,'3'5'85'0,"-3"-5"-46"0,9 40-24 15,-6-35 26 1,0 21-15-16,0 17-3 16,0-4-11-16,0-7-3 15,3 32-5-15,0-11-1 0,3 23 3 16,-3-10-3-16,6 27 0 15,9 37-1-15,-9-64-2 16,0-8-13-16,0-10-6 0,2-1-28 16,-5-28-10-16,-3-9-58 15</inkml:trace>
  <inkml:trace contextRef="#ctx0" brushRef="#br2" timeOffset="183011.8927">14049 16396 252 0,'-15'-74'93'0,"15"74"-50"0,-3-58-28 0,3 34 24 15,3 11-10-15,0 0-2 0,3-1-9 16,6-4-3-16,-3 13-9 16,0-3 3-16,6 2 1 0,-4 4-3 15,4 2 1-15,0 0-5 16,3 5-2-16,-3 0 4 16,0 6 4-16,0 7 8 31,-6-4 7-31,-3-4 0 0,-6 6 3 15,0-3-4-15,-9 6-2 16,-9 2-7-16,3-2-4 16,3-4-5-16,-6 4-4 15,-9 5-11-15,7-6-4 16,8-2-46-16,6-3-20 16,9-5-105-16</inkml:trace>
  <inkml:trace contextRef="#ctx0" brushRef="#br2" timeOffset="211549.0956">15290 9948 184 0,'-6'-2'71'0,"6"2"-38"0,-3-8-14 15,3 5 23-15,0-2-6 16,0 0-1-16,-3-1-13 16,0 1-6-16,3-3-9 15,0 0-1-15,0-3 4 0,0 4-6 16,3-7-2-16,0 4-1 0,3-9-1 16,0 3 0-16,3-5 0 15,0 5-3-15,6-2 2 16,-3 2 1-16,3-3 2 15,-4 4-1-15,4 7-1 16,-3 0 1 0,0 5 1-16,0 0-3 15,0 3-2-15,-3 0 4 0,0 6 1 16,0-1 0 0,-3 6 1-16,0-4 4 0,-3 9 6 15,0-2-1-15,-3 4 1 16,0-2-3-16,-6 5-1 15,0-2-3-15,-3-1-1 16,0-2-3-16,-3-3 1 0,0-2-2 16,-3-6-1-16,3-2 1 15,-6-9 1-15,3 1-3 16,1-8 0-16,2 2-1 16,3-4 0-16,0 1-3 15,9-4 1-15,0 2 2 16,12 0 1-1,-6 3 3-15,9 0 1 16,-4 2-4-16,7 6-1 16,-3-1 1-16,0 6 0 15,-3 0 1-15,0 6 2 16,0-4-1-16,-3 12 2 16,-3-4-2-16,-3 9 2 15,0-3 0-15,-3 5 3 0,0-3-3 16,-3 1 0-16,0-3 1 15,-6-1 2-15,0-1-1 0,-3-4 0 16,0-2-6-16,-6-5 1 16,3 0 0-16,-3-14 0 15,4 3 0-15,-1-11 0 16,3 4-3-16,3-7 2 0,3 4-1 16,12-3-2-16,-3 2 0 15,15 1 3-15,-6 2-2 16,5 5 1-16,-2 1 2 15,3 4 0-15,-3 1 0 16,0 8 2-16,-3-3-1 31,-3 8 2-31,0 0 0 0,-6 10 1 16,0-2-5-16,-3 5 1 16,0-5 2-16,-6 3 1 15,3-4-1-15,-6 1-2 16,0-2 1-16,-6-7-1 15,3 1 0-15,-9-10 0 16,3 2-3-16,-2-8 2 0,2 0-1 0,3-8-2 16,6 0 0-16,9-5 3 15,0 5-2-15,15-2 1 16,-6 2 2-16,9 0 2 16,-4 3-3-16,4 2 0 15,-3 0-1-15,6 6 0 31,-3 0 2-31,0 5 2 0,-3 0 1 16,0 10 1-16,-4-2-2 16,-5 14-2-16,0-7 1 15,-9 12 1-15,3-6-1 16,-6 8 2-16,3-5-2 16,-6 2 2-16,1-4-2 15,-7-7 2-15,3-1-4 0,-12-9 0 16,3 0-1-16,-12-13 0 15,7 0 0-15,-7-13 0 16,9 3 0-16,6-9 0 16,3 3 0-16,12-5 0 15,0 3 0-15,18-1-2 16,-3 4 0-16,12 4 0 0,0 3 3 0,0 3 0 16,-4 2 3-16,4 6 1 15,-3 2-1-15,0 9-2 16,-3-4 5-16,-3 14 1 15,-3-2 4-15,-7 9 1 16,-2-2-1-16,-3 6 1 31,0-3-8-31,-3 0-2 0,1-3 1 16,-7-3 1-16,0-2-4 16,-9-5 1-16,3-3 0 15,-6-11 2-15,3 0-1 16,-3-10-1-16,4 0-4 15,5-14 0-15,3 6 0 16,12-8 2-16,-3 5 1 0,12-2 3 16,-1 2-6-16,7 8-1 15,-3 3 2-15,3 2 3 16,-3 3-1-16,3 6 0 16,-3 2 3-16,-3 8 1 15,-3 0 1-15,-6 13 0 16,-1-5 2-1,-4 10 1-15,-1-5 1 0,-3 6 0 16,3-6-7-16,-6 0 0 16,0-2-1-1,-3-6 0-15,0-3 0 0,0-7 0 16,0 0-3-16,3-11 2 16,0 3 1-16,6-14 0 15,0 3-3-15,9-8 0 0,-3 6-1 16,9-3 3-16,-3 2-2 15,3 3 1-15,0 3 2 16,3 5 2-16,-3 0-1 16,0 8 2-16,-3 0-2 15,-4 8 2-15,1 0-2 16,-6 8-1 0,0 0 1-16,-3 2 1 15,0-2-3-15,0 0 0 16,1-3 1-16,-7-2 2 15,3-3-1-15,-3-6-1 16,3 1-2-16,0-8 1 16,0 0-1-16,3-11 0 0,0 2 2 15,6-7 0-15,0 5-3 0,0-5 2 16,0 5 1-16,3 0 0 16,0 3 0-16,3 3 0 15,0-1 0-15,-1 6 0 16,-2-1-3-16,0 12 2 15,-3-1 3-15,-3 11 3 16,0-3-2-16,-6 8-2 0,3-2 0 16,-3 2 1-16,1-5 1 15,-7 0 1-15,3-3-2 16,0-5-2-16,0 0 1 16,0-8-1-16,0 0-3 15,6-13 0-15,0 2-1 31,6-10 3-31,0 2 0 0,3 1 1 16,0 2-5-16,3 3 1 16,-3 0 4-16,6 5 2 15,-3 2 0-15,3 6-2 16,-4 0 3-16,-2 8 0 16,0 0-1-16,-6 5-2 0,0-2 3 15,-3 5 0-15,0 0-1 0,-3 0-2 16,0-3 1-16,-2-3 1 15,-1-2-3-15,-3-2 0 16,3-1-1-16,-3-8 0 16,0 1-3-16,-3-6-1 15,0 0-8-15,0-5-4 16,3 2-1 0,1-5 1-16,2 3-23 15,0 0-8-15,0 2-32 16,3 3-12-16,-3 0-18 15</inkml:trace>
  <inkml:trace contextRef="#ctx0" brushRef="#br2" timeOffset="219647.425">16564 8197 156 0,'-3'-3'57'0,"3"3"-30"0,0-8-23 0,0 6 15 16,0-4-5-16,0 4 0 16,3-4-4-16,0 1 1 15,0-3-6-15,0 0-3 0,3 3-1 16,-3 0-4-16,3 2 2 31,0 0 1-31,0 3 0 16,0 0 0-16,0 3 0 0,0 0 11 15,-3 5 7-15,0-3-3 16,-3 5 2-16,0-2-6 16,-3 3 1-16,0-3-3 15,-3 2 0-15,0-2 1 16,-3 3 1-16,0-3-3 0,-3-3 0 15,3 0-3-15,-3-5 2 16,0 0-4-16,0-2-2 16,3-1 0-16,0-2 1 15,3 0-3-15,6-6-2 16,0 0-1-16,6-4 3 16,0 1 2-1,6 1 2-15,-3 3-4 16,6 2-1-16,-3 0 1 15,3 5 0-15,0 0-2 0,-3 6 2 16,0 0 1-16,-4 2 2 16,1 0-1-16,-3 8 2 15,0-2 7-15,-6 5 5 16,0-3-5-16,-6 3-3 16,0-3-2-16,-3 0 1 0,1 1-3 15,-4-6 0-15,0 0-1 16,-3-8 1-16,3 0-2 15,-3-8-1-15,0 2-2 16,3-4 1-16,3 2 1 16,6-11 0-16,0 3-3 0,9-2 0 15,-3 2 2-15,9 0 0 16,0 3-2-16,3 2 2 16,-3 1 1-16,6 4 0 15,-3 4 0-15,0 2 0 16,-4 0 0-16,-2 8 2 15,0-3-1 1,-3 6 2-16,0-1-2 16,-6 6-1-16,0-3 3 15,-6 3 0-15,0-3-1 0,-3 1-2 16,0-4 3-16,-5-2 0 16,2-3 1-16,-3-5 0 15,3 0-5-15,0-5 1 16,3 0-2-16,6-3 0 15,0 0 0-15,9-5 0 0,-3 2 0 16,9 1 0-16,-3 2 2 16,6 0 0-16,-3 0-3 15,3 5 2-15,-4 1 3 16,4 4 1-16,-3 1-4 16,0 5 1-1,-3 0 0-15,-3 2 0 16,0 1 0-16,-6 5 2 15,0-3 1-15,-3 3 1 16,0-3 0-16,-3 0 0 16,3-2-2-16,-9-1-2 15,3-2 1-15,-9-5 1 16,4 0-1-16,-7-14-1 0,3 3-2 16,0-5 1-16,3 2 1 15,6-5 0-15,0 1-3 0,9-4 0 16,0 3 2-16,12 0 0 15,-3 3-2-15,9 3 2 16,-3 2-1-16,0 5 0 16,0 0 2-16,-1 6 0 15,-2 0 0-15,-3 7 2 0,0-2-1 16,-3 5 2-16,-3-2-2 16,-3 7 2-16,0-2 4 15,-6 3 6-15,0-3-7 16,-3-3-1-16,0-2 1 15,-6-4 1 1,4-1-3-16,-7-9-3 16,3 0-3-16,3-7 1 15,3-1 1-15,6-5 2 16,0 1-6-16,12-7 1 16,-3 4-1-16,9-1 2 15,0 3 1-15,0 3 3 16,-1 3-3-16,4 4-2 0,-3 4 2 15,3 7 2-15,-3-2 0 16,-3 7 2-16,-3 1 0 16,-6 5 1-16,0-3 6 0,-6 8 4 15,0-2-3-15,-3 4 1 16,0-1-5-16,-6-1-2 16,3-3 0-16,-6-4-1 15,0-4-2-15,-6-7-2 16,4-3 1-16,-1-8 1 0,3 0-6 15,3-8 1-15,3 3 1 16,9-6 1-16,0 3-15 16,3-5-4-16,0 3-19 31,6-3-5-31,0 2-28 0,3 0-9 16,-3 4-45-1</inkml:trace>
  <inkml:trace contextRef="#ctx0" brushRef="#br2" timeOffset="228136.0168">17862 8321 148 0,'-12'0'57'0,"12"0"-30"0,-3-5 4 16,3 2 26-16,0-2-19 15,0 2-9-15,0-2-6 0,0 0-1 16,3-3-12-16,0 0 5 0,3-3 3 16,0 1-4-16,0-4 2 15,-3 4-7-15,3-1-1 16,0 3-4-16,0 0-3 15,0 3 0-15,2 2-1 16,-2 1 0 0,3 4 0-16,0 1 0 15,-3 2 2-15,0 1-1 0,0 4-1 16,-3-2 12-16,-3 8 6 16,0-3-7-16,-3 6-3 15,0-3-5-15,-3 2 0 16,0-2 4-16,0 0 6 15,0-5-5-15,0-9 0 0,0 1-4 16,-3-14-1-16,1 3-3 16,-1-10-1-16,3 5 1 15,3-3 0-15,0 2-3 16,3-1 2-16,0 1 1 16,3-2 0-16,0 3-3 15,3 3 2 1,0-1 1-16,3 3 0 15,-1 3 0-15,4 2 0 16,-3 1 0-16,0 4 0 16,0-2 0-16,-3 6 2 15,0-4 5-15,-3 3 6 16,0 1-3-16,-9 4 0 0,3 1-9 16,-6 2 0-16,3 0-1 0,-3 1 0 15,0-4 0-15,-3-2 0 16,3-3 0-16,-5-7 2 15,2-1-3-15,0-7 0 16,0-1-1-16,6-2 0 16,0-1 2-16,6-1 2 15,0 1-3 1,6-1-2-16,0 1 2 16,3 1 0-16,-3 2 1 15,6 4 0-15,-3-1 0 16,5 5 0-16,-2 0 0 15,0 6 0-15,0 0 0 16,-3 5 2-16,-3-1-1 16,-3 7 2-16,-3-4-2 0,-3 9-1 15,0-3-2-15,-3 5 1 16,0-3 1-16,0 6 2 16,0-3-1-16,0-5-1 15,0-3 3-15,-3-10 2 16,1 0-4-16,-1-11-3 0,0 0 1 15,3-8 0-15,0 3-2 0,6-6 2 16,0 3 1-16,3 0 0 16,0 1-3-16,6 1 2 15,-3 4 1-15,8 5 0 16,-2-1-3-16,3 9 0 16,0 0 2-16,0 2 2 31,0 0 0-31,-6 6 2 0,-3-1 4 15,-6 9 6-15,0-3-5 16,-6 7-2-16,3-1-1 16,-6-1 1-16,0-3-3 15,0-4 0-15,0-4-1 16,-3-10-2-16,0 0-2 16,-3-13 1-16,4 2 1 0,-1-10 2 15,3 5-3-15,3-5-2 16,0 5-1-16,9-2 3 15,0 2-2-15,3 0 1 16,0 3 2-16,6 2 0 16,-3 3-3-16,5 3 0 0,1 2 2 15,0 3 2 1,-3 0 0-16,0 6 2 16,-3-1 0-16,-6 5 3 15,0-2-3-15,-9 11-2 16,3-3 2-16,-6 8 0 15,0-3 1-15,-3-3 0 16,3-2 0-16,-3-8 0 16,0 0-2-16,-2-11 1 0,2 1-4 15,0-11-2-15,3-1-1 16,6-4 3-16,0 2 0 16,6-5 1-16,0 2-3 15,3 1 0-15,0 2-1 16,6 0 3-16,-3 3 0 15,5 5 3-15,-2 0-1 0,3 8-1 16,-3 0 1-16,-3 5 1 16,0-2-1-16,-6 5 2 15,0 0-2-15,-6 5-1 16,0-3 9-16,-6 6 6 16,0-2-5-16,0-4-3 0,0 1-4 31,0-6 0-31,0 0-4 0,0-5 0 15,1 0-1-15,2-5-2 16,0 0 0-16,6-3 0 16,0 2-15-16,0-7-5 15,0 3-12-15,3-1-5 16,0 1-29-16,3-1-10 16,-3 3-75-16</inkml:trace>
  <inkml:trace contextRef="#ctx0" brushRef="#br2" timeOffset="234260.2543">16284 15089 204 0,'0'11'77'0,"0"-11"-42"0,3 32-32 0,-3-30 17 16,3 9-3-16,-3-3 1 16,3 8-7-16,0-3-2 15,0 5-5-15,0-2 6 0,3 3 5 16,-3-3-7-16,6-1-2 16,-3-1-4-16,6-1-2 31,-3 3 1-31,12-14-1 0,-1 1 0 15,4-11 0-15,-3 3 0 16,3-11 2-16,-6 5-1 16,3-4 2-16,-4 1-2 15,-2 1-1-15,0 0 1 16,-3 5 1-16,-3 0-1 16,0 5-1-16,-3 1 1 0,0 7 1 15,-3 0-3-15,3 8 0 16,-3-2 7-16,0 10 4 15,0-2 1-15,0 2 1 16,-3 0-6-16,3 0-2 16,-3-2-2-16,3-6-2 15,0-2 1-15,6-6 1 0,-4 0 1 16,4-10 1-16,0 0-2 16,0-14 1-16,0 3-4 0,3-5 0 15,-3 3 1-15,3-4 2 16,-3 6-3-16,3 1 0 15,-3 1 1-15,0 6 0 32,0 3 0-32,0 8 0 0,-4-1-3 15,1 9 2-15,0-3 3 16,6 3 1-16,-3-1-1 16,3 6 1-16,0 0-2 15,6-6 2-15,-3-2-2 16,6-2-1-16,-4-1-2 15,7-2 1-15,-3-1 1 0,6-2 2 16,-6 0-1-16,6-8-1 16,-4 0 1-16,1 0 1 15,-3 1-3-15,9-7 0 16,-6 6 3-16,-1-2 1 16,-2 2-4-16,-3-3 1 15,-3 1 0 1,0-1 2-16,-3 0 1 0,-3 1 1 15,0 2-5-15,-3-5 1 16,-3 2-2-16,0 1 0 16,-1 2-3-16,-2 0-1 15,0 0-17-15,-8-3-8 16,-1 3-19-16,-3 0-6 16,3 0-58-16</inkml:trace>
  <inkml:trace contextRef="#ctx0" brushRef="#br2" timeOffset="235564.7335">16787 15772 168 0,'-6'-21'66'0,"6"21"-36"0,-3-35-18 0,3 30 21 16,-3-11-6-16,3 3 1 15,-3-11-9-15,0 3-4 16,-6-11-8-16,4 6 2 0,-4-6 3 0,0 5 9 15,0 4 5-15,0 1 1 16,-3 12 3-16,3-1-12 16,0 22-5-16,0-1-8 0,3 25-2 15,0-6-1-15,6 34 1 16,0-7-2-16,3 21-1 16,-3-14 3-16,0 11 0 15,0-7-1-15,0 1-2 0,0-9 1 16,0-4 1-16,0-7-3 15,0-6 0-15,0-5 3 16,-3-8 1-16,0-5-12 16,-9-13-7-16,3-3 4 31,-14-16 4-31,2 2 3 0,-18-10 3 16,6 3 1-16,-5-3 3 15,5 3 3-15,3 0 4 16,6 2 0-16,3 1 2 15,7 2-6-15,11 0-3 16,0 3 1-16,23-6 2 16,1 3-4-16,18-3-3 0,-6 1 3 15,5 2 1-15,-5 5 0 16,3-5 1-16,-3 3-29 16,2-8-9-16,-2 7-23 0,-6-15-6 15,-3 3-52 1,-6-17-36-16,-4 6 67 31</inkml:trace>
  <inkml:trace contextRef="#ctx0" brushRef="#br2" timeOffset="235733.617">16820 15687 260 0,'0'-2'96'0,"0"2"-52"0,3 5-29 16,0-5 24-16,3 16-12 16,-3-3-3-16,3 19-8 15,-3-6 0-15,0 3-9 16,0-5-2-16,0 13-1 0,0-5 0 0,0 2 2 15,0-5-3-15,0 3-2 16,0-5-38-16,3 2-15 16,0-6-69-1,2-4-54-15,1-3 68 16</inkml:trace>
  <inkml:trace contextRef="#ctx0" brushRef="#br2" timeOffset="235895.9919">17002 16095 284 0,'-3'2'107'0,"3"-2"-58"0,3 19-33 0,-3-14 27 15,0 0-23-15,0 1-6 16,3 2-9-16,0-3-4 16,-1 0 0-16,1-5-1 0,0 3 0 31,0-3-22-31,0 0-8 0,0 0-27 16,-3-13-9-1,0 2-51-15</inkml:trace>
  <inkml:trace contextRef="#ctx0" brushRef="#br2" timeOffset="236065.5684">17022 15949 248 0,'0'-10'93'0,"0"10"-50"0,0-11-28 16,0 8 24-16,0 1-15 0,0-1-3 15,3 3-10-15,0 0-5 16,0 0-3-16,0 0-3 0,0 0 1 16,0 0-4-16,0 0 0 15,0 0-40-15,3 0-17 16,-3 0-46-1,3-3-38 1,0 3 58-16</inkml:trace>
  <inkml:trace contextRef="#ctx0" brushRef="#br2" timeOffset="236434.5146">17106 15872 184 0,'-3'-2'71'0,"3"2"-38"0,3-3-19 16,-3 0 20-16,3 1 3 15,-3-1 4-15,0 0-2 16,0 1 0-16,0-1-21 16,0 1-2-16,0-1-1 0,0 3-4 0,0 0 1 15,0 0-5-15,0 0 1 16,0 0-5-16,0 0-2 15,0 0 0-15,0 0 1 16,0 0 1-16,0 0 1 16,0 0-5-16,0-3 1 31,0 1-2-31,0 2 0 0,0 0 2 16,0-6 0-16,0 6 0 15,0-2 2-15,0-1-47 16,0 3-20-16,0 0-84 15</inkml:trace>
  <inkml:trace contextRef="#ctx0" brushRef="#br2" timeOffset="237082.9826">17177 15986 220 0,'0'-10'85'0,"0"10"-46"0,0-3-17 0,0 0 26 15,3 1-10-15,-3 2 0 16,3 2-8-16,0-2-2 16,0 13-15-16,-3-2-1 0,0 16-1 0,0-6 0 15,0 32 1-15,0-8-6 16,0 29-2-16,0-11-2 0,3 27-2 16,0-13-2-16,12 21 1 15,-3-14-1-15,-3-4 0 16,-3-6-29-16,3-8-12 31,-3-5-49-31,3-19-18 0,-4 1-11 16</inkml:trace>
  <inkml:trace contextRef="#ctx0" brushRef="#br2" timeOffset="237435.4978">17192 15846 340 0,'-6'10'126'0,"6"-10"-68"0,6-10-50 0,-3 7 29 15,9 1-23-15,-3 2-7 16,12 2-5-16,-3-2 0 16,8 3-1-1,-5 0-1-15,6 2 1 0,-3 0 1 16,0 6 1-16,-7-3 3 15,1 2 1-15,-3-2 14 0,-6 5 6 16,0-2 2 0,-9 8 2-16,0-1-6 0,-9 6-3 15,0-3-12-15,-12 3-4 16,4-3-2-16,-13 3 0 0,6-6-5 16,-3 3-1-16,6-2-30 15,0-8-12-15,4-6-37 16,2 8-16-16,3-2-76 15</inkml:trace>
  <inkml:trace contextRef="#ctx0" brushRef="#br2" timeOffset="242275.1643">19032 6977 72 0,'-3'0'30'0,"3"0"-16"0,-3-3 14 0,3 1 19 15,0-1-5-15,0 0-2 16,0-2-7 0,-3-5-3-16,0-1-17 15,0-2 1-15,0 0 0 0,3-3-1 16,0-3 0-16,3-2-12 16,3-5-3-16,0-1 5 0,3 9 5 15,-4 2-4-15,4-3-2 16,3-5 1-16,-3 6 0 15,0 5-1-15,-3 5 1 16,0 2 4-16,0 6 4 0,-3 6 0 16,-3 7 1-16,0 8 5 15,-3 8 1-15,-6 3-5 16,-6 2-3-16,-6-2-1 16,7-13-1-16,-1-4 2 15,-3-1 4-15,3-4-6 0,-3 1 0 16,3-3-2-16,0-8 1 15,0 0-6-15,3-13-3 16,4-17 1-16,8-1 2 16,3-1-2-16,5 3 0 15,7 0-1-15,3 5 0 16,0 5 0 0,0 4-2-16,0 4 5 15,0 6 1-15,-3 2-3 0,-1 3 1 16,-2 3 0-16,-6 2 0 15,0-2 0-15,-3 12 2 16,0 12 1-16,-3-1 3 16,-3 1-1-16,-6-1 2 15,0-5-4-15,0-5 0 0,0-2 1 16,4-6 2-16,-1-6-3 16,0-4 0-16,0-6-1 15,6-6 1-15,3-4-4 16,3-6 0-16,0 0-1 15,5 3 0-15,-2 0 0 16,0 2 0 0,3 6 0-16,0 3 0 15,0 2 2-15,0 2 2 16,0 6-1-16,-3 3 2 16,-3 5-2-16,-6 2 2 15,-3 12-4-15,0 1 0 16,-3 4 3-16,0-3 1 15,-6 0-1-15,0-3-2 0,0-5 1 16,-3-3 1-16,0-5-1 16,3-6 2-16,4 1-4 0,-4-6 0 15,-3-7 1-15,3-6 2 16,3-3-1-16,6-4-1 16,6-4-4-16,3 9 0 15,0 2 2-15,6 0 3 0,6-3-5 16,-4 6 1-16,1 3-1 15,0 4 2-15,0 6 5 16,-3 3 3-16,-3 0-7 16,3 2-1-16,0 5 2 15,-6 4 4-15,-3-4-1 32,-6 9 0-32,0-3-1 0,-3 2 1 15,-6 6-2-15,0-11 2 16,3-2-4-16,-9-3 0 15,-9-6 3-15,4-7 3 16,-1-6-4-16,3-10-3 16,9-2-2-16,6-4 3 15,6 1 0-15,9 2 1 0,3 3-5 16,3 7 1-16,-3 4 2 0,3-1 3 16,5 1-2-16,-2 4 0 15,-3 1 1-15,3 5 0 16,6 3 0-16,-6 2 0 15,-3 6 2-15,-9-1 1 32,-1-2 1-32,-8 13 0 0,1-2 0 15,-7 7 0-15,-9 11-2 16,-3-2-2-16,-3-6 3 16,0-8 2-16,0-5-4 15,1-8-1-15,2-8 0 16,0-8 0-16,6-8 0 15,6-8 0-15,9 0-3 0,6-2 2 16,9-1-1-16,3 1-2 16,3 5 3-16,0 2 0 15,-1 3 1-15,4 3 0 16,-6 3-3-16,6 2 2 16,-3 2 1-16,0 6 0 15,-4 3 0-15,-5 2 2 0,-6 3 1 16,-3 5 1-16,-9 6-2 15,-3 5-2-15,-6 0 1 0,1-3 1 16,2 0-1-16,0-5-1 16,-3-8 3-16,0-3 0 15,-3-5-4-15,0-8 1 32,-3-8 0-32,4-2 0 0,5-6-3 15,9-3 2-15,6 1-1 16,9 2 0-16,2 0 0 15,1 6 0-15,6 7 0 16,3 3 0-16,0 3 0 16,3 2 0-16,-1 3 2 15,-2 6 0-15,-3 2 0 0,-6 2 2 16,-6 6-1-16,-12 3-1 16,-6 2 1-16,-3 3 1 15,-3-3 1-15,3-8 1 16,0 0-2-16,0-2 1 15,-5-3-2-15,2-6-1 16,-3-7 1 0,0-6-1-16,3-2-3 15,6 0 2-15,3-3-8 0,6-2-2 16,3 2-14-16,3 0-6 16,0-3-28-16,3-2-10 15,3 3-76 1</inkml:trace>
  <inkml:trace contextRef="#ctx0" brushRef="#br2" timeOffset="263370.128">565 13174 196 0,'-3'2'74'0,"3"-2"-40"0,-3 11-22 0,3-11 21 31,0 8-6-31,0-3-1 0,0 16-3 16,0-2-3-16,0 28-10 16,0-7 18-16,-3 18 8 0,3-7-1 15,0 17 0-15,0-9-18 16,0-7-5-16,0-7-8 16,3-5-1-16,0-5-3 15,3-6-1-15,3-3 1 16,9-10 2-16,-3 0-3 0,11-8 0 15,-2 0 1-15,3-6 2 16,-3 1-8-16,3-14-1 16,-4 3-14-16,-5-2-6 15,0-1-26-15,-3 1-11 16,-3 2-76-16</inkml:trace>
  <inkml:trace contextRef="#ctx0" brushRef="#br2" timeOffset="263770.5441">866 13610 272 0,'-3'3'104'0,"3"-3"-56"0,0 13-30 0,0-13 28 16,0 8-18-16,0-3-3 15,3 6-11-15,0-1-4 16,0 20-5-16,0-7-4 0,0 4 0 15,-3-6-1-15,5-2 2 16,1-4-12-16,-3-1-6 0,0-4-38 0,0-10-15 16,0 0-46-1,-3-24-39-15,0 6 62 16,-3-14 255 15,-3-16-49-31,0 9-8 16,0 10-46-16,4 2-23 0,-4 6-17 15,0 3-7-15,3-4-8 16,0 7-4-16,0 4 0 0,0 3-1 16,3 5 0-16,0 1-20 15,0 2-7-15,0 0-48 16,3 0-19-16,0 0-33 31</inkml:trace>
  <inkml:trace contextRef="#ctx0" brushRef="#br2" timeOffset="265121.3665">1437 13256 200 0,'-6'-16'77'0,"6"16"-42"0,-3-8-6 0,3 5 28 16,0-2-14 0,0 2-4-16,0 1-17 0,0-1-6 15,-3 3-9-15,0 0 2 0,-6 8 3 16,3-3-8-16,-3 14-5 15,0-3 1-15,-14 15 1 16,5-4 11-16,-9 7 7 16,6-5-4-16,3 6 2 15,-3-9-10-15,10-2-2 16,-1-3-3-16,12-2 1 16,0-3 0-16,9-3 1 0,0 0-2 15,11-2-2-15,-5-4 1 16,6 1-1-16,0-2 2 15,12-1 1-15,-4-2-8 16,1-3-2-16,-3 0-38 0,6-3-15 16,-9 0-89-1,-4-2-52-15,1-3 94 16</inkml:trace>
  <inkml:trace contextRef="#ctx0" brushRef="#br2" timeOffset="265357.8551">1628 13216 292 0,'-18'5'110'0,"18"-5"-60"0,0 16-30 0,0-13 32 16,3 13-21-16,-3-3-8 16,3 11-11-16,0-3-4 15,0 19-4-15,0-9-3 0,3 20 0 16,0-12-1-16,-1 6 2 15,1-8-3-15,0-2 0 16,0-6-28-16,0-8-13 0,0-3-29 16,0-20-13-16,-3-1-41 15</inkml:trace>
  <inkml:trace contextRef="#ctx0" brushRef="#br2" timeOffset="265789.0745">1702 13359 292 0,'-6'-53'110'0,"6"53"-60"0,6-40-32 0,-3 32 28 16,3-2-20-16,-3 2-4 15,3-3-14-15,0 3-3 16,6 0-3-16,-3 3-2 0,6 2 3 31,-1 1-2-31,1 4-1 0,3 1 1 16,-6 5 1-16,0 0 3 16,-6 5 4-16,0-2-4 15,-9 13-3-15,0-6 7 16,-9 6 6-16,3-3-5 15,-9 3-1-15,3-6-1 0,-2 1 0 16,2-1-4-16,3-2-1 16,3-3-1-16,6 1-2 15,0-4-4-15,12 1 0 16,-3-1 2-16,12 1 3 0,-4-3-2 16,13 3 0-16,-6-3 1 15,3 2 2-15,-3 1-1 31,-6 5 2-31,0-3 9 0,-10 8 4 16,-2-3-1-16,-11 6-1 16,2-3-8-16,-9 3-4 15,3-5 3-15,-6-1 4 16,0-2-7-16,-9-3-1 16,3-2-25-16,-8-6-12 15,5 1-52-15,-6-6-21 0,3 0-55 16</inkml:trace>
  <inkml:trace contextRef="#ctx0" brushRef="#br2" timeOffset="267022.3774">2378 13126 160 0,'-3'-11'63'0,"3"11"-34"0,0 6-5 16,0-6 24-16,3-3-13 15,-3 0-3-15,0 1-9 0,0 2-5 16,-3 2-10-16,0 1-3 0,-6 5 1 15,0 0-5-15,-3 5-1 16,-6-2 6-16,-3 2 6 16,3 0 7-16,1 14 3 15,-1-6-9-15,6 11-5 16,-3-6-8-16,6-10 0 0,0-3 0 0,6 3 0 16,3-3 0-16,9 3 0 15,-3-3 0-15,15-2 2 16,-6-3-3-16,11 2 0 15,-2-2 1-15,3-2 2 16,-3-4 1-16,0 4 1 31,-3-1-5-31,-1-2 1 0,-2-1-31 16,0 3-14-16,-3-2-46 16,0 0-17-16,-3-1 6 15</inkml:trace>
  <inkml:trace contextRef="#ctx0" brushRef="#br2" timeOffset="267276.1901">2562 13018 260 0,'-3'-32'96'0,"3"32"-52"0,3 2-25 31,-3-2 29-31,3 11-19 0,0-3-6 16,0 18-14-16,0-4-4 16,3 20-3-16,-3-8-2 0,0 30 3 15,0-9-4-15,0 6 0 16,0-8 1-16,0-3 0 16,-3-10-42-16,3-8-19 15,-3-6-75-15</inkml:trace>
  <inkml:trace contextRef="#ctx0" brushRef="#br2" timeOffset="267760.7886">2610 13150 304 0,'0'-19'112'0,"0"19"-60"0,9-13-45 0,-6 10 23 32,6 1-16-32,-3-1-3 15,15-2-7-15,-10 2-1 0,13 3-1 16,-3 0-2-16,3 5 1 15,0-2 1-15,-9 5 1 0,-1 0 1 16,-5 5 0-16,0-2 6 16,-9 5 6-16,0-3-2 15,-15 8 2-15,4-2-5 0,-7 4 1 16,3-1-5-16,0 1-2 16,0-4-2-16,6 2-3 15,0-2-2-15,6-1-1 16,0-2-1-16,12-3 3 15,0 3 0-15,6-5 3 16,0-1-1-16,3 1-1 0,-3-3 1 16,-1 2-1-16,-2-2 0 15,-3 3 2-15,0-1 1 16,-9 9 3-16,0-3 10 16,-12 5 7-16,3-2-10 0,-11 4-2 15,2-1-5-15,-9-1 1 31,3-3-4-31,3-2 0 16,3-3-12-16,4-5-4 16,-1 0-29-16,6-10-11 15,3-1-25-15,12-8-11 0,-3 3-38 16,20-5-35 0,-5 0 67-16</inkml:trace>
  <inkml:trace contextRef="#ctx0" brushRef="#br2" timeOffset="268078.4453">2961 13496 280 0,'18'-18'107'0,"-18"18"-58"0,15-29-42 0,-12 23 23 16,3-7-14-16,0 0-2 16,3-8-8-16,-3 5-2 15,0-5-2-15,-3 2 1 0,-3 3 0 16,0 3-1 0,-6 3 1-16,0-1-2 15,-6 11-1-15,3 0 1 16,-6 16-1-16,3-3 0 15,-3 14 0-15,3-4 15 16,3 12 7-16,0-9 3 0,6 3 0 16,0-2-8-16,6-1 0 15,0-2-8-15,6-8-1 16,-3-3-2-16,6-5-1 16,-3 0-6-16,6-11 1 15,-3 3 0-15,0-8 0 0,0 1-27 16,-3-1-11-16,0 0-50 15,-3-11-20-15,-4 3-35 16</inkml:trace>
  <inkml:trace contextRef="#ctx0" brushRef="#br2" timeOffset="270127.84">3497 13076 236 0,'0'-8'90'0,"0"8"-48"0,0-16-12 0,0 13 31 15,-3-2-18-15,3 0-5 16,-3 2-18-16,0 3-7 16,-3 5-8-16,0-2-2 0,-6 8 3 15,3-4-5-15,-3 15-1 0,0-6 0 16,-2 13 2-16,2-6 3 0,0 9 4 16,0-5 0-16,3 2 0 15,3-5-8-15,6-1 0 16,0-1-3-16,6-1-2 15,0-3 5-15,12-2 1 32,-3-3-3-32,11-2 1 0,-2-3-29 15,6-5-13-15,-3 2-44 16,2-13-19-16,-5 5-21 16</inkml:trace>
  <inkml:trace contextRef="#ctx0" brushRef="#br2" timeOffset="270497.6346">3857 13002 288 0,'-6'-19'107'0,"6"19"-58"0,0-24-33 0,0 19 27 16,0-3-12-16,0 3-3 15,0-1-10-15,0 1-3 0,-3 0-9 0,3 2 3 0,-6 6 3 16,0 0-8-16,-3 12-2 15,0-1 0-15,-6 12 3 16,4-5-2-16,-7 22-2 16,3-9 6-16,0 16 5 15,3-5-2-15,3 0 0 32,3-5-9-32,6-6 0 0,0-5 1 15,9-2 1-15,-3-3-1 16,6-6 1-16,-3 1-2 15,6-11 2-15,-3 0-2 16,6-11 2-16,-4 3-11 16,1-11-2-16,0 3-41 15,-3-7-19-15,-3 4-103 16</inkml:trace>
  <inkml:trace contextRef="#ctx0" brushRef="#br2" timeOffset="271814.6758">4390 12962 280 0,'-9'-13'107'0,"9"13"-58"0,-6-24-15 15,6 19 34-15,-3-1-20 16,0 1-7-16,-3 2-20 16,0 3-6-16,-6 3-9 15,3 0-4-15,-3 13-1 0,0-3 1 16,-5 11 1-16,2-6-4 15,0 9 1-15,3-4 2 0,0 4 1 16,3-3-1-16,3-1 1 16,0-1-4-16,3 1 0 15,3-1-1-15,6-1-2 16,0-3 3-16,6 1 2 16,-3-3 0-16,9-6 2 15,-3 1-33 1,9-1-12-16,-7-2-52 0,7 0-20 15,-3-2-26 1</inkml:trace>
  <inkml:trace contextRef="#ctx0" brushRef="#br2" timeOffset="272230.5992">4625 13229 340 0,'-18'-8'129'0,"18"8"-70"0,-3-34-42 15,3 29 30-15,3-9-23 16,0 1-8-16,3-16-10 16,0 5-3-16,3-16-1 15,0 6-2-15,3-8 1 0,0 5-1 0,6 0 0 16,-1 5 0-16,4 3 2 16,-3 2-1-16,0 6-1 15,0 3 1-15,0 7 1 16,-3 1-1-16,-1 17 2 15,1-1-2-15,-3 18-1 16,0-3 1 0,-6 18-1-16,0-4-3 0,-6 7 2 15,0-7 5-15,-9 12 5 16,3-7-5-16,-6 2 0 16,0-7-2-16,-5-4 1 15,2-4-2-15,-3-11 2 16,3 0-4-16,-6-16 0 15,3 0-1-15,-3-11-2 0,3 3-17 16,4-5-7-16,2 2-29 16,-6 1-12-16,6-1-86 15</inkml:trace>
  <inkml:trace contextRef="#ctx0" brushRef="#br2" timeOffset="273202.8415">5244 12801 324 0,'-12'-11'123'0,"12"11"-66"0,-9-8-51 0,9 5 25 16,-3 1-17-16,0 2-3 15,-3 2-3-15,0-2 0 16,-8 8-4-16,2-2-1 0,-6 12 1 15,3-2 0-15,-3 13 2 16,3-5 6-16,-3 2 2 16,3-4-7-16,6 7-4 0,1-6-5 15,8 1 1-15,0-3-1 16,11 1-2-16,-2-4 0 16,15-5 3-16,-3 1 2 0,9-6 4 15,-6-1-18-15,2-4-5 16,-2 0-25-16,0-1-8 15,-3-2-52-15,0 3-24 16,-3 0 18-16</inkml:trace>
  <inkml:trace contextRef="#ctx0" brushRef="#br2" timeOffset="273735.4885">5384 13277 348 0,'-9'24'132'0,"9"-24"-72"0,0-16-50 0,0 13 30 16,3-7-22-16,-3 2-5 15,3-8-4-15,0 2-1 16,3-12-4-16,0 5-1 0,3-19 1 16,-3 6-5-16,3-11 1 0,0 8 0 15,3-11 2-15,-3 6-1 16,2-3-1-16,-2 8 1 0,0 0-1 15,0 5 0-15,0 3 0 16,0 5 0-16,0 8 2 16,-3 3-3-16,3 10 0 31,0 1 1-31,0 15 0 16,0 0 0-16,3 11 0 15,-3-3 0-15,2 19 2 0,-2-8-1 16,0 10-1-16,0-5-2 15,0 3 1-15,0-9-1 16,0-2 0-16,0-2 4 16,0-9 1-16,0-2 3 0,0-8 3 15,0-2 0-15,3-17 0 16,-4 3-3-16,1-26 1 16,3 5-6-16,-3-11-1 15,-3 5 0-15,3-12 2 16,-3 7-1-16,3-8-1 15,-3 6-10 1,0 2-6-16,0 6-25 0,0 8-9 16,0 2-45-16,0 3-18 15,-3 5-21 1</inkml:trace>
  <inkml:trace contextRef="#ctx0" brushRef="#br2" timeOffset="274610.5319">6110 12666 236 0,'3'-14'90'0,"-3"14"-48"0,3-13-29 0,-3 11 24 16,0-4-12-1,0 4-3-15,-3 2-10 0,3 0-3 16,-6 2-5-16,0 1-1 0,-8 7 1 15,2-2-2-15,-15 11 1 16,6-3 15-16,-6 5 9 16,6-3-12-16,1 1-3 15,2-3-8-15,3 5-1 16,3-5-3-16,9 0-1 0,0-3 1 16,15 3 0-16,-3-3 0 15,15 0 2-15,-7-2-1 16,10 0-1-16,-3-1 3 15,3-2 0-15,-6 0-17 16,2-3-5-16,-2 1-35 16,0-9-13-1,-3 3-71 1</inkml:trace>
  <inkml:trace contextRef="#ctx0" brushRef="#br2" timeOffset="274841.2984">6345 12552 304 0,'-17'8'115'0,"17"-8"-62"0,-6 21-38 0,6-18 31 16,0 12-23-16,0-1-5 16,-3 17-9-16,0-4-4 15,0 23-2-15,0-7-3 0,0 17 1 16,0-9-1-16,0 4 0 0,0-7-14 15,3-6-5-15,0-7-43 16,0-9-18-16,0-2-55 16</inkml:trace>
  <inkml:trace contextRef="#ctx0" brushRef="#br2" timeOffset="275010.3647">6405 12674 288 0,'3'-24'107'0,"-3"24"-58"0,15-6-26 0,-12 4 31 16,6-3-26-16,0 2-10 16,3 3-9-16,0 0-2 15,2 0-4-15,-2 0-2 0,0 8 0 16,0-3-50-16,-3 6-19 0,0-3-81 16</inkml:trace>
  <inkml:trace contextRef="#ctx0" brushRef="#br2" timeOffset="275194.5098">6390 12872 340 0,'-18'5'126'0,"18"-5"-68"0,-3 16-50 0,3-16 27 0,3 0-20 31,0 0-6-31,9-2-5 16,-3-1-4-16,9 0 1 15,-3 1 1-15,3-1 3 0,-3 0-24 16,5 6-12-16,-2 0-64 15,3 2-28-15,-3 0-2 16</inkml:trace>
  <inkml:trace contextRef="#ctx0" brushRef="#br2" timeOffset="275610.8149">7048 12584 312 0,'-9'-3'118'0,"9"3"-64"0,-3-3-45 15,3 1 25-15,0 2-21 16,0 0-5-16,-3 8-5 16,0-3 0-16,-3 8-2 15,0 0-1-15,-6 6 1 0,3-3-1 16,-9 8 2-16,4-6 12 0,-7 6 6 16,3-6-8-16,0 1-2 15,3-1-4-15,3-2-1 16,3-2-6-16,9 1-1 15,0-1 1-15,9-1 2 16,0-3-11-16,6 1-3 16,-3-3-34-1,3 0-12-15,0 0-92 16</inkml:trace>
  <inkml:trace contextRef="#ctx0" brushRef="#br2" timeOffset="276142.2443">7113 13092 392 0,'-9'0'148'0,"9"0"-80"0,3-14-66 16,0 12 28-16,3-9-20 15,0 1-3-15,6-17-7 16,0 3-1-16,6-7 1 0,-3 4 2 0,6-13 1 15,-3 6-1-15,-1-16-2 16,-2 7 1-16,0-10-1 16,-3 11 0-16,-3 2 0 15,0 6 0-15,0 5 0 16,-3 5-3-16,0 8 0 16,0 3 2-1,0 18 0-15,0-2 1 0,0 21 0 16,0-6-3-16,0 17 2 15,-1-6 1-15,1 8 2 16,0-5-3-16,0 2 0 16,0 0 5-16,0-7 5 15,-3-3-1-15,3-8 1 16,-3-3 1-16,3-16 4 0,0 0-6 16,0-20-2-16,0 4-3 15,3-28 0-15,0 9 0 16,3-20 1-16,0 8-5 15,8-8-1-15,-2 8 1 16,0-1 0-16,-3 6-17 16,3 11-5-1,-3 5-29-15,3 16-11 16,-3-1-31-16,-1 17-13 16,-2 0-23-1</inkml:trace>
  <inkml:trace contextRef="#ctx0" brushRef="#br2" timeOffset="276511.0246">7759 12592 264 0,'6'5'99'0,"-6"-5"-54"0,12-5-22 0,-9 2 29 16,3-5-12-16,-3 3-3 15,3-9-13-15,-3 1-2 16,3-8-13-16,-3 3-3 0,0-6 0 16,0 3-3-16,0-1 0 15,-3 4-1-15,0 2 1 16,0 3-4-16,-6 2 0 0,3 3-4 15,-9 8 1-15,3 0 2 16,-6 16 1-16,3-3-2 16,-6 22 2-16,4-6 5 15,-4 8 2-15,3-5 2 16,3 7 2-16,0-7 1 31,6 2 3-31,0-4-5 0,6-4-1 16,0-5-2-16,6-5 1 15,0-3-2-15,3-5 0 16,0 0-6-16,3-8-1 16,-3 0-2-16,3-5 3 15,-3 2-22-15,-3-2-7 16,-1 0-34-16,-2-1-13 0,-3 1-84 16</inkml:trace>
  <inkml:trace contextRef="#ctx0" brushRef="#br2" timeOffset="279071.0406">1759 14065 168 0,'-3'-2'66'0,"3"2"-36"0,0 0-26 0,0 0 15 15,0 0-9-15,0 0-1 16,0 2-1-16,0-2 2 16,0 8-5-16,0 0-3 0,0 8 1 15,0-3-2-15,3 11 2 0,-3-5-2 0,3 4-1 16,0-1 3-16,0-4 0 15,-1-2 1-15,4 2 0 16,-3-2-5-16,6 0 1 16,-3-3 2-16,6 1 3 15,-3-4 0-15,0 1 0 32,3-3-1-32,6-6 0 0,-3 1 0 15,6-6 0-15,-4 1-2 16,7-4 1-16,-6 1-2 15,6-3 2-15,-3 0 0 16,6-10 1-16,-13 2-5 16,4-8 1-16,-3 3 0 15,0 0 2-15,-3 2-1 0,-3 1 2 16,0 2-4-16,-3 0 0 16,3 3 1-16,-3 2 2 15,-3 3-1-15,0 3 2 16,0 0-2-16,0 10-1 15,0-2 1-15,-1 12-1 16,1-1 0-16,0 10 0 0,0-3 0 0,0 0 0 16,0-3 0-16,0 4 0 15,0-4 0-15,0 1 0 16,0-4 0-16,3-1 0 16,0-4-3-16,0-4 2 15,0-1 5-15,3-8 2 31,-3 1-2-31,6-17-1 0,-3 3-1 16,3-13-2-16,0 5 1 16,3-2-1-16,-4 2-3 15,7 0 2-15,-3 3 1 16,6 5 0-16,-9 0 0 16,6 8 0-16,-3 0 0 15,8 6 0-15,-5-1 0 0,3 3 0 16,-3 0-3-16,3 3 2 15,-3-1 1-15,11-4 0 16,-8-1-3-16,15-2 2 16,-3 2 3-16,11-13 1 15,-5 3-1-15,3-13 1 16,-7 7-2 0,7-13 2-16,-3 6-2 15,-3-6 2-15,-4 6 0 0,-2-3 1 16,-6 5-5-16,-9 5 1 15,-3 3-51-15,-6 8-23 16,-3 3-33 0</inkml:trace>
  <inkml:trace contextRef="#ctx0" brushRef="#br2" timeOffset="279687.9546">2402 14753 188 0,'-21'-18'71'0,"21"18"-38"0,-18-11-36 0,15 8 11 15,-9-12 11-15,6-1 10 16,-12-13-15-1,6 7-5-15,-6-1-6 0,3 1 15 0,-2 4 8 16,2 2-11-16,6 13-3 16,-6 1-8-16,6 26-3 15,0-3-3-15,3 18 1 16,0-2 1-16,3 22 0 16,0-9 0-16,3 13 0 15,0-7 0-15,0 7 2 0,0-10-1 16,3 6-1-16,-3-9 3 15,0-2 0-15,0-9-1 16,0-12 1-16,0-4-2 16,-3-20-1-16,0 0-2 15,-6-9 1-15,0 1 1 16,-11-8 0 0,5 0 0-16,-24-1 2 15,6 4 8-15,3-1 3 16,7 3-6-16,2 0-2 15,3 3-3-15,18-3-2 16,0 3-2-16,18 0 1 16,-3 2 1-16,11 0 2 15,-8 1 1-15,12-4 1 0,-3 1-2 16,18-3 1-16,-7 0-9 0,16-10-3 16,-15 2-31-16,5-8-11 15,-8 3-12-15,-3-8-3 16,-7 5-26-1</inkml:trace>
  <inkml:trace contextRef="#ctx0" brushRef="#br2" timeOffset="279888.154">2512 14732 212 0,'-15'-13'82'0,"15"13"-44"0,-6 0-22 15,6 0 22-15,0 5-14 16,0 0-1-16,0 17-9 16,0-4-4-16,3 16-5 15,0-2 1-15,0 11 0 0,0-6 0 31,3 5-1-31,0-5-3 0,0 0 1 16,3-5-2-16,-4-3-1 16,-2-5-24-16,6-6-11 15,-3-2-15-15,-3-13-5 16,3-1-30 0,0-10-32-16,0 0 44 15</inkml:trace>
  <inkml:trace contextRef="#ctx0" brushRef="#br2" timeOffset="280435.3694">2622 15012 220 0,'6'30'82'0,"-6"-30"-44"0,6 42-31 0,-3-37 18 16,0 6-9-16,-3-1 1 16,3 4-10-16,0-1-2 15,0 0-3-15,-3-2-2 0,6-3 3 32,-6-3 0-32,3-8 3 0,-3 1-16 15,0-12-8-15,0 1-7 16,0-16-2-16,0 3 8 15,0-6 6-15,0 3 6 16,-3 0 4-16,3 2 2 16,-6 1 1-16,3 5 2 15,0-1 1-15,3 6 12 0,0 3 7 16,0 0-7-16,0 5-1 16,0 0-4-16,3 5-1 15,-3 1-3-15,3 2-1 16,3 0-6-16,-3 0 1 15,-3 0 0-15,5 0 2 16,-2 0-3 0,0 0 0-16,0 0 1 0,0 0 2 15,0 0-1-15,3 0-1 16,-3 0 12-16,0 5 6 16,0-2 0-16,3 5 1 15,0 0-8-15,0 18-4 16,0-2 0-16,0 18 2 15,0-5-4-15,3 27-1 0,0-11-2 16,3 23-2-16,-6-12 1 16,6 13 1-16,-4-14-3 15,4 11 0-15,-3-10 3 16,0-3 1-16,0-11-4 16,0-5 1-16,0-8-18 15,0-13-8-15,-3-3-24 0,3-24-8 16,-9 1-60-1</inkml:trace>
  <inkml:trace contextRef="#ctx0" brushRef="#br2" timeOffset="280773.6832">2783 15084 252 0,'-9'-37'93'0,"9"37"-50"0,-6-29-28 0,6 23 24 15,0-4-12-15,0 2-3 16,3 0-14-16,0 0-4 15,6 0-4-15,-1 3 1 0,7 0 0 16,-3-1 1-16,9 6 2 16,-3 0-3-16,0 3 0 15,-3-3 1-15,3 3 0 0,-1-1-5 16,1 6 1-16,-3-3 2 16,-3 9 1-16,-6-4 1 15,-3 9 2-15,0-3 8 16,-6 0 5-16,0-3-9 15,-12 3-6-15,0-3-2 16,-12 3-2 0,7-3 0-16,-10 3 2 15,3-3-1-15,0-2-1 16,6-1-10-16,4-2-4 16,2-3-48-16,0-2-22 15,3 0-58 1</inkml:trace>
  <inkml:trace contextRef="#ctx0" brushRef="#br2" timeOffset="283424.5626">4970 13573 164 0,'-9'0'63'0,"9"0"-34"0,-9 0-19 0,9 0 20 16,0 0-14-16,0 0-1 15,0 3-5-15,0-1-1 16,0 4-5-16,0-4-1 0,3 6 3 31,0-2 3-31,0 2 5 0,0-1-6 16,0 1-2-16,0 0-1 16,3 3-1-16,-3-3-2 15,3 0 1-15,0 0 0 16,3-3 1-16,0 0-2 0,3-5-2 15,0 0 3-15,3 0 2 16,0 0-2-16,2-5 0 16,1 2-1-16,0-2-2 15,-3 0 3-15,0 0 0 0,-3-1-1 16,0 1-2-16,-3 0 3 16,0 2 0-16,-3 0 1 15,-1 3 0-15,1 0 0 31,0 3 0-31,0 0-2 0,0 2-2 16,0 0 1-16,0 6-1 16,0-1 0-16,0 14 2 15,-3-3-1-15,3 11 2 16,-3-3-2-16,3 6-1 16,0-6 1-16,0 0 1 15,-3-3-3-15,3-5-2 0,0-2 2 16,0-8 2-16,-3-1 4 15,3-10 4-15,0 0-4 16,0-16-1-16,0 3-2 16,2-16-2-16,-2 2 1 0,3-7-1 15,-3 5 0-15,3-3 0 16,0 6 0-16,0-1 2 16,0 3-3-16,0 6 0 15,0 2 1-15,3 8 0 0,-3 0-3 16,3 6 2-16,-3-1 1 15,8 6 0-15,-2-3 0 16,6 2 2-16,-3-2-3 31,6 0 0-31,-3 0 1 0,5-2 2 16,-2-1-1-16,3-5 2 16,-3 3-4-16,0-9 0 15,-4 4 1-15,7-6 0 16,-6 3 2-16,3-11 1 15,-6 5-1-15,0-4 1 16,-4 1-2-16,-2-4-1 0,-3 5 1 16,-3-6 1-16,0 4-1 15,-6 1 2-15,0 4-2 16,-3 2-1-16,0 3-6 16,0 0-4-16,0 2-41 0,0 14-16 15,0-3-56 16</inkml:trace>
  <inkml:trace contextRef="#ctx0" brushRef="#br2" timeOffset="284458.8958">5387 14444 160 0,'-3'-11'60'0,"3"11"-32"0,-3-16-11 0,3 14 22 16,-3-6-18-16,0 0-6 15,-3-6 2-15,0 4 0 16,-3-6-8-16,0 3-3 0,-6-8-2 16,4 2 2-16,-10-5 3 0,3 3 7 15,-6 10 4-15,6 1-8 16,-3 18-4-16,3 0-8 0,10 21 0 16,-1-5 0-16,12 31 2 15,0-7-1-15,6 13-1 16,-4-8 1-16,4 7 1 15,0-9-1-15,0 15-1 16,0-13 1-16,0 0-1 31,-3-8 0-31,0-8 0 0,0-5 0 16,-6-17 2-16,0 1-3 16,-9-24 0-16,0 0 1 0,-15-7 0 15,3 1 0-15,-8-4 0 16,2 2 0-16,-3-3 2 15,3 3 1-15,4 1 1 16,2 1 0-16,6 4 0 0,3 2-7 16,9 0 0-16,0 3 1 15,9-1 3-15,0 1 0 16,18 0 2-16,-3-1-2 16,14-1-1-16,-5 1-2 15,9-4 1-15,-7 2-17 31,4-13-5-31,-6 2-29 0,3-15-11 16,-7 7-44 0</inkml:trace>
  <inkml:trace contextRef="#ctx0" brushRef="#br2" timeOffset="284659.4566">5470 14301 200 0,'-6'-6'74'0,"6"6"-40"0,-6 14-24 0,6-14 20 0,0 10-12 0,0 1-2 16,0 10-7-16,0-2-1 15,0 20-5-15,0-4 0 0,0 10 3 16,0-6-5-16,3 9-1 16,0-8 0-16,0-1 2 15,0-2-1-15,3-8-1 32,0-5-30-32,6-5-15 0,0-3-52 15,3-16-32 1,-3 0 61-16</inkml:trace>
  <inkml:trace contextRef="#ctx0" brushRef="#br2" timeOffset="285159.723">5685 14653 176 0,'6'21'66'0,"-6"-21"-36"0,3 24-24 0,-3-22 17 16,3 4-10-16,0-1 0 16,0 3-7-16,0 0-4 15,-1 0-1-15,1 0-1 0,0-3 2 16,0 0-1-16,-3-7-1 15,0-1-6-15,0-13-1 16,0 3-8-16,-3-16-3 0,0 2 10 16,-5-2 4-16,2 5 3 0,-3 0 1 15,0 6 8-15,0-1 7 16,0 4 2-16,3 1-1 16,0 1-8-16,3 3-3 15,0 2-5-15,3-3-1 31,0 3 1-31,6-3 2 0,0 4-1 16,3-4-1-16,0 0 1 16,6-2-1-16,-3 3-3 15,-1-1 0-15,1 3 2 16,0 0 2-16,-3 3 0 16,0 7-1-16,-3 1 1 15,0 10 1-15,0-2 12 0,0 29 6 16,0-6-6-16,-3 19-1 15,0-8-7-15,3 24-4 16,-3-8-1-16,3 15-1 16,0-12 0-16,3 13 2 15,-3-14-1-15,2 8-1 16,1-10-13 0,0-8-6-16,-3-8-43 15,0-24-18-15,0-5-9 16</inkml:trace>
  <inkml:trace contextRef="#ctx0" brushRef="#br2" timeOffset="285444.7371">5813 14679 188 0,'-9'-55'71'0,"9"55"-38"0,0-35-34 16,0 30 15-16,3-8-6 16,0-1 3-16,3 4-2 15,0 2 0-15,5 8-5 16,1 0-1-16,9 16 3 0,-3-3-3 15,6 8 0-15,-6-2 3 16,0 7 1-16,-3-5 8 0,-10 11 2 31,1-6 0-31,-15 1 0 16,4-6-5-16,-13 3-2 16,3-6-4-16,-6 1-1 15,3-3-3-15,-12-6-2 16,7-2 1-16,-13-5 1 15,3 0-39-15,-12-9-16 0,10 1-69 16</inkml:trace>
  <inkml:trace contextRef="#ctx0" brushRef="#br2" timeOffset="291486.7692">20252 5077 140 0,'-12'-8'52'0,"12"0"-28"0,-3-2-2 0,3 2 23 16,0-3-14-16,0-2-3 15,6 0-7-15,0-6-2 16,3-2-10-1,0-3-3-15,3 1 0 0,-3-1-1 16,0 3 0-16,0 2-3 0,-1 3 1 16,1 3-4-16,0 5 0 0,0 3 1 15,0 5 0-15,0 2 0 0,0 4 2 16,-3 4 1-16,-3 4 1 16,-3 4 6-16,-6 3 6 15,-3 0-4-15,0 1-2 16,-3-1-1-16,-3 0-1 31,-2-3-4-31,-1-2-3 0,0-2 6 16,3-7 5-16,0-1-2 15,0-6 0-15,3-6-4 16,0-1 1-16,0-4-6 16,6-2-1-16,4-3-2 15,2-3-2-15,5-2 3 16,4 0 2-16,3 0-2 0,3 2 0 15,0 3-4-15,0 6 1 16,0 2 2-16,0 8 3 16,0 3-2-16,-1 4 0 15,1 4 1-15,-3 2 2 0,-3 1-1 16,-6-1 2-16,-3 3-2 31,-6-1 2-31,0 4 0 0,-3 0 1 16,-3-4 0-16,-2-1 0 15,-1-4-2-15,3-2 1 16,0-5 0-16,0-3 1 16,3-5-5-16,0-3 1 15,3-3-2-15,6-5 0 16,6-5 0-16,6-3 0 0,3-2 2 16,0-1 0-16,3 3-3 15,2 3 2-15,4 8-1 16,-3 5 0-16,6 3 0 15,-3 7 0-15,-3 6 4 16,-4 0 1-16,-5 6-1 16,-6 4-2-16,-9 1 5 0,-6-1 4 15,-6 1-3-15,-2-1-1 16,-4 1-2-16,3-3 0 16,0-3-2-16,3-3-1 0,0-2 1 15,0-5 1-15,4-6-1 16,-1-2 2-16,3-3-2 31,3-3-1-31,6-4-2 0,3-4-1 16,3-2 2-16,3 2 0 15,2 4-6-15,4 4 0 16,0 3 5-16,3 8 3 16,-3 3-4-16,3 7 0 15,-6 1 5-15,-3 2 4 16,-6 0-1-16,-6 0 0 0,-6 3 3 15,-3 3 5-15,-3-1-7 16,0-2-1-16,0-2-3 16,-3-4 1-16,3-2 0 15,-2-5 1-15,2-3-2 16,0-6-2-16,3-4 1 16,3-3-1-1,6-3 0-15,3 0 0 16,6-5-3-16,3-1 2 15,3 1-4-15,0 5 1 16,3 6 0-16,2 2-1 16,1 8 4-16,0 3 2 0,0 5 0 15,-3 2-1-15,-6 3 1 16,-3-2 1-16,-3-1 1 0,-6 4 1 16,-6-1 0-16,0 3 0 15,-3-3-2-15,3-2 1 16,0-3-4-16,0-3 0 15,0-2 1-15,0-6 2 16,3-2 1-16,0-3 3 16,4-6-8-16,2-1-3 0,0-7 3 15,2 1 0-15,4 3-1 16,3 2 0-16,3 5 2 16,3 6 0-16,0 5-2 15,0 5 2-15,0 3-1 16,-3 3 0-16,-6-1 4 31,-3 4 1-31,-3-1-1 0,-3 3-2 16,-6 2 7-16,-3 1 3 15,-3-1-3-15,0-2 1 16,3-5-5-16,0-3 0 16,0-3-3-16,0-2-1 0,4-6 1 15,-1-5 2-15,3-5-1 16,6 0-1-16,3-6-2 0,3 0-1 15,2-2-1-15,4 3 3 16,0 2-5-16,3 5 2 16,0 6 0-16,0 5 2 15,-3 3-1-15,3 5 1 16,-9 0 2-16,-3 2 2 31,-6 3-1-31,-6 6 2 0,-3-1 0 16,-3 4 1-16,0-4 2 15,0-2 1-15,0 0-3 16,0-8-3-16,1 0 0 16,-1-6-1-16,3-4 0 15,3-6 0-15,3-3-3 16,3-5 2-16,6 0 1 0,6 1 2 16,3-7-3-16,0 4 0 15,3 2-1-15,2 5 0 0,1 6 2 16,-3 5 0-16,0 3-3 15,-3 2 0-15,0 0 4 16,-6 1 1-16,-3 2 0 31,-6 5-2-31,-6 0 1 0,-3 3 1 16,0-3-1-16,0 0-1 16,0-2 3-16,3-6 0 15,-3 1-1-15,3-4-2 16,1-4 1-16,-1-4-1 15,3-4 0-15,0-4 0 16,6 4-3-16,3-1 2 0,3-2-1 16,0 0-2-16,2 5-2 15,1 5 1-15,3 3 1 16,0 3 2-16,0 5 1 16,-3 2 3-16,-3 6-1 15,-3 0-1-15,-3 0 3 0,-3 8 2 16,-6 0 0-16,0-6 0 15,0 1-3-15,0-9 1 16,0-2-4-16,-3-8 0 16,4 0 1-16,-1-10 0 0,0-6 0 15,3-5 0-15,0-3-5 16,9 3 1-16,3-6-3 31,0 6 0-31,0 5 1 0,3 3 2 16,2 8 2-16,1 5 1 15,0 0 1-15,0 2 0 16,-3 4-3-16,0 1 2 16,-6 1 1-16,-3 3 2 15,-6 2-1-15,-3 0-1 16,0-2 1-16,0 0 1 0,-3-1-1 16,-3-2-1-16,4-3 1 15,-1-2-1-15,-3-3 0 16,3-3 2-16,0-5-17 15,0-2-4-15,0-3-15 16,3-1-7-16,0 1-13 0,3 0-6 31,3 0-38-15,0 0-46-16,3-1 48 0</inkml:trace>
  <inkml:trace contextRef="#ctx0" brushRef="#br2" timeOffset="294236.4602">12665 11896 68 0,'18'-61'27'0,"-10"32"-14"0,4-16-18 0,-6 24 4 16,3-9 2-16,0-7 1 0,0-2 4 15,3-1 3-15,3 0 7 16,0-2 2-16,0 0-9 16,3 5-3-16,-4 2-4 0,1 6-2 15,0 5 1-15,0 3-1 16,-3 5 0-16,0 0 2 31,0 3-6-31,0 3-1 16,0-4 2-16,-3 4 3 0,-1-1-21 15,1 3-8-15,-3 0-10 16,0 0-2-16</inkml:trace>
  <inkml:trace contextRef="#ctx0" brushRef="#br2" timeOffset="294954.5447">13022 11292 68 0,'-3'14'27'0,"-6"-1"-14"0,-6 13 2 0,12-15 15 16,-6 10-16-16,-6 3-7 15,-8 5 1 1,-4 11 2-16,-6 10-5 16,0 8-1-16,9-13-2 15,4-8 1-15,-4 19-2 16,3-9-1-16,-12 27 1 16,3-10-1-16,-11 15 0 0,5-13 11 0,-12 24 7 15,10-15-9-15,-4 7-2 16,6-11-5-16,-2 8 1 15,5-10-4-15,-3 11 0 0,3-14 3 16,-5 5 3-16,5-7-4 16,-3 4-3-16,7-9-2 15,-7 7 3-15,3-8 0 16,3 0 3-16,6-8-3 16,1-2-2-16,5-8 4 0,0-1 3 15,3-4-3-15,3-3-1 16,3-6-42-1,3-5-48-15,0 0 18 16</inkml:trace>
  <inkml:trace contextRef="#ctx0" brushRef="#br2" timeOffset="295576.9824">13153 11284 72 0,'-3'-15'27'0,"6"15"-14"0,0-6-15 0,0 1 6 16,3 0 14-16,0-1 11 15,6 4-2-15,3-1 1 16,2 1-2-16,4 2-1 31,9 2-12-31,0 3-5 0,2 6-5 16,4 0-3-16,3 2 3 0,9 3-4 15,5-3-2-15,7 0 4 16,-1-2 1-16,-5-3 2 16,-1 0 0-16,1 0-5 15,2 0 1-15,-2-3 0 16,0 3 2-16,-7 2 1 0,-2-2 1 16,-6 3-2-16,-7-3-2 15,-2-3-2-15,-6 3 1 16,-3-3 3-16,-3 1 1 15,-4-1-8-15,1-2-4 16,0-6-75 0</inkml:trace>
  <inkml:trace contextRef="#ctx0" brushRef="#br2" timeOffset="296377.4898">14275 11504 76 0,'-9'5'30'0,"9"-5"-16"0,-3 0 10 0,3 0 16 15,0-2-14-15,0-1-4 16,6-7-5-16,-3 4 1 16,6-12-10-16,0 2 4 0,12-19 4 15,-3 6-4-15,14-16-2 16,-2 8 1-16,12-16 3 15,-6 8-6 1,8-21-2-16,-8 11-6 0,20-11 0 16,-8 10 2-16,12-15 3 15,-10 7-2-15,1-7-2 16,-7 10 0-16,7-5-1 16,-9 10 0-16,8-7 0 15,-5 10 0-15,3-6 0 16,-7 9 0-16,1-5 0 0,-6 7 2 15,-4 0 1-15,-5 11-1 16,0 0-2-16,0 6 1 16,-6-1 1-16,-4 5-23 15,1 1-8-15,-3 5-72 16</inkml:trace>
  <inkml:trace contextRef="#ctx0" brushRef="#br2" timeOffset="298699.0301">15293 10247 80 0,'12'-5'33'0,"-12"5"-18"0,27-37-2 0,-21 32 11 15,6-16 1-15,-1 2 0 16,7-15-10-16,-3 5-2 16,9-16-3-16,-6 7 1 15,18-22-6-15,-7 9-3 0,19-15-1 16,-6 8 1-16,5-11 3 16,-5 11-4-16,6-21-1 0,-7 12 0 15,16-4 2-15,-10 10-1 16,13-5-1-16,-9 10 1 15,-4-7-1-15,-5 10-3 16,0-8 2-16,-7 8 1 31,4-5 2-31,-6 10-1 0,5 1 2 16,-5 7-2-16,3 0 2 16,-6 6-4-16,5-3 0 15,-8 5 1-15,3-5 0 16,-6 5 0-16,3-7 2 15,-4 4-17-15,1-2-4 16,-3 6-57-16</inkml:trace>
  <inkml:trace contextRef="#ctx0" brushRef="#br2" timeOffset="299483.967">16251 9094 96 0,'3'-11'35'0,"-3"11"-18"0,9-16-7 0,-6 14 14 16,3-12-9-1,-3 4-3-15,6-14-5 16,-3 3-2-16,9-19-1 0,-3 8 0 16,12-10-2-16,-6 8 3 0,14-6 1 15,-8 8-5-15,9-10 0 16,-6 5-1-16,2-11 2 16,-2 9-1-16,-3-6-1 15,-3 8 1-15,3-3-1 0,-6 8 0 16,2 0 0-16,-2 3 0 15,0 3 2-15,-3 5-1 16,0-3-1-16,-3 8-13 16,0-5-6-16,0 2-45 15</inkml:trace>
  <inkml:trace contextRef="#ctx0" brushRef="#br2" timeOffset="300369.3434">16597 8311 200 0,'-21'-19'77'0,"21"19"-42"0,0-8-43 16,0 5 12-16,6 1-6 15,0-1-2-15,3-2 3 16,0 2 0-16,3-2 1 16,-1 0 0-16,10-1 2 0,-3 1 1 15,21-3 1-15,-6 3-5 0,17 2 1 16,-5 1 0-16,8-1 2 16,-5 0-1-16,21 3-1 15,-10 0 1-15,10 0-1 16,-13 0-3-16,13-2 2 15,-10-1 1-15,13 3 2 16,-7 0-1-16,0 0-1 0,-8 0 1 16,-6 0 1-16,-7 0-1 0,-2 0 2 15,-6 0-2-15,-4 0-1 16,-2 0 12-16,-3-3 4 16,-3 3-4-16,-3-2-2 15,-4 2-8-15,1-3-3 31,-3 0 2-31,6 1 1 0,-3 2-3 16,3-3 1-16,-3 0 0 16,-1 1 2-16,-2-1-21 15,0 1-9-15,0-1-70 16</inkml:trace>
  <inkml:trace contextRef="#ctx0" brushRef="#br2" timeOffset="302374.3332">18124 8054 100 0,'29'-37'38'0,"-29"37"-20"0,39-48-10 0,-33 40 11 0,12-13-7 16,-3 3-2-16,12-19-3 16,-6 5-2-16,17-21 1 15,-5 8 3-15,18-16-4 32,-7 11-3-32,7-22-1 0,-7 12-1 0,16-17 0 15,-9 13 0-15,17-15 2 16,33-61-3-16,-17 15 0 15,-10 25 1-15,-3 12 2 16,-2 6-1-16,-4 3-1 16,-5-3 1-16,-4 11-1 15,-8 4 0-15,-6 7 2 0,-1 4-1 16,1-2 2-16,-3-3-4 16,5-2 0-16,7 2-1 15,-3 2 0-15,-4 7 2 16,1 7 2-16,-6 2-1 0,-7 1-1 15,-2 0 1-15,0-3-1 32,-3 2 0-32,-3-4 0 15,-1 4 0-15,1 4 2 16,6-1-3-16,0 3 0 0,-1 5 1 16,1 6 0-16,3-3 0 15,-3-1 2-15,0-1-3 16,2-9 0-16,-8 3 1 15,-3 5 2-15,-6 3-1 0,0 0-1 16,-3 0 1-16,-3 5-1 16,-4 6 2-16,1 4 3 15,-3 4-33 1,-3 2-55-16,0 10 1 16</inkml:trace>
  <inkml:trace contextRef="#ctx0" brushRef="#br2" timeOffset="306749.9336">1684 14330 236 0,'-65'8'90'0,"65"-8"-48"0,-63-27-53 16,54 22 13-16,-12-21-4 15,4 2 1-15,-13-24-2 0,3 8 2 16,-3-39 1-16,6 10 2 0,-2-37 3 31,5 16-4-31,12-34-1 16,3 21 0-16,12-29 0 15,0 18-3-15,24-18 2 16,-7 20 1-16,31-9 0 16,-3 18 0-16,11-14 0 0,-5 22-3 15,26-6 2-15,-18 17 1 16,25 10 0-16,-13 10-7 0,18 14-3 15,-14 8-3-15,17 23 0 16,-15 3 7-16,16 32 5 16,-16-3 0-16,6 24-2 15,-17-5 6-15,5 18 3 16,-11-7 1-16,2 15 3 16,-8-8-5-1,-1 24-1-15,-8-10 2 16,-1 20 1-16,-8-10-3 15,-3 22-1-15,-7-14-1 16,-2 24 1-16,-6-17-2 16,-12 33-1-16,-3-16 18 15,-18 26 8-15,0-21-11 0,-24 9-3 16,6-17-2-16,-26 3 1 16,8-14-3-16,-41-10 0 15,11-10-5-15,-44-17-2 0,18-7 0 16,-48-22-1-16,21-5-5 15,-35-21 1-15,26 0-11 16,-30-26-6-16,27 2-6 16,9-29-3-16,18 8-48 15,12-31-52-15,17 12 37 16</inkml:trace>
  <inkml:trace contextRef="#ctx0" brushRef="#br2" timeOffset="310550.0645">4735 13713 176 0,'-65'-2'66'0,"65"2"-36"0,-33-32-35 15,30 27 10-15,-6-11-3 16,3 3 1-16,-6-17 1 16,3 7 0-16,-3-20-2 15,3 6 1-15,0-18 0 0,4 7 1 16,2-26 0-16,0 13-2 15,6-24-2-15,0 14 1 0,5-29 1 16,-2 12-3-16,12-10 0 16,-3 14 1-16,18-22 2 15,-3 16-3-15,11-3 0 16,-5 14 1-16,6 2 0 16,-7 11 0-16,19 2 0 15,-9 6 0 1,14 8 2-16,-8 8-3 15,5 7-2-15,-8 6 4 0,3 11 1 16,-10 2 0-16,13 8-2 16,-10 3 1-16,10 10-1 15,-6-3 0-15,2 14 2 16,-5-2-1-16,-3 17 2 16,-7-4 0-16,1 15 1 0,-6-7 0 15,3 10 0-15,-4-6-2 16,1 9-2-16,-3-8 3 15,3 12 0-15,-7-7 1 16,4 6 0-16,-3-9-2 16,0 11 1-16,-6-8-2 15,3 5 2-15,-4-7 2 0,-2 15 2 16,0-8-3-16,-3 8-1 16,-3-10 1-16,-3 7 0 15,0-7 0-15,-3 10 0 16,0-10 0-16,-9 13 2 15,0-8-5-15,-12 5-1 32,3-11 0-32,-3 9 2 0,3-8-1 15,-5 10 2-15,2-11 7 0,-6 6 3 16,3-8-4-16,-12 6-3 16,4-9-3-16,-19 0 0 15,9-7-2-15,-11-4-1 16,8-4 3-16,-12-9 2 15,7-2-2-15,-25-13-2 0,13 0-3 16,-10-17 1-16,10 4 1 16,-16-11 0-16,13 2-5 15,-7-5 1-15,13 3-14 16,2-3-5-16,10 3-8 16,5-3-4-16,6 3-27 31,6-3-52-31,7 3 19 15</inkml:trace>
</inkml:ink>
</file>

<file path=ppt/ink/ink5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8T13:04:27.270"/>
    </inkml:context>
    <inkml:brush xml:id="br0">
      <inkml:brushProperty name="width" value="0.05292" units="cm"/>
      <inkml:brushProperty name="height" value="0.05292" units="cm"/>
      <inkml:brushProperty name="color" value="#FF0000"/>
    </inkml:brush>
  </inkml:definitions>
  <inkml:trace contextRef="#ctx0" brushRef="#br0">10792 3072 76 0,'-20'-8'30'0,"17"5"-16"0,0 1-19 0,0-1 6 16,0 0 19-16,0 1 10 15,0-1-1-15,0 3-2 16,0 0-13-16,3 3-4 16,-3-1-8-16,3 1-2 0,0 2 0 15,-3 14 0-15,0-1-16 16,0 3-6-16,3 1-42 15</inkml:trace>
</inkml:ink>
</file>

<file path=ppt/ink/ink5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8T13:22:28.078"/>
    </inkml:context>
    <inkml:brush xml:id="br0">
      <inkml:brushProperty name="width" value="0.05292" units="cm"/>
      <inkml:brushProperty name="height" value="0.05292" units="cm"/>
      <inkml:brushProperty name="color" value="#FF0000"/>
    </inkml:brush>
  </inkml:definitions>
  <inkml:trace contextRef="#ctx0" brushRef="#br0">8021 2659 236 0,'-15'-21'88'0,"15"21"-48"0,-6 3-20 15,6-3 24-15,0 10-20 0,0-2-6 16,0 26-7-16,0-2-2 16,-3 24-5-16,0-9-1 0,-5 35 3 15,-1-13-3-15,0 29-2 16,3-16 2-16,-3 13 2 15,3-13-4-15,0-2-1 16,0-11-24 0,3-11-12-16,3-11-41 15,3-17-16-15,0-7-11 16</inkml:trace>
  <inkml:trace contextRef="#ctx0" brushRef="#br0" timeOffset="169.6408">7914 2828 212 0,'3'-42'79'0,"-3"42"-42"0,15-16-23 0,-12 14 20 0,12-4-17 16,0-2-5-16,9-2-5 15,-4 4 0-15,10 12-4 16,-6-4-4-16,3 6 0 0,-3 0 1 16,2 3 0-16,-2-3-115 31</inkml:trace>
  <inkml:trace contextRef="#ctx0" brushRef="#br0" timeOffset="369.5636">7929 3175 312 0,'-24'8'118'0,"24"-8"-64"0,-3 16-56 15,3-16 20-15,9 13-13 16,0-8-3-16,18 3-1 15,-3-2-1-15,11-4 0 16,-2 1 2-16,9-8 1 0,-6-1-70 16,11 9-31-16,-5 0-24 15</inkml:trace>
  <inkml:trace contextRef="#ctx0" brushRef="#br0" timeOffset="755.9395">8444 3368 244 0,'-27'3'93'0,"27"-3"-50"0,-33 18-35 15,30-15 21-15,-8 8-11 16,2-4 0-16,-3 12-11 16,0-3-2-16,0 10-3 15,0-4-4-15,3 7 1 16,0-6 3-16,6 7 1 0,0-7-4 15,9-1-1-15,0-4 1 16,18-7 2-16,-6-1-33 16,14-15-13-16,-5 0-38 15,6-11-52 1,-3 0 37-16</inkml:trace>
  <inkml:trace contextRef="#ctx0" brushRef="#br0" timeOffset="1287.9037">8688 3389 212 0,'-3'-10'82'0,"3"10"-44"0,-12-8-25 0,12 5 22 15,-6 1-7-15,3-1 0 16,-6 6-2-16,3-3 1 16,-3 5-15-16,3-3 4 0,-5 9 4 15,2 0-2-15,0 4-1 0,0-1-7 16,3 4-4-16,3-2-6 16,3-3 0-16,0-2 0 15,3 2 0-15,0-2 0 16,3-6 0-16,0-2 0 15,6-11 2-15,-1 2-3 0,7-15-2 32,-3 5-7-32,9-10-2 0,-6 2 7 15,3-5 4-15,-3 5 0 16,-6 3-2-16,-1 5 2 16,-5 14 2-16,-3-1 0 15,-6 21-1-15,0-2 1 16,-3 35-1-16,0-9 0 15,-5 32 2-15,2-11 3 0,-6 27 4 16,3-13 11-16,-3 8 5 16,3-14-11-16,-3 9-3 15,3-14-7-15,-3-8-1 16,3-10-1-16,-2-17-2 16,-1-4 1-16,-9-19 1 15,3-3-3 1,-15-34 0-16,7 5-1 15,-1-21 0-15,3 5 2 16,6-5 2-16,3 8-6 16,15 0 1-16,0 6 1 15,21-1 1-15,-3 5 1 0,15 6 2 16,-6 3-17-16,8 2-4 16,-2 3-46-16,12-3-18 0,-6 3-65 15</inkml:trace>
  <inkml:trace contextRef="#ctx0" brushRef="#br0" timeOffset="1588.2802">9048 3154 316 0,'-9'5'118'0,"9"-5"-64"0,6 19-52 0,-3-17 25 15,3 6-16-15,-3 0-3 16,6 8-8-16,-3-3 0 0,3 6 0 16,0-3 11-16,0 10 7 0,-3-5-9 15,-3 6-2-15,0-3-3 16,-9 7 0-16,3-4-2 16,-9 2-2-16,3-5 1 15,-6 5 1-15,3-5-1 0,-9-1 2 16,3-1-18-16,-8-4-4 15,2-2-48-15,-6-3-22 0,0-2-46 16</inkml:trace>
  <inkml:trace contextRef="#ctx0" brushRef="#br0" timeOffset="2985.4247">9635 3257 272 0,'-57'-5'101'0,"57"5"-54"0,-36-3-22 16,33 3 31-16,-3-5-19 31,0 5-6-31,6 0-10 0,0 0-3 16,24 5-10-16,-3 0-1 0,24-2 3 15,-7 0-4-15,49-6 2 16,-16 0-5-16,45-2-2 16,-15-5 0-16,30 2 1 15,-17 0-1-15,11-3-1 16,-18-2 3-16,6-3 0 0,-15 3-1 0,-6 2 1 16,-14 1 0-16,-16 2 3 15,-8 2-3-15,-16 1-2 16,-2 0-9-16,-18 5-5 15,-3 0-24-15,-9 2-9 16,0 1-31-16,-6 0-12 31,0-1-47-31</inkml:trace>
  <inkml:trace contextRef="#ctx0" brushRef="#br0" timeOffset="3370.2141">11090 3006 380 0,'-30'2'143'0,"30"-2"-78"0,-20 3-58 0,20-3 29 15,-3 0-12-15,0 0 0 16,-3 3-13-16,0-1-4 16,6 1-5-16,0 0-2 0,6 2 1 15,0-3-4-15,11 4 2 16,1-4 1-1,18 1 0-15,-3 0 0 0,8-1 0 16,-5 1 0-16,-3 0 2 16,-3-1-1-16,-7 1 2 15,-2 0 0-15,-12 10 1 16,0-8 9-16,-21 19 3 16,3-3 1-16,-20 11 2 15,2-6-12-15,-9 6-7 0,6-5 0 16,-2-1-1-16,5 0-10 15,0-2-3-15,3-5-37 16,6-1-14-16,0-7-104 16,9-3-69-1,1-3 100-15</inkml:trace>
  <inkml:trace contextRef="#ctx0" brushRef="#br0" timeOffset="4555.7067">12197 2598 220 0,'-17'-2'85'0,"17"2"-46"0,-3 0-8 0,3 2 29 15,0 4-17-15,0-1-5 16,0 16-11-16,-3 32-3 15,0-11-13-15,0-10 2 0,-6 31 3 16,3-7-6-16,-6 23-3 31,3-12-4-31,-3 15 0 0,3-11-2 16,3 3-1-16,0-10-6 16,6-6-4-16,0-8-54 15,3-16-25-15,0-4-62 16</inkml:trace>
  <inkml:trace contextRef="#ctx0" brushRef="#br0" timeOffset="4756.0556">12174 2770 352 0,'-18'3'132'0,"18"-3"-72"0,0 5-61 0,3-5 25 16,6 5-16-1,6 3-4-15,-1 3-10 0,7 0-4 16,3-1 6-16,6 1 8 0,-6-3 7 16,-4 0-47-16,7 2-20 15,-6-2-91 1</inkml:trace>
  <inkml:trace contextRef="#ctx0" brushRef="#br0" timeOffset="4934.5683">12162 3207 380 0,'-18'10'143'0,"18"-10"-78"0,6 3-74 16,-3-3 25-16,6 0-15 15,0 0-3-15,5 0 1 16,1 0 0-16,12-5 1 0,-3 2 0 0,18-2 2 16,-7-1-50-16,7-1-19 15,-6 1-84 1</inkml:trace>
  <inkml:trace contextRef="#ctx0" brushRef="#br0" timeOffset="5303.5652">12712 2940 296 0,'-21'-22'110'0,"21"22"-60"0,-5-53-39 0,5 27 26 15,0-14-16-15,3-10-2 16,2 0-7-16,7-14-2 15,3 1-6-15,6-3-3 0,3 7 0 16,3 4-4-16,5 7 0 0,1 9 2 16,3 9 2-16,-3 9-2 15,-4 11 0-15,1 10 1 16,0 8 2-16,0 15-1 16,-4 7-1-16,-5 9-2 15,-6 6 1-15,-9 11 7 16,-9 2 6-1,-6 8 3-15,0-18 3 16,0-6 5-16,-20 16 3 16,2-13-13-16,-15 6-6 15,6-6-4-15,-5-6 0 16,5-4-7-16,-3-17-1 16,7 1-42-16,-4-19-17 15,6 0-46-15,9-22-19 0,3-12 5 16</inkml:trace>
  <inkml:trace contextRef="#ctx0" brushRef="#br0" timeOffset="5487.8121">12721 2662 340 0,'21'-8'126'0,"-12"5"-68"0,12 3-32 0,-6 0 36 15,3 0-22-15,5 0-5 16,4 3-17-16,0-3-6 0,0 0-7 16,0 0-2-16,-4 0 3 0,-5 0-5 15,0-3-1-15,-3-5-20 16,-3 0-7-16,-3-2-35 15,-3-1-15-15,-3-7-58 16,-3-6-62 15,-6 3 71-31</inkml:trace>
  <inkml:trace contextRef="#ctx0" brushRef="#br0" timeOffset="5634.521">12977 2482 304 0,'-9'13'112'0,"3"-2"-60"0,-3 7-39 0,6-7 28 16,0 10-12-16,1 8-2 15,-1 8-11-15,0 8-5 16,0-11-6-16,0-4-4 0,0 9 2 0,0-4-4 0,0 7-2 16,0-5-56-16,0 11-22 15,0-11-70 1</inkml:trace>
  <inkml:trace contextRef="#ctx0" brushRef="#br0" timeOffset="6634.9516">13022 3485 324 0,'-6'-19'123'0,"6"19"-66"0,-12-24-42 0,12 19 29 16,-6-3-24-16,3 0-8 15,-6 0-8-15,0 0-4 16,-6 3 1-16,3 0 1 0,-5 7 1 16,2 1-1-16,-9 15 1 15,3-2 0-15,0 11 1 16,3-6 0-16,1 16 2 0,-1-5-3 0,6 2 0 16,0-5-3-16,6 3-1 15,3-6-1-15,9-2 0 16,-3-3 2-16,12-5 0 15,-3-2 0-15,11-9 0 16,-5 0-20-16,9-5-9 31,-3 0-14-31,3-10-4 0,-3 2-14 16,2-11-4-16,-2 3 22 16,0-8 10-16,-3 3 20 15,3-3 8-15,-4 3 12 16,-2-5 8-16,-3 5 24 15,-6-6 9-15,-3 6-5 16,-3 0-3-16,0 2-11 0,-6 3-6 16,0 3 2-16,-3 8 1 15,0 0 0-15,-3 10-1 16,0-2-6-16,0 4-1 16,3 1-4-16,0 6 1 15,0-4-6-15,3 6-3 16,1-3-1-1,2-2-1-15,0-3-5 0,8-6 1 16,-2 1-2-16,6-8 0 16,0 0 4-16,6-6 1 15,-3 3-4-15,6-10 1 16,-3-1 0-16,2-2 2 16,-5 2-1-16,0-2-1 15,-3 5-2-15,0 3 1 0,-3 0 1 16,-3 5 2-16,0 0-3 15,-3 5 0-15,0 3 1 16,-3 6 0-16,0-1 0 16,0 16 0-16,0-2 0 15,-3 28 0-15,0-4 0 16,-9 17 0-16,3-7 8 0,-9 27 7 31,3-12-7-31,-6 22-4 16,1-10-1-16,-1 12 0 15,3-12-1-15,0 2 1 16,3-11-4-16,-6-5 0 16,4-7 1-16,-4-9 2 15,3-8-6-15,-12-13 1 0,3-5-4 0,-11-29 0 16,5 2 1-16,-3-29 2 16,6 6-1-16,7-14 1 15,2 9 0-15,12-14 3 16,3 7-2-16,21-12 1 15,-3 8-5-15,17-3-3 16,-2 8-10-16,9 2-5 0,-6 6-19 16,11 0-10-16,-5 5-31 15,6-2-13-15,-7 5-25 16</inkml:trace>
  <inkml:trace contextRef="#ctx0" brushRef="#br0" timeOffset="6935.8352">13528 3231 412 0,'-6'0'154'0,"9"0"-84"0,0 0-66 0,0 2 29 15,3 4-21-15,3 4-7 0,3-5 1 0,-3 3 0 16,5 3-2-16,-2-1 2 0,3 6 3 15,-3 0-5-15,-3 8 0 16,0-3-2-16,-9 3 1 16,0-3-2-16,-9 8 2 15,0-2 0-15,-9 5 1 16,3-11-2 0,-5 5-2-16,2-5-10 15,-12 0-6-15,3-2-54 16,-12-3-21-16,7-3-88 15</inkml:trace>
  <inkml:trace contextRef="#ctx0" brushRef="#br0" timeOffset="7505.728">14004 2990 332 0,'-50'-11'126'0,"50"11"-68"0,-3-10-48 16,3 10 28-16,3-6-8 0,0 4 0 15,17-4-13-15,-2 1-5 16,15 2-7-16,-6 1-2 0,8-1 1 15,-5 1-2-15,12-1 1 16,-6 0-2-16,17 1-1 16,-5 2-28-16,2 0-14 15,-8-6-42-15,0-2-19 0,5-8-39 16</inkml:trace>
  <inkml:trace contextRef="#ctx0" brushRef="#br0" timeOffset="7690.3684">14525 2720 264 0,'-51'-16'101'0,"28"11"-54"0,-13 5-22 15,27 5 33-15,-3 8-18 16,-3 1-5-16,0 12-12 0,-3 8-2 16,7-7-12-16,2-6-1 0,0 13-1 15,0-5-3-15,3 19-1 16,0-8-1-16,3 13 1 16,0-8-18-16,6 2-4 15,0-7-46-15,9 2-18 0,-3-5-67 31</inkml:trace>
  <inkml:trace contextRef="#ctx0" brushRef="#br0" timeOffset="8137.5298">14918 3241 416 0,'-6'3'156'0,"6"-3"-84"0,12 5-84 15,-9-5 24-15,12-5-15 16,-3 2 2-16,9-5 1 16,-4 0 2-16,13-13-1 15,-6 5-1-15,15-5 1 0,-7 3-4 16,10-9 0 0,-6 3-16-16,-3-2-5 15,-4 2 5-15,-8-2 6 16,-3 4 10-16,-12-1 4 15,-12-4-2-15,-15 9 1 0,-6 10 13 16,4 10 6-16,2 4-3 16,-9 17-1-16,6 1 4 15,-9 24 2-15,7-8 1 0,2 10 1 16,3-8-7-16,12 6 1 16,0-6-10-16,15-2-2 15,-3-8-5-15,12-1-1 16,-3-10 1-16,15-2 2 15,-4-3-1-15,16-19-1 16,-6 3-19-16,9-16-10 0,-7-2-25 16,1-11-11-16,-3 5-49 15,-1-21-20-15,-2 11 5 16</inkml:trace>
  <inkml:trace contextRef="#ctx0" brushRef="#br0" timeOffset="8775.9481">15653 2905 356 0,'-44'0'132'0,"29"-8"-72"0,0-8-46 0,9 6 33 0,-3-3-19 0,0-9-4 16,3-1-8-16,3-12 0 15,3-5-9-15,6-5-6 0,6-5-2 16,9-3 1-16,8-5 0 16,7 3 0-16,-3 4 0 15,3 9-3-15,-4 8 2 32,-2 7 1-32,3 11 2 0,0 8-3 15,-1 14 0-15,1 12 1 16,0 11 0-16,-3 6 0 15,-7 7 0-15,-8 11 0 16,-9 0 2-16,-9 10-1 16,-6 3-1-16,-8-5 5 15,-4-5 4-15,-3-3-3 0,-6-6 2 16,-3-4-3-16,-5-9 2 16,-4-5-4-16,-6-10 0 15,4-9-1-15,-1-10-2 16,6-10-24-16,7-6-9 0,5-11-18 15,9 1-7-15,6-3 14 16,9 2 9 0,6 4 7-16,6-4 5 15,6 6 13-15,6 2 8 16,0 1 28-16,-4 7 15 16,4-2 13-16,-3 5 4 15,0 0-7-15,3 3-4 16,0 2-11-16,2-2-5 15,1 5-15-15,-3 0-5 0,-3 0-7 16,0 0-1-16,0-3-1 16,0 3-2-16,-4-5-21 15,-2 5-11-15,-3-5-35 16,-3-1-12-16,-3 9-113 16</inkml:trace>
  <inkml:trace contextRef="#ctx0" brushRef="#br0" timeOffset="10560.5944">14799 2622 228 0,'-30'-18'85'0,"30"12"-46"0,0 1 1 16,0 5 33-16,0 3-28 0,0 5-13 15,0 5-8-15,-3 13-4 16,0 19-11-16,0 5 1 0,0-10 3 15,0-8-7-15,-3 23-1 16,3-7-3-16,-6 18-2 16,3-8 3-16,-2 14 0 15,2-11-4-15,0 13 1 0,0-11 0 16,0 6 2-16,0-11-25 16,3 3-10-16,0-11-45 15,3-5-20-15,0-5-39 16</inkml:trace>
  <inkml:trace contextRef="#ctx0" brushRef="#br0" timeOffset="73492.7315">8203 6392 208 0,'-6'-8'77'0,"6"8"-42"0,0 3-4 0,0-3 32 0,3 0-13 16,-3 0-4-16,0 5-4 16,0 1-2-16,0 12-22 15,0-2-2-15,-3 24 1 0,0-9-5 16,-3 33 1-16,0-11-8 16,-3 29-1-16,0-13-2 0,3 26 1 31,0-13-4-31,3 0 0 15,0-8 1-15,3-8 0 16,0-10-18-16,0-9-5 16,0-7-35-16,6-16-15 15,-3-3-86 1</inkml:trace>
  <inkml:trace contextRef="#ctx0" brushRef="#br0" timeOffset="73777.6124">8200 6506 348 0,'-9'3'132'0,"9"-3"-72"0,-6 2-52 0,6-2 27 16,3 0-16-16,-3 0-1 15,3 3-4-15,0 0 1 16,9 5-8-16,-3 0-4 0,18 0 0 15,-7-3-4-15,16 3 0 16,-6 0 3-16,6 0 1 0,-7-3-1 16,4 3-2-16,-6-3-28 0,-3 3-11 15,-3-3-36-15,-7 6-13 16,-2-3-54 0</inkml:trace>
  <inkml:trace contextRef="#ctx0" brushRef="#br0" timeOffset="73999.7994">8146 6964 356 0,'-12'10'134'0,"12"-10"-72"0,9 3-44 16,-6-3 34-16,3 0-18 15,0 0-5-15,3-5-10 16,0 2-4-16,9-2-9 0,-3 2-4 0,12 1 1 15,-4-1 0-15,7 0 3 16,-6 1-23-16,6 2-8 16,-6 0-85-16,-1 10-35 15,4 3-16 1</inkml:trace>
  <inkml:trace contextRef="#ctx0" brushRef="#br0" timeOffset="75905.7359">8685 6485 220 0,'-15'-19'82'0,"15"19"-44"0,-12-34-25 16,12 29 22-16,-3-19-12 15,3 5-3-15,0-10-9 16,0 3-5-16,3-14-3 16,0 6-3-16,6-11 3 0,0 5-2 15,15-5-1-15,-6 8-2 0,15 0 1 16,-7 5 1-16,7 6 2 15,-3 5-1-15,-3 13 2 16,-4 0 7-16,-2 24 5 16,0-3 2-16,-6 21-1 15,-3-5-2-15,-6 24-1 16,0-8-5-16,-9 13 0 0,3-7-3 16,-12 4 2-16,3-10-4 0,-9 3 0 15,0-6-1-15,-6-5 1 16,4-5-15-16,-4-11-7 15,3-2-34-15,-6-14-16 16,-9-16-37 15,16-4-46-31,2-1 52 16,3-16 224 0,3-5-32-1,3 3-1-15,3 4-28 16,3 7-14-16,6 1-14 15,0 7-6-15,9 1-17 16,-3 1-8-16,15 3 0 0,-3 2-1 0,5 2 1 16,-2 1 0-16,6 0 0 15,-6-1-9-15,0 1-2 16,-4 2-42-16,-2 1-18 16,0-1-78-1</inkml:trace>
  <inkml:trace contextRef="#ctx0" brushRef="#br0" timeOffset="76221.8251">8908 6088 260 0,'-3'-5'96'0,"3"5"-52"0,0 0-29 16,0 0 24-16,0 2-10 15,0 1-2-15,0 8-11 16,0-1-3-16,-6 9-7 0,3-3-2 0,-6 15 0 16,1-4-2-16,-4 15-2 15,3-7 3-15,-6 7 0 16,3-5-4-16,-3 3-1 15,3-9-32-15,3 4-15 16,0-9-94 15</inkml:trace>
  <inkml:trace contextRef="#ctx0" brushRef="#br0" timeOffset="77747.6248">9066 6956 188 0,'0'-3'71'0,"0"3"-38"0,0-10-19 16,0 7 20-16,0-2-6 15,0-1-2-15,0-1-3 16,0 1 0-16,-3-2-13 16,3 0-3-16,-3-2-1 0,0 2 3 15,-3 0 2 1,0 3 1-16,-6 5 2 16,3 0-1-16,-6 10 2 15,1 1-6-15,-7 7-1 16,3-2 0-16,0 11 0 15,0-6-4-15,6 3-3 16,3-3 0-16,6-3-1 16,0-2 0-16,9-3 0 0,-3 1 0 15,6-12 2-15,0 1-1 16,9-14 2-16,-6 6-2 0,3-16-1 16,-3 2-2-16,3-15 1 15,-3 5-6-15,2-11 0 16,-2 8 1-16,0 1 3 15,0 4 2-15,-3 9 1 16,0 2 0-16,0 18 0 16,-3-2-3-16,0 30 2 0,0-7 1 15,0 33 2-15,-3-11-3 16,-3 29 0-16,0-8 1 16,-6 16 0-16,0-13 0 15,-6 18 2 1,3-13-1-16,-3 3-1 15,3-11 3-15,-6-8 0 16,3-10-4-16,-3-14 1 16,4-2 0-16,-7-29 0 15,3-1 0-15,-3-28 2 16,3 5-3-16,0-14 0 16,6 6-1-16,9-5 0 0,0 5 0 15,6 0 0-15,3 5 2 0,3 5 0 16,-3 4-3-1,3 7 2-15,-3 0 3 0,3 2 1 16,-3 1-15-16,3 0-6 16,-4 2-42-16,1 1-16 31,0-1-51-31</inkml:trace>
  <inkml:trace contextRef="#ctx0" brushRef="#br0" timeOffset="78797.8831">9876 6665 324 0,'-21'-16'121'0,"21"16"-66"0,-6-5-40 0,6 2 29 16,0 3-24-16,0 0-8 16,9 3-2-16,0-1 1 0,21 1-6 15,-4 0-1-15,19-1 0 0,-3 1-2 16,23-6-2-16,-11 3 3 15,23-5 0-15,-11 0-1 16,20-6 1-16,-12 3-11 16,13-2-4-16,-13 2-16 15,-6 0-8 1,-11 2-22-16,-6 1-9 16,-10 0-57-1,-5 0-36-15,-6-1 74 16</inkml:trace>
  <inkml:trace contextRef="#ctx0" brushRef="#br0" timeOffset="79119.5358">10831 6387 312 0,'-24'0'115'0,"24"0"-62"0,-32 8-24 0,29-8 36 16,-3 5-28-16,0-2-10 16,3 5-15-16,0-3-4 15,9 6-4-15,0-3-3 0,14 5 0 16,-2-5-1-16,12 2 2 15,-6-2-3 1,9 3 0-16,-7-3 1 16,7 2 0-16,-3-2 0 15,-3 3 0-15,-3 0 0 16,-10 4 2-16,1-1 3 16,-18 9 2-16,-3-1 10 15,-11 12 6-15,2-2-8 16,-30 10-1-16,6-7-8 0,-8 4-2 15,8-4-4-15,-6-4-1 16,10-4-34-16,2-6-15 16,3-2-102-16,12-12-43 15,-6-7 54-15</inkml:trace>
  <inkml:trace contextRef="#ctx0" brushRef="#br0" timeOffset="80484.2944">11799 6083 228 0,'-21'5'85'0,"21"-5"-46"0,-3-13-8 16,3 10 29-16,0 8-15 0,0 1-6 15,-3 15-14-15,0-3-3 16,0 33-13-16,0-9 1 0,-3 27 3 16,0-11-7-16,3 32-1 15,0-11-3-15,-3 6 1 16,3-11-4-16,0 0 0 15,0-10-12 1,6-6-7-16,-3-8-40 16,6-10-18-16,-3-8-66 15</inkml:trace>
  <inkml:trace contextRef="#ctx0" brushRef="#br0" timeOffset="80683.5919">11787 6273 316 0,'-3'-18'118'0,"3"18"-64"0,3-11-30 0,-3 9 35 16,6-1-32-16,-3 0-11 15,3 3-11-15,-1 0-5 0,4 0 1 16,0 0-1-16,6 6 2 0,-3-1-36 16,3 5-17-16,-3-2-45 0,0 14-17 15,-3-4-6 1</inkml:trace>
  <inkml:trace contextRef="#ctx0" brushRef="#br0" timeOffset="80853.2509">11840 6580 300 0,'-36'27'112'0,"36"-27"-60"0,-38 2-23 0,35-2 33 31,-6 0-21-31,0 0-8 0,6 0-20 16,0 0-9-16,6-2-2 15,0-1-5-15,12-2 2 0,-3 2 1 16,9-8 0-16,-4 4-11 15,13-9-5-15,-3 2-63 16,15-1-27-16,-7-1-41 16</inkml:trace>
  <inkml:trace contextRef="#ctx0" brushRef="#br0" timeOffset="81269.8583">12296 5929 368 0,'-30'-18'140'0,"24"13"-76"0,0-6-59 0,6 8 27 16,0-2-14-16,0 2-3 15,6-2-8-15,-3 2-3 16,9 1-2-16,0 2-4 0,9 2 1 0,-4 1-1 15,7 5 0-15,-3-3-3 16,0 6 1-16,-3-1-5 16,-6 9 1-16,-3-3 2 15,-9 8 1-15,0-3 3 16,-18 5 3-16,3-5 0 16,-6 1 2-1,3-4 9-15,0-2 4 16,3-3-3-16,0-2 0 15,4-3-8-15,2-3-3 16,3 0-4-16,6-5 1 0,0 0 1 16,12-2 2-1,17-4-21-15,7 1-7 0,3-3-40 16,-1 3-15-16,-2 2-73 16</inkml:trace>
  <inkml:trace contextRef="#ctx0" brushRef="#br0" timeOffset="81823.75">12310 6324 184 0,'-17'5'71'0,"17"-5"-38"0,-6 0-32 0,6 0 14 0,0-3-10 15,0 1-1-15,3-4-22 16,0 4-10-16,0-4-52 15,0 1-24-15</inkml:trace>
  <inkml:trace contextRef="#ctx0" brushRef="#br0" timeOffset="82139.9347">12489 6091 340 0,'-3'-6'129'0,"9"1"-70"0,3 5-51 0,-6 0 29 16,9-3-21-16,-3 1-4 15,9-1-7-15,5 1-4 0,-5-1 0 16,-3 0-1-16,6 1 2 0,6-4-17 16,-3 1-6-16,-6 0-41 15,-4-3-17-15,1-3-61 16</inkml:trace>
  <inkml:trace contextRef="#ctx0" brushRef="#br0" timeOffset="82324.8096">12694 5884 244 0,'-17'14'93'0,"11"-4"-50"0,0 11-15 0,3-5 30 15,0 11-19-15,0 4-7 16,0-4-17-16,3-3-5 0,-3 5-6 16,3-5-3-16,0 5 2 0,0-5-18 15,0-1-4-15,0-4-51 0,0-3-21 16,0-3-37-1</inkml:trace>
  <inkml:trace contextRef="#ctx0" brushRef="#br0" timeOffset="82688.1705">12183 6220 356 0,'-72'-23'132'0,"72"23"-72"0,-33-32-63 16,24 11 24-16,3-11-11 31,9-5 0-31,6 5-9 0,0 3 0 16,15-16-1-16,24-26-3 0,14-4 2 15,16 7-1-15,2 12 0 16,3 19 0-16,7 21 0 16,-1 22 2-16,-9 15 0 15,-11 5 2-15,-13 9 1 16,-14 4 1-16,-12 17 0 0,-15 2 13 15,-12-16 6-15,-3-5-3 0,-27 14-1 16,6-9-7-16,-15 6-2 16,4-6-6-16,-22-5-1 15,9-5-1-15,-20-11 1 16,8-3-7-16,-5-12-1 31,8-1-18-31,7-13-5 0,5 0-35 16,9-2-14-16,6 2-80 15</inkml:trace>
  <inkml:trace contextRef="#ctx0" brushRef="#br0" timeOffset="83003.9299">12150 6959 312 0,'-42'13'115'0,"42"-13"-62"0,-36 18-46 0,33-15 23 16,-11 13-16-16,-1-3-3 15,3 11-9-15,0-6-4 16,6 25 1-16,3-9 0 0,9 1 3 31,0-6-3-31,12 0 0 0,-3-5-30 16,14-3-12-16,-5-5-44 15,9-16-18-15,-9 0 3 16</inkml:trace>
  <inkml:trace contextRef="#ctx0" brushRef="#br0" timeOffset="83457.7274">12444 6951 252 0,'-14'-22'96'0,"14"22"-52"0,-27-15-25 0,24 12 26 16,-6 3-14-16,0 0-6 16,-3 5 3-16,0-2 2 15,-3 10-16-15,3-2 3 0,0 7 3 16,3-2-7-16,1 5-2 16,-1-2-6-1,6-1-4-15,0-2-5 16,3 0 0-16,0 0 2 15,6-6 3-15,0-2 0 16,3-10-1-16,-1-1-6 0,10-13-1 16,-3 0-6-16,3-10 1 15,-3 2 4-15,3-13 4 16,-3 5 3-16,0 1 3 16,-1 4-3-16,-2 6 0 0,-3 2 1 15,-3 11 0-15,0 3 4 16,-9 29 5-16,0-5-3 15,-6 28-1-15,3-7 0 16,-12 37 1-16,4-9-1 16,-7 25 0-1,3-14 3-15,-3 3 5 16,3-10-1-16,0-1 1 16,3-13-12-16,-2-7-3 15,2-9-15-15,0-10-4 16,3 0-20-16,-6-22-9 15,3-2-20-15,0-42-8 16,3 7-53-16</inkml:trace>
  <inkml:trace contextRef="#ctx0" brushRef="#br0" timeOffset="83704.4699">12531 6890 212 0,'53'-19'79'0,"-53"19"-42"0,27 11-19 0,-21-11 25 16,3 8-9-16,0-3 0 15,3 11-4-15,-3-3-1 0,0 8-16 16,-3-2 3-16,-6 10 2 0,0-5 1 16,-3 15 1-16,0-2-7 15,-15 6 0-15,3-6-8 16,-15-3-1-16,3-5-2 16,-11-2-2-1,5-3-32-15,-6-14-16 16,7 1-64-16,-7-22-28 15,3 1 18 1</inkml:trace>
  <inkml:trace contextRef="#ctx0" brushRef="#br0" timeOffset="84696.3027">13177 6472 324 0,'-39'5'123'0,"39"-5"-66"0,-3-3-47 0,3 3 30 0,6-5-13 16,0 2-3-16,21 1-12 16,-1 2-3-16,13 0-5 15,-6 0-3-15,12-3 2 0,-7 0 0 16,25 6 3-16,-10 0-3 16,7-6-2-16,-10 0-38 15,1-2-15-15,-9 0-51 0,-4-6-20 16,-5 6-1-1</inkml:trace>
  <inkml:trace contextRef="#ctx0" brushRef="#br0" timeOffset="84849.4951">13650 6189 348 0,'-33'10'132'0,"33"-10"-72"0,-30 56-52 0,27-48 29 15,-2 18-17-15,-1-2-3 16,-3 21-10-16,0-8-3 15,0 16-2-15,3-11-2 0,0 11 1 16,0-8-21-16,3 11-9 16,0-9-73-16,3 4-31 15</inkml:trace>
  <inkml:trace contextRef="#ctx0" brushRef="#br0" timeOffset="85597.2771">14329 6202 260 0,'-6'-27'99'0,"6"27"-54"0,0-29-22 0,0 16 31 16,0 2-8-16,0 1 0 15,3 5-15-15,-3-1-4 16,0 12-16-16,0-1 2 0,0 19 1 0,0-6-3 16,-3 32-1-16,0-7-4 15,-3 23-1-15,0-8-3 16,0 29-2-16,0-12 1 16,0 9 1-16,0-12-8 15,0 7-1-15,0-13-25 31,3-2-9-31,0-9-50 0,3-12-19 16,0-6-35 0</inkml:trace>
  <inkml:trace contextRef="#ctx0" brushRef="#br0" timeOffset="87082.8224">14698 6604 288 0,'-6'3'107'0,"6"-3"-58"0,3 2-31 0,-3-2 28 0,3 0-20 16,0 0-7-16,6 0-7 15,-3 0-3-15,8-2-5 16,-2 2-1-16,15-6 3 0,-6 1-1 16,12-8 0-16,-6 0-1 15,5-14 0-15,-5 6-2 16,-3-13 1 0,-3 4-2-16,-3-7-1 15,-4 8 3-15,-5 0 0 16,0 3-1-16,-15 2 1 15,3 3 0-15,-20 2 3 16,5 3-5-16,-18 11-1 16,6 2 4-16,-6 25 2 15,7-4 0-15,-7 24-1 0,6-4 3 0,3 12 3 16,7-5 2-16,8 8 5 16,3-8-8-16,6 5-1 15,0-8-3-15,18 1-1 16,-3-9-1-16,23-8 0 15,-5-2-2-15,15-13 1 16,-7-3 0 0,10-11 1-16,-9 1-2 15,8-6-2-15,-5 0 1 16,-3 0-1-16,-7 0-7 16,-2 2 0-16,-6 1-8 15,-6 0-3-15,-3 2-17 16,-6 1-7-16,0-1-31 15,-9-2-14-15,0-1-66 16</inkml:trace>
  <inkml:trace contextRef="#ctx0" brushRef="#br0" timeOffset="87398.5003">15174 6056 340 0,'-24'-2'129'0,"21"-1"-70"0,3 6-49 15,0-3 30-15,3-3-11 16,-3 3 0-16,12-3-14 15,6 1-6-15,0 2-6 16,-3 0-3-16,8 0 3 0,10 0-2 16,-9 0 2-16,-3 0-11 15,3 0-2-15,2 2-39 0,-2 1-16 16,-3 0-100 0</inkml:trace>
  <inkml:trace contextRef="#ctx0" brushRef="#br0" timeOffset="87936.7221">15245 6204 376 0,'-74'-5'140'0,"74"5"-76"0,-33-8-59 0,30 6 27 16,-6-9-16-16,0 0-2 15,0-10-8-15,4 3-2 0,2-19-2 16,0 5-4-16,11-10 1 0,4-9-1 16,21-2 0-16,12 6 0 15,5 10 0-15,-2 8 2 16,3 15 0-16,-1 9 0 16,7 5 0-16,-4 13 0 15,-5 14 0-15,-12 5 0 0,-18-6 0 16,-4-2 0-16,-17 18 2 15,0-7 10-15,-14 7 4 16,2-5 4-16,-9 3 0 16,3-9 0-16,-15-1 2 15,7-4-10-15,-16-8-2 0,9-2-6 32,-2-8-1-32,-1 0-1 0,6-8 1 15,6 0-4-15,4-5 0 16,2 2-1-16,6-2-2 15,3 0 0-15,3-1 3 16,0 1-7-16,6 0-2 16,0 2-3-16,3-2-2 15,0 0-6-15,0-1 1 0,0 1-9 16,0 0-2-16,0-1-21 16,0 1-9-16,0 3-40 15,-3 4-18-15,0 1 5 16</inkml:trace>
  <inkml:trace contextRef="#ctx0" brushRef="#br0" timeOffset="106309.4473">8063 9919 176 0,'-12'-2'68'0,"12"2"-36"0,-3 2-2 16,3-2 28-16,0 3-18 16,0-3-7-16,3 8-3 15,0-3 3-15,0 14-18 16,-3-3 7-16,-3 21 2 0,0-6-4 15,-6 25-1-15,0-9-7 0,-9 30 0 16,3-8-7-16,-2 16-3 16,2-14-1-16,0 14-1 15,0-11 0-15,3 0 0 16,3-13-3-16,3-6 2 16,0-7-39-16,3-8-15 0,0-9-37 15,6-20-15-15,0-3-13 16</inkml:trace>
  <inkml:trace contextRef="#ctx0" brushRef="#br0" timeOffset="106556.3266">8021 10102 228 0,'-18'-37'85'0,"18"37"-46"0,0-6-24 0,0 4 26 0,6 2-13 15,-3 0-4-15,9 5-9 16,-3-2-5-16,9 5-5 16,-3-3-4-16,6 0 0 0,-3 1 1 15,-1-1 1-15,1-2-1 0,0 2 1 16,-3-3-29-16,0 4-9 16,-3-4-18-16,-3 6-5 15,-3-2-48 1</inkml:trace>
  <inkml:trace contextRef="#ctx0" brushRef="#br0" timeOffset="106740.5071">7944 10448 288 0,'-12'19'110'0,"12"-19"-60"0,9 11-41 0,-6-11 27 15,6 10-13-15,-3-2-4 16,9 0-8-16,-3-3-3 15,8 1-4-15,-2-4-3 0,6 1 0 16,-6-3 1-16,3 0 1 16,-3 0-12-16,-1-5-7 0,1-1-38 15,0 6-17-15</inkml:trace>
  <inkml:trace contextRef="#ctx0" brushRef="#br0" timeOffset="108138.6719">8459 9742 244 0,'-9'-19'90'0,"9"19"-48"0,0-5-25 16,0 3 25-16,3-4-18 15,0 4-5-15,3-1-8 0,0 0-2 16,3 1-5-16,-3 2-5 0,3 0 0 16,-1 0 1-16,1 5 0 15,-3 0 2-15,0 8 1 31,-3-2-1-31,-3 5 1 16,0-3-4-16,-6 6 0 0,0-3 3 16,-8 5 1-16,2-3-4 15,-6 3 1-15,3-5 2 16,-3 0 1-16,3-3 10 16,3 1 3-16,3-4-5 15,9 3-4-15,0-2-4 0,6-3 0 16,0 0-4-16,6-3 0 15,0 0 1-15,3-2 0 16,0 0 2-16,0-1 1 16,0 1-26-16,-1-6-11 15,1 1-25-15,0-4-9 16,-3 1-56 0</inkml:trace>
  <inkml:trace contextRef="#ctx0" brushRef="#br0" timeOffset="108338.825">8563 9864 220 0,'-3'-6'85'0,"3"6"-46"0,3-2-26 0,0 2 22 16,3 0-9-16,0 0-1 15,0 0-8-15,0 0-2 0,0-3-9 16,0 3-4-16,3-3 1 0,0 1-2 16,2-1-1-16,-2 1 1 15,3-1 1-15,-3 0-41 16,0-2-16-16,0 0-40 15,-3-6-47 1,0 3 50-16</inkml:trace>
  <inkml:trace contextRef="#ctx0" brushRef="#br0" timeOffset="108508.7927">8709 9686 220 0,'-3'-8'82'0,"3"8"-44"0,-3 3-18 0,3-3 24 16,-3 5-11-16,3 1-4 15,-3 10-11-15,0-3-3 16,-3 11-9-1,0-6-2-15,-3 11 2 0,3-2-3 0,0 10 0 16,0-6-1-16,3-1 1 16,0-7-26-16,3 4-10 15,0-6-60-15,3 3-27 16,0-6 18 0</inkml:trace>
  <inkml:trace contextRef="#ctx0" brushRef="#br0" timeOffset="108940.0249">8634 10459 156 0,'-3'5'57'0,"3"-5"-30"0,-3 0 1 0,3 0 27 16,0 0-17-16,0 0-4 16,-2 3-9-16,-1 0-2 15,-6 7-12-15,3 1 4 0,-12 10 5 16,3-3-5-16,-9 12 2 15,6-7-4-15,-3 9 2 16,4-3-6-16,-1 3-3 0,3-6-6 16,6 4 0-16,3-7 0 15,6 1 0-15,0-3-20 16,12 3-7-16,-3-3-17 16,6-7-7-16,-3-1-26 15,5-8-9-15,-2 0-7 31</inkml:trace>
  <inkml:trace contextRef="#ctx0" brushRef="#br0" timeOffset="109844.6311">8843 10618 148 0,'9'-11'57'0,"-9"11"-30"0,15-10 1 16,-12 7 25-16,6 3-16 15,-4 0-4-15,7 3 1 0,-3-1 0 16,0 4-18-16,3-1 4 0,-3 3 3 15,0 0 1-15,0 5 3 16,-3-3-6-16,-3 9-3 16,0-3-2-16,-3 8 3 15,0-3-7-15,-6 8-2 0,0-5-5 16,-9 2-2-16,3-2-1 16,-12 0 1-16,6-3-2 15,-5-5 2-15,2-3-20 16,-3-5-6-16,3 0-30 15,0-5-11-15,3-3-95 32</inkml:trace>
  <inkml:trace contextRef="#ctx0" brushRef="#br0" timeOffset="110867.953">9792 10390 236 0,'-21'3'88'0,"21"-3"-48"0,3 0-42 0,-3 0 17 0,6 0-7 31,0 0 1-31,9 0 8 0,0 0 6 16,30-5-12-16,-7 2-6 0,19-5-1 15,-6 3-3-15,26-6-1 16,-9 3 3-16,10-2 0 15,-10 2-1-15,13-3 1 16,-13 3-2-16,7 0 2 16,-13 3-31-16,-2 2-13 0,-10 1-81 15</inkml:trace>
  <inkml:trace contextRef="#ctx0" brushRef="#br0" timeOffset="111236.9382">10694 10102 320 0,'-21'13'121'0,"21"-13"-66"0,-3 13-55 0,3-13 21 0,3 6-14 16,0-1-4-16,6 3-2 0,0 0 1 15,15 0-1-15,-6 0-1 0,12 2 1 16,-4-2-1-16,7 0 0 16,-6 0 0-16,0 0 2 15,-3 0 1-15,-7 0 1 16,1 2 2-16,-6 1 1 16,-3-3 10-16,-12 8 6 0,3-3-10 15,-15 6-4-15,0-4-9 16,-14 12 0-16,2-3-11 15,-6 10-3-15,3-5-42 16,-5 3-17-16,5-6-73 16</inkml:trace>
  <inkml:trace contextRef="#ctx0" brushRef="#br0" timeOffset="114781.7912">8715 10710 200 0,'-9'6'77'0,"9"-6"-42"0,-9 2-32 0,9-2 15 16,-3 3-5-16,3 0 0 16,-3 2-3-16,0 0-1 15,0 3-5-15,0-3 4 0,0 3 2 0,3-2-5 16,0 2-3-16,0-1-1 16,0 4 1-16,0 0-1 15,3-6 2-15,0-2-2 16,0-3-1-16,0 0 1 15,3-8-1-15,0 2-7 16,0-7 0-16,0 3 7 0,3-6 7 16,-3 2-1-16,0-4 2 15,0 2-7-15,0 5-1 16,0 4-2-16,-6-1 0 16,0 2 2-16,-3 6 0 15,3 0 0-15,0 16 0 0,0-3 0 31,0 27 0-31,0-6 0 0,-3 19 2 16,0-5-3-16,-3 13 0 16,0-8 25-16,-3 10 11 15,0-10-6-15,-3 3-5 16,3-9-11-16,-3-4-4 16,3-6-7-16,0-8-2 15,0-5 0-15,-3-14 2 0,3-2-1 16,-5-13-1-16,2 0 1 15,0-14-1-15,3 3-3 16,3-5 2-16,0 3 1 16,6-4 2-16,0 4-3 15,6-1 0-15,0 3-10 16,0 3-5 0,0 3-133-1</inkml:trace>
  <inkml:trace contextRef="#ctx0" brushRef="#br0" timeOffset="116578.8375">11429 9866 196 0,'0'-8'74'0,"0"8"-40"0,0-5-20 16,0 2 20-16,0 3 3 15,0 0 2-15,3 3-6 0,0 0-3 16,-3 21-16-16,0-6 0 0,0 27 0 16,0-8-5-16,0 24-3 15,0-8-3-15,-3 32 0 16,0-11-2-16,0 8 2 0,0-14 0 16,1 4 1-16,-1-11-7 15,0-8 0-15,0-8-39 16,3-16-14-16,0-3-87 31</inkml:trace>
  <inkml:trace contextRef="#ctx0" brushRef="#br0" timeOffset="116810.4085">11456 9850 312 0,'-3'0'118'0,"3"0"-64"0,6 3-56 16,-3-3 22-16,3 3-14 16,0-3-1-16,9 2-3 15,-3 1-2-15,12 2 1 16,-3-2-1-16,5 2 2 0,-2 1-6 0,0 1-1 31,-6 1-62-31,-3 6-25 16,-3-4-29-1</inkml:trace>
  <inkml:trace contextRef="#ctx0" brushRef="#br0" timeOffset="117011.0546">11412 10284 320 0,'-18'6'121'0,"18"-6"-66"0,9 0-42 0,-6 0 30 15,0 0-13-15,0 0 0 16,6-3-13-16,-4 0-5 15,10-2-7-15,0 2-4 0,12-2 0 16,-6 0 1-16,9 2 1 16,-4 3-4-16,4 0 1 0,-6 0-62 15,3 8-25-15,-3-3-76 16</inkml:trace>
  <inkml:trace contextRef="#ctx0" brushRef="#br0" timeOffset="118552.4874">11995 9628 236 0,'-39'5'90'0,"39"-5"-48"0,-3-18-40 16,3 15 19-16,3 6-9 0,0-3-2 31,9 0-5-31,-3 0-2 16,9 3-1-16,-3-1-2 0,6 6 1 0,-3-3-1 15,-1 1 0-15,1-4 2 16,-6 9 3-16,0-3 0 16,-9 5 0-1,0-2-3-15,-9 5 1 0,0-3-4 16,-9 3 0-16,3-3 1 15,-6 0 2-15,4-2 1 16,-1-1 1-16,3 1-2 16,3-3-2-16,0 0-2 15,6 0 1-15,3 0 1 16,6 0 0-16,0 0 0 0,3 2 2 16,0-2-1-16,3 3-1 15,-3-1 1-15,-1 3-1 16,1-2 15-16,-6 5 7 0,0-3-8 15,-6 6-3-15,0-3-5 16,-8 7-1-16,2-1-3 31,-6-1-2-31,3-3 1 0,-6-5-1 16,3-2 2-16,0 2 1 16,3-2-19-16,0-6-9 15,3 0-40-15,3-10-18 16,3 3-34-1</inkml:trace>
  <inkml:trace contextRef="#ctx0" brushRef="#br0" timeOffset="118730.8703">12188 9898 208 0,'27'-5'79'0,"-27"5"-42"0,15-6-37 16,-12 4 18-16,6-1-12 15,0 1-1-15,6-4-3 16,-3 1 1-16,3 0-2 0,0-1-1 0,2 1 3 15,-2 0-22-15,-3-3-7 16,0 3-69 0</inkml:trace>
  <inkml:trace contextRef="#ctx0" brushRef="#br0" timeOffset="118931.9624">12313 9628 228 0,'-5'11'88'0,"5"-11"-48"0,-6 21-29 0,6-18 23 15,-3 12-7-15,3 1 1 16,-3 8-9-16,0-3-4 16,0 11-8-16,0-5-3 0,0 12 2 15,0-4-3-15,0-1-2 16,0-5 0-16,0 6 1 0,3-6-14 16,0-6-5-16,0-1-51 15,3-7-20-15,0-1-26 16</inkml:trace>
  <inkml:trace contextRef="#ctx0" brushRef="#br0" timeOffset="120231.0065">11938 10094 120 0,'-11'0'46'0,"11"0"-24"0,-9-8 3 15,9 5 22-15,-3-2-16 16,0 0-5-16,-3-11-12 16,0 3-4-16,0-11-5 0,3 5-2 0,0-12 3 15,0 4-1-15,6-15 0 16,0 7-3-16,6-12 1 15,0 4-2-15,17-7-1 0,-2 5-2 16,15-5 1-16,-6 5 1 16,11-3 2-16,-8 9-1 31,27 2-1-31,-13 5 1 16,13 16-1-16,-10 3 0 0,1 18 2 15,-7 0-1-15,-2 14 2 16,-6-3-2-16,-6 13-1 15,-4-5 12-15,-11 23 6 16,0-7 2-16,-12 18 3 16,0-13-7-16,-9 16-1 0,3-11-7 15,-21 14-3-15,3-11 0 16,-17 0-1-16,5-9 0 16,-12-4 0-16,6-5-2 15,-11-12-2-15,8-4-2 16,-12-6 1-16,10-2-10 15,-7-9-3-15,9 1-39 0,4-11-16 16,2 0-50 0</inkml:trace>
  <inkml:trace contextRef="#ctx0" brushRef="#br0" timeOffset="120647.0275">13105 10290 340 0,'-6'0'126'0,"6"0"-68"0,45-8-70 0,-36 5 20 15,24 0-8-15,-4 1 0 16,13-1 0-16,-6 3 0 0,11-3 0 16,-8 1-3-16,15 2 2 0,-7 0-8 0,4-3-4 15,-9 1-48-15,-1-9-23 16,-8 3-33 0</inkml:trace>
  <inkml:trace contextRef="#ctx0" brushRef="#br0" timeOffset="120815.8757">13495 9895 252 0,'-24'22'96'0,"24"-22"-52"0,-6 74-32 16,6-64 26-16,-3 30-9 15,3-6 0-15,-3 25-10 16,0-9-4-16,0 21-8 16,3-13-3-16,0 1 0 0,0-12-20 31,3-2-7-31,0-8-122 15</inkml:trace>
  <inkml:trace contextRef="#ctx0" brushRef="#br0" timeOffset="121217.448">14400 9866 332 0,'-24'6'123'0,"24"-6"-66"0,-9 18-53 0,9-15 26 16,-3 13-6-16,0-3 3 16,-3 24-13-16,0-5-5 0,-2 23-6 15,-1-10-3-15,0 24 3 0,3-11-2 16,0 14 2-16,0-14-37 15,3 3-17 1,3 21-113 0</inkml:trace>
  <inkml:trace contextRef="#ctx0" brushRef="#br0" timeOffset="121848.8602">14710 10308 232 0,'3'13'88'0,"-3"-13"-48"0,20 8-34 0,-17-8 20 15,9 0-10-15,-3 0-1 16,9-8-7-16,-3 3-3 16,6-11-2-16,-3 3 0 0,3-13 0 0,-4-1-1 15,-2-2 1-15,0 5-2 16,-9-5-1-16,0 5 1 16,-9 3 1-16,0 3 3 15,-15 10 4-15,3 0 2 16,-5 16 1-16,2-3 0 15,-6 21 2 1,6-2 6-16,-3 13 2 16,3-5 0-16,3 16 1 15,3-9-11-15,4 4-4 16,2-9-1-16,6 3 0 16,0-5-3-16,12-6-3 0,-4-2 0 15,22-8-1-15,-6 0 2 16,15-16 1-16,-7 0-10 0,4-21-3 15,-6 2-35-15,6-10-13 16,-7 5-102 0</inkml:trace>
  <inkml:trace contextRef="#ctx0" brushRef="#br0" timeOffset="122769.0729">15323 9887 288 0,'-12'-7'110'0,"12"7"-60"0,-6-14-34 0,6 12 29 15,-3-6-17-15,3 2-6 16,0-4-13-16,0 2-4 0,3-11-3 16,0 4-2-16,6-9 1 0,3 5-4 15,3-7 2-15,-3 5 1 16,5-3 0-16,-2 3-5 16,3 5-1-1,-3 2 5-15,6 7 5 16,-3-1-2-16,6 10-1 15,-4 1 4-15,4 10 1 16,-6-2 2-16,0 13 2 16,-3-3-1-16,-6 8 0 15,0-3 3-15,-9 11 3 16,0-5-8-16,-6 8-4 0,0-6 0 16,-6 3 2-16,3-5-2 15,-6-3 0-15,3-3-6 16,-9-4 0-16,3-6-26 15,-8-9-8-15,2-1-10 16,-3-12-1-16,3 4 8 0,3-11 7 16,3 2 17-16,4-8 9 15,2 4 5-15,6-7 4 16,-3 4 10-16,18-3 7 16,-6 2 5-16,12 1 5 0,-3 2-6 15,5 0-2-15,-2 3-10 16,0 2-4-16,0 3-4 31,0 0 0-31,-3 3 0 0,3 0 1 16,-3 2-20-16,-3 0-7 15,-1 1-54-15,-2 2-23 16,0 0-21 0</inkml:trace>
  <inkml:trace contextRef="#ctx0" brushRef="#br0" timeOffset="124173.3143">1759 11734 208 0,'187'29'77'0,"-71"-7"-42"0,90 4-43 0,-87-15 12 0,62-1-4 15,54-2 0-15,60-3 2 16,65-2 1-16,54 0-1 16,38-6-2-16,22 0 1 0,41 3-1 15,23 0 2-15,31 3-1 16,11-3 2-16,19 3-2 16,8 7-1-16,27 1 3 0,0-3 0 15,18 5 3-15,6 0 1 16,-10 0 3-16,22 3 4 15,-6-2-8-15,-15-4-3 16,3-5 15-16,-30-2 10 16,0-3-14-16,-33-5-7 15,-11-6-5 1,-31-2-2-16,-26 2-3 16,-41 1 0-16,-37 2-31 15,-38-5-13-15,-51 2-66 16</inkml:trace>
  <inkml:trace contextRef="#ctx0" brushRef="#br0" timeOffset="126396.9427">1753 12271 300 0,'-3'27'112'0,"3"-27"-60"0,0 40-52 15,0-35 23-15,0 21-9 16,0-2 0-16,0 18 0 0,0-5 2 15,-3 14-9-15,0-9-4 0,0 0 0 16,0-5 2-16,0-5 4 16,0-5-2-16,0-17 1 31,0 1-5-31,6-24-2 0,0-1-3 16,3-31 1-16,0 8-1 15,6-13-2-15,0 5 3 16,8-5 0-16,1 7 1 15,0 4 0-15,-3 7-3 16,0 19 2-16,-3 0 3 16,-6 15 1-16,-1-2 5 0,-10 29 5 15,-1-5-7-15,-3 21-1 16,3-8-3-16,-3 6-2 16,3-9 1-16,0 0-1 15,0-5-11-15,3-7-3 16,0-4-46-16,12-15-18 15,0-3-15 1,11-24-4-16,-8 5 34 16,9-10 59-1,-6 5 51-15,3 3 45 0,-3 3 18 16,-1 2-16-16,-8 3-9 16,3 7-48-16,-3 1 9 0,0 5 4 15,-3 0-17-15,0 0-9 16,0 0-17-16,3-3-4 15,0 1-3-15,3-11 0 0,3 2-11 16,0-13-5-16,-1 6-10 16,1-3-4-16,-3 5 14 15,-9 2 7-15,0 1 6 16,-9 13 4-16,0 0 2 16,-6 24 3-16,0-3-1 0,-5 21 0 15,2-4 3-15,-6 4 3 16,3-5-4-16,6 3-2 15,3-6-2-15,6-2-3 16,3-6 1-16,9-5-1 16,-3-2-5-16,6-14 1 31,0 0-20-31,6-18-7 0,-3 3-6 16,5-25 0-16,-2 6 9 15,3-5 4-15,-3 5 12 0,0 5 7 16,-9 5 21-16,0 9 10 15,0-1-2-15,3 6 0 16,-3 0 0-16,2 2 2 16,-2 0-10-16,6-2-4 15,-3 0-3-15,6-6 1 0,-9 3-7 16,6-8-4-16,0 3-5 16,0-8 1-16,-4 5-6 15,1-2-3-15,-3 2 8 16,-6 0 2-16,0 3 4 15,-9 5 2 1,0 0 1-16,-6 16 1 16,1 0 0-16,-4 21 0 15,0-6 9-15,3 17 3 16,0-5-1-16,6 2 1 16,-6-6-7-16,9 1-3 15,0-5-3-15,12-1-3 16,0-5-4-16,6-5 0 0,0-3-18 15,12-10-8-15,-7 0-17 16,10-19-6-16,-9 2-10 0,9-31-2 16,-6 8-3-16,14-18 0 15,-8 10 33-15,3-19 17 16,0 9 17-16,-7-6 9 16,1 11 40-16,-3 2 18 15,-3 8 0-15,-3 6-2 0,-4 8-17 16,-2 12-4-16,-3 4-13 15,-3 18-6-15,0 0-3 16,-6 23 1-16,0-2-10 16,-6 22-4-16,0-9 3 31,-3 19 5-31,0-11-4 0,1 0-2 16,2-7-10-16,0-6-2 15,3-5-7-15,3-11-1 16,0-3-6-16,3-26-1 15,0 3 8-15,-3-19 2 16,0 3 5-16,-9-8 1 16,6 5-2-16,-12 6 2 0,3 2 1 15,-6 8 2-15,3 3 3 16,-3 10 2-16,3 0-1 16,-2 19 1-16,2-6 0 0,0 12 1 15,0-7-2-15,3 4-1 16,0-3-6-16,6-6 1 31,0-2-2-31,6-3-2 16,0-2-11-16,3-9-2 0,0 1-38 15,3-8-17-15,0 0-101 16,0-9-65 0</inkml:trace>
  <inkml:trace contextRef="#ctx0" brushRef="#br0" timeOffset="127697.975">3256 12330 192 0,'18'-37'74'0,"-18"37"-40"0,15-32-11 0,-12 27 24 16,-1-6 4-16,1 3 7 15,0 0-10-15,-3 3-4 16,0 10-25-16,0 0-7 0,-3 11-1 0,0-3 2 15,1 30 2-15,-1-9-8 16,-3 19-4-16,0-8-2 16,0 11 1-16,0-9-1 31,3 4 2-31,0-9-4 0,6-5 0 16,0-5-4-16,6-14-1 15,-3-2-30-15,6-16-14 16,-1 0-25-16,-2-16-8 15,0 0-49 1</inkml:trace>
  <inkml:trace contextRef="#ctx0" brushRef="#br0" timeOffset="128145.123">3187 12576 264 0,'-62'21'99'0,"62"-21"-54"0,-45 2-24 16,39-2 28-16,-3 0-20 0,3 0-3 16,3 0-16-16,0 0-6 15,6 0-3-15,0 0-4 0,15-5 2 16,-3 3 1-16,12-4 2 31,-3 4-3-31,8-4 0 16,-5 1-21-16,3 2-10 0,-3 3-6 15,0-5 0-15,-4 0 19 16,-2-1 10-16,-3 1 13 16,-3 5 6-16,-3 0 39 15,-3 3 19-15,0-1-19 16,-3-2-8-16,0 0-22 0,3-2-10 15,-3-1-8-15,11-5-1 16,-2 3 0-16,6-3 0 16,-3 3 0-16,6-1 0 15,-3 1 0-15,-1 5 0 16,-2 0-3-16,-3 8 2 16,0 0 3-1,-9 11 1-15,0-4 1 16,-9 4 0-16,0-3 13 15,-9 2 6-15,-3-2-7 16,-3 0-2-16,3 0-6 16,-2-5-3-16,2-4-2 0,-3-4 0 15,-6-8-15-15,12-11-5 16,0 3-37-16,3-16-18 16,3 5-105-16</inkml:trace>
  <inkml:trace contextRef="#ctx0" brushRef="#br0" timeOffset="128899.345">4170 12345 264 0,'-6'0'101'0,"6"0"-54"0,0 14-26 15,0-14 30-15,0 18-25 16,0-2-6-16,0 18-9 31,0-2-2-31,0 21-5 0,0-8-1 0,-3 21 1 16,0-10-2-16,-3 15 1 15,0-7-4-15,3-3 0 16,0-8-6-16,3-11-3 16,0-5-47-16,6-19-20 15,0-2-5-15,0-37 1 16,0 5 30-16,-3-21 62 16,0 5 47-16,-3-12 18 15,0 4 11-15,0-8-22 16,0 6-9-16,-3-6-32 15,0 9-4-15,3-4-1 0,0 9-9 0,3-1-1 16,0 6-5-16,11 8-3 16,-2 3 0-16,15 7 1 15,-6 3-1-15,6 11-1 16,-3-1 1-16,-1 9 1 0,-5 0-1 16,-9 7 2-16,0-2-4 15,-15 5 0-15,3-2 3 16,-12 2 1-16,3-5 3 31,-8 0 1-31,2-3-3 0,0-3-1 16,3-2-3-16,3-5-1 15,0 0-26-15,6-6-9 16,0 0-28-16,9-7-13 16,0-1-71-1</inkml:trace>
  <inkml:trace contextRef="#ctx0" brushRef="#br0" timeOffset="129478.2854">4432 12390 288 0,'14'-5'110'0,"-14"5"-60"0,12 11-25 0,-9-11 33 16,0 10-18-16,0 1-3 15,-3 23-17-15,0-5-7 16,-3 11-8-16,3-6-4 0,-3 9 2 31,0-6 2-31,0-5 4 0,3-3 0 16,0-8 2-1,0-3-4-15,0-12-2 0,0-1-2 16,6-18 0-16,0 2-4 16,9-31 0-16,-3 7-6 15,6-7-3-15,-3 5-16 16,6 0-9-16,-4 5-25 0,7 8-12 16,-3 3-17-16,3 13-7 15,-3 3 5 1,0 5 46-16,-7 0 65 15,-5 8 54-15,0-3 28 16,-9 6-13-16,0-1-6 16,0-2-47-16,0 0-8 0,0-5-5 0,0 0-11 15,9-9-4-15,0 1-5 16,9-3-3-16,-3 0-2 16,6-2 1-16,-3 2 1 0,5 0 0 15,-2 2-3-15,0 4 2 16,-3-1 3-16,-3 14 1 31,0-3-4-31,-6 13 1 16,0-3 0-16,-6 11 2 0,-3-5 8 15,-6 0 3-15,0-3 18 16,-9 3 7-16,0-3-8 16,-9 0-6-16,3-5-11 15,-3-5-6-15,4-1-4 16,-1-10-3-16,3 0-21 0,3-15-9 15,3 1-38-15,3-17-14 16,3 4-109 0</inkml:trace>
  <inkml:trace contextRef="#ctx0" brushRef="#br0" timeOffset="131100.8896">5268 12068 200 0,'0'-35'77'0,"0"35"-42"0,9-13-10 0,-6 10 25 16,0 3-3-16,0 0 1 0,3 11-15 16,-3 0-8-16,0 28-14 15,0-4-1-15,-3 31 1 0,0-13-4 16,-6 18 1-16,0-10-1 0,-3 2 1 16,3-7-2-16,0-6-1 15,0-7-3-15,3-12 1 16,0-1-7-16,3-20-1 0,0-2-3 15,3-21 0-15,0 2 2 16,-3-18 4-16,0 5 1 16,-9-2 1-16,0 2 0 15,-9 8 0-15,3 0 4 16,-5 16 5-16,2 0-1 31,-3 21 3-31,3-2 3 0,0 15 1 16,3-5-4-16,3 6 1 15,3-6-7-15,6 3-1 16,0-6-4-16,12-5-1 16,-3-2 1-16,18-9 2 15,-3-2-12-15,9-23-3 16,-3 4-5-16,5-21-2 0,-5 6 3 0,0-14 0 16,-6 6 5-16,-3 2 5 15,-4 5 8-15,-5 6 5 16,0 5 5-1,-3 14 6-15,0-1-5 0,-3 16 1 16,0-2-2-16,0 13 1 16,0-6-2-1,-3 9-1-15,0-6-5 16,3 5-1-16,0-5-1 16,3-2-2-16,-3-3 1 15,6-8-1-15,0 0-9 16,6-14-2-16,-3 1-10 15,11-16-1-15,-5 2 0 16,6-15 1-16,-3 5 12 0,-3-3 5 16,0 6 3-16,-3 2 1 15,-4 3 2-15,-5 8 3 16,0 2 9-16,-6 14 5 16,0-1 0-16,-3 22 0 15,0-3-6-15,-3 3-3 16,1-3-8-16,5 6-1 0,0-6-1 0,3 0 0 15,-1-2 0-15,10-6 2 16,-3-3-19-16,6-10-6 16,0 0-19-16,6-13-9 15,-3 3 1-15,3-17 1 16,-4 6 16-16,-2-11 7 31,3 3 16-31,-6 0 8 0,-3 5 28 16,-3 3 13-16,0 2 5 15,-3 6 1-15,0 3-14 16,0 4-7-16,-3 1-7 16,0 13-1-16,0-3 0 15,0 16 2-15,0-5-1 16,-3 13-1-16,0-5 3 0,-3 5 0 16,3-5-8-16,0 5-2 15,0-5-5-15,3 0-3 16,0-6 0-16,3-2 1 15,0-2-3-15,3-7-2 16,0-1-3-16,3-9-1 16,0 0-7-1,6-10-4-15,-3 0-19 0,5-8-9 16,-2 2 3-16,6-10 2 16,-3 5 19-16,-3-2 11 15,0 2 5-15,-6 3 4 16,0 2 14-16,-3 1 7 15,0 2 2-15,-3 3-1 16,-1 0-8-16,-2 2-3 0,0 0-5 16,-2 1-1-16,-1 2-1 15,-3 0-2-15,0 0 1 16,0 3 1-16,0-1 5 16,-3 4 6-16,3-1-5 15,-3 6-2-15,0-1-1 16,-3 12-1-16,3-4-2 0,0 11-2 15,0-2 7-15,0 7 3 16,0-2 6-16,3 5 4 16,1-2-8-16,5-1-4 15,0-2-5-15,5 0 0 16,1-6-2-16,6-2 2 16,-3-3-2-1,9-7-1-15,-3-1-2 0,3-8 1 16,-3 1-10-16,0-11-3 15,-3 2-35-15,-7-8-13 16,1 4-111 0</inkml:trace>
  <inkml:trace contextRef="#ctx0" brushRef="#br0" timeOffset="133523.2447">6887 12208 264 0,'-3'-5'99'0,"3"5"-54"0,0 5-28 0,0-5 25 0,0 8-13 16,0 0-5-16,0 16 0 16,0-3-1-16,0 24-12 15,0-6-2-15,-6 25 1 0,3-11-4 16,-6 24-1-16,0-11 4 15,-5 10 4 1,2-9-9-16,0 4-2 16,0-13-2-16,3-5 2 15,0-8-36-15,9-10-17 16,0-6-65-16,9-21-28 16,-6-1 25-1</inkml:trace>
  <inkml:trace contextRef="#ctx0" brushRef="#br0" timeOffset="133701.3154">6863 12398 356 0,'-12'-18'134'0,"12"18"-72"0,6-5-52 0,-3 2 28 15,6 3-23-15,-3 0-6 16,12 3-6-16,-3-1-3 31,3 4 1-31,-3-1 3 0,6 5 2 0,-4-2-24 16,1 8-13-16,-3-3-59 15,-6 6-27-15,0-3-19 16</inkml:trace>
  <inkml:trace contextRef="#ctx0" brushRef="#br0" timeOffset="133901.4528">6843 12708 376 0,'-18'5'140'0,"18"-5"-76"0,6 3-53 0,-3-3 32 16,6 0-23-16,-1 0-3 15,13 0-7-15,-3 0 1 16,0-3-6-16,-3 1-3 0,6-1 1 16,-3 3-2-16,2 0 2 0,-2 0-22 15,0 0-9-15,-3 0-72 16,3 3-32-16,9 2-20 16</inkml:trace>
  <inkml:trace contextRef="#ctx0" brushRef="#br0" timeOffset="135887.4775">7375 12208 236 0,'-12'-5'88'0,"12"5"-48"0,6-3-20 0,-3 0 27 0,0 1-25 16,0 2-6-16,3 0-11 16,0 0-2-16,3 0-1 15,-3 0-2-15,6 2 3 0,-3 1-2 16,3 2-1-16,-3 1 1 15,0 1 1-15,-3 1 1 0,-6 0 3 16,0 0-3-16,-6 3-2 16,0-3 8-16,-3 2 6 15,0 1-1-15,-6 2 0 16,3-2-6-16,0 2-3 16,3-2-2-16,3-1-3 15,3 1-2 1,6-1-1-16,0-2 2 15,9 0 0-15,-3 0 1 16,9 0 0-16,-3-3 0 0,9 3 0 16,-6 0 0-16,-4 0 2 15,1 0 8-15,-12 5 3 16,0-2 7-16,-9 5 4 16,0-3-3-16,-6 3-3 15,1-3-13-15,-7 3-2 0,3-3-1 16,-6 3 1-16,3-3-4 15,0-2 1-15,3 0-7 16,3-4-3-16,4 1-41 16,8-5-18-16,0 0-58 15,8-9-66-15,10-7 63 16</inkml:trace>
  <inkml:trace contextRef="#ctx0" brushRef="#br0" timeOffset="136103.5398">7613 12375 312 0,'-5'0'115'0,"5"0"-62"0,3 0-29 15,-1 0 35-15,4 0-30 0,0 0-10 16,6 0-12-16,0 0-4 16,6 0-1-16,-3 0-2 0,6 0 1 15,-3 0 1-15,-1-3 1 16,1 0-8-16,0-2-2 15,-3 0-34-15,0-1-13 16,-3 1-23-16,-3 0-9 0,-3 0-36 16</inkml:trace>
  <inkml:trace contextRef="#ctx0" brushRef="#br0" timeOffset="136357.5596">7804 12171 244 0,'-6'-5'90'0,"6"5"-48"0,-6-8-18 0,6 5 29 16,0 3-9-16,0 0-4 15,0 3-9-15,0-1-5 16,0 9-14-16,0-3-1 0,-3 10 0 16,0-2-4-16,-3 13 1 0,0-5-5 0,-3 16 0 15,3-8-1-15,-3 10-2 16,0-8 1-16,4 3-1 15,-1-5-9-15,0 0-2 16,0-6-60-16,3 1-26 16,0-3-56 15</inkml:trace>
  <inkml:trace contextRef="#ctx0" brushRef="#br0" timeOffset="138221.7092">8057 12629 196 0,'-6'2'74'0,"6"-2"-40"0,-6 3-27 0,6-3 18 16,-3 3-4-16,0-1-1 16,-3 6-4-16,0-3 0 0,-9 11-9 15,3-3 7-15,-2 9 3 0,2-4-9 0,0 9-2 16,3-1-6-16,3 3-1 16,3-5 1-16,6 2 0 15,0-2 0-15,9-3 0 16,0-2-27-16,11-8-9 15,-5-1-13-15,9-13-5 16,-6 1 14-16,3-14 9 0,-3 3 16 16,-1-6 9-16,-2 3 4 15,-3-2 2-15,0 2 4 16,-6 0 2-16,0 3 24 16,-3 0 10-16,0-1-7 31,-3 1-2-31,0 5-9 0,-3 3-4 15,0 0-4-15,-3 2-1 16,0 0-3-16,-3 6-1 16,0 0 1-16,0 5 1 15,0 0-1-15,0 5-1 16,3-3-3-16,0 6 1 16,0-3-4-16,6 3-2 0,-3-2 0 0,6-4-1 15,0 1-3-15,0-6 2 16,0 0 1-16,3-10 2 15,-3 0 1-15,3-3 1 16,0 0-2-16,3-8-2 16,-4 3 1-16,4-8-1 31,-3 2 0-31,0-7 2 0,0 7-1 16,-3 1-1-16,0 2 1 15,0 2 1-15,-3 4-1 16,0 5-1-16,0 2-2 15,-3 11 1-15,0 0 1 16,0 16 0-16,0-3 0 16,0 29 2-16,0-10 1 0,-3 15 1 15,0-7 9-15,-6 5 3 16,3-8-1-16,-3 8 1 16,0-8-3-16,0-3 0 15,0-5-3-15,0-5-1 16,4-6-5-16,-4-7-1 15,0-3-3-15,-3-14-3 0,0 1 4 0,0-8 1 16,3-1-3-16,0-4-1 16,0-1-2-16,6-5 3 15,0 3 0-15,3-3 3 16,0 3-1-16,3-3 2 16,0 3-2-16,3-3-1 31,0 3-17-31,3-3-6 0,-3 3-20 15,3-1-5-15,-3 4-19 16,3-3-8-16,0 2-39 16</inkml:trace>
  <inkml:trace contextRef="#ctx0" brushRef="#br0" timeOffset="138606.3347">8483 12658 200 0,'3'-8'77'0,"-3"8"-42"0,12-11-21 16,-10 9 20-16,4-1-13 0,0 0-2 16,3 1 2-16,0 2 1 15,0 0-11-15,0 0 2 0,0 2 1 16,0 1 4-16,0 7 3 15,-3-2-5-15,0 6-1 16,0-4-1-16,0 9 2 16,-3-3-5-16,0 2-1 0,0-2-4 15,-3 10-1-15,0-7 1 16,0 2 3-16,0-2-9 16,-3 2-2-16,0-3 3 15,-6-2 1-15,0 0-3 16,-3-3 1-16,0 1-11 15,-3-7-5-15,3 1-41 0,-3-8-17 16,3 0-75 0</inkml:trace>
  <inkml:trace contextRef="#ctx0" brushRef="#br0" timeOffset="147824.5968">9795 12928 256 0,'-9'-14'96'0,"15"14"-52"0,-3 6-16 0,-3-6 30 15,0 2-17-15,0 6-4 16,0 0-4-16,0 0-1 15,-3 16-17-15,0 18 2 0,0-5 1 16,0-5-6-16,-3 29-2 0,-8 42-5 16,5-39-2-16,0-9-1 15,-3 27-2-15,-6 27 1 16,9-49 1-16,3-9-3 16,3 2 0-16,0-8-23 15,3-8-12-15,0-6-34 16,3-15-14-16,0-2-74 15</inkml:trace>
  <inkml:trace contextRef="#ctx0" brushRef="#br0" timeOffset="148041.8125">9792 12925 256 0,'-9'-8'96'0,"9"8"-52"0,9 3-23 0,-6-3 28 15,3 2-24-15,-3 1-8 16,6 5-9-16,-3 0-1 16,9 0-4-16,-3 0-2 0,6 0 2 15,-3 0 0-15,8 2 1 16,-2-2-24-16,0 5-12 0,-3-2-45 16,-3 7-21-16,3 11-12 15</inkml:trace>
  <inkml:trace contextRef="#ctx0" brushRef="#br0" timeOffset="148242.2887">9810 13351 324 0,'-12'10'121'0,"12"-10"-66"0,-9 11-40 0,9-11 31 16,0 3-27-16,0-1-10 0,3 1-6 15,0 0-3-15,6 7 0 16,-3 3-3-16,9-10 2 0,-3 0 1 15,12-1 2-15,-3 1-25 16,8 2-10-16,-2 1-51 0,6 2-24 16,-3-1-14-1</inkml:trace>
  <inkml:trace contextRef="#ctx0" brushRef="#br0" timeOffset="148542.708">10161 13515 356 0,'-17'8'132'0,"17"-8"-72"0,-18 8-61 0,15-8 23 16,-3 5-9-16,3 0 0 15,-3 9-1-15,0-1 0 16,-3 3-6-16,3 0-4 0,-3 5 1 15,3-3-4-15,3 14 0 0,0-6 1 16,6 1 2-16,0-3-1 16,9 0-1-16,-3-6-24 15,9-5-11-15,-3-2-24 16,6-8-9-16,8-9-20 0,-8-7-8 16,-3 2-1-1</inkml:trace>
  <inkml:trace contextRef="#ctx0" brushRef="#br0" timeOffset="149026.4733">10379 13608 228 0,'-12'-22'85'0,"3"12"-46"0,0-3-21 0,9 10 25 31,-3 0-9-31,-6-2 0 0,3 5-8 16,0 0-2-16,-3 8-13 16,-6 5 0-16,6-2 2 0,3-3 2 0,-2 5 3 15,-1 8-4-15,3-8 0 16,3-2-6-16,0 5 0 15,0-3-7-15,3 0-3 16,0-2 1-16,6-6 0 16,0 0 3-16,3-7 1 15,-1-1-4-15,7-5 1 0,-3 3-7 16,3-11-3-16,0 3-12 16,3-11-4-16,6-8 5 15,-9 6 2-15,-4 2 9 16,1 0 4-1,0-5 4-15,-3 8 3 16,-3 2 2-16,-3 11 1 16,0 0 0-16,-3 16 2 15,0-2 1-15,0 15 3 16,-3 19-1-16,0-14 2 16,0-5 3-16,-6 29 1 15,-12 32-6-15,10-29-1 0,2-8-2 16,-3 3 1-16,0-8-4 15,0 2 0-15,0-5-1 16,0-5 1-16,3-6-4 16,0-7 0-16,3-6-10 0,-3-13-3 15,3 0-15-15,0-11-4 16,0 1-25-16,3-17-8 16,1 6-71-1</inkml:trace>
  <inkml:trace contextRef="#ctx0" brushRef="#br0" timeOffset="149311.6514">10578 13420 212 0,'9'-3'82'0,"-9"3"-44"0,15 5-18 0,-12-5 27 16,3 6-14-16,0-4-4 15,0 11-1-15,0-2-1 16,0 5-14-16,0 0 3 0,0 5 2 0,-3-2-4 16,-3 2 2-16,0-3-7 15,-3 3-3-15,3-2-3 16,-6-1-3-16,3-2 3 0,-9 5 0 16,-6 3-10-16,3-16-3 15,0 0-41-15,-9 0-19 31,-11-3-81-15</inkml:trace>
  <inkml:trace contextRef="#ctx0" brushRef="#br0" timeOffset="150301.832">11117 13459 296 0,'-12'-8'112'0,"12"8"-60"0,0 22-39 0,0-20 28 0,3-4-17 16,0-1-1-16,15 3-4 16,-3 0-3-16,20-3-8 15,-5 1-1-15,9-4 0 0,-6 1-6 0,17 0 0 16,-8-1-1-16,20 1 2 15,-8 3-1-15,0-6 2 16,-7 2-2-16,1-2 2 16,-7 0-7-16,1-5 1 0,-6 5-26 15,-3 6-8-15,-4-1-21 16,-5 0-8-16,-3 3-40 16,0 0-48-1,-3 0 53-15</inkml:trace>
  <inkml:trace contextRef="#ctx0" brushRef="#br0" timeOffset="150734.4532">11849 13208 324 0,'-12'0'123'0,"12"0"-66"0,-6 5-42 0,6-5 31 15,-3 3-18-15,3 0-6 16,0 5-7-16,0-1-2 16,0 1-7-16,0 0-2 0,3 0 2 15,0 0-3-15,6 0-2 32,0 0 2-32,9 0 0 0,-3-3-4 15,15 3-1-15,-7-2 3 0,7-9 1 16,-3 0 0-16,-3 3 1 15,-3 0 0-15,-6 6 1 16,-4-1 6-16,-14 8 6 16,3-2-2-16,-20 10 0 15,2-3-6-15,-9 9-3 0,6-9 0 16,-3 3-1-16,3-2-5 16,-2 0 1-16,2-4-16 15,0-1-4-15,3-4-12 16,3 1-3-16,0-3-25 15,3 0-9-15,1 0-37 16,2 0-13 0,0-1 7-1</inkml:trace>
  <inkml:trace contextRef="#ctx0" brushRef="#br0" timeOffset="151737.2407">12712 12838 228 0,'-9'-11'88'0,"9"11"-48"0,0-5-9 15,0 2 29-15,0 3-17 16,0 0-5-16,0 5-9 16,0 1-4-16,0 25-13 15,0-4-1-15,-6 23 2 0,0-5-3 0,-2 34 2 16,2-10-7-16,-3 21-1 16,3-13-2-16,-6 13-2 15,0-11 1-15,0-5-1 16,3-10-5-16,3-6 1 15,0-8-31-15,3-10-12 32,0-6-33-32,3-18-15 0,0-2-35 15</inkml:trace>
  <inkml:trace contextRef="#ctx0" brushRef="#br0" timeOffset="151968.5609">12650 13078 316 0,'-6'-13'121'0,"6"13"-66"0,0-10-42 16,0 7 30-16,3-2-20 16,0 2-2-16,6 0-11 15,-3 1-2-15,9 2-4 16,-4 0-3-16,13 0 2 0,-3 0-2 16,6 5 2-16,-3-2-2 15,0 2 2 1,-4 0-24-16,-2 3-8 15,-3-3-35-15,-3 6-13 16,-3 0-64 0</inkml:trace>
  <inkml:trace contextRef="#ctx0" brushRef="#br0" timeOffset="152168.3244">12653 13377 288 0,'-15'14'110'0,"15"-14"-60"0,-3 2-28 0,3-2 31 16,0 0-22-16,0 0-7 15,3 3-10-15,0-3-4 16,6 0-6-16,-3 0-1 0,9-3 1 16,-3 1-2-16,8-4 1 15,-2 1 0-15,6 0 1 0,-3 2-16 16,3 0-4-16,-3 1-56 16,-1 4-25-16,-2 1-47 15</inkml:trace>
  <inkml:trace contextRef="#ctx0" brushRef="#br0" timeOffset="159152.5276">13278 12700 264 0,'-12'-8'101'0,"12"8"-54"0,-9-8-22 15,9 5 31-15,0-2-17 16,0 0-5 0,3 0-13-16,0-1-3 15,6 1-11-15,0 0 0 0,6 5 0 16,0 0-3-16,2 0-3 15,-2 0 0-15,0 2-1 16,-3-2 2-16,0 6 1 16,-3-1-1-16,0 3 1 15,-3 0-2-15,-6 0 2 0,0 0-2 0,-9 2 2 16,0-2-2-16,-9 3 2 16,3-3-4-16,-3 2 0 15,4 1 1-15,-1 0 2 16,3 2-3-16,6-3-2 15,0-2-1-15,6 3 3 32,0-1-2-32,9 1 1 0,0 0 2 15,6 4 0-15,-4-1 2 16,1 4 1-16,0-2-4 16,-3 0 1-16,-3-3 2 15,-6 11 1-15,0-5-1 16,-6-4-2-16,0-1 7 15,-6-1 3-15,0-3-5 0,-8 4-3 16,2-4-1-16,-3 1 1 16,3-3-12-16,0 0-6 15,3-3-31-15,3-2-12 16,3-1-19-16,9-2-6 16,0 0-42-16</inkml:trace>
  <inkml:trace contextRef="#ctx0" brushRef="#br0" timeOffset="159337.1147">13424 12930 272 0,'21'0'104'0,"-21"0"-56"0,11-37-34 0,-8 29 26 16,6 3-16-16,-3 0-3 15,6-1-15-15,-3 1-3 32,3 0-3-32,0-1 4 0,6 4 2 0,-3-1-5 15,0 1 0-15,-3-1-43 16,-1-2-19-16,-2-1-33 15,-3-2-12-15,0 0 13 16</inkml:trace>
  <inkml:trace contextRef="#ctx0" brushRef="#br0" timeOffset="159568.9465">13579 12684 252 0,'-12'-3'93'0,"12"3"-50"0,0 6-24 0,0-6 29 15,0 0-15-15,0 0-1 16,0 2-10-16,0 1-2 15,0 8-11-15,0-1 1 0,-3 9 3 0,0-3-3 32,-3 18 0-32,3-8-6 0,-3 14-3 15,0-5 0-15,0-1-1 16,0-5 0-16,0-2 2 16,0-4-8-16,3-1-1 15,0-4-31-15,0-2-15 16,0-3-37-16,3-2-14 15,0-1-12-15</inkml:trace>
  <inkml:trace contextRef="#ctx0" brushRef="#br0" timeOffset="161078.7983">13650 13491 236 0,'-33'-3'90'0,"33"3"-48"0,-36-13-20 15,34 11 26-15,-10 4-16 16,3 1-6-16,-3 5-11 15,0-3-2-15,0 11-8 16,3 0-3-16,0 13 1 0,3-5-2 16,0 13-1-16,0-5 3 0,3 7 0 15,3-7-6-15,3-3-2 16,0-2 2-16,9-4 1 16,-3-4-29-16,18-6-12 15,-6-2-5-15,11-22 2 16,-5 3 5-16,6-8 3 31,-3 3 13-31,-3-13 7 0,-4 4 13 16,-5-1 6-16,-3 1 22 15,-3 1 12-15,-3 5-1 0,-9 3 3 16,0 0-1-16,-3 8 2 16,0-1-10-16,-6 9-4 15,3 0-3-15,-3 7-1 16,0-2-5-16,-3 8 1 0,3-3-7 15,3 3-1-15,0-3-6 16,3 3-4-16,3-2 1 16,6-4 2-16,0-2 0 15,3-5-1-15,0-1 1 16,6-7-1-16,-3 0-16 16,3-11-4-16,-3 0 3 0,0-8 5 31,0 3 5-31,0-3 2 15,-4 3 0-15,1-3 1 16,0 3 3-16,-3 5 2 16,0 3 0-16,-3 5 2 15,0 3-2-15,-3 5 2 16,0 0 4-16,-3 18 4 0,3-2-6 0,-3 26-1 16,0-4-2-16,-3 14-2 15,3-7 7-15,-6 16 5 16,0-10 0-16,-5 9 1 15,2-9-10-15,-6-1-1 16,3-5 0-16,-3-8 1 16,3-5-4-16,-3-14 1 0,3-2 0 15,-5-21 0-15,2 0-5 16,0-17 1-16,3 4-16 16,3-11-6-16,0 5-18 15,9-5-7-15,0 2-57 16,12-7-49-1,0 5 58 1</inkml:trace>
  <inkml:trace contextRef="#ctx0" brushRef="#br0" timeOffset="161325.5688">14105 13499 184 0,'12'8'68'0,"-12"-8"-36"0,18 11 0 0,-15-11 27 15,3 8-14-15,-3-3-3 16,3 11-12-16,-3-3-2 16,0 16-15-16,0-5-1 0,-6 13 1 15,3-5-5-15,-6-1-2 16,0-4-3-16,-3-3-3 16,0-6 1-1,-6-2-1-15,3-3-31 16,-11-7-14-16,2-4-52 15,-6-15-23-15,3 2 10 16</inkml:trace>
  <inkml:trace contextRef="#ctx0" brushRef="#br0" timeOffset="162964.5603">13221 13227 200 0,'-74'2'74'0,"74"-2"-40"0,-30-13-40 0,27 10 14 16,-6-7 6-16,0 2 6 16,-9-16-8-16,4 3-2 15,-7-22-6-15,3 9-3 0,6-24 0 16,0 10 1-16,12-26 3 0,0 11-2 15,9-11-2-15,0 13-3 0,15-3 1 16,-6 9 1-16,35 2 0 16,-8 8 2-16,17 13 1 15,-11 6-4-15,20 15-1 16,-11 0 1-16,8 17 2 31,-11-4-2-31,-4 25 0 0,-5-3 3 16,-6 18 1-16,-9-5 3 15,-7 16 3-15,-5-8 7 16,-9 24 2-16,0-11-3 16,-18 11-1-16,0-14-4 15,-24 9 1-15,6-11 0 16,-14-6 3-16,5-7-1 0,-21 0 2 16,10-6-8-16,-22-21-4 15,10 0-9-15,-4-10-1 16,10 0-4-16,-1-9 0 15,9 4-30-15,1-9-12 16,8 1-77 0</inkml:trace>
  <inkml:trace contextRef="#ctx0" brushRef="#br0" timeOffset="163681.4208">14647 13224 228 0,'-12'0'88'0,"12"0"-48"0,3-5-18 0,-3 2 26 16,3 0-12-16,0 3-1 31,3 0-14-31,0 0-3 0,9 0-10 16,-3 0-1-16,15 0 0 0,-4 0-1 0,10 0-1 15,-3 0-6-15,3 0 1 16,-7 0 0-16,7-2 2 16,-6-1-39-16,0 0-14 15,-3 1-24-15,-4-4-6 16,-2 1-29-16</inkml:trace>
  <inkml:trace contextRef="#ctx0" brushRef="#br0" timeOffset="163897.4987">14960 12999 244 0,'-18'3'93'0,"18"-3"-50"0,-6 10-17 16,6-10 29-1,-3 11-18-15,0-3-6 16,-3 10-14-16,3-2-4 15,-3 13-7-15,0-5 0 0,-3 18 4 16,3-7-4-16,-6 15-1 16,3-8-2-16,0 9-3 15,0-9-10-15,9 8-6 0,0-10-41 16,6 0-17-16,0-9-66 16</inkml:trace>
  <inkml:trace contextRef="#ctx0" brushRef="#br0" timeOffset="164745.6767">15552 12980 292 0,'-18'-21'110'0,"18"21"-60"0,9-18-56 15,-6 15 19-15,6-2 3 16,-3 0 5-16,18-1-9 16,-3 4-4-16,11 4-5 15,-2-2 6-15,3 6 6 0,-6-1-5 16,-1 5-1-16,-2 1-5 0,0 5-1 16,-6-3 1-16,-6 6 0 15,0-3-2-15,-9 7 1 16,0-4 0-16,-15 2 1 15,0-2 4-15,-24 2 5 16,6-5-3-16,-5 2 2 16,5-2-5-16,0 2 1 0,6-2-7 15,3-5-1-15,4 0-5 0,11 4 1 16,0-1 2-16,18-4 3 16,-1 1 0-16,19 5 2 15,-6-3-4-15,9 5 0 16,-6-2 1-16,-1 3 0 31,-2-3 0-31,-6 8 2 0,-3-1 8 16,-6 6 3-16,-3-5 0 15,-18 8 2-15,3-6-4 16,-24 1-1-16,3-3-6 16,-11-6-1-16,5-2-1 15,-9-8-2-15,7-3-13 16,-4-5-4-16,6 0-11 0,13-10-3 15,2 2-25-15,15-5-9 16,0-1-12-16,15 1-5 16,0 3-37-1</inkml:trace>
  <inkml:trace contextRef="#ctx0" brushRef="#br0" timeOffset="165149.6642">16019 13473 228 0,'42'2'85'0,"-42"-2"-46"0,42-10-28 0,-33 7 21 16,8-5-13-16,-2 0-1 16,6-5-10-16,-3 2-3 15,3-7-3-15,-3-1 1 0,3-2 0 16,-4 3 1-16,-2-4 0 16,-3 7 0-16,-3-4 0 0,-3 3-2 15,-6 3-2-15,0 0 1 16,-12 7 1-16,0 1 8 15,-12 10 5-15,4 1 4 16,-16 18 3-16,6-3 3 16,0 16 2-16,4-6-3 0,2 12-1 15,3-9-6-15,9 1 0 16,0-6-8-16,15 0-3 16,0-5-1-16,21-1 1 15,-6-4-5-15,11-8-1 16,-5-1 0-16,9-5 0 31,-3 1-3-31,14-12 2 0,-8 1-12 16,12-11-7-16,-9 3-29 15,8-8-11-15,-11 2-57 0,3-7-25 16,-7 2 24 0</inkml:trace>
  <inkml:trace contextRef="#ctx0" brushRef="#br0" timeOffset="165781.2056">16543 13041 416 0,'-33'6'154'0,"33"-6"-84"0,-44 13-64 0,38-13 33 16,-3 2-10-16,0-2 3 16,3 3-16-16,0 0-7 15,9-1-5-15,0 1-6 0,12 0-1 16,-3-1 2-16,12 1 2 0,-4 0 0 15,7-6 2-15,-3 0-13 16,0-2-6-16,-3 0-13 16,3-1-7-16,-7 1-25 0,1 0-9 15,-3 0-62 1,0-1-65-16,-3 1 67 31</inkml:trace>
  <inkml:trace contextRef="#ctx0" brushRef="#br0" timeOffset="166197.1513">16558 13163 320 0,'-54'3'121'0,"54"-3"-66"0,-59-8-42 16,50 5 30-16,-6-5-17 0,3 3-5 16,-3-14-12-16,0 3-6 15,4-15-2-15,2 2-1 0,9-19 0 16,0 8-3-16,15-7 2 15,2 7 1-15,16-5 0 16,-6 8 0-16,12 5 0 16,-7 6 0-16,19 18 0 0,-9 0-3 15,11 21 2-15,-8-2 3 16,-1 23 3-16,-8-7 4 16,-9 15 5-16,-3-5 1 0,-18 8 3 15,0-5-4-15,-18 2 2 16,3-8-9-16,-12 3-4 31,3-5-2-31,-15-11 1 16,7-2-3-16,-19-9 0 0,6-2-8 15,-5-10-2-15,5 2-5 16,0-8-3-16,7 2-14 16,2-1-6-16,6-1-23 15,3-3-9-15,3 3-59 16,9 0-37-16,0 0 77 15</inkml:trace>
  <inkml:trace contextRef="#ctx0" brushRef="#br0" timeOffset="171221.4404">18085 12999 252 0,'-51'29'93'0,"51"-29"-50"0,-20 13-46 0,17-13 19 16,0 8 14-16,0-2 11 15,0 1-8-15,3-1-4 0,3-6-17 16,0 0-1-16,12-6 2 0,-1 1-5 16,10-16 0-16,-6 3-4 15,9-22-1-15,-6 5-1 16,5-17-2-16,-2 7 3 15,0-19 0-15,-3 8-1 32,0 1 1-32,-3 7-2 0,-6 6-1 15,-1 8 3-15,-2 10 0 16,-3 3-4-16,-3 23 1 16,0 1 0-16,-3 26 0 15,0-5-3-15,0 13 2 16,0-5 7-16,0 13 6 15,0-8-4-15,3 0 0 0,0-3 0 16,3-8 2-16,0-2-7 0,6-13-4 16,-3-1 4-16,12-25 5 15,-3 1-4-15,11-20 0 16,-2 2-2-16,6-21 1 16,-6 8-2-16,6-8 2 31,-7 8-18-31,1 0-4 0,-3 8-18 15,0 8-6-15,-6 5-4 16,-1 17-1-16,-2 1-4 16,-3 25-3-16,0-3 15 15,-6 13 9-15,0-5 16 16,-6 7 9-16,0-4 24 16,0-1 12-16,0-5 17 0,-3-2 5 15,0-3-5-15,0-8-4 16,0 0-16-16,3-16-6 15,0 2-8-15,0-12-3 16,0 2-4-16,6-13-1 16,0 5-3-16,6-5-2 15,0 5 1-15,6 3-1 0,-3 3 0 16,5 10 0-16,-2 0 0 0,3 16 0 16,-3 0 2-16,-6 15 1 15,-3-4-1-15,-12 10 1 16,0-5 4-16,-9 10 6 15,3-5-1-15,-9 0 3 32,3-2-2-32,-3-6 2 15,4-2-6-15,-4-6-1 0,3-3-6 16,0-10-2-16,3 0 0 16,6-13 0-16,3 0-7 15,6-19 0-15,0 6-10 16,9-19-4-16,0 5-7 15,18-8-2-15,-7 6-4 0,16-11-1 16,-6 8 12-16,3-10 8 16,-4 7 8-16,-2 6 2 15,-6 5 3-15,-3 7 3 16,-3 7 13-16,-4 12 6 16,-2 1 1-16,-3 23-1 15,-3-5-2 1,-3 21 1-16,0-5-8 15,-3 31-2-15,0-7-7 16,-6 18-2-16,3-11 0 0,0 17 0 16,0-11 0-16,3-3 2 15,0-8-3-15,6-7 0 16,0-9-4-16,3-13-1 16,-3 0-13-16,6-29-3 0,-3 3-4 15,0-21 1-15,0 4 12 16,-9-9 4-16,0 2 11 15,-12-11 4-15,0 8 27 16,-9 0 14-16,3 6-5 16,-3 2 1-16,4 6-12 15,2 2-4-15,0 3-15 0,9-1-5 16,3 4-7-16,12-4-1 16,0 4 1-16,9-6 0 15,-3 3-3-15,14-3 2 16,-5 3-17-16,18-6-5 15,-9 3-42-15,5-2-18 32,13-6-88-32</inkml:trace>
  <inkml:trace contextRef="#ctx0" brushRef="#br0" timeOffset="172053.8313">19808 12166 200 0,'-11'-14'77'0,"11"14"-42"0,-6-29-21 16,6 24 20-16,-3-8 7 15,0-1 5-15,-3-1-14 16,0 1-7-16,-6 1-14 16,3 3 1-16,-6 4 4 0,3 1-6 0,-6 13-3 15,3-3-4-15,-2 22-3 16,2-6 3-16,-3 13 2 16,3-2 2-16,0 5 3 15,3-5-3-15,3 7-2 16,-3-4-2-16,9-6 0 15,0-5-7-15,9-14 1 0,-3 1 1 16,18-19 3-16,-6 0-9 0,12-18-4 16,-3 4-1-16,5-23 0 15,-5 8 8-15,0-8 2 16,-6 8 5-16,-3 0 1 16,-3 8-1-16,-3 11-2 31,-4 2 1-31,-2 18-1 0,-3 1 0 15,-3 16 2-15,3-3-1 16,-2 10 2-16,2 0-2 16,0-2-1-16,0-3-2 15,5 1 1-15,1-4-28 16,6-5-10-16,-3-2-21 16,6-14-5-16,-3 1-33 15,6-17-33-15,-3 3 52 16</inkml:trace>
  <inkml:trace contextRef="#ctx0" brushRef="#br0" timeOffset="172387.6344">20026 11988 264 0,'0'3'99'0,"0"-3"-54"0,-9 16-35 0,9-14 25 15,-3 12-8 1,0-4-1-16,-6 9-8 0,3-3-3 16,-3 5-9-16,0-3-6 0,3-2-1 15,3 0 1-15,3-8 0 16,0-3-3-16,9-13 0 15,0 0-9-15,15-18-3 16,-3 5 3-16,11-8 5 16,-5 5 2-16,0 0 3 0,-3 3 1 15,-3 5 3-15,-3 3 10 16,-4 8 4-16,-2 2 8 16,-6 11 5-16,-3 0-3 15,-3 10-1-15,0-2-9 16,0 11-5-16,0-6-6 15,0 3-2-15,0-6-3 0,6-2-3 16,0-3-40-16,9-7-17 16,-3 1-31-16,6-17-11 15,-3 5-22 1</inkml:trace>
  <inkml:trace contextRef="#ctx0" brushRef="#br0" timeOffset="172955.1767">20719 11909 220 0,'-3'-3'82'0,"3"3"-44"0,0 0-9 16,0 0 28-16,0 6-18 16,0-1-7-16,0 11-11 15,0-3-3-15,0 19-10 16,0-6-3-16,-6 14-1 0,3-6-2 16,-3 1 1-16,0-4-9 31,3-7-3-31,1-3-44 0,2-13-20 15,0-2-61 1</inkml:trace>
  <inkml:trace contextRef="#ctx0" brushRef="#br0" timeOffset="173108.2747">20666 11673 288 0,'-9'-50'107'0,"9"50"-58"0,-9-21-22 0,9 16 32 0,0-1-22 0,0 1-9 15,0 2-19-15,0 1-8 16,6 2-1-16,-3 0-1 0,6 10 1 15,-3 1-40-15,6 10-15 16,5 16-28-16,1-2-11 16,3 7-22 15</inkml:trace>
  <inkml:trace contextRef="#ctx0" brushRef="#br0" timeOffset="173455.4247">20889 12017 252 0,'-24'-5'96'0,"24"5"-52"0,-12-24-23 16,12 19 28-16,0-8-26 16,0 2-10-16,6-7-11 0,9-14-4 15,0 8 1-15,-3 3 0 0,9-6 1 16,-3 4-3-16,5 1 2 16,-2 4-1-16,3 7 0 15,-6 3 2-15,0 14 0 16,3 10 0-16,-12-1 2 15,-1 1 5-15,-11 11 4 0,0-6 5 16,-11 11 4-16,2-6-1 0,-12 9 0 16,6-6-4-16,-9-3-1 15,6-2-6-15,-2-11-3 16,5 0-5-16,0-15-2 16,3-1-17-16,6-15-7 31,3 2-20-31,15-11-9 0,-3 3-17 15,15-13-7-15,12-15-30 16</inkml:trace>
  <inkml:trace contextRef="#ctx0" brushRef="#br0" timeOffset="173841.6787">21172 11692 272 0,'12'21'101'0,"-6"-2"-54"0,-3 7-28 0,-3-13 26 15,0 6-14-15,-3 2-4 16,0-5-13-16,0-3-4 15,-3 11-6-15,0-3-1 0,0 6 3 16,0-4-1-16,0-1 0 16,0-4 1-16,3-10 3 0,0-3-6 31,3-7-2-31,0-1-8 0,9-13-3 16,0 3-10-16,12-16-5 15,14-19 5-15,7 1 1 16,-3-1 9-16,-4 8 6 15,-5 8 3-15,-3 9 3 16,-9 7 12-16,-3 10 6 16,-6 12 3-16,-3 12 1 0,-6 11-2 15,-6 3 1-15,0 0-9 16,-3 2-1-16,3-7-7 16,3 2-4-16,0-3-4 15,3-7-1-15,3-6-31 16,3-8-13-16,3-7-29 0,0-6-12 31,6-11-46-15</inkml:trace>
  <inkml:trace contextRef="#ctx0" brushRef="#br0" timeOffset="173995.4459">21580 11613 304 0,'-3'5'112'0,"3"5"-60"0,-3 14-50 16,3-13 25-16,-3 5-18 0,0 2-2 15,0 3-7-15,0 1-1 16,0-1 1-16,0-3-31 0,0-5-12 16,3-5-88-1,3-5-40-15,3-8 89 16</inkml:trace>
  <inkml:trace contextRef="#ctx0" brushRef="#br0" timeOffset="174157.6104">21609 11496 304 0,'-6'-10'115'0,"6"4"-62"0,6-12-42 16,-3 10 26-16,3 0-22 16,0 0-8-16,3 3-8 0,6 2 0 31,0 3 1-31,0 0-18 0,0 3-8 16,0 2-30-16,5 0-15 15,-2 3-48 1</inkml:trace>
  <inkml:trace contextRef="#ctx0" brushRef="#br0" timeOffset="174558.049">21880 11491 180 0,'3'0'68'0,"0"-3"-36"0,6 3-9 0,-6-5 26 15,3 5-10-15,0 0 0 16,0 0-13-16,3-5-4 16,0 5-13-16,0-3 1 0,0 3 1 15,0 0 0-15,-1-3 3 16,1 3-9-16,0 0-3 15,-3 0 0 1,0 3 1-16,-3 0 5 16,-3 2 3-16,-3 6-2 15,-6 7 2-15,-3 3 0 16,0 11 1-16,-5 2-4 16,-7 6-3-16,-3 0 9 15,0-3 5-15,3-5 3 16,7-9 4-16,2-2-12 0,6-5-3 15,6-2-5-15,9-6-1 16,3-3-1-16,6-5 0 0,2-8-2 16,1-3-2-16,3-7 1 15,0-3 1-15,3-1-10 16,-3 1-4-16,-1 0-21 16,-2 5-8-16,0 3-52 0,0 5-22 15,0 8-39 1</inkml:trace>
  <inkml:trace contextRef="#ctx0" brushRef="#br0" timeOffset="175274.9643">22318 11517 212 0,'9'-8'82'0,"-6"-2"-44"0,3-6-27 0,-3 5 23 15,-3-2-5-15,0 0 1 16,0 2 2-16,-3 1 3 0,-3 4-19 15,-3 6-3-15,0 6 1 0,-6 4-4 16,0 6 2-16,-6 8-5 16,0 8 1-16,0-1 4 15,4 4 2-15,2-1-3 16,6-5-1-16,3-5-6 16,6-3-3-16,9-7 0 0,3-9 1 15,6-8-1-15,2-15-1 16,1-6-8-16,3-8-5 0,3-10-7 15,0-3-2-15,-1-5 5 16,-5 2 3-16,-3 8 5 16,-6 6 6-16,-6 13 8 31,-6 10 7-31,-3 11-2 0,-3 11 2 16,-3 10-1-16,3-3 3 15,0-2-1-15,0 11 2 16,3 12-8-16,3 4-4 15,3-6-5-15,3-8 1 16,6-8 3-16,0-10 1 16,12-9-28-16,3-12-10 0,5-11-23 15,4-9-6-15,0-7-48 16,2-10-51 0,1-14 58-16</inkml:trace>
  <inkml:trace contextRef="#ctx0" brushRef="#br0" timeOffset="175674.9886">22833 10986 256 0,'-9'-6'96'0,"3"6"-52"0,0 8-23 0,3-3 30 15,-6 9-16-15,0 4-5 0,-6 11-2 16,3 8 1-16,-6 14-15 16,0 9 3-16,-2 1 3 0,2-2-7 15,3-4-2-15,6-7-6 16,6-6-4-16,6-5-3 15,3-10-1-15,3-9-7 0,3-10-4 16,0-8-10-16,3-8-3 16,-1-5-7-16,-2-3-2 15,-6-8 7-15,-3 3 4 16,-6 0 15-16,0 0 6 16,-9-1 16-16,-5 4 7 0,-7 2 19 15,0 3 9-15,0 5-10 16,9 0-2-16,0 0-11 15,9 3-5-15,6 5-14 16,12-3-5-16,6 0 0 16,3 1-1-16,3-1-4 15,3-2-1 1,2-3-24-16,7 0-10 16,6-3-19-16,-7-2-6 15,4-5-27-15,-6-1-9 16,-6 1-6-16</inkml:trace>
  <inkml:trace contextRef="#ctx0" brushRef="#br0" timeOffset="175843.8284">23074 11123 296 0,'-3'5'110'0,"0"3"-60"0,0 13-39 0,3-10 26 15,-3 10-14-15,-3 11 0 16,-3 5-8-16,-6 3 1 16,0-1-9-16,0-2-2 0,3-2-1 15,3-3-9-15,6-9-4 16,3-7-39-16,6-8-17 15,0-8-59 1,6-13-47 0,3-16 68-16</inkml:trace>
  <inkml:trace contextRef="#ctx0" brushRef="#br0" timeOffset="175975.3342">23071 11004 280 0,'0'-37'107'0,"0"26"-58"0,9-2-46 0,-3 11 23 16,3-1-19-16,0 6-6 15,-1 2-10-15,4 8-5 16,0 3 8-16,0 8-44 0,0 2-16 0,0 3-41 16</inkml:trace>
  <inkml:trace contextRef="#ctx0" brushRef="#br0" timeOffset="176730.3871">23246 11242 264 0,'-6'-24'99'0,"3"19"-54"0,3-6-24 0,3 6 30 16,0-3-23-16,6-2-5 16,6-4-14-16,3 1-6 15,6 0-2-15,0 2-4 0,3 3 0 16,-7 3 2-16,7 5 2 0,-9 3-2 16,0 2 0-16,-6 3 3 15,-3 5 3-15,-6 0 0 16,-3 9 0-16,-9-1 5 15,-9 3 6-15,-3-1-4 16,-9 1-2-16,3-5-1 0,-2-3 1 16,2-6-5-16,0-2-3 0,6-5-6 15,3-3 0-15,4-3-9 16,2-5-4-16,6-2-18 16,3-6-7-16,6-5-16 15,6-3-4-15,6-3-12 16,8 1-4-16,4 2 31 31,6 0 17-31,-3 3 21 16,-1 0 33-16,-2 5 16 15,0 0 25-15,-3 6 9 16,-3 2-11-16,-7 2-5 16,4 6-33-16,-3 6 7 0,-3 2 5 15,-3 2-7-15,-6 6 0 16,-3 5-6-16,-3 11-1 0,-6 0-6 15,-3 2-2-15,-6 1-5 16,1-4-1-16,2-4-5 16,3-6-3-16,3-5-3 15,6-8 1-15,3-6-6 0,6-10-3 16,6-10-8-16,3-9-3 31,-1-2-3-31,7-5 3 0,3 0 2 16,0-6 2-16,3 0 3 15,2 3 1-15,-2 5 12 16,-6 9 7-16,-6 7 2 16,-6 5 1-16,-3 11 1 15,-6 5 1-15,-6 9-3 16,0 4 0-16,0 3-3 0,0 6 0 16,0-1-1-16,0 1 2 15,3 2-3-15,0-3-2 16,3-2-18-16,0-3-9 15,3-8-19-15,6-2-8 16,3-3-26-16,0-5-13 16,-6-3-25-16</inkml:trace>
  <inkml:trace contextRef="#ctx0" brushRef="#br0" timeOffset="177955.9826">24047 10718 296 0,'-6'14'110'0,"3"-4"-60"0,0 9-56 0,3-11 17 16,-3 10-9-16,-3 3 1 15,6 3-20-15,0-3-6 16,0 0 12-16,6-7-21 0,0-6-8 0,12-8-6 16,6-6 0-16,3-4 24 15,-4-9 9-15,4 3 21 16,-3 3 7-16,-6 5 28 16,-3 3 12-16,-12 10 24 15,-9 6-35 1,-6 2-15-1,-6 5-18-15,-6 6-8 0,-3-3-7 16,7 1-2 0,-4-1-92-1</inkml:trace>
  <inkml:trace contextRef="#ctx0" brushRef="#br0" timeOffset="178589.1781">20323 11639 272 0,'-9'-3'104'0,"9"-5"-56"0,3 14-56 16,0-6 20-16,3 10-6 16,0 4-2-16,3 4-1 15,0 3-1-15,0 0-2 0,0 1 1 0,0-4-15 16,-3-7-5-1,0-3-50-15,0-3-22 0,6-5-2 16</inkml:trace>
  <inkml:trace contextRef="#ctx0" brushRef="#br0" timeOffset="178727.1291">20505 11621 124 0,'-3'15'46'0,"9"-1"-24"0,-3 4-26 0,0-10 8 16,-3 5-4-16,0 3 0 16,0 5-53-16,3 3-22 15</inkml:trace>
  <inkml:trace contextRef="#ctx0" brushRef="#br0" timeOffset="184135.3996">9846 14224 156 0,'-12'-16'57'0,"12"16"-30"0,-3-10-10 15,3 7 22-15,0-2-5 31,0 2 3-31,0 0-10 0,0-2-2 16,0 2-14-16,0 1 4 0,0 2 5 16,0 0-5-16,0 8 2 15,0 0-8-15,0 5-1 16,0 13-2-16,0-7-1 16,0-3-3-16,3 2-2 15,0 9 1-15,0-9 1 0,0-2-1 16,3 0-1-16,3 5-2 15,-3-10-1-15,0-1 8 16,0 1 4-16,3 2-2 16,-3-5 1-16,0 0-7 15,2 3-1-15,4-1 4 0,-3-5 2 32,0 1-7-32,3-1-1 0,-3 0 2 15,3 1 4-15,-3-4 1 16,6 4 0-16,-3-1-1 15,0 0 0-15,-4 0-2 16,1 1 1-16,3-1 2 16,-3-2 2-16,-3-1 1 15,0 1 0-15,0 0 0 0,-3-3 2 16,0 0 1-16,0 2 1 16,0 1-4-16,0-3-3 15,-3 0-2-15,0 3 0 16,0-3-2-16,0 2-1 15,0 1 1-15,0-3 1 16,0 0 5-16,0 0 4 0,0 0-6 16,0 0-3-16,0 0-1 15,0 0 1-15,0 0 1 0,0 0 1 16,-3 2-2-16,0 1 1 16,3 0-2-1,-3-1 2-15,0 1-4 0,3 0 0 31,-3-1 1-31,0 1 2 0,0 0-1 16,3-1 2-16,0 1-4 16,0 2 0-16,0 0 1 15,0-2 2-15,0 2-3 16,0 1 0-16,-3-1 1 16,3 0 0-16,0-2 0 15,0 0 0-15,0-1 0 0,-3 1 0 16,3 0-3-16,0-1 2 15,0-2 3-15,0 3 1 16,0-1-4-16,0 1 1 16,0-3 0-16,3 3 2 15,-3-3-3-15,6 2 0 16,0 1-1 0,-3 0 0-16,3-1 2 15,0 1 0-15,0 0 0 16,3-1 2-16,-3 1-1 15,3 0-1-15,0-3 1 0,0 2 1 16,3-2-1 0,-1 0-1-16,1 0 1 0,0 0-1 15,0 0 0-15,0 0 0 0,3-2-3 16,0 2 2-16,3-3-1 16,5-2 0-16,4-1 2 15,9-2 0-15,3 0 0 16,-1-2 0-16,1-1 0 15,-3 1 2-15,-3-1-1 16,-1-2-1-16,4 2-2 0,6 1 1 16,2-1 3-16,7 3 1 15,0 3-4-15,-1 0 1 16,-8 2 0-16,-4-2 0 16,1-1-3-16,3 1 2 15,5 2 1-15,7 1 2 31,0 2-1-31,-1 0-1 0,-5 2-2 16,-6 1 1-16,-4 0 1 16,4-1 0-16,0 1 0 15,5-3 2-15,4 3-1 0,-1 2-1 16,-2 3 1 0,-3 0-1-16,-7 2 0 0,-2 4 0 15,-3-1 0-15,-3 5 0 0,-1 4 0 16,-2 1 2-16,-3 1-1 15,0 11 2-15,0 4-2 16,-1 1 2-16,1 8-4 16,0 5 0-16,-3-1 1 15,3-4 0-15,-4 2 0 32,1-2 0-32,0-6 0 0,6-7 0 15,-6-4 0-15,-3-4 0 16,0-11 0-16,-1-3 0 15,-2-5-3-15,3-5 0 16,0-11 4-16,3-11 1 16,0-5 0-16,5-15-2 15,1-14-2-15,3-3 1 0,0-5 3 16,0 3 1-16,-1 3-4 16,-2 2-1-16,0 5 1 15,-3 6 2-15,-3 5-2 16,-4 8 0-16,1 2 1 15,0 6 0-15,0 5-3 0,0 5 2 16,3 6 7-16,-1 5 4 0,4 3-12 31,3 5-5-31,6 5 3 16,0 3 1-16,-1 0 3 16,1 0 0-16,0 2 0 15,-3-5 2-15,-1-2-1 16,4-1 2-16,3-2-7 15,8-2 1-15,10-1 1 0,3 0 3 16,-4 1 0-16,-5-4-1 16,-1 1 1-16,4 0-1 15,9-3-3-15,5 0 2 16,0 0 1-16,-5 2 0 16,-3-2 0-16,2 0 2 15,10-2-1-15,2 2 2 0,3 0-4 16,-8 0 0-16,-4-3 1 15,1 0 0-15,11-2 0 0,10 0 0 16,-10-6-3-16,-5 3 2 16,-1-2 1-16,12 2 0 15,4 0 0-15,-4-3 0 32,-8 3 0-32,-4 0 2 0,3 3-1 15,4 2 2-15,-1 1-4 16,-5-1 0-16,-10 3 1 15,4 0 0-15,-7 0 0 16,10 3 0-16,2-3-3 16,-2 0 2-16,-4 0 1 15,-5-3 2-15,-4 0-1 0,1 1-1 16,8-4 3-16,4 1 0 16,-4-3-4-16,-5 0 1 15,-9-2 0-15,-4-1 0 16,-5 0 0-16,0-2 0 15,-7 3 0-15,-2-1 0 16,0 1 0 0,0-1 0-16,-6 3 4 15,2 0 2-15,-8 0-2 16,0 0-3-16,-6 0 4 0,0 0 1 16,0-2 0-16,-3-1 1 15,-3-2-4-15,0-3-2 16,3-5 0-1,-4-3-1-15,7 0 0 0,0-15 2 0,-3-14-17 16,-3-3-6-16,-6-2-37 16,-6 0-12-16,-9 5-63 15,3 2-27-15,-2 12 29 16</inkml:trace>
  <inkml:trace contextRef="#ctx0" brushRef="#br0" timeOffset="185368.5749">11828 15407 324 0,'-29'-8'121'0,"29"8"-66"0,-15-19-60 0,12 17 31 15,0 10-9 17,-3 15-6-32,0-1-4 0,-3 20-4 15,0-8-3-15,-6 30 3 0,-9 36 0 16,12-36 1-1,0-11-2-15,1 10 1 16,-4 40-4-16,9-47-2 16,0-8-49-16,3-6-20 0,9 3-70 15</inkml:trace>
  <inkml:trace contextRef="#ctx0" brushRef="#br0" timeOffset="185536.766">11796 15687 308 0,'-12'-8'115'0,"15"8"-62"0,-3-2-55 16,0-1 20-16,6 0-13 15,3 3-3-15,-1 0-4 0,-2 0 1 16,9 3 1-16,9 2-47 0,9 6-20 16,-3 5-57-1</inkml:trace>
  <inkml:trace contextRef="#ctx0" brushRef="#br0" timeOffset="185716.0197">11751 15997 364 0,'-42'10'134'0,"42"-10"-72"0,-21 6-59 16,18-1 26-16,6-5-19 16,0 0-6-16,12 0-2 15,9 0-2-15,-6 0 0 0,-3 0-33 0,6 3-15 16,8 2-49-16,-2 3-21 31,-6 0 1-15</inkml:trace>
  <inkml:trace contextRef="#ctx0" brushRef="#br0" timeOffset="185869.54">11828 16193 320 0,'-38'23'121'0,"17"-12"-66"0,-15 13-33 0,33-22 33 0,-9 1-20 15,0 2-7-15,6-5-20 0,0 0-7 16,12 3-1-16,15 0-1 0,-3-6 1 15,-3 0 0-15,12-2 2 16,14-3-23-16,-5 5-8 16,-6 3-43-16,11-8-19 15,16-2-51-15</inkml:trace>
  <inkml:trace contextRef="#ctx0" brushRef="#br0" timeOffset="186642.7998">12441 15716 376 0,'-29'-21'143'0,"14"18"-78"0,-3-7-65 0,18 7 29 0,-3-2-9 0,0 0 0 31,6-1-8-31,0 1-3 16,6-3-5-16,9-5-5 0,-3 2 0 16,0 3 1-16,8-2 2 0,-2 2-1 15,3 0-1-15,-3 0 1 16,0 0-1-16,-3 3 2 16,-1-1 1-16,-2 4 5 15,-6 4 3-15,0 12 0 16,-6-1 1-16,0-3-6 0,-3 14-2 15,0-3-2-15,-3 19-2 16,0-5 1-16,-6 7-1 16,-6 21-25-16,6-23-8 0,3-6-76 15,0 11-31-15,-2 11-16 16</inkml:trace>
  <inkml:trace contextRef="#ctx0" brushRef="#br0" timeOffset="186805.4809">12492 16309 504 0,'-62'32'187'0,"62"-32"-102"0,-24-3-101 0,21 3 26 16,6-3-14-16,6-2 0 16,6 5-37-16,-4 0-17 0,13-8 29 15,15-8-83-15,-3-5-30 0,-4 8 0 16</inkml:trace>
  <inkml:trace contextRef="#ctx0" brushRef="#br0" timeOffset="187121.7114">12936 15901 260 0,'0'-2'96'0,"0"2"-52"0,6-13-18 0,-3 10 29 16,-1 0-18-16,1 1-6 15,3-4-12-15,0 1-4 16,3 0-9-16,-3-1-2 0,3 1 0 15,-3 3-2-15,0-1 1 0,0-2-11 16,0 5-4-16,0 2-76 16,-3 4-31-16,-9 1-17 15</inkml:trace>
  <inkml:trace contextRef="#ctx0" brushRef="#br0" timeOffset="187340.4489">12992 16042 424 0,'-3'10'159'0,"3"-10"-86"0,3-2-87 16,0-1 22-16,3-2-9 16,0 5 2-16,3-8 0 0,-3 2-1 15,6-1 1-15,-3-1-19 0,3 2-5 16,3 1-66-16,-4 5-29 15,-2 3-25 1</inkml:trace>
  <inkml:trace contextRef="#ctx0" brushRef="#br0" timeOffset="188708.4534">13704 15595 348 0,'-27'-14'129'0,"27"14"-70"0,-15-8-40 15,15 6 34-15,-3-1-25 16,0 0-5-16,0 1-12 16,0-1-3-16,6 1-4 0,0-1-5 0,12 0-2 15,-3 1 2-15,12-1 0 16,-7 0 1-16,7-5 0 16,-3 3 0-16,6-3 0 15,-3 0 0-15,-1 0 0 16,-2 3 0-16,0 2 2 15,-3 1 3 1,-9 7 2-16,0-2-3 16,-6 7-3-16,0 1 0 15,-6 10-1-15,0-3 0 0,-3 19 2 16,0-5-1-16,0 13-1 16,0-8-2-16,0 11 1 15,0-8-6-15,0 10-3 16,3-8-25-16,0 8-12 0,0-10-27 15,3 0-9-15,0-8-59 16</inkml:trace>
  <inkml:trace contextRef="#ctx0" brushRef="#br0" timeOffset="188945.3443">13727 16240 280 0,'-35'3'107'0,"35"-3"-58"0,-24 0-18 0,21 0 37 15,0 0-25-15,0 0-9 16,3-3-16-16,0 0-7 16,12 1-6-16,-3-1-2 0,12 1 1 15,-4-1-5 1,4 0 1-16,-3-2 2 16,3 2 1-16,-3 1-1 0,6-4-2 15,-4 4-17-15,4-1-6 16,-3 0-46-16,6 1-18 15,-6-1-63 1</inkml:trace>
  <inkml:trace contextRef="#ctx0" brushRef="#br0" timeOffset="191294.6764">14317 15568 212 0,'-12'0'79'0,"12"0"-42"0,-9 3-17 16,9-3 24-16,0 2-5 15,0-2 0-15,-3 8-9 16,0 0-4-16,0 16-14 15,0-3 3-15,0 19 3 0,0-6-4 16,-6 19 0-16,0-8-4 0,-3 11-1 16,6-9-5-16,0 9-3 15,0-11-3-15,3-3 1 16,0-5-34-16,6-10-15 16,0-1-53-16,3-15-23 15,0-3 10-15</inkml:trace>
  <inkml:trace contextRef="#ctx0" brushRef="#br0" timeOffset="191457.5202">14251 15907 288 0,'0'-6'110'0,"0"6"-60"0,9-7-43 0,-6 4 23 16,3 0-18-16,0 1-5 15,6-4-2-15,-3 4-1 0,3-1-2 16,-3 0-2-16,3 1 1 0,-3 2-41 15,-1 2-15-15,1 1-77 16</inkml:trace>
  <inkml:trace contextRef="#ctx0" brushRef="#br0" timeOffset="191873.5175">14272 16132 344 0,'-21'21'129'0,"21"-21"-70"0,-3-3-40 15,3 3 32-15,0 0-26 16,0 0-6-16,3 0-12 16,3 0-3-16,0 0-2 15,0 0-2-15,9 0 3 0,-3 0-2 16,6-5 2-1,-3 2-2-15,5-2 2 16,-2 0-11-16,3-1-4 16,-3 1-43-16,0 0-18 15,-3-1-91 1</inkml:trace>
  <inkml:trace contextRef="#ctx0" brushRef="#br0" timeOffset="192196.5938">14382 15544 328 0,'-12'3'123'0,"12"-3"-66"0,6-3-44 15,-3 3 30-15,9-2-20 16,-3-1-4-16,9 0-8 0,-3 3-2 31,6 0-5-31,-4 0-1 0,7 0 1 16,-6 0 0-16,3-2 2 16,-3-1-5-16,-3 3-1 0,0 0-7 15,-3-5 0-15,-1 2-48 16,-2 3-18-16,0 0-86 15</inkml:trace>
  <inkml:trace contextRef="#ctx0" brushRef="#br0" timeOffset="193823.4747">14686 15991 204 0,'-6'-8'77'0,"6"8"-42"0,-3-7-4 0,3 7 32 16,0-3-13-16,0 0-4 15,0 3-7-15,0 0 0 16,0 3-21-16,0 0 1 0,-3 7 1 16,3-2-5-16,-3 11 2 0,3 2-6 15,-3 5 1-15,3-7-7 16,-3 15-3-16,0-7-1 16,0 4 1-16,3-2-32 15,0-2-12-15,0-3-47 16,3-6-19-16,0-2-40 15</inkml:trace>
  <inkml:trace contextRef="#ctx0" brushRef="#br0" timeOffset="195299.2625">15007 15804 236 0,'-9'-6'90'0,"9"6"-48"0,-3 0-18 0,3-2 27 0,3-1-17 16,0 0-7-16,3 1-8 15,0 2-2-15,3-3-9 16,0 0-3-16,6 1 1 0,-3-1-3 16,6-2-2-16,-3 2-3 0,2-2 1 15,-2 2 3-15,6-2 3 16,-3 0-29-16,0-3-10 16,-3 2-24-16,0-2-6 15,-3 1-59 1</inkml:trace>
  <inkml:trace contextRef="#ctx0" brushRef="#br0" timeOffset="195530.7879">15180 15579 264 0,'-3'-6'101'0,"3"6"-54"0,-3-2-28 0,3 2 29 16,0 2-15-16,0-2-1 15,-3 8-13-15,3 0-4 16,-3 13-8-16,0-2-3 0,0 10 0 15,0-2-2-15,-3 7 1 16,3-5 0-16,-3 5 1 0,3-4-7 16,0 4 0-16,0-5-15 15,3-3-5-15,0 1-39 16,3-6-15-16,0-5-59 31</inkml:trace>
  <inkml:trace contextRef="#ctx0" brushRef="#br0" timeOffset="196045.6806">15549 15449 344 0,'-12'-5'129'0,"12"5"-70"0,0 2-47 0,0-2 32 16,6-2-25-16,-3-1-7 15,12 0-11-15,-3 1-1 16,12-3 0-16,-4 2 0 0,10-5 2 0,-6 3-1 16,6-1 2-16,-6 1 0 15,-1 0 1-15,-2-1-2 16,-3 1-2-16,-3 0-6 31,-3 2-4-31,-3 1 6 0,0-1 3 16,-3 3 2-16,-3 0-1 15,0 0 1-15,-3 3-1 16,0-1 0-16,-3 4 0 16,0-1 0-16,-3 5 2 15,0 1-1-15,-3 8-1 16,0-4 3-16,-3 9 2 0,3-5-2 15,-6 10-2-15,3-3 0 16,-3 11-1-16,4-5 0 16,-4 10 0-16,3-7 0 15,-3 2 2-15,3-5-36 0,0-1-15 16,0-4-32-16,0-1-15 31,3-2-32-15</inkml:trace>
  <inkml:trace contextRef="#ctx0" brushRef="#br0" timeOffset="196261.6844">15436 16050 356 0,'-15'2'134'0,"15"-2"-72"0,0-2-57 0,0 2 27 16,6-3-12-16,-3-2 1 15,6 5-8-15,-3-3-3 16,9-2-5-16,-3-1-4 0,11 1 0 15,-2 0-1-15,12 0 0 16,-3-1 2-16,5 1 1 16,-5 0-23-16,6-1-12 0,-6 1-41 15,-1-11-18-15,-2 3-56 16</inkml:trace>
  <inkml:trace contextRef="#ctx0" brushRef="#br0" timeOffset="196814.7513">15969 15428 356 0,'3'-13'132'0,"-3"13"-72"0,15-16-55 16,-12 13 27-16,11-5-23 15,-2 3-6-15,9 0-3 16,-3-1 1-16,6 1 0 0,-6 0 2 0,3 2 0 15,-4 0-19-15,-2 3-7 16,0 0-17-16,-3-2-7 16,-3 2-8-16,-3-3-4 15,0 3 13-15,-6-3 7 16,0 1 25-16,-3 2 13 16,0 0 24-1,-3 2 12-15,0 1 11 16,-3 8 5-16,3-3-11 15,-6 10-4-15,0-2-5 16,-9 11 0-16,4-6-6 16,-4 18-3-16,3-7-4 15,-3 18-1-15,3-7-3 16,-3 10 1-16,4-8-6 0,2 5-1 16,3-8-4-16,3-2-1 15,0-6-3-15,6-2-1 16,0-5 1-16,6-1 0 0,0-8 0 15,6-4 0-15,-3-4 0 16,9-4 2-16,-3 4-3 16,8-7 0-16,-2-1 1 0,3 1 0 15,-3-3-7-15,0 0 0 16,-3 0-21-16,0-3-9 16,-1 1-21-16,-2-3-8 15,-3-3-58 1,-3-6-51-16,0 1 64 31</inkml:trace>
  <inkml:trace contextRef="#ctx0" brushRef="#br0" timeOffset="197030.6634">16088 15706 348 0,'-12'0'129'0,"12"0"-70"0,3-6-53 0,0 1 28 15,3 5-24-15,0-3-7 16,6 1-3-16,0-1 1 16,2-2 0-16,1 2 2 0,3-2 2 0,-3 2-20 15,0 1-7-15,-3-1-31 16,0 0-11-16,0-2-75 31</inkml:trace>
  <inkml:trace contextRef="#ctx0" brushRef="#br0" timeOffset="198619.2876">16350 16092 300 0,'-9'-3'112'0,"9"3"-60"0,0-5-47 0,0 0 22 0,3 5-15 16,0-3-2-16,6-2-8 15,-3 0-2-15,11-1 0 0,1 1 0 0,0 2 2 16,0 1-1 0,0 2-1-16,-3 0 3 15,-3 2 0-15,0 1 1 16,-6 5 0-16,-3 0-2 0,-9 10-2 0,0-2 1 15,-12 11-1-15,3-6 15 16,-6 8 10-16,3-5 4 16,0 0 3-16,0-3-11 15,7-3-3-15,2-2-12 16,6 0-4-16,0-3-2 31,9-5 0-31,-3 0 0 0,14-3 0 16,1-2 0-16,9-11 2 15,-6 8-21-15,6-13-9 16,-3 2-28-16,5-10-10 16,-5 8-51-16,3-19-20 15,-3 3 28 1</inkml:trace>
  <inkml:trace contextRef="#ctx0" brushRef="#br0" timeOffset="198818.8379">16781 15833 344 0,'-3'-11'129'0,"3"11"-70"0,12-10-42 0,-9 7 30 16,9-8-23-16,0 9-8 31,15-12-6-31,-6 4 0 0,11-9-5 16,-5 3-3-16,0 1-1 0,-3 1-6 16,3-2-1-16,-7 3-28 15,1 0-13-15,-3 2-35 16,-3 1-13-16,-3-1-38 15</inkml:trace>
  <inkml:trace contextRef="#ctx0" brushRef="#br0" timeOffset="199019.3501">17085 15457 252 0,'-6'0'96'0,"6"0"-52"0,-3 13-18 0,3-13 31 15,-3 11-19-15,3-1-4 16,-3 12-14-16,0-4-2 0,0 16-11 15,0-4 2-15,-3 15 2 0,3-8-6 16,0 8-1-16,0-8-4 0,0 2-1 16,0-2-32-16,3 6-13 15,0-9-116 1</inkml:trace>
  <inkml:trace contextRef="#ctx0" brushRef="#br0" timeOffset="199584.5402">17403 15407 400 0,'-14'2'148'0,"14"-2"-80"0,8-5-77 16,-5 2 23-16,3 3-12 15,0 0-2-15,3-5 1 16,0 2-1-16,3 1 0 16,0-1 0-16,3-2 2 0,0 2-1 15,3-2-1-15,-3 0 1 16,5 2-1-1,-2 0-3-15,0 3 2 16,0 0 3-16,-6 6 1 16,0-4 1-16,-12 12 2 15,0-4 6-15,-6 11 2 16,0-2-7-16,-6 7-2 16,3-2-5-16,-3 13-1 0,3-5-10 15,0 5-5-15,3-5-28 0,0 2-9 16,3-2-23-16,0 0-7 15,0-6-46 1</inkml:trace>
  <inkml:trace contextRef="#ctx0" brushRef="#br0" timeOffset="199807.1447">17389 15981 340 0,'-27'-5'126'0,"27"5"-68"0,-12-3-37 15,12 0 33-15,-3 1-18 16,0 2-4-16,3 0-16 15,0 0-5-15,9 0-7 16,-3 0-3-16,12 0 2 0,-4 0 0 16,7 0 1-16,-3 0-2 0,12-3 1 15,-6 0-2-15,9-2 2 16,-4 0-13-16,7-8-3 16,-6-1-27-16,2-4-9 15,-2 2-30-15,-3-8-13 0,-3 3-52 16</inkml:trace>
  <inkml:trace contextRef="#ctx0" brushRef="#br0" timeOffset="200139.1737">17850 15396 260 0,'-3'-5'96'0,"3"5"-52"0,3-11-25 16,-3 9 29-16,3-1-11 16,0 0-1-16,0 1-7 15,0-1-4-15,0 6-13 16,0-1 1-16,0 9 1 0,0-3-5 16,-3 16-3-16,0-6-1 0,-3 14 1 15,0-6-3-15,-3 17 0 16,3-9-3-16,-3 8-1 15,3-5 1-15,-3 3 0 0,3-8-18 16,0-3-5-16,0-5-29 16,0-8-9-16,3 0-56 15,0-22-65 1,0 6 60 0</inkml:trace>
  <inkml:trace contextRef="#ctx0" brushRef="#br0" timeOffset="200386.1766">17880 15333 388 0,'0'-24'145'0,"0"24"-78"0,3-21-58 0,-3 18 32 15,3-2-14-15,0-1-3 0,0 1-12 16,0 2-5-16,5-2-4 16,1 0-3-16,6 0 3 0,-3-1-2 15,9 1-1-15,-3 2 3 16,3 1 0-16,-3-1-10 0,-1 3-5 15,-2 0-14-15,0 3-6 16,-3-1-19-16,-3 12-7 16,0-4-24-16,-6 9-9 15,0-3-35-15</inkml:trace>
  <inkml:trace contextRef="#ctx0" brushRef="#br0" timeOffset="200589.1537">17933 15592 344 0,'-9'8'129'0,"9"-8"-70"0,-3 2-40 0,3-2 32 16,3 0-24-16,-3 0-5 15,6 0-15-15,-3 0-5 16,6 0-2-16,-3 0 2 0,3 0 1 16,0 0-1-16,3 0 1 15,-3 0-33-15,3 3-14 0,-3 0-18 0,-3 5-7 16,0-3-35-1,-6 11-56-15,0 0 44 16</inkml:trace>
  <inkml:trace contextRef="#ctx0" brushRef="#br0" timeOffset="200811.5791">17900 15886 296 0,'-8'13'110'0,"8"-13"-60"0,-3 2-19 15,3-2 37-15,0 0-16 16,0 0-5-16,0 8-12 15,0-5-5-15,3 0-16 16,0-1-2-16,5-2 1 0,1 0-7 16,6-2-3-16,-3-1-2 15,3 0 1-15,0 1-1 0,3-4-1 16,0 6-21-16,0-5-9 16,-1 3-29-16,1-1-10 15,-3 0-98 1,0-2-57-16,-3 2 103 15</inkml:trace>
  <inkml:trace contextRef="#ctx0" brushRef="#br0" timeOffset="202363.0143">18359 15695 312 0,'-9'-10'118'0,"9"10"-64"0,6-6-45 0,-3 4 25 0,3-1-17 16,0 0-4-16,12 3-8 15,-1 0-4-15,10-2 0 16,-3 2-1-16,3 0 0 0,-3 0 2 16,2 2 3-16,-8-2 7 15,-3 8 4 1,0 0-6-16,-9 0-1 15,0 5-3-15,-9 3-1 16,0-3-3-16,-15 3-2 16,3-2 3-16,-8 1 0 15,-1-1 3-15,0-1 1 16,6 0-3-16,0-2-3 16,3-1-3-16,6 1-1 0,0-3 2 15,9 5 2-15,0-2-2 16,15-1-2-16,-3-5 2 15,9 9 0-15,-3-6 1 0,3 2 0 16,0-4 2-16,-4 7 1 16,-2-5 7-16,-3 2 6 15,0 1-8-15,-9 2-2 16,0-2-2-16,-6 2 2 0,0-3-1 16,-9 4 0-16,0-4-6 15,-9 1 1-15,1-3-13 16,-4 0-7-16,3-3-20 15,-3 3-8 17,3 0-42-32,1-8-20 0,2 0-26 15</inkml:trace>
  <inkml:trace contextRef="#ctx0" brushRef="#br0" timeOffset="203834.3305">15540 16603 352 0,'-30'-6'132'0,"30"6"-72"0,-12-5-50 0,12 2 30 15,-3 3-24-15,3 0-6 16,0 0-9-16,0 0-2 16,9 0 1-16,-3 0 0 0,15-5 2 15,-3 0-3-15,15-3 0 16,-6-3 1-16,8 1 2 16,-5 2-1-16,0 0-1 0,-3 3 1 0,-7 5 1 15,-2 5 1-15,-3 5 3 16,-3 1-5-16,-6 13-1 15,0-6 0-15,-9 11 0 16,3-7 0-16,-6 17 2 16,0-7-3-16,-3 10 0 31,3-7 1-31,-3 12 2 0,0-7-3 16,3 2-2-16,0-5-23 15,0 0-10-15,3-5-17 16,1-3-4-16,-1 0-36 15,0-5-13-15,0-3 5 16</inkml:trace>
  <inkml:trace contextRef="#ctx0" brushRef="#br0" timeOffset="204050.9143">15510 17312 324 0,'-18'5'123'0,"18"-5"-66"0,-6 3-38 0,6-3 32 16,0 0-30-16,0 0-9 15,6 0-2-15,-3 0 3 16,9 0-7-16,-3 0 1 0,15 0 0 16,-6 0-6-16,15 0-2 15,-4 0 2-15,10 0 1 16,-6 0-3-16,0-3 1 16,-4 3-40-16,4-5-18 15,-6 5-100 1,3-8-54-16,-4 0 101 0</inkml:trace>
  <inkml:trace contextRef="#ctx0" brushRef="#br0" timeOffset="204466.9328">16067 16510 316 0,'-6'0'121'0,"6"0"-66"0,-3 8-44 0,3-8 28 16,0 11-14-16,0-4-5 16,-6 23-7-16,3-7-3 0,-6 20-6 15,3-9-3-15,-3 22 2 0,3-9 0 16,-3 17 1-16,0-14-2 16,1 14-2-16,-1-17-2 15,0 3-1-15,3-10-27 16,3-5-12-16,0-6-52 15,0-21-22 1,3 5-8 0</inkml:trace>
  <inkml:trace contextRef="#ctx0" brushRef="#br0" timeOffset="204635.8254">16016 16767 264 0,'0'-32'99'0,"0"32"-54"0,18-11-24 0,-15 9 30 0,6-1-23 16,-3-2-7-16,9 5-11 0,-3-3-2 15,6-2-5-15,0 5-4 0,2-3 0 16,-2 1 1-16,0-1 0 16,-3 0-31-16,0 3-12 15,-3 0-79 1,-6 3-54-16,0 0 72 16</inkml:trace>
  <inkml:trace contextRef="#ctx0" brushRef="#br0" timeOffset="204819.8826">16141 16888 316 0,'-18'11'121'0,"18"-11"-66"0,3 3-47 16,0-3 29-16,3 0-23 15,0 0-7 1,6 0-5-16,0 0-2 16,6-3 0-16,-3 3 0 0,0 0 2 15,-3 0-12-15,0 0-6 16,-3 0-46-16,-4 8-20 15,1-3-48-15</inkml:trace>
  <inkml:trace contextRef="#ctx0" brushRef="#br0" timeOffset="205050.8544">15966 17161 328 0,'-15'24'123'0,"15"-24"-66"0,0 2-40 0,0-2 30 16,6 0-21-16,-3 0-7 15,12 0-5 1,0 0-2-16,11 0-6 16,-2 0-4-16,9-2-1 0,-6-1-1 15,-1-2 0-15,-2-1 0 16,0 4 2-16,-3-3-10 16,0 2-4-16,-3-2-41 15,-4-1-15-15,-2 1-91 16</inkml:trace>
  <inkml:trace contextRef="#ctx0" brushRef="#br0" timeOffset="206025.5988">16558 17010 280 0,'3'-16'107'0,"-3"16"-58"0,3 5-35 16,-3-5 28-16,0 0-10 16,0 0 1-16,0 8-16 15,0-2-8-15,0 10-5 16,0-3-4-16,0 11 1 0,0-6 3 15,-3 11 2 1,0-2-5-16,0 2-2 16,0-5-3-16,0 2 0 15,3-7-35-15,0 7-16 16,0-7-27-16,0-6-12 16,0 3-18-1</inkml:trace>
  <inkml:trace contextRef="#ctx0" brushRef="#br0" timeOffset="206241.8288">16641 17214 184 0,'12'-5'68'0,"-12"5"-36"0,9-8-4 0,-6 5 25 15,3-2-18-15,-3 2-7 16,6 0-11-16,0 1-3 16,6-4-8-1,-3-2-4-15,9 6 1 0,-4-3-2 0,7-3-1 16,-3 5 1-16,3-2 1 15,-3-1 1-15,0-2 1 16,-4 6-5-16,-2-4 1 16,0-1-46-16,-3 4-22 15,-3-2-51 1</inkml:trace>
  <inkml:trace contextRef="#ctx0" brushRef="#br0" timeOffset="206504.5378">16868 17039 288 0,'-12'3'107'0,"12"-3"-58"0,-6 18-44 0,6-18 22 16,-3 8-9-16,0 3 0 15,0 7-8-15,0-2-4 16,0 11-3-16,3-6-3 0,-3 3 3 15,0-3-4-15,0 3 0 16,0-8-1-16,3 5 0 0,0 0-16 0,3-5-5 16,0-3-44-16,3-8-17 15,0 1-31 1</inkml:trace>
  <inkml:trace contextRef="#ctx0" brushRef="#br0" timeOffset="206908.5494">17058 17089 212 0,'12'-2'79'0,"-12"2"-42"0,3-11-15 16,0 9 26-16,0-4-16 16,0 6-6-16,3-2-13 15,-3-4-4-15,6 6-5 16,-3 0 2-16,3 6 3 0,0-4-3 16,0 4-1-1,-1-4-2-15,1 6 0 0,0-3 0 16,-3 9 1-16,0-4 0 15,-3 3 0-15,-3 6-5 16,-3 0 1-16,3-4 2 16,-6 7 1-16,3-7-1 15,-6-1-2-15,3 2 9 16,-3-6 6-16,4-2-7 0,-1 0-2 16,3 0-2-16,0-5 0 15,0 5 0-15,3-3 0 16,0-5-5-16,3 5 1 15,0-2 0-15,6-3 0 16,-4 0 0-16,7 0 0 16,-3 0 0-1,12 0 0-15,-3-3-36 16,3-2-13-16,-3 0-26 0,0-3-8 16,-4 0-33-1</inkml:trace>
  <inkml:trace contextRef="#ctx0" brushRef="#br0" timeOffset="207093.4295">17463 17103 232 0,'15'-14'88'0,"-15"14"-48"0,6-5-23 16,-3 3 25-16,3-1-16 15,-3 0-2-15,6 1-8 16,-3 2-2-16,5-6-8 16,-2 6-2-16,3 0 0 0,-3 0-2 15,3 0 1-15,0 0-2 16,3 0 2-1,-3 0-37-15,-3-2-15 16,0-4-85 0</inkml:trace>
  <inkml:trace contextRef="#ctx0" brushRef="#br0" timeOffset="207330.4564">17564 16955 304 0,'-9'26'115'0,"9"-26"-62"0,-3 13-49 0,3-13 24 16,0 13-7-16,0-5-1 16,0 16-8-16,0-11-3 15,0 14-5-15,0-9-7 0,0 11-1 16,0-7 4-16,3 1 4 0,0-4-6 16,0 0 0-16,0-1-20 15,0-7-6-15,0-3-40 16,3-3-17-16,-3-3-37 15</inkml:trace>
  <inkml:trace contextRef="#ctx0" brushRef="#br0" timeOffset="207761.7441">17796 16957 292 0,'15'-8'110'0,"-15"8"-60"0,24-2-50 0,-18-1 23 16,3 3-4-16,-3 0 3 15,6 3-12-15,-3-1-3 16,6-2-5-16,-4 6 1 0,4-4 2 0,0 3 7 16,-3 3 4-16,-3 0 3 15,-3 0 1-15,0 0-11 0,-6 3-3 16,0-1 0-16,-6 4 1 16,0-1-6-16,-3 3 0 15,0-6-3-15,0 9 0 31,0-9 2-31,0 6 0 0,3-5-3 16,3-1 2-16,1 1 1 16,2 0 0-16,0-3 0 15,2 5 0-15,1-5 0 16,3 5 2-16,0-2-1 16,3-1-1-16,-3 1 9 15,0-3 6-15,0 0 2 0,-3 5 1 16,0-5-3-16,-6 0 1 15,0-3-11-15,-3-2-3 16,0 2-9-16,-6-2-3 16,3-1-30-16,-8-4-11 15,2-1-58-15,-9-2-22 16,3-3-9-16</inkml:trace>
  <inkml:trace contextRef="#ctx0" brushRef="#br0" timeOffset="254624.0965">1193 4437 252 0,'-92'-3'93'0,"38"-10"-50"0,-5-16-52 0,26 5 14 16,-12-13-5-16,-5-18 0 15,-4-25 2-15,9-23 3 16,7-27-2-16,17-20 0 0,18-14 3 0,27-6-3 15,20 9-2-15,7 13-3 16,23 15-1-16,16 28 2 16,14 23 0-16,9 26-2 15,6 24 2-15,0 32-1 16,3 13-2-16,-12 22 5 16,-17 13 3-16,-16 15 12 15,-15 24 7-15,-20 17-3 16,-15 20-2-1,-21 11-8-15,-15-6-2 16,-18-4-4-16,-6-14-1 0,-5-18 8 16,-10-19 2-1,-11-24-6-15,-16-21-2 0,-2-29-3 16,-13-24 1-16,-2-21-4 16,9-18 0-16,26-11-1 15,19-6-2-15,17-2 3 0,18-5 0 16,15 0 1-16,9-1 0 15,8-4 0-15,1 7 0 16,12 3 0-16,11-3 2 16,19-13-3-16,-4 11 0 15,-2 8 1-15,2 5 2 16,13-3-1 0,5 5 2-16,-3 4-2 15,1 7 2-15,5 3-2 16,9-1-1-16,0 7 1 15,0-4-1-15,13 3 0 16,5 0 0-16,-6-5 0 16,15 8 0-16,0 2-3 0,-6-2 2 15,12 5 1-15,6 2 2 0,-6 4-1 16,18-4-1-16,-1 6 1 16,-2 0-1-1,15 0 0-15,-12 0 2 0,15 8-1 16,-4 5-1-16,10-2-2 15,6 2 1-15,-13 3 1 16,19 5 0-16,-9-8 0 0,17 11 2 16,-8-3-3-16,11-2 0 15,-8-1 1-15,14 6 0 16,-8-3 0-16,14 3 0 16,-18-1-3-16,13 7 2 15,-13 4 1-15,4 3 2 31,-1 0-3-31,-2 3 0 0,-4 4 1 16,-14 7 0-16,15-9 0 16,-16 6 0-16,10-6 0 15,-3 3 2-15,-1-8-1 16,1 2-1-16,-15 4-2 16,8-6 1-16,-11 5 1 0,-3-2 2 15,0 2-1-15,-16 3-1 0,-2 0 1 16,3-3-1-16,-9 6-3 15,-12 2 2-15,6-5 1 16,-3 5 2-16,-15 3-1 16,-8-5-1-16,-1 2 1 15,-3 8-1-15,-9-5 0 16,-5 10 0 0,-10 1 0-16,-5 2 0 15,5 5 4-15,-2-2 2 16,-7-3-5-16,-2 0-2 15,-4 6 0-15,-2-6 0 16,-7 2 1-16,1 1 2 16,6 0-1-16,-4 0-1 15,-2-1 1-15,-3-4-1 0,-7-3 0 16,-5-3 2-16,-6-8-1 16,-3-2 2-16,-12-3-2 15,-1-3 2-15,-8-2-20 16,-3-3-6-16,-14-3-26 15,-7-10-9-15,-9-3-20 0,-18 0-8 16,1 3-5-16,5 5 193 31,-32 8-32-15,11 5 0-16,12 11-24 16,13-5-13-16,14 7-12 15,9 1-3-15,15 7-10 31,15-2-3-31,9 2 1 0,3-2-1 0,8-3 2 16,10-10-2-16,14-3 0 16,7-3-3-16,-4-2-2 15,-5-3 3-15,-6-6 0 16,-4 1-1-16,-8 0-2 16,-6-6-2-16,-10-5 1 15,-5 3-1-15,-6-3-2 0,-3-5-4 16,-6-13 0-16,-6-19-5 15,-3-8 1-15,-3-16-27 16,-6-15-10-16,-5-12-80 16,-19 1-38-1,-15 8 84-15</inkml:trace>
  <inkml:trace contextRef="#ctx0" brushRef="#br0" timeOffset="256509.1312">672 7173 288 0,'-107'-127'110'0,"104"58"-60"0,0-53-61 16,6 69 18-16,9-21-7 15,27-18 0-15,23-6 2 16,18 0 1-16,31 5-1 16,14 11-2-16,38 11 3 0,10 18-4 0,29 11 0 15,-8 15-8-15,5 14-2 0,-29 21 1 16,-12 16 4-16,-24 18 3 16,-24 27 2-16,-24 21 5 15,-26 18 5-15,-28 30-1 16,-23 2 3-16,-21 6 0 15,-14 2 3-15,-22-11 6 16,-32-4 4 0,-10-12 1-16,-26-10 2 15,-21-18-4-15,-17-21 0 16,-13-20-12-16,0-20-4 16,3-27-5-16,28-18-2 15,13-21 1-15,25-6-1 16,21-7-3-16,20-12 0 15,19-15-9-15,23-8-3 0,9-5-10 16,15-11-4-16,15-8 0 16,20-2 0-16,10 7-5 15,5 3-4-15,-5 11 12 16,-4 0 5-16,4 13 10 16,0 7 7-16,-4 9 1 0,-2 11 1 15,-6 2 4-15,-4 5 1 0,-2 6 1 16,-3-1 0-16,-4 1 11 15,-2 2 7-15,0 3-5 16,-3 2 1-16,3-2-7 16,-1 3-1-16,10 2-6 15,-3 3-1-15,3 0-1 32,5 0-2-32,-5-1 1 0,6 1-1 15,-7 3 0-15,1-1 2 16,0-2-1-16,5 0-1 15,4-3 1-15,3 3-1 16,2-3-3-16,-2 3 2 16,0 0 3-16,-7 0 1 15,1 2 5-15,0 1 3 0,11-1-6 16,1 0-3-16,2 4-1 16,1-4-1-16,-1 1 2 15,4 2 1-15,8-3-1 16,10 1-2-16,-1-1 1 15,-2-2-1-15,2 2 0 16,15 1 0-16,7-3 0 0,-10 0 2 0,3 5-1 16,9 0-1-16,3-3-2 15,-8 1 1-15,8 2 1 16,27-3 2-16,-9 4-1 16,-9-1-1-16,6 2 7 15,3 1 5-15,-9 3-6 31,0-1-3-31,9 0-2 0,-3 3-1 16,-8-2 0-16,11-3 2 16,3 7-3-16,-9-7 0 15,9 3 1-15,3-1 0 16,-12 3 0-16,3 3 0 16,9-3 0-16,-6 3 0 15,-9 2 0-15,12-2 0 0,0-1 0 16,-15 4 0-16,12-1 0 15,3-2 2-15,-12-1-1 16,-5 1-1-16,11 0-2 16,-3 0 1-16,-12 2-1 15,-6 0 0-15,15 1 2 16,-3-1 2 0,-14 3 3-16,-1 0 4 0,9-3-2 15,0 1 1-15,-9 2-7 16,-2 0-1-16,8 0 2 15,3 2 3-15,-9 1-2 16,-2 0 0-16,11-1-3 16,-3 1-3-16,-9 0 2 15,-5-1 0-15,8 3 1 0,0-2 2 16,0 0 1-16,-11 2 1 16,-1 0 0-16,9 3 0 15,4-2-5-15,-7 4 1 16,-6 3 0-16,1-2 2 15,5 2-1-15,3 0 2 16,-9 6-4-16,-2-1-2 0,8 1 2 16,-3 0 2-16,1 2 0 15,-13 0-1-15,-5 5 1 16,-4-2 1-16,7-3-1 16,-4 3 2-16,-6 0-2 15,-5 0-1-15,-6-3 3 16,-10-3 0-1,-5 1-1-15,-3 5-2 16,-3-6-28-16,-7-2-14 0,-2-5-20 16,-6-6-7-16,-6-10-56 15,-9-8-28 1,-9-3 76-16</inkml:trace>
  <inkml:trace contextRef="#ctx0" brushRef="#br0" timeOffset="256809.5893">10935 5728 404 0,'-6'0'151'0,"18"-2"-82"0,12-4-80 0,-12 1 22 16,6 0-14 0,9-1 2-16,20 1 1 15,13-8 0-15,5 0 0 16,-2-3 0-16,2-3 0 0,7-5-3 15,2 1 2-15,-5-1 1 16,-7 0 2-16,-11 0-1 16,-10-2 2-16,-5-3-4 15,-9-6 0-15,-9-7 3 0,-12-11 3 16,-9-5-11-16,-15-6-5 0,-12-2-28 16,-9 8-13-16,1 5-10 15,-1 11-4-15,0 10-59 16</inkml:trace>
  <inkml:trace contextRef="#ctx0" brushRef="#br0" timeOffset="258557.239">1184 11078 304 0,'-104'-18'115'0,"68"-6"-62"0,-2-21-64 16,26 21 18 0,-3-16-9-16,-9-13 0 15,6-18 0-15,0-19-2 0,9-13 3 16,12-24 0-16,6-8 1 0,15-8 0 16,24-3 0-16,23 12 0 15,3 14 2-15,19 17-3 16,17 19 0-16,0 23 1 15,18 24 2-15,0 18-1 0,-18 19-1 16,-6 13 1-16,-5 17-1 16,-13 20 6-16,-15 19 6 15,-14 10 7-15,-24 19 5 16,-16 10 1-16,-20 6 0 16,-14 5-8-16,-10 3 0 15,-15-11-10-15,-20-13-2 0,-16-8-1 16,-2-13 2-16,-15-17-5 15,-16-20-1-15,10-19-7 16,6-21 0-16,15-10-8 16,5-9-1-16,19-5-9 15,14-7-4-15,15-6 7 16,9-6 3 0,6-4 8-16,12-4 7 15,12-2 1-15,6-7-1 0,3-22 3 16,6 0 0-16,6-3-2 15,14 0 2-15,7 3 1 16,-1-8 2-16,-2 3-1 16,0 8-1-16,-4-1 1 15,4-2 1-15,8 0-1 0,7 3 2 16,5-1 0-16,-5 6 1 16,-1 3-5-16,13-1 1 15,5-2 2-15,6 8 1 16,-8 0-4-16,5 8 1 15,18 2 0-15,0 9 0 16,-5-1 0 0,14 0 0-16,6 3 0 15,-3 6 2-15,15-1-3 16,3 6 0-16,-9 7 1 16,15-5 2-16,0 6-1 15,-7 5 2-15,16 0-4 16,-6-1 0-16,9 4 1 15,6-6 0-15,-6 3 0 0,17 0 0 16,-11 5 0-16,6-5 0 0,5-3-3 16,-14 3 2-16,15 2 1 15,-12 1 2-15,2-1-1 16,4 3 2-16,-15 6-2 16,12-1-1-16,-7 1 1 15,-2 2-1-15,12-3 0 0,-18 3 0 16,8-2-3-16,1 2 2 15,-12 2 1-15,15 4 2 16,-6 4-1-16,-6 1-1 16,5 5 1-16,-11 0 1 15,-6 2-3-15,12 4 0 16,-12-1 1 0,0 5 0-16,9-2 0 15,-12 5 0-15,-9 1 0 16,9-1 0-16,-3 0 0 15,-15 3 0-15,3 2 0 16,-3-5 2-16,-3 6-1 16,-12 5-1-16,-5-3-2 15,-1 2 1-15,-3 4 3 0,-5-1 1 16,-13-2-1-16,-5 2-2 0,-7 1 9 16,7-3 4-16,-4-1-6 15,1-2-4-15,-10-2-2 16,1 7 1-16,-10-5 1 15,-2-2 1-15,-3-3 2 32,-1 2 3-32,13 1-4 0,-6-4-3 15,-1-4 3-15,-2-1 1 16,0-2-5-16,-4-5 0 16,-5-3-1-16,-6 0 0 15,-3 2 0-15,0 1 2 16,-1-3-1-16,-2 2 2 15,0-2-2-15,0 0-1 0,9-2 1 16,-7-1 1-16,-2 0-1 16,0 0-1-16,0 1 1 15,-3-1 1-15,0 3-3 16,-3 0 0-16,-4 0-1 16,1 0-2-16,-3 0-26 15,-3-3-10-15,0 0-42 0,-6-5-15 16,-9-5-20-1</inkml:trace>
  <inkml:trace contextRef="#ctx0" brushRef="#br0" timeOffset="259007.8871">11144 9173 292 0,'-6'5'110'0,"9"-2"-60"0,18 0-61 15,-7 2 18-15,10 0-7 16,6 1 0 0,6-4 0-16,2 4 0 15,1-12 0-15,6 1-3 0,8 0 2 16,4-3 3-16,-1-3 1 16,1 1 3-16,-9-1 3 0,-7 0 7 15,-8 1 4-15,-6-1-1 16,-3-2-2-16,-6-3-3 15,-7-8 1-15,-5-5-6 16,-9-11-3-16,-11-12-10 0,-16-1-3 16,-18-6-47-16,-5-7-19 15,-7-5-69 1</inkml:trace>
</inkml:ink>
</file>

<file path=ppt/ink/ink5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8T13:28:57.119"/>
    </inkml:context>
    <inkml:brush xml:id="br0">
      <inkml:brushProperty name="width" value="0.05292" units="cm"/>
      <inkml:brushProperty name="height" value="0.05292" units="cm"/>
      <inkml:brushProperty name="color" value="#FF0000"/>
    </inkml:brush>
  </inkml:definitions>
  <inkml:trace contextRef="#ctx0" brushRef="#br0">1854 2016 156 0,'-6'-5'60'0,"6"5"-32"0,-3 8 5 15,3-8 28-15,0 0-22 16,0 0-9-16,0 0 10 31,0 0 6-31,0 5-24 0,0-5 12 0,0 13 4 0,0-2-5 32,-3 15 0-32,0-2-7 0,-3 26-4 15,0-5-8-15,-3 16-1 16,3-8-6-16,-6 27 1 15,3-12-7-15,-3 6-1 16,3-13 0-16,1 11 2 16,-1-14-3-16,3 0 0 15,0-8-6-15,6-5-3 0,0-8-34 16,3-5-14-16,0-5-43 16,3-22-18-16,-3 0-23 15</inkml:trace>
  <inkml:trace contextRef="#ctx0" brushRef="#br0" timeOffset="321.5604">1824 2122 376 0,'-6'0'143'0,"6"0"-78"0,0 0-71 0,0 0 25 16,3-3-13-16,0 3 2 15,9 0 4-15,-3 0 2 16,15-5-7-16,-3 2-4 0,14 3 0 16,-11 0-2-16,6 3-1 15,-3 2-2-15,-1-5 1 0,-2 3 1 31,0 2 2-31,-3-5-25 16,-3 8-12-16,-3-3-51 16,-3 11-22-16,-4-8-29 15</inkml:trace>
  <inkml:trace contextRef="#ctx0" brushRef="#br0" timeOffset="568.68">1732 2709 340 0,'-24'32'129'0,"24"-32"-70"0,0 40-45 15,0-35 33-15,6-5-28 0,-3 0-8 16,12 5-3-16,-3-5-1 16,20-5-3-16,-2 0-3 0,9-3 0 15,-3 0-1-15,5 0 2 16,-11 5-10-16,3-2-2 15,-6 2-39-15,-4 11-18 16,-2-5-64 0,-6 10-54-1,-3-2 72-15</inkml:trace>
  <inkml:trace contextRef="#ctx0" brushRef="#br0" timeOffset="768.8801">1744 3109 340 0,'-12'32'129'0,"12"-32"-70"0,0-6-58 0,0 4 25 0,3 4-16 16,0 1-3-16,3-3 0 16,0 0 0-16,9-8-3 15,-4 3-3-15,19 2 2 0,-12 0 0 16,18 3 1-16,-6 0-2 16,5-5-2-16,-2 0-57 15,0 13-26 1,-1 0-66-1</inkml:trace>
  <inkml:trace contextRef="#ctx0" brushRef="#br0" timeOffset="952.9431">2285 3146 480 0,'-17'-8'181'0,"17"8"-98"0,-9-19-86 16,9 17 35-16,0-3-25 15,0 2-4-15,0 3-26 16,0 0-13-16,6-8 19 16,0 3-71-16,11-6-28 0,-2 3-52 15</inkml:trace>
  <inkml:trace contextRef="#ctx0" brushRef="#br0" timeOffset="1369.366">2771 2230 272 0,'-6'-7'101'0,"6"7"-54"0,3-22-24 0,-3 17 31 0,3 2-21 16,-3-5-7-16,3 3 5 16,-3 3 3-16,0 4-17 15,0 1 4-15,-3 15 2 0,0-7-10 16,-15 37-4-16,3-11-6 16,-9 31 0-16,3-9 0 15,-9 28 1 1,7-18 0-16,-7 21 2 0,3-16-3 15,0 5 0-15,-5-7-3 16,8-14-1-16,6-5-1 16,3-6 0-16,3-7-22 15,12-14-12-15,0 1-21 16,9-40-7-16,-3 5-23 16,12-21-8-16,-3 5-31 15</inkml:trace>
  <inkml:trace contextRef="#ctx0" brushRef="#br0" timeOffset="1669.2921">2794 2297 272 0,'9'-35'104'0,"-9"35"-56"0,6-29-34 0,-3 26 28 15,0-10-12-15,0 5 0 0,0 0-11 16,0 0-1-16,0 3-11 16,0 0 5-16,0 5 3 0,-3 0-1 15,3 13 0-15,0-2-2 16,-3 26 2-16,0-6-5 15,0 28-1-15,0-14-4 0,0 29-1 32,0-8 1-32,0 13 0 0,0-10-5 15,0 5 1-15,0-13 0 16,0 13 0-16,0-13-3 16,0-6 2-16,0-7-15 15,0-6-4-15,0-7-32 16,0-6-14-16,0-11-31 15,-9-23-12-15,0 0-10 16</inkml:trace>
  <inkml:trace contextRef="#ctx0" brushRef="#br0" timeOffset="1853.691">2547 2947 312 0,'-23'0'115'0,"23"0"-62"0,-15-7-13 0,15 4 41 15,0 0-32 1,0 1-9-16,6 2-14 15,-3-6-3-15,3 4-12 16,2-1-2-16,7 0 1 0,-6 1-6 16,15-6 0-16,-6 2-2 15,15-1-2-15,-6-1-17 16,8 2-9-16,-2 1-37 16,6 8-17-16,-7-3-104 0</inkml:trace>
  <inkml:trace contextRef="#ctx0" brushRef="#br0" timeOffset="2053.9">3294 3098 520 0,'-8'11'195'0,"8"-11"-106"0,-15 21-64 0,15-18 49 16,-9 5-40-16,3-3-12 16,-3 3-15-16,0-3-4 15,3 0-1-15,0-2-8 0,6-3-4 16,3-8-38-16,6-2-17 15,0-4-56-15,-3 6-24 16,0 0-51 0</inkml:trace>
  <inkml:trace contextRef="#ctx0" brushRef="#br0" timeOffset="5353.3894">3678 2519 236 0,'-17'0'88'0,"17"0"-48"0,-3 0-49 16,3 0 12-16,3 0-101 16,-3 0-44-16</inkml:trace>
  <inkml:trace contextRef="#ctx0" brushRef="#br0" timeOffset="5531.3897">3714 2701 264 0,'-33'16'101'0,"33"-16"-54"0,-11 0-55 16,11 0 18-16,0 0-9 0,0-5-1 15,3 5-32-15,-1 0-16 16,4-5-58-16,0 2-22 15</inkml:trace>
  <inkml:trace contextRef="#ctx0" brushRef="#br0" timeOffset="7887.7493">4869 2138 160 0,'-6'-27'60'0,"6"27"-32"0,-3-13 5 0,3 8 25 16,0 2-22-16,0-5-7 16,3 8-7-16,0 0 0 15,0 8-12-15,0 0 1 0,-3 16 0 16,0-3-6-16,-3 29-1 31,0-5 0-31,-9 22 0 0,0-15-2 16,-9 20-2-16,4-11 1 15,-1 5 1-15,3-8-1 16,3-5-1-16,0-8-32 16,6-11-14-16,0-2-63 15,12-19-47 1,0-7 62-16</inkml:trace>
  <inkml:trace contextRef="#ctx0" brushRef="#br0" timeOffset="8053.3884">4804 2114 240 0,'9'-8'90'0,"-9"8"-48"0,14-3-42 16,-11 3 16-16,9 0-9 31,-3 0-2-31,9 6 0 16,-3-1-1-16,0 8-2 15,0-5-4-15,0 3 1 0,0 2-39 0,-1 0-18 16,-2-2-43 0</inkml:trace>
  <inkml:trace contextRef="#ctx0" brushRef="#br0" timeOffset="8203.096">4789 2503 208 0,'-27'11'79'0,"27"-11"-42"0,0 5-41 16,0-5 15-16,9 2-8 15,-3 1 0-15,12 2-1 16,-3-2 1-16,5 0-2 16,-2 2-5-16,3-2 0 0,-3 2-88 15</inkml:trace>
  <inkml:trace contextRef="#ctx0" brushRef="#br0" timeOffset="9734.7348">4729 2910 260 0,'-39'8'96'0,"39"-8"-52"0,-5 8-40 16,5-8 19-16,3 0-15 15,-1 0-4-15,10-2-3 0,0 2-1 16,9-3 0-16,-3 0 0 0,12-7 2 16,-6 4-1-16,2-17 2 15,-2 4-31-15,3-13-13 16,-3 6-19-16,3-11-8 0,-4 5 23 15,7-2 12 1,-3 5 20-16,-3-3 56 16,-6 8 26-16,-6 8-14 15,-4 3-8-15,-5 13-15 16,-3 0-4-16,-3 13-15 16,0 3 5-16,-2 13 3 15,-1 0 4-15,-3 11 2 16,0-8-6-16,0 5-2 15,3-5-11-15,0-3-3 16,3-3-5-16,3-7-1 0,0-4 1 16,9-12 2-16,0 0-8 15,15-22-1-15,-7 3-5 16,13-21-3-16,-6 6 4 16,9-17 2-16,-6 8 2 15,-1 1 3-15,-5 2 2 0,-3 10 1 16,-3 1 1-16,-6 18 2 15,-3 0-1-15,-6 21-1 16,0-2-2-16,-3 15 1 16,0-7 1-16,0 18 0 0,0-8 0 15,3 2 0-15,0-4-20 16,3-1-7-16,0-7-35 16,6-6-12-16,0-2-33 15,3-14-14 1,0 0 60-16,-1-10 123 15,-2 3 61 1,0-9-31-16,0 3-19 16,0 0-27-16,-3 3-10 15,3 0-20-15,0 2-10 0,6-7-4 16,-3 7 0-16,3-13 1 16,-3 11 1-16,5-13 2 0,-2 7-5 15,-3 3-1-15,0 3 2 16,-9-3 1-16,0 3-4 15,-9 5-1-15,3-5 1 16,-9 10 0-16,3 0 1 16,-3 11 0-16,3 3 6 0,-2 5 4 15,2 0-3-15,0 13-2 16,3-5-2-16,0 10-3 16,3-10 1-1,0 5-1-15,3-5 0 16,3-3 0-16,0-3-3 15,6-2 0-15,0-8-29 16,8-16-12-16,1 3-10 16,3-13-3-16,-3 4 8 15,3-15 4-15,-3 8 26 16,0-5 13-16,-1 7 20 0,-2-5 9 16,-3 11 19-16,-3 8 9 15,-3 2-19-15,-3 16-8 16,-3-2-10-16,0 23-2 15,0-7-3-15,-3 7 0 0,0-5 6 16,0 0 4-16,0-5 4 16,0-3 3-16,3 1-14 15,3-15-5-15,0 1-2 16,9-10 1-16,-3-1-5 16,9-18-1-16,-3 2-2 0,3-10 0 15,-4 5-18-15,7-2-7 16,-6 2-15-16,3 3-4 31,0 5 18-31,0-5 9 0,-3 5 12 16,0-2 4-16,-1 7 3 15,-2-5 2-15,-3 6 1 16,-3 2 1-16,0 0 13 16,-3 5 6-16,-3 3 2 15,-3 3 0-15,0 2-6 16,-6 3 1-16,3 0 0 0,-3 13 0 15,0-8-7-15,1 16 0 16,2-5-6-16,0 0-2 16,3 0-2-16,0-3 0 15,0-3-4-15,3-2 0 0,0-8 3 16,6-8 1-16,0 0 1 31,3-18 0-31,-1 2-9 16,7-8-4-16,-3 3 2 15,9-11 2-15,-3 6 0 16,0-1 1-16,-3 6 3 0,0 3 0 16,-1 2 1-16,-2 5 0 15,-3 3 0-15,-3 19 0 16,0-3 6-16,-6 18 4 0,0-2 1 16,-12 26 3-16,3-10-1 15,-6 15 2-15,4-7 3 16,-10 24 1-16,3-17-8 15,-3 3-4-15,3-10-4 16,0-8 0-16,3-6-2 16,-2-8-1-16,-1-2-15 0,-3-29-5 15,3-6-21-15,3-18-9 16,3 6-28-16,9-12-11 16,0 6-50-1</inkml:trace>
  <inkml:trace contextRef="#ctx0" brushRef="#br0" timeOffset="9903.863">6095 2651 228 0,'21'3'85'0,"-21"-3"-46"0,24 8-13 0,-18-8 29 16,0 5-25-16,0-2-8 16,0 5-14-16,0 2-4 15,3-2-2-15,0 0-2 0,0 5 3 16,0-5-31-16,2-8-13 0,-2 3-89 15</inkml:trace>
  <inkml:trace contextRef="#ctx0" brushRef="#br0" timeOffset="10134.7106">6399 2498 356 0,'-18'13'134'0,"18"-13"-72"0,-36 37-48 0,33-32 31 16,-8 22-14-16,2-3-1 16,-9 31-6-16,3-15-1 15,-6 26-12-15,3-11-4 0,-9 22-3 16,4-13 0-16,-4 10 2 0,3-11-23 16,3 1-10-16,3-11-71 15,6 0-29-15,-2 18-40 16</inkml:trace>
  <inkml:trace contextRef="#ctx0" brushRef="#br0" timeOffset="11320.2823">6869 2577 228 0,'-18'-26'85'0,"18"26"-46"0,-2-19-8 15,2 14 29-15,0-1-19 16,0 4-6-16,2 2-17 15,1 0-6-15,0 21-7 16,0-8-4-16,-3 24 2 0,0-5 2 16,-6 13 2-16,3-8-1 15,-2 5-1-15,-1-7-6 16,3-1 1-16,0-5 0 0,6-8 2 16,0-7-1-16,11-17-1 15,-2 0-8-15,9-26-3 16,-3 5 6-16,0-15 2 15,-3 4 0-15,0 1 0 16,-3 5 2-16,-1 5 2 0,-2-2 0 16,0 15 2-16,0-2 2 15,3 18 4-15,-3-5-4 16,6 8-3-16,-3-3-1 16,9 3-1-16,-3 0 0 15,5 0 0-15,-2-8 2 0,3 0 1 16,-3-8 1-16,0-2 0 31,-3-1-5-31,-4-5-1 0,1 3 3 16,-9 0 1-16,0 2-3 15,-12 1-1-15,0 2-2 16,-14 10 3-16,2 1 2 16,-6 18 4-16,6-8 7 15,-3 19 2-15,3-3-3 16,3 3-1-16,4-3-6 0,2 3-1 15,3-6-1-15,9-2-2 16,0-5 1-16,14-9 1 16,-2 1-8-16,12-17-3 15,-3 1-20-15,9-11-8 16,-7 0-14-16,1-13-6 0,-3 0 6 31,3-11 6-31,-6 9 26 16,0-6 11-16,-4 8 14 15,-2 5 9-15,-3 3 24 16,-6 18 9-16,0-5-11 16,-6 27-5-16,0-1-14 0,-3 30-4 15,3-3-6-15,-3 29-3 16,0-11-2-16,-3 27-3 0,0-13 12 16,0 16 4-16,0-14-8 15,3 3-4-15,3-8-1 16,3-18 0-16,0-9-23 15,3-28-9-15,0-3-28 16,0-32-9-16,0 2-27 16,-3-38-9-16,0 7 15 15,-3-27 58-15,0 14 67 16,-3-8 16-16,3 10 10 16,-3 3-23-16,0 8-10 15,0 3-15-15,0 5-5 16,0 5-6-16,0 8-4 0,0-2 0 0,3 5-1 31,0 8 2-31,0-1-19 16,3 14-6-16,0-5-78 15</inkml:trace>
  <inkml:trace contextRef="#ctx0" brushRef="#br0" timeOffset="12022.0798">7426 2614 220 0,'-9'-18'82'0,"9"18"-44"0,-9-16-29 15,9 13 19-15,0-2-3 16,0 2 0-16,-3 0-1 16,0 1 2-1,0 7-14-15,0 3 2 0,-6 3 0 16,3 2-3-16,-3 13-1 15,0-2 2-15,1 13 5 16,-1-8-9-16,3 0-4 16,0-2-3-16,9-3-1 15,-3-3 0-15,9-3 0 0,0-2 0 16,5-10 0-16,-2 1-20 16,6-20-9-16,0 3-7 15,9-14-1-15,-3 3 2 0,5-6 4 16,-5 3 16-16,0 3 8 15,-3-3 3-15,-6 11 2 16,0-3 19-16,-9 11 9 16,0 2 4-1,-6 9 4-15,0-1-3 16,-3 16-1-16,0 0-6 16,0 6-1-16,0-3-8 15,3-1-4-15,0-4-9 16,6-1-1-16,0-2 1 15,5-2 1-15,-2-7-4 16,9-7-1-16,-3 0-10 0,6-21-3 16,-3 5-10-16,0-13-4 15,-3 3 9-15,2-9 4 0,-2 6 7 16,-3 3 6-16,0 2 4 16,-3 3 2-16,-3 5 10 15,-3 11 3-15,0 2 4 16,-3 11 0-16,0 0-5 15,0 21 1-15,0-13-3 0,0 10 2 16,0-2-8-16,3-3-4 16,-3 1-2-16,6 1-1 15,-3-7 0-15,6 0 2 16,-3-3-8-16,6-10-1 31,0 0-27-31,2-14-10 0,-2 3-29 16,9-16-9-16,-3 3-44 15</inkml:trace>
  <inkml:trace contextRef="#ctx0" brushRef="#br0" timeOffset="12206.6508">8114 2540 272 0,'-6'13'101'0,"6"-13"-54"0,-9 40-37 0,9-35 25 16,-6 11-12-16,3-3-1 15,-3 19-7-15,0-3-1 16,-3 3-8-16,3-3-6 0,0-3-1 15,0-2 1-15,6-5 0 16,0-3-31-16,3-8-12 0,0-3-38 31,0-24-13-31,0 4-13 16</inkml:trace>
  <inkml:trace contextRef="#ctx0" brushRef="#br0" timeOffset="12875.6618">8081 2439 236 0,'-9'-21'88'0,"9"21"-48"0,-9-2-25 0,9 2 24 15,0 0-21-15,0 0-7 16,3 2-7-16,-3 4-4 0,9 2 1 16,-3-1-1-16,6 1 0 0,-3 0 0 15,3 0 0-15,-4 3-18 16,7-3-8-16,-3-3 7 16,0 3 5-16,-3-3 9 15,0 6 5-15,0-3 3 16,-3 5 1-16,0 3 15 0,-3 5 8 15,0 0-3-15,0 16-2 16,-3-2 1-16,0 7 2 16,0-8 2-16,-3 3 3 15,3-5-12-15,0-5-3 16,0-3-9-16,0-9-4 16,0-1-4-1,6-20 1-15,-3 4-17 16,6-19-8-16,0 5 9 0,3-11 7 15,-4 3 1-15,4-2 4 16,0 5 3-16,6 2 1 16,-3 3 1-16,3 6 0 15,6-1 2-15,-6 6 1 16,-4 0 1-16,4 2 0 0,-3 3 0 16,3 0 2-16,-3 0-3 15,3-3 0-15,-3 1-1 16,2-4 1-16,-2 1-2 15,0-11-1-15,3-5 1 16,-9 5-1-16,0 3-9 16,-3-3-4-1,0-2-9-15,-6 7-3 16,0-5 4-16,-9 13 5 16,0 1 9-16,-9 15 4 15,3-5 14-15,-6 10 5 16,4 1 9-16,-7 18 7 15,3-8-4-15,3 8 0 16,3-8-11-16,6 3-3 0,3-6-6 16,12-2 0-16,-3-3-3 0,12-5 0 15,0-2-3-15,6-6 1 16,-3-6-2-16,3-4 2 16,-4-6-51-16,1-8-21 15,-3 2-96 1</inkml:trace>
  <inkml:trace contextRef="#ctx0" brushRef="#br0" timeOffset="14046.2995">9215 2315 180 0,'-6'-18'68'0,"6"18"-36"0,-3-16 0 15,3 10 27-15,-3 6-16 16,3-5-7-16,-6 5-15 16,0 0-3-16,-3 21-11 15,0-2 0-15,-3 21 0 0,0-6 1 0,-2 27 0 16,2-16-2-16,-3 18-1 15,3-10-3-15,0 3 1 16,3-11-2-16,3-3-1 16,3-8 1-16,9-7 1 15,-3-3-36-15,15-19-17 16,-3 0-32 0,3-18-10-16,-1 0-11 15,-11-8 213 16,-29-3-32-15,5 5 0-16,-9 1-38 16,6 7-22-16,3 3-14 0,0-2-2 15,15 4-1-15,0 1 0 0,9 0 0 16,0 2-3-16,21-5 2 0,-3 3-28 16,18 0-10-1,-7-1-1-15,4 1 1 0,-6 0 20 16,-3 2 11-16,-7 3 6 15,-2-8 4-15,-3 8 16 16,-3 0 9 0,-3 0 8-16,0 0 3 15,-3 0 2-15,-3 0 0 16,0 0-14-16,0 0-5 16,-1 0-15-16,4 0-6 15,-3 0-3-15,9 0 2 16,0 0 0-16,9 0 1 15,-3 0-22-15,6 8-8 0,-4-8 10 16,-5 8 9-16,-3-8 9 16,-18 13 4-16,0-2 35 15,-15 5 17-15,3-3-7 16,-8 6-3-16,2-4-12 0,-9 1-5 16,3-5-15-16,0-1-8 15,4-2-5-15,11-13-2 16,0 0-23-16,18-11-7 15,-3 5-50-15,12-12-21 16,-1 9-61-16</inkml:trace>
  <inkml:trace contextRef="#ctx0" brushRef="#br0" timeOffset="14804.6785">10155 2643 136 0,'-3'11'52'0,"3"-11"-28"0,3 5-28 0,0-5 10 15,0 0 17-15,-3 0 12 16,0 0 2-16,0 0 2 16,0-5-21-16,0 2 3 0,0-7 0 0,0 4 2 15,-6-4 1-15,1 2-2 16,-7 0-2-16,3 0 1 16,-9 8-1-16,3 0-5 31,-9 13 1-31,3-5-5 0,-3 24-1 15,4-8 0-15,-7 15 1 16,6-10-3-16,3 6 0 16,3-6-7-16,6-3-1 15,0-2 0-15,9-8 2 16,0-3-3-16,9-7 0 16,0-6 1-16,15-19 0 0,-3 3-14 15,12-16-5-15,-7 6 5 16,4-11 5-16,-6 5 6 15,0 0 2-15,-6 6 3 16,-3 5 1-16,-1 2-4 0,-5 17 1 16,0-1 0-16,-3 16 0 15,0 3 2-15,-6 16 3 16,0-3-2-16,0 5-2 16,0-5 0-16,6 3-1 15,0-5-3-15,0-4 2 0,0-1-28 16,6-12-13-16,-3-2-38 15,9-18-14-15,-3-1-24 32</inkml:trace>
  <inkml:trace contextRef="#ctx0" brushRef="#br0" timeOffset="15174.5655">10620 2230 264 0,'-3'-5'99'0,"3"10"-54"0,0 3-33 0,0-5 24 15,-3 18-15-15,-3 14-4 0,-3-4-2 16,3-4 1-16,-6 20-9 16,3-4 2-16,-9 10 4 0,3-3-7 15,1 3-3-15,-1-3-2 16,3-8-1-16,3-4 2 16,6-7 1-16,0-10-6 15,9-13-2 1,-3-2-9-16,6-25-4 15,-3 3-6-15,-3-13-2 16,0 3 11-16,-9-3 9 16,0 5 8-16,-12 5 4 0,3 6 13 15,-9 18 7-15,6 1-7 16,-3 20-1-16,4-5-10 16,5 16-5-16,0-10-2 0,6 4 1 15,3-4-1-15,12-1-1 16,0-7-8-16,15-6-3 15,-4-2-45-15,10-14-18 16,-3 3-59 0</inkml:trace>
  <inkml:trace contextRef="#ctx0" brushRef="#br0" timeOffset="15573.8728">10947 2249 288 0,'-6'5'110'0,"6"8"-60"0,-6 17-41 0,0-12 25 15,3 9-13-15,0-9-1 32,-8 22-4-32,2-11 0 15,-3 19-8-15,0-6-3 0,-3 11-1 16,3-3 0-16,0-5 2 0,3-5-3 16,6-9-2-16,0-4-3 15,6-9 1-15,0-2-8 16,3-24-2-16,-3 0 4 15,0-13 1-15,-3 5 1 0,-9-5 1 16,0-3 3-16,-9 11 2 16,3-3-2-16,-5 14 0 15,2-1 10-15,0 16 3 16,0-2 3-16,3 15 4 16,3-7-9-16,3 10-1 15,0-3-7 1,6 1-4-16,0-3 1 15,9-1 2-15,0-7 0 16,15-8 2-16,-3 0-31 16,6-8-11-16,-3 0-125 15</inkml:trace>
  <inkml:trace contextRef="#ctx0" brushRef="#br0" timeOffset="16852.4538">11432 2895 280 0,'-14'-8'104'0,"14"8"-56"0,-9-22-47 0,9 17 21 16,3-11-12-16,0 3-3 0,3-16-7 16,-1 5 0-16,10-13 0 31,-3 5-3-31,12 1 2 0,-3 4 1 0,12 3 2 15,-4 6 1-15,1 7 1 16,-6 1 0-16,-6 15 0 16,-3 0 0-16,-12 19 2 15,0-8 6-15,-18 18 4 16,3-7-2-16,-12 5 0 16,6-6 0-16,-3 0 4 0,4-4-6 15,-1-4-2-15,0-2-8 16,6-11-1-16,0 1-1 15,6-28 0-15,0 7-5 16,15-17 1-16,-3 5 0 16,27-10 2-16,-7 3-4 0,19-8 2 15,15-9 2-15,-7 20 3 32,-11 15-2-32,-18 13 0 15,-3 3 1-15,-7 13 0 16,-2 0 0-16,-6 19 2 0,-3-3 5 0,-3 14 4 0,0-9 2 15,-12 0 3-15,3-4-9 32,-2-1-2-32,-1-6-1 0,3-1 0 15,0-6-2-15,9-9-2 16,0-1-13-16,9-19-4 16,0-3-13-16,3-19-4 15,-4 6 5-15,13-11 4 16,-3 9 8-16,6-1 6 15,-3 8 1-15,0-2 2 0,-3 7 5 16,-10 17 1-16,1 2 6 16,-9 13 5-16,0-3 1 15,-3 22 4-15,0-3-7 16,-3 0-2-16,3 0-3 16,1 0 1-16,-1-5-4 15,6 0 0 1,-3-3 1-16,8-5 2 15,-2 0-17-15,12-11-6 16,-3 1 5-16,9-20 4 16,12-15 8-16,-1-2 2 15,-2-1 4-15,-3 5 1 0,-6 6 3 16,-3 5 3-16,-1-2 0 16,1 7 2-16,0-5-2 0,-6 6 0 15,-3 2-3-15,3-5-1 16,9-6-3-16,-7 6 1 15,-2 2-2-15,-3-2 2 16,-3 0-2-16,-9 5 2 16,0 0 0-16,-6 3 3 15,-9 2-3-15,-3 6 0 0,1 10 5 16,5 3 3-16,0 0 7 16,-6 18 6-16,3-2-2 15,0 5 1-15,0-5-8 16,6 2-2-16,0-5-7 15,9-3-4-15,0-2-1 32,9-8-1-32,0-3-5 0,12-10 1 15,-3 0-53-15,18-17-24 16,11-9-87 0</inkml:trace>
  <inkml:trace contextRef="#ctx0" brushRef="#br0" timeOffset="17475.0238">13049 2548 228 0,'-6'-13'88'0,"3"10"-48"0,0 0-27 0,0 3 24 0,-6 3-10 16,-3 8-1-16,0 5-13 16,3-3-5-16,-9 24-5 15,3-5 6-15,-8 15 6 16,2-15-3-16,0 10 1 16,3-13-8-16,6 0-3 15,3-2-4-15,12-9 1 16,0-4 1-16,15-12 0 15,-3 1-14-15,9-22-5 16,8-23-1-16,-2-3-1 16,0-2 7-16,-3 4 6 0,-3 9 5 15,-10 5 4-15,-2 10 2 16,-6 11 1-16,-9 11 4 16,0 5 5-16,0 0 4 15,-3 13 2-15,-2 16-8 16,2 0-4-16,0-3-4 15,3-7-3-15,0-3 1 0,3-3 1 16,0-3-21-16,9-10-9 16,0 0-28-16,14-16-12 15,16-16-39-15,0-5-26 16,2 0 64-16</inkml:trace>
  <inkml:trace contextRef="#ctx0" brushRef="#br0" timeOffset="17790.7998">13397 2614 264 0,'-6'11'99'0,"-3"5"-54"0,-3 13-33 0,6-11 24 16,-6 3-10-16,-6 11-1 16,1 0-12-16,2-6-5 15,6-7-5-15,0-3 0 0,6-3 0 16,0 0-1-16,9-5-2 16,0 0-8-16,12-11-3 0,8-12-12 15,1-7-5-15,0-12-3 16,0 0-1-16,-3-1 15 15,-1 1 8-15,-2 5 3 16,-6 10 5-16,-3-2 6 16,-3 13 7-16,-3 11 5 15,-6 7 4 1,-3 14 0-16,0 5 2 16,0 0-13-16,0-5-3 15,0-3-5-15,3 3-2 16,0-3 1-16,3 0-1 15,0-7-33-15,6 2-13 0,-3-9-81 16</inkml:trace>
  <inkml:trace contextRef="#ctx0" brushRef="#br0" timeOffset="18191.1694">14034 2270 228 0,'0'-16'88'0,"-6"16"-48"0,-12 6-27 0,9 1 22 0,0 12-7 16,-6 13-2-16,-2 10-3 16,-1 6-3-16,0 7-10 15,0 9 5-15,-3 5 4 0,3-3-4 16,6-27 2-16,0-7-10 16,3 0-2-16,1-6-5 15,5-2-1 1,0-5 3-16,6-11 1 15,0 0-19-15,3-22-7 16,2-12 1-16,-2-6 0 16,-3 3 13-16,-3 5 7 15,-9 6 2-15,-5 10 0 0,-7 10 5 16,-9 14 4-16,-3 3 8 16,-2 7 7-16,5 3-7 0,12-13-2 15,3 0-6-15,6 0-4 16,0 3-2-16,18-9-3 15,-3 1-8-15,15-1-3 16,-3-2-69-16,11-3-29 16,-2-5-29-1</inkml:trace>
  <inkml:trace contextRef="#ctx0" brushRef="#br0" timeOffset="19038.3424">14320 2998 220 0,'-24'-19'85'0,"24"19"-46"0,-6-21-37 0,6 16 19 15,0-8-11-15,3-11-1 16,3-3 1-16,3-2 1 16,3 3-5-16,6-1 3 0,8 1 3 31,7 7-8-31,3 1-2 0,0 10-2 15,-4 5 2-15,-5 6-1 16,-6 7 2-16,-6 6 7 16,-9 5 3-16,-9 3 0 15,-12 0 2-15,-15 3-2 16,3-9 0-16,6 1 4 16,-8-4 3-16,2 1-4 0,0-2 1 15,6-4-12-15,3-2-6 16,-2-5-2-16,11-6-1 15,3 0-6-15,12-15-2 16,17-17-4-16,16-2-3 16,9-8-5-16,2 6 0 15,-5 4 6 1,0 9 6-16,-4 7 5 0,-5 9 4 16,-9 7 2-16,-6 11 1 15,-9 13 11-15,-6 3 7 16,-6 8 4-16,-6 2 4 15,-3 1-3-15,0-1-2 16,0-2-5-16,0-6-2 16,3-5-6-16,3-2-3 0,0-8-5 15,3-9 0-15,6-10 0 16,6-2 0-16,6-19 0 16,11-14 2-16,10-7-6 15,6 0-1-15,-1-1-3 16,1 9 2-16,-9 8 4 15,-9 5 1-15,-7 10-2 0,-5 11 2 16,-12 8 1-16,-6 13 2 16,-6 19-3-16,-5 0 0 15,-7 8 3-15,0-3 3 16,0-6-4-16,3 1-3 16,6-5 1-16,6-4 0 15,6-2-13 1,6-13-5-16,6-2-45 0,6-12-19 15,3-9-50 1</inkml:trace>
  <inkml:trace contextRef="#ctx0" brushRef="#br0" timeOffset="19269.6658">15335 2244 288 0,'-3'-3'107'0,"3"8"-58"0,-6 9-37 16,3 1 24-16,-9 15-15 15,-3 7-2-15,-9 5 0 16,0 11 2-16,-2 8-11 16,-1 2-3-16,3 3-1 0,3-5-3 15,6-8-2 1,3-11-3-16,3-7 1 16,3-9-48-16,6-5-19 15,3-21-59 1,6-7-46-16,3-9 67 15</inkml:trace>
  <inkml:trace contextRef="#ctx0" brushRef="#br0" timeOffset="19423.0197">15239 2672 260 0,'-6'3'96'0,"4"2"-52"0,-1 11-18 0,0-8 29 15,0 13-5-15,0 3 0 16,0 5-21-16,0 0-7 16,9-5-14-16,3-3-5 0,2 0-2 15,7 1-1-15,3-12 0 16,3-2-36-16,9-5-13 15,-7-11-57-15,1-5-22 0,0-6 5 16</inkml:trace>
  <inkml:trace contextRef="#ctx0" brushRef="#br0" timeOffset="19607.9504">15504 2675 340 0,'-26'16'129'0,"17"5"-70"0,0 8-47 15,0-8 32 1,-6 8-16-16,-6 0-1 15,0 1-5-15,3-7 1 16,-11 22-13-16,-22 32-1 0,21-27-2 16,6-7-3-16,-2 2-3 15,5-3-7-15,3-5-4 16,3-5-67-16,6-3-31 0,0-3-62 16</inkml:trace>
  <inkml:trace contextRef="#ctx0" brushRef="#br0" timeOffset="20538.9764">15844 2937 248 0,'-21'-19'93'0,"24"9"-50"0,6-11-37 0,-3 7 22 16,0-1-13-16,6-15-3 16,5-4-5-16,7 2-2 15,9-5-3-15,6 0-2 0,5 8 3 16,-2 3-2-16,-3 10-1 16,-7 5 1-16,-2 11 1 31,-9 8 1-31,-6 8 3 0,-6 13 6 15,-12 3 4-15,-12 10-2 16,-12-2 2-16,-12 0-3 16,1-1 2-16,-1-2 1 15,3-5-1-15,7-6-5 16,5-4-4-16,3-12-3 16,3-4-3-16,6-12 1 0,6-4-1 15,3-14-11-15,6-8-5 16,6-8-12-16,9-5-5 15,12-5 4-15,11 3 3 16,7 4 10-16,3 9 7 16,-7 2 4-16,-5 11 3 15,-3 5-1 1,-3 8-1-16,-7 3 5 0,-5 10 1 16,-6 8 15-16,-3 11 6 15,-6 5 4-15,-6 8 3 16,-6 0-7-16,-3 0-2 15,-3 0-3-15,-3 0-2 16,-3-7-2-16,0-9 1 16,1-3-8-16,5-5-2 0,3-7-5 15,6-6-1-15,9-6-1 16,6-9 0-16,0-12-3 16,5-13-1-16,7-2-6 15,6-6 0-15,9 1 4 16,5 7 2-16,-2 3 4 15,-3 3 1-15,-7 10-2 0,-5 8 2 16,-3 5-1-16,-12 11 0 16,-6 11 2-16,-6 5 2 15,-6 13-1-15,-6 8-1 16,-3 8-2-16,-3 5 1 16,-2-5 1-16,-1-8 0 0,6 0-14 31,6-5-3-31,9-5-37 15,3-9-18-15,6-10-64 16</inkml:trace>
  <inkml:trace contextRef="#ctx0" brushRef="#br0" timeOffset="20855.0379">16683 2773 284 0,'6'-19'107'0,"0"14"-58"0,9-8-44 0,-6 5 22 0,6-3-15 15,0-5-4-15,11 3-3 16,4-5-1-16,6-1-2 15,-3-5-2-15,-4 3 3 0,-2 3-2 16,-6-1-1-16,-6 3 1 16,-6 3-1-16,-12 0 0 15,-9 7 0 1,-12 4 0-16,-9 10 2 16,-2 13-1-16,-4 8 2 15,6 11 11-15,-3 10 6 16,1 0 9-16,2-5 7 15,6 0-13-15,6 0-3 16,9-2-14-16,9-6-4 16,9 0-2-16,3-16 2 0,6-5-10 0,9-8-4 15,6-8-43-15,9-8-16 16,-1-3-92 0</inkml:trace>
  <inkml:trace contextRef="#ctx0" brushRef="#br0" timeOffset="28861.0218">17394 2937 264 0,'-5'3'99'0,"5"-3"-54"0,2 0-31 0,1 0 26 0,3-3-20 31,0 3-3-31,6-5-9 0,0-3-3 16,3-8-2-16,15-16-3 0,-3-2 1 16,-4-6-1-16,-2 0 2 15,-3 3-1-15,-6 5 2 16,-6 3-2-16,-6 3 2 15,-9 10 11-15,-6 8 8 16,0 8-9-16,-6 11-2 0,-2 15-5 16,-10 11 1-16,-6 11 0 15,18-19 3-15,4-3 4 16,-1 14 3-16,3-6-3 16,9 9 2-16,0-6-9 15,15 3-4-15,-3-9-2 16,12-4 1-1,-4-6-1-15,10-13 2 16,-3-6-2-16,18-9 2 16,-9-1-15-16,8-11-7 15,-5 3-26-15,6-8-11 16,11-15-34-16,-8-1-16 16,-3 6-23-16</inkml:trace>
  <inkml:trace contextRef="#ctx0" brushRef="#br0" timeOffset="29222.8875">17841 2596 292 0,'-9'-24'110'0,"9"11"-60"0,-6-6-34 15,9 8 27-15,0 1-17 32,3-14-4-32,3 3-13 0,0-8-4 15,0-8-3-15,3 2-2 0,3 4 3 16,5-6-4-16,4 7-2 15,6-1 2-15,0 10 2 16,0-1 0-16,-1 9-1 16,1 5 1-16,-3 8-1 15,-3 8 0-15,-7 8 2 0,-5 13-1 16,-6 13-1-16,-9 6 1 16,-12 0 1-16,-8 10 5 15,-7 5 6-15,-3 1-1 16,0 2 3-16,4-10-6 15,11-22-1-15,3-5-2 16,3-2-1 0,0-4-8-16,3-12 0 15,0 0-43-15,0-17-19 16,-3-10-51-16,3-21-19 16,1 0 20-1</inkml:trace>
  <inkml:trace contextRef="#ctx0" brushRef="#br0" timeOffset="29392.0293">17886 2495 288 0,'0'0'110'0,"3"-3"-60"0,0 1-19 0,-3 2 35 16,3 2-18-16,2 1-4 16,4 0-22-16,0-6-8 15,6 3-9-15,0 0-2 0,3 0 1 16,3 0-2-16,0 0 1 16,-1-3-24-16,1 1-11 15,-3-4-45-15,-3 4-18 0,-6-6-59 16</inkml:trace>
  <inkml:trace contextRef="#ctx0" brushRef="#br0" timeOffset="31651.0998">18790 2389 140 0,'12'-34'55'0,"-6"21"-30"0,-3-6 1 15,0 8 25-15,0 4-5 16,-3-1-2-16,0 10-17 16,0 6-4-16,-3 13-13 15,-6 11 0-15,-6 8 1 16,-2 10-2-16,-1 14 2 15,-6 7-4-15,-3 6-2 16,-3-11 4-16,1-3 4 16,2-4-7-16,9-7-1 15,6-9-5-15,9-9-1 16,9-7 3-16,6-14 1 0,3-10-17 16,3-11-7-16,3-8-19 0,-1-5-5 15,-2-9 13-15,-6-1 8 16,-9-1 13-16,-6-2 6 15,-9-3 6-15,-9 2 2 16,-2 6 16-16,-1 5 8 16,3 3-8-16,3 5-1 15,6 6-10 1,9 2-3-16,6 0-5 16,9 5-3-16,6-2 2 15,3 2 2-15,3 3-46 16,2 0-20-16,4 0-44 15</inkml:trace>
  <inkml:trace contextRef="#ctx0" brushRef="#br0" timeOffset="31951.2471">18960 2643 244 0,'-3'-2'93'0,"3"-1"-50"0,0-5-35 0,3 3 24 16,3-3-18-16,3 0-2 15,3-3-8-15,3 1-3 16,6 2 0-16,-3 0-4 0,2 0 2 0,1 3 1 15,-3 2 2-15,0 3-1 0,-3 3-1 16,-3 4 1-16,-6 4 1 16,-6 5 1-16,-6 13 1 15,-3 0-2-15,-6-2-2 16,-3 4 12-16,-6-2 6 16,-9 1 2-16,1-7 3 31,-4-4-13-31,3-6-6 0,3-5 0 15,7-3 1-15,5-7-4 16,6-4-3-16,12-17-26 16,12-9-11-16,15-5-106 15</inkml:trace>
  <inkml:trace contextRef="#ctx0" brushRef="#br0" timeOffset="32630.6407">19740 2641 204 0,'-6'-11'77'0,"3"3"-42"0,0-5-37 15,0 5 17-15,0 0 9 0,-3 0 9 16,0 0-2-16,-9 0 2 16,0 8-19-16,1 8-4 0,-4 3 1 15,-3 15-5-15,0 11 2 16,-3 3 1-16,3 2 5 16,1-2 1-16,2-6 3 15,3-5-10 1,6-5-4-16,6-3-3 0,3-5-1 15,3-5 0-15,6-9 2 16,9-7-1-16,8-13 2 16,13-11-7-16,3-11-1 15,2-8-5-15,1-2-1 16,-3 0 6-16,-9 2 2 16,-10 11 3-16,-8 3 2 0,-9 12-1 15,-6 12 2-15,-9 2-2 16,-6 8 2-16,-8 8 0 15,-4 5 3-15,0 11 3 16,6 10 2-16,3 1-10 16,9 2-5-16,9-3 2 15,9-2 0 1,6-3-9-16,6-5-5 16,6-8-56-16,3-8-23 15,5-6-33 1</inkml:trace>
  <inkml:trace contextRef="#ctx0" brushRef="#br0" timeOffset="33531.513">20588 2707 192 0,'-6'-27'74'0,"9"11"-40"0,3-7-31 0,-3 9 17 16,3 1-3-16,0-8 1 15,0 5-3-15,-3-8-1 16,-3 6-8-16,-3 2 7 0,-3 0 4 16,-6 11-3-16,-3 5 2 31,-8 5-3-31,-4 6 0 0,-3 10 1 16,0 3 4-16,3 10-6 15,4 0 1-15,2 1-8 16,6-4-1-16,3-4-2 15,3-3-2-15,3-6 1 16,6-7-1-16,6-9 0 16,6-7 0-16,9-8-3 0,9-11 2 15,5-8-10-15,4-2-5 16,0-3-1-16,-1 3 2 16,-5 2 4-16,-6 8 5 0,0 3 5 15,-9 5 3-15,-7 11 0 16,-2 10-2-16,-6 11 1 31,-3 8-1-31,-6 18 2 0,-8 24 3 16,-13-5 0-16,-9 10 0 15,-6 11 5-15,-2 3 4 16,-1-6 1-16,3-4 1 16,1-12 9-16,2-10 4 15,3-11-13-15,7-7-4 16,2-14-4-16,3-11 2 0,6-2-5 15,9-21-1-15,3-19-9 16,3-20-2-16,9-7 4 16,3 4 1-16,9-3-1 15,3 2 2-15,6 0-8 16,5 9-2-16,10 4-14 16,9 14-4-16,-1 11-18 0,4 7-6 15,-7 9-13-15,-2 2-6 16,0 0-34-1</inkml:trace>
  <inkml:trace contextRef="#ctx0" brushRef="#br0" timeOffset="34000.4114">21008 2609 184 0,'9'-32'71'0,"-6"16"-38"0,-3 3-14 0,0 5 23 15,-3 0-3-15,-6 3 1 16,-6 2-11-16,-6 6-3 15,-5 10-15-15,-4 11 2 0,-3 13 1 16,0 5 4-16,6 3 3 16,4-2 0-16,5-1 2 0,3-8-11 15,3-5-4-15,6-5-5 16,3-5-3-16,6-9 1 16,6-4 1-16,6-6-1 15,9-14 2-15,8-7-7 16,7-11 1-16,3-10-12 15,2-3-3 1,-5 0 0-16,-3 0 3 16,-6 3 7-16,-10 10 4 15,-5 3 5-15,-6 10 2 16,-3 9-1-16,-6 10 1 16,-9 5 2-16,-3 11 4 0,-2 0 5 15,-4 13 3-15,0 0-9 16,3 8-2-16,6-8-4 15,3 0-2-15,3 0-2 0,3-2-1 16,6-6 2-16,3-5 2 16,3-5-11-16,3-6-6 15,3-5-22-15,-1-5-9 16,4-6-10-16,3 0-5 16,0-12-21-16,9-4-48 15,-1-2 34-15</inkml:trace>
  <inkml:trace contextRef="#ctx0" brushRef="#br0" timeOffset="34384.8478">21475 2511 264 0,'6'-5'99'0,"-6"2"-54"0,-6 6-31 15,3-3 28 1,-3 5-8-16,-3-5 1 16,-5 8-7-16,-1-6-3 15,-3 6-13-15,-3 3 3 0,-3 2 3 16,0 3-6-16,4 0-2 15,2 0-5-15,6 8-2 0,3 2-3 16,6-10-1-16,6 0 1 16,6 0 0-16,9-3 0 15,2 0 0-15,1-7 0 0,3 1 0 16,0-1 0-16,-3-1 0 16,-3 0 0-16,-3 3 0 15,-10-5 0-15,-2 5 0 16,-9 0 0-16,-5 2 2 15,-10 4 8 1,-6-1 5-16,-6-3-3 16,0 4-2-16,-2-4-5 15,-1 3-2-15,6-2-3 16,-2-3-1-16,5 3-1 16,3-9 0-16,0 3-49 15,6-2-20-15,3-6-110 16</inkml:trace>
  <inkml:trace contextRef="#ctx0" brushRef="#br0" timeOffset="36429.4016">22187 2535 208 0,'-3'8'79'0,"0"2"-42"0,-6 17-28 0,3-11 22 16,-6 15-6-16,-9 20 0 0,-3 4-9 16,-2 9-3-16,-4 15-7 15,0 8-4-15,0-2 1 0,-2-6-2 16,2-7-1-16,3-9 1 16,3-2 1-16,6-13 1 15,3-11 1-15,6-11-9 0,7-7-2 31,4-22-27-31,10-10-10 16,6-16-44 0,0-16-45-16,3-24 44 0</inkml:trace>
  <inkml:trace contextRef="#ctx0" brushRef="#br0" timeOffset="36714.1968">22100 2725 224 0,'27'-74'85'0,"-18"48"-46"0,9-3-28 15,-9 18 23-15,0-5-7 0,0 6 1 16,3 2-13-16,0 5-6 15,2-2-6-15,1 10 0 0,0 3 0 16,0 13 1-16,0 8 0 16,-6 6-2-16,0 7 1 15,-9 0 2-15,-6-2 4 16,-9-3 0 0,-9-3 0-16,-9 1-1 15,-5-1 0-15,-4-2-2 16,3-8-1-16,4-6-3 15,5-5 1-15,6-7 0 16,6-6 1-16,3-8-5 16,6-5-1-16,9-14-30 0,9-10-12 15,12-18-28-15,15-9-12 16,12 1-28 0</inkml:trace>
  <inkml:trace contextRef="#ctx0" brushRef="#br0" timeOffset="37868.4938">22529 2151 200 0,'30'-5'74'0,"-18"7"-40"0,-3 14-16 16,-3-8 25-16,-3 8-7 0,-6 19-1 16,-6 17-11-16,-9-1-4 15,-9 12-12-15,-3 11-3 0,-2 11-1 16,-1-6 9-16,3-5 3 16,0-7-3-16,6-12-3 15,4-10-5-15,5-8-2 31,6-10-3-31,9-12-1 0,6-9-1 16,6-12-2-16,8-9-6 16,10-20-4-16,9-12 3 15,3-6 2-15,-1 2 2 16,-2 6 3-16,-9 11 2 16,-6 5 1-16,-10 13 5 0,-5 8 2 15,-6 11 0-15,-9 21 1 16,-6 15-2-16,-5 9 2 15,-4-3-6-15,0 0-1 0,3-3 0 16,6 0 0-16,9-10 0 16,9-3 2-16,6-7-6 15,6-9-1-15,9-5-16 32,2-14-6-32,4-4-4 0,-3-6 1 15,0-8 1-15,0-5 1 16,-7-5 16-16,-2-3 6 15,-3-6 2-15,-9 6 3 16,-3 8 21-16,-6 5 8 16,-6 11 4-16,-3 16 1 15,-3 7-10-15,0 11-1 0,-6 6-7 16,-2 5 1-16,2-1-3 16,3-7 0-16,3 3-7 15,6-1-4-15,3-5-1 16,6-2 1-16,6-6-1 15,3-8 2-15,3-7-4 16,5-6-2-16,4-5-5 0,12-9 0 16,-3-9 2-16,-1-6 1 15,1-6 3-15,-3 1 1 0,-9 2 3 16,-3 8 1-16,-9 9-1 16,-9 7-2-16,0 5 1 15,-6 19-1-15,-9 5 2 31,-3 11 1-31,0 5 1 0,3-2 0 16,3 2-5-16,3-5-1 16,0 2 3-16,6-5 1 15,12-7-5-15,3-7 0 16,9-4-28-16,6-6-11 16,6-12-12-16,2-1-3 15,-2-5 10-15,0-14 3 0,0 3 23 16,-4-2 12-16,1 2 7 15,-9 6 4-15,6-1 25 16,-6 9 12-16,-7 5 9 0,-5 7 6 16,-6 6-10-16,-6 8-2 15,-6 8-9-15,1 3-3 32,-4 7-8-32,0-2-3 0,0 0-11 15,3-3-5-15,0 0-2 16,6-2 1-16,3-4-1 15,6 1-1-15,9-2 1 16,0-7-1-16,9 1-3 16,2-8 2-16,-2 3 3 15,3-3 1-15,-6 0-4 0,-6 0 1 16,-6 3 0-16,-9 2 2 16,-6 3-1-16,-9 3 2 15,-6 2-2-15,-9 3-1 16,3-1-2-16,1 4 1 15,-4 2 1-15,0 0 0 16,-3-2 0 0,3-3 0-16,4-3-3 15,2 0 2-15,6-2-34 16,6-3-15-16,9-3-27 16,6-5-12-16,9-3-34 15</inkml:trace>
  <inkml:trace contextRef="#ctx0" brushRef="#br0" timeOffset="38231.4741">23392 2905 240 0,'30'-8'90'0,"-15"0"-48"0,3-5-40 15,-9 2 19-15,3 4-15 16,-1-12-4-16,4 0-1 16,-3-2 1-16,0-8-1 15,0 3-3-15,-3 2 1 0,-3 0 3 0,-3 6 3 16,-3 2 0-16,-3 5 0 15,-9 3 1-15,-6 8 1 16,-12 16 5-16,1 0 5 16,-4 8 8-16,-6 5 7 15,9 0-2-15,4 5 0 16,5-7-11 0,6-3-4-16,0-1-6 15,9-4-1-15,9-1-3 16,12-2 0-16,0-2-3 15,9-4 1-15,2-5 0 16,-2-2 1-16,6-3-2 0,-3-3-2 16,-3-2-15-16,-6-3-5 15,-1-2-21-15,-2-1-9 16,-3 0-28-16,-3-4-11 0,0-1-35 16</inkml:trace>
  <inkml:trace contextRef="#ctx0" brushRef="#br0" timeOffset="39553.0895">2220 3784 228 0,'-21'18'88'0,"21"-18"-48"0,-9 21-5 16,9-18 32-16,0 5-23 15,0-3-10-15,0 0-16 32,0 1-5-32,6-4-7 0,-3 1 0 0,9-6 1 15,-3 1-3-15,15-14-3 16,-3 3 2-16,11-14 0 16,-5 3-1-16,0-10-2 15,-3 5-2-15,-6-3-1 16,-4 6 2-16,-8 4 0 15,0 4-2-15,-18 21 2 0,4-1-1 16,-16 22 0-16,3-3 2 16,-3 19 2-16,3-6 8 15,0 22 5-15,4-11-5 16,5 5-1-16,0-5-7 16,6-3-2-16,3-5-2 15,9-5 0 1,0-5-3-16,18-14-1 0,-4-3-33 15,13-17-13-15,-6-1-43 16,6-27-14-16,-4 6-9 16</inkml:trace>
  <inkml:trace contextRef="#ctx0" brushRef="#br0" timeOffset="40674.9844">2658 3355 296 0,'-12'-8'110'0,"12"8"-60"0,-15 8-34 0,15-8 27 16,-3 16-21-16,0-3-7 15,-3 21-1-15,0-4 3 16,-3 20-9-16,3-8-2 0,0 27-2 16,0-11-5-16,-3 19 1 15,3-14 2-15,0 4 1 0,3-9-1 32,3-11-2-32,0-4-21 15,3-17-9-15,0-5-9 16,9-21-2-16,-3 0 12 15,9-24 5-15,-3 3 11 16,3-2 8-16,0 4 21 16,-4 3 10-16,-2 0 13 0,0 3 6 0,0 2-16 15,0 3-6-15,-3-2-12 16,6 2-5-16,3 0-6 16,0-5-2-16,-1 0 5 15,4-9 3-15,-3 4-23 16,0-11-10-16,0 5-1 15,-6 0 4-15,-3 3 14 0,-9 5 8 16,0 3 6-16,-18 16 3 16,3-1 5-16,-15 17 5 15,6-3 0-15,-2 15 1 16,5-4 0-16,-3 23 0 16,6-8-7-16,6 3-4 15,3-8-7 1,9 3 0-16,0-8 0 15,15-6 0-15,0-5-9 16,12-13-4-16,-6 0-22 16,8-18-8-16,-5 2-12 15,3-24-6-15,-3 6-9 16,0-14-4-16,-4 6 34 16,1-14 15-16,-3 11 41 0,-3 0 17 0,0 8 25 15,-6 8 14-15,0 2-16 16,-3 16-8-16,-3 1-22 15,-3 20-6-15,0-2-3 16,-3 16 1-16,0-6 1 16,-3 17 3-16,3-6-3 31,-3 0-2-31,3-5-9 0,0-3-5 16,0-6-2-16,3-7 1 15,0-2-3-15,9-14 0 16,-3 0-4-16,6-27-1 15,0 6-4-15,8-13 1 16,-2 4 5-16,6-12 2 16,-3 2-3-16,3-5-1 0,-3 8 3 15,-4 6 3-15,-2 2 3 16,-3 15 3-16,0 4 6 16,-6 18 2-16,0 0-5 15,-6 18-3-15,0-5-1 16,-6 22-1-16,0-6 2 15,0 2 3-15,0-2-4 0,3-5-1 0,0-5-4 16,6-6-3-16,0-3-3 16,12-18 1-16,-3 0-6 15,6-24-3-15,-3 3-1 16,3-16 1-16,-3 8 1 16,-1-16 3-16,-2 11 6 31,0-1 2-31,-3 6 2 0,-3 11 0 15,0 2 2-15,-3 16 1 16,0 0-1-16,-3 13 1 16,0-2-2-16,0 10 2 15,0-5 0-15,0 15 1 16,0-4-2-16,3 7 1 16,0-2-4-16,0-3-2 0,0-2-18 15,3-9-7-15,0-2-31 16,3-19-15-16,-3 1-36 15,3-19-44 1,0 2 56-16</inkml:trace>
  <inkml:trace contextRef="#ctx0" brushRef="#br0" timeOffset="41393.9876">3476 3813 296 0,'3'0'112'0,"-3"0"-60"0,6-3-52 0,-3 3 21 0,9-3-10 15,-3 1 1-15,6-4-7 16,-3 4-1-16,5-6-2 15,-2 3-2-15,3-6 3 0,0 0-2 16,0-4 2-16,-3 1-2 16,-3-7-1-16,-3 5-4 0,-3-2-2 15,0 2 3-15,-6 0 3 16,0 3-1-16,-6 13 0 16,0 0 5-16,-6 13 2 15,3-2 11-15,-3 18 4 16,0-6 2-16,-3 9 1 15,0-5-7-15,3 15-2 0,3-5-9 16,6 3-4-16,0-3-1 16,9-8-1-16,-3-5-7 15,9-11-3-15,0-2-23 16,9-19-9-16,-6 2-20 16,3-15-6-16,0 5 5 15,-1-13 4 1,-2 3 30-16,0-9 17 15,0 6 31-15,-3 0 15 0,0 3 16 16,-3 7 6-16,0 3-10 16,-3 16-5-16,0 11-15 15,-3 2-3-15,-3-2-5 16,0 12-2-16,0-4 0 16,0 15 3-16,0-5-5 0,-3 6 2 15,0-9-7-15,3 1-1 16,0-3-6-16,0-11-2 15,0-3-5-15,9-15-1 16,-3 0-24-16,6-16-8 16,-1 2 0-16,10-15 0 15,-3 2 13 1,3-10 5-16,-3 7 9 16,3-7 7-16,-4 5 5 15,-2 5 4-15,-3 6 29 16,-3 10 12-16,0 3-15 15,-6 20-4-15,0 1-15 16,-3 16-3-16,0-3-7 16,0 9-2-16,0-4 2 0,3 14 1 15,-3-6-4-15,6 6 1 0,3 13 0 16,0-27 0 0,0-2-29-16,9-11-10 0,-3 0-38 15,5-21-14-15,-2 1-40 16</inkml:trace>
  <inkml:trace contextRef="#ctx0" brushRef="#br0" timeOffset="41656.7282">4405 3368 324 0,'-15'8'123'0,"6"5"-66"0,-9 8-58 0,9-7 25 0,0-1-5 16,0-2 3-16,-3 23 5 15,3-5 4-15,-2 19-17 16,-1-9-1-16,-3 22-2 0,3-11-2 16,0 17 2-16,0-9-2 15,3 3 0-15,0-8-5 0,3-6-1 16,3-7-3-16,6-8-1 16,-3-6-8-16,9-15-2 15,0-3-14-15,3-16-6 0,0 0-35 16,-3-16-15-16,0 3-74 15</inkml:trace>
  <inkml:trace contextRef="#ctx0" brushRef="#br0" timeOffset="41841.0567">4033 3725 332 0,'-51'8'126'0,"51"-8"-68"0,-15 0-37 0,15 0 35 15,0 0-28-15,0 0-7 16,12 3-14-16,-3 0-3 15,15 2-2-15,-3-2 1 0,8-1 0 16,-5 1-1-16,18-3-2 16,-6 0-26-16,11 5-10 0,-5-2-75 15,6 5-30-15,-7-3 7 16</inkml:trace>
  <inkml:trace contextRef="#ctx0" brushRef="#br0" timeOffset="41956.689">4768 3895 364 0,'-12'18'134'0,"12"-18"-72"0,-18 8-72 16,18-8 20-16,-3 3-72 15,0-1-28-15,3 4-47 16,0-4-17-16</inkml:trace>
  <inkml:trace contextRef="#ctx0" brushRef="#br0" timeOffset="49002.8933">2241 4993 252 0,'-3'2'93'0,"3"-2"-50"0,3 6-33 0,0-6 25 15,3 0-21-15,-3 0-5 16,9 0-8-16,-3 0-2 0,8-6 1 16,-2 1 0-16,9-8 0 0,-3 2 0 15,3-13 2-15,-6 6-1 16,-1-9-1-16,-2 6 5 15,-6-3 1-15,3 6-5 16,-15 5 0-16,-3 2 3 16,-15 11 2-1,4 0 4-15,-10 24 1 0,3-6 3 16,-3 14 2-16,6-5-9 16,3 4-2-16,1-4-3 15,8 5-2-15,0-6-2 16,12 8 1-16,0-4-8 15,18-22-4-15,-4-3-24 16,16-5-11-16,-3 0-8 0,6-13-1 16,-7 2 15-16,4-10 9 15,-6 5 19-15,-3-5 10 16,-3 2 26-16,-4-2 13 16,-5 3 10-16,-9 4 8 15,0 4-14-15,-3 4-5 16,0 4-9-1,-6 2-2-15,0 0-3 16,-9 5-3-16,4 0-1 16,-1 11 3-16,3-2-7 15,0 7 1-15,0-3-8 16,3-2-1-16,3-3-2 16,3-2 1-16,0-1-4 15,6-4 0-15,0-1 1 0,3-8 0 0,0 1 0 16,3-11 2-16,-3-1-3 15,5-12 0-15,-2 2-4 16,-3-13-1-16,0 8 0 16,0 0 2-16,0 2 2 15,-3 9 1-15,0 2 1 16,-3 29 2-16,-3 0-1 0,0 27-1 16,0-8 1-16,-3 42-1 15,0-11 2-15,0 25 1 16,0-12-4-16,-3 14 1 15,3-15 4-15,-9 4 5 16,3-13-5-16,-3-8 0 16,-3-7 4-1,-5-12 5-15,5-4-9 16,-9-22-2-16,3-3-2 16,-9-12 2-16,7-1-1 15,-4-31 2-15,3 5-4 16,12-16 0-16,-3 8-1 15,18 0 0-15,0 5 0 16,15 0 0-16,-3 6 2 0,12-6 0 0,-4 3 0 16,1 10 2-16,-3 3-14 15,3 14-5-15,-3-1-37 16,3-8-16-16,2 4-78 16,1-7-41-1,0 1 95-15</inkml:trace>
  <inkml:trace contextRef="#ctx0" brushRef="#br0" timeOffset="50536.6836">3408 4710 188 0,'-6'-8'71'0,"6"8"-38"0,0-3 1 16,0 0 31-16,0 3-20 15,0 0-7-15,3 3-10 16,0 0-1-16,0 15-15 0,0-2 2 0,-3 24 0 0,0-6-7 16,0 22-2-16,0-9-5 15,-3 30-1-15,0-13 1 16,0 15 0-16,0-10 0 16,0 5 2-16,0-13-8 15,3-3-3-15,0-8-48 31,0-10-22-31,0-8-62 16</inkml:trace>
  <inkml:trace contextRef="#ctx0" brushRef="#br0" timeOffset="50736.351">3452 4829 324 0,'-6'-27'121'0,"6"27"-66"0,0-2-53 15,0-1 25-15,3 8-18 16,0-2-2-16,9-6-3 16,0 1 2-16,9 2-3 15,-3 0-4-15,9 0 0 0,-4 0-19 16,7 2-9-16,-6 1-80 0,0 2-73 16,-6 0 57-16</inkml:trace>
  <inkml:trace contextRef="#ctx0" brushRef="#br0" timeOffset="50936.9851">3411 5186 376 0,'-24'32'140'0,"24"-32"-76"0,-3 8-64 0,3-8 29 16,3 2-20-16,0 1-5 15,9-3-2-15,-3 0 0 16,17-5-1-16,-5 2-1 0,12-2 1 15,-3-1-23-15,5 1-8 16,-5 2-62-16,6 3-28 0,-9 0-12 16</inkml:trace>
  <inkml:trace contextRef="#ctx0" brushRef="#br0" timeOffset="51851.9502">3792 5355 332 0,'-12'13'126'0,"12"-13"-68"0,-6 3-57 16,6-3 27-16,0 3-15 16,0-3 0-16,-3 8-1 15,0 0 0-15,-3 7-6 0,3-1 0 0,0 7 1 16,0-3-6-16,0 9 0 15,0-3-1-15,6 2 2 16,-3-5-3-16,6 0 0 16,-3-2-12-16,6-16-7 15,0-1-20-15,6 1-10 16,-4 0-11-16,13-17-2 0,-6 4 5 16,6-9 4-16,-6 3 25 15,3-7 15-15,-3 1 11 16,-4-7 5-16,-2 3 44 15,-6 7 21-15,0 3-8 16,-6-5-2-16,0 3-19 31,-6 7-9-31,0 3-10 0,-3 13-2 0,0-2-4 16,3 10 2-16,1-2 1 16,-1 7-1-16,0-2 1 15,3 3 3-15,0-3-9 16,3 0-3-16,0-3-7 15,3-3 0-15,0 1 0 16,9-6 0-16,-4-2 0 0,4-6 2 16,0 3-6-16,3-10-1 15,-3-1-16-15,3-7-4 16,-3 2-7-16,0-19-3 16,0 6 15-16,-3-8 7 15,0 5 8-15,-4 11 5 16,1 3 3-1,-3 5 1-15,0 2-2 16,0 16-2-16,0 1 5 16,-3 9 4-16,0 1-1 15,0 19 1-15,0-6-3 16,0 32-1-16,0-11-3 16,-3 27 1-16,0-11 7 15,-6 16 3-15,1-13 5 0,-4 7 1 0,3-12-8 16,-3-6-2-16,3-8-7 15,-3-10-2-15,0-6-2 16,-6-18 0-16,3-3 0 16,-6-20 0-16,4 1 2 15,-4-15 0-15,3 3 0 16,3-12 0-16,3 7 2 0,3-6 3 16,0 5 4-16,9 0 2 15,0 3-3-15,9 0-3 16,-3 2-5-16,12 1 0 15,-3 2 0-15,9 2 2 16,-3 4-6-16,5-3-1 31,-5 5-36-31,3 0-15 0,-6 0-31 16,0-8-11-16,-3 0-31 16</inkml:trace>
  <inkml:trace contextRef="#ctx0" brushRef="#br0" timeOffset="52151.9523">4205 5305 340 0,'-9'-27'126'0,"9"27"-68"0,0 22-41 16,0-20 30-16,3 1-25 16,0 0-9-16,6 4-5 15,-3-1-1-15,6 2-3 31,-3-3 4-31,0 3 4 0,0 0 5 0,0 8 4 16,-3-3-2-16,-3 6 0 16,0-4-8-16,-6 7-2 15,3-4-5-15,-6 6-1 16,0-6 1-16,-3 6 0 16,0-5-2-16,-3-1-2 15,3-2-21-15,-9 0-11 0,3-3-31 16,-5-5-10-16,2 0-106 15</inkml:trace>
  <inkml:trace contextRef="#ctx0" brushRef="#br0" timeOffset="77684.2077">4836 5294 228 0,'-26'0'88'0,"26"0"-48"0,-9 3-7 0,9-3 31 15,0 0-20-15,0 0-7 16,3 0-9-16,0 0-3 16,8 0-14-16,-2 0 0 0,12 5 2 15,-3-2-3 1,3 0 2-16,-3-1-7 16,9 3-3-16,-4 1-1 15,10-4 1-15,-6 1-1 16,6 0-1-16,-7-1 3 15,4 1 0-15,-6 0-32 16,0-1-13-16,-3 1-45 16,-3-6-18-16,-4 1-32 0</inkml:trace>
  <inkml:trace contextRef="#ctx0" brushRef="#br0" timeOffset="77984.7954">5039 5022 292 0,'-9'0'110'0,"9"0"-60"0,-3 2-30 0,3-2 32 16,0 3-17-16,0 0-3 16,3 5-3-16,-3-3-1 15,0 6-15-15,0-1 1 0,0 17 0 16,0-6-3-16,-3 18-1 0,0-2-6 15,-3 8-1-15,3-5-1 16,0 2-2-16,0-7 3 0,0 7 0 16,0-7-1-16,0-1-2 15,3-5-37-15,0-2-17 16,0-6-59-16,3-11-23 16,0 1-6-16</inkml:trace>
  <inkml:trace contextRef="#ctx0" brushRef="#br0" timeOffset="79454.6763">5661 5101 200 0,'-3'-26'77'0,"3"26"-42"0,3-40-21 15,-3 32 22-15,3-10-7 16,0 2 0-16,3-11-1 15,-3 6 2 1,3-5-16-16,-3 2 10 0,0 5 5 16,0 3 2-16,0 11 4 15,0 0-10-15,-3 21-6 16,0-3-8-16,0 21-3 16,0-5-4-16,-3 22-3 15,0-6 0-15,-3 21-1 16,0-11 2-16,0 14 1 0,0-13-4 15,-3 15 1-15,3-13-5 16,0-5 1-16,0-8-36 16,3-8-13-16,3-5-48 15,3-8-19-15,0-6-11 16</inkml:trace>
  <inkml:trace contextRef="#ctx0" brushRef="#br0" timeOffset="79902.2833">5822 5453 300 0,'6'5'112'0,"-6"-5"-60"0,11 3-45 16,-8-3 26-16,6-3-15 31,-3 1-2-31,12-6-9 0,-3 0-3 16,6-5-2-16,-3 2-2 0,3-7 1 15,-4 2 3-15,1-8 2 16,0 3-5-16,-6-8-2 15,0 5-3-15,-6 0 3 0,0 3 2 16,-12 2 2-16,3 3-1 16,-15 3-2-16,3 3 1 15,-3 10 1-15,3 0 1 16,-2 23 1-16,2-4 2 16,0 21 1-16,3-6 8 15,3 16 2-15,0-7 3 0,3 12 2 16,3-7-6-16,3-3-1 31,0-6-7-31,6-2-3 0,0-5-2 16,12-8 0-16,-3-5-2 15,9-9-1-15,-4-2 3 16,7-16 0-16,-3 3-6 16,3-22 0-16,-6 6-21 15,0-8-9-15,-4 5-45 16,4-10-20-16,-3 5-58 15</inkml:trace>
  <inkml:trace contextRef="#ctx0" brushRef="#br0" timeOffset="80434.9908">6247 5080 304 0,'-21'-19'112'0,"21"19"-60"0,-12-37-36 15,12 30 27-15,0-12-17 16,0 3-4-16,0-18-11 15,0 5-5-15,3-6-3 16,0 6 0-16,6-3 0 0,0 3-1 0,6 3-2 16,-3 2 3-16,9 8 0 31,-3 3 1-31,6 10 2 0,-4 1-1 16,7 7 0-16,-6 0-6 15,0 24 1-15,-3-5 2 16,-6 16 1-16,0-6 1 15,-6 11 2-15,-3-5 6 16,-9 18 2-16,3-8-3 16,-9 1 1-16,3-9-5 0,-9-2-2 15,3-6-5-15,-6-10 0 16,3-6-16-16,-3-23-4 16,4 0-19-16,-1-16-5 15,3 2 16-15,3-7 9 16,0 4 9-16,3 1 7 0,0 3 8 31,6-1 7-31,0 3 11 16,6 3 8-16,-3 0-3 15,9 2-2-15,-3 3-8 0,9-2-1 16,0 2-8-16,3 0-1 16,-3 3-4-16,2-1-3 15,1 4 0-15,0-1 1 16,-3 0-3-16,-3 3 0 0,0 0-39 15,-3 0-15-15,-3 0-59 16,-3 3-25-16,-3 0 3 16</inkml:trace>
  <inkml:trace contextRef="#ctx0" brushRef="#br0" timeOffset="82254.1005">6976 5368 212 0,'-23'6'82'0,"23"-6"-44"0,-9-3-16 0,9 3 28 0,0-3-13 16,0 1-1-16,0-1-12 16,0 3-3-16,9 0-12 15,-3 0 6-15,11 0 2 0,1 0-7 16,33 0-1-16,-6 0 1 16,29 0 1-16,-8 0-5 0,32 0-4 15,-15 0-1-15,36-3 1 16,-18 3-1-16,21 0 2 15,-14 0-2-15,2 0-1 16,-18 0-2-16,-6 0-1 16,-14 0 4-16,-10 3 1 15,-8-3 0 1,-10 3-2-16,-5-3-17 16,-9 0-9-16,-3 0-19 15,-4 0-10-15,-5 0-89 16</inkml:trace>
  <inkml:trace contextRef="#ctx0" brushRef="#br0" timeOffset="83255.5216">8477 5162 200 0,'-15'3'77'0,"15"-3"-42"0,-6-6-6 16,6 4 30-16,-3 2-12 16,0 0-3-16,0 0-8 15,0 0 0-15,0 0-20 16,0 0 4-16,0 0 1 0,0 0-5 16,3 2-1-16,0 1-3 31,3 2 2-31,0-2-5 0,3 8-3 15,0-4-6-15,6 4 0 16,0-3 0-16,6 3 0 16,-4-3 0-16,4 2 0 15,-3-2 0-15,3 0 2 16,-3 0-1-16,3 0-1 16,-3 0-2-16,0-3 1 0,-1 0-1 15,-2 3 0-15,-3 0 4 16,-6 3 1-16,0-3 12 15,-9 5 5-15,0-2-2 16,-6 4 2-16,3-1-11 16,-8 2-3-16,-1-3-4 0,-9 3 1 31,6-3-2-31,-9 0 2 0,4-2-24 16,-1-1-8-16,3-2-35 15,0 0-13-15,3 0-108 16</inkml:trace>
  <inkml:trace contextRef="#ctx0" brushRef="#br0" timeOffset="87708.4721">9307 4858 148 0,'-15'-29'55'0,"15"29"-30"0,-3-29-10 0,3 23 20 15,0-4 1-15,0-1 0 16,0 1-6-16,0 2-4 15,0 2-14 1,0 1 8-16,3 8 6 0,0-1-5 16,0 22 0-16,0-3-8 0,-3 16-3 15,0-5-3-15,-3 26 0 16,3-10-4-16,-9 23 0 16,3-10 1-16,-6 11 2 15,3-9-3-15,-2 14 0 16,2-14-3-16,-3-2-3 0,3-11 4 15,-3-2 1-15,3-8-16 16,6-8-5-16,0-6-26 16,3-10-9-16,0 0-49 15</inkml:trace>
  <inkml:trace contextRef="#ctx0" brushRef="#br0" timeOffset="87955.4017">9230 5019 196 0,'6'-26'74'0,"-6"26"-40"0,12-8-20 0,-9 5 22 15,8 3-3-15,-2 0 3 16,9 3-11-16,-3-1-3 0,3 4-13 16,-3-1-1-16,6 0 2 0,-3-2-6 0,5 0 0 15,-5-1 0-15,9-2 0 16,-3 0-2-16,0 0 1 15,-3 0-20-15,-4 3-6 16,1 0-28-16,-3 4-12 16,-3-1-53-16</inkml:trace>
  <inkml:trace contextRef="#ctx0" brushRef="#br0" timeOffset="88171.1829">9307 5390 236 0,'-15'5'90'0,"15"-5"-48"0,-3 0-27 0,3 0 26 16,3 0-20-16,0 0-6 15,6 0-7-15,-3 0-1 16,9 0-4-16,-3 0-2 0,3-3 2 16,-3 1 0-16,3-1 1 15,-1 0 0-15,4 1 0 16,-3-1-24-16,3 0-12 0,-3 1-52 0,9-4-21 15,-3 1 6 1</inkml:trace>
  <inkml:trace contextRef="#ctx0" brushRef="#br0" timeOffset="88640.1218">9691 5011 288 0,'-18'-8'107'0,"18"8"-58"0,-9-18-46 16,9 12 23-16,3-1-11 0,0-1 0 16,3-19-9-16,0 6-4 15,6-13-1-15,-3 4 1 0,9-9 1 16,-3 7 1-16,0-8 0 15,0 6-5-15,2 0-1 16,-2 4-2-16,6 1 3 16,-3 6 0-16,9 7 3 0,-3 2-1 0,8 9-1 31,-5 2 1-31,3 11 1 16,-3-2 1-16,-7 15 3 15,-2-3 3-15,-6 22 2 16,0-6-1-16,-12 14-1 15,0-8-5-15,-9 13-3 16,0-8 0-16,-6 5-1 0,1-8 2 16,-4 1 1-16,0-6-1 15,0-6-2-15,3-4-8 16,-3-9-3-16,0-2-32 16,-5-16-14-16,2 0-21 15,-6-13-7-15,3 2-20 16</inkml:trace>
  <inkml:trace contextRef="#ctx0" brushRef="#br0" timeOffset="88824.7477">9694 4937 212 0,'15'-13'82'0,"-15"13"-44"0,18-11-18 0,-15 9 24 15,6-4-7-15,0 1 1 16,3 0-13-16,-3 0-6 16,2-3-10-1,-2 2-2-15,6-4 3 0,-3 2-6 16,3-3 0-16,0 3-2 0,0 0 1 15,0 0-7-15,3 0 1 16,-4 0-41-16,1 3-16 16,-3 3-77-1</inkml:trace>
  <inkml:trace contextRef="#ctx0" brushRef="#br0" timeOffset="90973.5697">9870 5400 136 0,'0'-8'52'0,"0"8"-28"0,0-10 0 15,0 7 24-15,0-2-4 16,0-1-1-16,0-2-11 0,0 3-3 15,-3 0-16-15,0 0 3 0,0 7 2 16,0 1-8-16,-3 5-3 16,3 0-2-16,-3 10-1 15,0-2-2-15,0 13-2 16,0-5-2-16,0 13 1 31,0-5 3-31,3 2 1 0,3-5-4 16,0 0-1-16,0-5-6 15,6-3 0-15,-3-2-29 0,6-8-11 16,0-1-8-16,6-13-1 16,-3 1 11-1,9-17 8-15,-4 3 15 0,4-10 9 16,-3 5 9-16,0-8 5 0,-3 5 29 16,-3-3 16-16,3 6-8 15,-9 0-1-15,0 3-6 16,-6 2-1-16,0 2-3 15,-6 7-1-15,0-1-8 16,-3 8-2-16,-3 0-1 16,0 8 4-1,3-3-4-15,0 5 2 16,0 1-7-16,3 2-3 16,0 0-3-16,3 3-3 15,3-2 1-15,3-1 1 16,0-3-3-16,6-4-2 15,0-1 4-15,3-5 1 16,0 0 0-16,6-5-2 0,-6-1 1 0,3-4 1 16,-4 2-3-16,4-8 0 15,-3 3 1-15,0-6 2 16,0 3-3-16,0 0 0 16,-3 3 1-16,0 0 2 15,-3 0-3-15,0 5 0 16,-3 0 3-16,0 8 1 0,0 0-1 15,0 16-2-15,0-3 1 16,0 27-1-16,0-6-3 16,0 22 0-16,-3-11 2 15,0 21 2-15,0-11 0 16,-6 17 2-16,3-9 4 31,-6 3 6-31,0-10-5 0,-3-3 0 16,0-8-4-16,-6-8-3 15,3-5 0-15,-6-16-1 16,3-3-3-16,-8-18 2 16,2-1-1-16,0-18 0 15,3 6 2-15,0-11 0 16,4 2 0-16,5-2 2 0,0 5-3 0,6 1-2 16,0 1 2-16,6 4 0 15,0 2-2-15,12 3 2 16,0 0 1-16,11 2 2 15,-2 3 1-15,6 0 1 16,-3 3-20-16,3 0-7 31,-6-1-19-31,-1 1-9 0,-2 2-32 16,-3-5-14-16,-3 3-2 16</inkml:trace>
  <inkml:trace contextRef="#ctx0" brushRef="#br0" timeOffset="91289.7402">10266 5334 252 0,'0'0'93'0,"0"0"-50"0,6 0-26 0,-3 0 27 15,2 0-14-15,-2 0-5 16,6 3-6-16,-3-1-2 0,9 1-9 0,-3 0 6 0,3 2 5 15,-3 0-6-15,0 8 0 16,-3-2 2-16,-3 8 0 16,0-4-2-16,-9 7 2 15,0-4-8-15,-6 6-4 16,3-3-2-16,-6 6 1 31,3-6-8-31,-6 0-1 0,3-3-23 16,-3-2-10-16,3-3-26 15,-5-5-10-15,2 0-68 16</inkml:trace>
  <inkml:trace contextRef="#ctx0" brushRef="#br0" timeOffset="208024.6861">3402 8186 168 0,'-15'35'66'0,"15"-35"-36"0,-6 15-2 0,6-15 25 16,-3 8-10-16,3 0 0 0,0 6-2 15,0-4-1-15,0 1-22 16,0-1 3-16,0 1 0 0,0-3-3 16,3 0 0-16,0-3-2 31,3-2 3-31,0-1-7 0,3-10 1 15,0 3-6-15,2-11 1 16,-2 0-5-16,9-23-2 16,-3 7 0-16,6-24-1 15,-3 9 0-15,6-19 2 16,-7 10-3-16,1-13 0 16,-3 11 3-16,0-5 1 0,-6 10-4 15,-3-6 1-15,0 14 0 16,-3 0 2-16,0 6-1 15,-3 4 2-15,0 6-4 16,0 3-2-16,0 5 2 0,0 5 2 16,0 0 0-16,0 11-1 31,0 2 1-31,0 16-1 16,0-2-3-16,0 23 0 0,0-5 4 15,0 22 1-15,0-9-3 16,0 24 1-16,0-8 0 15,0 16 2-15,0-10-3 16,3 5 0-16,0-11 1 16,3 0 0-16,0-10 0 0,3-6 2 15,0-5-3-15,6-8 0 16,-4-2 1-16,1-12 2 16,-3-1 3-16,3-20 4 15,0 4-2-15,3-30-2 16,-3 3-2-16,6-27 0 15,-3 9-2 1,2-25-1-16,-2 11 1 16,3-10-1-16,0 10 2 15,-3-2 1-15,-3 7-1 16,-3 8 1-16,0 6-4 0,-3 2 0 16,0 6-12-16,0 5-7 15,-3 5-14-15,0 6-3 16,-1 2-30-16,4 10-9 15,0 1-79 1</inkml:trace>
  <inkml:trace contextRef="#ctx0" brushRef="#br0" timeOffset="208609.1648">4059 8102 208 0,'-8'-22'79'0,"8"22"-42"0,-3-31-17 0,3 25 27 15,0-7-21 1,0 3-4-16,-3-4 4 16,0 4 3-16,-3-1-15 15,3 3-1-15,-6 6 0 0,3-1-3 16,-6 8 2-16,3 0-5 15,-6 14-2-15,3-3 4 0,0 8 4 16,0-3-3 0,0 3 0-16,4-3-4 0,2-3 1 15,0-2-4-15,6 0 0 16,0-3-1-16,9-7-2 0,-4-1-2 16,10-10 1-16,-3-1 1 15,6-17 2-15,-3 1-1 16,6-9-1-16,-3 4 1 15,0-5-1 1,-4 6 2-16,1-1 3 16,-3 6-2-16,-6 5-2 15,0 3 0-15,-3 11-1 16,0-1-3-16,0 14 2 16,0-4-1-16,-3 17-2 15,0-5 5-15,0 10 3 16,0-5-3-16,3 0-3 0,0-3-2 15,3 0 0-15,0-3 3 16,0-2 2-16,0-3 0 16,0-5 2-16,0-2-9 15,3-9-1-15,-3 0-51 0,3-12-24 16,-1 1-73 0</inkml:trace>
  <inkml:trace contextRef="#ctx0" brushRef="#br0" timeOffset="210357.1506">4515 7877 220 0,'-9'0'85'0,"9"0"-46"0,-12 8-30 0,12-8 22 16,-6 5 1-16,3 0 3 15,-9 8-13-15,3-2-5 16,-3 13-10-16,0-6 2 0,1 11 1 16,-1-2-3-16,3-1-2 31,0-2-5-31,6 0-2 0,0-6 1 16,6 4 2-16,0-6 0 15,9-1-1-15,-3-1-21 16,6-4-9-16,-4-2-16 15,10-8-4-15,-3 0 0 16,0-10 1-16,0 2 10 16,0-14 6-16,-3 4 19 0,-1-9 8 15,-2 4 5-15,-3 2 1 16,-3 2 30-16,0 3 15 16,-3 3-9-16,-3 0-4 0,0 2-3 15,-3 3-1 1,0 0-2-16,-3 8 1 0,3 0-6 15,-6 8-3 1,3-3-2-16,0 9 0 16,1-4-6-16,2 6-4 15,0-3-3-15,3 1-3 16,0-1-2-16,3-3 1 16,0-2 1-16,2-5 0 15,-2 0 2-15,3-9 1 16,0 4-4-16,3-9 1 0,0 1 0 15,0-9 2-15,0 3-1 16,0-5-1-16,-3 5 3 16,0 0 0-16,0 0-4 15,-3 6-1-15,0-1 1 16,0 9 2-16,-3 2-2 0,0 13-2 16,0-3 2-16,-3 27 2 15,3-5 0-15,-3 18 2 16,0-7-2-16,-3 18-1 15,0-11 1-15,-3 16-1 16,3-8 17-16,-3 3 9 0,0-8-11 16,0-5-3-16,0-9-6 31,0-4-1-31,0-6-6 0,-2-16 1 16,2-2 0-16,-6-19 0 15,3 0 0-15,-9-21 0 16,3 5 0-16,0-3 0 15,3 4-3-15,6-1 2 16,1 3-1-16,8-1 0 16,0 4-7-16,11-3-2 0,-2 5-10 15,6-3-1-15,0 3-27 16,3 1-10-16,-3 1-77 16</inkml:trace>
  <inkml:trace contextRef="#ctx0" brushRef="#br0" timeOffset="210678.8509">4884 7882 252 0,'9'-5'93'0,"-9"5"-50"0,15 2-35 16,-12-2 21-16,6 3-6 0,-3 0-2 15,3 5 6-15,-3-1 3 16,-1 9-16-16,1-2 1 0,-3 7 1 16,0-3 1-16,-3 11 1 15,0-5-7-15,-6 5-2 16,3-5-5-16,-8 3-1 16,2-6-1-16,-9 3-2 0,3-3 1 15,-9 0-1-15,3-5-11 16,-6-3-5-16,4-2-36 15,-1-4-16-15,3-1-84 16</inkml:trace>
  <inkml:trace contextRef="#ctx0" brushRef="#br0" timeOffset="211194.9">5220 7982 296 0,'-3'6'112'0,"3"-6"-60"0,9 2-34 0,-6-2 28 15,9 3-18-15,-3 0-5 0,9-1-6 16,-3 1 2-16,3 0-11 16,-3-1-4-16,5-2-3 0,-2 0-1 0,3 0 2 15,-3 0-1-15,3-2 2 16,-3 2-33-16,2-6-14 15,-2 1-14-15,0-3-2 16,-3 0-18-16,-3-5-8 16,-3 2-11 15</inkml:trace>
  <inkml:trace contextRef="#ctx0" brushRef="#br0" timeOffset="211395.5002">5461 7776 304 0,'-9'0'112'0,"9"0"-60"0,-5 3-41 15,5-3 28-15,0 5-10 16,0 0-2-16,-3 11-9 0,0-3-3 16,0 14-9-16,0-3 0 0,0 13 4 15,0-5-6-15,0 10-2 16,0-5 1-16,0 3 0 16,0-6-4-16,0 0-1 0,0-5-35 15,0 1-15-15,0-7-112 16</inkml:trace>
  <inkml:trace contextRef="#ctx0" brushRef="#br0" timeOffset="211919.5531">5947 7551 216 0,'-9'-13'82'0,"9"13"-44"0,9-8-11 15,-6 5 29-15,0 1-5 16,0-1 0-16,-3 6-15 15,0-1-5-15,0 9-18 16,0 0-1-16,-3 18-1 0,0-6-6 16,-3 20-1-1,0-9-2-15,-3 24 1 16,3-10-2-16,-3 13 2 16,3-8-2-16,0 2 2 15,0-7-13-15,3 2-3 16,0-7-34-16,3-4-14 15,0-7-50-15,15-8-22 16,-3-3 24-16</inkml:trace>
  <inkml:trace contextRef="#ctx0" brushRef="#br0" timeOffset="212335.2746">6206 8091 324 0,'3'-5'121'0,"-3"5"-66"0,5-8-53 0,-2 5 23 0,3-5-15 16,-3 3-1-16,3-11-5 16,0 3-3-16,3-3 0 15,-3 0-1-15,3-5 2 0,0 2-3 16,-3-2 0-16,0 3 1 16,-3-1 0-16,0 3 2 15,-6 3 3-15,0 2-2 0,-6 3 0 16,3 3-3-16,-3 10-3 15,0 1-1-15,0 15 3 16,0-3 0-16,-3 17 3 16,4-3 14-16,-1 5 7 15,0-6 0-15,6 4 0 16,3-6-10-16,0 0-5 0,0-5-5 0,6-3-3 16,0-2 1-16,5-9 1 15,-2-2-1-15,6-8 2 16,0 0-2-16,9-8-1 15,-6 3-10-15,6-14-4 16,-3 3-26-16,2-7-12 31,-2 1-34-31,0-7-16 0,-3 3-27 16</inkml:trace>
  <inkml:trace contextRef="#ctx0" brushRef="#br0" timeOffset="212784.5493">6456 7654 332 0,'-24'-5'123'0,"24"5"-66"0,-12-21-49 0,12 16 27 16,0-6-25-16,0 3-6 16,6-10-7-16,0 2 2 15,6-8 0-15,-3 5 3 0,8-4 1 16,-2 1-4-16,3-4 1 16,-3 2-2-16,0 3 0 15,-3 2 2-15,3 6 2 0,-3 3-1 16,3 10-1-16,-4 0 1 15,-2 10 1-15,0 1-1 16,-3 15-1-16,-3-2 1 16,-3 18-1-16,0-5 0 15,-3 8 2-15,0-5-1 16,0 2 2-16,0-7-4 0,-3 2 0 16,0-8-12-16,-2-5-5 15,2-3-47-15,-3-10-21 16,0-1-45-1</inkml:trace>
  <inkml:trace contextRef="#ctx0" brushRef="#br0" timeOffset="212951.5756">6488 7623 312 0,'3'-6'115'0,"-3"6"-62"0,12-13-20 0,-9 10 36 16,3 1-30-16,0-1-8 15,3-2-18-15,0 2-6 16,0 1-4-16,0-1-3 0,0 0 3 15,0 1-9-15,3-1-1 16,-3 0-40-16,2 3-17 0,-2 0-55 16,0 3-22-16,0 0 23 15</inkml:trace>
  <inkml:trace contextRef="#ctx0" brushRef="#br0" timeOffset="215351.1886">6965 7980 220 0,'-18'0'82'0,"15"8"-44"0,0-11-44 16,3 3 14-16,6-3-7 16,3 9 2-16,3-6 2 15,5-6 4-15,7 1-4 16,18 0 10-16,9 0 5 0,8-3-8 0,1 0-4 15,5-3-5-15,15 1-3 16,7-1 7-16,-1 0 5 16,0 1-6-16,16-3-1 15,5 2 8-15,-9 0 3 16,-6 1-3-16,15 2 0 16,-5 0-8-16,-10 3-3 0,-9-1-1 15,4 1 1-15,-4 2-1 16,-6 1 2-16,-8 2-2 15,-7 2-1-15,-11-2 1 0,-9 0 1 16,-10 0 1-16,-2 0 1 16,-9 0-5-16,-6 0 1 31,-3 0-42-31,-3 0-17 0,-9 0-76 31</inkml:trace>
  <inkml:trace contextRef="#ctx0" brushRef="#br0" timeOffset="216051.6638">8688 7676 192 0,'0'2'71'0,"-3"1"-38"0,0 2-21 0,3-5 21 16,0 0 3-16,0 3 3 15,0-1-10-15,0 1-3 16,0 2-15-16,0-2-2 0,0 5 1 16,3-3-4-16,3 3-1 31,3-3-5-31,6 3-2 0,6-2 1 16,5-4 2-16,4 1 2 15,3-3 1-15,3-3-2 16,-4 1-2-16,1-1 3 15,-6 3 2-15,-3 0 9 0,-6 0 3 16,-6 3 9-16,-7 2 6 16,1-2-8-16,-9 10-2 15,0-3-9-15,-17 12-3 16,2-4-5-16,-18 6-4 0,3-3 0 16,-5 8 1-16,5-2-3 15,0 4-2-15,6-4-31 16,1-1-13-16,-7 3-42 15,15-13-16 1,3-2-38 0</inkml:trace>
  <inkml:trace contextRef="#ctx0" brushRef="#br0" timeOffset="218043.8639">9137 8027 156 0,'-14'40'57'0,"14"-40"-30"0,3 16 4 0,-3-13 26 15,6 5-13-15,-3-3-2 16,5 5-12-16,-2-2-2 0,6 0-15 16,-3 0 5-16,6-5 5 0,-3 0-8 15,6-11-1-15,0 0-2 16,3-16 0 0,-4 3-4-16,4-16-3 0,-3 5 0 15,6-32 1-15,-6 9-3 16,6-9 0-16,-7 9-3 0,4-17-1 15,6-36 1-15,-6 10 2 16,-6 19-1-16,-6 12-1 16,-3 12 1-16,-3 10 1 15,-3 11-1-15,0 10 2 16,-3 8 2-16,0 11 4 31,0 5-4-31,0 18-1 0,-3 16-7 16,3-2 0-16,0-5 1 15,0 26 1-15,0-8 1 16,-3 23 2-16,0-9-1 0,3 12 2 16,0-10-4-1,0 13 0-15,0-16 1 0,3-2 0 16,0-9 0-16,6-7 2 0,0-6 3 16,6-12 2-16,-3-4-1 15,9-18 1-15,0 0-2 16,5-24 0-1,-2 3-3-15,9-29-2 0,-6 8 1 16,6-22 1-16,-7 11-1 16,1-21 2-1,9-32-2-15,-6 14-1 16,-6 18-2-16,-7 13 1 16,-2 10 3-16,-3 9 1 15,-3 8-23-15,0 7-9 16,-3 9-28-16,0 10-11 15,-3 8-28-15,3 18-12 16,3 11-4-16</inkml:trace>
  <inkml:trace contextRef="#ctx0" brushRef="#br0" timeOffset="218660.7841">9852 7922 212 0,'-9'-11'82'0,"9"11"-44"0,0-29-27 16,0 24 21-16,0-3-17 15,0 0-3-15,0-5 3 0,0-1 4 16,0 1-9-16,0 3 8 0,-3 2 4 15,0 0-5-15,-3 13 1 16,3 0-7-16,-9 8-1 16,3 1-2-16,-3 7 0 15,0-3 2-15,0 11 4 16,1-5-4-16,2 8 0 0,0-6-6 16,6 1-1-16,0-6-3 15,9-5-1-15,0-3 1 0,3-10 2 16,0 0-1-16,2-19 2 15,1 2-2-15,6-15-1 16,-3 5 1 0,6-10-1-1,-3 5 0-15,3-3 2 0,-4 6-1 16,-2 2 2-16,-3 3-4 16,-6 8 0-16,0 2 1 15,-6 14 2-15,0-3-1 16,-3 10-1-16,0 1-2 15,0 7 1-15,0-2-1 16,0 3 0-16,0-3 2 0,3 2 2 16,0-2-3-16,3-5 0 15,0-3 3-15,6-1 3 16,0-1-4-16,3-4-3 16,0 1-2-16,3-6 3 15,0 1-22-15,-3-6-9 16,-3 0-31-1,2-3-10-15,-2 1-62 16</inkml:trace>
  <inkml:trace contextRef="#ctx0" brushRef="#br0" timeOffset="219961.021">10141 7353 236 0,'-18'0'88'0,"18"0"-48"0,-15-24-27 15,15 19 24-15,-3 2-17 16,0 0-3-16,0-7-9 16,3 2 0-16,3-11-5 15,-3 3 0-15,6-7 3 0,0 1-3 0,3-7 0 16,0 6-3-16,6-7-1 15,-4 7 1-15,4-4 0 16,0 1 0-16,6 5 0 16,6-1 0-16,-6 14 0 15,-3 3 0-15,2 8 2 16,-2-1-1-16,-3 17 2 0,-3-3 0 16,-12 18 1-16,0-7-2 15,-3 10 1-15,0-5-2 16,-6 2-1-16,0-5 3 0,-3 3 2 15,3-6-4-15,-3-2-3 16,4-3-21-16,-7-8-10 31,3 1-49-31,-3-14-22 0,3 0 3 16</inkml:trace>
  <inkml:trace contextRef="#ctx0" brushRef="#br0" timeOffset="220130.158">10123 7268 220 0,'3'-3'85'0,"-3"3"-46"0,6-37-19 15,-3 29 24-15,3 8-16 16,0 0-3-16,5 0-13 0,-2 0-3 16,3 0-5-16,-3 0-3 0,6-2 0 15,-3-1 1-15,6 1 1 16,-3-1-6-16,9-2-2 16,-4 2-56-16,1 3-23 15,-3 0-33 1</inkml:trace>
  <inkml:trace contextRef="#ctx0" brushRef="#br0" timeOffset="221093.1639">10319 7758 216 0,'-12'-8'82'0,"12"8"-44"0,-12-11-14 0,12 8 27 0,-6-2-15 16,0 2-6-16,1 1-6 16,-1 2-1-16,0 2-13 0,0 1 1 0,0 10 0 15,0-2-2 1,0 7 2-16,0-2-8 0,3 8-2 15,0-3-3-15,0 6-2 16,0-3 3-16,6 2 2 0,-3-2-2 16,9-3 0-1,-3-2-15-15,9-6-6 0,-3-3-7 16,11-7-2 0,-5 0 1-16,6-9 4 0,-3 1 3 15,3-3 4-15,-6 0 9 16,-1-5 3-1,-2 2 5-15,-6-2 3 16,0 3 13-16,-9-6 8 16,0 2 6-16,-9 1 3 15,0 3-1-15,-6 2-1 16,4 0-8-16,-1 5-2 16,0 0-9-16,0 9-2 15,0-1-2-15,3 6 1 0,0-3-4 16,3 2 0-16,0 1-1 15,3-3-2-15,3 0-2 0,3-3 1 16,0 0 1-16,6-2 0 16,-3 0 0-16,9-9 2 15,0 1-1-15,6-8-1 16,-4 2 1-16,7-10 1 0,-6 2-1 16,3-2 2-16,-3 3-4 15,0-3 0-15,-3 2-1 16,-1 3 0-16,-2 3 4 15,-3 8 1-15,0-1-4 16,-9 22 1-16,0-3 0 31,-3 19 0-31,0-5 0 0,-9 28 0 16,3-7 0-16,-5 15 2 16,-1-10-1-16,-6 8-1 15,3-11 1-15,-3 9 1 16,3-12-3-16,0-2-2 15,4-2 4-15,-1-14 3 16,3-6-6-16,0-17-3 0,0-1-24 16,0-21-11-16,3 0-26 15,0-13-10-15,3 3-51 16</inkml:trace>
  <inkml:trace contextRef="#ctx0" brushRef="#br0" timeOffset="221379.4853">10563 7572 204 0,'33'-15'77'0,"-33"15"-42"0,15 29-17 15,-12-27 25-15,3 1-13 16,0 0-3-16,3 12 7 16,-3-1 2-16,3 12-18 15,-3-5-4-15,-3 8-2 0,-1 0-3 0,-2 6 2 16,0-6-4-16,-2 8 1 15,-1-5-5-15,-3 5-2 16,3-5 2-16,-6-1 0 16,0-2-4-16,-9-5 1 15,3-3-9-15,-9-7-4 16,3-1-22 0,-2-8-10-16,2 0-20 15,-6-7-8-15,6-1-42 16</inkml:trace>
  <inkml:trace contextRef="#ctx0" brushRef="#br0" timeOffset="235053.3227">11772 4707 288 0,'0'0'110'0,"3"5"-60"0,-3 6-39 16,3-3 28-16,-3 10-14 15,-3 11-3-15,-3 8-3 0,0 6-3 16,-6 7-8-16,-6 11-5 0,0 8-2 16,-3-1-1-16,3-7 2 15,-2-2-1-15,11-7-1 16,0-7-2-16,6-8 1 15,3-7-50-15,3-9-23 16,6-11-75 0</inkml:trace>
  <inkml:trace contextRef="#ctx0" brushRef="#br0" timeOffset="235238.1964">11831 4964 276 0,'-3'-30'104'0,"3"20"-56"0,3-3-25 0,-3 7 29 15,3-2-27-15,0 1-11 0,6 4-9 16,3 0-5-16,0 1 1 16,3 2-1-16,3 2 2 0,6 4-12 15,-4 4-6-15,-2 1-71 16,-6 7-32-16,-3 6-1 16</inkml:trace>
  <inkml:trace contextRef="#ctx0" brushRef="#br0" timeOffset="235422.1504">11775 5276 272 0,'-42'13'104'0,"33"-8"-56"0,0-2-32 0,9-3 29 16,3 0-26-16,3 3-10 16,6-1-6-16,3 1-1 0,3-3-1 15,-3 3-1-15,3-1 1 0,-1-2-17 16,1 3-4-16,0 2-65 0,-3 8-27 15,-6 1 3 1</inkml:trace>
  <inkml:trace contextRef="#ctx0" brushRef="#br0" timeOffset="235600.7091">11727 5567 280 0,'-42'21'104'0,"33"-18"-56"0,-2 2-41 16,8-5 21-1,12 3-18-15,2-3-5 16,4 0-1-16,3-6-3 15,3 1-3-15,0-6 1 0,0-2 1 32,0 0 2-32,2-3-17 0,4 0-6 15,3-2-41-15,6-3-17 16,-1-1-28 0</inkml:trace>
  <inkml:trace contextRef="#ctx0" brushRef="#br0" timeOffset="236101.7975">12126 5313 116 0,'-21'13'46'0,"15"-5"-24"0,0 5-28 0,3-7 6 16,0 4-1-16,-3 6 2 31,0 5 0-31,0 0-1 15,-3 0 38-15,1 3 19 0,-7 3 4 16,0-3 3-16,0-3-9 16,3-5-4-16,3-6-9 15,3-10-23-15,6-8-7 16,6-8-1-16,6-13-3 16,6-2 1-16,3-9-5 0,2-8-3 15,4-5 0-15,-3-5 1 16,6 0-1-16,-6 0-1 15,-1-1 1-15,1 1-1 16,-3 5 0-16,0 8 0 16,-3 11-3-16,0 8 2 15,0 12 1-15,-7 12 2 0,1 15-1 16,-3 5-1-16,-3 17 1 0,0 15 1 16,-6 19-1-16,0 5 2 15,-6 5-2-15,0 1-1 16,0-4 3-16,-3-2 0 15,0-7-1-15,3-9-2 32,1-11 1-32,-1-9-1 0,0-9-14 15,3-8-3-15,-3-5-44 16,0-30-128 0</inkml:trace>
  <inkml:trace contextRef="#ctx0" brushRef="#br0" timeOffset="236270.1461">12168 5355 360 0,'-6'-18'134'0,"0"4"-72"0,12-1-50 0,-3 4 30 16,3 0-26-16,0 1-6 15,5 2-9-15,1 0-2 16,0 3 1-16,3 2 2 0,0 6 3 16,3 2-20-16,0 3-7 15,-3 2-71 1,-3 14-31-16,-7 3-16 15</inkml:trace>
  <inkml:trace contextRef="#ctx0" brushRef="#br0" timeOffset="236844.3096">11438 7149 300 0,'-6'5'112'0,"6"-5"-60"0,-3 56-47 0,3-48 24 31,0 21-20-31,0-3-5 0,0 17-1 15,0-9 0-15,-3 30-1 16,0-11-2-16,1 10 3 0,-1-10-4 16,0 3 0-16,0-9-37 15,3-5-16-15,0-7-79 16</inkml:trace>
  <inkml:trace contextRef="#ctx0" brushRef="#br0" timeOffset="237028.7716">11477 7231 328 0,'-15'-13'123'0,"15"13"-66"0,0 0-62 0,0 0 20 15,6 0-9 1,0 0-1-16,9 2-3 0,0 1-2 16,15 0 1-16,-7-1-12 0,10 4-5 15,-6-1-94 1,-3 3-74-16,-3 0 62 15</inkml:trace>
  <inkml:trace contextRef="#ctx0" brushRef="#br0" timeOffset="237175.7128">11513 7456 296 0,'-24'13'112'0,"24"-13"-60"0,-3 8-50 16,3-8 23-16,3 3-17 15,0-1-4-15,9 1-3 16,-3 0 1-16,15-1-1 15,-4 1-18-15,4 0-9 16,-3-3-107 0</inkml:trace>
  <inkml:trace contextRef="#ctx0" brushRef="#br0" timeOffset="237375.9666">11465 7821 292 0,'-30'21'110'0,"30"-21"-60"0,-6 19-47 0,6-17 23 15,0 1-17-15,0 0-5 16,6-1-2-16,0 1-2 16,9-6 0-16,-3 1 0 0,15-4 2 15,-3 1-19-15,8 0-6 16,-5 0-61-16,3 2-27 16,-6 0 8-16</inkml:trace>
  <inkml:trace contextRef="#ctx0" brushRef="#br0" timeOffset="237807.3129">11676 8057 364 0,'-47'26'134'0,"47"-26"-72"0,-24 29-48 0,21-26 33 15,0-3-26-15,0 0-6 16,12-13-10-16,-3 2-4 15,9-8 0-15,0 4-1 0,9-15 0 16,-7 4 0-16,7-14 0 16,-3 6 2-16,0-19 1 0,-3 8-4 15,6-11 1-15,-4 9-2 0,13-11 0 16,-6 10 2-16,6-8 2 16,-7 9-1-16,1 4-1 15,-3 6 1-15,-3 8 1 16,-3 3-3-16,-3 13 0 31,0 2 1-31,-7 16 2 0,1-2-1 16,-6 21 2-16,0-6-2 15,-3 27-1-15,0-8 1 16,-6 16-1-16,0-8 0 16,-2 11 0-16,-1-9 0 15,0 4 0-15,3-12 0 16,0-2 2-16,0-5-30 0,6-5-13 15,0-4-39-15,0-12-17 16,0 0-47 0</inkml:trace>
  <inkml:trace contextRef="#ctx0" brushRef="#br0" timeOffset="238006.9481">11840 7726 376 0,'-9'-5'143'0,"9"5"-78"0,0-11-54 0,0 6 32 16,3 2-25-16,-3 0-7 15,6-2-5-15,0 0 0 16,9 2-3-16,-3 1-4 0,9-1 0 16,-3 0 3-16,5 1 3 31,-2-1-7-31,3-2-3 16,-6 2-48-16,0-2-20 0,-3-1-100 15</inkml:trace>
  <inkml:trace contextRef="#ctx0" brushRef="#br0" timeOffset="239167.9107">12665 5054 296 0,'-12'0'112'0,"12"0"-60"0,0 2-72 0,0-2 15 15,3 0-110-15,0 0-43 0,6 3 71 16,0-1 36-16</inkml:trace>
  <inkml:trace contextRef="#ctx0" brushRef="#br0" timeOffset="239284.2622">12721 5286 296 0,'-32'16'112'0,"32"-16"-60"0,-9 6-63 0,9-6 18 16,0 0-69-1,0 0-25-15,9 2-21 16,-4 1-7-16</inkml:trace>
  <inkml:trace contextRef="#ctx0" brushRef="#br0" timeOffset="239700.6263">12346 7512 152 0,'-15'5'57'0,"15"-5"-30"0,9 5-95 0,-6-5-21 15</inkml:trace>
  <inkml:trace contextRef="#ctx0" brushRef="#br0" timeOffset="239837.9745">12379 7821 400 0,'-69'21'151'0,"69"-21"-82"0,-8 6-91 0,8-6 17 15,6-3-69-15,-1 0-24 16,22-10-45-16,-3 2-16 16</inkml:trace>
  <inkml:trace contextRef="#ctx0" brushRef="#br0" timeOffset="240586.1952">13150 5400 324 0,'-39'-16'123'0,"39"16"-66"0,-15-34-64 15,15 29 21-15,-3-14-9 16,0 3 2-16,9-21-4 16,0 5-2-16,21-13 0 15,-3 6-1-15,21-6 0 0,17-11 0 16,-2 19 0-1,-4 24 0-15,-14 10 0 16,-9 1 2-16,2 20 1 16,4 27 5-16,-21-3 3 15,-3-7 2-15,-18 15 3 16,0-8 4-16,-12 9 4 0,3-9-8 16,-12 8-2-16,3-7-8 15,-14-4-2-15,2-4-2 0,-9-11 1 16,6-3-18-16,-2-19-6 15,5 1-30-15,9-19-10 16,3 3 10-16,18-14 7 16,0 4 24-16,24-6 11 15,-3 5 11-15,6-5 4 16,6-8 46-16,-7 10 22 0,-5 9-4 16,-3 10 3-1,0 2-33-15,-3 4-22 16,12-1-10-16,-6 0-4 15,14-2 0-15,22-5-13 16,-3 4-7-16,-7 1-64 0,-20 8-30 31,-3-1-67-15</inkml:trace>
  <inkml:trace contextRef="#ctx0" brushRef="#br0" timeOffset="250229.5501">13019 7684 260 0,'-21'-11'96'0,"21"11"-52"0,-12-13-21 0,12 10 31 16,-3-8-26-16,0 4-10 15,0-15-3-15,0 6 0 0,3-13-8 16,0 3-2-16,6-16 1 0,-3 5-3 0,6-16 0 16,0 8-3-16,9-8-1 15,-3 8-1-15,21-3 0 16,-4 8 2-16,16 6 2 16,-3 5-8-16,-1 18-1 15,-8 1 8-15,6 28 6 31,-7-2-1-31,-5 27-1 0,-3-9 6 16,-9 16 5-16,-3-7-2 16,-9 20 0-16,-3-7-2 15,-6 4 2-15,0-7-7 16,-15 3-2-16,3-8-3 16,-15-3 1-16,3-6-4 15,-11-7 0-15,5-6-19 0,-3-12-7 16,6-4-10-16,-11-10-3 15,8 0-20-15,6-10-7 16,3 2 9-16,6-8 5 16,4 3 28-16,2-6 15 15,3 3 11-15,3-2 5 0,3 4 28 32,6 1 15-32,0 3 8 0,3-6 3 15,0 3-16-15,9-1-4 16,-4 1-17-16,13 0-6 15,-3 0-10-15,9-3-3 16,-3 3 0-16,8-3 0 16,-8 2-24-16,3 1-9 15,-6 0-30-15,-3 0-10 0,-4 2-54 16,-8-13-44 0,0 6 71-16</inkml:trace>
  <inkml:trace contextRef="#ctx0" brushRef="#br0" timeOffset="250388.4708">13296 7305 304 0,'-12'45'112'0,"12"-45"-60"0,-9 16-36 16,9-13 29-16,-3 10-17 0,3-3-6 16,-3 14-9-16,0-3-3 15,3 11-6-15,0-5-3 0,0 10 0 16,0-6-8-16,6 6-3 16,-3-5-52-16,6 8-21 15,0-8-62-15</inkml:trace>
  <inkml:trace contextRef="#ctx0" brushRef="#br0" timeOffset="251023.0229">13677 7779 260 0,'-9'0'96'0,"9"0"-52"0,6 0-23 16,-3 0 28-16,-3 2-22 16,0 1-5-16,3 13-2 0,-3-3-1 15,3 22-10-15,0-6 6 0,0 18 2 16,0-4-1-16,0 4 3 16,0-4 5-16,3 2 2 15,-3-6-11-15,5-2-6 16,-2-5-6-16,6-6 0 15,0-4 2-15,3-14 2 0,0 0 1 16,3-22 0-16,-3 4-2 0,6-33-1 16,-4 9-6-16,13-16 1 15,-6 7-5-15,6-10 1 16,-6 8-18-16,-1-2-6 16,-2 7-20-16,0 14-10 31,-3 5-20-31,0 10-6 0,-3 0-54 15</inkml:trace>
  <inkml:trace contextRef="#ctx0" brushRef="#br0" timeOffset="252425.9481">14186 7945 280 0,'-12'-7'107'0,"12"7"-58"0,-12-16-37 0,12 13 24 15,-6-2-10-15,0 2-3 16,-6 0-7-16,3 1-2 16,-9 10-8-16,3 0-2 0,-5 15 2 15,2-1 1 1,-3 15 3-16,3-6 6 0,0 6 4 16,3-5-6-16,3 3-1 15,3-6-7-15,6-5-4 16,1-3-4-16,7-8 1 15,1-3 1-15,12-12 0 16,-3-1-5-16,9-15-1 16,-3 2-4-16,3-16 1 0,-4 6 5 15,1-6 2-15,-3 3 2 16,-3 5 0-16,-3 3 0 16,-3 8 2-16,-3-1-1 15,-3 12-1-15,0-1 3 16,-3 14 0-16,0-3 1 15,0 15 0-15,0-1-2 0,-3 1-2 16,3-4 1-16,0-1-1 16,0-2-3-16,6-3 2 15,0-2-23-15,6-11-10 16,-3 0-17-16,2-18-7 16,1 2-10-16,3-13-5 0,0 5-13 31,0-13-2-16,-3 5 50-15,6-8 85 0,-3 6 42 16,3-14-5-16,-4 9-4 16,-5 2-20-16,-3 5-7 15,-3 16-30-15,-3 0-3 0,-3 27-1 16,0-3-5-16,-6 21 0 16,0-3-2-16,-2 19 2 0,2-5-7 15,0 10-4-15,0-8-5 16,3 1 1-16,0-6-1 15,3-6 0-15,3-4-27 16,6-11-10-16,-3-3-10 16,9-18-2-16,-3-1 8 15,11-20 4 1,-2 5 17-16,3-8 11 16,-3 5 9-16,0-5 4 15,-3 2 4-15,-3 4 3 16,0 4 24-16,-3 8 13 15,-1 1-8-15,-5 13-4 16,0-1 2-16,-6 11 1 0,0-2-4 16,-3 18-3-16,1-2-8 0,-4 4-3 15,3-4-9-15,0 2-4 16,3-5-3-16,6-1-3 16,0-1-13-16,9-9-4 15,-3-3-11-15,11-12-3 16,-2 2-12-16,3-24-3 15,-3 3 1 1,3-11 0-16,-3 6 22 16,-4-3 14-16,1 5 6 15,-3 3 5-15,-3 2 25 16,-3 6 12-16,0 2-8 16,-3 9-6-16,0 2-8 15,-3 13-3-15,0-3 0 16,0 14 2-16,0-5-1 0,0 7 1 15,0-2-6-15,3 0-2 16,0-6-4-16,3 1-3 16,0-3-3-16,6-6 1 15,-3-2 1-15,9-8 2 0,-4 0-3 16,13-18 0-16,-3 2-4 16,3-11 1-16,-3 6 0 0,0-3 2 15,-4 3 1-15,1-3 3 16,-3 3-1-16,-3 0-1 15,-3 3 1-15,-3-4-1 16,-3 7 2-16,-3-1 1 16,0 2-1-16,-12 6-2 31,3 1 1-31,-9 12-1 0,3 0 6 16,-9 11 6-16,3-3 5 15,-3 19 2-15,4-3-2 16,2 5 0-16,3-4-3 15,6-1-1-15,3-3-3 16,12-2 1-16,-3-6-2 16,12-4 2-16,-3-1-4 0,5-8-2 15,-2-2 0-15,6-8-1 16,-3 2-9-16,-3-13-2 16,0 3-12-16,-4-8-3 0,-2 2-10 15,0-2-3-15,-3 2-12 16,0 1-5-16,-3 2-38 31,-3 0-15-31,0 3-40 16</inkml:trace>
  <inkml:trace contextRef="#ctx0" brushRef="#br0" timeOffset="253815.3652">13882 5474 256 0,'-9'-8'96'0,"9"8"-52"0,-3 3-36 16,3-3 21-1,0 5-13-15,0 1-4 16,3 12 6-16,0-2 3 15,0 16-11-15,0-6 8 0,0 6 4 16,0-6-7-16,0 6-3 16,0-5-5-16,3-1 0 15,0-5-6-15,3-5-3 0,0-3 3 16,9-10 1-16,-3 0 4 0,11-14 1 16,-5 0-1-16,9-23-1 15,-6 5-3-15,6-13 1 16,-4 5-20-16,1-8-6 15,-3 8-26-15,3 5-9 16,5-5-31-16,-11 23-11 16,0 4-4-16</inkml:trace>
  <inkml:trace contextRef="#ctx0" brushRef="#br0" timeOffset="254331.7406">14522 5530 236 0,'-9'-24'90'0,"9"24"-48"0,-15-24-27 0,15 19 24 15,-9-6-10-15,3 3-2 16,-8 3 0-16,2 0 0 16,-6 7-14-16,3 1-3 0,-3 13-3 15,0-3 3-15,0 19 1 0,3-6 6 16,1 11 1-16,2-5-7 0,3 0-4 15,0-3-7-15,6-3-2 16,0-4 1-16,12-9 0 16,0-3 1-16,14-10 0 15,-2 0-9-15,12-23-2 16,-6 4-1-16,6-13 0 31,-7 3 4-31,1-2 3 0,-6 1 3 16,-3 4 3-16,-3 2 0 15,-6 6-1-15,0 2 1 16,-6 10 1-16,0 1 8 16,-6 10 5-16,0 1-3 15,-3 18-2-15,0-6-1 16,0 11 1-16,3-5-5 0,0 2-3 16,3-2-1-16,3 0-1 15,0-5 0-15,6-4 0 16,-3 1-7-16,6-5-3 15,-4 0-16-15,7-11-9 16,-3 0-12-16,6-16-6 16,-3 2-15-1,3-15-8-15,-3 6-33 16</inkml:trace>
  <inkml:trace contextRef="#ctx0" brushRef="#br0" timeOffset="255185.1801">14924 5212 260 0,'3'-18'96'0,"-3"15"-52"0,-3 3-21 0,0 5 31 16,0 6-19-16,-3 10-5 0,-6 6-7 16,-6 7 0-16,3-5-13 15,3-5 5-15,-5 16 3 0,-13 28-8 16,12-20-3-16,3-8-7 16,3 2 0-16,0-5 0 15,6-2 2-15,0-6-8 16,6-8-1-1,0-3-16-15,12-12-8 0,-3-1-3 16,15-21 0-16,12-18 8 16,-4-1 5-16,-5 1 8 15,-3 2 6-15,-3 6 4 16,-6 4 4-16,-6 12 31 16,-6 5-5-1,-3 7 1-15,-3 6-11 0,-3 11-4 16,0 7 4-16,0 1 1 15,0-6-5-15,0 3-3 16,0-3-3-16,3 3-2 16,0-6-3-16,6 1 1 15,0-4-4-15,6-4-2 16,-3-3-7-16,9-8-2 0,-3 0-4 16,6-11-3-16,5-10 0 15,1-5 1-15,-3-1 3 16,0-2 4-16,-6 5 7 15,-3 9 2-15,-3 4 2 16,-3 6 2-16,-4 7 14 16,1 9 7-1,0 2-3-15,0 0-1 16,0-2-5-16,3 5-1 16,-3-3-5-16,3 0-3 15,0 0-5-15,6-5-2 16,-3 0 1-16,9-2 2 15,-3-4 0-15,3-4 2 16,8-12-2-16,-2-4 2 0,-3-6-2 16,-3 0-1-16,-3-2-10 0,0 5-4 15,-9-1 2-15,-3 4 5 16,-6 5 2-16,-3 5 3 16,-9 5-6-16,-6 6-2 15,0 10 10-15,-3 11 4 16,1 5 7-16,8-3 4 0,3-4 3 15,0 7 1-15,0-6-4 16,3 7 1-16,3-7-5 16,6 1 1-16,0-3-7 15,9-2-1-15,-3-6-2 16,12-10 1-16,0-1-11 16,5-10-4-1,-2 3-3-15,3-11 1 16,-3 6-14-16,3-11-7 15,0-11-12-15,-4 3-6 16,-2 2-31-16,-3 3-13 16,-9-5-13-1</inkml:trace>
  <inkml:trace contextRef="#ctx0" brushRef="#br0" timeOffset="266820.4588">9367 8657 144 0,'0'3'55'0,"0"-3"-30"0,0 8-18 0,0-3 13 16,0 3-10-16,3 3-1 15,3 2-1-15,0 5 2 16,2 9-5-16,-2 2 4 0,0 5 3 16,0-2-6-16,3 2-1 15,0-2-3-15,3-5-2 0,3-4 1 16,3 1 1-16,12-8-1 16,5-3-1-16,7-2 7 15,3-3 5-15,-1-3-6 16,-2-2-3-16,3-3-2 15,11-5-1-15,10-3 2 0,2-6 1 16,1-2-1-16,-4 1-2 16,7-9-2-16,5 3 1 0,3-1 1 15,-5 7 0-15,-4-1 0 16,9-3 2-16,7 1-3 16,-4 2 0-16,-5 0 1 15,-10 5 0-15,3 3 0 31,4 3 2-31,-1 2-1 0,-8 6 2 16,-7 2-4-16,-5 6 0 16,-9 0 1-16,-7 4 0 15,-5 1 6-15,-3 5 4 16,-3 1-3-16,-7 7-2 16,-2-3-2-16,0 6-3 15,3 0 3-15,-3 2 0 0,6 1-1 16,-7-1-2-16,1 0 1 15,0 1-1-15,3-6 0 16,0 0 0-16,3-5-3 16,-1-6 2-16,1-7 5 0,3-9 2 15,-3-9-2-15,3-17-1 32,-1-8-3-32,4-8-1 15,9-7 1-15,3-6 0 0,2-3-3 16,-2 1 0-16,-3 2 6 15,2 8 3-15,-2 8-6 16,-9 8-1-16,-1 5-3 16,-2 5 3-16,0 6 0 15,3 5 1-15,3 8 0 0,-1 3 0 16,1 2 0-16,0 6 2 16,3 4-1-16,-1 4-1 15,1 2-2-15,-3 0 1 16,-1 0 1-16,1 1 2 15,3-4-1-15,12 1 2 16,5-1-4-16,1-2 0 0,-1 3 1 16,-2-6 0-16,5 0-3 15,10-2 2-15,2-1 1 16,7-2 0-16,-4 0 0 16,1-3 2-16,11-2-1 15,6 0-1-15,-2-1 1 0,-4 1-1 31,9-3-3-31,0 3 2 16,1-3 1-16,-10 0 2 0,-3 0-1 16,7-3-1-16,2 3 1 15,-6 0 1-15,-8-3-3 16,-4 1 0-16,16-1 1 16,-1-2 0-16,-9-1-3 15,-5-1 2-15,-10-4 3 0,-8 3 1 16,-7 0-4-16,-5 0 1 15,-3 0-2-15,-6 0 0 16,2 0 2-16,1-5 0 16,-3 3 0-16,-3-1 2 15,-4 3-1-15,-5 0-1 16,-3 0 3 0,-3 0 0-16,3 3-1 15,-6-3-2-15,-3 3 1 16,0-3-1-16,-1 0-3 15,1 2 2-15,0-1 1 16,0-1 0-16,0 2 0 16,0 1 0-16,0 0 0 0,0 2 0 15,0 3 0-15,0 0 0 16,0-3 0-16,-3 1 0 0,0-1 0 16,0-5 0-16,0 0 2 15,0 3 3-15,-1 2-7 16,1 1 0-16,0-1 0 15,0 3 1-15,0 0 1 16,-6 0 0-16,6-5 2 16,0-1-3-16,0 1 0 15,3 3 3-15,0-1 3 16,0 0-2-16,6-2 0 16,6 0-1-16,-1-3-2 15,4-3-2-15,3-2 1 16,0-3-1-1,0-2 0-15,-1-9-16 16,4-2-5-16,-3-8-24 16,-3-3-10-16,-3-7-36 15</inkml:trace>
  <inkml:trace contextRef="#ctx0" brushRef="#br0" timeOffset="268531.0468">10435 9596 208 0,'-24'6'79'0,"24"-6"-42"0,-11 8-43 0,11-8 14 0,-6 10-7 15,3-2 2-15,-3 8-20 16,0 0-6-16,6 2-63 15,0-2-26-15</inkml:trace>
  <inkml:trace contextRef="#ctx0" brushRef="#br0" timeOffset="268700.2423">10489 9589 244 0,'-18'7'93'0,"18"-7"-50"0,-9 6-35 0,9-6 21 0,-3 5-17 15,3-2-7-15,3 7-3 16,-3-2-2-16,6 11 0 16,0-3-33-16,6 5-15 0,0-3-62 15</inkml:trace>
  <inkml:trace contextRef="#ctx0" brushRef="#br0" timeOffset="271534.5711">10715 9895 192 0,'3'-21'71'0,"-3"21"-38"0,6-16-12 16,-3 14 22-16,3-6-15 0,0 3-5 15,6-1-3-15,-3 1 1 16,3 2-11-16,-3 3 3 0,-4 11 1 15,1-3-5-15,-3 18-3 16,0-5-3-16,-9 22-3 16,0-6 3-16,-2 8 0 31,2-8-1-31,-3 3 1 0,0-6-2 16,3-2 2-16,0-6-2 15,3-7-1-15,0-3-2 16,6-11 1-16,-3-3-1 15,15-20 0-15,-3 2-5 16,11-21-3-16,-5 5 6 0,6-10 1 16,-3 5 0-16,3 0 2 15,-3 5 1-15,-4 11 0 16,-2 2 4-16,-6 17 2 16,0 2 2-16,-6 16 2 0,0 0-1 15,-6 21 0-15,3-6-3 16,-6 4 1-16,3-6-4 15,0 0-2 1,0-5-3-16,3-3-1 16,0-3 2-16,9-7 0 15,-3-3-13-15,9-21-3 16,-3 2 2-16,6-21 1 16,-3 6 2-16,3-11 2 15,-4 5 4-15,4 0 3 16,-6 6 4-16,-3 5 4 0,-3 5 4 15,-3 11 5-15,0 2-4 16,-3 11 0-16,0 0-4 16,-3 18-1-16,0-2-1 15,0 8 2-15,0-6-1 16,3 1 0-16,0-6-6 0,0 0-1 16,0-2-2-16,6-6 3 15,0-3 0-15,3-4 3 16,0-4-8-16,12-15-3 15,-3 3-4-15,2-17-2 0,-2 6-1 16,3-6 0-16,-3 4 4 16,0-1 3-16,-3 3 7 31,-3 2 3-31,-3 3 9 0,-3 3 6 16,-3 2 7-16,-3 4 6 15,0 1-5-15,-6 4 0 16,3 2-11-16,-3 2-5 15,0 1-5-15,0 0 0 16,0-1-2-16,0 3-1 16,3 1 1-16,-3 2-1 0,0-3-3 15,0 6 2-15,0-1 1 16,0 6 0-16,0-3 0 16,3 6 0-16,0-3 0 15,0 2 2-15,0-2-3 16,0 3 0-16,3-4 1 0,3-1 0 31,0-4 0-31,3 1 0 16,0-3-3-16,3-3 2 15,0 0 1-15,6-5 2 0,-3 0-1 16,3-16-1-16,-3 3-2 16,2-13 1-16,-2 5 1 15,3-6 2-15,-3 3-3 16,0-2 0-16,-3 5 3 0,-3 0 1 15,0 2-1-15,-3 6-2 16,0 0 1-16,-3 7-1 16,0 1 0-16,-3 8 0 15,0-1 4-15,-3 9 2 16,3-3-2-16,-3 16-3 16,3-3 6-16,0 11 3 0,0-6-8 15,0-2 0-15,0-6-2 16,6 1 0-16,0-3 0 15,3-3 0-15,0-2-3 16,3-6 2-16,0 0-6 0,0-13 0 16,0 3-10-16,0-14-2 31,0 3 3-31,-1-7 2 16,1 4 4-16,-3-2 4 15,0 2 1-15,0 4 0 0,-3-1 4 16,0 5 2-16,0 1 2 15,-3 4 3-15,0 1 8 16,0 5 3-16,0 0-6 16,0 13-4-16,0-2-2 0,0 10-1 15,0-3-2-15,0 4 1 16,0-4-4-16,0 1 0 16,0-3 1-16,0-6 0 15,0 1-3-15,6-11 2 16,-3 0-1-16,6-11 0 15,-3 3-7 1,3-13-4-16,0 5 4 16,3-2 5-16,-3 2 1 15,0-3 1-15,0 3 2 16,2 3 0-16,-2 0 2 16,0 5 3-16,0 3 0 15,-3 7 2-15,0 1 5 16,-3 13 2-16,0-3-1 0,-6 14 0 15,0-6-7-15,0 3-2 0,0-3-2 16,6-3 1-16,0-2-2 16,3-3 2-16,0-2-9 15,9-3-3-15,-3-3-20 16,3-15-6-16,0 2-9 16,2-14-2-1,-2 4 16-15,0-6 7 16,-3 3 12-16,3-3 7 15,-3 6 5-15,0-1 2 16,-3 3 3-16,0 6 1 16,-3 2 10-16,0 5 6 15,0 3-6-15,-3 8 1 16,0 0-2-16,-3 10 2 0,0-2-10 16,0 11-2-16,0-6-4 15,0 0 1-15,0-2-2 16,0-4-1-16,0-1-21 15,5-9-9-15,-2-2-14 0,3-11-5 16,0 2-9-16,0-9-3 16,-3-1 17-16,3-8 11 15,-3 3 22-15,0-3 9 16,0 5 31-16,0 1 14 0,0 2-9 16,0 3-2-16,-3 2-4 15,3 6 0-15,-3 2-11 16,0 6-3-16,0 0-2 31,3 7 2-31,-3-2-5 0,3 3-3 16,-3-1-6-16,3 1 0 15,0-3 0-15,3 0 2 16,0-3-3-16,3-5 0 16,-3 0 1-16,3-5 0 15,0-1-3-15,3 1 2 16,-4 0 1-16,4-6 0 0,-3 3 0 15,0-5 0-15,0 2 2 16,0 1 1-16,-3 2-4 16,0 0 1-16,0 0 2 15,-6 5 1-15,0 1 7 16,-6 4 6-16,0 1 1 0,0 2 1 16,0 1 0-16,0 2 0 15,3-3-5-15,0 5-3 0,0 1-3 16,3 0-2-16,0-3-3 15,0-1-2-15,0 1-2 16,9-5 1-16,-3 0-1 16,3-6-2-16,0 3-11 31,0-5-2-31,0-1-8 0,3-7-1 16,-3 3 0-16,0-9 2 15,0 3 8-15,-1 0 7 16,1 1 6-16,0-1 2 15,-3 2 1-15,0 4 2 16,0-1 5-16,-3 6 6 16,0 0 2-16,0 5 3 0,-3 0-6 15,0 13 1-15,0-3-4 16,0 17 0-16,0-3-5 16,-6 23-3-16,3-7 0 15,-6 18 1-15,3-7 3 0,-6 25 2 16,1-7-3-16,-4 8-1 31,3-14 1-31,0 9 0 16,0-11 6-16,0-6 6 0,3-7-19 15,0-9-9-15,0-7-6 16,-3-21-2-16,3-3-3 16,-6-21 2-16,4 2-1 15,-7-34 0-15,3 8 15 16,-3-13 6-16,3 5 6 0,3 0 2 15,3 8 12-15,6 2 7 16,3 6-4-16,6 5-3 16,-3 6-7-16,6 2 0 15,0 3-7-15,6 5-1 16,-3 0-2-16,6 3 1 16,-3-1-2-1,-1 4-1-15,1-1-17 16,-3 3-9-16,-3 0-41 15,0 5-20-15,-3-2-36 16</inkml:trace>
  <inkml:trace contextRef="#ctx0" brushRef="#br0" timeOffset="273925.1127">12364 9615 160 0,'-15'-32'63'0,"15"32"-34"0,0-8 3 0,0 6 30 15,0-1-17-15,0 0-5 16,3 9-17-16,0-4-7 16,-3 19-9-16,0 1-3 0,0 12 2 15,0-5-3-15,-3 27-2 16,0-11 0-16,-3 18-1 0,3-7 0 16,-3-1 2-16,0-7-1 15,0 0-1-15,0-6-8 16,0-5-5-16,1-5-20 15,2-11-6-15,3-3 7 16,3-10 3-16,0-2 15 16,2-12 9-1,1 4 3-15,0-12 4 16,0 4 16-16,6-6 11 16,0 3-2-16,3-1 1 15,-3 4-11-15,3-1-3 16,0 1-8-16,3-1-2 15,-4 3-2-15,4-10-2 0,-3 2 1 16,0-3-1-16,-3 3 2 0,3-2 1 16,-3 2-1-16,-3-2-2 15,0 2 3-15,-3 2 0 16,-3 1-1-16,-6 3 1 16,3 2 2-16,-9 5 4 15,0 0 2-15,-6 11 1 16,3-2-4-16,-6 12-3 0,3-2-2 15,0 10-3-15,3-4 1 16,6 9-1-16,0-4 0 16,6-1 0-16,0-5 0 15,9-2 0-15,0-3-9 16,6 0-2-16,0-3-18 31,6-5-9-31,-3-3-7 0,3-5 0 16,-3 0-8-16,5-18-4 15,-5 2-7 1,6-5-13-16,-3 5 28 16,6-8 53-16,-4 3 27 15,-2-3 42-15,-3 5 18 0,-6 1-21 16,-3 2-9-16,-9 5-24 0,0 1-9 16,-3 5-16-16,0 2 1 0,-6 3 3 15,0 0 1-15,0 3-1 16,0-1-2-16,0 4-1 15,3-1-5-15,0 5-3 16,0-2-2-16,4 3-3 31,-1-1-2-31,6 1 1 0,-3 0-4 16,5 5-1-16,1-3 7 16,6-5 4-16,0 0-2 15,6 0-2-15,-3-3 0 16,0 0-1-16,-3 0 0 15,-3 1 2-15,0-1 1 16,-6 3 1-16,-3 0-2 0,-6 2 1 16,0-2-2-16,-6 6-1 15,0-4 3-15,-3-2 0 16,3-3-4-16,0 1 1 16,0-1-2-16,3-5 0 0,0 0-18 15,3-5-7-15,1 2-24 16,5-5-10-1,0 3-20-15,5-6-10 16,1 3-3 0</inkml:trace>
  <inkml:trace contextRef="#ctx0" brushRef="#br0" timeOffset="274325.1736">13052 9938 284 0,'6'-11'107'0,"-6"11"-58"0,0-2-24 16,0 2 33-16,0 0-20 15,0 0-4-15,-3 2-11 16,0 1-3-16,-6 5-11 16,0 0-3-16,-3 5 0 0,3-2-1 15,-3 4 2-15,3-1-4 16,3 4-2-16,0-2-3 0,6 3-1 16,0-4 2-16,9-1 0 15,0-1-2-15,0 0 2 16,0-2 1-16,0-1 0 0,0 1 2 15,0 2 1-15,0 0-1 16,-3-2-2 0,0-1 1-1,-3 1 1-15,0-3-1 0,-3 3 2 16,0-3 9-16,-3 2 7 16,0 1-8-16,-9-3-3 15,3 0-8-15,-9-3 0 16,3 0-7-16,-3-5-3 15,3 0-19-15,0-3-8 16,3 1-25-16,7-9-9 0,2 3-24 16,8-10-8-16,1 5-10 15</inkml:trace>
  <inkml:trace contextRef="#ctx0" brushRef="#br0" timeOffset="274541.0871">13418 9760 268 0,'-12'19'101'0,"12"-19"-54"0,-3 19-44 0,3-17 21 0,-3 6-14 16,3-3-3-16,-3 6-7 15,0-3 0-15,0 3 0 0,3-4-18 0,0 1-5 16,0 0-33-16,0-2-14 15,0-1-29 1</inkml:trace>
  <inkml:trace contextRef="#ctx0" brushRef="#br0" timeOffset="274696.8056">13489 9800 168 0,'-3'13'66'0,"3"-13"-36"0,-3 19-11 16,3-16 21-16,0 2-16 15,0 0-5-15,-3 3-12 16,0 0-3-16,0 3-2 0,0-3-15 16,-3 2-4-1,3 1-84-15</inkml:trace>
  <inkml:trace contextRef="#ctx0" brushRef="#br0" timeOffset="300183.5358">10706 11332 200 0,'-15'-32'77'0,"15"32"-42"0,-6-13-17 15,6 10 25-15,0 6-13 16,0-3-3 0,0-8-15-16,0 0-8 15,0-13-2-15,0 5 0 0,6-10 1 16,-3 5-4-16,3-6 1 16,0 3 0-16,9-7 2 15,-3 4-3-15,6 3 0 0,-3 3 1 16,5 8 0-16,-2 2 2 15,0 17 1-15,-3-4-1 0,-6 17-2 16,0-3 1-16,-9 10 1 16,0-5 3-16,-9 6 2 15,0-6 1-15,-9 19 0 16,3-6 0-16,-5-2 0 16,2-6-4-16,0-5-1 15,3-2-3 1,0-11-1-16,3 0-1 15,3-16-2-15,3 3-11 16,6-17-5-16,0 4-7 16,18-11-3-16,-3 2-6 15,12 1-3-15,-3 2-7 16,11-13-1-16,-2 5 1 16,0-5 5-16,-3 5 27 0,-1-2 33 15,-2 5 18-15,-3 0 8 16,-3 2 3-16,-6 1-13 15,0-1-4-15,-7 1-18 16,4 5-1-16,-6-6 1 0,0 6-1 16,-6-11 3-16,0 6 1 15,-3-6 2 1,0 3 3-16,0 5 2 16,0 6-4-16,-6 18-1 15,6 0-10-15,-2 24-3 0,2-3 1 16,0 40 3-16,0-8-4 15,3 34-1-15,0-10-2 16,0 10 1-16,0-13-2 16,0 11-1-16,0-14 1 0,0-2 1 15,0-11-3-15,3-8 0 16,-3-7-4-16,0-14 1 16,0 0-11-16,0-29-3 15,0 0 2-15,-9-16 2 16,0 0 6-16,-12-21 5 15,3 5 8 1,-3-7 5-16,3 4 6 16,0 4 2-16,4 1-9 15,8 7-3-15,3 1-9 16,15 9 0-16,-4 0 1 0,10 5 3 16,-3 0 2-16,9 0 1 15,-3 3-2-15,6-6 1 16,-4 1-26-16,13-6-10 15,-9 3-18-15,6-3-9 16,-7 3-5-16,4-19 0 0,-6 5 27 16,0-12 14-16,-6 7 16 15,-3-8 7-15,0 6 30 16,-7-1 14-16,1 4 6 16,-3 4 3-16,-3 6-6 0,0 5-4 15,-3 3-15-15,-3 13-4 16,3 0-9-16,-3 18-1 15,0-2 1-15,0 27 1 16,0-6-4-16,0 29 1 16,0-11-7-16,3 17-3 31,0-14 1-31,3 6 0 0,0-9-4 16,3-5 1-16,0-5 0 15,3-8 0-15,0-5-9 16,0-13-2-16,-3-3-10 0,3-16-1 15,-3 0-5-15,-3-14 2 16,-3 4 3-16,-9-17 3 16,0 3 9-16,-12-7 5 15,3 4 4-15,-8 1 3 16,5 5 12-16,0 2 8 0,3 3 0 16,3 6 1-16,3-1-3 15,6 6-3-15,0-1-3 16,15 4-1-16,-3-1-1 15,9 3 0 1,0 0-6-16,6 0-4 16,-3 0-1-16,5-2 1 15,-2-1-1-15,0-2 2 16,-3 2-7-16,3-2-1 16,-3-1-18-16,0 1-5 15,-4 2 1-15,1 1 3 16,-3-1 12-16,-3 0 4 0,0 3 6 15,-6 0 3-15,0 0 0 16,-3 3 2-16,0 0 4 16,-3 2 6-16,0 0 2 15,0 14 0-15,0-3 1 16,0 0 3-16,3-3-2 0,0 8-1 16,0-2-6-16,3 2-4 15,0-3-3-15,6 1-3 16,0-3 1-16,6-3-1 0,-3-3-3 15,9-10 2-15,-4 0-15 16,4-10-6-16,-3-1-11 16,-3-7-5-16,-3 2 7 31,3-5 6-31,-3 2 15 0,-3 1 8 16,0 2 0-16,-3 0 1 15,-3 3 18-15,0 7 9 16,-3 1 2-16,0 10 3 15,0 1-11-15,0 15-2 16,0-3-1-16,-6 9-2 16,0-3-1-16,3-1-1 0,0-4-7 15,3 0-4-15,0-4-4 16,3-1 1-16,0-4-6 16,6-2-3-16,-1-3-16 15,7-18-9-15,-3 3 5 16,6-19 5-16,-3 2 8 15,0-5 3 1,0 3 11-16,-3 0 4 16,0 5 11-16,-3 6 4 15,-1 2 10-15,-2 11 4 0,0 2-8 16,0 11 0-16,0-3-7 16,0 24 1-16,-3-2-5 15,0 4-1-15,0-4-6 16,3-1-1-16,-3-2-14 0,3-3-6 15,0-2-73-15,3-6-32 16,0-2-29 0</inkml:trace>
  <inkml:trace contextRef="#ctx0" brushRef="#br0" timeOffset="301084.5281">12361 11271 236 0,'-9'-10'88'0,"9"10"-48"0,-3-32-31 15,3 27 22-15,-3-9 3 16,0 4 6-16,-6-3-4 16,3 2-1-16,-6-2-20 0,4 2-2 0,-4 3-2 15,0 3-2-15,-3 8 0 16,3-1-5-16,-3 14-3 15,3-3 0-15,0 6 1 16,3-3-1-16,3 2 2 0,3-2-4 16,6 3 0-16,0-3 1 15,3-14 0-15,0 1 0 16,6-14 0-16,0 1-9 16,6-17-2-16,-3 6 1 0,12-8 1 31,-7 5-1-31,1-5 1 15,-3 5 5-15,0 8 2 16,-3 3 10-16,-3 10 7 16,-3 1-3-16,-3 28 1 15,0-5-6-15,-6 32-2 16,0-8 4-16,-9 29 2 0,0-10-2 16,-6 18 2-16,3-11-4 15,-6 6 1-15,3-13-3 16,-3-1 0-16,3-7-1 15,-2-17 0-15,-1-4-5 0,-9-22 1 16,6-2-5-16,-12-30 1 16,7 3-3-16,-1-18 2 15,0 5 3-15,15-6 1 16,0 6-2-16,12 0 2 0,0 3-1 16,15 2 0-16,0 5 0 15,6 3 0-15,-3 3 4 16,8 0 1-16,-5 2-1 31,12 1-2-31,-3-1-30 0,5-2-13 16,-2 2-33-16,0-4-15 15,-6 4-46 1</inkml:trace>
  <inkml:trace contextRef="#ctx0" brushRef="#br0" timeOffset="301286.4214">12638 11142 288 0,'-6'5'110'0,"6"-5"-60"0,0 8-28 16,0-8 31-16,0 8-24 0,0-3-6 15,0 8-12-15,0-2-5 16,0 13-3-16,0-6 0 0,0 3 0 31,0-2-6-31,0 2 0 0,0-5-39 16,0-3-16-16,0-2-35 15,3-9-12-15,0 1-4 16</inkml:trace>
  <inkml:trace contextRef="#ctx0" brushRef="#br0" timeOffset="301486.9989">12584 10914 212 0,'-6'-8'82'0,"6"8"-44"0,6-13-18 0,-3 10 27 15,3 1-23-15,0 2-7 16,0 0-11-16,-3 0-5 16,3 2 0-16,0 1-10 0,0 2-2 0,0 0-25 15,3 3-9-15,-3-2-32 16,3 2-42-16,-3 0 32 16</inkml:trace>
  <inkml:trace contextRef="#ctx0" brushRef="#br0" timeOffset="302055.1449">12742 11012 308 0,'3'21'115'0,"-3"-21"-62"0,3 37-40 0,-3-32 28 0,0 14-12 16,0-3 0-16,3 8-5 15,-3-6-1-15,0 17-12 16,0-6 0-16,0 8 2 0,0-6-3 16,3 1 0-16,0-5-6 15,0-6-3-15,0-3 0 16,6-10-1-16,0-2 0 0,3-25 2 15,0 3-10-15,2-8-2 16,1 6-13-16,0-14-5 16,0 6-12-16,0-3-2 15,-3 5-11-15,0 3-4 16,-3 2 20-16,0 6 11 16,0 0 18-1,0 7 8-15,-1 1 18 16,1 5 9-16,-3 0 5 15,3 3 6-15,0-1-6 0,0 4-2 16,-3-1-8-16,3-2-3 16,-3-1-9-16,3-2-2 15,-3 0-4-15,3-5-1 16,0 0-1-16,0-3-2 0,0 0-10 16,0-3-4-16,-4 1-2 15,1-1 0-15,0 0 6 16,-6 3 4-16,0 1 4 15,-6 4 1-15,3 3 1 16,-5 8 2-16,2-3 1 16,-6 8 1-16,3 1 4 0,-3 4 3 15,3-2-2-15,3 2 2 16,0-2-6-16,3 6-3 16,0-4-4-16,3-2 1 15,0-3-6-15,6-2-3 16,0-1-27-16,3-10-12 31,-3 0-23-31,3 3-9 0,-3 0-32 16</inkml:trace>
  <inkml:trace contextRef="#ctx0" brushRef="#br0" timeOffset="302454.8866">13126 11070 316 0,'-3'8'118'0,"3"-8"-64"0,-3 11-43 0,3-11 26 16,0 10-16-16,0 1-2 0,-3 13-5 15,0-6 1-15,0 9-8 16,0-4 5-16,0 9 1 0,0-5-2 16,0-1-1-16,0-5-9 15,3-2 0-15,0-3-3 16,3-8 0-16,0-3 0 16,6-10 0-1,-3-1-9-15,6-15-5 16,-3 3-3-16,6-11-1 15,0 2 4-15,3-2 5 16,-1 3 6-16,-2 2 5 16,-3 5-1-16,-3 6 0 15,0 0 16-15,-3 13 10 16,0 0-7-16,-3 13-2 0,0-2-5 16,-3 15-2-16,0-5-5 15,0 11-1-15,0-6-3 0,-3 3-1 16,0-5 1-16,0 0 0 15,0-3-11-15,0-2-3 16,0-3-26-16,0 0-12 16,0-3-30-16,3 0-13 15,0 0-29-15</inkml:trace>
  <inkml:trace contextRef="#ctx0" brushRef="#br0" timeOffset="341163.2545">13876 11099 188 0,'-3'-2'71'0,"3"2"-38"0,-3-32-21 0,3 27 19 16,0-9-7-16,0 1 0 16,0-11 0-16,0 3 0 15,-3 0-13-15,0 5 4 0,0 0 5 16,0 3-2-16,-3 18 1 16,0-2-4-1,-6 26 1-15,1-5-5 16,-4 13 1-16,0-5 4 15,0 21 4-15,0-8-8 0,3 5-2 16,0-8-8-16,9-2-2 16,0-6-2-16,12-15 0 15,-3-3 2-15,9-30 2 16,0 4-1-16,6-22 2 0,-3 6-4 16,5-30-2-16,-5 8 2 15,0 1 0-15,-3 7 1 16,-6 11 0-16,0 5 0 15,-6 19 2-15,-3 2-1 16,-3 22 2-16,0-3 4 16,0 7 4-16,0-1-9 0,3 4 0 15,0-5 0-15,0 3 1 16,0-5-4-16,6-1-1 16,0-2-26-16,6-11-11 15,0 1-13-15,9-9-6 16,-4 0-6-16,7-13-2 15,-3 3-46 1</inkml:trace>
  <inkml:trace contextRef="#ctx0" brushRef="#br0" timeOffset="341694.6993">14349 10999 268 0,'15'-3'101'0,"-15"3"-54"0,33-3-42 16,-27 3 24-16,9-5-14 15,0 3-3-15,6-6-7 16,-4 2-2-16,7-2-1 31,-3 0-2-31,0 3 1 0,-3 0-34 0,0 2-13 16,-3 1-78-1</inkml:trace>
  <inkml:trace contextRef="#ctx0" brushRef="#br0" timeOffset="348101.3223">15132 11221 188 0,'-21'3'71'0,"21"-3"-38"0,-14-3-10 16,14 0 26-16,-6 1-1 16,3-1 4-16,-9-2-14 0,3 2-3 15,-3-5-20-15,3 0 0 0,-3-8 1 16,3 3-4-16,0-13-2 16,0 5-3-16,3-14-2 15,3 6-3-15,3-11-2 16,0 9 3-16,9-6 0 15,0 5-1 1,6-3-2-16,-3 4-2 0,12 2 1 16,-6 5 3-16,17 3 1 15,-2 2-1-15,9 8-2 16,-6 4 1-16,2 7-1 16,-5 0-3-16,6 10 2 15,-10-2 3-15,1 13 3 16,-3-2-2-16,-6 10-2 0,-3-3 4 15,-6 14 4-15,-1-8-1 16,-5 10 3-16,-3-8 3 16,-6 1 1-16,0-3-4 15,-5 2-1-15,2-5 2 16,-15-2 5-16,3-6-9 16,-15-5-4-16,3-3-6 0,-5-11 1 15,-1 1-6-15,3-11 0 16,6 3-2-16,4-11 3 15,2 3-5-15,3-8-1 16,3 2-9-16,6 3-1 0,0 3-16 16,6 2-5-16,0 3-26 31,6 11-11-31,0 0-61 16</inkml:trace>
  <inkml:trace contextRef="#ctx0" brushRef="#br0" timeOffset="348455.7863">14933 11499 332 0,'-33'10'126'0,"33"-10"-68"0,-9-5-35 15,9 0 35-15,3 0-26 16,-3 2-7-16,12-16-9 15,-3 3-1 1,12-18-8-16,-3 5 2 0,11-11 2 16,-5 6-6-16,27-27-1 15,-9 11-2-15,14-22 1 16,-5 11-4-16,11-13-2 16,-5 11 4-16,5-9 1 0,-8 14-3 15,-4 5 1-15,-8 8-2 16,-3 6-2-16,-6 4-6 0,-4 6-2 15,-5 5-4-15,-6 6-1 16,0 2-23-16,-6 5-9 16,-3 3-28-16,-3 3-11 15,0 0-48 1</inkml:trace>
  <inkml:trace contextRef="#ctx0" brushRef="#br0" timeOffset="352978.2908">14230 10914 264 0,'-3'-5'101'0,"3"5"-54"0,-6-11-24 16,6 9 29-16,-3 2-16 16,0 0-6-16,-2 0-6 15,2 0-1-15,-9 2-13 16,3 1-1-16,-9 5 1 0,3 0 3 0,-3 5 2 16,3-2-6-16,-3 2-1 15,4-3-6 1,8 4-2-16,0-4-2 0,6 3 0 15,0-2 2-15,12 0 0 16,-1-1 0-16,10 1 0 16,-3-1 0-16,0 1 0 15,-3-1 0-15,0 4 0 0,-3-4 0 0,0 6 2 16,-4-3 10-16,-2 11 4 16,0-3 1-16,-6 6 0 15,0-6-5-15,-9 3 0 16,1-3-5-16,-7-3 1 15,0-2-7-15,-6-2-1 32,3-4-18-32,0-2-5 0,3 0-35 15,6-8-13-15,0 0-49 16,9-8-19-16,0 0 8 16</inkml:trace>
  <inkml:trace contextRef="#ctx0" brushRef="#br0" timeOffset="353245.8482">14299 11163 412 0,'-3'2'154'0,"3"-2"-84"0,9 0-66 31,-6 0 32-31,3-2-18 0,0-1-2 15,9 0-3-15,-4 1-1 16,10-3-6-16,-3 2-4 0,9-2 1 16,-3-1-2-16,3 1 2 15,-4 0-2-15,1 2 2 16,-3 0-9-16,0-2-1 16,-3 3-25-16,-3-1-9 0,-1 0-65 15,1 3-29-15</inkml:trace>
</inkml:ink>
</file>

<file path=ppt/ink/ink5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8T13:34:59.067"/>
    </inkml:context>
    <inkml:brush xml:id="br0">
      <inkml:brushProperty name="width" value="0.05292" units="cm"/>
      <inkml:brushProperty name="height" value="0.05292" units="cm"/>
      <inkml:brushProperty name="color" value="#FF0000"/>
    </inkml:brush>
  </inkml:definitions>
  <inkml:trace contextRef="#ctx0" brushRef="#br0">6539 3527 176 0,'-12'32'66'0,"12"-32"-36"0,-3 34-2 16,3-29 27-16,0 9-10 16,0-1-2-16,3 3-13 0,0-3-4 15,3-3-15-15,0-2 4 0,3-2 3 16,-3-4-6-16,6-7 1 15,-3 0-8-15,6-16-1 16,-1 2 0-16,4-13 0 16,-3 6-5-16,9-19 1 15,-3 5 2-15,3-23 3 0,-4 7-2 16,4-15-2-16,-6 7 0 16,-3-7-1-16,3 10 2 15,-9 5 1-15,-3 11-1 16,-3 3 1-16,0 5-4 15,-3 18 0-15,0-2-1 16,-3 27 0 0,0-4 0-16,0 27 0 0,0-5 2 15,0 29 0-15,0-8 0 16,-6 19 2-16,0-9 3 16,6 9 2-16,0-6 3 15,6-3 1-15,0-7-5 16,9 0-2-16,-6-6 0 15,9-16 0-15,-3-2-2 0,8-24 1 16,-2 0-2-16,3-18 2 16,-3 5-2-16,3-38-1 15,-3 12 3-15,3-28 0 16,-4 12-1-16,4-19-2 16,-3 13 1-16,0-8 1 15,0 11-3 1,0 8 0-16,-3 7 1 15,-7 6 0-15,1 6-20 16,-3 9-9-16,0 4-34 16,0 18-14-16,0 0-75 15</inkml:trace>
  <inkml:trace contextRef="#ctx0" brushRef="#br0" timeOffset="900.5478">7259 3352 284 0,'-21'-5'107'0,"21"5"-58"0,-11-8-40 0,11 5 27 16,-6 3-16-16,3 0-3 15,-9 6-8-15,3-1-4 16,-3 11-2-16,0 0 2 0,0 10 4 15,0-5-3-15,0 16 2 16,3-5-5 0,0 5-2-16,3-5 0 15,3-3 1-15,0-2-1 16,15-9-1-16,-3-2-21 16,12-6-9-16,-3-2-31 15,9-18-14-15,-3 2-11 16,2-21-44-1,-2 5 31-15,-3-5 244 16,-3-3-51 0,-3 6-7-16,-9 7-37 15,0 3-19-15,-6 11-7 16,0 0-1-16,-3 7-12 16,0 1 4-16,0 10 3 0,0 0 1 31,3 9 3-31,0-4-3 0,0 6-2 15,0-6-9-15,6-2-5 16,0-2-2-16,3-9-1 16,0-2 0-16,-1-14 2 15,1 3-3-15,3-13 0 16,-3 5 1-16,3-13 2 16,0 5-3-16,0-5 0 0,-3 5 1 15,0-5 0-15,0 5 0 16,-3 3 2-16,0 5-1 15,-3 8-1-15,0 3-2 16,-3 10 1-16,0-2 1 16,-3 23 2-16,3-5-1 15,-6 32-1-15,0-8 1 0,-3 29-1 0,3-13 0 16,-6 27 2-16,3-14-1 16,-6 8-1-16,3-11 3 15,-3 1 2-15,3-12 0 16,-5-12 0-16,2-8-3 15,-6-19 1-15,3-5-4 32,-9-16 0-32,6 0 1 0,-2-13 0 15,2 2 2-15,6-13 1 16,3 6-6-16,9-9 0 16,0 3-1-16,15-5 2 15,-3 5 1-15,15 1 1 16,-7 2 0-16,10-3 0 15,-6 3-3-15,3-3 0 0,-3 0-23 16,3 3-7-16,-4 2-22 16,1-5-7-16,-3 3-38 15,-3-13-16-15,0 5 9 16</inkml:trace>
  <inkml:trace contextRef="#ctx0" brushRef="#br0" timeOffset="1178.5003">7584 3336 292 0,'0'-10'110'0,"0"10"-60"0,9-5-23 16,-6 2 34-16,3-2-19 16,0 2-4-16,5-2-9 15,1 2-4-15,6 6-13 16,-3-1-1-16,3 6 0 0,-3-2-4 16,0 9 1-16,0 1-1 0,-1 0 3 15,-2 0-3-15,-3 10 1 16,0-2 1-16,-3 11 2 15,-3-6-5 1,-6 5-2-16,0-2 0 0,-12 2 0 16,3-5-2-16,-8 3 1 15,2-5-7-15,-15-4 1 0,6-1-19 16,-6-6-6-16,7-3-31 16,-1-8-13-16,3 0-114 15</inkml:trace>
  <inkml:trace contextRef="#ctx0" brushRef="#br0" timeOffset="2202.622">8078 3254 280 0,'-24'11'107'0,"24"-11"-58"0,9 8-42 16,-6-8 23-16,9 8-5 15,-3-6 2-15,9 4-9 16,-4-4 0-16,10 1-11 16,-3 0-2-16,12-3-1 0,-6 0-2 15,11-3-2-15,-5 3 1 0,6-3 1 0,-6 1-14 16,2-4-5-16,-2-1-33 16,-3-1-13-16,-6 0-31 15,-4-3-11-15,-2-2 12 16</inkml:trace>
  <inkml:trace contextRef="#ctx0" brushRef="#br0" timeOffset="2401.7529">8471 2992 220 0,'-24'-18'82'0,"24"18"-44"0,-12-5-16 0,12-1 28 16,-3 6-11-16,0 0-2 15,0 11-17-15,0 0-7 16,3 10-8-16,0-3 1 0,0 25 0 15,0-6-5-15,-3 10 0 0,0-7-1 16,3 5 0-16,0-5 0 16,3 5 2-16,0-8-32 15,3 2-12-15,0-4-98 16</inkml:trace>
  <inkml:trace contextRef="#ctx0" brushRef="#br0" timeOffset="2701.7428">9057 2786 324 0,'-15'5'121'0,"15"-5"-66"0,-6 8-40 0,6-8 31 16,-3 11-18-16,3-3-6 15,-3 13-7-15,0-2-2 16,0 18-7-16,0-11-2 0,-3 32 2 16,0-8-3-16,-5 17-2 15,2-12 0 1,-3 17-1-16,0-9 0 16,-3 3 0-16,3-10-16 15,3-3-4-15,-3-8-47 16,9-11-22-16,0-5-63 15</inkml:trace>
  <inkml:trace contextRef="#ctx0" brushRef="#br0" timeOffset="3365.2725">9358 3244 352 0,'3'16'132'0,"-3"-16"-72"0,3 0-70 0,0 0 20 15,3-6-10-15,0 1 2 0,3-8-1 16,-4 2-1-16,7-10 1 16,-3 3-1-16,6-9 2 0,-3 6-1 15,-3-8-1 1,0 5 1-16,-6 0 1 16,0 3 1-16,-6 5 1 15,0 3-2-15,-3 8-2 16,0-3 3-16,-9 16 0 15,3 0 3-15,-6 21 3 16,4-5 7-16,-4 18 4 16,3-5-1-16,3 5 0 0,0-2-10 15,9 0-3-15,0-3-6 16,9-3-1-16,0-5 1 16,9-5 2-16,-3-6-1 15,9-7-1-15,-4-3-10 16,7-11-4-16,-6 1-17 0,12-14-6 15,-3 3-24-15,2-9-11 16,-5 7-70 0</inkml:trace>
  <inkml:trace contextRef="#ctx0" brushRef="#br0" timeOffset="3850.261">9748 3082 260 0,'-3'-8'96'0,"3"8"-52"0,-6-13-18 31,6 11 31-31,-3-6-10 0,0 0-3 15,3-11-13-15,0 3-7 16,3-10-14-16,0 5-2 0,6-16-1 16,0 8-3-16,3-14-3 15,-4 9 0-15,7-6-1 16,-3 8 0-16,3 3 2 16,0 0-3-16,3 3 0 0,-3 2 1 15,6 11 0-15,-4 2-3 16,-2 14 2-16,0 2 1 15,-3 8 2-15,-3 3-1 16,-3 21-1-16,-3-8 1 0,-6 11-1 16,0-3 0-16,-6 5 2 31,3-5-1-31,-6 6-1 16,3-6 1-16,-3-3-1 15,0-5-11-15,1-8-5 0,2-2-36 16,-6-19-16-16,3 0 6 15,0-13 4-15,3 5 31 16,3-11 14-16,0 9 22 16,6-11 11-16,0 5 33 0,0 2 13 15,0 1-8-15,6 3-4 16,0 2-18-16,3 0-7 16,0 0-15-16,6 2-6 15,-3-1-8-15,9-1 0 16,-4 2-13-16,1-2-5 15,-3 3-69-15,-3-3-31 0,-3 6-43 16</inkml:trace>
  <inkml:trace contextRef="#ctx0" brushRef="#br0" timeOffset="4734.6483">10272 3199 340 0,'-15'13'129'0,"15"-13"-70"0,0 5-47 16,0-5 32-16,6 3-21 15,0 0-4 1,14 2-6-16,-2 0 1 16,24 1-7-16,-6-1-4 0,14 0 0 15,-8-2-2-15,32-1-1 16,-11 1-2-16,11-6 1 15,-11 3-19-15,17-2-7 16,-11-1-43-16,-1-2-20 16,-8 0-59-16</inkml:trace>
  <inkml:trace contextRef="#ctx0" brushRef="#br0" timeOffset="5066.332">11153 3085 304 0,'-30'-3'115'0,"30"3"-62"0,-15 0-29 0,15 0 35 15,-3 0-21-15,0 0-6 16,0 0-17-16,0 0-7 16,3 8-5-16,0 0-3 0,6 3 1 15,0-3-4-15,12 0 2 16,-3-3 3-16,11-2 1 0,-5-1-1 16,9 1-2-16,-3-3-4 31,0 3 0-31,-4 2-5 0,-2-5-1 15,-3 3 7-15,-12 7 4 16,0-2 8-16,-21 13 7 16,3-2 9-16,-23 5 7 15,5-6-11-15,-6 14-2 16,6-8-11-16,-5 2-3 16,5-5-5-16,3-2-3 0,6-1-53 15,12-15-25-15,3 0-111 16</inkml:trace>
  <inkml:trace contextRef="#ctx0" brushRef="#br0" timeOffset="5783.8306">11864 3479 316 0,'-15'19'118'0,"15"-19"-64"0,0 18-50 0,0-15 24 16,3-3-10-16,0 0 2 15,3-5-13-15,0-1-7 0,9-7 0 16,-3 0 1-16,21-14 2 0,-7 4-1 16,13-30-2-16,-6 8 1 15,5-16-1-15,-5 11 0 16,6-14 0-16,-9 14 0 16,-4-6 0-16,-2 11 0 0,-6 11 2 15,-3 5-3-15,-6 21 0 16,-3 3 1-16,-6 20 2 15,0 1-3-15,-3 27-2 16,0-6 4-16,0 16 1 16,0-8 6-16,0 5 5 15,3-8-1 1,0 6 1-16,0-8-10 16,6-9-1-16,-3-4-2 15,9-11 2-15,-3-3 3 16,15-24 2-16,-4 3-3 0,13-29-1 15,-3 3-1-15,6-22-2 16,-4 11-2-16,1-13 1 16,-6 8-12-16,3-8-7 15,-4 7-29-15,1 9-11 0,-3 5-51 16,6 11-65 0,-3 4 52-16</inkml:trace>
  <inkml:trace contextRef="#ctx0" brushRef="#br0" timeOffset="6337.4612">12769 2932 244 0,'-18'-14'93'0,"18"14"-50"0,-3-37-22 0,3 32 28 16,3-13-20-16,0 2-3 15,6-11-14-15,0 6-3 16,9-11-5-16,-3 1-3 0,11-7 0 0,-5 9-4 15,9-8 2-15,-6 8 1 16,3 0 0-16,-4 8 0 16,4 2 2-16,-6 9-1 0,3 10-1 15,-3 0 5-15,-3 8 1 16,-4 5 4-16,-5 8 4 16,0-2 1-16,-9 23 0 15,0-5-1-15,-9 13-1 0,3-5-3 16,-8 0 1-16,2-5-4 15,-6-3-2-15,0-5-5 16,-3-8 0-16,3-3-11 16,-3-11-5-16,4-2-36 31,-7-16-16-31,6 0-27 0,3-15-8 16,3 1 33-1,6-4 25-15,0 2 38 16,3-2 64-16,0 5 28 15,3 2-9-15,0 3-8 16,6 0-19-16,0 3-6 16,6 2-24-16,0 1 0 0,6 2 1 0,-3 0-11 15,3 0-2-15,-4 0-5 16,4 0-2-16,-3 3 3 16,3 0 0-16,-3-1-30 15,0 4-12-15,-3-1-48 0,0 0-22 16,-1 1-27 15</inkml:trace>
  <inkml:trace contextRef="#ctx0" brushRef="#br0" timeOffset="7154.2621">13537 2932 312 0,'-3'0'115'0,"3"0"-62"0,3-8-62 16,-3 5 20-16,0-5-6 15,0 3 4-15,0-1 5 16,0-1 1-16,-3-4-8 0,0 3 0 0,-3 0 0 16,0 0 1-16,-3 6 2 31,0 2 4-31,0 2 1 16,0 3 0-16,-3 9 4 0,0-4-7 15,1 9-2-15,2-3-3 16,0 2-2-16,0-2-1 15,6 0 2-15,0-3-3 16,6-2-2-16,-3-1-3 16,6-4 1-16,-3-1 1 0,3-5 0 15,0 0 0-15,0-8 2 16,0 3-1-16,2-14-1 16,-2 6 1-16,3-8-1 15,0 2 0-15,0-2 0 16,0 3-3-16,0-4 2 15,0 7 1 1,0-1 0-16,-3 2 0 16,0 6 2-16,0 1-3 15,-3 9 0-15,0-2 1 16,0 13 2-16,0-2-1 16,-3 15-1-16,0-2 1 0,0 19-1 15,0-6 0-15,-6 16 2 16,0-3-1-16,-3 8-1 15,0-8 1-15,0 11-1 16,0-8 2-16,0 5 1 0,0-13-4 16,-3 3 1-16,3-8 0 15,0-9 0-15,0-4-3 16,-2-17 0-16,2 1-1 16,-3-22 0-16,3 3 0 0,0-13 0 15,0 3 3-15,6-6 0 16,0 3 1-16,3-3 0 15,0 3-9-15,0-3-2 16,0 3-12-16,3-3-3 16,0 3-19-16,0-6-7 31,0 4-23-31,-3-1-10 0,0 3-29 16</inkml:trace>
  <inkml:trace contextRef="#ctx0" brushRef="#br0" timeOffset="7406.7941">13340 2865 228 0,'-14'0'85'0,"14"0"-46"0,-15 0-21 0,15 0 25 0,-6 3-13 16,0-3-3-16,-3 5-13 15,0 1-4-15,-3 10-6 16,0-9 8-16,0 15 5 0,0-4-9 15,3 3-2 1,0-2-4-16,6 5-2 16,0-3 1-16,12-3 1 15,-3-2-19-15,12-5-8 16,-3-3-34-16,12-8-14 16,-3 0-48-1</inkml:trace>
  <inkml:trace contextRef="#ctx0" brushRef="#br0" timeOffset="7638.488">13775 2963 260 0,'9'11'99'0,"-9"-11"-54"0,6 13-17 0,-3-13 30 16,0 8-19-16,-3-3-7 16,0 6-11-16,0-3-3 15,0 8-10-15,0 0-1 0,-6 5 0 16,0-3-3-16,-9 9-3 0,3-6-3 15,-12 5 1-15,3-4-1 16,-8-1-2-16,2-3-30 16,-9 1-15-16,6-3-33 31,-17-3-11-31</inkml:trace>
  <inkml:trace contextRef="#ctx0" brushRef="#br0" timeOffset="9870.0164">6527 6800 216 0,'6'18'82'0,"-6"-18"-44"0,15 0-25 15,-12 0 24-15,6 0-4 0,-3 0 1 16,3-5-8-16,0 0-2 0,5-6-13 15,-2 3 2-15,3-8 3 0,0 3-4 16,9-16-2-16,-3 5-5 16,6-23-2-16,-4 7 1 15,7-18 0-15,-6 10-2 32,9-29-2-32,-6 14 1 0,-4-11 1 15,-2 10-1-15,-3-2 2 16,0 11-4-16,-3 4 0 15,-3 9 3-15,-3 5 1 16,0 8-1-16,-4 5 1 16,1 3-4-16,-3 13 0 15,0 0 1-15,0 13 2 0,0-2-1 16,-3 23-1-16,0-2 1 16,0 24-1-16,0-9 2 15,-3 20 1-15,0-9-4 16,0 16-1-16,0-10 5 15,0 7 5-15,0-10-4 16,3-3 0 0,0-5-2-16,3-8 1 0,0-5-4 15,3-8 0-15,0-3 7 16,6-16 6-16,-3 1-4 16,6-20-2-16,0 4-3 15,6-27 0-15,-3 8-4 16,8-27 0-16,-5 6 1 15,9-22 2-15,-3 12-1 0,3-7 2 16,-7 12-4-16,1-1-2 16,-3 11-3-16,-3 6-1 15,-3 7-21-15,0 8-6 16,-3 3-14-16,2 13-5 16,-2 0-2-16,0 8 1 15,0 0 3-15,0 3 5 0,-3-1 20 16,0 4 11-16,0-1 25 15,-3-5 13-15,0 0 15 16,-3-3 9-16,0 1-3 16,-3-6 0-16,0 0-11 15,3-11-5-15,-3 3-10 16,6-10-3 0,-3 5-9-16,6-19-4 0,-3 8-1 15,11-5 1-15,-2 5-3 16,6 1 0-16,-3 4 1 15,9 3 2-15,-6 6-1 16,2 5-1-16,-2 2 3 16,-3 14 0-16,0-1 5 15,-3 22 5-15,-3-3-3 0,-6 11 2 16,0-3-7-16,-6 11-3 16,0-6-1-16,-9 17 1 15,3-6-1-15,-6 0 2 16,3-6-4-16,-6-4 0 15,3-4-10-15,-9-4-5 16,3-3-36 0,-2-16-16-16,2 0-78 15</inkml:trace>
  <inkml:trace contextRef="#ctx0" brushRef="#br0" timeOffset="10056.0906">7444 5874 308 0,'6'-11'115'0,"-6"11"-62"0,15-8-40 15,-12 6 28-15,6-1-12 0,-3 0-2 0,11 1-13 16,-2-1-6-16,6 0-5 16,-3 1-3-16,6-1 3 0,-6 0-2 15,2 1-1-15,-2 2-26 16,0 0-12-16,-3 0-43 16,0 5-16-16,-3 0-31 31</inkml:trace>
  <inkml:trace contextRef="#ctx0" brushRef="#br0" timeOffset="10926.5955">7813 6302 224 0,'-9'3'85'0,"9"-3"-46"0,-3-3-21 0,3 1 23 15,-3 2-15-15,0 0-4 0,-3 0-7 16,0 0-2-16,-6 5-7 16,0 0 7-16,-6 11 4 0,4-3-3 15,-7 22 0-15,3-6-4 16,-6 5 1-16,3-2-6 15,3 5-1-15,4-5-4 32,11 0-3-32,0-6 4 0,11-5 1 15,1-2-31-15,9-9-15 16,-3 1-18-16,9-8-7 16,-3-3-6-16,0-8-2 15,-4 0 30 1,4-11 14-16,-3 3 21 0,-3-8 45 15,-3 3 20-15,-3-2 1 16,0 1 0-16,-6 1-4 16,0 5-1-16,-3 3-27 15,0 0 5-15,-3 10 1 0,0 1-7 0,0 9 1 16,0-1-7-16,0 7 1 16,0-2-7-16,3 4-3 31,0-1-3-31,0-4 0 0,0 1-2 15,3-3-1-15,-3 0-2 16,6-6 1-16,-3 1 3 16,6-8 1-16,-3 2-4 15,3-10 1-15,0 0 0 16,2-14 2-16,-2 6-3 16,0-3 0-16,0 0 1 0,3 1 0 15,-3 4 0-15,0 1 0 16,-3 2 0-16,0 5 0 15,0 0 2-15,-3 6 1 0,0 0-4 16,0 5-1-16,-3 0 1 16,0 8 0-16,0 0 3 15,-3 16 1-15,0-3-1 16,-3 16-2-16,3-3 9 16,-6 11 6-16,3-8-7 15,-6 19-2-15,3-9 2 0,-3 6 3 16,3-8-9-16,-3-2 0 15,1-6-2-15,2-6 0 32,0-4-7-32,-6-11 0 0,3-3-26 15,-3-21-8-15,3 0-12 16,0-16-5-16,3 6-19 16,3-14-9-16,3 6-19 15</inkml:trace>
  <inkml:trace contextRef="#ctx0" brushRef="#br0" timeOffset="11157.8884">8039 6268 228 0,'12'5'85'0,"-12"-5"-46"0,18 14-24 0,-15-14 24 16,3 5-10-16,0 0-2 15,3 8-4 1,0-2-3-16,-3 13-10 15,0-6 2-15,-6 14 4 0,0-6-2 16,-9 9 0-16,0-9-11 0,-9 6-1 16,0-5-2-16,-6-1 2 15,6-5-8-15,-6-5-3 16,4 0-50-16,-1-13-22 16,3-1-57-1</inkml:trace>
  <inkml:trace contextRef="#ctx0" brushRef="#br0" timeOffset="11726.5494">8477 6146 312 0,'-12'0'118'0,"12"0"-64"0,15 3-43 0,-12-3 28 15,12 0-19-15,-4 0-6 16,10-3-6-16,-3 1-3 16,9-1-3-16,-3 0-2 0,17-5 3 0,-5 3-2 15,9-8-1-15,-7 2-30 16,4-7-15-16,-6 2-37 0,-3-8-15 15,-7 3-20 1</inkml:trace>
  <inkml:trace contextRef="#ctx0" brushRef="#br0" timeOffset="11924.7894">8926 5831 220 0,'-24'6'82'0,"24"-6"-44"0,-15 21-18 16,15-18 27-16,-3 7-16 15,0 1-3-15,1 15-12 16,-1-2-3-16,0 13-7 15,0-5-2-15,0 13 2 0,0-6-3 32,3 4 0-32,0-6-3 0,6 5-3 15,-3-5-16-15,5-5-7 16,1-6-58-16,3-10-22 16,0-3 1-1</inkml:trace>
  <inkml:trace contextRef="#ctx0" brushRef="#br0" timeOffset="12205.4223">9399 5794 292 0,'-6'-2'110'0,"6"2"-60"0,0 2-30 0,0-2 32 31,-3 6-10-31,1-1-3 15,-1 13-17-15,0-4-8 0,0 15-9 16,0-3-2-16,-6 17 3 0,0-6-3 16,0 16 0-16,0-8-3 15,-3 15-1-15,0-9 1 16,0 10 2-16,0-9-3 16,3 7 0-16,0-12-34 0,3 1-15 15,3-8-36-15,3-11-16 16,0-5-31-1</inkml:trace>
  <inkml:trace contextRef="#ctx0" brushRef="#br0" timeOffset="12989.656">9518 6146 200 0,'-5'6'74'0,"5"-6"-40"0,0 2-11 15,0-2 26-15,0 0-12 16,0 0-1-16,5 0-6 16,-2 0 1-16,9 0-17 0,-3 0-6 0,3-2-1 15,0 2 2-15,3-6 5 16,0 1-8-16,3-8-3 16,-3 2 0-16,2-10 0 15,-2 2-1-15,0-4-2 0,-3 4-2 16,0-2 1-16,-3 2 3 15,-3-2 3-15,0 3-4 16,-6-1-1-16,0 3 2 16,-9 3 1-16,0 3-1 15,-6 4-2 1,0 1 1-16,-6 8 1 16,4-3-3-16,-4 10 0 15,3 1 1-15,-3 18 0 16,3-5-3-16,-3 15 2 15,3-4 10-15,4 7 3 16,2-7-3-16,3 4-3 16,0-4 1-16,6 2 0 0,0-6-3 15,9-4-1-15,0-3-1 16,9-11-2-16,-3-3-2 16,11-7 1-16,-2 0 3 0,6-6 1 15,-3 0-1-15,3-7-2 16,-7-1-4-16,4-5-2 15,-6 3-28-15,0-3-10 16,-3 0-38-16,-3-7-15 16,0 4-34-16</inkml:trace>
  <inkml:trace contextRef="#ctx0" brushRef="#br0" timeOffset="13626.8615">9873 5847 408 0,'-21'0'154'0,"21"0"-84"0,-9-10-64 0,9 7 31 16,0-5-24-16,0 3-7 15,3-11-7-15,0 5 0 16,6-15 1-16,0 2 0 0,12-8 2 16,-4 6-3-16,10-6-2 0,-3 6 4 15,3 2 1-15,-3 3-3 16,-1 5-1-16,-2 3 3 15,-3 7 1-15,-3 1 0 32,0 13-2-32,0-3 1 0,-3 24-1 15,-3-5 0-15,-3 11 0 16,-3-6 0-16,-3 10 2 16,0-4-1-16,-6 12-1 15,3-4 1-15,-6-4-1 16,0-4-25-16,-3-9-8 15,3-2-45-15,-3-13-17 0,0-1-59 16,-9-15-25 0,3 0 96-16,1-6 274 31,2 0-69-31,0 1-18 16,6 2-50-16,3 0-25 31,9 0-14-31,0 0-5 15,12-2-6-15,-6 2-3 0,9-3 2 16,-4 3-4-16,4 0 0 0,-3 3-94 16,0 0-43-16,-3-1 4 15</inkml:trace>
  <inkml:trace contextRef="#ctx0" brushRef="#br0" timeOffset="14142.7049">10608 6062 324 0,'-9'0'123'0,"9"0"-66"0,-9-3-55 0,9 0 23 16,6 6 2-16,-3 0 8 16,9 2-14-16,-3 0-7 15,24 3-8 1,-4 0 0-16,25 0 3 0,-9-3-5 15,20 3 0-15,-8 0-2 16,20-3-2-16,-12 1-17 16,10-9-6-16,-13 3-66 15,10-10-29-15,-10-1-27 16</inkml:trace>
  <inkml:trace contextRef="#ctx0" brushRef="#br0" timeOffset="14474.2343">11397 5876 368 0,'-36'16'140'0,"36"-16"-76"0,-24 14-55 16,21-14 30-16,0 2-20 15,0 1-3-15,3 2-10 0,0 0-4 16,12 3-1-16,0-2-1 0,6 4 0 16,-3-2-3-16,15-5 2 15,-4-1 1-15,10-2 0 16,-3 0 0-16,-3 6 0 15,-7-4 0-15,-11 12 2 32,0-1-1-32,-18 11 2 0,0-3 0 15,-12 5 3-15,4-2 3 16,-13 5 5-16,6-2-8 16,-12 7-3-16,6-5-5 15,-2-5 1-15,2-3-15 16,6-2-4-16,3-3-69 0,15-6-32 15,0 1-36 1</inkml:trace>
  <inkml:trace contextRef="#ctx0" brushRef="#br0" timeOffset="15225.1652">11748 6583 356 0,'9'0'132'0,"-9"0"-72"0,33-16-70 0,-27 13 20 31,2-7-10-31,1 2 2 16,6-19-1-16,-3 4 2 15,6-9-2-15,0 0-1 0,12-10 3 0,-7 5 0 16,13-19 1-16,-6 8-2 15,3-12 1-15,-4 7-7 16,-2-8-1-16,-3 11 4 16,-3-1 2-16,-3 9-2 0,-6 5 1 15,-3 5 2-15,0 11 1 16,-3 2-1-16,-4 12-2 16,1-4 1-16,-3 19-1 15,0-5 0-15,0 12 2 16,0-1-1-16,0 12 2 15,0-2 2-15,0 13 2 0,0-5-3 16,-3 10-1-16,1-8 1 16,-1 9 2-16,0-6-5 15,3 3-1-15,0-6-2 16,0 6 0-16,0-9 4 16,6 1 1-16,-4-5 1 0,4-4 0 31,0-1 0-31,3-9 2 15,-3-3 1-15,3-7 3 16,-3 0-1-16,6-14 0 0,-3 3-8 16,6-18 0-16,0 4-1 15,9-15 2-15,-7 6-1 16,10-20-1-16,-3 9 1 16,6-11 1-16,-6 8-6 0,2-5 1 15,-2 8-37-15,3-11-15 16,-3 8-93-1,0 0-64-15,-4 2 91 16</inkml:trace>
  <inkml:trace contextRef="#ctx0" brushRef="#br0" timeOffset="16142.508">12748 5413 316 0,'3'3'121'0,"-3"-3"-66"0,15 0-60 0,-12 0 23 16,6 0-10-16,0 0 1 16,6 3-8-16,-3-1 0 31,2 6-1-31,-2 0 0 0,0 5 2 0,-3-2 1 15,-6 10 1-15,0-2-2 16,-9 15 1-16,3-5-2 16,-12 3-1-16,0-6 1 15,-5 4-1-15,2-7 13 16,0 1 6-16,3-3-5 16,3-2-1-16,0-3-9 0,6 0-3 15,0-3-3-15,9-3-2 16,0-2 0-16,12-5 3 15,-3 0 0-15,12-6 1 16,-3 0-20-16,5-2-9 0,-2 0 1 16,0-1 2-16,-3 1 10 15,0-8 5 1,-3 2 9 0,-4-7 3-16,-2 2 9 0,0-8 4 15,-3 6 8-15,-3-6 4 16,0 3-10-16,3-3-4 15,-3 3-7-15,3-6-2 16,-3 6-1-16,6-5-2 16,-3 4-4-16,6-4 0 0,-1 2 2 15,4 3 3-15,0 5 2 16,3 3 1-16,-3 2-2 16,3 9-2-16,-3-1 1 15,2 8 1-15,-5 1 3 16,0 9 2-16,-3-1 5 15,-3 7 3-15,-3-3-2 0,-6 17 2 16,0-6-8-16,-6 5-2 16,0-5 1-16,-6 6 1 15,0-6-1-15,-3 0-1 16,3-5-6-16,-5-3 1 16,5-3-2-16,-6-7 0 0,3-3 0 31,-3-5 0-31,3-1-5 15,-3-4-3-15,3-1-1 0,1-2-1 16,2-1-15-16,0 4-6 16,0-1-17-16,6-2-7 15,0 0-22-15,3-3-10 16,0 0-14 0</inkml:trace>
  <inkml:trace contextRef="#ctx0" brushRef="#br0" timeOffset="16343.0225">13040 5585 264 0,'0'-2'101'0,"0"2"-54"0,3 5-26 16,0-5 30-16,0 0-20 16,0 0-5-16,3 0-3 15,0 0 2-15,2 0-13 0,1 0-7 0,3-3-1 16,-3 1-1-16,6-6 1 16,-3 2-5-16,3 1 1 15,0 0-18-15,0 0-5 16,-3-1-40-16,0 1-14 15,-4 2-64-15</inkml:trace>
  <inkml:trace contextRef="#ctx0" brushRef="#br0" timeOffset="18263.5623">13489 5940 184 0,'-6'-16'68'0,"6"16"-36"0,-3-13-18 16,3 10 22-16,-3-2-7 16,3 0 0-16,-3 2 1 15,0 0 1-15,0 3-16 16,0 0 2-16,-6 8 3 0,1-2-5 0,-4 12 0 15,0-2-5-15,-3 10-1 16,3-2-1-16,-3 3 0 16,3-4-7-16,6 4 0 15,0-6-3-15,9 3 0 16,0-3 0-16,9-2-2 16,-3-4-22-16,6-4-10 0,-3 0-6 15,9-9 1-15,-3 1 17 16,8-11 10-16,-2 0 6 15,3-10 4-15,-3 2 2 16,0-6 3-16,-4 4 0 0,-2-6-1 16,-3 6 12-16,-3-4 6 31,-3 4 11-31,-3 2 4 16,0 3-4-16,-6 2-1 0,0 3-4 15,-6 3-1-15,3 2-1 16,-9 9 1-16,3-4-9 15,-3 9-1-15,3-3-3 16,-3 5-1-16,3-2-5 16,3 2-1-16,1 0-3 0,5 0-1 15,0-2 1-15,8-1 0 16,-2-2 0-16,6-8 0 16,0 0-3-16,3-10 2 15,0 2-1-15,3-13-2 16,-3 2-2-16,3-5-1 15,-4 3 4 1,1-5 1-16,-3 5 2 16,0-1 0-16,-3 4 0 15,3 2 0-15,-3 3 0 16,0 5 2-16,-3 3-3 0,-3 7 0 16,0 1 3-16,-3 13 1 15,0-3-4-15,-3 24 1 16,0-5 0-16,-6 15 0 15,3-7 0-15,-9 16 2 0,3-9 1 16,-6 17 3-16,3-11 1 16,-5 0 1-16,2-8-4 15,-3 0-1-15,3-3-1 16,-3-10-2-16,3-6 1 16,0-13-1-16,4-2-3 0,-1-19 2 15,0 3-1-15,3-16-2 16,0 2-8-16,3-7-3 15,0 2-10-15,3 0-4 16,3 5-9-16,3-2-1 16,0 3-17-16,9-3-6 15,-3 5-60 1</inkml:trace>
  <inkml:trace contextRef="#ctx0" brushRef="#br0" timeOffset="18564.9308">13954 5876 232 0,'3'6'88'0,"-3"-6"-48"0,8 5-18 16,-5-5 28-16,3 5-17 16,0-2-6-16,3 5-10 15,0-3-1-15,-3 11-9 16,0-3 5-16,-3 11 3 0,0-3-5 15,-12 11-1 1,3-6-5-16,-6 6-1 16,0-5-1-16,-3 2 1 15,4-5-2-15,-7-1-1 16,3-4-13-16,-6-1-4 16,3-2-24-16,-6-5-9 15,6-1-36-15,-8-4-13 16,2-4-4-16</inkml:trace>
  <inkml:trace contextRef="#ctx0" brushRef="#br0" timeOffset="20168.5134">6396 10586 208 0,'-9'19'79'0,"9"-19"-42"0,12 5-19 0,-9-5 23 0,6-3-12 15,-3 1-2-15,9-12-10 16,-3 1-2-16,6-13-9 0,-4 2-2 0,4-13 0 16,-3 5-2-16,3-24-2 15,-3 9-2-15,3-17 1 16,0 6 1-16,2-13 2 15,-2 10-1-15,0-8-1 16,-3 11 3-16,0 5 0 16,-3 8 1-1,-6 11 2-15,0 4 3 16,-3 12 5-16,0 2-8 16,-3 24-3-16,0-3 0 15,0 22 0-15,0-6 1 16,3 24 0-16,0-5-5 15,0 18 1-15,0-11 2 0,9 12 1 16,-4-9 3-16,7 5 3 16,-3-4-4-16,6-6-1 15,0-6 2-15,9-10 3 0,-6-5 5 16,2-13 1-16,-2-3-2 16,0-21 0-16,-3-1-5 15,3-25 0-15,-3 4-5 16,5-26-2-16,-2 6 0 0,9-17-1 15,-3 12 0-15,3-9 2 16,-4 11-1-16,1 2-1 16,-6 8-2-16,0 1 1 15,-3 7-23-15,0 3-10 16,-4 5-28-16,4 3-12 31,-3 5-75-31</inkml:trace>
  <inkml:trace contextRef="#ctx0" brushRef="#br0" timeOffset="20653.3798">7399 9372 280 0,'-9'10'104'0,"9"-10"-56"0,-3 3-36 0,3-3 24 16,0 0-15-16,0 0-4 16,3-3-10-16,0 0-5 15,3 3-1-15,-3 0-1 0,3 0 0 16,0 0 0-16,0 6 2 15,0-4 1-15,0 6 1 16,0-2-2-16,-6 4-2 0,0 1 1 16,-3 5 1-16,0-3-1 15,-3 5-1-15,3-2 5 16,-3 0 1-16,0-3 11 16,3 3 4-16,0-2-7 15,0-7-3-15,0 1-6 0,3-5-4 16,0 0 0-16,3-3 1 15,0 0-3-15,3-3 0 16,0 3 1-16,6-3 0 0,-3 3-20 16,6-2-7-16,-3-1-35 15,8-2-15-15,-2 2-63 16</inkml:trace>
  <inkml:trace contextRef="#ctx0" brushRef="#br0" timeOffset="20869.1251">7605 9477 244 0,'-9'-2'90'0,"9"2"-48"0,-6-3-12 0,6 3 34 15,0 0-23-15,0 0-5 16,3 0-20-16,0 0-7 0,3 0-6 16,0 0 6-16,2-3 4 0,1 1-9 15,3-1-1-15,0 1-3 16,0-1 0-16,-3 0-25 15,3 1-10-15,-3-1-35 0,-3 0-14 16,0 3-45 15</inkml:trace>
  <inkml:trace contextRef="#ctx0" brushRef="#br0" timeOffset="21438.2686">7375 9705 340 0,'-29'-11'126'0,"29"11"-68"0,-30-31-57 0,27 25 27 16,-3-10-19-16,0 3-5 15,6-19-2-15,0 6 0 16,6-19-1-16,0 8-3 0,6-19 1 0,0 9-1 15,8-9 0-15,-2 9 2 16,24-9 2-16,-6 8-1 16,17 6-1-16,-8 5-2 15,6 21-1-15,-7 0 2 16,4 22 2-16,-9-4 2 16,-1 27 1-1,-5-5-2-15,-12 24-2 16,-3-9 9-16,-12 17 6 15,0-8-3-15,-12 18 1 16,0-11-4-16,-12 6 0 16,3-11-3-16,-15-2-1 0,3-3-1 15,-11-11 0-15,5-4-2 16,-6-9 1-16,7-3-4 0,2-7 0 16,3-1 1-16,3-10 0 15,6 0-3-15,0-5 2 16,4 2 1-16,2-2 0 15,3 0-7-15,0 0-3 16,3-1-1-16,3 1-1 16,0 2-7-1,0 1-2-15,0-1-7 16,3 3-2-16,0 0-13 16,0 0-5-16,0 0-14 15,0 0-4-15,0 0-32 16</inkml:trace>
  <inkml:trace contextRef="#ctx0" brushRef="#br0" timeOffset="23093.3111">7450 10258 220 0,'-15'-3'82'0,"15"3"-44"0,-9 3-25 16,9-3 24-16,-3 0-6 15,0 0-1-15,0 8-16 0,0-3-7 16,0 8-4-16,0-2-3 0,0 13 1 16,0-3-1-16,0 3 0 15,0-3 0-15,0 16 0 16,3-5-73-16,6 5-30 15,0-6-9 1</inkml:trace>
  <inkml:trace contextRef="#ctx0" brushRef="#br0" timeOffset="24283.4303">7768 10279 152 0,'-30'-8'57'0,"30"8"-30"0,-14-3-21 16,14 1 15 0,-6-1-2-16,0 3 1 0,-6 0-3 15,3 0 0-15,-6 5-9 16,3 1 6-16,-9 7 5 0,3-2-1 15,4 4-1-15,2-1-7 16,6 2-4-16,0-3-3 16,6 3-3-16,0-3 1 15,9-3 1 1,-3 1-3-16,8-8 0 16,-2-1 3-16,3-2 1 15,0 0-4-15,3-10 1 16,-3 2 2-16,3-11 1 15,-3 3-4-15,-3-10 1 16,-4 2 0-16,1 0 2 16,-3 3-1-16,0 5-1 0,0-2 3 15,-3 10 0-15,0 0-4 16,-3 16 1-16,0-3 0 0,-3 19 0 16,3-6 4-16,-3 12 2 15,0-7 2-15,-3 25 2 16,0-8-1-16,-6 10 2 15,4-8 3-15,-7 9 3 0,3-9-3 16,-3 0 0-16,3-5-6 16,-6 0-3-16,3-5 0 15,-3-8-1-15,3-6-2 16,1-12-2-16,2-1 1 16,-6-10-1-16,3-1 0 15,0-12 2 1,3 2-3-16,3 0 0 15,0 3 1-15,3-3 0 16,3 3 0-16,3 0 0 16,0-1-18-16,12 6-5 15,-3 0-29-15,12 1-9 16,-3 1-65 0,9-7-35-16,-4 2 77 0</inkml:trace>
  <inkml:trace contextRef="#ctx0" brushRef="#br0" timeOffset="24667.9925">7878 10271 248 0,'-3'0'93'0,"3"0"-50"0,3 0-33 16,0 0 23-16,3 0-20 15,-3 0-7-15,6 0 7 16,-3 0 3-16,9 3-8 16,-3-1 9-16,3 6 3 0,-3-2 1 0,-3 7-1 15,-3-3-2-15,-3 6-1 16,0-2-7-16,-9 4-2 16,0-2-2-16,-3 5-1 15,0-2-3-15,-3-1-2 16,0-2 1-16,-3 0 1 15,3-3-1-15,0-2-1 0,3-3-2 0,0 0 1 16,1-3-12-16,-1-5-7 16,3 0-27-16,3-5-12 15,0-1-42-15,6-2-18 16,-3 0 14 0</inkml:trace>
  <inkml:trace contextRef="#ctx0" brushRef="#br0" timeOffset="25284.2913">8423 9805 232 0,'-33'3'88'0,"33"-3"-48"0,-3 0-36 0,3 0 19 15,6 0-4 1,-3 0 1-16,12 3-5 15,0-1-1-15,9 1-8 16,-3 0-2-16,6-6 2 0,-7 0-1 16,10-2 0-16,-3 0-1 0,6 0 0 15,-7 2-22-15,7 0-8 16,-6 1-104 0</inkml:trace>
  <inkml:trace contextRef="#ctx0" brushRef="#br0" timeOffset="25953.9157">8611 9575 200 0,'-3'-2'77'0,"3"2"-42"0,0-3-21 0,0 0 22 15,0 3-18-15,0 0-5 16,0 6 1-16,0-1 2 15,0 19-8-15,0-3-2 0,0 16 0 16,0-5-3-16,0 10 0 16,0-8-1-16,0 11-2 31,0-8 1-31,-3 0-1 0,3-5 0 16,0-3 0-16,0-2 0 15,3-9 0-15,-3-2-69 16,6-11-28-16,0 1-8 15</inkml:trace>
  <inkml:trace contextRef="#ctx0" brushRef="#br0" timeOffset="26584.7058">9191 9345 144 0,'-6'-13'55'0,"6"13"-30"0,0-11-3 16,0 9 20-16,0-4-11 16,0 1-6-16,3 0-8 15,0-1-1-15,0 6-9 0,0 0 11 0,0 6 5 16,0-1 0-16,-3 11-2 15,0-3-9-15,-9 16-3 16,3-5-5-16,-6 18-3 16,3-5 0-16,-6 19-1 15,3-8 2-15,-2 12 1 0,2-9-1 16,0 7-2-16,0-10 1 16,3 5-1-16,3-9-3 15,3 4 2-15,0-8-45 16,6-1-20-16,0-7-59 15</inkml:trace>
  <inkml:trace contextRef="#ctx0" brushRef="#br0" timeOffset="27000.4912">9435 9914 232 0,'9'-13'88'0,"-9"13"-48"0,18-21-36 16,-15 15 21-16,6-2-5 16,0 0 0-16,3-7-10 0,0 1-6 15,5-12-3-15,-2 5 1 0,3-8 1 16,-3 5-1-16,-3-3 1 16,-3 6-2-16,-3-3-1 15,-3 3 3-15,-9 0 0 16,0 2-1-16,-6 9-2 0,0-1 5 15,-6 14 4-15,3-3 1 16,-2 21 2-16,2 0 2 16,0 14 2-16,3-6-5 15,0 8-1 1,3-5-6-16,3 2-3 16,0-5 0-16,3 0-1 15,0-2 0-15,6-6 0 16,0-5 2-16,9-3 1 15,-3-3-1-15,12-7-2 16,-3 0-6-16,5-9-1 16,-2 1-41-16,3-8-16 0,-3 2-73 15</inkml:trace>
  <inkml:trace contextRef="#ctx0" brushRef="#br0" timeOffset="27700.2481">9798 9462 272 0,'-32'-8'101'0,"32"8"-54"0,-15-8-39 0,15 5 21 16,-3-2-9-16,0-1 1 0,3-7-10 15,0 3-2-15,3-14-5 16,0 3-5-16,6-8 0 0,0 2-1 15,-1-2-2-15,1 5 3 16,3-2 2-16,0 5 0 16,6-1-1-16,-3 6 1 15,9 6-1 1,-3-1-3-16,2 11 2 16,-2 0 3-16,3 11 1 15,-6-1-1-15,3 20 1 16,-6-7-2-16,-9 9-1 0,0-5 1 15,-12 12 1-15,0-4 3 16,-6 2 2-16,-3-6-1 16,0 4 1-16,3-6-4 0,-3-3 0 15,3-4-6-15,-3-7 0 16,3-1-43-16,1-14-19 16,-1 0-9-16,3-11-1 15,0 3 26-15,3-5 15 16,0 2 22-16,3-5 10 15,0 3 47-15,0-3 19 0,0 3-5 16,3 0-2-16,0 0-20 16,6 2-5-16,0 3-13 15,6 3-4-15,-3 0-6 16,6 2-4-16,-3 0 0 16,2 1-1-16,1-1-5 0,0 0 1 31,-3 1-62-31,-3-4-28 15,0 4-42 1</inkml:trace>
  <inkml:trace contextRef="#ctx0" brushRef="#br0" timeOffset="29237.8427">10420 9811 268 0,'-32'0'101'0,"32"0"-54"0,-21-6-37 0,18 4 23 16,0 2-14-16,3 0-3 15,12 0 2-15,-3 0 0 16,20-3-9-16,-2 1-1 0,15-4-1 16,-6 1-3-16,32-6-3 15,-11 3 0-15,17 0 1 16,-11 1 1-16,23-1 1 0,-12 0-33 15,4 2-13-15,-10 1-52 16,-5-3-20-16,-10 0 5 16</inkml:trace>
  <inkml:trace contextRef="#ctx0" brushRef="#br0" timeOffset="29591.05">11316 9517 308 0,'-29'0'115'0,"29"0"-62"0,-9-3-46 16,9 3 23-16,3 0-18 15,-3 0-5-15,9 0-6 16,-1 0-2-16,10 3 1 0,-3-3 0 0,6 0 0 16,-3 0 0-16,6-3 0 15,-3 1 2-15,2 2 1 16,-5 0-4-16,3 2 1 15,-3 1 2-15,-9 2 1 16,0 1 1-16,-9 4 0 16,0-2 20-16,-12 11 11 0,3-3-9 15,-15 13-3-15,6-8-9 16,-14 8-4-16,2-5-8 16,-6 5-1-16,6-5-3 15,3 5 0-15,4-5-53 16,11 2-23-16,0-5-93 31</inkml:trace>
  <inkml:trace contextRef="#ctx0" brushRef="#br0" timeOffset="30707.3672">11810 9877 176 0,'-3'13'68'0,"3"-13"-36"0,0 13-15 0,0-13 22 0,3 3-7 16,0 0 1-16,0-1-3 31,0 1-1-31,0 0-16 0,0-1 3 0,3-4 2 16,0-1-6-16,3-8-2 15,0 3-3-15,6-15 0 16,-3 4-4-16,15-21-2 16,-7 9 0-16,13-20 1 15,-6 9-1-15,9-19-1 16,-6 8 3-16,-4-8 0 0,-2 11-4 16,0 5 1-16,-6 5 0 15,-3 6 2-15,-3 5-1 16,-3 8-1-16,-1 2 1 15,-2 14-1-15,-3 0 0 16,-3 21 0-16,0-3 0 16,-3 19 2-16,0-6-3 0,0 19-2 15,0-8 4-15,0 19 1 16,1-9 0-16,2 4-2 16,0-7 1-16,2-1-1 15,-2-6 4-15,6-3 2 0,0-5 0 16,0-7 1-16,0-4-2 31,3-10 0-31,0-3 3 0,6-15 3 16,-3-1-6-16,6-21-1 15,-3 3 0-15,8-13 0 16,-2 8-5-16,6-6 1 16,-3 3-2-16,3-8-2 15,-3 8-33-15,2-8-15 16,-5 5-31-16,0-8-10 0,-3 9-30 15</inkml:trace>
  <inkml:trace contextRef="#ctx0" brushRef="#br0" timeOffset="31138.796">12644 8996 224 0,'0'-11'85'0,"0"11"-46"0,3-16-21 0,-3 14 25 31,3-4-15-31,0 1-4 16,3 3-12-16,0-1-3 15,6 3-5-15,-3 0-5 0,5 3 0 16,-2-1 1-16,6 3 2 0,-3 1-1 16,-3 2 2-16,0-3 9 15,-12 3 7-15,0 0 1 16,-3 2 0-16,0-2-2 0,-6 6-1 16,0-4-7-16,-3 3-2 15,3 1-2-15,0-1 1 16,3 0-4-16,3 0-2 15,0-2-3-15,6-1 1 16,0-2-1-16,3 0 0 16,0 0 2-16,3-2 2 0,-3-1-3 15,3 3-2-15,0-3 4 16,-3 6 1-16,0-3 0 16,-6 8 1-16,0-3-2 15,-9 8 2-15,0-3 7 16,-3 4 5-16,0-7-7 15,0 7-4 1,0-4-3-16,1-2-1 16,2-3-7-16,3 0 0 15,0-2-57-15,6-8-22 16,0-1-77 0</inkml:trace>
  <inkml:trace contextRef="#ctx0" brushRef="#br0" timeOffset="31338.7394">12956 9147 356 0,'3'-3'132'0,"-3"3"-72"0,27-5-50 0,-21 2 28 15,3 0-17-15,-3 1-2 16,3-4-11-16,0 4-3 16,6-3-3-1,-3-1-2-15,3 1 3 0,-4 2-31 16,1 1-13-16,-3-1-50 15,0 3-19-15,-3 0-25 16</inkml:trace>
  <inkml:trace contextRef="#ctx0" brushRef="#br0" timeOffset="32108.1183">13031 9451 176 0,'-12'-3'66'0,"12"3"-36"0,0-8-2 16,0 6 27-16,-3-1-13 15,0 0-3-15,0 3-15 16,0 0-4-16,-3 6-12 16,0-1 4-16,-6 8 1 0,3-2 0 0,-3 7 2 15,0-2-6-15,1 3-3 16,2-3-3-16,3 7-3 16,0-4-2-16,6 5 1 15,0-3-12-15,9-3-5 16,0-2-32-16,8-8-13 0,-2 0-62 31,3-10-31-31,-3-1 77 16</inkml:trace>
  <inkml:trace contextRef="#ctx0" brushRef="#br0" timeOffset="32592.5652">13192 9493 244 0,'0'-16'90'0,"0"16"-48"0,0-8-36 0,0 6 20 16,-6-1-5-16,3 1 2 0,0 2-4 15,0 0-2-15,-6 2-9 16,3 1 6-16,-6 2 3 0,3 0-1 16,-3 6 1-16,3-3-5 15,0 2 0-15,0-2-7 16,3 3-1-16,0-3-4 16,6 0-1-1,0 0 1-15,3-3 0 16,0 0 0-16,6-5 2 15,-3 0-3-15,6-10 0 16,0 2-10-16,6-8-3 16,-3 3 0-16,3-6 1 15,-1 3 5-15,-2 1 5 0,0 1 2 16,-3 4 3-16,-3 2-1 0,0 8-1 16,0 0-2-16,-6 13 1 15,0-2 3-15,-3 15 1 16,0-2-1-16,-9 23-2 15,3-7 12-15,-12 16 4 16,3-11-2-16,-3 10 2 16,4-7-5-16,-7 5-1 0,6-8-6 15,0-6-1-15,3-4-1 16,0-11 1-16,3-6-18 16,0-18-6-16,0 0-28 15,3-16-11-15,0 0-23 16,3-13-11-16,3 6-13 31</inkml:trace>
  <inkml:trace contextRef="#ctx0" brushRef="#br0" timeOffset="32792.5972">13421 9446 244 0,'21'2'93'0,"-21"-2"-50"0,6 3-17 16,-3-3 29-16,-1 5-20 0,1 1-5 15,0 7-12-15,0 0-3 16,-3 8-9-16,0-2-2 0,0 4 2 16,0-1-3-16,-6 4-2 15,1 1 0-15,-7-4-1 16,3-1-47-16,-6-7-18 31,0-1-82-31</inkml:trace>
  <inkml:trace contextRef="#ctx0" brushRef="#br0" timeOffset="44949.8387">1976 12031 228 0,'33'10'88'0,"5"3"-48"0,19 6-47 0,-24-16 16 16,26 2-10-16,24-2 0 15,22-6 1-15,29-2 0 0,20-9 0 16,22-4 0-16,20-1 2 0,13-2-1 15,26 3 2-15,18-4-2 16,0 4 2-16,24-3-4 16,20-3 0-16,16 0 1 15,0 3 2-15,8-5-1 0,9 2-1 16,13-3 3 0,8 3 0-16,15 6-1 15,6-1 1-15,0-2 7 16,6-5 3-16,0 5-4 15,6 2-3-15,-3 1-3 16,-6-1-3-16,-6 1 1 16,-5 2 1-16,-10 0-1 15,-3 5 2-15,0 1 0 0,-11 2 3 16,-16-3-1-16,-12 3 0 16,1 3-3-16,-15-3 1 15,-24-3-2-15,-4 3 2 16,-26-2-2-16,-5 2 2 15,-28-3-2-15,0 6 2 16,-29 0-2-16,-12 5-1 0,23 0 1 16,-32-3-1-16,-30 0 0 15,-9 3 2-15,-18-2-3 16,-15 2 0-16,-14-8 1 16,-16 0 0-16,-5-3-9 0,-10-2-2 15,-11-3-29-15,-9 0-12 31,-12 0-59-31</inkml:trace>
  <inkml:trace contextRef="#ctx0" brushRef="#br0" timeOffset="46682.2555">5720 13184 228 0,'-14'21'85'0,"14"-21"-46"0,-6 16-21 16,6-13 25-16,0 0-15 0,0-1-6 15,0 1-5-15,0-1-1 32,3 1-8-32,0 0 1 0,5-1 4 15,1-2-3-15,3-2 0 16,-3-1 0-16,0-7 1 0,-3 2-5 0,3-14-2 15,0 4 0-15,3-19 0 16,0 5-2-16,3-21-2 31,-3 8 3-31,5-18 0 0,-2 10-4 0,3-16-1 16,-3 8 3-16,0-5 3 16,-3 10-3-16,-3 4-1 15,-3 7 2-15,0 2 1 16,-3 6-4-16,-3 8 1 15,0 3 2-15,0 4 1 16,0 7-4-16,-3 7 1 0,0 0 2 16,0 16 1-16,0-3-4 15,0 21-1-15,0-2 3 16,-3 21 3-16,0-8-3 0,0 29-1 16,3-10-2-16,0 21 0 15,0-9 2-15,3 4 2 31,0-11 3-31,3-3 2 16,0-10-3-16,6-6-3 16,0-5 2-16,6-11 0 15,-3-2 5-15,5-13 5 0,1-3-1 16,3-27 1-16,-3 3-10 16,6-34-3-16,-6 8 1 15,3-32 1-15,-4 13 0 0,4-24-2 16,-3 11 1-16,3 0 1 15,-3 10-1-15,0-2-1 16,-4 11 1-16,-2 2-1 16,0 8 0-16,-3 3 2 15,0 7-10-15,-3 6-2 32,0 5-30-32,0 14-12 0,0 2-33 15,-3 21-13-15,0-2-39 16</inkml:trace>
  <inkml:trace contextRef="#ctx0" brushRef="#br0" timeOffset="47535.7468">6384 12951 188 0,'-3'-13'71'0,"3"13"-38"0,0-16-8 0,0 14 27 16,0-6-17-16,0 2-5 15,0-2-5-15,0 3 1 16,-9 5-14-16,3 0 2 0,-3 3 2 16,0-1-6-16,-2 14-3 15,-1-2-2-15,-3 9-1 31,3-1-5-31,0 4 1 0,3-2 0 16,3 2 0-16,0-5 0 16,6 1 0-16,0-4-20 15,9-5-7-15,-3-2-24 16,15-8-10-16,-3-1-5 16,11-10-2-16,-5 3 0 15,9-11-20-15,-6 3 29 16,0-8 214 15,-7-6-59-31,-2 6-13 16,-6 0-33-16,0 5-17 0,-9 3-9 15,0 0-5-15,-3 5-11 32,0 2 4-32,-6 6 3 0,0 0-3 0,-3 8 1 15,0 0-4-15,0 8 2 16,0-3-4-16,3 3-2 15,1-3-5-15,5 1 0 16,0-4 0-16,5 1 0 16,-2-3 2-16,6-3 1 15,0-2-1-15,6-9-2 0,-3 1-2 16,0-8 1-16,0 0 1 16,0-8 0-16,0 2-5 15,3-7 1-15,-4 4 2 16,1-1 1-16,0 1 1 15,0 4 2-15,-3 2-3 0,0 5-2 16,0 3 4-16,-3 11 1 16,0 0-3-16,-3 18 1 15,0-5 0-15,-3 21 2 16,0-5-3-16,-6 13 0 0,3-8 1 16,-6 18 0-16,0-7 8 15,0 10 7-15,0-8-7 31,-3 1-2-31,0-6-4 0,0-8-2 16,4-3 1-16,-4-13 1 16,0-2-8-16,-6-25-3 15,3 1-22-15,0-24-7 16,0 3-25-16,3-4-10 16,3 4-58-1</inkml:trace>
  <inkml:trace contextRef="#ctx0" brushRef="#br0" timeOffset="47818.9776">6715 12787 208 0,'17'0'77'0,"-17"0"-42"0,24 3-15 0,-18-3 24 32,3 5-11-32,0-2-2 15,6 5-7-15,-6 0-1 16,3 10-12-16,-3-2 4 0,-3 11 5 15,0-6 0-15,-6 8 3 0,0-3-11 16,-6 3-2-16,0-2-6 16,-6 2-3-16,3-3 0 15,-12-2-1-15,6-3 0 0,-3-2 0 16,3-3-20-16,-2-8-7 16,-1 0-76-16,-6-8-33 15,3 0 10 1</inkml:trace>
  <inkml:trace contextRef="#ctx0" brushRef="#br0" timeOffset="48554.0318">7102 12991 296 0,'-9'3'112'0,"9"-3"-60"0,9 5-41 0,-7-5 26 31,16 0-22-31,-3 0-6 0,12 0-4 16,-3 0-1-16,6-3-2 16,-4 1-2-16,1-1 1 0,-3 0 1 15,3-5 3-15,-6 3-4 16,2-5-1-16,-2 2-44 16,3-8-20-16,-3 3-37 15,-3-9-51-15,-3 7 42 16</inkml:trace>
  <inkml:trace contextRef="#ctx0" brushRef="#br0" timeOffset="48738.7793">7399 12660 280 0,'-9'0'107'0,"9"0"-58"0,-6 24-37 15,6-21 24-15,0 10-17 32,0-2-3-32,0 18-6 0,0-5 1 15,0 20-6-15,0-9-3 0,0 10 1 16,0-5-2-16,0 5-1 15,0-8 1-15,0 0-1 16,0-6-38-16,3 4-16 16,0-6-88-1</inkml:trace>
  <inkml:trace contextRef="#ctx0" brushRef="#br0" timeOffset="49303.476">7861 12560 256 0,'3'-6'96'0,"-3"6"-52"0,14-10-27 16,-11 7 27-16,6 1-19 15,0-1-6-15,9 0-3 0,-3 1 0 16,6 2-9-16,-3 0-2 0,3 8 1 16,-4 0 1-16,-5 7 1 15,-3-1-2-15,-6 7 1 0,0-3-4 16,-15 9 0-16,3-3-1 16,-9-1 1-16,4-1-4 31,-4-4-2-31,3-2 2 0,0 3 2 15,3-1 0-15,3-2 2 16,0-3-4-16,9 3 0 16,0-3 1-16,9 3 2 15,0-3-3-15,12 3-2 16,-3-3 4-16,6 6 1 16,-4-3 4-16,1 2 3 0,-3-2 5 15,-3 3 1-15,-3-3 3 16,-9 5 1-16,0-3-8 15,-12 6-4-15,3-5-2 16,-12 2-1-16,0-3-5 16,-9-2 1-16,7 0 2 0,-7-5 1 15,6-1-12-15,-6-2-4 16,3 0-21-16,-2-5-5 16,8-1-35-16,0-2-13 15,3 0-58 1</inkml:trace>
  <inkml:trace contextRef="#ctx0" brushRef="#br0" timeOffset="49731.142">8221 13047 332 0,'0'0'126'0,"0"0"-68"0,9-16-52 0,-6 13 25 0,3-10-19 16,0 2-5-16,2-10-4 16,1 3 0-16,3-4-2 15,-3 4-1-15,3-3 3 0,-3 2-2 16,-3 1-1-16,-3 2 1 16,-3 0 1-16,0 3-3 0,-9 7-2 31,0 1-3-31,-3 8 1 15,3-1-2-15,-6 14 2 16,3-2 3-16,-2 17 1 16,2-4 1-16,3 4 0 0,0-4 0 15,9 2 2-15,0-2 5 16,3-1 6-16,0-5-9 16,9-2-2-16,0-3-2 0,11-6 2 15,-2 1 1-15,6-9 1 16,-3 1-7-16,0-6-2 15,-3 3-51-15,-1-5-23 16,-2 0-65 0</inkml:trace>
  <inkml:trace contextRef="#ctx0" brushRef="#br0" timeOffset="50047.4872">8524 12573 300 0,'-15'-3'112'0,"15"3"-60"0,6-2-39 15,-3-1 28-15,3 0-17 0,-3 1-1 16,6-1-13-16,-3 0-4 31,3-2-4-31,0 3 1 0,0-4 0 16,0 4-4-16,3-4 1 15,-3 4 2-15,3-1 3 16,-3 0-13-16,-1 1-7 0,1-1-45 16,0 3-21-16,0 0-60 15</inkml:trace>
  <inkml:trace contextRef="#ctx0" brushRef="#br0" timeOffset="50579.2518">8608 12705 280 0,'-15'0'107'0,"15"0"-58"0,-15-10-33 16,15 7 29-16,-6-5-24 0,3 0-6 31,-6-8-8-31,3 3 0 16,0-11-4-16,0 3-2 0,3-5 2 15,0 2-2-15,3-5-1 0,0 2-2 16,9-4 1-16,-3 4 1 15,6-2 2-15,-3 3-3 16,9 2-2-16,-3 3 4 16,11 7 1-16,-2 4-3 0,6 4 1 15,-6 4 0-15,3 7 2 16,-4 0-3-16,-2 11 0 16,-3-3 1-16,-6 14 2 15,-3-3 1-15,-9 15 3 16,0-7 1-16,-12 5 3 15,3-5-1 1,-6 2 0-16,0-5-3 16,-2-5-1-16,2-5-3 15,-6-9-2-15,3 1-2 16,-6-11 1-16,3 0-8 16,-5-11-2-16,5 3-18 0,-6-7-9 15,6-1-31-15,-3-3-13 16,3 3-41-1</inkml:trace>
  <inkml:trace contextRef="#ctx0" brushRef="#br0" timeOffset="51742.2109">8881 13089 280 0,'-35'-11'104'0,"35"11"-56"0,-12-2-25 0,12-1 29 16,0 0-27-16,0 1-11 0,18-1-3 31,-3 0 2-31,8-2-7 16,-2 3 3-16,15-4 4 0,-6 4-7 15,20-1-3-15,-5 0 0 0,9-5 2 16,-10 3-2-16,10-3 0 15,-10 0-14-15,13 0-6 16,-9 3-46-16,2-3-21 16,-8 3-61-16</inkml:trace>
  <inkml:trace contextRef="#ctx0" brushRef="#br0" timeOffset="52090.2435">9530 12814 272 0,'-29'-6'101'0,"29"6"-54"0,-18 3-20 0,15-3 32 15,0 0-16-15,0 0-4 16,0 3-21-16,0-1-9 31,3 1-5-31,0 0-6 0,9 5 1 0,0-3-1 16,15 3 0-16,-4-3 2 16,13 3 2-16,-6-3-1 15,6 3 2-15,-4-2-2 16,-2 2-1-16,-3 0 3 15,-6 2 0-15,-3 1-1 16,-6 7-2-16,0-2 14 0,-18 5 5 16,0-2 2-16,-21 5-1 15,6-3-8-15,-9 5-5 16,4-2-4-16,-1 0-3 16,6-3 1-16,3 3 1 0,3-3-28 15,7-8-9-15,-1-2-73 31,9-3-33-31,3 0-10 16</inkml:trace>
  <inkml:trace contextRef="#ctx0" brushRef="#br0" timeOffset="53042.9369">9959 13174 208 0,'-36'31'77'0,"36"-31"-42"0,-9 24 5 16,9-21 33-16,-3 10-13 15,0 0-3-15,3 3-17 0,0-3-5 31,0 3-20-31,0-3-5 0,6 1 1 0,-3-4-1 16,9-2 2-16,-3 0-4 16,12-10-3-16,-3-1 0 15,12-16 1-15,-10 3-1 16,10-15 2-16,-6 4-6 16,0-20-1-16,-3 4 0 15,3-15 2-15,-4 8-3 0,1-8 0 16,-3 10 1-16,0-8 2 15,-3 11-1-15,0-2 2 16,-3 2-2-16,-1 5-1 16,-2 6 1-16,0 5 1 15,-3 5-3-15,0 8 0 16,-3 3-1 0,0 15 0-16,0-2 2 15,-3 19 2-15,0-3-1 16,0 26-1-16,0-5 1 0,0 21-1 15,0-10 0-15,0 8 0 16,0-9-3-16,0 6 2 16,0-8 1-16,3 0 2 15,0-8-1-15,6-5-1 16,-3-6 1-16,9-10 1 0,-3-3-1 16,6-13 2-16,-3 0 0 15,8-18 3-15,-2 2-3 16,6-26 0-16,-6 7-3 15,3-18-1-15,-4 8 1 16,4-5 0 0,-6 5-22-16,3 0-10 15,-3 8-33-15,0 0-13 16,-3 3-94 0,-1 5-40-16,13-8 110 15</inkml:trace>
  <inkml:trace contextRef="#ctx0" brushRef="#br0" timeOffset="53508.8212">10864 12343 316 0,'-15'-5'121'0,"15"5"-66"0,12-8-62 0,-9 5 21 16,6 0-11-16,0 1 0 15,6 2 1-15,0 0 0 16,2 2-2-16,-2 1-2 0,0 5 3 0,-3-3 0 15,-3 6 1-15,0-3 4 16,-3 10 5-16,-3-2-7 16,-6 0-1-16,0-3 3 15,-6 3 3-15,3 0 5 32,-6 0 2-32,0 0 2 0,-3 0 2 15,3-1-12-15,3 1-3 16,1-2-5-16,8 1-2 15,0-1-2-15,11 2 1 16,-2-3-1-16,6-5 0 16,-3 0 4-16,0 0 3 15,-3 0-4-15,0 2-1 0,-3-2 0 16,-6 0 0-16,0 0 2 16,-9 2 3-16,3 1 4 15,-9 2 5-15,3-2-8 0,-6 2-3 16,3 0-2-16,-2 1-1 15,2-4-14-15,3 1-3 16,3-6-42-16,6-5-19 31,3 0-69-31,6-5-54 16,0-1 85-16</inkml:trace>
  <inkml:trace contextRef="#ctx0" brushRef="#br0" timeOffset="53693.3011">11087 12552 320 0,'3'-8'121'0,"-3"8"-66"0,9-13-44 0,-6 10 28 16,6-2-14-16,-3 2-3 15,9-2-12-15,-3 0-6 16,6 2-3-16,-4 0-1 0,1 1 2 16,0 2-8-16,0 2-3 15,-3-2-55-15,0 3-25 0,-3 0-56 16</inkml:trace>
  <inkml:trace contextRef="#ctx0" brushRef="#br0" timeOffset="55107.789">10876 12967 276 0,'-48'-18'104'0,"48"18"-56"0,-42-40-52 0,37 32 18 15,-4-13-8-15,0 2 1 16,0-15-4-16,0 5-2 16,3-29 0-16,0 10 1 0,12-15 1 15,0 10-4-15,21-19 1 16,-7 11 0-16,19-7 0 0,-6 9 0 16,23 4 0-16,-8 7 0 15,24 19 0-15,-7 3-3 16,6 20 0-16,-8 4 4 15,5 20 1-15,-11-2 0 16,-9 21-2-16,-7-5 3 16,-23 23 0-16,0-7 7 0,-21 13 4 15,3-8-3-15,-12 8 1 16,3-8-5-16,-18 0-2 16,4-9 0-16,-19-4 1 0,6-8-5 15,-8-6-3 1,8-4-10-16,-9-9-5 31,6-3-31-31,1 1-14 0,5-3-62 16</inkml:trace>
  <inkml:trace contextRef="#ctx0" brushRef="#br0" timeOffset="55507.9198">11063 13221 244 0,'-12'-2'90'0,"12"2"-48"0,-9-3-36 16,9 3 20-16,0 0-10 0,0 0 1 16,-2 3-8-16,-1-1-3 15,0 9-3-15,0-1-3 0,0 6 3 16,0-2-4-16,3 4 0 15,0-2 1-15,3 0 2 16,0-3-28-16,3 0-11 16,-1-2-48-16,13-6-56 15,-6-2 41-15</inkml:trace>
  <inkml:trace contextRef="#ctx0" brushRef="#br0" timeOffset="55960.6866">11355 13184 220 0,'-3'-16'85'0,"3"16"-46"0,-9-10-26 0,9 7 22 16,-6-2-9-16,0 2-1 15,-3 1-5-15,0 2-3 16,-3 2-9-16,1 1 6 0,-4 5 3 16,3 0-3-16,-3 2 0 0,3-2-8 15,6 3-2-15,0-3-4 16,9 0-1-16,0 0 1 0,6-3 2 15,0-2-3-15,6-6 0 16,-3 3 1-16,6-13 0 16,-4 2-14-16,7-13-5 15,-3 3 5-15,0-8 3 16,-3 5 4-16,0 0 5 16,0 3 1-1,-3 8 1-15,-4 2 0 16,1 14 0-16,-3-3 6 15,-3 16 6-15,0-3 0 16,-6 22 1-16,3-6-5 16,-6 16-3-16,0-8 4 15,-8 13 2-15,2-8-2 16,-9 9 0-16,3-9-5 0,-3 0-3 16,3-7 2-16,-3-6 2 15,4-5-20-15,-4-11-9 16,3-3-32-16,0-18-15 15,3 0-66-15</inkml:trace>
  <inkml:trace contextRef="#ctx0" brushRef="#br0" timeOffset="56224.3002">11507 13028 196 0,'30'-3'74'0,"-30"3"-40"0,35 14-16 0,-29-14 23 16,6 5-4-16,-3 0 3 31,3 6-5-31,-3-3-1 0,-3 10-19 16,-3-2 2-16,-6 8 3 0,0-3-7 15,-9 11-2-15,0-6-2 16,-6 9-1-16,3-6-2 16,-5-3 1-16,2-5-4 15,-6-2-2-15,3-3-9 16,-6-6-5-16,6-2-46 0,-5-8-21 15,2 0-67 1</inkml:trace>
  <inkml:trace contextRef="#ctx0" brushRef="#br0" timeOffset="57243.8948">13373 12396 220 0,'-15'-45'82'0,"15"45"-44"0,-3-24-14 0,3 19 27 16,0-1 5-16,0 1 3 0,3 2-24 16,-3 1-8-16,3 10-16 15,0-3 1-15,0 29 2 0,0-4-5 16,-3 25-1-16,0-7-4 16,-3 26-3-16,0-11 2 15,-3 14 0-15,0-11 1 16,0 8 2-1,0-13-25-15,3-3-12 16,0-7-37-16,3-17-15 16,0-5-66-1</inkml:trace>
  <inkml:trace contextRef="#ctx0" brushRef="#br0" timeOffset="57412.9851">13385 12449 296 0,'-3'-24'110'0,"3"24"-60"0,9-11-34 0,-6 9 27 15,3-1-14-15,0 0-5 16,3 3-13-16,0 0-7 16,9 3-3-16,-4-3-1 0,16 3 2 15,-6-1-3-15,12 1 0 16,-6 0-52-16,2 4-24 0,-5-1-69 16</inkml:trace>
  <inkml:trace contextRef="#ctx0" brushRef="#br0" timeOffset="57597.5193">13462 12724 340 0,'-9'5'126'0,"9"-5"-68"0,0 5-59 0,0-5 25 16,6 0-16-16,0 0-4 15,12 0-1-15,-3 0 0 16,15 0-1-16,-3 0-8 0,5 3-1 15,-2 0-63-15,-3 5-28 16,-3-3-34-16</inkml:trace>
  <inkml:trace contextRef="#ctx0" brushRef="#br0" timeOffset="57815.1139">13459 13102 332 0,'-35'13'123'0,"35"-13"-66"0,-18 6-29 0,15-6 38 31,0 0-36-31,0 0-10 0,9 0-12 16,-3 0-3-16,6-3-3 16,0 0-2-16,9-2 3 0,-4 2-2 15,13-2-1-15,-6 3 1 16,12-4-1-16,-6 1-42 16,8 0-17-16,-2-1-87 15,3 1-67-15,-6 0 86 16</inkml:trace>
  <inkml:trace contextRef="#ctx0" brushRef="#br0" timeOffset="58102.5742">14067 12700 124 0,'-27'8'49'0,"27"-8"-26"0,-6 13-80 0,6-13-16 0</inkml:trace>
  <inkml:trace contextRef="#ctx0" brushRef="#br0" timeOffset="58272.0358">14022 12898 320 0,'-60'24'121'0,"60"-24"-66"0,-8-2-66 0,8 2 18 15,0-3-38-15,0 0-12 16,14-5-84-16,-2 3-35 16</inkml:trace>
  <inkml:trace contextRef="#ctx0" brushRef="#br0" timeOffset="66147.0163">14311 12877 304 0,'-24'-45'115'0,"24"45"-62"0,-15-45-46 0,15 37 23 31,0-21-14-31,0 8-4 0,0-24-5 16,0 5-2-16,6-10-3 16,0 5-4-16,12-8 1 0,0 8 1 15,20-2 2-15,-5 4-3 16,12 12-2-16,-7 1-1 15,16 23 3-15,-9-1-2 0,5 21-1 16,-8-3 5-16,-6 27 1 16,-4-5 4-16,-14 18 3 15,-3-7 5-15,-15 23 3 16,0-10-3-16,-12 15 2 0,0-13-3 16,-11 8 2-16,2-13-8 15,-15-5-2-15,6-8-3 16,-17-9 1-1,8-4-11-15,-6-14-4 16,7-2-19-16,-4-11-7 16,6 0-9-16,9-14-1 15,7 4 17-15,11-6 8 16,0 3 12-16,12-6 5 16,0 3 21-16,14 0 12 15,-2 3 4-15,18-3 2 0,-6 3-7 16,9-3-4-16,-7 3-8 15,4 0-4-15,-6-1-5 16,0 1-4-16,-3 3-22 16,-1-4-11-16,-5 1-35 0,-3-3-12 15,-3 3-49 1</inkml:trace>
  <inkml:trace contextRef="#ctx0" brushRef="#br0" timeOffset="66332.2311">14602 12491 324 0,'-11'19'121'0,"11"-19"-66"0,-9 37-42 31,9-32 28-31,-3 13-17 0,0-2-3 16,-3 13-10-16,3-5-3 16,0 13-4-16,0-5-3 0,0 8 0 15,0-3-12-15,3 0-3 16,0-6-42-16,3 1-15 15,0-5-79 1</inkml:trace>
  <inkml:trace contextRef="#ctx0" brushRef="#br0" timeOffset="66816.2867">15037 12650 280 0,'0'5'107'0,"0"-5"-58"0,-3 26-46 0,3-23 23 16,-3 10-8-16,3-2-1 0,0 18 4 16,0-5 3-16,0 16-12 15,0-9 9-15,0 6 2 0,0-5 2 16,3-3 0-16,-3-5-12 15,6-8-3-15,-3-3-2 0,3-13 2 16,0 0-5-16,6-13-1 31,-3 0-4-31,9-16-1 16,-4 2-8-16,13-10-2 16,-3 8-18-16,6-8-7 15,-3 3-34-15,2 7-15 0,-5 3-63 16</inkml:trace>
  <inkml:trace contextRef="#ctx0" brushRef="#br0" timeOffset="67513.803">15472 12629 360 0,'-21'0'134'0,"21"0"-72"0,-27 23-57 0,24-20 27 16,-9 5-18-1,3-3-3-15,-9 8-1 16,3-2 4-16,1 10-8 16,2-5-1-16,0 8-1 0,-3 0-2 15,9 2-2-15,0-2 1 16,6-3 1-16,0-5-3 16,6-3 0-16,0-2 1 0,12-8 0 15,-6-1-14-15,5-18-3 16,-2 3-7-16,6-11-2 15,-3 3 5-15,3-16 5 16,-3 5 9-16,0 3 6 16,-4 3 11-16,-2 10 3 0,-3 3 2 15,-6 15 4-15,0 1 0 16,-3 15 1-16,0-2-7 0,-3 5-3 16,0-2-5-16,3 10-2 15,0-5-1-15,0 0 1 16,0-6-4-16,6 1-2 15,-3-3-16-15,6-14-7 16,0-2-23-16,9-10-8 31,-3 2-17-31,6-16-3 0,-3 3-8 16,5-27-3 0,-2 11 45-16,3-16 31 15,-3 8 16-15,0-5 51 16,-3 8 23-16,-1-3-2 15,-2 8-2-15,-3 5-18 0,0 5-5 16,-6 14-29-16,-3 3 0 0,-3 18 2 16,0-3-4-16,-9 24-2 15,3-5-8-15,-9 21-2 16,0-8 2-16,-5 13 1 0,2-8-1 16,0 9-1-16,3-9-8 15,6 0 0-15,0-2-6 16,9-6 1-1,0-5-16-15,6-10-6 16,-3-3-14-16,6-11-5 16,-3-2-19-16,6-11-10 15,-3 0-59 1</inkml:trace>
  <inkml:trace contextRef="#ctx0" brushRef="#br0" timeOffset="68518.1462">15879 12623 212 0,'-3'-5'82'0,"3"5"-44"0,0-5-3 0,0 2 34 31,0 6-22-31,0-1-6 16,-3 12-14-16,0-4-3 16,-2 11-13-16,-1-2 4 0,0 5 3 15,0-3-4-15,3 3 0 0,0-1-4 16,3 1 1-16,0-5-8 16,3-3-2-16,0-3-3 15,3-5 0-15,0 0-9 0,5-14-5 16,-2 1-10-16,6-11-4 15,-3 0 1-15,6-7 3 16,-3 1 12-16,3-7 5 16,-3 8 9-16,0 3 4 15,-4 2 16-15,-2 10 7 16,0 1-7-16,-6 8-2 0,0-1-1 16,0 9-2-16,0 0 4 15,3 5 2-15,0-3-7 16,3 0-1-16,0-2-3 15,6-3-1-15,-3 2-5 0,6-7-1 16,-3-1-1-16,5-10 1 31,-2-2-11-31,3-11-2 16,-3 5-2-16,0-13 0 16,-3 5 4-16,0 0 5 0,-4 3 2 15,-2 2 3-15,-3 4 10 16,-3 9 4-16,0 1 1 15,-6 16 0-15,0-1-3 16,-6 11 1-16,3-2 1 0,0 7 2 16,1-5-4-16,2 3 2 15,3-3-7-15,6-2-3 16,-4-1 1-16,7 1 0 16,0-3-3-16,6-8-3 15,0-3 2-15,6-2 0 16,-3-3-8-1,6-8-4-15,-7 0-13 16,4-5-4-16,-3 2-13 16,-3-5-5-16,-3 6-42 15,-3-4-18-15,0 1-71 16</inkml:trace>
  <inkml:trace contextRef="#ctx0" brushRef="#br0" timeOffset="189176.1916">14742 5895 236 0,'-23'-3'90'0,"23"3"-48"0,-6 0-47 0,6 0 17 16,0 0-7-16,0 0 2 15,6 0-2-15,-1 0 0 16,4 3-3 0,0 0 1-16,9 2 0 0,-3 0 3 15,3 6 3-15,-3-3 2 16,-3 13 3-16,0-3-5 16,-9 14-3-16,0-5 3 15,-12 15 4-15,0-5-5 16,-6 21 0-16,3-10 0 15,-3 15 2-15,0-10-3 0,0 13-2 16,3-5-5-16,3 5 0 16,1-7-2-16,5 4 0 15,0-7 2-15,6-3 0 16,0-8 0-16,11 5 0 16,-2-8 0-16,6 8 0 15,-3-7 0-15,-3 15 0 0,-3-5 0 0,-6 10 2 16,-3-10-1-16,-6 21 2 15,3-10-4-15,-6 18 0 16,0-13 3-16,-3 23 1 16,3-12-4-16,-3 18-1 15,3-16 1-15,0 21 2 32,4-16-2-32,-1 16 0 0,0-15 3 15,0 20 1-15,0-15-4 16,-3 15 1-16,0-15 2 15,-3 26 1-15,3-19-4 16,-6 14 1-16,3-13 0 16,-6 10 0-16,3-16-7 15,1 8-3-15,-1-15-14 0,3 1-7 16,0-12-33-16,6-3-11 16,0-10-34-1</inkml:trace>
  <inkml:trace contextRef="#ctx0" brushRef="#br0" timeOffset="191376.3909">15513 6697 272 0,'0'-19'104'0,"0"19"-56"0,3-21-27 0,-3 16 30 16,0-1-12-16,0 1-2 15,3 0-13-15,-3-1-4 0,3 1-12 16,0 0-3-16,3 2-1 0,-3 1 2 15,3 7 1-15,-3 0-1 16,0 11 1-16,0-3-4 16,-3 22-2-16,0-6 0 15,-6 13 1-15,3-7-3 32,-3 4 0-32,0-4 3 0,0-1 1 15,3-5-6-15,3-5-2 16,0-3 2-16,3-13 1 15,0 0 2-15,6-16 0 16,-3 3 0-16,9-24 2 16,-3 5-3-16,9-16 0 0,-3 8-1 15,8-5 0-15,-2 6 2 0,0 1 0 16,-3 7 0-16,-3 9 2 16,-3 1-3-16,-4 18-2 15,1-2-5-15,-6 24-2 16,0-4 0-16,-6 12 1 15,0-6-8-15,0 5-3 32,0-5-6-32,0-2-1 0,0-3-14 15,6-11-6-15,0-3 20 16,6-12 10-16,-3-1 12 16,3-13 5-16,0 3 10 15,3-13 3-15,-3 4 18 16,2-4 7-16,-2 5-11 15,6-6-3-15,-3 4-10 0,3-4-4 16,-3 3-1-16,3 0-1 16,-3 3-2-16,0-2-1 15,-4 1-6-15,-2 1 1 16,0 3 2-16,-6 2 3 0,0 3-4 16,-9 5-1-16,0 0 0 15,-3 13 0-15,0-2 2 0,-2 12 1 16,-1-1 1-16,3 10 2 15,0-3-3-15,3 10 0 16,3-4-1-16,3 2-2 16,0-5 1-16,9 0-1 15,-3-6 0-15,9-2 0 32,0-3-25-32,5-13-8 0,-2 0-10 15,6-13-3-15,-3 0 14 16,3-8 6-16,-4 2 16 15,-2-5 6-15,-3 6 5 16,-3 2 2-16,-3 0 23 16,0 5 10-16,-3 4-12 15,0 9-3-15,0-2-7 0,-3 11 1 16,0-3-10-16,-3 13-6 16,0-3 7-16,-3 11 5 15,3-2-3-15,0-1-2 16,0-4-6-16,3-4 0 15,0-2 0-15,6-8 0 16,-3 0 0 0,6-19 0-16,-3 3-11 15,5-16-3-15,-2 3 0 0,3-8 3 16,0 3 5-16,0-1 3 16,-3 6 2-16,0 3 1 15,-3 2 0-15,3 5 0 16,-3 1-3-16,8 7 2 15,-5 0 3-15,3 3 1 0,-3 0-1 16,6 0 1-16,-3 0 7 16,0 0 5-16,0 0-5 15,-1-5-1-15,-2 2-7 16,3-5-2-16,-3 3 0 16,3-5 0-16,-3-1 0 15,-3-2 2-15,0 2 1 0,-3-2 1 16,0 2-5-16,-6 1 1 15,0 2 2-15,-9 3 1 16,3 2 3-16,-6 8 1 16,0 0 5-16,-3 11 3 15,3-2 0-15,-3 9 1 16,3-1-6 0,7 1-2-16,-1-1-6 15,6-1-2-15,0-3 0 0,6-2 0 16,-1-3-7-16,7-5 0 15,0-2-26-15,3-9-10 16,-3 0-20-16,6-5-8 16,-3 0 18-16,3-5 11 15,-3 0 20-15,-1-3 12 0,-2 3 26 16,0-3 14-16,-3 0 13 16,0 3 9-16,-3 2-13 15,0 9-3-15,-3-1-17 16,0 11-4-16,-3-3-9 15,0 11-4-15,0-3 3 16,0 8 1 0,0-2 9-16,0 2 2 15,0-2-6-15,0-3-2 16,0-3-3-16,0-8-1 16,0 0-3-16,3-13-2 15,0 3 1-15,3-13-1 16,0 2-3-16,3-3 2 15,0 3 1-15,0 0 2 0,0 3-12 16,-1-3-6-16,-2 3-27 16,3 3-12-16,-3 2-103 15</inkml:trace>
  <inkml:trace contextRef="#ctx0" brushRef="#br0" timeOffset="192194.6057">17802 6014 228 0,'-6'-50'85'0,"6"50"-46"0,-9-53-26 16,9 45 24-16,-6-13-12 15,3 2-5-15,-8-7 2 0,-1 2 0 16,-6-3-11-16,3 6 2 0,0 11 3 16,0 2-4-16,0 21-2 15,3-2-3-15,0 36-2 16,1-10-3-16,-1 29 1 16,0-10-2-16,3 26-1 15,0-11 1-15,3 9-1 0,0-14 0 16,3 5 0-16,0-10 0 15,0 0 0-15,0-11 0 16,3-7 0-16,0-9-11 0,-6-15-3 16,3-4-11-16,-6-12-4 15,0 0 13-15,-9-16 7 32,4 2 6-32,-10-10 4 15,3 2 13-15,-3-2 6 0,6 3-8 16,6 2-2-16,3 2-4 15,12 4-1-15,0-1-6 16,9 9 1-16,-3-1-2 16,12 3 0-16,-6 0 4 15,15 0 1-15,-7 0-1 0,16 0 1 16,-6 0-31-16,6 0-11 16,-7 0-29-16,4-3-10 15,-6 1-31 1</inkml:trace>
  <inkml:trace contextRef="#ctx0" brushRef="#br0" timeOffset="192575.7747">17915 6398 252 0,'-17'-3'93'0,"17"3"-50"0,-12 5-33 16,12-5 25-16,-9 6-8 16,3-1 1-16,-6 11-6 15,3-3-2-15,-6 11-11 0,3-6-1 0,0 1-1 16,3-3-3-16,3 2-1 15,3-2-3-15,6-3-3 16,0-2 4-16,9-6 1 0,-3 0 0 16,6-12-2-16,-3-1-15 15,9-14-5-15,-3 7 5 16,5-20 4-16,-2 6 7 16,0-5 2-16,-3 7 2 15,-6 6 2-15,-3 3 8 0,-6 10 5 16,0 0-3-16,-6 21-2 15,3-3-3-15,-3 12-2 16,0-4-3-16,3 6-2 16,0-3 1-16,3 0-1 15,0-5 0-15,6-3 2 32,-3-2-30-32,9-3-13 0,-4-3-17 15,10-10-4-15,-3 2-22 16,3-15-44-1,-3 2 35-15</inkml:trace>
  <inkml:trace contextRef="#ctx0" brushRef="#br0" timeOffset="192828.5345">18240 6273 280 0,'-3'0'104'0,"3"0"-56"0,-3 14-41 0,3-14 26 16,0 15-8-16,0-1 0 0,0 9-9 16,0-1-5-16,0 4-6 15,0-2 5-15,6 2 5 0,0-2-3 16,0-3-2-16,0-5 1 15,3-5 3-15,-3-1-6 16,2-7-2 0,1 0-1-16,3-11-1 15,-3 0-2-15,6-11-2 16,-3 3 1-16,9-18-1 16,-3 8-20-16,3-4-9 15,-4 4-16-15,1 5-7 16,-3 2-32-16,0 9-13 15,0 2-18-15</inkml:trace>
  <inkml:trace contextRef="#ctx0" brushRef="#br0" timeOffset="193898.1731">18564 6474 260 0,'-6'0'96'0,"6"0"-52"0,3-8-23 0,-3 6 28 16,3-4-20-16,0 1-5 15,3-8-13-15,0 5-3 0,3-10-4 16,0 2-5-16,6-6 0 0,-3 7 1 16,3-4 0-16,-3 3 0 15,2 3 0-15,-2 2 0 32,0 6 0-32,-3 0 0 0,0 7 2 15,0 1-1-15,-3 10 2 16,0-2-2-16,-3 7-1 15,0-2 5-15,-6 8 4 16,0-3-1-16,-3 6 1 16,3-1 1-16,-6-2 1 15,0-5-3-15,0-4 0 0,0-1-5 16,-3-9 0-16,1-2 1 16,-1-14 0-16,0 3-7 15,3-13-2-15,3 5-7 16,3-8-3-16,0 0-11 15,9 1-6-15,-3 4-14 0,9 1-4 32,-3 2 5-32,3 0 2 15,-1 3 18-15,4-1 7 16,-3 4 14-16,3 2 5 0,0 0 17 16,0 3 11-16,-3-1 7 15,0 9 5-15,-3 0-5 16,0 5 1-16,-1-3-15 15,-2 16-3-15,0-3-5 0,-3 12 1 16,0-4-2-16,-3 6 2 16,0-3-2-16,0-3 0 15,0-2-7-15,0-5-2 16,0-3 0-16,0-6 2 16,0-2-3-16,6-13-2 15,0 0 0-15,9-19 1 0,-3 3-8 16,12-17-3-16,-6 4-17 15,6 2-7-15,-4 6 0 16,4 5 0-16,-3 2 5 16,0 6 5-16,-3 2 0 15,0 6-1-15,-4 0 7 0,1 0 5 32,-3-1-6-32,3-2-3 15,-3 3 11-15,0-3 7 16,-3 0 16-16,0 0 7 0,0 0 9 15,-6 3 7-15,0 0-2 16,-6 2 2-16,3 0-7 16,-6 3-1-16,3 0-4 15,-3 8-3-15,0 0-7 0,0 8-1 16,0-3-8-16,3 9-3 16,0-4-1-16,0 3 1 15,0-2-1-15,3-1 2 16,0-2-4-16,3-5 0 15,0-1 1-15,6-10 2 32,-3 0-12-32,6-18-3 0,0 2-21 15,9-13-5-15,-4 5 9 16,7-8 7-16,-3 6 14 16,0 2 8-16,-3 3 10 15,-3 8 6-15,-3 2 8 16,-4 11 6-16,-2 0-5 0,0 11 0 15,0-4-9-15,0 9-2 16,-3-2-7-16,3 1-2 16,0-1-7-16,3 2 0 0,0-3-52 15,0-3-21-15,0 1-87 16</inkml:trace>
  <inkml:trace contextRef="#ctx0" brushRef="#br0" timeOffset="194645.3029">19597 5525 216 0,'-3'-38'82'0,"6"31"-44"0,0 1-22 0,-3 6 24 16,6 3-6-16,0 7 1 15,3 17-12-15,3 15-3 16,-6-7-12-16,-3-6-3 0,-6 29 1 15,3-8 3-15,-9 22 2 0,0-9 3 16,-3 17 2-16,0-14-1 16,-3 0 1-16,6-11-11 15,0-4-2-15,0-9-3 16,4-13 0-16,2-5-3 16,3-21 2-16,0-1 1 15,8-15 0-15,1 2 0 0,15-10 0 16,-6 3-3-16,9-6 0 15,-3 5 4-15,2 6 1 16,-2 0 0-16,-3 13 1 16,-3 0-2-16,-9 11-1 0,0-4 9 15,-12 15 6-15,0-4-5 32,-15 17-1-32,3-6-3 0,-9 5-1 15,3-2-1-15,-2 0 0 16,2-6-2-16,-3-2-2 15,3-6-8-15,-6-4-3 16,7-7-29-16,2-17-12 16,3-1-15-16,9-23-6 15,0 5-53-15,12-27-32 16,0 11 74-16</inkml:trace>
  <inkml:trace contextRef="#ctx0" brushRef="#br0" timeOffset="195276.7003">19901 5435 208 0,'12'-14'79'0,"-12"14"-42"0,3 8-8 16,0-2 28 0,0 4-9-16,-3 14-1 15,0 10-10-15,-3 14-2 16,0-8-20-16,3-6-5 0,-6 30 1 16,0-9-7-16,-9 22 0 0,3-14-2 15,-3 17 1-15,0-11-4 16,3-1 0-16,0-9-1 15,3-4-2-15,3-7-26 0,6-11-10 16,0-6-2-16,9-23 2 16,0 0 21-16,6-21 10 15,-3 3 7-15,0-6 4 16,0 2 25-16,0 1 12 16,-3 0 0-16,3 2 2 15,-3 3-8-15,0 3-3 0,-4 0-8 16,4 2-1-16,-3 3-10 15,3 0-2-15,-3 0-7 16,6-2-2-16,-3-1 2 16,12-5 1-16,-3 0-4 15,6-5 1-15,-7 2-13 16,4-7-7 0,-3 2 8-16,-3 0 4 15,-3 0 6-15,-6 0 3 16,0 3 0-16,-9 8-1 15,0-1 1-15,-12 9-1 16,0 0 2-16,-6 13 1 0,3-1 3 16,-2 12 3-16,2-3 2 15,3 13 1-15,3-5-4 0,3 2 0 16,0-5-5-16,9 0-2 16,0-2 2-16,6-6 2 15,0-3-2-15,9-7 0 16,-3-1 1-16,6-7 0 15,-3 0-2-15,2-9 1 16,-2 1-11 0,3-8-4-16,-3 2-23 15,-3-7-10-15,-3 2-45 16,0-3-19-16,-3 4-45 16</inkml:trace>
  <inkml:trace contextRef="#ctx0" brushRef="#br0" timeOffset="197085.6243">16097 7961 304 0,'-12'-2'112'0,"12"2"-60"0,0 0-47 0,0 0 22 0,3 0-20 16,0 0-5-16,12-3 0 16,-3 0 0-16,11-5 0 15,-2 3-2-15,6-5 1 0,-3 2-1 16,3 0 0-16,-4 0 0 0,-2 5 2 15,-3 0 10-15,-12 14 7 16,0 0-6-16,-9 20 0 16,0-4-5-16,-6 13 0 15,0-6-7-15,-3 6-1 16,3-6 0-16,3 3 2 16,3-5-30-16,3 0-11 0,0-6-26 15,3-7-12-15,0-4-43 16,0-7-25-1,0-2 73-15,-3-1 284 32,-12 0-81-32,0 1-20 31,1-4-61-31,2 1-27 0,3-1-14 16,3 1-6-16,6-3-2 15,-3 0-4-15,9-5 2 0,-3 0 1 16,5-3 2-16,-2 0-3 15,9-6 0-15,-3 4-26 16,6-11-9-16,-3 5-9 16,6-13 0-16,-3 5 18 0,2-3 9 15,-5 6 13-15,-3-3 6 16,-3 3 17-16,-6 5 9 16,0 3 5-16,-6 11 4 15,0-1-7-15,-9 19-3 16,3-3-8-16,-3 5-1 15,0-2-4 1,0 3 0-16,3-3-7 16,3 0-2-16,0 0-4 15,6-6-1-15,-3-2 3 16,18-8 1-16,-3 0-15 0,15-16-6 16,-3 3 2-16,2-16 2 15,-2 2 5-15,-3 1 6 16,-3 5 2-16,-3 2 3 0,-3 3-3 15,-4 11 0-15,1 0 5 16,-6 15 2-16,0-2 4 16,-3 11 1-16,0-3-3 15,0 5-3-15,0-3-5 16,3 1 0-16,0-3-2 16,6-3-2-16,-3-2-28 0,15-3-14 15,-3-3-29-15,14-3-11 16,-5-2-33-1</inkml:trace>
  <inkml:trace contextRef="#ctx0" brushRef="#br0" timeOffset="197285.8368">17323 7829 288 0,'-3'-11'110'0,"3"11"-60"0,-3 6-34 0,3-6 29 16,-3 10-17-16,0-2-4 15,0 13-3-15,0-2-1 16,-3 13-11-16,0-6-5 0,-6 11-1 16,3-5-2-16,3 0 2 0,1-6-22 15,8-5-7-15,-3-2-38 16,8-14-14-16,1-2-63 16</inkml:trace>
  <inkml:trace contextRef="#ctx0" brushRef="#br0" timeOffset="197772.4455">17317 7731 304 0,'-24'-37'112'0,"24"37"-60"0,-15-8-30 0,15 6 31 15,-6 2-28-15,0 0-11 16,6 5-12-16,0-3-4 16,6 6 1-16,0 3 0 0,12 0 3 15,0-4-3-15,9 4 0 16,-3-3 1-16,2 3 0 0,-2-3-11 15,6-1-3-15,-3 1 5 16,-3-2 2-16,-3-1 7 16,-10 3 2-16,1-3 26 0,-12 6 13 15,0-3-3-15,-9 8 0 16,3-3-15-16,-5 3-4 31,-1-3-9-31,3 3-2 0,0-3-6 16,9 3-4-16,0 0-8 15,9 0-4-15,-3-3-14 16,14-5-5-16,-2-3-1 16,12 0 1-16,-6-2 12 15,0 2 5-15,-6 1 10 16,-9 2 5-16,-4 0 24 0,-13 5 9 16,2-3-4-16,-12 6-2 15,3-3-13-15,-3 1-3 16,3-4-6-16,0 1-3 15,3-1-3-15,3-2 1 16,0-2-28-16,6-4-10 0,1 1-23 16,7-8-9-16,1-1-60 15,12-7-46-15,-3 3 73 16</inkml:trace>
  <inkml:trace contextRef="#ctx0" brushRef="#br0" timeOffset="198072.608">17787 7956 364 0,'0'-5'134'0,"0"5"-72"0,12-11-59 0,-9 9 28 31,3-6-11-31,0 2-2 0,3-4-13 16,0 2-2-16,3-5-3 15,-3 2 0-15,6 3 0 0,-3 0 0 16,3 3 0-16,-4 2 0 16,1 8 0-16,0 1 0 15,-3 7 0-15,0-2 0 16,-9 10 0-16,0-3 6 0,-6 9 4 15,0-6 10-15,-3 5 5 16,0-5-7-16,-9 1-3 16,4-4-6-16,-10-5-4 15,6-2-2-15,-3-11-3 16,3 0-15-16,6-16-7 0,0 3-31 31,12-16-14-31,0 5-105 16,6-13-57-16,-3 5 112 15</inkml:trace>
  <inkml:trace contextRef="#ctx0" brushRef="#br0" timeOffset="198932.9318">18293 7300 304 0,'-6'-11'112'0,"6"11"-60"0,0 8-50 0,0-8 23 16,-3 16 0-16,3-3 7 16,-8 27-2-16,-1-8 2 15,-12 29-18-15,3-11 3 0,-15 27 3 16,6-11-5-16,-2 13 2 0,5-15-12 15,3-1-3-15,3-7-11 16,6-9-2-16,3-7-16 16,18-11-8-16,0-5-6 15,18-21-2-15,-3-1 2 16,8-23 2-16,-5 3 15 16,6-9 7-1,-3 3 11-15,-3 0 3 16,-7 3 16-16,-5 0 6 15,0 5 17-15,-9 3 9 16,-3 0-1-16,-6 5-2 16,0 3-12-16,-9 2-6 0,3 0-10 15,-6 9-1-15,4-1-6 16,-4 8-2-16,3-2-5 0,6 7 0 16,3-2 0-16,9 3 0 15,-3-4 0-15,6-1 0 16,0-1-3-16,8-16 2 15,-2 1-6-15,12-9-3 16,-6 3-1-16,9-10 1 16,-4 2 4-16,7-5 3 0,-6 2 2 15,-3-5 1-15,-3 3 0 16,0 0 0-16,-7 5 2 16,-8 3 1-16,-3 2 5 15,-6 14 3-15,0-1-6 16,-6 9-3-16,1 0-1 31,-1 12-1-31,-3-4 0 0,9 5 0 16,0-3 0-16,9 0 0 15,-3-2-14-15,15-9-3 16,-7-2-18-16,13-13-7 0,-6 0-25 16,6-17-7-16,-3 7-65 15</inkml:trace>
  <inkml:trace contextRef="#ctx0" brushRef="#br0" timeOffset="199475.0173">18918 7422 332 0,'-3'-14'126'0,"3"14"-68"0,-20 6-50 0,17-6 29 16,-9 13-12-16,3-3-2 0,-6 25-9 16,3-6-1-16,-6 19-8 15,0-6 4-15,0 19 3 0,4-8-6 16,2 8-3-16,0-11-2 15,6 0 1-15,0-8-1 16,9-7-1-16,0-6-4 16,18-19-2-16,-3 1-8 15,14-24-4-15,-5 2-4 16,3-13-1-16,-3 6 13 0,-7-14 7 16,-2 6 5-16,-21-6 4 15,0 3 8-15,-20 5 5 16,2 3 4-16,-9 8 1 15,6 2-5-15,0 6 1 0,3 2-9 16,4 3-4-16,2 0-7 16,6 3-2-1,3-3 1-15,9 2 0 16,0 1 1-16,18-3 0 16,-3 0-5-16,17-5-1 15,-5 2-15-15,9-5-6 16,-7 0-11-16,4-2-3 15,-6 2 4-15,3 0 3 16,-7 0 16-16,-2 3 11 0,-3 2 16 16,-3 8 7-16,-3-2 7 15,-3 10 6-15,-3-2-1 16,-3 7 1-16,0-5-14 16,-3 9-6-16,-3-4-6 15,0 6 0-15,0-6-2 16,3 1 2-16,-3-3-22 0,2 0-7 15,1-3-38-15,3-5-14 16,0-3-69 0</inkml:trace>
  <inkml:trace contextRef="#ctx0" brushRef="#br0" timeOffset="199675.4486">19350 7538 332 0,'-6'-13'126'0,"6"13"-68"0,12-19-65 0,-9 17 19 16,3-6-10-16,0 2-2 16,6 1 1-16,-3 0-1 15,6 2 0-15,-3 0 0 0,2 6 0 16,-2 0-22-16,3 5-8 0,-3-3-36 16,3 11-13-16,-3-3-31 15</inkml:trace>
  <inkml:trace contextRef="#ctx0" brushRef="#br0" timeOffset="200459.4114">19579 7715 236 0,'-9'24'90'0,"9"-24"-48"0,-15 11-23 0,15-11 29 31,-3 0-8-31,1 0 1 16,-1 0-14-16,0 0-5 16,0-3-12-16,0 0-9 0,3-2-1 15,0 0-2-15,6-3 0 0,0 0 0 16,5 0 0-16,-2-3 2 15,12 6 0-15,-6 0 0 16,3 5 2-16,-3 0-1 0,0 5 2 16,0 0-4-16,-4 9 0 15,-2-6 3-15,-6 2 1 16,0 1-1-16,-12 2 1 16,3 0 7-16,-8 3 3 15,2-3-2-15,-6-2-1 16,3-1-4-16,-6-4-1 0,0-1 1 15,0-5 3-15,4 0-4 16,-1-3-1-16,0 1-4 16,6-6-1-16,0 3 1 15,9-11 2-15,3 0-3 16,9-8-2-16,9-21 2 16,6 3 0-1,2 7-2-15,13 6 0 16,-3 5 2-16,3 6 0 15,-1 5-2-15,-14 7 2 16,-3 4 1-16,3 2 2 16,-3 0 1-16,-4 13 1 15,1 11-2-15,-9 2 1 0,-6 3 7 16,-3-8 3-16,0-2 0 0,-9 2 0 16,3 0-5-1,-3-2 0-15,0-3-5 0,3-3-2 16,1-3 0-16,5-2-1 15,0-2 0-15,8-9 0 16,1 0-3-16,6-15 2 16,12-14-4-1,3-10 1-15,0 5-3 16,-1 2 2-16,1 4 1 16,-9 15 2-16,-3 3 1 15,0 5 1-15,0 8 0 16,-7 8 2-16,-5 10 1 15,-3 6 1-15,-6 2 9 16,0-7 6-16,3-3-6 0,3 2-2 16,0-2-9-16,6 0-1 15,0-3-1-15,9-5 0 16,-3 0 0-16,9-8 0 16,-6 0-3-16,5-11 0 15,7-7-16-15,-3-3-5 0,-3 2-48 16,-9 6-20-16,-3 2-84 15</inkml:trace>
</inkml:ink>
</file>

<file path=ppt/ink/ink6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10-03T12:38:02.412"/>
    </inkml:context>
    <inkml:brush xml:id="br0">
      <inkml:brushProperty name="width" value="0.05292" units="cm"/>
      <inkml:brushProperty name="height" value="0.05292" units="cm"/>
      <inkml:brushProperty name="color" value="#FF0000"/>
    </inkml:brush>
  </inkml:definitions>
  <inkml:trace contextRef="#ctx0" brushRef="#br0">1732 6734 164 0,'0'-3'63'0,"6"-2"-34"0,-3-3-3 16,0 2 25-16,0-1-3 15,0-1-1-15,3-3-11 16,0 0-3-16,0 1-18 16,2-1 0-16,4 3 1 0,0 0-2 15,3 6 0-15,-6 4-6 0,3 4 0 16,3 7-1-16,0 5 1 16,-3 1-2-16,-3 7-1 15,-12 14 10-15,-6 8 5 16,-3-1 1-16,-6 6-1 15,-3 0 1-15,6 0 1 16,-6-5-3-16,1-3 0 0,5-14-4 16,0-7-1-16,6-10-11 0,6-14-3 15,3-11-4-15,6-10 3 16,3-11-13-16,6-10-4 16,8-11-12-16,13-5-4 15,-3 2 9-15,6 3 7 31,-4 11 9-31,-11 13 5 16,-3 13 20-16,-9 10 12 0,-6 17 3 16,-9 16 4-16,-3 10-8 15,-3 0-4-15,-6 10-11 16,0 1-3-16,3-6-5 16,9 1-3-16,3-4-3 15,3-4-1-15,6-6-29 0,6-11-12 16,3-7-26-16,3-11-8 15,0-11-87 1</inkml:trace>
  <inkml:trace contextRef="#ctx0" brushRef="#br0" timeOffset="317.3226">2146 6853 368 0,'-6'-19'140'0,"6"11"-76"0,-3-2-39 15,3 4 36-15,0-2-31 0,0 1-11 16,0-4-12-16,3 0-6 15,3 1 0-15,2 2-1 0,4 0 0 16,3 3-5-16,0 5-1 16,0 0-15-16,3 5-6 15,-6 3 5-15,0 5 5 0,-6 8 12 16,-6 8 6-16,-3 6 15 16,-9-4 9-16,0 7 5 15,-9 1 4-15,3-2-5 16,-3-5-3-16,0-6-6 15,4-2-2-15,-7-8-8 16,9-8-4-16,3-13-10 0,9-14-3 16,6-7-18-16,9-11-7 15,0-8-14-15,6-8-6 16,-3 0-49-16,8 0-20 16</inkml:trace>
  <inkml:trace contextRef="#ctx0" brushRef="#br0" timeOffset="722.0898">2488 6331 264 0,'6'3'101'0,"-6"-3"-54"0,0 8-6 0,0 0 36 15,0 3-19-15,0 7-7 16,-3 17-20-16,-3 7-10 16,-3 8-12-16,-3 11 0 0,-3 18 4 15,0-5-5-15,0 1 0 0,3-1 0 16,4-11 2-1,5-10-3-15,3-11-2 0,6-10-5 16,2-8 0-16,4-11-7 16,3-10 0-16,0-14-6 15,-3-13-2-15,0-10-5 16,-3-14 0 0,-9-5 2-16,-6 3 3 15,-12 0 9-15,-9 5 5 16,-8 11 8-16,2 10 6 15,6 8 13-15,-3 8 8 16,9 5-3-16,4 6 2 16,8 2-13-16,6 3-4 15,12 3-12-15,17-1-2 0,16 4-2 16,0-1 0-16,-1-5 0 0,1-6 2 16,0-4-14-16,2-4-5 15,-5 4-24-15,-3-4-11 16,-3 1-90-16,-13-5-37 15</inkml:trace>
  <inkml:trace contextRef="#ctx0" brushRef="#br0" timeOffset="1838.0714">3149 6821 184 0,'0'-16'68'0,"0"3"-36"0,0-3-9 16,0 8 24-16,-3-3 0 15,-3-2 4-15,-6 0 0 0,-3 2 1 16,0 3-28-16,-3 8 1 0,0 6 0 16,0 15-7-16,4 8 0 15,-1 11-5-15,3 2 0 16,0 0-1-16,3-2 0 15,3-3-6-15,3-5-2 16,0-6-4-16,3-4-1 0,6-7-1 16,6-9 0-16,3-12-9 15,3-9-5-15,8-15-12 16,4-15-3-16,-3-2-3 0,-3-1-1 16,-3 6 16-16,-6 7 11 15,-7 12 15-15,-5 7 5 31,-3 10 10-31,-3 6 4 0,-3 11-3 16,-5 10-2-16,2 8-5 16,-3 6 0-16,3-6-7 15,6-3-3-15,3 1-3 16,6-6-3-16,3-3-6 16,6-7-1-16,2-8-28 15,4-9-9-15,3-17-13 0,3-14-5 16,-3-6 25-16,-3 1 13 15,-4 0 16-15,-2 2 5 16,-3 8 31-16,-3 8 14 16,-3 8 16-16,0 8 7 15,-3 11-22-15,-3 5-10 16,0 8-12 0,-3 13-1-16,0 8-7 15,-3 8 0-15,0-8-6 16,0-3-2-16,0-2 0 0,6-5-1 15,0-9-7-15,6-7 0 16,0-6-15-16,3-13-3 16,3-13-5-16,3-13-1 15,3-11-3-15,0-6-1 16,5-2 6-16,1 6 4 0,-3 7 13 16,-6 8 7-16,-9 19 40 15,-6 13 2 1,-3 16 4-16,-3 13-7 15,-3 19-3-15,3 7-9 16,0-4-4-16,3-4-10 0,6-4-3 16,3-6-5-16,9-8-3 15,6-11-11-15,6-10-6 16,-1-8-28-16,7-8-9 16,-6-10-91-16,-6-9-41 15,-6 1 32 1</inkml:trace>
  <inkml:trace contextRef="#ctx0" brushRef="#br0" timeOffset="6323.6829">4223 6874 324 0,'3'16'121'0,"0"-11"-66"0,3 6-47 0,0-9 27 15,3-2-20-15,0-2-3 16,9-4-2-16,0-4 4 16,2-9-8-1,1-5-3-15,-3-2 0 0,0-3-2 16,-3-6 2-16,-6 1-2 15,-3 2-1-15,-9 9 1 0,-3-1-1 16,-9 5-3-16,-3 9 2 16,0 4 1-16,-3 9 2 15,1 10-1-15,-1 8-1 16,3 11 7-16,3 8 3 0,0 7 3 16,3 4 3-16,3-6-5 15,3 0 1-15,6-6-5 16,3-2-2-16,3-8-5 15,6-7 0-15,3-9 0 16,9-10 0-16,6-11-5 16,2-6-1-1,4-17-24-15,-3-20-8 16,0-4-35-16,-1-3-14 16,-5 2 2-16,-3 0 1 15,-3 11 34-15,-6 8 15 16,-3 11 70-16,-7 7 33 15,-2 11 6-15,-3 11 2 16,0 8-16-16,-3 10-5 0,-2 11-22 16,-1 10-8-16,0 6-6 0,-3 2-1 15,0-3 0-15,0-2-2 16,3-5-4-16,3-8 0 16,0-8-9-16,6-14-2 15,3-10-1 1,3-16-9-16,0-15-4 0,3-14-4 15,0-3 0-15,5-2 0 16,4 5 1-16,0 5 4 16,-3 8 3-16,0 9 2 15,0 7 5-15,-6 5 5 16,-4 8 6-16,-5 14 1 31,0 8 2-31,-3 10 0 0,0 8 2 16,-3 5-3-16,0 3-1 15,0-5-6-15,3-6-3 16,0-5 0-16,0-2-1 16,3-9-18-16,0-5-8 15,6-7-35-15,3-9-13 16,3-10-11-16,3-11 0 0,0 0 36 16,-3 3 18-16,0 3 57 0,-3 2 25 15,-1 5 26-15,4 3 10 16,0 3-22-16,0 0-9 15,0-1-27-15,3-2-7 16,-3-2-14-16,0-6-5 31,0-3-2-31,2-2 1 0,1-5-1 16,0-3 2-16,-3 0-13 16,-3-3-6-16,-3-3-9 15,-6 4-5-15,-3 4 8 16,-3 3 3-16,-3 8 11 15,-3 9 7-15,0 12 3 16,-3 11 4-16,-3 8 10 0,-3 10 5 16,0 11 0-16,-2 10 2 15,2 6 2-15,3-8 2 16,3-5-10-16,6-8-5 16,3-6-5-16,9-5-2 15,3-8-6-15,6-8-1 16,0-5-4-16,0-5 1 0,2-14-15 15,7-7-4-15,0-11-26 16,6-11-10-16,0 0-21 16,-1-2-7-16,1 0-19 15,-6 2-14-15,0 6 61 16,-3 2 96-16,-4 8 51 31,-5 3-3-31,0 5-3 0,-3 5-25 16,-3 6-8-16,-3 5-27 15,-3 8 3-15,-3 13 3 0,0 8-6 16,-3 11-2-16,-3 5-3 16,0 3 3-16,3-6-2 15,0-10 1-15,1-6-5 16,2-5 0-16,3-5-8 0,0-10-3 16,5-12-6-16,4-10 0 15,3-7-7-15,6-9-3 16,3-3-17-16,0 6-7 15,0 6-7-15,-3 4 0 16,-1 6 5-16,1 5 2 16,0 3 22-1,0-1 11-15,0 4 2 16,0-4 2-16,-3-2 12 16,-4-2 5-16,1-3 5 0,-3-1 2 15,-3 1-6-15,-3 3-2 16,-6-1 6-16,-3 3 6 15,-3 3 1-15,-3 5 1 16,1 2-5-16,-1 6-3 16,3 6-3-16,0 4 1 0,3 1-6 15,3 2-3-15,0 3-5 16,3-1-2-16,0-1-1 16,3-7 1-16,3-1-4 15,3-6 0-15,3-6 1 16,3-10 0-1,-1-2-9-15,7-4-2 16,3-7-5-16,-3-5-1 16,0-1-8-16,0 1-4 15,-1-1 9-15,-2 4 4 0,-3 4 10 16,0 6 5-16,-3 8 13 16,-3 7 4-16,-3 6 4 15,-3 11 0-15,-3 10-5 0,0 18-1 16,-3 17-2-16,-6 5 0 15,-3 10-2-15,-9 14-1 16,-9 7 6-16,-2-2 2 16,-4-11 0-16,3-7 0 15,9-19-7-15,-5-14-2 16,-4-15-6-16,-6-19-2 0,-8-26-9 16,-4-21-2-16,9-22 1 15,10-2 4-15,11 0 1 16,9 2 3-16,15 6-1 15,12 8 1-15,11 7 0 16,7 9 0-16,0 7-3 0,6 6-1 31,-1 2-13-31,4 3-5 16,3 3-16-16,-4 2-7 16,-2 3-30-16,-6-2-14 0,-3-6-61 15</inkml:trace>
  <inkml:trace contextRef="#ctx0" brushRef="#br0" timeOffset="6546.2376">5789 6646 420 0,'-9'14'159'0,"9"-4"-86"0,-3 9-59 0,3-11 39 16,0 5-24-16,0 8-4 15,3 0-15-15,3 0-6 16,3 3-3-1,3-3-1-15,3-2 0 0,-1-3-11 16,4-6-3-16,6-4-33 16,0-9-12-16,0-5-55 15,3-8-25-15,-1-16-8 16</inkml:trace>
  <inkml:trace contextRef="#ctx0" brushRef="#br0" timeOffset="6746.3912">6122 6596 444 0,'-15'19'165'0,"9"-4"-90"0,-8 25-63 0,5-16 37 16,-6 18-19-16,-6 11-3 0,-9 16-6 16,-3 10-4-16,-5 14-9 15,2 2-1-15,0 0 3 0,-2 3-15 16,-4 6-6 0,0-14-54-16,1-14-24 15</inkml:trace>
  <inkml:trace contextRef="#ctx0" brushRef="#br0" timeOffset="7661.8495">10522 1892 268 0,'38'2'101'0,"-8"9"-54"0,12-3-61 15,-15-5 14-15,26 2-4 16,19 3 2-16,17-3 2 16,27 3 0-16,15 0 0 15,27 0-3-15,5-5 2 0,28 2-1 0,11-2 0 16,13-3 0-16,26-3 0 31,3-2 2-31,6 2 0 0,21-2 8 16,2 2 5-16,-5-2-2 15,18 2-1-15,3 3-6 16,0-8-3-16,-7 5 0 16,13 1 1-16,-3 2-1 15,-15 0 2-15,5 0-4 16,-14-5-2-16,-12 5 4 0,-3-3 1 15,-27 3 0-15,-5 0-2 16,-25 0 1-16,-20-5 1 16,-10 2-23-16,-23-5-8 15,-18-5-87 1</inkml:trace>
  <inkml:trace contextRef="#ctx0" brushRef="#br0" timeOffset="8324.0742">10334 423 384 0,'-30'14'145'0,"24"-4"-78"0,-6 17-76 16,9-12 23-16,0 15 1 0,1-7 5 15,-1 57 1-15,3 10-1 31,0 29-10-31,-3 21-4 0,3 21-2 0,-3 14 2 0,-3 5 3 16,0-5-6-16,0-11-2 16,0-16-3-16,3-24 0 31,0-29-18-31,6-34-7 0,3-24-52 16,6-29-22-16,3-32-59 15</inkml:trace>
  <inkml:trace contextRef="#ctx0" brushRef="#br0" timeOffset="9457.5178">10218 614 376 0,'-9'0'143'0,"3"0"-78"0,6 0-78 0,3 0 22 15,6 0-11-15,9 0 0 16,12 0 0-16,14 0 0 0,10 0 2 15,5-5 2-15,10 2 1 0,20-2-1 16,9-3-2-16,1-6 1 16,17-1-1-16,9 1 6 15,3 4 4-15,12-9-3 0,2 3 1 16,16 6-5-16,3-9-2 16,6 9 2-16,8-4 0 0,1-1-1 15,17 1 1-15,4 1 2 16,5-3 2-16,-59 8-1 15,92-8 1-15,-74 3-4 16,92-3-2-16,3-5 0 16,-15 5 1-16,0-5-3 31,-6 8-2-31,-71 2 2 0,89-2 0 16,-77 0 1-16,89 2 0 15,-87-2 0-15,72-3 2 16,-27 0-1-16,1 3 2 15,-22 0-2-15,0 0-1 16,-17 2 1-16,-3-2 1 16,-4 5 1-16,-20-5 1 0,21 2-2 15,-16 6 1-15,-26-3 0 16,-21 0 1-16,-15 3-2 16,-8 10-2-16,-13-2 1 15,-14 7 1-15,-13-2-1 16,-8 0-1-16,-4 0 1 0,-11 0-1 31,-6 0 2-31,-6 5 1 16,-6-2-1-16,-3-1-2 15,-3-7 1-15,-6 2-1 16,0 3 0-16,-6-8 0 16,0 3 2-16,-6 2-1 15,-3 0-1-15,-3 3 14 16,-3 0 5-16,0 8 2 0,-8 5-1 15,2 16-2-15,-3 8 1 16,0 8 1-16,1 19 0 16,-1 10-5-16,0 15 1 15,0 4-7-15,7 10-1 16,-1-5-2-16,0-3-1 16,6-2-3-16,6-9 1 0,3-4-4 15,3-9-2-15,3-10-1 16,3-14 3-16,0-10-5 15,3-8 2-15,0-13-3 16,0-3 2-16,0-5 1 16,0-3 2-16,0-2 1 15,0 0 1 1,-3-3 0-16,3 0 0 16,-3-3 0-16,0 0 2 15,0 0-1-15,0 1-1 0,-3 2 1 16,0-8 1-16,0 2 1 15,-3 4 1-15,-3-4 0 16,-3 3 2-16,-5 1-3 16,-4 2-2-16,-12 0-9 0,-12 2-5 15,-8 9-18-15,-28 10-7 16,-23 16-49-16,-15 16-18 16,-36 18-94-1</inkml:trace>
  <inkml:trace contextRef="#ctx0" brushRef="#br0" timeOffset="141709.832">1997 8067 72 0,'-3'-21'30'0,"9"8"-16"0,0-11 25 0,-3 16 24 0,0-3-15 16,6 1-5-16,-4-3-5 15,-2-1-3-15,3 4-18 0,0 2 12 0,-3 5 5 16,0 9-3-16,0 4-1 16,-3 19-10-16,-3 19-2 15,-6 5-2-15,0 13-1 16,-2 5 4-16,-10 17 0 16,0-12-2-16,0-7 0 15,3-5-9 1,6-11-3-16,3-11-5 15,0-10-1-15,9-9 1 16,9-12 0-16,0-16 0 16,6-8 0-16,6-19 0 15,0-21 2-15,0-8-6 16,5-5-1-16,-2-11-1 16,-3-5 2-16,-3 5-3 0,-3 11 2 15,3 8 3-15,-9 16 3 16,0 15 0-16,-3 14 2 15,-1 18 0-15,1 27 1 0,-3 13 0 16,-3 13 0-16,0 14 0 16,0 7 0-16,0 3-2 15,0-8-2-15,0-5 1 0,0-13-1 16,0-12 0-16,3-9 0 16,0-11 0-16,3-11 0 15,0-18-3-15,3-11 2 16,0-27-4-16,3-15 1 15,0-13 0-15,3-3-1 32,6-11 4-32,-3 11 0 0,-4 13-2 15,-2 16 2-15,-6 32 3 16,-3 23-3 0,-6 12 0-16,0-6 1 15,-3 36 2-15,0 12-1 16,3 7-1-16,0-7 1 0,0-1-1 15,6-4-9-15,0-12-2 16,6-7-32-16,3-11-11 16,3-10-22-16,3-12-7 0,3-14-17 15,3-15-31 1,-4-17 46-16,1-14 239 47,-3-35-41-47,-6 20-5 15,0 12-44-15,-3 8-22 16,-3 17-26-16,3 7-10 16,0 5-5-16,0 11-1 0,0 3 0 15,2 8-3-15,4 7 0 16,-6 9 4-16,3 2 1 16,-3 13 0-16,-3 11 1 0,-3 0-4 15,-3 0-2-15,-6-5 6 16,0-3 3-16,0-8 8 0,-6-8 3 15,0-5-4-15,-14-8 0 16,5-10-8-16,0-6-3 16,3-16-4-16,3-13 1 31,6 0-12-31,6-8-5 0,6-6-19 16,9-1-6-16,3-7-33 15,6 6-12-15,0 3-32 16</inkml:trace>
  <inkml:trace contextRef="#ctx0" brushRef="#br0" timeOffset="145325.2524">2854 8160 296 0,'0'-8'112'0,"3"8"-60"0,-6-5-43 0,3 5 27 16,0 0-20-16,0 0-4 15,-3 5-5-15,0 3-2 16,-3 0-3-16,0 2-2 0,-3 4 1 16,0 4-4-16,0 3 0 15,3 0 2-15,0 1 2 0,3-4 0 16,3-2 2-1,3-3-4-15,3-2-2 16,3-1-1-16,6-2 3 0,0 0 0 16,3 0 1-16,0 0-3 15,-3 3 2-15,0-1 1 16,-4 3 2-16,-2 6 1 16,-3 5 1-16,-3 5 0 15,-3 3 2-15,-6-1 6 16,-9 4 4-16,-8 2 7 15,-4-3 3-15,-15-7-7 16,3-6-4-16,1-5-8 16,2-6-5-16,6-4-10 15,9-9-5-15,7-5-37 0,5-8-18 16,9-10-50-16,18-11-23 16,5-11 28-1</inkml:trace>
  <inkml:trace contextRef="#ctx0" brushRef="#br0" timeOffset="145761.1112">3149 7863 356 0,'-18'24'134'0,"6"-5"-72"0,-6 10-46 0,12-11 32 16,0 17-28-16,-3 12-9 15,3 12-3-15,0 4-1 16,0 14-3-16,3 5-3 0,3-5 2 31,3-9 0-31,3-7 1 0,0-10-5 16,9-9-1-16,0-8-2 15,0-10 3-15,0-11-13 16,0-10-6-16,0-14-20 16,-4-7-10-16,-2-17-24 15,-9-4-11-15,-3-4-16 16,-23 4 0-16,-4 4 61 15,-3 6 88-15,-3 5 47 16,1 9 1-16,2 1-4 16,3 6-22-16,6 3-8 15,6 0-35-15,7 2-10 0,5 0-2 0,12 1-7 16,5-1 0-16,7 1-4 16,9-1-3-1,15 3 0-15,8-3-1 16,4 1-5-16,-3-1 1 15,-7 0-64-15,1 3-29 16,-6-8-70 0</inkml:trace>
  <inkml:trace contextRef="#ctx0" brushRef="#br0" timeOffset="147529.4951">3774 8369 220 0,'3'8'82'0,"-3"-8"-44"0,12 5-16 0,-6-5 26 16,0-3-21-16,-1 3-7 16,4-5-12-16,3-6-6 15,0-4-1-15,0-12 1 0,-3 3 1 16,-3-5-1-16,-6 0 1 0,-3 0 0 16,-6 5 1-16,-3 8-2 15,-3 8 1-15,-3 14 7 16,-2 7 3-16,-4 13 5 15,0 11 3-15,3 11-2 16,0 16 0-16,3-9 5 0,10-2 5 16,5-3-12-16,6-5-4 31,5-8-6-31,7-8-2 0,0-5-3 16,3-8-2-16,3-11 1 15,6-10-1-15,2-8-3 16,7-8 2-16,3-14 1 15,0-7 0-15,-7 2-27 16,-2 3-11-16,-9 3-23 16,-3 5-10-16,-6 8-80 15</inkml:trace>
  <inkml:trace contextRef="#ctx0" brushRef="#br0" timeOffset="148060.1867">3997 8162 324 0,'-42'-5'121'0,"24"-13"-66"0,-2-6-40 0,14 11 31 15,0-11-23-15,3 0-5 16,3-3-11-16,3-4-5 16,9-6-1-16,5 2-4 0,7 6 2 31,3 3-1-31,6 2 0 0,0 3 4 15,-4 8 1-15,4 5-4 16,0 8 1-16,0 2 0 16,-1 11 2-16,-2 14-1 15,-9 5 2-15,-12 15-2 16,-6 14 2-16,-9-3 11 16,-9 6 8-16,-3-6 0 0,3-5 1 15,-6-8-10-15,-2-11-5 16,-7-7-5-16,-6-9 0 15,-9-15-24-15,1-16-11 16,5-8-30-16,9-3-11 16,9-11-7-16,7 1-2 15,8 0 35 1,6 2 17-16,9 3 36 16,5 5 17-16,7 5 33 15,3 1 14-15,3 7 1 0,3 6-1 16,-4 2-21-16,1 1-7 15,0 2-21-15,3-3-5 16,3 3-10-16,2-5-4 16,-2-1-1-16,-3 4-1 0,-6-1-25 15,-4 1-8-15,-8-1-62 16,-3 3-29-16,-3 3-34 16</inkml:trace>
  <inkml:trace contextRef="#ctx0" brushRef="#br0" timeOffset="148213.1841">4443 8181 344 0,'-6'-3'129'0,"9"-2"-70"0,3 2-47 15,0 3 32-15</inkml:trace>
  <inkml:trace contextRef="#ctx0" brushRef="#br0" timeOffset="148998.1212">4467 8178 618 0,'6'6'21'0,"0"20"-12"0,-3 8-4 15,-3 9-1-15,-6 12-2 0,-6 4-2 16,-3-4 1-16,-2 1 1 16,-4-9-1-16,3-7-1 0,3-11 1 15,0-10-1-15,9-14-7 16,6-13-3-16,6-11-14 15,9-20-5-15,3-9-7 16,6-5-1-16,-1-2 3 16,4 4 1-16,0 1 16 15,-3 10 10 1,-3 11 5-16,-3 11 2 16,-4 10 13-16,1 8 8 15,-3 5-6-15,0 8-1 16,0 6-8-16,0 2-4 15,3 6-1-15,6-4-1 16,-1-4-3-16,4-3 0 16,0-8-5-16,3-3-2 0,-6-8 5 15,0-2 2-15,-4-6 3 16,-2-4 2-16,0-9 1 16,-6 3 1-16,0-1-5 0,-3 7 1 15,-9-1 4-15,-3 2 5 16,-6 6 17-16,-6 8 10 15,-6 8 4-15,-2 11 0 0,-1 2-6 16,3 6-4-16,3 7-12 16,6 0-4-16,6 1-8 15,6-3-4-15,6-6-1 16,9-5-1-16,6-8 0 16,6-10 0-16,0-14-5 31,3-7-1-31,-4-6-4 0,1-5-1 15,-3-5-1-15,0-3 0 16,-3-8 2-16,-3 5 4 16,-3 0 1-16,-1 8 3 15,-2 9 1-15,-3 17 3 16,0 17 3 0,-3 15-2-16,0 9 0 0,0 23 1 15,-3 19 0-15,0 2 0 16,-6 6 0-16,-3 13 4 0,-6-3 5 15,-5-5 2-15,-4-8 0 16,-6-13-3-16,-6-14-2 16,1-18-6-16,-4-13-1 31,0-19-10-31,-2-18-5 0,-7-19-8 16,6-10 0-16,10-6 0 15,8 11 2-15,6 8-17 16,6 3-6-16,6 5-52 15,6 5-22-15,0 11-22 16</inkml:trace>
  <inkml:trace contextRef="#ctx0" brushRef="#br0" timeOffset="149298.4315">3524 9112 340 0,'-18'13'126'0,"36"-13"-68"0,23-5-41 0,-8 0 30 16,6-3-25-16,17 0-7 16,37-3-1-16,11 4 0 31,39-1-7-31,0 0-2 0,11 0 1 15,-2 5-3-15,-21 3 0 0,12 3-6 16,-12-1 0-16,-21 1-37 16,-24 2-15-16,-20 1-38 15,-13-1-17-15,-17-2-21 16</inkml:trace>
  <inkml:trace contextRef="#ctx0" brushRef="#br0" timeOffset="151122.9217">5515 8385 316 0,'-39'-3'121'0,"33"3"-66"0,0 3-25 0,6-3 39 16,0 0-37-1,3 0-14-15,6 0-6 0,15 2-1 16,12 1-6-16,8 0-3 0,1 2 1 16,0 0 0-16,2-2 3 15,10-1-3-15,-3 1-2 16,-4-3-27-16,-2 0-10 15,-7 0-53-15,-8 0-22 16,-6 0-35-16</inkml:trace>
  <inkml:trace contextRef="#ctx0" brushRef="#br0" timeOffset="151507.5951">5866 8274 340 0,'-27'-6'129'0,"19"4"-70"0,-4-1-18 0,9 3 44 15,-3 0-25-15,0 0-9 16,3 3-22-16,0-1-6 16,0 4-13-16,3-1-6 0,3 0-1 15,0 0-2-15,15 3-1 16,2-2-2-16,13-1 1 0,0 0 1 31,9-2 0-31,-1-3-11 0,-2-3-3 16,-6 1-6-16,-4-4-1 15,-5 4 7-15,-6-1 4 16,-6 3 8-16,-3 3 3 16,-6 5 9-16,-9 2 4 15,-9 3 4-15,-9 9 1 16,6-7-6-16,-23 20 0 0,-1-1-8 16,0 3-1-16,7-5-4 15,5-3-1-15,6-2-10 16,6-4-3-16,3-1-44 15,6-7-19-15,9-1-128 16</inkml:trace>
  <inkml:trace contextRef="#ctx0" brushRef="#br0" timeOffset="152176.7785">6503 7861 332 0,'-3'-6'126'0,"3"9"-68"0,0 8-48 0,0-11 30 16,3 13-9-16,0-2 2 15,3 26-8-15,-3-6-3 16,0 28-12-16,0-9-4 0,0 27-2 15,0-14-2-15,-3 19 1 16,-3 42-2-16,3-63 2 0,0-8-18 16,0 3-4-16,0 7-68 15,3-28-30-15,-3-25-44 16</inkml:trace>
  <inkml:trace contextRef="#ctx0" brushRef="#br0" timeOffset="152429.1922">6542 7938 392 0,'-27'2'145'0,"15"1"-78"0,6-1-43 0,6-2 38 0,0 0-30 16,0 0-7-16,9 6-12 15,-3-4-1-15,9 6-7 0,-3 0-1 0,15-5 0 16,20 2 0-16,-11 0 0 15,-3 1-13-15,8-4-4 16,13 4-29-16,-6 2-11 16,-10 2-73-16,-5 3-34 15,-21 3 11 1</inkml:trace>
  <inkml:trace contextRef="#ctx0" brushRef="#br0" timeOffset="152613.6751">6616 8356 432 0,'-21'10'162'0,"19"-10"-88"0,-1 3-55 15,3-3 39-15,3-3-34 0,-1 3-12 16,13-3-7-16,12-2-2 16,12-3-1-16,6 0 1 0,-13-2 0 15,-5 4-8-15,9 1-4 16,-9 0-50-16,-1 0-22 0,10-1-117 15</inkml:trace>
  <inkml:trace contextRef="#ctx0" brushRef="#br0" timeOffset="152929.9701">6268 7816 276 0,'-12'-11'104'0,"12"6"-56"0,-3 2-38 0,3-2 23 15,0 5-18-15,3 0-3 16,0 0-8-16,0 0-3 16,3 5 0-16,3 9-12 0,-3-1-5 15,0-3-76-15,9 6-31 16,6 0 18 0</inkml:trace>
  <inkml:trace contextRef="#ctx0" brushRef="#br0" timeOffset="153099.0331">6453 7766 356 0,'-21'0'132'0,"21"0"-72"0,-9 10-52 0,6-7 29 15,3-1-25-15,0 1-6 0,6 2-5 16,0 1-1-16,6 2 0 16,-3 0-22-16,8-1-10 0,10 7-86 15,0-4-37-15,0-2 36 16</inkml:trace>
  <inkml:trace contextRef="#ctx0" brushRef="#br0" timeOffset="153315.2228">7149 7578 448 0,'-42'10'167'0,"34"3"-90"0,-7 9-76 0,15-20 30 16,-6 9-21-16,-3 10-6 16,3-5 0-16,3-3-1 15,-3 6-1-15,0 12-19 0,0-4-6 16,3-1-57-16,3-2-23 16,6-5-68-1</inkml:trace>
  <inkml:trace contextRef="#ctx0" brushRef="#br0" timeOffset="153477.5759">7334 7636 432 0,'-24'16'162'0,"12"-3"-88"0,-9 8-62 0,18-18 35 32,-9 10-29-32,3 0-7 15,-9 3-15-15,-5 11-3 16,5-6 4-16,3-3-56 0,-3 6-25 15,-3 21-103 1</inkml:trace>
  <inkml:trace contextRef="#ctx0" brushRef="#br0" timeOffset="157110.8638">2649 9393 184 0,'-3'-37'71'0,"3"23"-38"0,-3 1 3 0,0 11 32 0,3 7-25 31,0-2-11-31,-6 12-12 0,3 1-1 0,-3 35-10 16,0-9-3-16,0 29 0 0,-6 46 3 16,3-1 5-1,0-5-4-15,3-21 0 16,0-16-4-16,3-34 1 15,0-6-4-15,3-7 0 16,-3-1-1-16,3-10 1 16,0-18-2-16,0-20-1 15,0-12-2-15,0-8-1 16,-3-6 2-16,0 8 0 0,0 6 1 16,-3 5 2-16,-11 8-1 15,-4 7 2-15,0 14-2 16,3 11-1-16,3 0-2 0,-3 12-1 15,-6 28 4-15,1 2 1 16,5-3-3-16,6 3-1 16,6-3-2-16,6-2 3 0,6-11 0 15,3-8 1-15,6-8-14 16,-3-10-3-16,-1-3-18 16,7-11-7-16,0 0 11 15,-3-10 5-15,0 2 9 16,3-4 3-16,-3 1 9 31,0 1 2-31,11 0 3 0,-17 8 0 16,3-1 11-16,3-2 5 15,3-5 3-15,-3 3 3 16,-3 2-12-16,9-8-3 16,11-13-5-16,-11 13 1 15,-3 0-2-15,6-11 2 16,-6 6-2-16,3-8 2 0,-4 5 0 15,1-5 1-15,-3 5-2 16,-6 3-2-16,-3 3 3 0,-9 2 0 16,3 3-1-16,-12 13-2 15,0 0 1-15,-9 18 1 16,4-2 10-16,-4 16 4 31,3-6-3-31,-3 11-3 0,3-5-1 16,6 5 1-16,0-5-5 15,9 0-3-15,0-6-4 16,12-2 1-16,0 0 1 16,12-14 0-16,-3 1 0 15,12-14 0-15,-7 3-11 16,7-16-3-16,12-18-20 0,-3-3-7 16,-1-3-26-16,7 0-9 15,-3-5-20 1,-16 16-22-16,-2 6 50 15</inkml:trace>
  <inkml:trace contextRef="#ctx0" brushRef="#br0" timeOffset="158979.408">3193 9821 228 0,'-21'-8'85'0,"13"11"-46"0,-10 2-19 15,6-2 24-15,-3 2-7 16,-3 3-2-16,3 3-8 0,3-1-3 16,-3 12-13-16,-5 15 0 0,8 0 2 15,3-6-3-15,0 12 0 16,3-9-11-16,3 6-1 31,0-8 2-31,3 2 2 0,6 8-3 16,3-21-1-16,0 1-8 15,9-14-2-15,-1-3-15 16,10-10-8-16,12-14-17 16,0-18-7-16,-7-8-15 15,1 0-3-15,-6-3 32 16,-3 3 16-16,-7 3 21 15,-8 18 50-15,0 3 21 16,-3-3 7-16,0 3 3 16,0 8-26-16,-3 5-8 15,-3 8-23-15,-3 8-3 0,0 8 0 16,0-3-3-16,0 13 0 16,-3 25-2-1,3-14 0-15,0-5 0 16,0 2 2-16,0-5-5 0,0-3-1 15,0-2-2-15,3-8 1 16,3-5-7-16,6-17 1 16,0-20-1-16,0-11-1 15,-3-5-1-15,0 7 1 16,0 6-2-16,3-13 2 16,3-19 1-16,0 13 2 0,0 19-1 15,-3 19-1-15,0 2 3 16,0 10 0-16,5 6 5 15,-5 3 5-15,0-3 1 16,0 8 4-16,0 0-7 16,3-1-2-1,-3-1-3-15,6-4-2 16,-3 1 1-16,6-11 1 16,-4 0-1-16,4-11 2 15,6-7-18-15,-6 4-4 16,-6 4-11-16,-3-11-2 15,0 2 7-15,-9 1 4 16,0 2 13-16,-9 8 7 0,3 3 10 16,-12 13 6-16,0-1 4 15,0 17 3-15,0-5-6 16,1 20 1-16,2-7-1 0,3 11-1 16,0 17-7-16,9-25-5 15,0-6-5-15,6-3-1 16,12 3 2-16,0-13 2 0,-3-2-2 15,11-14 0-15,10-19-15 16,-6 3-4-16,-6 3-8 16,0-21 0-16,5-19 6 15,-11 18 3-15,0 6 9 16,-3-11 4-16,3-10 8 16,-9 26 4-1,0 3 12-15,-3 8 6 16,-3 5-4-16,-6 11 1 15,0 10 1-15,0 11 1 16,0 5-8-16,0 3-2 16,0 7-3-16,3 6 1 15,3-2-6-15,0-14-1 16,0-5-2-16,6-6-2 0,3 1-2 16,-3-14 1-16,0 0 1 15,3-18 0-15,3-14-9 0,-3 6-2 16,-3 3-7-16,3-14-2 15,5-13 6-15,-5 13 6 16,-3 6 3-16,0-9 3 31,0-4 1-31,-6 20 3 0,0 3 8 16,-3 11 5 0,-3 10 2-16,0 6-1 15,0 10-6-15,3 6-4 0,0-1-3 16,3-5-3-16,0-2 1 15,3-1-1-15,6 3 0 16,3-5 0-16,0-5-16 0,6-9-4 16,6-2-23-16,0-10-8 15,2-11-11-15,1-6-3 16,0 1 32-16,-3-6 17 16,-3-2 8-16,-6-1 7 15,-4 4 17-15,-5 15 12 16,0 2 21-16,-6 1 11 0,-3 5-11 0,-3 11-5 15,3 0-19-15,-5 7-5 16,-4 9-8-16,3-3-2 16,0-3 2-16,3 8 3 15,0 8-11-15,6-10-1 16,0-4-3-16,6-1 0 31,6 2 0-31,3-6 0 0,0-2-3 16,2-3 2-16,1-2 1 15,-3 0 0-15,-3-1 0 16,-3 1 2-16,-3 0-1 16,0-1-1-16,0 6 1 15,-3 5-1-15,0-2 2 16,-6 5 3-16,-9 10-2 0,0-2 0 16,3-3-1-16,-12 0-2 15,-20 9 1-15,14-15-1 16,6-1 0-16,0-9 0 15,-3 0-9-15,12-2-4 16,3 0 2-16,9-14 2 16,12-8 2-1,3 9 5-15,0 2 1 0,12-13 3 16,9-8-3-16,-7 2 0 16,1 1 1-16,0-3 0 15,0 0 0-15,-9 10 0 16,-4 3 0-16,10-16 2 15,9-21-3-15,-15 22 0 16,-3 4 1-16,-7-2 2 0,-8-8-1 16,-6 8-1-16,-5 8 3 15,-1 16 0-15,0-1-4 16,-3 17 1-16,0-3-2 16,0 16 0-16,-6 15 6 15,9-10 2-15,0-5 4 16,3 5 4-16,-3 8-2 0,6-5 5 15,6-8-5 1,6 2-4-16,0-7-2 16,0-3 0-16,9-11 1 15,9 0-6-15,-6-5 0 16,-4 0-1-16,4-8 2 16,6-7-30-1,-3-1-11-15,-6-3-86 16,-6 3-38-16</inkml:trace>
  <inkml:trace contextRef="#ctx0" brushRef="#br0" timeOffset="160248.8684">4961 9835 304 0,'-23'-11'112'0,"17"14"-60"0,3-3-34 0,3 0 35 31,9-6-26-31,2 1-16 16,7 2-8-16,9 1-3 15,18 2 0-15,11-3 0 0,4 0 0 16,-24 3 2-16,-4 0-47 0,7-2-20 15,24 4-82 1</inkml:trace>
  <inkml:trace contextRef="#ctx0" brushRef="#br0" timeOffset="160596.212">5307 9655 432 0,'-33'-11'162'0,"24"8"-88"0,3 35-77 0,6-29 29 16,3 2-20-16,0 0-4 16,9 1-1-16,0-4-1 15,6-4 0-15,8-1 0 0,-2 6 0 16,-6-3 0-16,15 0 2 16,-6 0-19-16,8-3-6 31,-5 3 5-31,0-5 3 0,3 2 11 15,-18 11 5-15,-4-3 0 0,-14 9-1 16,-14 9 14-16,2-7 7 16,3 0-4-16,-12 5 1 15,3-2-9-15,-3 5-3 16,6-3-6-16,-2 0 0 16,-7 5-18-16,6-4-5 0,6-7-64 15,6-4-25-15,3-8-49 16</inkml:trace>
  <inkml:trace contextRef="#ctx0" brushRef="#br0" timeOffset="161535.4309">5967 9623 228 0,'-8'-8'88'0,"-4"8"-48"0,-9-5-14 0,15 2 29 16,-3-2-23-16,0 2-5 16,0 3-1-16,0 0 3 0,0 11-16 15,3-6-3-15,-3 13 1 0,-3 22-3 16,6-13 1-16,0-6-3 0,3 5 1 15,-2 11-6-15,5-5-1 16,3-5 0-16,2-9 0 16,4-7 0-16,3-9 0 31,0-7 0-31,3-6 2 0,3-4-1 16,0-17 2-16,3-11-11 15,-1 4-4-15,1-4-1 16,-3 4 2-16,-3 4 7 15,0 4 4-15,-3 9 1 16,-6 14-1-16,0 1 1 16,-3 14 1-16,0 20 8 0,-3 28 3 15,-3 4-4-15,-3 15-1 16,-3 18-2-16,-6 4 1 16,3-25 0-16,-15 38 1 15,3-1 0-15,7-44 2 16,2-12 1-16,-3 1 1 15,-9 14-4 1,3-20 0-16,3-18-5 0,1-16-2 16,-7-28-3-16,3-7-1 15,3 4-7-15,0-24-4 16,-5-30 5-16,17 3 5 16,9 8 1-16,9 14 1 15,5 10 0-15,4 8-2 16,-3 8 3-16,6 5 2 0,3 0-9 15,6 3-4-15,5-3-34 16,4 2-13-16,3-1-31 16,-4-1-11-16,4 0-19 15</inkml:trace>
  <inkml:trace contextRef="#ctx0" brushRef="#br0" timeOffset="161882.8022">6185 9903 320 0,'-9'-13'121'0,"3"3"-66"0,0-4-40 0,3 6 31 15,0-2-18-15,0-3-6 16,6-6-16-16,0-2-3 16,3-3-3-16,0 3 0 0,3 0 2 0,0 2-1 31,6 3-1-31,-1 6-2 0,4 4 1 16,3 9-6-16,3 5-3 15,-3 11 3-15,-3 4 4 16,-6-4 2-16,-15 13 1 15,-3 2 2 1,-6 0 10-16,-3-2 4 16,-3-5 1-16,6-14 2 0,3-3-6 15,-3-2 0-15,-12 0-8 16,4-5-3-16,-1-6-4 16,6-5-1-16,3-5-5 15,6 3-2-15,3 2-24 16,3-6-10-16,6-1-35 15,-3-4-12 1,0 3-47 0</inkml:trace>
  <inkml:trace contextRef="#ctx0" brushRef="#br0" timeOffset="164099.129">6822 9252 220 0,'-3'-31'82'0,"3"23"-44"0,-3 0-16 0,3 3 28 15,0-1-8-15,-3 4 0 16,0 2-9 0,3 2-3-16,-3 14-16 15,-3 24-7-15,-6-8 0 0,6-6-4 0,-6 38 0 16,-9 44 1-16,-3 1 2 15,4-9-5-15,2-2-1 16,0-5 0-16,3-11 2 16,3-19-8-16,3-13-3 15,3-13-42-15,12-34-62 16,3-19 15-16,3-16 16 16,12-10 27-1,3 2 48-15,-1 6 56 16,-5 8 27-16,0 4-7 15,3 4-3-15,-9 7-21 16,-3 3-7 0,3 0-22-16,8 0-12 0,-8-2-4 15,0 2 2-15,0-5 3 16,6-6-7-16,-6 3-3 16,-3 0-33-16,0-10-12 15,2-8-10-15,-5 10-2 16,-3 3 26-16,-3 2 11 15,-3-2 24-15,-3 10 11 0,0 1 18 0,-6 18 9 16,-8 15 1-16,2 1 1 16,3-3-8-16,-6 19-4 15,-9 24-4-15,9-27 0 16,3-6-2-16,3 12 2 16,1-6-13-16,8 0-6 15,0-5-2-15,12-1 0 0,8-2-3 16,-2-21 0-16,0-2-17 15,6-14-8-15,9-11-13 16,3-13-6-16,5-7-13 16,7-11-6-16,0-9 6 15,-1-4 3-15,-5 5 24 32,-6 2 13-32,-7 0 16 0,-8 19 7 15,-3 8 31-15,0-10 15 16,0-25-5-16,-9 22-3 15,0 7-15-15,-6-7-6 16,-3-19-1-16,0 24-1 16,0 5 8-16,-3 6 5 0,-6-3-2 15,0 13 1-15,-3 16-14 0,-3 11-5 16,1 23-2-16,2 0 3 16,3-2-6-16,0 29-2 15,-6 16-3-15,0 50 0 16,0-8-2-16,3-8-1 15,3-8 1-15,1-16 1 32,2-20 1-32,3-17 1 0,3-13-13 15,3-21-7-15,0-3-13 16,0-32-7-16,0-15-1 16,-3-8 0-16,-3-1 21 15,-3 1 11-15,-3 5 2 16,3 5 2-16,0 6 29 15,6 10 16-15,0 3-5 0,0 2-2 16,0 3-21-16,6 0-8 16,3 6-7-16,3-1-2 15,0 0 1-15,12-2 2 16,14-3-10-16,4-8-4 0,3-5-34 16,-6-5-13-16,-1-4-55 15,-2-4-22-15,0 0 25 16</inkml:trace>
  <inkml:trace contextRef="#ctx0" brushRef="#br0" timeOffset="164469.1042">7435 9170 288 0,'-12'-2'110'0,"9"4"-60"0,-3 4-30 0,3-1 30 32,0 14-18-32,0 12-4 0,0 14-10 15,0 11-3-15,0 13-9 16,0 21-2-16,3-30 2 0,0-9-3 15,-3 23-2-15,-3 40 2 16,3-56 0-16,0-8-1 16,3 0 1-16,0 11-2 15,3-40-14-15,0-23-8 16,0-14-18-16,0-13-6 16,-3-3 0-16,-6-10 0 15,-6 2 25-15,-8 3 11 16,-4 8 31-16,0 5 13 0,0 8 13 15,9 8 6 1,3 0-14 0,3 6-6-16,3 2-23 0,9-3-8 15,0 3-3-15,15-5 1 16,9-3 0-16,-6-3-1 16,-3 3-13-16,6-5-6 15,11-11-103-15,10 0-46 16,-9 1 31-1</inkml:trace>
  <inkml:trace contextRef="#ctx0" brushRef="#br0" timeOffset="165353.3527">7929 9475 168 0,'-3'-29'63'0,"12"10"-34"0,-3-18-19 16,-9 13 17-16,0-5 7 16,0-5 3-16,0-1-2 15,-3-2 1-15,-3 0-20 16,0 3 4-16,0 5 1 0,0 8 4 15,0 7 4-15,0 14-11 16,1 19-5 0,-1 26-8-16,3 18-4 15,0 19 2-15,3 24 0 16,3 8-4-16,0 5 1 16,0 0 0-16,0-8 0 15,0-23 0-15,3-20 2 0,-3-15-10 16,3-21-24-1,0-27-5-15,-3-26 7 0,-3-13 8 16,-3-11 11-16,-3-8 4 16,-6-3 7-16,-12 1 2 15,-6 4 11-15,13 22 3 16,2 6 17-16,-6 4 8 16,3 3-10-16,3 6-6 15,3 2-14 1,12 0-7-16,9 0-8 15,6 8 0-15,-3 0 4 16,12-3 2-16,9-2 0 16,-9 0-2-16,-4-1-15 15,10-4-7-15,21-4-22 16,-12 4-8-16,-10-1 1 0,7-7 4 16,9-1 24-16,-21 9 13 15,-4 2 27-15,-2 5 11 16,0 8 15-16,-9 6 6 15,0-3-11-15,-9 26-5 16,-6 17-13-16,3-9-2 16,0-8-9-16,-3 14-1 0,-6 23-6 15,10-34-2-15,2-5 0 0,3 0 2 16,3 0-8-16,2-24-3 16,1-3-22-16,3-13-10 15,6-16-29-15,-3 0-13 16,-3 6-44-1</inkml:trace>
  <inkml:trace contextRef="#ctx0" brushRef="#br0" timeOffset="166317.4094">8137 9636 212 0,'0'-13'82'0,"0"8"-44"0,0 7-29 16,0-2 22-16,3-5-8 16,3 0 1-16,0-6-7 15,0 6 0-15,0-3-10 16,0 0-2-16,3-3 1 0,-3 3-3 15,3 0 0-15,3 3-1 0,0 5 1 16,0 3 0-16,0 2 1 16,-1 3-2-16,-5 8-2 15,0-3-4-15,-3 16 0 16,-3 16 2-16,-3-2 1 16,-3-1 1-16,0 0 0 0,-2-5 2 31,2-16 1-31,3-2 12 0,-3-3 7 15,-6 2-2-15,0-7-2 16,0-11-6-16,-3-8 0 16,3-8-7-16,3 3-1 15,6-11-4-15,3-8-1 16,3-7 1-16,3 12 0 16,0 3-3-16,0-2 2 0,6-11-17 15,0 5-5-15,3 8-9 16,-3 8 0-16,-3 6 4 15,5 5 4-15,-2-1 9 16,0 9 5-16,6 5 3 16,-9 8 5-16,-3 13 12 15,-3 5 8-15,-6 6 4 0,-3 2 2 16,-3 3 2-16,0-2 1 16,0-6-1-16,3-16-1 15,3-3-10-15,0 1-2 16,-3-3-3-16,3-6-1 15,0-10-5-15,6-13-3 0,3-8-3 32,3-6-1-32,3-15 4 0,0 8 1 15,-3 5-3-15,12-8 1 16,12-22 0-16,-10 25 0 16,-2 5 0-16,3-3 0 15,-3 8 0-15,-3 8 0 16,0 3 0-16,-3 16 0 15,-1 13 2-15,-5 5 3 0,-3 0 7 16,-6 13 2-16,-6 19-1 16,0-16 0-16,3-5 4 15,-3 5 1-15,-2 11-7 16,2-22-4-16,3-5-4 16,3-2 0-16,0-1-4 15,6-15 0 1,-3 0 1-16,5-19 0 15,10-19-3-15,-6 1 0 16,0 5-7-16,0-13-4 16,6-24-1-16,0 7 1 15,0 9 6-15,-1 8 4 0,-2 7 1 16,-6 17-1-16,0 2 3 16,-3 8 0-16,0 11 1 0,-3 7 2 15,0 1 5-15,-3 15 4 16,0-5 0-16,0 19 1 15,0-3-6-15,0-2-4 16,3 15-1-16,3-8-1 16,0-5 0-16,0-16 0 15,0-2-7-15,9-6-3 0,-3-2-30 16,3-9-13-16,5-4-127 16</inkml:trace>
  <inkml:trace contextRef="#ctx0" brushRef="#br0" timeOffset="167703.1279">9054 9181 200 0,'-6'-13'74'0,"6"13"-40"0,0-13 4 16,0 7 32-16,0 4-23 16,0-1-6-16,3 8-10 0,0 1-2 31,0 23-16-31,0-5 1 0,-3 26 2 15,0-8-6-15,0 32-3 16,0-10-4-16,-3 20 0 16,-3 57-2-16,3-65-1 15,0-12 1-15,0 5-1 0,0-11-16 16,3-8-6-16,0-5-53 16,3-16-21-16,6-16-46 15</inkml:trace>
  <inkml:trace contextRef="#ctx0" brushRef="#br0" timeOffset="167949.6569">9075 9136 400 0,'-21'-16'151'0,"21"16"-82"0,-12-5-54 16,12 2 37-16,0 3-26 15,0 0-6-15,3 3-10 16,0-3-5-16,12 5-2 15,24 6-3-15,-6-6 3 0,-7 0 0 16,13 1 1-16,12 2-5 16,-19-6 1-16,-5 1-9 0,6 0-4 15,6 2-18-15,-16 5-5 16,-5-2-47-16,-3 6-19 16,0 9-59-1</inkml:trace>
  <inkml:trace contextRef="#ctx0" brushRef="#br0" timeOffset="168187.3047">9084 9557 364 0,'-21'5'137'0,"21"-5"-74"0,-3 0-45 0,3 0 34 16,6-3-25-16,-3 1-5 31,12-4-11-31,15 1-3 0,-4 0-4 15,-2 0-3-15,12-1 2 0,-6 4 0 16,0-1 3-16,-4 0-5 16,1 3-1-16,9 0-27 15,-6 3-11-15,-7 2-52 16,-2 1-22-16,-6-4-43 16</inkml:trace>
  <inkml:trace contextRef="#ctx0" brushRef="#br0" timeOffset="170315.0168">6030 10996 228 0,'-33'-34'85'0,"18"18"-46"0,-14-13-10 16,26 23 28-16,-9 1-23 16,-6 5-6-16,6 0-15 15,0 0-6-15,0 24-4 16,-6 13-3-16,6-11 3 0,3-2-4 0,0 8-2 15,1 13 4-15,-1-5 3 16,3-6-3-16,3-5-1 16,3-8-2-16,6-7 0 15,3-12 2-15,2-4 0 16,4-6 0 0,9-11 2-16,3-10-1 15,0-3-1-15,3-10-2 0,-7-8 1 16,-2 2-1-16,-6 6 0 15,-3 7 4-15,-3 9 1 16,-3 7-1-16,-3 3-2 16,0 9 1-16,-3 49 7 15,0 5 3 1,0 17-3-16,0 18-3 0,-6 8 0 16,0 10-1-16,-6-2 4 15,3-29 3-15,3-8 2 16,-9 3 5-16,-9 25-6 15,4-17 1-15,-1-19 1 16,0-19 3-16,0-18-9 16,3-11-4-1,0-20-3-15,3-20 1 16,1-7-3-16,8 5-2 16,0 5-1-16,3-18 3 15,0 5-5-15,6-3 0 16,9-18-8-16,2 29-2 15,-2 5-7-15,21 16-2 0,18 6-7 16,-19 2 0-16,-2 3-10 0,0 5-3 16,9 0 9-16,-7-6 4 15,-8-2 19-15,-6-5 9 16,-3-3 17-16,-9 0 9 16,0 3 9-16,-3-8 5 15,0-11-6-15,-3 8-1 16,0 3-12-16,0-3-5 0,3-13-7 15,0 8-4-15,0 5-3 16,3 3 1-16,6-3 1 16,3 9 0-16,2 7 0 15,1 8 0-15,0 5 0 16,-6 0 2-16,0-2 1 16,-3 13 1-1,-3 10 6-15,-6-7 4 16,0-3 4-16,-6 2 1 15,-9 6-2-15,0-6 0 16,-3 1-5-16,3-8-2 0,0-6-9 16,4-5 0-16,2 0-8 15,-3-8-3-15,-3-11-43 16,6-2-17-16,6-5-97 16</inkml:trace>
  <inkml:trace contextRef="#ctx0" brushRef="#br0" timeOffset="172169.3595">6866 10520 200 0,'-9'-50'77'0,"9"31"-42"0,0 6 1 0,0 10 30 15,0 3-16-15,0 5-6 0,0 11-10 16,0-2-2-16,-3 25-18 15,-2 35-4-15,-1 30 1 0,0-1-5 16,0 3-1-16,-3 2-2 16,0-5 0-16,0-15-2 15,0-17-1-15,-3-15 1 16,9-17 1-16,3-15-1 0,3-11-1 16,0-21-8-16,0-15-3 15,3 4-3-15,-6-21-1 16,-12-15 5-16,3 15 4 0,0 6 6 15,-3 7 2-15,-6 3 0 16,-2 11-2-16,-1 11 5 31,3 12 1-31,0 9 2 0,9-4 0 16,0-1-4-16,0 17-3 16,-3 14 0-16,9-21 1 15,0-3-3-15,3 6 0 16,6 2-12-16,6-5-7 15,6-14-25-15,12-7-8 16,6-11-6-16,2-10 1 0,4-9 25 16,-6 1 12-16,-7-1 14 15,-2-2 6-15,-6 3 39 16,-6-1 17-16,-3 3 1 16,-6 1 2-16,-3 1-20 15,3-1-8-15,0-1-20 16,3-3-6-1,0 1-5-15,-1 2-1 16,4 3 2-16,3 5 2 16,0 5-19-16,3 6-8 15,0 8 8-15,0 7 4 0,-3 6 6 16,-9 3 3-16,-3 5 4 16,-3 5 2-16,-6 5 8 15,-3 0 4-15,-6 3 4 0,0 1 1 16,0-4 3-16,0-5 1 15,0-5-6-15,-3-8-2 16,-2-8-7-16,2-16-3 16,0-6-5-16,6-4 0 15,6-11-2-15,3-6-2 16,9 4-4-16,6-12 0 0,0 1-7 16,3-3-1-16,-1 5 4 15,4 1 3-15,3 10 2 16,0 5 5-16,-3 5-1 15,3 9 1-15,0 7 2 16,-7 16 2-16,-5 11 1 16,-6 5 3-1,-3 0 6-15,0-5 2 16,0-3-5-16,-3 8-1 16,0 11-2-16,0-19 1 15,3-2-6-15,0-1-3 0,0 3 3 16,0-7 1-16,3-6-3 15,6-11-1-15,3-13 3 16,0-8 1-16,6 0 0 0,-3-15 1 16,3-6-4-16,0 2 0 15,2 9-1-15,-2 5-2 16,0 5 3-16,-6 8 0 16,3 8 1-16,-6 8 2 15,0 14 1-15,-6 12 1 16,-3 3-2-1,-6 3-2-15,0 5 1 16,-3 3 1-16,0-3 1 16,0-3 1-16,0 0 0 15,6-18 2-15,0 0-3 16,0-3 0-16,0-2 1 16,6-8 0-16,0-1-2 15,3-12 1-15,3-17-2 0,3-2-1 16,3-11-4-16,3-7 0 15,-3 2-14-15,-1 0-3 16,-2 5-7-16,3 0-2 16,0 3-33-16,0 8-14 0,-3 3 38 15,0 5 19-15,0 5 14 16,-3 3 5-16,0 5 7 0,0 2 6 16,-3 9 14-16,-4 5 8 15,1 3-1-15,-3 7 3 16,-3 9-7-16,-2 12-1 15,-1 6-2-15,-3-2 1 16,-3 2-9-16,0-1 0 31,3-4 0-31,0-5 1 0,3-1-6 16,0-8 0-16,3-2-10 16,0-5-2-16,3-9-1 15,3-7 0-15,3-8-3 16,3-9 0-16,3-12-9 15,6-6-3-15,9-10-10 16,5-11-2-16,1 3-12 0,-3-1-5 16,-3 6 15-16,-4 3 6 15,-5 10 15-15,-6 9 4 16,-3 9 19-16,-3 12 10 16,-6 7 7-16,0 3 5 0,0 0-9 15,-3 24-4-15,-6 15-3 31,3-2-1-31,0 0-11 0,6-2-3 16,3-6-6-16,3-8-1 16,3-5-10-16,6-9-5 15,0-7-32-15,0-8-14 16,-3-8-113 0</inkml:trace>
  <inkml:trace contextRef="#ctx0" brushRef="#br0" timeOffset="172416.5341">8313 10671 4 0,'36'10'0'0</inkml:trace>
  <inkml:trace contextRef="#ctx0" brushRef="#br0" timeOffset="174017.1721">8468 10689 212 0,'-21'-32'82'0,"9"22"-44"0,-3-17-33 16,3 6 19-16,-6-8 0 15,-2-5 5-15,-7-6 2 16,0-2 1-16,3-1-17 16,6 9 9-16,3 8 3 0,3 7-1 15,1 11-1-15,2 19-11 16,3 20-6-1,0 30-5-15,0 16 0 16,0 21 0-16,-3 13 3 16,0 8-1-16,0 5 2 15,3-34-4-15,-3 19 0 16,3-19 1-16,0-19 2 16,3-20-5-16,0-22-1 15,0-19-2-15,3-28-2 0,-3-19 0 0,-6-22 0 16,-5 4 0-16,-10-17 3 15,-6 1-5-15,-6 13 2 16,4 13 6-16,2 8 6 16,6 10-2-16,6 6-1 15,6 8-2-15,6 5-3 16,12 5-2-16,12 9 1 0,15-4 1 16,8 9 0-16,1-1 0 15,-3-2 2-15,2-2-17 16,4-6-4-16,6-8-13 15,-1-6-3-15,1-1 6 16,-9 1 2-16,-7 1 11 16,-5 5 5-1,-6 3 7-15,-12 5 4 16,0 0 14-16,-6 5 8 16,-9 6 6-16,0 2 3 15,0-5-1-15,-6 10-1 16,-3 9-14-16,3-9-6 15,0-2-4-15,0 19-1 16,0-6-2-16,0 8-2 0,3-5 1 0,-3 15 1 16,-3 17-1-16,7-35-1 15,-1-3 1-15,3-2 1 16,0 3-3-16,3-25 0 16,0 1 1-16,6-14 2 15,5-10-3-15,-2-3 0 31,0 3-4-31,9-13-1 0,12-24-8 16,-9 18-4-16,-3 8-4 16,-1 3-1-16,7-5-3 15,-9 18-1-15,-3 3 6 16,0 10 5-16,3 6 7 16,-6-1 3-16,0 1 4 15,-3 7 3-15,0 4 0 0,-3-6 2 16,0-1 13-16,-3-1 9 15,0-1 1-15,0-8 4 16,0-2-15 0,0-8-8-16,3-3-5 15,-3 3-4-15,6-8-1 16,5-8 2-16,1 5 2 0,3 8 0 16,0 5-1-16,0 11-2 0,-3 6 1 15,-3-1 1-15,-3 16 2 16,-3 11-1-16,-3 2 2 15,-6 3 2-15,-6 0 4 16,-3-5 7-16,0-6 2 31,0-4-5-31,3-9 0 0,-3-3-4 16,4-7 2-16,-1-8-6 16,6-6-3-16,0 3-6 15,6-10 0-15,3-11 0 16,3-8 2-16,6 0-4 15,5 2 0-15,10 6-11 16,6 8-1-16,3 8 7 0,-12 10 5 16,-4 0 5-16,1 14 1 15,-3 10 4-15,-9-5 5 16,-3-3 6-16,-9 14 3 16,-3 15-3-16,-6-5-1 15,3-8-4-15,0-5-1 16,3-8-8-1,3-8 0-15,0-3-1 0,9-13 0 16,9-13-3-16,6 0 2 16,6-8-10-16,0-11-3 15,-1 3-4-15,1-3 1 16,-6 6 9-16,-3 7 4 16,-3 9 1-16,-3 7 2 15,-3 11 1-15,-6 8 2 0,0-2 10 16,-3 17 7-16,-3 17-1 15,0-11 1-15,0-2-1 16,0 4-2-16,-3 12-2 16,3-22-1-16,3-3-10 15,3-4-1-15,3-1-7 16,0-13 1-16,0 0-9 0,8-21-4 16,13-24-7-16,-3 8 0 15,-3 5 2-15,6-10 3 16,11-17 9-16,-17 28 5 15,-3 2 6-15,-6 10 2 16,0 6 12-16,-6 10 7 16,0 0 0-1,-6 17-1-15,0 25 0 16,-3-12 1-16,3-6-10 0,-3 8-2 16,0 16-6-16,3-5-3 15,3-8-7-15,3-11-1 16,3-8-21-16,0-13-9 15,0 0-23-15,8-16-8 16,10-26-40-16,-3-11-19 0,3-3 2 16</inkml:trace>
  <inkml:trace contextRef="#ctx0" brushRef="#br0" timeOffset="174233.3662">9533 10366 328 0,'0'-13'123'0,"0"13"-66"0,-3 16-29 16,3-5 35-1,0 15-18-15,0 19-6 16,-3 8-18-16,0 16-8 16,3-11-8-16,0-8-2 0,-3 38 1 15,-2 84-2-15,-1-19-2 16,3-15-6-16,0-11-1 16,0-22-8-16,-3-20-1 15,3-29-40-15,0-33-15 0,-3-28-76 16,3-35-58-16,0-31 82 15</inkml:trace>
  <inkml:trace contextRef="#ctx0" brushRef="#br0" timeOffset="174373.8053">9510 10525 440 0,'-9'-18'165'0,"9"18"-90"0,3-11-70 0,-3 8 35 0,6 1-26 16,0-1-7-16,17 3-5 15,-2 0 0-15,12 8-1 16,-6-3-45-16,5 6-17 0,-5-1-109 15</inkml:trace>
  <inkml:trace contextRef="#ctx0" brushRef="#br0" timeOffset="174551.9214">9679 10880 464 0,'-15'10'176'0,"15"-10"-96"0,18-2-89 16,-15 2 31-16,12-6-16 15,-3 4 2-15,3-1-7 16,0 0-1-16,0-5 0 0,-3 3-27 0,2-3-11 16,-2 0-61-16,0-2-25 15,-3-1-35 1</inkml:trace>
</inkml:ink>
</file>

<file path=ppt/ink/ink6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09-28T13:38:45.760"/>
    </inkml:context>
    <inkml:brush xml:id="br0">
      <inkml:brushProperty name="width" value="0.05292" units="cm"/>
      <inkml:brushProperty name="height" value="0.05292" units="cm"/>
      <inkml:brushProperty name="color" value="#FF0000"/>
    </inkml:brush>
  </inkml:definitions>
  <inkml:trace contextRef="#ctx0" brushRef="#br0">2553 7517 320 0,'-74'-16'121'0,"74"16"-66"0,-113-40-66 15,98 32 18-15,-21-21-7 16,6 3 2-16,-20-22 1 31,2 8 1-31,1-20-2 0,5 9-2 0,24-20 3 16,3 7-4-16,33-4-2 15,-3 9 2-15,47 1 0 16,52-19-2-16,-34 38 2 0,-12 7-6 16,25 13 0-16,52 1 1 15,-67 18 1-15,-13 0 3 16,-8 34 3-16,-9-5 9 0,-25 32 3 16,-2-8 18-16,-24 27 9 15,-27 55-3-15,-5-67 1 16,5-9-13-16,-18 7-3 15,7-11-11-15,-31-4-4 16,13-9-4-16,-7-16-3 31,7-5-2-31,5-23 1 0,9-1-8 16,10-29-4-16,5 6-9 16,12-24-3-16,3 7-20 15,24-15-9-15,0 11-15 16,24-12-5-16,-6 12-53 15</inkml:trace>
  <inkml:trace contextRef="#ctx0" brushRef="#br0" timeOffset="278.0693">3354 6784 296 0,'-9'77'110'0,"9"-77"-60"0,-18 103-50 0,12-61 21 16,-3 22-14-16,0 12-4 15,-2 1-2-15,2-5-1 0,0-14 0 16,3-13-5-16,3-24-41 15,3-21-17-15,0-32-56 16</inkml:trace>
  <inkml:trace contextRef="#ctx0" brushRef="#br0" timeOffset="446.7406">3387 6617 248 0,'18'16'93'0,"2"-3"-50"0,22 11-46 0,-15-16 16 0,6 3-9 15,5-3-1-15,10-3-1 16,-6 0 1-16,-1-2-2 16,1-1-3-16,-3-2 1 0,-7 0-28 15,13-5-10-15,27 0-65 16</inkml:trace>
  <inkml:trace contextRef="#ctx0" brushRef="#br0" timeOffset="599.9936">4378 7078 280 0,'-12'74'107'0,"0"-45"-58"0,-21 42-53 0,24-39 21 0,-5 2-13 16,-1 6 0-16,-3-3-22 15,0-5-8-15,-6 0-73 16,-6-9-32-16,-8-12 45 0,-13-8 25 16</inkml:trace>
  <inkml:trace contextRef="#ctx0" brushRef="#br0" timeOffset="778.5789">3431 7422 280 0,'-3'13'104'0,"12"-5"-56"0,12 2-38 15,3-7 25-15,15 2-21 16,8-2-5-16,10 0-8 16,8-6-2-16,19-5 1 15,2-3 0-15,-3 1 2 0,1-9-12 0,-22 9-3 16,-11 2-91-1,14-3-71-15,34-2 59 16</inkml:trace>
  <inkml:trace contextRef="#ctx0" brushRef="#br0" timeOffset="2048.105">18978 11126 380 0,'-101'-43'143'0,"101"43"-78"0,-69-82-76 0,60 69 24 16,-2-27-12-16,2 6-1 15,12-24-2-15,0 10 1 16,35-15 1-16,-5 7-3 0,38 6 0 16,-8 8 4-16,41 23 1 15,-15 3 0-15,22 35-2 0,-19-3 5 16,-3 29 4-16,-12-6 12 15,-14 22 7-15,-12-11 1 16,-22 14 2-16,-5-6-13 0,-36 8-3 16,3-10 0-16,-26-6 0 15,5-5-2-15,-33-16 2 32,13-5-8-32,-10-11-2 0,10-2-3 15,-1-11 1-15,9 0-2 16,4-6-1-16,2 4-6 15,6-3-1-15,3-1-2 16,7-2 3-16,2 3-3 16,0-3 1-16,3 3-1 15,3-1 1-15,3 1 0 0,0 0 0 16,3 0-2-16,0-1 1 16,0 1 0-16,0 0 1 15,3 2-9-15,-3 0-3 16,3 1-12-16,0-1-3 15,0 1-19-15,1 2-5 16,-1 0-31-16,3 0-12 0,0 0-6 16</inkml:trace>
</inkml:ink>
</file>

<file path=ppt/ink/ink6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10-03T12:42:16.983"/>
    </inkml:context>
    <inkml:brush xml:id="br0">
      <inkml:brushProperty name="width" value="0.05292" units="cm"/>
      <inkml:brushProperty name="height" value="0.05292" units="cm"/>
      <inkml:brushProperty name="color" value="#FF0000"/>
    </inkml:brush>
  </inkml:definitions>
  <inkml:trace contextRef="#ctx0" brushRef="#br0">20722 3760 184 0,'-3'0'68'0,"6"0"-36"0,0 0-13 15,-3 0 23-15,6 0-3 0,0 0-1 16,0 0-6-16,3 0 0 16,3 2-18-16,3 1 1 0,6 0 1 15,5-1-6-15,7 1-3 16,3 0-4-16,0-1 0 0,-1 1-2 15,-5 0-1-15,-3-1 1 16,-3-2 1-16,-3 0-1 16,-4 0 2-16,-2 0 0 15,0 3 1-15,-3-1-5 0,0 1-1 16,-3 0-46-16,-3-1-20 16</inkml:trace>
  <inkml:trace contextRef="#ctx0" brushRef="#br0" timeOffset="2118.4617">20776 3773 208 0,'-12'-3'79'0,"12"3"-42"0,0 6-43 0,3-4 12 0,0 4 11 32,0 4 11-32,-3 3 1 15,3 3 1-15,0 8-17 16,-3 3 1-16,3 2 2 0,0 5 1 0,0 0-1 15,0 3-4-15,0-2-2 16,0 2-6-16,0 3-1 16,0 2 3-16,3 3 3 15,0 3-2-15,-3-1-2 0,-1 1 2 16,1-3 0-16,0-6-1 16,0 1 1-16,0 0-2 15,0 2 2-15,0 0-4 16,0 1 0-16,0 2 1 15,-3 0 0-15,3-3 0 16,-3 0 0-16,0-2-2 0,6 2 1 16,0 1-4-16,3-4 0 15,0-1 1-15,-3 1 2 16,0 1-1-16,0 0 2 16,-3 2 0-16,0-5 3 0,0-3-3 15,-3 1-2-15,3-1 0 31,-3 1 1-31,3-1-3 16,-3-5 0-16,0-3 1 16,0-2 2-16,0-5-1 0,-3 7 2 15,0-5-2-15,0 9-1 16,0-4-2-16,-3 6 1 16,0 0 1-16,0-1 0 15,0 4-3-15,0 2 2 0,0-8 3 16,0 13 3-16,0-5-4 15,0 3-1-15,0 0 0 16,0-1 0-16,0 4 0 16,0-6 0-16,1 0-3 15,-1 2 0-15,0-2 2 16,0-2 0 0,0 4 1-16,0 1 2 15,0 0-3-15,3-3 0 16,0 3 1-16,0 2 0 15,0-8-3-15,0 1 0 16,0 2-1-16,3-3 3 16,0 3-2-16,3 3 1 0,0-3-3 15,0 3 1-15,3-1 0 16,0 1 2-16,0 0-1 16,0-3-1-16,-3 2 3 0,3 4 0 15,0 2-2-15,-3 2 2 16,0 4 1-16,0-1 0 15,-1 0 0-15,1 0 2 16,0 1-6-16,0-4-1 0,-3 14 2 16,0-3 1-16,0-2-1 15,0-3 0-15,0 0 2 16,0-6 0-16,0 1 1 16,0-3 0-16,0-3 0 15,0-2 0-15,0 0 0 31,3-1 0-31,-3 1 0 0,0 0 0 16,0-1-3-16,0 1 2 16,3-5 1-16,0-1 2 15,0 0-3-15,0 1 0 16,3-1 1-16,0 3 0 16,3 0 0-16,-3 0 2 0,0 3-1 15,-3 0-1-15,0-6-2 16,0-2 1-16,-3 0 1 15,0 2 0-15,0 3 0 16,-3-3 2-16,6-2-1 0,-3 2-1 16,0 4 1-16,0-1-1 15,0 2 0-15,0 1 0 32,0-6 0-32,0-2 0 0,0 5 0 15,3 0 0-15,0 0-3 16,0-5 2-16,0 0 1 15,0 2 0-15,0 1 0 16,0 2 2-16,0-3-1 16,-3 0-1-16,3-5 1 15,0 1-1-15,0-1-3 0,0 2 2 16,0 1 1-16,3 0 0 16,0-3 0-16,0 0 2 15,-1 0-1-15,1 6-1 16,0-1 1-16,0 3-1 15,0-3-3-15,-3 1 2 0,0-1 1 16,0 3 0-16,-3 0 0 16,3-2 2-16,-3 2-3 15,0 0 0-15,0 2 1 0,-3 4 2 16,0-1-1-16,0-2-1 16,0 0-2-16,0 2 1 15,3 3 1-15,0-5 2 31,0 5-1-31,0 2-1 0,0 6 1 16,0 0-1-16,-3-3-3 16,0 3 2-16,3 0 1 15,0-5 2-15,0 5-3 16,-3 5 0-16,3 5 1 16,-3-4 2-16,0 1-3 15,3-1 0-15,0-4 1 0,0 3 0 16,0 3 0-16,3 0 2 15,-3-8-1-15,3 0-1 16,0 0-2-16,0-3 1 16,0-2 1-16,0-1 2 0,0 4-1 15,0-1-1-15,-3-2 1 32,0-6 1-32,0 0-3 15,3 1 0-15,0-4 1 16,-3-4 2-16,0 2-3 0,3-3 0 15,-3 6 1-15,3-1 0 16,-3 6 0-16,3-5 0 16,0 0 0-16,0-3 0 15,0-3 0-15,0-2 0 0,0-3 0 16,0 0 0-16,0-2 0 16,-3-4 0-16,0 1-7 15,0 0 0-15,0-3 1 16,-3 3 1-16,0 0 0 15,0-3 4-15,0 0 0 16,-3 0 1-16,3 1 0 0,0-4 0 16,0 1 0-16,0-1 0 15,3 1-3-15,0-1 2 16,6-2-1-16,0-5 0 16,3-1 2-16,3 1 0 15,3-6-3-15,6 0 0 0,-3 1 2 31,-1-1 2-31,4 0 0 16,3-2-1-16,3-1-2 16,9 1 1-16,5-3 1 15,4-5 0-15,0-3-18 0,-1-5-5 16,-2-8-51-16,-1-9-21 16,4-9-20-1</inkml:trace>
  <inkml:trace contextRef="#ctx0" brushRef="#br0" timeOffset="3818.8892">20978 3754 160 0,'-44'-10'63'0,"35"7"-34"0,0 1-21 0,9 2 18 16,3-3-4-16,3-2-1 16,6 2 0-16,5 0-1 15,4-2-11-15,6 0-3 0,-3-1-2 32,3 4-2-32,5 4 1 0,4 4-2 15,15-4 2-15,5 4-4 16,7 2-2-16,-10 0 2 15,4-3 0-15,-1 3 1 16,10-3 0-16,2 3 2 16,-2 0 3-16,-10 0-4 15,-8-3-3-15,-9 0 3 0,-3-2 1 16,-7 0 0-16,-2-3 1 16,-6 0-2-16,-3 0 2 15,-3 0 0-15,-3 0 1 16,-4-3-2-16,1 0-2 15,-3 1 1-15,0-1 1 16,0 1-1-16,0 2 2 0,0-3-4 16,0 3 0-16,0 0 1 15,0 0 0-15,0 0-3 16,0 0 2-16,0 0 1 0,0 0 0 16,3 0-3-16,-3 3 2 15,3 2 1-15,-3 5 2 31,3 4 10-31,-4 4 4 0,-2 3-3 16,0 14 0-16,0 10 1 16,0-6 1-16,0 4-2 15,0 10 2-15,3 8-6 16,3 15-3-16,0 1 5 16,0 10 5-16,3 14-8 15,0 10-4-15,0 3-3 0,0 15-1 16,0 4 8-16,0 2 5 15,-1 23-6-15,1-9-2 16,0 12-3-16,0-2 1 16,0 13-2-16,0-3 2 15,-3-8-4-15,0 14 0 16,-3-3 1 0,0 8 2-16,0 0-1 15,-3 13 2-15,-3-5-2 16,0 10-1-16,0 1 1 15,0 12-1-15,0 35 0 0,0 0 2 16,-3-18-3-16,3 2 0 16,0-15 1-16,0 7 2 15,0-3-1-15,0 4-1 0,0-12 1 16,0-2-1-16,0-2 0 16,3-1 2-16,-3-5-3 15,0 0-2-15,0-18 2 16,3-3 2-16,-3-11 0 15,0-13-1-15,3-5 1 16,0-11 1 0,0-10-3-16,0-6 0 15,0-7-1-15,-1-14 0 16,1-8 2-16,0-10 0 16,0-9-3-16,0-4 2 15,0-9 1-15,0-7 0 16,0-8-3-16,-3-9 2 15,0-7 1-15,0-6 2 0,0-7-3 16,0-3 0-16,-3-6-1 16,0-2 0-16,3 0 0 15,-3-2 0-15,0-4 2 16,3 1 0-16,-3 0 0 0,0-1 2 16,0 1-1-16,1-1-1 15,-4 1 1-15,0 0-1 0,-18-1 4 16,-9 1-4-1,-12 2 0-15,-8 3-2 16,-1 0 0-16,4-2 2 16,5-1 0-16,-12-3 0 15,-8-2 2-15,-9 3-1 32,-1 0 2-32,7-1-2 0,2-2-1 15,-5 3-2-15,-4-3 1 16,4 0-4-16,11-3-1 15,10-2-26-15,8-5-9 16,12-4-32-16,9-7-11 16,10-5-44-1</inkml:trace>
  <inkml:trace contextRef="#ctx0" brushRef="#br0" timeOffset="6186.0141">21452 3778 264 0,'-3'-8'99'0,"3"8"-54"0,3-13-22 0,-1 10 31 16,1-4-4-16,0 1 3 15,0-7-19-15,-3 2-8 0,3-7-15 16,0 2-3-16,3-8 2 0,0 3-8 16,0-8-3-16,-3 2 0 15,0-4 2-15,0 4 0 16,-3-4-1-16,0-1-6 16,0-3-4-16,-3-10-12 15,0 6-6 1,0 7-16-16,-3 5-7 15,0 4-37-15,3 2-16 16,-3 7-14 0</inkml:trace>
  <inkml:trace contextRef="#ctx0" brushRef="#br0" timeOffset="14635.7133">20600 2223 100 0,'-3'-14'38'0,"6"9"-20"0,-3 2 16 15,0 3 26-15,0 0-8 0,0 0 0 16,0 0-17-16,-3 6-6 16,0 4-17-16,-3 11 14 0,0 16 8 15,-6 6-14-15,1 2-6 0,-10 13-8 16,-3 13-3-16,0 9-1 15,0 2 1-15,3-5-4 16,1-3 0-16,2 2 1 16,6-7 2-16,3-8-10 15,0-8-4-15,6-13-27 0,3-11-10 16,3-11-10-16,3-13-4 16,3-12-38-1</inkml:trace>
  <inkml:trace contextRef="#ctx0" brushRef="#br0" timeOffset="14957.7471">20576 2678 156 0,'12'-43'60'0,"-6"30"-32"0,9-11-28 16,-9 14 13-16,3-1-3 16,0 0 2-16,3 4-6 15,3-1-4-15,-3 5-1 16,0-2 3-16,-4 5 5 0,1 5-3 0,0 0 2 15,0 11-3-15,0 8 2 0,-3 5-2 16,0 8 0-16,-6-3 14 16,-3 4 10-16,0 4-6 15,-3-5-1-15,-9-3-2 16,-3-2 0-16,-2-3-5 16,-7-2 1-16,0-6-5 15,0-5 1 1,-5-8-9-16,5-8-2 15,3-6 1-15,6-4 1 16,6-9-23-16,6-10-9 16,9-11-24-16,9-5-8 15,3-2-56 1</inkml:trace>
  <inkml:trace contextRef="#ctx0" brushRef="#br0" timeOffset="16106.6066">20791 2604 228 0,'-3'21'85'0,"3"-3"-46"0,-3 27-17 0,0-32 26 16,0 11-14-16,0 0-2 15,-3 2-13-15,0 4-1 0,3-4-11 16,0-5 0-16,0-5 0 0,0-3-3 16,3-5-1-16,3-2-1 15,3-12 1-15,3-7-4 16,3-5 0-16,3-12 1 15,3-7 0-15,5 0 0 32,4 0 0-32,3 3-3 0,-3 10 0 15,-1-2 2-15,-2 15 0 16,-3 3-2-16,-6 11 0 16,-3 5 6-16,0 18 5 15,-3-2-2-15,-6 8 2 16,-3-1 4-16,-3 1 4 15,0-3-4-15,-3-5-2 0,3-5-3 16,0-3-2-16,0-9-6 16,3 1 1-16,0-5 2 15,6-8 1-15,3-14-6 16,0-5-2-16,3-13-14 0,0-8-5 16,-1 3-20-16,1 5-8 31,0 5-10-31,0 11-1 0,-3 0 7 15,0 8 7-15,0 5 28 16,0 2 12-16,0 6 26 16,0 0 12-16,-3 3 5 15,3 5 5-15,0-5-7 16,-1 2 1-16,-2-2-4 16,3-1 2-16,0-2-11 0,3-5-4 15,3-3-9-15,0-3-3 16,3 1 0-16,0 2 0 15,0-5-2-15,-1 2-2 16,-2 1-2-16,-6 2 1 16,-3 2 1-16,-9 6 2 15,-6 0-1-15,-9 11-1 0,-5 2 1 16,-4 11-1-16,0-3 15 16,0 8 7-16,3 0-4 15,4 3 0-15,5-3-7 16,0 0 1-16,6-5-9 0,3 0-2 15,3-6-1-15,6-2 0 32,6-2-9-32,9-9-2 0,11-8-21 15,10-10-6-15,6-14-10 16,2-4-2-16,-2-6-2 16,-3-3 0-16,-4 0 20 15,-5 3 11-15,-6 6 15 16,-9 4 7-16,-6 9 37 15,-9 4 17-15,-6 12-5 0,-3 4-5 16,-3 4-12-16,-6 2-4 16,-6 2-7-16,-3 6-4 15,3-5-6-15,4 2-2 16,5 0-6-16,6 0-3 16,6 1 0-16,9-4-1 15,6-2-3 1,2-3 2-16,4-2 1 15,6-3 2-15,6 0-1 16,6 0-1-16,2-3 1 16,-2 3-1-16,-6 0 0 0,-7 0 0 15,-11 3 19-15,-6 2 10 16,-12 11-10-16,-12-3-5 16,-8 6-7-16,-4 5-2 0,-3 0-1 15,3-1 2-15,-3 1-3 16,4-5-2-16,2-3 0 15,6-6-1-15,3-2-22 16,15-8-48 0,9-11 0-16,9-10-16 15,12-16-3 1,20-8-35 0</inkml:trace>
  <inkml:trace contextRef="#ctx0" brushRef="#br0" timeOffset="16538.0547">22121 2127 280 0,'-9'-13'107'0,"6"8"-58"0,-15 5-29 0,10 2 32 0,-4 1-15 15,-3 5-3-15,-3 10-9 16,-3 14-4-16,0 13-11 0,-3 13-4 0,1 1 0 16,-1-4-3-16,6 9-2 15,6-3 0-15,3 2 1 16,6-10-3-16,3-3 0 15,3-5 1-15,3-16 2 0,0-2-3 16,3-11 0-16,0-6-4 16,3-7 1-16,0-11-11 15,-3-3-6-15,-3-18-15 16,-3-2-7-16,-6-1-2 16,-6 0 3-16,-12-2 21 15,-9 7 11 1,-6 6 43-16,-8 5 18 15,5 6 3-15,3 2 1 16,4 0-16-16,8 5-4 16,9-5-18-16,9 5-8 15,6 1-3-15,15-4-2 16,9 4-2-16,14-3 1 16,1-3-9-16,0 0-1 0,5-3-29 15,13 1-12-15,5-4-35 16,4 4-14-16,-1 2-51 15</inkml:trace>
  <inkml:trace contextRef="#ctx0" brushRef="#br0" timeOffset="17275.2893">22752 2535 208 0,'-6'-6'79'0,"6"-4"-42"0,-3-9-43 16,3 9 14-16,-3 2 10 15,-6-8 9-15,1 5 3 16,-4 1 2-16,-3 2-17 16,0 8-2-16,-3 0 0 0,-6 8-1 0,0 2 1 31,-2 4-1-31,-1 4 2 0,3 1 4 15,3-1 1-15,6 1-10 16,3-1-3-16,6-2-6 16,6-5-1-16,6-3 1 15,9-3 2-15,6-5-1 16,3-5 2-16,3-3-7 16,-1-3 1-16,1-5-4 0,0-2 0 15,0-6-1-15,0 0 2 16,-4 3 4-16,-5 2 1 15,3 9 1-15,-3 2 0 16,-6 8 8-16,-6 8 7 16,-6 8 4-16,-6 5 1 15,-6 11-3-15,-3 18 2 0,-6 11-1 16,0 7-2-16,-2 7-8 16,-10 1-3-16,-3 6 14 15,-6-2 8-15,4-9-6 16,2-10-1-16,6-11-12 0,4-10-3 15,5-8-3-15,3-6 1 32,3-13-7-32,3-10-1 0,3-16-16 15,0-35-6-15,0-15-13 16,6-14-5-16,3-16-2 16,3-2-1-16,6 10-35 15,3 1-14-15,12 10-33 16</inkml:trace>
  <inkml:trace contextRef="#ctx0" brushRef="#br0" timeOffset="22505.9831">22851 2455 100 0,'-3'-10'38'0,"6"2"-20"0,-3-3 14 0,0 9 22 0,0-1-17 15,0 3-9-15,0 0 1 16,2 3 3-16,1 5-17 15,-3 7 1-15,6 4-2 0,3 10-3 16,-3 5 1-16,0 6-5 0,0 5-2 16,0 3 2-16,0-6 2 15,0-5-2-15,0-5-2 16,0-8 0-16,0-6 1 16,-3-5 6-16,0-7 4 15,0-12-2-15,-3-7 0 16,3-11-8-1,0-5-4-15,3-8-4 16,0 0 1-16,3 0 1 16,3 0 2-16,-1 8-1 15,1 3-1-15,0 7-24 16,6 8-55-16,-3 9 0 16,-3 4-18-1,0 9-30-15,-3-3 43 16</inkml:trace>
  <inkml:trace contextRef="#ctx0" brushRef="#br0" timeOffset="22906.0041">23115 2630 208 0,'-3'-5'77'0,"-8"-3"-42"0,5-5-19 15,6 5 24-15,-3-3-12 16,3-2-4-16,3 0-9 0,3 2-2 16,-1-10-8-16,1 0 1 0,0 2 4 15,3 6-8-15,0-6-1 16,3 9-1-16,0 2 0 15,0 8 0-15,3 2 2 16,0 6-1-16,-3 6-1 31,0-1 1-31,-4 3 1 0,1 5 3 16,-6 8 2-16,-3-3 3 16,-3 9 1-16,0-1 1 15,-3 1 2-15,-2-9-3 16,-1-2-1-16,-3-6-2 0,0-2 0 15,3-8 0-15,-3-5 2 16,3-6-5-16,-3-5-3 16,0-10-1-16,0-1-1 0,0 1-3 15,3-6 2-15,4 0-21 16,2-2-10-16,3 5-24 16,8 5-7-16,1-6-22 15,0 4-7-15,3 2-1 31</inkml:trace>
  <inkml:trace contextRef="#ctx0" brushRef="#br0" timeOffset="23571.1013">23324 2482 196 0,'9'-5'74'0,"-9"10"-40"0,3 5-7 0,-3-7 44 15,-3 8-21-15,0 7-14 16,0 6-9-16,3 5-16 15,0-8-4-15,3 3-1 0,3 5-5 16,0-10-1-16,3-1 0 16,0-7 2-16,2-6-1 0,1-2-1 15,6-11 1-15,-3-3 1 16,3-7 1-16,0-9 1 16,0 6-5-16,-3-11-1 0,-7 3 1 15,7 0 0-15,-6 3-2 16,-3 4 2-16,0 7 3 15,-3 4 1-15,0 6-1 16,-3 5-2-16,0 5 7 31,0 11 5-31,0-6-4 0,0 6 0 16,0 3-6-16,0 2-4 16,0 0 1-16,0-2 0 15,3-3 1-15,0-3 2 16,3 0-19-16,0-8-6 15,3 1-19-15,0-6-6 16,3-6-2-16,-3-4 1 0,3-6-5 16,8 0-4-16,1-8 29 15,-3 3 14-15,0-8 11 16,-3 0 3-16,3 2 23 16,-6 4 12-16,0 7 16 0,-4 0 9 15,-2 24 38 16,-6 10-35-31,-3 9-14 16,-8 15-20-16,-4 19-6 0,-3 21-13 16,3 13-3-16,0 8-2 15,0 3 0-15,3-8-2 16,3-5-2-16,3-14-2 16,6-2 1-16,3-14-1 15,3-12-2-15,0-14-35 0,9-14-16 16,0-15-19-16,0-13-4 15,-6-19-24 1,6-13-35-16,-9-16 50 16</inkml:trace>
  <inkml:trace contextRef="#ctx0" brushRef="#br0" timeOffset="23873.0307">23735 2606 284 0,'8'-53'107'0,"1"35"-58"0,0 2-31 15,-3 8 28-15,3-3-13 16,3 3-2-16,0 0-12 15,3 6-1-15,6-3-11 0,0 5-4 16,-4 0 0-16,1 5 0 0,-3-3 1 31,6 4-2-31,-3-1-2 16,0 0-2-16,0 6-1 0,-4-3 15 16,-5 0 8-16,-6 5 13 15,-6 3 4-15,-6 5-6 16,-2-5-4-16,-1 5-11 15,-6-5-3-15,-6 5-7 16,-3-8-2-16,-9 1-2 0,4-1 1 16,-4 0-29-16,6 0-11 15,3-2-46-15,4-1-17 16,2-2-87 0</inkml:trace>
  <inkml:trace contextRef="#ctx0" brushRef="#br0" timeOffset="95692.4666">8849 1834 176 0,'-33'15'68'0,"33"-15"-36"0,-36 35-4 0,33-35 25 15,-9 24-16-15,1-3-6 16,-7 13-10 0,3-2-1-16,3 13-11 15,0-8-5-15,6 13-1 0,3-13-4 16,12 8-2-16,0-5-18 15,24-3-9-15,-7-5-83 16,16-8-50-16,-9-9 74 16</inkml:trace>
  <inkml:trace contextRef="#ctx0" brushRef="#br0" timeOffset="97926.7904">9084 2275 260 0,'-30'-8'99'0,"30"8"-54"0,-21-15-26 16,18 12 29-16,0-5-17 15,0 0-5-15,0 0-15 16,0 0-5-16,0-2-4 0,3 4-2 0,0-7 1 16,0 5-1-16,6-5 0 15,-3 2-3-15,6-5 2 16,0 3-15-16,6-3-6 16,-3 3-11-16,12 0-5 15,-6 2 12-15,6 3 5 31,-4 3 10-31,1 5 5 0,-3 0 4 16,0 3 3-16,-3-1 0 16,0 6-1-16,-3 0 3 15,-4 0 0-15,1 3 12 16,-6 7 7-16,0-2 0 0,-9 5-1 16,3-2 2-16,-11-1 0 15,-1-2-4-15,-6 0-1 16,3-3-8-16,-6-2-4 0,3 0-3 15,1-11 0-15,2 0-4 16,3-6-2-16,3 4-7 16,3-12-4-16,3 1-10 15,6-11-5-15,0 6-9 16,18-9-3 0,-3 6-16-16,14-11-4 15,-5 11-11 1,9-5-25-16,-3 5 31 15,0 10 237 17,-4 19-71-32,-5-3-16 15,-3 14-35-15,-3-3-16 0,-3 5-6 16,-3-3-2-16,-3 1-13 16,0-3-1-16,0-3 0 0,-3 0-4 15,3-5 1-15,-3 0-5 16,0-8-2-16,-1 0 0 0,4-8-1 15,-3 3-9-15,6-6-2 16,-3-2-3-16,9-3 1 16,-3 0-4-16,3 0 0 15,0 3 8-15,6 5 4 16,-3 3 4-16,-4 10 3 0,1-5 12 16,-6 8 6-16,0 0 7 15,-6 8 4-15,-3 0-4 31,0 2-2-31,0-2-13 0,0-2-5 16,0-4-5-16,6-2 1 16,0 0-2-16,6-11-1 15,-3 3-13-15,6-16-4 16,0 3-2-16,5-8-1 16,-2 5 4-16,3-16 5 15,-3 6 6-15,0 2 3 0,-3-2-1 16,-3 5 2-16,-3 5 1 15,0 8 0-15,-1 5 0 16,-2 6 2-16,0 2 1 16,-3 6 1-16,0-1-5 15,0 6-1-15,0-5-2 0,0 2 0 32,0 0-22-32,0-10-10 15,0 2-14-15,3-10-5 16,0 2 12-16,3-13 8 15,-3 6 16-15,3-6 9 0,-3 0 16 16,3 0 5-16,-3 3 44 16,0 8 21-16,0-1-13 15,-3 22-6-15,0 0-22 0,0 24-10 16,0-6-14-16,0 37-7 16,0-10-3-16,2 29-1 15,1-10 0-15,0 4 0 16,0-10 0-16,-3-5 2 15,0-8-19-15,0-19-6 16,0-5-26-16,3-29-11 0,-3 0-37 16,3-45-15-16,-3 8 8 15,-3-45 234 17,0-29-33-17,0 10 0-15,-3 9-37 16,0 12-18-1,3 11-25-15,0 8-10 16,12 11-5-16,0 8 0 0,9 10 1 16,0 8-4-16,2 8 1 15,-2 0-5-15,0 11-1 0,-3 2 3 16,-6 3 3-16,0 0 1 16,-12 5-1-16,0 0 1 15,-12 6 1-15,0-3 1 0,-12 5 3 16,6-5-1-16,-3 2 2 15,4-7-4-15,2 0 0 16,-3-1-14-16,12-2-6 16,0-3-20-16,15-5-9 15,0 0-4-15,15-8 0 16,-7 3-12 0,7-8-3-16,-3 2 4 15,6-15 5 1,-6 7 33-16,3-2 55 15,-4-3 29-15,-2 3 2 16,-3 0-1-16,-3 0-10 0,-3 5-5 16,-3 8-26-16,0 0-2 15,-3 0 0-15,-3 6 4 0,0 7 3 16,0 0-5-16,-3 6 0 0,3-1-6 16,-3 14 1-16,3-8-7 15,0 5-1-15,0 0-4 16,0-5-1-16,0 0-3 15,0-3-1-15,0-2-8 16,3-6-4-16,0 0-15 0,3-7-5 16,0 2-5-16,6-8-2 15,-3 0-2-15,6-13 1 16,-4 5 16-16,7-11 10 16,-3 4 9-16,0-1 6 15,-3 0 5-15,0 8 4 31,-3 0 22-31,0 11 10 0,-3-3-13 16,0 16-3-16,0-3-13 16,-3 14-3-16,0-3-3 15,-3 10 1-15,0-10 5 16,0 10 2-16,0-2-5 0,0-3-1 16,0-2-2-16,0-3-1 15,0-3-3-15,2-5-2 0,-2-3-2 16,6-10 1-16,-3 2-6 15,6-10-3-15,-3 5-3 16,6-8-2-16,0 3 5 16,3-3 4-16,0 0-7 15,3-2-2-15,-3 7 8 32,0 1 3-32,-1 2 10 0,1 5 6 15,-3-5-4-15,3 3 0 16,-3-3-4-16,0 3-1 15,0 2 1-15,0-5 2 16,0 3-3-16,-3-3-2 16,-1 0 0-16,-2 0 1 15,0 0-1-15,-3 0-1 0,-3 3-6 16,-3 2-1-16,0 3 1 16,-3 0 1-16,0 3 0 0,-2 13 4 15,2-3 6-15,-6 11 5 16,3 2 12-16,0 3 6 15,3-5-3-15,6 2-1 32,0-2-9-32,0 5-4 0,0-7-2 15,3-4-1-15,0-2-4 16,6-5-1-16,-3-4-1 16,6 1-2-16,-3-8-4 15,5 0 0-15,-2-5-20 16,3-5-9-16,-3 2-36 15,6-6-14-15,-3-2-75 16</inkml:trace>
  <inkml:trace contextRef="#ctx0" brushRef="#br0" timeOffset="98442.634">10935 1842 184 0,'-6'-3'68'0,"6"3"-36"0,6 0-46 0,0 0-62 16,-6-5 38-16</inkml:trace>
  <inkml:trace contextRef="#ctx0" brushRef="#br0" timeOffset="98627.045">10968 1945 244 0,'-15'8'90'0,"15"-8"-48"0,0 5-36 0,3-2 20 16,-3-6-16-16,6 3-8 15,0 0-2-15,3 0-90 32,-3 0 48-32,9 0-97 15,-6 0 79-15</inkml:trace>
  <inkml:trace contextRef="#ctx0" brushRef="#br0" timeOffset="104032.4176">11483 1569 204 0,'-9'-16'77'0,"9"16"-42"0,-9-3-15 0,9 3 40 15,-3 0-34-15,0 11 10 16,-3-3-22-16,0 18 7 16,-3-2-12-16,-3 21 4 15,1-2-8-15,-7 23-2 16,0-13-2-16,0 15-1 15,3-9 0-15,6 12 2 16,0-18-1-16,9 5-29 16,0-15 15-16,9-4-48 15,0-10 35-15,6-8-17 16,-3-13 25-16,3-5 4 16,-3-6 8-16,3-10 9 15,-7 0-2 1,4-3 33-16,-6 0-18 0,3 0 41 15,-6-5-32-15,6 5 17 16,-6-8-25-16,3 3-2 16,-3 3-10-16,6-1-3 15,0-2-1-15,6 5-1 16,-3 3 0-16,9 0 2 16,-7 0-1-16,7 10 2 15,-6 3-2-15,0 13-1 0,-6-5 1 0,0 11 1 31,-6-1-1-31,-3 11 2 0,-3-8-2 0,-3 11 2 16,-6-8-2-16,0 5-1 16,-3-8 1-16,3 0-8 15,-3-5 4-15,4-3-23 32,-1-13 14-32,6 0-34 15,-3-13 26-15,6 0-35 16,0-3 32-16,6-2-36 15,0-1 34-15,9-2-20 16,-3 0 26-16,8 2-4 16,-5-5 14-16,6 6 26 0,-6 2-10 0,3 8 49 15,-3-5-31-15,3 10 42 16,-6 3-39-16,3 8 29 16,-6-8-34-16,3 13 17 15,-4-2-23-15,1 10 9 16,-3 0-16-16,3 3 8 15,-3-3-10-15,6 8 2 16,-6-13-6-16,6 5 0 0,-3-13-2 0,6 0-4 16,-6-5 1-16,6-6-15 31,-3-5 9-31,3-7-23 0,-3-4 16 0,3-5-6 16,-3 0 11-16,2-2 6 31,-5 2 2-31,3 8 12 15,-3-5-6-15,0 13 13 16,-3 0-10-16,3 11 9 16,-6 2-9-16,0 0 0 0,0 11-3 15,0 0 0-15,3 0-6 16,-3 0 1-16,3 2 0 16,0-2 0-16,3-2 0 0,-3-4-29 0,6-5-13 15,-3-5-27-15,3-13-12 16,0 5 2-1,3-13-8-15,0 5 41 16,2-13 56-16,1 5 31 16,0-2 19-16,-3 5 9 15,-3 2-12 1,0 1-2-16,-3 18-31 0,0 0-1 16,-3 13 1-16,0 0-4 0,-3 8 0 15,0-2-2-15,0 7 0 16,0-2-3-16,0 0-1 15,0-3-11-15,3-5-1 16,-3 2-2-16,6-15 0 16,0 2-11-16,3-13-5 0,0-2-8 15,5-9-2-15,-2-2 7 16,6-11 4-16,-3 6 9 16,3-6 3-16,-3 6 0 15,0 5 2-15,-3 5 7 16,-3 13 4-16,-1 3 1 15,-2 13 1-15,0 3 0 0,0 11 2 16,-3-4-5-16,0 9-1 16,0-3-2-16,0 0 1 15,0-2-6-15,3-3-3 16,-3-1-15-16,3-12-6 16,0 0-21-16,3-17-10 15,0 1-40 1,3-13-17-16,-3-4 12 15</inkml:trace>
  <inkml:trace contextRef="#ctx0" brushRef="#br0" timeOffset="104434.0088">12572 1603 240 0,'12'-37'90'0,"-12"37"-48"0,-3-5-20 0,3 5 28 16,0 5-15-16,0-5-5 0,-6 22-9 15,0-7-3 1,-2 17-10-16,-1-3 1 0,0 24 2 0,0-5 0 15,-3 13 3-15,3-8-1 16,6 10 2-16,0-10-8 16,3 5-2-16,0-13-3 15,6-5-2 1,0-6 3-16,6-13 0 16,-3-2-12-16,0-16-4 15,0-1-25-15,-1-12-8 16,1 4-11-16,-12-17-3 15,0 4 17-15,-11-5 11 16,2 0 21-16,-12 3 9 16,3-3 38-16,0 6 16 0,3 2-2 0,0 0 0 15,4 0-15-15,5 3-6 16,0 5-15-16,12-8-6 16,0 6-5-16,12-1-3 15,-4 3 1-15,13-2-1 16,-3 2-20-16,3 0-9 15,-3 5-62-15,3-5-26 0,-7 3-13 16</inkml:trace>
  <inkml:trace contextRef="#ctx0" brushRef="#br0" timeOffset="104791.2576">12974 1834 284 0,'-12'0'107'0,"12"0"-58"0,6-6-42 16,-3 4 23-16,3-1-16 15,0 0-3-15,6-5-5 16,-3 6-1-16,9-6-3 0,-3-3-2 0,6 3 3 16,-4 0-9-16,7 6-3 15,-3-6-46-15,-3 8-21 16,-3 0-47-1</inkml:trace>
  <inkml:trace contextRef="#ctx0" brushRef="#br0" timeOffset="104972.5638">13019 2006 264 0,'-18'18'101'0,"18"-18"-54"0,0 8-35 0,0-8 24 15,6 0-19-15,0 0-5 16,3-5-5-16,0 2-2 15,9-2-3-15,-3-3-4 0,11 0 1 16,-5 0 3-16,6 0 3 16,-3 0-35-16,6-8-15 15,-10 6-72-15,1-14-45 16,-3 8 71-16</inkml:trace>
  <inkml:trace contextRef="#ctx0" brushRef="#br0" timeOffset="105172.2262">13150 1561 260 0,'-27'29'96'0,"27"-29"-52"0,-15 50-25 0,15-42 29 16,-6 16-17-16,3-5-3 15,-3 20-7-15,0-4-2 16,0 18-10-16,0-8-3 0,1 5-2 16,2-10-2-1,0 2-2-15,3-5-15 16,3-13-7-16,0-3-40 15,5-16-17-15,-2 3-54 16</inkml:trace>
  <inkml:trace contextRef="#ctx0" brushRef="#br0" timeOffset="105357.2163">13269 1603 212 0,'9'-45'82'0,"-9"45"-44"0,3-5 0 0,0 2 32 15,-3 11-21-15,0 0-7 0,0 14-14 16,0-7-4-16,-3 17-13 15,0 3-2-15,0 10-2 0,0-6-3 16,0 11-3-16,0-5 0 16,3 11-1-1,0-11-51-15,6 0-23 16,0-5-81 0</inkml:trace>
  <inkml:trace contextRef="#ctx0" brushRef="#br0" timeOffset="105811.0626">13707 1855 276 0,'-18'-8'104'0,"18"8"-56"0,0-24-58 0,0 19 16 0,6-9-8 15,0 4-2-15,5-3 0 16,-2-1 3-16,3 4 0 31,0 5-4-31,3-1-1 0,0 4-13 0,-3 10-5 16,0-3 6-16,-3 11 3 15,0-8 9-15,-3 15 3 16,0-1 20-16,-3 7 9 16,-1-8 6-16,-4 8 4 15,-1-5-3-15,-6-8 2 16,0 0-13-16,-6-8-3 0,3 2-11 16,-3-26-5-16,3 6-22 15,6-14-8-15,0 0-17 16,12-5-7-16,0 8-15 15,9-14-6-15,0 6-21 16</inkml:trace>
  <inkml:trace contextRef="#ctx0" brushRef="#br0" timeOffset="106211.7359">14073 1368 160 0,'17'-42'60'0,"-17"42"-32"0,6-24-17 15,-3 16 18-15,-3 0 3 16,0 0 3-16,-6-5-4 15,1-1-1-15,-4 4-17 16,0-3 8-16,-3 5 2 0,3 0-5 0,-3 8 0 16,3 2-9-16,-3 17-1 15,3-3 0-15,0 29 0 16,3-5-2-16,0 31 1 16,0-13-4-16,3 27-2 15,0-14 2-15,0 17 0 16,0-20 1-16,0 6 0 0,0-10-2 15,3 2 1-15,0-10-4 16,0-14 0-16,0-5-26 16,-2-24-9-16,-1-2 5 0,-3-22 2 15,0-5 18-15,-6-13 6 16,3 3 1-16,0-6 1 31,0-2 17-31,3 7 8 0,3 6-3 16,6 0 0-16,0 0-11 15,9 5-3-15,-3-3-3 16,21 3 1-16,-7 6-26 16,10-3-12-16,-6 5-101 15</inkml:trace>
  <inkml:trace contextRef="#ctx0" brushRef="#br0" timeOffset="106743.1609">14677 1569 184 0,'-12'5'71'0,"12"-5"-38"0,-6 0 1 0,6-5 31 16,-6 2-13-16,3 3-5 0,-6 3-23 15,3-3-10-15,-6 5-8 16,3 1-5-16,-3 4 0 0,1 3-1 16,-7-2 2-16,3 0-3 15,-3 4 0-15,3-1 1 16,3 2 2-16,0-1-3 0,9-1-2 15,0 2 2-15,9-6 0 16,0 1 1-16,9-3 0 16,-3 0 0-16,6-3 0 15,-3 3-3-15,0-6 2 16,-3 4 3-16,-4 2 1 31,1 0 1-31,-3 7 0 0,-3-1 11 16,-9 7 7-16,0-5 0 15,-14 5 1-15,2-5-8 16,-12 5-2-16,3-3-7 16,3 1-2-16,4-8-4 0,5-6-3 15,3 0-34-15,12-15-15 16,0 2-26-16,18-16-12 0,-4 3-42 16</inkml:trace>
  <inkml:trace contextRef="#ctx0" brushRef="#br0" timeOffset="108095.9319">14820 1548 268 0,'-18'47'101'0,"18"-47"-54"0,-18 61-35 0,18-53 24 16,-6 29-15-16,3-2-2 16,-6 23-7-16,3-5-2 15,-3 21-6-15,3-13 6 0,-3 18 5 16,3-18-5-16,0 2-1 15,4-10-10-15,2-8-4 16,0-5-19-16,2-21-8 0,1-4-12 16,3-30-3-16,0-4-12 15,-3-29-5-15,0 3 21 16,-3-18 13-16,0 7 33 0,-3 6 15 16,0 0 28-16,-3 13 11 15,0 5-8-15,-2 11-5 16,2 5-5-16,-3 8 0 15,3 3-10-15,-3 13-5 0,3 0-10 16,0 5-1-16,0-3-8 16,3 4-1-16,0-1-4 15,3-8-1-15,0 1-1 16,6-6-2-16,0 0-8 31,9-11-5-31,-3 3 0 0,14-18 2 16,-5 7 4-16,12-10 5 15,-6 0 1-15,3 0 3 16,-4 5 1-16,-5 3 3 16,-3 5 21-16,-6 5 9 15,0 3-7-15,-9 14-2 16,0 2-7-16,-6 13 0 0,0-5-3 16,0 7 2-16,0 4-8 15,3-3-2-15,0-3-3 16,6 0 1-16,-3-2-11 0,6-9-2 15,0 1-13-15,6-14-3 16,-4 3-13-16,4-21-3 31,-3 5 7-31,6-10 4 0,-3 2 11 16,0 0 7-16,0 3 8 16,-3 0 3-16,0 5 4 15,-3 0 1-15,-1 3 16 16,-2 7 10-16,0 4 5 15,-3 2 1-15,0 2-10 16,-3 12-5-16,0-1-7 0,0 11-3 16,0-9-6-16,0 9-1 15,0-5-3-15,3-1-1 16,-3 1-12-16,6-11-5 16,0 0-19-16,9-16-9 15,-3 2-4-15,9-17 0 16,-3 2 17-16,6-3 7 0,-4-3 16 15,4 3 6-15,-3 3 16 16,-3 3 7-16,0 5 15 16,-6 5 8-16,-3 2-11 15,-4 12-4-15,1-4-6 0,-6 17-4 16,0-3-5-16,-3 7 0 31,0-1-5-31,1 7 1 16,-1-8-1-16,0-5 3 15,0 0-5-15,3-8-3 0,0-1-12 16,6-14-6-16,-3-1 1 16,8-14 4-16,-2 4 4 15,3-3 4-15,0 0 0 16,3-1-1-16,-3 7 3 0,6 1 2 16,-3 4 0-16,9 2 2 15,-4 3 2-15,10-3 4 16,-3 8-4-16,6-8-1 15,-7 2 0-15,1-2 2 16,-3 0-3-16,0-15 0 16,-3 9 1-1,-3-15 0-15,-4 6 0 16,-5-4 0-16,-3 3-5 16,-9 3-1-16,3 5-2 15,-12 8 3-15,3 0 2 16,-8 16 2-16,2 0 7 15,-6 21 4-15,3-10 6 0,-3 10 2 16,3-3-3-16,6 3 1 16,1-5-5-16,5 5 1 15,3-7-7-15,6 1-1 0,0-1-4 16,11-9-1-16,-2 3-1 16,9-8 1-16,-3 0-2 15,6-3 2-15,-3-5-7 16,0-8 1-16,-4 3-15 0,1-3-5 15,-3 0-13-15,0-8-2 16,-3 5-18-16,-3 1-4 16,0-4-21-16,0 7-9 15,-3-1-33 1</inkml:trace>
  <inkml:trace contextRef="#ctx0" brushRef="#br0" timeOffset="109747.347">16269 1027 348 0,'-3'-6'129'0,"3"6"-70"0,-3 6-69 0,3 17 66 16,-3 14-22-16,0-5-11 0,0-5-9 15,-5 31-9-15,2-13-2 0,-9 24 1 16,3-11-2-16,-3 16-2 16,3-13-13-16,3 2-6 15,3-12-41-15,6-6-18 32,0-6-79-32</inkml:trace>
  <inkml:trace contextRef="#ctx0" brushRef="#br0" timeOffset="110119.9113">16326 1595 288 0,'3'3'110'0,"6"2"-60"0,3 3-39 15,-6-8 28-15,3 3-21 0,2-3-5 16,10 0-8-16,0-3-2 16,3-5-1-16,3-7-2 0,-9 1 3 15,-3 6-2-15,2-13-1 16,4-8-10-16,-9 13-4 15,-3 0 5-15,-6-5 4 16,0 5 6-16,-9 3 2 0,0 0-1 16,-12 13 1-16,3 0 4 0,-8 16 4 15,2-3-2-15,-3 21 0 16,3-10 1-16,0 13 1 16,3-5-3-16,0 5-3 15,7-3-5-15,5-5 0 31,0 1 0-31,9-12 0 0,0 1-14 16,14-6-5-16,1-3-23 16,12-12-9-16,-3-4-11 15,9-15-3-15,14-18-7 16,-2-20-38 0,-4-7 25-16</inkml:trace>
  <inkml:trace contextRef="#ctx0" brushRef="#br0" timeOffset="110482.5544">16880 1111 200 0,'-6'-53'74'0,"3"32"-40"0,-9-19-20 15,6 22 20-15,-3-1-4 16,3 1 2-16,0-1 4 16,0 9 2-16,0 7-20 15,0 3-6-15,0 13-1 0,-3 17 2 32,0 14 4-32,-3 23-5 0,3-14 1 15,0-8-10-15,1 37-2 16,-1-11-1-16,0 27 2 15,3-19-1-15,0 6 2 16,0-14-2-16,3-4 2 16,0-9-11-16,0-13-4 15,3-8-16-15,0-16-8 0,0-5 4 16,-3-24 4-16,0 0 11 16,0-13 6-16,0 5 7 15,-6-13 4-15,3 8 7 16,6-3 6-16,0-3-1 15,6 4 1-15,-3 7-5 0,12-3 0 32,15 1-5-32,5-4-2 0,4 7 0 15,0 1-1-15,-4-2-49 16,-2 1-19-16,-6 9-54 16</inkml:trace>
  <inkml:trace contextRef="#ctx0" brushRef="#br0" timeOffset="112530.7171">12552 3199 216 0,'-6'-3'82'0,"6"3"-44"0,12 0-44 0,-4 0 18 15,-5-2-9-15,9-1 6 16,-3 0-6-16,6-2-1 16,-6 0-1-16,9 2-26 15,-3-8 14-15,9 1-94 16,-4 2 58-16</inkml:trace>
  <inkml:trace contextRef="#ctx0" brushRef="#br0" timeOffset="112731.0479">12730 2945 264 0,'-9'5'101'0,"9"-5"-54"0,-12 27-33 0,12-14 32 16,-3-5-27-16,0 18-5 15,0 1-9-15,3 12-2 16,0-4-1-16,0 7-6 16,0-5 2-16,3 8-47 15,0-8 26-15,6 0-129 0,-3-8 85 0</inkml:trace>
  <inkml:trace contextRef="#ctx0" brushRef="#br0" timeOffset="112915.5516">13105 2942 292 0,'12'-10'110'0,"-12"10"-60"0,21-24-39 31,-9 18 35-31,-3-1-28 0,12-4 5 16,-1 0-14-16,7 3-12 15,-6-5 1-15,6 5-66 16,-6 0 38-16,3 6-136 15,-7-1 93-15</inkml:trace>
  <inkml:trace contextRef="#ctx0" brushRef="#br0" timeOffset="113114.7574">13209 3072 320 0,'-23'2'121'0,"23"-2"-66"0,6 3-51 0,0-3 28 16,-4-3-20-16,13 1-4 31,0-6-5-31,9 0 0 16,-3-3-2-16,6 1-14 15,-6-3 7-15,5 2-63 16,-8 0 38-16,6 3-126 16,-6 1 88-16</inkml:trace>
  <inkml:trace contextRef="#ctx0" brushRef="#br0" timeOffset="113462.3643">13242 2688 228 0,'-15'0'88'0,"15"0"-48"0,-3 0-20 15,3 0 38 1,0 3-33-16,0 13 6 16,0-3-20-16,0 21 1 15,0 3-8-15,0 11 0 16,-3 0-2-16,0 12 3 15,-3-7-3-15,3 6-5 16,-3-9 1-16,6-5-67 16,0-11 37-16,6-5-125 0,0-13 88 0</inkml:trace>
  <inkml:trace contextRef="#ctx0" brushRef="#br0" timeOffset="113678.0894">13397 2604 284 0,'0'5'107'0,"0"-5"-58"0,0 24-33 16,3-6 42-1,-3-10-33-15,3 16 10 16,-3 2-21-16,3 19 3 16,-6-5-10-16,3 18-2 15,0-5-3-15,0 13-2 16,0-8 1-16,0 11-45 0,0-13 24 0,0 7-162 15,0-12 101-15</inkml:trace>
  <inkml:trace contextRef="#ctx0" brushRef="#br0" timeOffset="114415.9604">13918 3064 172 0,'-15'-5'66'0,"15"5"-36"0,0-16-31 16,3 10 12-1,-3-2-7-15,6-2 2 16,-3-3-4-16,6-3 1 0,0-3-1 0,6 1-2 31,-3-1 1-31,5 6-1 16,-2 0 0-16,3 7 0 15,-6 6 0-15,0 3 8 16,-6 0-4-16,-3 7 27 16,-6 4-17-16,-6 1 18 15,-6-1-18-15,-3 2 1 16,0-3-9-16,0 5 3 0,1-4-5 0,2-1-17 16,3-5 6-16,3-6-50 15,3-2 32-15,9-5-67 16,0 0 53-16,15-14-48 15,0 1 50-15</inkml:trace>
  <inkml:trace contextRef="#ctx0" brushRef="#br0" timeOffset="114818.6591">14284 2418 136 0,'0'-47'52'0,"0"47"-28"0,-3-59-17 16,3 44 35-1,0 1-24-15,0-2 42 16,-3-2-34-16,0 7 23 15,0-2-28-15,0 13 2 16,0 5-14-16,0 25-1 16,0-4-5-16,0 38-2 15,-3-4 0-15,6 30 1 16,-3-5-1-16,0 18 4 16,0-18-3-16,0 13 4 15,-3-16-4-15,3 2-12 16,-3-12 6-16,3-6-57 0,0-18 34 0,0-9-105 15,1-10 74-15,-1-21-55 16,0-13 65-16,-9-40 244 47,3 0-69-47,3 8-6 31,0 0-70-31,9 5-22 16,0 6-19-16,6 2-4 15,0 0-4-15,8 6-37 16,1-1 19-16,15 1-154 16,-6 2 94-16</inkml:trace>
  <inkml:trace contextRef="#ctx0" brushRef="#br0" timeOffset="115397.7687">14799 2688 200 0,'-30'-16'77'0,"30"16"-42"0,-12 0-21 0,9 3 29 16,0 0-25-16,-3 7 5 15,0-7-14-15,0 7 1 16,0-4-6-16,3 12-4 15,-2-10-1-15,2 13 1 16,0-10 0-16,3 10 0 16,-3-5 0-16,6 5 0 15,-3-8 0-15,6 3 0 16,-3-3 0-16,8-2-3 16,1 0 2-16,6-1 1 15,-3-5 0-15,0 6 4 16,-6-6-2-16,-3 9 19 15,-3-6-12-15,-6 7 21 16,-3-1-17-16,0 2 7 16,-6-1-12-16,0 4 2 15,-3-3-6-15,3 2 0 16,0-4-2-16,3 1-50 16,-2-7 26-16,5 0-103 15,0-8 69-15,6-5-78 0,0-3 77 0</inkml:trace>
  <inkml:trace contextRef="#ctx0" brushRef="#br0" timeOffset="115921.1519">15138 2400 236 0,'-12'-6'90'0,"12"6"-48"0,-9 0-31 15,9 6 27 1,-3-6-22-16,3 2 10 0,-3 4-16 0,0 7 15 16,0-2-15-16,1 4 13 15,-1-1-13-15,3 2 8 16,-3-3-10-16,0 8 6 16,0-11-7-16,0 9 7 15,0-3-8-15,0 5-1 16,0-2-3-16,3 7 3 15,-3-10-3-15,0 10-1 16,0-7 0-16,3 5-1 0,-3-6 0 16,3 1 2-16,-3-1-1 0,0 6-1 15,0-3 1-15,-3 8 1 16,0-5-1-16,0 11 2 31,-3-6-2-31,0 10-3 16,0-7 1-16,0 8 1 15,-3-3 0-15,3 0 0 16,-2-8 0-16,2 8 2 16,-3-13-1-16,3 8-1 15,-3-6 1-15,3 8-4 16,0-7 2-16,0 2-10 0,0-8 6 0,3 0-29 16,-3-7 19-16,6 1-49 15,-3-4 37-15,6-3-83 16,-3-8 62-16,6-5-83 15,0-3 74-15</inkml:trace>
  <inkml:trace contextRef="#ctx0" brushRef="#br0" timeOffset="116620.9379">15091 2701 176 0,'-9'-37'68'0,"9"37"-36"0,-9-21-11 0,9 16 44 16,-3 0-35-16,0 2 20 0,0-2-29 0,-3 7 6 16,-3-2-16-16,0 11 3 15,-3 2-9-15,0 8 2 16,0 0-4-16,0 11 7 16,-3-3-6-16,4 3 3 15,-1-3-4-15,6 8-2 16,-3-8 0-16,9 3-1 15,0-11 0-15,9 0 0 16,-3-5 0-16,6-5-18 16,-1-6 10-16,10-5-34 15,-6-8 23-15,9-8-35 16,-3-2 31-16,9-14-18 31,-4 0 24-31,4-5 5 0,-6 3 7 0,0 2 35 16,-6 8-17-16,-3 1 42 15,-7 9-31-15,-2 6 26 16,-3 6-29-16,-6 12 24 16,-3 1-25-16,1 10 9 15,-4 0-17-15,3 3 3 16,0-3-10-16,3 6 2 16,-3-9-4-16,9 3-2 15,0-7 0-15,9-1-8 16,-3-8 4-16,8-2-21 15,-5-3 14-15,12-8-27 16,-6-5 21-16,3-9-23 16,0-1 22-16,-1-9-7 15,-5 0 14-15,0 3 8 16,-3 0 2-16,0 5 16 16,-3 0-9-16,0 11 19 15,-6 0-14-15,3 13 2 16,-6 0-8-16,3 13 1 15,-6-2-4-15,3 10-2 16,0-3 0-16,3 1-15 0,-3-1 8 0,3 1-10 16,0-1-27-16,0-7-9 15,3-6-27-15,0 1-10 16,3-14-3-16,0 2-1 16</inkml:trace>
  <inkml:trace contextRef="#ctx0" brushRef="#br0" timeOffset="116901.201">15647 2524 228 0,'3'-3'85'0,"-3"3"-46"0,-6 22-24 16,6-17 26-16,-9 11-13 15,3 0-1-15,-6 21-12 16,4-3-2-16,-4 8-7 16,0-4 9-16,0 4 7 0,3-5-5 15,0 0-2-15,0-5-8 0,3-6-5 16,0-5-6-16,3-5-2 15,3-3 3-15,3-13 1 16,0 0-5-16,3-10-3 16,-3 2-5-16,3-8-4 15,-3 3-7-15,3 0-4 0,-3-3-3 16,3 2 0-16,-3 1-9 0,3 3-3 16,0-1-35-1,3 3-29-15,-3 0 44 16</inkml:trace>
  <inkml:trace contextRef="#ctx0" brushRef="#br0" timeOffset="120543.1305">15614 2881 132 0,'-14'-2'52'0,"14"2"-28"0,-9-6-2 15,9 4 27 1,0-4-27-16,6 1-2 15,-3-3-13-15,9-2-2 0,-4-4-3 0,4-1 1 16,-3-4-2-16,6 0-1 16,-6-2 1-16,9 0-4 15,-6 5 2-15,6-5-17 16,-6 3 10-16,2 4-45 16,-5 1 29-16,3 3-20 15,-6 4 26-15,3 6 23 31,-6-2-2-31,6 4 42 0,-6 1-25 0,6 10 36 16,-6-10-32-16,6 7 18 16,-6-4-24-16,6 4 4 15,-6-2-13-15,6-3-1 16,-6 1-5-16,6-4 3 16,-3-4-4-16,6-1 4 15,-4-5-4-15,4 0-1 16,-3 0 0-16,3-2-1 15,-6-1 0-15,3-2 0 16,-3 0 0-16,0 2-3 16,-3 1 2-16,0 4-1 0,-6 1 0 15,0 8 0-15,-6-3 0 0,3 10 2 32,-3-2 0-32,-3 13 0 15,0 3 0-15,0 5 22 16,-2-5-12-16,2 8 29 15,0-8-22-15,6 5 16 16,-3-6-19-16,9 4 8 16,-3-9-13-16,6 4 4 15,0-7-8-15,6-4 2 0,-3-3-4 0,6-3 0 16,-3-5-1-16,5-2-6 16,-2-4 2-16,3 1-34 15,-3-6 19-15,6-2-74 16,-3 0 51-16,3-3-123 15,-6-2 92-15</inkml:trace>
  <inkml:trace contextRef="#ctx0" brushRef="#br0" timeOffset="123612.4549">16546 2167 168 0,'-3'-3'66'0,"3"3"-36"0,3 3-2 0,0 2 38 16,0-5-36-16,3 13 10 16,-6-2-25-16,3 18 7 15,-3-2-13-15,0 20 2 16,-6-4-7-16,0 23 16 15,-6-13-12-15,-3 15 10 16,0-9-10-16,1 7-2 16,-1-13-4-16,6 2-8 15,0-18 3-15,6-2-21 16,0-11 14-16,6-9-21 16,0-9 18-16,3-12-6 15,-6-2 10-15,0-13 6 16,-3-3 2-16,-3 1 3 15,-6-1-1-15,0 5 6 16,-3-2-4-16,0 13 12 16,0-5-8-16,-2 18 10 15,2-5-10-15,3 16-1 16,0-3-4-16,3 14-2 16,0-6 1-16,6 8-4 0,-3-8 2 0,6 6-34 15,-3-3 18-15,9-9-80 16,-3-1 54-16,12-6-54 15,-3-8 56-15,12-6 15 16,-4-4 16-16,4-4 21 16,0-9 52-16,-3 4 26 15,0-5-12-15,-3 3-6 0,-4-3-25 16,1 3-11-16,3-3-20 16,-3 3-10-16,3 0-1 0,-3 5-3 15,3-5 2-15,-3 5-2 16,5 3 2-16,-2 5-2 0,0 8-1 15,-3 0 3-15,0 5 2 32,-3 1 9-32,-6 15 5 15,0-5-5-15,-6 10-3 16,0-5-2-16,-6 3-1 16,0-3-2-16,-3 3-1 0,0-3-3 15,-3-5-2-15,0-3-2 16,-6-5-1-16,3-2-14 15,-2-14-4-15,2 0-7 0,3-14-2 16,0 7-6-16,9-15-3 16,0 9-5-16,9-13 0 15,0 7 6-15,9-2 6 16,-3 3 18-16,5 5 8 16,-2 2 20-16,3 9 8 15,-3 2 18 1,0 8 10-16,-3 0-3 15,-3 13-1-15,0-2-12 16,-3 12-6-16,0 1-12 16,-3 3-5-16,0-4-2 15,0 4 1-15,0-1-3 16,0-5 1-16,-1-2-1 0,4-6 1 16,-3-2 0-16,6-11 0 15,-3 0-4-15,9-21-1 0,-3 2-1 16,9-15-2-16,-3 7 1 15,6-7-1-15,-4 10-3 16,1-5 2-16,-3 8 1 16,-3 8 0-16,0 2 0 15,-6 11 2-15,0 0-1 0,-3 13-1 16,0 3 3-16,-6 11 0 16,0-4-1-16,-3 6-2 15,3-5 3-15,-3 0 0 16,0-3-1-16,3-10 1 15,0 2 0-15,3-8 1 32,0-5 0-32,3-10 0 0,0 2-2 15,3-11 1-15,-1-2-2 16,1-8-1-16,0 5-6 16,0-5-1-16,0 3-10 15,3-1-4-15,-3 6-16 16,3-5-6-16,0 4-8 15,0 7-4-15,0-1 11 0,0 2 6 16,-4 4 22-16,7-1 9 16,-3 3 14-16,3 3 6 0,-3 0 18 15,-3 7 9-15,0 1 8 16,0 5 6-16,-3-3-13 16,-9 14-2-16,0-3-11 31,-6 13-5-31,3-5-2 0,-6 15 1 15,3-4-3-15,-3 7 0 16,3-8-6-16,0-2-3 16,3-3-8-16,3-8-1 15,0-2-1-15,6-11 2 16,0-3-8-16,6-15-3 16,-3-1-6-16,12-15-2 0,-3 4-1 15,12-15-2-15,-6 6 7 16,5-12 3-16,-2 9 6 15,0-1 4-15,-6 9 1 16,0 5-1-16,-3 0 5 0,-6 15 4 16,0 4 6-16,-7 12 3 15,1 1 4-15,-6 10 1 16,1-2-4-16,-1 7-1 16,3-2-8-16,3 2-4 15,-1-2-3-15,7-3-3 0,-3-2-4 16,3-3-2-1,0-3-11-15,0-2-1 0,-3-4-18 32,0-4-4-32,3 0-28 0,-9-6-11 15,0 0-101 1,-6-4-44-16,3 1 117 16</inkml:trace>
  <inkml:trace contextRef="#ctx0" brushRef="#br0" timeOffset="126454.9687">16123 3326 168 0,'3'-16'66'0,"-3"16"-36"0,3-13 11 0,0 10 31 15,-3-2-19-15,0-1-7 16,-3 4-14-16,3-3-6 15,-3 5-14-15,0 0 3 0,-5 5 3 16,-1-3-6-16,-6 6-2 16,3-2-1-16,-6 4-1 31,3 1-4-31,-3 10-3 0,0-2-3 16,-2 12 1-16,2-7 1 15,0 16 2-15,3-6-1 16,-6 14-1-16,3-6 1 15,0 11-1-15,3-8-3 16,4 19 2-16,-1-12 1 16,3 9 2-16,0-8-3 0,6 3 0 15,0-11-6-15,0-6-3 16,0-4-21-16,3-14-7 16,0-2-14-16,-3-17-5 15,0 1 6-15,0-22 6 16,0 3 24-16,-6-10 9 15,0 2 13 1,-6 0 5-16,3 3 25 0,-11-3 15 16,2 6 7-1,0-1 2-15,3 3-12 0,3 1-4 16,0 1-13-16,6 4-7 16,0 2-10-16,12 0-6 15,0 0-5-15,18 0 1 16,-3 3-1-16,12-1 0 0,-6 1 4 15,5 0 1-15,-5 0-21 16,9-3-8-16,-6 0-14 16,11-3-2-16,-5 1 4 15,0-1 4-15,-6 0 14 16,-3 1 10-16,-7-1 8 16,-2 1 4-16,-3 2 28 0,-6 5 13 15,-3 0-7-15,-6 9-1 16,0-1-14-16,0 14-3 15,0-4-8-15,0 9-4 16,3-3 1-16,-3 8 0 16,0-5 3-16,3 3 4 0,0-1-6 31,0-7-2-31,0-3-6 0,0-6 0 16,0 1 0-1,6-14 0-15,-3 0 0 0,6-10 0 16,-3 3-7-16,6-14 0 15,0 0-15-15,9-2-5 16,-3 2-19-16,2 0-7 16,-2 3-15-16,0 5-5 0,-3 3-21 15,0 10-27 1,-3 3 45-16,-3 3 236 31,0 2-46-15,-3 0-6-16,0-2-42 15,-3 0-23 1,0-3-23-16,-1 0-8 16,1-6-7-16,0 4-6 0,3-4 0 15,-3 1-1-15,6-6 0 16,-3 4-3-16,6 1-1 16,-3 1-4-16,3 5-1 15,-3 0 1-15,-3 3 1 16,0-1 8-16,-6 11 2 0,0-2 1 0,-3 5-2 15,0 0 9-15,-3 0 6 16,0-3-1-16,0-3 2 16,0 1-5-16,0-6 1 15,0 1-5-15,0-6-2 16,3 0-5-16,0-8-2 16,0 2 1-16,3-7 0 0,0 3 1 15,3-9 0-15,0 3-5 16,9-2-1-16,-3 2-2 15,6 5 0-15,-3 1 2 16,6 4 2-16,-3 1 2 16,-1 5 3-16,1 0 2 15,-9 11 1 1,-3-3 9-16,-3 10 3 16,0-2 1-16,-3 2 0 15,0-2-5-15,0-2-2 16,0-1-6-16,3-3-3 15,0-2 0-15,9-2 1 16,0-4-3-16,6-12 0 16,-3 2-4-16,6-11-1 0,-3 3 0 15,9-7 4-15,-7 4-1 16,7-5-1-16,-6 3 3 0,0 3 0 16,-3 2 1-16,0 5 2 15,-3 3-1-15,-3 8 2 16,0 0-2-16,-4 5 2 31,1 1 2-31,-3 4 2 0,0 1 1 16,0 2 0-16,0-2-7 15,0 2 0-15,0-2-1 16,0-4 2-16,0 1-1 16,3-8-1-16,-3 0-4 15,6-8 0-15,-3 1-7 16,6-15-3-16,0 4-3 0,3-9 0 15,-3 4 7-15,6-4 5 16,-1 3 4-16,1 3 1 16,-3 3 0-16,-3 4 0 15,0 4 0-15,-3 4 0 16,0 1 2-16,-3 13 3 16,0 0-4-16,0 11-3 0,-3-4 1 15,3 7 2-15,0-4-2 16,-1-2-2-16,1-3-27 0,6-2-10 15,-3-1-18-15,9-12-4 16,0-1-32 0,6-13-50-16,-6 0 41 31</inkml:trace>
  <inkml:trace contextRef="#ctx0" brushRef="#br0" timeOffset="126671.1508">17272 3146 304 0,'-11'0'112'0,"11"0"-60"0,-18 13-28 16,18-13 35-16,-9 16-25 16,3-3-9-16,-3 19-11 0,0-3-4 15,0 21-6-15,0-10-3 0,0 21 0 16,0-8 1-16,0 13 1 16,3-10-6-16,0 10 0 15,0-11-8-15,3-2-3 16,0-8-43-16,3-10-18 15,0-6-78 1</inkml:trace>
  <inkml:trace contextRef="#ctx0" brushRef="#br0" timeOffset="126918.1852">17100 3400 420 0,'-6'10'156'0,"6"-10"-84"0,12 3-77 15,-9-3 28-15,9 0-13 16,-3 0 2-16,20-5-5 16,-5 0-2-16,12-3-2 15,-3 2-5-15,-1 1 1 0,-5 0-1 16,0-1 0-16,-6 1-20 16,-3 3-8-16,-4-1-18 0,-8 0-5 15,0 1-29-15,-12 7-13 16,3-2-31-1</inkml:trace>
  <inkml:trace contextRef="#ctx0" brushRef="#br0" timeOffset="127055.7457">17204 3527 240 0,'-15'24'90'0,"15"-24"-48"0,6 0-45 16,-3 0 19-16,6-3-10 0,0 0 2 16,6-2-5-16,-3 0 0 15,3-3-1 1,-1 0-15-16,1-3-6 0,0 3-61 15,-3 1-56-15,-3-4 45 16</inkml:trace>
  <inkml:trace contextRef="#ctx0" brushRef="#br0" timeOffset="133603.1178">17293 1265 288 0,'-15'-8'107'0,"21"0"-58"0,3 0-31 0,0 3 31 15,3-1-29-15,3 4-10 16,3-6-7-16,3 2-1 15,2 4-1-15,-2-3-1 0,0 2 1 16,3 3-1-16,-3 3 0 16,0 2 0-16,-3 3 2 15,-7 5 1 1,-5-2 1-16,0-4 2 0,-9 12 1 16,0-3 12-16,-3 16 5 15,0-6-6-15,-2 14-3 16,2-6-6-16,-3 3-4 15,3-5-2-15,3 2-3 16,0-5-2-16,3-2-1 16,0-1 2-16,6-4 0 0,0-7 1 15,6 1 2-15,-4-2-1 16,4 1-1-16,0-7 1 16,0 6-1-16,-3-6 0 15,0-1 0-15,0 7 2 16,-3-4 1-16,0 1-4 15,-3 5-1-15,0-8 3 0,-3 13 1 16,0-5 8-16,0 8 6 16,0-3-10-16,0 8-4 15,0-5-1-15,6 5-1 0,0-5 0 16,3 5 0-16,0-3 0 16,0 6 0-16,-4-3 0 31,-5 5 2-31,0-5 1 0,-5 16 1 15,-1-13-5-15,-3 10 1 16,0-4 0-16,-3-1 0 16,3-8-29-16,3-6-13 15,0-1-53-15,6-12-24 16,0 1-29 0</inkml:trace>
  <inkml:trace contextRef="#ctx0" brushRef="#br0" timeOffset="134652.1717">17942 1331 220 0,'-12'-16'82'0,"12"16"-44"0,6-8-36 0,-3 8 19 16,6-11 4-16,-3 9 7 15,12-6-13-15,9 0-3 16,0 0-10-16,-1 8-2 0,-8 0 2 0,-3 3 1 16,0 10 1-16,-3-5-2 15,-3 16 1-15,0-6-4 16,-3 14 0-16,0 0-3 16,-3 2-1-16,0-5 3 0,0 0 1 15,-1-5-1-15,1-3-2 16,-3-5 3-16,3-3 0 15,0-5-1-15,6-16-2 16,-3 0-2-16,9-13-1 16,-3-3 2-16,6-5 0 31,-3 0-2-31,9 0 0 0,8-8 2 16,-14 16 0-16,-3 5 1 15,-3 8 0-15,-3 8 2 16,-6 11 3-16,0 2 4 15,-6 19 2-15,0-6-5 0,-3 11-2 16,3-5-4-16,-3 2-1 16,3-5 3-16,0 1 1 15,0-7-26-15,3-2-11 0,0-5-16 16,9-16-7-16,0 3 9 16,6-19 6-16,0 6 15 15,6-20 7-15,-4 4 14 16,4-6 8-16,-3 6 35 15,0-1 16 1,-3-2-3-16,3 3-2 16,-3 5-21-16,5 2-6 15,-5-2-13-15,3 5-3 16,0 0-3-16,0 11 1 16,-3 0-2-16,0 5 2 15,-3 0-2-15,0 8-1 16,-1 2 3-16,-2 6 0 0,-3-5 10 15,-3 15 3-15,0-5 4 16,-6 3 0-16,0-3 2 16,-9-5 3-16,3 0-11 0,-8-3-3 15,2-8-7-15,-6-7-1 16,3-1-1-16,3-13-2 16,0 3-24-16,6-11-9 15,0 3-51-15,9-8-22 0,6-16-34 16</inkml:trace>
  <inkml:trace contextRef="#ctx0" brushRef="#br0" timeOffset="135390.5018">19183 857 152 0,'0'-21'57'0,"6"13"-30"0,0 3 4 0,-6 5 26 15,6 5-6-15,0-2-2 16,-3 10-9-16,0-8-2 16,0 27-21-1,-3-11-1-15,-3 32 0 0,0-8-6 16,-6 19-3-16,0-11 7 15,0 13 2-15,0-13-5 0,1 0-4 16,2-8-4-16,3-6-3 16,0-4-6-16,0-14-4 15,0-3-8-15,3-23-3 16,0 5-7-16,0-21 0 16,0 5 8-16,-6-8 5 0,-3-5 9 15,0 13 3-15,0 3 27 16,-12 13 13-16,3-5 2 15,-6 13 1-15,4 0-16 16,-1 10-6-16,3-2-14 16,9 13-2-16,3-8-4 0,15 3 0 15,-3-3-5-15,9-8 0 16,0 3-28-16,3-16-9 16,-4 3-42-16,10-14-17 15,-3-2-26 1</inkml:trace>
  <inkml:trace contextRef="#ctx0" brushRef="#br0" timeOffset="135568.5012">19457 1119 288 0,'-12'19'110'0,"6"-9"-60"0,-6 9-39 0,9-9 26 16,-2 4-20-16,2-6-7 15,-6 7-6-15,3-1-1 16,-3 7-2-16,3-5-1 0,3-3 3 15,0 3-33-15,3-14-14 0,0 4-36 16,6-14-14-16,0 0-10 16</inkml:trace>
  <inkml:trace contextRef="#ctx0" brushRef="#br0" timeOffset="141418.2206">19451 979 140 0,'0'-8'55'0,"0"8"-30"0,6-8-23 0,-3 5 14 15,3 3-6-15,-3-5 0 16,3 5 9-16,0-2 5 15,-3-4-12 1,0 6 13-16,0 0 7 0,0 0-3 16,-3 8 0-16,0-3-3 15,0-2-1-15,0 2 1 16,0 3 1-16,0-5-8 16,0 2-4-16,0-5-8 15,0 0-5-15,0 0-1 0,0 0-1 16,0 0 0-16,0-5 0 0,0 2 0 15,3-2 0-15,0 2-3 16,0-5 2-16,0 8 1 16,0-5 2-16,-3 5-1 15,0-2-1-15,0-4 1 16,0 6-1-16,0-5-11 16,0 2-3-1,0 3-9-15,-3-5-2 16,0 2-31-16,-3 3-12 0,0-5-54 15</inkml:trace>
  <inkml:trace contextRef="#ctx0" brushRef="#br0" timeOffset="143885.3085">19716 1042 148 0,'-3'0'57'0,"3"0"-30"0,0-5-10 0,0 3 20 15,0 2-6-15,0-6 2 16,0 4-2 0,0-4 3-16,-3-2-18 15,0 3 4-15,-9 5 1 0,3 0-3 16,-2 8 0-16,-1-3-4 15,-6 16-1-15,3 1-1 16,-3 4 0-16,3 1 5 16,-3 2 1-16,6 0-5 0,3 0-3 15,1-5-8-15,2-3-1 16,3-5-1-16,6-3 2 0,0-2-1 16,5-6-1-16,1-5-4 15,15-13-2-15,-6 2-13 16,6-15-3-16,-6 2 7 15,3-5 4-15,-4 0 4 16,1-3 5 0,-3 5 3-16,-3 4 2 15,-3 1-1-15,-6 6 1 16,0 1 0-16,-6 9 3 16,0 6 6-16,-6 6 2 15,3 2-3-15,0 7 1 16,0-1-5-16,3 9-2 15,0-7-2-15,6 5 0 0,0 1-2 16,9-6-1-16,-3-1 1 16,9-1-1-16,-3-6-5 0,3-8 1 15,0 0-18-15,-1-8-6 16,-2 0-23-16,3-8-7 16,-3 5-34-16,3-7-12 15,-3-3 5-15</inkml:trace>
  <inkml:trace contextRef="#ctx0" brushRef="#br0" timeOffset="144669.5039">20014 931 244 0,'-3'-8'90'0,"3"8"-48"0,-6 0-16 16,6 0 31 0,-6 0-15-16,3 0-3 15,-6 3-15-15,0 2-4 16,0 6-12-16,0 0 1 0,0-4 4 15,3 4-1-15,-3 8 3 16,3-4-2-16,-2 7 2 16,2-4-2-16,3 9 2 15,0-9-6-15,0 3-1 0,0-2-6 16,3-1-2-16,0 1 0 16,3-11 2-16,0 0-3 0,6-6 0 15,0-2-4-15,2-8 1 16,1 0-9-16,6-7-2 15,-3-1 6-15,3-11 2 16,-3 6 0 0,0-5 2-16,0-1 3 15,-4 3 1-15,1 3 1 16,-3 0 0-16,0 5 0 16,-3-5 0-16,0 5 0 15,0 3 2-15,-3 2 1 16,0 11 3-16,-3-5-1 15,0 10 0-15,0-5-3 0,-3 24 1 16,0-8-2-16,-3 26 2 16,0-10-2-16,-3 24-1 15,0-9 3-15,0 11 0 16,3-7-4-16,1 7 1 16,-1-13-2-16,0 5 0 15,0-5 2-15,0 0 2 0,0-8-1 16,0-5 2-16,0-3-2 0,-3-2-1 15,0-9-4-15,-3 1 0 16,3-9-5-16,-3-5 1 16,0 3-1-16,-9-16 1 15,4 0 0-15,-10-10 2 32,3 2 2-32,-6-5 2 0,3 2-1 15,4-2 1-15,2 5 0 16,6-5 0-16,3 0 2 15,9 0 2-15,0 5-3 16,9 0-2-16,0 0 2 16,9 3 2-16,-3 5 0 15,6-5-1-15,-3 8 3 0,2 2 0 16,-2-5-1-16,0 3-2 16,-3 2 1-16,0-5-1 15,-3 8-25-15,0-8-8 16,-3 6-27-16,0-1-12 15,0 3-66 1</inkml:trace>
  <inkml:trace contextRef="#ctx0" brushRef="#br0" timeOffset="145955.0825">20300 931 232 0,'0'0'88'0,"0"0"-48"0,0 8-23 0,0-8 25 16,0 0-22-16,0 3-6 16,0 10-9-16,0-8-4 15,0 14 0-15,0-1-1 0,-3 6 2 0,0-3-1 16,-3 9-1-16,0-9-30 15,3-3-13-15,0 1-35 16,0-11-56-16,0-6 32 16</inkml:trace>
  <inkml:trace contextRef="#ctx0" brushRef="#br0" timeOffset="146101.9377">20303 762 228 0,'-3'-29'85'0,"3"21"-46"0,0-8-26 15,0 11 22-15,3-3-23 16,0 3-5-16,0 2-11 16,2 6-2-16,4 10 3 15,3 3-47-15,-3 0-21 0,0 2-26 16</inkml:trace>
  <inkml:trace contextRef="#ctx0" brushRef="#br0" timeOffset="146533.0878">20493 926 208 0,'-9'-3'79'0,"9"3"-42"0,-15 0-17 16,15 0 24-16,-6 3-9 15,0 2-1-15,0 3-10 16,0 6-5-16,0 1-11 16,1 1 4-16,-1 8 3 0,0-3-1 0,-3 8 0 15,3-5-8-15,-3 3-2 16,3-6 0-16,-3-3 2 15,3 1-3-15,0-9 0 0,3 4-1 16,0-14-2-16,0 2 1 16,6-12 1-16,0 2-1 15,3-19-1-15,0 9-6 16,12-17-1-16,-3 12 1 16,9-7 3-16,-7 1 0 15,10 0 1-15,9-8 2 0,-6 13 2 16,-4 3-3-16,-11 13-2 15,0 3 2-15,-3 10 0 16,-3-5 3-16,0 11 1 16,-3 2-1-16,0 3-2 15,-3 3 1-15,3 4-1 16,-3-2 0 0,-3 3 2-16,0-3-21 15,0-5-7-15,0 0-29 16,3-3-12-16,0 1-62 15</inkml:trace>
  <inkml:trace contextRef="#ctx0" brushRef="#br0" timeOffset="146916.9446">20743 1027 244 0,'-3'-11'93'0,"3"11"-50"0,3-19-19 16,-3 12 27-16,3-4-15 15,0 3-4-15,6-3-14 16,0 4-6-16,6-12-7 15,-3 8-4-15,9-2 2 0,14-8-2 16,-2 5 2 0,0 8-2-16,-9 3 2 15,-7 2-4-15,4 11 0 16,-3-5 1-16,-3 10 0 16,-3 0 0-16,-6 6 2 15,0-1-6-15,-12 11 1 16,3-5 3-16,-15 5 2 15,3 0 8-15,-9-5 6 0,3 0-4 16,-2-5 1-16,2-9-6 16,-3-5-2-16,6-5-5 15,0-13-2-15,3 3-10 0,6-11-5 16,1-1-16-16,8 1-4 16,0 5-9-16,17-5-4 15,-2 5-21-15,12 8-10 16,-3 0 0-16,12 3-16 15,-7 2 38-15</inkml:trace>
  <inkml:trace contextRef="#ctx0" brushRef="#br0" timeOffset="147351.0942">21291 918 164 0,'24'-16'63'0,"-24"16"-34"0,0-8-1 32,0 3 25-32,-6 2-7 0,0 3-2 15,-6 0-8-15,0 0 0 16,-6 0-20-16,3 3 4 0,0 5 1 15,3 0 2-15,0 5 1 16,1 0-5-16,2 3 1 16,3-3-13-16,3 6-5 15,0-1-1-15,6-7 1 0,0 2-1 16,6-7-1-16,-3 2-6 16,11-16-1-16,-2 8-17 15,9-22-7-15,-3 7-3 16,6-12 0-16,8-18 10 0,-5 3 5 15,-3 2 8-15,-3 11 7 32,-9 5 20-32,-6 6 12 0,-3 15-3 15,-6 6 0-15,0 10-3 16,-3 3 1-16,3-3-2 16,0 8-1-16,0-5-8 15,0 5-3-15,0 0-7 16,6-2-2-16,-1-1 0 15,4-2 0-15,0 0-22 0,0-11-10 16,0 3-26-16,6-13-9 16,-3 2-83-1,6-23-37-15,9-14 97 16</inkml:trace>
  <inkml:trace contextRef="#ctx0" brushRef="#br0" timeOffset="147532.5718">21809 474 360 0,'-18'37'134'0,"12"0"-72"0,-3 16-46 16,6-24 35-16,-3 16-29 0,0 0-6 15,-3 5-9-15,3 3 0 32,3-19-4-32,0-5-2 0,0 16 0 15,0-13-26-15,0 10-10 16,3-10-35-16,-3 3-14 0,0-6-65 15</inkml:trace>
  <inkml:trace contextRef="#ctx0" brushRef="#br0" timeOffset="151289.564">18969 1627 208 0,'-48'5'79'0,"48"-5"-42"0,0-5-39 0,0 3 17 15,18 2 2-15,-3-6 4 16,36 1-10-16,-10 2-7 16,52-13-2-16,-16 9-5 0,66-15 2 0,-21 6 1 15,63-5 2-15,-31 3-1 16,40-6 2-16,-30 8 2 15,23-13 4-15,-29 5-4 32,3-5-3-32,-27 8-4 0,2-3 1 15,-19 11-8-15,-10-3-2 16,-18 3 4-16,-15-3 1 16,-11 8 6-16,-18 0 2 15,-7-3-3-15,-20 9-1 16,-3 2-35-16,-15 2-15 15,0 4-42-15</inkml:trace>
  <inkml:trace contextRef="#ctx0" brushRef="#br0" timeOffset="151674.3125">19109 1717 324 0,'-57'13'121'0,"57"-13"-66"0,0 6-58 16,0-6 24-16,15 0-9 15,-3 0 1-15,54-8-7 16,-10 2-2-16,60-7-2 16,-17 3 5-16,73-17 5 0,-26 6-2 0,56-11 0 15,-32 8-6-15,36-13-3 16,-31 8-5-16,4 0 0 15,-30 3-5-15,2 2 1 16,-23 8-20-16,-6-5-9 16,-17 5 3-16,-16-8 3 15,-12 6 13-15,-11-3 8 0,-10 2 9 16,-11-2 3-16,-6 5-5 16,-7-5 0-16,-5 5-15 15,-6 3-5-15,-3-3-35 0,-6 8-14 16,0-3-14-1</inkml:trace>
  <inkml:trace contextRef="#ctx0" brushRef="#br0" timeOffset="153682.7211">18707 651 96 0,'-9'-21'38'0,"9"15"-20"0,-3 6-4 0,3 0 17 15,0 0-4-15,0 0 1 16,6 0-9-16,3 0-1 0,3-2-11 16,6-4-4-16,6-1 0 0,8-1-2 15,7-8 2-15,0 3 0 16,0-1 1-16,-4 4-24 15,-2-4-12-15,-6-7-47 16</inkml:trace>
  <inkml:trace contextRef="#ctx0" brushRef="#br0" timeOffset="153913.4708">18981 325 56 0,'-18'3'24'0,"18"5"-12"0,-6 13 17 0,3-13 19 15,0 13-15 1,0 0-7-16,0 3-9 16,0 13-3-16,0 0-8 15,0 6-2-15,0 4 0 0,-3 1-2 0,3-16-2 16,0-3 3-16,0-5 2 16,0 2-4-16,3-2-3 15,0-8-43 1,0-3-51-16,0-5 17 0</inkml:trace>
  <inkml:trace contextRef="#ctx0" brushRef="#br0" timeOffset="154128.9694">18761 452 200 0,'-15'-23'77'0,"12"17"-42"0,0 6-30 16,3 6 17-1,3 2-8-15,3 2 2 16,3 11-7-16,3 6-1 15,3 5-4-15,8-3-3 0,4 8 2 16,3-6-2-16,0 4-1 16,-1-6 1-16,-2-5 1 15,-6-8 1-15,0 2 3 16,-6-10-36-16,0-8-15 0,-3-13-45 16,-1-3-32-1,1-13 51-15</inkml:trace>
  <inkml:trace contextRef="#ctx0" brushRef="#br0" timeOffset="154313.8735">19076 365 212 0,'-12'-8'79'0,"12"13"-42"0,-6 3-19 0,3 0 23 0,-3 8-8 15,-5-3-2-15,-4 11-9 16,-3 0-3-16,-3 10-11 16,-3 4-5-16,-3 7-2 0,1 5 1 15,8-13 1-15,3-8-19 16,0 0-7-16,3 0-45 31,3-2-21-31,0-6-20 16</inkml:trace>
  <inkml:trace contextRef="#ctx0" brushRef="#br0" timeOffset="181916.398">17079 8723 192 0,'-21'24'71'0,"21"-24"-38"0,-30 11-10 0,27-11 24 15,-9 0-2-15,1 0 0 16,-10-3-9-16,3 0-5 31,-6-10-17-31,3 3-2 0,0-12 1 0,4 4-1 16,-1-14 1-16,3 6-3 16,0-14 1-16,3 8-4 0,0-10-2 15,3 8-2-15,6-9 0 16,0 6-4-16,9-8 0 15,-3 3-1-15,15-6-2 16,-3 9 5-16,15-6 1 0,-7 8 0 16,10 2-2-16,-6 6-2 15,9 3 1-15,-7 4 1 16,19 7 2-16,-6 1-1 16,8 4 2-16,-8 2-2 15,6 5-1-15,-10 3 1 16,7 8 1-1,-9-3-1-15,2 9 2 16,-5-4 4-16,6 11 4 16,-9-2-4-16,-1 5-2 15,-5-6 2-15,-3 14 2 16,-3-6-2-16,0 6-2 16,-3-3 0-16,-3 8-1 15,-4-5-2-15,-5 10 1 0,0-2 0 16,-6 5 1-16,0-5-5 15,-5 5 1-15,2-8 0 0,-6 5 2 16,0-8-1 0,-6 4 2-16,3-7-2 0,-6 4 2 15,3-6-2-15,-14-3 2 32,2-2-2-32,-18-5 2 0,10-4-2 15,-7-9 2-15,6-1-4 16,-5-10 0-16,5-1 1 15,-6-4 0-15,6 2-3 16,-2-11 2-16,5 4-1 16,0-12 0-16,7 6-3 15,2-11 1-15,3 6-7 0,3-11-3 16,3 5-6-16,3-5 0 16,4 5-13-16,8-5-5 15,0 5-19-15,6-2-6 16,0 5-49-1,5-3-51-15,-2 6 56 16</inkml:trace>
  <inkml:trace contextRef="#ctx0" brushRef="#br0" timeOffset="194685.0102">20204 5400 116 0,'-3'0'44'0,"3"0"-24"0,-9 5-15 0,9-5 13 0,-6 8-8 16,4-2-3-16,-10 15-4 16,0-3-3-16,-12 22 1 15,3-6-1-15,-6 14 0 0,3-8-3 16,1 7 2-16,2-7-26 15,0 2-44 1,3-7 4 0</inkml:trace>
  <inkml:trace contextRef="#ctx0" brushRef="#br0" timeOffset="195000.8267">20297 5503 88 0,'-12'6'35'0,"12"-6"-18"0,-15 34 0 0,15-29 14 16,-12 14-14-16,3-3-5 15,-12 15-9-15,3-4-3 0,-17 23 0 16,5-5 0-16,-6 13 2 0,6-5-1 15,-5 8 2-15,5-11-2 16,0 1-1-16,3-9 1 16,6-5-1-16,4-5-11 15,8-8-3-15,0-6-35 32,12-15-24-32,0-1 27 15</inkml:trace>
  <inkml:trace contextRef="#ctx0" brushRef="#br0" timeOffset="195253.9931">20338 5599 80 0,'-6'5'30'0,"6"-5"-16"0,-6 13 16 0,6-13 21 16,-3 8-12-16,3 0-2 15,-11 13-22-15,2-2-9 16,-15 15-4-16,3-2-2 0,-15 23 2 15,6-4 1-15,-8 12 1 16,5-10-5 0,0 11 1-16,6-9-2 15,4-5 0-15,2-5 0 16,6-8 0-16,3-5-40 16,6-11-61-1,0-2 14-15</inkml:trace>
  <inkml:trace contextRef="#ctx0" brushRef="#br0" timeOffset="195532.3432">20579 5628 184 0,'-9'24'71'0,"9"-24"-38"0,-35 50-36 0,32-42 11 16,-18 18-4-16,3-2 2 16,-12 29-3-16,4-11 0 15,-19 24-1-15,6-7 5 0,-11 15 5 32,5-11-4-32,3 1 0 0,7-11-9 15,5-8-1-15,6-6-44 16,9-10-19-16,3-5-16 15</inkml:trace>
  <inkml:trace contextRef="#ctx0" brushRef="#br0" timeOffset="195817.0148">20773 5641 140 0,'0'11'52'0,"0"-11"-28"0,-3 18-13 16,3-15 18-16,-3 10-4 0,0-3 3 15,-9 17-7-15,0-3-1 16,-12 26-11-16,3-5-1 0,-20 19 2 16,2-9-2-16,-3 17 1 15,7-12 8-15,2 4 4 16,6-9-14-16,3-4-5 15,4-9-18-15,5-5-5 0,3-5-31 16,3-8-14-16,3-3-29 16</inkml:trace>
  <inkml:trace contextRef="#ctx0" brushRef="#br0" timeOffset="198714.0316">20041 5858 144 0,'-15'0'55'0,"15"0"-30"0,-3 0-10 0,3 0 18 15,0 0-1-15,0 0 3 16,-3 0-6-16,0 0-1 16,0 0-15-16,0 0 5 0,-3 0 3 0,0 0-3 15,-3 3 2-15,3-1-2 16,-3 1-2-16,0-1-2 15,-6 4-1-15,3-4 1 16,-5 4 2-16,-1-1-3 16,-6 3 0-16,3-3-1 31,-9 3 0-31,4 0-2 0,-4 0-1 16,6 0-5-16,-3 0-3 15,3-3 2-15,1 0 0 16,2 1-1-16,0-1 1 15,3-2-4-15,0 2 0 16,0 0 1-16,6-2 0 0,0-3-3 16,-2 0 2-16,2 0 1 0,-3 0 2 15,3 0-1-15,-6-3-1 16,3 3 1-16,-6-2 1 16,3-1-3-16,-8 3-2 15,5 0 2-15,-6-3 2 16,3 1 0-16,-3 2 2 31,4 0-4-31,-4 2 0 0,6-2 1 16,0 3 0-16,3 0-3 15,-6-1 2-15,4-2 1 16,-4 0 2-16,3 0-1 16,-3 3-1-16,3 0 1 15,-5-3-1-15,5 0 0 16,-9 0 0-16,6 0 0 0,-3 0 0 15,4 0 0-15,-4 2 0 16,3 1 0-16,0 0 2 16,3-1-3-16,0-2 0 15,4 0-1-15,-4 3 0 0,3-1 2 16,-6 1 2-16,3 0-1 16,-6-3-1-16,7 0 1 0,-10 0 1 31,6 0-3-31,-6 0 0 15,3 0 1-15,-8 0 0 16,8 0 0-16,0 2 2 16,3 1-3-16,-5-3 0 15,2 0 1-15,-9 0 0 16,6 0 0-16,-11 3 2 0,5-1-3 16,-3-2 0-16,4 0 1 15,-1 0 2-15,3 0-3 16,0 0 0-16,7 0 1 15,-10-2 2-15,6-1-1 16,-12 0-1-16,7 1 1 16,-7 2-1-16,6 0-3 0,-2-3 2 15,5 0 1-15,-3 3 2 16,6 0-3-16,-2-5 0 16,5 3 1-16,-3-1 0 15,3 0-3-15,-2 1 0 0,2-1 2 16,-3 0 2-16,3 1-2 31,-3-1 0-31,7 0 1 0,-4 3 0 16,6 0 0-16,3 0 2 15,0 0-6-15,3 0 1 16,3 0 1-16,1 6 1 16,2-1 1-16,3 6 2 15,0-4-3-15,3 9 0 16,0-2 1-16,0 7 0 0,0-3 0 15,3 6 0-15,0-5 0 16,3 12 0-16,0-4-3 16,-3 15 2-16,0-5 3 15,0 11 1-15,0-6-4 16,-3 6 1-16,0-9 0 16,0 14 2-1,0-10-3-15,0 15 0 16,0-10 1-16,-3 7 2 15,3-7-3-15,-3 7 0 16,0-7 1-16,0 7 2 16,0-7-1-16,0 10-1 0,0-10 1 15,0 10 1-15,0-10-3 16,0 7 0-16,3-10-1 0,0 8 0 16,0-8 2-16,0 8 2 15,1-8-8-15,-1 11-3 16,0-9 0-16,0 4 0 15,0-9-12-15,0 6-4 16,0-6-11-16,0 3-3 16,0-8-30-16,3 0-10 0,0-5-36 15</inkml:trace>
  <inkml:trace contextRef="#ctx0" brushRef="#br0" timeOffset="200330.6948">20365 6358 132 0,'3'-3'52'0,"-3"3"-28"0,3 0-8 15,-3 0 18-15,3 3-1 16,-3 0 3-16,3 5-11 0,-3-1-3 15,3 9-13-15,-3-2 3 0,0 12 4 16,0-2-2-16,0 10 2 16,0-5-3-16,0 19 2 15,0-8-2-15,-3 21 0 0,0-11-3 16,0 16 1-16,0-8-4 31,0 16-2-31,0-10 0 0,0 12 1 16,0-9-3-16,3 9-2 15,0-10 2-15,-3 16 0 16,0-10-4-16,3 7 1 16,0-10 0-16,0 13 2 15,0-10-1-15,-3 10-1 16,0-14-2-16,3 9 1 0,0-11 7 16,0 8 4-16,0-10-5 15,0 7-1-15,0-10-2 16,0 8 1-16,0-14-4 15,0 9 0-15,0-8 1 16,3 4 0-16,0-7-5 16,0 6-1-16,0-9 3 0,-3 3 1 15,0-8 2-15,0 5 0 16,0-8 0-16,0 14 0 16,0-11 0-16,0 8 0 0,0-8-3 15,0 8 2-15,0-8 3 16,0 2 1-16,0-4-4 31,-3 2-1-31,3-6 5 0,-3 9 3 16,3-8-10-16,-3 7-2 15,0-4 3-15,0 7 3 16,0-11-1-16,0 6-2 16,0-8 2-16,0 11 0 15,0 42 1-15,0-11 0 16,0-2 0-16,0-11 2 0,0-7-6 15,3-7 1-15,-2-1-1 16,2-4 2-16,-3-2 1 16,0 3 1-16,0-3-3 15,0 3 2-15,0-3-1 16,0-3-2-16,0-2 0 16,3-3 0-1,-3 0-2-15,3 0 1 16,0-6 1-16,0 6-1 15,0-2-1-15,0-1-1 16,0-5 1-16,0-7 2 0,-3-1-1 16,0-5 1-16,0-1 3 15,0-1 0-15,0-1 1 16,0 3 0-16,0-3 0 0,-3-2 0 16,3-3 0-16,-3-1 0 15,3 1 0-15,-3-2 2 16,0-1-3-16,-3-2 0 15,-3-3 1-15,-3 0 2 16,-5 0-1-16,-1 0-1 16,-3 0 1-16,-3 0 1 0,0 2-1 15,1 1-1-15,-1 2-2 16,-3 1 1-16,0-1 1 16,0 0 2-16,-8 3-10 15,-4 0-4-15,-3 3-12 16,-5-1-5-16,-1-2-13 31,7-3-4-31,2-2-46 16,-3 0-24-16,4-6 56 15</inkml:trace>
  <inkml:trace contextRef="#ctx0" brushRef="#br0" timeOffset="207655.1467">19103 5731 204 0,'-6'-3'77'0,"6"3"-42"0,-6 6-23 0,6-6 19 15,0 0-14-15,0 0-2 16,0 0-11-16,0 0-3 15,0 0-1 1,0 0 0-16,0 0 2 0,0 0-1 16,0 0 2-16,0 0 0 15,0 0 1-15,0 0 9 16,0 0 3-16,0 0-1 16,0 2-1-16,0 1-4 15,0 2 1-15,0 0 0 16,0 3 1-16,0 0-6 0,0 6-2 15,0-1 0-15,0 16 0 16,0-5-2-16,0 13-2 0,0-6 1 16,0 12 1-16,0-6 1 15,-3 8 1-15,0-6-7 16,-3 12 0-16,3-9-28 16,0 3-9-1,0-8-26-15,0-2-9 16,0-6-33-1</inkml:trace>
  <inkml:trace contextRef="#ctx0" brushRef="#br0" timeOffset="208124.4271">18017 5892 184 0,'-18'11'71'0,"18"-11"-38"0,0 10-28 0,0-10 17 0,0 8 10 15,0 0 9-15,0 8-19 0,0-3-7 16,0 11-10 0,0-3-4-16,0 9 2 0,0-4-2 0,0 8-1 15,0-5 1-15,0 9-1 16,0-7-42-16,0 4-17 31,0-6-49-31</inkml:trace>
  <inkml:trace contextRef="#ctx0" brushRef="#br0" timeOffset="209024.4177">17412 5755 48 0,'-9'5'19'0,"9"-5"-10"0,-6 0 24 0,6 0 20 0,0 0-14 16,0 0-5-16,0-3-11 15,0 3-3-15,0-2-11 16,0-1 1-16,0 0 3 0,0 1-3 15,3 2 2-15,-3 0-1 16,0 2 3-16,0 1-5 16,0 0-1-16,0-1 0 0,0 1 0 15,0 0-2-15,0 2-1 16,0 0-1-16,0 3 2 16,0-3-3-16,0 6 0 31,0 0-1-31,0 10 1 0,0-5 0 0,0 13 1 31,0-5-2-31,-3 13-2 0,0-6 1 16,-2 9 1-16,2-6-1 15,-3 17-1-15,0-9 1 0,0 16-1 16,0-7-29-16,-3 4-10 16,3-7-21-16,0-1-5 15,3-7-18 1</inkml:trace>
  <inkml:trace contextRef="#ctx0" brushRef="#br0" timeOffset="209593.5794">16814 7099 168 0,'-42'-6'66'0,"42"6"-36"0,-3-2-37 0,3-1 8 15,3 3 6-15,-3 0 8 16,9-2-2-16,0-1 3 16,18 0-9-16,-3 1-4 0,12-4 0 15,-4 4-2-15,10-1 2 16,-6 0-2-16,20-2-1 0,-5 0 1 15,8 0 1-15,-8-1 1 0,3 1 1 16,-10 0-27 0,7-1-9-16,-10 1-55 15</inkml:trace>
  <inkml:trace contextRef="#ctx0" brushRef="#br0" timeOffset="222764.4855">20207 7236 360 0,'-29'-2'134'0,"29"2"-72"0,-3 0-77 0,3 0 21 0,6-3 5 15,-3 0 9-15,8 1 0 16,-2-1-2-16,12 0-10 15,-3 1 1-15,9-1 4 0,-3 1-7 0,17-1-3 16,-5 0-2-16,9-2-1 16,-7 2-16-16,4 1-4 15,-6 2-12-15,-1-6-5 16,-5 4-13-16,0 2-4 16,-3 0-15-16,-6 2-7 15,-4 1-27 1</inkml:trace>
  <inkml:trace contextRef="#ctx0" brushRef="#br0" timeOffset="223233.45">20109 8356 308 0,'-3'5'115'0,"3"-5"-62"0,9 0-40 16,-6 0 30-16,6 0-11 15,0 0-1-15,12 0-11 16,-3 0-2-16,11 2-11 15,-5-2-4-15,21 3-2 0,-9 0-1 0,14-1 0 16,-8-2-11-16,5 6-3 16,-5-1-35-16,0 3-13 0,-7-3-61 15,1 8-59 1,9 9 64 0</inkml:trace>
  <inkml:trace contextRef="#ctx0" brushRef="#br0" timeOffset="223633.4133">20207 9570 324 0,'-6'11'123'0,"6"-9"-66"0,6-2-69 0,0-2 20 0,6 2 9 16,6 0 9-1,3 0-9-15,3 0-2 0,8 0-9 32,10 2-6-32,6-2-1 0,2 3 3 0,4 0 1 15,-6-1-4-15,-4 1 1 16,-2 10-31-16,0-2-12 16,-7-1-35-16,-2 3-16 15,0 6-23 1</inkml:trace>
  <inkml:trace contextRef="#ctx0" brushRef="#br0" timeOffset="224180.4146">20166 10700 232 0,'-12'10'88'0,"15"-7"-48"0,6 2-40 0,0-5 16 15,2 3-7-15,7 0 0 16,6 2-5-16,3 0-1 16,9 0-1-16,11-2-2 0,7-3 3 15,-1-3-2-15,1-2-1 16,-3 0-21-16,-7 0-9 0,-2-1-58 15,0 1-42-15,-13 0 49 16</inkml:trace>
  <inkml:trace contextRef="#ctx0" brushRef="#br0" timeOffset="240086.4602">10283 12877 256 0,'-14'-29'96'0,"8"19"-52"0,-6-12-36 0,6 12 24 16,0-3-11-16,0-3 0 16,-6 0 3-16,-3 5 2 15,-3 3-13-15,-3 8 3 0,-2 14 4 16,-4 12-7-16,-6 22 0 16,-3 13-3-16,1 15 1 15,-1 9-4 1,6 8 1-16,6-9-3 15,6-4 2-15,4-9-6 16,5-10-1-16,6-16 0 16,9-11 0-16,3-13-3 15,5-13 2-15,13-13-1 16,6-11-2-16,6-16-6 16,-7-13-4-16,-2 0 3 0,-3-2 2 15,-3 10 5-15,-6 8 4 16,-4 18-1-1,1 19-2-15,0 18 2 0,-3 14 0 16,0 10 3-16,0 1-1 16,0-6-1-16,0 0-2 15,-3-3 1-15,0-2 1 0,0-6 0 16,0-7 0-16,-1-12 0 16,-2-9-27-16,0-12-9 15,-3-7-15-15,-6-11-6 16,-3-5-7-16,-6-8 0 15,-2 3 26-15,-13-1 12 32,-9 6 41-32,-6 8 17 0,1 3 22 15,5 4 11-15,6 4-6 16,6 2-1-16,4 0-21 16,8 3-10-16,9 5-14 15,12 0-6-15,6 0-2 16,8 0 1-16,7-3-5 0,0 0-1 15,0 1 0-15,-1-1 2 16,1 0-25-16,0 1-10 16,0 2-43-16,2-5-16 0,1-1-38 15</inkml:trace>
  <inkml:trace contextRef="#ctx0" brushRef="#br0" timeOffset="240471.7199">10441 13327 328 0,'-6'11'123'0,"6"-9"-66"0,3 6-53 0,0-5 24 16,3 0-16-16,0-3-4 15,3-3-3-15,0-2 1 16,3-6-3-16,0-2-4 0,-3 0 0 16,0-3-12-16,-3 0-5 0,0 3-3 15,-6-3-1-15,-6 2 11 16,-6 4 5-16,-6 5 5 15,-6 5 3-15,0 5 8 16,3 5 5-16,1 12-1 16,2 9 2-16,3 12 4 0,3-6 4 15,6 2-1-15,3-4-2 16,3-1-9-16,9-5-3 16,6-2-3-16,3-6 1 0,2-5-4 15,1-6 0-15,3-2-1 16,0-5-2-16,-3-3 1 15,0-5-1-15,-1-3-16 32,-2 0-6-32,-3 0-29 0,-3 3-12 15,0 2-95 1</inkml:trace>
  <inkml:trace contextRef="#ctx0" brushRef="#br0" timeOffset="241712.7151">10102 14134 272 0,'-21'29'104'0,"15"3"-56"0,-3 26-38 16,3-23 25-16,0 20-10 15,-3 30-2-15,0 18-9 16,-3 8-4-16,-2 3-5 0,-1-11-2 0,0-8 1 15,9-10-2-15,3-11 1 16,0-10-11-16,6-12-4 16,3-12-47-16,3-13-19 15,6-17-53 1</inkml:trace>
  <inkml:trace contextRef="#ctx0" brushRef="#br0" timeOffset="242006.4488">10027 14634 132 0,'-8'-85'52'0,"8"59"-28"0,3 7 0 0,2 12 22 16,4-4-10-16,6 0-1 16,3 1-20-16,3 2-7 31,6 3-5-31,-3 2 0 0,-1 6 2 0,1 2 0 16,0 5 0-16,0 9-3 15,-3 7 1-15,-6 6-13 16,-4 5-6-16,-5-2 9 15,-6-1 5-15,-6 3 17 16,-5-5 10-16,-1-6 5 16,-6-2 2-16,-3-3-15 0,-3-5-8 15,-3-3-16-15,7-5-6 16,5-2-51-16,6-6-23 16,9 0-24-1</inkml:trace>
  <inkml:trace contextRef="#ctx0" brushRef="#br0" timeOffset="242345.3353">10420 14565 252 0,'0'-23'93'0,"6"9"-50"0,6-2-39 0,-3 11 21 15,0-3-18-15,6 0-4 16,0 0 0-16,3 3 0 0,0 2-1 15,-1 6-2-15,1 8 3 0,-3 4-2 16,-3 7 2-16,-3 4 18 16,-3 1 10-16,-3 4 20 15,-9-4 8-15,-3-3-7 16,-9 2-4-16,-9-5-14 16,-8-2-4-16,-1-3-11 0,0-6-4 15,4-5-8-15,2-5-3 16,6-5-4-16,3-3-3 15,3-8-5-15,3-10 0 16,6-8-27-16,6-9-9 16,3 6-42-16,6-3-15 0,9-2-70 31</inkml:trace>
  <inkml:trace contextRef="#ctx0" brushRef="#br0" timeOffset="244182.4454">10974 13171 200 0,'-9'0'74'0,"12"-3"-40"0,-6 3-64 0,3 0 2 15,0 3-50-15,3 0-17 16</inkml:trace>
  <inkml:trace contextRef="#ctx0" brushRef="#br0" timeOffset="244319.4362">10965 13309 180 0,'-18'15'68'0,"12"-7"-36"0,0 8-37 0,6-10 12 16,-3 4-37-16,3 9-12 16,0 2-28-16,3 5-8 15</inkml:trace>
  <inkml:trace contextRef="#ctx0" brushRef="#br0" timeOffset="244539.9652">10923 14536 208 0,'-20'29'77'0,"11"-21"-42"0,0 8-41 16,6-8 12-16,0 3-9 15,0 2 2-15,3 0-45 16,0 3-22-16,3 3-5 15,6-1-1-15</inkml:trace>
  <inkml:trace contextRef="#ctx0" brushRef="#br0" timeOffset="244671.3944">10929 14854 132 0,'-9'0'49'0,"12"-6"-26"0,-6-2-67 15,6 1-7-15,3-7 5 16,0-7 9-16</inkml:trace>
  <inkml:trace contextRef="#ctx0" brushRef="#br0" timeOffset="244903.2271">11254 13361 336 0,'12'-7'126'0,"3"-4"-68"0,8-5-68 16,-14 8 20-16,6 3-13 0,0-3 2 16,0 0-26-16,0 0-9 31,0 0-99-31,0 0-41 0</inkml:trace>
  <inkml:trace contextRef="#ctx0" brushRef="#br0" timeOffset="245287.6276">11337 13152 296 0,'-33'32'112'0,"33"-16"-60"0,-11 8-45 0,8-14 23 15,-3 12-12-15,3 7-3 16,0 8-6-16,0-3-1 0,0-2-5 16,0 2-4-16,3-5-2 0,3-2-5 15,3-6-2-15,3-5-15 16,-1-5-6-16,4-6 5 16,3-5 2-16,-3-3 12 15,0 1 7-15,3-1 4 16,-3 0 3-1,0 3 3-15,-3 0 4 16,0 0 11-16,-3 3 5 16,-3 5 2-16,0 2 3 15,-3 6-12-15,-3 5-3 16,0 1-7-16,-3 4-3 16,0 1-2-16,-3-1 0 15,-3 0-26-15,0 1-10 0,-3-1-80 16,3 1-73-16,0-1 59 15</inkml:trace>
  <inkml:trace contextRef="#ctx0" brushRef="#br0" timeOffset="245525.9165">11260 14240 376 0,'-6'3'143'0,"12"-3"-78"0,0 0-65 15,0-6 29-15,6 1-20 0,2-6-5 16,1 1-2-16,3-1-2 16,0 3 0-16,0-2-14 0,-3 4-3 15,0 1-68-15,0 5-29 16,2 3-26-1</inkml:trace>
  <inkml:trace contextRef="#ctx0" brushRef="#br0" timeOffset="246057.4713">11301 14224 292 0,'-26'21'110'0,"23"-5"-60"0,-6 8-34 16,6-19 27-16,0 8-21 15,-3 9-5-15,3 7-6 16,3 0-2-16,-3 5-5 16,3 6-3-16,0 0 2 0,6-3-4 15,0-3 0-15,3-8 1 0,0-4 0 16,3-4-11-16,-1-10-3 15,4-3 2-15,0-5 3 16,0-8 5-16,0-2 2 16,0-1 2-16,-3 1 0 15,0 2 0-15,0 2 0 0,0 4 0 32,-1 2 0-32,-2 0 0 0,0 2 0 15,0 6 0-15,0 3 0 16,-3 2 13-16,-3 6 6 15,-3-1 2-15,-3 3-1 16,0 1-2-16,-3-1-1 16,-3 0-5-16,-3 0 0 15,0-5-5-15,-8 0-2 0,-4-3-2 16,-6-5-3-16,0-5 1 16,0-3-1-16,1-6-16 15,5-2-6-15,3 0-18 16,3-2-7-16,3-1-35 15,6 1-12-15,6-1-33 16</inkml:trace>
  <inkml:trace contextRef="#ctx0" brushRef="#br0" timeOffset="250560.311">11700 13287 396 0,'-32'8'148'0,"29"-8"-80"0,-6 3-66 0,9-6 28 16,0 6-18-1,0-3-4-15,6 3-10 0,3-1-1 0,2 4 1 16,4-4 1-16,3 3 3 0,0 1-3 16,3-1 0-16,-3 3 1 15,-3 0 2-15,-3 0-3 0,-4 5 0 16,-2 6 3-16,-3 4 1 15,-3-1 1-15,-3 1 0 32,-6 4-2-32,1 5 1 0,-1-1-4 15,0 1-2-15,0 5 2 16,0 3 0-16,3-3 1 16,3 0 0-16,3-3-3 15,3-7 2-15,0-6-1 16,0-3 0-16,3-2 2 15,3-2 0-15,0-4 0 0,-3 1 0 16,0-3 0-16,0 2 2 16,-4-2-1-16,4 3 2 15,-3 2-4-15,0 3 0 16,0 2 1-16,-3 1 0 16,0 2 0-16,0 3 0 15,0 5 0 1,0 0 2-16,0 3 8 15,0 2 3-15,-3 1-9 0,3-1-1 16,0 0-3-16,3 1 0 16,0-3 0-16,0-3 2 15,0 0-1-15,0 3-1 16,-3 2 1-16,0 6-1 16,-3 7 0-16,0-2 2 0,-6 0-1 15,3 0-1-15,0 0-15 16,1-8-5-16,-4-5-63 15,3 0-27-15,-9-1-50 16</inkml:trace>
  <inkml:trace contextRef="#ctx0" brushRef="#br0" timeOffset="252393.1486">12337 13798 212 0,'0'-8'79'0,"3"8"-42"0,0 5-21 0,-3 1 24 0,3 7-10 0,-3 5-2 15,0 6-1-15,-3 11 2 16,0 4-15-16,-3 6 3 0,0 6 1 15,-3-1-2-15,3-8 1 16,1-5-7-16,-1-5-4 16,3-11-6-16,3-8-2 15,0-7-2 1,3-12 3-16,3-12 0 16,-1-11 1-16,4-6-3 15,0-10 2-15,6 3 1 16,3-16 2-16,3 0-1 15,-3 5-1-15,0 13-2 16,-3 14 1-16,-4 10 1 16,-2 18 2-16,0 17-3 0,-3 5 0 15,-3 10 1-15,-3 8 2 16,0-2 1-16,0 8 3 16,0 2-3-16,-3-2 0 15,3-9-1-15,0-7-2 0,6-11-2 16,0-10 1-16,3-14-1 15,3-15 0-15,0-9 0 0,3-10 0 16,0-8 2-16,0-5 2 16,-1-6-3-16,1-2 0 15,-3 5-1-15,-3 8 0 16,0 13 2-16,-3 27 0 16,0 13 0 15,-3 16 0-31,0 5 2 0,-3 8-3 15,0 3 0-15,0 7-4 16,0 1 1-16,0 5-5 16,0-8-1-16,0-5-9 15,0-11 0-15,0-11-3 16,3-7-2-16,-3-11 7 16,3-13 3-16,3-11 5 0,-3-3 4 15,3-4 0-15,0-7 1 16,3 4 3-16,0 2 2 15,2 1 0-15,1 4-1 16,0 3-2-16,0 3 1 0,6 3 1 16,-3 2 0-16,3 5 0 31,-3 3 0-31,0 8 4 0,-1 8 2 16,-2 3 4-16,0 10 4 15,-3 11-2-15,-3-1 3 16,-6 6-4-16,0 8-1 15,-3-5 2-15,-3-5 5 16,-3-6 0-16,-3-8-1 16,-3-8-6-16,1-5-2 0,-1-11-4 15,0-7-3-15,-3-9-3 16,3-2 1-16,3-5-1 16,3-6 0-16,3 0 0 15,3-2-2-15,6-1 0 16,3 1 3-16,3 0-9 15,6 2-1-15,3 3-1 0,3 2 2 16,3 6-1-16,-1 5 2 16,4 6-2-16,-3 2 0 15,0 2 3-15,-3 4 3 16,-3 4 0-16,-1 1 4 16,-5 5 4-16,0 5 3 0,-3 6 11 31,0 7 4-31,-6 6-7 0,0 2-3 15,0 3 0-15,-6 0 0 16,0 3-3-16,0 0-3 16,0-9-2-16,-3-4 0 15,3-9-2-15,0-4-1 16,0-14 1-16,3-8 1 16,0-5-3-16,3-9 0 0,3-7-6 15,0-5 0-15,3-3 1 16,0 0 3-16,0 2 0 15,0 6-1-15,0 5 3 16,0 6 0-16,0 7 1 16,-1 6 0-16,4 8 0 15,0 5 2 1,0 0 3-16,0 2 4 16,3-2-6-16,0-3-4 15,3-2 2-15,0 0 3 16,2-3-1-16,-2-3 0 15,0-2-3-15,-3-6-1 16,-3-5-6-16,-3-2-3 0,-3-3-5 16,-3-1-2-16,-3 7 8 0,-6 1 2 15,-6 4 2-15,-3 10 4 16,-6 8 0-16,3 8 3 16,1 10 12-16,-1 0 6 15,3 6 3-15,3 3 3 16,6-4-5-16,3-2-3 15,0-5-8-15,9-3-2 0,9-2-4 16,6-6-3-16,5-2 2 16,-2-9 0-16,0-7-1 15,0-8-2-15,0 0 1 16,-1-3-1-16,-2 0-60 16,0 0-24-16,3-8-81 31</inkml:trace>
  <inkml:trace contextRef="#ctx0" brushRef="#br0" timeOffset="258902.3099">13727 14063 132 0,'-18'-6'49'0,"18"6"-26"0,-14-26 6 0,14 21 23 16,-3-9-15-16,0 1-4 16,0-8-15-16,0 2-4 15,3-10-8-15,0 6-2 0,6-9 2 16,0 5-1-16,3-4 2 15,-4 4-4-15,10-2-2 16,-3 5 0-16,6 3 1 0,-3 2-1 16,0 6-1-16,-3 3 5 15,3 7 4-15,-3 0 6 0,-1 9 3 16,-2-1-1-16,-3 13 0 16,0-2-5-16,-6 8 0 15,0-3-5-15,-3 11 1 16,0-5-5-16,-9-1-2 0,4-2 0 15,-10-3 1-15,0-2-3 16,-3-6 0-16,3-3 1 16,-3-7 0-16,3 0-5 15,7-9-1-15,-1 4-17 16,9-9-5-16,0 3-13 31,9-13-1-31,-3 5-5 0,11-8 0 16,-2 3 10-16,3-3 7 15,-3 3-2 1,3 3-4-16,0 2 17 16,-3 8 10-16,0 3 9 15,-3 2 12-15,0 0 7 16,0 1 16-16,-4-1 10 0,4 3-1 16,-3 0-2-16,3 0-12 15,-3 0-4-15,3 5-15 16,-3 1 4-16,3 4 5 0,0-2 0 0,0 11 0 15,-3-4 1-15,0 9-1 16,-3-3-3-16,0 6 2 31,0-3-6-31,-3 0 0 16,0-3-8-16,0-5-3 0,0-3 5 16,0-8 3-16,0 0-3 15,0-13 1-15,0 0-7 16,3-13-3-16,0 3 1 15,6-9 0-15,0 6 1 16,5-5 2-16,1 5-1 0,3-3-1 16,-3 3 1-16,3 5-1 15,-3 2 0-15,3 1 2 16,-3 3-1-16,-1 2-1 16,-2 2-26-16,-3 12-12 15,0-4-78-15,-3 12-32 16,0-4 25-16</inkml:trace>
  <inkml:trace contextRef="#ctx0" brushRef="#br0" timeOffset="260303.2936">14379 13200 228 0,'-18'-3'88'0,"18"3"-48"0,-6 14-16 0,6-14 29 31,-3 10-20-31,0 1-7 0,-3 26-11 16,4-5-2-16,-4 26-8 15,0-5-3-15,-3 26 1 0,3-13-2 0,0 8-1 16,0-10-2-16,3 2 1 16,0-10-1-16,3-6 0 15,0-8-44-15,3-10-22 16,0-6-18-16,3-18-8 16,0-2 41-16,6-20 17 15,-3 4 24-15,8-17 32 16,-2 6 14-16,3-5 8 15,-3 2 2-15,3 0-2 16,-3 3-2-16,3 0-21 16,-3 2-5-16,2 1 0 15,-2 2-8-15,0-5-1 16,0 2-3-16,0-2-2 16,-3 2 3-16,-3-2 0 15,0 5-1-15,-3 1-2 16,-3 1 16-16,-3 6 9 15,0 3-4-15,-9 10 0 16,3 1-8-16,-9 7 0 0,3 0-4 16,-9 22 2-16,3-6 3 15,0 8 3-15,4-6-11 0,2 4-4 16,3-6-3-16,12 3-1 16,-3-6 0-16,15-5-2 15,-4-2-26-15,10-11-10 16,-3-3-20-16,6-16-5 15,-3 4 2-15,6-23 3 0,-7 7 7 16,4-12 8 0,-3 6 27-16,-3-3 44 15,-3 3 20-15,-3 5 14 16,-3 3 5-16,-3 5-13 31,0 3-5-31,-9 5-26 0,3 3 1 0,-6 5 1 16,3 0-3-16,-3 8-2 15,0 0-6-15,0 8-2 16,3-3-9-16,0 5-2 16,0-2 0-16,3 0 2 15,0-3-2-15,6-2 0 16,-3-3 3-16,9-5 1 0,-3-1-6 16,5-4 0-16,1-1 1 15,3 0 3-15,-3 1 2 0,-3 2 1 16,-3 0-2-16,-6 8 1 15,-3 0-2-15,-6 7 2 16,0-1 15-16,-6 1 11 31,0 1-11-31,-3 0-2 0,3-3-10 16,1 3-2-16,-1-2-4 16,3-4-3-16,0-2-25 15,3-5-11-15,3-1-22 16,6-15-7-16,0 3-17 15,9-12-6-15,0 4-13 16</inkml:trace>
  <inkml:trace contextRef="#ctx0" brushRef="#br0" timeOffset="260651.4665">14992 13573 288 0,'0'-5'110'0,"0"5"-60"0,-3 2-32 0,3-2 31 15,-3 3-12-15,0 0-1 16,0 5-14-1,0-3-4-15,-5 6-10 16,2-3-3-16,0 5 1 0,3-3-3 0,3 6 0 16,0-3-6-16,3 3 0 15,0-2 1-15,6 1 3 16,-3-1 0-16,5-4-1 16,1 1-4-16,0-3 0 15,-3-3 2-15,0 3 1 0,0-3 1 16,-3 6 2-16,-3-3 1 15,-3 8 1-15,0-3 11 16,-9 3 5-16,3-3-6 16,-9 3-1-16,3-3-7 15,-6 0-4-15,4 1-4 16,-1-4 1-16,3-2-43 0,3-5-20 16,3-1-118-1,6-10-54-15,0 1 122 16</inkml:trace>
  <inkml:trace contextRef="#ctx0" brushRef="#br0" timeOffset="262221.2069">15519 13600 256 0,'-15'15'96'0,"15"-15"-52"0,0 11-38 0,0-11 22 0,3 0-13 0,0 0-3 16,3 0-5-16,0 0 0 15,3-8-4 1,0 3-2-16,9-11 2 0,-3 3-2 0,0-8 2 16,0 2-11-16,-1-7-2 15,-2 4 3-15,-6 1 3 16,0 3 5-16,-12 10 2 0,0 0-1 16,-9 18 1-16,4-2 4 15,-7 16 6-15,3-5 2 16,-3 15 3-16,3-5-1 15,0 14-1-15,3-9-2 16,0 6-1-16,3-6-7 31,4-2-4-31,-1-6-4 0,6-5 1 16,0-2-8-16,11-11-2 16,1-3-23-16,15-15-8 15,-3 2-16-15,9-16-4 16,-4 3-6-16,7-14 0 15,-6 6 32-15,0-13 16 16,-3 5 27-16,-4 2 10 0,-5 6 48 0,-3 13 19 16,-3 3-16-16,-3 21-10 15,0 0-18 1,-3 26-8-16,-3-4-18 0,-3 22-9 16,0-7-1-16,-3 19-1 15,0-11 5-15,-3 8 3 31,0-11-9-31,3-2 0 0,0-9-4 16,0-7 0-16,0-6-27 16,3-23-10-16,0 0-19 15,3-24-4-15,0 5 1 16,0-35 0-16,0 9 27 16,0-16 12-16,0 10 15 15,0-5 6-15,-3 8 41 0,-3 11 19 16,0 5 0-16,-6 13 3 15,0 3-18-15,-6 15-4 16,3 1-10-16,-6 18-2 16,3-5-9-16,1 13-1 15,2-2-9-15,3 2-3 16,3-5-3-16,6-1 0 0,0-1-2 0,9-9 2 16,0-3-11-16,9-10-2 15,-4 0-13-15,7-21-3 16,-3 3-6-16,6-17 0 15,-3 6 6-15,3-10 5 16,-7 4 8-16,1-2 4 31,-3 5 7-31,-6 6 6 0,0 5 22 16,-6 10 11-16,0 3-8 16,-6 13-2-16,0 1-10 15,0 12 0-15,0-2-10 16,3 3-2-16,0-3-3 15,3 2 1-15,0-2-4 16,3 0 0-16,0 0 1 0,3-3 2 16,0-2-1-16,9-9-1 15,-3 1-13-15,8-11-4 16,-2 0-13-16,3-8-4 16,-3 3-6-16,3-8-1 15,-6 2-8-15,-1-5-2 0,-2 3-1 31,3 0 2-31,-3 2 17 0,-6 1 9 16,0 2 15-16,-3 6 8 16,0 2 5-16,-3 5 5 15,-3 0-2-15,0 1-2 16,0-1-2-16,0 0-3 16,0 3 1-16,0 0 1 15,0 0 3-15,0 0 4 0,0 0 13 16,0 3 6-16,0-3-3 15,0 0-3-15,0 0-4 16,0 0-1-16,0 0-3 16,0 0-1-16,0 0-3 15,0 0-1-15,0 0-5 16,0 0-1-16,0 0 8 0,0 0 4 16,0 0-5-16,0 0-1 15,0 0-5-15,3-5-3 16,0 2 0-16,0 0 1 15,-3 1-6-15,0 2 1 16,0 0-39-16,3-3-16 16,0 3-46-1,3 0-24 1,-3 0 62-16</inkml:trace>
  <inkml:trace contextRef="#ctx0" brushRef="#br0" timeOffset="262775.1328">16317 13568 180 0,'0'0'68'0,"0"0"-36"0,0-5-22 15,0 2 20-15,0-2-3 16,0 2 4-16,-3-2-2 16,0-1 2-16,0 4-17 15,0-1 3-15,-3 3 3 0,3 0 0 16,-3 5 0-1,0 1-4-15,-3 7 0 16,3-3 0-16,0 9-1 16,0-3-3-16,0 8 0 15,1-6-7-15,2 6-1 16,3-5-2-16,3-1-2 16,-1-2-2-16,4-8-1 15,-3 0 2-15,6-13 2 0,-3 2 2 0,6-10 3 16,0 2-14-16,3-10-7 15,0 2-3-15,3-7-2 16,-3 5 11-16,0-3 7 16,2 3 0-16,-5 5 1 15,-3 0 3-15,-6 5 3 16,0 1 4 0,-6 10 5-16,0 0 5 15,-3 10 3-15,3 1-5 16,0 5-2-16,0 0-9 15,0 2-2-15,3-2-4 16,0 3-3-16,0-3 2 16,9-3 2-16,0-3-2 15,6-2 0-15,-3 0 1 0,6-8 0 16,-3 0-20-16,3-8-9 16,-4 3-16-16,1-11-5 15,0 3-22-15,0-14-6 16,-3 6-45-1</inkml:trace>
  <inkml:trace contextRef="#ctx0" brushRef="#br0" timeOffset="263037.993">16734 13039 236 0,'-3'0'88'0,"3"0"-48"0,-3 2-7 0,3-2 31 15,0 8-16-15,0 0-2 31,-3 11-7-31,0-3-3 0,0 18-19 16,0-5-4-16,0 24 1 0,0-8-4 16,0 13 0-16,0-8-4 15,0 11-1-15,0-10-6 16,3 2 1-16,0-9-7 16,0 1 0-16,0-7-26 15,3-7-8-15,0-4-34 0,3-6-13 16,0-3-59-1</inkml:trace>
  <inkml:trace contextRef="#ctx0" brushRef="#br0" timeOffset="267099.913">2491 13242 572 0,'24'-8'0'0,"2"3"0"0,-14 5 0 16,6 3 0-16,6 2 0 16,9 3 0-16,-1 5 0 15,1 11 0-15,-6 10 2 0,-3 6 3 16,-3 8-2-16,-6 5-2 15,-7 0 11-15,-5 7 6 16,-9 12-7-16,-2-11-1 0,-7 2 0 16,-9-5 4-16,-3-7 1 15,0-12 0-15,1-7-3 16,-1-8 0-16,-6-5-5 16,-9-12-2-16,-8-12-5 15,-1-11 0-15,6-5-2 16,10-11 0-1,5-7-3-15,6-1-1 16,3 3-13-16,9 3-5 16,6 4-20-16,3 7-8 15,9 1-32-15,6 4-13 16,9 5-35 0</inkml:trace>
  <inkml:trace contextRef="#ctx0" brushRef="#br0" timeOffset="267664.9769">2381 13901 160 0,'-9'-10'60'0,"9"-6"-32"0,-3-11-15 0,3 14 19 16,0-8-1-16,-3-3 2 15,0 0-5-15,0 0-3 16,0 1-13-16,0-6-3 0,3-6 1 16,0 1-2-16,0-1 3 15,3-2-6-15,0-5-1 31,3 0-4-31,0-1-1 0,0 6 1 16,0 6 0-16,3 1 0 16,2 4 2-16,1 2-3 15,0 3 0-15,6 2 1 0,-6 6 2 16,3 3-3-16,0 2 0 16,-3 2-1-16,0 4 0 15,-3 2-20-15,2 0-8 16,-2 2-34-16,0 1-13 0,-3 0-18 15</inkml:trace>
  <inkml:trace contextRef="#ctx0" brushRef="#br0" timeOffset="268233.7903">2964 13457 208 0,'0'8'77'0,"0"-3"-42"0,0 16-28 16,6-13 18-16,-6 5-18 15,3 8-5-15,3 3 13 31,0 5 7-31,0 0-11 0,0 6 5 0,0-1 4 16,0-2 9 0,0-3 6-16,0-2-9 0,0-6-4 15,0-5-6-15,0-3-2 16,-1-5 0-16,4-6 4 16,0-7-4-16,0-5 2 15,0-6-7-15,3-8-1 0,0 0-4 16,0-2-3-16,0-9 0 15,0-2 1-15,-3 3-8 16,3-1-3-16,-1 4-24 16,1 4-9-16,0 6-31 15,3 5-11-15,0 6-55 32</inkml:trace>
  <inkml:trace contextRef="#ctx0" brushRef="#br0" timeOffset="273015.7958">3500 13414 192 0,'-24'-8'74'0,"24"6"-40"0,-3-6-11 16,3 5 24-16,0 3-11 16,-3 0-3-16,0 0-4 15,-3 0-1-15,0 3-15 16,-3 5 3-16,0 0 4 0,0 2-5 0,1 9 2 16,-4-1-6-16,3 1-1 31,0 2-6-31,3 0-1 15,0 0 1-15,3-2 0 0,3-1-5 16,3-4-1-16,3-1-2 16,3-3 0-16,3-2 0 15,3 0 3-15,2 0-2 16,7-2 1-16,-3-1 4 16,-3 0 1-16,0 0-1 0,-6-2-2 15,-3 2 14-15,-3 3 5 16,-6 3-3-16,-3 2 1 15,-9 0-6-15,-3 1 1 16,-3-1-5-16,-3 0 1 16,0 0-7-16,0-2-1 15,1-1 0 1,-1 1 2-16,0-3-14 16,0-3-7-16,3-5-43 15,3-2-18-15,3-9-88 16</inkml:trace>
  <inkml:trace contextRef="#ctx0" brushRef="#br0" timeOffset="274988.372">3976 13256 192 0,'-9'-6'71'0,"3"1"-38"0,0 2-10 0,0 1 26 16,-3-1-16-16,0 0-6 0,1 3-8 0,-1 3-2 15,-3 5-9-15,0 5-1 0,-3 11 3 16,0 8-6-16,0 10 0 16,0 8 7-16,3-2 2 15,0-3 2-15,4 0 4 16,2-3-11-16,0-2-2 16,3-6-6-1,3-4-1-15,6-7 1 16,3-4 0-16,5-9-3 15,4-7 2-15,9-6 5 16,6-7 2-16,0-3-16 16,-1-3-5-16,1-5-35 15,-3-3-13-15,-6-5-60 16,5-8-39-16,-5-3 72 16</inkml:trace>
  <inkml:trace contextRef="#ctx0" brushRef="#br0" timeOffset="275377.6457">4226 12859 180 0,'-9'-16'68'0,"9"13"-36"0,-3-2-7 0,3 5 27 16,0-3-6-16,0 1-2 16,0 2-12-16,0 2-3 15,-3 4-16-15,0 9-1 0,0 12 1 16,0 10-3-16,-3 8 0 31,0 11-6-31,0 12-1 0,1 12-1 16,-1 2 1-16,-3-3 9 15,3-2 4-15,3-14-3 16,0-4-3-16,3-7-5 16,3-7-4-16,0-5 0 15,3-11-1-15,0-8 0 16,3-7 2-16,2-6-1 0,4-11 2 15,0-5-2-15,0-3-1 16,-3 1 1-16,0-1-1 16,-3 1-3-16,3-1 0 15,-6 3-23-15,-3 0-10 16,-3 3-45-16,0 2-19 0</inkml:trace>
  <inkml:trace contextRef="#ctx0" brushRef="#br0" timeOffset="277384.6846">2699 14920 188 0,'-41'10'71'0,"29"-7"-38"0,0-6-14 15,6 1 21-15,0-6-7 16,0-3-2-16,0-2-15 16,0-5-5-1,3-6-7-15,0-3 6 0,3-4 3 16,0-7-6-16,3-4-4 15,0 0-2-15,3-3-1 16,3 5 0-16,0 3 0 16,3 0 0-16,8 3 0 15,4 5-3-15,3 2 2 16,0 6 1-16,3 5 2 0,-1 5-3 0,1 9 0 16,-3 4 3-16,-3 6 3 15,-3 6-4-15,-4 2-1 16,1 13 9-16,-3 10 3 15,-3 6-1-15,-3 3-1 16,-3 2 0-16,-3 3 4 16,-3-5-2-1,0 2 1-15,-3 0 1 16,0-2 4-16,0-6-4 16,-9-2 2-16,0-6-7 15,-3-7-1-15,-5-9-2 16,-7-2-1-16,-3-5-3 15,-6-14-2-15,3-10-2 16,7-8 1-16,-4-8-1 0,6-1 0 16,3 1 0-16,6-2-2 15,4-1-19-15,2 3-10 16,6 0-21-16,3 0-8 16,9 2-38-16,5 1-14 15,7 2 10-15</inkml:trace>
  <inkml:trace contextRef="#ctx0" brushRef="#br0" timeOffset="278099.8306">3292 14478 292 0,'-15'3'110'0,"12"-3"-60"0,-3 2-32 0,6-2 31 0,0 0-20 0,0 0-4 15,0 0-4-15,0 0 1 16,6 0-12-16,0 0-3 0,0 0-1 31,0 0 6-31,-1 0 2 0,4 0-7 16,0 3-2-16,0-3-3 15,0 5 1-15,0-5-4 16,0 3 0-16,3 0 1 16,3-1 2-16,0 1-1 15,0-1-1-15,-1-2 1 16,4 0 1-16,-3 0-3 0,3-2 0 15,-3 2 3-15,-3-3 1 16,-3 3-1-16,-9 3-2 16,-3 5 3-16,-3 2 0 15,-3 4-1-15,-3 4-2 16,-3 1 1-16,-3 2 1 0,0 3 1 31,4-1 1-31,-4-1-2 16,-3 4-2-16,0-2 1 0,-3 2-1 15,0 1 0-15,1-3 0 16,-1-3-11-16,3-3-3 16,3-2-22-16,6-5-9 15,3-3-34-15,9-3-14 16,6-5-50-16</inkml:trace>
  <inkml:trace contextRef="#ctx0" brushRef="#br0" timeOffset="278647.0532">3851 14332 176 0,'-3'-2'66'0,"3"-1"-36"0,-3-5-9 0,3 8 25 0,0-5-13 15,-3 0-4-15,0-1-1 16,0 1 1-16,-3 5-15 16,0 5 5-16,-3 1 4 0,0 4-1 15,1 6-1-15,-1 5-7 16,-6 6-4-16,0 7 1 16,0 8 0-1,0 3 1-15,0 0 0 16,3-5-6-16,3-3-4 15,6-5-4-15,3 0 1 16,6-9-1-16,0-1 0 16,6-9 0-16,0-5 0 15,0-3 2-15,3-5 2 16,3-5-12-16,0-3-3 0,2-5-25 16,1-1-8-16,3-4-36 0,0-6-12 15,0-10-26 1</inkml:trace>
  <inkml:trace contextRef="#ctx0" brushRef="#br0" timeOffset="279015.5901">4086 14192 212 0,'0'-21'82'0,"0"13"-44"0,0-2-14 15,0 4 27-15,0 1-15 16,0 2-4-16,0 6-7 15,0 2-4-15,-3 6-11 16,-3 7 2-16,-3 9 2 0,-3 5 1 0,-2 10 1 16,-1 3 0-16,0 5 0 15,0 8-4-15,0 3-2 16,3-10-2-16,3-7 0 16,3-4-4-16,6-5-3 15,3-4 0-15,6-7 1 0,3-5-1 16,0-9 2-16,3-4-4 15,3-6 0-15,0-3 3 16,-1-5 1-16,1-3-4 0,-3-5-1 16,0-5-8-16,-3-2-4 15,-3-4-14-15,0 3-8 16,0 0-22-16,-3-2-11 31,0 2-45-31,0 0-48 16,3 1 57-16</inkml:trace>
  <inkml:trace contextRef="#ctx0" brushRef="#br0" timeOffset="279247.247">4354 14084 280 0,'-9'5'107'0,"-3"-5"-58"0,6 3-37 0,3-3 24 15,0 5 5-15,0 0 5 16,0 1-25-16,0 2-12 16,0-1-6-16,1 1-3 0,4 6 2 0,-2 2-3 31,3 5 0-31,-3 5-50 0,3 1-23 0,-3 2-77 31</inkml:trace>
  <inkml:trace contextRef="#ctx0" brushRef="#br0" timeOffset="279430.8084">4423 14769 316 0,'-9'13'118'0,"6"-5"-64"0,-3 3-43 16,3-9 28-16,0 1-17 16,0 0-2-16,0-1-12 15,0 1-3-15,0 0-3 16,3-1-19-16,0 1-6 0,0 0-73 0,0-3-29 15,0 0 0 1</inkml:trace>
  <inkml:trace contextRef="#ctx0" brushRef="#br0" timeOffset="282275.6503">2646 15348 164 0,'-6'-7'63'0,"6"4"-34"0,-3 3-16 16,3 3 17-16,0 4-4 0,0 9-1 15,0 11-9-15,0 7-3 31,-3 11-7-31,0 8 0 0,0 19 4 16,0 7-4-16,-3 0 2 16,0-2 1-16,0 0 2 15,0-1-5-15,3-7-2 0,0-11-2 16,0-7 1-16,0-12-4 16,3-9-2-16,3-15-25 15,3-9-9-15,0-12-10 0,3-9-1 16,3-12 8-16,3-2 5 15,5-11 15-15,4 1 7 16,-3-4 9-16,0-2 2 16,-3 0 4-16,0 6 3 15,-12 7 24-15,3 11 13 16,-6 5-1-16,-3 8-2 0,-3 5-16 16,-6 6-4-16,0 5-5 15,-9 5-1-15,6 3-1 16,0 2 0-16,3 1 0 0,0 7 2 15,3-2-7-15,3-3-2 16,3 1-5-16,3-4-1 31,6-2 1-31,3-5 2 16,0-6-3-16,3-2 0 0,6-6-1 16,-6-5 0-16,5-5-14 15,-2-6-4-15,0 1 8 16,-3-4 3-16,3-1 7 15,-9-1 1-15,3 3 1 16,-3 7 2-16,0 7-1 0,-1 7-1 16,-2 7 1-16,-3 4 1 15,0 5-3-15,0 8 0 16,0-3 5-16,-3 0 5 16,0-2-1-16,0 4 3 15,3-1-4-15,-3-7-2 16,3-1-2-1,-3-4 0-15,3-4-2 16,-3-6-1-16,3-6 1 16,0-4-1-16,3-6 0 15,0-5 0-15,0-3 0 0,3-5 0 16,0-6 0-16,0-2 0 16,0 8 0-16,0 5 0 15,0 11-3-15,0 8 2 16,0 10 1-16,-1 8 0 15,-2 6-3-15,0 5 2 0,-3 5 1 16,0-3 0-16,0-2 0 16,0-5 0-16,-3-1 0 15,0-7 2-15,0 2-3 16,0-8-2 0,0-2 2-16,0-3 0 15,3-8-6-15,0-5 0 16,6-3 1-16,3-3 3 15,0 3 0-15,3-2 1 16,3-1 0-16,0 1 0 16,5-3 2-16,-8 7 0 15,3 4-3-15,-3 2 2 0,0 3 1 16,0 5 0-16,-6 8 0 16,0 2 0-16,-3 3 2 0,-6 6 1 15,-3 5-1-15,0-3 1 16,-3 0 4-16,0-2 4 15,0-4-4-15,0-1-2 16,-3-6 0-16,0-3-1 16,3-5-2-16,0-5-2 0,3-6 1 15,0-2-1-15,3-3 0 16,3 0 0-16,3 3-3 16,3-3 0-16,3 0-1 15,0 6 3-15,0 4 0 16,3 6 1-1,-4 6 2-15,-2 4 1 16,0 3-4-16,0 6 1 16,-3-1 0-16,0-4 0 15,-3 4 2-15,-3-7 1 16,0 2-1-16,3-5 1 16,-3-3-2-16,3-2-1 15,-3-3-2-15,3-11 1 0,0-7 1 16,0 2 0-16,0-8 0 15,3-2 0-15,0 2 0 0,3-3 2 16,0 3-3-16,0 11 0 16,0 3 1-16,0 7 0 15,-3 8 0-15,-1 9 2 32,1 1-1-32,-3 9-1 0,0 3 1 15,-3-1 1-15,0-2 1 16,0-6 1-16,0-4 11 15,0 2 5-15,0-6-4 16,0-2-1-16,3-5-5 16,-3-3 1-16,6-6-8 15,0-9-2-15,3-7-1 0,9-1 0 16,0 1-7-16,3-4 0 16,0-3-19-16,2-6-6 15,4 12-23-15,3-4-10 16,0 3-53-1</inkml:trace>
  <inkml:trace contextRef="#ctx0" brushRef="#br0" timeOffset="283092.6225">3839 15449 260 0,'-6'3'99'0,"3"2"-54"0,0 11-31 0,3-6 28 31,-3 6-23-31,0 11-7 0,0 10-2 16,0 18 1-16,0 12-6 16,-3-1-1-16,3 2 2 0,1-7-1 15,-1-2 0-15,0-7-3 16,3-12-2-16,0-8 1 16,3-11-1-16,0-13 0 15,2-8 0-15,1-5-3 0,-3-11 0 16,0-8-5-16,0-2 0 15,-3-9-1-15,-3 3 1 16,-3-2 5-16,0 5 3 16,1 5 3-16,-1 6 1 15,0 2 11-15,3 5 5 16,0 1-8 0,0 2-4-16,3 2-8 15,0 6-2-15,6 0-2 16,6-2 3-16,2-4 0 0,1-2 3 15,6-2-3-15,6-6-2 16,0-3-25-16,2-4-9 16,1-6-5-16,-3-3 0 15,-3-8 21-15,-3-2 11 0,-6-1 8 16,-4 9 4-16,-2 8 19 16,-3 7 10-16,-6 11 11 15,0 13 4-15,-3 11-20 16,-3 11-10-16,0 10-2 15,-2 8 1-15,2 10-6 16,-3 9-1-16,3-6-4 0,0 0-1 16,0-2-1-16,3-9 1 15,3-4-2-15,3-12-1 16,3-7-4-16,3-8-2 16,0-11-19-16,3-7-9 15,-4-11-7-15,4-6 0 16,0-7 5-1,0-9 5-15,0-2 17 16,-3 3 8-16,0 2 5 16,0 6 1-16,-3 12 11 15,0 9 11-15,0 8 7 16,-3 5-7-16,0 8-2 16,-3 2-4-16,3 6 0 15,-3 0-4-15,3-3-2 0,-3 0-6 16,3-2-3-16,0-1 0 15,0-5-1-15,0-7-31 16,2-6-12-16,1-3-40 16,3-10-17-16,0-11-2 15</inkml:trace>
  <inkml:trace contextRef="#ctx0" brushRef="#br0" timeOffset="283256.1695">4253 15674 208 0,'-6'8'77'0,"3"-3"-42"0,0 11-21 0,3-5 20 16,0 2-13-16,0 5-2 16,3 4-11-16,0 1-5 15,3 1-2-15,0 3-1 0,0-6 0 0,0-5-16 0,3-3-6 16,-3-5-27 0,3-6-9-16,0-7-33 15</inkml:trace>
  <inkml:trace contextRef="#ctx0" brushRef="#br0" timeOffset="283625.1684">4372 15655 192 0,'0'-2'74'0,"-3"4"-40"0,0 1-18 0,3-3 22 0,0 5-7 32,-3-2-1-32,0 2 3 15,3 1 4-15,-3-1-20 16,-3 0 2-16,6 3-1 0,3 3-10 15,3 5-4-15,3-3-6 0,3 3 1 16,6-3 1-16,3-3 0 0,-1-2 0 16,-2-2 0-16,3-4 0 15,-3 1 0 1,-6 0 0-16,0-1 0 0,-3 4 2 16,-3 2 1-16,0 2 14 15,-3 3 6-15,-6 8 0 0,0-2-2 16,0-6-11-1,-3 8-4-15,-3-2-2 0,3 2 2 16,0-5-3-16,0-5-2 16,-3 4 0-16,0-1-1 15,0-1-31-15,0-3-14 32,0 1-39-32,0-3-17 0,0-3-37 15</inkml:trace>
  <inkml:trace contextRef="#ctx0" brushRef="#br0" timeOffset="284141.3275">2140 14362 264 0,'-6'-3'101'0,"0"21"-54"0,-6 27-57 0,12-8 14 15,-3 27-5-15,0 31 0 16,0 38 1-16,0 23 2 16,3 21-1-16,3 19-3 0,0-1 1 15,6-4 1-15,0-16 0 0,-3-22-31 32,-3-31-12-32,0-19-29 15,-3-42-41 1,0-29 30-16</inkml:trace>
  <inkml:trace contextRef="#ctx0" brushRef="#br0" timeOffset="284579.8987">1788 14549 184 0,'-6'-15'71'0,"9"12"-38"0,6-2-43 0,-3-3 9 16,9 0-5-16,6 0 4 16,12 0-1-16,14-3-1 15,1-2 3-15,0 0-2 0,8-3 1 0,19-3 4 16,11 1 1-16,-3-1-6 15,18-2 0-15,16-3 1 0,-7-2 3 16,12 0-2-16,9-1 0 16,-6 1 3-16,9-1 3 15,11-2-2-15,-11 0 0 16,9 5-1-16,0-2-2 16,-15 2 1-16,6-3-1 15,-6 1 0-15,-15 5 2 0,-15 0 1 16,-5 2 1-16,-4 3-13 15,-9 3-4-15,-8 2-45 16,-10 1-34 0,-11 2 32-16</inkml:trace>
  <inkml:trace contextRef="#ctx0" brushRef="#br0" timeOffset="284811.6636">4973 13859 148 0,'-6'16'55'0,"9"8"-30"0,0-1-25 0,0-7 13 0,0 8 2 16,3 16 3-16,0 18-3 16,3 8 1-16,3 11-9 15,3 21-2-15,0 8 1 0,0 7-1 0,11 17 0 16,1 2-1-16,0 1 0 16,0 2-5-16,0-8 1 15,-4-8 2-15,1-3 1 16,-3-13-4-16,0-13-1 15,-3-10-35-15,-3-17-12 16,-3-13-36 0</inkml:trace>
  <inkml:trace contextRef="#ctx0" brushRef="#br0" timeOffset="285317.9046">2518 16669 228 0,'-30'8'85'0,"24"-11"-46"0,3-2-76 0,6 5 0 0,6-6 14 16,6-1 9-16,9-1 10 16,5-3 3-16,19-2 1 0,17-3 6 0,7-3 6 15,8 1 3-15,27-9 3 16,3 1-8-16,15-1-1 15,12-2-5-15,-6 6-1 16,18-1-1-16,0-3 1 16,9-2-2-16,3 0 2 15,-10 3-2 1,13-3 2-16,-12 2 0 16,-12-2 1-16,15 3-2 15,-19-1-2-15,-16 6 3 16,-1 0 0-16,-9 0 1 15,-9-3 2-15,-15 8-1 16,-14 0 2-16,-13 0-24 16,-8 6-8-16,-10 2-70 15</inkml:trace>
</inkml:ink>
</file>

<file path=ppt/ink/ink6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10-03T12:48:33.628"/>
    </inkml:context>
    <inkml:brush xml:id="br0">
      <inkml:brushProperty name="width" value="0.05292" units="cm"/>
      <inkml:brushProperty name="height" value="0.05292" units="cm"/>
      <inkml:brushProperty name="color" value="#FF0000"/>
    </inkml:brush>
  </inkml:definitions>
  <inkml:trace contextRef="#ctx0" brushRef="#br0">1607 15367 204 0,'-45'13'77'0,"45"-13"-42"0,-21 24-70 31,18-21 2-31,-3-1 33 0,0 1 19 16,9-3-10-16,0 0-2 15,15-5-6-15,15-6 1 0,3 1 1 16,-1-4-4-16,7-4 1 15,12 2-2-15,8-3 0 16,1-4 4-16,-1 1 3 16,4-1 9-16,8-1 5 0,3 3 4 15,7 5 3-15,-13 5-1 16,-2 9 2-16,-1 9 7 16,4 12 3-16,2 7-8 0,-3 6-5 15,-2 11-14-15,-4-1-6 16,13-2-6-16,11-11 1 31,3-13-1-31,10-16-2 0,23-22-8 16,0-12-3-16,12-16 1 15,14-11 1-15,-14 3 5 16,6 2 3-16,-12 14 3 16,-15 15 3-16,-9 19 15 15,0 16 7-15,-5 8 2 16,-7 13 2-16,-9 6-13 0,-2 2-3 15,8 2-7-15,6 1-1 16,-3-3-3-16,30-3-3 16,21-15 2-16,-9-14 0 15,18-15-17-15,6-11-5 0,5-3 6 16,7-8 7-16,-18 3 7 31,8 5 2-31,-14 11 1 16,-18 10 0-16,6 14 19 15,-9 5 10-15,-18 7-6 0,-3 12 0 16,10-1-12-16,2 9-4 16,-15-12-7-16,15-2 0 15,15-15-2-15,-6-14-2 16,21-19-8-16,-4-18-5 0,1-5-13 16,12-11-6-16,-18 0-36 15,0 3-14-15,-3 10-43 16</inkml:trace>
  <inkml:trace contextRef="#ctx0" brushRef="#br0" timeOffset="19605.028">12028 651 260 0,'-9'-5'99'0,"9"5"-54"0,3-8-50 0,-3 8 17 15,9-8-11-15,-3 2-1 16,12-4 2-16,-4 2 1 15,10-5-1-15,-3 5-4 0,6-5 1 16,-9 5-1-16,0 0 0 16,-1 2 19-16,-5 14 9 0,-3-2 9 31,-6 17 5-31,0-1 1 0,-12 20-1 16,0-10-6-16,-14 18-4 15,2-5-10-15,-9-3-2 16,0-2-9-16,6-6-3 15,4-5-6-15,5-10-2 16,3-1-6-16,15-18-2 16,0 0-9-16,18-26 0 15,-4 10-6-15,7-29 1 16,-3 8 4-16,6 0 4 16,-6 0 3-16,-1 8 3 15,-2 5 26-15,-6 11 13 16,-3 5-8-16,-3 19-3 0,0 2-7 15,-6 11 0-15,0 2-6 0,0 6-3 16,0-6-4-16,0 3 1 16,0-2-12-16,3-1-7 15,0-10-36-15,6-3-16 16,-3-2-37-16,6-14-17 31,0 3 17-31</inkml:trace>
  <inkml:trace contextRef="#ctx0" brushRef="#br0" timeOffset="19920.0944">12415 786 272 0,'-6'-13'101'0,"6"13"-54"0,-12-11-24 16,12 6 31-16,0-6-17 15,0 6-6-15,3-3-21 16,0-5-8-16,9 5-2 0,-3-5-1 0,8 2 1 16,-2 3-3-16,9 3 2 15,-3-3 3-15,0 8 1 16,-3 0-4-16,-3 13 1 15,-4-5 2-15,-2 8 1 16,0-3 16-16,-9 11 8 16,0-3-1-16,-12 0-1 0,4-5-5 15,-10 5-2-15,3-5-8 16,-6-3-4-16,3-5-3 0,-3 0-3 16,3-5-13-16,9-6-4 15,1 3-20-15,13-16-9 16,1 3-30-16,15-16-15 31,-3 5-50-15,9-5-30-16,-3 0 84 0</inkml:trace>
  <inkml:trace contextRef="#ctx0" brushRef="#br0" timeOffset="20320.5066">12814 418 228 0,'8'-16'88'0,"-8"16"-48"0,0-2-1 15,0-4 37-15,-3 12-17 16,3 1-4-16,-5 9-21 0,-1-2-7 15,-3 17-15-15,0-4-1 0,-3 20 2 16,3-2 2-16,-3 11 0 16,0-8-5-16,3 2-4 15,3-5-3-15,3-8-3 16,0-3-2-16,6-10-1 16,0-3-3-1,3-13-1-15,0-5-14 16,6-6-6-16,0-5-8 15,-3-13-4-15,0-3 8 0,-15-5 6 16,3 3 17-16,-12 2 7 16,3 0 13-16,-6 3 7 15,3 5 10-15,3-2 4 16,3 7-2-16,1-2-1 0,2 5-11 16,6 0-1-16,0 3-5 15,9 2 0-15,-1 3-10 16,16-5-1-16,-3 2-2 15,12 3 0-15,-6-5-5 16,5 5 1-16,-5-3-55 16,0-2-23-16,-3 5-104 15</inkml:trace>
  <inkml:trace contextRef="#ctx0" brushRef="#br0" timeOffset="23156.3528">13465 569 148 0,'-12'-5'55'0,"12"5"-30"0,-8 8 1 15,8-8 23 1,-6 7-9-16,0-1-3 0,-6 10-8 0,0-3-4 15,-3 16-13-15,0-11 12 16,0 12 6-16,3-4-13 0,3-2-7 16,0-3-4-16,9 0-2 15,0-5-5-15,9-8-1 16,-3 5 1-16,9-18 2 31,-3 5 0-31,3-16-1 0,-3 0-15 16,3-10-5-16,-3 2 3 15,0-5 3-15,-3 5 8 16,-1 3 3-16,-2 0 3 16,-3 7 2-16,0 4-1 15,-3 10-1-15,0 0 7 16,0 10 5-16,0 4-2 0,-3 7 0 16,0-5 0-16,0 8 1 15,3-3-5-15,0 5-4 16,0-2-1-16,3-3-1 15,0-5-25-15,6-16-8 16,0 5-21-16,12-23-6 16,-3 7-8-1,6-18-2-15,-3 8 33 16,-1-8 41-16,-2 5 26 16,-6 3 27-16,0 5 9 15,-6 11-17-15,-3-3-9 16,-3 16-23-16,0-3-2 0,-6 13-1 15,0 1 10-15,-3 5 5 16,0-3 0-16,3 0 2 0,0 3-13 16,3-3-5-16,0-5-11 15,6-8-3-15,0-3-3 16,9-10 3-16,0 2-16 16,9-18-5-16,-3 3-7 15,6-14-2-15,-3 8 1 16,-1-5 4-1,-2 2 14-15,0 4 9 16,-3 1 16-16,-3 12 7 16,-3-3 9-16,-3 15 5 15,0 4-1-15,-3 9 0 16,0 4-7-16,0 5-4 0,0 0-12 16,0 2-6-16,0-7-3 15,0 7-1-15,-1-2-16 16,4-11-4-16,0 3-45 0,3-16-20 15,0 5-71 1</inkml:trace>
  <inkml:trace contextRef="#ctx0" brushRef="#br0" timeOffset="24680.2268">14242 757 260 0,'-3'16'99'0,"6"-16"-54"0,0 5-24 16,0-5 28-16,6-5-26 15,-6 2-7-15,6-5-11 16,-3 0-2-16,6-10-1 16,-3 2 1-16,3-8 2 0,-3 8-9 15,0-13-4-15,0 8 1 0,-3 0 2 16,-4 5 3-16,-4 0 1 15,-1 8-2-15,-6 8 2 16,0 0 14-16,0 16 6 16,0-6 6-16,0 19 4 0,0-2-4 15,0 5-1-15,-6 13-9 16,3-3-4-16,9-5-9 16,3-13-3-16,3-3-5 0,6-8 1 15,3-10-24-15,6-6-10 16,6-18-18-16,0 0-7 15,-7 5 2-15,13-18 2 16,-3 7 18-16,3-7 11 31,-6 10 33-31,-4-3 16 0,-2 9 38 16,-6 13 17-16,0-3-19 16,-9 16-6-16,-6 13-15 15,-3 11-6-15,-3 5-9 16,0-3-1-16,0-5-4 15,0-8 0-15,3-5-7 16,6 0-2-16,3-11-9 0,6 3-2 16,3-16-9-16,0-2-3 15,-3-1-8-15,6-15-3 16,-3 7 1-16,6-18 0 0,-3 8 8 16,-1 0 5-16,-2 0 7 15,0 8 5-15,-3 5 12 31,0 16 4-31,-3-6-1 0,-3 20 1 16,0-6 2-16,0 13 3 16,0-5-9-16,0 5-4 15,3 8-3-15,0-8-1 16,3-2-11-16,3-6-3 16,3-13-17-16,-3-5-8 15,-4 2-4-15,13-21 2 0,-3 11 15 16,3-11 11-16,-3 3 9 15,0-8 4-15,-3 8 21 16,-6-1 10-16,-1 7 12 16,-8-1 5-16,0 8-3 15,-5 8 0-15,-1 2-6 0,-6 12 0 16,-3 7-8-16,0 3-3 16,3-3-8-16,3 8-1 15,3-5-10-15,3-3-2 16,3-8-5-16,0 3-1 0,6-13-1 15,6-3 0-15,3-3 0 16,-3-5 0-16,0-5-5 31,3-3 0-31,-1 3-10 0,4-3-2 16,-3 0-3-16,0-5-2 16,-3 0 7-16,0 5 3 15,0 0 3-15,0 3 2 16,-3-1 1-16,0 7 0 15,-4-1 5-15,1 0 3 16,0 0-1-16,0 2 0 0,-3 4 1 16,0 2 2-16,0-6-3 15,0 6 0-15,0-2 1 16,0-3 2-16,-3 5-3 16,3-6 0-16,0 4 1 15,0 2 2-15,0-6-1 0,0 4 2 31,0 2-2-31,-3-6-1 16,0 4 1-16,0 2-1 16,0-6 0-16,0 6 0 15,0 0 0-15,3 0 0 0,-3 0 0 16,0 0 2-16,0 0-1 16,0 0-1-16,0 0-2 15,0 0 1-15,0 0 1 0,0 0 0 16,0 0 0-16,0 0 0 15,0 0-16-15,0 0-4 16,0 0-32-16,0 0-14 16,0 0-53-1</inkml:trace>
  <inkml:trace contextRef="#ctx0" brushRef="#br0" timeOffset="25527.6608">15058 503 332 0,'-3'0'123'0,"3"0"-66"0,0 8-47 0,0-8 28 0,0 8-12 16,0 0-1-16,0 13-5 0,0 0-3 16,0 5-9-16,0 1-5 0,0 2 0 15,0-5 0-15,0 0 1 16,0-6-2-16,0-2-2 16,0-3 3-16,3-5 0 15,0-8-6-15,0-13 0 31,0-3-6-31,3-5-1 0,0 5 0 16,3-5 4-16,0 0-8 16,2 5-3-16,-2 2-22 15,6 4-8-15,-3 5 16 16,6-3 10-16,-3 8-9 16,3-6-5-16,-3 4-8 15,0-4-3-15,-1 4 16 0,1-6 7 16,-3-3 32-16,0 1 14 15,-3 2 24-15,0 2 10 16,-3-1-5-16,-3-1-2 0,-3 2-8 16,-3 6-4-16,0 0-15 15,-3 14-6-15,-3 1-2 16,0 7 1-16,3-7 2 0,0 1 1 16,3-5-6-16,3-1-3 15,0 4-8-15,3-6-1 16,3-3 1-16,3-5 1 15,3 0-4-15,3 0-1 16,3-5-13-16,-6-3-5 31,0 0-9-31,2-5-3 0,-2 5 2 16,3-8 4-16,-3 3 12 16,0 5 8-16,-3-6 4 15,0 12 4-15,-3-4 16 16,-3 14 11-16,0 0-6 15,-3 19-1-15,0-3-13 0,-9 21-3 16,0-8 5-16,-9 18 4 16,-12 27 4-16,1-13 1 15,-7-6-9-15,6-10-4 16,0-16-7-16,4-13-2 0,-1-11-21 16,6-13-8-16,3-15-30 15,12-4-14-15,0 3-40 31,12-24-14-31,-3 6 13 16</inkml:trace>
  <inkml:trace contextRef="#ctx0" brushRef="#br0" timeOffset="25682.6081">15513 550 300 0,'15'14'112'0,"-15"-14"-60"0,21 13-52 0,-12-13 21 0,3 8-14 16,0-6-2-16,3 4-12 15,0-4-3-15,-4 4 5 16,1-6-73-16,3-6-29 0,0 4-1 16</inkml:trace>
  <inkml:trace contextRef="#ctx0" brushRef="#br0" timeOffset="25879.2977">15817 564 408 0,'-24'42'151'0,"18"-24"-82"0,-9 30-63 16,9-24 33-16,-9 13-21 16,-2 8-4-16,-4 5-9 15,-6 11-4-15,-3 5 0 0,0 8-23 0,1-2-8 16,5-4-159 0,0-15-71-16,3-5 132 15</inkml:trace>
  <inkml:trace contextRef="#ctx0" brushRef="#br0" timeOffset="33609.9179">4030 1677 212 0,'-6'-5'79'0,"6"5"-42"0,0 5-34 16,0-5 17-16,0-5-14 15,0 3-4-15,3 2-1 16,-3 0 1-16,6 0-1 15,-3 0-1-15,3 2 1 0,-3 3-1 16,3-5 2-16,-1 3-1 16,1 2-1-16,0-5 3 0,0 3 0 15,0 0-4-15,0-1 1 16,0 4 0-16,-6-6 2 16,0 0 27-16,-3 0 16 15,3 0-3-15,-6 0-3 16,3 0-15-16,-3 0-7 15,0 0-10 1,0 0-3-16,3 0-4 16,3 0-1-16,0 0 1 15,3 0 2-15,0 0-1 16,0 0-1-16,0 0-10 16,0 0-4-16,0 0-57 15,0 0-25-15,-3 0-37 16</inkml:trace>
  <inkml:trace contextRef="#ctx0" brushRef="#br0" timeOffset="38476.8276">4896 1005 168 0,'-6'-34'66'0,"6"34"-36"0,-12-3 15 0,12-2 36 15,-6 13-34-15,3 0-13 16,-6 26-22-16,3-5-6 15,-6 38-4-15,0-14-2 0,-8 34 3 16,2-13-2-16,0 21-1 16,3-13 1-16,3 6-1 0,0-14 0 15,6-11 0-15,0-5-3 16,9-18 2-16,-3-6-1 16,12-28 0-16,-3-1-18 15,6-26-7-15,-3 2 5 16,-6-12 3-16,0 7 6 0,-18-5 6 31,0 2 8-31,-6 11 7 0,3 3 20 16,-3 10 12-16,3 3 1 15,1 0 2-15,2 3-19 16,6 2-7-16,-3 1-15 16,12 2-4-16,3 0 1 15,15-3 2-15,-4-3 0 16,19-2-1-16,-6 0-17 0,6-5-6 15,-7 3-7-15,10-14-1 16,-6 5 3-16,3 0 5 16,-7-2 13-16,-5 5 8 15,-3 3 2-15,-9 8 3 16,0-3-4-16,-3 2 0 16,-3 4 3-16,0-6 3 0,0 2 0 15,-3 4 0-15,-1-6 3 16,1 2 3-16,0-2-4 15,0-2 1-15,-3 2-5 16,0-8-2-16,0 2 0 16,0-7 1-16,0 2-1 15,0-4 2 1,0 1-2-16,-3 9-1 16,0 2 1-16,-2 6 1 0,-1 2 16 15,-3 11 9-15,0-3 1 16,0 11 1-16,0-3-3 15,0 9-1-15,3-7-14 16,3 6-4-16,0-5-5 16,3 3-2-16,0-6 1 0,9-5-1 15,0-3-3-15,9-10 2 16,-3-1-17-16,8-10-8 16,-2 6-19-16,6-22-10 15,-3 11 8-15,3-14 5 16,-4 9 22-16,1-11 9 15,-6 5 8 1,-3 3 2-16,-3 2 20 16,-3 11 10-16,-3 6 5 15,-3 2 5-15,0 2-16 16,-3 11-3-16,0-7 1 16,-3 12 3-16,3-2-8 15,0 3-4-15,0-9-7 16,3 3-2-16,0 1-3 0,3-12-1 15,0 4 1-15,6-6 2 16,-4-6-8-16,4-4-1 16,-3 2-7-16,6-13-4 0,0 2 1 15,0-7 0-15,0 4 10 16,-3 1 6-16,0 5 1 16,-6 8 3-16,0 3 4 15,-3 18 4-15,-3-5 2 16,-3 8 5-16,3 0-8 0,0 5-1 15,0-2-5-15,6-1-3 16,-4-2-3-16,7-5 1 16,0-3-21-16,12-14-8 31,-3 4-16-31,6-17-6 0,-3 9-19 16,5-27-7-16,-2 2-5 15,3-10-7 1,-3 8 42-16,-3-8 91 15,-3 3 43-15,-1 5 1 16,1 5 0-16,-6 6-24 16,-3-1-6-16,-3 25-33 0,0-1-3 0,-3 27-2 15,0-6-5-15,0 27 2 0,-3-8 0 16,0 8 2-16,0-5-10 16,0 0-2-16,0-6-4 15,0-5-2-15,0-2-2 16,3-12 1-16,0-1-12 31,0-14-7-31,0-6 0 16,0-15-1-16,-3 5 7 15,-3-13 6-15,3 5 0 0,-9 9 1 16,3 1 4-16,-9 22 1 16,3 0 17-16,-9 8 7 15,7-3-4-15,2 16-3 16,3-5-6-16,6 11-4 0,0-6-5 15,9-11 0-15,0 1 2 16,6-9 1-16,-4 1-17 16,4-11-5-16,3 0-24 15,3-13-8-15,-3-3-19 16,6-5-9-16,-3 5 34 16,8-11 15-16,-5 6 31 0,0 3 14 15,-3 4 43-15,-3 6 23 0,-3 1-14 16,0 7-6-16,-3 0-29 15,3 0-10-15,-4 0-11 16,7 0-5-16,-3 2-3 16,6-2-3-16,-3 0-8 31,3-10-3-31,-3-1-10 0,3-13-1 16,-4 3 4-16,-2 3 4 15,-3-4 8-15,-3 6 5 16,-3 3 4-16,-3 5 1 15,0-5 4-15,-6 8 5 16,0 2 2-16,-3 19 0 16,0 0 6-16,-2 5 1 0,-1-2 0 15,0 7 1-15,3 0-11 16,3-2-4-16,0-3-8 16,9 1 0-16,-3-6-11 15,12-11-5-15,-3 0-21 16,9-8-9-16,-4 1-19 15,1-9-10 1,0 1-19-16,0-12-8 16,-3 7 35-16,0-15 47 15,0 9 47-15,-3 0 38 16,0 5 15-16,-3 0-8 16,0 3-5-16,-3 5-37 15,0 0 0-15,-3 11 1 0,0 2-2 16,0 6 1-16,0-1-6 15,0 9-3-15,0-1-5 0,0-2-2 16,0 0-6-16,0 5-3 16,0-7-2-16,0 1 0 15,0-1-4-15,3-4 0 16,-3-2-4-16,5-2 1 16,-2-6-7-16,3 0-3 0,0-6-1 15,3-2 1-15,0 6-5 16,3-20-1-16,-3 7 0 15,9-12 2-15,-3 3 10 16,3 3 4-16,-3 5 4 16,-1 0 0-16,-2 3 0 31,-3 0 0-31,0 5 4 0,-3 5 5 0,0 3 6 16,-3 16 5-16,0-5 1 15,-3 7-1-15,0-2-8 16,0 5-3-16,0-7-3 15,0 4 1-15,0-2-6 16,3-5-1-16,0-1-2 16,6-5 0-16,-3-2-16 0,6-3-8 15,-3 0-8-15,3-8-5 16,0 0-5-16,-1-8-2 16,1 3 0-16,0-3 2 15,-3 3 24-15,3 2 11 16,-3-2 7-16,0 5 4 15,-3 0 36 1,0 8 17-16,0 0-5 16,-6 8-5-16,0-5-12 15,0 15-4-15,0-7-12 16,-3 8-3-16,3-9-4 16,0 9-1-16,0-3-3 0,0 2-1 15,0 1-6-15,0-6 1 16,0 3 0-16,3-8 0 0,0 0-9 15,0-3-2-15,0-3-12 16,3-2-3-16,0 0-8 16,0-5-4-16,0 3 1 15,2-12 0-15,1 4 12 16,3-3 5-16,-3-3 9 16,3-6 7-1,-3 7 3-15,0-4 1 16,0 3 0-16,0 0 0 15,-3 0 8-15,3 1 5 16,0 1 9-16,3 1 4 16,-3 0 8-16,-1 5 3 15,-2 0 0-15,0 5 0 0,0 3-12 16,-3 3-2-16,0 2-8 16,0 11 1-16,0-8-3 15,0 13 0-15,0-7-7 16,3 1-2-16,-3-1 4 15,3 4 3-15,0-2-6 16,0 3-3-16,3-4-1 0,-3 1 1 16,0-2-10-16,3-1-4 0,-3-3-19 15,3-4-7-15,0 2-38 16,-1-14-13-16,1 4-75 16</inkml:trace>
  <inkml:trace contextRef="#ctx0" brushRef="#br0" timeOffset="38698.3595">6985 1521 424 0,'-6'0'159'0,"6"0"-86"0,-8 24-74 0,8-24 31 16,-3 21-6-16,0-7 3 15,-9 17-1-15,3-2 1 0,-12 22-15 16,3-6-5-16,-12 21-2 0,4-11-3 15,-7 19-2-15,3-10-21 16,0 15-9-16,6-13-86 16,-2-2-37-16,2-8-25 15</inkml:trace>
  <inkml:trace contextRef="#ctx0" brushRef="#br0" timeOffset="39705.7619">7500 1521 228 0,'-6'-8'88'0,"6"8"-48"0,0-13-31 0,0 8 22 15,3 2-19-15,0-5-6 31,0 0-2-31,0 3 1 0,9 0-2 16,-3 2-4-16,6-2 0 0,-3 2 3 16,0 11 1-16,0-8 1 15,-6 21 0-15,0-5 9 16,-15 8 6-16,3-3-1 16,-9 8 1-16,3-8-1 15,-6 1 0-15,0-4 4 0,0-5 1 16,4 1-10-16,-1-12-3 15,3 4-6-15,3-14-3 16,0 2 0-16,6-2-1 0,0 0-11 16,9-7-3-16,0 1-24 15,21-7-10-15,-4 5-24 16,19-13-7-16,-6 8-2 16,8-11-5-1,-5 3 46-15,6-13 31 0,-6 5 16 16,-1-13 48-16,-5 10 19 15,-15 3-1-15,0 2-1 16,-9 4-18-16,0 7-7 31,-15 3-26-31,3-1 3 0,-3 17 3 0,0 3-11 16,0 17-1-16,0 1-7 16,0 29-3-16,0-8-2 15,-3 35-3-15,3-14-2 16,0 19 1-16,0-14 1 15,0 6 0-15,3-11-3 16,3 0 2-16,0-13-10 0,0-16-5 16,0-5-23-16,0-16-8 15,0-2 14-15,-3-22 6 0,0 2 17 16,-9-7 8-16,3 3 19 16,-6-11 12-16,4 2 13 15,-1 3 7-15,3 1-18 31,9 1-5-31,0 7-14 16,12 1-5-16,0-2-4 16,11 3-3-16,-5 5 3 15,24-5 2-15,-9 5-40 0,20 0-15 16,-8 0-126 0</inkml:trace>
  <inkml:trace contextRef="#ctx0" brushRef="#br0" timeOffset="40722.4337">8551 1532 116 0,'3'-19'46'0,"-3"19"-24"0,0-21 38 0,0 13 38 15,0 0-30-15,0 3-14 16,-3-8-19-16,0 2-8 0,0 1-15 16,0 2-1-16,-6 5 2 0,3-2-3 15,-6 13 2-15,3-3-1 16,-8 24 3-16,2-8 6 16,-9 16 4-16,3-10-6 15,-3 13-3-15,3-11-11 31,7 2-2-31,-1-2-4 0,6-7 0 16,3-4 4-16,6-7 1 16,0-3-15-16,15-14-4 15,-3 1-12-15,11-19-3 16,-5 3 4-16,6-16 1 0,-3 5 15 16,0-5 6-16,-3 8 4 15,-4 5 3-15,-2 3 25 16,-6 13 14-16,0 3-14 15,-6 18-5-15,0-2-4 16,-3 15 0-16,0-5-12 0,0 9-4 16,0-7-1-16,0 6-1 15,0-7 0-15,6 1 0 16,-3-7-27 0,6-2-11-16,0-9-8 15,6-5-2-15,-3 0-2 16,3-19-1-16,0 3 12 15,3-7 6-15,-3-4 20 16,3-5 9-16,-3 6 6 16,-1-1 4-16,-2 6 34 15,0 5 16-15,-3 3-6 0,-3 8-3 16,0 2-11-16,-3 19-5 16,0-3-9-16,-6 14-3 15,3-1-5-15,-3 3-1 0,0-7-7 16,3 1-2-16,0-1-2 15,3-7-2-15,0-1 1 16,6-12-1-16,0 4-7 16,9-14-3-16,-3 0-1 15,12-21 1-15,-3-1 1 16,6 1 1-16,-4 0 5 0,1 0 1 16,-3 5-1-16,-3 3 0 15,-3 5 4-15,-6 11 1 31,0 0 2-31,-3 10 0 0,-3 0-2 16,-3 22-2-16,0-1 1 16,-3-5-1-16,0-5 0 15,3 5 0-15,0-5-73 16,0 5-30-16,0-5-55 16</inkml:trace>
  <inkml:trace contextRef="#ctx0" brushRef="#br0" timeOffset="41222.8618">9313 1553 220 0,'-9'35'82'0,"9"-35"-44"0,0 10 2 16,0-10 33-16,3 5-28 15,-3-5-10-15,6-5-16 16,0 2-4-16,3-18-9 15,0 5-4-15,3-5 1 0,-3 5-4 16,3-13 0-16,-3 3 1 0,0 2 2 16,-4 0-1-16,-2 6 2 15,0 2-2-15,-9 5 2 16,1 6-2-16,-7 13-1 16,0 5 9-16,-6 16 4 0,0-5 5 15,-3 10 1-15,3-2-6 31,0 5 0-31,4-8-10 0,8 0-4 16,3-7-3-16,12-7 3 16,-1-4-11-16,13-8-4 15,-3-3-28-15,3-29-11 16,-3 7-31-16,9-20-11 16,-7 10-27-1</inkml:trace>
  <inkml:trace contextRef="#ctx0" brushRef="#br0" timeOffset="41710.5647">9676 1027 244 0,'9'-22'93'0,"-9"22"-50"0,-12 8-11 16,12-8 33-16,-3 8-19 16,0-2-4-16,-6 9-13 15,0 1-6-15,-8 27-13 16,2-6-2-16,-6 16 2 16,3-14-6-16,0 27 0 15,3-10-2-15,3-3 1 16,0-8-4-16,7-8-2 15,-1-3-40-15,6-10-17 16,0-3-15-16,11-29-7 16,-2 8 14-16,9-18 6 15,-3 7 38-15,0-5 18 0,0 3 59 16,-3 5 27-16,-3 0-1 0,3 3-1 16,-3 2-29-16,2 1-12 15,-2-1-18-15,6-2-5 16,-3 2-8-16,3-13-2 15,-3 6-2-15,3-6 1 16,-3 3-13-16,0-6-3 0,-3 1 1 16,-3 7 5-16,0-2 4 15,-6 10 2-15,0-5-4 16,-9 19 1-16,0 2 2 16,-6 11 3-16,3-3 17 15,-6 21 9-15,3-13-1 31,-3 3 2-31,3-3-16 0,9-8-5 16,0 1-4-16,12-7-3 16,0 1-8-16,12-10-3 15,-3 2-36-15,6-22-14 16,-3 6-119 0</inkml:trace>
  <inkml:trace contextRef="#ctx0" brushRef="#br0" timeOffset="43693.296">9888 1400 212 0,'-9'-11'82'0,"9"11"-44"0,6-18-7 0,-3 15 29 15,3-2-19-15,-1 2-6 16,7-2-10-16,-3 2-4 0,6 11-11 15,-3-8-2-15,0 16-1 0,-3 0 1 16,-9 18 0-16,0-10-2 16,-9 18 1-16,0-13 0 0,-6 11 1 15,3-6 0-15,-3-4 2 16,4-4-7-16,2-5-2 16,0-5 1-16,6-13 1 15,0-1-1 1,12-18-2-16,-3 3-4 15,17-19 0-15,-2 6 4 16,15-14 2-16,-3 3-3 16,-1 3-1-16,-2 5-2 15,-6 10 3-15,-3-2 11 16,-3 21 8-16,-3 0-3 16,-6 11 0-16,-1-1-3 0,-8 22 0 15,0-3-4-15,-6 3 0 16,1-6-5-16,-1 3-2 15,3-10-3-15,3-1 1 16,0-2-1-16,9-10 0 16,-4 2-7-16,7-22-2 15,-3 1 1-15,6-16 1 0,-3 5 1 16,6-5 2-16,-3 5 4 16,0-2 1-16,0 7 1 0,-3 11 2 15,-4 3-3-15,-2 13 0 16,-3 0 3-16,-6 16 1 15,0-3-1-15,-3 8-2 32,1-2 1-32,-1 2 1 0,3-6-1 15,0 1-1-15,0-3-17 16,3-7-9-16,0-6-26 16,9-8-10-16,-3 0-2 15,5-8 1-15,-2-3 26 16,6-13 12-16,0 8 18 15,0-5 9-15,-3 5 46 0,3 0 23 16,-3 3-8-16,3 5-1 16,-1 0-27-16,7 0-9 15,-3-2-10-15,6 2-2 16,-3 5-8-16,0-13-4 16,-3 6-1-16,-1-6 1 15,1 5-1 1,0-10 2-16,-3 0-13 15,-3 0-3-15,0 5 4 16,-6 0 4-16,-3-2 2 0,-3 10 1 16,0 5 2-16,-9 6 0 15,0 2 4-15,-9 16 5 16,3-5 1-16,-3 13 2 16,0-5-4-16,4 10-3 0,2-10-2 15,3 0-3-15,3-3 1 16,9-2 1-16,0-4-3 15,9-4 0-15,-3-3-12 16,5-11-5-16,-2-5-14 16,6-7-6-16,-3-4 1 15,6-5 2-15,-3 0 18 0,9-5 9 16,-4 0 4-16,-2 8 0 16,-3 0 7-16,-3 10 3 15,-3 6 14-15,-12 8 10 0,0-1 1 16,-3 14 4-1,0 0-6-15,-3 5-3 16,0-5-3 0,0 13 0-16,0-8-13 0,3-2-3 15,0-1-7-15,6-10-1 16,0 0 1-16,15-16 0 16,-3 0-11-16,12-10-5 15,-7 2-3-15,10-13 1 16,-6 5 3-16,3-8 4 15,-3 3 5-15,-4-5 3 0,-2 5 4 16,-3 8 4-16,0 5 0 16,-6 13 2-16,0 3 5 15,-6 16 2-15,0-3-1 16,-9 14 0-16,3-1-3 16,-6 14 1-16,0-6-6 15,0 3-1 1,0-5-2-16,3 2-2 15,3-10-4-15,6-3 0 16,0-5-20-16,6-8-9 16,0 0-23-16,6-24-10 15,-3 6-2-15,6-20-1 16,-3 4 6-16,8-11 3 16,1 5 27-16,3-10 14 0,-6 10 33 0,6-23 15 15,-4 15 19-15,-2-2 10 16,-3 10-5-16,-3 3-2 15,-3 5-9-15,-6 13-3 16,0 3-11-16,-9 27-5 16,0-9-5-16,-9 27 1 15,0-2-8-15,-6 23-2 0,3-5 1 16,-2 0 1-16,-1-3-5 16,6-5-4-16,0-2-4 15,6-14 1-15,3-3-17 16,6-18-5-16,0 3-20 15,6-25-5-15,0 1 9 32,-6-11 6-32,0 3 17 0,-9 5 10 15,3 0 6-15,-9-2 5 16,0 7 26-16,0-2 12 16,0 5 1-16,3 0-2 15,0 3-21-15,6 2-10 16,0-5-7-16,12 0-4 15,-3 3-2-15,18-11 1 0,-3 8-19 0,9-5-9 16,-4 0-142 0,1 2-70-16,-6 6 116 15</inkml:trace>
  <inkml:trace contextRef="#ctx0" brushRef="#br0" timeOffset="44216.045">11870 1087 252 0,'-9'-21'96'0,"9"21"-52"0,-9 0-7 15,9 0 34-15,-3 6-31 16,0-4-9-16,0 14-6 16,0-3 0-16,-6 16-13 15,0-5-5-15,-3 19 0 0,1-6-6 16,2 21-1-16,0-8 0 15,3 11 0-15,0-16 0 0,6 5 2 16,0-13-3-16,3-5 0 16,0-6-32-16,6-15-15 15,0 0-27-15,0-25-11 16,-1 6-48 0</inkml:trace>
  <inkml:trace contextRef="#ctx0" brushRef="#br0" timeOffset="44362.9855">11799 1344 256 0,'-27'-5'96'0,"27"5"-52"0,-30 5-18 0,27-5 29 16,-6 0-25-16,3 0-8 16,3 0-17-16,0 0-5 15,15 0-1-15,-3 0 0 0,9 0 3 16,0 0-32-16,11 0-14 16,-5 0-80-16,18 0-49 15,-6 0 76-15</inkml:trace>
  <inkml:trace contextRef="#ctx0" brushRef="#br0" timeOffset="44647.8103">12132 1426 308 0,'-24'3'115'0,"24"-3"-62"0,-24 0-33 15,21 0 30 1,-3-3-27-16,3 3-10 16,3-8-11-16,0 3-2 15,12-3 0-15,-3 0 0 0,12 0 0 16,0-5-11-16,-3 8-5 15,-3 2-10-15,2 3-4 16,-2 0 14-16,-3 5 9 0,-3 3 7 16,-6 8 3-16,0-8 29 0,-12 13 16 15,3-5-7-15,-18 0-1 16,7 0-14-16,-16-3-4 16,3 0-13-16,3-13-3 15,6 0-13-15,7-13-5 16,2 2-52-16,18-10-22 15,0 0-84-15</inkml:trace>
  <inkml:trace contextRef="#ctx0" brushRef="#br0" timeOffset="45231.7905">12888 1101 272 0,'9'-51'101'0,"-9"51"-54"0,6-34-50 0,-3 31 16 16,-3-13 13-16,0 3 7 15,-6-3 12 1,0 3 5-16,-3 5-27 16,0 0-4-16,-9 8-2 0,3 3-9 15,-3 26-4-15,4-3-6 16,-7 27 1-16,3-8 1 15,0 35 2-15,0-19-1 16,3 18 2-16,0-5-4 16,3-5 0-16,1-6 3 0,2-10 1 15,3-2-23-15,3-22-9 16,0-3-26-16,3-18-8 16,0-3 16-16,0-21 8 15,0 3 25-15,-3-11 11 16,0 3 7-16,-12-3 5 15,3 3 33-15,-3-3 17 0,3 6-15 16,3 2-5-16,0 3-25 0,15 2-11 16,-3-2-6-16,9 5 2 15,-3 3 2-15,12 2 2 16,-3 3-52-16,15 0-24 16,-7 0-80 15</inkml:trace>
  <inkml:trace contextRef="#ctx0" brushRef="#br0" timeOffset="45578.7796">12882 1476 312 0,'-27'-10'118'0,"27"10"-64"0,-9-8-32 16,9 5 31-16,0-2-33 16,0 2-9-16,9-7-9 0,0 2-2 15,9 0 0-15,-3 5 0 0,6-2 0 16,-3 2 0-16,-1 6 0 15,-2 2-11-15,0 3-3 16,-3 0 0-16,-3 13 1 16,0 0 8-16,-6 6 4 15,0-1 2 1,-12-2 2-16,3-3 9 16,-12 0 7-16,3-5 1 0,-11-2 0 15,5-7-8-15,-3-4-3 16,3 2-5-16,3-13-1 15,3 1-3-15,12-15-1 16,0 7-8-16,12-7-2 16,-3 1-34-16,12-3-13 0,0 6-19 15,6-1-7-15,-3-2-34 16</inkml:trace>
  <inkml:trace contextRef="#ctx0" brushRef="#br0" timeOffset="45916.1552">13144 1315 216 0,'3'0'82'0,"-3"0"-44"0,3 3-18 0,-3-3 24 16,3 5-5-16,-3-5 2 16,3 8-10-16,0-3-2 15,-3 11-16-15,0 0 3 0,0 0 4 16,0-3 0-16,-3 19 3 16,3-6-2-16,-3 6-1 15,0-6-4 1,-3 1 0-16,0-6-5 15,-3-2 1-15,3-4-3 0,0-4 2 16,0-3-6-16,3-8-3 16,0 0-4-16,3-11 1 15,0-4 1-15,6-7 2 16,0 4-6-16,6-9 1 16,-3 6-17-16,9-5-4 0,-3 7-15 15,9-2-5-15,-7 0-23 16,1 8-7-16,-3 2-34 15,0 6-58 1,-3-3 48-16</inkml:trace>
  <inkml:trace contextRef="#ctx0" brushRef="#br0" timeOffset="46494.6394">13364 1426 332 0,'-6'21'126'0,"6"-21"-68"0,-15 45-41 0,15-42 30 16,-9 15-19-16,1-2-3 15,-4 8-6-15,3-3-1 16,-3-5-9-16,3 0-3 0,3-3-2 16,0 0-2-16,6-5-2 0,0 0-2 15,6-8 1-15,0 3 1 0,6-14 0 16,-3-2-7-16,6-11-3 16,-4 1-3-16,7-7-2 15,-3 9 3-15,0-8 3 16,-3 8-2-16,-3 5 2 15,0 0 5-15,-3 11 2 0,0-3 4 16,-3 16 1-16,0-8 14 16,-3 24 8-16,0-3-3 15,-3 3-3-15,0-3-9 16,0 0-2-16,3 0-4 16,3-7-1-16,-3 1-1 15,6-12-2 1,-3 2 1-16,6-21-1 15,-3 3-11-15,5-3-3 16,-2-2 0-16,6-6 3 16,-3 3 5-16,6-6 1 15,-3 6 3-15,3-5 3 16,-3 5-2-16,-3 5 0 16,-3 0 5-16,-7 21 2 0,1-5 2 15,-6 11 2-15,3 2-1 0,-2 0 0 16,-1 3-1-16,0 5 0 15,0-5-7-15,3 5 0 16,0-2-1-16,3-1 0 16,0-2 0-16,2-3 0 31,1 3 0-31,0-8 2 0,0 0-25 16,0-3-12-16,0-5-70 15,3 0-32-15,0-5-13 16</inkml:trace>
  <inkml:trace contextRef="#ctx0" brushRef="#br0" timeOffset="48960.2153">14171 1355 272 0,'-15'-16'101'0,"15"16"-54"0,-3 0-37 0,3 0 23 15,0 8-18-15,0-3-6 16,3 14-8-16,-3-1-1 15,0 14 0-15,0-6 2 0,-6 11 1 16,0-8 1-16,-3 3 0 16,3-3-13-16,-3-5-7 15,3-3-38-15,3-5-15 16,0-3-46-16</inkml:trace>
  <inkml:trace contextRef="#ctx0" brushRef="#br0" timeOffset="49107.5603">14058 1447 228 0,'-27'-42'88'0,"27"42"-48"0,-33-37-18 0,30 32 28 16,0-6-26-16,0 3-8 31,12-2-12-31,-3-1-4 0,9 3 0 16,0 3-3-16,6 2 2 0,-3 3-45 16,8 8-22-16,-5 0-47 15</inkml:trace>
  <inkml:trace contextRef="#ctx0" brushRef="#br0" timeOffset="49946.0905">14317 1447 228 0,'3'0'88'0,"-3"0"-48"0,3-5-18 0,-3 0 26 15,3 2-16-15,0-5-4 16,3 3-12-16,-3 2-5 16,5-7-6-16,-2 7-4 0,9-5 0 15,0 0-1-15,6 8 2 16,-3-5-3-1,6 10 0-15,-6-2 3 0,2 10 1 16,-2-8-1-16,-3 11 1 16,-3 0-4-16,-9 5 0 15,0-5 3-15,-12 13 3 16,0-8 11-16,-12 3 7 16,3-3-3-16,-5 0-2 15,2-5-4-15,-3-2 1 0,3-7-8 16,0-4-2-16,3 2-5 15,4-18-1-15,2 5-1 16,3-13-2-16,0 5 3 16,9-8 0-16,0 3 1 15,9-8 2-15,0 5-14 16,11-5-7-16,-2 8 3 0,12 5 4 16,-6-2 5-16,6 7 2 15,-4-5 0-15,1 11 4 16,-3 0 0-16,-3 5 1 15,-3 0-3-15,0 8 2 16,-3-3 5-16,-7 16 2 16,1-5 13-1,-3 13 5-15,0-8-6 0,-9 11 0 16,0-6-5-16,-3 1 2 16,0-6-6-16,-3-2-3 15,1-4 1-15,-1-1 0 16,3-4-3-16,0-2-3 15,3 0 0-15,3-11-1 16,0 3-3-16,9-13 2 0,0 3 1 16,3-12 0-16,-1 1 0 15,7-8 0-15,-3 5-3 16,15-5 2-16,-3 0-1 16,8 3 0-16,-5 2-5 15,3 3 0-15,-6 0 1 16,0 10 3-1,-7-2 2-15,-2 10 3 16,-3 3-3-16,-9 8 0 16,0 3 7-16,-12 15 6 15,3-10 7-15,-9 21 5 16,3-8-3-16,0 0-3 16,0 0-10-16,6-8-3 15,0 3-3-15,12-8-2 0,-3 0 1 0,12-3-1 16,-3 0-3-16,9-10 2 15,-6 2-10-15,3-13-5 16,-4 3-19-16,1-5-5 16,-3-1-54-16,0-5-22 15,0 3-47 1</inkml:trace>
  <inkml:trace contextRef="#ctx0" brushRef="#br0" timeOffset="52348.3096">15567 1492 252 0,'-9'-18'96'0,"9"18"-52"0,0 13-18 0,0-13 31 15,0 8-23-15,0 0-9 0,-3 10-15 31,0-2-5-31,-3 8-3 16,3-3-2-16,-3 3 3 0,0-5-2 0,0-1 2 16,0 1-26-16,3-9-10 15,0 3-29-15,0-13-12 16,3 3-46 0</inkml:trace>
  <inkml:trace contextRef="#ctx0" brushRef="#br0" timeOffset="52865.7665">15513 1373 296 0,'-3'-26'110'0,"3"26"-60"0,-6-8-32 16,6 5 31-16,0 1-31 16,0 2-9-16,3 2-7 15,0 1-2-15,6 5 0 16,0-3 0-16,12 6 2 16,-3-3-17-16,12 2-6 15,-7-2-10-15,10 0-4 16,-6-5 15-16,0 7 9 15,-3-2 7-15,-4 8 5 0,1 5 13 16,-12-5 6-16,0 0 5 16,-6 8 4-16,-6 10-2 15,0-13-2-15,0 1 0 0,-6-7-1 16,3 1-7-16,-3 0-2 16,0-3-9-16,3 1-2 15,0-6-4-15,6-1-1 16,0-4-1-16,9-3 0 15,-3 0 2-15,9-10 0 16,0 2-14 0,3-14-3-16,12-20 2 15,0 5 1-15,-4 0 6 16,-8 13 3-16,-3 8 0 16,-3-2 4-16,0 7 0 15,-6 11 1-15,-3 8 17 16,-3 13 9-16,-3 3 0 0,0-3-1 15,0-5-7-15,0 8-1 16,3-5-12-16,3-1-3 16,0 1-2-16,12-12 0 15,-3 1-3-15,14-5 0 0,16-6-36 16,-3-5-16-16,-1-10-109 16,1 2-63-1,-21 0 102-15</inkml:trace>
  <inkml:trace contextRef="#ctx0" brushRef="#br0" timeOffset="54649.0017">16680 1450 104 0,'0'-16'38'0,"3"8"-20"0,-3-5 14 0,0 5 22 0,0 0-9 31,0 0-3-31,0 0-5 15,-3 0 2-15,-3 6-22 16,-6 2 8-16,0 5 3 0,-6 8-2 0,-2 3 2 16,-4 5-7-16,0 3-3 15,-6 10 1-15,6-5 0 16,7-5-4-16,5-3 1 16,0-5-9-16,6 0-4 15,3-3-2-15,6-2 1 16,0 0-3-16,12-4 0 0,-3 1 1 15,11-16 2-15,10-13-10 0,-3-2-2 16,0-7-11-16,-1-4-1 16,1 2 2-16,-3-5 4 15,-6 8 10-15,-3 8 5 16,-9 0 0-16,-6 5 0 31,-6 16 10-31,-3 3 3 0,-3 15 3 16,0 3 1-16,0 11-2 15,3 2 1-15,0 1-2 16,3-9 0-16,0-10-3 16,3 8 1-16,0-6-6 15,6 1-3-15,-3-1-1 16,6-10 1-16,0 3-3 0,6-6 0 16,-3 1-1-16,8-12-2 15,7-2-33-15,-3-8-12 16,0-5-95-1,0 0-72-15,-7 5 80 16</inkml:trace>
  <inkml:trace contextRef="#ctx0" brushRef="#br0" timeOffset="55482.5373">17514 1318 156 0,'-9'-11'60'0,"6"0"-32"0,-3-7 13 0,6 13 31 16,-3 2-23-16,0 3-8 15,-3 0-13-15,-6 3-4 16,-3 5-13-16,-6 5 0 0,-3 11 2 16,1 5-1-16,-4 13 3 15,-3 6-2-15,0-1 0 16,6-2-3-16,12-16 1 0,4-7-8 15,5 1-2-15,0-7-1 16,15 0 0-16,14 0-7 16,7-5 0-16,3-17-28 15,2-10-12-15,7-21-48 16,21-16-22-16,5-10 2 31</inkml:trace>
  <inkml:trace contextRef="#ctx0" brushRef="#br0" timeOffset="56752.1965">18034 733 256 0,'-29'13'96'0,"14"14"-52"0,-9 20-23 15,12-28 30-15,-3 15-20 16,-3 19-5-16,-11 18-7 0,-10-4-3 16,-9 15-8-16,1 2 1 0,-1 1 2 15,3 5 7-15,10-24 3 16,5-8-8-16,6-13-5 15,6-8-5-15,6-13-3 16,9-11-2-16,12-10 1 16,12-19-1-1,18-24 0-15,8-10-5 16,4 0 0-16,-6-3 1 16,-4 8 3-16,-5 0 4 15,-9 16 2-15,-9 13-4 16,-9 3 1-16,-6 15 0 15,-6 12 2-15,0-1 5 0,-18 24 4 16,0 8 0-16,-3 0 1 16,6 0-6-16,3-3-2 15,9-13-2-15,6 0-2 0,9-10-2 16,6-1 1-16,3-10-4 16,0-8-1-16,3-5-8 15,3-5-2-15,2-9-15 16,1-5-6-16,6 0 2 0,-3-5 4 15,-3 3 15-15,-7-1 9 16,-2 6 5-16,-6 0 2 16,0 0 8-16,-3 5 5 15,-3 3 7-15,0 0 2 16,-3 2-11-16,3 3-4 31,0 0-5-31,0 0 1 0,0 3-4 16,-3-3 0-16,0 0 3 15,-3 3 1-15,-3 2-1 16,0-2 1-16,-6 5 7 16,-3 5 3-16,-6 11-6 15,-3 5-2-15,-3 6 6 0,0 10 2 16,1 2 0-16,2-2 0 16,3 0-5-16,6-5 0 15,3-3-7-15,3-8-1 0,6 1 0 16,6-15 0-16,6-4-3 15,9-3 2-15,6-10-8 16,5-9-2-16,4-5-18 31,0-8-7-31,3-2-5 0,-4 2-1 16,-2-5 8-16,0 3 4 16,-3 2 14-16,-7 3 10 15,-8 13 17-15,-6 3 10 16,-6 5 10-16,-6 11 3 15,-3 10-10-15,-3 8-1 16,-3 11-5-16,-6 2 0 0,1 3 0 16,-4 0-2-16,3 0-4 15,3-8 0-15,3-5-9 16,9-3-2-16,6-13-1 16,6-5 2-16,6-11-10 15,3-8-4-15,3-13-8 0,2-3 0 16,4-5 4-16,6 0 2 15,3 0 9-15,-7 3 2 16,-2 5 5-16,-6 10 1 16,-9 6 3-16,-6 5 1 0,-6 8 5 15,-9 8 5-15,0 0 0 16,-9 16 1-16,0 10-5 31,3 3-3-31,1-8-5 0,2 3-2 16,6-6-3-16,3-2-1 15,6-11-1-15,6-5 0 16,9-13-3-16,8-11-1 16,4-8-17-16,3-5-8 15,6 0 1-15,-7 0 3 16,-2 0 8-16,-6 0 5 0,-6 5 8 16,-3 6 5-16,-6 15 17 15,-4 6 3 1,-2 5 1-16,-8 10-2 15,-4 3 1-15,0 14-1 16,-3-1-2-16,3 3-8 0,3-3-3 31,3-2-5-31,6-3-1 16,3-5-12-16,6-8-5 16,3-5-30-16,2-11-14 15,4-14-27-15,3-7-9 0,6-11-14 16</inkml:trace>
  <inkml:trace contextRef="#ctx0" brushRef="#br0" timeOffset="56954.0917">19005 1185 312 0,'-6'-2'118'0,"0"10"-64"0,-12 5-43 0,9-3 26 16,-3 4-16-16,-6 7-2 16,-5 8-9-16,2 3-4 15,3 10-3-15,3-2-5 0,3-3 1 16,3-3 1-16,3-5 0 0,3-5-16 15,6-8-4-15,6-8-25 16,3-11-9-16,3-10-25 16,6-11-8-16,3-13-15 15</inkml:trace>
  <inkml:trace contextRef="#ctx0" brushRef="#br0" timeOffset="57085.8251">19041 1064 208 0,'-3'-43'79'0,"-3"35"-42"0,3 0-26 0,3 8 21 0,0 3-22 15,0 5-4-15,6 5-5 16,0 8-1-16,2 3 0 16,1 3-25-16,0 2-8 0,0-5-18 15,3-1-9-15,0 4-14 16</inkml:trace>
  <inkml:trace contextRef="#ctx0" brushRef="#br0" timeOffset="57385.7477">19228 1265 264 0,'-15'0'99'0,"9"0"-54"0,-3 0-28 0,3 0 27 0,0 8-8 16,-3 0 2-16,-2 5-7 16,-4 8 1-16,0 8-18 15,-6 3 3-15,0 13 3 0,-3 0 0 0,0-3 3 16,4-5-4-16,5-8-2 15,6 0-12-15,6-7-5 16,6-7-3-16,6 1 2 16,6-2 0-16,0-7 3 15,2-12-12-15,4-5-3 0,3-9-21 16,3-5-5-16,9-7-33 16,-1 1-12-16,-5 4-59 15,6-3-37 16,-7 5 82-31</inkml:trace>
  <inkml:trace contextRef="#ctx0" brushRef="#br0" timeOffset="57886.2356">19532 1315 280 0,'-9'0'107'0,"6"0"-58"0,-6 8-31 15,6-8 31-15,-3 3-14 16,-6 2-2-16,0 8-4 0,-6 3-1 16,-3 0-15-16,-2 8 3 0,-1 2 4 15,3 3-5-15,-3 0 0 16,0-2-5-16,6-1-1 0,7-5-5 16,8-5-3-1,6-2-3-15,5-7 1 0,7-7-4 16,3-7 1-16,6-7-9 15,3-12-2-15,0-1-12 16,-1-7-5-16,1 2-1 31,0-2 0-31,-6 10 19 0,-3-5 7 16,-6 13 10-16,-4 3 3 16,-5 5 13-16,-3 8 7 15,-5 8 0-15,-1 8 2 16,0 5-5-16,0 8-2 15,0 0-5-15,3-5 0 16,3 2-9-16,3-10-4 0,3-3-16 16,0-5-6-16,3-5-19 15,2-11-8-15,1-8-18 16,9-8-7-16,0-5-15 0,0 0-4 16,3-8-13-1,5-8-9-15,1-2 54 31</inkml:trace>
  <inkml:trace contextRef="#ctx0" brushRef="#br0" timeOffset="58033.5397">19898 1000 376 0,'-3'5'143'0,"-3"-2"-78"0,-3 18-54 15,6-8 34-15,-6 17-17 16,-6 7-4-16,-6 8-9 16,-6 15-5-16,1 12-5 15,-7 10-6-15,3 0-2 0,-3-3-3 0,7-2 1 16,2-3-43-16,3-2-18 15,6-14-115 1</inkml:trace>
  <inkml:trace contextRef="#ctx0" brushRef="#br0" timeOffset="59988.914">4774 2119 156 0,'0'-10'57'0,"0"10"-30"0,9-3 8 16,-6 3 27-16,3 0-18 15,0 0-5-15,0 13-6 0,0-5 1 16,0 16-18-16,-1-3 2 0,-2 19 0 15,0-3-6-15,-3 5 1 16,0-5-6-16,-3 14 1 0,0-9 4 16,-2 0 4-16,-1-7-8 15,0-4-4-15,0-4-3 32,3-6 1-32,0-2-3 15,6-11 0-15,0 2 3 16,6-26 1-16,0 6-4 0,8-22 1 15,1 5 0 1,3-18 2-16,-3 8-1 0,6-2-1 16,-3 4-2-16,2 4 1 15,-2 1-6-15,0 9 0 0,-3 5 3 16,0 3 2-16,-3 5-9 16,3 8-3-16,-4 0 5 15,1 6 4-15,-3-6-9 16,0 0-4-16,-3 2-3 15,3 3-1-15,-3-5 0 16,3 0 0-16,0 0 11 0,0-5 5 16,-3 3 5-16,-1-4 3 15,-2 1 10-15,0 0 7 16,-3-1 10-16,0 6 4 0,0 0-6 16,3 8-2-1,0 0-10-15,3 16-2 0,0-5-7 31,0 10-2-31,0-3-2 16,3 3 1-16,0-2-2 16,0 2 2-16,-3-8-2 15,-1 5-1-15,1-4-24 16,0-1-9-16,0-5-23 16,0-6-10-16,0-2-39 15,0-10-51-15,0-1 50 0</inkml:trace>
  <inkml:trace contextRef="#ctx0" brushRef="#br0" timeOffset="60255.8512">5450 2230 252 0,'0'-18'96'0,"0"18"-52"0,-9-3-1 15,9 1 40-15,-3 4-25 16,0 1-8 0,-3 8-21-16,0-4-9 15,-3 23-11-15,0-7-4 0,-6 12 1 16,0-6-3-16,-6 13-2 15,3-7 0-15,-5 4-1 16,5-4 0-16,-3-1 2 16,3-5-1-16,3-2-1 0,3-1-21 15,6-15-11-15,0-1-15 16,9-7-6-16,0 0-18 16,12-17-7-16,-3 4-22 15,6-14-41 1,-3 3 48-16</inkml:trace>
  <inkml:trace contextRef="#ctx0" brushRef="#br0" timeOffset="60721.0946">5461 2244 236 0,'15'-21'88'0,"-15"21"-48"0,12-22-18 16,-9 17 28-16,9-3-8 15,-3 3 0-15,3 0-11 16,-3-1-2-16,6 9-16 16,-3-3 3-16,3 10 4 0,-4-2-7 15,1 8-2-15,0-2-2 31,-6 17 1-31,0-4-1 0,-9 7 2 16,0-5-4-16,-12 14-2 16,3-6 0-16,-5 0-1 15,2-6 2-15,0-2 1 16,3-2-1-16,0-11-1 16,3 0-3-16,3-11-2 15,3-5-4-15,6-8 0 0,0-3 2 16,15-15 1-16,-3 5 1 15,12-16 2-15,-4 2-3 16,7-4 0-16,-6 4-1 16,0-2 0-16,-3 8 0 0,-3 3 0 15,-1 5 2-15,-2 10 2 32,-3 3-1-32,-6 13-1 0,0 1-2 15,-3 20 1-15,0-5 1 16,0 14 2-16,0-6-1 15,-3 8-1-15,0-5 3 16,3 2 0-16,0-5-4 16,0 0 1-16,0-5 0 15,6-6 2-15,0 1-23 0,12-11-8 16,-4 0-46-16,16-11-16 16,-6 3-74-1</inkml:trace>
  <inkml:trace contextRef="#ctx0" brushRef="#br0" timeOffset="60856.6847">6140 2529 364 0,'-6'0'137'0,"6"0"-74"0,-3 0-47 16,3 0 35-16,0-2-33 0,0-1-9 15,3 0-40 1,0 1-17-16,3-3-124 0,0 2-54 16</inkml:trace>
</inkml:ink>
</file>

<file path=ppt/ink/ink6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10-03T12:51:42.422"/>
    </inkml:context>
    <inkml:brush xml:id="br0">
      <inkml:brushProperty name="width" value="0.05292" units="cm"/>
      <inkml:brushProperty name="height" value="0.05292" units="cm"/>
      <inkml:brushProperty name="color" value="#FF0000"/>
    </inkml:brush>
  </inkml:definitions>
  <inkml:trace contextRef="#ctx0" brushRef="#br0">7006 1921 316 0,'-3'13'121'0,"3"-13"-66"0,3-10-51 0,-3 7 26 16,3-5-17-16,0 0-4 0,6-5-4 15,-3-3-1-15,6-13-2 16,0 0-2-16,6-22 1 0,-3 9-1 15,5-19 0-15,-2 11 2 0,0-11 1 16,-3 11-4-16,3-6 1 16,-3 9 0-16,-3 7 2 31,-3 11-1-31,0 16 2 0,-3 2 9 16,-3 27 7-16,0-3-6 15,-6 32 0-15,3-8 2 16,-6 19 2-16,0-9 0 15,0 9 1-15,0-8-9 16,3 4-3-16,0-12-6 16,6-5-1-16,0-4-1 0,6-17-2 15,0-1-8-15,5-32-3 16,1 9-8-16,3-41-2 16,-3 9 6-16,0-14 6 15,0 12 8-15,-3-15 3 16,-3 14 8-16,0 8 4 15,-3 3 10-15,0 26 5 0,-4-5-11 16,1 29-5-16,0-3-6 0,-3 29 0 16,0-10-2-16,3 18-1 15,-3-7 1-15,3 9 1 16,0-7-3-16,0 0 0 16,0-2 1-16,3-14 0 31,-3 0-18-31,6-18-8 0,0 2-24 15,6-21-11-15,0 8-9 16,9-27-2-16,-6 9 39 16,2-11 20-16,-2 2 11 15,-6 1 5-15,0 5 26 16,-12 2 16-16,0 9-6 16,-3 4 0-16,0 4-13 0,-3 10-7 15,0-1 3-15,-3 15 2 16,3-6-1-16,-3 5 0 15,0-3-6-15,1 9 0 16,2-6-8-16,3-3-3 16,0 1-3-16,3-9-3 15,0 1-2 1,6-11-1-16,0 0-14 16,5-13-4-16,-2 0-7 15,6-11 0-15,0-3 13 0,0-10 6 16,0 8 8-16,-3 0 3 15,-3 5 17-15,-6 16 10 16,0 0-6-16,-3 14-4 16,0 2-6-16,0 7-1 0,0 1-7 15,3 8-1-15,0-3-2 16,3 0 1-16,0 1-4 16,5-12 0-16,-2 1-19 15,6-3-7-15,0 0-19 16,3-16-7-16,-3 2-20 15,3-15-8-15,-3 5 34 0,0-7 16 16,-4 1 23-16,-2 1 8 16,0 5 45-16,-3 3 19 15,0 5-12-15,-3 14-7 16,0-4-13-16,0 14-4 16,-3-3-13-16,0 11-4 15,0-5-1 1,-3 4 1-16,0-1-1 15,0-1-1-15,0-8-10 16,-3-5-1-16,3 0-35 0,-3-19-16 16,3 6-34-16,0-24-13 15,0 8-22 1,3-22 227 0,0 1-18-1,0 8 9-15,3 5-42 16,0 7-24-16,3 7-21 15,-3 4-7-15,3 8-1 16,0-5-1-16,3 8 0 0,0-5-14 16,6 5-5-16,-3 0-6 15,3 0 0 1,0 0 7-16,2 5 6 16,-5-2 9-16,0 8 4 15,-3-1 16-15,-3 6 6 16,-3 3 4-16,-3-1 3 15,0 1-5-15,-3 4-3 16,3-1-4-16,-3-1 1 16,3-3-8-16,0 1-4 0,0-9-7 15,3-2-2-15,0 0-10 16,12-18-3-16,-3 2-19 0,12-13-7 16,-3-3 1-16,5-5 1 15,-5 0 20-15,0 2 11 16,-3 3 19-16,-3 11 10 15,-3 2 14-15,-6 19 6 0,0-8-11 16,-3 16-3-16,0-3-7 16,0 11-3-16,-1-3-7 15,4 3-4-15,0-3-6 16,0 1 0-16,0-9 0 16,3 3 2-16,0-8-12 31,0 0-3-31,0-6-21 0,0-4-7 15,0-6-45-15,3 0-18 16,-3 0-38 0</inkml:trace>
  <inkml:trace contextRef="#ctx0" brushRef="#br0" timeOffset="2054.6021">8849 1474 248 0,'-12'-3'93'0,"12"3"-50"0,-12-8-26 0,12 8 27 0,-6-5-14 15,0 2-3-15,-6-2 0 16,0 2 2-16,-3 3-15 16,3 0 7-16,-5 16 3 0,2-5 1 15,-3 23 2-15,3-10-6 16,3 10-1-16,0-2-11 16,3 2-3-16,3-4-4 0,6-4-2 15,0-5-2-15,9-10 1 16,0-3-4-16,15-16 1 15,-6 3-11-15,12-25-6 16,-7 7 7-16,1-14 5 16,-3 7 6-16,-6 1 2 15,0 0 1 1,-6 8 2-16,-3 5 8 16,-3 11 3-16,0 2-4 0,-3 27-3 15,0-3-3-15,-3 22 0 16,0-6-2-16,-3 23-1 15,0-12 1-15,-3 18 1 16,0-10 3-16,-3 5 4 16,0-8-4-16,0-6-1 0,3-2 0 15,-3-16 0-15,3-2-5 16,-2-14-1-16,-1 0 1 16,-6-21 0-16,3 0-6 15,0-26 0-15,3 10-4 16,3-13 2-16,0 0-8 15,9-5-2-15,0 5-12 0,15-6-5 16,-3 9-6-16,12-3 1 16,-3 8 14-16,5-6 6 15,-2 12-7-15,3-4-4 16,-6 9 12-16,3-4 7 16,-3 7 8-16,-1 1 5 31,-2 6 14-31,3 0 6 0,-6 3 18 15,-3 10 11-15,0-5-2 0,-3 16-1 16,-3-8-14-16,-3 16-8 16,0-5-2-16,-3 7 0 15,0 1-8-15,0-6-3 16,0-3-2-16,0 1-1 16,0-9-4-16,0-2-1 0,0 3-3 15,0-16-1-15,0 2-1 16,3-10 0-16,0 5-7 15,5-21-4-15,1 5-11 16,6-8-5-16,-3 6-17 16,9-4-7-16,-3 9-13 15,3 5-4 1,-3 1 18-16,-4 9 11 16,1 1 22-16,-6 10 9 15,0 1 24-15,-3 9 13 16,0-7 13-16,-3 6 8 15,0-4 0-15,-3 3 1 16,0-5-10-16,0-5-1 16,0 2-16-16,3 1-5 0,0-6-10 15,6-8-5-15,0 2-1 16,6-7 1-16,-3 3-1 0,3-4-1 16,-4 6-6-16,4 0-1 15,-3 1-6-15,0 7-2 16,-3 0 9-16,-3 7 2 15,0 1 1-15,-3 8 2 0,-3 0 10 16,-3 11 5-16,0-12 0 16,-3 9 2-16,0-5-3 15,-6-3 0-15,3 0-3 16,-3-11-1-16,0 3-8 16,4-16-2-16,2 3-5 31,3-9-1-31,3 1-12 0,6-13-5 15,-1 4-9-15,7-7-5 16,0 6 1-16,3-4 2 16,-3 6 20-16,3 10 8 15,-3-5 19-15,0 14 7 16,-3 2 13-16,-3 10 4 16,0-2-3-16,-3 8 0 0,0-3-8 15,0 3-1-15,0 0-13 16,0-3-4-16,-1-2-5 0,4 0 1 15,-3-9-2-15,3-4-1 16,0-4-6-16,3-7-1 16,-3 2-8-16,3-10-3 31,0 5-4-31,3-2-1 0,-3 2 4 16,0 0 3-16,0 3 12 15,-3 5 7-15,0 5 23 16,-3 3 13-16,0 3-5 15,-3 10-2-15,0-2-10 16,0 7-1-16,0-2-14 16,3 5-5-16,0-7-1 0,3 1-1 15,-3-7-7-15,5 0 0 16,1-2-17-16,6-6-7 16,-3 0-5-16,3-11-4 15,-3 0-2-15,3-10-1 16,-3 5-5-16,3-5 0 15,-3 0 10-15,2 0 8 0,-2 2 13 16,0 1 8-16,0 2 26 16,0 3 13-16,-3 2 18 0,0 3 10 15,-3 3-7-15,0 5-1 16,0 0-15-16,0 16-4 16,-3-3-12-16,-3 24-4 31,0-8-8-31,-3 24-3 0,0-3-2 15,-3 19 1-15,0-5-2 16,-3 5-1-16,3-11-2 16,3 0 1-16,0-16-19 15,3-5-9-15,0-8-43 16,3-18-16-16,0-3-73 16</inkml:trace>
  <inkml:trace contextRef="#ctx0" brushRef="#br0" timeOffset="2322.9291">9792 1574 392 0,'-6'-37'148'0,"6"37"-80"0,6-8-64 0,-3 3 32 16,0 2-22-16,0 3-2 15,3 0-10 1,-3 0-2-16,6 3 0 16,0 2 0-16,6 6 2 0,-3-1-3 15,3 6 0-15,-3-2 3 0,-3 1 3 16,-1 1 2-16,-5-2 3 15,0 1 15-15,-6-1 8 16,0 2-8-16,-8-6-3 16,2 3-10-16,-3 1-5 15,3-6-9-15,-6-1-1 0,3-1-41 16,-3-6-16-16,3 0-141 16,-3-13-74-1,3 5 131-15</inkml:trace>
  <inkml:trace contextRef="#ctx0" brushRef="#br0" timeOffset="3424.3132">10242 1611 376 0,'-9'21'143'0,"9"-21"-78"0,9 3-69 0,-6-3 24 16,6-3-15-16,0-4-3 15,8-7-1-15,-2 1 1 16,9-8-1-16,-3 2-9 0,3-7-3 15,-6 2-7-15,0 0-4 16,-4 3 9-16,-5 5 5 16,0-2 6-16,-9 10 1 0,0 0 16 15,-12 13 10-15,0-2 9 16,-2 18 6-16,-1 0-6 16,-3 16-3-16,3-8-9 0,0 8-1 15,3-5-14-15,6 2-7 16,0-10 0-16,12-3-1 31,-3 1-13-31,15-22-5 16,-3 2-10-16,12-15-3 0,-3 2-24 15,5-26-11-15,-2 8-9 16,0-24-1-16,-3 6 31 16,2-17 14-16,-5 14 34 15,0-13 13-15,-3 15 44 16,-6 11 22-16,0 0-9 0,-6 16-3 15,0 5-28-15,-3 24-10 16,0-8-15-16,-6 29-5 16,3-5-4-16,-6 21-2 15,0-8-3-15,-3 18-2 16,3-2-2-16,0-5 1 16,0-6-10-16,3-5-5 0,0-2-30 15,9-20-12-15,0 1-25 16,6-24-11-16,-3 0 37 0,6-18 18 15,0 7 44-15,-1-7 22 16,-2 5 42-16,-3 5 19 16,0 5-13-16,-3 3-7 31,0 3-26-31,3 8-9 0,-3-1-19 16,9 1-7-16,0 2-4 15,3-5 0-15,-1 3-9 16,4-6-3-16,-3 3-11 15,0-8-2-15,-3 3-5 16,-3-8 2-16,-3 2-10 16,-3-2-6-16,0-3 12 0,-9 6 6 15,0-1 20-15,-9 11 10 16,3 0 25-16,-9 11 14 16,3-1-3-16,-3 19-1 15,3-5-9-15,3 8-3 16,1-3-14-16,8 5-5 15,0-10-7 1,15-3-3-16,-4 0 0 16,16-13 1-16,-6 0-17 0,6-8-4 15,-3-5-22-15,0-13-9 16,-4 4-114 0,1-15-79-16,-3 8 100 15</inkml:trace>
  <inkml:trace contextRef="#ctx0" brushRef="#br0" timeOffset="4642.0043">11028 1418 316 0,'-9'0'118'0,"9"0"-64"0,6-13-43 0,-3 8 26 0,3 2-14 16,-3-5-3-16,5 0 0 16,4-2-1-16,3 2-10 15,-3 5 1-15,3 3 1 0,0 0-6 16,3 8-1-16,-3 0-2 15,-3 8 1 1,-1-3-2-16,-5 8-1 16,0 0 9-16,-9 3 4 15,0 0 5-15,-6 2 1 16,1-2-2-16,-4 0 0 16,3-5-7-16,3-4-4 15,0-1-10-15,6-12-3 16,0 4 4-16,9-20 3 0,0 6-4 15,12-15 1-15,-4 4-6 16,10-13 1-16,-3 3 2 0,3 0 1 16,-3 0 3-16,-4 8 1 15,-2 5 1-15,-6 16 2 16,0-5 3-16,-9 23 2 16,0-7 1-16,-9 23 2 0,0-10 1 15,-6 10 1-15,3-10-6 16,0 5-2-16,0 0-4 15,9-7-3-15,0-7-5 16,12-12 0-16,-3 2-9 16,9-26-2-16,-3 5-1 31,6-26 2-31,-3 10 3 0,6-10 4 16,-7 10 7-16,1-2 4 15,-3 10 10-15,-6 8 5 16,0-2-1-16,-6 20 2 15,0-2 0-15,-6 19-1 16,0-6-5-16,0 16-4 16,0-8-3-16,0 8-3 0,0-5-2 15,3 5 1-15,0-8-26 16,3-5-11-16,0-2-23 0,6-14-7 16,-3 0-26-16,6-19-10 15,-3 8 20-15,6-10 13 16,-3 5 72-16,2 3 33 31,-2-3 35-31,3 3 13 16,-3 5-6-16,3 0-4 0,-3 0-23 15,3 0-10-15,-3-2-18 16,6-1-8-16,-4 3-8 16,7-5-2-16,-3 0-1 15,-3-3 1-15,-3 8-15 16,0-13-7-16,-3 5-6 0,-3 3-2 15,-3 2 6-15,-3 6 2 16,0-3 12-16,-9 8 6 16,0 0 7-16,-6 13 5 15,3-5 5-15,-3 11 4 16,0-1 3-16,-3 11 1 16,4-5-7-16,-4 8 0 0,3-6-10 15,3 3-4-15,3-8-2 16,6 3-1-16,3-11-16 0,6-2-4 15,0-3-19-15,9-11-5 16,-3 3-30-16,6-18-13 16,-4 7-50 15</inkml:trace>
  <inkml:trace contextRef="#ctx0" brushRef="#br0" timeOffset="5057.584">11849 1241 400 0,'-6'10'151'0,"6"-10"-82"0,-6 35-56 15,6-32 33-15,-3 15-15 16,3-7-1-16,-3 15-11 16,0-7-1-16,0 15-11 0,0-13-2 0,3 8 1 15,0-5-5-15,0-8-1 16,0 0-2-16,3-11 0 16,0 0-14-16,3-10-6 15,0-3-9-15,6-8-1 16,-3 3-5-16,6-16-2 15,-3 8 19 1,6-8 11-16,0 5 7 16,-4 0 2-16,-2 3 13 15,-3 5 6-15,-3 5-1 0,-6 17 2 16,0-6-2-16,-3 21-2 16,0-8-2-16,-3 14-1 15,0-1-3-15,3 6 1 16,0-6-8-16,3 3-4 15,0-5 2-15,3-3 3 0,0-2-30 16,9-9-14-16,-3-2-16 16,9-13-3-16,-3 0-14 15,6-19-5-15,-3 8-17 16,2-21-45 0,-2 8 39-16</inkml:trace>
  <inkml:trace contextRef="#ctx0" brushRef="#br0" timeOffset="5325.9836">12257 1013 276 0,'0'-8'104'0,"0"8"-56"0,0 0-27 0,0 0 30 16,0 3-14-16,0 2-3 31,0 3-7-31,0 6 0 0,-3 4-15 16,0 1 4-16,-3 18 4 0,3-6 0 15,-6 20 0-15,0-14 1 0,-3 21-1 16,3-13-7-16,3 13-3 15,0-13-5-15,6-5-2 16,0-3-3-16,6-3-1 16,0-10-4-16,3-5 1 15,0-4-9-15,6-12-4 0,-3 2-18 16,3-21-5-16,-3 9-45 16,-3-20-18-16,0 11-56 15</inkml:trace>
  <inkml:trace contextRef="#ctx0" brushRef="#br0" timeOffset="5543.0164">12013 1270 376 0,'-9'-5'143'0,"9"5"-78"0,21-8-63 0,-15 2 28 15,12 4-12-15,-4-3 0 16,13 2-6-16,-6 3-2 0,9-5-6 0,-6 2-1 0,5 0 1 15,-5 3-2 1,6 0-2-16,-3 0-26 0,-3 0-10 16,-4 0-46-16,-5 0-20 15,-3 0-45 1</inkml:trace>
  <inkml:trace contextRef="#ctx0" brushRef="#br0" timeOffset="144737.336">19020 15497 372 0,'6'2'0'0,"9"1"-3"0,-4-3 2 0,4 5 7 16,9-2 4-16,9-3-3 16,11 0-2-16,13-3-2 15,3-2 0-15,2 2 2 0,7-2 7 16,11 0 2-16,3-3-1 0,4-3 0 16,-1 1-3-16,9-6 1 15,0 0-2-15,1-3 2 16,2-4-4-16,3-1 1 15,3-3-5-15,-6-2 0 16,-2-11 1-16,5-10 0 16,9-8 4-1,-9-3 5-15,3 6-5 16,10-9 0-16,-7-7 0 16,0-9 0-16,3-2 0 15,3-5 0-15,-9-8 0 16,3-9 0-16,13 4 0 0,-1-3 2 15,-6-11 4-15,0-2 1 16,3 7-6-16,-6-7-3 0,-3-3-1 16,-6 10 1-16,1-7 1 15,-1-14 1-15,-15 14-4 16,-3-1-1-16,-2-10 3 16,-7 3 1-16,1 5-3 15,8-24-1-15,-15 11 1 16,-14 13 2-1,-9 7-1-15,-7-4 2 16,-5-3-4-16,-6 11 0 16,-6-17-3-16,-3-7-1 15,2 2 1-15,4-7 2 16,0-4-1-16,-3 12-1 16,-3-4 1-16,3-7 1 15,-10 16-1-15,-2-11-1 0,-3-8 3 16,0 0 2-16,3-16-4 15,0 6-1-15,3-3 0 16,0-3 0-16,6 11 0 0,-3 10 2 16,0 6-1-16,-9 8 2 15,-3 7-2-15,-3 1 2 16,-3-6-2-16,0 0 2 0,-6-5-4 16,6-10 0-16,-3-3-1 15,3 2 0-15,-6 3 4 16,-6 8 1-16,0 5-1 15,-12 11-2-15,-8 3 3 16,-7 5 0-16,0 5-1 31,7 3 1-31,-4-1-2 0,-3-2-1 16,-5 11 3-16,5 5 0 16,-3 11 1-16,1 7 0 15,-1 6 0-15,3 2 0 0,4 9-2 16,-1-4 1-16,-3 6-4 15,3 8 0-15,-2 6-1 16,11 2-2-16,-3 5 3 16,4 3 0-16,-1 2-2 15,3 6 2-15,0 0 1 16,-3 2 0-16,10 3 0 16,-1 0 0-16,0 0-3 0,0-5 2 15,3 5-1-15,0-3-2 31,-2 4 0-31,2-1 0 0,0-3-2 16,0 0 1-16,-3 3-4 16,6 1-1-16,-3-1-2 15,1 0 0-15,2 0-4 16,3 0-3-16,0 2-3 16,-3-1 1-16,9-1-15 15,-3 0-4-15,0 0-21 0,-3-3-9 16,3 3-37-1,0 0-52-15,3 3 49 16</inkml:trace>
  <inkml:trace contextRef="#ctx0" brushRef="#br0" timeOffset="145121.5863">22874 5630 316 0,'0'-5'121'0,"-15"10"-66"0,4 6-75 0,5-6 15 0,-6 6 4 16,-3 2 8-16,-3 3 12 16,-6 2 8-16,0 4-14 15,-5 1-7-15,-7 7-2 0,0 4-1 16,-3 3 3-16,1 3-1 15,-1 2 0-15,3 0-1 16,4 1 0-16,5-4 0 0,3-4 0 16,6-6 6-16,6-3 6 15,6-5-6-15,9 1-1 16,6-4-5-16,12 1-3 16,9-3 0-16,11-3-1 0,4 0-18 15,0-2-8-15,-1 4-22 31,1 9-7-31,-3 3-48 16,2 7-65 0,-2 8 47-16</inkml:trace>
  <inkml:trace contextRef="#ctx0" brushRef="#br0" timeOffset="148132.5728">19118 15994 228 0,'-3'16'85'0,"6"-13"-46"0,-3 5-46 0,0-6 16 0,3 3-10 16,3 3 0-16,0-2-1 16,3 4 0-16,3-2 2 15,2 0 0-15,10 3 0 0,3 2 0 16,3 0 2-16,3-2 5 16,2 5 4-16,1-3 0 15,0 5 1 1,-1-2 0-16,1 0 0 0,3 0-4 15,6 0-3-15,5-6-2 16,4 1 0-16,-1-3-2 16,-5-3 2-16,0 3-2 15,2-2-1-15,7-1-2 16,5-3-1-16,4 1 2 16,-4 2 2-16,1-2 0 0,2-3-1 15,10 5-2-15,5-5 1 16,-3-5 1-16,-2 5 0 15,5-3-3-15,12-7 0 16,-5-3 4-16,-4-3 1 16,3 0-3-16,10-8-1 15,-1 0 1-15,-6 0 0 0,1 3 3 16,8-5 3-16,3-6-4 16,-6 0-3-16,24-13 1 15,0-2 0-15,0-12-2 16,-11 9 2-16,-7 3 1 15,6-6 0-15,-3-3 0 16,-6-7 0 0,-2-4 0-16,5-1 0 0,0 2 4 15,-6 2 2-15,-11-2 4 16,-1-14 1-16,3-2-1 16,1 6-1-16,-7-4-1 15,-12-4 2-15,1-6 1 16,-7-3 1-16,7 1-4 15,-1-6 0-15,-5-8 1 0,-4 3 5 16,-14 2-8-16,3-7-3 16,-10-9 0-16,-2 9 2 15,-3-6 2-15,-6-8 1 16,-7 6-4-16,1-1-3 16,-3-15 0-16,-3 10 1 15,-6 6-1 1,-3 5 2-16,-6 2 4 15,-3 4 4-15,-6 12-6 16,-3 0-3-16,-3 1-4 16,-3-1 1-16,0 6 3 15,4 7 1-15,-1 4-1 16,-6-1 1-16,-3-2 0 16,-6 2 1-16,0 8-2 0,-8 3 1 0,-7 0-2 15,6 2-1-15,1 6 5 16,-1-3 1-16,6 8-2 15,4 3-3-15,-1 5 2 16,-3 5 0-16,0 6-1 16,-5 2 1-16,-1 0-2 15,-9 6 2-15,10 2-2 0,-1 3-1 16,0 3 1-16,6-4 1 16,4 6 1-16,-1 3 1 15,-3 3-5-15,-3-1 1 16,-5 6 0-16,5-1 2 15,-6 1-1-15,1 0 2 32,2 0-4-32,0-1-2 0,7 1 2 15,2 2 2-15,6 1 0 16,-3-1-1-16,3 0 1 16,1 1-1-16,-1 2-9 15,0-3-2-15,0 3-10 16,0-5-4-16,1 0-15 15,-1-1-7-15,6 1-19 0,-3-3-9 16,6 3-127 0,15-6 93-16</inkml:trace>
  <inkml:trace contextRef="#ctx0" brushRef="#br0" timeOffset="148570.236">22609 10808 312 0,'-20'6'115'0,"11"-6"-62"0,-3 2-62 16,6-2 20-16,-3 0-12 15,0 0 0 1,-3 0 1-16,-3 0 2 0,0 3-1 16,0 2-1-16,3 3 1 0,1 3-4 15,-1 2 2-15,0 8 1 16,3 3 0-16,3 2-3 15,0 6 2-15,6 0-1 16,3 2 0-16,3 1 2 16,12-1 2-16,8-5-6 0,10 3 1 15,6-3-17-15,3 0-4 16,2-2-52-16,16-4-20 16,8-4 0-1</inkml:trace>
  <inkml:trace contextRef="#ctx0" brushRef="#br0" timeOffset="436258.475">15558 6503 68 0,'-15'-5'27'0,"15"5"-14"0,-9 5 7 16,9-5 16-16,-3 0 3 15,0 0 4-15,0 3-11 16,3 0-2-16,0-1-6 15,0-2-1-15,6 0-12 0,-3 0 0 0,9 0 2 16,-3 0-1-16,12 0 3 16,-3 0-4-16,11 0-1 15,-5 0-4-15,9-2 1 16,-6 2-4-16,3-3 0 16,-7 0-1-16,10 3 1 15,-6 0 0 1,15 0 1-16,-7 0-2 15,10 0-2-15,-6 0 1 16,5 0 1-16,-8 0-3 0,0 0 0 16,-4 0 3-16,1 3 1 15,-3 0-1-15,0-1-2 16,-4 1 1-16,7 0-1 16,-6-1 0-16,3 1 0 0,-3-3 0 15,5 0 2-15,-8 0-1 16,3 0 2-16,-3 0-2 15,0-3 2-15,-4 1-2 16,1 2 2-16,-3 0-4 16,0-3 0-16,-3 0 1 15,0 1 0 1,-3-1 0-16,0 3 2 16,-4 0-3-16,4-3 0 15,-3 3 1-15,0 0 0 16,0 0 0-16,0 0 0 15,0 0 0-15,0-2 2 16,0 2-1-16,0 0-1 16,0 0 1-16,0 0 1 0,-3 0-1 15,0 0 2-15,0 0-2 16,-4 0-1-16,1 0 1 0,0 0 1 16,0 0-10-16,0-3-4 15,0 3-12-15,0 0-5 16,0 0-4-16,0 3-2 15,0-1-8-15,3 1 0 0,0 0-34 16,0-1-27 0,-3 1 47-16</inkml:trace>
  <inkml:trace contextRef="#ctx0" brushRef="#br0" timeOffset="436727.2185">16787 6514 104 0,'-3'0'38'0,"3"0"-20"0,-3-3-1 0,3 3 14 16,0 0 1-16,0 0 1 15,0 0-7-15,0 0-2 16,0 3-13-16,0 0 2 0,0 5 3 16,0 0-2-16,-3 5 0 0,3-3-2 15,-3 9 0-15,0-3-2 16,0 13 1-16,0-5-6 15,0 10-1-15,0-5-2 16,-2 8-2-16,2-5 3 0,-3 13 0 16,3-8-4-16,0 8 1 31,0-5 13-31,0 7 6 16,0-7-9-16,0 8-6 0,0-11-2 15,0 8-2-15,3-6-3 16,0 4 2-16,0-9 1 15,0 3 2-15,0-5-1 16,0 0-1-16,0-6 1 16,0 3 1-16,0-5-1 0,0 2-1 15,0-4 1-15,-3 1-1 16,3-1-3-16,-3-1 2 16,3-5-15-16,-3-1-6 15,3-1-14-15,0-4-4 16,0-2-21-16,0-2-7 15,0-1-20-15</inkml:trace>
  <inkml:trace contextRef="#ctx0" brushRef="#br0" timeOffset="437259.0173">16692 7699 160 0,'0'6'63'0,"0"-6"-34"0,6-3-12 0,-3 3 20 0,0 0-6 16,0 0-1-16,3 0-5 15,0 0-2-15,3 0-12 16,0 0 0-16,9 3 0 0,-4 2 0 16,13-2 3-16,-6-1-7 0,9 1-2 15,-3 0-3-15,2-1-2 16,-2 1 1-16,3-1 1 15,-6 1-1-15,5 2 2 16,-2-2-2-16,9 0 2 16,-6-1-2-16,5 1-1 15,-2 0 1 1,3-1-1-16,-6 1 0 16,2-3 0-16,-2 0 0 15,-3-3 2-15,-3 3-1 16,0-2-1-16,-4-1 1 15,1 0 1-15,-3 1-1 0,6-1-1 16,-6 0 1-16,3 1-1 16,-3 2 0-16,-1-3 2 15,1 0-3-15,3 3 0 16,-3 0 1-16,3 0 2 0,-3 0-3 16,5-2 0-16,-5-1 3 15,0 3 1-15,-3 0-1 16,0 0-2-16,-3 0-30 15,0 0-13-15,0 0-29 0,0 0-10 16,-4 0-18 0</inkml:trace>
  <inkml:trace contextRef="#ctx0" brushRef="#br0" timeOffset="437712.8249">17844 7721 184 0,'0'-3'68'0,"0"3"-36"0,0 5-24 16,0-5 18-16,3 0-6 0,-3 0 0 15,3 3-5-15,0-1 1 16,0 6-9-16,-3 0 5 0,0 6 1 16,0-1 2-16,0 5 4 15,0-2-7-15,0 8 1 0,0-5-4 16,0 7 2-16,0-2-2 15,3 13 2-15,-3-5-8 16,0 5-2-16,0-6-1 16,3 4 2-16,0-3-3 15,0 5 0 1,0-6 1-16,0 4 2 16,0-4-1-16,-3 4-1 15,0-3-2-15,0 7 1 16,0-7 3-16,0 5 1 15,0-5-4-15,0 0 1 16,0-6 0-16,0 3 2 16,0-2-1-16,-3 2-1 0,3-5 1 15,0 2-1-15,0-5 0 16,0 6 0-16,0-4-16 0,0 7-4 16,0-4-34-16,3 6-13 15,0-6-53 1</inkml:trace>
  <inkml:trace contextRef="#ctx0" brushRef="#br0" timeOffset="438944.7324">17898 7766 96 0,'-6'-11'38'0,"6"11"-20"0,-3-13 12 0,3 10 21 0,0-2-10 0,0-1-3 31,0 4-9-31,0-1-1 15,0 6-16-15,0-1 6 0,0 20 3 0,0-4-5 16,0 32-1-16,0-7-7 16,0 31-3-16,0-11-5 15,0 25 0-15,0-14 6 16,0 16 6-16,0-14-6 16,0 9-3-16,0-16-2 0,3-6 1 15,0-10-30-15,0-13-13 16,-1-6-6-16,1-26-2 15,0-2 1-15,0-38 0 16,-3 5 7 0,0-31 5-16,0 8 20 15,3-27 9 1,0 14 6-16,-3-14 40 16,0 13 21-16,0 6 1 15,0 8 1-15,0 10-20 16,0 6-8-16,-3 18-19 0,0 3-1 0,0 29 2 15,0-3-4-15,0 32-2 16,1-8-3-16,-4 32-2 16,0-11-1-16,-3 21 0 15,3-13-2-15,0 11 1 0,3-11-2 16,0-2-1-16,0-9-10 16,3-12-6-16,0-6-17 15,3-24-4-15,0-2 0 16,0-30 2-16,0 3 11 15,0-42 5-15,0 10 11 0,0-28 4 16,0 12 4-16,0-21 0 16,0 11 0-16,-3 6 2 15,0 9 23-15,0 9 11 16,0 8-3-16,0 15 0 16,0 6-9-16,-3 32-5 31,0-1-7-31,0 35 0 0,0-5-5 15,0 37-2-15,0-11-2 16,0 24-3-16,0-16 1 16,3 11-1-16,0-14-3 0,3-2 2 15,0-11-26-15,0-10-9 16,0-9-15-16,3-20-6 16,-3-3-13-1,0-22-42-15,0 1 24 0</inkml:trace>
  <inkml:trace contextRef="#ctx0" brushRef="#br0" timeOffset="439694.3754">17746 8861 128 0,'-24'5'49'0,"24"-5"-26"0,-12 13 8 0,12-13 26 15,-3 6-15-15,0-1-6 16,6 3-15-16,-3 0-6 15,15 0-8-15,-3 0-3 0,15-3 2 16,-7 0-1-16,31-5 0 16,-9 0-6-16,23-5 1 0,-8 0 2 15,26-3 1-15,-14 0-1 0,14 0-2 16,-12 0-21-16,4 0-11 16,-13 0 5-16,-5 3 5 15,-4 2-9-15,-14 3-2 16,-6 0-14 15,-15 5-10-31,0-2 25 0,-18 2 23 16,0 1 13-16,-27 2 20 15,3-3 8-15,-24-2 13 16,10-1 10-16,-28 1-4 16,13-3-1-16,-13 3-27 15,10-3 8-15,2 0 4 0,6 0-8 16,7 0-1-16,5 0-13 0,6 0-3 15,6 0-8-15,15 0-4 16,3 0 1-16,30-6 0 16,-3 1 1-16,21 2 2 15,-7 1-1-15,31-4-1 16,-9 1 1-16,11 0-1 0,-8-1 0 16,8 1 0-16,-8 3 2 15,-1-4 1-15,-8 4 1 0,-10 2 0 16,-5 0-13-16,-21 2-7 15,-3 1-2-15,-15 2-2 16,0 0 2-16,-24 1 3 16,3-1 7-16,-29-5 4 31,8 0 12-31,-12-3 4 0,7 1 10 16,-4 2 4-16,10 0-1 15,5 2 0-15,6 1-14 16,15 2-4-16,3-2-7 15,18 2-3-15,0-2-1 16,21-3 3-16,-6 0-2 16,33-5 1-16,-10-1-7 0,13 1-2 15,-6 0-21-15,14-3-9 16,-8 0-20-16,2 3-10 16,-8 2-45-1</inkml:trace>
  <inkml:trace contextRef="#ctx0" brushRef="#br0" timeOffset="439964.3065">18951 8805 244 0,'-21'11'93'0,"21"-11"-50"0,-12 21-30 0,12-18 24 16,-5 13-6-16,2-1-1 15,-9 17-8-15,3-5-3 16,-3 26-11-16,3-11-3 0,-3 29 1 0,3-10-3 15,3 21-2-15,0-10 0 16,0 10 1-16,3-13-3 16,0 2 0-16,3-13-15 15,0-2-4-15,0-11-23 16,6-19-8-16,0-2-8 16,3-29-4-1,-3 2-3 1,0-31-34-16,0 5 22 15</inkml:trace>
  <inkml:trace contextRef="#ctx0" brushRef="#br0" timeOffset="440401.2532">18889 9006 116 0,'0'-71'44'0,"0"71"-24"0,-3-42-8 15,3 34 16-15,0 0 15 16,0 2 10-16,-3 9-15 0,3 0-5 16,-3 21-19-16,0-3 0 0,3 37 2 15,0-13-4-15,-3 37 1 16,0-11-6-16,0 30 1 15,0-16 1-15,0 13 2 16,0-16-5-16,0 13-2 16,3-18-2-16,-3-3-2 0,0-11-6 15,3-10-1-15,0-8-15 16,-3-21-5-16,0-6-2 16,0-31 3-16,0 3-2 15,-3-41 1-15,0 9 1 16,0-37 2-16,0 10 13 15,6-24 6 1,0 11 10-16,3-5 5 16,-3 13 19-16,3 10 8 15,-3 9 6-15,0 23 3 16,0 3-12-16,0 31-3 16,0 1-12-16,-3 39-1 15,0-7-7-15,0 36-1 0,0-10-2 16,3 24 0-16,0-14-2 15,3 22-1-15,0-19-6 0,6 8-1 16,0-13-28-16,3-3-12 16,0-11-21-16,3-10-6 15,0-8-53 1</inkml:trace>
  <inkml:trace contextRef="#ctx0" brushRef="#br0" timeOffset="441000.345">18785 10112 344 0,'-30'19'129'0,"30"-19"-70"0,0 5-73 0,0-5 17 0,9 3-4 16,0-1 5-16,29 1 2 15,-5 0 4-15,18-3-5 16,-10 0 4-16,34-6 1 0,-13 4-5 0,16-3-3 16,-13-1-1-16,15 1-1 15,-11 0 2-15,2 2 1 16,-8 0-12-16,-7 3-7 31,16 0 0-31,-39 3 1 0,-7 0-13 16,-17 2-5-16,0-2-6 15,-24-1-4-15,-20 1 8 16,5-6 6-16,3 3 15 16,-32-5 5-16,11 0 22 15,-9-1 11-15,10 4 8 16,-7 2 3-16,10 0 0 0,-4 2 1 15,6 1-2-15,4 0-1 16,5-1-12-16,9-2-5 16,3 0-3-16,18 0 1 15,0 0-1-15,18 0 2 16,-3 0-4-16,33-2 1 16,-7-1-9-16,16-2-2 0,-6 2-1 15,17-5 2-15,-8 3-1 0,11-3 2 16,-11 0-37-16,2 0-17 15,-11 3-84 1,-1-14-73-16,-8 3 73 16</inkml:trace>
  <inkml:trace contextRef="#ctx0" brushRef="#br0" timeOffset="441601.2503">19910 10009 164 0,'-9'0'63'0,"9"0"-34"0,-9 3-14 0,9-3 20 16,-3 8 1-16,0-3 0 15,0 16-11-15,0-2-2 16,0 23-14-16,0-5 1 0,3 32 3 16,0-8-5-16,3 29-2 15,0-14-6-15,3 30-2 16,-3-16 1-16,3 8 2 0,-3-13 2 16,0-3 1-16,0-16-31 15,0-13-14-15,0-8-12 0,0-27-6 16,-3-2-7-1,0-37-34-15,0 3 25 16</inkml:trace>
  <inkml:trace contextRef="#ctx0" brushRef="#br0" timeOffset="441848.4011">19942 10261 148 0,'3'-61'55'0,"-3"61"-30"0,0-21-7 16,0 15 20-16,0 4 5 15,0-1 6-15,-3 11-11 16,0-3-3-16,0 22-20 15,0-6-2-15,-2 29-2 16,2-10-2-16,-6 29 0 16,3-11-5-16,-3 29-1 15,3-13-1-15,-3 16 1 16,3-13-4-16,0 13 0 16,3-11-1-16,-3 1 0 15,3-14-20-15,0-5-8 16,0-11-29-16,3-10-13 0,0-6-36 15</inkml:trace>
  <inkml:trace contextRef="#ctx0" brushRef="#br0" timeOffset="442133.1559">19782 11322 168 0,'-12'10'66'0,"12"-10"-36"0,6 3-15 16,-3-3 20-16,6 0-2 15,-3 0 3-15,11 2-7 16,-2 1-3-16,15 2-14 16,-6 1-5-16,29-1-1 0,-8 0-1 31,18 1 2-31,-13-4-4 0,25-2-2 16,-10 0 0-16,10-5 1 15,-13 0-3-15,1-1 0 16,-10 1-19-16,-2 0-7 15,-10 2-13-15,-8 0-5 16,-3 1-15-16,-9 4-5 16,-6 1-14-16</inkml:trace>
  <inkml:trace contextRef="#ctx0" brushRef="#br0" timeOffset="442421.9739">20035 11306 244 0,'-90'8'93'0,"90"-8"-50"0,-26 8-26 0,23-8 27 31,-6 2-12-31,3 1-3 16,0-1-11-16,0 1-3 0,9 0-9 15,0-1 7-15,9 1 4 0,-3 0-3 16,26-1 2-16,-5-2-7 16,24 0-3-16,-10 0-3 15,37-2-3-15,-13-1 3 16,16-2 0-16,-13 2-1 0,15-2-2 0,-11 0-4 15,2 2-2-15,-6 0-15 16,-8 3-6-16,-9 0-22 16,-7 3-6-16,-5 0-6 15,-6 2-3-15,-7-3-46 16</inkml:trace>
  <inkml:trace contextRef="#ctx0" brushRef="#br0" timeOffset="442705.7944">21091 11351 200 0,'-9'10'77'0,"9"-10"-42"0,-3 24-19 0,3-21 22 0,0 13-7 16,0-3-1-16,-3 11-8 15,1-3-3-15,-1 16-11 16,-3 37-3-16,-3 5-1 0,0 3-2 0,3 6 1 15,0 4-2 1,0 3-1-16,3-7 1 0,3-12-1 31,0-7-3-31,3-11 0 16,0-13-25-16,-3-13-11 0,0-16-24 16,-3-13-11-16,-3-14-15 15,0-18-14 1,0-19 49-16</inkml:trace>
  <inkml:trace contextRef="#ctx0" brushRef="#br0" timeOffset="443169.5302">20987 11433 180 0,'3'-24'68'0,"-3"24"-36"0,-6 10-11 0,6-10 25 16,-3 11-13-16,0 0-1 15,0 12-10-15,0-1-4 16,0 20-10-16,-6 32-1 0,3 8 3 0,3 0-8 15,0-3-1-15,1 6-1 16,-1-3 0-16,3-8 0 16,3-5 0-16,-1-16-3 15,1-11 2-15,0-10-23 16,3-14-10-16,-3-12 0 0,-3-17 3 31,0-13 6-31,0-15 3 16,0-9 6-16,-3 11 2 0,3 3 4 15,0-22 1-15,0 8 6 16,3-10 1 0,0 8 2-16,0 5 2 0,0 5 10 15,0 11 7-15,0 5 1 16,0 16 3-16,0 1-7 0,-3 20 1 16,0 21-4-16,0 11 2 15,0 3-6-15,-3 7-3 16,0 9-6-16,0 2 0 15,-3 0 0-15,0-8 0 16,0-7 0-16,0-9 0 16,1-2-27-1,-4-9-9-15,0-7-26 16,-3-5-53 0,-3-9 22-16</inkml:trace>
  <inkml:trace contextRef="#ctx0" brushRef="#br0" timeOffset="449620.9715">2018 12711 156 0,'-15'8'57'0,"15"-3"-30"0,3 5-32 16,-3-4 10-16,3 2 3 15,0 0 5-15,6 7 2 16,-1-1 1-16,-2 2-8 0,6 2-3 0,0 3-1 0,0 0 2 16,0 1 1-16,0 1-1 15,0-1-1-15,0-1-3 16,3-5 1-16,-6-1 0 16,2-1 1-16,4-1-5 15,3-5-1-15,0 0-2 31,9 0 3-31,-3 0 0 0,5-3 3 16,4-2-3-16,0-1 0 16,0 1 1-16,-1 0 2 15,1-1-3-15,-3 1 0 0,0 5 1 16,8 0 0-16,-2-3 0 16,6 0 0-16,2 1 0 15,4-1 2-15,0 3-3 0,-4-3 0 16,1 0 1-16,0 1 0 15,8-1-3-15,4 0 2 16,2 1 1-16,4 2 2 16,-7-1-1-16,1-1-1 15,2-1 1-15,10 0-1 32,2-2 0-32,1 0 2 0,-10-1-1 15,4 1 2-15,-4 0-4 16,7-3 0-16,2 0 1 15,-2 0 0-15,-7 2 0 16,-2 1 0-16,-1-1 0 16,10-2 0-16,-1 0 0 0,-2-2 2 15,-4 2-3-15,-5 0 0 16,-4 0 1-16,4 0 2 0,5 0-3 16,4-3 0-16,-1 3 1 15,-5 0 0 1,-7 0 0-16,1 0 2 0,8 0-1 15,4 0 2-15,-1-2-4 16,1-1-2 0,-7 0 2-16,1 1 0 15,8-4 1-15,7 1 0 16,-4 0 0-16,-2 2 0 16,-1-2-3-16,4 0 2 15,8-1 1-15,0 1 2 16,-2 0-3-16,-4-1 0 15,10-2 1-15,2 0 2 0,0 3-3 16,-5-5 0-16,-1 2 3 16,9-3 1-16,6 0-4 15,-2-2 1-15,-7 0 2 16,12-3 1-16,0 0-4 16,19-5 1-16,-16 0 0 0,6 0 0 15,-3 2 0-15,0 3 0 16,-14 1 0-16,-4 4 0 15,9 6 0-15,6-1 0 0,-11 12-3 16,-10 2 2 0,-3 2 1-16,10 6 2 0,-4 5 1 15,-3 6 1-15,-11 4-5 32,-4 6 1-32,-5 3 0 0,8 5 2 15,1-5-1-15,-4 2-1 16,-2 3 1-16,-10 0-1 15,4-5 0-15,-6-3 2 16,5-3-3-16,4-5 0 16,-1-13-1-16,-5-8 0 15,-1-11 0-15,-2-7 0 0,0-11 2 16,5-14 2-16,7-2-1 16,2-2 2-16,1-4-2 15,-7 4-1-15,1-4-2 16,8 4-1-16,7 2 2 15,-1 5 0-15,0 8 3 16,-8 0 1 0,5 8-1-16,10 0-2 15,2 6-2-15,-6 2 1 16,-2 8 1-16,8-3 0 0,6 6-3 16,-2 2 2-1,-4 3 1-15,-3 3 0 0,16 5 0 16,5-3 2-16,-9-3-3 15,0 1 0-15,16 2-1 0,5-8 0 16,-12 6 2-16,12-6 0 16,9 1 0-16,-6-9 0 15,6 6 0-15,15-9 0 16,-12 1 0-16,6 2 0 16,12-2 0-16,-9-3 0 15,12 3-3-15,3-3 2 0,-9 3 3 16,8-1 3-16,-2 1-7 15,-9 0 0-15,18 2 0 16,-12-7 3-16,9 2 0 16,2-3-1-16,-8 0 1 15,15-2-1-15,-9 3 0 16,-3-4 0 0,11 6 0-16,-14-2 0 0,6 2 0 15,9 0 0-15,-18 3 0 16,11-3 2-16,-5 8-3 15,-15-8 0-15,12 5 1 16,-6 3 2-16,-9 3-1 16,6-6 2-16,-3 3-2 15,-15 0-1-15,6 0 1 0,0 0-1 16,-12 3 0-16,-9-3 2 16,6-3-3-16,3 3-2 15,-14 3 2-15,-13-3 0 16,-6 0 1-16,7-5 2 15,-7 7-1-15,-6-2-1 0,-5 3 1 32,-13 0 1-32,-2-1-3 15,-6 1-2-15,2-3 4 0,-2 0 1 16,-4 2 0-16,-20-2-2 16,-3 0 1-16,3 0-1 15,21 6 0-15,-13-1 0 16,-2 0 0-16,-3-2 0 15,-6 0 0-15,-9-3 2 0,-3 0-1 16,-1 0-1-16,1 0-2 16,0 0 1-16,6 2 3 15,-3 1 1-15,0 0-1 16,-3-1-2-16,0 1 1 16,0-3 1-16,0 0-1 15,0 2-1 1,0 1 1-16,0-3 1 15,-1 0-1-15,4 0-1 16,3 0-2-16,0 0 1 16,0 3-1-16,0-3 0 15,3 0 2-15,0 0 2 16,2 2-3-16,-2-2 0 16,3 3 1-16,0-3 2 0,0 3-1 15,0-3-1-15,-1 2 1 0,-2-2-1 16,0 0 0-16,3 0 0 15,0 3 0-15,0-3 0 16,0 3-3-16,11-3 2 16,1 2 1-16,3-2 2 15,-1 0-1-15,1 0-1 0,0 0 1 16,0 0-1-16,-7-2 0 16,1-1 0-16,3 0 0 15,-15 1 0-15,-3 2 0 16,14-3 0-16,-2 0 0 15,9 1 0-15,-6-1-3 32,5 0 2-32,-2 1 3 0,3-1 1 15,-6 1-4-15,5-1-1 16,-2 0 1-16,12-2 0 16,-7 0 1-16,10-1 0 15,-9 4 0-15,5-1 2 16,-5 0-3-16,3-2-2 15,-7 0 4-15,10 0 3 0,-6 2-3 16,8 0-3-16,-8 1 1 0,6-4 0 16,-7 1 1-16,4 0 0 15,-6-1 0-15,3 1 2 16,-7 3-3-16,4-4 0 16,-3 1 1-16,5-3 2 31,-5 3-1-31,3-9-1 0,-3 4-15 15,2-6-5-15,-5 0-65 16,0-8-40 0,-6 3 56-16</inkml:trace>
  <inkml:trace contextRef="#ctx0" brushRef="#br0" timeOffset="451394.1876">9432 13486 56 0,'0'13'22'0,"0"-13"-12"0,0 11 21 0,0-11 19 16,3 2-18-16,-3 1-5 15,0 0-3-15,0-1 1 0,0 4-13 16,0-1 6-16,-3 3 5 0,0 0 1 16,0 0 1-16,-6 0 3 15,-3-1 3-15,-3 1 2 16,-5 3 3-16,-10 0-5 16,-9-1 1-16,-5 1-7 15,-4-1-3 1,-3 6-8-16,-11-3-4 15,-16 6-1-15,-5-3 1 16,-3 2 1-16,-12-2 3 16,-16 0-1-16,1-3 0 0,-15 3-3 15,-9-3-1-15,-5 1-5 16,-16 2-3-16,0-1 4 16,-21 4 1-16,4-1-2 0,-19 4-3 15,4-1 2-15,-16 3 0 16,4-1 1-16,-12-1 2 15,2-1-3-15,-5-5 0 16,-9 7 1-16,6-1 2 16,-10-1-1-16,13 3 0 15,-15 2-1 1,15 3 0-16,-13 0-2 16,10 3-2-16,-42 10 1 15,18 3 1-15,15 0-1 16,12 3 2-16,5 10-4 15,13 6 0-15,0-1-1 16,23 3 0-16,-6 3 4 0,22 3 1 16,14 10-1-16,-3-6 1 15,18 4-2-15,27 4-1 16,0 4 1-16,11 2 1 16,10 2-3-16,12-2-2 0,14 5-1 15,15 1 3-15,16-9-2 16,17 3-1-16,20-3 0 15,19-2 3-15,9 2-2 0,3-10-1 16,11-3 0-16,19-8 3 16,14-2-2-16,0-9 1 15,1 1 2-15,20-3 0 16,3-3-3-16,-12-10 2 16,12-3 1-16,9-8 0 31,-12-3 0-31,-2-2 0 0,5-8 0 15,9 0 0-15,-18 0 0 16,-6-6 0-16,6 1 0 16,1-3 0-16,-13-3 0 15,-12 0 2-15,-11-2-1 16,-1 5-1-16,1 0 1 16,-4-3 1-16,-2-2-1 0,-13-1 2 15,1 1-2-15,-12-3 2 16,-6 0 0-16,-7 0 1 15,-5 0-2-15,-3 0 1 0,-3 0 0 16,-3 0 1-16,-3 0-2 16,0 0 1-16,-6 0-2 31,0 0 2-31,0 0-2 0,0 0-1 16,0 0 1-16,0 0-1 15,0 0 0-15,0 0 0 16,0 0-3-16,0 0 0 15,0 0-16-15,0 0-7 16,0 0-16-16,0 0-6 16,0 0-29-16,0 0-14 0,-6 5-72 15</inkml:trace>
  <inkml:trace contextRef="#ctx0" brushRef="#br0" timeOffset="451794.3045">3396 17097 292 0,'-12'8'110'0,"12"-8"-60"0,6 0-61 0,0 0 16 15,3 0-4-15,6-8 3 16,11 6 10-16,10-9 3 16,6-5-8-16,-1-2-1 0,4-1-1 15,-6 3 1-15,-4 0 2 16,-2-2 8-16,-3 2 3 16,-3 0 3-16,-6-5 2 0,-7 3 1 15,-5-9 1-15,-9-10-7 16,-6-3-2-16,-5-7-9 15,-16-6-2-15,-12 8-4 16,-15 0-3-16,1 3-27 16,2-3-10-16,10 13-70 15,8-8-29 1,6 3-18 0</inkml:trace>
</inkml:ink>
</file>

<file path=ppt/ink/ink6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10-03T13:00:37.515"/>
    </inkml:context>
    <inkml:brush xml:id="br0">
      <inkml:brushProperty name="width" value="0.05292" units="cm"/>
      <inkml:brushProperty name="height" value="0.05292" units="cm"/>
      <inkml:brushProperty name="color" value="#FF0000"/>
    </inkml:brush>
  </inkml:definitions>
  <inkml:trace contextRef="#ctx0" brushRef="#br0">1574 6511 176 0,'-12'14'68'0,"12"-14"-36"0,-6-6-4 0,6 4 25 16,0 2-18-16,0 0-7 0,3 0 5 15,0 0 3-15,3 8-19 16,0 0 8-16,3 7 3 0,-3 1-4 16,6 21 0-16,-3-5-9 15,-3 24-2-15,0-9-7 16,3 17-4-16,0-11-1 16,2 5-1-1,-2-8 0-15,3 0 0 0,-3-7-25 16,0-19-10-16,3-6-29 15,-6-13-9-15,0 1-4 16,-6-27 0-16,3-1 34 16,-6-25 15-16,0 7 18 15,-6-13 9-15,-3 8 51 16,3 0 25-16,3 6-8 0,3-1-3 16,0 8-20-16,3 0-7 15,0 6-8-15,9 2-4 16,-3 3-9-16,6 5-3 15,0 3-5-15,0 7-3 16,0 1-2-16,6 0-3 16,-3 2 1-16,-1 6-1 0,-2 0 4 15,-3 4 2-15,0 1-2 16,-9 8-1-16,0-2-1 16,-9 1-2-16,3-1 1 15,-3 2 1-15,3-3-1 16,-3 0 2-16,4-2-2 31,-1-1 2-31,0-2-4 0,3-3 0 0,0 1-1 16,6 4 0-16,0-2 0 15,12 0 0-15,-4 0 2 16,25 0 2-16,-12-3-3 16,15 3 0-16,-4 0 3 15,-5 8 3-15,-3-3 18 16,-6 11 7-1,-3-5 0-15,-9 10 0 0,-4-5-15 16,-16 10-4-16,2-2-7 16,-12-3-1-16,3-5 1 15,-6 2 0-15,6 0-7 16,-8-4-2-16,5-4-18 16,0-7-8-16,3-1-10 15,0-7-2-15,-3-3-41 16,0-5-18-16,4-1-61 15</inkml:trace>
  <inkml:trace contextRef="#ctx0" brushRef="#br0" timeOffset="1765.2962">2309 6755 272 0,'-47'8'101'0,"47"-8"-54"0,-21 10-26 16,18-10 28-16,0 8-15 15,0-2-2-15,0-6-13 16,-3 0-1-16,12-3-11 16,-3 0 7-16,15 1 3 0,0-1-7 0,23-8-3 15,-8 3-2-15,21-13 1 16,-7 3-3-16,31-17-2 15,-7 6 0-15,30-18 1 16,-14 7-3-16,20-16 0 16,-18 9 1-16,24-6 0 15,-15 11 0-15,1-3 0 0,-16 5 2 16,0 3 1-16,-14 5-6 16,-1 6 0-16,-8 2-10 15,-10 5-4-15,-5 3-24 0,-6 3-11 16,-7 3-31-16,-5-1-12 15,-6 3-29 17</inkml:trace>
  <inkml:trace contextRef="#ctx0" brushRef="#br0" timeOffset="2095.754">3860 5998 308 0,'-24'13'115'0,"24"-13"-62"0,-12 6-44 0,12-6 25 15,0 0-19-15,0 0-3 16,9-6-10-16,-3 1-4 16,12-3 1-16,-3 0 0 0,9 0 3 0,-3 3-1 15,5-3 2-15,-2 3-4 16,0-1 0-16,-3 1-4 15,-3 5 1-15,-3 0 4 16,-9 16 2-16,-1-3 2 16,-16 16 0-16,2-5-2 0,-18 16 1 15,3-6-4-15,-6 6-2 32,6-6-42-32,-5 6-20 0,2-6-73 15</inkml:trace>
  <inkml:trace contextRef="#ctx0" brushRef="#br0" timeOffset="2727.1409">2461 5834 228 0,'-18'-18'85'0,"18"18"-46"0,-24-22-37 0,21 17 19 0,-6-3-11 16,4 3-1-16,-10-6 6 16,3 3 2-16,-3 3-8 15,3 0 6-15,3 5 2 0,-6 0-7 16,3 2-1-16,3 1-5 16,3 21-1-16,0-6-1 15,3 35-2-15,0-10 1 0,6 25 1 16,0-9-1-16,9 28-1 15,-3-13-2-15,3 8 1 16,0-11 1-16,-3-7 2 16,0-8-17-16,-3-11-4 15,0-6-20-15,-9-12-5 32,0-6 7-32,-15-19 7 0,-3 1 20 15,-6-19 8-15,4 3 16 16,-4-11 8-16,3 6 6 15,0 2 3-15,6 3-19 16,6-9-8-16,3 4-4 16,9-6-1-16,0 6-2 0,6-4 2 15,0 4 3-15,9-1 1 0,-3 3-1 16,15-5 1-16,-6 5-44 16,9 1-19-16,-4 1-43 15</inkml:trace>
  <inkml:trace contextRef="#ctx0" brushRef="#br0" timeOffset="2911.638">2521 6194 204 0,'3'45'77'0,"-3"-45"-42"0,-9 48-28 0,9-43 20 16,0 11-12-16,0-3-1 15,0 13-6-15,0-2-3 16,3 0-2-16,0-3-5 0,0-2 1 15,3-1-32-15,-4-18-15 0,-2 0-47 16,-2-21-21 0,-4 5 56-16</inkml:trace>
  <inkml:trace contextRef="#ctx0" brushRef="#br0" timeOffset="3065.3355">2446 6062 148 0,'-12'-35'55'0,"12"35"-30"0,-3-10 4 0,3 7 23 15,0 0-22 1,0 3-8-1,0 3-14-15,0-3-6 0,3 3-1 16,0-1-1-16,6 9 2 0,-9-1-14 16,6-4-5-16,0-4-62 15,0 6-47 1,0-2 45-16</inkml:trace>
  <inkml:trace contextRef="#ctx0" brushRef="#br0" timeOffset="3265.6157">2535 5956 208 0,'3'10'79'0,"-3"-10"-42"0,9 77-30 0,-6-66 20 15,-3 5-10-15,0-3 1 0,3 8-5 16,-3-3 0-16,0 9-7 16,3-3-4-16,0 2-1 0,0-5-4 15,0 3 2-15,0-5-37 16,0-1-16-16,0-2-46 15,0-11-26-15,0-2 63 32</inkml:trace>
  <inkml:trace contextRef="#ctx0" brushRef="#br0" timeOffset="3549.9412">2571 5636 200 0,'-6'-27'77'0,"6"27"-42"0,-3 5-17 0,3-5 23 16,0 8-17-16,0 0-3 0,3 14 7 16,0-4 6-16,3 16-18 15,0-4-2-15,6 20 0 16,-3-5-8-16,3 16-1 0,0-11-3 16,6 11 1-16,-3-8-2 31,2 5-1-31,-2-8 1 0,0-5 1 15,-3-5-30-15,0-6-13 16,0-5-28-16,-3-13-9 16,3-3-32-1</inkml:trace>
  <inkml:trace contextRef="#ctx0" brushRef="#br0" timeOffset="4055.1644">2949 5667 176 0,'-6'-8'68'0,"6"8"-36"0,-3-5-9 0,3 3 26 31,0 4-21-31,0-2-5 0,-3 3-3 0,0-1 1 0,0 9-11 32,0-3-3-32,-3 5-3 0,0-2-2 0,1 7-2 15,-1-2 1-15,0 8-1 16,3-5-3-16,0 2 2 16,3 0-1-16,3-5 0 15,0 0 2-15,6-6 0 16,-1 1-3-16,4-3 0 15,-3-3 2-15,9 0 2 0,-3-2 0 16,3 0 2-16,-3-1-2 16,-3 6 2-16,0-3 15 15,-3 6 9-15,-4 0-6 16,-5 15 1-16,0-5-9 16,-2 8 0-16,-1-5-8 15,-3 3-3 1,0-6-1-16,-3-3 1 0,3-2-8 15,0 0-3-15,0-3-31 16,0-5-13-16,3-2-46 16,0-12-17-16,0 1 15 15</inkml:trace>
  <inkml:trace contextRef="#ctx0" brushRef="#br0" timeOffset="4885.8957">3247 5522 52 0,'-9'-11'19'0,"9"11"-10"0,0-8 16 16,0 6 17-16,3-1-5 16,-3 0 1-16,3 1 7 0,0-1 4 0,-3 3-15 15,0 0-8-15,0 0-15 16,0 0-5-16,3 0-2 0,0 0-5 16,0 0 1-16,0 0 0 15,3 0 2-15,0 0 1 16,3 0 1-16,-3 0 0 15,5 3 2-15,-2-1 12 0,0 12 6 16,-3-4-8-16,0 11-4 16,0-2-5-16,-3 13-2 15,0-6-3-15,-3 11-2 16,0-5 3-16,0 13 0 16,0-5-1-16,-3 7-2 31,0-10 3-31,-3 8 0 0,0-5-1 15,0-6-2-15,0-5-2 16,3-2 1-16,0-6-1 16,3-5-2-16,0-3 3 15,3-10 0-15,0-1 1 16,3-7 0-16,0 2-3 16,3-10 2-16,-3 3 1 0,3-9 0 15,-3 3 0-15,3-8 2 0,-3 3-6 16,0-5 1-16,0 2 1 15,-6 0 1-15,0 3 1 16,-3-3 0-16,0 6 0 16,-9-6 0-16,3 0 0 31,-12 3 2-31,3 2-3 0,-5 14 0 16,2 0 1-16,-3-3 0 15,3 0 4-15,6 11 2 16,3-3 0-16,12 5-1 15,0 0-1-15,15 11 0 16,-3-3 2-16,9 8 1 16,-3-5-3-16,12 8-1 0,-7-8 1 15,13 3 0-15,-6-4-2 16,9-1 1-16,-7-4-2 16,4 6-1-16,-6-3 1 15,-3-7 1-15,-4-1-14 16,-5-2-7-16,3-1-28 15,-9-4-12-15,-3-1-73 0</inkml:trace>
  <inkml:trace contextRef="#ctx0" brushRef="#br0" timeOffset="5216.961">3667 5398 296 0,'-3'2'110'0,"3"-2"-60"0,3 8-45 15,0-8 22-15,2 11-9 16,1-3 2-16,6 10-2 15,-3-2-2-15,0 24-8 16,0-9-5-16,0 17 0 0,0-8-4 16,3 5 0-16,-3-6-15 15,3 4-4 1,-3-6-28-16,0-3-11 16,0-7-51-1,-1-14-44-15,-2-3 57 0</inkml:trace>
  <inkml:trace contextRef="#ctx0" brushRef="#br0" timeOffset="5486.017">3768 5482 272 0,'-6'-50'101'0,"6"50"-54"0,0-29-22 0,0 24 33 15,0-9-16-15,0 1-3 16,3-3-21-16,0 3-6 16,3 0-8-16,-3 2-3 0,9 3 0 15,-3 0-1-15,5 8 2 16,-2 0 1-16,6 6 3 15,0-1-1-15,-3 5 2 0,-3 1 0 16,-6 8 1-16,0-4-4 16,-9 7-1-16,3-4-1 15,-9 3 1-15,3-5-9 16,-6 8-3-16,0-6-22 16,-3 6-7-16,3-3-38 31,-6 1-14-31,1-7-50 15</inkml:trace>
  <inkml:trace contextRef="#ctx0" brushRef="#br0" timeOffset="10875.1382">1372 8131 140 0,'-6'0'52'0,"6"0"-28"0,6 0-11 16,-3 0 17-16,6 0-20 15,-6 0-6 1,5-8-2-16,-2 0 2 0,0-3-1 15,3 3 0-15,0-10 3 0,-3 2-1 16,0 0 0-16,0 3-3 16,-3-3 1-16,0 3-2 15,-6-1-1-15,3 4 3 16,-6-1 0-16,3 3 1 16,-6 3 0-16,3 2-5 0,-3 6 1 15,0 0 0-15,3 15 2 16,0-2 1-16,1 18 1 15,-4-4 6-15,6 7 6 16,0-6-2-16,3 1 0 16,0-3-11-16,3-5-1 15,0-3-2-15,8-5 0 0,-2-3 0 16,0-13 2-16,3 0-32 16,9-13-12-16,-3 2-52 15,6-20-26 1,-3 4 58-16</inkml:trace>
  <inkml:trace contextRef="#ctx0" brushRef="#br0" timeOffset="11691.6378">1595 7895 164 0,'-9'35'63'0,"9"-35"-34"0,-3 29-21 16,3-27 16-16,0 17-6 15,0-3 0-15,0 13 3 16,0-3 1-16,0 6-11 15,0-6-4-15,3 6-3 0,0-5-5 0,6-3 1 16,-6-3 0-16,3-8 0 16,-3-3-3-16,3-10 0 15,0 0-1-15,0-15 0 16,0 1-6-16,0-17-4 16,-4 4 5-16,1-2 5 15,0 5 1 1,0-2 1-16,0 5 2 15,0 5 2-15,0 3 12 16,0 7 6-16,0 1-6 16,0 13-3-16,0-3-2 15,0 19 1-15,0-3 1 16,0 3 1-16,0-3-6 16,-3 3-4-16,0-6-1 0,3 1-1 0,0-3-3 15,3-8 2-15,0 0-1 16,0-14 0-16,0 1 2 15,-3-16 0-15,3 2-5 16,0-10 1-16,0 6 0 16,0-9 2-16,0 5 1 15,0 1 1-15,-3 2 2 0,0 8 3 16,0 3 7-16,0 10 2 16,0 1 1-16,-1 10 4 15,-2-3-5-15,0 16 0 16,0-2-4-16,3 10 1 15,-3-5-8-15,3-1-2 16,0-2-3 0,0-2 0-16,0-3-5 15,3-6-3-15,-3 1-23 16,3-11-11-16,3 0-8 16,-3-13-3-16,-3 0-12 15,6-11-34 1,-3 3 29-16,0-3 34 15,0 3 24-15,3-8 28 0,-3 5 14 16,-3 0 43-16,0 5 21 0,0 6-21 16,-3 3-9-16,0 12-21 15,0 1-8-15,3 13-19 16,-3-3-2-16,6 29-1 0,-3-5-4 16,6 19-2-16,-1-8-2 31,10 23-3-31,-9-10 1 0,6 16-1 15,-3-17 0-15,3-4 0 16,-3-8-14-16,0-9-5 16,-3-4-26-16,0-14-11 15,3-3-10-15,-7-23-4 16,-2 2-13 0</inkml:trace>
  <inkml:trace contextRef="#ctx0" brushRef="#br0" timeOffset="11953.7336">1967 8043 160 0,'-6'-45'60'0,"6"45"-32"0,0-8-24 16,0 6 15-16,3-1-2 16,0 0-1-16,3 1 3 15,0 2 0-15,3 0-10 0,0 0 6 0,3 2 4 0,0 1-1 16,-4 13 1-16,-5-3-4 16,3 16 1-16,-3-2-7 15,-3 7-1-15,0-5-2 16,-6 6 1-16,3-6-4 15,-3-3 0-15,1-2-3 32,-7-3-1-32,6-5-30 0,0-3-14 15,3-2-43 1,0-11-55-16,0 0 39 16</inkml:trace>
  <inkml:trace contextRef="#ctx0" brushRef="#br0" timeOffset="12422.3006">2101 7580 212 0,'-6'3'82'0,"6"-3"-44"0,-3 0-20 15,3 0 23 1,0 0-23-16,0 0-10 0,3 16 10 15,0-3 4-15,0 16-10 16,0-2 0-16,3 20-1 0,0-10-6 16,3 27-3-16,-3-11-1 15,-3 16-1-15,0-11 2 16,3 0 1-16,-3-10-1 16,2-6-2-16,1-8-8 15,0-7-5-15,0-3-18 16,0-19-5-16,-3 0 8 0,0-21 4 15,0 3 9-15,-6-13 5 16,0 4 6-16,-3-1 2 16,0 1 19-16,-6 7 11 15,4 1 6-15,-4 4 1 0,6 2-12 16,-6 0-4-16,3 0-11 16,6 3-5-16,0-1-5 15,6-2-1-15,0 0 2 16,3 1 2-16,0-1-16 15,6 2-4-15,-6 1-33 16,6 0-14 0,-4-1-42-1,4 1-24-15,0 0 68 16</inkml:trace>
  <inkml:trace contextRef="#ctx0" brushRef="#br0" timeOffset="12575.309">2241 7956 248 0,'-3'13'93'0,"3"-13"-50"0,0 11-24 16,0-11 29-16,3 16-15 15,0-3-4-15,0 11-19 0,0-3-6 16,6 3-3-16,-3-3 1 0,8 0 1 16,-2-2-12-16,6-4-4 15,-3-1-45-15,3-6-19 16,-3 0-46 0</inkml:trace>
  <inkml:trace contextRef="#ctx0" brushRef="#br0" timeOffset="12791.5545">2479 7935 296 0,'-18'21'110'0,"18"-21"-60"0,-18 29-30 16,12-26 32-16,-3 31-26 16,0-5-6-16,-3 24-11 0,4-8-4 15,-10 27-2-15,3-12 2 0,0 17 1 0,6-13-2 16,-6-1-3-16,6-7-27 15,3-6-12-15,0-5-74 16,9-19-30-16,0-4 25 16</inkml:trace>
  <inkml:trace contextRef="#ctx0" brushRef="#br0" timeOffset="13338.7355">1574 5995 124 0,'-21'-31'49'0,"21"31"-26"0,0-32-14 0,0 27 16 16,3-14-14-16,0 3-6 15,9-8-6-15,0 6 0 16,9-9 1-16,-6 1 0 0,6 2 0 16,-4 3 0-16,4 8 0 0,-3 2 26 15,0 17 12-15,-3-1-3 16,-6 19-1-16,0-6-2 15,-6 24 0-15,0-7-13 16,-3 15-4-16,0-8-9 16,-3 3-4-16,0-7 1 15,-3-1 0-15,0-6-21 0,0-4-10 16,0-6-52-16,0-10-24 0,3-1 6 16</inkml:trace>
  <inkml:trace contextRef="#ctx0" brushRef="#br0" timeOffset="13507.9933">1693 5913 200 0,'0'-2'74'0,"0"2"-40"0,0 8-11 0,0-8 24 15,0 10-15-15,0-2-4 16,0 16-14-16,0-5-4 16,-6 15-6-16,0-5-1 0,0 13 1 15,0-5-11-15,0 16-3 16,3-8-46-16,0 11-18 15,0-8-35-15</inkml:trace>
  <inkml:trace contextRef="#ctx0" brushRef="#br0" timeOffset="13924.5744">1003 7461 264 0,'-30'-5'101'0,"30"5"-54"0,-6-19-57 16,6 17 14-16,0-19-5 16,0 2 0-16,6-15-2 0,0 5 2 15,3-8 1-15,3 5 4 0,14-8 5 16,-2 6-5-16,15 2 0 15,-6 6-2-15,-1 10-2 16,1 2 14-16,-9 22 7 16,0-2-1-16,-3 28-2 15,-1-5-4-15,-8 27-1 0,-3-9-3 16,-6 25-1-16,3-11-1 16,-9 18 0-16,0-13-2 15,-3 0-1-15,0-10-3 16,-12-1-2-16,7-10-6 15,-4-10-1-15,3-3-26 32,-3-11-8-32,3-3-23 0,0-23-8 0,3 0-43 15</inkml:trace>
  <inkml:trace contextRef="#ctx0" brushRef="#br0" timeOffset="14224.9051">1148 7377 176 0,'12'-11'68'0,"-12"11"-36"0,21-11-15 0,-18 9 20 16,3 4-10-16,0-2-1 16,3 6-13-16,-3-1-5 15,0 8-5-15,0-2-3 0,-3 10 3 16,0-2 0-16,-6 2 1 16,0-3-2-16,-6 1 1 15,3-3-13 1,0-1-6-16,0-1 22 15,-3-6 9-15,0-3-2 16,-3 0 0-16,6 1-5 16,6 4-3-16,0 1-2 15,18-11-3-15,-6 0 1 16,9 2 1-16,-3 1-1 16,6 2-1-16,-7 1-24 0,10 1-9 0,-9 1-87 15</inkml:trace>
  <inkml:trace contextRef="#ctx0" brushRef="#br0" timeOffset="32392.1068">2018 7027 84 0,'-9'-18'33'0,"9"18"-18"0,0-16 9 16,0 13 16-16,3-2-7 16,3 0-2-16,-3-1-5 15,-1 1-1-15,4 10-14 0,0 1 2 0,9 12 3 16,-3-2-2-16,9 19 2 16,-3-4-9-16,21 38-4 15,-7-11-2-15,31 45 1 16,-16-13-1-16,40 40-1 15,-13-19 1-15,30 40-1 16,111 129 0-16,-120-145 2 0,-12-21-1 16,21 26-1-16,84 114 3 15,-105-135 2-15,-14-18 0 0,5 10 2 16,48 74-2-16,-24-37 0 16,-20-28-14-16,-16-25-7 15,-14-18-13-15,-12-19-7 31,-10-13-32-31,-11-11-47 16,-6-10 26-16</inkml:trace>
  <inkml:trace contextRef="#ctx0" brushRef="#br0" timeOffset="33079.0924">3756 9840 168 0,'-12'0'66'0,"12"0"-36"0,0-8-11 0,0 5 23 15,3 3-19-15,-3 0-5 31,6 6-5-31,-3-4 1 0,6 4-7 0,-3-1 0 0,12 5 3 16,-4 1 3 0,10 5 4-16,-3-3-5 0,6 0 1 15,-3 1-2-15,3-4 3 16,-7 1-1-16,1-6 2 16,-3 0-2-16,-6-10 0 15,-3 0-7-15,-12-19-2 0,0 3 0 16,-12-24 0-16,3 5-5 15,-3-8-1-15,3 9-13 16,0-6-2-16,1 8-14 16,2-11-5-16,0 8-25 15,0 1-9-15,3 4-40 32</inkml:trace>
  <inkml:trace contextRef="#ctx0" brushRef="#br0" timeOffset="34969.7289">3077 8475 128 0,'-21'10'49'0,"21"-10"-26"0,-15 3-3 0,10-3 19 15,2-5 1-15,0 2 3 16,0 3-22-16,0 0-7 16,3 0-9-16,0 0 1 0,6-5 0 0,5-3 0 0,10-3 1 15,-3 3 0-15,24-2 3 16,-6-1-7-16,32 3-2 16,-11 0 1-16,35 0 1 15,86-5-1-15,-73 5-2 16,-19 3 1-16,36-1-1 15,-18 1 0-15,15 5 2 0,-18 0 1 16,10 0 1-16,-19 0-5 16,-3 0 1-16,-11 0-35 15,-10 0-17-15,21 5-44 16,-44-2-34 0,-6 0 53-16</inkml:trace>
  <inkml:trace contextRef="#ctx0" brushRef="#br0" timeOffset="35370.3435">4893 8313 284 0,'-15'11'107'0,"15"-11"-58"0,-6 8-46 0,6-8 23 16,0 0-2-16,0 0 3 31,6 2-14-31,-3 1-8 0,6 2-3 16,0-2 0-16,6 0 3 0,-3-1-4 15,8 1-1-15,-2 0 2 16,3-1 3-16,-3 1-4 15,9 2-1-15,-3 0 0 16,-4 3 2-16,-2 0-1 16,-6 6-1-16,0-4 1 0,-12 9 1 15,0-3 1-15,-12 2 1 16,3-2-9-16,-6-3-4 16,1-2-9-16,-7-1-3 15,3-2-20-15,-9 0-7 16,6 0-82-1</inkml:trace>
  <inkml:trace contextRef="#ctx0" brushRef="#br0" timeOffset="37434.8359">3089 7956 260 0,'-18'3'99'0,"18"-3"-54"0,0-3-50 0,0 3 15 16,3-5-13-16,0 2 0 16,12-10 3-16,-3 2 2 15,12-10 0-15,-3 3-2 0,2-12 1 16,-2 4-4-16,0-3 2 15,-3 5 5-15,-6 3 2 0,0 2-2 16,-6 19-3-16,0 0 0 16,-9 19 1-16,0-3 5 15,-6 16 4-15,0-6 5 16,-6 16 4-16,0-7 3 16,-6 12 1-16,3-7-7 15,1 0 0-15,2-8-10 0,3-6-4 16,0-2-2-16,3-22-1 15,0 1-3-15,3-24 0 16,0 2-7-16,0-12-4 0,3 4-3 16,0-20 0-16,0 4 4 15,3-10 6-15,0 8 4 32,0 6 2-32,0 4-2 0,3 11 2 15,-3 6-1-15,6 21-2 16,0-1 3-16,6 22 2 15,0-5-2-15,3 12 0 16,0-4 1-16,0 10 2 16,-4-5-1-16,1 7 2 15,-3-4 9-15,-3-6 4 0,0-3-5 16,-6-7-2-16,0-3-7 16,-9-16-2-16,3 0 2 15,-12-6 1-15,1 1-1 16,-7-11 1-16,3 3-4 15,0 0 0-15,3 2-10 0,3 0-3 32,3 4-33-32,10 1-12 15,-1 1-33 1,14 2-48-16,-2 1 43 16</inkml:trace>
  <inkml:trace contextRef="#ctx0" brushRef="#br0" timeOffset="37820.7867">3539 7903 244 0,'-3'-3'93'0,"3"3"-50"0,3-10-37 0,0 7 22 16,2-5-15-16,-2 3-4 16,6-6-6-16,-3 1 0 15,3-6-2-15,0 3-1 0,3-6 3 0,-3 3-4 16,-3 0-2-16,0 3-5 15,-3 0 0-15,0 2-1 16,-6 11 1-16,0 0 2 16,-12 11 4-16,0 0 7 15,-3 12 5-15,3-4 8 16,-2 13 6 0,2-6-4-16,3 1-2 15,0-6-8-15,6 3-2 16,0-3-9-16,6-3-1 15,0-2 2-15,12-11 2 0,0-2-20 16,9-8-8-16,-4-1-27 16,4-12-9-16,-3 2-31 15,6-16-33-15,-6 6 47 16</inkml:trace>
  <inkml:trace contextRef="#ctx0" brushRef="#br0" timeOffset="38774.6482">3723 7609 232 0,'-6'11'88'0,"6"-11"-48"0,-3 53-34 0,3-45 20 15,0 16-8-15,0-3 0 16,-3 11-2 0,3-6 3-16,0 3-11 15,0-5 2-15,0 0 1 0,0-6-6 16,3-2-1-16,0-3-4 16,3-5-1-16,0 0-6 15,0-10-3-15,0 2-12 0,0-19-6 16,0 3 4-16,3-13 3 15,-3 5 11-15,0-7 5 16,0 4 4-16,0 3 1 16,0 6 15-16,-3 7 10 0,0 3 2 15,-3 16 2-15,0-3-1 16,0 17 0-16,0-6-7 16,0 7-2-16,0-1-5 15,0-1-1 1,0-3-12-16,3-2-3 15,-1-3 3-15,4-5 1 16,0 0-18-16,3-13-9 16,0 0-9-16,6-19-5 15,-3 3 4-15,3-14 4 16,0 6 17-16,-3-3 8 16,0 6 7-16,-3 2 2 0,-4 6 27 15,-2 2 13-15,0 2-11 16,-3 17-6-16,0 0-9 15,-3 13-1-15,0 0-3 0,1 13 0 16,-1-8-7-16,0 8-4 16,0-5-1-16,3 2 1 15,0-5-3-15,6-2 0 16,-1-3-26-16,4-6-11 0,0-2-14 16,3-13-6-16,-3 2 3 15,3-10 1-15,0 2 20 16,0-10 9-16,-3 3 14 15,0-3 6-15,-3 5 35 32,0 0 16-32,0 3 4 0,-3 10 3 15,0 3-17-15,-3 13-4 16,0-2-8-16,0 21-3 16,0-6-11-16,0 16-4 15,0-7-4-15,-3 12 1 16,0-4-2-16,0-1-1 15,3-5-2-15,0-8 1 0,0-2-21 16,6-17-8-16,-3-2-34 16,3-29-13-16,-1 2-15 15,-2-15-15-15,0 5 52 16,0-11 67-16,0 9 37 16,0-9 16-16,0 8 6 31,0-10-26-31,0 5-9 15,0 18-22-15,0 3 2 0,3 6 4 0,-3-1-2 16,3 11 1-16,-3 0 1 16,0 3 2-16,0-1 1 15,-3 4 3-15,0-1-10 16,-3 6-4-16,0-3-7 16,0 2-4-16,0 1 0 0,0-3-1 15,3 0-20-15,3-6-7 16,-3 1-17-16,6-8-7 15,0-1-28-15,3-7-10 16,0 0-13 0</inkml:trace>
  <inkml:trace contextRef="#ctx0" brushRef="#br0" timeOffset="39175.2352">4256 7416 260 0,'3'-10'99'0,"-3"10"-54"0,-3 0-22 15,3 0 29-15,-3 5-18 16,3-2-5-16,-3 13-15 0,0-3-4 15,0 18-6-15,0-4-1 0,-3 21 3 32,3-9-3-32,-3 14-2 15,3-8 0-15,0 8 1 0,0-11-3 16,0-5 0-16,0-5-6 16,3-8-3-16,0-5-25 15,0-17-12-15,0-2-14 16,3-13-4-16,-3 2 8 15,-3-12 5-15,3 1 43 0,-6 9 21 16,3 3 53-16,-3 2 26 16,0 0-12-16,-2 8-6 15,2 0-36-15,3 2-12 16,3 1-16-16,0 0-4 16,0-1-5-16,9 1-1 15,-4 0 3 1,7-3 1-16,0 0-4 15,6-3-1-15,-3 3-37 16,6-3-14-16,-3 1-28 0,3-12-12 16,-4 4-34-1</inkml:trace>
  <inkml:trace contextRef="#ctx0" brushRef="#br0" timeOffset="39353.931">4440 7625 248 0,'0'3'93'0,"0"-3"-50"0,-3 11-17 0,3-11 29 0,0 10-9 16,0 1-2-16,3 5-17 15,0-3-4-15,3 3-13 16,-3 0-6-16,3-1-1 0,0-1-2 16,0-1-1-16,0-3 1 15,3-2-1-15,-3 0-44 0,6-5-18 16,-3 0-55 0,3-11-65-16,6-11 55 15</inkml:trace>
  <inkml:trace contextRef="#ctx0" brushRef="#br0" timeOffset="39538.1937">4592 7559 312 0,'-12'16'115'0,"12"-16"-62"0,-6 24-24 15,6-22 36-15,-3 6-26 16,0 0-7-16,-5 16-17 16,2-5-5-16,-6 18-6 0,0-3 2 0,-6 16 0 15,3-7-2-15,-6 12-1 16,3-7-1-16,-3 0-2 15,4-6-28-15,-1-2-11 16,3-6-58-16,6-8-25 0,0-2-22 16</inkml:trace>
  <inkml:trace contextRef="#ctx0" brushRef="#br0" timeOffset="41107.6664">4917 7453 132 0,'3'-21'52'0,"-3"21"-28"0,0-26-2 16,0 20 23-16,3 1 6 0,0 0 6 15,-3 2-16-15,0 3-7 16,0 8-19-16,0 0-5 0,0 13 0 15,0-2-4-15,0 23-1 16,0-5 0-16,0 21-1 16,0-7-5-16,0 7 1 0,0-5-2 15,0 0 0-15,0-8-31 16,0-8-15-16,0-6-47 16,3-17-54 15,0-4 43-31</inkml:trace>
  <inkml:trace contextRef="#ctx0" brushRef="#br0" timeOffset="41354.8792">4961 7578 192 0,'-3'-37'74'0,"3"37"-40"0,0-19-9 0,0 16 27 16,0-4-19-16,0 1-7 16,3 1-13-16,0 0-4 0,3-1-5 15,0 1-3-15,6 2 0 0,0 1-4 16,3 4 2-16,-3 1 14 15,0 5 6-15,0 0 8 16,-6 5 6-16,0-2-12 0,-9 13-2 16,3-3-11-16,-9 5-3 15,3-2-3-15,-3 2 1 16,0-4-26-16,-6 1-12 16,0-1-77-16,-9 1-34 0,-14 12 26 15</inkml:trace>
  <inkml:trace contextRef="#ctx0" brushRef="#br0" timeOffset="42554.4453">3899 8850 216 0,'-18'6'82'0,"18"-6"-44"0,-6-14-29 0,6 12 22 0,0-6-13 16,0 0 0-16,0-3-6 16,0 3 0-16,3-8-7 0,-3 3-1 0,9-8 0 15,9-8-5-15,-3 10 1 16,-1 4 0-16,7 1 2 15,-3 1-1-15,3 5-1 16,-3 0 1-16,0 6 1 16,-3 2 1-16,-4 10 1 15,-2-2 13-15,-6 11 6 0,0-3 0 16,-9 7-2-16,0-2-3 16,-5 9-1-16,-10 12-3 15,3-18-1-15,3-3-7 16,0-3-2-16,0-2-4 15,3-8-1-15,0 0-8 0,3-13-2 32,1 0-12-32,2-14-5 15,6-10-10-15,6 3-1 16,-1 4-6-16,16-9-1 16,-3 4 16-16,6-13 10 0,-3 9 10 15,3-6 6-15,-4 5 3 16,-2 5 3-16,-3 4 23 15,0 7 11-15,-3 3 8 16,-3 15 3-16,3 11-6 0,-6 1-2 16,0-4-14-16,-3 14-2 15,0 10-12-15,-3-10-4 16,0-3-4-16,0 6 0 16,0 10-2-16,0-16-1 15,0-2 1 1,0-4 1-16,0 4-3 15,0-8 0-15,0-3 1 16,0-3 0-16,0 0 0 16,0-5 2-16,0 0-3 15,0-5-2-15,0-3 2 16,0 3 2-16,0-1 0 16,0-2-1-16,0 0-2 0,3 0 1 15,-3 1 1-15,3-4 2 16,-3 3-1-16,3-3 2 15,-3 3-2-15,3-2-1 16,-3 2 1-16,3-3-1 0,0 3 0 16,0-2 0-16,0-3 0 15,0 2 0-15,-1 3-3 16,4 0 2-16,-3 0 1 0,3 0 0 16,3 0 0-16,-3 0 0 15,0 3 0-15,3 0 2 16,-3 2-1-16,3 1-1 15,3 2-2-15,-6 0-1 32,0 0 2-32,0 2 2 0,0 6 0 15,0 5 2-15,-3 6 0 16,-3-3 1-16,0-3-5 16,0 3 1-16,0-3 0 15,0 8 0-15,-3 6 0 16,0-1 0-16,3-2 0 15,0-5 2-15,0-6-32 0,0-3-12 16,0-7-17-16,0-3-3 16,3-11-20-16,3 1-6 15,0-1-7 1</inkml:trace>
  <inkml:trace contextRef="#ctx0" brushRef="#br0" timeOffset="42822.8514">4435 8395 200 0,'5'-24'77'0,"-5"24"-42"0,3-18-4 0,0 15 32 16,0-2-11-16,-3 2 0 15,0 3-19-15,0 0-8 16,3 8-14-16,-3-2 1 0,0 20 2 16,0-2-7-16,0 8-4 0,0-6-5 15,0 14 1-15,0-6 3 16,3 3 3-16,0-5-2 15,0 0-2-15,0-6-31 16,3-2-13-16,0-3-22 16,0-5-10-16,0-3-32 15,0-8-39-15,0-2 54 16</inkml:trace>
  <inkml:trace contextRef="#ctx0" brushRef="#br0" timeOffset="43007.9918">4557 8639 300 0,'-6'-8'112'0,"6"8"-60"0,0 2-34 0,0-2 31 0,0 0-16 32,0 0-4-32,3 6-16 0,0-1-6 15,0 3-5-15,0 0-2 0,-1 2 1 16,1-2-1-16,3 0 2 16,0 0-17-16,3 0-4 15,-3 0-31-15,3-5-12 16,0-1-34-16,3-4-13 15,3-4 8-15</inkml:trace>
  <inkml:trace contextRef="#ctx0" brushRef="#br0" timeOffset="43239.1164">4726 8620 260 0,'-3'-8'96'0,"3"8"-52"0,-12 0-5 16,12 0 37-16,-3 0-13 16,0 0-1-16,-3 5-25 15,0-2-8 1,-2 13-17-16,-1-3-1 0,0 8 0 15,-3-2-6-15,3 21-3 16,0-9-1-16,0 12 1 16,0-6-1-16,0 8-1 15,0-6-8-15,0 1-3 0,-6 13-18 16,9-27-9-16,0-2-31 16,6-5-13-16,0-3-65 15,6-14-44-15,3-2 86 16</inkml:trace>
  <inkml:trace contextRef="#ctx0" brushRef="#br0" timeOffset="116041.6967">4911 5300 132 0,'-12'-14'49'0,"12"14"-26"0,-18-15-18 16,18 12 11-16,-9 3 2 15,3 0 1-15,-6 10-4 16,0-2-1-16,-6 8-8 15,4-3-2-15,-4 17 2 0,3-7-1 0,-3 14 0 16,3-5 3-16,-3 16 5 0,3-8-1 16,3 2 3-16,1-8-8 15,5-2-4-15,0-6-5 16,6-7 1-16,0-3 1 16,14-11 2-16,-2 0-1 15,6-28-1-15,0 1 1 16,3-12 1-1,-3 5-3-15,3-11 0 16,-3 6 1-16,-7-1 2 16,1 6 1-16,-6 11 3 15,0 2-5-15,-6 13-3 16,0 1 1-16,0 18 0 16,0-3 1-16,3 13 0 0,0-2-3 15,3 13 2-15,-3-5 1 16,3 2 2-16,0-5-1 15,3-2-1-15,0-3-8 0,3-6-5 16,-3-2-31-16,3-8-11 16,-3-3-32-1</inkml:trace>
  <inkml:trace contextRef="#ctx0" brushRef="#br0" timeOffset="116473.5306">5089 4998 184 0,'-3'-8'71'0,"3"8"-38"0,0 8-25 16,0-8 16-16,0 11-10 31,0-1-1-31,0 17-1 0,0-4 2 16,0 28-7-16,0-6-2 0,0 21-1 16,0-11 6-16,0 14 4 15,0-11-5-15,0-5-3 16,0-8-3-16,3-8 0 15,0-5-2-15,3-13 2 0,0-4-7 16,3-25-1-16,-3 2-9 16,-6-8-2-16,0 3 9 15,-6-8 6-15,0 5 3 16,-6 0 2-16,0 3-2 0,0 7-2 16,1 1 1-16,-1 10 1 15,3 1-3-15,0 23 0 16,0-5 3-1,3 5 1-15,0-3-4 16,3 3 1-16,0-5 0 16,3-3 2-16,0-2-1 15,6-6-1-15,0-2-28 16,6-6-11-16,0-2-47 16,15-30-38-1,-7 3 48-15</inkml:trace>
  <inkml:trace contextRef="#ctx0" brushRef="#br0" timeOffset="116921.7179">5444 5009 96 0,'0'-14'38'0,"0"14"-20"0,-6-2 21 15,6 2 24-15,-3 0-21 32,0 0-11-32,0 2-11 15,0 1-3-15,0 13-9 16,0-3-3-16,0 24-1 0,0-5 0 15,0 26 0-15,0-8 2 0,0 6 3 16,0-8 0-16,0 4 2 16,0-7-6-16,0 3-3 15,3-6-1-15,0-23-1 0,0-3-3 16,0-16 0-16,0 0-1 16,0-13 3-16,0 2 0 15,-3-15 1-15,0 4 2 16,-6 6 1-16,3 3-1 15,-12 3 1-15,3-1 2 16,-8 19 2-16,2 0 1 0,-3 10 0 16,3-2 2-16,0 19 4 15,3-6-6-15,6 5-2 0,4-5-6 16,11-5-2-16,0-3 1 16,11-2 0-16,1-3 1 15,6-16 2-15,-3 0-6 31,3 0-1-31,-3 0-29 16,5-21-13-16,-2 2-72 16,12-5-38-16,-3 6 80 15</inkml:trace>
  <inkml:trace contextRef="#ctx0" brushRef="#br0" timeOffset="118351.3389">5744 5101 148 0,'0'0'57'0,"0"0"-30"0,9-5-10 15,-6 2 20-15,3 1-17 16,-3-1-6 0,3-2-8-16,-3-1-3 0,3-2-1 15,0 3-2-15,3-3 1 0,-3 3-1 16,3-3 2-16,-3 0-65 16,0 3-58-1,0-1 36-15</inkml:trace>
  <inkml:trace contextRef="#ctx0" brushRef="#br0" timeOffset="118729.9671">5765 5017 160 0,'-21'13'60'0,"21"-13"-32"0,-15 29-4 15,15-27 24-15,-9 9-20 16,3-3-7-16,0 16 0 16,4-6 0-16,-1 11-10 31,0-2-2-31,3-1-2 0,0-2-3 0,6-3-3 15,-4-2 0-15,7-3-1 16,3-3 0-16,0-2 0 16,-3-4 0-16,3-7 0 15,0 0 0-15,3-2 2 16,-3-1-3-16,3 8 0 16,-3 1 1-16,-4-6 0 0,1 0 2 15,-6 10 1-15,0-2 3 16,-6 13 1-16,0-2 10 15,-3 2 6-15,0-2-3 16,-2-1 0-16,-1-2-9 16,-3 0-4-16,3 0-4 15,-3-3-3-15,3-2-15 0,0-6-5 0,3 0-34 16,3-7-13-16,0-1-38 16,9-13-40-1,0 3 53-15</inkml:trace>
  <inkml:trace contextRef="#ctx0" brushRef="#br0" timeOffset="118914.5076">6101 4874 220 0,'0'5'85'0,"0"-5"-46"0,-6 32-21 0,6-30 25 15,-3 9-20-15,0-1-5 16,1 17-9-16,-1-3-1 15,0 29-5-15,0-8-4 0,0 8 0 0,0-6-34 16,3 6-15-16,0-8-67 16</inkml:trace>
  <inkml:trace contextRef="#ctx0" brushRef="#br0" timeOffset="119067.7559">6125 5686 208 0,'-24'45'79'0,"24"-45"-42"0,-17-24-43 16,14 19 12-16,-3 10-59 15,3 0-24-15,3-7 3 16,0 2 4-16</inkml:trace>
  <inkml:trace contextRef="#ctx0" brushRef="#br0" timeOffset="122028.2793">6581 4842 400 0,'-9'13'148'0,"9"-13"-80"0,3 37-68 0,0-32 27 0,3 17-19 15,0-4-4-15,14 19-6 16,-2-5 1-16,18 18 1 16,-6-5 0-16,11 8 2 0,-5-5-25 15,3-1-10-15,-6-7-27 16,-1-6-12-1,-2-2-24-15,-3-11-7 16,-3-2 2 0</inkml:trace>
  <inkml:trace contextRef="#ctx0" brushRef="#br0" timeOffset="122244.7509">7167 4802 308 0,'-27'-37'115'0,"27"37"-62"0,-21 5-9 16,18-5 41-16,-9 14-31 15,4-1-10-15,-10 13-14 16,3-4-5-16,-21 20-13 0,6-5-3 0,-20 34 1 16,8-10-6-16,-6 13 0 15,7-8 0-15,-13 22 0 16,13-14-24-16,-7 8-9 0,6-11-35 16,6-7-11-16,4-9-102 15,11-7-56 1,3-8 108-1</inkml:trace>
  <inkml:trace contextRef="#ctx0" brushRef="#br0" timeOffset="126685.857">4324 9723 148 0,'-17'-15'57'0,"17"15"-30"0,-9-11 6 16,9 8 25-16,0 1-17 16,0-1-6-16,0 3-8 15,0 0-2-15,0 11-14 16,0-1-4-16,0 17-3 0,0-4-5 16,0 20 1-1,0-6 2-15,0 13 3 16,0-8-2-16,0 6 0 15,0-6-1-15,0-2 1 16,0-8-4-16,0-6 0 16,0-2 1-16,0-13 0 15,0-3 0-15,3-14 0 16,0 1 0-16,5-19 0 0,1 3 0 0,3-19 0 16,0 9-3-16,6-6 2 15,-3 5 1-15,3 0 0 16,-3 3 0-16,3 13 2 15,-4 0-3-15,4 11 0 16,-3 2 1-16,0 6 0 16,-3 0 0-16,0 2 0 0,-3 0 0 15,3 0 0-15,-3-2-3 16,3-3 2-16,-4 0 1 16,1-5 2-16,0 2-1 15,0-7 2-15,-3-1 0 16,0-5 1-16,-3 3-5 15,-3 0 1 1,0-1 2-16,-6 7 3 16,3 1-4-16,-6 12-3 15,0-1 1-15,-3 11 2 16,4-3-2-16,-1 13 0 16,0-2 5-16,3 11 2 0,0-6 0 15,3 8 1-15,0-6-2 16,3 1 0-16,0-5-6 0,6-9-1 15,0-2 1-15,0-5 0 16,0-3 1-16,3-11 0 16,-3 0-14-16,2-15-5 15,1 2-12-15,3-16-6 16,-3 6 2-16,3-17 1 31,0 6 13-31,0-5 5 0,-3 8 10 16,0 7 5-16,0 6 11 15,-3 8 5-15,0 0 10 16,-3 13 5-16,0 0 1 16,0 13 1-16,0-3-4 15,-3 17-3-15,0-6-5 16,0 16-2-16,0-5-6 0,-3 10 0 16,3-8-1-16,-3 4 1 15,3-7-9-15,0-4-1 16,0-3-4-16,3-11 0 0,0-3 2 15,8-12 0-15,-2-1-5 16,6-21 1-16,-3 6-5 16,6-19 1-16,-3 5 2 0,6-13 3 31,-3 5 0-31,-1-2 1 16,-2 8 2-16,0 7 2 15,-3 3-1-15,-3 16-1 16,0 3 3-16,-6 16 2 15,0-1 4-15,-3 17 5 16,0-6-2-16,-3 13 3 0,3-5-6 16,-3 3-1-16,3-5-4 15,0-1-1-15,0-5-6 16,3-8 0-16,0-2 3 16,3-16 2-16,0 2-5 15,3-18 0-15,0 2-4 0,0-15 2 16,0 5-2-16,2-13 0 15,-2 4 1-15,3-1 2 16,-3 7-1-16,0 11 1 16,0 2 5-16,-3 19 1 15,0 0-3-15,-3 19 1 0,0-3 0 16,0 18 2-16,0-5-3 31,0 8 0-31,0-5 1 0,0 8 0 16,0-9-20-16,3 4-7 15,0-6-13-15,0-5-5 16,0-6 3-16,3-10 2 16,-4-2 21-16,4-12 8 15,0 1 8-15,3-14 4 16,-3 4 11-16,0-7 4 0,-3 7 8 16,0-9 2-16,0 3-13 15,0-6-6-15,0 6-4 16,3-6 0-16,0 4-2 15,3-4 2-15,0 6-2 0,2 3-1 16,-2 2 1-16,6 8 1 31,-3 0-1-31,0 13 2 16,-3-2-2-16,0 13 2 16,0-3 11-16,-6 11 6 0,-3-3 1 15,-6 11 2-15,0-6-7 16,-6 6 1-16,0-3-4 15,-6 0 0-15,3-5-7 16,-6-8-4-16,3 0-1 0,-3-14-1 16,4 1-3-16,2-19 0 15,0 3 2-15,6-14 0 16,3 6-6-16,9-13-3 16,0 5 1-16,9-8 3 15,-1 5-4-15,7-5 2 16,-3 5 4-16,3 16 2 0,-3 3-1 15,-3 8 2-15,0-1 1 16,-3 17 2-16,-1-1-1 16,-2 12-1-16,0-4 1 15,0 11 1-15,-3-2-1 16,0 7-1-16,0-5 9 0,0 3 4 31,0-6-6-31,0-2-2 16,-3-3-5-16,3-10-1 15,-3-3 1-15,3-21 0 16,-3 2 0-16,3-18 0 0,0 5-3 16,3-13 2-16,-3 5-4 15,2 1-1-15,1 2-2 16,9 5 2-16,-3 5 4 0,3 6 1 16,-3 2 1-16,6 6 2 15,-3 0 3-15,5 5 4 16,-5 0-2-16,3 0-2 15,-3 0-2-15,0-5 0 16,-3 2-2-16,0-5 2 16,-3 0-2-1,-1-5 2-15,1 2-2 16,-3-2 2-16,-3 2-2 16,-3 1 2-16,0-1-2 15,-6 6-1-15,0 0 3 16,-9 10 0-16,-3 0-1 15,-2 14-2-15,2-3 3 0,0 18 2 16,3-5 7-16,0 11 4 16,3-6 5-16,6 9 4 15,0-9-7-15,9-5-3 16,-3-3-6-16,9 4-1 16,0-4-3-16,3-13 0 0,0-2-1 15,-1-8 2-15,-2-3-1 16,6-8 0-16,-6 0-14 0,0-8-4 15,-3 3-18-15,0-6-8 16,-3 3-48-16,-3-2-21 16,0 2-51-1</inkml:trace>
  <inkml:trace contextRef="#ctx0" brushRef="#br0" timeOffset="145376.5382">6194 9647 144 0,'-3'-8'55'0,"3"8"-30"0,-3-3 4 0,3 0 25 16,-3-4-3-16,3 1 0 16,-3 1-9-16,3 0-3 15,0-3-22-15,0 2 5 0,0 1 2 16,0 0-1-16,3 0-2 0,0-1-7 16,6 1-4-16,-3 2-3 15,11 1-2-15,-2 2-3 16,12 2 1-16,-6 1-2 15,9 2-1-15,-6 1 3 16,2 2 0-16,-2-1-1 0,-3 9 1 31,-3-5 0-31,-9 7 1 16,0-2-2-16,-9 5-2 16,0-2 3-16,-15 0 0 15,3-4-1-15,-12 1 1 16,3 0 0-16,-3-3 1 0,4-2 2 15,2-3 3-15,3 0-4 16,3-3-1-16,0-2-4 0,9 2-1 16,0-2 1-16,18-1 2 15,0 1-1-15,18 2-1 16,-7 1 1-16,10 2-1 16,-3-1 0-16,3 7 0 15,-7-4 6-15,1 9 6 16,-6-3 5-16,-6 10 4 0,0-2 0 15,-12 10 2-15,-3-5-9 16,-12 8-1-16,0-5-9 16,-27-3-3-16,6-2-1 15,-17-6 2-15,8-3-10 0,-9-12-2 16,7-1-11-16,-7-5-4 31,9 0-19-31,1-5-8 16,5-1-65-16,6-4-26 15,3 2-10 1</inkml:trace>
  <inkml:trace contextRef="#ctx0" brushRef="#br0" timeOffset="176221.9786">6143 10509 228 0,'-6'-5'88'0,"6"5"-48"0,3-19-18 0,3 9 28 16,0 7-24-16,0 1-8 15,6-6-8-15,9 0-2 32,0 8-4-32,-4 0-5 0,22-6 0 15,21 1 1-15,-22 5 2 16,-5 0-1-16,3-5 2 0,14 0-42 16,-20 5-18-16,-3 0-68 15</inkml:trace>
  <inkml:trace contextRef="#ctx0" brushRef="#br0" timeOffset="177122.9877">6078 10652 280 0,'-12'3'107'0,"15"-3"-58"0,3 2-29 15,0-2 32-15,2 3-19 16,-2-3-6-16,9 0-8 15,0 0-2-15,12 0-9 16,-3 0-5-16,20-5-2 0,-8-1 1 0,15 1 1 16,-10 0-1-16,4 0 1 15,-9 2-2-15,3-2 2 16,-7 2-4-16,-2 3 0 16,6 0-26-16,-15-3-11 0,-4 3-30 15,-5-5-10-15,-3-5-57 16</inkml:trace>
  <inkml:trace contextRef="#ctx0" brushRef="#br0" timeOffset="179342.9103">6798 9935 308 0,'-9'5'115'0,"15"-5"-62"0,0 0-35 0,-6 0 31 15,6 0-16-15,0 0-1 16,0 0-10-16,-3 0-4 16,6 6-10-16,3 4-3 0,-1 1-1 0,4-1-2 15,-3 4-2-15,0-4 1 16,-3 3 1-16,-3-2 3 16,6-8 2-16,0-6 1 15,-3 6 2-15,-3-3 1 16,3-16 3-16,3-13-3 15,-1-3-1-15,1-5-6 0,-3 8-3 16,0 5 0-16,3-18 1 16,6-22-6-16,-6 22-1 15,0 5-20-15,6-3-9 16,5-10-33-16,-8 23-15 16,0 6-86-1</inkml:trace>
  <inkml:trace contextRef="#ctx0" brushRef="#br0" timeOffset="180027.2958">7500 9620 184 0,'-9'-18'68'0,"6"15"-36"0,0-2 9 0,3 5 33 15,0 0-19-15,0 0-7 16,0 0-11-16,0 2-1 16,3 17-20-16,0 15-5 0,-3 11 0 15,0 16-7-15,0-11 0 16,0-7-2-16,-3 20-2 0,-2 35 3 16,-1-13 0-16,3-16-4 0,0-11-1 15,3-13-37-15,0-13-16 16,0-11-52-16,3-16-19 15,0-16 11 1</inkml:trace>
  <inkml:trace contextRef="#ctx0" brushRef="#br0" timeOffset="180559.0037">7441 9739 296 0,'-9'-42'110'0,"9"42"-60"0,-6-26-30 15,6 18 30-15,0 5-16 16,0 0-2-16,3-5-15 15,9-2-3-15,0 7-8 16,-3 0 0-16,17 1 1 0,19 7-1 16,-12 0 1-16,-3 1-4 0,-1 4-2 15,10 9 0-15,-15-1 1 16,-3-2 1-16,-3 3 1 16,-1 5-2-16,-8-6 1 15,0-2-2-15,-12 2 2 16,-9 12-2-16,-2-9 2 0,2-5-2 15,-18 2 2-15,-9 6-2 0,15-11-1 16,4-2 3-16,2-1 2 16,-3 1-4-16,12-3-1 15,0 0-2-15,15-3 0 16,12 3 0-16,3 0-2 16,-4-3 3-16,13 3 2 31,18 5 0-31,-15 1-1 0,-7-4 1 15,10 3-1-15,12 11 2 16,-18-3 1-16,-7-2 5 16,-11 2 3-16,-3 14 2 15,-9-12 3-15,0-1-5 16,-12 4 1-16,-9 6-5 16,1-14 1-16,5-2-7 0,-21 0-1 15,-30 0 0-15,25-8 0 16,5-3-11-16,0-2-3 15,-8-1-15-15,8 1-4 16,6-3-32-16,9 0-10 16,7-3-89-1,8-2-45 1,3-3 100-16</inkml:trace>
  <inkml:trace contextRef="#ctx0" brushRef="#br0" timeOffset="182408.9868">7881 9435 288 0,'-9'-3'107'0,"12"1"-58"0,0 2-35 0,0-3 28 16,3 3-23-16,3-3-5 16,9 1-9-16,6-1-4 0,-6 3 0 31,-3 0 1-31,6 3 3 0,2 2-2 0,-2 0 0 16,-6 3 3-16,-3 3 1 15,-6 2-1-15,-6 0-1 16,-6 3 3-16,-3 0 5 15,-9 0-3-15,-3-3 2 16,0-2 2-16,1-1 3 16,-1-2-7-16,3 0-3 0,3-2-2 15,6-1-1-15,3 0-5 16,6-2-1-16,6 2 1 16,6 3 0-16,9-3-4 15,3 3 1-15,2 3 4 16,-2 5 2-16,-3-3 0 15,-3 3 1-15,-3 2-2 0,-6 1 2 16,-6 2 7-16,-6-2 5 16,-6-6-3-16,-6 0 1 15,-9 3-8-15,6-6-1 32,3-2-2-32,-5 0-2 0,-10 0 1 0,3-2-1 0,6-1-16 31,3-2-6-31,6-1-27 0,4 1-11 15,-1-1-50-15,15 1-20 16,-1 0 1 0</inkml:trace>
  <inkml:trace contextRef="#ctx0" brushRef="#br0" timeOffset="182593.8416">8158 9663 360 0,'15'2'134'0,"-15"-2"-72"0,12-13-50 15,-6 2 32-15,0 9-25 16,0-1-5-16,6-5-9 16,6 0-4-16,-1 3 0 0,7 2-15 0,0 1-5 31,0-1-48-31,0-2-18 16,-3 2-67-1</inkml:trace>
  <inkml:trace contextRef="#ctx0" brushRef="#br0" timeOffset="182848.6174">8271 9435 236 0,'-18'3'90'0,"12"-6"-48"0,1 0-5 0,5 1 34 16,-3 2-17-16,3 0 9 15,0 2-18 1,0 9-25-16,0 15-3 0,0-2-3 15,0-3 1 1,0 19 4-16,-3 26-9 16,0-5-1-16,0-3-5 15,3-5-3-15,0-8-16 16,3-8-5-16,0-5-65 16,3-3-29-16,-1-8-58 15</inkml:trace>
  <inkml:trace contextRef="#ctx0" brushRef="#br0" timeOffset="206758.4043">5393 8162 240 0,'-6'11'90'0,"6"-11"-48"0,-3 8-29 0,3-8 24 16,0-3-17-16,0 3-3 0,3 0-7 15,0 0 1-15,3-2-6 16,-3-1-5-16,6-10-1 0,0 2-1 15,6-2 0-15,-3 0-5 32,11-11-3-32,-2 3-14 0,9-8-5 15,-6 2 6-15,3-2 6 16,-4 5 8-16,-2 0 5 16,-3 3 5-16,0 5 2 15,-3 3 7-15,-6 5 6 16,-3 3 3-16,-6 13 1 15,0 0-7-15,-9 24-3 0,0-6-1 16,-9 27 1-16,3-8-1 16,-9 21 0-16,3-8 3 15,-2 16 3-15,2-10 5 16,0 5 4-16,3-14-8 0,0-2-2 16,3-8-2-16,0-10 2 31,4-6-9-31,2-16-3 0,0-3-7 15,3-23 1-15,0 3-5 16,3-30 1-16,0 8-3 16,0-31 0-16,3 10 1 15,0-19 4-15,0 9 1 16,0-6 3-16,0 11 1 16,-3-6 1-16,0 9 0 0,0 4 0 15,0 9-3-15,3 10 2 16,0 3-1-16,0 16 0 15,0 2 2-15,6 22 0 16,-3 0 0-16,12 39 0 16,-3-8 0-16,20 35 2 15,-5-11-1-15,12 27-1 0,-6-17 1 16,2 17-1-16,-5-16 2 16,3 7 1-16,-6-12 3 15,-3-11 3-15,-1-8-2 16,-5-16-2-16,-3-6-2 0,-9-31 0 15,0 0-4-15,-12-23-2 32,0 1-5-32,-33-30 0 15,10 7-3-15,-19-11 2 16,9 8-6-16,-14-2-1 16,5 8 2-16,-3 2 1 0,7 8-21 15,-4 1-8-15,10 2-33 16,5 5-15-16,3 3-1 15</inkml:trace>
  <inkml:trace contextRef="#ctx0" brushRef="#br0" timeOffset="209809.729">6158 8109 112 0,'-9'-10'44'0,"9"10"-24"0,-3-11 12 16,3 9 22-16,0-6-6 0,0 0-4 15,0 0-7-15,0 3-3 16,-3-1-19-16,0 1 0 0,-3 8-1 15,3-1-3-15,-6 14-1 16,0 0-6-16,-6 10-3 16,4-4 2-16,-4 9 2 15,3-4 0 1,0 2 2-16,0-5-4 16,6-3-2-16,0-3 0 15,9-2-1-15,0-2-3 0,9-4 2 16,-3-2-1-16,9-3 0 15,-3 3 0-15,2-5 0 16,-2 0 4-16,0-1 1 16,-3 1-1-16,-3 0-2 0,0-1 3 15,-3 6 2-15,0 0 0 16,-6 8 0-16,0-3-1 16,-6 11 2-16,0-3-3 15,-9 3-2-15,3-6 0 16,-6 1-1-16,3-3-9 15,1 0-2 1,2-3-43-16,3-8-16 16,0 1-38-1,6-20-36-15,3 4 55 16</inkml:trace>
  <inkml:trace contextRef="#ctx0" brushRef="#br0" timeOffset="210862.5143">6212 8109 128 0,'2'-21'49'0,"-2"21"-26"0,6 0 21 0,-3 0 30 16,0 6-14-16,0-1-7 16,-3 13-23-16,0-2-6 15,0 13-14-15,0-5 0 0,-3 8 3 16,0-6-5-16,0 11-2 16,0-5-6-16,3 8 0 0,0-8 0 15,0-6 2-15,0-5-3 16,0-5 0-16,0-3 1 15,3-13 2-15,-3 0-1 16,3-13-1-16,0 3-2 16,3-12 1-16,0 4-1 31,3-11 0-31,-3 5 2 0,3-13 0 16,0 8-3-16,6 0 2 15,-3 5 1-15,-3 11 0 16,0-1 0-16,-6 20 2 15,-3-1-1-15,0 16-1 16,0-2 3-16,-3 5 0 16,0-3-1-16,0 3-2 0,3-1 1 15,0-4 1-15,0-3-3 16,3-11 0-16,0 0 1 0,6-7 0 16,0 2-3-16,-1-16 2 15,1 3-4-15,3-19-1 16,0 8-4-16,3-18-1 31,0 5 6-31,0 0 4 0,-3 5 0 16,0 5 0-16,0 6 3 15,-3 13 1-15,-1 0 1 16,-2 27 2-16,0-3-3 16,-3 15 0-16,0-1-1 15,3 1-2-15,0-4 1 16,3 7 1-16,-3-5-3 0,3 0-2 15,0-2-25-15,0-11-9 16,0-3-19-16,3-16-7 16,-3 1 7-16,3-12 6 15,2-12 24-15,-5-3 11 16,0 8 10-16,-3-11 5 16,0 3 16-16,-3-3 9 0,-3 6 14 15,-3 2 6-15,0 3-2 16,0 10-2-16,0 3-9 0,-3 13-3 15,3-2-5-15,-3 16-1 16,3-4-6-16,-3 12 0 16,1-3 1-16,-1 2 3 31,3-2-11-31,3 2-6 0,0-4-5 16,3-4-2-16,-3-2 2 15,6-8 0-15,-4-3 1 16,7-5 0-16,-3 0-9 15,6-18-4-15,-3 5-4 16,3-22-3-16,-3 6 3 16,0-13 2-16,0 5 9 0,0 2 3 15,-3 6 3-15,-3 3 2 16,0 5 8-16,-3 7 5 16,0 1-3-16,-3 16 1 15,3-1-4-15,-3 25 2 16,0-6 0-16,3 16 3 15,0-5-7 1,0 2-4-16,0-5-2 16,6 3-1-16,-3-6-3 15,9-2 0-15,-3-3-14 0,5-5-6 16,-2-5-26-16,3-8-11 16,-3-1-28-16,3-18-12 15,0 0 7 1</inkml:trace>
  <inkml:trace contextRef="#ctx0" brushRef="#br0" timeOffset="211131.2826">6896 7591 216 0,'-9'18'82'0,"9"-18"-44"0,-6 16-16 0,6-16 26 15,0 14-19-15,0-4-5 16,-3 22-13-16,0-3-3 15,0 19-4-15,0-6-1 0,-3 24 3 16,3-10 1-16,-3 12 1 16,3-9-7-16,1 7 0 15,-1-11-1 1,3 4 0-16,0-9-11 16,5-8-5-16,-2-2-34 15,3-16-15-15,0-3-50 16,0-26-24-1,0-1 71-15</inkml:trace>
  <inkml:trace contextRef="#ctx0" brushRef="#br0" timeOffset="211410.118">6991 7509 200 0,'-6'8'77'0,"6"-8"-42"0,0 13-12 15,0-13 24 1,0 13-15-16,0-2-4 16,0 13-10-16,0-6-3 15,0 19-9-15,0-5-2 0,-3 18 2 16,0-10-3-16,-2 26 0 16,2-8 1-16,-3 16 2 15,0-13-5-15,0 13-1 16,3-13-2-16,0 8 0 0,-3 21-25 15,6-42-11-15,0-9-52 16,0-10-61 0,-3 0 37-16</inkml:trace>
  <inkml:trace contextRef="#ctx0" brushRef="#br0" timeOffset="237580.8425">10727 2987 596 0,'-6'37'0'0,"3"16"-3"16,6-32 0-16,3 6-1 15,12-1 0-15,9 1 3 16,8-1 0-16,4-5 1 16,3-5-3-16,-4 0 0 0,-2 0 2 15,-3 2 0-15,-3 1-4 16,-7 5 1-1,1 5 8-15,-9 11 5 16,-6 10 2-16,-6 11 1 16,-9 10 0-16,-6 19 2 15,-6 19-5-15,-11 4-1 16,-7 22-6-16,-3-2-2 16,-6 4 0-16,7 3 2 15,8-13-1-15,15-13-1 0,15-13-4 16,12-9 0-16,15-15-7 0,9-11-3 15,-1-13 5-15,7-8 3 16,3-3 1-16,5 1 4 16,-8-6 4-16,-6 5 6 15,-7 11 4-15,-8 18 2 16,-15 11-2-16,-18 24 2 0,-12 24-6 16,-8 18-3-16,-10 24-3 15,-12 5 0-15,-2 14-2 16,-4-9-1-16,10-2-2 15,2 21 1-15,18-10-8 16,12-19-2-16,24-29-5 16,12-14-1-1,9-10 10-15,6-10 3 16,0-6 4-16,-7-8 2 16,-2 9-1-16,-6 9 2 15,-12 12 11-15,-3 18 8 16,-9 13-9-16,3 18-2 15,-6 6-7-15,9 3-3 16,0 2 0-16,6-8-1 0,6 1-3 16,3-14 2-16,6-3-10 0,8-13-3 15,13-13 2-15,12-8 5 16,5 0-3-16,-2-3 0 16,-10-10 5-16,-8 3 2 15,-9 2 5-15,-12 0 1 16,-6 13 7-16,-12 8 4 0,-9 1-3 15,-6 7-1-15,-9 5-9 16,0 6 0-16,3 10-14 16,1-7-5-16,5 7-52 15,3 3-21-15,12 10-64 16</inkml:trace>
  <inkml:trace contextRef="#ctx0" brushRef="#br0" timeOffset="272627.3281">12980 7064 108 0,'-6'0'41'0,"6"0"-22"0,-12 3-9 0,12-3 14 16,-6 0-4-16,3 0-2 0,-5 3 1 15,-1-1 0-15,-6 9-10 16,3-3 6-16,-9 8 2 0,3-3-1 16,-6 11 1-16,3-3 4 15,-5 16 1-15,5-5-9 16,-3 18-3-16,3-8-4 15,-9 24 1-15,7-10-4 0,-7 8-2 16,3-9 0-16,0 11-1 16,3-10-3-16,4 13 2 15,2-14 1-15,6 3 2 16,3-7-3-16,9 2-2 16,0-8 2-16,6 0 2 31,0-8-2-31,9-3 0 0,-3-5 5 0,2-8 5 15,-2-5-1-15,3-11 1 16,-3 1-3-16,6-14 1 16,-3 0-4-16,6-29-2 15,-3 5 2-15,11-21 2 16,-2 8-4-16,3-8-1 16,-6 8-2-16,0 0 0 0,-4 6 4 15,-2 4 1-15,-3 6-4 16,-3 5 1-16,0 6 0 15,-3 12 2-15,-3 4-1 16,0 12-1-16,0-2 1 16,-3 13-1-16,0-2 0 15,0 13 0 1,0-6 0-16,3 6 0 16,-3-6 0-16,3 4 0 15,-3-7 0-15,2-2 2 16,1-2-1-16,-3-6-1 15,0-2 1-15,0-9-1 16,0 1-5-16,-6-8 1 16,0 0-5-16,-6-11 1 0,1 2-3 0,-13-7 2 15,3 5 3-15,-12-2 3 16,6 2 2-16,-6 0 1 16,7 3 0-16,-1 0 0 15,3 2 2-15,3 3 3 16,3 0 4-16,3 0 2 15,0 3-5-15,6 0-4 0,1-1-1 16,5 4 1-16,0-1-1 16,11 0-1-16,-2 1 1 15,18-1-1-15,-3 1 0 16,12 2 0-16,-7 0 0 16,4 0 2-16,-6 0-1 31,3 0 2-31,-6 0-2 0,2-3 2 15,-2 3-4-15,-3-3 0 16,-3 1-6-16,-3-1-3 16,0 0 3-16,-6-2 4 15,-1 2 2-15,-5 1 1 16,0-1 0-16,-3 0 0 16,0 1 0-16,-3 2 0 0,0 0 0 0,1 2 2 15,-1 1-3-15,-3 5-2 16,0-3 2-16,-3 11 2 15,3-3 0-15,-3 14-1 16,3-6 7-16,-3 5 3 16,0-2-3-16,3 5 1 31,0-5-5-31,6 0-2 0,0-3 0 16,3-2-1-16,-3-3 0 15,6-8 0-15,0-3 0 16,0-13 0-16,0 3 0 15,3-17 2-15,0 7 1 16,6-15 1-16,-3 4-2 16,2-8-2-16,-2 4 1 0,0-4-1 15,-3 5 0-15,0 3 0 16,-3 4 0-16,-3 9 2 16,0 3-1-16,0 10-1 15,-3 0 1-15,0 7-1 16,0 1-3-16,0 11 2 15,0-3 12 1,3 8 5-16,0-3-4 0,3 5-2 16,-3-2-8-16,9-5-1 15,-3-4-3-15,12 1 0 16,-7-2 4-16,7-9 1 16,-3 0-1-16,3-10 1 15,-3 2-20-15,3-5-8 16,-3 0-56-16,-1-5-22 0,1 3-18 15</inkml:trace>
  <inkml:trace contextRef="#ctx0" brushRef="#br0" timeOffset="274212.6841">13453 7728 16 0,'24'-34'8'0,"3"8"-4"0,30-22-5 0,-25 24 4 16,13-10-2-16,12-11-1 15,11-11 34 1,24-18 16-16,4-5-23 16,5-6-9-16,24-13-6 0,0-10-1 15,-3 2 10-15,15-5 6 16,-9-6-8-16,-6 6-1 16,9 11 1-16,-9 2 0 15,-18 11-10-15,-9 2-3 0,0 11-2 16,-14 10-2-16,-10 9 1 0,-8 7-2 15,-13 11-1-15,-8 5 3 16,-12 8 0-16,-6 6 1 16,-9 2 2-16,-4 3-3 15,-5 0-2-15,-3 5-22 16,-3 0-9-16,-3 2-60 16</inkml:trace>
  <inkml:trace contextRef="#ctx0" brushRef="#br0" timeOffset="274797.0479">15579 5874 176 0,'-33'24'68'0,"33"-24"-36"0,-15 15-26 0,15-15 17 16,-3 6-12-16,3-4-1 15,0 6-6-15,0 0-1 16,9-5-1-16,-3-3 1 0,15-5 0 0,-3-1-4 15,12-7 1-15,-7 3 2 0,13-6 3 16,-6 2-2-16,3-7-2 16,-4 5 2-16,4-7 0 15,-3-1 3-15,3 5 3 16,-7 3 0-16,-5 8 2 16,-3 0-2-16,-12 14 2 0,0-1-6 15,-15 19-3-15,3-6-8 16,-12 27-4-16,3-10-12 15,-14 12-4-15,5-7-48 16,-9 8-52 0,6-6 37-16</inkml:trace>
  <inkml:trace contextRef="#ctx0" brushRef="#br0" timeOffset="275799.4187">13483 7816 72 0,'-3'0'27'0,"3"0"-14"0,3 0-7 0,0 0 9 16,0 0 5-16,0 0 4 16,3 0-3-16,0 0-1 15,3 8 2-15,0-3 1 16,18 14-4-16,-6-4 1 0,20 25-11 15,-5-5-1-15,18 28 2 0,-10-10-4 16,34 42-1-16,-13-13 31 0,51 45 12 16,-18-21-23-16,27 34-11 15,-14-21-1-15,11 16 0 16,-21-18-6-16,21 15-4 31,-18-18-5-31,6 10 1 16,-18-18-6-16,13 10-3 15,-16-12-8-15,6-1-3 16,-12-16 2-16,-5 3 1 16,-13-16-18-16,-5-2-9 0,-10-12-56 15</inkml:trace>
  <inkml:trace contextRef="#ctx0" brushRef="#br0" timeOffset="276430.745">15370 10266 184 0,'-6'0'68'0,"6"0"-36"0,3-3-18 15,0 3 20-15,3 0-15 16,-3 0-5-16,6 3 2 15,0-3 1-15,3 5-8 16,0-2-1-16,9 5-1 0,-3 0-1 16,14 2 1-16,-5-2-2 15,12 0 2-15,-6 0 5 16,-1-5 4-16,-2-1 7 0,-3-7 3 16,-3 2-7-16,-6-12-1 15,-3 1-5-15,-13-28 0 16,1 5-10-16,-17-21-1 15,2 7-7-15,-9-20 1 0,3 10-27 16,-6-8-11-16,6 11-34 16,-3-3-13-16,4 8-29 15</inkml:trace>
  <inkml:trace contextRef="#ctx0" brushRef="#br0" timeOffset="277890.2401">13861 6564 168 0,'-12'-31'66'0,"12"31"-36"0,0-27-20 0,0 22 17 16,0-14-11-16,0 3-2 15,3-18-8-15,0 8-4 16,6-9-1-16,-3 6-4 0,9-5 2 31,-3 5 1-31,12-6 0 0,-3 6 0 16,11 3 2-16,-5 4-1 0,6 9-1 15,-6 0 3-15,2 16 2 16,-5-1 18-16,-3 17 7 16,-3-3-2-16,-6 18 0 15,0-5-9-15,-9 21-1 16,-3-7-11-16,-9 4-2 0,3-4-1 16,-6 4 0-16,0-10-2 15,-6-2-2-15,3-6-52 16,-5-11-25-16,2-2-49 15</inkml:trace>
  <inkml:trace contextRef="#ctx0" brushRef="#br0" timeOffset="278068.8145">14064 6242 264 0,'-3'10'101'0,"3"-10"-54"0,0 27-17 0,0-25 31 15,0 9-27-15,0-1-8 16,0 19-15-16,0-5-5 0,0 8-3 0,0-5-3 0,0 10 1 16,0-8-30-16,3 5-10 15,0-5-113 1</inkml:trace>
  <inkml:trace contextRef="#ctx0" brushRef="#br0" timeOffset="279770.8783">14204 9954 168 0,'-24'-22'63'0,"24"22"-34"0,-6-42-21 16,6 34 16-16,0-16-10 0,0 3-3 16,6-16-4-16,-3 5 0 15,6-10-4-15,0 8-4 0,3-11 0 16,-4 8 1-16,10 0 2 16,0 8 8-16,12 7 3 15,-6 6 11-15,8 11 7 31,-5 3-5-31,6 15-1 0,-6-3 1 16,0 22 1-16,-7-5-6 16,-5 23-2-16,0-10-5 15,-9 18-1-15,0-8-7 16,-9 8-2-16,0-8-2 16,-9 3 1-16,3-8-9 15,-14-2-3-15,5-9-28 0,-9-13-14 16,3-2-39-16,-12-14-16 15,7 0-4 1</inkml:trace>
  <inkml:trace contextRef="#ctx0" brushRef="#br0" timeOffset="280071.2173">14260 9673 176 0,'9'-10'66'0,"-9"10"-36"0,24 5 7 0,-18-5 28 16,6 3-19-16,-3-1-8 31,9 3-15-31,-4 1-4 16,1 7-11-16,0-2-3 0,-3 4 1 15,-3-1-1-15,-3 7 0 0,0-3-3 16,-9 6-2-16,0-5 1 16,-6 2 1-16,0-3 12 15,-6-2 8-15,3-3-5 16,0-2 1-16,1 0-11 15,2-3-2-15,3 0-5 16,9-3-1-16,-3 0-1 0,12-2 0 16,-1-1 4-16,13 1 1 15,-6-3-28-15,6 3-12 16,-3-1-125-16</inkml:trace>
  <inkml:trace contextRef="#ctx0" brushRef="#br0" timeOffset="281976.766">14320 8744 80 0,'-12'-2'30'0,"12"2"-16"0,-3 2-3 0,3-2 12 15,0 0 1-15,0 0 1 32,6 0-6-32,0 0 1 0,15-2 0 15,-4 2 0-15,22-5-11 16,-6-1-5-16,14-2-3 0,-5 3-1 15,33-3 2-15,-13 0-1 16,27-2-1-16,-14 2 3 16,23 0 0-16,-15 0-4 15,16-3 1-15,-16 3 0 0,6 0 2 16,-8 3-36-16,-10 0-17 16,-8 2-25-1</inkml:trace>
  <inkml:trace contextRef="#ctx0" brushRef="#br0" timeOffset="282678.3542">15489 8506 252 0,'-17'8'93'0,"17"-8"-50"0,-6 8-26 16,6-8 25-16,0 3-13 16,0 0-2-16,0 2-18 15,0-3-6-15,3 9-2 16,0 0-1-16,9-3 0 0,-4 0 0 15,16-3 0-15,-6-3 0 16,12 1 2 0,-6 0-1-16,2-1-1 15,-2 1 3-15,-3 0 0 16,-3-1 1-16,-12 4 0 16,0-1 0-16,-15 8 0 15,0 0 6-15,-12 6 4 0,3-3-7 16,-5 13-4-16,2-5-5 15,0 2 1-15,3-2-10 0,0 5-5 16,0-2-56-16,3-4-23 16,3-4-35-1</inkml:trace>
  <inkml:trace contextRef="#ctx0" brushRef="#br0" timeOffset="285520.0304">16272 5043 156 0,'-3'-5'57'0,"3"5"-30"0,0-3-12 16,0 0 20-16,0 1-8 16,0 2-1-16,0 0-6 15,0 0-1-15,0 0-10 0,0 0 8 0,3 2 3 16,0 1-2-16,3 8 0 15,0-3-4-15,6 13-1 16,0-3-5-16,9 19-3 16,-3-5-2-16,8 5-3 15,1-8 1-15,0 8 1 16,-3-5-1 0,3 5 2-16,-4-5-2 15,1 5-1-15,-3-5-28 16,0 2-11-16,-3-5-38 15,0 0-16-15,-3-5-9 16</inkml:trace>
  <inkml:trace contextRef="#ctx0" brushRef="#br0" timeOffset="289435.1265">16180 5511 88 0,'-30'14'35'0,"30"-14"-18"0,-9-6 4 0,9 4 19 16,3-4-8-16,0 4-1 16,6-6-5-16,0 0-1 15,9-5-14-15,-3-1-2 0,12-2 1 16,-4 3-6-16,22-8-2 0,-6 5-4 15,11-8 1-15,-2 3 3 16,0-3 1-16,-7 3-39 16,4 3-15-16,-6 2-37 15</inkml:trace>
  <inkml:trace contextRef="#ctx0" brushRef="#br0" timeOffset="291177.7922">17022 5456 228 0,'-12'5'88'0,"12"-5"-48"0,-5 3-12 0,5-3 32 16,3 0-22-16,-3 0-7 15,8-3-14-15,-2 3-4 0,3-5-7 16,0-1-4-16,3-2 1 0,-3 1 2 16,6-4 2-16,-3 3-3 15,0-3-3-15,0 4 2 16,0-7 0-16,-3 4-1 0,-1-1-2 15,1 3 1-15,0 3 1 32,-3 0-3-32,0-1-2 0,0 1 4 0,-3 2 1 15,0 1 0-15,0-1 1 32,0 0-2-32,-3 3 2 0,0 0-4 15,0 0-2-15,0 0-1 16,0 3 3-16,0-3 2 15,0 3 4-15,0-1-18 16,0 4-5-16,0-1-52 16,0-2-21-16,0-1-41 15</inkml:trace>
  <inkml:trace contextRef="#ctx0" brushRef="#br0" timeOffset="291593.7847">17106 5210 264 0,'-12'2'101'0,"12"-2"-54"0,-6 3-20 16,6-3 34-16,0 0-14 15,0 0-3-15,3-5-12 0,0 2-3 16,6-2-16-16,0-1-6 0,6-4-2 15,-4 2-1-15,10-5 2 16,-3 5-3-16,6 0 0 16,-6 0-12-16,6 0-7 15,-6 3-27-15,2-3-10 0,-2 2-51 32,-3 1-22-32,-3 0-1 15</inkml:trace>
  <inkml:trace contextRef="#ctx0" brushRef="#br0" timeOffset="292125.3705">17174 4985 244 0,'-21'-3'90'0,"21"3"-48"0,-12 3-5 0,12-3 34 0,-3 2-24 16,1 1-6-16,-1 8-16 16,0-3-6-16,0 13-11 15,0-3 4-15,-3 14 1 0,3-6-6 16,-3 14-2-16,0-3-1 15,-3 6 0-15,0-9-2 16,0 8 1 0,0-7-2-16,0-1-1 15,0-5 1-15,3-5 1 16,0-3-1-16,3-8-1 16,0-2-2-16,6-8 1 15,-3-1-1-15,6-7 0 16,0 2 2-16,3-7 0 0,0 2 0 15,6-3 0-15,-3 3-3 0,9-2 2 16,-3 2 1-16,8 0 2 16,-2 0-1-16,3 3-1 15,-3-1 1-15,0 6-1 16,-7 0 0-16,-2 6 2 16,0-4 1-16,-9 11 3 15,0-2 1-15,-6 5 1 0,0-3-4 16,-6 6-3-16,0-3 2 15,-9 2 0-15,0-2-1 16,-5 0 1-16,2 0-2 16,-3-3-1-16,3 0 1 15,0-2-1-15,3-1-3 16,-3-2 2 0,1-2-17-16,-1-1-8 15,0-3-39-15,3 1-16 16,3-3-84-1</inkml:trace>
  <inkml:trace contextRef="#ctx0" brushRef="#br0" timeOffset="293914.9313">17487 5445 204 0,'-9'0'77'0,"9"0"-42"0,0 3-15 0,0-3 24 0,3 0-9 16,0 0-3-16,0-3-12 15,0 3-5-15,6-5-8 16,-3 0-3-16,8-3 2 0,-2 0-3 16,9-8 0-16,-3 3-1 15,3-9 1-15,-3 4-2 0,-6-3 2 16,0 2-2-16,-6 1 2 16,-1 2-2-16,-10 8 2 15,-1 3 0-15,-6 10 3 16,0-2 1-16,-3 12 3 15,3-1 1-15,-3 9 1 32,3-4 0-32,0 10 2 0,3-5-1 15,0 8 0-15,3-6-10 16,4 1-1-16,-1-4-2 16,3-1 0-16,0-4-3 0,8-5 2 15,1-2 1-15,12-9 0 16,-3 1-20-16,9-8-7 15,-3 0-26-15,5-9-11 0,-5 4-70 16,9-11-39 0,-6 5 81-16</inkml:trace>
  <inkml:trace contextRef="#ctx0" brushRef="#br0" timeOffset="294430.9518">17892 5194 268 0,'-9'-13'101'0,"9"13"-54"0,-6-32-22 0,6 27 31 16,0-9-24-16,0 4-7 16,0-9-11-16,0 3-4 15,0-5-6-15,0 3-5 0,3-6-2 16,0 3 2-16,6-8 0 16,-3 5 1-16,8 0 2 0,-2 3-1 15,6 0-1-15,-3 2-2 0,9 6 1 16,-3 2 1-16,3 14 0 15,-4 0 2-15,1 15 1 16,-3-2-4-16,-9 16 1 16,-3-6 2-16,-9 16 1 15,0-7 14 1,-12 7 8-16,3-5-10 16,-6 0-3-16,3-5-6 15,-2-6-1-15,2-4-12 16,-3-9-5-16,3-3-32 15,-3-15-13-15,3 0 2 16,3-14 3-16,0 3 25 16,6-5 13-16,3 5 12 0,3-2 4 15,0 2 28-15,0 0 13 16,0 3 2-16,6 0 3 16,0 2-14-16,3 3-5 15,0 0-17-15,3 0-8 16,0 3 0-16,6-3 1 15,-3 3-2-15,0 0-2 0,-3-1-29 16,-1 1-11-16,-2 2-43 0,-3 1-17 16,0-1-39-1</inkml:trace>
  <inkml:trace contextRef="#ctx0" brushRef="#br0" timeOffset="295801.1705">16772 4421 184 0,'-12'19'68'0,"12"-19"-36"0,81 61-40 15,-66-53 10-15,35 44-3 16,-8-9 0-16,41 33 5 15,-11-9 2-15,41 31-2 16,-18-16 2-16,9 8 0 0,-11-14-20 16,8-2-8-16,-15-8-57 15</inkml:trace>
  <inkml:trace contextRef="#ctx0" brushRef="#br0" timeOffset="296016.8887">17817 4416 376 0,'-65'13'143'0,"65"-13"-78"0,-84 64-65 0,72-56 29 16,-14 44-18-16,5-9-3 15,-30 44-5-15,10-13 0 16,-22 48-2-16,6-19-3 0,-11 29 1 16,11-18-1-16,-11 21 0 31,8-21-7-31,7 0-2 0,5-16-47 15,13-6-21-15,2-10-73 16</inkml:trace>
  <inkml:trace contextRef="#ctx0" brushRef="#br0" timeOffset="298234.1761">14299 8520 272 0,'-39'31'104'0,"39"-31"-56"0,-9 6-56 0,9-6 18 15,0 0-16-15,0 0-1 16,6-3 4-16,-3 0 3 16,9-15 1-16,-3 2-5 0,21-26 0 0,-6 7-3 15,17-18 0-15,-5 8 1 16,3-18 2-16,-7 13 2 16,-2 2 1-16,-6 8 3 15,-6 14 1-15,-3 2-1 16,-12 35 1-16,0-1 9 15,-21 25 4 1,3-6 1-16,-15 24 0 16,6-8-3-16,-5 10 1 15,2-7-6-15,0-3-1 16,6-8-4-16,3-8-1 16,3-5-1-16,4-22-2 15,2 1-2-15,3-35 1 16,3 6-4-16,6-19 1 0,0 8 0 15,6-14 2-15,-4 9-4 16,16 10 2-16,-3 6 0 0,12 26-1 16,-3 0 4-16,5 32 0 15,-5-6 1-15,0 19 0 16,-3-5 2-16,-6 5 3 16,-3-6 20-16,-3 1 8 0,-4-5-10 15,-8-6-5-15,0-6-9 16,-11-12-1-16,-1-3-3 15,-18-16 2-15,3 0-2 16,-12-29 0-16,7 5-6 16,-10-15-1-16,6 7-8 15,-8-16-4 1,8 9-19-16,3-1-8 16,0 8-32-16,16 6-11 15,2 5-35 1</inkml:trace>
  <inkml:trace contextRef="#ctx0" brushRef="#br0" timeOffset="301953.3175">16150 9935 192 0,'-9'-8'74'0,"9"8"-40"0,-3-2-18 16,3 2 22-16,0 5-14 16,0-3-3-16,3 20-6 15,0-4-2-15,-3 22-7 32,0-6-2-32,-3 24 2 0,0-7-3 0,-3 15 0 15,0-5 1-15,0 0 2 16,1-9 3-16,-1 1 5 15,0-8-2-15,0-8 3 16,3-5-6-16,0-16-1 16,0-3-2-16,6-18-1 15,0 0-3-15,6-27-2 0,0 5 1 16,8-17-1-16,-2 6 0 16,3-17 0-16,-3 10 0 0,3-8 0 15,-3 8-3-15,0 3 2 16,0 7-1-16,-1 9 0 15,-2 5-3-15,0 13 1 32,-3 0-14-32,0 13-5 0,0 0 3 15,-3 14 4-15,-3-3 2 16,-3 10 2-16,0-5 4 16,0 6 5-16,0-1 2 15,0-2 1-15,0-5-3 16,3-3 2-16,0-1 7 15,0-4 6-15,0 0 0 0,3-3 3 16,0-3-4-16,3-3-1 16,-3-2-4-16,9-7-1 15,-4-1-3-15,7-8 1 16,-3 2 0-16,0-9 1 16,0 4-2-16,0-10 1 15,-3 3-4 1,-3-4 0-16,-3 7 1 0,-3-1 2 15,0 3 1 1,-6 5 1-16,0 3-5 0,-3 2 1 16,3 3 0-16,-6 5 0 15,0 1 0-15,0 4 2 16,0 1-3-16,0 5 0 16,3-3 1-16,0 6 2 15,0-3-3-15,-3 8-2 0,3-3 2 16,-3 8 2-16,0-2-2 15,1 10-2-15,-1-3 2 16,0 11 2-16,3-8 0 16,-3 14-1-16,3-9 7 15,0 8 3-15,3-5-5 0,3-5-1 16,0-5 0-16,6-4 2 16,-3-4-3-16,6-8-2 15,0-4 0-15,9-9 1 16,-4-1 1-16,13-13 3 15,-9 3-3-15,3-5-2 0,-3 2-25 32,0-5-11-32,-3 2-24 0,-4-5-9 15,1 3-16 1,-3-3-40-16,0 3 31 16</inkml:trace>
  <inkml:trace contextRef="#ctx0" brushRef="#br0" timeOffset="303691.9353">16585 10181 156 0,'-3'-10'60'0,"3"10"-32"0,3-11-4 0,0 8 22 0,0 1 3 16,0-1 3-16,0 6-11 16,-3-1-3-16,0 12-21 15,0-4 3-15,-3 14 1 0,3-3-7 16,-3 11-1-16,0-8-7 16,-3 15-4-16,0-4 1 15,0 4 0 1,0-7-4-16,0-3 1 15,3-2 0-15,0-9 0 16,0-2 2-16,6-18 1 16,0-1-1-16,3-16-2 15,0 4 1-15,3-17-1 0,0 3 0 16,6-14 0-16,-3 6-3 16,0-5 2-16,-1 5 1 0,1-3 0 15,-3 8-3 1,0 11 2-16,0 3 3 0,-3 15 3 15,0 0-2-15,-6 22-2 16,0-3 0-16,0 16 1 16,0-6-3-16,-3 11 0 15,3-8 1-15,-3 8 2 0,3-5-1 16,-3-3-1-16,3-2-2 16,0-9 1-16,0-2-1 15,3-16 0-15,0 0 2 16,6-16 2-16,-3 3-8 15,9-19-3-15,-3 3 5 16,3-11 1 0,-3 9 3-16,5-6 0 15,-2 2 0-15,0 9 2 16,0 2-3-16,0 11 0 16,-3 2 1-16,-3 16 2 15,-3 1-1-15,-3 12 2 16,0-2-2-16,-3 16-1 0,0-3 3 15,-6 5 0-15,0-5-1 0,-3 11-2 16,3-8-2 0,0 2 1-16,0-5 1 0,3-5 0 15,0-3 0-15,3-10 0 16,0-1-3-16,3-17 0 16,0-1 2-16,6-11 0 15,-3 3 1 1,3-10 0-16,0 2-3 15,3-3 2-15,-3 6 1 16,2-2 0-16,-2 1 0 16,6-1 0-16,-3 1 0 15,0-1 0-15,0 4 0 16,3-5 0-16,-3 6-3 16,3 2 2-16,-3 3 3 0,-1-1 1 15,-2 4-4-15,0 2 1 16,0 0 0-16,0 3 2 15,-3 2-1-15,3 3 2 16,-3 0-2-16,0 8-1 16,0-3 3-16,-3 11 0 15,0-3 3-15,-3 11 3 0,0-3-4 0,0 11-1 16,0-8 4 0,-3 8 5-16,0-6-3 0,-6 6 0 15,3-6-4-15,-6-2 1 16,0-3-2-16,-3-8 2 15,3-2-9-15,-2-11 0 32,2 0 2-32,0-8 4 0,0 3-6 15,3-16 0-15,3 2-5 16,6-7 0-16,0 5-10 16,6-9-3-16,0 7-8 15,6-7-2-15,-3 7-4 16,6-6-1-16,-4 5 10 15,1 3 7-15,0 2 11 0,0 3 4 16,0 3 3-16,0 2 0 16,-3 3 2-16,0 6 3 15,0-1 15-15,-3 11 7 16,0 0-5-16,0 11 0 16,0-4 0-16,-3 12 1 15,0-6-6 1,0 11 0-16,0-3-4 0,0 3 0 15,-1-6-5 1,1 6 0-16,-3-6-5 0,3 1 0 16,0-6-3-16,0-3-1 15,0-2 1-15,3-13 0 16,0-3 0-16,3-8 0 16,0 0 0-16,6-18 2 0,-3 4-6 15,6-12 1-15,-3 5-6 16,8-11 1-16,-2 6-12 15,0 0-4-15,-3 4 13 16,0 9 5-16,-3 3 2 16,3 4 3-16,-4 4-1 15,1 7 0-15,-3 1 2 0,0 2 0 16,-3 0 0-16,0 2 2 16,0 1-1-16,0 0-1 15,-3-1 1-15,3 1 1 16,0-1 1-16,0-2 1 15,0 0-5-15,0-5 1 16,-1 0 0 0,1-3 0-16,-3 0 2 15,0-3 1-15,0 4-4 16,-3-1 1-16,-3 0 2 0,-3 5 1 16,0 0-1-16,-3 9-2 15,0-1 1-15,0 11 1 16,0-3-3-16,-2 16-2 15,2-5 4-15,-3 10 1 0,0-5 11 16,0 6 6-16,3-9-4 16,0 3 0-16,3-2-9 15,3-3-4-15,0-3-1 16,3-5-1-16,0-3 2 16,3-8 1-16,0-2 1 15,6-8 0 1,-3 2-2-16,2-8-2 15,1 3 1-15,0-5 1 16,-3 0-17-16,-3 0-6 16,0 2-30-16,-3 3-12 15,0 0-55-15,-3 3-23 16,0 0 26 0</inkml:trace>
  <inkml:trace contextRef="#ctx0" brushRef="#br0" timeOffset="306267.4503">17859 9885 220 0,'-12'-11'82'0,"12"11"-44"0,3-16-9 15,-3 14 28-15,6-4-25 16,-3 1-7-16,3 0-14 15,0 0-3-15,6 5-4 16,-3 0-1-16,8 2 1 0,-2 1-5 16,6 2 1-1,-3-2 2-15,0 7 1 16,-3-2 1-16,-3 8 0 16,-3 0-2-16,-9 3-2 15,0-4 3-15,-9 7 2 16,0-6-2-16,-6 2 0 0,3-2 5 15,-6 2 5-15,3-2-5 16,0-2 0-16,3-4-4 0,3 1-3 16,4-3-5-16,5 0-2 15,0 0 3-15,5-1 1 16,1 1-1-16,12 3 2 16,-3-3 1-16,12 8 2 15,-3-3-1-15,3 6-1 16,-4-4 5-16,-2 12 4 0,-3-3 12 15,-9 2 7-15,-3-2-8 16,-12 5-2-16,3-5-6 16,-15 2 0-16,3-2-5 15,-9 0-2-15,4-6-2 16,-7-7 0-16,6-3-7 31,-15-8 1-31,7 0-10 0,-4-5-4 16,3-1-24-16,3-2-11 15,3 1-57-15,15-9-25 16,1 2 7 0</inkml:trace>
  <inkml:trace contextRef="#ctx0" brushRef="#br0" timeOffset="307256.6144">18889 9959 200 0,'-6'-21'77'0,"6"21"-42"0,-6-43-41 0,6 35 14 16,0-10 8-16,0 2 9 16,-9-10 3-16,3 2 1 15,-9-8-16-15,3 6 3 0,-6 2 4 0,3 3 6 16,-2 15 5-16,2 1-11 15,-9 29-2-15,3-6-6 0,-12 30 0 16,3-6 4-16,-8 32 2 16,2-10-1-16,0 18 0 15,7-11-5-15,-1 9 0 16,6-9-9-16,6-10-2 16,3-8-1-16,12-11 2 0,3-5-10 15,18-23-4-15,-3-4-8 16,15-28-2-16,-3 2-2 15,2-24 3-15,-2 6 4 16,0-9 3-16,-3 6 6 31,-3 11 5-31,-4 2 8 0,-2 24 7 16,0 0 3-16,-3 21 0 16,0-5-1-16,0 21 1 15,0-5-8-15,0 10-2 16,-3-5-3-16,0 0-2 15,0-5 1-15,2-8-1 16,-2-3-22-16,0-10-8 0,-3-3-14 16,-6-16-5-16,0 0-9 15,-9-16-3-15,3 3 26 0,-11-11 15 16,2 5 33-16,-18-2 14 16,6 3 26-16,-12 5 14 15,4 2-2-15,-1 6 0 31,6 0-16-31,3 2-6 16,4 3-24-16,8 0-9 0,6 3-5 16,30 0-1-16,-7-1-5 15,19 4 1-15,-6-1 2 16,24 0 1-16,-7 3-23 16,13 0-12-16,-10 0-38 15,4 3-16-15,-9 0-63 16,-1-1-43-16,-5 1 87 15</inkml:trace>
  <inkml:trace contextRef="#ctx0" brushRef="#br0" timeOffset="307641.8107">19115 10290 224 0,'-12'-6'85'0,"12"6"-46"0,-6 0-6 16,6 0 31-16,-9 0-13 0,3 0-3 15,-6 11-16-15,0-3-5 16,-3 13-16-1,4-2-4-15,-4 12-3 0,3-2 4 0,0 6 5 16,3-6-7-16,6-3-3 16,0-4 0-16,9-7 0 15,0-1-6-15,9-17-2 0,-3 0-9 16,3-18-2-16,-4 3-13 16,7-17-4-16,-3 6 1 15,6-13 3-15,-3 5 13 16,-3 0 10-16,0 5 19 15,-6 11 9-15,0 5 7 16,-6 16 2-16,-1 0-3 0,-2 16 0 16,0-3-10-16,0 6-3 15,0-4-8-15,3 9-5 16,0-3-1-16,6 1 1 16,-3-4-19-16,9-7-6 15,-3-3-34-15,9-14-14 16,-3 4-60-1,3-25-52-15,-3 3 70 16</inkml:trace>
  <inkml:trace contextRef="#ctx0" brushRef="#br0" timeOffset="308094.5582">19439 9782 396 0,'-15'-14'148'0,"15"14"-80"0,-2-8-51 0,2 6 36 0,2 2-30 16,1 0-10-16,6 5-11 15,0 0-2-15,3 9 0 16,0-4 0-16,6 1 0 0,-3-1 0 16,0 1 2-16,-3-3-8 15,-3 0-1-15,0-3 4 16,-12 3 3 0,0 0 3-16,-6 3 1 15,3-1 0-15,-12 6 2 16,3-3 8-16,-3 3 3 15,0-3-6-15,3 3-4 16,3-2-7-16,9-1 0 16,3-3-2-16,9 1 0 15,0-3 0-15,6 0-2 0,-3 0 3 0,6 0 2 16,-3 0 0-16,0 2 2 16,-3-2 0-1,-6 5 1-15,0-2 6 0,-9 5 6 16,0-3-2-16,-9 6 2 15,3-4-7-15,-15 1-1 16,3 0-9-16,-6-3-1 0,4-2-18 16,-4 0-6-1,3-3-36-15,6-8-12 0,3 0-59 16,15-14-25-16,0 4 15 16</inkml:trace>
  <inkml:trace contextRef="#ctx0" brushRef="#br0" timeOffset="308410.1731">19573 9962 412 0,'21'0'154'0,"-21"0"-84"0,42 2-57 0,-36-2 35 16,9 0-20-16,0 0-6 16,5 0-13-16,-2 0-6 15,0-2-2-15,-3-1-21 0,-3-5-9 0,0 3-36 16,-3-9-14-16,-3 4-53 0,-3-11-21 15,0 2 35 1,0 1 281 15,-9 12-48-31,3 4-5 32,-3 12-50-32,0-2-25 15,-3 16-17-15,3-3-6 0,-3 19-7 16,0-6-4-16,-6 9 2 0,3-6-2 15,-6 5-1-15,3-8-50 16,-2 1-24-16,2-3-101 16</inkml:trace>
  <inkml:trace contextRef="#ctx0" brushRef="#br0" timeOffset="310697.7205">18284 9311 176 0,'-14'-11'66'0,"14"11"-36"0,-9 16-26 16,9-13 15-16,0 18 6 16,0-3 5-16,3 30-12 15,0-8-3-15,0 39-9 16,0-13-2-16,-3 51 2 0,0-22-3 15,-3 34 0-15,0-17-1 0,-3 12-2 16,0-16 1-16,-3-2 1 16,3-16-50-16,-3-16-21 15,3-10-30 1</inkml:trace>
  <inkml:trace contextRef="#ctx0" brushRef="#br0" timeOffset="310948.7839">18537 9467 312 0,'-5'-5'118'0,"5"5"-64"0,29 7-65 0,-23-7 18 0,15 0-9 15,-3 0-2-15,15-2 0 16,-7 2 3-16,37-5 0 15,-9 2 1-15,23-8 2 0,-12 3-1 16,25-8 2-16,-16 3-29 16,15 5-11-16,-11 0-31 15,8 6-12-15,-14-1-12 16</inkml:trace>
  <inkml:trace contextRef="#ctx0" brushRef="#br0" timeOffset="311164.3723">20061 9454 116 0,'30'8'46'0,"-30"-8"-24"0,15 34-6 15,-12-29 16-15,3 11 13 0,0-3 7 16,0 19-5-16,0-5-2 16,0 23-25-16,-3-11-12 0,-3 25-3 15,0-11 13-15,-6 29 11 16,3-13-15-16,-9 26-5 15,3-13-8-15,-6 19-4 0,3-14-42 16,-3 8-20-16,3-13-66 16</inkml:trace>
  <inkml:trace contextRef="#ctx0" brushRef="#br0" timeOffset="311537.1248">17906 10983 260 0,'-17'10'96'0,"17"-10"-52"0,14-5-54 0,-11 3 14 15,30-6-1-15,-6 2 5 16,38-4 7-16,-8-1 3 16,53-2-9-16,-15 2-3 0,48-2-2 15,-18 2 0 1,33-2 0-16,-24 3 0 16,18-6 0-16,-24 5-2 15,-3 3 1-15,-18 0-11 16,-9 3-2-16,-14 0-30 15,-4 2-12-15,-15 0-28 16,-14 1-45-16,-6-1 31 16</inkml:trace>
  <inkml:trace contextRef="#ctx0" brushRef="#br0" timeOffset="315302.6865">16189 7398 116 0,'-18'-21'46'0,"18"21"-24"0,-12-3 1 15,12 3 18-15,-3 3-13 16,0-1-3-16,-3 6-4 0,3 0 1 16,-3 19-12-16,0-4 1 0,-3 25 2 15,4-8-5-15,-7 18 0 16,0-8-2-16,-3 22-1 15,3-14-3-15,0 13-2 16,3-10 1-16,0 3 1 16,0-9-19-16,6-7-6 0,0-9-26 15,9-9-9-15,-3-7 2 32,9-15-14-32,-3-2 24 15,9-17 22-15,-3 3 13 16,3-16 10-16,-3 6 3 15,-1-9 24-15,-2 6 10 16,3-5-1-16,-3 2 2 16,3-3-8-16,-3 6-1 15,0-3-13-15,-3 6-6 0,3-3-6 16,-3 5 2-16,5 3 1 0,-2 2 2 16,0 6 0-16,0-1 2 15,0 9 4-15,-3 0-4 0,-3 7 2 16,0 1-1-16,-6 2 1 15,0-2 7-15,-3 5 2 32,0-3 1-32,-3-3 1 0,0 1-9 15,-3-6-3-15,0 1-6 16,-3-6-4-16,0 0 0 16,0 0-1-16,1 0 0 15,2-3 0-15,3 0-18 16,6-5-5-16,0 3-11 15,6-8-2-15,0 2-13 0,5-5-4 16,1 3-16 0,9-11-26-16,-3 3 31 15</inkml:trace>
  <inkml:trace contextRef="#ctx0" brushRef="#br0" timeOffset="315957.4919">16567 7654 220 0,'0'3'85'0,"0"-3"-46"0,-18 16-24 16,18-13 24-16,-12 7-10 15,3-2-2-15,-12 13-7 16,4-5-2-16,-4 8-10 16,3-6 1-16,-3 6 4 0,3-3-12 0,6 1-2 15,0-4 0-15,3 1 0 16,6-3-2-16,6-6 2 16,0-2-4-16,21-5 1 0,-6-1-3 15,9-4 0-15,-3-1 1 16,0 0 2-16,-7 1-1 15,-2 2 4-15,0 0 2 16,-12 8 2-16,0 0 3 16,-12 10 3-16,0-2 5 15,-15 8 3-15,7-6-7 0,-7 6-3 16,3-3-4-16,0-2-3 16,3-3-2-16,3-6 1 15,0 1-39-15,10-11-15 16,2 0-6-16,14-16 1 15,1 3 1-15,15-16 2 0,-6 5 31 32,9-3 14-32,-6 4 25 15,2 1 9-15,-2 7 20 0,-3-1 9 16,-3 2-5-16,-3 4-1 16,-3-1-21-16,0 1-9 15,-1 2-9-15,1-8-3 16,0 3-1-16,3-8-2 15,-3 2 3-15,0-5 2 0,0 3-4 16,-3 2-3-16,0 4-2 16,-6-1 0-16,0 5 3 15,-6 14 0-15,0-1 9 16,-6 20 7-16,3-7 4 16,-6 9 3-16,3-5-6 15,0 7-1 1,3-5-9-16,6-2-4 15,0-3-1-15,3 0-1 16,0-3 0-16,6-2 0 16,-3-4 0-16,9-4 2 15,0 0-41-15,12-9-18 16,-4 1-24-16,10-13-10 0,-6 2-9 16</inkml:trace>
  <inkml:trace contextRef="#ctx0" brushRef="#br0" timeOffset="316189.8593">17150 7276 240 0,'-6'0'90'0,"6"0"-48"0,-6 19-18 0,6-17 27 0,-2 14-15 16,-1-3-6-16,-3 16-9 16,0-5-1-16,0 24-11 15,0-6-1-15,0 16-1 0,0-7-3 16,0 12-1-16,3-10-1 15,0 5 1-15,3-10-22 32,0 0-9-32,0-9-37 0,3-7-16 15,0-3-50 1</inkml:trace>
  <inkml:trace contextRef="#ctx0" brushRef="#br0" timeOffset="316926.3142">17412 7477 212 0,'-6'-10'79'0,"6"10"-42"0,-3-24-32 0,3 18 19 16,3-7-15-16,0 0-5 0,6-11-2 15,0 3 0-15,0-5-1 16,0 4-3-16,9-7-1 0,-6 5-1 0,6 1 3 16,0 4 0-16,5 9 3 15,-2-1-1-15,0 16 2 16,-3 1 13-16,-9 15 9 15,-3-3 1-15,-9 14-1 32,0-6-2-32,-6 9 0 0,3-3 0 15,-6 5 3-15,3-6-12 16,-3-2-3-16,3-5-9 16,-3-5-2-16,3-3-2 15,-5-14-2-15,2 1-30 16,-3-14-13-16,3 3-14 15,6-7-2-15,0 1 14 0,9-4 7 16,0 2 22-16,3-3 12 16,0 4 15-16,3 1 5 15,-3 4 23-15,6 2 10 16,-3 0-6-16,2 3-1 16,1-1-15-16,0 1-4 15,0 2-11 1,6 1-3-16,-3-1-3 15,0 3 1-15,-3 0-24 0,-3 0-11 16,0 0-69 0,-4 3-58-16,1-1 56 15</inkml:trace>
  <inkml:trace contextRef="#ctx0" brushRef="#br0" timeOffset="327376.8423">16183 8575 132 0,'-12'8'52'0,"12"-8"-28"0,-6-5-11 0,6 2 17 15,3 1-11-15,-3-1-3 16,6-5-1-16,-3 0 1 15,3-5-9-15,0 2-4 0,3-7-2 16,-3 2-1-16,3-5 2 16,0 5-1-16,0-3 2 15,0 3-2-15,-1-2-1 0,1 2 1 16,0 3-1-16,0-1 0 16,0 7 2-16,-3 1-3 15,0 6 0-15,0 0 3 16,0 3 1-16,-3 0 3 15,0 15 3-15,0-2-2 32,-6 13 1-32,3-2-3 0,-3 7 2 15,0-5 0-15,-3 5 1 0,3-4-4 16,0-1-3-16,0-6 4 16,0-1 4-16,0-4-3 15,0-5 2-15,0-2-3 16,0-6 0-16,3 1-3 15,0-12-2-15,0 1-2 0,0-11 1 16,0 3 1-16,6-8 2 16,-3 2-1-16,6-7-1 15,-3 5 1-15,3-9-1 16,0 4-3-16,3-1 2 16,-3 6 3-16,9 0 3 31,-3 3-4-31,2-4-3 0,-2 7 1 15,0-1 0-15,-3 2-2 16,0 7 2-16,-3-1 3 16,0 8 1-16,-3 0-1 15,-3 5-2-15,0 0 1 16,-3 8 1-16,0-2 1 16,-6 10 3-16,0-2-1 0,-3 5 2 15,3-3-4-15,0 2 0 16,0-1-1-16,3-1 1 15,0-3-2-15,6-2-1 0,0-3 1 16,3-2-1-16,0 0 0 16,3-6 0-16,-3 0 0 15,6-2 0 1,-3-3 0-16,3-3 2 16,-4 1-21-16,4-4-7 15,-3 1-36-15,3-8-15 16,-3 2-25-1</inkml:trace>
  <inkml:trace contextRef="#ctx0" brushRef="#br0" timeOffset="328225.5418">16627 8353 220 0,'-6'3'82'0,"6"-3"-44"0,3 0-33 0,-3 0 17 16,5-3-14-16,-2 0-2 0,3 1-4 15,0-1-2 1,3 0 1-16,-3-2-15 0,3 2-5 0,-3 1-52 16,3 2-54-16,0 0 36 15</inkml:trace>
  <inkml:trace contextRef="#ctx0" brushRef="#br0" timeOffset="328410.5275">16680 8414 116 0,'-12'21'46'0,"12"-21"-24"0,-15 11 3 0,15-11 22 15,-3 0-16 1,0 0-8-16,3 2-13 16,0-2-5-16,3 0-3 15,0 0-2-15,3 0 3 0,0 0-2 16,3-5-1-16,-3 0-2 15,6-6 1-15,-3 3-41 16,3-5-17-16,0 2-19 16</inkml:trace>
  <inkml:trace contextRef="#ctx0" brushRef="#br0" timeOffset="328742.3196">17076 8043 152 0,'-3'6'57'0,"3"-6"-30"0,-3 10-1 0,3-10 23 16,0 8-18-16,0-3-7 16,-3 6-8-16,0 0-1 15,-3 4-8-15,0 1 2 0,-3 3 4 16,0-3-7-16,-6 5-1 16,4-3-3-16,-4 4 1 31,3-4 7-31,0 1 3 0,0-3 0 15,6-3 0-15,0-3-5 16,9-2-3-16,-3-2 0 16,12-4-1-16,-3-2-2 15,9-5-2-15,-3 2 1 0,2-5 1 16,1 0-1-16,3 0 2 16,-3 1-37-16,0-1-17 15,0 0-36-15,3-6-13 16,-4 1 4-16</inkml:trace>
  <inkml:trace contextRef="#ctx0" brushRef="#br0" timeOffset="328895.8243">17165 8104 164 0,'-15'8'63'0,"15"-8"-34"0,-12 16-10 31,12-13 23-31,-2 7-10 0,-1-2-1 16,-3 8-9-16,3-3-4 15,0 11-10-15,0-3-5 0,0 14-2 16,0-6 1-16,0 5 3 15,0-2-29-15,3 0-13 16,0-6-76 0</inkml:trace>
  <inkml:trace contextRef="#ctx0" brushRef="#br0" timeOffset="329349.2322">16519 8914 264 0,'-23'-3'101'0,"23"3"-54"0,-6-8-53 0,6 6 17 0,-3 2-1 16,0 0 6-16,-3 2-10 16,3 1-4-16,-6 5-1 15,0 0-1-15,0 2 0 0,0-2 0 16,-3 8 0-16,0-3 0 31,0 3 2-31,3-5-1 0,-3-1-1 16,4-2 1-16,5 0-1 15,0-2-3-15,9-1 0 16,-4-2 2-16,22-3 0 16,-6 0 1-16,9 0 2 15,-3 0-1-15,6-3-1 16,-4 0-21-16,1-5-11 0,-3 0-28 16,0-2-10-16,-6-1-23 15</inkml:trace>
  <inkml:trace contextRef="#ctx0" brushRef="#br0" timeOffset="329533.3818">16671 8861 156 0,'-15'5'57'0,"15"-5"-30"0,-15 21-5 0,15-18 20 15,-6 13-9-15,3-3-2 0,-5 11-14 16,2-6-5-16,-3 14-7 16,3-8-4-16,0 8 0 0,0-6-1 15,3 6 0-15,0-6-9 16,3 4-2-16,0-7-67 31,3-4-59-31,0-3 40 16</inkml:trace>
  <inkml:trace contextRef="#ctx0" brushRef="#br0" timeOffset="329850.7664">16707 8887 296 0,'-6'3'110'0,"6"-3"-60"0,0 0-39 16,0 0 26-16,3 0-25 0,0 0-5 16,3-3-8-16,0 1-1 15,9-4 2-15,-3 1 0 0,14-3 2 16,-5 3-1-16,9 0 2 31,-6-1-15-31,0 6-5 0,-4 0 9 16,-2 8 4-16,-3 0 5 15,-9 8 2-15,0 0-4 16,-9 8 1-16,0-6 0 16,-6 11 2-16,0 0-1 15,-6-2 2-15,0-3-26 16,1 8-10-16,2-6-51 0,0 0-24 16,3-2 13-1</inkml:trace>
  <inkml:trace contextRef="#ctx0" brushRef="#br0" timeOffset="330034.9816">16781 9324 288 0,'-9'-5'107'0,"9"5"-58"0,-3-19-37 0,3 14 24 16,3-6-17-16,0 3-5 15,3-8-9-15,0 1-2 16,9-7-1-16,-3 4-2 0,12-6 1 15,-3 3-37-15,5-6-15 16,-2 6-58-16,3-5-54 16,-3 2 60-16</inkml:trace>
  <inkml:trace contextRef="#ctx0" brushRef="#br0" timeOffset="330467.0278">17246 8652 184 0,'12'-8'71'0,"-12"8"-38"0,3-5-17 0,0 2 22 16,2 3 0-16,-2 0 2 16,3 0-9-16,-3 0-4 15,0 3-15-15,0-1 6 0,-3 9 2 16,0-3-6-16,0 8-3 16,0-3-6-1,-12 8-4-15,3-2 2 0,-5 4 2 16,2-1-2-16,-3 1-2 15,0-1 0-15,0-4-1 16,3-2 2-16,0 0 3 16,3-3 4-16,0-2 2 15,3-1-8-15,3-2-1 16,0 0 0-16,9-5 1 0,0-1-1 16,12-4 1-16,-3-1-2 15,9-5 2-15,-3 3-2 16,6 0 2-16,-4-1 0 15,1-2 1-15,-3 3-5 16,0 0 1-16,-3 2-16 16,0 0-6-1,-4 1-33-15,-2-1-13 16,-3 1-46 0,0-1-52-16,0 0 57 15</inkml:trace>
  <inkml:trace contextRef="#ctx0" brushRef="#br0" timeOffset="330724.0816">17287 8715 176 0,'-18'8'68'0,"18"-8"-36"0,-5 11-4 0,5-11 27 15,-3 5-15-15,0 0-3 16,0 11-10-16,0-2-5 0,-3 15-12 15,0-5 2-15,-3 7 4 0,3-4-6 16,0 7-1-16,0-5-7 16,0 6-4-16,3-9 1 15,0 1 2-15,0-6-44 16,3 0-21-16,0-3-73 31</inkml:trace>
  <inkml:trace contextRef="#ctx0" brushRef="#br0" timeOffset="330993.1285">17585 8427 364 0,'-9'8'134'0,"9"-8"-72"0,0 11-55 16,0-11 29-16,0 7-26 16,0 1-4-16,3 6-5 0,0-4-1 15,3 9 0-15,0-3-64 0,9 7-29 16</inkml:trace>
  <inkml:trace contextRef="#ctx0" brushRef="#br0" timeOffset="331171.7755">17653 8946 332 0,'-47'13'126'0,"47"-13"-68"0,-12-5-68 15,12 2 20-15,-3 0-13 16,0 1 0-1,3 2-1-15,0 0 0 16,3-3 3-16,-3 0-51 0,3-2-22 16,0 0-48-1</inkml:trace>
  <inkml:trace contextRef="#ctx0" brushRef="#br0" timeOffset="334543.1911">18296 7451 168 0,'-3'-21'66'0,"3"21"-36"0,0-16-15 15,0 13 20-15,0 0-2 16,0 1 3-16,0 2-9 16,0 0-4-16,0 8-13 15,0 0 9-15,0 18 7 0,0-2-8 16,-3 29-2-16,0-8-9 0,-3 37-5 16,1-11-1-16,-4 24 1 15,0-15-1-15,0 23-1 16,0-16 1-16,0 9 1 15,0-14-23-15,3 5-8 16,3-16-46-16,3-5-18 16,0-10-21-16</inkml:trace>
  <inkml:trace contextRef="#ctx0" brushRef="#br0" timeOffset="335390.3535">18311 7427 184 0,'-6'-3'71'0,"6"3"-38"0,0-2-12 0,0 2 22 16,3 0-19-1,-3 0-8-15,6-3 3 16,0 0 4-16,9 1-12 15,-3-1 1-15,24-5 1 0,-7 3-7 0,16-8-1 16,-6 2-5-16,23-2-1 16,-11-1 3-16,20 1 1 15,-11 0-4-15,11 0 1 16,-8 0 2-16,20-1 1 0,-11 1-1 16,2 3-2-16,-11 2 3 15,2 0 0-15,-11 0-10 16,-1 2-3-16,-8 4 5 15,2-1 4-15,-5 0 0 16,-3 3 0-16,-6 0 1 16,-4-2 0-16,-2-1 2 0,-3 3 1 15,-3 0-4-15,-3 0 1 16,-1 0-2-16,-2 0 0 16,0 0 4-16,-3-2 1 15,0 2-4-15,-3 0 1 16,0 0 0-16,0 0 0 31,-3 0 0-31,0-3 0 0,0 3 0 16,0 0 0-16,-3 0-3 15,0 0 2-15,0 0 1 0,-3 0 2 16,0 0-1-16,0 3-1 16,0-1 1-16,0 3 1 15,0 1-3-15,-3 4 0 16,0-2 1-16,0 11 2 0,0-3-3 15,-3 15-2-15,0-4 4 16,0 28 1-16,0-7-3 16,-6 29 1-16,3-14 0 15,-6 35 2-15,3-13-1 16,-3 21-1-16,3-16-13 31,-2 18-4-31,2-15-7 0,0 7-2 16,0-12-2-16,0-6 2 15,3-11-75 1</inkml:trace>
  <inkml:trace contextRef="#ctx0" brushRef="#br0" timeOffset="335930.9937">18317 8853 156 0,'-12'3'57'0,"12"-3"-30"0,-3-3-3 16,3 0 24-16,0 3-13 0,0 0-3 15,3-2-5-15,0-1-2 16,12 0-14-16,-3 1 7 0,27-6 2 16,-7 3-4-16,19-3 1 15,-9 0-8-15,32 0-3 16,-14 0-3-16,17-3-3 31,-11 3 1-31,20-5-1 0,-12 2 0 16,13-2 2-16,-16 3-1 15,1-4-1-15,-13 4-37 16,-2 2-17-16,-10 0-46 16,-8 3-57-1,-6-1 49-15</inkml:trace>
  <inkml:trace contextRef="#ctx0" brushRef="#br0" timeOffset="336635.069">18642 7879 156 0,'-9'-16'57'0,"9"16"-30"0,-6-10-10 0,6 7 22 0,-3 1-9 16,0-1-2-16,-3 6-12 16,0-1-3-16,-3 9-7 15,0-1 0-15,-3 14 1 0,0-3-1 16,-6 19 1-16,3-8 0 16,-8 15 1-16,5-7 4 15,0 16 3-15,0-11 0 0,3 10 1 16,3-10-6-16,3 0-4 15,0-3-3-15,6-4-3 16,0-7-2-16,9-10 1 16,0-2 3-16,12-16 3 15,-3-1-7-15,6-18-3 0,-3 3-2 32,6-13-1-32,-1 2 5 0,1-11 3 15,-3 4-1-15,-3 2 0 16,-3 5 1-16,-3 5 0 15,0 3 0-15,-3 16 0 16,0 0 0-16,-1 11 0 16,-2-3 0-16,3 13 2 15,-3-2-3-15,0 4 0 0,0 1 1 16,0-3 2-16,0-2-3 16,0-3 0-16,0-3-32 15,0-2-13-15,-3-3-32 16,0-8-14-16,0 0 3 15</inkml:trace>
  <inkml:trace contextRef="#ctx0" brushRef="#br0" timeOffset="336851.2051">18502 8229 228 0,'-66'-6'88'0,"66"6"-48"0,-24 0-16 0,21 0 27 16,0-2-9-16,1-1-2 15,-1 0-20-15,0 1-10 16,6-4-6-1,0 1-1-15,14 0 2 0,-2 2-2 0,18-2 0 16,-6 0-3-16,11-1-1 16,-8 1 1-16,9 0 0 15,-6 2-22-15,11 3-8 16,-5 0-27-16,3-5-11 16,-7 2-55-1</inkml:trace>
  <inkml:trace contextRef="#ctx0" brushRef="#br0" timeOffset="337336.6474">18945 8046 212 0,'-30'24'82'0,"30"-24"-44"0,-32 37-27 0,29-32 23 15,-9 11-7-15,3-3 1 16,-3 11 0-16,0-3 2 15,0 6-16-15,3-4-1 0,0 7 0 16,0-7-3-16,3 4 0 16,4-6-9-16,2-2-2 0,0-4 0 15,5-9 0-15,1-1-6 0,12-10 0 16,-3-1-8-16,6-12-1 16,-3-1-2-16,6-7 1 15,-6 5-2-15,2-14-1 16,-2 6 12-16,0-8 4 15,-3 5 3-15,-3 1 3 16,-3 4 5-16,0 11 4 0,-3 3 2 16,-3 13 5-16,0 0-4 15,-6 16 2-15,0 0 0 16,-3 8-1-16,0-3 1 16,3 8 3-16,0-5-9 15,3 2-1-15,0-2-5 31,9 0-3-31,0-6-3 0,3-4 1 16,-1-1 1-16,4-8 0 16,0 0 0-16,6-7 2 15,-3-1-21-15,0-7-9 16,-3 2-48-16,0-6-19 16,-1 4-32-16</inkml:trace>
  <inkml:trace contextRef="#ctx0" brushRef="#br0" timeOffset="338740.5907">19109 7816 272 0,'-6'-8'101'0,"6"8"-54"0,3-3-11 0,0 1 38 15,0-4-26-15,0 4-7 16,6-1-15-16,0 0-7 15,6-2-11-15,0 0-1 0,8-1 3 16,-2 4-8-16,6-3-1 0,-3 2-1 16,3-2 2-16,-4 2-1 15,1 0 2-15,-3 1-33 32,0 2-12-32,-3 0-32 15,-3 0-13-15,0 0-64 16</inkml:trace>
  <inkml:trace contextRef="#ctx0" brushRef="#br0" timeOffset="339004.3765">19279 7575 296 0,'-30'16'112'0,"30"-16"-60"0,-3 13-30 0,3-13 31 16,0 11-17-16,0-3-6 16,0 13-11-16,0-3-4 15,6 6-9-15,0 0-4 0,0 8 1 16,-3-6-2-16,3 6 2 16,-3-6-2-16,0 6-1 0,0-5-39 15,0 4-19-15,0-4-67 16,0-1-72-16,0-5 62 15</inkml:trace>
</inkml:ink>
</file>

<file path=ppt/ink/ink6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10-03T13:09:14.036"/>
    </inkml:context>
    <inkml:brush xml:id="br0">
      <inkml:brushProperty name="width" value="0.05292" units="cm"/>
      <inkml:brushProperty name="height" value="0.05292" units="cm"/>
      <inkml:brushProperty name="color" value="#FF0000"/>
    </inkml:brush>
  </inkml:definitions>
  <inkml:trace contextRef="#ctx0" brushRef="#br0">24258 6009 36 0,'0'-8'13'0,"6"5"-6"0,-9 6-24 0,3-3-2 15</inkml:trace>
</inkml:ink>
</file>

<file path=ppt/ink/ink6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10-03T13:09:33.578"/>
    </inkml:context>
    <inkml:brush xml:id="br0">
      <inkml:brushProperty name="width" value="0.05292" units="cm"/>
      <inkml:brushProperty name="height" value="0.05292" units="cm"/>
      <inkml:brushProperty name="color" value="#FF0000"/>
    </inkml:brush>
  </inkml:definitions>
  <inkml:trace contextRef="#ctx0" brushRef="#br0">4518 4310 472 0,'-36'-21'0'0,"-26"-32"-3"0,26 29 2 16,-9-31 3-16,-5-17 1 0,-19-18 1 16,-14-34 2-16,2-6-3 15,4-31 11-15,0-1 6 0,8-20-10 16,25 5-3-16,29-17-5 15,27 17-2-15,38-13-4 16,34 18 0-16,38 13 0 16,26 19-1-1,55 5 4-15,41 26 0 16,24 33-10-16,-9 46-3 16,15 41-2-16,-1 26 0 15,-23 35 9-15,-17 25 6 16,-22 33 3-16,-38 2 2 15,-13 3 0-15,-29 11 0 16,-32-24 13-16,-22 2 8 0,-18-5 12 0,-23 5 4 16,-24 1-6-16,-21 2-4 15,-15 8-11-15,-14-3-5 16,-19-5-6-16,-29 13-1 16,-15-8-5-16,-36-5 0 15,-6-13-1-15,-30-11 1 16,3-23-4-16,-26-22 0 0,-6-21-10 15,-13-21-3-15,-26-27-15 16,-50-13-4-16,11-18-12 16,9-8-4-16,39-22-42 15,20-23-18-15</inkml:trace>
  <inkml:trace contextRef="#ctx0" brushRef="#br0" timeOffset="2210.6551">1729 7265 252 0,'-15'-34'93'0,"9"16"-50"0,-36-6 3 16,36 18 39-16,-12 6-25 16,-2 0-12-16,-13 22-20 15,6-4-5 1,-12 27-14-16,10-5-1 0,-22 42 2 15,12-13-2-15,-5 42 3 16,5-16 7-16,12 16 6 16,-3-18-9-16,19 13-1 0,2-16-10 15,21-8-3-15,-4-14-1 16,22-9 2-16,-9-12-1 16,33-18-1-16,-10-8-6 15,13-21-1-15,-10 0-32 16,7-15-14-16,-6-4-134 15,8-10-77-15,16-13 116 16</inkml:trace>
  <inkml:trace contextRef="#ctx0" brushRef="#br0" timeOffset="4279.7971">1765 7848 232 0,'-3'7'88'0,"3"-9"-48"0,3-1-34 0,0 1 22 16,2-4-17-16,1 1-6 15,12-8 3-15,0 0 4 16,12-19-6-16,0 5-1 0,17-15-1 16,-11 2 4-16,32-23 3 31,-14 7 7-31,29-26 6 0,90-79-9 15,-78 71-3-15,-11 13-5 16,47-39-2-16,-24 18-6 16,45-32 1-16,-21 19 0 15,35-24 0-15,-23 19 0 0,27-22 2 16,-21 22-1-16,14-9-1 16,144-110 1-16,-78 55-1 15,-56 45 0-15,-33 34 2 0,-21 22-1 16,-57 37-1-16,-8 5 1 15,-1 2 1-15,-8 6-1 16,-6 0 2-16,-7 5 0 16,-5 6 1-16,-3 2-35 31,-6 3-14-31,-3 2-68 16,0 3-63-16,-3 0 60 15</inkml:trace>
  <inkml:trace contextRef="#ctx0" brushRef="#br0" timeOffset="4763.4189">5003 5030 316 0,'-24'10'121'0,"24"-10"-66"0,-21 16-49 0,18-16 25 15,-3 5-13-15,3 1-3 16,1-1-13-16,-1 0-4 16,6-2 1-16,-1 0 0 0,7-3 1 15,12 0-3-15,6-8 2 16,15-6 1-16,-10 4 2 16,-2-1-1-16,9 1-1 0,-6-1 1 15,-1 3 1-15,-5 3 10 16,-6 10 7-16,-3 1-4 15,-12 23 0-15,-3-3-7 16,-21 30-3-16,3-6-22 0,-21 32-11 16,7-13-41-16,-16 23-16 31,6-12-57-15</inkml:trace>
  <inkml:trace contextRef="#ctx0" brushRef="#br0" timeOffset="5163.6605">1690 8062 4 0,'0'0'0'0</inkml:trace>
  <inkml:trace contextRef="#ctx0" brushRef="#br0" timeOffset="5594.7792">1705 7977 68 0,'-3'-10'27'0,"3"10"-14"0,3-14-18 0,-3 12 6 15,6-6 5 1,-3 3 6-16,0-6-6 16,0 3-3-16,3 0-2 15,0 0 1-15,-3 0-3 16,0 3 0-16,0 0 12 15,0-1 7-15,0 1 15 16,0 0 9-16,-3-1-7 16,0 4-1-16,0-1-4 0,0 0-1 15,0 3-16-15,0 0 3 0,3 6 4 16,0-4 0-16,6 12 3 16,-4-4 0-16,19 25 1 15,0-6-5-15,18 29 1 0,-4-8-11 16,22 43-3-16,-9-16-2 15,35 55 2-15,-15-21 8 0,48 61 5 16,-17-24-9-16,46 58-6 16,171 242 0-16,-45-73-1 15,-54-73-1-15,-21-32-2 16,-26-48-2-16,-30-23 1 16,-15-22 1-16,-15-29 0 31,-18-29-11-31,-14-21-3 0,-13-19-35 15,-14-20-13-15,-13-15-52 16,-11-17-57 0,-21-24 55-16</inkml:trace>
  <inkml:trace contextRef="#ctx0" brushRef="#br0" timeOffset="6348.7363">4250 11597 152 0,'-9'-6'57'0,"9"6"-30"0,-3-8 6 0,3 6 25 16,0-1-15-16,0 3-5 0,3 0-9 15,0 0-1-15,6 5-16 16,0 1 0-16,15 7 1 0,-3-2-3 15,11 7 2-15,-5-2-3 16,9 5 2-16,11 14-4 16,-14-17 1-16,-6-2-3 15,0 0 2 1,-3-3-2-16,-1-8 2 16,-5 1-4-16,0-17 0 15,-3 3 3-15,-6-18 3 16,0 2-6-16,-6-26-2 15,0 7-17-15,-6-31-6 0,0 8-31 16,-6-35-14-16,3 17-74 16</inkml:trace>
  <inkml:trace contextRef="#ctx0" brushRef="#br0" timeOffset="8581.2513">2696 6204 224 0,'-33'-13'85'0,"33"13"-46"0,-5-50-43 0,5 42 15 15,0-16-8-15,0 3 0 16,0-19 3-16,0 6 3 0,0-8-4 16,2 5-1-16,13-22 2 0,-3 9-3 15,12-5-2-15,-3 10-3 16,12 2 1-16,-7 6 1 31,7 16 2-31,-6 3 8 16,3 25 3-16,-3 1-2 15,-4 27 1-15,-2-6-1 0,-3 24 1 16,-3-8-4-16,-3 16 0 16,-3-11 6-16,-6 3 3 15,0-8-8-15,-3-5-3 16,0-6-17-16,-3-10-6 0,0-3-35 15,0-21-14-15,0 0-56 16</inkml:trace>
  <inkml:trace contextRef="#ctx0" brushRef="#br0" timeOffset="8749.767">2884 5707 236 0,'3'-3'88'0,"-3"3"-48"0,0-15-7 0,0 12 31 15,0 8-20-15,0-2-5 16,0 13-19-16,0-3-5 15,0 16-9-15,0-5-2 0,3 16 0 0,0-9-2 16,0 17 1-16,-3-8-29 16,3 5-9-16,-3-6-122 31</inkml:trace>
  <inkml:trace contextRef="#ctx0" brushRef="#br0" timeOffset="9665.3996">5816 4961 192 0,'-6'-37'71'0,"6"37"-38"0,-6-45-17 15,6 37 22-15,-3-3-7 16,3 1 2-16,-3 10-6 16,0 0 1-16,-3 8-16 15,0 0 0-15,-6 21 1 0,0-3-5 0,-3 14 0 16,3-8 5-16,-9 23 1 16,7-7 1-16,-4 5 4 15,3-6-9-15,6-2-3 16,0-5-7-16,9-8-2 15,0-6 1 1,12-10 0-16,-3-3-6 16,9-13 0-16,-3 0-13 15,2-29-2-15,1 5 1 16,0-23 0-16,0 5 9 16,0-11 7-16,-3 10 2 15,-3 4 1-15,0 4 4 16,-7 14 3-16,1 5 7 0,-6 8 2 15,0 0-5-15,0 19-1 16,0-1-2-16,0 14 1 16,0-3-6-16,3 16-3 0,0-5 1 15,3 0 0-15,-3-3-15 16,6-5-4-16,0-3-34 16,9-5-15-16,0-3-52 15</inkml:trace>
  <inkml:trace contextRef="#ctx0" brushRef="#br0" timeOffset="10097.1084">6209 4434 240 0,'-9'0'90'0,"9"0"-48"0,-6 37-23 15,6-31 29-15,0 12-17 16,0-2-3-16,-3 34-7 15,0-7-4-15,-3 18-9 16,0-11-1-16,3 21 0 0,0-12-3 16,3 12-3-16,0-10 0 0,0-14 1 15,0-7-3-15,3 0 0 16,0-8-17-16,3-19-5 16,-3-3-7-16,0-23 1 15,0 3 9-15,-3-12 5 0,0 4 9 16,-9-3 5-16,0 2 4 31,-9 11 1-31,3 0 11 16,-9 19 5-16,3-3-4 15,-5 21-1-15,2-5 2 0,3 13 1 16,3-3-7-16,3-2-2 16,3-6-5-16,6 4-3 15,3-4-3-15,9-2 1 16,0-3-1-16,12-10-2 0,-3-1-30 15,9-10-13-15,-3 0-40 16,3-18-15-16,-4 2-1 16</inkml:trace>
  <inkml:trace contextRef="#ctx0" brushRef="#br0" timeOffset="10583.4784">6530 4326 316 0,'-12'11'121'0,"12"-11"-66"0,-15 52-47 16,15-44 27-16,-3 16-9 31,0-5-1-31,3 26 0 16,0-8 1-16,-3 34-14 15,0-13-2-15,0 24 0 0,0-10 3 0,0 10 4 16,0-13-9-16,0-6-2 15,0-7-4-15,3-9-2 16,0-7 1-16,3-8-1 16,-3-6-11-16,3-15-3 0,0-3-2 15,-3-27 0-15,0 3 0 16,-9-18 0-16,1 8 9 16,-16-4 3-16,6 7 4 15,-12 4 2-15,6 3-3 16,-3 14 0-16,4-1 7 15,2 19 4 1,3-3-5-16,3 16-3 16,3-2 3-16,3 4 1 15,0-2 0-15,3-2-1 0,0-6-8 16,6 0 0-16,0-2 3 16,9-6 2-16,0 0-11 15,12-8-4-15,-3 1-34 16,9-4-14-16,-3 1-21 0,8-16-7 15,-5 2-31 1</inkml:trace>
  <inkml:trace contextRef="#ctx0" brushRef="#br0" timeOffset="10920.9324">6884 4702 376 0,'3'-3'140'0,"-3"3"-76"0,0 0-55 16,0 0 30-16,-3 5-13 16,0-2-1-16,-3 5-10 15,0 0-4-15,-6 21-6 16,1-5-4-16,-10 10 2 0,3-5-2 0,-6 11 2 16,6-8-2-16,-3 5-1 0,3-6 1 15,4-1-1-15,2-4-3 16,3-5 0-16,3-2-1 15,9-6 3-15,-3-2-2 16,15-9 1-16,0 1 2 16,11-6 0-16,-2 1 0 15,12-4 2-15,-9 1-3 0,-1 0 0 16,-2-1-23-16,0-2-12 16,-3 3-36-16,0-5-17 15,-3 2-68 1</inkml:trace>
  <inkml:trace contextRef="#ctx0" brushRef="#br0" timeOffset="11136.3512">6979 4654 288 0,'-11'5'107'0,"11"-5"-58"0,-12 29-13 16,12-26 36-16,-3 26-27 15,0-5-10-15,0 24-15 16,0-9-3-16,0 38-10 0,0-11 0 0,3 6 3 15,0-12-8-15,6 12-1 0,-3-14-1 16,3 0 0-16,0-7-36 16,0-9-13-16,0-8-74 15,2-10-31-15,1-5 20 16</inkml:trace>
  <inkml:trace contextRef="#ctx0" brushRef="#br0" timeOffset="11820.9406">7271 5085 340 0,'-9'6'126'0,"9"-6"-68"0,9-8-54 0,-6 5 24 0,3-5-16 15,-3 3-2-15,6-8-6 16,-3-1-3-16,3-2 0 16,0 3-1-16,3-8 2 0,-3 3-17 15,0-6-4-15,-3 3 0 16,-3 5 3-16,-3 2 12 16,-6 14 5-16,0 0 2 0,-9 8 1 31,3-2 6-31,-12 17 6 15,3-4 12-15,-3 15 6 16,4-4-2-16,2 17 1 0,3-5-13 16,6-2-4-16,0-3-9 15,15-5-3-15,-3-6-4 16,15-2-1-16,-3-5 1 16,11-6 0-16,-5-2-9 15,3-17-4-15,-3 1-22 0,3-21-8 16,-3 4-45-16,-1-12-19 15,-2 5-39 1</inkml:trace>
  <inkml:trace contextRef="#ctx0" brushRef="#br0" timeOffset="12153.0397">7545 4609 320 0,'-42'-11'121'0,"42"11"-66"0,-9-15-33 15,9 12 33-15,-3-2-22 16,3-1-7-16,0-7-17 15,0 3-7 1,9-14-1-16,-3 8-1 0,9-8 2 16,-3 3-1-16,9 0-1 15,-3 2 1-15,6 6-1 16,-7 0-3-16,7 10 2 0,-6 0 1 16,3 17 2-16,-3-4-1 15,-3 14 2-15,0-3-2 16,-6 16 2-16,-1-5-2 15,-2 18 2-15,-3-10 2 16,-3 8 4-16,0-9-2 0,-6-2 1 16,3-5-25-16,-5-5-10 15,2-4-40-15,-6-4-15 16,0-3-74 0,-6-22-34-1,3 1 99-15</inkml:trace>
  <inkml:trace contextRef="#ctx0" brushRef="#br0" timeOffset="12299.4041">7530 4667 352 0,'15'-16'132'0,"-15"16"-72"0,30-18-46 16,-24 13 31-16,9-1-21 15,-3 1-3-15,8-3-13 16,-2 3-5-16,3-1-2 0,-3 1-1 0,0 0 2 16,-3 0-23-16,0 2-11 15,-4 0-56-15,1 3-26 0,-3 0-28 16</inkml:trace>
  <inkml:trace contextRef="#ctx0" brushRef="#br0" timeOffset="14333.9893">3283 9919 96 0,'-12'3'38'0,"12"-3"-20"0,3 0 10 16,-3 0 19-16,6-3-7 16,-3 1-3-16,8-1-4 15,1 0 1-15,9-2-18 0,-3 0 4 0,27-3 1 16,-7 0-5-16,31 3-1 15,-13-1-9-15,46 1-4 16,-19 0-1-16,45-6-1 16,-18 3 2-16,39-5 1 15,-24 2-1-15,15-2 1 16,-21 3-2-16,12 4 2 0,-18 1-2 16,-3 0-1-16,-15-1 1 0,-5 4-1 15,-13-1-29-15,-11 0-13 16,-10 1-29-16,-20-6-11 15,-6 3-11 1</inkml:trace>
  <inkml:trace contextRef="#ctx0" brushRef="#br0" timeOffset="14807.0152">5006 9655 384 0,'-9'8'145'0,"9"-8"-78"0,0 8-56 0,0-8 34 16,3 2-22-16,0-2-2 15,6 3-15-15,-3-1-4 16,15 1-2-16,-3 0-3 0,14-3 2 16,-5 0 1-16,12 0 0 15,-6 0 0-15,2 0 2 0,-2 0-12 16,3 0-3-16,-6 0 4 15,-4 5 4-15,-5-2 4 16,-6 13 1-16,-3-3 2 16,-12 13 1-16,0-5 1 15,-12 11 0-15,3-5-9 16,-15 4-2-16,3-4-25 0,-17-1-11 16,5-2-36-16,-9-5-12 15,7-3-49 1</inkml:trace>
  <inkml:trace contextRef="#ctx0" brushRef="#br0" timeOffset="15207.2403">3937 9401 368 0,'-74'-27'137'0,"74"27"-74"0,-27-18-76 16,24 15 22-16,-3-23-11 0,0 2 0 15,3-16 2-15,0 8 0 16,9-13 0 0,0 6-3-16,21-22 0 0,-6 8-1 0,24-3 3 15,-7 6 0-15,16 18 1 31,-7 3 0-31,16 32 0 16,-9-1 2-16,-1 22 1 16,-8-3 1-16,-4 27 2 15,-8-3 6-15,-9 19 2 16,-3-9-5-16,-12 9-3 16,-3-11-3-16,-15 2 0 15,3-7-2-15,-15-1-1 0,3-7-30 0,-9-11-15 16,7-2-30-16,-13-22-13 15,6 0-37 1</inkml:trace>
  <inkml:trace contextRef="#ctx0" brushRef="#br0" timeOffset="15607.8907">4161 8954 232 0,'23'-8'88'0,"-23"8"-48"0,18 0-16 15,-15 0 29-15,6 10-7 16,-3 1-2-16,0 2-8 15,0-5-2-15,-6 13-19 16,0-5 4-16,-6 5 2 0,3-2-9 31,-6 12-4-31,3-4-8 0,-6-6 0 16,3-2 0-16,1-4 0 16,-1-1-3-16,3-1 2 15,0-3-1-15,3-2 0 16,3-2 0-16,3 2 0 15,0 0 2-15,9 2 0 16,-3-2 0-16,11-5 0 0,-2-1 0 0,6 17 0 16,-3-3 0-16,-3 2 0 15,0-2 2-15,-12 3 1 16,-4-3 12-16,-10 2 7 16,2-2-2-16,-9 2-2 15,3-2-6-15,-9 0-2 31,3-3-6-31,-12 1-1 0,4-4-14 16,-13-2-8-16,6 0-48 16,0-3-21-16,7 1-95 15</inkml:trace>
  <inkml:trace contextRef="#ctx0" brushRef="#br0" timeOffset="17712.1929">3485 12052 300 0,'-57'2'112'0,"57"-2"-60"0,-20-2-47 15,17 2 24-15,-3 0-12 0,3 0-2 16,-3-8-11-16,3 0-2 15,0-13-2-15,0 2 0 0,3-18 2 32,0 5-3-32,6-10-2 15,0 5 2-15,9 0 0 16,-3 5 1-16,20 1 2 16,-5 1-3-16,9 9 0 0,-6 3 1 15,2 10 2-15,-2 0 3 16,-3 21 4-16,-6-2 5 15,-3 26 3-15,-4-6 2 0,-2 12 1 16,0-6-9-16,-9 16-2 16,0-8-3-16,-9 10 1 15,3-7-2-15,-12 2 2 16,3-7-6-16,-14-1-1 16,2-8 0-16,-6-5 2 15,0-5-23-15,1-5-11 0,5-3-16 16,-3-14-8-16,6 1-17 15,0-8-6-15,3-1-39 16</inkml:trace>
  <inkml:trace contextRef="#ctx0" brushRef="#br0" timeOffset="18064.9654">3363 11875 224 0,'0'-27'85'0,"0"27"-46"0,6-5-17 0,-3 2 26 0,3 0-16 15,-3 1-4-15,6 2-12 16,-3 0-5-16,6 0-6 16,-3 0-2-16,5 2 1 0,-2 1-2 15,6 2 1-15,-3 1-2 0,-3 4 2 16,0 1 0-16,-6 7 1 16,0-2-2-16,-9 3 1 15,0-3 13-15,-3 0 9 16,0-3-1-16,0-3-2 15,0 1-4-15,0-3-1 16,3 0-12 0,3 0-2-16,0-3-1 15,12 0 1-15,0 1-4 16,9-4-1-16,-3 1 3 16,5 0 1-16,-2-1-9 15,6-2-5-15,-9 0-49 0,6-2-20 16,-6-1-82-1</inkml:trace>
  <inkml:trace contextRef="#ctx0" brushRef="#br0" timeOffset="22980.0014">5262 11269 280 0,'-33'2'104'0,"33"-2"-56"0,-30-10-34 15,28 7 26 1,-13 29-20-16,3-2-3 16,-3 24-2-16,0-8 0 15,-3 34-8-15,3-8-2 0,3 11 1 16,0-11-3-16,3 24-2 15,4-14 0-15,5 6-1 16,0-13-5-16,17-5 1 16,-2-9-22-16,15-12-11 0,-6-9-13 15,12-18-5-15,-7-3 21 16,1-31 12-16,-6 2 14 0,-3-5 5 16,-3 5 18-16,-6-5 7 15,-1 5 18-15,-5-6 10 16,0 4-10-16,-6-6-1 31,0 3-13-31,0-5-7 0,0 4-10 16,3-4-6-16,0 2-2 15,3-5-1-15,-3 3-3 16,3 12 2-16,0 1 1 16,6-5 2-16,0 2-8 15,6 13-1-15,-3 0-1 16,8 11 2-16,-5 0 4 0,0 16 3 15,-3-5 0-15,-6 7-1 16,0-2 3-16,-12 8 2 16,0-6 9-16,-9-2 5 15,3-6-5-15,-6 1-3 16,3-3-4-16,-3-14-2 16,4 1-6-16,-1-6-1 0,3 1-13 15,3-9-2-15,0 1-10 0,6-12-3 16,0 7-10-16,9-17-5 15,0 5 9-15,17-2 6 16,-5 5 16-16,12-13 8 16,-3 8 2-16,3 11 2 31,-7 2 8-31,1-8 4 0,-3 6 30 16,-9 4 13-16,-3 4-2 15,-6 7-1-15,0 0-15 16,-12 22-4-16,3-3-12 15,-9 8-4-15,3-3-8 16,0 3-3-16,0-3-4 16,6 3-1-16,0-6-1 0,12 1-2 15,-3-3 3-15,9-3 0 16,-3 0 1-16,3 0 2 16,0-2-1-16,-1-3 2 15,1 0-2-15,-3 2-1 16,-3-2 1-16,-3 0 1 15,0-3-3 1,-3 1 0-16,0-1 3 16,-9 3 3-16,3-3-2 0,-9 11-2 15,0-3 0-15,-9 11-1 16,7-3 0-16,2 1 0 16,0-1-14-16,9-16-3 15,0-2-7-15,12-11 0 16,-3 2 2-16,9-12 3 0,-4 5 4 15,10-6 2-15,-6 3 10 16,6-8 4-16,-3 3 0 16,6-3-1-16,-7 3-2 15,4-3 1-15,-3 6 1 16,-3-22 2-16,-3 6-1 16,-3 13-1-16,0 2 1 0,-9 3-1 15,0 3 4-15,-3 8 2 16,0-1 2-16,-3 17 2 15,0-3 6-15,-3 8 2 16,3-3 4-16,0 11 1 16,0-3-1-16,3 11-2 15,0-6-8 1,6-5-3-16,0-2-5 16,3 13-3-16,0-6 0 0,12-15-1 15,-3-1-3 1,9-10 2-16,-4 0-10 0,7-2-3 15,-3-1-22-15,6-5-9 16,-6 0-56-16,5-10-22 16,-2 2-20-1</inkml:trace>
  <inkml:trace contextRef="#ctx0" brushRef="#br0" timeOffset="23311.0831">6515 11496 392 0,'-15'3'145'0,"15"-3"-78"0,-9 10-54 0,9-10 35 0,-6 11-25 15,0-3-7-15,-3 10-6 16,1-2 0-16,-4 24-5 16,0-6 8-16,-6 3 6 0,3-5-12 15,3 3-6-15,3-6 1 16,0-3 2-16,3-2-1 15,9-3-2-15,0-2 0 0,12-3-1 16,0-3 0-16,12-8 0 16,-3 0 0-16,5-5 0 15,-5 0-14-15,6-2-5 16,-3-1-17-16,2-2-5 16,-2-1-42-16,-9-12-17 15,-3 2-59 1,-9-18-27-1,0 5 99-15</inkml:trace>
  <inkml:trace contextRef="#ctx0" brushRef="#br0" timeOffset="23479.3373">6625 11507 324 0,'-9'0'121'0,"9"0"-66"0,-6 16-31 0,6-14 35 16,0 11-14-16,0-2-4 16,-3 26-17-16,3-5-7 15,-3 15-10-15,0-7-3 0,0 24 0 0,0-11 0 16,1 21 0-16,-1-11-22 15,-3 9-10-15,3-14-114 16,-3 13-51-16,0-13 44 16</inkml:trace>
  <inkml:trace contextRef="#ctx0" brushRef="#br0" timeOffset="24164.5521">6982 11898 308 0,'3'0'115'0,"-3"0"-62"0,3-2-57 15,0 2 21-15,3-16-13 16,-3 3 0-16,6-9-2 0,0 7 1 15,3-17-2-15,-3 5-9 0,0-2-5 16,0 3-4-16,-3 2 0 16,0 3 9-1,-9 8 7 1,0 2 5-16,-6 8 5 0,0 1 11 16,-12 28 5-16,3-5 0 15,-12 30 0-15,4-9 10 16,-4 16 5-16,3-10-13 15,9 5-5-15,3-8-13 16,12-3-6-16,3-5-5 16,15-5 1-16,-3-3 1 0,12-8 2 15,-6-5-10-15,12-29-4 16,-4-1-21-16,16-4-8 16,-6 2-43-16,6-16-16 15,-7 6-38 1</inkml:trace>
  <inkml:trace contextRef="#ctx0" brushRef="#br0" timeOffset="24928.1318">7292 11494 260 0,'-9'-16'99'0,"9"16"-54"0,-3-56-35 0,3 48 23 15,3-16-20-15,0 3-5 16,3-3-3-16,0 3-1 16,3-8-2-16,0 5-2 0,3-2 1 0,-3 5-4 15,3 2 2-15,-4 3 1 16,4 6 2-16,-3 2 8 16,3 13 5-16,0-2-3 15,0 10 1-15,-3-3-4 16,-3 33 2-16,0-6-4 15,-3 13-2-15,-3-8 0 0,0-2 1 16,0-5-3-16,-3 4-2 16,0-2-3-16,-3-2-1 15,3-6-29-15,-6-16-12 16,0-2-12-16,-9-9-4 16,3 1 20-16,-2-14 8 15,-1 3 17 1,6-5 7-16,3 3 41 15,6-1 19-15,0 3 3 0,6-3 3 16,0 3-20-16,6 1-6 16,0-1-12-16,3 5-2 15,-3 0-13-15,2-2-3 16,-2 0 0-16,6-3 1 16,-3 3-12-16,3 2-4 0,-3 0-49 15,-3 3-19-15,0 0-60 16</inkml:trace>
  <inkml:trace contextRef="#ctx0" brushRef="#br0" timeOffset="28246.6272">5441 12843 292 0,'-18'-3'110'0,"18"3"-60"0,-9 0-36 0,9 0 28 16,0-2-25-16,0-1-9 15,0-2-8-15,0-1-1 31,9-10 1-31,0 3 0 0,11-5 0 16,-2-1-3-16,15-2 0 16,-6 3-7-16,6-22-4 0,-7 5 8 15,1 6 2-15,-3 6 4 16,-6 33 2-16,-3 1-1 16,-12 2-1-16,0 0 16 15,-12 22 6-15,3-6 3 0,-12 24 2 16,3-6-9-16,-6 9 0 0,3-9-7 15,4 1 1-15,2-6-9 16,9-5-2-16,0-5-3 16,15-16 0-16,-4-3-7 15,16-21-4-15,-3 0-11 16,6-29-5 0,-3 8 5-16,3-18 3 15,-1 7 8-15,1-5 6 16,-3 8 4-16,-6-19 4 15,-3 6 15-15,-6 32 7 16,0 2 0-16,-9 13 0 16,0 0-6-16,-3 17 0 15,0-4-8-15,0 19-1 0,0-2-4 0,0 10-1 16,3-5-3-16,0 5-1 16,0-6 1-16,3-2 2 15,0-2-1-15,6-6-1 16,-4-2 1-16,7-6-1 15,-3-3-11-15,9-4-5 32,-3-4-17-32,6-7-6 0,-3 0-28 15,3-16-10-15,-4 2-54 16</inkml:trace>
  <inkml:trace contextRef="#ctx0" brushRef="#br0" timeOffset="29450.3885">5435 13504 96 0,'-6'-13'35'0,"6"13"-18"0,-3-26 9 0,3 20 18 0,0-7 1 16,0 3 3-16,0-4-21 15,0 4-5-15,0 2-14 16,0-3 12-16,0 9 7 0,0-1-10 15,0 11-2-15,0 0-9 16,0 5-2 0,0-2 4-16,0 10 3 15,0-3-4-15,0 14-2 16,0-5-2-16,0 23-3 16,0-8 3-16,0 3 2 15,0-5 7-15,0 5 4 0,0-8-4 16,0 0 1-16,0-5-4 15,0-6 0-15,0-2-5 0,6-11-3 16,-3 0 4-16,6-15 4 16,-3-1-3-16,8-8-1 15,1 1-2-15,3-25-3 16,-3 6 1-16,3-18 1 16,0 7-3-16,3-5 0 15,-4 8-19 1,4-19-9-16,-3 9-34 15,0 2-14-15,-3 8-57 16</inkml:trace>
  <inkml:trace contextRef="#ctx0" brushRef="#br0" timeOffset="31090.3226">5798 13504 180 0,'-9'3'68'0,"9"-3"-36"0,-6 0-4 0,6 0 27 0,-6 3-21 16,0-1-9-16,-3 6-9 15,3 0-1-15,-3 11-8 0,0-3 0 0,0 10 3 16,0-5-8-16,0 16-1 16,4-5 10-16,-1 0 5 15,0-6-8-15,3-2-2 16,0-3-4-16,6-5-2 15,-3-3 1-15,6-2 1 32,0-3-3-32,2-19-2 0,1 3 2 15,3-16 2-15,-3 3-9 16,0-16-2-16,0 5-4 16,3-12 1-16,-3 4 5 15,0-10 4-15,0 7 3 16,-3 11 1-16,0 6 2 0,-3 15 1 15,0 3 3-15,-3 19 3 16,0-3 2-16,-3 16 1 16,0-3-4-16,0 5-3 15,3-4 0-15,0 12-1 0,0-5-5 16,0 3-1-16,0-6-2 16,0-2 3-16,0-5-16 15,6-14-5 1,0 0-14-16,3-13-2 15,-1 0-7-15,4-10-1 16,-3 2-4-16,9-13-1 16,-3 2 14-1,3-15 8-15,-3 5 17 16,0-3 9-16,-3 6 7 16,-1-3 41-16,-2 8 19 0,-3 2-1 15,0 6-3-15,-3 8-25 16,0 0-11-16,-6 15-14 15,3 1-5-15,-6 21-1 0,0-3 2 16,-3 19 1-16,4-9-3 16,2 6-1-16,0-5 3 0,0 16 1 15,3-6-3-15,3-2-3 16,0-6-3-16,5-26 1 0,1-3-1 16,6-5 0-16,-3 0-3 15,3-10 1-15,0 2-5 16,3-18 1-16,-3 4-1 15,0-7 3-15,-1 5-1 32,-2-7 2-32,-3 2 5 0,-3 5 2 15,0 3 2-15,-6 13 2 16,0 0 8-16,-3 10 5 16,0 1-3-16,0 10-1 15,0-2-3-15,0 13 0 16,0-6 0-16,0 6 0 15,3-3-4-15,0 3-3 0,0-3-5 16,6-5-2-16,-3-3 1 16,6-5 0-16,0 0-17 15,3-11-8-15,-3 1-6 0,3-14-3 16,-3 3 1-16,3-14 3 16,0 6 16-16,0-8 6 31,-4 3 6-31,1 2 2 0,0 3 25 15,-3 7 11-15,0 4 0 16,-6 10 0-16,0 0-9 16,0 18-2-16,0-2-9 15,-3 11-2-15,0-4-3 16,3 1-1-16,0-3-5 16,0-7-1-16,0-1-3 0,3 5-1 15,0-2-1-15,3-13-2 16,0 0-2-16,3-6-1 15,-3 0-7-15,9-15-2 16,-3 2 0-16,6-8 2 16,-3 5 6-16,2-20 2 15,-2 4 4 1,0 6 1-16,-3 3-2 16,0 2 2-16,-3 0 12 15,-3 22 5-15,0-1-6 0,0 19-3 16,-3-6-4-16,0 14 0 15,0-5 0-15,3 7 1 16,0-5-5-16,0 3 1 16,0-5-2-16,2-3 0 0,1-3 0 15,3-3 0-15,-3-2-3 16,6-5 1-16,-3 0 2 16,0-11 1-16,-3 0-4 15,0-13-1-15,0 2 3 16,0-2 3-16,-3 5-21 15,0-16-8-15,-1 3 14 0,1 3 10 16,-3 2 4-16,0 3 1 16,0 5 5-16,-3 0 4 15,0 3 4-15,-3 7 2 16,0 1 0-16,0 16 1 16,0-3-2-16,-2 15-1 15,-1-1-1 1,-3 15 0-16,3-8 5 15,0 5 3-15,0-5-4 0,3 8-1 16,0-5-9-16,3 0-4 16,0-6-4-16,3-5 1 15,0-2-1-15,3-19 0 16,0 0 2-16,0 0 0 16,0 0-7-16,3-3-3 0,-4 1-14 15,4-1-7-15,0 0-24 16,0-5-8-16,0 1-56 15,0-4-44 1,-3 0 68-16</inkml:trace>
  <inkml:trace contextRef="#ctx0" brushRef="#br0" timeOffset="32507.1075">7003 12872 364 0,'-15'-3'137'0,"15"3"-74"0,-20 8-43 16,17-8 37-16,0 0-29 16,0 0-7-16,0 0-16 0,3 0-6 15,6 0 0-15,0 0 0 0,2 0 3 16,1 0-10-16,12-2-4 15,-3-1-19-15,15 3-7 16,-6 0 6-16,2 0 4 16,-2 0 17-16,-9 8 8 15,-3-3 3-15,-12 27 3 0,-3-6 4 16,-12 22 6-16,0-8-5 16,-6 18 0-16,3-8-4 15,-2 8-3-15,2-10-11 16,0 2-6-16,3-7-36 15,3-6-14-15,3-3-30 16,6-10-52-16,0-6 40 16,6-7 276 15,3-6-44-31,-3 1-1 16,0-4-55-16,-3 1-29 31,3-3-21-31,-3 0-7 0,6-27-7 15,0 4-3-15,8-9 2 0,-2 8-2 16,12-21 2-16,-3 8-31 0,6-19-13 16,-4 9-61-16,1-6-24 15,-3 8-3 1</inkml:trace>
  <inkml:trace contextRef="#ctx0" brushRef="#br0" timeOffset="32838.4631">7691 12660 332 0,'-18'14'126'0,"18"-14"-68"0,-6 5-39 0,6-5 34 16,0 0-27-16,0 0-6 15,-3 2-15-15,0 1-4 16,-3 18-1-16,3-5 2 0,-12 8 3 15,3-5-2-15,-8 33-2 16,2-9 4-16,-6 4 4 16,6-7 4-16,0-3 2 0,3-5-11 15,9-6-1-15,0-2-3 16,18-11 0-16,0-2-3 0,24-11 2 16,-6 0-1-16,11-11 0 15,-5 3-14-15,12-15-4 16,-10 4-41-16,4-5-15 15,-6 6-38-15,-6-6-14 16,-7 3 18-16</inkml:trace>
  <inkml:trace contextRef="#ctx0" brushRef="#br0" timeOffset="33007.8733">7884 12626 296 0,'-15'8'110'0,"15"-8"-60"0,-5 40-39 16,5-35 26-16,2 19-7 31,-2-6 2-31,3 17-12 0,0-4-4 15,0 33-9-15,0-9-5 0,0 19-1 16,0-10-1-16,-6 5 0 16,0-11-16-16,0 0-6 15,0-8-53-15,-3-10-24 16,4-5-36 0</inkml:trace>
  <inkml:trace contextRef="#ctx0" brushRef="#br0" timeOffset="33255.3604">7012 12626 356 0,'-27'-16'132'0,"27"16"-72"0,-3 11-46 0,3-11 31 0,3 10-14 16,-3-2-1-16,15 16-8 15,-3-3-4-15,45 14-10 16,-7-4-5-16,40 38 0 0,-16-13-2 15,18 4 2-15,-14-9-9 16,20 20-3-16,-15-10-15 16,1-3-7-16,-13-10-48 0,-8-6-21 15,-7-5-58 1</inkml:trace>
  <inkml:trace contextRef="#ctx0" brushRef="#br0" timeOffset="33492.3058">7783 12258 388 0,'-30'27'145'0,"30"-27"-78"0,-53 26-43 0,47-23 38 16,-27 21-23-16,6-6-5 15,-17 56-16-15,5-10-6 16,-27 52-7-16,10-18-2 0,-10 40 1 15,10-22-2-15,-4 19-2 0,10-19-15 16,-4 3-7-16,10-15-40 16,8-14-15-16,6-14-116 15</inkml:trace>
  <inkml:trace contextRef="#ctx0" brushRef="#br0" timeOffset="45442.9079">5878 9012 212 0,'-9'-27'82'0,"9"27"-44"0,-9-10 0 0,9 4 34 31,-3 6-26-31,0 0-8 0,0 6-8 16,0-4 0-16,0 14-16 15,0-3-1-15,0 27 0 0,0-5-1 16,3 36 1-16,0-13-5 16,0 35-3-16,0-14 2 15,3 14 2-15,0-14-4 16,6 8-1-16,-3-15-2 0,6-6-2 15,-3-8-2-15,9-10 1 16,-3-8-10-16,3-22-3 16,-3-2-17-16,0-21-6 15,-1-1-4-15,-5-23-1 16,0 5 6-16,-9-15 2 16,0 4 4-16,-15-2 4 0,3 8 9 15,-8 0 6-15,2 5 11 16,-3 3 5-16,3 5 28 0,-6 3 16 15,3 2-3-15,-2 3 0 16,2 3-15-16,0 0-7 16,3 0-13-16,6 2-5 31,3 0-9-31,9 1-2 0,0-1-14 16,9-5-5-16,0 5-29 15,12 1-11-15,-3-1-51 16,18-2-43-1,-4 0 59-15</inkml:trace>
  <inkml:trace contextRef="#ctx0" brushRef="#br0" timeOffset="46154.4448">6149 9557 260 0,'-21'2'96'0,"21"-2"-52"0,-15-2-21 0,15-1 31 15,-3-2-26-15,0 2-7 16,0-5-14-16,0 0-5 15,6-5-1 1,-3 2-1-16,6-2 0 0,0 3-3 16,6-6 0-16,-3 3 2 15,6 7 2-15,-3 1-20 0,3 8-9 16,-3-1-2-16,3 12 1 16,-4-1 16-16,-2 11 9 15,0-3 10-15,-6 18 7 16,-3-7 19-16,-6 10 10 0,3-7-11 15,-9-1-4-15,4-5-6 16,-7-5-2-16,3-5-8 16,-3-9-4-16,3-2-7 15,3-13-2-15,0 0 1 16,6-17 0-16,0 4-17 16,6-8-8-1,0 2-15-15,6 0-7 16,0 3-14-16,9 0-6 0,-3 2-21 15,3 1-17-15,-1 4 48 16,1 1 55-16,-3 2 32 16,0 4 35-16,-3-1 13 15,-3 0-13-15,0 2-5 16,-6-2-15-16,0 0-4 16,0-2-23-1,0 2-1-15,3-5 0 0,0 0-4 0,6-6-2 16,-4 3-5-16,7-2-2 15,-3 2-1-15,6 2-2 16,0 4 1-16,3 7 1 16,-3 1-1-16,3 10-1 15,-4-3 3-15,1 11 0 16,-3-3 7-16,-3 11 4 0,-3-6 6 16,-6 11 2-16,0-5 2 15,-9 8 0-15,3-6-7 16,-12 1 0-16,3-1-6 15,-9-10-1-15,3-3-6 16,-2-10-3-16,2-3-3 16,-3-13-1-1,3 2-5-15,3-15-2 16,3 5-28-16,0-8-11 16,3 5-102-1,4-8-79-15,-1 6 87 0</inkml:trace>
  <inkml:trace contextRef="#ctx0" brushRef="#br0" timeOffset="46940.9405">7036 9099 252 0,'-3'-8'93'0,"3"8"-50"0,-6 0-22 0,6 0 28 31,-3 3-13-31,0-1-1 0,0 6-9 16,0-2-2-16,-6 9-13 16,3-1 0-16,-6 15 0 0,0-5 0 15,-2 10 1-15,2-5-2 16,-3 8-1-16,3-5-3 15,6 2 1-15,0-5-6 0,9-2-1 16,0-3 0-16,9-6 0 16,-3-2 0-16,3-3 0 15,0-2-3-15,2-3 2 16,1-3 1-16,0 0 2 0,-3 1 1 16,0-1 1-16,-3 0-2 15,-6 3 1-15,0 0 0 16,-9 5 3-1,3 1-1-15,-9 4 0 16,3 1-3-16,-15 2 1 16,4-3-2-16,-10 4-1 15,6-4 1-15,-3-5 1 16,6 1-21-16,6-12-7 16,4 1-22-16,8-14-8 15,0 3-19-15,12-13-5 0,-1 5-17 16,10-13-39-1,0 5 38-15</inkml:trace>
  <inkml:trace contextRef="#ctx0" brushRef="#br0" timeOffset="48258.5009">7872 8490 212 0,'0'-18'79'0,"0"18"-42"0,0-5-1 0,0 2 32 15,0 8-12-15,0-2-5 0,3 13-12 16,-3-3-2-16,0 24-21 16,0-5-3-16,0 31 1 0,0-10-4 0,-3 32 2 15,0-14-5-15,0 27 1 16,1-13-3-16,-1 2 2 15,3-13-4-15,0 0 0 16,0-13-12-16,5-10-4 16,1-6-23-16,0-19-7 0,0-5-30 15,0-18-11-15,0-3-64 16</inkml:trace>
  <inkml:trace contextRef="#ctx0" brushRef="#br0" timeOffset="48496.4795">8048 8300 260 0,'-9'-8'96'0,"9"8"-52"0,-3 8-14 0,3-8 31 16,3 8-16-16,0 0-6 15,0 21-14-15,0-5-3 0,-3 26-13 16,0-8-1-16,0 32-1 0,0-10-3 15,3 29-3-15,-3-17-3 0,6 33-1 16,0-17-38-16,3 22-17 16,-3-19-9-16,0 11-2 15,0-16-60 17</inkml:trace>
  <inkml:trace contextRef="#ctx0" brushRef="#br0" timeOffset="52529.7942">7143 9155 132 0,'0'-11'52'0,"0"11"-28"0,3-16 0 0,0 13 22 15,3-4 1-15,-3 1 2 16,0-2-3-16,0 3-1 16,0 0-25-16,0-1 6 0,0 9 4 15,0 0-7-15,0 10-4 16,0 0-6 0,-3 24-1-16,0-5-7 15,-3 21-1-15,0-8 4 16,-6 13 3-16,3-8-2 15,0 6 2-15,0-8-6 16,0-6-1-16,3-5-4 16,0-13-1-16,0-3-1 0,6-24 0 15,0 1 2-15,3-22 0 16,0 5-7-16,3-20 0 16,0 4-2-16,3-18 3 0,-3 8 2 15,3-8 2-15,-3 8 1 16,3 0 3-16,-4 6-3 15,1 10 0-15,-3 2 3 16,0 17 3-16,0 2-2 0,-3 16 0 16,0-3-1-16,0 24-2 15,0-3 3-15,-3 11 2 16,0-5-4-16,3 3-3 16,0-6-2-16,0-3 3 15,0-5 0-15,3-10 3 31,-3 0-1-31,3-17-1 0,0 4 1 16,0-25-1-16,0 3-5 16,3-15-1-16,-3 7 3 15,3-13 1-15,0 8-1 16,-3 2 2-16,-1 6 1 0,1 16 2 16,-3 3-1-16,0 17 2 15,0-1-2-15,0 26-1 16,0-6 3-16,-3 19 0 15,0-8-1-15,3 8-2 0,-3-5-2 16,3 2 1-16,0-5-1 16,3-3 0-16,0-4-47 15,6-9-21-15,-3-5-34 32,6-16-10-32,-3 0 4 15</inkml:trace>
  <inkml:trace contextRef="#ctx0" brushRef="#br0" timeOffset="53015.5296">7649 9036 212 0,'-12'-19'82'0,"12"19"-44"0,-9-5 0 0,9 2 32 0,-6 6-25 16,3-3-8-16,-5 8-11 16,-1-3-3-16,-3 13-12 15,3-2 0-15,0 13 2 0,0-2 4 0,0 21 2 16,0-9-2-16,3 14 2 15,0-8-4-15,3 3 1 32,0-9-7-32,3 1-3 0,0-8-6 15,9-6 0 1,-3-5 0-16,6-7 0 0,0-4-3 16,3-15 2-16,-3 0-6 15,6-19-3-15,-4 3-5 16,1-22-4-16,-3 6 2 15,0-10 0-15,-3 7 5 0,-3-8 3 16,0 9 5-16,-3 2 2 16,0 5 4-16,-3 8 1 15,0 3 3-15,0 16 3 16,0 2 0-16,3 16 0 16,0-2 1-16,3 18 1 15,-3-5-1-15,3 10-1 0,0-5-3 16,3 0-1-16,-3-5-6 15,2-3 1-15,1-2-2 16,0-11 0-16,0-3 2 0,3-10 0 16,-3 2-29-16,3-10-13 15,-3 2-64-15,0-2-27 32,0 0-8-32</inkml:trace>
  <inkml:trace contextRef="#ctx0" brushRef="#br0" timeOffset="55003.3725">8456 8205 356 0,'-12'10'132'0,"12"-10"-72"0,0 0-50 16,0 0 28-16,3 0-1 16,0 0 2-16,0 0 3 15,0 0 1-15,3 8-23 16,-3 0-1-16,3 11 2 0,-3-3-10 16,3 18-1-16,-3-5-4 15,-3 21-1 1,0-10-3-16,-3 18-2 15,0-7 1-15,0 20-1 16,0-13-14-16,-3 8-5 16,3-10-30-16,0 5-11 15,0-8-62-15,3 0-24 16,0-6-13 0</inkml:trace>
  <inkml:trace contextRef="#ctx0" brushRef="#br0" timeOffset="55187.5451">8492 9353 440 0,'-24'26'165'0,"24"-26"-90"0,-9 8-79 0,9-8 31 0,0 3-21 16,0-3-6-16,0 0-29 16,0 0-13-16,3-5 21 15,0-1-100-15,3-7-39 0,-3 3 24 16</inkml:trace>
  <inkml:trace contextRef="#ctx0" brushRef="#br0" timeOffset="55988.7353">6896 8017 156 0,'-30'-29'60'0,"30"29"-32"0,-9-13-11 15,9 10 22-15,0 0-7 0,0 1 1 16,12 4 2-16,0 1 0 16,12 21-19-16,-3-3-5 0,32 29-3 15,-8-8-4-15,30 46-3 16,-13-14 2-16,42 50 2 16,-14-21-2-16,32 40-2 15,-18-21-14 1,9 21-6-16,-18-19-1 0,12 1 1 15,-17-20 4-15,-7-4 4 16,-12-14-24-16,-5-13-9 16,-13-10-53-1</inkml:trace>
  <inkml:trace contextRef="#ctx0" brushRef="#br0" timeOffset="56267.5762">7878 8020 344 0,'-50'68'129'0,"50"-68"-70"0,-51 98-47 0,45-85 30 0,-27 48-24 0,7-8-7 15,-19 53-5-15,6-19 0 16,-14 51-3 0,8-22-2-16,-17 30 0 0,8-19-12 0,-3 13-3 15,10-21-35-15,2 8-13 16,7-18-91 0</inkml:trace>
  <inkml:trace contextRef="#ctx0" brushRef="#br0" timeOffset="57796.9145">6628 4524 60 0,'-6'-34'24'0,"6"34"-12"0,-6-26 34 0,6 20 26 0,0-10-14 16,0 3-9-16,0-3-11 15,0 3-2-15,9 8-20 16,-3 2 4-16,18 22 3 0,-3-4-3 15,26 28-2-15,-8-6-10 16,30 48-3-16,-13-17-3 16,25 41-2-16,-13-17 3 0,24 33 0 0,-11-19-1 15,2 7-2-15,-12-20-19 16,-2-3-8-16,-10-13-35 16,-5-11-12-16,-6-11-37 15</inkml:trace>
  <inkml:trace contextRef="#ctx0" brushRef="#br0" timeOffset="58114.2571">7503 4083 272 0,'-26'10'101'0,"26"-10"-54"0,-18 21-42 0,15-18 24 15,-6 8 4-15,3-4 6 16,-9 20-14-16,3-6-4 16,-21 32-13-16,4-8 4 0,-22 53 1 15,6-16-2-15,-20 50 1 16,8-21-7-16,-17 43-3 0,8-25-4 15,1 33 1-15,8-22-19 16,-2 13-9-16,5-23-36 16,7 8-14-16,5-19-62 15</inkml:trace>
  <inkml:trace contextRef="#ctx0" brushRef="#br0" timeOffset="141567.5903">9602 2387 420 0,'-75'29'159'0,"40"0"-86"0,-7 16-81 16,21-21 26-16,0 2-10 15,3-2 0-15,-11 18-7 0,-16 30 0 16,12-9-1-16,7-2-3 0,11-3 2 16,12-8-6-16,9-2 0 0,9-6-10 15,2-2-2-15,7-3 8 16,0-2 3-16,0-1 8 15,3 3 2-15,-1-3 0 32,-2 3-2-32,-3 8 1 15,-6 8-1-15,-6 5 11 0,-6 17 5 16,-9 12 7-16,-3 21 6 16,-3 14-12-16,0 10-2 15,0 9-11-15,0-1-5 16,9-3 0-16,6-2 2 15,6-10-18-15,12-12-6 0,9-7-4 16,12-8-1-16,5-8 7 16,-2-8 2-16,-1 3 12 15,-5-6 6-15,-6 14 1 16,-6 7 0-16,-6 6 5 16,-4 13 4-16,-2 6-3 15,-6-35-1-15,-3-16-2 0,0 34-3 16,3 133 1-16,-6-21-1 15,0-11 0-15,-3-8 2 16,0 0-3-16,0-3 0 16,0-7 1-16,6-1 0 15,6-13-9-15,9-7-4 0,5-12-15 32,10-1-5-32,0-4 10 0,0-5 8 15,-10 6 10-15,-8 12 3 16,-9-2 4-16,-12 16 1 15,-9 3-1-15,0-85-2 16,0-16 3-16,-8 45 2 16,-1-19-2-16,-3 46 0 15,3-22-3-15,-12 51-1 0,7-27 1 16,-13 42 2-16,6-26-1 16,-8 32 2-16,5-32-11 15,6 26-2-15,3-31-24 16,6 13-8-16,4-27 6 15,5 11 6-15,0-26 16 16,6 0 8 0,0-22 6-16,6 14 3 15,0-19 5-15,-6 8 3 16,0-19-4-16,-3 14 1 16,3-16-5-16,-3 13-2 15,0-13 0-15,0 13-1 16,0-16-27-16,3 17-9 0,0-17-59 15</inkml:trace>
  <inkml:trace contextRef="#ctx0" brushRef="#br0" timeOffset="143166.304">11983 7633 56 0,'-12'3'24'0,"12"-3"-12"0,-9 3 6 0,9-3 12 16,0-3 13-16,0 3 6 0,0 3-2 0,0-3 1 15,3 7-1-15,6 17 3 16,-3-5-27-16,0-3 5 0,3 31 0 16,-3-10-7-16,3 45 1 15,0-13-9-15,0 45 0 16,0-19-6-16,0 37 1 31,-3-18 4-31,-1 16 4 0,1-19-6 16,0 8-1-16,0-18-5 15,0-6-1-15,-3-10-6 16,0-14-2-16,0-10-42 16,0-16-17-16,0-8-66 15,-3-29-58 1,0-3 68-16</inkml:trace>
  <inkml:trace contextRef="#ctx0" brushRef="#br0" timeOffset="143565.9001">11959 7943 192 0,'-18'-13'71'0,"18"13"-38"0,0-14-1 0,0 12 27 16,3-4-25-16,0 4-11 16,3-4-10-16,0 1-4 15,9 3-5-15,0-1-3 0,9 3 2 16,-3 0-4-16,8 5-2 0,-5-2 6 16,3 13 3-16,-3-3 12 15,-3 13 6-15,-3-2 3 16,-7 16 3-16,1-6-3 0,-6 22-2 15,-3-9-7-15,-9 9-3 16,0-8-5-16,-14 5 1 31,2-6-4-31,-12-2-2 16,3-8-5-16,0-2-2 0,4-6-10 16,2-3-3-16,3-5-27 15,3-2-13-15,3-3-64 16,6-3-28-16,0-2 24 15</inkml:trace>
  <inkml:trace contextRef="#ctx0" brushRef="#br0" timeOffset="144329.7857">12263 8353 132 0,'-6'-8'52'0,"6"8"-28"0,0-21 5 0,0 18 23 15,0-5-11-15,0 0-3 16,0 0-5-16,0 3-1 16,0 0-17-1,0 2 2-15,3 8 3 0,-3 1-2 16,3 15-1-16,0-3-3 16,3 27 1-16,-3-8-8 15,3 22-2-15,-3-12-3 16,0 19 1-16,0-10 0 0,0 7 3 15,0-7-3-15,0-3 0 16,0-8-1-16,-3-5 1 16,0-9-2-16,0-12-1 0,0-3-6 15,3-24-4-15,-3 0 1 16,5-19 3-16,-2 6 3 16,6-5 2-16,-3 5-2 15,9-1 2-15,0 7 3 16,3 7 1-16,-3 0 1 0,0 10 2 15,0 1 3-15,-3 16 5 16,-4-4 3-16,-2 12 2 16,-3-6-6-16,-3 8-3 15,0-5-3-15,-9 2-2 16,4 1-3-16,-7-6-2 31,3-5 1-31,-3-6-1 0,0 1-14 16,-3-8-3-16,0-1-31 15,0-2-14-15,3 0-97 16</inkml:trace>
  <inkml:trace contextRef="#ctx0" brushRef="#br0" timeOffset="148501.2337">12596 8083 212 0,'-38'13'82'0,"23"0"-44"0,-9 19-55 0,15-21 9 0,0-1 1 16,0 1 3-16</inkml:trace>
  <inkml:trace contextRef="#ctx0" brushRef="#br0" timeOffset="148848.8676">12486 8189 293 0,'12'0'-3'0,"9"-5"2"0,6-11 0 15,5-13 1-15,19-16 0 0,17-14 0 16,16-17 0 0,5-22 2-16,30-13 1 0,6-22 3 0,24-17 6 15,9-14 4-15,17-22-4 16,7-7 1-16,11-8 3 16,1-16 2-16,11 11-3 15,-11-6-1-15,-4 22-4 16,-2 10-1-16,-22 13-5 15,7 16-1 1,-15 16 1-16,-18 6 0 16,0 12-2-16,-9 14-2 15,-24 13 1-15,-12 8 1 16,-15 11-1-16,-5 7 2 16,-16 14 0-16,-8 2 1 15,-12 14-5-15,-13 7 1 0,-5 6-13 16,-9 8-5-16,-12 5-17 15,-6 5-5-15,-3 6-43 16,-3 2-45-16,-5 6 43 16</inkml:trace>
  <inkml:trace contextRef="#ctx0" brushRef="#br0" timeOffset="149271.8567">15963 4556 284 0,'0'-37'107'0,"0"32"-58"0,6-6-64 0,0 6 13 15,9-6-2-15,2-5 1 16,7-2 0-16,9-6 2 0,3-5 1 16,2 0-3-16,-2-3 0 0,3-2 4 15,5-1 3-15,7 4-3 0,3 2-1 16,2 2 0-16,-8 3 0 16,-7 3 0-16,-5 8 0 15,-9 8 0-15,-9 7 2 16,-9 9 5-16,-6 10 6 31,-12 19-7-31,-15 21-3 0,-15 10-2 16,-8 14-1-16,-4 26-14 15,-11 13-3-15,-7 19-20 16,-14 16-9-16,2 18-57 16</inkml:trace>
  <inkml:trace contextRef="#ctx0" brushRef="#br0" timeOffset="150304.802">12924 8342 264 0,'-18'-13'99'0,"18"10"-54"0,0 3-83 0,3 0 2 0,3 3 13 16,0 2 9-16,3 6 10 15,6 2 5-15,2 3 0 16,4 3 4-16,3 7 4 0,9 6 4 16,14 7 2-16,10 14-4 0,11 16 1 15,1 11-3-15,11 7 0 16,12 8 8-16,4 19 6 15,-1 0-1-15,15 7 1 16,9 12-8-16,-3 4-4 16,15 6-4-16,6 3-2 0,-6 4 3 15,15 1 5-15,-3 5-5 16,0-10-2-16,0-9 1 16,-9 4 2-16,-3-12-2 15,5-4 1-15,-8-4-3 16,-6 1 0-16,1-11-3 31,-4-8-2-31,-12-5 3 0,-9-2 0 16,-6-12-6-16,-5-7-2 15,-10-11-7-15,-3-10 0 0,-11-3-10 16,-7-3 0-16,-11-2-11 16,-6-6-4-16,-9-5-35 15,-13-5-14-15,-8-3-15 16</inkml:trace>
  <inkml:trace contextRef="#ctx0" brushRef="#br0" timeOffset="150781.4217">16043 12068 300 0,'3'10'112'0,"3"-12"-60"0,6 4-61 0,-6 1 18 16,9 0-12-16,6 4 2 15,8 1 5-15,7 6 5 16,9 2-5-16,8 5 0 0,4-5 0 15,5-1-2-15,-2-1 1 16,-4-6-2-16,-5-3-1 0,-6-5 1 16,-4-11-1-16,-5-10 2 15,-9-16 1-15,-9-24-4 16,-9-31 1-16,-15-41-22 16,-21-41-10-16,-18-59-99 15</inkml:trace>
  <inkml:trace contextRef="#ctx0" brushRef="#br0" timeOffset="155536.1377">17213 4231 184 0,'-18'-24'68'0,"18"24"-36"0,-3-19-7 0,3 14 25 16,0 0-8-16,0-1-2 15,-3 1-3-15,0 0 2 0,-6 5-22 16,3 0-1-16,-6 16 1 0,0-3 8 16,-2 16 7-16,-1-2-13 15,-9 15-3-15,6-5-1 16,-3 0 0-16,3-5-11 16,6-1-1-16,0-4-5 15,12-6-2 1,0-2 3-16,9-14 2 15,0 0-7-15,6-18-3 16,-3 2-9-16,9-20-1 16,-3 4 1-16,15-12 3 0,-7 4 7 15,4-2 4-15,-6 8 1 16,-3 3 1-16,-3 2 11 16,-6 13 5-16,-4 1-2 0,-2 23 1 15,-3-3-4-15,3 19 0 16,0-5-8-16,0 11 0 15,0-6-1-15,3 3 0 16,0-6 0-16,3-2 0 16,-3-3-11-16,6-10-3 15,0-4-20-15,3-14-5 0,-4-1-11 16,4-27-4-16,-3 6 21 16,9-24 11-16,-6 8 12 15,0-18 6-15,-3 10 3 16,-1-3 1-16,-2 9 13 15,0 7 8-15,-3 6 18 16,-3 15 11 0,0 3-16-16,-3 29-7 15,0 1-1-15,-6 28 3 16,0-8-10-16,0 30-3 16,0-11-1-16,-3 13 1 0,0-11-7 15,3 4-3-15,0-9-3 16,3-5-3-16,0-8-2 15,3-11-1-15,-3-2-9 0,6-26-3 16,-3-4 1-16,0-23 3 16,-3 5 5-16,-6-15 1 15,3 4 3-15,-6 4 3 16,0 4 2-16,-3 14 3 16,1 2 1-16,-4 30 3 15,3-3-5 1,-6 7-3-16,0-1 3 15,6 4 1-15,0-2-2 16,6 2-3-16,0-2-3 16,9-3-1-16,0 0-7 15,6-7-2-15,0-1-24 16,12-10-9-16,-6-3-28 16,12-16-11-16,-7 2-52 15,16-23-23-15,-6 8 81 16</inkml:trace>
  <inkml:trace contextRef="#ctx0" brushRef="#br0" timeOffset="155952.9069">17895 3913 212 0,'-3'-39'82'0,"3"39"-44"0,0 0-7 15,0 0 32 1,0 7-15-16,0-1-3 16,0 15-11-16,0 0-1 15,0 16-19-15,0-5-1 0,-3 23 0 16,0-7-1-16,-3 16 1 15,0-12 1-15,0 7 2 16,0-12-9-16,3 1-4 16,0-8-2-16,3-9-1 0,0-4-9 15,0-14-2-15,0 0-7 16,0-21-2-16,0 0 2 16,-3-13 1-16,0 3 5 15,-9-3 5-15,0 2 8 16,-9 14 5-16,3-1 10 0,-2 17 7 15,2 0-1-15,0 10-1 16,3-3-5-16,9 3-2 0,0-5-8 16,15 3-2-16,-3-3-2 15,12-3-2-15,-3 0 1 16,5-5-1-16,-2-3 0 16,0-10 2-1,-3 0-28 1,3-11-11-16,-3 5-88 0,3-10-38 15,-3 3 20 1</inkml:trace>
  <inkml:trace contextRef="#ctx0" brushRef="#br0" timeOffset="156722.6576">18487 3866 236 0,'21'-24'88'0,"-21"24"-48"0,29-27-12 0,-23 22 32 16,3 0-18-16,-3-1-6 31,0 4-4-31,0-1 2 15,-6 8-19-15,0 1-6 0,-12 12-2 0,3-2-2 16,-14 19 2-16,2-6-6 16,-9 13-1-16,6-8 6 15,-3 3 4-15,4-5-5 16,-4 0-1-16,3-6 2 16,3-2 3-16,3-3-4 0,3-5-3 15,3-3-4-15,12-2 1 16,0-3 1-16,9-5 2 15,0-1 1-15,30-7 1 16,-6 2 0-16,20-2 0 16,-8 0-5-16,23-3 1 15,-11 0 2 1,11 3 1-16,-11-1 1 16,0 4 0-16,-10 2-11 15,-5-3-5-15,-9 0-16 16,-7 3-5-16,-2 0-32 15,-15-5-10-15,0 0-45 16,-12-1-54-16,0 4 58 16</inkml:trace>
  <inkml:trace contextRef="#ctx0" brushRef="#br0" timeOffset="156991.7876">18716 3786 192 0,'-6'-21'71'0,"6"21"-38"0,0-5-1 15,0 2 30-15,0 0-6 0,0 3 0 16,0 3-12-16,0 0-4 16,-3 13-23-16,0-3 1 0,-3 29 0 15,0-7-2-15,-9 28 1 16,3-13-7-16,-5 30-4 16,2-11-3-16,-6 15-3 31,3-12 1-31,3 4-1 0,3-10 0 15,3 3 0-15,0-8-31 16,6-5-12-16,0-9-31 0,9-12-13 16,0-6-62-1</inkml:trace>
  <inkml:trace contextRef="#ctx0" brushRef="#br0" timeOffset="158441.3533">17302 4969 84 0,'-27'-5'33'0,"27"5"-18"0,-38-3 31 16,32 0 26-16,-3 3-17 15,3 0-8 1,-3 6-15-16,0-4-4 16,0 14-15-16,0-3-3 0,3 9-3 15,3-4-1-15,3 19 1 16,0-5-4-16,3 15-2 16,0-2 0-16,12 3-1 15,0-6-5-15,6-2 1 16,-3-8-42-16,8 0-17 0,-5-6-47 15</inkml:trace>
  <inkml:trace contextRef="#ctx0" brushRef="#br0" timeOffset="159327.078">17514 5085 200 0,'-9'-2'77'0,"9"2"-42"0,-6 8-10 15,6-8 25-15,0 8-14 16,0-1-6-16,-3 17-13 15,0-3-4-15,0 22-7 16,0-9 0-16,0 9 1 0,0-9-1 16,3 0 1-16,0-5-4 31,0 1-2-31,0-7 0 0,3-7-1 16,0-3 0-16,0-7 0 15,0-4-5-15,6-20 1 16,0 2 0-16,5-24 2 15,-2 6-1-15,9-11-1 16,-3 5 3-16,6-5 0 16,-3 6 1-16,0 4 0 0,-4 9 2 15,-5 15 1-15,-3 3 3 0,-6 16 3 16,0 0 0 0,-6 26 0-16,0-2-5 0,-6 13-1 15,3-5 1-15,0 2 2 16,0-5-1-16,0 3 2 31,3-8-6-31,3-9-3 0,0-1 1 16,9-12 0-16,-3-2-10 15,9-18-3-15,-3-1-4 16,9-26 1-16,-3 5 4 16,6-13 4-16,-6 8 5 15,-1-2 2-15,-2 4-1 16,0 9 2-16,-3 4 3 0,-3 17 1 15,0 0-1-15,-6 15-2 16,0 1 5-16,-6 18 1 16,3-2 2-16,-6 7 0 15,3-2-4-15,0 0-1 16,0-6-3-16,3 0-3 0,0-2-12 31,3-5-2-31,0-3-1 0,6-11 3 16,-3-2 7-16,3-14 2 15,0 0 4-15,3-18 3 16,-3 6 0-16,5-12-1 16,-2 6 3-16,-3-3 0 15,0 3-4-15,-3 3 1 16,0 5 2-16,-3-1 3 0,0 6-4 16,-3-2-1-16,0 5 0 15,0 2 0-15,0 3 6 16,-3 6 6-16,0-1 5 15,-3 11 2-15,3 0-4 16,-3 16 1-16,0-3-3 16,0 13 2-16,3-5-8 0,0 6-4 15,0-6-2-15,0 0-1 16,3-5-3-16,0 0 2 16,0-6-8-16,6-2-2 15,0-3-25-15,6-8-11 16,-3-2-25-16,9-19-9 0,0 3-23 31</inkml:trace>
  <inkml:trace contextRef="#ctx0" brushRef="#br0" timeOffset="160111.7708">18237 4874 232 0,'0'-6'88'0,"0"6"-48"0,-6 11-23 0,6-11 25 16,-6 13-5-16,3-2 1 0,-6 18-13 15,0-5-2-15,-3 18-14 16,0-5-3-16,-3 24-2 0,3-8-2 16,1 8 1-16,-1-11-2 15,3 3 2-15,3-8-4 16,3-5 0-16,0-6-1 16,9-16-2-1,-3-2-8-15,6-16-5 16,0 0-2-16,3-26-1 15,-4 2 6-15,1-13 4 16,-3 5 6-16,-9 0 4 16,0 3 3-16,-9 6 3 15,4 1 12-15,-10 12 6 16,3 2-4-16,-3 3 1 0,3 2-10 0,3 8-2 16,0-2-7-16,6 7-4 15,3-2-2-15,12 6 3 16,0-4 0-16,15-2 1 15,-3 0-11-15,9-11-3 16,-7 1-17-16,10-9-6 16,-6 1 18-16,3-12 9 0,-6 4 6 15,-4-1 0-15,-2 4 5 16,-6-1 3-16,-3 5-1 16,-6 3 0-16,0 3 16 15,-6 8 8-15,0-1-3 16,-3 11-2-16,0-2-4 15,-3 10 1 1,3-5-8-16,0 8-4 16,0-6-7-16,3 1 0 15,3-3-2-15,0-6 0 16,0-2-9-16,6-8-3 16,0 0-13-16,6-13-3 15,0 0-6-15,6-11-1 16,-3 3 8-16,3-8 2 0,-3 5 13 0,-1-8 9 15,-2 8 7-15,-3 3 4 16,0 3 31-16,-9 7 14 16,0 3-12-16,-3 13-5 15,0 1-20-15,3 12-7 16,0-2 0-16,0 13 0 16,0-5-6-1,6 8 0-15,0-6-1 16,3-2 2-16,0-3-25 15,6-5-10-15,-3 0-23 16,6-16-10-16,0 0-39 16,2-19-38-1,-2 4 56-15</inkml:trace>
  <inkml:trace contextRef="#ctx0" brushRef="#br0" timeOffset="160311.7231">18770 4781 288 0,'-3'8'110'0,"3"-8"-60"0,-6 24-28 0,6-22 31 16,-3 20-13-16,0-4-1 16,-3 14-11-16,0-3-5 0,-3 19-13 15,3-9-2-15,-3 19 2 0,3-7-6 0,0 4 0 16,0-4-11-16,3-6-3 16,0-8-28-16,3-6-11 15,0-4-27-15,3-9-12 16,0-2-50 15</inkml:trace>
  <inkml:trace contextRef="#ctx0" brushRef="#br0" timeOffset="160611.6486">19085 4680 256 0,'-6'6'96'0,"6"-6"-52"0,6 5-25 0,-3-5 26 16,-3 11-10-1,0-3-3-15,0 15-12 0,0-1-2 16,-6 20-11-16,0-5-4 0,-6 19 0 15,3-9-2-15,-3 11-1 16,4-7-8 0,-1 4-3-16,3-7-60 0,3-1-28 15,0-7-35 1</inkml:trace>
  <inkml:trace contextRef="#ctx0" brushRef="#br0" timeOffset="160942.156">19055 5535 428 0,'-35'16'162'0,"35"-16"-88"0,-12-8-86 0,12 5 24 16,-3 3-15 0,0 0 0-16,3 3-29 0,0-3-12 15,6 0 23-15,0 0-80 0,9-8-33 16,-3 3 9-16</inkml:trace>
  <inkml:trace contextRef="#ctx0" brushRef="#br0" timeOffset="161499.6912">19127 4784 260 0,'-12'-3'96'0,"12"3"-52"0,-6-8-27 16,6 5 27-16,0 1-16 16,0-1-6-16,0 3-16 15,0 0-6-15,0-2 0 16,0-1-1-16,6 0 1 0,0 1 0 15,3-1 0-15,0 3-3 0,3 0 2 16,0 0 1-16,5 0 0 16,-2 0 0-16,0 3 2 15,0-1-3-15,0 6 0 0,-3-3 1 16,-3 9 2-16,-3-1-1 16,-6 11-1-16,0-3 9 15,-6 11 4-15,0-6-4 16,-3 11-1-16,0-5-2 0,0 8-1 15,0-6-6-15,0 6 1 16,0-9-22-16,0 1-8 16,3-5-56-16,0-1-23 15,0-7-8 1</inkml:trace>
  <inkml:trace contextRef="#ctx0" brushRef="#br0" timeOffset="161700.6729">19097 5257 272 0,'-15'8'101'0,"15"-8"-54"0,0 0-55 0,0 0 16 16,3-2 0-16,0-1 5 0,0 3-9 16,0 0-1-16,3 0-3 15,0 0 0-15,3 3 2 0,0-3-56 16,0 2-23-16,0 1-33 15</inkml:trace>
  <inkml:trace contextRef="#ctx0" brushRef="#br0" timeOffset="162117.1337">19106 5612 232 0,'-12'2'88'0,"12"-2"-48"0,0-13-25 15,0 11 26-15,0-4-22 0,0 1-7 16,3-8-8-16,-3 2-4 16,3 1 1-16,0 2-1 0,3-3 0 15,0 3 0-15,3 0 2 16,0 3-3-16,0 2 0 0,0 1 3 15,0 2 3-15,-3 0-2 16,-4 5 0-16,1-2 1 16,-3 10 0-16,0-3 4 15,-5 6 3-15,-1 0 2 16,-3 0 3-16,3-3-1 31,-6 0 1-31,3-2-6 0,0-6-4 16,0 1-6-16,0-6 0 15,3 0-11-15,0-11-5 16,3 3-34-16,3-13-15 16,0 2-37-1,6-15-48-15,0 5 49 16</inkml:trace>
  <inkml:trace contextRef="#ctx0" brushRef="#br0" timeOffset="162616.3762">19508 4792 272 0,'-6'-3'104'0,"6"3"-56"0,0-3-38 0,0 3 23 16,0-2 10-16,0-1 9 16,0 3-31-16,0 0-10 15,3 0-9-15,0 0-2 0,3 0 0 16,0 0 0-16,3 0 2 0,-3 0-1 15,6 3-1-15,-4-1 3 16,4 6 0-16,-3-2-4 16,6 4-1-16,-6 1 3 15,0 7 1-15,-3-2-3 16,-3 11 1-16,0-6 2 0,-6 16 1 31,0-5-1-31,-6 15-2 16,0-7 1-16,-9 18-1 0,6-10 0 15,-5 7 2-15,2-10-19 16,-12 3-8-16,3-6-100 16,-12-2-84-1,4-6 71-15</inkml:trace>
  <inkml:trace contextRef="#ctx0" brushRef="#br0" timeOffset="163233.1864">17582 3310 236 0,'3'53'88'0,"-3"-53"-48"0,83 151-49 0,-68-130 12 16,21 61-2-16,-3-11 1 0,35 56 0 16,-8-16-2-1,29 43 1-15,-12-24 5 0,28 39 4 0,-16-24-10 16,24 25-4-16,-15-30-18 15,6 11-6-15,-17-24-52 16,5-3-40 15,-15-21 47-31</inkml:trace>
  <inkml:trace contextRef="#ctx0" brushRef="#br0" timeOffset="163549.1313">18904 3575 252 0,'-30'0'93'0,"30"0"-50"0,-30 21-50 0,27-19 14 15,-6 14 15-15,0-3 12 31,-9 17-2-31,3-4 1 16,-23 35-18-16,2-8 2 0,-26 39 1 16,8-10-10-16,-35 43-2 0,14-19-6 15,-14 39-1-15,12-23 1 16,-28 37 2-16,16-27-17 16,-3 27-4-16,14-24-37 15,-2 18-17-15,12-26-58 16</inkml:trace>
  <inkml:trace contextRef="#ctx0" brushRef="#br0" timeOffset="165803.5759">15963 12830 192 0,'-27'18'74'0,"27"-18"-40"0,-21 5-11 15,18-5 26-15,0 0-18 16,0 0-5-16,-3-13-14 0,3 3-3 16,0-17-5-16,0 6-1 0,3-27 3 15,0 11-3-15,9-8-2 16,0 6 0-16,15-9-1 15,-6 6 0-15,18-3 0 0,-7 8 0 16,10 5 0-16,-6 6 0 16,2 20 0-16,-2 1 2 15,3 18 1-15,-6-2 1 16,-1 28 0-16,-2-4 6 0,-9 15 4 16,-3-8 1-16,-6 22 4 15,0-11-5-15,-12 10 0 16,0-4 0-16,-6-4 4 15,0-7-8-15,-15-3-3 16,3-8-4-16,-17-5-3 31,5-6-10-31,-6-13-4 0,4-2-17 16,-1-14-8-16,6 0-12 16,3-23-6-16,6 5-16 15,4-11-6-15,2 6-15 16</inkml:trace>
  <inkml:trace contextRef="#ctx0" brushRef="#br0" timeOffset="166118.7149">15954 12623 160 0,'21'-5'60'0,"-21"5"-32"0,38-5-15 16,-32 2 19-16,9 0-7 16,-3 1 0-16,3 2-3 15,0 0 1-15,0 2-13 16,-3 1-1-16,-3 5-2 15,-1 0 8-15,-5 0 4 16,0 0-7-16,-9 5-4 16,4-2 6-16,-16 4 5 15,3-1 1-15,-3 2 0 16,3-3-4-16,3 0 0 16,0-2-9-16,6-3-2 15,0 0-5-15,9-1-1 0,0-1-1 16,12-4 0-16,-3 1 2 15,12-3 2-15,-6 0-12 16,6 0-6-16,-4 0-46 16,4 3-20-16,-3-1-53 15</inkml:trace>
  <inkml:trace contextRef="#ctx0" brushRef="#br0" timeOffset="168421.5487">17597 11134 168 0,'-12'-11'66'0,"12"11"-36"0,-12-3 4 0,12 1 31 16,-9 7-13-16,3-2-5 31,-3 15-19-31,0-2-7 0,-6 29-12 16,4-5-4-16,-7 23-1 0,3-7-2 16,-3 26-2-16,0-8 1 15,3 8-1-15,3-13 0 16,6 8 0-16,0-11 0 15,9-3 0-15,0-7-29 16,6-11-13-16,0-6-25 0,3-20-10 16,3-3 23-16,0-22 14 15,-3 4 22-15,0-11 11 16,0-1 7-16,-3-7 3 0,-1 5 25 16,-2-13 11-16,0 5 3 15,0-7-1-15,-3 4-18 31,3-2-9-31,-3 3-2 0,3-3 2 16,0 5-10-16,9 3-2 16,-3 2 0-16,9 3 1 15,-3 0-4-15,5 6 1 16,-5 2 0-16,6 5 0 16,-3 0 2-16,-3 14 3 15,-3 0-2-15,-6 12-2 0,0-1 2 16,-12 7 0-16,0-3 12 15,-12 6 7-15,3-6 0 16,-9-2 1-16,3-5-12 16,-6-3-4-16,3-3-5 0,4-8-2 15,-1 0 1-15,6-10-1 16,0 0-14-16,9-14-5 16,0 3-10-16,18-13-5 15,-3 6 5-15,20-9 3 0,-5 3 10 16,9-3 7-16,-6 3-1 15,8 0 0-15,-5 5 5 16,-3 3 4-16,-3 5 11 31,-3 5 5-31,-7 3 19 0,-2 8 11 16,-3 0 4-16,-9 8 3 16,0 0-17-16,-9 11-7 15,0-3-10-15,0 7-3 16,0-4-9-16,-3 7-2 15,3-2-2-15,3 0 1 16,1-3-4-16,2-2-2 0,0-3-1 16,8-3 3-16,1-3 0 15,6-2 1-15,0-2-3 16,9-4 0-16,-3 1-1 16,0 2 3-16,-4-2 2 15,-5 7 2-15,-3-2 1 0,-9 11 2 31,0-3-5-31,-12 2-1 16,3-2 2-16,-8 5 1 16,2-2-1-16,-3 2-2 15,3-2-2-15,-6-4 1 0,3 1-17 16,3-5-8-16,4-3-17 16,2-8-6-16,3 0-7 15,9-11-1-15,-3 1 8 0,12-12 4 16,-4 7 24-16,19-14 9 15,-3 5 6-15,15-8 5 16,-7 5-7-16,10-2 1 16,-6 6 7-16,0-7 5 15,-7 7 13-15,1-6 8 16,-3 5 0 0,0-3-1-16,-6 3-2 15,-4-2 0-15,-2 2-9 16,-6 0-3-16,0 3-2 15,-6 3-1-15,0 2-2 16,-6 3-1-16,0 2 1 0,-6 8 1 16,3 1 8-16,-6 10 2 15,0 0 3-15,-2 13 0 16,2-3 0-16,-3 17 0 16,3-6 0-16,3 8 2 0,0-5-8 15,9 5-1-15,0-6-7 16,9-2-4-16,-3-2-1 15,6-3 1-15,-3-6-1 16,6-5 2-16,-3-2-4 0,2-8 0 16,1-1-10-16,0-7-5 15,-3 0-17-15,3-11-6 16,-3 3-23-16,0-8-9 16,-3 2-61-1,3-5-32-15,-1 6 82 16</inkml:trace>
  <inkml:trace contextRef="#ctx0" brushRef="#br0" timeOffset="170224.5688">18996 11306 160 0,'12'-6'60'0,"-12"6"-32"0,12-5-9 0,-9 2 23 16,3 1-1-16,-3 2 0 15,0 0-5-15,0 0-2 16,0 2-19-16,-1 1 0 0,-4 8-1 16,-1-3-5-16,-9 13-3 15,3-5-3-15,-12 13-3 16,3-3 1-16,-12 6-1 0,6-6 6 15,-2 6 6-15,2-3 3 16,3-2 3-16,3-3-4 16,3-6 2-16,3-2-9 15,9-5-4-15,0-1 2 32,27-10 1-32,-3 0 0 0,24-3-1 15,-10 1-1-15,22-1 0 16,-9 1 0-16,11-1 0 15,-8 0-27-15,-4 1-9 16,-5-1-48-16,-9-5-19 16,-6 0-43-1</inkml:trace>
  <inkml:trace contextRef="#ctx0" brushRef="#br0" timeOffset="170472.0325">19121 11184 332 0,'-15'21'126'0,"15"-21"-68"0,-6 58-35 0,6-50 37 0,-3 24-24 15,0-6-8-15,-3 25-14 16,0-9-5-16,-3 27-5 16,3-8-3-16,0 8 2 0,0-11-2 15,3 0-1-15,0-8-10 16,3-2-6-16,0-6-30 15,3-7-10-15,0-6-35 0,6-13-13 16,-3-3-26 0</inkml:trace>
  <inkml:trace contextRef="#ctx0" brushRef="#br0" timeOffset="170756.1914">19460 11306 344 0,'0'-6'129'0,"0"6"-70"0,15-5-47 0,-12 2 30 15,3 1-26-15,0-1-6 16,3-2-7-16,0 2 0 16,6-2-2-16,0 0-1 0,8 5 1 15,-5 0 1-15,6 8 1 32,-6-3-1-32,-3 11 1 0,-3-3 4 15,-9 11 6-15,0-6-5 16,-9 9 0-16,0-6-4 15,-6 11-1-15,0-6-10 16,0 11-3-16,0-2-39 16,-3 4-18-16,6-4-97 15,6-1-44-15,0-5 105 16</inkml:trace>
  <inkml:trace contextRef="#ctx0" brushRef="#br0" timeOffset="170908.8792">19579 11962 376 0,'-9'8'140'0,"9"-8"-76"0,-3 0-50 16,3 0 31-16,0 0-30 15,0 0-7-15,0 0-35 0,0 0-12 16,0 0-102-16,0 0-45 16,0 0 63-16,0 0 31 15</inkml:trace>
  <inkml:trace contextRef="#ctx0" brushRef="#br0" timeOffset="172090.5789">17787 12472 272 0,'-29'-10'104'0,"29"10"-56"0,-15-3-36 0,15 1 26 15,-3-1-16-15,0 3-2 16,6-5-12-16,0 2-3 16,9-10-3-16,0 2-4 0,5-5 1 0,-2 0 1 15,6-2 0-15,-3 2 0 0,3 0 0 16,-3 3 0-16,0 8 2 16,-4-1 3-16,-5 12 2 15,0-1 16-15,-6 13 8 16,0-2-8-16,-6 24 0 15,0-6-8-15,-3 11-1 32,3-8-8-32,0 3-2 0,0-5-4 15,0-6-3-15,0-6-1 16,9-12 3-16,-3 0-9 16,12-22-3-16,-3 3-11 15,15-26-5-15,-6 5-2 16,12-24 1-16,-7 8 12 15,4-3 6-15,-6 6 8 0,-3 10 4 16,-3 6 21-16,-7 20 8 16,-2 1 3-16,-6 21 1 15,0-3-12-15,-6 16-3 16,0-5-8-16,0 16-4 0,0-6-6 16,3-2 0-16,0-6-7 31,6 1 0-31,-3-3-43 15,6-6-19-15,0-2-58 16,6-11-64-16,-3 1 62 16</inkml:trace>
  <inkml:trace contextRef="#ctx0" brushRef="#br0" timeOffset="172390.6266">18362 12367 364 0,'-18'10'134'0,"18"-10"-72"0,-12 8-48 15,12-8 33-15,0 3-22 16,0-1-3-16,0 1-14 16,0 0-5-16,9-3-2 15,0 0-1-15,12-6 0 0,-3 4-14 0,14-6-3 16,-5 0-13-16,3 0-6 16,-3 3 10-16,0 2 7 15,-10 0 12-15,-5 6 6 16,-3 0 19-16,-12 10 9 0,3-2-6 15,-15 20 1-15,3-4-11 32,-8 12-4-32,-1-4-4 15,0 10-3-15,3-8-50 0,3 3-21 16,3-6-91 0</inkml:trace>
  <inkml:trace contextRef="#ctx0" brushRef="#br0" timeOffset="172575.4209">18406 12920 368 0,'-14'2'140'0,"14"-2"-76"0,0-16-53 15,0 14 34-15,3-6-28 16,0 0-6-16,8-11-8 16,-2 3 0-16,9-7-2 15,-3 1-9-15,9-1-5 16,-3-1-42-16,9-5-16 15,-7 5-90 1</inkml:trace>
  <inkml:trace contextRef="#ctx0" brushRef="#br0" timeOffset="173012.9423">19106 12147 244 0,'0'-16'90'0,"0"16"-48"0,6-16-18 16,-3 14 29-16,0-4-9 15,0 4-2-15,-3 2-17 16,0 0-7-16,0 5-11 15,0 0-1-15,-3 11 1 0,0 0-3 16,-3 13-3 0,3-5 0-16,-9 10-1 15,3-5 0-15,-6 11 2 16,3-8 10-16,0 2 7 16,4-5-8-16,2-5-3 15,3-3-5-15,6-10 0 0,0 0 0 16,8-11 1-16,1 0-2 15,9-6 1-15,-3 1 0 0,15 0 1 16,-6 2-16-16,5 0-4 16,-5 1-45-16,0-1-18 15,-3 0-85 1</inkml:trace>
  <inkml:trace contextRef="#ctx0" brushRef="#br0" timeOffset="173191.0186">19163 12211 420 0,'-15'42'156'0,"15"-42"-84"0,-9 58-62 16,9-50 34-16,-3 26-24 16,3-4-6-16,-3 22-8 0,0-7-3 15,0 19-1-15,0-9-17 0,0 12-5 16,0-12-56-16,0 9-25 15,0-11-74 1</inkml:trace>
  <inkml:trace contextRef="#ctx0" brushRef="#br0" timeOffset="174192.2165">18546 13277 312 0,'-17'16'115'0,"17"-16"-62"0,0 34-27 0,0-29 34 16,0 22-30-16,0-3-9 15,-3 23-9-15,0-10-3 16,-9 35-5-16,3-14-1 0,-3 16 3 0,3-10-5 16,3 4-1-16,0-9-33 0,3-9-15 15,0-8-93 1,6-21-69-16,0-2 80 15</inkml:trace>
  <inkml:trace contextRef="#ctx0" brushRef="#br0" timeOffset="174492.7128">18615 13248 340 0,'-3'-16'126'0,"3"16"-68"0,0-11-39 16,0 9 34-16,6-1-22 15,0 3-8-15,6 3-13 16,-3-1-7-16,8 9-2 15,1-1-1-15,12 4 0 0,-3-4 0 32,3 6 2-32,-4 0 1 0,-5 8 1 15,-3-6 0-15,-15 11 2 16,0-2-3-16,-18 10 0 16,3-5 8-16,-9-1 2 15,4-4-4-15,-13 2-3 16,6-5-3-16,-6 0-3 0,6-3-10 15,1-3-4-15,2-2-39 0,9 0-16 16,0-3-83 0,12 3-63-16,0-3 86 15</inkml:trace>
  <inkml:trace contextRef="#ctx0" brushRef="#br0" timeOffset="176118.6321">18918 13203 256 0,'-8'-8'96'0,"8"8"-52"0,-3 5-23 0,3-5 30 16,0 8-23-16,0 0-7 15,-3 21-9-15,0-5-3 16,-12 23-5-16,3-4-3 0,-6 23 0 15,3-13 3-15,0 10 5 16,0-10-5-16,3-2-2 16,1-9-1-1,2-8-1-15,3-2-3 16,6-16 0-16,0-3 2 0,6-18 2 16,0 0-2-16,11-17-2 15,-2 7 2-15,9-12 0 16,-3 3 1-16,6 0 0 15,-6 3 0-15,-1 8 0 16,-2 2 4-16,0 14 2 0,-3-3 11 16,-3 16 6-16,-3-3-1 15,-9 19-1-15,0-6-3 16,-12 11-1-16,0-5-7 16,-12 8-2-16,3-6-2 15,-5-2 1-15,2-5-4 16,-3-6-2-16,3-3-7 0,3-7-1 15,3-3-15-15,4-8-3 16,2 0-33-16,3-8-15 16,3 0-90-1</inkml:trace>
  <inkml:trace contextRef="#ctx0" brushRef="#br0" timeOffset="176523.7975">19496 13171 368 0,'-6'-3'137'0,"6"3"-74"0,0 0-54 16,0 0 30-16,0 3-11 15,0 0 0-15,-3 5-13 16,0-1-6-16,-3 12-6 16,0-3-5-16,-12 18 1 15,3-5 1-15,-5 8 2 16,2-5-1-16,-6 3 2 16,3-4-4-16,3-4 0 15,3-3-1-15,3-6 0 16,0-2 2-16,15-8 2 15,0 0-1-15,15-5-1 16,-3-1-2-16,12-2-1 0,-3 0 2 0,9-2 2 16,-4-1-20-16,7 0-7 15,-3 1-38-15,-1-1-14 16,-2 0-82 0</inkml:trace>
  <inkml:trace contextRef="#ctx0" brushRef="#br0" timeOffset="176740.6338">19609 13174 304 0,'-12'5'115'0,"12"-5"-62"0,-15 21-33 15,15-18 30-15,-3 15-7 16,0-2 1-16,-3 16-20 16,0-3-7-1,0 13-10-15,0-5-3 0,1 14 2 16,-1-9-3-16,3 3-2 15,0-5-7-15,0 2-4 16,0-8-36-16,0-2-17 16,3-5-98-1,-3-1-54-15,0-2 101 16</inkml:trace>
  <inkml:trace contextRef="#ctx0" brushRef="#br0" timeOffset="177959.4863">19725 13459 228 0,'-6'-8'88'0,"6"8"-48"0,9-8-29 16,-6 6 23-1,9-1-3-15,-3 1 2 16,9-1-16-16,-3 0-5 16,5-2-8-16,-2 0-1 0,6-3 1 0,-3 0-2 0,3-5-2 15,-3 5-21-15,5-6-9 16,-2 4-53-16,0-3-24 31,-3 2 5-31</inkml:trace>
  <inkml:trace contextRef="#ctx0" brushRef="#br0" timeOffset="178127.8532">19981 13166 228 0,'-15'8'85'0,"15"-8"-46"0,-12 18-19 0,12-15 24 16,-3 7-18-1,0-2-4-15,0 13-14 16,0-2-3-16,-3 13-3 16,3-6-2-16,-5 17 1 0,-1-6-43 15,0 13-17-15,0-10-60 16</inkml:trace>
  <inkml:trace contextRef="#ctx0" brushRef="#br0" timeOffset="178806.8915">18279 13184 132 0,'-12'-10'49'0,"12"10"-26"0,-15-3 4 15,15 0 23-15,-3 9-6 16,3-4-2-16,-3 19-17 16,0-2-7-16,-3 23-11 15,3-5-3-15,-6 24 2 0,3-8-3 16,-3 26-2-16,0-12 0 0,0 15-1 16,0-14-5-16,3 7-1 15,0-15-35-15,0-9-15 16,0-6-48-1</inkml:trace>
  <inkml:trace contextRef="#ctx0" brushRef="#br0" timeOffset="179090.6482">18231 13073 236 0,'-6'-11'88'0,"6"11"-48"0,12 3-45 0,-9-3 15 16,6-3-2-16,0 3 3 0,12-5-2 16,-4 0 2-16,31-3-6 15,-6 3 6-15,20-6 4 0,-8 1-9 16,38-4-4-16,-15 4-1 16,37-1 1-16,-16 3 1 15,27-2 1-15,-21 2-24 16,24 0-12-1,-21 2-10-15,24 1-4 16,-18 0-33 0,0 2-33-16,-14 1 39 15</inkml:trace>
  <inkml:trace contextRef="#ctx0" brushRef="#br0" timeOffset="179343.6152">20633 13004 96 0,'3'6'38'0,"-3"-6"-20"0,6 2-8 0,-3-2 12 15,-3 3 14-15,0-3 7 16,0 8 0-16,0-3-2 16,-3 11-5-16,0-3-2 15,-3 19-19-15,3-3-2 0,-9 29-2 16,3-10-6-16,-6 23-3 0,3-10-1 16,-5 29 1-16,2-16-10 15,-3 16-4-15,3-13-21 16,-3 10-8-16,3-13-39 15,-3 11-49 1,3-14 36-16</inkml:trace>
  <inkml:trace contextRef="#ctx0" brushRef="#br0" timeOffset="179727.9818">18323 14370 256 0,'-15'7'96'0,"15"-7"-52"0,12-2-56 16,-9 2 15-16,12-3-5 16,0 1 1-16,33-1 5 15,-7 0 2-15,37-2-2 16,-16 2-3-16,33-2 2 0,-14 2 0 16,38 1 3-16,-18-1-3 15,36 0-2-15,-21 1 2 0,21-6 0 16,-21 3-15-16,15-9-6 15,-24 1-11-15,0-3-3 16,-14 3-26 0,-4 2-52-16,-12 1 18 15</inkml:trace>
  <inkml:trace contextRef="#ctx0" brushRef="#br0" timeOffset="181929.8727">14495 10054 128 0,'15'0'49'0,"-15"0"-26"0,30-5-14 0,-24 2 14 15,12 3 2-15,-3 0 4 16,14 3-9-16,-5-3-4 16,39 3-9-16,-10-1-5 0,34 1-1 15,-13-3-1-15,33-3 0 32,-18 3 0-32,37-8 2 0,-19 0-1 15,33-2 2-15,-21 2-2 16,21-3 2-16,-21 3-4 15,6-2 0-15,-18 2 3 16,0 2 3-16,-15 1-2 16,3 3-2-16,-11 2 0 15,-7 0 1-15,-11 0-1 0,-7 0 2 16,-8 0-2-16,-4 0 2 16,-5 0-33-16,-3 0-14 15,-6 0-47-15</inkml:trace>
  <inkml:trace contextRef="#ctx0" brushRef="#br0" timeOffset="182383.2825">16778 9858 356 0,'-15'6'132'0,"15"-6"-72"0,0 2-66 0,0-2 25 15,6 0-9-15,-3 0 4 16,12 0-7-16,-3 0-2 16,15 0-3-16,-6 0-2 0,14 0 3 0,-5 0-2 15,3 0-1 1,-6 0-2-16,6 0 1 0,-7 0 3 16,4 0 1-16,-3 0 1 0,-9 8 0 15,-3-2 0-15,-15 9 0 16,0-1 0-16,-12 9 0 15,0-1 0-15,-15 7 0 16,3-5-2-16,-12 5-2 16,7-6-17-16,-7 1-6 15,6-5-55-15,-3-3-24 0,7-3-40 16</inkml:trace>
  <inkml:trace contextRef="#ctx0" brushRef="#br0" timeOffset="183352.8225">13951 5779 176 0,'-21'-32'68'0,"15"8"-36"0,0-21-37 0,6 21 10 0,3-13-8 16,6-11 2-1,12 1 1 1,11-9 0-16,10-7 0 0,6-6-3 0,-4 6 2 15,1 7-4-15,3 8 1 16,8 19 0-16,4 21 2 16,-4 24 1-16,-5 29 1 15,-13 3 2-15,-14 10 1 16,-15 13 12-16,-15 14 5 16,-15-11-2-16,-5-5 0 0,-4-3-8 15,0-10-4-15,3-11-1 16,4-6-1-16,2-7-5 15,-3-19 1-15,3-10-49 16,6-14-19-16,3-12-15 16</inkml:trace>
  <inkml:trace contextRef="#ctx0" brushRef="#br0" timeOffset="183515.6525">14290 5302 180 0,'-6'24'68'0,"0"0"-36"0,-3 13-29 0,6-16 17 0,0 19-10 15,-3 15-3 1,-6 4-4 0,0 4-3-16,0 11 1 0,4 8 1 0,-4 8 1 15,0-5-70 1,6 10-53-16,-3 8 39 16</inkml:trace>
  <inkml:trace contextRef="#ctx0" brushRef="#br0" timeOffset="184075.8389">15082 9813 336 0,'-12'-45'126'0,"12"45"-68"0,6-60-70 0,-3 49 20 16,3-21-8-16,0 3 0 15,11-18-3 1,-2 7 0-16,27-8 2 16,-6 6 0-16,8 0 1 0,-5 4-3 15,21 12 2-15,-13 5-1 0,10 13 0 16,-10 3 4-16,-5 15 1 15,-6-2-1-15,-12 24 1 16,-7-3 0-16,-19 24 3 16,-1-8-1-16,-15 16 0 15,3-8-3-15,-12 2-2 0,3-7 1 16,-17-6-1-16,5-5-3 16,-15-13 2-16,7-3-32 15,-4-15-15-15,12-1-45 16,3-21-16-16,7 3 14 31</inkml:trace>
  <inkml:trace contextRef="#ctx0" brushRef="#br0" timeOffset="184561.4394">15454 9313 352 0,'-15'3'132'0,"15"-3"-72"0,-3 3-74 0,3-3 19 16,0 2-9-16,0 1 2 15,3 2-1-15,0-2 1 16,3 5 2-16,-3 0 0 0,6 5 0 16,-3-2-16-16,0 2-6 0,0-3 8 31,-3 6 6-31,-3-3 7 15,-3 3 3-15,0-2 0 0,-12-1 1 0,3-3 11 0,-9 6 6 16,3-3-8-16,-3 1-4 16,3-4-8-16,6 4 0 31,1-4-2-31,14 3-2 0,0-2 3 16,11 0 0-16,-2-1-2 15,6 3 2-15,-3-5 1 16,6 0 2-16,-3 0 1 15,0 0 1-15,-3 0-2 16,-7 3 1-16,-2-3 18 16,-9 2 8-16,0-2-6 0,-14 8-3 15,2-3-7-15,-24 0-3 16,6-2-9-16,-5 2 0 16,2-2-30-16,6-6-10 15,3-2-98 1,9-11-73-16,4 0 76 15</inkml:trace>
  <inkml:trace contextRef="#ctx0" brushRef="#br0" timeOffset="187214.8157">17615 8792 160 0,'-15'-26'63'0,"15"26"-34"0,-6 2 1 15,6-2 28-15,-3 11-22 16,0-3-10-16,-6 21-8 0,0-5 1 16,-3 34-11-16,3-10 4 0,-3 31 2 15,3-13-3-15,-2 21-1 16,2-13-2-16,0 16 2 16,0-15-3-16,9 1-2 15,0-10-5-15,3-2 0 16,0-14 0-1,9-10 2-15,-3-6-21 16,14-18-9-16,-2-3 0 16,9-18 4-16,-3 0 3 15,-1-14 1-15,-2 3 11 0,-9 1 7 16,-3 1 2-16,-9-2 0 16,-3 3 23-16,-12 0 9 15,3 2-8-15,-3-2-1 0,3 0-7 16,0-11 0-16,1 8-5 15,2-8-1 1,0 6-6-16,9-11-3 0,0 5 0 16,11-5 1-16,-2 5-3 15,15 0 0-15,-6 3 1 16,6 5 0-16,-3 3-7 0,2 8 0 16,-5-1-4-16,0 9 0 15,-3 0 6-15,-3 13 2 16,-3-3 3-16,-6 13 2 15,-3-5 5-15,-6 9 6 16,0-7 4-16,-9 4 2 31,3-3-4-31,-9-3-1 0,0-5-8 16,-3-8-4-16,3 0-4 16,4-8 1-16,2 0-10 0,6-11-3 15,0 3-11 1,15-13-4-16,0 5-11 0,11-16-5 15,-2 6 5-15,6-11 1 16,-3 8 18-16,6-11 8 0,-3 8 10 16,8 0 4-16,-2 3 1 15,-3 5 1 1,-3 6 26-16,-6 5 14 0,-4 2 2 16,-5 11 0-16,-3 0-9 15,-12 11-5-15,0-3-11 16,-3 8-2-16,1-1-11 0,-4 4-4 31,3-3-2-31,3 5-1 16,0-2-3-16,9-4 2 15,-3-1-1-15,15-4-2 16,0 1 3-16,8-3 0 16,-2 0 1-16,6-3 0 15,-6 0 0-15,0 3 0 0,-4-3 2 16,-5 9 1-16,-3-4-1 15,-9 9 1-15,0-3 13 0,-12 2 7 16,1-2-5 0,-13 5-3-16,6-2-8 0,-9 2-3 15,6-3-2-15,0 1 1 16,4-6-7-16,2-5 1 0,3-3-19 16,9-10-8-16,0 0-4 15,15-11 0 1,0-3 6-16,14-7 4 0,-2 5 14 15,12-11 6-15,-6 6 0 16,5-11 1-16,-5 7 2 31,3-9 0-31,-3 4 1 0,2-2 2 16,-5 6-1-16,0-1 2 16,-6 5-2-16,-6 4 2 15,0 4 0-15,-12 6 1 16,0 2 9-16,-9 11 3 15,3 0 1-15,-6 19 2 16,0-3-1-16,0 15 0 0,0-4 4 16,0 13 1-16,0-9-4 15,3 9 1-15,0-8-9 16,6 2-2-16,0-5-5 16,12-5-1-16,-3-3 1 0,15-8 2 15,-3-2-3-15,14-16 0 31,-5-1-21-31,3-9-10 0,0-1-66 16,-4-8-26-16,-5 3-37 31</inkml:trace>
  <inkml:trace contextRef="#ctx0" brushRef="#br0" timeOffset="187884.4775">18993 9030 288 0,'-12'-16'110'0,"12"16"-60"0,18-18-58 16,-15 13 16-16,6-1 5 0,0 1 6 16,3 0-3-16,-1-3 1 15,4 5-10-15,-3 0-2 0,6 6 1 16,-3 0-1-16,0 10 2 16,-3-5-2-16,-6 10 2 15,0-2-2-15,-9 19 0 16,3-6-1-1,-9 10 0-15,3-4-2 16,-15 7-2-16,3-5 7 16,-12 3 3-16,4-8 3 15,-7-1 5-15,6-4-1 16,3-3-1-16,3-3-6 0,7-5-4 16,2-3-3-16,18-5-3 15,-3-3 1-15,17-5-1 0,-2 0 0 16,9-2 2-16,-3-1-1 15,6-2 2-15,-4 2 0 16,7-2 1-16,-3-1-22 16,0 1-8-16,-7 0-84 15,-2 0-35-15,-3-1-1 16</inkml:trace>
  <inkml:trace contextRef="#ctx0" brushRef="#br0" timeOffset="189502.1957">19913 8821 108 0,'0'-26'41'0,"0"26"-22"0,0-37 15 0,0 31 23 16,0-9-14-16,0 1-5 16,0-7-7-16,0 5-2 15,-6-5-16-15,0 3-3 0,-3-1 0 16,0 3 7 0,0 3 4-16,0 2-4 15,0 14 0-15,0 0-8 0,0 28-3 16,3-4-3-16,-3 36 0 15,3-10-2-15,-3 29 2 16,4-10-2-16,-4 18-1 16,0-16 1-16,0 5-1 15,0-10 0-15,3 0 2 0,0-11-1 16,0-8 2-16,3-5-18 16,0-16-4-16,0-2-15 15,3-19-4-15,0 0 11 16,-3-24 8-16,0 3 12 15,-9-19 4-15,3 5 0 16,-9-12 2-16,3 7 1 0,1 0 2 16,2 6 1-16,3 2 1 15,3 3 2-15,3 2 3 16,0 3-4-16,12 6-3 16,0 2 1-16,9 0 0 15,-4 3-1-15,10-1-2 16,-3 1 1-1,6 0 1-15,-3-1-10 16,0-2-4-16,-4 1-16 0,4-4-8 16,-3 3 4-16,0-3 4 15,-3 1 16-15,-3 2 7 16,-1 0 21-16,-2 3 12 16,0 2 19-16,-3 11 8 15,-3 0-21-15,-3 16-9 0,0-3-2 16,-6 13 1-16,0-5-6 15,-3 8-3-15,0-5-2 16,-3 0 1-16,3-6 2 16,0-2 2-16,0-5-8 15,3-9-1-15,0 1-7 16,3-14-4 0,0 1-2-16,9-17 3 15,-3 3 2-15,9-16 2 16,-3 3-12-16,9-10-7 15,-3 4-7-15,9-2-3 16,-4 5-11-16,4 3-1 16,-6 6-20-16,3 7-8 15,-6 2-33-15,0 12-27 16,-3-1 55-16</inkml:trace>
  <inkml:trace contextRef="#ctx0" brushRef="#br0" timeOffset="190402.0019">20264 9202 304 0,'-9'-5'112'0,"9"5"-60"0,-9-11-39 0,9 9 30 16,-3-4-20-16,0 4-4 0,0-6-10 16,0 3-4-16,6-9-2 15,-3 4-5-15,9-4 1 0,-3 4 1 16,6-3 2-16,-3 2-3 16,6 1-2-16,-3 2 2 15,5 2 0-15,-2 1-6 31,0 2-3-31,-3 1 3 0,0 7 4 16,-3 0 2-16,-6 9 3 16,0-4-1-16,-9 11 2 15,3-2-2-15,-6 5-1 16,0-6 1-16,-6 1 1 16,3-3-3-16,-3-3 0 15,1-3-1-15,2-4 0 0,0-1 0 16,6-8 0-16,0 1 2 15,6-12 0-15,0 4 2 0,6-9 1 16,0 3-4-16,3-5-1 16,-3 5 1-16,6 0 0 15,-4 1-2-15,7 1 2 16,-3 4 1-16,0 2 2 0,0 3-1 16,-3 5-1-16,0 0 1 15,-3 10 1-15,-3-2-1 16,-3 8-1-16,0-3 14 15,-3 6 7-15,3-3-4 16,-3-1 1-16,0-1-11 31,3-4-2-31,0-2-3 0,3-2 1 16,0-4-4-16,3-7 0 16,0 0-1-16,9-11 0 15,-3 2 2-15,5-7 0 16,1 3 0-16,3-6 0 15,-3 3-5-15,3-3-1 16,-3 5 0-16,0 4 4 0,-4 1-1 16,1 9 1-16,-3 0 4 15,-3 5 1-15,0 0-4 16,-3 5 1-16,-3 0 0 0,0 6 2 16,0-3-1-1,0 2 2-15,0 1-4 0,0-3 0 31,0 0 1-31,6-5 0 0,-3-1 0 16,3-7 2-16,0 2-8 16,0-10-1-16,-1 0 2 15,1-3 2-15,0 0 0 16,0 0 1-16,0 3 2 16,-3-3 2-16,0 6-3 15,0 4 0-15,0 1 1 0,-3 8 0 16,0-1 4-16,0 6 2 15,0 0 2-15,0 5 0 16,-3-2-2-16,0-1-1 16,0 1-6-16,0 2 1 15,0-2-13-15,3-1-7 16,-3 1-44 0,3 0-19-16,0-1-63 15</inkml:trace>
  <inkml:trace contextRef="#ctx0" brushRef="#br0" timeOffset="195600.2369">21124 9075 208 0,'-9'0'77'0,"9"0"-42"0,-6-8-17 0,6 6 25 0,0-1-29 15,0 0-8-15,3-7-2 16,0 2 2-16,6-5-3 16,-3-1-2-16,9-7 2 0,-3 3-4 0,15-14 0 15,-4 8 1-15,13-8 2 16,-6 6-3-16,6-3 0 31,-4 5 1-31,-2 0 2 16,-6 3-1-16,0 5-1 15,-6 3 20-15,-3 8 9 16,-4-1-1-16,-2 12 0 0,0-1-6 16,-9 19-4-16,0-3-6 15,-3 13 0-15,0-5-1 16,-6 6 3-16,0-6-5 0,4 3-3 15,-1-6-6-15,3 1 0 16,3-9 0-16,6-7 0 16,-1-1-3-16,7-12 2 15,-3-1-10-15,12-18-5 16,-3 2-8-16,12-18 0 16,-3 8 2-16,8-11 1 0,-5 9 5 15,0-1 2-15,-6 5 9 16,-6 6 4-16,2 5 11 15,-11 14 5-15,-3-1 4 16,-6 16 1-16,0-2-3 16,-6 15 2-16,3-2-4 0,0 5-1 31,0-5-6-31,3 3-3 16,0-6-5-16,9-3 0 15,-3-2-2-15,9-5 0 0,-3 2-14 16,6-10-4-16,0-1-19 15,0-10-7-15,-4 0-73 16,4-2-59 0,0 2 67-16</inkml:trace>
  <inkml:trace contextRef="#ctx0" brushRef="#br0" timeOffset="197770.6008">22219 8623 280 0,'-29'2'107'0,"29"-2"-58"0,-12-2-29 0,12 2 32 0,0 0-26 15,0 0-8-15,3-3-12 16,0 3-5-16,6 0 0 16,0 0-4-16,8-5 2 0,-2 0-1 0,6-3 0 15,-3 2 2-15,6-4 0 0,-3 2 0 16,3 3 2-16,-4-1 1 16,-5 6 3-16,0 0-5 15,-9 8-1-15,0 0 2 16,-12 8 1-16,3-3-1 31,-6 8-2-31,0-2 1 0,-6 10-1 16,3-5-36-16,-2 8-15 15,2-6-40-15,0 8-18 16,0-4 3 0</inkml:trace>
  <inkml:trace contextRef="#ctx0" brushRef="#br0" timeOffset="197934.1952">22339 8998 260 0,'-9'-2'96'0,"9"-1"-52"0,-3 3-36 0,3 0 21 16,0-2 0-16,0-1 2 15,3-2-16-15,0 2-9 16,6-10-4-16,-4 2-2 0,10-5 2 31,-3 3-21-31,12-11-7 0,12-13-58 16,2-2-25-16,1 1 2 31</inkml:trace>
  <inkml:trace contextRef="#ctx0" brushRef="#br0" timeOffset="198286.743">22853 8348 272 0,'-5'-3'101'0,"5"0"-54"0,0-2-26 0,0 5 30 15,0 0-20-15,-3 5-8 16,0 1-5-16,0 9-2 16,-3 4-8-16,-3 2-7 0,-6 8-2 0,0 3 3 15,-3 2 1-15,-3-2 7 16,6-5 4-16,0-4-5 16,7-7-3-16,2-2-3 15,3-1 0-15,0-3-2 0,6-2-1 16,6 0 1-16,2-5-1 31,4-3-3-31,6-3 0 16,9-2 4-16,0-3 3 15,2-3-17-15,1-2-8 0,-3-3-33 16,-3-2-14-16,-9-3-54 16,5-1-54-1,-8-1 68-15</inkml:trace>
  <inkml:trace contextRef="#ctx0" brushRef="#br0" timeOffset="198471.3061">22943 8361 264 0,'-21'32'99'0,"9"-1"-54"0,-6 25-28 0,9-27 27 16,-3 11-10-16,-3 7-2 16,10-7-14-1,-1-6-6-15,-3 11-7 16,0-5-4-16,0 2 0 0,0-7-4 15,3-3 0-15,0-3-58 16,3-6-26-16,3-4-51 16</inkml:trace>
  <inkml:trace contextRef="#ctx0" brushRef="#br0" timeOffset="199845.0502">23315 7811 20 0,'-3'0'11'0,"3"0"-6"0,0 0-6 0,0 0 4 0,0 0-4 16,0 0-2-16,0 0-7 16,0 0-2-16</inkml:trace>
  <inkml:trace contextRef="#ctx0" brushRef="#br0" timeOffset="200160.0786">23345 7781 148 0,'0'-2'55'0,"0"-4"-30"0,3-1-5 16,-3 1 19-16,0 4-6 16,0-4 0-16,0 6-7 15,0 0-4-15,0 0 12 32,0 8-19-32,0 3 1 0,-3 2 1 15,0 11 0-15,-6 8 1 16,-3 13-3-16,-3 10-1 15,0 6-8-15,0-3-4 16,0 3 1-16,0-3 0 16,1 3-4-16,2-3 1 15,3-5-2-15,0-8 0 0,3-10-33 16,0-6-15-16,3-11-53 16,3-7-64-1,0-11 51-15</inkml:trace>
  <inkml:trace contextRef="#ctx0" brushRef="#br0" timeOffset="200378.6803">23285 7996 160 0,'-27'-8'63'0,"24"5"-34"0,-3-7-27 16,6 4 12-16,0 4 6 15,0-1 7-15,0 0-19 31,0 3-6-31,0 0-2 0,0 0-1 0,9-2 1 16,3 2-3-16,-3 0 0 16,6 0-58-1,-3 2-52-15,3 4 31 16</inkml:trace>
  <inkml:trace contextRef="#ctx0" brushRef="#br0" timeOffset="200581.3932">23342 8266 116 0,'-24'37'46'0,"6"-16"-24"0,-6 16 5 15,18-19 21-15,-3 9-21 16,0 5-7 0,-3-1-13-16,1 4-3 15,2-4-2-15,0-1-2 0,3-7 1 0,0-1-12 16,3-7-3-16,0-4-31 15,3-3-52 1,0-5 11-16</inkml:trace>
  <inkml:trace contextRef="#ctx0" brushRef="#br0" timeOffset="201438.1358">23193 8853 200 0,'-30'13'77'0,"24"-5"-42"0,-3-3-39 16,9-2 13-16,0-3-1 16,0 0 5-16,3-3-9 15,3 1-5-15,3-4 1 16,0 1 1-16,9 0 2 0,-3 2-10 16,3-2-3-16,2 2-15 15,-5 1-6-15,0 2-31 16,-9 2-34-1,3 4 31-15</inkml:trace>
  <inkml:trace contextRef="#ctx0" brushRef="#br0" timeOffset="202215.9035">23416 7813 288 0,'-18'-5'110'0,"9"2"-60"0,0 3-32 0,3 0 31 0,-3 0-20 16,1 0-4-16,-1 0-17 15,3 0-6-15,0 0-1 16,3 3-4-16,3 0 0 0,3-1 2 16,6 1 0-16,3-1-2 15,5 1 2-15,1-3 1 0,9 0 0 32,-6 3 0-32,0-1 0 0,-3 4-3 15,-7 2 2-15,4 2 3 16,-6 6 3-16,-3 13-2 15,-3 6 0-15,-6 4 10 16,-6 6 3-16,-6 3-3 16,1 2-3-16,-7 3-8 15,-3 5-3-15,0 6 2 0,-6 2 1 16,4-8 0-16,-1-5 1 16,3-5-2-16,0-6-1 15,12-5-21-15,0-8-11 16,3-8-26-16,3-2-11 15,0-6-60 1,6-2-43 0,0-3 78-16</inkml:trace>
  <inkml:trace contextRef="#ctx0" brushRef="#br0" timeOffset="202632.2753">23056 9086 204 0,'-12'0'77'0,"9"-5"-42"0,3-3-26 15,3 2 22-15,3-2-15 0,0-5-1 16,3 0-9-16,6-3-2 15,0-3-2-15,-1 1-2 0,4-3 1 16,3 5-1-16,0 3 0 16,3 2-3-16,3 3 2 15,-1 3 1-15,-2 5 2 16,-9 3 1 0,3 4 1-16,-9 4 13 15,-9 2 6-15,-9 1 0 16,-3 1-2-16,-3 4-5 15,-3-3-2-15,0-3-6 0,1 0 0 16,-1-2-7-16,0-3-1 16,0-6-11-16,0-2-3 15,0-5-55-15,3-8-24 0,3-6-27 16</inkml:trace>
  <inkml:trace contextRef="#ctx0" brushRef="#br0" timeOffset="203232.8028">21371 8488 212 0,'0'137'82'0,"12"-62"-44"0,3 65-58 0,-9-71 9 15,-3 31 3-15,-3 11 4 32,-3-2-4-32,0-6 1 0,0-18-70 15,-3-25-30-15</inkml:trace>
  <inkml:trace contextRef="#ctx0" brushRef="#br0" timeOffset="203702.1892">21237 7631 284 0,'30'-56'107'0,"9"45"-58"0,23 1-62 0,-29 5 15 16,12 2-10-16,23 0 2 16,21 1 4-16,7 2 1 15,29 0 1-15,3 0 0 0,14 0 2 0,7-3-14 16,-9 3-5-16,6-3 7 15,-6 1 4-15,-9 2 3 16,-9 2 1-16,-6-2-3 16,-12 3 1-16,-12 0-3 15,-11 5 0-15,-16 2 1 0,-2 1 4 32,-4-1-4-32,-5 1 0 0,-12-1-4 15,-1 1 1-15,-8 0-13 16,-6 2-3-16,0 0 11 15,-10 6 7-15,-5 4 22 16,-3 12 11-16,-3 10 6 16,-6 16 6-16,0 15-17 15,-3 6-7-15,0 14-8 0,-3 15-3 16,0 3-1-16,3 13-2 16,-3 5-2-16,-5-5 1 15,-13 3 1-15,6-1 2 16,-6 1-30-16,0-14-13 15,-5-2-59 1</inkml:trace>
  <inkml:trace contextRef="#ctx0" brushRef="#br0" timeOffset="204033.8592">21484 9760 344 0,'15'-5'129'0,"3"-5"-70"0,33-6-71 16,-4 3 18-16,25-3-10 15,32-8 0 1,24-8 3-16,15-2 2 15,14-6 0-15,-2-2-1 0,12 2 3 16,-12-5-2-16,-3-3-1 16,-19 3-2-16,-16 8-1 15,-19 3-7-15,-18 5-4 16,-17 8-17-16,-19 2-7 0,-2 6-55 16,-9 0-58-1</inkml:trace>
  <inkml:trace contextRef="#ctx0" brushRef="#br0" timeOffset="205889.1355">21812 9948 252 0,'-9'-10'93'0,"9"10"-50"0,-3-11-30 16,3 9 24-16,0-1 16 0,0 0 9 15,3 6-19-15,-3 0-10 16,3 15-20-16,0-2 0 0,0 21 1 16,0-5-5-16,-6 23-1 15,3-7-4-15,-6 29-1 0,3-11 1 16,-6 13 0-16,0-13-5 15,0 3-1-15,3-11-10 0,0-5-5 16,0-8-49-16,3-13-19 16,0-6-62-1,0-18-44-15,3 0 83 16</inkml:trace>
  <inkml:trace contextRef="#ctx0" brushRef="#br0" timeOffset="206206.9716">21830 10041 260 0,'-6'-32'96'0,"6"32"-52"0,6-24-10 16,-3 19 36-16,2-3-23 15,-2 3-6-15,9 0-12 16,-3-1-4-16,6 6-13 16,0 0-8-16,9 3 0 0,-6 0-1 0,11 5 3 15,-5-1 1-15,3 7 1 16,-3-4 4-16,-3 9 3 15,-3-3 3-15,-9 10 1 16,-4-5-4-16,-10 11 1 16,-1-6-7-16,-12 6-3 0,3-5-3 31,-9 4 0-31,3-1-2 0,-12 1-1 16,7-4-2-16,-10 2-1 15,6-5-14-15,-3-3-6 16,7-3-30-16,5-7-14 15,3 0-61-15,18-17-28 16,0 1 16 0</inkml:trace>
  <inkml:trace contextRef="#ctx0" brushRef="#br0" timeOffset="206738.8429">22243 9861 356 0,'-3'3'134'0,"3"-3"-72"0,6 2-46 0,-3-2 35 16,0 8-20-16,0-2-5 15,0 9-7-15,0-1-2 0,0 17-9 16,0-4 4-16,-6 18 1 16,0-5 0-16,-6 12 2 0,0-7-8 31,-3 11-2-31,0-6-1 0,1-2 0 15,2-6-5-15,0-7-1 16,0-6-2-16,6-8 0 16,0-3 3-16,6-15 0 15,0 0 1-15,6-14 0 16,0 3-3-16,6-5 2 16,-4 2 1-16,7-2 0 0,-3 3-3 15,3 2 0-15,-3 0 2 16,6 5 0-16,-3 0 3 15,-1 9 3-15,-2-4 2 16,0 14 1-16,-3-3 7 16,-6 14 2-16,0-3-2 15,-9 10 1 1,0-5-5-16,-6 8-1 16,0-5-6-16,-6-3-1 15,0-2 1-15,-8-4 2 16,2-4-8-16,-6-6-3 0,3-2-8 15,-3-11-3 1,4 0-24-16,2-11-12 0,3 3-45 16,6-16-21-16,0 3-63 15</inkml:trace>
  <inkml:trace contextRef="#ctx0" brushRef="#br0" timeOffset="208396.8662">22580 9798 316 0,'-21'0'121'0,"21"0"-66"0,-6-3-33 0,6 3 31 16,0 0-24-16,0 0-8 16,3-3-11-16,-3 1-5 15,9 2-2-15,-3 0-3 0,9 0 3 0,2 2-2 16,1 4-1-16,-3 4 3 16,-3 3 0-16,0 3-1 0,-6 5 1 15,-3 6 0-15,-6-6 1 16,0-2-2-16,-12 7 1 15,9-2 4-15,-12 2 4 16,3-2 5-16,-5-3 4 31,2-2-1-31,0-3-2 0,-3 2-9 16,12-7-3-16,0-3-3 16,12 0-2-16,0-3 1 15,15-5-1-15,-3 0-3 16,9-5 2-16,8-6 1 15,1 0 0-15,0-2 0 16,0 3 2-16,-1-4-25 0,-2-1-12 16,6 4-26-16,-9 0-10 15,-7 1-44-15,-2-1-18 16,-6 1 8 0</inkml:trace>
  <inkml:trace contextRef="#ctx0" brushRef="#br0" timeOffset="208564.2733">22815 9935 296 0,'-6'0'112'0,"6"-3"-60"0,3 1-50 0,3-1 25 15,3-2 4-15,3-3 8 16,5 0-21-16,10-3-10 16,3 3-5-16,0 1-3 0,0-1 0 15,-1 0 0-15,-2 0 0 0,-3 0-75 16,-6 0-32-16,3-3-34 15</inkml:trace>
  <inkml:trace contextRef="#ctx0" brushRef="#br0" timeOffset="208781.8502">23029 9668 328 0,'-24'18'123'0,"18"1"-66"0,-3 10-29 0,3-10 35 16,3 4-22-16,-2 9-6 15,2 8-12-15,-3 5-5 16,6 8-10-16,-3 2-3 0,3 1-1 16,0-6-5-1,0 0-1-15,0-5-32 0,0-2-15 16,0-12-68-16,0 1-29 16,-6-3 1-1</inkml:trace>
  <inkml:trace contextRef="#ctx0" brushRef="#br0" timeOffset="209174.1536">21490 9864 204 0,'-18'-3'77'0,"18"3"-42"0,12 19-28 0,-9-9 18 0,3 9 13 15,-3 12 11-15,0 1-13 16,0-5-6-16,0 28-17 16,0-7-2-16,0 29 2 0,-3-9-7 15,0 28-1-15,0-14-3 16,0 23 1-16,0-15-13 16,-3 11-3-16,0-14-40 0,-3-2-18 15,0-16-60 1</inkml:trace>
  <inkml:trace contextRef="#ctx0" brushRef="#br0" timeOffset="209728.0806">21532 9771 200 0,'0'0'77'0,"6"5"-42"0,6-10-19 0,-9 2 24 32,12 1-17-32,20-4-2 0,19-1-11 15,11-4-2-15,-14-2-4 16,-9 2-3-16,38-10 2 0,54-8-2 16,12 0-1-16,-6 0 1 15,6-6 1-15,-1 6-1 16,-11 3 2-16,-12-3 0 15,3 5 3-15,-11 0-5 0,-16 5-3 16,-21 4-2-16,-5 4 0 16,-13 0-2-16,-8 3-1 15,-7 1-7-15,-2-1-2 16,-3 0-9-16,-4 0-4 16,-5 0 11-16,-3 0 8 15,-6 0 6 1,3 3 5-16,-6-1 0 15,-4 4 2-15,1 4 13 16,-3 6 7-16,-3 8 8 0,-3 5 6 16,-3 8-5-16,-3 11-2 15,-3 10-8-15,-3 17-1 16,-3 12-10-16,-3 8-4 16,-6 14-2-16,-2 13-1 0,-4 7-5 15,9 4 1-15,-6 7-7 16,3-2 0-16,0-3-32 15,0 0-14-15,1-14-46 16,5-7-59 0,-9-16 44-16</inkml:trace>
  <inkml:trace contextRef="#ctx0" brushRef="#br0" timeOffset="210048.046">21475 11136 340 0,'-23'19'126'0,"28"-17"-68"0,22 4-72 0,-12-4 17 15,18 1-2-15,29-3 6 0,16-3-3 16,32-5 0-16,24-5-2 16,24-8 1-16,11-8 2 0,19-3-2 15,-1-5 0-15,7-2 1 16,-16 4 2-16,-26 1-5 16,-9 7-3-16,-6 1-65 0,-24 13-28 31,-30 15-38-31</inkml:trace>
</inkml:ink>
</file>

<file path=ppt/ink/ink6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10-03T13:21:43.563"/>
    </inkml:context>
    <inkml:brush xml:id="br0">
      <inkml:brushProperty name="width" value="0.05292" units="cm"/>
      <inkml:brushProperty name="height" value="0.05292" units="cm"/>
      <inkml:brushProperty name="color" value="#FF0000"/>
    </inkml:brush>
  </inkml:definitions>
  <inkml:trace contextRef="#ctx0" brushRef="#br0">1473 9036 212 0,'-27'-6'82'0,"27"6"-44"0,-12-10-16 0,12 7 26 15,-3-16-27-15,0 4-9 16,0-20 1-16,3 6 0 0,3-13-6 16,0 7-4-16,12-2 0 0,-3 6-2 15,21-20 2-15,-12 9-7 16,14-8 1-16,-5 7 1 15,6 9 1-15,-7 5 9 16,10 16 7 0,-6 2 6-16,3 24 2 15,-4-2-4-15,-5 15 1 16,-9-2-2-16,-12 26 0 16,0-5-5-16,-12 11 0 15,3-8-4-15,-9 10 2 16,6-8-6-16,-21 8-1 15,7-5 0-15,-16-3 2 0,9-7-3 16,-15-6 0-16,10-5-1 16,2-9-2-16,-3-1-4 15,9-12-2-15,3 1-2 0,7-17 2 16,5 1-3-16,3-5-1 16,-3-1-2-16,9-2 2 15,0 2 1-15,0 1 1 16,0-1-6-16,0 3-2 0,0 3-13 15,-3 2-7-15,3 0-44 16,-3 1-21-16,0 2-16 16</inkml:trace>
  <inkml:trace contextRef="#ctx0" brushRef="#br0" timeOffset="647.2742">1836 8718 172 0,'-12'13'66'0,"12"-13"-36"0,-9 11 9 15,9-11 32-15,-3 2-23 16,0 1-9-16,0 0-19 15,-3-1-6-15,3-2-8 0,3 0 0 0,3 0 1 16,3 0-6-16,3-10 0 16,-3 2-3-16,27-13 0 15,-6 5 0-15,20-34-2 16,-8 5-6-16,38-45-2 16,-11 13 0-16,41-39 0 15,-18 20 0-15,48-60 2 0,-21 24 6 16,48-56 2-16,-21 24 2 15,35-45 2-15,-23 32-3 0,33-40 0 16,-28 37-1-16,25-21 0 16,-33 26 2-16,15-2 2 15,-28 26-1-15,-2 3 2 32,-21 21-2-32,-2 8-1 15,-19 21 1-15,-6 11 1 0,-17 12 8 16,-13 12 3-16,-8 10 5 15,-13 8 3-15,-5 8-11 16,-12 5-3-16,-3 6-7 16,-6 2-3-16,-3 6-47 15,-3 4-21-15,-3 1-57 16</inkml:trace>
  <inkml:trace contextRef="#ctx0" brushRef="#br0" timeOffset="3217.9256">2738 9808 160 0,'-12'-3'60'0,"12"3"-32"0,6-10-2 16,-3 7 23-16,6 1-22 16,-3-1-9-16,12 0 1 15,-3 1 2-15,14 2-11 16,-5 0 3-16,18 2 3 0,-7-2-6 16,31 3-3-16,-9 0 2 0,20 5 4 15,-9-3-7-15,19 3-3 16,-10 0-2-16,24 0 1 15,-14 0-1-15,20 2-1 16,-21 1 1-16,24-1 1 16,-18 1-3-16,13-1 0 15,-16 1 3-15,12 0 1 0,-15-3 1 16,10-3 0-16,-16 0 0 16,0 0 0-16,-11-2-7 15,2 0 0-15,-14-1-50 0,-6-2-19 16,-7 0-54-1</inkml:trace>
  <inkml:trace contextRef="#ctx0" brushRef="#br0" timeOffset="3433.6365">4598 9718 4 0,'0'0'0'0</inkml:trace>
  <inkml:trace contextRef="#ctx0" brushRef="#br0" timeOffset="3717.9033">4610 9673 164 0,'3'0'63'0,"-3"0"-34"0,9 0-10 0,-6 0 21 16,3 5-7-16,0-2-2 16,3 5-9-16,0 0-3 15,9 0-11-15,-3 0-1 0,8 5 0 16,-5-2-3-16,9-1-3 0,-3 1 0 15,6-1-1-15,-4 1 0 16,4 2 2-16,-6-2 1 16,3-1 1-16,-3 1 11 15,-4 2 5-15,-2 0 7 0,-9 6 4 16,0-3-15-16,-9 16-4 16,0-6-10-16,-15 11-2 15,3-5-18-15,-17 10-5 16,5-5-60-16,-15 11-23 15,6-8-18 1</inkml:trace>
  <inkml:trace contextRef="#ctx0" brushRef="#br0" timeOffset="4681.8182">4732 5278 148 0,'54'-18'55'0,"-54"18"-30"0,62-29-27 16,-50 24 9-16,15-14-8 0,-3 3 1 15,20-10 15-15,-5 5 10 16,15-6-13-16,-10 6-4 0,4 2-1 15,-6 3 16-15,-7 9 9 16,-2 1 4-16,-9 25 2 16,-3-3-14-16,-12 29-6 15,0-6-11-15,-15 33-3 0,0-14-24 16,-24 27-12-16,6-14-82 16,-9 22-49-1,4-14 73-15</inkml:trace>
  <inkml:trace contextRef="#ctx0" brushRef="#br0" timeOffset="5102.8983">3184 6186 4 0,'0'0'0'0,"18"-48"77"31,3 1-38-16,-3 7 18-15,6 0-9 16,-3 6-6-16,5 2-12 16,-2 6-4-16,9 5-15 15,-6 5 11-15,-1 18 7 0,-2 1-4 0,-6 29-2 16,-3-6-11-16,-12 22-3 16,-3-8 1-16,-6 15 1 15,0-7-3-15,-6 5 0 16,3-8-12-16,-3-3-2 0,0-5-48 15,-2-11-21-15,-1-2-42 16</inkml:trace>
  <inkml:trace contextRef="#ctx0" brushRef="#br0" timeOffset="5249.6835">3387 6136 264 0,'15'10'101'0,"-15"-10"-54"0,18 19-26 0,-16-17 30 15,1 17-23-15,0-3-7 16,-3 18-11-16,0-2-5 15,-6 16-2-15,4-9-73 0,-13 9-30 32,3-6-32-32</inkml:trace>
  <inkml:trace contextRef="#ctx0" brushRef="#br0" timeOffset="23948.6803">3354 6035 124 0,'-9'-5'49'0,"9"5"-26"0,-9-8 19 0,9 5 29 16,-3-2-22-16,0 2-10 15,0 1-6-15,0-1-2 0,0 14-16 16,0-3 0-16,-6 15-1 0,3-4-5 15,-3 21-3-15,1-9-3 16,-1 17 0-16,3-6 0 16,0 9 3-16,3-9-8 15,3-2-3-15,0-6 0 16,6-5 3-16,0-2-32 0,6-14-12 16,-1-3-30-16,1-18-12 31,0 3-11-16</inkml:trace>
  <inkml:trace contextRef="#ctx0" brushRef="#br0" timeOffset="24118.0457">3402 6040 256 0,'-6'19'96'0,"6"-19"-52"0,-3 34-32 16,3-28 24-16,0 7-10 15,0 0-3-15,0 8-9 0,0-2-4 16,3 7-5-16,-3-5-6 0,3 11 0 15,-3-5-4-15,3 7 1 16,-3-5-75-16,3 0-32 0,0-5-8 16</inkml:trace>
  <inkml:trace contextRef="#ctx0" brushRef="#br0" timeOffset="25334.5487">2396 5662 232 0,'-42'-3'88'0,"42"3"-48"0,-48 8-36 0,42-8 19 16,-6 14-9-16,1-4 2 16,-4 6 0-16,3-3 2 15,0 14-10-15,6-3 0 0,-6 5-1 16,6-3-3-16,3 3-1 15,0-5-1-15,3 5-2 0,0-5 1 16,6 5 1-16,-3-2-3 16,9-17 0-16,-3-2 1 15,6-16 2-15,0 3-6 16,2-14 1-16,-2 3-4 16,3-15 2-16,0 4 1 0,-3 1-1 15,0 5 1-15,0-3 3 31,-3 0 0-31,-1 3 3 0,-2 5 1 16,0 8 3-16,0 0 6 16,3 27 2-16,-9-4-3 15,3 28-1-15,0-9-6 16,-3 24-1-16,0-7-1 16,-3 12-2-16,0-10 3 15,-6 19 2-15,3-12 0 0,-6-7 0 16,0-8-3-16,-3-8 1 15,3-5-7-15,-14-16 1 16,5 0-6-16,-6-29-1 16,3 2 2-16,3-18 3 0,3 5-4 15,9-16-1-15,0 6-13 32,15-16-3-32,-3 7-19 15,15-12-9-15,0 7 4 16,3 1 3-16,0 7 22 15,2-13 10-15,1 8 7 0,-6-3 6 16,0 6 7-16,-3 10 7 16,-3 6 20-16,-1 15 10 15,-5 1 0-15,0 4-1 0,-6 4-7 16,-3 10-1-16,0 0-8 16,0 7-3-16,0-1-6 15,0 10 0-15,0-3-7 16,0 5-1-16,0-7-4 15,3 2-3-15,0-3-3 16,3-2 1-16,-3-3-1 0,3-7 0 16,0-4 0-16,0-4 0 15,0-1-11-15,0-15-5 16,0 2-3-16,0-27-1 0,0 6 11 16,0-5 5-16,-3 5 3 15,0 5 1-15,-3 3 19 31,0 8 9-31,0 2 0 16,0 6-1-16,0 3-11 16,0 20-4-16,0 1-4 0,3 10 1 15,0-3-4-15,3 1-2 16,0-3 0-16,6 5-1 16,-4-2 0-16,7-1 0 15,-3-2-25-15,3-5-10 0,0-1-29 16,0-13-9-16,-3 1-46 15</inkml:trace>
  <inkml:trace contextRef="#ctx0" brushRef="#br0" timeOffset="25519.5071">2815 5342 208 0,'-12'3'77'0,"12"-3"-42"0,-6 10-6 0,6-10 30 16,0 11-23-16,0-3-10 15,0 10-16-15,0-2-5 0,3 3-3 16,0-4-2-16,3 7 1 0,0-4-1 16,0 17 2-16,0-6-41 15,0-3-18-15,0-2-66 16</inkml:trace>
  <inkml:trace contextRef="#ctx0" brushRef="#br0" timeOffset="25704.0414">2791 5144 132 0,'-6'2'49'0,"6"-2"-26"0,3 11-29 16,0-11 8-16,3 10-20 15,-3 1-5-15,6-8-27 31,-3-3-10-31</inkml:trace>
  <inkml:trace contextRef="#ctx0" brushRef="#br0" timeOffset="26088.4029">2997 5371 240 0,'0'40'90'0,"0"-40"-48"0,-3 50-20 15,3-45 28-15,0 14-11 16,0-3 0-16,0 10-20 15,0-5-9-15,0 0-6 16,0-2-4-16,3-3 1 0,0-3-6 0,6-16-1 16,0 1-13-16,3-17-3 15,-3 3-4-15,11-15-1 16,-2 4-1 0,3-18 2-16,-3 8 13 15,3-8 4-15,-3 8 4 16,-4 5 4-16,-2 6 22 15,-3 10 11-15,0 3-5 16,-3 21-3-16,0-3-1 16,0 11 0-16,-3-3-8 15,3 11-2-15,-3-3-7 0,3 3-2 16,0-3-4-16,3-2-1 16,-3-3 1-16,3 5 0 15,0-3-33-15,0-10-13 16,-3 0-37-16,2-3-14 0,1-2-11 15</inkml:trace>
  <inkml:trace contextRef="#ctx0" brushRef="#br0" timeOffset="26772.7337">3381 5011 408 0,'-3'0'154'0,"3"0"-84"0,3-2-66 0,-3 2 32 16,3-3-22-16,0 0-5 15,6-2-1-15,-3 2 1 0,6-2-4 16,-1 0-3-16,10-3 1 0,-3 0-2 16,6 0-1-16,-3 0 1 15,0 3 1-15,-4 2 1 16,-2 8 1-16,0-2-2 15,-6 16-2-15,0-4-4 16,-15 12 0-16,6-3 4 0,-12 15 2 16,3-4 0-16,-6 4-2 15,4-4 1-15,-1-1-1 16,3-5 4-16,3-2 2 16,0-6-5-16,12-3-2 0,0-2 2 15,9-8 3-15,-1 0 1 31,10-8 0-31,-3 0-3 16,6-8-2-16,-6 0 3 16,0-8 0-16,-4 3-12 15,1-5-7-15,-3 2-38 0,0 3-15 16,-3-1-118 0</inkml:trace>
  <inkml:trace contextRef="#ctx0" brushRef="#br0" timeOffset="27835.5063">6101 5186 296 0,'-20'-24'112'0,"20"24"-60"0,-21 0-45 16,18 0 23-16,0-13-12 16,0 2 0-16,0-18-2 15,0 5 2-15,9-21-10 0,-3 6-4 0,9-17-1 16,-3 11-4-16,11-13 0 16,-2 8 1-16,12-19 0 15,-6 11 0-15,21 5 0 16,-7 8 0-16,13 5 0 0,-7 8 2 15,4 19 1-15,-6 2-1 32,2 22-2-32,-5-3 9 15,0 24 4-15,-6-3 2 16,-10 26 4-16,-2-7-5 16,-12 16 2-16,-3-9-3 15,-12 14 2-15,0-11 1 0,-9 16-1 16,0-10-3-16,-17 2-2 15,5-11-2-15,-18-4 0 0,7-12-4 16,-10-15-3-16,6-3-3 16,-11-21-1-16,8 0-3 15,-6-23-1-15,10 1-7 16,2-20-2-16,6 5-13 16,12-21-4-16,4 7-32 15,14-12-10-15,0 10-47 16,15-10-62-16,-1 10 57 15</inkml:trace>
  <inkml:trace contextRef="#ctx0" brushRef="#br0" timeOffset="28204.1351">6721 3950 304 0,'-9'0'112'0,"9"0"-60"0,11-16-43 16,-8 14 27-16,6-1-13 0,-3 0-1 16,6 3-11-16,0 0-4 15,3 8-4-15,0-2 0 0,0 10 2 0,-3-3 0 16,-3 11 0-16,0-3-1 16,-9 13 0-16,0-5-2 15,-9 6-2-15,3-4 7 16,-12 6 5-16,0-5 5 15,0 3 2-15,3-6-2 16,0 0 0-16,3-3-7 0,4 3-4 16,-1-5-3-16,9-3-3 15,0-2 1-15,11-3-1 16,-2-3-3-16,15-8 0 16,-3-2-18-16,9-8-9 15,-6 2-46-15,-1-8-21 16,-2 3-62-1</inkml:trace>
  <inkml:trace contextRef="#ctx0" brushRef="#br0" timeOffset="28451.2578">7075 4032 436 0,'-12'11'162'0,"12"-11"-88"0,0 2-60 15,0-2 39-15,3 0-29 16,0 0-7-16,6 0-9 16,0 0-1-16,11-2-4 15,-2-1-2-15,9-5 0 0,-3 3-1 32,3-8 0-32,-3 0-31 0,-1 2-12 15,-2 3-49-15,-3 3-18 16,-3 2-64-1</inkml:trace>
  <inkml:trace contextRef="#ctx0" brushRef="#br0" timeOffset="31537.7112">2535 10866 104 0,'-23'11'38'0,"23"-11"-20"0,-6-13 29 0,6 10 30 0,-3 3-10 16,3 0-3-16,-6 13-18 15,3-5-6-15,-6 21-22 32,0-5-2-32,-6 27-2 0,3-9-3 0,-6 29-1 15,3-10-4-15,-5 24 1 16,2-14-2-16,0 19 0 15,3-16-6-15,6 8 1 16,-3-13 0-16,6-8 2 16,0-11-25-16,12-2-10 15,0-8-29-15,12-14-12 0,-6-2-11 16,9-24-5-16,-3 0 6 16</inkml:trace>
  <inkml:trace contextRef="#ctx0" brushRef="#br0" timeOffset="31853.81">2553 11573 232 0,'0'-29'88'0,"0"29"-48"0,0-24-23 0,0 19 25 32,0-11-13-32,0 5-2 15,0 6-14-15,0 0-3 16,3-3-6-16,0 2-3 0,3 6 0 0,0 0-1 16,6 6 2-16,0-1-1 15,6 11-1-15,-3 0 3 16,6 5 0-16,-4-3 1 15,-2 14 0-15,-3-5-2 0,-12 10 1 16,0-6 4-16,-9 4 6 16,3-6 2-16,-9 0 3 15,7-5-10-15,-13-6-2 16,6-2-4-16,-6-5-2 16,3-3-2-16,0-11-1 15,6 3-20-15,0-18-8 0,6 2-22 16,9-16-6-16,0 6-24 15,12-9-8-15,-3 6-2 16</inkml:trace>
  <inkml:trace contextRef="#ctx0" brushRef="#br0" timeOffset="32505.9883">2943 11314 252 0,'3'10'96'0,"-3"-10"-52"0,-15 32-23 0,15-29 28 16,-6 12-11-16,0-1-2 15,-8 12-14-15,2-5-4 0,-9 11-10 16,3-5 1-16,-6 7 4 0,6-8-5 16,0 3-2-16,1-5-6 15,5 0 0-15,6-5-2 0,6-1-2 16,0-2 3-16,6 3 0 16,3-4-2-16,8-4 2 15,-2-3 3-15,3-5 1 16,-3-3-4-16,0 13-1 15,0 0 5-15,-6 3 3 16,0 0-1 0,-6 8 0-16,0-3 1 15,-12 5 1-15,3-2-1 16,-6 0-1-16,-6-3-3 16,-6-2-2-16,3-4-4 15,1 1 0-15,2-2-22 0,3-12-8 16,3 1 4-16,12-11 4 15,0 3 9-15,12-14 3 16,0 3 6-16,11-10 5 16,-5 5 0-16,9-19 1 15,-6 5 0-15,3 4 0 0,-3 4 2 16,2-4 2-16,-2 1-1 16,-3-1-1-16,-3 4 1 15,-3 1-1-15,-3 5 4 0,-6 2 2 16,0 3 13-16,-6 11 5 15,0 0-4-15,-3 13 1 16,0-3-6-16,-3 21-1 16,6-5-4-16,-9 19-1 15,6-8-1-15,0 16 0 32,0-9 0-32,6 1 0 0,0-6-4 15,3 9-1-15,0-6-3 16,3-3-1-16,0-2-1 15,9-19 0-15,-3-2-29 16,12-9-12-16,-3 1-42 16,8-11-16-16,-2 0-35 15</inkml:trace>
  <inkml:trace contextRef="#ctx0" brushRef="#br0" timeOffset="32905.3623">3399 11277 372 0,'-18'29'140'0,"18"-29"-76"0,-12 37-46 0,12-32 34 15,-6 16-27-15,0-2-6 16,-3 18 1-16,0-6 1 16,-6 33-10-16,3-11 2 0,0 18 1 15,1-10-7-15,2 11-2 16,3-14-3-16,3 11-2 15,0-11 1-15,6 0-1 0,0-10-3 16,6-9 0-16,0-2-5 16,2-13-2-16,-2-5 0 15,3-25 4-15,-3 4-4 16,3-17 2-16,-3 3 2 16,-3-5 1-16,0 5 3 15,-6-5 3-15,0 5 0 0,0 0 2 16,0 3-2-16,-6 0 2 15,0 2-4-15,-3 6 0 16,0 0-15-16,-3 0-4 16,3-1-28-16,-3-2-9 15,3 0-49-15,-2-8-23 0,-1 3 0 32</inkml:trace>
  <inkml:trace contextRef="#ctx0" brushRef="#br0" timeOffset="38522.2017">1768 8956 160 0,'-3'8'60'0,"3"-8"-32"0,8 24-28 0,-5-21 10 16,6-3-2-16,0 0 0 15,21 23 7-15,-3-4 4 16,18 29-9-16,-7-9 1 0,25 25 2 16,-13-9-7-16,37 33-3 15,67 73-2-15,4-10-1 16,-15 0 2-16,0-6 1 0,3-7 10 15,-12-1 6-15,3 6 5 16,-6-18 5-16,-9-1-6 16,-15-2-2-16,3-3-8 15,-6-11 0-15,-6 3-4 16,-5-2 0-16,-4-6-8 16,0-8 0-1,3 0-1-15,-5 9 0 16,-7-14-5-16,-5-8 1 15,-7-8-5-15,1-8-1 0,-4-3-11 16,-3-2-4-16,-5-5-22 16,-6-1-7-16,-7-4-38 15,-5-9-36 1,-3-8 48-16</inkml:trace>
  <inkml:trace contextRef="#ctx0" brushRef="#br0" timeOffset="39369.4573">4482 12049 192 0,'-15'3'74'0,"15"-3"-40"0,-6 0-16 0,6 0 25 16,3 0-24-16,-3 0-8 15,9 0 4-15,-3 0 1 16,12 5-7-16,-3-2 6 0,9 7 4 15,-3 1-8-15,14 7-1 16,-5-2 3-16,15 5 1 0,-13-5-3 16,4 3-1-16,-3-3 2 15,-3-8 3-15,-4-3-4 16,-5-10-1-16,-3 2-2 16,-6-21 0-16,0 6-2 15,-9-25-1-15,0 12-1 16,-3-30 0-16,0 8-9 0,-3 0-4 15,0 8-20-15,-3-5-8 16,3 7-28-16,-3-7-8 16,0 8-57-16</inkml:trace>
  <inkml:trace contextRef="#ctx0" brushRef="#br0" timeOffset="41560.7326">5354 12189 236 0,'-21'3'90'0,"21"-3"-48"0,-14 16-29 0,14-16 22 16,-3-11-9-16,0 3-3 0,0-8-13 15,0 3-6-15,0-5-3 31,0-1-1-31,3-5 0 0,0 6 0 0,3-11 0 16,0 5 0-16,3-2 0 16,0 4-3-16,2-28 2 15,1 8-1-15,0 13 0 16,-3 5 2-16,3 5 2 16,-3 3-1-16,3 14 2 15,-3-1 0-15,6 16 3 0,-3 1 3 16,6 17 5-16,-3-2-6 15,9 30-2-15,-4-12-3 16,7 14-3-16,-3-8-2 16,6 11 1-16,-3-14 1 15,2 11 2-15,-2-11-28 0,3 0-11 32,-3-7-46-32,0-12-20 15,-6-4 0 1</inkml:trace>
  <inkml:trace contextRef="#ctx0" brushRef="#br0" timeOffset="41829.3317">5825 11753 288 0,'-15'-24'107'0,"15"24"-58"0,-12 29-29 0,12-26 32 15,-9 10-8-15,0 0 1 16,-12 6-16-16,3-3-8 15,-17 18-12-15,5-5 0 0,-9 29 2 16,6-7-4-16,1 12 1 0,2-7-7 16,-3 10-1-16,6-11 0 15,-5 17 0-15,5-11-14 16,-3 7-3-16,6-9-31 16,3-6-11-16,3-8-32 15,7-6-12-15,-1-4-25 31</inkml:trace>
  <inkml:trace contextRef="#ctx0" brushRef="#br0" timeOffset="44726.2489">3515 8885 176 0,'-48'-8'66'0,"48"8"-36"0,-21-6-4 0,18 4 23 16,-3 4-7-16,0 1 1 15,-3 8-16 1,1-3-5-16,-1 10-12 16,3-2-2-16,-3 21 2 0,3-3-4 0,-3 30-1 15,3-11-2-15,0 16 0 16,0-11-4-16,3 5 0 15,3-7 1-15,0 0 0 16,0-9 0-16,6-5 0 16,0-4-22-16,6-15-8 0,-3-1-16 15,6-15-4-15,0-1 3 16,5-17 3-16,-2 1 18 16,0-12 8-16,-3 4 12 15,0-1 3-15,-3 3 31 16,-3-2 14-16,-3 2 3 15,-3 6 3 1,0 2-16-16,0-14-7 16,0 4-12-16,0-3-6 15,-1 2-4-15,7-2-3 16,-3 3 1-16,9-1-1 16,-3 3 0-16,12 6 2 15,-6 2-3-15,3 5-2 16,-3 3 4-16,-1 8 1 0,-2 0 0 15,-3 13 1-15,-3-2-2 0,-3 10 2 16,-3-6-2-16,-6 7 2 16,0-7 0-16,-12 4 3 15,3-6 1-15,-12-3 1 16,7-2-7-16,-7-8-2 16,3 0-3-16,3-13 3 0,0 2-16 15,15-13-3-15,3 3-10 16,12-3-4-16,0 3 10 15,12-13 6-15,-3 2 11 16,6-13 4-16,-7 5 0 16,7 3 2-16,-3 2 1 15,0 6 0 1,-6 3 11-16,-3 7 7 16,-1 3 11-16,-5 3 6 15,-3 0-7-15,-6 26-2 16,0-3-4-16,-6 1-2 15,3-3-4-15,-3 2 0 16,0-2-9-16,3 0-4 16,1-3-5-16,-1 0 1 0,0-2-1 15,6-3 0-15,0 0 0 0,5-3-2 16,1-2 5-16,9-3 1 16,-3 0-3-16,6 0 1 15,-3 0 2-15,0 0 1 16,-3 0-4-16,-4 5 1 15,-2-2 2 1,-12 7 3-16,3 1-2 16,-9 8-2-16,1-4 2 15,-7 1 0-15,3-3-1 16,-3 9-2-16,0-6-2 16,3-1 1-16,3-1-1 15,3-9-2-15,0-2-13 16,9-6-6-16,-3 0-2 0,12-13 1 15,0 3 4-15,12-8 4 16,-3 2 5-16,8-2 5 16,-2 3 1-16,3-11 0 15,-6 5 4-15,0-5 0 16,-7 2 1-16,-2-2 0 16,-3 3 2-16,-6 2 3 0,0 5 0 15,-6 9 0-15,0-1 10 0,-9 11 7 16,3 0 2-16,-6 24 3 15,0-3-4-15,-2 0-2 16,2-2-5-16,0 10 0 16,0-5-7-16,9 5-3 31,0-5-6-31,12-3 0 0,-3-3 0 16,12-4 0-16,-3-4-9 15,5-10-2-15,-2 0-29 16,6-10-14-16,-3 2-34 15,3-16-12-15,-3 3-15 16</inkml:trace>
  <inkml:trace contextRef="#ctx0" brushRef="#br0" timeOffset="45071.1779">4560 8760 244 0,'-9'11'90'0,"9"-11"-48"0,3 26-29 31,-3-23 24-31,0 5 5 0,0 0 4 16,0 8-22-16,0-3-9 15,-6 11-10-15,3-6 7 0,-6 9 7 16,0-6-6-16,-6 19-2 16,3-9 0-16,-6 14 3 15,3-8-4-15,0 6 2 16,3-6-5-16,4-3-2 0,2-2-5 15,9-8 0-15,-3-3 0 16,11-5 2-16,1-3-1 16,6-10-1-16,-3-3 1 15,6-6-1-15,-3 1-16 16,6-5-6-16,-4 2-22 16,4-6-10-16,-3 4-33 0,3-11-12 15,-6 5-25 1</inkml:trace>
  <inkml:trace contextRef="#ctx0" brushRef="#br0" timeOffset="45240.5061">4682 8856 212 0,'-12'-22'79'0,"12"22"-42"0,-12 3-6 16,12-3 29-16,-3 11-10 16,0-3-3-16,0 15-11 0,0-1-5 15,0 17-17-15,0-2-2 0,0 29-1 16,0-10-4-16,-3 13-2 15,3-11-2-15,0 8-3 16,0-8-28-16,3 1-14 16,0-9-124-16</inkml:trace>
  <inkml:trace contextRef="#ctx0" brushRef="#br0" timeOffset="45809.7655">5411 9753 384 0,'-15'-8'143'0,"15"8"-78"0,0-24-100 15,0 19 12-15,0-6 18 16,0 0 15-16,0-5-5 16,0 1-2-16,3-9-2 31,0 3-1-31,3-8 0 0,0 5-3 0,6-3 2 16,-3 6 1-16,8-11 2 15,-2 6-1-15,6 7-1 16,-3 3 1-16,6 11-1 15,-3 3 4-15,0 17 5 16,-4-1-3-16,4 31 2 16,-3-6-7-16,6 25-1 0,-6-6 0 0,0 11 0 15,-3-11 0-15,-1 3 0 16,4-8-5-16,-3-6 1 16,0-4-42-16,3-17-19 15,-3-5-77 1</inkml:trace>
  <inkml:trace contextRef="#ctx0" brushRef="#br0" timeOffset="46072.9273">5902 9369 380 0,'-30'16'143'0,"30"-16"-78"0,-30 24-52 16,27-22 33-16,-8 19-20 0,2-2-4 15,-15 31 0-15,3-7 0 16,-21 25-11-16,4-12-2 0,-4 23-2 16,6-13-6-16,0 14-2 15,7-11 2-15,-7 2 3 16,6-10-10-16,3-3-3 16,4-10-27-16,2-6-9 0,3-10-43 0,9-14-17 15,0-2-54 1</inkml:trace>
  <inkml:trace contextRef="#ctx0" brushRef="#br0" timeOffset="53019.8127">14873 7633 160 0,'-12'-21'63'0,"12"21"-34"0,-3-3 3 0,3 3 27 16,0 0-18-1,0 0-6-15,3 19-10 0,0-3-2 16,3 13-12-16,-3-5 0 0,3 31 2 16,0-10-7-16,0 35-1 15,0-14-3-15,0 32 1 16,-3-16 0-16,0 13 1 15,0-13-5-15,0 16 1 16,-3-19 0-16,3 1 2 0,-3-14-34 16,3-8-16-16,-3-10-39 15,0-19-18-15,0-5 7 16</inkml:trace>
  <inkml:trace contextRef="#ctx0" brushRef="#br0" timeOffset="53421.3098">14888 7906 156 0,'-15'-61'57'0,"15"61"-30"0,0-40-5 0,0 32 20 15,3-18-5-15,-3 5 1 16,6-6-13-16,-3 1-6 16,6 5-10-1,-3 2 0-15,6 1 2 0,-3 2-2 0,6 0 0 16,-3 3-8-16,6 2 0 15,-4 0-1-15,7 6 0 16,-3 2 2-16,6 3 1 16,-3 0 1-16,12 19 2 15,-7-3-1-15,1 18 0 16,-3-5 3-16,-3 24 5 0,-3-10-1 16,-12 25 1-16,0-9-1 15,-12 15 0-15,0-11-2 16,-6 11 1-16,0-10-6 15,-6-1-3-15,3-10 1 16,-9-5 2-16,3-3-9 16,-11-13-2-1,2-6-21-15,-6-7-10 16,6-4-12-16,4-4-3 16,5 0-26-16,12 2-11 15,3-3-5-15</inkml:trace>
  <inkml:trace contextRef="#ctx0" brushRef="#br0" timeOffset="53840.6052">15213 8734 232 0,'-33'-19'88'0,"33"19"-48"0,-6-29-27 0,6 24 22 16,0-6-16-16,0 3-5 0,6-7-7 15,0 1-2-15,6-12-3 16,0 5-2-16,9-6 3 0,-4 6-2 16,7 3-1-16,-3 2 1 15,3 10-1-15,0 1 2 16,-7 16 1-16,1-3 3 31,-3 10 3-31,-3-2 7 0,-3 8 4 16,-3-3 1-16,-3 11-1 15,0-6 1-15,-9 6 1 16,0-6-8-16,-9-2-1 16,3-3-5-16,-12-7-3 15,4-4-2-15,-10-12-3 0,9 2-6 16,0-11-1-16,3 3-17 0,0-8-4 16,4 3-19-16,5-3-8 15,0 3-23-15,6-3-11 16,0 3-18-1</inkml:trace>
  <inkml:trace contextRef="#ctx0" brushRef="#br0" timeOffset="71523.35">15501 8152 232 0,'-3'-11'88'0,"9"3"-48"0,9-8-53 0,-3 3 9 16,15-13 8-16,9-11 9 15,8-14 0-15,13-12 3 16,8-22-9 0,22-13 2-16,14-13 2 0,0-16 5 15,21-5 4-15,6-11-1 16,0-8-2-16,12-2-1 15,-3-3 3-15,3 5-5 16,3 5 0-16,-12 3-4 16,-9 9-1-16,9 9 1 15,-3 1 1-15,-24 10-3 0,-3 6 0 0,0 10-5 16,-3 5 0-16,-8 6-1 16,-16 5 1-16,-8 13-2 15,-10 8-1-15,-5 8 1 16,-7 6-1-16,-5 7 0 15,-6 8 2-15,-6 8-1 16,-6 6 2 0,-4 2-2-16,-2 3 2 15,-3 2-2-15,-3 3 2 16,-3 3-4-16,0 0 0 16,-3-1 1-16,0 4 2 15,0-1-8-15,0 0-3 16,3 1-6-16,-3 2-4 15,3 0-3-15,0 0 1 0,0 0 5 16,0 0 2-16,6 0 0 16,-6 0-1-16,2-3-23 15,-2 3-8-15</inkml:trace>
  <inkml:trace contextRef="#ctx0" brushRef="#br0" timeOffset="73509.7933">18401 4882 184 0,'-15'-3'71'0,"9"6"-38"0,0 5-36 16,6-6 11-16,-3 1 0 15,0 2 5 1,0 0 8-16,0-2 5 16,0 2-14-16,0-2-2 0,3 0 0 15,0-3-2-15,6 0 1 16,6-6-5-16,6 1-1 15,5-6-3-15,7-2-1 16,3-5-1-16,3-3 0 16,2 2 2-16,-8-5 2 0,-3 0-1 15,-3 6-1-15,0 2-2 16,-4 5 1-16,-5 3 1 16,-3 3 2-16,-6 13 5 0,-6 11 4 15,-3 7-4-15,-6 8 1 16,-9 4-5-16,-5-1-2 15,-4 5 0-15,0 3 1 0,0 3-3 16,0 2 0-16,4-3-41 16,2-2-19-16,15 3-51 15</inkml:trace>
  <inkml:trace contextRef="#ctx0" brushRef="#br0" timeOffset="74709.9721">15543 8197 36 0,'-6'8'16'0,"6"-8"-8"0,0 8 4 0,0-8 8 15,3 2 7-15,3 4 4 16,3 7-4-16,6 8 1 16,12 11-5-16,11 15-2 15,13 22-9-15,2 5-5 16,22 19-4-16,20 21-3 0,0 10 1 16,16 24 1-16,8 6 1 0,-3 7 1 15,-3 3 0-15,6-5 13 16,-3 5 6-16,-15-13-7 15,-12-11-2-15,4-5 1 0,-10-13 0 16,-9-11-2-16,-5-19 0 16,-7 1-3-16,-11-8 1 15,-6-9-4-15,-7-4 1 16,-5-6-5-16,0-8-2 16,-6-8 2-16,-6-7 2 31,-4-9-2-31,-2-5-2 0,0 0-3 15,-3-5 1-15,0-3 1 16,-3-2 2-16,0-3-3 16,0 0 0-16,3-3 1 15,-3 0 2-15,-1 0-3 0,1-2-2 16,-3-3-1-16,-3 0 0 16,0-3-4-16,-3-2 0 15,-3-3-23-15,3-3-7 0,-9-2-18 16,3-1-7-16,1 1-21 15</inkml:trace>
  <inkml:trace contextRef="#ctx0" brushRef="#br0" timeOffset="75079.1143">17436 11165 196 0,'-3'11'74'0,"18"-6"-40"0,3 6-42 16,-9-6 12-16,6 11-2 15,6 5 3-15,5 6 4 16,16 7 5-16,3 3-8 15,-1 0 6-15,-2 0 3 0,-3-2-3 0,-4-4 1 16,-5-7-4-16,-3-3 0 16,-3-7 1-16,-6-9 1 0,-6-13-1 15,-7-16 1-15,-5-26-4 16,-8-19-2-16,-19-24-11 16,-27-26-6-16,-14-21-47 31,-13-21-21-31,-14-14-25 15</inkml:trace>
  <inkml:trace contextRef="#ctx0" brushRef="#br0" timeOffset="75679.6477">16317 9139 124 0,'3'8'49'0,"-3"-8"-26"0,24 16-23 16,-18-16 13-16,18 10 0 16,-4-2 2-16,19 11 7 15,-6-4 4-15,14 15-14 16,-8-7 0-16,30 9-1 0,-10-5 2 0,18 10 3 16,-11-6-7-16,32 12-3 31,-14-9-3-31,11 8 0 15,-15-5-2-15,18 3 2 16,-14-3-2-16,-1 0-1 0,36 16 1 16,-27-11 1-16,-17-7-1 15,-34-17 2-15,-5-2-11 16,-3-2-4-16,6 1-30 16,-13-4-10-16,-5-3-35 15</inkml:trace>
  <inkml:trace contextRef="#ctx0" brushRef="#br0" timeOffset="76094.9521">17609 9962 256 0,'3'8'96'0,"27"-1"-52"0,8 4-54 0,-17-6 16 0,6 3-8 16,6 5 0-16,-1-2 2 15,4 0 2-15,3-3-1 16,5-3 6-16,1 0 5 0,3-2-4 15,-4-1 0-15,-5-4 0 0,-3-3 0 16,-4-6 2-16,-5-2 1 16,-9-1-1-16,-3-4-1 15,-9-6-3-15,-6 0-1 16,0 3-1-16,-21-16 0 16,-24-26-22-16,-5-4-10 31,2 1-6-31,7 3 0 0,-1 5-8 15,15 23 0-15,6 6-53 16</inkml:trace>
  <inkml:trace contextRef="#ctx0" brushRef="#br0" timeOffset="79435.6743">16162 5506 156 0,'-30'-3'60'0,"30"3"-32"0,-29 0-15 0,26 0 19 31,-12 0-7-31,3 0-2 0,-3 8-7 16,3 0-2-16,0 8-8 15,0-3-6-15,3 11-1 0,0-3 5 16,3 6 2-16,1-3 0 16,2-1-1-16,0-4-3 15,6-1 1-15,-3-2-2 16,11-8 2-16,-2 0-2 0,6-8-1 15,0 0 1-15,3-16 1 16,-3 3-1-16,3-19 2 16,-3 6-4-16,-1-11 0 15,1 5 1-15,0-5 0 16,-3 5 0-16,-3 3 2 16,-3 3-3-16,0 10 0 0,0 0 1 15,0 19 0-15,0-3 0 16,3 31 2-16,-3-4-3 15,3 31 0-15,-3-8 1 0,0 27 2 16,0-11 10-16,-3 16 7 16,-1-13-1-16,-4 5-1 31,-1-10-9-31,-6 4-3 0,3-9 3 16,-9-7 3-16,3-7 2 15,-9-13 3-15,3-5-9 16,-12-25-2-16,4 1-3 15,-7-19 1-15,6 0-4 16,0-16 0-16,6 6-1 16,4-8-2-16,2 5 0 0,6-9 0 15,3 7 0-15,12 2 3 16,0 2 0-16,21-2 1 16,-4 5-16-16,13-2-4 15,-3 2-12-15,0-8-5 16,-4 6 0-16,4-9 2 15,-6 4 7 1,0-9 4-16,-7 6 12 16,-2-6 4-16,-3 5 6 15,-6-2 1-15,0 6 5 0,-6 2 5 16,0 5 21-16,-6 5 11 16,0 3-6-16,0 16-1 15,0 0-15-15,0 22-6 16,0-4-4-16,0 16 1 15,0-2 4-15,0 3 3 0,0-6-7 16,3 2-3-16,0-4-4 16,0-6-3-16,0-2 1 15,3-9 1-15,0 1 1 16,3-17 1-16,0 1-2 16,3-19-2-16,0 3-4 0,0-19-2 15,0 9 3-15,-3-14 1 31,0 8 2-31,0-3 2 0,-3 6-3 0,0 10 0 32,0 3-1-32,0 10-2 15,-3 3 3-15,6 19 0 16,-3-1 1-16,8 19 0 0,1-5 0 16,3 11 2-16,-3-6 1 15,3 0 1-15,0-5-2 16,3-1-2-16,-3-4 1 0,0-3-1 15,-1-3-9-15,1-10-2 16,-3-1-10-16,-3-15-1 16,0 0-5-16,-9-19 0 15,0 6 8-15,-9-19 6 0,3 8 8 16,-9-16 5-16,3 8-1 16,-2 0 0-16,2 8 1 15,3 2 0-15,0 6 2 16,6 8 3-16,0 3 2 15,6 7 1 1,0 3-4-16,6 8-3 16,-3 0 0-16,6 3-1 15,-4-1 0-15,7 6 0 16,-3 0-11-16,3 3-5 16,0-1-8-16,0 6 0 15,-3-3 6-15,0 3 6 16,0-2 7-16,-3 4 3 0,-1-2-3 15,1 10 1-15,-3-2 4 16,0 8 4-16,0-6 14 16,-3 6 6-16,0-5-1 15,0-1 0-15,-3-2-1 0,0-6-2 16,0-2-8-16,0-5-5 16,0-3-4-16,3-13 0 15,0-1-2-15,0-18-1 0,0 6-4 16,3-14-2-16,0 3-2 15,0-16 2-15,0 8 2 16,3-8 2-16,-3 8 1 16,0 0 1-16,0 5 0 31,-3 14 0-31,0 2 0 0,-3 16 2 16,0 0 5-16,0 16 6 15,0-3 2-15,3 5 3 16,0-2-6-16,3 6 1 15,0-7-6-15,5 4 1 16,-2-3-5-16,9-6-2 16,-3-2 2-16,6-8 2 0,-3 0-2 15,6-8-2-15,-7 0-22 16,4-10-9-16,-3 2-34 16,-3-10-13-16,0 2-35 15</inkml:trace>
  <inkml:trace contextRef="#ctx0" brushRef="#br0" timeOffset="80435.6936">17079 4892 296 0,'-18'3'112'0,"18"-3"-60"0,-12 10-32 15,12-10 32-15,-3 0-28 16,0 0-8-16,3-5-10 16,0 2-5-16,3-7 0 15,0 2-1-15,3-8 0 16,0 3-3-16,6-3 2 16,-3 0 3-16,9 0 1 15,-3 3-4-15,8 2 1 0,-2 3 0 16,3 6 0-16,-6-1 0 15,0 16 0-15,-3-2 0 16,-9 15 2-16,0-4-3 16,-15 17 0-16,3-7 1 0,-6 13 2 15,3-8-1-15,-3 3-1 16,3-6 7-16,0-2 5 16,0-6-4-16,6-2-2 15,0-5-6-15,6-6-2 16,0-3 1-16,18-10 2 15,-3 0 0 1,15-18 2-16,-7 5-15 16,7-14-7-16,-6 6-12 15,0-11-4-15,-3 6-1 16,-1-1 0-16,-5 4 17 16,-3 1 11-16,3 4 6 15,-6-3 2-15,-3 5 0 0,-3-8 0 16,0 6 11-16,-3-12 7 15,0 7-3-15,0-9 2 16,0 3-8-16,3-8-3 0,-3 5-1 16,3-13-1-16,-1 8-2 15,4-11-2-15,0 3 1 16,3 0-1-16,0 8-3 16,9-2 2-1,-3 4 1-15,3 4 0 16,-3 4 0-16,5 9 0 15,-5 2 0-15,6 8 0 16,-6 0-3-16,0 10 2 16,-3-2 3-16,0 14 1 15,-4-1 7-15,-2 16 4 16,-3-5-1-16,-6 13 0 0,0-5-1 16,-6 10 0-16,0-5-2 15,-3 5 1-15,1-2-6 16,-4 0-1-16,0-6-2 15,-3 0 1-15,3-4-2 0,-6-7 2 16,3-1-2-16,0-9-1 16,3-3-8-16,-2-7-5 15,2 0-22-15,-3-14-8 16,3 3-23-16,0-8-9 16,3 3-24-16,3-5-34 15,0 2 47-15</inkml:trace>
  <inkml:trace contextRef="#ctx0" brushRef="#br0" timeOffset="80598.1174">17570 4540 304 0,'6'-18'112'0,"-6"18"-60"0,3-8-36 0,0 5 29 16,0-2-17-16,0 0-6 16,3-3-11-16,-3 0-5 15,6-3-3-15,-3 3-5 0,9-2 1 16,-3-1-6-16,2 3 0 0,-2 0-52 15,3 3-21-15,-3 0-63 16</inkml:trace>
  <inkml:trace contextRef="#ctx0" brushRef="#br0" timeOffset="106707.1495">18889 5368 116 0,'0'-5'44'0,"6"-3"-24"0,6-8-13 0,-6 3 13 16,2-5 3-16,4-9 3 15,6-5-2 1,0-2-1-16,3-3-12 16,3-3-4-16,0 6-1 0,-4 5-1 15,1 5 0-15,0 8-3 16,-3 5 1-16,-3 11 15 15,-6 11 11-15,-3 8-4 16,-3 15 0-16,-6 11-3 16,-3 10 1-16,-3 1-7 0,0 0-1 15,0 7-3-15,-3 1 2 16,0-6 2-16,3-8-1 16,0-8-7-16,3-7-5 0,3-11-2 15,3-11-1-15,0-10-3 16,3-17 0-16,3-15-3 15,0-13-1-15,3-11-1 0,3-13 2 16,6-11 2-16,6-2 2 16,14 2-1-16,4 3 1 15,3 8 2-15,-7 15 0 16,-5 14-3-16,-6 19 2 16,-12 13 7-16,-6 13 4 31,-9 15 1-31,-9 17 3 0,-6 18-3 15,-9 0 1-15,-6 6 2 16,4-1 1-16,5-15-6 16,0 5-1-16,6-11-6 15,3-7-2-15,3-9 0 16,6-10 2-16,6-13-3 0,3-14 0 16,12-13-4-16,3-10 1 15,6-19-3-15,5-8 0 16,1-5 4-16,3 5 1 15,-6 6 2-15,-4 12 0 16,-5 14-3-16,-6 11 2 0,-3 12 1 16,-6 17 0-16,-3 13 0 31,0 15 2-31,-3 6 1 0,-3 8 1 16,-3-2-2-16,0-1-2 15,0-3-2-15,3 1 1 16,0-8 1-16,3-3 2 15,0-8-14-15,6-5-7 16,-3-8-10-16,3-8-5 16,-3-8-8-16,0-14-1 0,0-2-4 15,0-2 0-15,0-1 19 16,0 1 11-16,0-1 17 16,0 3 8-16,0 3 21 15,3 0 11-15,0 2 1 16,0 4 0-16,3-4-11 15,3 0-4-15,-1 1-11 0,1-3-2 16,6-3-3-16,3-6-1 16,0-1-5-16,3-6-1 15,-4-3-1-15,1 0 1 0,0-5-2 16,0 3-1-16,-3 2 1 16,-3 3 1-16,-3 5-3 31,-3 3 0-31,-6 5 3 0,-3 3 3 15,-6 2-7-15,-6 6-3 16,-3 5 5-16,-6 10 1 16,-3 12-2-16,0 7 1 15,4 10-2-15,-1 9 0 16,3 8 4-16,0-6 3 16,3 0 2-16,3 0 3 0,0-5-3 15,9-2 1-15,3-4-5 16,3-4 0-16,6-9-1 15,0-2-2-15,3-8 1 16,6-6 1-16,3-4-3 16,6-6-2-16,-1-6 2 15,1-1 2 1,0-7-7-16,0-2-3 16,-4-2-17-16,1-6-7 15,-3 0-22-15,0-10-10 0,0-3-53 16,-3-3-40-1,0 0 66-15</inkml:trace>
  <inkml:trace contextRef="#ctx0" brushRef="#br0" timeOffset="107706.5296">20032 4612 228 0,'-18'-6'88'0,"15"9"-48"0,3 0-38 16,0-3 19-16,0 5 11 15,-3 3 9-15,0 3-8 16,0 4-2-16,0 9-18 16,0 11-3-16,-3 7 0 0,0 6-4 31,-3 10 2-31,0 11-7 0,0 5-3 15,3 2 9-15,0-4 5 16,0-6 3-16,3-8 1 16,0-8-8-16,0-7-5 15,3-6-2-15,0-11 1 16,0-7-3-16,3-6 0 16,0-10-1-16,3-11-2 0,0-8-4 0,0-13 0 15,-3-8-7-15,-6-6-1 16,-3-7 2-16,0 5 1 15,-3 5 8-15,1 3 4 16,-1 8 2-16,0 3 2 16,0 5 2-16,0 5 2 31,3 3 5-31,0 2 3 0,0 3-6 16,9 3-1-1,3 2-2-15,3-2-8 16,3 0-1-16,6-1 1 15,2-2 1-15,13-2-2 16,0-1 2-16,3 3-8 16,2-5-2-16,-2 0-1 0,-6-1 0 15,-6 1 2-15,-4 0 4 16,-5 2 5-16,-3 4 5 16,-6 4 3-16,-3 6 1 15,-6 7 7-15,-6 3 4 16,-3 6 4-16,-5 10 1 15,-1 3-2-15,0 2 1 0,0 6-9 0,3-1-1 16,3-1-5-16,3-4-3 16,9-8-2-16,3-2 0 15,3-8-4-15,6-5-2 16,3-9 2-16,3-4 2 16,0-9-7-16,0-7-3 31,-1-9 0-31,-2-7 3 0,0 2 1 15,-3 3 0-15,0 5 4 16,-3 5 2-16,-3 4-2 16,-3 7 0-16,-3 8 3 15,0 10 3-15,-3 9 2 16,0 5 3-16,0 7-1 16,0 1 0-16,0 2-5 0,3-4-3 15,0-4 0-15,0-5-1 16,3-2-3-16,3-9 0 0,0-2-14 15,6-13-32 1,0-8 1-16,0-14-9 16,-1-10 1-16,-2-10-15 31,0-4-8-31,0-12-15 16,-3-9-25-16,-3-4 44 15,0 2 231 16,0-16-46-31,0 21-6 16</inkml:trace>
  <inkml:trace contextRef="#ctx0" brushRef="#br0" timeOffset="107869.8902">20371 4604 539 0,'3'-8'64'0,"0"16"-32"15,0 16-8-15,3 18-3 0,-3 13-5 16,-3 6 1-16,0 8-8 16,3 8-1-16,3 2-6 15,3 1-2-15,-3-12 2 16,0-4 1-16,6-11-12 15,2-11-4-15,-2-7-23 0,0-12-7 16,0-9-21-16,-3-14-10 16,0-16-81-1</inkml:trace>
  <inkml:trace contextRef="#ctx0" brushRef="#br0" timeOffset="108207.4879">20728 4247 336 0,'-15'13'126'0,"15"-3"-68"0,0 25-57 15,0-22 27-15,0 8 7 16,0 6 8-16,0 7-7 15,0 3-2-15,0 5-19 16,0 6-5-16,0 13-2 0,0 8-7 16,0-1 0-16,0-1-1 15,0-7 2 1,0-7-6-16,0-5-1 16,0-11-20-16,3-10-46 15,-3-14 0 1,0-13-15-16,0-11-3 15,3-21-39-15</inkml:trace>
  <inkml:trace contextRef="#ctx0" brushRef="#br0" timeOffset="108554.368">20713 4405 220 0,'-3'-42'82'0,"3"18"-44"0,3-8-16 0,0 22 26 16,0-3-8-16,3-3 2 15,0 3-15-15,3-1-5 16,0 1-12-16,3 0 2 0,3 2 4 15,3 3-6-15,6 0-1 0,-1 3-3 16,1 5-1-16,0 3-1 16,0-1 0-16,-3 6 2 15,-1 0 3-15,-2 5-4 16,-3 3-3-16,-3 8 5 16,-6 8 3-16,-6 13-1 31,-6 0 0-31,-6 2-8 0,-6 6-2 15,-5 0 2-15,-1 6 1 16,0-4 0-16,0 1-2 16,0-9 1-16,3-2-1 0,1-5-20 15,5-6-9-15,0-2-21 16,6-5-6-16,0-4-41 16,3-1-15-16,6-4-5 15</inkml:trace>
  <inkml:trace contextRef="#ctx0" brushRef="#br0" timeOffset="108939.2295">20743 5326 252 0,'-9'-3'93'0,"9"1"-50"0,3-6-52 15,0 3 12-15,0-6 18 16,3 0 12-16,0 1-10 16,3-1-4-16,0 1-12 0,3 2-5 0,0 2-1 15,0 4-1-15,-1 2 2 16,4 5 1-16,-3 6 1 16,-3 2-2-16,-3 0 1 15,0 0 2-15,-6 3 2 0,-3 0 1 16,-3-3 0-16,0 1-2 15,0-4 1-15,-3 1-4 16,0-3 0-16,-2-3 3 16,-1 0 3-16,0-2-4 0,0 0-3 15,3-3-6-15,0 0 0 16,3-3-14-16,0-2-3 16,3-9-40-16,3 1-17 31,3-8-48-31</inkml:trace>
  <inkml:trace contextRef="#ctx0" brushRef="#br0" timeOffset="114799.388">17115 11261 120 0,'-9'-21'46'0,"9"21"-24"0,-3-14 23 0,3 12 28 0,0-1-9 16,0 0-2-16,0 1-12 15,0 2-2-15,0 5-26 16,0 0 7-16,0 11 2 0,0-3-3 16,-3 22 0-1,0-6-6-15,-9 26-2 16,3-7-7-16,-12 29 0 15,3-8-8-15,-3 18-3 16,4-13-1-16,-4 13 1 16,3-13-1-16,3 8-1 15,3-13-21-15,3-3-11 16,0-7-35-16,6-9-15 0,0-8-71 16,9-15-49-1,0-6 88-15</inkml:trace>
  <inkml:trace contextRef="#ctx0" brushRef="#br0" timeOffset="115933.6314">17094 11999 240 0,'-6'-13'90'0,"6"13"-48"0,0-24-18 0,0 19 27 0,3-3-26 16,0 0-11-16,3-8-7 15,0 3-3-15,9-6-2 16,-3 3-4-16,11 3 1 0,-2 2 1 31,12 1 0-31,-6 2 2 0,2 8 1 16,-5 0-1-16,0 10 1 15,-3 1 4-15,-6 13 6 16,-3-6-3-16,-6 9 2 16,0-3-1-16,-15 15 3 15,3-4-1-15,-18-1 2 16,3-5-6-16,-9-5-3 0,4-3-3 15,-1-8 0-15,6-2-7 16,0-14 1-16,3 1-4 16,6-9 0-16,0 1-12 0,6-6-3 15,1 2-15-15,10-4-6 16,1 2-10-16,18-10-5 31,-3 4 18-31,12-12 11 16,-3 5 13-16,5-6 8 0,-5 6 5 15,-3 0 2-15,-3 5 20 16,-1 3 12-16,-5 3 11 16,0 7 4-16,-3 3 2 15,0 8 2-15,-6 0-14 16,-3 13-7-16,0-2-12 0,-6 13-4 16,0-6-7-16,-6 9-2 15,3-3-2-15,-3-1 1 16,0-1 0-16,3-1 1 15,0-3-5-15,3 1 1 16,0-3-5-16,3 0 1 16,0-3 2-16,3-3 3 0,0 1 0 15,6-3-1-15,-3 0-2 16,6 0 1-16,-4-3 1 16,1 6 2-16,0-3 8 0,-3 8 3 15,-3 2-2-15,-6 1-1 16,0-4-4-16,-6 4 1 31,0-3-4-31,-6 5-2 0,3-2 0 16,-8-1 1-16,-1-2-8 15,-3-3-1-15,0-2-7 16,6-9-2-16,3 1 4 16,6-8 3-16,0 2-2 15,9-5 2-15,0 0 3 16,9-5 1-16,-3 0 5 0,12-11 2 15,-6 3 6-15,12-8 3 16,-4 5 2-16,13-3 3 16,-6 1-7-16,3-1-1 15,-7 4 2-15,1-1 4 16,-3 3-4-16,-3-3 0 16,-3 3-6-1,-3-3-1-15,-3 3-3 16,-4-3-1-16,-2 3-4 15,-6-11 1-15,0 6-3 16,-6 2 0-16,1 3 4 0,-7 10 1 16,3 3 4-16,-6 19 3 15,3-3 7-15,-6 21 2 16,3-6 1-16,3 15 1 0,0-7 3 16,3 9 2-16,3-6-7 15,6 3-3-15,0-5-4 16,9 0 0-16,-3-3-6 15,12 0-1-15,-3-8 2 16,9-5 1-16,-3-3-4 16,0-7 1-16,-4-1-16 0,4-8-6 15,-3 1-25-15,0-9-7 16,0 3-67-16,0-5-26 16,-3 0-6-1</inkml:trace>
  <inkml:trace contextRef="#ctx0" brushRef="#br0" timeOffset="116741.7475">18356 11337 148 0,'3'-5'57'0,"-3"5"-30"0,6-13 17 0,-3 10 33 15,0 3-15-15,0 0-3 16,0-2-8-16,-3-1 0 16,0 0-28-1,0 3 9-15,-3 6 3 0,0-1-2 16,-6 19 3-16,0-3-9 16,-6 19-2-16,3-6-5 15,-18 40-3-15,7-13-5 16,-16 31-2-16,6-12 0 15,-6 12 1-15,7-12 1 16,2 5 0-16,3-14-6 0,6 6-4 16,3-14-4-16,10-5 1 15,2-7 1-15,14-9 0 16,-2-8 0-16,21-18 0 0,-3-3-5 16,6-15 1-16,-3-1 0 15,2-21 2-15,-2 6 1 16,0-27 1-16,-6 8 0 0,-3-3 0 15,-3 6 0-15,-10-1 0 16,1 6 2-16,-6-5 1 16,0 7-1-16,-11 1-2 15,2 5 1-15,-9 2-1 16,3 3-7-16,-3 3-3 31,3 3-8-31,0 4-3 0,0 1-11 16,3 5-5-16,3 0-18 15,1 3-5-15,2-1-41 16,3 4-15-16,0-4-34 16</inkml:trace>
  <inkml:trace contextRef="#ctx0" brushRef="#br0" timeOffset="118721.821">18707 11544 208 0,'-3'-11'77'0,"3"11"-42"0,-3-10-12 16,3 7 24-16,0-2-11 15,0 2-1-15,0 0-5 16,0 1-1-16,0-1-16 16,0-2 3-16,0 10 2 0,0-5-4 15,3 11 2-15,0-3-3 16,9 15 2-1,-3-4-4-15,12 26-1 16,-3-8-6-16,14 21-3 16,-5-10 0-16,9 18-1 15,-3-10 2-15,-4 15 1 0,-2-13-4 16,0 6-1-16,-3-9 3 16,0 6 1-16,-4-13-20 15,-2-1-8-15,0-7-27 0,-3-8-9 16,-3-6-40-16,-3-18-15 15,-3-3 9 1</inkml:trace>
  <inkml:trace contextRef="#ctx0" brushRef="#br0" timeOffset="119043.1507">19210 11531 212 0,'-9'2'82'0,"9"-2"-44"0,-9 3 2 0,9-3 35 16,-3 2-23-16,0 1-6 16,-6 8-13-16,0-1-1 15,-2 14-18-15,2-3-4 0,-9 24 1 0,0-8-7 16,-12 22 0-16,3-12-2 15,-11 27 1-15,5-13-2 16,-6 13 2-16,7-10-4 0,-1 10 0 16,6-16-12-16,-3 5-5 15,6-7-23-15,1-3-9 16,2-8-31-16,0-8-14 16,3-5-29-1</inkml:trace>
  <inkml:trace contextRef="#ctx0" brushRef="#br0" timeOffset="130105.1607">17147 8472 148 0,'-3'-26'57'0,"3"26"-30"0,0-40 8 0,0 32 27 16,0 0-14-16,0 3-2 15,0-1-14-15,0 1-5 16,-3 13-15-16,3-3-1 0,-3 19 0 16,1-5-4-16,-4 20 1 15,0-7-5-15,0 26 0 16,3-10 1-16,0 15 0 0,0-7-2 15,0 2 1-15,0-8-2 16,3 3 2-16,0-8-4 16,0 0-2-16,0-8 4 15,6-5 1-15,0-5-3 16,3-17 1-16,-3 1 0 16,2-11 2-1,1 0-1-15,0-8-1 16,0 0 1-16,-3-5-1 15,0-1 2-15,-3 1 1 16,-3 3-1-16,-3 2-2 16,0 0 7-16,-3 2 5 15,3 4 0-15,-3-1 1 0,0 3-7 16,0 0-4-16,3 0-1 0,0 0 1 16,0 0-1-16,3-3 2 15,0 1-4-15,6-1-2 16,-3 1 2-16,6-4 0 15,-3 1 1-15,12 0 0 16,-3-3-3-16,6 0 0 16,-3 3 2-16,6-1 0 0,-4 1 1 15,4 2 2-15,-3 3-1 16,0 3 2-16,-3 0-2 16,-6 5-1-16,0-1 3 15,-7 12 0-15,-2-6-1 16,-6 6-2-16,1-3 5 15,-7 5 4 1,0-3-1-16,-6-2 1 16,3-3-5-16,-12-2-1 15,6-3-1-15,-3-5 1 16,4-1-2-16,2-7-1 16,0 0-4-16,6-6 0 15,3 3-7-15,9-10-3 0,-3 2-1 16,15-11-1-16,0 3 2 0,8-5 3 15,-2 3 2-15,9-6 3 16,-6 6-1-16,3 2 0 16,-7 3 1-16,1 5 4 15,-3 0 5-15,3 5 6 16,-6 3-3-16,-6 11 2 16,0 0 6-16,-6 7 3 0,-3-2-2 31,-3 5 1-31,0-2-3 15,-3 5 2-15,0-3-6 16,0 0-3-16,3 1-3 16,0 1 0-16,0-1-4 15,6-6-2-15,0 0 2 16,3-3 0-16,0 0 1 0,6 0 0 16,-3-2 0-16,9 0 0 15,-4-1 0-15,4 6 0 16,-3-2 0-16,-3-1 2 15,0 0 8-15,-9 6 5 16,0-1-1-16,-9 6 0 0,3 0-6 16,-9 3 0-16,3-3-3 0,-3 7 2 15,0-4-6-15,0-3-3 16,1-3 1-16,-1-2 2 16,0-1-18-16,3-5-6 15,3 1-6-15,6-12 0 16,0 1 7-16,6-8 6 31,-3 2 9-31,12-5 4 0,-3 3 3 16,11-5 0-16,-2 2 0 15,12-5 0-15,-6 2-3 16,5-5 2-16,-2 3 12 16,0-5 5-16,-3 2-8 15,0-8-4-15,-7 6-6 16,4-3-1-16,-6 5 4 0,0-3 1 15,-3 6 2-15,-6 3 2 16,0 2-3-16,-6 5-2 16,-3 3 4-16,-6 8 4 15,0 0-1-15,-6 16 1 16,0-3 1-16,-6 16 1 16,3-5-1-1,-3 8-1-15,3-6 1 0,7 9 4 16,-1-6-4-16,9 3 0 15,0-6-4-15,9-2-1 16,-4-6-1-16,10-2 2 16,-3-2-3-16,3-6 0 15,-3-3-1-15,3-5-2 16,-3 0 1-16,6-5 1 0,-3-1-12 16,-1-4-6-16,1 2-16 15,-3-6-5-15,0 1-22 16,-3 0-8-16,0 0-41 15,-3 0-17-15,0 2-4 16</inkml:trace>
  <inkml:trace contextRef="#ctx0" brushRef="#br0" timeOffset="131613.4855">18493 8657 100 0,'3'-18'38'0,"-3"18"-20"0,6-14 27 16,-3 12 28-16,0-6-20 15,0 3-10-15,0-1-8 0,3 1-3 16,-3 2-17 0,0 1 6-16,-3 2 3 0,0 0-8 0,-3 2-2 15,0 1-8-15,-12 10-2 16,3 0-2-16,-6 17-2 16,3-7 1-16,-9 17 1 15,3-8-1-15,-5 10 2 0,5-7-2 16,-6 2-1-16,6-6 7 15,0-2 3-15,3-2-1 16,4-3 0-16,2-6-5 16,9-2-1-16,0-3 3 15,12-5 1-15,-3 0-1 16,17-5 1 0,-2-1-2-16,27-2 2 15,-6 0-4-15,8-2 0 16,-8-1-1-16,14 1 1 15,-11-1-7-15,6-2 1 16,-10 2-56-16,1-2-23 0,-9-1-76 16</inkml:trace>
  <inkml:trace contextRef="#ctx0" brushRef="#br0" timeOffset="131914.7665">18624 8641 336 0,'-15'11'126'0,"15"-11"-68"0,-6 26-41 16,6-23 33-16,-3 18-17 16,0-2-1-16,0 20-13 15,0-4-4-15,-6 18-8 31,3-8-3-31,-3 16 2 0,0-9-3 0,0 9 0 16,3-10-3-16,-3 1-1 16,4-7-8-16,-1 6-2 15,-3-9-27-15,0 0-13 16,0-7-46-16,0-1-21 16,3-5-19-16</inkml:trace>
  <inkml:trace contextRef="#ctx0" brushRef="#br0" timeOffset="133366.3667">19118 9324 244 0,'-3'-8'90'0,"3"8"-48"0,0-3-14 0,0 1 32 16,0 4-22-16,0-2-7 15,0 8-5-15,0 0 0 16,0 13-14 0,0-5 0-16,0 16 1 0,0-6-5 15,-3 25-2-15,0-9-1 16,-3 22 1-16,0-9-1 0,-3 11 0 16,3-8-3-16,-3 9-2 15,0-12 1-15,0 1 1 16,0-9-3-16,1-4 0 15,2-6-34-15,0-8-15 0,0-5-34 16,3-14-14-16,3-2-36 16</inkml:trace>
  <inkml:trace contextRef="#ctx0" brushRef="#br0" timeOffset="133799.555">19106 9480 252 0,'0'-24'96'0,"0"24"-52"0,6-37-14 0,-3 29 34 15,3-2-25-15,0-1-7 16,3 0-8-16,0 1-4 16,3-1-10-16,-1 3-4 0,10 3 0 0,-3 0-1 0,12 5 0 15,-6 0-6-15,9 2 1 16,-7 1 0-16,4 5 2 15,-6-3 1 1,3 9 1-16,-4-4 6 0,-2 11 6 16,-3-2 3-16,-6 7 3 15,0-2-3-15,-9 16 0 0,0-8-1 16,-12 13-2-16,0-6-2 16,-18 4-1-16,6-9-10 15,-17 0-1-15,5-5-2 16,-6-2 2-16,7-6-3 15,2-5-2-15,3-3-14 32,0-5-6-32,6 0-17 0,4-5-7 15,2-1-30-15,9-2-12 16,0 0-47 0,12 3-49-16,0 0 69 15</inkml:trace>
  <inkml:trace contextRef="#ctx0" brushRef="#br0" timeOffset="134910.9732">19460 10028 256 0,'-9'-14'96'0,"9"14"-52"0,-6-13-7 16,6 11 34-16,0-4-20 0,0 1-6 15,-3 0-20 1,3-1-6-16,0-4-11 16,0 2-1-16,3-8 3 0,0 3-4 0,6-8 2 15,-3 2-3-15,3-7 2 16,-3 2-2-16,3-5 2 16,0 5-6-16,3-5-1 0,-3 2 2 15,6 1 1-15,-3 5-1 0,5-3 1 16,-2 3-4-16,9 2 0 15,-6 1 3-15,3 2 1 16,-3 3-1-16,2 5-2 16,-2 0 1-16,3 5 1 31,-3 0-1-31,0 6 2 0,-3 0 2 16,0 2 2-16,-3 0-1 15,-1 9 1-15,-2-4-2 16,0 14 0-16,-3-8-1 15,-3 10 2-15,0-5-3 16,-6 11 0-16,0-5-1 16,-6 10 1-16,0-6-4 0,-8 7 0 15,2-7 7-15,-9 4 4 16,3-6-3-16,-3-3-2 16,3-2 0-16,-2-5 1 15,2-4-5-15,0-7-1 0,3 0 0 16,-9-13 0-16,6 2-3 31,-2-10 0-31,2 3-5 0,0-12 0 16,3 7-9-16,3-7-2 15,3 4-21-15,3-6-7 16,3 3-46-16,3 0-20 16,0 2-46-1</inkml:trace>
  <inkml:trace contextRef="#ctx0" brushRef="#br0" timeOffset="135860.7847">20124 9078 156 0,'3'3'57'0,"-3"-3"-30"0,15 0 10 16,-12 0 28-16,3 0-15 16,0 0-3-16,0 2-15 15,-3 1-3-15,0 5-16 16,0-3-1-16,-6 8 1 0,0-2-7 0,-9 10-3 16,3-2-2-16,-12 7 1 15,3-2-1-15,-3 2-1 16,3-5 7-16,-2 3 3 0,2-3 3 15,3-2 3-15,3-3-9 16,3-3-4-16,3 0 2 16,6-2 1-16,0-3 0 0,15-3 1 15,-3-2-6-15,15-1-1 16,-4 1 0-16,13-3 2 16,-6 0-1-16,0-5-1 15,-4 2-8-15,1-2-5 16,-3 2-33-16,-3-5-15 31,-3 3-56-31,-3-8-63 16,-3 2 58-16</inkml:trace>
  <inkml:trace contextRef="#ctx0" brushRef="#br0" timeOffset="136060.7636">20273 9155 252 0,'-15'0'96'0,"15"0"-52"0,-3 5-18 0,3-5 31 16,0 8-17-16,0-3-3 15,-3 11-15-15,0-3-4 0,-3 14-10 16,3-6-5-16,-3 11 0 0,0-6 0 16,0 8 1-16,0-4-5 15,3-1-1-15,0-6-15 16,3 1-4-16,0-5-42 31,3-3-17-31,0-3-59 16</inkml:trace>
  <inkml:trace contextRef="#ctx0" brushRef="#br0" timeOffset="136291.6405">20472 9242 268 0,'15'-13'101'0,"-15"13"-54"0,30-6-13 15,-24 4 34-15,9-4-24 16,-3 1-10-16,8 0-16 0,-2 2-7 15,3-2-6-15,-3 0-4 0,0 2 2 16,0 0-2-16,0 1 2 16,-4-1-24-16,-2 0-8 15,0 1-32-15,-3-4-14 16,-3 4-46-16,-3-1-43 16,0 1 66-16</inkml:trace>
  <inkml:trace contextRef="#ctx0" brushRef="#br0" timeOffset="136592.0992">20695 9104 260 0,'-3'-5'99'0,"3"5"-54"0,0-5-22 0,0 2 31 15,0 0-4-15,0 1 0 16,0-1-12-16,0 1-6 0,0 2-18 15,0 0 4-15,0 5 5 0,0-3 1 16,0 12 1-16,0-4-10 16,-2 17-2-16,-1-6-3 15,-9 19-1-15,3-9-5 16,-9 12-3-16,3-6 0 0,0 5 1 31,3-8-8-31,0 1-3 16,0-6-28-16,3-3-14 15,1-2-53-15,2-3-23 0,0-2-37 16</inkml:trace>
  <inkml:trace contextRef="#ctx0" brushRef="#br0" timeOffset="141652.9164">14960 1360 212 0,'-18'-26'82'0,"18"26"-44"0,-9-32-9 0,9 26 28 16,-3 4-3-16,0-6 3 15,-3 8-12-15,0-5-6 16,3 20-21-16,0-1-2 0,3 12 0 0,0-2-2 16,3 45 2-16,0-14-9 15,0 30-2-15,0-14-3 0,0 19-2 16,-3-16-2-16,3 8 1 15,0-10 3-15,0-6 3 16,0-8-26-16,3-13-13 16,0-8-30-16,0-23-9 15,-3 1-22-15,0-33-5 16,0 7-14 0</inkml:trace>
  <inkml:trace contextRef="#ctx0" brushRef="#br0" timeOffset="141954.0997">14879 1442 272 0,'-3'-58'101'0,"3"58"-54"0,3-40-26 16,-3 35 28-16,6-3-13 15,-3-5-3-15,9 5-11 0,-3 5-1 16,12-2-12-16,-3 5-1 0,3 0-1 16,-4 5-3-16,10 3-3 15,-3 0 4-15,6 13 4 16,-3-5 1-16,-1 13 4 0,-2-5 2 15,-6 13 2-15,-3-3-6 16,-15 6 1-16,0-6-6 0,-9 14 1 16,0-6-3-16,-6 9 0 15,3-6-6-15,-9 5 1 16,4-5 2-16,-4-8 1 16,3-8-28-16,0-3-10 15,3 1-43-15,6-11-17 31,3 0-74-31</inkml:trace>
  <inkml:trace contextRef="#ctx0" brushRef="#br0" timeOffset="142469.2216">15287 2111 340 0,'-39'-5'129'0,"39"5"-70"0,-29 3-45 0,26-3 33 15,-3-3-17-15,0 0-5 16,3-2-10-16,0-3-5 15,0-13-5-15,3 5-4 0,3-13 2 16,0 0-2-16,9-5-1 16,-3 4 3-16,11-4 0 15,-2 5-1-15,9 0-2 0,-3 8-2 16,6-22 1-16,-7 12 1 16,4 15 0-16,-3 3-3 15,0 13 2-15,-3-6 3 16,-3 14 1-16,-4-3-1 15,-2 25 1-15,-3-7 4 16,-6 20 6-16,0-6-5 0,-6 2 0 16,0-4-4-16,-6-1-1 15,3-2-1-15,-6-8 1 16,1-3-4-16,-10-5 0 16,3-3-10-16,-6-8-5 15,3 3-23-15,0-8-8 16,4 0-28-1,2-13-12-15,3 5-62 16</inkml:trace>
  <inkml:trace contextRef="#ctx0" brushRef="#br0" timeOffset="142721.7499">15653 1360 428 0,'-3'8'159'0,"3"-8"-86"0,15 0-72 15,-12 0 32-15,9 0-20 16,-3 0-4 0,9 0-9-16,-3 0-2 15,5 0 1-15,-2-5-2 0,0 2-1 16,-3-2-39-16,3 2-19 15,-3-5-74-15,0 3-31 16,-3 2 42 0</inkml:trace>
  <inkml:trace contextRef="#ctx0" brushRef="#br0" timeOffset="142938.1912">15867 1117 300 0,'-5'0'112'0,"5"0"-60"0,0 13-14 0,0-11 37 16,0 14-26-16,0-2-10 15,0 7-8-15,0 0-1 16,0 8-16-16,0-3-4 0,0 9-2 0,0-6-4 16,0 19-3-16,0-1-3 15,0-7 1-15,0-3-30 16,3-3-14-16,-1-5-63 16,4 1-26-16,0-7-23 15</inkml:trace>
  <inkml:trace contextRef="#ctx0" brushRef="#br0" timeOffset="145311.8121">15787 1381 72 0,'0'0'30'0,"0"0"-16"0,0 0 1 15,0 0 13-15,3-5-4 16,0 5-2-16,0 0-4 15,0 0-1-15,3 0-3 0,-3 0 1 32,3 0-8-32,0 0 0 0,0 0 3 15,0 0-2-15,0 0 1 16,0 0-1-16,0-3 2 16,0 3-3-16,0-2 1 15,-1-1-3-15,1 3 0 16,0-5-3-16,3 2-2 0,-3 3 1 15,3-8 1-15,-3 8 1 16,3-5 1-16,0 2 0 16,0 3 0-16,-3-5 2 15,3 2 1-15,-3 1-3 0,0-1-3 16,0 3 0-16,0 0-1 16,0 0 0-16,3 0 2 0,-4 0-1 15,4-5 2-15,0 2-2 16,0 3-1-16,0 0 3 15,0 0 0-15,-3 0-4 16,0 0 1-16,0 0 2 16,0 0 1-16,0 0-1 15,-3 0 1 1,0 0-4-16,-3 0 0 16,0 0-48-16,0 0-21 15,0 0-29 1</inkml:trace>
  <inkml:trace contextRef="#ctx0" brushRef="#br0" timeOffset="147430.0321">16600 1130 108 0,'-3'-21'44'0,"3"21"-24"0,3-16 14 0,0 13 23 16,-3-5-18-16,0 6-8 15,0-6-3-15,0 2 1 16,0 12-15-16,0-6 7 0,0 15 6 15,0-1-2 1,-3 23 0-16,3-8-9 16,0 32-5-16,0-11-2 0,0 32-1 15,0-8-4-15,6 16-1 16,-3-11 10-16,0 9 3 16,0-14-7-16,3 0-5 15,0-8-1-15,-1-13 2 16,-2-5-4-16,0-9-1 0,0-7 0 15,0-16 2-15,0 0-1 16,-3-27 2-16,0-2-2 16,-6-19-1-16,0 3 1 15,-5-16-1-15,-1 8-3 16,-3-5 0-16,0 7 4 16,-3 4 1-16,3 7 0 0,-6 3 1 15,3-1 0-15,1 20 1 16,2-6-2-16,0 18 1 15,3-2-4-15,0 8 0 16,0-3-1-16,3 22 0 16,0-11 2-16,0 18 2 15,3-10-3 1,3 5 0-16,0-5 1 16,3 5 2-16,0-8-3 15,6-3-2-15,0-2-18 0,6-6-7 16,-3-2-18-16,9-5-7 15,-3 0-9-15,6-6-3 16,-3-3 4-16,2-4 5 16,-2-1 20-16,6-5 11 15,-6-5 18-15,0-6 46 16,-3 6 24-16,0-13 2 16,-4 7-1-16,-2-10-14 15,0 8-4-15,-3-8-26 16,0 8-3-16,0-3-2 0,0 8-8 15,0-10-2 1,0 4-3-16,3-1 1 16,-3 1-4-16,6 1-2 15,-3 5 4-15,6 6 1 16,-3-3-3-16,5 5 1 16,-2 0 0-16,3 10 0 15,0-2 2-15,-3 14 3 16,0-6 4-16,-6 7 2 0,0-1 1 15,-9 15 0-15,0-5-2 16,-9 10 1-16,3-2-4 16,-6-3 1-16,3-5-1 0,-6 2 1 15,3-10-7-15,-6-11 0 16,3 3-1-16,1-16 2 16,2 3-17-16,0-11-6 0,3 0-15 15,3 3-2-15,0-3-2 16,6-2 0-16,0 2 8 15,6 2 5-15,0 4 13 16,9-6 9-16,0 5 1 16,8 1 2-16,-2-3 19 31,12-1 11-31,-6 4 1 0,2 2 1 16,-2-3-15-16,0 1-6 15,-6 2 2-15,3-8 3 16,-3 5-7-16,-1-7-4 15,-2 5 0-15,-3-11 0 16,-3 11-1-16,-3-9-2 16,0 6 3-16,-6 1 0 0,0 1 3 15,-6 9 1-15,3 2 10 16,-3 6 4-16,0 2-3 16,-6 17 0-16,0-4-4 0,-3 9 1 15,3-4-4-15,0 12 1 16,0-6-7-16,6 8-1 31,0-11-4-31,6 3-1 16,0-2-1-16,3-11 0 0,0 0 2 15,3-6 2-15,-3 1-17 16,6-14-4-16,-3 1-15 16,6-14-4-16,-3 5-13 15,6-10-3-15,-1 0 16 16,7-8 7-16,-6 5 10 0,0-11 5 15,0 12 12-15,-3-7 5 16,-3 9 26-16,-6 5 14 16,0 3 4-16,-9 11 0 15,0-6-7-15,-6 10-3 16,3 4-9-16,-3 4-4 16,0 1-6-16,0 5 0 0,0-3-9 15,3 3-2-15,0 0-5 16,6-8-1-16,0 5 1 15,6-5 0-15,0 0 0 16,12 0 0-16,-3 0 0 0,6-3 0 16,-4-3 0-16,4 4 0 31,-3-6 0-31,0 2 0 0,0 1 0 16,-3 2 0-16,-3 1 13 15,-3 7 6-15,-3-5-3 16,-6 5 1-16,0 3-4 15,-9-3 0-15,3 3-5 16,-9-8 0-16,0 3-7 16,-9-1-1-16,3-7-5 0,-3-3-1 15,7 0-24-15,-1-3-8 16,0 3-42-16,3-8-18 16,3 3-81-1</inkml:trace>
  <inkml:trace contextRef="#ctx0" brushRef="#br0" timeOffset="149514.6774">17767 1611 140 0,'3'0'55'0,"-3"0"-30"0,2-16-3 0,-2 16 20 0,3-5 2 15,0 3 3-15,3-4-11 16,-3 1-2-16,3-6-19 15,0 3 0-15,3 0 1 0,-3 3-2 16,3 5 2-16,0 0-5 16,0 0-1-16,-3 3 0 31,3 10 1-31,-3 0 1 0,0 8 0 16,0-2-4-16,0 15 0 15,-3-10-3-15,0 13 0 16,0-2-3-16,-3 4-2 15,0-4 3-15,0 4 2 16,0-4-2-16,0-3-2 16,0-6 6-16,0-5 3 0,0-2-3 15,0-14-2-15,0 0-2 0,3-18 0 16,-3 5-2-16,6-21 2 16,-4 8-2-16,7-16-1 15,0 0 1-15,6-16-1 16,0 8 0-16,9-3 0 31,-3 9 0-31,3 1 0 0,-4 9 0 16,4 3 0-16,-3 7-3 15,0 11 2-15,-3 3 1 16,-6 26 2-16,-3-7-1 16,-3 23 2-16,-3-6-4 15,-3 9 0-15,0-6 1 16,-6 9 2-16,0-6-1 0,0 0-1 15,0-11 3-15,3-5 0 16,0-2 3-16,0-16 3 16,0 2-4-16,3-18-3 15,0 5-1-15,6-21-1 16,0 5 0-16,6-18 0 16,-3 10 0-1,5-16 0-15,-2 8-5 16,6 3 1-16,-3 8-20 0,3 6-7 15,-3 1-6-15,3 9 0 16,-3 5 0-16,-1 13 3 16,-2 3-1-16,0 8 2 15,-3-2 18-15,-3 9 10 16,0-2 9-16,-6 3 3 0,0-3 16 16,0 1 8-16,0-4 1 15,-3-5 1-15,0 1-5 16,0-6-3-16,0-8-9 15,3-6-5-15,0 4-2 16,3-17-1-16,0 9-2 16,3-20-1-16,0 9-6 0,6-11 1 15,0 6 0-15,9 0 2 16,-3 4-3-16,5 1 0 16,-5 5 1-16,3 6 2 15,-3 2-1-15,0 8 2 16,3 0-2-16,-9 18-1 15,-1-2 5 1,-5 8 1-16,-3 3 0 16,-6 4 1-16,0-2 0 15,-11 8 1-15,2-7 0 0,-9-1 0 16,6-8-2-16,-6 3 1 16,3-9-6-16,-3-7-1 15,3 0 0-15,4-8 0 16,-1 0-3-16,3-10 2 0,3-3 1 15,6-11 0-15,0 3-9 16,9-11-4-16,-3 3-11 16,9-6-5-16,0 6-6 15,9-3-4-15,-4 6 2 16,7 2 2-16,-3 0 9 16,3 3 5-16,-3 5 8 0,2-2 6 15,-5 7 8-15,0 3 7 16,-3-2 29-16,0 7 13 31,0 3-1-31,-3 0-2 16,-3 3-13-16,0 10-4 15,0 0-13-15,-3 11-5 16,-1-3-5-16,1 16 0 0,-3-8 5 16,0 8 2-16,0-8-3 15,-3 3 1-15,0-5-3 0,0-6 0 16,0-3-1-16,0-4 2 15,0-1-5-15,0-11-3 16,0 4-1-16,3-22-1 16,-3 5 0-16,3-15 2 0,0 5-3 15,6-8 0-15,-3 7 1 16,9-1 0-16,-3 1-3 16,6 7 2-16,-3-4 1 15,6 8 2-15,-4 1-3 16,4 7 0-16,-3 3-8 15,0 0-4 1,-3 0-22-16,-3 0-8 16,-3 0-32-16,-3-8-13 15,0 3-85 1</inkml:trace>
  <inkml:trace contextRef="#ctx0" brushRef="#br0" timeOffset="149799.5857">19002 1021 296 0,'-3'-16'110'0,"3"16"-60"0,3-15-14 0,0 15 38 15,-3 0-21-15,0 0-8 16,3 7-13-16,0 4-6 16,-3 18-14-1,0-2 3-15,-3 20 5 0,0-2-9 16,0 27-3-16,0-14-5 15,0 11-3-15,0-6 1 16,0 3 1-16,3-5-10 16,0-3-2-16,0-5-22 15,3-2-9-15,0-6-36 16,3-14-13-16,0-2-65 16,6-13-44-16,0-2 90 15</inkml:trace>
  <inkml:trace contextRef="#ctx0" brushRef="#br0" timeOffset="150084.1537">19171 1566 268 0,'0'-26'101'0,"0"26"-54"0,0-19-20 0,0 19 32 0,0-10-22 15,0 7-9-15,-3-2-14 0,1 2-7 16,-4 3-4-16,0 0-3 0,-3 8 1 16,3-5-6-16,-6 10 1 15,3 0 0-15,0 3-1 16,0 0 4-16,3 3 2 31,0-4 0-31,6 7-1 0,0-7 3 16,6-4 2-16,0 2 2 15,9 0 1-15,-3-5 0 16,9 6 2-16,-3-6-5 16,8 0-1-16,-5-1-4 15,3 1-3-15,-3 0-56 16,-3-2-22-16,-3 2-75 15</inkml:trace>
  <inkml:trace contextRef="#ctx0" brushRef="#br0" timeOffset="150854.4062">14251 1265 220 0,'-6'0'85'0,"6"0"-46"0,3 13-48 0,-3-13 14 16,3 11 15-16,3-4 10 15,-3 23-3-15,0-4-1 16,3 32-15-16,0-10 2 0,3 47 3 0,-3-13-8 16,3 40-2-16,0-19-2 15,0 16 0-15,0-16-2 0,3 0-2 16,-4-13-24-16,1-15-9 15,-3-9-36-15,0-21-14 16,0-6-20 0</inkml:trace>
  <inkml:trace contextRef="#ctx0" brushRef="#br0" timeOffset="151401.0993">13986 1199 124 0,'-32'-8'49'0,"29"2"-26"0,0 4-14 0,3 2 14 16,0 0 4-16,6 0 6 0,0 0-9 15,8 0-2-15,4 0-13 16,6 0 6-16,3 0 2 0,6-6 2 0,2-2 3 16,-2 1 1-16,6-9 3 15,8-6-10-15,22-1-4 16,5-4-3-16,-5 3 1 31,5 1-3-31,12-4-2 0,10 3-2 16,-4 3-3-16,6-11 7 15,15 3 3-15,-3 0-5 16,1-8-3-16,20-8 1 16,-9 3 0-16,-3 5-1 15,15 0 1-15,-6 0-4 16,-6 2 0-16,9 4 1 0,3 1 0 16,-12 1 0-16,12 6 0 15,-1-4 0-15,-10 3 0 16,7-5 8-16,7 5 7 15,-15 3-5-15,9-8-3 16,6 5 0-16,-12-2 0 0,3 7-1 16,6-7-1-16,-12 2-3 15,-3 0-2-15,6 3 1 16,-3 0-1-16,12-11 0 0,3 6 2 16,-6 10-1-16,417-53-1 15</inkml:trace>
  <inkml:trace contextRef="#ctx0" brushRef="#br0" timeOffset="151454.5053">19383 0 636 0</inkml:trace>
  <inkml:trace contextRef="#ctx0" brushRef="#br0" timeOffset="151554.7086">20184 0 640 0</inkml:trace>
  <inkml:trace contextRef="#ctx0" brushRef="#br0" timeOffset="154268.8499">14358 2606 176 0,'-20'16'66'0,"14"-11"-36"0,3 3-35 0,3-5 10 16,0 0-1-16,6-1 5 15,2-2 6-15,13 0 5 16,6 0-10-16,12-2 3 0,2-1 1 15,1 0-5-15,3-2-1 32,8 0-2-32,13 2-1 0,5-5 3 15,1 3 3-15,-4 0 5 16,13-1 2-16,8 1-1 16,0 0 0-16,-3 2-3 15,10-5-1-15,5-3-3 16,-3 6-1-16,-3-3-1 15,10-2 2-15,2 2-5 0,-6-3-3 16,0-2 5-16,9-3 5 16,3-5-2-16,-8-3 2 15,2-2-5-15,9-4-2 0,-3-1-2 16,-9 10 0-16,9-6-4 16,3 3 0-16,-9 0 3 15,-2 1 3 1,8 2-2-16,3-1-2 15,-12 1 0-15,-3 5 1 16,12-5-1-16,0 0 2 16,-8 2-4-16,5 1 0 15,27-3 1-15,-15 2 2 16,-12 6-1-16,9-8-1 16,-6 5 1-16,-9 0-1 0,-9 3 2 15,7-3 3-15,-1-3-2 16,-3 4 0-16,-15-1 1 15,-2 2 0-15,-1 4-2 16,1-1 1-16,-4 1-4 16,-9-6 0-16,-8 5 3 15,-9 1 1-15,-10 2 1 0,-2-8 0 0,-6 3-2 16,-7-1-2-16,-5 1 3 16,-6 3 2-16,-3-12-2 15,-3 1 0-15,-6-8-1 16,-3-8 1-16,-3-10 0 15,-6-4 1-15,-3-12-5 32,0-6 1-32,0-10 0 0,0 2 0 15,0 3 0-15,1 2 0 16,2 4-3-16,-3-4 2 16,0 3 1-16,-3 3 2 15,0 0-1-15,3 3-1 16,0 7-2-16,3 6 1 15,0-1 1-15,3 12 0 0,1-4-3 16,-1 6 2-16,0 0 1 16,3 8 2-16,-3 0-3 15,3 5-2-15,0-2-1 16,0 7 3-16,0-7-2 16,3 2 1-16,0 3 2 15,-3 0 0 1,3 5 0-16,0 0 2 0,0 3-3 15,0-3 0-15,0 8-1 16,0-5-2-16,0 5 0 16,3 0 3-16,-3 3-2 15,3 2 1-15,3-5-5 16,-3 3-3-16,0 2 1 16,3-2 0-16,-3-35-1 0,0 40 1 15</inkml:trace>
</inkml:ink>
</file>

<file path=ppt/ink/ink6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10-03T13:26:21.991"/>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00B050"/>
    </inkml:brush>
  </inkml:definitions>
  <inkml:trace contextRef="#ctx0" brushRef="#br0">2410 3469 496 0,'0'0'0'0,"36"-6"2"15,-33 4 1-15,9-1-37 0,0 0-16 16,0 1-68-16,0-1-27 16,-3-2 65-16,0 0 31 15</inkml:trace>
  <inkml:trace contextRef="#ctx0" brushRef="#br0" timeOffset="237.0914">2354 3162 260 0,'-12'-32'96'0,"12"32"-52"0,-6-11-23 16,6 9 30-16,0 2-7 16,0 0-1-16,0 13-9 15,0-2-1-15,-6 15-19 16,3-5 5-16,-3 14 2 0,3-6-9 15,-3 10-4-15,3-7-3 0,-3 16-1 0,3-9-5 16,0 9 1-16,0-6 0 16,0 1 0-16,0-9-25 15,6 1-8-15,0-6-67 16,6-3-30-16,-3-5-20 16</inkml:trace>
  <inkml:trace contextRef="#ctx0" brushRef="#br0" timeOffset="737.215">2157 3503 204 0,'-6'8'77'0,"6"-8"-42"0,0 24 7 32,0-22 34-32,0-7-21 0,0 0-8 15,6 2-15-15,-3 1-6 16,6 7-14-16,0 0 3 0,6-5 3 16,-3 0-8-16,15-2-1 15,-9-1-5-15,9-2-3 16,-4-1 0-16,7 1 1 15,-6 2-3-15,3-2 0 0,-4 0 1 16,1 0 2-16,-6-1-19 16,0 1-6-16,-3 0-32 15,0-1-15-15,-3 4-67 16,0-4-49 0,2 1 80-16</inkml:trace>
  <inkml:trace contextRef="#ctx0" brushRef="#br0" timeOffset="1037.5376">2675 3146 288 0,'0'-5'110'0,"0"5"-60"0,3-3-32 0,-3 0 31 16,3 3-14-16,0 0 0 16,3 11-9-16,0-3-2 15,0 13-13-15,0-2-2 0,-6 12-2 0,0-4-3 16,0 12-1-16,0-7-1 16,0 21 1-16,0-8-4 15,0 5 0-15,0-7-17 16,6 4-5-16,0-7-117 15,3-6-91 1,0-5 79 0</inkml:trace>
  <inkml:trace contextRef="#ctx0" brushRef="#br0" timeOffset="1685.376">3309 4636 256 0,'6'7'96'0,"-6"-7"-52"0,18 6-27 16,-15-6 27-16,3 0-23 16,0 0-8-16,6 2-9 15,-3 1-1-15,6-3-2 16,-3 0-1-16,6 0 3 0,-4 0-9 15,7-3-1-15,-3 1-42 0,0-4-20 0,-3 1-47 16,-3-3-23 0,0 3 69-16</inkml:trace>
  <inkml:trace contextRef="#ctx0" brushRef="#br0" timeOffset="1922.6165">3452 4421 236 0,'-3'3'88'0,"3"-3"-48"0,-3 0-23 0,3 0 27 15,0 5-12-15,0 0-1 16,3 11-12-16,0-2-4 16,0 15-8-16,0-6-1 0,-3 14 1 15,0-7-3-15,0 25-3 32,0-7 0-32,0 5-1 0,0-8-3 15,0 2 2-15,0-7-23 16,0-6-12-16,0-5-91 15,3-10-55 1,0-3 78-16</inkml:trace>
  <inkml:trace contextRef="#ctx0" brushRef="#br0" timeOffset="2354.7673">3750 4358 312 0,'0'2'115'0,"0"-2"-62"0,6 8-38 0,-3-8 29 15,0 3-18-15,0 0-2 16,3 5-3-16,0-3-1 16,3 3-11-16,-3 0-1 0,3 10-1 15,-4-2-3-15,1 5-3 16,0-2-3-16,-3 10 1 15,-3-5 3-15,-3 7 1 0,0-7-1 16,-3 11 1-16,0-6-2 16,-2 10-1-16,2-7 1 15,-3 0-1-15,3-3-3 16,3-8 0-16,0-2-1 16,3-1 3-16,0-2 0 15,3-5 3-15,0-3-1 0,6-3-1 0,0 0 1 16,5-5-1-16,-2 0 2 15,9-10 1-15,-3 2-10 16,6-3-3-16,-3 3-37 16,5-5-14-16,-5 2-68 15,6 6-65 17,-6 2 67-32</inkml:trace>
  <inkml:trace contextRef="#ctx0" brushRef="#br0" timeOffset="4256.3629">15629 5003 232 0,'18'-16'88'0,"-18"16"-48"0,24-10-14 16,-18 7 31-16,9 1-10 15,-3-1-3-15,12 3-16 0,-4 0-7 16,7 0-12-16,-3 0-4 0,9 0-1 16,-6 0-2-16,11 0 1 15,-5 0-13-15,6 3-6 16,-7-1-38-16,1-2-15 16,-6 0-32-1,-3-8-57 1,-3 3 44-16</inkml:trace>
  <inkml:trace contextRef="#ctx0" brushRef="#br0" timeOffset="4456.9424">16034 4667 288 0,'-24'11'107'0,"24"-11"-58"0,-17 24-31 0,14-22 31 16,-3 17-16-16,0-3-1 15,-3 18-13-15,0-5-4 16,0 14-8-16,0-6-5 0,3 10 1 0,0-7-2 15,3 8-1-15,0-9-17 16,3 1-6-16,0-8-53 16,3-6-20-16,0 1-44 15</inkml:trace>
  <inkml:trace contextRef="#ctx0" brushRef="#br0" timeOffset="4988.2083">16275 4567 384 0,'0'5'143'0,"0"-5"-78"0,6-3-67 0,-3 1 27 16,3 2-17-16,0 0-4 15,6 2-3-15,-3 1-1 16,3 5 0-16,0-3 2 0,0 8 1 16,0-2 1-16,-9 5 0 0,0-3 0 15,-9 11 0-15,0-6 4 16,-6 6 3-16,0-5 2 16,-6 5 5-16,3-3-8 15,-3 0-3 1,3-3-4-16,3 1 0 15,3-3-4-15,9 0 0 16,0-3-1-16,6 0 0 16,0-2 2-16,12-1 0 15,-3 1 0-15,3 0 0 16,-3-1 0-16,0 1 2 16,-3-1 1-16,-6 6 1 0,0-3 9 15,-9 6 6-15,0-3-4 16,-9 0 2-16,3-3-8 15,-9 0-1-15,3 0-4 16,-15-2-1-16,6-3-10 0,-8-3-3 16,5 0-17-16,3-2-6 15,3 0-22-15,12-6-10 16,0 0-42-16,15-2-20 16,0 0-12-16</inkml:trace>
  <inkml:trace contextRef="#ctx0" brushRef="#br0" timeOffset="5688.4604">16996 5114 312 0,'-33'27'115'0,"33"-27"-62"0,-15 8-31 16,15-8 31-16,0-5-8 16,0 2-2-16,9-2-16 15,-3 2-6-15,12-5-12 16,-3 0 0-16,11-13 2 0,-2 5-4 15,24-16-2-15,-6 6-5 0,11-22 0 32,-5 8 0-32,8-10 0 15,-5 8 0-15,11-6 2 16,-5 9-1-16,-3-4 2 16,14-12 0-16,-17 12 1 0,-13 12-9 15,-8 4-2-15,-6 6-12 16,-9 5-3-16,-6 6-28 15,-3-1-10-15,-3 3-62 0,-3 3-26 16,-3 2 23 0</inkml:trace>
  <inkml:trace contextRef="#ctx0" brushRef="#br0" timeOffset="8900.9035">18073 4858 340 0,'-21'-6'129'0,"21"6"-70"0,-21 0-36 0,18 0 37 0,3 0-31 16,0 0-8-16,6 0-11 16,0 0-5-16,9 0-2 15,-3 0-3-15,12-2 1 0,-6 2 1 16,9-5 1-16,-4-1-10 16,1-2-3-16,-3 3-35 15,6-8-13-15,-3 2-38 16,0-10-17-16,-4 5-15 15</inkml:trace>
  <inkml:trace contextRef="#ctx0" brushRef="#br0" timeOffset="9387.7432">18448 4593 260 0,'-12'-5'96'0,"12"5"-52"0,-9-3-12 0,9 1 35 16,0-1-20-16,0 3-4 0,3-3-16 16,0 3-5-16,6 0-13 15,0 0 3-15,6 3 2 0,0 0-7 0,6-1-2 16,0 1-3-16,2 2-2 15,-5-2 1-15,3 5 1 16,-3-3-1-16,-3 3 2 31,-3 0-2-31,-3 10-1 0,0-2 3 16,-9 3 0-16,0-3-1 16,-12 5-2-16,3-3 3 15,-12 6 0-15,3-3-1 16,-9 1-2-16,6-4 7 15,1 3 3-15,-1-5-5 16,6 0-1-16,3-3-4 0,6 0-3 16,0-2 2-16,12 0 0 15,0-3-2-15,9 2 2 16,-3-2 1-16,12 3 2 16,-7-3-3-16,1 0-2 15,-3-1 4-15,0 1 1 16,-3 0 2-1,-6 3 0-15,0 0 9 16,-12 4 3-16,0-1-1 16,-15 1 1-16,3-1-7 0,-11 2-3 15,-1-3-1-15,0 0-1 16,3-2-5-16,-3-3-1 16,7-3-21-16,-4-2-10 15,6-3-34-15,3-11-12 0,3 0-111 16</inkml:trace>
  <inkml:trace contextRef="#ctx0" brushRef="#br0" timeOffset="10903.4799">19145 4903 420 0,'-24'-6'159'0,"24"6"-86"0,-9-2-63 16,9 2 36-16,0-3-29 16,0 3-6-16,3 0-6 15,-3 0-1-15,9 0-2 16,-3 0-6-16,9-2 0 0,-3 2 4 16,8 0 4-16,-2 0-19 0,9-3-7 15,-3 0-44-15,6-2-18 16,-4 0-90-1</inkml:trace>
  <inkml:trace contextRef="#ctx0" brushRef="#br0" timeOffset="11271.6828">19529 4614 332 0,'-9'-5'126'0,"9"5"-68"0,0-5-30 0,0 2 38 16,0 3-25-16,0 0-8 15,3 0-15-15,0 0-7 16,3 3-6-16,0-1-4 0,6 6 0 15,-4-2-1-15,4 4 2 16,0 1-1-16,3 7 2 31,-6-2-7-31,-6 16-1 0,0-6-1 16,-12 9 4-16,0-3-1 16,-12 2 1-16,6-2 4 15,-14 2 1-15,2-5 12 16,-9 3 7-16,6-6 2 0,1 1 1 15,2-3-12-15,6-3-5 16,3-3-10-16,15 1-1 16,0-3-1-16,18-3 2 15,0-2 1-15,9-3 3 0,-6-3-14 16,14-5-7-16,-5 0-21 16,21-13-10-16,-10 2-55 15,22-10-22-15,-9 5-31 31</inkml:trace>
  <inkml:trace contextRef="#ctx0" brushRef="#br0" timeOffset="11518.8463">20249 4810 448 0,'-18'11'167'0,"18"-11"-90"0,-3 2-72 16,3-2 35-16,6-2-13 16,0-1-1-16,6 3-12 15,-3 0-6-15,9-5-5 16,-3-1-3-16,8 1 3 0,-2 0-2 0,6-3 2 16,-3 3-29-16,3-3-9 15,-4 2-43-15,1-1-17 0,-6 1-91 16</inkml:trace>
  <inkml:trace contextRef="#ctx0" brushRef="#br0" timeOffset="11740.3668">20687 4514 384 0,'-15'8'143'0,"15"-8"-78"0,-12 13-41 0,12-13 40 16,-3 11-28-16,0-4-8 15,-3 15-11-15,3-4-3 16,-3 22-8-16,3-6-4 0,-6 17 1 0,3-9-2 16,-3 19-1-16,3-11-26 15,-3 11-10-15,3-8-59 16,0 2-24-16,0-7-53 16</inkml:trace>
  <inkml:trace contextRef="#ctx0" brushRef="#br0" timeOffset="13904.6093">21270 3762 316 0,'-42'-8'121'0,"42"8"-66"0,-15-29-38 16,12 16 30-16,0-3-8 15,0-8 0-15,3 6-18 16,0 2-7-16,3-16-9 16,12-23-4-16,6 4 0 0,9 1 1 15,6 3 1-15,2-1-1 16,4 8-2-1,3 8-2-15,2 6-1 16,13 13-1-16,2 10 3 16,-2 14 2-16,-4 5 2 15,-11 7-1-15,-9 1-2 16,-9 5 9-16,-10 11 6 16,-11 2 4-16,-12 6 1 0,-11 5-3 15,-4-19 2-15,3-5-1 0,-15 8 0 16,3-5-7-16,-11 3-2 15,8-6-1-15,-12-3 0 16,7-2-7-16,-10-8 0 16,6-3-6-16,1-8 1 15,5 1 0-15,3-6 2 16,3 0-8-16,4-6-1 0,5 4-1 16,3-4 2-16,3 4 1 15,3-4 3-15,0 4 2 16,3-1 2-16,0 1 1 15,3-1 1-15,0 0 0 16,1 3 2-16,2 0-3 0,0 0 0 31,0 0 1-31,0 0 2 16,0 0-3-16,0 0 0 16,0 0-1-16,3 0-2 15,0 0 3-15,6-2 2 0,-3-1-2 16,6-2 0-16,-4 2 1 15,10-5 2-15,0 3-1 16,6-8-1-16,15-9 1 0,0-1-1 16,2-1 0-16,-14 8 0 15,-3 0 0-15,3-5 0 16,-3 5 0-16,5-5 0 16,10-6 0-16,-6 4 0 15,0 4 2-15,-4 3 1 16,-5 3-4-1,-6 2 1-15,-3 3-2 16,0 0 0-16,-3 3 2 16,0 0 0-16,-3 0-5 0,0 2 1 15,0 0-7-15,-3 3-3 16,-3 0-6-16,3 0 0 16,-3 3-13-16,0 0-5 15,0-1-36-15,0 1-16 16,3 0-60-1</inkml:trace>
  <inkml:trace contextRef="#ctx0" brushRef="#br0" timeOffset="14989.0066">21139 3855 112 0,'-9'3'44'0,"9"-3"-24"0,-3 0 14 0,3 0 23 16,0 0-7-16,0 0-5 16,0-3-10-16,0 3-5 15,0-3-16-15,0 1 4 0,3-4 5 16,0 4-1-16,6-6 1 15,0 0-3-15,6-3-3 16,-3 3-5-16,14-8-2 0,-2 3-4 16,12-11 1-16,21-15-6 15,-7 2-3-15,1-6 3 16,-1 4 3-16,4-1-1 16,0 3-2-16,-4 3 0 15,-2 4 1-15,-4 4-1 16,-2 0 2-1,-6-1-4-15,-3 3-2 16,-4 0 2-16,1 1 0 16,-3 1 1-16,-3-1 2 15,-1 4-1-15,1-2-1 16,0 0 1-16,0 2-1 16,-3 6 0-16,-3 0 2 15,-1 0-3-15,-2 2 0 0,0 0 1 0,-3 1 0 16,0 5 0-16,-3-3 2 15,0 5-1-15,-3 0-1 16,-3-2-2-16,3 5 1 16,-6 0-8-16,0 0-2 15,0 5-25-15,-3-5-9 16,0 6-32-16,-3-1-14 0,3 3-26 16</inkml:trace>
  <inkml:trace contextRef="#ctx0" brushRef="#br0" timeOffset="15958.5568">21199 3842 124 0,'0'0'49'0,"0"0"-26"0,0-3-16 0,0 3 15 16,0-3 0-1,0 3 2-15,0 0 0 0,0 0 0 16,0 0-13-16,0 0 13 0,0 0 8 16,0 0-3-16,-3 0-2 15,0 0-7-15,-3 3 0 16,3 0-9-16,-6 2-2 16,3 0-1-16,-6 11 0 15,0-3-4-15,-9 3-1 0,3 3-1 16,-6-1 1-16,4-2-4 15,-4 5 0-15,3-5-30 16,-3 3-12-16,3-3-88 16,3-3-44-1,4-3 86-15</inkml:trace>
  <inkml:trace contextRef="#ctx0" brushRef="#br0" timeOffset="18857.7269">2193 1794 304 0,'-24'-3'115'0,"24"3"-62"0,-6-8-20 15,6 6 38-15,0 2-30 16,0-6-13-16,0 4-15 15,0 2-7-15,6-6-3 16,0 4-5-16,6-4 1 0,0 4 1 16,9-3 2-16,-3-1-1 0,9 4 2 15,-4 2-4-15,1 0 0 16,0 0 1-16,-6 2 2 16,0 4 1-16,-3 7 1 15,-3-3 0-15,-7 9 0 16,1-3-5-16,-6 16 1 0,0-6 0 31,-6 11 2-31,1-5-1 16,-4 13-1-16,3-3-21 15,0-2-11-15,0-3-37 16,6 0-16-16,0-3-70 16</inkml:trace>
  <inkml:trace contextRef="#ctx0" brushRef="#br0" timeOffset="19022.5365">2253 2458 280 0,'-36'45'107'0,"36"-45"-58"0,-15 3-15 16,15-3 34-16,-3 0-31 16,0 0-12-16,6-3-16 15,0 0-7-15,9 3-1 16,-3 0-4-16,15 0 2 0,-3 0 3 16,14-13 1-1,-2 3-50-15,3-4-20 16,-4 4-88-1</inkml:trace>
  <inkml:trace contextRef="#ctx0" brushRef="#br0" timeOffset="19659.2209">3437 1728 220 0,'-17'8'85'0,"17"-8"-46"0,-9 0-2 16,9 0 36-16,0 0-25 16,0 0-9-16,0 0-12 0,0 0-6 15,6 0-11-15,-3 0 0 0,5 0 1 16,1 0-4-16,9-6-2 16,-3 4-5-1,9-1 0-15,-6 0 0 16,6 1 0-16,-4-1 0 15,1 3 0-15,0 0 2 16,-6 3 1-16,-3-1-1 16,-3 12-2-16,-3-6 1 15,-6 15-1-15,0-1 0 16,-3 9 0-16,0-4 0 0,-6 18 0 16,0-8-9-16,0 8-4 15,3-3-24-15,0-2-9 16,-3-6-22-16,6 3-8 15,0-5-52 1</inkml:trace>
  <inkml:trace contextRef="#ctx0" brushRef="#br0" timeOffset="19837.3549">3512 2334 364 0,'-12'-6'134'0,"12"6"-72"0,-9-21-37 16,9 19 38-16,0 2-25 15,0 2-7-15,0 1-18 0,0-1-9 16,12-4-2-16,-3-1-5 0,6 3 2 31,0 0 1-31,8-8 0 0,-5 6-25 16,12-14-10-16,-9 5-37 15,3-10-15-15,-4 2-77 16</inkml:trace>
  <inkml:trace contextRef="#ctx0" brushRef="#br0" timeOffset="20175.2647">3803 1773 348 0,'-8'0'129'0,"8"0"-70"0,-3 0-38 0,3 0 33 15,0 2-29-15,0-2-9 16,3 6-10-16,-3-6-5 0,3 8 0 31,0-8-1-31,5 2 0 0,-2 1 0 16,6-3 2-16,0 0-14 15,9 0-7-15,-3 0 3 16,0-3 2-16,-3 1 8 16,-6 4 3-16,-1 1 3 15,-5 13 2-15,0-8-3 0,-9 13 0 16,1-3 1-16,-4 19 2 0,0-2-1 16,0 5-1-16,3-6 1 15,0 8-1-15,0-5-25 16,3 0-10-16,0-5-33 15,0 10-12-15,0-5-48 16</inkml:trace>
  <inkml:trace contextRef="#ctx0" brushRef="#br0" timeOffset="20321.9493">3783 2418 260 0,'-6'27'96'0,"6"-27"-52"0,0-37-14 0,0 29 31 15,6 10-25-15,-3 4-7 16,12-14-16-16,-4 8-4 15,22-16-5 1,-6 5-1-16,12 17 1 0,-7-4-71 16,10 1-29-16,-6 0-47 15</inkml:trace>
  <inkml:trace contextRef="#ctx0" brushRef="#br0" timeOffset="21307.1122">15775 2394 304 0,'-9'6'115'0,"9"-6"-62"0,3 2-53 0,0-2 21 16,3 0-14-16,0 0-2 15,6-2-1-15,-3 2 0 16,3-6-2-16,-3 4-2 0,3-3 3 15,0-1-2-15,3 4-1 16,-4-6 1-16,1 8 1 16,-3-6-1-16,0 4-1 0,-3-1 3 15,0 6 0-15,0-1-1 16,-6 12-2-16,0-9 1 16,-3 13-1-16,0-2 0 15,-3 11 0-15,0-6 0 16,0 19 0-16,0-6-27 0,-3 6-11 31,0-3-23-31,0 8-10 16,1-11-38-16</inkml:trace>
  <inkml:trace contextRef="#ctx0" brushRef="#br0" timeOffset="21476.4761">15766 2937 268 0,'-12'-3'101'0,"12"3"-54"0,-6-2-33 16,6 2 28-16,3 0-25 0,-3 0-9 15,6-6-5-15,0 6-3 16,9-2 0-16,-3-1-3 0,3-2 2 16,-3-1-8-16,6-2-2 15,-3 1-56-15,2-9-25 16,1 2-19 0</inkml:trace>
  <inkml:trace contextRef="#ctx0" brushRef="#br0" timeOffset="21839.1607">16150 2315 316 0,'-6'-8'118'0,"6"8"-64"0,3-8-34 0,0 6 30 16,-3 2-23-16,0 0-7 16,6 0-10-16,-3 0-5 0,6 0-2 15,-3 0-3-15,6 0 3 0,-3 0-2 16,3 2-1-16,-3 4-10 15,0-6-6-15,0 2 3 16,0 1 3-16,-4-1 1 16,1 6 3-16,0-2 8 0,-3 10 4 15,0-8-6-15,-3 13 1 16,0-3-1-16,-6 11 2 16,0-2 1-16,-5 12 1 15,2-2-2-15,-6 14-2 16,3-9 1-16,-3 8 1 31,3-10-3-31,0 2 0 0,3-5-37 16,3-2-16-16,0-3-53 15,3-9-65 1,0-1 49-16</inkml:trace>
  <inkml:trace contextRef="#ctx0" brushRef="#br0" timeOffset="22007.1436">16028 2977 224 0,'-38'2'85'0,"38"-2"-46"0,-3-5-21 0,3 2 25 0,0 1-18 16,0 2-6-16,11-8-14 16,-2 2-3-16,9 1-2 15,-3 0 0-15,6-3 0 0,-3 3-14 16,6-11-3-16,-4 5-68 31,7-10-69-31,-6 2 45 16</inkml:trace>
  <inkml:trace contextRef="#ctx0" brushRef="#br0" timeOffset="22357.0246">16406 2312 412 0,'-15'3'154'0,"15"-3"-84"0,-3-3-66 16,3 3 29-16,0 0-24 15,0 0-4-15,6 0-6 16,0 0-3-16,6 0 3 15,-3 0 0-15,6 0 1 0,-3 0-5 0,6-2 1 16,-3-1-14-16,0 1-3 16,-1 2 11-16,-2 0 5 15,0 0 4-15,-6 5 3 16,0 0-1-16,-3 14 2 16,0-9-4-16,-6 17 0 0,0-11 1 15,-6 15 2-15,3-4-1 16,-6 15 2-16,3-5-2 31,-8 16-1-31,2-13-2 0,0 10 1 16,3-10-39-16,0-1-15 15,3-7-68 1,0-3-66-16,3-5 63 16</inkml:trace>
  <inkml:trace contextRef="#ctx0" brushRef="#br0" timeOffset="22507.1494">16317 2971 272 0,'-15'3'104'0,"15"-3"-56"0,0 0-34 16,0 0 28-16,3-3-19 16,0 3-2-16,9-2-11 15,-3 2-4-15,15-8-3 16,-3 5-3-16,14 0 3 0,-8 1-37 16,6-4-15-1,-3 1-92 1</inkml:trace>
  <inkml:trace contextRef="#ctx0" brushRef="#br0" timeOffset="23460.3849">17383 2445 196 0,'-9'-19'74'0,"9"19"-40"0,0-24-16 0,0 22 25 16,3-9 4-16,-3 6 7 16,3 2-24-1,0 1-9-15,3 10-13 16,-1-1 1-16,4 15 1 0,0-1-3 15,0 16-2-15,0 0 2 16,0 3 0-16,-3-3 8 16,3 5 4-16,-3-5 2 15,-3 3-1-15,0-6-6 0,0-2-4 16,0-6-1-16,0-5 1 16,0-2-3-16,0 0 1 15,0-9-1-15,3-5 3 16,-3 1-5-16,3-9-3 0,0 0 1 15,3-10 0-15,-1 3-1 16,4-12 1-16,0 7 0 16,3-15 1-16,-3 9-2 0,6-13 1 15,-3 7-4-15,6-2-2 16,-4 8 2-16,4-8 2 16,-3 8 0-16,0-3 2 15,-3 3-2-15,0-3-1 16,0 6 1-16,0-4-1 31,-4 4 0-31,1-3 0 0,-3 5 0 16,0-3 2-16,0 3-3 15,0 1 0-15,-3 1 1 16,0 1 2-16,0 3-3 16,0 2 0-16,0 2 1 15,-3 4 0-15,0-6-5 0,0 5 1 16,0 0-5-16,0 1-1 15,0-1-11-15,0 3-1 16,-3 0-13-16,0 0-3 16,0 0-31-16,0 0-10 0,0 0-69 15</inkml:trace>
  <inkml:trace contextRef="#ctx0" brushRef="#br0" timeOffset="25840.4116">17353 2278 148 0,'-3'-11'55'0,"3"11"-30"0,3-7 1 15,-3 7 25-15,3-6-10 16,0 4-3-16,0-1-7 16,0 0 0-16,0 3-17 15,0 0 5-15,0 8 4 0,0-2 3 16,0 12 2-16,0 1-11 16,0 7-3-16,0 1-4 15,-6 7 1-15,0-2-6 16,-3 13-1-16,0-6-2 15,-3 9 1-15,0-8-2 16,-3 5-1-16,3-3 1 0,0-5 1 16,0-5-3-16,-3 2 0 15,3-5-45-15,0-2-22 16,3-3-91 0</inkml:trace>
  <inkml:trace contextRef="#ctx0" brushRef="#br0" timeOffset="26695.0128">18314 2416 212 0,'0'-14'82'0,"0"14"-44"0,0-15-9 16,0 12 28-16,3-2-14 16,-3-3-4-16,0 2-15 15,0 1-2-15,3 2-13 0,0 1-1 16,0 7 2-16,0 0-6 0,0 11 0 15,0 3-2-15,3 5 1 16,-3-1-2-16,3 20 2 16,0-9-2-16,0 11-1 0,0-8 1 15,0 8-1-15,0-13-3 16,0 2 2-16,0-5 7 31,0-2 6-31,-3-3-4 0,5-6-2 16,-2-2-1-16,6-8 1 15,-3 0 1-15,6-13 1 16,0-1 0-16,6-15 0 16,-3 3-4-16,9-17-3 15,-7 1 0-15,4-6-1 16,-6 6-3-16,3-11 2 0,-3 13-1 16,0-10-2-16,-4 10-17 15,1-2-7-15,-3 4-14 16,-3 1-6-16,0 6-16 15,-3 1-5-15,0 4-51 16,0 13-25-16,-3-3 72 31</inkml:trace>
  <inkml:trace contextRef="#ctx0" brushRef="#br0" timeOffset="28846.7849">19148 2408 116 0,'-12'-6'44'0,"12"6"-24"0,-3-8-6 0,3 8 17 0,0 0-4 15,0 0 1-15,0 0-4 16,3 6-1-16,0 2-12 16,3 0 2-16,-3 2 1 0,0 1-1 15,0 5 0-15,0 0 1 16,0 10 4 0,0-2-6-16,0 5 1 15,-1 0-6-15,1 3 1 16,0-3-5-16,0 8 0 15,0-8-1-15,0 3-2 16,0-6 7-16,3-2 5 16,-3-3-2-16,3 0 2 15,-3-7 2-15,6-6 1 0,-3 0-4 16,6-8 1-16,-3-6-7 16,6-10-1-16,0 3-2 0,6-19 1 15,-4 6 0-15,7-11 1 16,-3 5-5-16,3-5 1 15,6-21 0-15,-4 10 0 16,-5 6-22-16,-3 8-8 0,-3 4-20 16,-3 7-7-16,0 7-31 15,-3-3-11-15,0 9 8 16</inkml:trace>
  <inkml:trace contextRef="#ctx0" brushRef="#br0" timeOffset="29446.7505">19606 2326 276 0,'-9'0'104'0,"9"0"-56"0,0 2-36 16,0-2 26-16,0 0-18 16,0 0-6-16,6 0-6 15,0 0-3-15,0 0-3 0,3 0 1 0,3-2 0 16,0 2-1-16,3 0-2 16,-1 0 1-16,1 2-1 15,-3-2 0-15,-3 6 0 16,0-6 0-16,-3 8 2 15,-3-6-1-15,-3 6 2 16,-3 5 0-16,0 1 1 0,0-4 13 16,-9 9 6-16,0-3-5 15,-6 10 0-15,4-2-7 16,-4 13-1-16,3-8-9 0,0 11 0 16,3-6-1-16,0 6 0 15,-3-6 0-15,6 3 2 31,0-5-30-31,3 2-13 0,1-5-23 16,-1-2-9-16,3-3-28 16,0-6-51-1,0-2 42-15</inkml:trace>
  <inkml:trace contextRef="#ctx0" brushRef="#br0" timeOffset="29668.2506">19410 2961 244 0,'-12'0'93'0,"12"0"-50"0,3-3-13 0,0 0 31 16,0 3-25-16,0 0-9 15,6-2-11-15,-4-1-3 16,7 0-7 0,-3 3-4-16,3-2 1 0,0-1 0 15,3 3 1-15,0 0-5 0,3 0 1 16,-3 0-53-1,8 0-24-15,-5 0-67 16</inkml:trace>
  <inkml:trace contextRef="#ctx0" brushRef="#br0" timeOffset="30346.7908">20237 2334 156 0,'-3'-22'60'0,"3"15"-32"0,0 7-6 16,0 0 23-16</inkml:trace>
  <inkml:trace contextRef="#ctx0" brushRef="#br0" timeOffset="30646.6291">20237 2312 386 0,'3'16'53'0,"0"8"-28"0,0 5-2 0,-3-2-2 16,0-11-3-16,3 15 2 16,0-2-2-16,0 14 0 15,0-9-3-15,0 6-1 16,0-6-4-16,0 3-1 16,0-8-1-16,3-5 0 15,-3-3 0-15,3-5 2 0,-3-5-1 16,3-9 2-16,0 1-8 15,3-13-2-15,-4 4 1 16,10-25 1-16,-3 7-1 16,9-13-2-16,12-27-6 0,0 6-4 15,-4 5-10-15,-2 5-5 32,-6 9-19-32,-3 2-8 0,0 8-14 15,-3 5-4-15,-4 5-19 16,1 3-49-1,0 3 38-15</inkml:trace>
  <inkml:trace contextRef="#ctx0" brushRef="#br0" timeOffset="31130.9019">20639 2289 316 0,'0'2'118'0,"0"-4"-64"0,3 4-30 0,-3-2 35 15,0 0-17-15,0-5-3 16,3 0-19-16,0-1-7 15,6 6-8-15,-3-8-4 0,3 3 0 16,0 3-4-16,0-4 2 0,-1 4-1 16,1-1 0-16,0 0 2 15,0 1 2-15,0 2-3 16,-3 2 0-16,0 4 1 16,-3 9 0-16,-3-1 0 0,-3 10 2 15,-3-1-1-15,3 1-1 31,0-5-2-31,-9 10 1 16,3-5-12-16,-3 13-7 16,1-6-9-16,-4 12-3 0,3-9-15 15,-9 6-8-15,6-6-10 16,-3 3-2-16,0-5-4 16,-3-6 0-16,4-2 36 15,-4-5 42-15,3-3 23 16,3-3 18-16,3-3 5 15,3-2-6-15,3-2-2 16,3-4-25-16,3-2 4 0,6-2 0 16,0-1-8-16,6 0-2 15,-3-5-8-15,6 1-4 16,0-1-1 0,3-3 1-16,-3 0-34 15,5-4-13-15,-2 1-88 16</inkml:trace>
  <inkml:trace contextRef="#ctx0" brushRef="#br0" timeOffset="31500.0194">20832 2260 332 0,'-6'0'126'0,"6"-6"-68"0,0 6-46 15,0 0 32-15,0 0-29 16,6 0-10-16,3 0-4 15,3 0 0-15,3 0 0 16,0-2-3-16,3-1 1 0,0 0 1 0,0 1 0 16,-1 2-5-16,-2 0-1 15,0 0-4-15,-3 5 1 16,-3 6 5-16,-6 4 4 16,-3 1 1-16,-6 8-1 15,-3 8 1-15,-3-8 1 16,3-6-3-1,-9 17-2-15,4-6 2 16,-7 18 2-16,-12 30-9 16,15-32-2-16,3-3-15 15,-3 1-4-15,3-6-16 16,4-6-6-16,-1-4-48 16,0-1-41-16,3-10 52 15</inkml:trace>
  <inkml:trace contextRef="#ctx0" brushRef="#br0" timeOffset="31630.8552">20707 2895 284 0,'0'-11'107'0,"0"11"-58"0,0-5-31 0,0 2 28 0,3 0-22 16,-3 3-8-16,3 0-10 15,0 0-5-15,6 0 0 16,0 0-6-16,9-2-1 16,12 2-79-16,-3-3-35 15,-7 0-5 1</inkml:trace>
  <inkml:trace contextRef="#ctx0" brushRef="#br0" timeOffset="32153.6057">21404 2402 252 0,'-9'-10'96'0,"15"2"-52"0,0 5-45 0,-3 3 20 0,3 3-2 16,3 5 2-16,0 8 1 16,0 2 2-16,2 6-12 15,1 8 8-15,0 0 4 0,-3 15-7 16,0 6-1-16,-3 3-6 16,-3-25-3-16,0-4 11 15,0 7 4 1,0-10-6-16,0-3-1 15,0 0-3-15,3-15 1 16,0 2-4-16,3-14 1 16,6-15-5-16,3-13-2 15,5-14-7-15,7-2-1 16,3-16-13-16,3-3-2 16,-1-5-21-16,-5 10-8 0,-3 11-22 15,-6 11-8-15,-3 8-1 16,-7 7 2-16</inkml:trace>
  <inkml:trace contextRef="#ctx0" brushRef="#br0" timeOffset="32475.0447">21925 2172 268 0,'3'0'101'0,"0"3"-54"0,0 2-22 0,0-2 31 16,0-1-10-16,0 1-2 0,3 2-17 16,0-5-6-16,2 3-12 15,4 2-4-15,3-5-1 0,3-5-5 16,3 2 1-16,0-5 2 15,0 3 1-15,-3 0-4 32,-1 2 1-32,-5 3 0 0,0 0 2 15,-3 0-1-15,-3 8-1 16,-9 5 1-16,-3 3 1 16,-6 13-1-16,-6 0-1 15,-2 11 1-15,-1 3 1 16,-3-4 1-16,3 4 1 15,0 2-5-15,3 2 1 0,3 1-22 16,1-6-8-16,-1-2-27 16,3-6-11-16,0-5-35 15,3-10-14-15,0-1 11 16</inkml:trace>
  <inkml:trace contextRef="#ctx0" brushRef="#br0" timeOffset="32653.7797">21830 2791 296 0,'-9'0'110'0,"9"-5"-60"0,-3 0-23 15,3 5 34-15,0 0-17 16,6-3-5-16,3 0-16 16,-1 1-5-16,1 2-10 15,0 0-3-15,3-3-1 0,9-2-5 16,3 2 1-16,0-5 0 16,-1-2 2-16,7-6-32 0,-3 0-12 15,-3-5-36-15,0-3-14 16,-3-5-55-1</inkml:trace>
  <inkml:trace contextRef="#ctx0" brushRef="#br0" timeOffset="33175.9368">22246 2175 288 0,'-3'-11'110'0,"3"6"-60"0,3 2-19 16,-3 3 37-16,0 0-12 0,0 0-2 15,0 0-23-15,6 0-8 16,0 0-14-16,0 0-4 0,3 0-1 15,3 0 0-15,0 0 0 32,0 0-5-32,3-5-1 0,3 0 1 15,-1 2 2 1,1 0-2-16,-3 1 0 0,-3 2 1 16,-3 0 0-16,-3 5 0 15,0 3 2-15,-6 5-1 16,-3 6-1-16,-3 13 1 15,-3 13 1-15,-3 2-1 0,-3 6 2 16,-3 3-4-16,-2-6-2 16,-1 8-1-16,0-5 3 15,3 0-7-15,6-19-2 16,3-7-14-16,0-1-5 16,-3 1-27-16,3-9-11 15,3-5-18 1,-3-5-5-16,4-5 22 15,-1-3 14-15,-3-5 48 16,3 2 23-16,0 0 44 16,0 1 19-16,0-3-11 15,6 5-5-15,0 0-20 0,3 0-7 16,9-3-19-16,0 0-9 16,3-2-5-16,5-3-4 0,1-10-6 15,0-4-4 1,0-4-32-16,3-3-15 0,-1-11-45 15,1 3-18-15,6-13 6 16</inkml:trace>
  <inkml:trace contextRef="#ctx0" brushRef="#br0" timeOffset="33541.3671">22589 2135 332 0,'-9'-5'126'0,"9"5"-68"0,3 0-37 0,-3 0 33 16,3 0-20-16,3 0-7 15,2 0-10-15,1 0-3 16,3 0-8 0,3 0-4-16,-3 0 1 0,6 0-2 0,-3 0 2 15,0-3-2-15,0 3-1 16,-1-5 1-16,1 2-1 16,-3 3 0-16,0-5 0 15,-3 5 0-15,-3 0 2 16,-6 0-1-16,0 5 2 15,-3-2-2-15,0 5-1 0,-3 5 5 16,0 8 1-16,-3 8 0 16,3 8 1-16,-6 3-4 15,1 8 0-15,-7-1-3 16,6-12-1-16,3-9-1 16,-6 11 0-16,-6 19 0 15,0-9-2 1,3-4-19-16,4-9-8 15,-1-2-39-15,0-8-15 16,6-6-79 0</inkml:trace>
  <inkml:trace contextRef="#ctx0" brushRef="#br0" timeOffset="33756.8913">22377 2775 364 0,'-3'0'134'0,"12"-2"-72"0,6 2-44 0,-6-3 34 16,3 1-27-16,9-4-8 16,9 1-11-16,2-3-3 15,4 3-1 1,0-3-2-16,-4 3 3 0,-2-9-31 16,-3 1-11-16,-6 2-40 15,-3 6-15-15,0-8-54 16</inkml:trace>
  <inkml:trace contextRef="#ctx0" brushRef="#br0" timeOffset="40849.4463">1515 7623 124 0,'-30'18'46'0,"15"-13"-24"0,3 1-26 0,9-6 10 16,0 2-7-16,0-2 0 16,3 0-1-16,0 0-2 15</inkml:trace>
  <inkml:trace contextRef="#ctx0" brushRef="#br0" timeOffset="42465.3142">1476 7644 185 0,'21'-8'-1'15,"-6"0"5"-15,5 0 5 16,4-3-1-16,0 1 1 0,6-3-5 16,-6 2-1-16,2 3-1 15,4 3 1-15,0 0 0 0,3 2 5 16,8 3 5-16,4-3-5 16,3 1-2-16,-1-1 1 15,1 0 0-15,-1 3-3 0,1 0-1 16,9 0-1-16,-1 0-2 0,7-2 1 15,2 2 1-15,-5 0-1 16,-1 0 2-16,7 2-2 16,8-2-1-16,-2 3 1 15,-1-3 1-15,0 3-1 16,7 2-1-16,2-2 1 31,4 2-1-31,-4-3-3 0,0-4 2 16,10 2-1-16,-1-5 0 15,3-1 4-15,-6 4 1 16,7-1-1-16,2-2-2 16,0-1-2-16,-2 1 1 15,5 0 1-15,6-1 2 16,0 1-3-16,15 0-2 0,6 0 4 16,0-3 1-16,-9 2 0 15,0 1-2-15,9-3-2 16,-6 0 1-16,-5 3 1 15,11-3 0-15,0 3 0 0,-9-1 2 16,6 1-1-16,6 0-1 16,-12 2-2-1,0 1 1-15,9-4-1 16,-3 6 0-16,-12 0 2 16,9-2 2-16,0 2-1 15,-6 2-1-15,9-2 1 16,0 3-1-16,-6 0-3 15,-5-1 2-15,11 1 1 16,3 2 0-16,-15 3 0 0,9-3 2 16,3 1-1-16,-6-1-1 15,-9 0 1-15,15-2-1 16,-3-1 0-16,-9 4 2 16,6-1-3-16,6-2 0 15,-8-1 1-15,-7 4 0 16,21-4 0-16,-6 1 0 0,-9 2-3 15,12 1 2-15,0-4 3 16,-9 3 1-16,9 1-1 16,0-6-2-16,-6 2 1 15,0 1-1-15,9-3-3 0,-6 0 2 16,-6 3 1-16,9-3 0 31,3 0-3-31,-15 0 2 0,12 2 1 16,0-2 2-16,-8 0-1 15,-1 3-1-15,9-3 1 16,-3 0-1-16,-9 0 0 16,12 0 0-16,0-3-3 15,-12 3 2-15,12-2 1 16,3-4 0-16,-9 1 0 0,6 2 2 16,6-2-3-16,-9 0 0 15,3 2 1-15,9-2 2 16,-6 2-1-16,0 1-1 15,9-1-2-15,-6 0 1 16,-3 1 1-16,12-1 2 16,-9 0-1-1,0 1-1-15,9-4 1 16,-4 4-1-16,-5-1 0 16,9-2 0-16,-6 5-3 15,6-3 2-15,3 1 1 16,-9 2 2-16,6-3-3 0,3 3 0 15,-9 0 1-15,9 0 2 16,-1 3 1-16,-8-1 1 0,9 1-7 16,0 0 0-16,-9 2 1 15,9-3 3-15,3 1 0 16,-15 2-1-16,15 1 1 16,-3-1 1-16,-12 0-3 15,14 1 0-15,-2-4 1 16,-12 4 0-16,15-4 0 0,-6 1 0 15,3-1 0-15,6-4 2 16,-9 2-3-16,8 0-2 16,4-5 2-16,-12 2 2 15,15 0 0-15,-6 1 2 16,-3 2-4-16,11-3 0 16,-8 3 1-1,9 0 2-15,3-3-3 16,-18 3 0-16,17 0-1 15,-11 0 0-15,3 3 2 16,9-3 2-16,-16 5-3 16,7 1-2-16,0-4 4 0,-12 6 1 15,12-3-3-15,-6-2 1 16,-12 2 0-16,14 1 2 0,-8 2-3 16,-12-6 0-1,12 1 1-15,-3 0 0 0,-15-3 0 16,9 2 0-16,-6 6 2 15,-6 0 3-15,-3-8-4 16,0 3-3-16,-3 2 1 16,-14-2 2-1,-4-3-2-15,6 0 0 16,-3 0 1-16,-11 2 2 16,-13-7-1-16,-2-3-1 15,2 3 1-15,-6 2-1 16,-2-2 0-16,-12 0 2 15,-1 2-1-15,-8 0 2 16,-10 3-11-16,-5 0-2 0,-6 0-17 16,-9 0-8-16,0 0-80 31,0-5 53-31</inkml:trace>
  <inkml:trace contextRef="#ctx0" brushRef="#br0" timeOffset="45567.1261">499 10657 144 0,'-17'-29'55'0,"17"29"-30"0,-6 0 19 0,6 0 30 16,-3 0-16-16,0 0-9 15,0 11-15-15,0-3-5 16,3 13-16-16,0-2-3 0,0 23 0 0,0-5 0 16,3 26 2-16,-3-4-2 15,3 23-1-15,0-11-8 16,3 6 0-16,0-11-1 16,3 5 2-16,-1-10-1 15,1 0-1-15,0-8-17 16,0-11-9-16,3-2-15 0,0-19-7 15,-3-2-23-15,3-19-7 16,0 0-27 0</inkml:trace>
  <inkml:trace contextRef="#ctx0" brushRef="#br0" timeOffset="47150.9297">723 11099 148 0,'-12'-21'55'0,"12"21"-30"0,-27-26 8 0,24 20 25 15,-3 1-4-15,0 2-2 16,0 9-16-16,0-4-7 16,-3 12-17-16,3-4-1 0,-3 11 0 15,3-2-6-15,4 15-1 16,-1-5-4-16,3 14-1 0,0-9 1 16,0 0 0-16,0-4 0 15,3-4 0-15,-1-2 0 16,4-6 0-16,-3-2 0 15,9-10 0-15,-6-1 0 16,6-18 0-16,-6-1 0 0,3-9 0 31,0 1-11-31,0-15-3 16,0 6 9-16,-3-6 5 16,0 5-2-16,-3 5 2 15,0 4 4-15,-3 9 2 16,0 4 6-16,0 10 3 0,0 0-6 15,0 13-3-15,0-2 1 16,3 2 0-16,0-3-3 0,3 9-3 16,0-3 0-16,5 0-1 15,-2-3-3-15,0-3 0 16,3 1-14-16,3-14-6 16,-3 1-17-16,0-9-7 15,0 1 9-15,0-14 8 16,0 3 12-16,0-16 7 0,-6 7 7 15,2-4 2-15,1 5 6 16,-3 8 2-16,0 2 22 16,0 14 11-16,0 2-5 15,-3 17-2-15,0-4-10 16,0 9-3-16,0-3-3 16,0 2 3-1,0-2 0-15,0 2 1 16,0-2-5-16,-3-5-1 15,0-1-11-15,3 1-1 16,-3-3-2-16,3-5 0 16,0-1 0-16,0-10 2 15,3 3-3-15,0-8-2 0,-3 0-18 16,3-11-7-16,0 3-5 0,-3-8-2 16,3 2 8-16,0-2 6 15,0 5 10-15,-1 0 6 16,1 3 2-16,-3 3 1 15,0 2 2-15,-3 3 2 16,0 2 1-16,-3 0 1 31,0 1 0-31,0 5 0 0,0-1 13 16,-2 17 6-16,2-1 4 16,0 9 1-16,0-3-9 15,0 10-4-15,0-5-6 16,3 3-4-16,0-5-5 15,0-3-2-15,0-1 1 16,6-4 0-16,-3-3-2 0,3-13 2 16,-1 2 1-16,4-10 0 15,-3 0 0-15,0-11 0 16,0 3-5-16,3-3-1 16,-3 3-6-16,0-6-3 15,3 3 4-15,-3-7 2 16,0 7 2-16,0 0 5 0,-3 3 3 0,3 5 2 15,-3 3-1-15,0 13-2 16,0 0 7-16,0 13 3 16,0-2 3-16,0 23 3 15,0-5-3-15,-3 32 0 16,0-13-3-16,-3 26 1 31,0-11-2-31,-6 3 2 0,3-10-4 16,0 2-2-16,-3-8-2 15,-3-5 0-15,0-5-4 16,0-11 0-16,0-5-10 16,-3-19-3-16,4 0-11 15,-7-26-2-15,6 3-3 16,3-9-1-16,-3 4 10 0,12-7 5 16,0 7 5-16,3-4 2 15,-3 6 6-15,9 0 1 16,-3 2-1-16,6 1 2 15,-6 2 3-15,9-3 3 16,-1 3-2-16,7-5 0 16,-3 5-1-1,9-7 1-15,-9 4-2 16,6-10-1-16,-7 5 1 16,4-5 1-16,0 5-1 0,-9-2 2 15,3 2-2-15,-3-10-1 16,-3 2 1-16,0-5-1 15,-3 5 2-15,-3-2 1 16,0 5-1-16,-6 5-2 0,0 3 1 16,-3 7 1-1,3 1 10-15,-6 13 7 0,3 0 1 16,-3 13 0-16,3-2-2 16,0 13 1-16,0-6 3 15,6 3 1-15,0-2-8 16,6 10-4-16,0-5-2 0,3 2-1 15,0-2-2-15,6-3-1 16,-3-5-1-16,2 5 0 16,1-2-2-16,-3-6-2 15,-6-2 3-15,3-25 0 16,-3 4-1-16,0-9-2 16,0 3-19-1,-3 1-10-15,0 1-56 16,-3-4-22-16,0 5-53 15</inkml:trace>
  <inkml:trace contextRef="#ctx0" brushRef="#br0" timeOffset="47904.9634">2232 12875 304 0,'-9'2'112'0,"9"-2"-60"0,12 0-41 0,-9 0 28 16,6 0-21-16,0 0-7 31,14 0-7-31,-2 0-4 0,9 0 1 16,-6 0-1-16,6-5 2 16,-7 2-3-16,1-2 0 0,-3 0-21 15,0-3-10-15,-3 0-33 16,-3-5-11-16,-3-1-42 15</inkml:trace>
  <inkml:trace contextRef="#ctx0" brushRef="#br0" timeOffset="48120.4394">2482 12674 228 0,'-18'0'85'0,"18"0"-46"0,-18-3-13 0,18 3 29 16,0 5-14-16,-3-2-3 15,-3 18-18-15,3-2-5 16,3 7-9-16,0-5 0 0,-3 29 4 0,3-10-6 15,0 2-2-15,0-7-1 0,0 5 1 16,0-6-3 0,6-2 0-16,0-6-34 0,0-7-15 15,0-3-60 17,9-14-64-32,-3 1 54 15</inkml:trace>
  <inkml:trace contextRef="#ctx0" brushRef="#br0" timeOffset="48388.963">2759 12610 416 0,'-27'37'156'0,"27"-37"-84"0,-30 21-73 0,27-18 31 15,0 10-21-15,0-2-2 16,0 13-7-16,0-3-1 16,3 21 1-1,0-8 0-15,0 6 2 0,0-5-3 16,6 2 0-16,0-6-37 0,3 6-14 16,0-5-45-1,0-3-16-15,0-5-24 16</inkml:trace>
  <inkml:trace contextRef="#ctx0" brushRef="#br0" timeOffset="48904.9076">3360 12861 272 0,'0'6'101'0,"0"-6"-54"0,9 2-26 31,-6-2 30-31,6 0-29 0,-3 0-11 16,6-2-8-16,0-1-1 16,5 0-1-16,-2 3-1 0,6-2 3 15,-3-1-2-15,0-2-1 16,-3 0-54-16,0-3-24 15,-3 0-54 1</inkml:trace>
  <inkml:trace contextRef="#ctx0" brushRef="#br0" timeOffset="49166.7948">3417 12652 316 0,'-6'19'121'0,"6"-19"-66"0,0 10-47 0,0-10 29 16,3 14-12-16,-3-4-2 0,3 14-7 16,0-3 0-16,-1 24-9 15,1-8-2-15,0 3 1 0,0-6-3 16,0 3-2-16,0-5-3 31,0 0-1-31,0-3-16 0,3-5-5 16,-3-6-45-16,3-10-20 15,0 0-53 1</inkml:trace>
  <inkml:trace contextRef="#ctx0" brushRef="#br0" timeOffset="49567.2946">3673 12668 332 0,'2'-5'123'0,"-2"5"-66"0,12-5-27 16,-9 2 39-16,3 6-37 0,0-1-14 15,3-10-1-15,0 0-1 16,0 8-7-16,0 0 3 0,0 8 2 31,0 0-7-31,0 8-4 16,-3-3 0-16,0 11 2 16,-3-3-2-16,-3 6 0 0,0-1-1 15,-3 17 1-15,0-9-2 16,-9-2-1-16,0-6 1 15,-3 1 1-15,3-6-3 16,0-3 0-16,3-2-1 0,6-2 0 16,0-4 2-16,9-2 2 15,-3-3-1-15,9 1 2 16,-3-1-2-16,9-2 2 16,-3-1 0-16,6-2 1 15,-3 0-5-15,2 3-1 16,-2-1-4-16,0-2 1 0,-3 0-32 15,-6-2-16-15,-3-1-100 16,-6-5-43-16,0 0 55 16</inkml:trace>
  <inkml:trace contextRef="#ctx0" brushRef="#br0" timeOffset="53678.5311">15531 13057 300 0,'-6'3'112'0,"6"-3"-60"0,6-3-36 0,-3 3 29 15,3-2-24-15,0 2-8 16,9 0-9-16,0 0-4 16,6-3 1-16,-4 0 1 0,7 1 1 31,-3-1-23-31,3-2-12 0,-3 2-32 15,0-5-14-15,-4 0-32 16,-2-5-26 0,-3 2 59-16</inkml:trace>
  <inkml:trace contextRef="#ctx0" brushRef="#br0" timeOffset="53846.545">15793 12872 260 0,'-12'-8'99'0,"12"8"-54"0,-9 16-31 0,9-13 26 15,-3 7-16-15,0-2-3 16,-3 13-10-16,3-2-5 15,-3 7-3-15,3-5-5 0,0 9 1 16,0-4 1-16,3 6 0 16,0-6-33-16,3 1-13 15,-3-6-56-15,6 3-56 0,-3-6 53 16</inkml:trace>
  <inkml:trace contextRef="#ctx0" brushRef="#br0" timeOffset="54500.1193">16123 12703 308 0,'9'2'115'0,"-9"-2"-62"0,18 0-35 0,-15 0 31 15,6 0-27 1,-3 0-9-16,9 0-11 0,-3 0-2 15,0 0 0-15,0 0 2 0,-3 3 1 16,0 0 1-16,-3 5 0 16,-1-3 0-16,-7 8 0 15,-1-2 9-15,-9 5 6 16,3-1-1-16,-9 4-1 16,3-3-5-16,-3 5-2 0,3-5-6 15,0 2-3-15,3-2 0 16,3 3-1-16,4-3-3 15,8-1 0-15,-1-1 2 16,7-4 2-16,0-2-2 16,3 0-2-16,0-3 2 15,0 1 2-15,-3-1 0 0,0 3 2 16,-3-3-2-16,-3 6 2 16,0-3 7-16,-6 5 5 15,0-2-3-15,-6 4 1 16,0-1-6-16,-9 4 1 15,0-2-3-15,-8 3 2 16,5-3-4 0,-6-3-2-16,3-3 0 0,0-2 1 15,3 0-23-15,4-5-11 16,2-1-19-16,3-4-8 16,3 2-23-16,6-11-11 15,0 3-52 1</inkml:trace>
  <inkml:trace contextRef="#ctx0" brushRef="#br0" timeOffset="54847.8385">16478 12726 356 0,'-12'14'132'0,"12"-14"-72"0,-6 10-33 0,6-10 37 16,0 8-25-16,0-2-8 15,-9 7-12-15,3-3-4 16,-6 14-9-16,3-5 7 0,-9 15 6 16,3-5-6-16,-14 16 0 0,8-5-5 0,-18 5-3 15,6-8-5-15,-14 18 0 16,8-7 2-16,-6 10 1 15,7-7-4-15,-4 1-1 16,6-7-19-16,4 0-9 16,5-10-17-16,0-3-6 15,6-6-49-15,6-5-22 0,3-2-31 16</inkml:trace>
  <inkml:trace contextRef="#ctx0" brushRef="#br0" timeOffset="55365.369">16109 13467 368 0,'3'21'140'0,"-3"-21"-76"0,26-18-50 0,-20 15 33 16,9 3-28-16,-3 0-8 15,6-5-7-15,-3 0-1 16,6 5-2-16,-3 0-1 0,5-3 3 0,-5 0-18 16,3 3-6-16,-3 0-30 15,-3-2-12 1,0-1-22-16,-6-5-10 16,0 0-23-1</inkml:trace>
  <inkml:trace contextRef="#ctx0" brushRef="#br0" timeOffset="55604.9201">16299 13216 272 0,'-12'11'101'0,"12"-11"-54"0,-6 21-17 16,6-19 31-16,-3 4-18 16,0-1-7-16,-3 24-10 15,0-3-5-15,-3 19-11 16,1-7-4-16,-1 6 0 0,0-9-3 0,3 15-2 15,0-8 0-15,3 3-1 16,0-5-5-16,6-3 1 16,-3-5-33-16,9-6-13 0,-3-2-46 15,6-16-16-15,-1-3-16 16</inkml:trace>
  <inkml:trace contextRef="#ctx0" brushRef="#br0" timeOffset="55836.2364">16588 13229 380 0,'-9'11'143'0,"9"-11"-78"0,-3 42-52 0,3-37 33 16,-3 3-17-16,0-2-5 0,0 12-16 15,0-2-5-15,0 10-2 16,0-2-1-16,0 16 0 0,0-8 0 0,0 5 2 15,0-5-25-15,0 20-12 16,0-7-35-16,-3 6-14 16,3-9-76 15</inkml:trace>
  <inkml:trace contextRef="#ctx0" brushRef="#br0" timeOffset="62678.5942">17505 12808 112 0,'3'-2'44'0,"-3"2"-24"0,0-3-2 0,0 3 18 16,0 0 2-16,0 0 2 15,0 3-5-15,0-1-1 16,-3 14-19-16,0 0 0 0,-6 11 1 16,3-6-2-16,-12 19 0 15,3-6-6-15,-15 19 0 0,6-8-3 16,-11 10 0-16,5-7-1 16,-3 10 0-16,3-7-2 15,4-1-2-15,2-8-4 16,6 0 0-16,0-7-33 15,6-9-16-15,3-2-67 32</inkml:trace>
  <inkml:trace contextRef="#ctx0" brushRef="#br0" timeOffset="63079.3153">17406 13316 184 0,'-6'0'68'0,"6"0"-36"0,6-2-20 16,-3 2 21 0,3 0-8-16,0 0-2 15,6 0-9-15,-3 0-4 16,9 0-5-16,-6 0 3 0,3-3 2 15,0 3-5-15,0 0-1 16,-4 0-4-16,4-2-3 16,-3 2-51-16,-3-3-24 0,0 0-24 15</inkml:trace>
  <inkml:trace contextRef="#ctx0" brushRef="#br0" timeOffset="63326.3975">17531 13150 212 0,'-3'0'82'0,"3"0"-44"0,0 5-16 15,0-5 26-15,0 5-19 16,0 1-3-16,0 12-7 16,0-2-1-16,-3 11-9 15,3-6 3-15,-3 10 2 0,0-4-5 16,1 10-1-16,-1-5-4 15,0 2-3-15,0-7-20 0,3-4-8 16,0-4-54-16,3-6-25 16,0-2-9-1</inkml:trace>
  <inkml:trace contextRef="#ctx0" brushRef="#br0" timeOffset="63694.9395">17749 13189 252 0,'3'-2'96'0,"-3"2"-52"0,15-5-29 0,-12 2 26 16,2 3-13-16,1 0-1 15,3 3-16-15,-3-1-7 32,3 3-2-32,-3-2-2 0,0 5 2 0,0 0-1 15,-6 11 2-15,0-4-2 16,-6 9-1-16,0-3-2 15,-6 6-1-15,0-3-1 16,-3 2 0-16,1-2 0 16,-1 0 3-16,0-6-2 15,9-2-1-15,0-3 7 0,6-2 5 16,0-3-2-16,9-5-1 16,0-1 0-16,6-2-1 15,-3 0 0-15,2-2 0 16,-2-1-2-16,3-2-2 15,-3 2-17-15,0 0-9 16,-3 1-33 0,0-4-12-16,-3 1-49 15</inkml:trace>
  <inkml:trace contextRef="#ctx0" brushRef="#br0" timeOffset="68028.4923">16954 12991 116 0,'-12'0'46'0,"12"0"-24"0,0 0-2 0,0 0 19 0,3 0-6 15,0 0 0-15,3-3-12 16,0 3-5-16,3-2-9 16,-3 2-1-16,6-3 4 0,-3 0-4 15,3 1-1-15,-4-1-2 16,4 1-3-16,-3-1 1 16,0 0 1-1,0 1-30-15,0-4-13 16,0 1-37-16,0-3-35 15,-3 3 40-15</inkml:trace>
  <inkml:trace contextRef="#ctx0" brushRef="#br0" timeOffset="70019.6249">17058 12816 136 0,'-3'-2'52'0,"3"2"-28"0,-9-3-2 0,9 0 23 16,3 1-12-16,0 2-1 15,-3 0-4-15,0 0 0 16,0 2-15-16,0 1 3 0,0 8 4 15,0-3-7-15,-3 10-2 16,0-2-6-16,0 11-2 0,0-4-1 16,-3 6-2-16,3-2 1 15,0 2-1-15,0-5 0 16,0 2 0-16,0-5-31 16,3 1-12-16,0-7-35 15,3-1-14-15,0-4 3 16</inkml:trace>
  <inkml:trace contextRef="#ctx0" brushRef="#br0" timeOffset="70403.6232">17240 12697 264 0,'15'-8'99'0,"-15"8"-54"0,-12 0-20 0,12 0 33 15,0 0-27-15,0 0-6 16,0 0-14-16,0 0-3 16,-6 6-4-16,3-1-1 0,-3 6 1 15,0-1-2-15,0 6 1 0,0-3-4 16,-3 11 0-16,3-5 1 16,-3-1 0-16,3-2 0 15,0-3 2-15,0 0-1 16,0-2-1-16,3 0-4 15,0-3 0-15,0 0 0 16,6-3 2 0,0 0 1-16,3-2 3 15,0-1-3-15,12-2 0 16,-3 0-1-16,6-5-2 16,-3 2 5-16,3-2 1 15,-4 3-22-15,-2-6-12 16,-3 0-27-16,0 0-13 15,-3 0-53-15</inkml:trace>
  <inkml:trace contextRef="#ctx0" brushRef="#br0" timeOffset="70635.3896">17305 12697 264 0,'-12'0'99'0,"12"0"-54"0,-9 6-20 0,9-6 31 0,-3 8-26 15,0 0-6-15,-3 10-11 16,0-2-1-16,1 16-7 16,2-6-3-16,0 11 1 0,0-5-2 15,-3 5 2-15,0-5-9 32,6 5-3-32,0-5-37 0,3-1-15 15,0-4-81 1</inkml:trace>
  <inkml:trace contextRef="#ctx0" brushRef="#br0" timeOffset="77470.956">598 4045 396 0,'-45'-18'148'0,"45"18"-80"0,-33 42-53 0,30-36 37 16,-9-4-28-16,4 1-5 16,-4 7-10-16,3 1-4 15,0 5-2-15,3-3-5 0,9 0-1 16,0 1-1-16,6-4 3 16,0 1 0-16,5-3 1 15,-2 0 2-15,6-3 1 0,0 0-1 16,-3 3-2-16,-6 0 1 15,0 5 1-15,0-2 1 16,-9 29 1-16,0-9 0 31,-6 14 0-31,0-8 6 0,-9 11 6 16,6-6-4-16,-6 1 1 16,0-6-8-16,3-6-3 15,0-4-6-15,7-11-2 16,2-3-13-16,6-18-5 15,-3-1-5-15,8-28-2 16,1 5 1-16,9-29 4 0,0 10 12 16,9-15 5-16,-3 10 4 15,3 13 1-15,-1 6 5 16,-8 10 1-16,0 3 17 0,-3 29 10 16,-3 0-2-16,-6 29 1 15,0-6-2-15,-6 22-1 31,0-8-6-31,-3 0 1 16,0-5-11-16,3-6-5 16,0-2-6-16,3-8 1 0,0-3-8 15,6-21-4-15,-3 0-7 16,8-26-2-16,-2 2 7 16,0-32 4-16,0 11 4 15,3-21 5-15,0 10 1 0,0-7 3 16,-3 10-1-16,0 24-1 15,-3 2 5-15,-3 22 4 16,-3 0 4-16,-1 23 2 16,1-2-2-16,0 11 2 15,0-3-4-15,0 10-1 16,0-2-9-16,3-3 0 0,-3-5-3 16,3-14 0-16,0 1-7 15,3-24-4-15,-3 2-4 16,6-21-3-16,-3 6 3 15,9-27 0-15,-6 8 5 16,-3 0 5-16,0 8 4 0,-1 10 4 31,1 4 4-31,-3 25 2 0,0 1 3 16,0 23 1-16,-3-2-1 16,3 3 1-16,0-4-8 15,9 4-2-15,-6-3-3 16,6-3 0-16,0-3-11 15,9-15-7-15,-4 0 0 16,7-17-1-16,-12 1 5 0,3-16 5 16,-3 3 6-16,-6-14 3 15,0 6 2-15,-6 2 2 16,0 5 16-16,-6 11 9 16,0 1 1-16,-3 23 1 15,0-1-10-15,-3 17-4 16,3-3-4-1,3 9 0-15,0-7-8 16,6 1-2-16,0-5-1 16,6-3 2-16,0-3-14 15,6-13-5-15,-3 0-7 16,-1-19 0-16,4 3 2 0,-3-15 3 16,-6 4 9-16,3-5 5 15,-3 3 2-15,0 6-1 0,-3 1 14 16,0 9 7-16,0 3 5 15,-3 18 4-15,0-3-3 16,0 21-2-16,0-2-9 16,3 5-3-16,0-2-7 15,3-4-4-15,0-1-2 16,3-7 0 0,0-1-17-16,6-17-9 15,-7 3-13-15,1-32-6 16,-3 6-22-16,0-19-7 15,0 8-12-15,-3-29-4 16,0 10 43-16,-3-18 21 16,0 13 57-16,0-2 27 0,0 7 33 15,-3 11 14-15,0 8-21 16,3 21-11-16,0 3-22 16,6 34-9-16,-3-2-9 15,6 31-4-15,0-8-11 0,9 30-6 16,-3-11-1-16,6 13 2 15,-9-8-4-15,2 3-3 16,-2-11-12-16,0-13-6 16,0-6-28-16,-3-23-9 0,-3-2-29 15,-6-46-12-15,0 5-79 16</inkml:trace>
  <inkml:trace contextRef="#ctx0" brushRef="#br0" timeOffset="77624.3327">1526 3358 404 0,'-6'5'151'0,"6"-5"-82"0,6 58-50 0,-3-50 39 16,3 32-21-16,0-6-4 15,6 27-15-15,0-8-6 16,6 37-7-16,0-13-6 0,-3 20 0 16,3-12-50-16,2 18-20 15,-2-15-137-15</inkml:trace>
  <inkml:trace contextRef="#ctx0" brushRef="#br0" timeOffset="109489.81">15561 6533 172 0,'-9'0'66'0,"9"0"-36"0,0 0-13 0,0 0 20 15,3 0-13-15,0 0-3 16,15 0-1-16,-3 0 1 16,20 2-11-16,-5 1-3 0,15 0-1 15,-7-1-3-15,31 1 0 16,-12-1-1-16,14 4 1 0,-12-4 0 15,19 1 1-15,-13 0-9 16,7 2-2-16,-13 0-9 16,-2 1-5-16,-7-1 2 15,-8 0 3-15,-9-2-21 16,-15-1-10-16,0 1-42 31</inkml:trace>
  <inkml:trace contextRef="#ctx0" brushRef="#br0" timeOffset="110836.8943">16013 6541 132 0,'-104'-6'49'0,"104"6"-26"0,-59 13-9 0,50-13 15 0,-18 3 6 15,3 0 5 1,-12-1-4-16,7 1 1 0,-1 0-21 0,6-1 0 0,3-2-2 16,3 0-3-16,12-2-1 15,3 2 0-15,30 0 1 16,-6 0-3-16,21-3 0 15,-7 0-5-15,34 1-2 16,-10-1 0-16,16-2-1 16,-13 0 2-16,22-1 1 0,-13 1-1 15,7 0 1-15,-13-1-20 16,-2 4-6-16,-7-1-1 16,-11 3 1-16,-7 0 0 15,-8 5 1-15,-6 1 4 16,-12 2 1-16,-3 0 3 15,-21-1 3 1,3 1 7-16,-30 0 4 16,7-2 7-16,-25-4 6 15,9 1 13-15,-20 0 8 16,11-1-9-16,7 1-3 16,5-1-6-16,12 1-2 15,4 0-8-15,17-3-4 16,3 0-4-16,24 0 1 0,-3 0 3 0,14-6 1 15,-2 4-4-15,18-3 1 16,-6-1 0-16,17 1 2 16,-5 0-1-16,8-3 2 15,-11 0-2-15,0 0-1 16,-7 3 1-16,1-1-1 16,-6 1 0-16,-4 5 2 0,-5 0-1 15,-6 3-1-15,-3-1 1 16,-3 1 1-16,-3 0-3 15,-3 2-2-15,0-2 4 16,-3 4 3-16,0-1-12 16,3-4-7-16,-3 1 3 31,3 0 2-31,0-1 3 0,0-4 5 16,-1-1-1-16,1 0 1 15,0 3-5-15,0-2 0 16,-3-1-6-16,0 0 1 15,0 1-5-15,-3-3 0 0,0 2-1 16,-3-2 1 0,0-1 4-16,0 1 4 0,0 0 13 0,0 2 8 15,0 0 11-15,-3 11 6 16,3-2 0-16,-2 17 0 16,-1-1-8-16,0 28-2 15,0-8-9-15,-3 27-4 16,3-11-3-16,0 19 0 31,0-11-2-31,3 8-1 0,0-10 1 16,0-3-1-16,0-11-3 15,3-8 2-15,0-7-26 16,0-25-11-16,0 1-3 16,0-32 1-16,0 2 12 15,0-26 7-15,0 5 12 16,-3-21 8-16,0 9 3 0,0-9 4 15,0 10 14-15,3 4 10 16,0 4 8-16,0 6 4 16,0 6 4-16,0 7 3 15,0 3-4-15,0 13-3 0,0 2-10 16,0 36-3 0,0-7-12-16,0 36-5 15,0-9-5-15,0 32 0 16,0-13-6-16,0 21-1 15,0-16 0-15,0 5 2 16,0-13-1-16,0-2 2 16,0-11-13-16,0-11-3 15,0-5-18-15,0-26-6 16,0-3 2-16,0-38 4 0,0 7 12 16,0-41 7-16,0 9 5 15,0-38 3-15,0 14 2 16,0-19 1-16,0 10 7 15,0 6 6-15,0 14 14 16,-3 9 5-16,0 9-7 16,0 24-1-16,0 2-12 0,0 26-2 15,3 1-1-15,-3 42 2 16,3-8-5-16,-3 37-1 16,0-13 0-16,0 18 0 15,0-10-2-15,0 16-2 16,0-14-2-16,3 9 1 15,0-14 1 1,3-3 2-16,-3-10-28 0,0-2-11 16,0-9-64-16,-3-5-25 15,0-5-20 1</inkml:trace>
  <inkml:trace contextRef="#ctx0" brushRef="#br0" timeOffset="113137.6611">16662 7607 224 0,'-27'-8'85'0,"27"8"-46"0,-6 2-37 0,6-2 19 16,0 0 2-16,0 0 3 15,9 3 0-15,-3 0 1 16,18-1-15-16,-6 1-7 0,36 0-3 16,-7-1-2-1,16-2 0-15,-10 0 0 16,28-8 2-16,-13 0-1 15,4 1 2-15,-10 1 0 16,1 1 1-16,-10 0-7 16,-5-1 0-16,-9 1-4 15,-10 2 2-15,-5 1 3 16,-12-1 3-16,-3 3 0 0,-24 0 2 16,6 0-2-16,-39 3-1 15,10-1 1-15,-31-2-1 16,10 0 4-16,-22 8 5 15,13-2 6-15,-3 2 5 16,11 0 1-16,-3 2-1 16,13-2-8-16,8 0-3 0,7 0-12 0,17-3-3 15,3 1 3-15,21-4 3 16,0 1 1-16,38-8-1 16,-8 2 1-16,24-2-1 15,-10-1 0-15,34-7 2 16,-13 2-1-16,6-2-1 31,-8 3 3-31,5-1 0 0,-11 3-1 16,-4 3 1-16,-5 0 0 15,-15 2 3-15,-7 3-3 16,-23 0-2-16,0 0 0 16,-18 8 1-16,0-3-1 15,-26 3 2-15,2-3-2 16,-30 3-1-16,13-2 1 0,-22-1 1 15,13-2-3-15,-7 2 0 16,10 0 5-16,8-2 5 16,6-1-7-16,19 1-3 15,2 0-5-15,30-3 1 16,-3 0 1-16,17 0 2 16,-2 0-1-1,33-6 1-15,-7 4 2 0,16-6 0 16,-9 3 2-16,20-3 1 15,-9 2-6-15,10-2-2 16,-16 3 2-16,-5 0 3 16,-9 0 3-16,-7 2 1 15,-5 3-2-15,-15 3-2 16,-3-3 1-16,-27 5 1 0,0-3-1 16,-21 4 2-16,6-1-2 15,-26 0-1-15,8 1 5 16,-17 2 1-16,5-1 2 15,7 4 2-15,5-3-5 16,6 0-1-16,7 0-4 16,8-3-1-16,3 0-1 0,18 1-2 15,3-4 0-15,30-2 0 16,-4 0 3-16,16-2 2 16,-6-1 0-16,20-5 2 15,-5 3-2-15,11-3 2 16,-11 3-11-16,0-1-4 15,-10 4-3 1,-2-4-1-16,-6 1 2 0,-6 0 3 16,-7 0 2-16,-2-1 1 15,-3 1 2-15,-6 2 2 16,0 1-3-16,-6-1 2 16,0 0-4-16,-3 1 1 15,0-1-3-15,0 0 2 16,0 1 3-16,0-1 1 0,0 1 0 15,0-1 4-15,0 3 0 16,0 0 1-16,0 0 0 16,3 0 0-16,-3 0-3 15,3 0 2-15,-3 0 1 16,3 5 2-16,0 0 1 16,0 11 1-1,0-2 2-15,0 20 3 16,0-5-4-16,0 29-1 15,0-10-2-15,0 31-2 16,-3-13 3-16,-3 22 0 16,3-14-4-16,-6 13 1 15,0-13 0-15,-3 3 2 16,3-8-3-16,-3-11 0 0,3-8-19 16,0-10-7-16,0-6-15 0,3-20-4 15,0-4 5-15,0-28 2 16,3 2-2-16,0-29 1 15,0 8 20-15,3-27 10 16,0 11 6-16,0-18 2 16,0 10 4-16,0-8 3 0,0 11 24 15,-3-6 11-15,0 12 2 16,0 4 1-16,0 8-1 16,0 14 1-16,0 5-18 15,-3 23-4-15,0 1-9 16,6 39 0-16,-3-7-7 15,6 39-1 1,-3-11-2-16,3 35-2 16,-3-13 1-16,0 18-1 15,0-16 2-15,-3 6 1 16,0-14-1-16,0-5-2 16,0-10-2-16,0-14 1 15,0-5-15-15,0-21-6 16,0-6-5-16,-6-39 1 0,3 3 2 15,-3-46 2-15,3 11 7 0,3-39 7 16,0 15 5-16,3-26 4 16,0 15-2-16,3-9 0 15,0 15 1-15,0 5 2 16,0 11 16-16,-3 15 11 31,0 6-4-31,-3 30-2 0,0 1-5 16,3 38-1-16,0-3-5 15,-3 40 0-15,0-11-7 16,0 38-3-16,0-14-4 16,0 21 1-16,0-13 3 15,0 11 1-15,0-14-1 16,0-5-2-16,0-10-15 0,0-11-7 16,0-8-36-16,-3-27-12 15,3-2-50 1</inkml:trace>
  <inkml:trace contextRef="#ctx0" brushRef="#br0" timeOffset="114645.7098">17796 7795 52 0,'-9'-29'22'0,"9"29"-12"0,0-27 14 0,0 22 19 16,3-3-10-16,-3 0-4 16,0 3-1-16,0-3-1 0,3 16-3 15,0-3-1-15,0 19-12 16,0-6 0-16,3 33 2 0,-3-9-5 0,0 35-2 15,0-14-3-15,3 43 0 16,-3-16-2-16,0 24-1 16,0-14 1-16,-3 6 1 15,0-16-1-15,0-3 2 16,0-13-2-16,0-7-1 0,0-9-24 16,0-19-9-16,0-4-12 15,-3-14-5-15,0-5-25 16</inkml:trace>
  <inkml:trace contextRef="#ctx0" brushRef="#br0" timeOffset="115483.9646">17778 9017 252 0,'-17'11'93'0,"17"-11"-50"0,14 2-44 0,-11-2 20 31,12-5-11-31,-3 2-2 0,12-2-1 16,-3 0-1-16,32-6-2 16,-8 3-2-16,18-5 1 0,-13 0 1 15,22 0 1-15,-13 2-4 16,10 3-1-16,-10 0-26 16,-2 5-9-16,-10 1 6 15,-5 2 2-15,-6 0 15 0,-12 5 9 16,-7 0 3-16,-26 3 4 15,4 0 5-15,-31 0 4 16,6-3 7-16,-24 3 3 16,7 3 7-16,-22-3 3 15,10 0 0-15,-16 0 3 0,13-3-3 16,-9 3 1-16,8 0-5 0,9 0 1 31,7 0-18-31,14-3-6 16,6 0-5-16,27-2-3 15,0 0 0-15,21-3 3 16,-3 0 0-16,33-6 1 16,-7 1 2-16,22-5 1 15,-10 2-1-15,31-6 1 0,-13 4-4 16,3-1 0-16,-8 1-6 16,-4 2-3-16,-8 0 6 15,-7 5 1-15,-8 0 3 16,-12 3 2-16,-6 0-3 15,-15 3 0-15,0 0 1 16,-33 5 0-16,6-6 0 0,-30 1 0 16,10 0-3-16,-31-3 2 15,13 0 1-15,-16-3 2 16,10 0-3-16,5 3 0 16,9 0-1-16,10 0 0 0,2 0-3 15,15 3 1-15,3-3 2 31,30 5 1-31,-3 1-2 0,27 1 2 16,-6-1 3-16,23-4 1 16,-8 1-4-16,23 2 1 15,-11-2-11-15,5 0-5 16,-8-1-47-16,11-2-19 16,-11 0-46-1</inkml:trace>
  <inkml:trace contextRef="#ctx0" brushRef="#br0" timeOffset="117116.8354">18716 8879 120 0,'-3'0'46'0,"3"0"-24"0,6 8 5 16,-3-8 21-16,3 11-14 16,-3-3-5-16,3 18-6 15,0-4 0-15,0 33-13 0,0-10-1 0,-3 32 1 16,0-11-8-16,0 32-1 15,0-14-1-15,0 20 2 16,0-14-1-16,0 13 2 16,0-16-2-16,0-10-1 0,0-11-13 15,0-13-4-15,-3-8-4 32,2-27-3-32,1-2 5 0,-3-32 1 15,0 3 6-15,0-34 3 16,0 7 5-16,-3-26 2 15,1 10-1-15,2-18 2 16,0 11 1-16,-3-14 2 16,0 13 8-16,0 1 3 15,0 7 11-15,-3 9 7 0,3 7 6 16,-3 16 4-16,0 3-16 16,0 32-6-16,3-3-8 15,-3 34-2-15,3-5-3 16,-3 37-1-16,3-11-1 15,0 27 0-15,0-10-2 16,0 10 1-16,3-13 0 0,0-3 1 16,0-11-5-16,0-13 1 15,0-5-5-15,3-21 1 16,0-3-9-16,0-39-2 0,0 2 1 16,-3-34 3-16,0 5 2 15,0-32 3-15,0 11 4 31,0-27 1-31,0 14 1 0,3-16 0 16,0 15 0-16,0 3 0 16,0 11-3-16,3 11 2 15,-3 10 12-15,3 18 7 16,-3 6-3-16,3 34 0 16,-3 1-5-16,0 36-1 15,0-8-3-15,-3 40-1 0,0-13 1 16,-3 24 1-16,0-11-1 15,0 10-1-15,0-12-6 16,0-1 1-16,0-13-13 16,3-8-5-16,0-7-28 15,3-12-12-15,0-7-34 32,3-13-52-32,0-4 42 15</inkml:trace>
  <inkml:trace contextRef="#ctx0" brushRef="#br0" timeOffset="117886.5686">18689 10171 360 0,'-6'8'134'0,"6"-8"-72"0,12 5-77 0,-9-5 21 15,15 0-8-15,-3 0 1 16,33-3-2-16,-7 1 2 15,19-9 1-15,-10 3-3 0,31-11 2 16,-13 4 1-16,10-7 2 16,-13 4-1-16,18-1-1 15,-11 4 1-15,-1 1 1 0,-8 1-14 16,-7 5-5-16,-5 0 4 16,-15 3 3-16,-4 2-1 15,-17 6 0-15,-3 0 6 0,-27 7 4 16,3-2 2-16,-20 3-1 15,5-3 1-15,-36 2 1 16,13-2-1-16,-16 0 2 16,10 0 9-16,-25 0 4 15,13 0 15-15,-9 2 7 32,11-2-9-32,7 0-2 0,8 0-16 15,9 0-7-15,7-3-5 16,14 1-2-16,3-1-1 15,33-2 0-15,-3-1 0 16,26-7 3-16,-5 2 0 16,41-5 3-16,-11 1-3 0,23-7 0 15,-14 4 3-15,26-3 3 16,-15-1-4-16,10 1-1 16,-10 2 2-16,0 1 1 15,-11-1-1-15,-7 3 1 0,-11 0-2 16,-10 3 2-16,-8 0-4 15,-12 2-2-15,-3 1-3 16,-15 2-1-16,0 0-10 0,-9 0-3 16,0 0-10-16,-3 0-4 15,0 0-8-15,0-3-1 16,0 0-10-16,0 1-2 16,0-1-36-1,0 0-30-15,3 3 51 31</inkml:trace>
  <inkml:trace contextRef="#ctx0" brushRef="#br0" timeOffset="118170.7508">19913 10014 156 0,'-6'0'60'0,"6"0"-32"0,-3-10 7 16,3 7 27-16,0 6-5 0,0-3-1 15,-3 10-14-15,0-2-6 16,-3 19-20-16,3-3-1 0,-3 21 1 15,0-8-4-15,0 32 1 0,3-9-8 16,0 28-3-16,0-14-1 16,3 24-1-16,0-14 0 15,6 9 0-15,-3-14 0 32,3 3 0-32,0 27-22 0,-3-56-8 15,0-8-25-15,0-16-10 16,0-16 2-16,0-18 0 15,-3-30-26 1,0-10-24-16,0 8 47 16</inkml:trace>
  <inkml:trace contextRef="#ctx0" brushRef="#br0" timeOffset="118433.6077">19919 9864 176 0,'0'-3'68'0,"0"3"-36"0,-3 26-13 16,3-23 23-16,0 24-10 15,0-4-3-15,0 33-2 0,0-8 0 16,-3 34-14-16,3-11 1 0,-6 38 0 31,3-20-7-31,-6 33-4 16,3-19 9-16,-3 22 6 16,0-19-7-16,0 10-3 0,0-21-5 15,0-2-3-15,-3 36-17 16,6-36-9-16,0-29-26 15,6-38-10-15,0-5-7 0,0-21 0 16,3-24-19 0</inkml:trace>
  <inkml:trace contextRef="#ctx0" brushRef="#br0" timeOffset="119270.5603">19639 11480 216 0,'-12'16'82'0,"12"-16"-44"0,12 3-27 0,-3-3 23 16,3-3 2-16,-3 3 3 0,17-2-6 16,-5-1-3-16,15 0-16 15,26-2-4-15,-11 0-3 0,-6-1-1 0,17-2-1 16,33 0-1-16,-5 3 0 16,-1 0-2-16,0 0 1 15,-11-1-22-15,-16 1-7 16,-11 0-27-16,-12 2-11 15,-10 6-15-15,-11 2-3 16,-12 3 0 0,-12 0-4-1,-15 0 46-15,-20 0 20 16,-7-3 14-16,-9-10 0 16,-17-1 2-16,-15-4 35 15,5-3 18-15,4 2 33 16,6 6 14-16,5 2-16 15,10 3-8-15,2 0-24 0,15 0-9 16,10 3-12 0,23-1-16-16,15-2 5 0,17 0 1 15,7 0 4-15,3 0 2 16,-6 0-10-16,35-5-3 0,39-3-6 16,7-2-1-16,-1-4-3 15,-9 4-1-15,-18-1 1 16,-8 1 2-16,-13 2-8 0,-11 2-3 15,-9 1-11-15,-13 0-5 16,-11 5 9-16,-9 0 6 16,-12 0-2-16,-14 0-2 15,-22 0 5-15,-15 2 5 32,-2 1 1-32,2 0 1 0,1 2 8 15,2 3 6-15,9-3 7 16,7 1 3-16,11-4-3 15,6 1-1-15,12-3-13 16,12 0-5-16,12 0 6 16,3 0 5-16,-3 0-3 15,38-3-2-15,-11 3-3 0,32-5-3 16,-5-3-2-16,-1 3 1 16,10-6-15-16,-7 1-4 15,-5-1-39-15,-7 0-16 16,-11-5-78-16</inkml:trace>
  <inkml:trace contextRef="#ctx0" brushRef="#br1" timeOffset="147075.8381">17775 12449 16 0,'0'5'8'0,"0"-5"-4"0,-3 0-5 0,3 0 2 0,0-3-8 15,0 1-3-15</inkml:trace>
  <inkml:trace contextRef="#ctx0" brushRef="#br1" timeOffset="151974.0806">18189 12914 336 0,'-18'0'126'0,"18"0"-68"0,-3-8-30 0,3 6 38 16,0 2-34-16,0 0-11 15,3 0-12-15,-3 0-4 16,6 0-3-16,0 0-4 0,6 2 1 15,0-2 1-15,3 3 0 0,-3-3-16 16,3 0-4-16,-3 0-25 0,3 0-12 16,-4 0-29-16,1-3-11 15,0 1-27 17</inkml:trace>
  <inkml:trace contextRef="#ctx0" brushRef="#br1" timeOffset="152427.0629">18359 12795 208 0,'-6'-10'77'0,"6"10"-42"0,-3-8-6 0,3 5 30 0,0 0-15 16,0-2-2-16,3 3-16 16,0-1-4-16,3 0-13 15,-3 3-1-15,6 0 2 0,-3 0-4 16,9 3-1-16,-4 0-2 16,4-1-3-16,-3 3 1 15,3-2-1-15,-3 0 2 0,-3 2 1 16,0-2 7-16,-9 5 6 15,0 0 5-15,-12-1 4 16,3 1-4-16,-9 8-1 16,3-2-7-16,0 4-3 15,4-2-3-15,-1 0-2 0,0 0-6 32,6 0 1-32,0-3-2 0,9 0-2 15,-3-2 3-15,9-1 0 16,0-2 1-16,9 0 0 15,-4 0 0-15,4 0 0 16,-3-3 2-16,-3 3 1 16,-3 0-1-16,-6 3 1 15,0-3 9-15,-9 7 4 0,0-1-7 16,-3 2-5-16,0-1-3 16,-6 1-1-16,3-2-5 15,-2-4-1-15,2 1-24 16,-3-6-10-16,3 0-34 15,-6-5-16-15,3 0-80 16</inkml:trace>
  <inkml:trace contextRef="#ctx0" brushRef="#br1" timeOffset="154746.1454">18085 13240 144 0,'-18'2'55'0,"18"-2"-30"0,-15-2-1 0,15 2 22 16,-3-3-3-16,0 3-1 16,3 0-15-16,0 0-6 15,6 0-12-15,0 0 5 0,6 0 5 16,0 0-1-16,9 0 1 15,-3 0-10-15,9 0-5 16,-4 0-3 0,7 0 1-16,-6 0-1 15,15 0-1-15,-7 0 1 16,13 0 1-16,-9 0-1 16,8-3-1-16,-5 3 1 0,0 0-1 15,-4 0-7-15,-2 0 0 16,-6 0-2-16,0 0 3 15,-3 0 4-15,-4 0 3 16,-2 0 0-16,-3 0 2 16,-3 0-2-16,0 3 2 0,-3 0-2 15,-3 5 2-15,0-3 4 16,0 6 6-16,-3-1-1 16,0 11 3-16,-3-2-4 15,0 15 1 1,0-5-3-16,0 16 0 15,0-8-5-15,0 19-1 16,0-11-3-16,0 10-1 16,0-7 1-16,0 5 2 15,0-8-10-15,0 0-4 16,0-8-32-16,3-3-11 16,-3-4-51-16,0-9-64 15,0-3 48-15</inkml:trace>
  <inkml:trace contextRef="#ctx0" brushRef="#br1" timeOffset="155077.2377">18049 13658 216 0,'-12'-3'82'0,"12"3"-44"0,33-2-29 0,-27 2 19 15,12-3-14-15,-3 0-3 16,12 3-7-16,-4 0-3 15,7 0 0-15,-3 0-1 0,3 0 2 0,-3 0-30 16,5 0-13-16,-5 0-52 16,-3-2-34-1,-3-1 58-15</inkml:trace>
  <inkml:trace contextRef="#ctx0" brushRef="#br1" timeOffset="155295.2906">18276 13451 240 0,'-12'24'90'0,"12"-24"-48"0,-12 43-31 15,12-38 23-15,-3 13-16 16,3-2-4-16,0 19-12 16,0-6-1-16,0 13-1 0,0-5 0 0,3 3 2 15,0-6-8-15,0 1-3 16,0-6-42-16,3-5-18 15,0-6-38 1</inkml:trace>
  <inkml:trace contextRef="#ctx0" brushRef="#br1" timeOffset="155746.5408">18415 13438 240 0,'0'0'90'0,"0"0"-48"0,24 5-25 0,-18-5 27 15,3 3-23-15,-3-3-6 32,6 3-12-32,-3-1-5 0,3 1 1 15,-3 0 4-15,0 7 6 16,0-2-7-16,-6 5-1 0,0-2 1 16,-9 5 1-16,0-3 10 15,-6 3 3-15,0-3 1 16,-3 0 2-16,3-2-1 15,0 2 0-15,0-2-7 0,3 5-4 16,0-3-9-16,6 0-1 16,0 0-1-16,6 1 2 15,0-4 1-15,9 3 1 16,-3-2 0-16,6 2 0 16,-3 1 2-16,0 1 1 15,0-1 10 1,-3 4 6-16,-3-2-6 15,-6 0 0-15,0-3-7 16,-3 3-2-16,0-3-2 16,-9 3-2-16,3-3-2 0,-6 1 1 15,3-4-37-15,-3 1-14 16,3-3-49-16,0-3-21 16,1 0-8-16</inkml:trace>
  <inkml:trace contextRef="#ctx0" brushRef="#br1" timeOffset="157789.8405">19112 12816 228 0,'-9'-2'85'0,"9"2"-46"0,3-8-19 0,0 5 24 16,0 1-5-16,0-1 0 15,3 0-18-15,0 1-7 16,6-1-9-16,-3 0-4 0,6 1 2 16,-4-1 0-16,10 3 1 15,-3 0-16-15,3 0-6 16,-3 0-49-16,0 0-21 0,0 0-34 15</inkml:trace>
  <inkml:trace contextRef="#ctx0" brushRef="#br1" timeOffset="158207.2064">19395 12631 240 0,'-3'-2'90'0,"3"2"-48"0,9 2-20 0,-6-2 26 15,3 0-21-15,-3 0-5 16,6 3-4-16,-4 0-3 16,4 2-7-1,0-3-3-15,0 9-1 0,-3-3-5 16,0 3 1-16,0-4 2 16,0 9 1-16,-3-2-1 15,-3 1-2-15,0 1 1 0,-3 6 1 16,0-1-1-16,-9 0 2 15,0-3-2-15,-9 4 2 16,4-4 2-16,-1 1 2 16,3-4-1-16,0-1 1 0,3-4-4 15,9-2-2-15,0 0 0 16,12-3 1-16,-3-2 1 16,9 0 3-16,0-3-3 15,3 0-2-15,-4 0 0 16,4 0-1-16,-3 0-5 0,3 0-1 15,-3 0-37-15,0 0-16 16,-3 0-78 0,0 2-48-16,-3 1 84 15</inkml:trace>
  <inkml:trace contextRef="#ctx0" brushRef="#br1" timeOffset="159274.4061">19100 13208 168 0,'-3'0'66'0,"3"0"-36"0,0 0-26 15,0 0 13-15,3 0 1 16,0 0 1-16,6 0-8 0,-3 0-4 15,12 3-4-15,-3-1-5 0,20 1-1 16,-5 0 2-16,12-3 2 31,-6 0 0-31,5-3-1 16,-5 0 3-16,12-2 0 0,-10 2-1 16,13-2-2-16,-9 0 1 15,5-3 1-15,-8 3-1 16,0-1-1-16,-7 1 3 15,-2 0 2-15,-3-1-4 16,-6 4-1-16,-3-1 0 0,-4 0 0 16,1 1 2-16,-3 2 1 15,-3 0-4-15,0 0 1 16,-3 0-2-16,0 0 0 16,0 0 2-16,-3 2 2 15,0 1-1-15,-3 2-1 16,0-2 3-16,0 5 2 0,0 0 9 15,0 8 5-15,0-3-5 16,0 11-1-16,0-3-7 16,0 11-2-16,0-3-2 0,0 13-2 15,0-7 1-15,3 15-1 16,0-10-3-16,0 7 2 31,0-7-23-31,0 5-10 16,0-5-28-16,0 2-14 0,0-5-10 15</inkml:trace>
  <inkml:trace contextRef="#ctx0" brushRef="#br1" timeOffset="169427.0279">19189 13639 216 0,'-9'6'82'0,"9"-6"-44"0,0-3-47 0,0 0 12 16,6 3 4-16,-3 0 8 15,12 0-8-15,-3 0-3 16,9-2-3-16,-3-1-1 0,9 0 2 16,-4 1-1-16,4-4-1 15,-3 4 1-15,0-4 1 16,-3 1-1-16,-3 0-1 0,-4 0-50 31,-2-1-21-31,0 1-18 0</inkml:trace>
  <inkml:trace contextRef="#ctx0" brushRef="#br1" timeOffset="169695.852">19338 13473 180 0,'-12'2'68'0,"12"-2"-36"0,-3 11-7 16,3-11 25-16,0 2-23 15,0 1-7-15,3 8-9 16,0-3 0-16,0 8-6 0,0-3-1 0,3 5 0 16,-3-2-2-16,3 11-2 15,-3-6 1-15,0 5 1 16,0-2-1-16,-3 2-1 15,0-2-30-15,0 0-13 16,0-5-66 15,0-3-32-31,0-3 69 0</inkml:trace>
  <inkml:trace contextRef="#ctx0" brushRef="#br1" timeOffset="170212.0081">19558 13414 168 0,'0'-10'66'0,"0"10"-36"0,0-11-7 0,0 9 26 16,0 2-18-16,0 0-8 15,0 0-9-15,0 0-4 0,0 2-6 16,0 1-3-16,-3 10 2 0,0-5 0 15,1 11 1-15,-1-4-2 16,-3 7-2-16,0-4 1 16,0 1-1-16,3-3 0 15,0-1 0-15,0-1 8 16,0-4 7-16,0-2-5 0,0 0-1 16,3 0-5-16,0-3-3 15,0 1 0-15,6-1-1 16,-3-2 0-16,9-1 0 0,-3 1 0 15,5-1 0-15,-2 1 0 16,12-3 0-16,-6 0-58 31,3-3-25-31,-3 1-33 16</inkml:trace>
  <inkml:trace contextRef="#ctx0" brushRef="#br1" timeOffset="170480.6399">19666 13375 204 0,'-21'8'77'0,"21"-8"-42"0,-9 16-6 16,9-11 30-16,-3 5-17 16,0-2-6-16,0 11-8 15,0-3-3-15,0 13-14 16,3-5-2-16,-3 13 1 15,0-6-4-15,0 12-1 16,0-6-5-16,0 5-2 16,0-5 3-16,0 6 3 0,0-9-21 15,3 0-10-15,0-5-45 16,0-5-18-16,0-3-37 16</inkml:trace>
  <inkml:trace contextRef="#ctx0" brushRef="#br1" timeOffset="199332.9452">19907 11824 128 0,'-6'-5'49'0,"6"5"-26"0,3 8-7 0,0-8 16 16,3 10 2-16,0 1 2 15,14 16-15-15,-2-4-7 16,27 25-9-16,-9-8-6 0,14 18 0 15,-8-8 1-15,20 14 2 0,-8-11-12 16,12 5-3-16,-10-8-34 16,1-2-12-16,-10-6-20 15</inkml:trace>
  <inkml:trace contextRef="#ctx0" brushRef="#br1" timeOffset="199670.1352">20002 11705 120 0,'-6'5'46'0,"6"-5"-24"0,9 11-13 0,-6-11 14 16,12 8 0-16,-3 0 3 31,14 10-8-31,-5-2-3 0,15 13-8 16,-6-2-3-16,17 15 2 0,-8-7-3 15,21 15-2-15,-10-8-3 16,10 11 1-16,-10-8-15 15,13 8-4-15,-10-11-63 16</inkml:trace>
  <inkml:trace contextRef="#ctx0" brushRef="#br1" timeOffset="200033.0281">20362 11568 120 0,'18'31'46'0,"-18"-31"-24"0,68 61-13 15,-56-53 16-15,21 21-3 16,-6-2 1-16,18 15-6 16,-7-8-2-16,28 22-9 15,-13-8-4-15,13 15 1 0,-13-10-4 16,10 11 0-16,-10-6 3 16,10 5 1-16,-9-10-6 0,-1 3 0 15,-5-9-45 1,-7-7-58-16,-5-6 20 15</inkml:trace>
  <inkml:trace contextRef="#ctx0" brushRef="#br1" timeOffset="200333.0911">20746 11599 152 0,'-9'3'57'0,"9"-3"-30"0,9 8-23 15,-6-8 15-15,12 16 11 16,-3-3 8-16,24 19-18 16,-7-6-8-16,19 19-8 15,-6-8-4-15,17 19 3 0,-8-9-2 16,11 17 2-16,-11-11-2 15,8 8 2-15,-8-11-2 0,3 13-1 16,-10-10-2-16,7 3 1 16,-7-8-26-16,1-3-11 15,-6-6-56 1</inkml:trace>
  <inkml:trace contextRef="#ctx0" brushRef="#br1" timeOffset="200654.5196">21109 11546 140 0,'9'30'52'0,"-9"-30"-28"0,42 63-28 15,-36-55 8-15,24 24 18 16,-7-6 10-16,19 17-10 16,-6-6-2-16,11 18-12 15,-5-7-1-15,15 13 0 16,-7-11-6-16,7 8 0 16,-10-8-1-16,4 11 0 15,-6-13 0-15,-1-3 0 16,-8-6-38-16,-3-4-16 15,-6-6-28-15</inkml:trace>
  <inkml:trace contextRef="#ctx0" brushRef="#br1" timeOffset="201170.4397">19811 12213 152 0,'0'-5'57'0,"0"5"-30"0,27-29-21 0,-21 23 15 16,9-12-5-16,0 2 1 16,24-21-5-16,-7 8 0 31,28-16-7-31,-9 5-3 0,23-15 1 0,-12 7-4 16,19-10 0-16,-13 8 1 15,16-6 2-15,-13 8-12 16,9-2-3-16,-11 8-29 15,-1 5-11-15,-14 5-18 16</inkml:trace>
  <inkml:trace contextRef="#ctx0" brushRef="#br1" timeOffset="201516.9012">19880 12470 124 0,'-12'13'49'0,"12"-13"-26"0,18-13-25 0,-15 10 9 16,12-7 1-16,-3 2 5 16,23-14 8-16,-2 4 5 31,21-16-14-31,-10 4-2 0,28-17-3 0,-13 7 1 15,22-13 2-15,-13 8-3 16,24-13-2-16,-14 10-2 16,11-4-3-16,-9 7 1 15,1-8 1-15,-13 8-1 16,4 5 2-16,-13 6-9 16,-5 4-3-16,-10 7-28 0,-8 4-12 15,-6 3-29 1</inkml:trace>
  <inkml:trace contextRef="#ctx0" brushRef="#br1" timeOffset="201832.1422">20210 12597 144 0,'-24'26'55'0,"24"-26"-30"0,12 3-29 0,-9-3 8 16,9-5 2-16,-3-1 6 16,15-7 3-16,-3 0 0 0,26-16-7 15,-5 5-3-15,21-16 1 0,-10 6 1 16,34-22 1-16,-13 9-4 16,18-14-3-16,-14 8 0 15,14-8-1-15,-15 6-7 16,4 2-3-16,-13 8 3 15,-2 0 4-15,-13 8-11 0,-5 5-4 16,-7 5-28 0,-5 9-39-16,-6 2 17 15</inkml:trace>
  <inkml:trace contextRef="#ctx0" brushRef="#br1" timeOffset="202150.3634">20904 12642 148 0,'24'-19'55'0,"-24"19"-30"0,59-50-14 0,-50 42 15 0,18-18-3 16,-3 4-2-16,20-15-14 15,-5 6-4-15,18-14-2 16,-10 8 1-16,7-8 3 0,-10 8-4 16,7-6-3-16,-6 6-4 15,2 0-1 1,-5 5-10-16,0 1-3 16,-7 7-8-16,1 3-2 15,-6 2-31 1,-3 6-19-16,-6 0 35 15</inkml:trace>
  <inkml:trace contextRef="#ctx0" brushRef="#br1" timeOffset="207947.1659">20184 12891 272 0,'-9'0'104'0,"9"0"-56"0,9 2-45 15,-7-2 23-15,7 0-6 0,-3 0 3 16,9 3-15-16,-3-1-7 16,3 1-1-16,0 0 1 15,3-3 4-15,-3 0-4 0,3 0-3 31,-4 0-26-31,1 0-11 16,-3 0-27-16,0 0-8 0,0 0-29 16</inkml:trace>
  <inkml:trace contextRef="#ctx0" brushRef="#br1" timeOffset="208316.4478">20538 12785 228 0,'0'-8'85'0,"0"8"-46"0,3-11-21 0,0 9 25 16,0-4 7-16,0 1 6 15,3-3-13-15,-3 3-5 16,3-1-22 0,-4 1 3-16,4 0 2 0,-3 0-5 15,0 2 1-15,0 0-4 16,0 3 2-16,0 0-4 15,-3 6-1-15,0-4-9 0,0 9 0 16,0-3-1-16,0 8 2 16,0-1-1-16,0 7 2 15,0-4-2-15,-3 11-1 16,3-5 3-16,-3 10 0 0,0-4-4 16,0 7-1-16,0-6-2 15,3 6 3-15,0-5-18 16,-3 3-4-16,0-6-27 15,1 0-10-15,-1-5-32 16,-3-6-15-16,3-2-28 16</inkml:trace>
  <inkml:trace contextRef="#ctx0" brushRef="#br1" timeOffset="281111.0735">4985 12666 296 0,'-18'13'110'0,"18"-13"-60"0,0 13-65 0,0-13 13 16,6 8 4-16,-3 0 8 15,12 16-5-15,0-6 0 16,27 35-3-16,-7-10 1 0,19 20 0 31,-9-10 1-31,32 29 0 0,-11-13-5 16,20 15 1-1,-15-12 0-15,33 13 0 0,78 68-58 16,-6-29-23-16,-4-20-34 16</inkml:trace>
  <inkml:trace contextRef="#ctx0" brushRef="#br1" timeOffset="281911.2471">15704 12695 212 0,'-33'-3'82'0,"3"6"-44"0,-11 5-29 0,23-6 22 16,0 6 1-16,0-2 5 0,-30 15-22 16,-44 32-9-16,-18 13-4 15,-21 13-18-15,-9 11-4 0,-30 16-41 16,-8 10-17-16,-25 11-22 15</inkml:trace>
  <inkml:trace contextRef="#ctx0" brushRef="#br1" timeOffset="283759.4491">6396 13290 296 0,'-6'-3'110'0,"6"3"-60"0,6-2-39 15,-3-1 26-15,3 3-18 16,0 0-3-16,9-3-10 0,-3 3-2 16,9-2-2-16,-4-1-2 0,4 1 1 15,-3 2-1 1,6 2 0-16,-6 1 2 0,0 7 3 16,0 1 0-16,-10 18 2 15,1-5 13-15,-9 18 10 16,0-2-1-16,-9 13 1 0,3-8-9 15,-5 8-2-15,-1-8-11 16,0-6-3-16,0-4-8 16,6-9 0-1,3-5-4-15,6-18 2 16,0 0-8-16,6-24-4 16,0 2-5-16,9-23 1 15,-4 5 5-15,7-11 2 16,-3 6 9-16,3-1 2 15,-3 9 3-15,-3 13 2 16,-3 5-1-16,-9 21 2 0,0-2 2 16,-3 23 4-16,0-5 0 15,-3 14 0-15,0-6-8 16,0 5 0-16,0-5-3 0,6-5 0 16,-3-3 0-16,12-13-2 15,-3 0-4-15,8-16 0 16,-2 0 2-16,6-18 3 15,-3 2 0-15,3-10 1 16,-3 5 0-16,0-3 0 0,-4 5 0 16,4 12 0-16,-3 1 4 15,3 4 1-15,-3 2-1 16,0 10-2-16,-3 1 5 31,-3 10 1-31,0-2 4 0,-4 7 1 16,1-2 6-16,-6 8 3 15,0-3-4-15,-8 6-1 16,2-3-3-16,-9-1 0 16,3-4-6-16,-9-6-2 15,3-2-4-15,0-11-1 16,3 0-10-16,6-19-5 0,3 3-8 16,12-13 0-16,0 5-9 15,9-21-4-15,0 6 2 16,3-12 1-16,0 7 13 0,3-1 5 15,-3 5 10-15,-1 3 3 16,-2 5 25-16,-3 8 12 31,-3 3 7-31,-3 10 3 16,0 4-18-16,-3 25-7 16,-3-2-8-16,0 21-2 0,0-5-3 15,-3 26 1-15,0-8 0 16,0 19 1-16,0-13-7 15,3 2 0-15,0-8-1 16,3-8 0-16,0-5-3 0,6-15 0 16,0-4-7-16,3-26-4 15,-3 3 3-15,0-27 2 16,-3 3 2-16,-9-8 5 16,3 5 3-16,-12-5 2 15,0 5 5-15,-12 11 5 16,3 3 10-16,-9 10 6 0,4 0-2 15,2 8-2-15,3 0-16 16,15-3-5-16,0 3-5 0,18-5-1 16,0 0 2-16,12-11 0 15,-6 3 0-15,17-3 2 16,-5 0-19-16,12 0-8 31,-7 3-47-31,4 7-21 16,-6 1-92-1</inkml:trace>
  <inkml:trace contextRef="#ctx0" brushRef="#br1" timeOffset="286293.0066">7730 13184 404 0,'-48'5'151'0,"48"-5"-82"0,-51 19-56 0,45-16 33 0,-14 5-20 16,2 0-2-16,-9 13-5 16,6-3-1-16,0 11-9 15,3-5-5-15,3 11-1 0,4-6-7 16,8 5 1-16,0-8 1 0,23 1 1 15,-2-6-2-15,18-10 2 16,-3-1-10-16,3-7-3 16,-4 0 5-16,-5-1 4 15,-3 1 8-15,-6 5 3 16,-3 0 22-16,-15 8 11 31,0-1-9-31,-24 9-3 0,3-3-11 16,-15 9-3-16,6-4-7 15,-2-2-2-15,5-3-4 16,3-5-3-16,3-3-12 0,6-16-5 16,3 3-14-16,18-23-6 15,0 1-5-15,27-15-2 16,-3 6-7-16,9-20-2 16,-7 9 22-16,4-3 12 15,-3 5 14-15,-6 9 7 0,-4 2 41 16,-5 15 21-16,-3 4-9 15,-6 18-5-15,-3 0-16 16,-3 13-5-16,-3-5-9 31,0 13-2-31,0-5-7 0,0 7-3 16,0-4-2-16,0-1 0 16,0-2-4-16,6-5 0 15,-3-4-12-15,9-12-7 16,-3 0-7-16,9-19-1 15,-1 3 6-15,4-22 3 16,-3 6 7-16,0-11 3 0,0 6 5 16,-3 2 4-16,-3 3 14 15,-3 16 6-15,0 2 3 16,-3 27 1-16,-1-2-5 0,1 12-1 16,-3-5-8-16,3 11-2 15,0-6-4-15,3 1-1 16,-3-6-3-16,3-3-3 15,0-2-16-15,6-13-7 16,-3 0-7-16,3-22-2 0,-3 3-6 16,0-29 1-16,-4 6 11 15,1-20 7-15,-3 6 13 16,-3-26 5-16,0 10 4 31,-3 1 2-31,0 9 23 0,3 14 13 16,-3 6-8-16,3 20-5 15,0 3-8-15,0 32-3 16,0-3-2-16,3 22 2 16,-3-4 2-16,0 28-1 15,0-9-1-15,0 3-1 16,0-8-10-16,0 2-1 0,0-7-2 16,3-8 0-16,-3-3-9 15,3-16-4-15,0-2 4 16,3-27 3-16,0 3 1 0,3-22 1 15,-4 9 0-15,7-6 3 16,-3 6-2-16,6 2-1 31,-3 5 5-31,3 14 3 16,-3 0 8-16,-3 18 2 16,-3-2 1-16,-6 20 4 0,0-4-5 15,-9 5 0-15,3-3-8 16,-6 8-2-16,0-8-2 15,-3 0 1-15,0-5 0 16,-3-6 1-16,3-2-7 0,0-11 0 16,0 1-12-16,3-12-6 15,3 1-10-15,6-8-6 16,0 0-5-16,15-14-1 16,0 6 2-16,18-8 2 15,-6 2 17-15,6-2 9 16,-4 6 8-16,1 4 3 0,-3 3 37 15,-3 16 18-15,-4 0 0 16,-5 21 1-16,0-2-19 16,-6 13-7-16,0-1-14 0,-6 17-4 15,0-8-6-15,-6 20-1 16,0-9 1-16,-9 4 2 31,3-7-1-31,-6-3 0 16,3-8-12-16,-11-11-3 15,2-4-17-15,-9-22-6 0,6 0-13 16,-6-35-6-16,7 6-5 16,5-26 0-16,3 7 24 15,9-24 14-15,0 12 22 16,9-4 10-16,0 9 18 0,6 2 10 16,-3 10-1-16,6 9-2 15,-3 5-15-15,9 13-4 16,-4 3-9-16,10 15-4 15,-6 1-3-15,9 10 0 16,-3-2-4-16,0 7 0 16,-4-2 1-1,7-3 0-15,-6-2-16 16,6-3-6-16,-3-3 2 16,5-13 1-16,-5 3 7 15,0-11 5-15,-6 3 4 0,-3-6 4 16,-3 4 2-16,-9 1 3 15,0 1 8-15,-6 5 5 16,0 0-5-16,-3 8-3 16,0 0-2-16,-3 13-1 15,0-2 0-15,0 13 2 0,3-3 4 16,-3 8 3-16,3-2-3 16,0 2 0-16,3-3-11 15,3 1-1-15,0-4-2 16,9-4 2-1,-3-3-8-15,15-8-1 16,-3-3-14-16,12-8-4 16,-7 1-7-16,7-22-3 15,-3 5 2-15,0-18 2 16,-4 3 20-16,-2-6 8 16,0 8 10-16,-9 3 6 15,0 3 17-15,-9 5 10 0,0 2-7 16,-3 14-2-16,0 0-12 15,-3 21-4-15,0-3-4 16,0 16 0-16,0-5-6 0,3 5-3 16,0-3-1-16,3 1 1 15,0-3-3-15,3-1 0 16,0-4 1-16,3-9 2 16,-3 1-17-16,6-14-6 15,-3 1-8-15,5-22 0 0,1 3-8 16,3-24-2-16,-3 8-6 15,6-14-1-15,-3 9 18 16,0-11 9-16,0 8 12 31,-7 0 6-31,1 8 33 0,-6 8 13 16,0 3 2-16,-9 18-1 16,0 2-10-16,-6 25-3 15,3-3-5-15,-3 29-3 16,1-8-5-16,2 21-2 15,0-8-10-15,6 9-3 16,0-9-3-16,6 0 1 0,-3-5-4 16,8-8 0-16,1-5-6 15,6-16-3-15,-3-3-3 16,3-24 0-16,-3 3 0 16,-6-26 1-16,0 5-2 0,-15-19-1 15,0 11 8-15,-12 0 6 16,0 5 12-16,-3 6 5 15,3 5 4-15,-2 5 2 16,2 3-6-16,3 2-1 0,3 3-12 16,6 3-3-16,0 0-4 15,15-1 3-15,0 4-2 16,18-6 1-16,-4 2-22 31,10-1-12-31,-6 1-30 0,9-4-11 16,-7 2-30-16,7-8-12 15,-6 3-24 1</inkml:trace>
  <inkml:trace contextRef="#ctx0" brushRef="#br1" timeOffset="287093.8679">9879 12896 324 0,'9'-32'123'0,"-9"32"-66"0,3-3-31 15,-3 3 34-15,0 0-19 16,0 0-6-16,-3 19-16 15,0-3-5-15,-6 16-8 16,3-6 3-16,-3 24 3 0,0-7-4 0,-3 23 0 16,0-11-4-16,3 6-1 15,0-11-1-15,9-2-2 16,0-6-15-16,6-7-5 16,-3-6-14-16,9-19-7 15,-3 1-10-15,6-24-4 16,-3 2 6-1,-6-23 4-15,0 7 21 16,-12-2 12-16,3 3 28 16,-15 5 11-16,3 2 36 15,-18 11 17-15,6 0-22 0,-11 11-9 16,5-3-23-16,3 8-6 16,3-3-12-16,16 3-5 15,-1 0-5-15,29-5-1 0,-2-1-7 16,15-7-4-1,-3 2-19-15,18-10-6 0,-7 3 9 16,13-9 7-16,-6 3 14 16,-1 0 5-16,-8 3 6 15,-3 5 1-15,-7 0 27 16,-8 6 13-16,-3-1-7 0,-9 3-3 16,0 0-11-16,-3 0-1 15,0 0-14-15,6 0-5 16,0 0-3-16,6-3-1 15,0 1-7-15,3-4-2 16,-4 1-3-16,4 0-1 16,-3-1 5-1,0 6 6-15,-3 0 5 16,-6 8 2-16,0 0 5 16,-6 13 3-16,0-2 5 15,-9 10 2-15,0-5-5 16,-9 5-3-16,0-5-5 0,-3-3-2 15,4-2-3-15,-1-9-3 16,0 1-5-16,3-9-2 16,3-2-22-16,3-10-6 15,3 2-47-15,6-13-20 0,0 2-69 16</inkml:trace>
  <inkml:trace contextRef="#ctx0" brushRef="#br1" timeOffset="287581.8071">10590 13081 364 0,'-21'40'137'0,"21"-40"-74"0,0 37-60 0,0-32 28 16,3 11-20-16,0 0-4 15,3 29-4-15,0-8-3 16,0 18 1-16,0-7 1 0,0 15 3 15,0-10-4-15,3 3-1 16,-3-8-44-16,3-9-20 0,0-7-48 0,0-29-17 16,-3-1 18-1</inkml:trace>
  <inkml:trace contextRef="#ctx0" brushRef="#br1" timeOffset="288426.3004">10647 13179 392 0,'-12'-61'145'0,"12"61"-78"0,-9-26-47 0,9 20 37 31,0 1-27-31,0 2-8 0,0-2-17 16,0 2-3-16,9 3-2 16,-3 0-3-16,17 0 2 0,-2 0 3 15,12 3 3-15,-6 0-2 16,6 7 0-16,-7 1-1 16,1 5 1-16,-6 0 0 15,-6 7 1-15,-3-4 0 0,-15 7 0 16,0-4-2-16,-18 1 1 15,3-1-2-15,-12-4 2 16,7-2-4-16,-7-5 0 0,3-1 1 16,0-5 0-16,3 1-16 15,7-6-6 1,2 0-14 0,12-3-4-16,0 0-6 0,15-10-1 15,-3 3 8-15,20-12 6 16,-2 4 17-16,9-3 7 15,-6 2 3-15,2 1 2 16,-5 2 27-16,0 5 13 16,-6 3 14-16,-3 8 4 15,-4 0-18-15,-5 11-9 0,0-3-8 16,-3 13-2-16,0-2-9 16,-6 4-5-16,0-1-2 15,0-1-1-15,0-3-3 16,0-7 2-16,0-3-12 0,6-19-7 15,-3 1 8-15,6-20 4 16,0 7 1-16,3-12 0 16,-3 6 4-16,6 0 1 15,-3 3-1-15,3 10 2 16,-4 2 1-16,7 9 0 0,-3 3 0 16,6 2 0-16,-3 0 6 15,3 2 4 1,-3 1-3-1,-1-1 1-15,1 1-3 0,0 0 0 16,-3-1-3-16,3-2 1 16,-3 0-2-16,3-2-1 15,-3-1-10-15,2-7-6 16,-2 2-10-16,-3-8-1 16,-3 0 12-16,-6 0 6 15,-3 3 10-15,-12 7 5 0,3 1 19 16,-15 13 8-16,4 0-1 15,-7 11 1-15,6-4-6 16,0 15-2-16,3-7-7 16,3 14-3-16,3-5-9 0,7 3-2 15,2-6-4-15,8-3-3 32,1-5-1-32,9-8 3 15,0-2-16-15,6-11-3 16,-3 0-21-16,9-13-9 0,-3 0-66 15,5-11-29-15,16-21-11 16</inkml:trace>
  <inkml:trace contextRef="#ctx0" brushRef="#br1" timeOffset="289443.4232">11709 12544 228 0,'24'-45'88'0,"-24"45"-48"0,21-21-20 0,-15 15 27 16,0 9-1-16,0 0 3 15,3 21-5-15,-3-3-3 0,0 24-22 16,-3-8-7-16,-3 32-4 0,0-11 7 16,-9 18 2-16,3-12 0 15,-6 2 2-15,3-10-8 0,-3 2-2 16,3-10-5-16,0 2-3 16,0-8-18-16,3-23-6 31,0-3-2-31,0-32 0 15,0 2 3-15,-6-15 3 16,3 6 9-16,-5-4 5 0,2 3 8 16,-6 14 6-16,3 2 6 15,-3 10 5-15,3 1-1 16,-3 16 0-16,3-4-4 16,4 15-1-16,2-7-8 0,6 9-4 15,0-5-4-15,6 2-1 16,0-6 2-16,14-4 2 15,-2-3-16-15,12-16-6 16,-3 0-15-16,9-19-4 16,-6 3-10-16,8-13-4 15,-5 6 16 1,6-12 8-16,-4 6 18 16,1 3 7-16,-6 2 23 15,-3 13 13-15,-6 3 11 16,-9 8 7-16,0 0-12 15,-7 11-4-15,1-3-13 0,-3 8-5 16,0-3-11-16,0 0-4 16,0 0-1-16,0-5 0 0,0 0-13 15,0-13-5-15,0 0-12 16,-3-19-4-16,3 5-3 16,-2-26-2-16,-1 8 12 15,3 0 6-15,0 5 24 16,0 9 13-16,0 1 6 15,3 9 3-15,-1 3-7 0,10 12-2 16,-3 1-7-16,9 10 0 16,-3-2-7-16,12 5-3 15,-3-3-26-15,8-3-9 16,-5 1 14-16,12-14 8 16,-9 3-1-16,2-10-2 15,-5 2 10 1,-3-3 4-16,-3 3 42 15,-12 6 20-15,0-1 4 16,-12 11 2-16,0 0-15 16,-3 10-8-16,0-2-12 0,0 8-4 15,0-5-12-15,0 7-3 16,3-5-6-16,3 0-3 16,0-2-5-16,6-3 0 0,0-3-11 15,6-5-6-15,0 0-13 16,12-11-3-16,-4 1-27 15,10-12-10-15,-3 4-57 16,6-22-57 0,-7 6 67-16</inkml:trace>
  <inkml:trace contextRef="#ctx0" brushRef="#br1" timeOffset="289828.5706">12724 12586 284 0,'0'-13'107'0,"0"13"-58"0,-3 5-15 0,3-5 36 15,-3 11-21-15,0-3-7 16,0 13-12-16,0-2-5 16,-6 15-13-16,3-5 6 0,-2 29 2 0,-1-5 7 15,-3 5 4-15,3-10-17 16,0 5-6-16,3-8-7 16,6-3-4-16,0-5-12 0,6-8-2 15,-3-2-14-15,9-14-5 16,0-2-8-16,5-22-2 15,-2 3-24-15,-3-16-10 0,-3 3 3 16,-12-19 4-16,0 6 50 16,-18-3 24-16,4 5 69 15,-19 8 30-15,6 3-10 16,-9 8-5-16,7 2-29 16,2 6-9-16,3 0-28 31,15 8-9-31,3-1-9 0,24 3-2 15,0 1 1-15,12-6 0 16,-3 0-18-16,17-8-8 16,-5 3-52-16,9-9-25 15,-7 4-78 1</inkml:trace>
</inkml:ink>
</file>

<file path=ppt/ink/ink7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10-03T13:32:03.658"/>
    </inkml:context>
    <inkml:brush xml:id="br0">
      <inkml:brushProperty name="width" value="0.05292" units="cm"/>
      <inkml:brushProperty name="height" value="0.05292" units="cm"/>
      <inkml:brushProperty name="color" value="#002060"/>
    </inkml:brush>
  </inkml:definitions>
  <inkml:trace contextRef="#ctx0" brushRef="#br0">14123 14790 284 0,'-35'6'107'0,"35"-6"-58"0,-15 2-29 0,15-2 32 0,-3 3-19 15,0-1-6-15,0 4-5 16,0-4 0-16,3 4-12 15,0-1 1-15,6-2 2 0,-3-1-5 16,6 1 0-16,0 0-6 16,5-3-2-16,1 0 0 15,6 0 0-15,-3 0 2 0,3-3 1 16,-3 0-4-16,2-2 1 16,-2 2 0-16,6-2 2 15,-6 0-1-15,-3 2-1 16,0 0 3-16,-6 6 0 0,0 0-1 15,-3 7-2-15,-3-2 5 16,-3 16 4-16,0-5-3 0,-6 18-1 16,3-6-2-16,-6 12 0 15,3-6-4-15,0 13 0 16,0-8 1-16,0 9 0 16,3-9-3-16,0 0 2 15,0-5-28-15,0 6-10 31,0-9-43-31,3-5-17 0,0-5-54 16</inkml:trace>
  <inkml:trace contextRef="#ctx0" brushRef="#br0" timeOffset="231.6453">14135 15481 292 0,'-36'8'110'0,"36"-8"-60"0,-26 2-19 0,23-2 35 16,-3 0-22-16,3 0-7 15,0 0-18-15,0 0-7 16,9 0-7-16,-3 0-2 0,12-2 1 16,-4-1 0-16,10-2 2 0,-3 2-5 15,3-2-1-15,-3 2 0 32,6 1 2-32,-3-1-32 0,11 0-14 15,-2 1-33-15,6-1-12 16,-6 0-57-1</inkml:trace>
  <inkml:trace contextRef="#ctx0" brushRef="#br0" timeOffset="616.0138">14582 15378 248 0,'-3'-16'93'0,"3"16"-50"0,-9-16-8 0,9 13 32 0,-6-5-14 16,3 0-4-16,-3-2-22 16,0-1-6-16,0-10-13 15,3 5-5-15,3-5 0 0,0 5-2 16,9-2-1-16,-3 2-2 0,9-3 1 15,-3 3 1-15,0 0 2 32,-1 1-1-32,4 4 2 15,-3 0-4-15,3 9 0 16,-3-1 1-16,0 6 2 16,-3-1-1-16,-3 9 2 0,0 0 2 15,-6 10 4-15,0-3-2 16,-3 9-2-16,3-4 0 15,-3 4 1-15,0-3 1 0,-6-3 1 16,0 0-2-16,-9-8 1 16,3-2-6-16,-6-8-1 15,4-1-2-15,-7-7 0 16,3 0 0-16,3-6 0 16,3 3-14-16,6-10-4 15,0 4-28-15,9-4-9 0,0 2-34 16,9 0-15-16,-3 3-25 15</inkml:trace>
  <inkml:trace contextRef="#ctx0" brushRef="#br0" timeOffset="2774.8514">14891 15147 128 0,'-9'-5'49'0,"9"5"-26"0,3-5-1 0,-3 2 23 16,3 1-14 0,0-1-3-16,3 0-3 0,0 1 1 15,0-1-14-15,0 3 9 16,0 0 2-16,0 0 2 0,0 3 2 16,-3-1-9-16,-3 6 0 15,0 0-9-15,-3 11-3 16,0-3-3-16,-3 13-3 15,0-6 1-15,-6 4 1 0,3-3 3 16,-3 10 2-16,0-7-3 16,3-6-1-16,0-3-3 15,4-5-1-15,-1-2 1 16,9-11 2-16,0 0-1 16,5-16-1-16,1 3-2 15,9-14-1 1,-3 6-1-16,6-10 3 15,-3 7-2-15,3 0-1 16,-4 5 3-16,-2 4 0 16,0 1 1-16,-3 6 0 15,-3 3 2-15,-3 13 3 16,0 0 9-16,-3 16 3 0,0-6-6 16,0 6-2-16,0-3-5 0,0 8-1 15,0-5-3-15,0 0-1 16,0-3-4-16,0-5 1 15,0-3-38-15,6-7-14 16,-3-4-54 0,6-12-66-16,-4 2 52 15</inkml:trace>
  <inkml:trace contextRef="#ctx0" brushRef="#br0" timeOffset="2937.6691">15263 15118 260 0,'-12'-2'96'0,"12"2"-52"0,-9 10-27 16,9-10 27-16,-6 13-14 15,1-2-5-15,-1 16-14 32,0-4-7-32,0 9-3 0,3-3-4 0,0 0 2 15,0 0-4-15,3-7-1 16,0-4-50-16,6-10-20 16,-3-3-50-1</inkml:trace>
  <inkml:trace contextRef="#ctx0" brushRef="#br0" timeOffset="3090.9097">15159 14915 296 0,'-12'18'110'0,"12"-18"-60"0,0 19-61 0,0-17 16 16,3 6-9-16,0-3 0 16,9 6-59-16,-3 0-27 31,9 2-15-31,-3-3-1 0</inkml:trace>
  <inkml:trace contextRef="#ctx0" brushRef="#br0" timeOffset="3859.8851">15341 15132 316 0,'-15'2'118'0,"15"-2"-64"0,3 0-43 0,-3 0 28 15,6 0-23-15,0 0-6 16,6 0-7-16,-4 0-3 15,7 0 1-15,0 0-4 0,0-2 2 16,-3-1 3-16,0 3 1 16,-3 0 1-16,0 3 2 0,0-3-3 15,-3 7 0-15,-3 1-1 16,-3 8-2-16,0-2 1 0,-6 12 1 16,3-5-1-16,-9 8-1 15,3-5 9-15,-3 5 4 16,0-8 0-16,3-2 0 15,3-3-7-15,6 0-2 32,0-3-2-32,6-5-2 0,0 0 1 15,3-8-1-15,0 0-3 16,6-8 2-16,0 2-23 16,9-9-12-16,-4 1-28 15,10-4-12-15,-6 2-17 16,9-5-4-16,-7 0 3 15,1 2 54-15,-6 3 76 16,-3-2 22-16,-3 2 13 16,-6 3-5-16,-3 2-4 15,-9 0-15-15,0 4-4 16,-9 4-24-16,3 3 8 0,-6 8 4 16,3 0-3-16,-3 10 0 15,3-2-6 1,0 5-2-16,1-2-7 15,2 2 0-15,3 0-13 0,6-5-2 16,0-3 3-16,9-7 3 16,0-1-17-16,8-10-5 15,-2-1-14-15,6-12-3 16,-3 2 1-16,3-11 1 16,-3 6 12-16,2-5 5 0,-2 2 10 15,-3-2 3-15,-3 4 18 16,-3 9 7-16,-3 0 16 15,-6 13 8-15,0 0-11 16,-3 10-6-16,3-2-8 16,0 16-3-16,0-3-10 15,3 6-5 1,0-3-2-16,6 2-1 16,-3-5 0-16,3 0 0 15,0-5-20-15,6-8-9 16,-3-2-40-16,2-6-16 15,1 0-84 1</inkml:trace>
  <inkml:trace contextRef="#ctx0" brushRef="#br0" timeOffset="4792.1978">16195 14740 252 0,'-6'0'96'0,"6"0"-52"0,6-5-12 16,-3 2 35-16,-3 3-22 15,0 0-7 1,0 3-12-16,0-1-5 0,-3 17-11 16,0-3-2-16,-3 34-1 0,0-8-1 15,-3 17 1-15,0-9-2 16,0 21 0-16,0-10-1 15,3 5 0-15,0-10-5 16,6-3-1-16,0-6 1 16,9-10 0-16,-3-5-4 0,6-13 1 15,-3-3-5-15,3-22 1 16,-3 1 2-16,-6-22 1 16,0 6 5-16,-15-10 2 15,3 1 0-15,-21 1 1 16,4 6 11-16,-10 4 8 15,6 3 4-15,-3 6 2 0,4 2-9 16,2 2-4-16,3 1-8 0,6 2-5 16,3 1-6-16,9 2 0 15,3 0 0-15,12-6 2 16,0 4-1-16,24-3 1 16,-6-1-9-16,14 1-3 31,-5 0-9-31,3-1-2 0,-7 1-1 15,4 0 4-15,-3-1 12 16,-3 4 6-16,-6-1 5 16,-4 3 4-16,-2 0 11 15,-6 8 5-15,0-3-3 16,-6 14 0-16,0-3-8 16,-3 10-4-16,0-2-3 0,-3 3-3 15,0-6 1-15,3 3 1 16,0-6-8-16,0-5-3 15,-3-2-13-15,3-9-6 16,-3-2-16-16,0-15-7 16,0 1-33-16,0-12-13 0,0 5-33 31</inkml:trace>
  <inkml:trace contextRef="#ctx0" brushRef="#br0" timeOffset="4907.212">16338 14888 260 0,'-6'-32'99'0,"6"32"-54"0,-3-13-39 0,3 10 22 15,0-2-15-15,0 0-4 16,3 0-9-16,0 2-2 16,6 6 1-16,-3-3-31 0,12 10-13 0,-4 1-72 15</inkml:trace>
  <inkml:trace contextRef="#ctx0" brushRef="#br0" timeOffset="5707.845">16582 15155 324 0,'-9'0'123'0,"9"0"-66"0,0-5-44 0,0 2 30 16,0-2-24-16,0 2-7 15,6-2-11-15,0 3-1 16,6-6 0-16,-3 2 0 0,3-4 0 16,-3-1 2-16,2 3 1 0,-2 3-1 31,3 8 1-31,-3-3-2 15,0 7 2-15,-3 1-4 0,-3 11 0 16,0-3 7-16,-3 10 4 16,0-2 1-16,-3 8 1 15,0-6 2-15,-9 3 4 16,0 1-6-16,-12-9 1 16,4-5-8-16,-7-9-1 0,3 1-4 15,-3-16-1-15,6 3-6 16,4-19 0-16,2 6-4 15,15-14 2-15,0 8-2 16,15-15 2-16,-1 7-2 16,10-5 0-16,-3 5 1 15,3 3 4 1,-3 5 3-16,3 8 2 16,-4 0 1-16,1 14 2 15,-3-1 10-15,-3 14 7 16,-3-3-4-16,-3 8 2 15,0-3-1-15,-6 11 2 0,0-3-1 16,-6 8 1-16,0-5 0 16,-3 5 0-16,3-5-5 15,0-1 0-15,0-4-10 0,0-3-2 16,3-3-3-16,3-13 0 16,0 0-3-16,9-16-1 15,-3 3-13-15,14-8-3 16,-2 2-1-16,9-15-2 15,-3 5 6-15,3-6 3 0,-7 6 8 16,1 3 4-16,-6 5 7 16,-3 7 3-16,-3 4 13 15,-3 12 5-15,-3 1 3 16,-3 10 1-16,0-2-9 16,0-1-1-16,0 1-11 15,6 0-4 1,-3-3-5-16,5-1 1 15,-2 1 1-15,0-2 0 16,0-1 2-16,0-2 3 16,0-3-2-16,0 0-2 15,0 0-11-15,0-11-4 16,-3 3-24-16,3-10-8 0,-3 2-53 16,0-3-24-16,0 3-45 15</inkml:trace>
  <inkml:trace contextRef="#ctx0" brushRef="#br0" timeOffset="9853.5792">17892 14835 176 0,'-3'-24'66'0,"3"24"-36"0,3-31-18 0,-3 25 19 16,0-10-1-16,0 3 2 16,0-5 0-16,0 2 0 15,-3-3-17-15,0 3 0 0,-3-2-1 16,0 5 4-16,-3 5 3 16,0 2-7-16,0 17-1 15,0-3-7-15,-3 29-2 16,3-8-2-16,0 35-2 15,0-11 1-15,0 29-1 16,0-14 0-16,0 17 2 16,1-14-1-16,-1 6 2 15,0-11-2-15,3-2-1 0,0-11 3 16,0-11 0-16,0-5 1 16,0-13 0-16,0-3-5 15,-9-18-1-15,3-1 1 16,-9-17 0-16,3 1 1 15,-5-10 0-15,2 6 0 0,-3-6 0 16,6 3 0-16,0 0 0 16,3 2-3-16,7 3 2 15,2 3-4-15,6 0 1 16,0 2 2-16,11 3 1 0,1 1-2 16,18-1 2-16,-3 2 1 15,12 1 2-15,-7 0-1 31,4-1 2-31,-6 1-4 0,3 2-2 16,-7 1 2-16,1-1 2 16,-6 1 0-16,-3-1 2 15,-3 3-4-15,-3 0 0 16,0 0 3-16,-6 0 3 16,-1 0-4-16,-2 0-1 15,0 0-2-15,0 5-2 0,-3 0 3 16,0 9 0-16,0-4 1 15,0 11 0-15,0-5 0 16,-3 5 0-16,3-2 2 16,-3 0 1-16,0-4-1 15,0 1-2-15,3-2 3 16,0-4 2 0,0-2-4-16,0-3-3 15,0 1 1-15,3-12 0 16,0 4 1-16,6-14 2 15,-3 3-1-15,6-14-1 0,-3 3-2 16,6-5 1-16,0 5-1 16,6-2-2-16,-3 5-6 15,-1 5-2-15,1 3 5 0,0 7 1 16,-3 1-1-16,0 8 0 16,-3-1 4-16,-3 9 1 15,0 0 2-15,-6 4 2 16,0-1 1-16,-6 4 1 15,0-5-5-15,0-2 1 16,0 0 4-16,0-4 5 0,0-1-3 16,0-4 2-16,0-2-5 15,6-2 0-15,-3-1-3 16,9-2-1-16,0 0-1 16,6-6 0-16,-1 3 2 15,7 0 0-15,-3 3 0 16,3 2 0-1,-3 3 0-15,3 0 0 16,-3 0 2-16,-4 5 1 16,1 1 10-16,-6 4 6 15,-3 1-4-15,-6 5 0 0,0-3-3 16,-6 3 2-16,3 0-5 16,-6-3-3-16,0-2-3 15,-5-3-3-15,2-3-2 0,-3-5 1 16,3 0 1-16,3-5 0 15,0-1-3-15,9-7 0 16,0 2-1-16,9-7 3 16,0 2-2-16,3-3 1 15,0 4 2-15,8-1 0 16,-2 3-3 0,9-1 0-16,-3 6 2 15,3 6 0-15,-3-1 1 16,-1 6 2-16,-2-1-1 15,-6 9-1-15,0 2 1 16,-3 3 1-16,-3-3 1 16,-3 3 3-16,0-3-1 0,0 1 0 15,0-1-6-15,0-3 1 16,0-2 0-16,5-5 0 16,-2 0-3-16,6-11 0 15,-3 0-9-15,6-13-3 16,-3 2-3-16,3-7-2 0,0 4 3 15,2-4 2-15,-2 5 7 16,0 2 4-16,-3 3 3 0,-3 6 3 16,-3-1 3-16,-6 11 2 15,0 0 10-15,-3 11 4 16,0-3-3-16,-3 13 2 16,0-3-5-16,0 4-1 15,0-1-6-15,3-3-3 31,0-2-5-31,6-5 0 0,-3-1 0 16,6-7 0-16,0 0 0 16,9-11 2-16,-4 2-3 15,10-9-2-15,-3 1-1 16,6-7 3-16,-6 0 0 16,3 0 1-16,-4 5 0 15,-2 3 0-15,-3-1 0 0,0 7 2 16,-3-1-1-16,-3 8-1 15,0 0 1-15,-3 8-1 16,0-3 2-16,0 5 1 16,0-2-4-16,3 6-1 0,-4-4 1 15,1 3 0 1,0-2 1-16,0 0 0 16,0 2-40-16,0-3-18 15,0-2-96 1,3 0-60-16,0 0 91 15</inkml:trace>
  <inkml:trace contextRef="#ctx0" brushRef="#br0" timeOffset="10774.1604">19636 15012 100 0,'-12'-10'38'0,"12"10"-20"0,-3-5 16 0,3 2 26 16,0 0-15-16,0 3-5 15,0 0-15-15,0 0-3 16,0 0-13-16,0 0 8 0,0 6 5 15,0-4-7-15,0 9-1 16,0-3 3-16,-3 8 1 0,0-3-1 16,0 8 0-16,0-2-1 15,0 7 0-15,0-5-2 16,3 3 1-16,0-3-8 16,3 3-2-16,0-6 1 15,3-2 3-15,0-2-2 16,6-6-2-1,-3-1 2-15,9-9 0 16,-3 2-3-16,5-16-1 16,-2 3-1-16,6-16-2 15,-3 5-2-15,3-13 1 16,-6 5-6-16,-1-8-3 0,1 6-23 16,0 5-11-16,-3 2 1 15,0 9 2-15,-3 2-9 0,3 19-6 16,-3-1-5-16,-1 11-2 15,-2-2-3 1,0 5-16-16,0-3 29 16</inkml:trace>
  <inkml:trace contextRef="#ctx0" brushRef="#br0" timeOffset="15594.0794">19445 15253 332 0,'-12'24'126'0,"12"-24"-68"0,-20 58-50 0,17-50 29 0,-12 24-17 16,3-6-1-16,-15 22-2 15,6-8-2-15,-6 15-7 16,4-7-3-16,-1 7-1 0,3-7-5 16,0-6 1-16,3-5-16 15,6-7-4-15,0-4-30 16,6-21-12-16,1 3 3 0,10-29 5 16,-2 5 29-16,15-18 14 15,-3 5 6-15,12-8 3 16,-3 5 17-16,6 3 7 15,-4 5 14-15,4 13 7 16,-3 3-12-16,6 14-6 16,-7-1-10-1,7 14-5-15,-3-4-5 16,3 12-4-16,-7-6 0 0,1 11 1 16,0-8-32-16,-6 2-14 15,-3-5-55 1,-6 0-69-16,-3-5 48 15</inkml:trace>
  <inkml:trace contextRef="#ctx0" brushRef="#br0" timeOffset="16542.7609">19145 15804 332 0,'-21'37'123'0,"21"-37"-66"0,-15 71-44 16,15-60 28-16,-9 23-19 0,3-8-2 15,-3 27-6-15,0-10 1 16,0 20-8-16,3-10-2 0,3 8-1 16,0-5-5-16,3-1-1 15,0-7 1-15,6-11 0 16,0-5-17-16,0-17-8 16,0-1 0-1,0-22 1-15,0 0 5 16,-3-13 2-16,-3 2 8 0,-9-13 6 15,0 3 7-15,-18 0 3 16,4 3 11-16,-13 5 4 16,6 2 2-16,3 3 1 15,4 6-7-15,5 4-2 16,3 1-9-16,15 5-2 0,0 0-2 16,18 5-2-16,-3-2 1 15,11 0 1-15,-2-1-1 16,6-4-1-16,-3-1 3 15,5-13 0-15,-5 3-17 16,12-14-5-16,-6 4-20 16,-1-17-5-1,-2 3 21-15,-6 0 12 16,-3 5 10-16,-9 6 6 16,0 4 15-16,-9 14 7 15,0 3-9-15,-12 21-3 16,3-5-5-16,-3 26-1 15,0-8-3-15,0 16-1 16,0-8-1-16,3 8 2 0,0-8-5 0,3 0-1 16,0-5-2-16,6-6 0 15,0-5-11-15,12-10-5 16,-3-3-1-16,9-16-1 16,-3 2 8-16,2-20 5 15,-2 5 2-15,0-3 4 16,-3 8 0-16,0 6 1 0,0-1 17 15,0 16 9-15,-3-2 2 16,-1 13 3-16,-2-3 3 16,3 3 1-16,-3-3-17 15,6 0-6-15,-3-2-7 16,9-3-4-16,-3-3 0 16,11-7 1-1,-2-1-8-15,6-16-1 16,-6 4-1-16,-6-12 2 15,-4 9 6-15,-8-4 4 16,-3 4-3-16,-12 7-1 0,3 1 0 16,-5 12 2-16,-1 1-1 15,-3 13 2-15,3-3 0 16,3 6 3-16,0-4 3 0,6 4 2 16,0-3-1-16,9-3-1 15,-3 0-3-15,12-5-1 16,-4 0-3-16,7-8 1 15,-3 0-9-15,6-2-3 16,-6-1-31-16,0-8-13 16,-3 3-130-1,-6-10-72 1,-1 2 114-16</inkml:trace>
  <inkml:trace contextRef="#ctx0" brushRef="#br0" timeOffset="20089.6246">20189 15155 124 0,'3'-5'49'0,"-3"5"-26"0,3-18 13 16,0 15 25-16,0-5-17 0,-3 0-5 15,0-5-8-15,0 2 0 16,-3-7-17-16,0 2 1 0,-6-3 1 16,4 3-4-16,-7 1 1 15,0 1-4-15,-6 6 2 16,0 0-2-16,0 8 0 15,0 0-1-15,-3 16 0 0,4-2 0 16,-1 12 2-16,0-2 1 16,3 8 1-16,3-3-2 15,0 5-1-15,3-5-5 0,3 3-1 16,0-6-3-16,6-4-1 16,0-4 1-16,9-13 0 31,0 1 0-31,12-14 2 15,-3 2-8-15,12-20-3 0,-7 5-4 16,7-22 0-16,-3 6 5 16,0-10 2-16,-3 4 4 15,-4 6 1-15,-2 6 3 16,-6 7 1-16,-3 3 3 16,-3 13 1-16,0 2 5 0,-6 17 5 15,0 0-3-15,-3 15 0 16,0-2-6-16,0 10-3 15,0-5-2-15,6 3 0 16,0-3-4-16,6-2-2 16,-3-3 2-16,3-6 2 15,0-2-20 1,3-6-7-16,-3-2-22 16,6-13-8-16,-4 0-36 15,4-24-16-15,0 2-7 16</inkml:trace>
  <inkml:trace contextRef="#ctx0" brushRef="#br0" timeOffset="21526.5934">20570 14571 192 0,'-3'-14'71'0,"3"14"-38"0,-8 6 3 0,8-6 30 0,-6 10-9 16,0-2-3-16,-9 19-16 16,3-6-6-16,-3 24-18 15,0-11 0-15,-3 24 2 0,3-10-6 16,0 16-1-16,4-9-5 15,2 1-1-15,0-9-3 0,3-2-1 16,3-5-28-16,3-8-13 16,0-6-14-16,3-13-3 15,0-2 19-15,12-16 10 16,-3-1 19-16,5-7 7 16,-2 0 3-16,3-3 3 31,-3 3 10-31,6 0 7 0,-3-1 3 15,3 1 2-15,-4 3-11 16,4-4-3-16,-3 1-6 16,-3-5-1-16,0 2 1 15,0-8 0-15,-6 3-2 0,0 0-2 16,0 2 1-16,-4 1 1 16,-2 2-1-16,-3 2 2 15,0 4-2-15,-8 7 2 0,2 3 11 16,-6 16 6-16,0 0-10 15,-6 16-3-15,6-6 6 16,-3 6 6-16,3-3-10 16,3 3-2-16,3-6-5 15,6 1-2 1,0-6-4-16,6-5 0 16,0-3-11-16,6-8-3 15,-3 1-13-15,6-12-3 16,-3 1-4-16,9-16 1 15,-6 2 13-15,2-10 9 16,1 5 8-16,0-7 4 16,-3 4 2-16,0 3 1 0,-3 3 22 15,-3 8 12-15,0 2 5 16,-3 14 4-16,-3 0-4 16,-3 12 0-16,0-1-12 15,-3 10-7-15,0-3-3 0,-3 8 2 16,3-5-5-16,-3 2 0 15,3-5-8-15,3-2-4 16,0-3-1-16,3-6-1 0,0-2-7 16,6-13-3-16,0 0-5 15,11-17-4-15,-2 7 2 16,9-17 0-16,-6 5 7 16,6-7 4-16,-6 5 1 31,-1 0 4-31,-2 5 0 0,-6 5 3 15,0 4 8-15,-3 12 5 16,-3 0-3-16,-6 16 1 16,0-2-6-16,-3 13 1 15,0-3-5-15,0 8 0 16,0-5 1-16,0 2 0 16,3-2-5-16,3 0-1 0,0-5-24 15,3-6-7-15,0 0-8 16,6-10-3-16,0-1-8 15,3-12-5-15,-3-1 4 16,2-10 5-16,1 5 7 16,3-13 5-16,-3 5 19 0,3-8 9 31,-3 6 23-31,0-3 13 16,0 5 17-16,-7 3 6 15,-2 2 9-15,0 6 2 16,-3 3-14-16,-3 7-6 0,0 0-16 15,-6 14-6-15,3-3-5 16,-6 10 0-16,4-2-4 16,-4 13-1-16,0-5-4 0,0 8-1 15,3-6-3-15,0 1 1 16,3-3-4-16,3-6-2 16,0-2-1-16,6-5 3 15,0-4-5-15,9-9 2 16,0-1 0-16,8-10 2 15,-5 0-1-15,9-11 1 0,-6 3 0 16,3-8 0-16,-4 2-5 16,-2-2-3-16,-3 3 6 15,0-3 3-15,-3 5 2 16,-3 0 2-16,0 3-2 16,-6 2 2-16,-3 3 2 15,-6 8 2 1,3 0 1-16,-6 11 2 15,0 0-1-15,-3 10 2 16,3-2 0-16,-6 10 3 16,3-5 6-16,1 5 2 0,2-3-9 15,3 3-3-15,0-2-8 16,9-1-2-16,0-2 0 16,6 0 2-16,0-3-1 0,8-5-1 15,-2-2-2-15,3-9-1 16,-3 0-16-16,0-10-5 15,-3 3-26-15,-3-12-8 16,0 4-108 0,-6-6-70-16,0 3 100 15</inkml:trace>
</inkml:ink>
</file>

<file path=ppt/ink/ink7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36.48792" units="1/cm"/>
          <inkml:channelProperty channel="Y" name="resolution" value="378.54889" units="1/cm"/>
          <inkml:channelProperty channel="F" name="resolution" value="0" units="1/dev"/>
          <inkml:channelProperty channel="T" name="resolution" value="1" units="1/dev"/>
        </inkml:channelProperties>
      </inkml:inkSource>
      <inkml:timestamp xml:id="ts0" timeString="2016-10-03T13:32:30.768"/>
    </inkml:context>
    <inkml:brush xml:id="br0">
      <inkml:brushProperty name="width" value="0.05292" units="cm"/>
      <inkml:brushProperty name="height" value="0.05292" units="cm"/>
      <inkml:brushProperty name="color" value="#002060"/>
    </inkml:brush>
  </inkml:definitions>
  <inkml:trace contextRef="#ctx0" brushRef="#br0">6244 15277 216 0,'-47'11'82'0,"47"-11"-44"0,-66-29-38 15,57 23 18-15,-26-15 3 16,5 5 7-16,-9-34-6 15,3 8-1-15,-14-19-12 16,8 10 3-16,-17-36 2 0,8 13-5 0,-6-24-1 31,13 16-6-31,8-37-2 16,3 21-2-16,15-29 0 16,4 19 2-16,37-22 2 0,-5 16 1 15,27-15 1-15,-6 20-5 16,47-13 1-16,-18 19 0 15,45 5 0-15,-14 14 0 16,35 23 0-16,-18 11 0 0,18 31 2 16,-21 3 1-16,9 29 1 15,-15-2 0-15,-18 45 2 16,-11-9 8-16,-22 41 5 16,-5-12 6-16,-27 38 2 15,-4-19-8-15,-23 24-1 16,0-18-9-16,-14 21-1 0,2-17-4 15,-18 4-1-15,6-17-3 16,-29-7-1-16,8-13 7 16,-23-9 4-16,8-10-5 15,-26-11-1-15,14-5-7 0,-32-13 0 16,18-3-1-16,-3-13-1 31,11-2-14-31,7-6-7 16,11 0-45-16,7-11-18 15,8 3-64-15</inkml:trace>
  <inkml:trace contextRef="#ctx0" brushRef="#br0" timeOffset="1354.5536">6244 14774 260 0,'-9'-13'96'0,"9"13"-52"0,-6-10-21 0,6 7 29 16,0-2-10-16,0-1-2 16,0 1-5-16,0 2-2 15,0 3-18-15,0 0-2 0,0 14-2 0,0-4-2 16,6 25 0-16,0-4-5 15,3 25-1-15,0-11-1 16,6 13 1 0,-3-8-2-16,6 24-1 15,-3-10 1-15,3 7 1 0,-4-7-12 16,1-9-6-16,-3-7-27 16,0-6-10-16,-3-7-54 15,-6-6-21-15,0-5 1 16</inkml:trace>
  <inkml:trace contextRef="#ctx0" brushRef="#br0" timeOffset="1686.4201">6119 15491 260 0,'0'6'99'0,"0"-6"-54"0,9 16-31 0,-6-16 26 15,6 7-9-15,-3-1-1 0,3 7-5 16,0-2-2-16,6 7-12 16,0-2 4-16,8 2 3 0,-5-2 3 15,9 3 2-15,-3-3-8 16,6 2-2-16,-6-2-3 0,2-3 1 16,-2-2-4-16,0-11 1 15,-3 0-3-15,0-8 2 16,-4 0-6-16,1-24-1 15,-3 3 2-15,0-24 1 16,-3 8-21-16,3-8-10 31,-3 8-39-31,3 0-17 0,-3 8-86 16</inkml:trace>
  <inkml:trace contextRef="#ctx0" brushRef="#br0" timeOffset="3302.7128">6146 15989 160 0,'-21'-27'60'0,"21"27"-32"0,-6-39-13 16,6 33 20-16,-6-10 1 0,0 3 0 16,-3-5-8-16,3 2-5 15,-2 3-13-15,2-1 11 0,-3 12 6 31,3-1-10-31,0 16-2 16,0 6-5-16,3 21 1 16,0-6-6-16,0 37-3 0,0-12 1 15,0 15 0-15,0-11 3 16,-3 27 3-16,3-16-4 16,0 11-1-16,0-16 0 15,3-3 0-15,0-13-11 0,0-8-3 16,0-8-15-16,0-8-6 15,0-8 5-15,-6-24 5 16,3 1 10-16,-15-27 6 16,3 2 4-16,-11-2 3 15,2 3 16-15,-3-1 9 16,3 3-6-16,0 1-1 0,6-1-1 16,4 0 2-16,-1 5-7 15,6 1-3-15,3-1-6 16,6 9-4-16,0-3-3 0,9-1 1 15,-3 6 1-15,15 6 0 16,-4-4-14-16,16 6-5 31,-3 0-28-31,6 3-10 16,-4 0-10-16,4-1-3 0,-3 6-13 16,-3-2-12-1,-4-4 43-15,-2 1 90 16,-6 0 44-16,-3-3 21 15,-3 0 6-15,-3-3-36 16,-3 0-16-16,-3-5-34 0,0 6 3 0,-3-4 4 16,0 1-14-16,0 0-4 15,0-1-7-15,3 1-2 16,0-3-3-16,3 6-1 16,0-4 3-16,2 6 1 15,1 0-1-15,3 8-2 16,-3 3-2-1,3 2-1-15,-3-2 2 16,0 2 0-16,-3 0 1 16,-3 6 0-16,0-4 0 15,-6 7 2-15,0-6-1 16,-6 10-1-16,0-2 1 0,0-11 1 16,0-2-8-16,0-3-3 15,0-1-17-15,0-17-7 16,4 2-6-16,2-5-4 15,0 0-9-15,6-3-3 0,0 2 14 16,5-7 8-16,1 3 12 16,12-3 8-16,-3-1 6 15,9 9 4-15,-3-3 13 16,-1 8 6-16,-2 3 11 0,0 8 6 16,-3-1 2-16,-3 6 1 15,-3 3-6-15,-3 2-2 16,0-2-4-16,-6 5-3 15,0-3-5-15,0 8 0 16,-3-5-3-16,0-3 0 31,0-2-3-31,3-9 1 0,0 4-4 16,3-14-2-16,-1 2 0 16,4-4-1-16,0 2 2 15,6-5 1-15,-3 2-3 16,3 0-1-16,-3 3-1 0,3 3 1 15,-3 0-2-15,3 2 2 16,-4 1-22-16,1 2-9 16,0 0-59-16,0 0-24 15,-3 0-39-15</inkml:trace>
  <inkml:trace contextRef="#ctx0" brushRef="#br0" timeOffset="22057.2632">7033 16208 240 0,'-12'-2'90'0,"12"2"-48"0,-6-24-20 0,6 21 26 16,0 3-10-16,0 0 0 15,0 14-6 1,0-4-2-16,0 19-17 0,0-5-1 0,0 18-1 16,0-10-4-16,-3 42 1 15,0-16-3-15,0 24 0 16,0-10-3-16,0 7-2 16,0-13 1-16,0-10-1 15,3-3-31-15,0-13-12 16,0-6-27-16,3-34-11 0,0 0 11 15,0-27 4-15,0 1 38 16,0-22 18-16,0 6 30 16,-3-16 12-16,0 13 33 15,-3-5 16-15,0 5-10 16,0-3-5-16,0 8-26 16,-3 1-10-1,3 4-14-15,3-12-3 16,0 7-9-16,3 6-3 15,-3 4-3-15,9 15 0 16,-3 1 4-16,9 14 1 16,0 0-1-16,9 14-2 0,-6-4 3 15,5 3 0-15,-5 1-4 16,-3 9 1-16,-3-1 0 0,-15 1 0 16,0-1 0-16,-12-1 0 15,3-3 2-15,-5 3 1 16,2 1-4-16,-3-7 1 15,3 4-9-15,3-11-4 16,0-5-33-16,9 4-13 16,0-7-40-1,12 0-17-15,-3-2-11 16</inkml:trace>
  <inkml:trace contextRef="#ctx0" brushRef="#br0" timeOffset="22789.8318">7375 16378 312 0,'-3'-19'118'0,"3"19"-64"0,-17-24-23 0,17 19 35 16,-6-11-26-16,0 3-10 16,3-8-21-16,0 5-8 15,3-3-1-15,0 4-1 0,9 4 1 16,-3 3-3-16,5-3 2 0,-2 4 1 16,9 1 0-16,-3 1 0 15,9 0 0-15,-6-1-5 16,3 6 1-16,-4 0 2 0,-8 22 3 15,-3-7 0-15,-9 12 2 16,0-6 9-16,-8 13 4 16,-1-7 4-16,-6 2 0 15,3-5-7-15,-12-6-3 16,6 3-5-16,-3-5-2 31,4-2-3-31,2-4-1 0,3-2-26 16,9-5-11-16,0-1-19 15,15-10-7-15,0 3 2 16,12-13 0-16,-4 2-7 16,16-3-4-16,-3 3-4 15,12-21-7-15,-7 6 42 16,4-1 86-16,-6 5 44 16,-3 1 13-16,-7 2 2 15,-2 3-24-15,-3 2-11 0,-9 6-39 16,0 0-6-16,-9 8-2 0,0-1-1 15,-12 9 0-15,3 0 1 16,-12 26 1-16,3-8-8 16,1 5-1-1,2-4-7-15,3 1-4 16,3-1-4-16,9 1-1 16,0-4 2-16,15-1 0 15,0-2 1-15,8-8 0 16,-2 5 0-16,3-7 0 15,-3-4 0-15,-3-2 2 16,-3 0-1-16,-3 6 2 0,-1-4-2 16,-5 6-1-16,0 0 3 15,-9 8 0-15,0-3 5 16,-11 8 3-16,2-5-6 0,-9 11-1 16,3-9-4-16,-3 3-1 15,3-2-6-15,0-8-3 16,4 2-27-16,11-13-12 15,0 0-25-15,11-21-9 16,-2 5-70-16,12-11-46 16,-3 6 87-16</inkml:trace>
  <inkml:trace contextRef="#ctx0" brushRef="#br0" timeOffset="22958.7406">7861 16163 292 0,'0'14'110'0,"0"-14"-60"0,-6 55-39 0,6-47 28 15,0 5-21-15,0 1-7 16,-3 4-7-16,0-2-1 16,0 5-2-16,0-2-1 0,0-3 3 15,3-3-20-15,0-8-8 16,0-2-69-16,3-11-31 0,0 2 14 16</inkml:trace>
  <inkml:trace contextRef="#ctx0" brushRef="#br0" timeOffset="23090.0425">7828 15986 316 0,'-9'-5'121'0,"9"5"-66"0,-6 0-58 0,6 0 24 31,0 0-17-31,0 0-5 16,6 0-13-16,-3 0-6 16,9-5 11-16,-3 5-49 0,17-6-20 0,-5 1-35 15</inkml:trace>
  <inkml:trace contextRef="#ctx0" brushRef="#br0" timeOffset="24332.6506">8203 15769 260 0,'-3'13'99'0,"3"-13"-54"0,-3 43-22 0,3-38 31 16,-3 11-19-16,0-3-7 16,-3 22 5-16,3-6 5 15,-3 34-20-15,0-13 4 0,-3 6 1 16,0-11-1-16,3 8-1 0,0-8-11 15,3 2-4-15,3-7-6 16,3-3-1-16,-3-2-1 16,6-25 0-16,-3-2-9 15,6-24-3-15,0 8-9 0,0-31-2 16,-3 4-7-16,-3-10 0 31,0 8 17-31,-6-2 8 16,0 7 17-16,-9 3 6 15,0 5 7-15,-6 8 6 0,3 3-5 16,-2 7-2-16,2 1-10 16,6 8-3-16,0-3-5 15,12 5-1-15,-3-2 1 16,12 7 0-16,-3-2-5 0,6-8 1 16,-1 0-9-16,4-2-2 15,0-1-14-15,6-10-4 16,-3 7-18-16,9-9-6 15,-4-1-13-15,4 5-4 16,-6 1 33-16,0 2 19 16,-3 2 36-1,-7 12 16-15,-2-1 8 16,-6 13 4-16,-3-2-12 16,-6 27-5-16,3-6-13 15,-9 0-5-15,3-6 7 0,0 1 3 16,1-8-11-16,-1 0-3 15,3-6-10-15,3-12 0 16,0-1-19-16,6-29-6 16,0 6-18-16,-1-17-9 15,1 6 10-15,3-16 6 0,-3 8 16 16,6-21 9-16,-3 8 11 16,0 2 7-16,0 6 22 15,-3 7 13-15,0 6-9 16,0 5-3-1,0 3-6-15,3 5-2 16,-3 6-10-16,3 12-3 16,0 1-4-16,-1 16 1 15,1-4-2-15,0 17-1 16,0-5 3-16,0 10 0 16,0-3-8-16,0 22-2 15,0-9 4-15,0-4 1 0,0-9-1 16,0-5 0-16,-3-2 4 15,0-9 1-15,0-2 15 16,0 0 8-16,0-3-3 0,-1-5-3 16,1-3-5-16,0-26-1 15,0 3-10-15,3-6-1 16,0 0-4-16,9-13 0 16,-3 8 2-16,6-3 0 15,-3 6-3-15,5-6 0 0,-5 5-1 16,3 4 3-16,-3 1-7 15,0 7-2-15,0 1 3 16,-3 9 4-16,-1 2 0 31,1 6 1-31,-3-3 2 0,0-3 0 16,3 1 2-16,-6-1 1 16,0 0-1-16,0-7 1 15,-3-1-2-15,0-5-1 16,0 0 1-16,0-7 1 15,-3 4-3-15,-6 3-2 16,3 3-1-16,-6 2 3 0,0 4 0 16,-6 17 1-16,0-2 4 15,-6 13 2-15,0-2 11 16,-3 15 6-16,4-5 3 16,5 8 2-16,0-2-7 0,6-1 0 15,0-5-10-15,9 14-2 31,0-9-5-31,9-2-1 16,-3-6-1-16,5-5 1 16,1-5-4-16,0-18 0 0,3-1-17 15,-6-10-8-15,0 2-48 16,-3-5-20-16,0 3-90 16</inkml:trace>
  <inkml:trace contextRef="#ctx0" brushRef="#br0" timeOffset="31018.323">9468 15677 204 0,'-6'-3'77'0,"6"3"-42"0,-6 0-12 0,6 0 24 16,-3 0-15-16,0 0-6 15,-3 5-2-15,3-2-1 16,-6 23-12-16,0-2-4 0,-3 24-1 16,0-9-3-16,1 9-2 0,2-8 0 15,3 5-1-15,0-8 0 16,6-3 0-16,0-5 0 0,6-5 2 15,-3-3-17-15,6-18-4 16,-1 0-24-16,7-11-10 16,-3 2-19-16,9-31-7 31,-3 6 3-31,12-25 2 16,-6 6 41-16,8-14 45 15,-5 11 25-15,0-8 33 16,-3 9 14-16,-6 9-14 15,-4 9-6-15,-5 18-20 16,-3 3-5-16,-6 23-22 16,0 1-1-16,-9 18-2 0,3-5 1 0,-8 26 1 15,-1-8-2-15,0 19-1 16,3-8-7-16,0-11-2 16,3-4-2-16,3-7-2 15,0-4-2-15,12-6 1 16,0-5-8-16,12-16-2 15,-3 0-7 1,12-35-4-16,-4 6 7 0,4-24 6 16,-6 11 6-1,3-14 2-15,-3 9 1 0,-4 4 2 16,-2 9 3-16,-6 18 2 16,-3 0 3-16,-3 35 4 15,0-6 1-15,-3 24 0 16,0-8-3-16,0 6-2 0,0-6-6 15,0 8-1-15,0-5-1 16,3-1 1-16,0-2-4 16,3-7-2-16,-3 1-14 15,9 4-4-15,-3-3-16 16,6-22-6-16,0 1-10 16,9-19-5-16,-4 3-6 0,7-16-2 15,-3 5 18 1,6-16 9-16,-9 3 20 15,-1 8 36-15,-2 3 18 16,-6 2 19-16,0 5 9 16,-6 3-10-16,0 3-4 0,-6 3-28 31,0 2 3-31,-6 2 3 0,0 1-6 0,-3 5 0 16,0 0-1-16,-9 16 0 15,3-3-7-15,1 14-3 16,-1-4 1-16,0 7 3 15,3-7-8-15,3 1-3 16,0-3-2-16,3 1-1 16,3-7-3-16,3-4 2 0,0-3 1 15,12-13 0-15,-3 2-11 16,15-18-3-16,-6 0-4 16,5-11-2-16,-5 5 12 15,3-2 4-15,-3 6 3 16,-3 4 1-16,-3 3 2 15,-3 0 1 1,0 3 1-16,-3 8 0 16,-3-1 6-16,0 12 4 15,0-1-1-15,-1 11 0 16,1-3-5-16,0 3-3 16,0-3-5-16,3 0 0 15,-3-2-2-15,6-8 0 0,-3-1-7 16,6-12-4-16,-3 2-15 0,9-11-5 15,-3 3 6-15,6-5 3 16,-3 3 10-16,5-9 6 16,-5 3 5-16,0 3 4 15,-3 3 2-15,-3 5 1 16,-3-1 13-16,-3 12 8 16,0-1-6-16,-3 8-1 0,0-2-6 15,0 8 0-15,0-4-3 16,3 4 0-16,-4-3-5 15,4-3-1-15,0 1-3 16,6 4-3-16,-3-2 2 16,6-11 0-16,-3 1-2 31,6-9 2-31,-3 1 3 0,3-9 1 16,-1 3 1-16,1-2 0 15,-3 2-5-15,3-13-1 16,-3 5-8-16,-3-5-2 15,-3 5 9-15,-3 3 6 0,0 2-3 16,-6 3 0-16,0 3 6 16,-6 13 4-16,0 0 8 0,-6 13 3 15,3-2-2-15,-6 13-1 16,3-6-6-16,0 11 0 16,0-5-5-16,6 0-2 15,0-3-2-15,9-2 0 16,-3-3-2-16,9 10-1 31,0-5 1-31,3-18-1 0,-3 0 0 16,3-9 0-16,-3 1-7 15,9-11 0-15,-3 3-6 16,3-14 1-16,-4 4-1 16,7-14 3-16,-3 5 4 15,0-3 3-15,-3 6 2 16,-3 3 1-16,-3 2 0 0,-9 6 2 15,0 2 8-15,-6 21 3 16,0 0 0-16,-9 24 0 16,3-5-7-16,-6 18-4 15,3-7 3-15,-9 26 4 16,4-11-3-16,-13 19 2 0,6-11-7 16,-9-2-1-16,7-9 0 0,-1-2 0 15,3-5-14-15,0-11-3 16,6-5-20-16,7-8-9 15,-1-3 7-15,12-26 5 16,0 2 15-16,18-31 7 16,-1 5 5-16,13-6 3 31,-3 6 2-31,3-2 1 0,-3 4 16 16,8-4 7-16,-5 4 1 15,15-5 0-15,-9 6-1 16,8-6-2-16,-5 6-10 15,0-3-4-15,-6 5-4 16,-1-5 1-16,-5 5-2 16,-3 1 2-16,-3 2-2 0,-6 2-1 15,0 3 3-15,-12 11 2 16,0 0-7-16,-9 15-3 16,3 1 5-16,-12 24 4 15,3-1 2-15,-3 14 2 16,3-6 2-16,9 11 1 15,0-8 1 1,12 0 2-16,-3-5-1 16,9-6 2-16,0-2-4 0,6-5-1 15,-3-3-6-15,9-6-1 16,-7-2-1-16,4-3 1 16,-3-2-2-16,0-3-1 15,-3 0-10-15,0-3-6 16,-3-2-17-16,-3-5-4 0,0 2-35 15,-3-3-14-15,-1 3-78 16</inkml:trace>
  <inkml:trace contextRef="#ctx0" brushRef="#br0" timeOffset="32239.5113">7926 13888 112 0,'-21'16'44'0,"21"-16"-24"0,-6 10-48 15,6-10-2-15,0 3-10 0,0 0-4 16</inkml:trace>
  <inkml:trace contextRef="#ctx0" brushRef="#br0" timeOffset="32376.9762">8009 14086 160 0,'-9'6'60'0,"9"-6"-32"0,0 0-64 16,0 0-2-16,6-3-21 15,-3 0-6-15</inkml:trace>
  <inkml:trace contextRef="#ctx0" brushRef="#br0" timeOffset="33961.3859">7974 13944 340 0,'-45'-8'129'0,"45"8"-70"0,-9-3-53 15,9 3 28-15,-3 0-11 16,0 0 1-16,0 0-15 0,0 0-8 16,0 0-1-16,3 0-14 0,3 3-4 15,0-1-52-15,9 1-24 16,0 0-48 0</inkml:trace>
  <inkml:trace contextRef="#ctx0" brushRef="#br0" timeOffset="34124.9698">8090 14092 380 0,'-21'5'143'0,"21"-5"-78"0,-24 5-56 0,21-5 30 15,0 0-24-15,0 0-8 16,0 0-8-16,0 0-2 31,6 0 2-31,-3 0-27 0,9-2-8 16,-3-1-44-16,9 0-18 0,-3 1-42 15</inkml:trace>
  <inkml:trace contextRef="#ctx0" brushRef="#br0" timeOffset="34994.1387">8623 13780 280 0,'-6'-14'107'0,"6"14"-58"0,-3-18-29 15,3 15 30-15,0-7-21 16,0 2-5-16,0-3 4 0,0 3 4 16,0 0-16-16,0 0-5 0,0 0 0 15,0 3-3-15,0 2 1 16,0 1-1-16,3 12 0 16,-3 1-2-16,0 18-1 15,0-3-6-15,3 17 1 16,-3-6 2-16,3 5 1 0,0-5-4 15,-3 24 1-15,0-8 4 16,0 10 2-16,0-10 0 31,2 0 1-31,1-8-2 0,3-5 2 16,0-8 0-16,3-6 3 16,-3-2-5-16,6-8-1 15,0 0 0-15,9-24 2 16,-3 0-1-16,12-35 0 15,-7 9-3-15,10-24-2 16,-6 8 3-16,0-24 0 0,-4 10-4 16,1-5 1-16,0 11-5 15,-6 2 1-15,-3 9-22 16,0 7-8-16,-3 6-23 0,0 10-9 16,-4 3-68-16,4 8-28 15,-3-1 35 16</inkml:trace>
  <inkml:trace contextRef="#ctx0" brushRef="#br0" timeOffset="35641.2444">9215 13274 436 0,'-18'0'165'0,"18"0"-90"0,6-2-81 0,-3 2 30 16,9 0-18-16,-3 0-1 15,12 0-5-15,-4 0-1 16,4-3 1-16,-3 3 0 0,0 0 2 0,-3 0 1 16,-3 5 1-16,-3 0-5 15,-6 11-1-15,-3-2 1 16,-12 9 2-16,0-4 9 0,-18 5 3 15,6-6 7-15,-5 9 2 16,2-9-5-16,3 3 0 31,3-2-12-31,6-1-6 0,3-2-2 16,18 0 2-16,0-3-2 16,18 1-1-16,-3-4 0 15,9 1 3-15,-7-3 2 16,1 5 2-16,-3-2 1 15,-6 4 0-15,-3-1-2 16,-6 23-2-16,-3-6 1 0,-15-4 1 16,3-6-1-16,-15 3-1 15,3-6-10-15,-2 4-4 16,2-7-28-16,3-1-11 16,3-4-32-16,15-4-13 15,0-1-6-15,12-26 2 16,0 2 18-1,6-5 41 1,-3 6 53-16,5 2 62 16,-2 3 30-16,3-1-8 15,-3 4-4-15,9 2-51 0,-6 0-3 0,8 0-3 16,-5 3-10-16,6-3-3 16,-3 0-11-16,-1 0-6 15,-2 0-5-15,-3-3-1 16,-3 4-34-16,-3-7-12 0,-3 4-53 15,-6-6-22-15,0 3-17 16</inkml:trace>
  <inkml:trace contextRef="#ctx0" brushRef="#br0" timeOffset="35841.4997">9542 13332 348 0,'-21'35'132'0,"21"-35"-72"0,-3 58-39 0,3-50 33 16,0 16-20-16,0-3-7 15,-2 21-8-15,-1-5-2 16,-3 21-9-16,0-7-3 0,0 10 1 16,0-8-3-1,0 5-2-15,0-11-20 16,0 6-10-16,3-8-54 16,0-2-21-16,0-4-61 15</inkml:trace>
  <inkml:trace contextRef="#ctx0" brushRef="#br0" timeOffset="36142.1966">9891 13989 308 0,'-9'5'115'0,"9"-5"-62"0,3 2-62 16,-3-2 18-16,3 3-82 15,0 0-30-15,8 5-9 16,-2-3 2-16</inkml:trace>
  <inkml:trace contextRef="#ctx0" brushRef="#br0" timeOffset="36278.8231">9902 14192 48 0,'-20'6'19'0,"20"-6"-10"0,0-11-31 16,0 8-5-16</inkml:trace>
  <inkml:trace contextRef="#ctx0" brushRef="#br0" timeOffset="38914.8194">10861 13446 160 0,'-3'-5'63'0,"3"5"-34"0,0-5-1 0,0 2 27 16,3 0-10-16,-3 1-2 16,3-1-7-16,0 0 0 15,0 1-20-15,0-1 2 0,0 3 2 16,-3 0-2-16,3 3 1 0,0-1-1 15,0 9-2-15,0-3-4 16,0 8 0-16,0-3-3 16,-3 16 2-16,0-2-6 15,-3 20-1-15,3-5-2 16,-6 22-2 0,0-11 1-16,-3 2 1 15,3-7 10-15,0 8 4 16,0-9-5-16,3 1-2 15,3-8-3-15,3-9 1 16,0-4-2-16,9-17 0 16,-3-2-1-16,9-8 0 15,-3 0-2-15,2-18-2 0,-2 2-2 0,12-29 1 16,-6 11 3 0,15-22 1-16,-4 8-1 0,10-10-2 15,-9 8-10-15,5 0-6 16,-5 7-17-16,0-2-4 15,-6 8-26-15,0 0-13 16,-4 5-43-16,-2-2-17 0,-3 5 26 16</inkml:trace>
  <inkml:trace contextRef="#ctx0" brushRef="#br0" timeOffset="39367.7883">11486 13126 264 0,'3'-24'101'0,"-3"24"-54"0,3-32-9 15,-3 27 39-15,3-8-18 31,-3 2-4-31,3 1-19 0,0 2-5 16,3 3-18-16,0-1-1 0,3 1-1 16,0 0-9-16,11 15 0 15,-2 1 0-15,6-1 1 16,-6-2-6-16,0 6-2 16,-3-4-1-16,-9 3 2 15,0-2 2-15,-21 2 3 0,3 0 0 16,-9 3-1-16,3-2-2 15,-3-1 1-15,3-3 1 0,1 1 0 16,2-1 0-16,6 1 0 16,0 0-3-16,6 2 2 15,0-3-1-15,9 1-2 32,0 0 3-32,6-9 2 15,-3 1 2-15,9 13 1 0,-4-3-5 16,1 3 1-16,0-3 0 15,-9 11 2-15,0-3 3 16,-15 0 2-16,0 0 8 16,-9 3 2-16,3-5-6 15,-2 5-2-15,-1-6-5 0,-3 3-3 16,3-2-9-16,3-3-5 16,0-3-44-16,9-5-20 15,0 0-75-15,6-8-30 16,0 0 49-1</inkml:trace>
  <inkml:trace contextRef="#ctx0" brushRef="#br0" timeOffset="39629.759">11560 13227 416 0,'0'0'156'0,"0"0"-84"0,33 2-73 0,-27-2 31 0,12-2-21 16,-3-1-2-16,12-2-5 15,-4 2 1-15,1-2-2 16,-3 2-1-16,0-2 1 0,-3 2-32 16,-3 0-12-16,-3 1-22 15,-3-4-8-15,-1 1-26 0,-2-3-13 16,0 0 8-1</inkml:trace>
  <inkml:trace contextRef="#ctx0" brushRef="#br0" timeOffset="39798.17">11828 13089 280 0,'-3'-8'104'0,"3"8"-56"0,-9 11-30 0,9-11 28 16,-3 0-7 0,0 0 2-16,0 10-14 15,0-2-5-15,-5 16-12 16,2-3-2-16,-6 16-1 0,0-5-3 0,0 5-1 15,0-5-1-15,0-1 1 16,0-1-48-16,0 1-22 16,3-2-103-1</inkml:trace>
  <inkml:trace contextRef="#ctx0" brushRef="#br0" timeOffset="40546.3179">11992 13742 232 0,'-21'8'88'0,"21"-8"-48"0,-9 24-64 0,9-21 7 16,3-8-77-16,0-1-30 15</inkml:trace>
  <inkml:trace contextRef="#ctx0" brushRef="#br0" timeOffset="40683.7758">12055 13981 240 0,'-24'2'90'0,"24"-2"-48"0,-3-2-49 16,3 2 16-16,0-3-8 0,0 0-1 16,6-2-103-16,0 0-45 15</inkml:trace>
  <inkml:trace contextRef="#ctx0" brushRef="#br0" timeOffset="41100.5017">12474 13375 364 0,'3'0'137'0,"-3"0"-74"0,24 5-49 0,-18-5 33 31,6 3-22-31,0-3-6 0,6 2-9 16,-3 1-2 0,11 0-5-16,-5-1-2 0,15-2 0 0,-6 0-4 15,8-5 2-15,-5 0-39 16,0 5-15-16,-6 0-39 16,-7 0-14-16,-2 0-28 15</inkml:trace>
  <inkml:trace contextRef="#ctx0" brushRef="#br0" timeOffset="41447.5171">12650 13433 288 0,'-9'5'110'0,"9"-5"-60"0,-3 8-34 15,3-8 29-15,0 11-22 16,0-3-5-16,-3 8-2 15,0-3-1-15,-3 13-8 0,3-5 0 0,-6 19 0 16,0-6-1-16,-12 19-1 16,3-8-1-16,-8 14 0 15,5-12 6-15,-6 11 6 0,6-7-6 16,0-4-3 0,4-7-4-16,5 2 0 0,0-7-2 15,12-11 2-15,0-3 0 16,15-5 1-16,-3-3-2 15,14-8 1-15,-5 0-2 16,6-10-1 0,-6 2-6-16,3-7-1 15,-4 2-43-15,4-3-19 16,-6 3-102 0</inkml:trace>
  <inkml:trace contextRef="#ctx0" brushRef="#br0" timeOffset="42486.726">13108 13457 256 0,'3'-40'96'0,"-3"40"-52"0,9-32-5 15,-6 27 35-15,-3 0-16 16,0-1-6-16,-3 12-17 15,3-1-7-15,-9 19-16 0,0-6 1 0,-6 27 1 16,3-8-3-16,-20 27 1 16,5-11 2-16,-15 18 1 15,7-10-6-15,-7 18-1 16,6-12-4-16,3-9-3 16,7-8 0-16,2-5 1 15,6-11-3-15,6-28-2 0,3-4-7 16,12-15-4-16,0 3-6 0,24-43-2 15,-3 10 1 1,14-20 0-16,-5 10 9 0,9-19 5 16,-6 12 5-16,2-4 1 15,-5 11 1-15,-3 16 0 32,-4 5 6-32,-11 24 6 0,0 3 0 15,-6 24 1-15,0-3-7 16,-3 26-2-16,-3-5-2 15,-3 18 1-15,0-7-4 16,0 10 0-16,0-7 1 16,-3 4 2-16,0-7-3 15,0-6-2-15,0-2-25 0,0-14-11 16,0-2-16-16,-3-13-3 16,0-3 22-16,-3-8 13 15,0 0 28-15,-11-11 14 16,2 3 22-16,-9-5 9 15,6 2-15-15,0-7-8 16,3-1-16 0,9 1-5-16,1 2-4 15,14-5-2-15,-1 5-2 0,10-8 1 16,-3 5-1-16,12-2 0 16,-3 3-27-16,18-6-10 15,-7 5-30-15,10 14-11 16,-6 0-65-1</inkml:trace>
  <inkml:trace contextRef="#ctx0" brushRef="#br0" timeOffset="42817.9999">13471 13756 280 0,'0'0'107'0,"0"0"-58"0,0-8-29 16,0 5 32-16,0 16-13 16,0 1-2-16,-3 12-15 15,3-5-6-15,-3 14-9 0,0-6 4 0,0 5 2 16,0-5 2-16,0 14 1 15,1-6-6-15,-4-6-2 16,3-4 0-16,0-6 0 16,0-3-4-16,0-20-3 15,0-1-3-15,6-5 1 0,-3 0-1 32,3-13 0-32,0 5 0 0,6-8 0 15,-1 1 0-15,7-1-2 16,0 3-2-16,6 5-1 15,-3 3-16-15,3-1-8 16,-3 4 3-16,-1 4 4 16,-2 1-26-16,-3 0-12 15,-3 0-73-15,0-6-44 16,0 3 83-16</inkml:trace>
  <inkml:trace contextRef="#ctx0" brushRef="#br0" timeOffset="43271.6715">13736 13462 476 0,'-24'8'178'0,"24"-8"-96"0,0 5-76 0,0-5 38 16,3 0-22-16,0 0-2 15,9-2-14-15,-3-1-7 16,6-2 1-16,0-1-1 0,3-2 3 15,-3 0-10-15,6-2-4 0,-4 2-16 0,7-5-5 16,-3 0 4-16,6 2 2 16,-3 3 13-16,0 0 9 15,-4 3 3 1,-5 7 4-16,0 1 1 0,-9 13 1 16,0 0 6-16,-6 10 6 15,0-5-2 1,-6 14 0-16,0-6-6 15,-3 29-3-15,0-8 4 16,-3 17 4-16,3-12-1 16,-2 3 1-16,2-7-1 15,-3 12 2-15,0-7-7 16,0-6-2-16,3-5-3 16,-3-8-2-16,3-5 1 0,-6-8-1 15,3-3-16-15,-12-5-4 16,4-1-23-16,-16-20-8 15,6 0-50-15,-9-16-20 16,7 2-45 0</inkml:trace>
  <inkml:trace contextRef="#ctx0" brushRef="#br0" timeOffset="44224.1794">14656 13470 304 0,'3'-29'115'0,"-3"29"-62"0,6-16-29 0,-3 13 33 15,0 1-25-15,0-1-5 16,-3 3-10-16,0 0-1 15,0 5-9-15,0 1-2 0,-3 7-1 0,0 0-2 16,-9 11 1-16,0-6-4 16,-15 14 0-16,4-5-1 15,-13 2 0-15,6-3 2 0,-6 1 0 16,7-6 8-16,2 0 5 16,3-5-2-16,6-3 1 31,3-2-9-31,15-6-2 0,0 0-1 15,30-2 2-15,-6 0-1 16,12-3 2-16,-7 0-2 16,16-3-1-16,-9 3-6 15,17-5-4-15,-8-1-36 16,2-2-17-16,-5 0-67 16,-6-10-27-16,-6 2 31 15</inkml:trace>
  <inkml:trace contextRef="#ctx0" brushRef="#br0" timeOffset="44423.5285">14897 13338 316 0,'-24'-6'118'0,"24"6"-64"0,-35 16-34 0,32-16 30 15,-12 16-7 1,3-3 1-16,-6 24-20 16,0-8-9-16,0 27-9 0,3-11 0 0,-5 19 0 15,2-9-2-15,-3 14-3 16,3-11 0-16,6 6 1 15,0-11-17-15,9-3-6 16,0-8-39-16,9-10-14 16,0-3-60-16,12-16-60 15,-3-2 70-15</inkml:trace>
  <inkml:trace contextRef="#ctx0" brushRef="#br0" timeOffset="44807.9068">15257 13576 348 0,'-12'-21'132'0,"12"21"-72"0,-26-6-37 0,23 4 37 16,-9 2-24-16,3 0-8 16,-9 5-10-16,0 0-4 15,-3 8-8-15,3-2 0 0,-5 13 4 16,2-6-4-16,-3 6-1 16,3-5-5-16,6 12 0 15,3-4-2 1,9-1-2-16,0-2 0 15,12 3 3-15,0-6-2 0,6 3 1 16,-3-6 2-16,6 3 2 16,-3-2 1-16,0 2 1 15,-3-2 0-15,-7 2 0 16,1-3 4-16,-9-2 3 16,0 0-2-16,-5 8 2 0,-1-6-4 15,-18-2 1-15,6-3-7 16,-18-5-3-16,7 0-15 15,-4-10-4-15,6 2-24 16,6-8-12-16,3 0-27 16,18-19-9-16,0 6-66 31</inkml:trace>
  <inkml:trace contextRef="#ctx0" brushRef="#br0" timeOffset="45108.2958">15269 13332 288 0,'66'-58'107'0,"-66"58"-58"0,35-10-13 0,-29 7 38 16,6 0-19-16,-3 1-7 16,0 2-23-16,0 0-11 0,0 5-8 15,-3-2-3-15,0 12 3 0,0-1-1 16,-3 12 0-16,-3-5-3 16,-6 8-2-16,0-5-2 0,-3 8-1 15,0-6 2-15,3 1 2 16,0-6 0-16,6-2-1 15,0-4 9-15,9-1 4 0,-3-4-4 16,3-2-1-16,0-3-4 16,6-2-1-16,0 0 1 15,3-3 0-15,-4 0-16 16,10-3-4-16,-6 0-38 16,3 3-16-16,-3 0-119 31</inkml:trace>
  <inkml:trace contextRef="#ctx0" brushRef="#br0" timeOffset="46644.7628">13072 12457 304 0,'-17'-3'112'0,"17"3"-60"0,23 50-63 16,-17-42 16-16,36 16-11 15,-6-6 1-15,44 33 3 16,-14-9 1-16,62 43 1 16,-18-11 0-16,45 40 0 0,-24-16-3 0,29 34 2 15,-23-18 3-15,18 21 3 16,-27-19-18-16,12 8-8 15,-21-18-49-15,-6-8-22 16,-18-16-3-16</inkml:trace>
  <inkml:trace contextRef="#ctx0" brushRef="#br0" timeOffset="46959.8496">15085 12197 300 0,'-27'35'112'0,"27"-35"-60"0,-51 45-45 15,45-40 26-15,-32 29-6 16,5-5 2-16,-36 35-5 15,10-8-3-15,-39 41-11 16,14-15-2-16,-41 45 2 0,18-21-4 0,-39 29 2 16,27-18-7-16,-27 23-1 15,24-21 0-15,-3 16 0 16,18-21-58-16,-12 15-23 16,18-20-80-16</inkml:trace>
  <inkml:trace contextRef="#ctx0" brushRef="#br0" timeOffset="49948.1494">13171 14494 172 0,'-9'-3'66'0,"9"3"-36"0,0 0-13 31,0 0 20-31,3 3-13 0,0 0-1 16,0 12-7-16,0-1 0 15,-3 17-9-15,0-2-2 0,-3 24-1 16,0-5-2-16,-6 23 1 16,0-10-2-16,-3 11 2 15,3-11-2-15,-3 13 2 16,3-11 9-16,0 3 7 0,3-10-6 16,3-6 0-16,0-5-5 15,6-8-3-15,-3-5-2 16,9-3 0-16,0-5 0 0,12-6 1 15,-3-2-2-15,9-5 1 16,-1-3 0-16,4-6 3 31,-3 1-27-31,0-8-13 16,-3-1-36-16,-1-7-14 16,-5 3-26-16</inkml:trace>
  <inkml:trace contextRef="#ctx0" brushRef="#br0" timeOffset="50316.4876">13430 15195 320 0,'-12'3'121'0,"12"-3"-66"0,-12 5-22 0,12-5 38 16,-3 3-35-16,0-1-14 15,3 4-12-15,0-4-3 16,6 3-4-16,-3 1-4 0,3-1 0 0,0 0 1 15,9 1 0-15,-3-1 0 16,5-2 2-16,1-1-3 16,6 4-2-16,-6-1 4 0,0 0 3 15,-3 0 1-15,-12 1 0 16,0-4 1-16,-15 20 1 31,3-7 8-31,-9 20 2 16,0-6-8-16,-9 8-5 15,3-5-1-15,-5 5 0 0,2-6-4 16,0-1-1-16,6-7-43 16,6-1-20-16,4-7-64 15,13 9-28-15,-2-3 19 16</inkml:trace>
  <inkml:trace contextRef="#ctx0" brushRef="#br0" timeOffset="51564.9968">14102 15031 312 0,'-23'-21'115'0,"23"21"-62"0,-18-8-35 0,15 5 28 16,-6 3 0-16,3 0 2 15,-3 0-22-15,3 0-10 16,6 6-10-16,0-4 0 0,9 11 3 16,0-2 4-16,3 5 2 15,0-3-6-15,0 16-1 16,-1-2-2-16,1 15-1 0,-3-8-1 16,-3 17 2-16,0-9-3 15,-3 14 0-15,-3-11-1 16,0 2 1-16,0-7-2 15,3-3 2-15,-3-5 2 16,3-6 2-16,0-2-3 0,0-6-1 31,0-2 1-31,3-10 2 16,0-1-1-16,6-18 0 16,-3 2-3-16,3-18 1 0,-3 3-2 15,8-17-1-15,-2 6 1 16,15-13-1-16,-6 8-14 15,15-11-3-15,-7 5-20 16,10-5-6-16,-9 8-20 0,0-5-8 16,-7 5-41-16,1 0-18 15,-3 8 3 1</inkml:trace>
  <inkml:trace contextRef="#ctx0" brushRef="#br0" timeOffset="52033.0857">14632 14586 316 0,'-12'-15'121'0,"12"15"-66"0,0-11-31 16,0 8 33-16,3-2-29 16,-3 2-10-16,6 3-11 0,-3 0-4 15,6 3-1-15,-3 0 1 0,9 2 0 16,-3 0-1-16,6 3-2 31,-3 0 1-31,0 3-1 16,-1-1 4-16,-5 4 2 15,-3-4 0-15,-9 3-1 0,0-2 12 16,-9 2 6-16,1 3 0 16,-7 0 0-16,0-3-6 15,-3 3 0-15,3-3-12 16,6 1-3-16,3-4-7 0,12 1 1 16,-3-1 2-16,9 1 1 15,-3-3-2-15,12 0 2 16,-3 0 1-16,12 2 0 15,-4-2 0-15,1 3 0 16,-6-3 2-16,-6 8 3 16,-3-3 0-1,-12 8 2-15,0-2-2 16,-9 2 0-16,3-3 1 16,-6 1 1-16,3-3-3 15,-5-1-3-15,2-1-3 16,-3-1 1-16,3-2-21 0,0-1-10 15,3-2-26-15,6-5-9 16,0-1-37-16,6-7-14 16,0 0-27-1</inkml:trace>
  <inkml:trace contextRef="#ctx0" brushRef="#br0" timeOffset="52233.2659">14852 14803 420 0,'-5'0'159'0,"5"0"-86"0,3 3-61 0,-3-3 37 15,8 0-26-15,1 0-5 16,12-3-9-16,-3 1-4 16,6-3-2-16,-3 2-3 0,5-2 3 15,-2-1-18-15,3 1-6 16,-3 0-30-16,-3-1-10 31,-3 1-36-31,-6-13-16 0,-1 2-31 16</inkml:trace>
  <inkml:trace contextRef="#ctx0" brushRef="#br0" timeOffset="52449.5173">15067 14504 316 0,'-6'16'118'0,"6"-16"-64"0,-3 16-23 0,3-16 37 16,0 16-23-16,0-3-5 15,-3 14-13-15,0-3-3 0,-6 21-13 16,0-6 2-16,-9 17 3 0,3-9-6 15,-3 4-1-15,4-9-7 16,-1 6-4-16,3-9-15 31,0 1-4-31,3-6-42 0,0-2-17 16,3-3-106 0</inkml:trace>
  <inkml:trace contextRef="#ctx0" brushRef="#br0" timeOffset="53319.8196">15245 15118 104 0,'-17'6'38'0,"17"-6"-20"0,-9 8-50 15,9-8-4-15,6 0 0 16,-3 0 4-16</inkml:trace>
  <inkml:trace contextRef="#ctx0" brushRef="#br0" timeOffset="53488.4436">15216 15243 264 0,'-39'5'99'0,"39"-5"-54"0,-9 5-55 16,9-5 16-16,0 0-8 16,0 0 0-16,9 0-49 15,-3 0-23-15,15-5-22 0,-3 2-6 16</inkml:trace>
  <inkml:trace contextRef="#ctx0" brushRef="#br0" timeOffset="54135.8334">15472 14719 324 0,'-9'-16'123'0,"9"16"-66"0,3 8-51 0,-3-8 25 15,6 0-8-15,0 0-2 16,8 0-7-16,-2 0-4 0,12 0-5 16,-3 0 5-16,9-5 3 0,-6 2-6 15,5-2-2-15,-5 2-3 16,0-2 1-16,-3-1-11 0,-3 6-4 16,-3 0-23-16,-4-2-10 15,-2-1-23-15,-9 3-9 31,0 0-56-31</inkml:trace>
  <inkml:trace contextRef="#ctx0" brushRef="#br0" timeOffset="54451.5372">15492 14740 128 0,'-6'5'49'0,"6"-5"-26"0,0 8 13 15,0-8 27-15,0 3-7 0,0-1 0 16,0 9-17-16,0-3-4 15,-2 16-20-15,-1-6 0 0,-6 22 1 16,3-8-6-16,-12 18-1 16,3-8-1-16,-12 22 0 15,6-11 4-15,-8 8 5 16,5-11 2-16,-3 3 3 0,6-6-8 16,3-4-1-16,3-9-5 15,6-2-3-15,0-6-5 16,15-2 0-16,0-5 0 15,12-3 2-15,-3-3-3 0,12-5 0 16,0 0-6-16,-1-6-3 31,-5 1-25-31,12-8-12 16,-6-1-47-16,15-4-17 16,-7-1-21-16</inkml:trace>
  <inkml:trace contextRef="#ctx0" brushRef="#br0" timeOffset="55389.7708">15918 14838 308 0,'-12'-8'115'0,"12"8"-62"0,-12 10-24 0,12-10 33 16,-3 16-23-16,0-2-10 15,-6 20-9-15,0-5-1 16,-11 19-10-1,2-9-1-15,-15 28 2 0,6-12-6 16,-8 17-2-16,5-14-1 16,-3 8 1-16,6-13-1 15,3 8 2-15,4-11-4 16,5-21 0-16,3-2-1 0,9-22 0 16,0 0 0-16,15-21-2 15,-3 3-2-15,14-29-1 0,-2 7-1 16,12-20 2-16,-6 7 2 15,6-21 2-15,-7 14 1 16,4-17 1-16,-3 11-3 16,0 3 2-16,-3 8 1 15,-1 5 0-15,-5 8-3 16,-3 8 2-16,0 5 1 0,-3 16 2 16,-3 0-1-16,-3 24 2 15,0-3 0-15,0 27 3 16,-3-8-5-16,0 18-3 15,0-8 1-15,0 14 0 16,-3-9 1-16,0 6 2 31,0-8-1-31,0 0-1 0,0-5-6 16,-3-11-4-16,3-2-23 16,-3-14-9-16,0-3-2 0,-6-12-1 15,3-1 22 1,-6-13 14-16,0 3 6 0,-9-8 5 15,3 2 5-15,-6-2 6 16,4 0 8-16,2 2 5 0,3 4-14 16,6-1-5-16,0 2-6 15,12 1-4 1,0 3 2-16,9-1 2 0,-3 3-2 16,12 0 0-16,-4 0 1 15,10 0 2-15,-3 3-17 16,6 2-6-1,-3 1-10-15,2 2-1 16,-2 0 6-16,0 0 3 16,-3 0 14-16,0 0 5 15,-7 0 0-15,1 2 3 16,-3 1 21-16,-3 8 10 16,-3-3 8-16,0 10 2 15,-3-2-7-15,-3 8-3 0,0-3 3 16,-3 3 2-16,0-3-11 15,-3 3-1-15,3-6-1 16,-3-2 3-16,0-3-13 16,3-5-5-16,0 0-6 0,6-8-2 15,0 0 3-15,3-13 1 16,0 2-4-16,3-10-1 0,-3 3-2 16,5-11 0-16,-2 7-24 15,3-1-11 1,-3 4-33-16,3-5-15 0,-3 3-79 15</inkml:trace>
  <inkml:trace contextRef="#ctx0" brushRef="#br0" timeOffset="55937.4638">16603 14743 456 0,'-15'-11'170'0,"15"11"-92"0,0-5-62 0,0 2 40 0,0 0-28 16,0 1-7-16,3-1-13 15,0 3-4-15,6-3-2 16,0 1-4-16,0-3 1 0,-1-1 1 16,7 1 0-16,-3 0-3 0,6-1 2 15,-3 1-17-15,3 0-8 31,-3 0-6-31,9-6-1 0,-4 3 13 16,4-3 7-16,-6 3 4 16,0-2 3-16,-3 2 6 15,-3 8 2-15,-3 0-3 16,-3 13 1-16,-3-2 2 16,-6 13 1-16,0-3-1 15,-6 10 1-15,0-1 4 0,-3 25 4 16,3-7-4-16,-6 18 1 15,3-8 1-15,-6 22 2 16,3-12 1-16,1 1 0 16,2-11 0-16,0 3 0 15,0-11-9-15,0-2-1 16,3-8 0-16,0-6 1 0,0-5-1 16,0-8 1-16,0-2-2 15,-3-11-1-15,3-3-4 16,-11-13-2-16,2 3-11 15,-12-8-3-15,3 2-10 0,-9-15-2 16,7 4-17-16,-4-1-7 31,6 2-27-31,-9 7-11 0,7 4-44 16</inkml:trace>
  <inkml:trace contextRef="#ctx0" brushRef="#br0" timeOffset="56753.847">17433 14777 224 0,'-24'-8'85'0,"24"8"-46"0,-29-3-10 16,26 1 30-16,-15 4-10 16,3 1-4-16,-15 10-12 15,3-2-6-15,-2 21-15 31,2-6-1-31,-6 16 0 0,6-5-4 0,-6 16-2 16,7-8-2-16,5 14 0 16,3-9-4-16,12 3 0 15,0-8 1-15,9-6 0 16,0-2 0-16,12-5 0 16,-3-5-9-16,21-9-4 15,-7-2-22-15,16-8-8 0,-6-3-43 16,5-10-20-16,-5 0-17 15</inkml:trace>
  <inkml:trace contextRef="#ctx0" brushRef="#br0" timeOffset="57091.8035">17767 15018 316 0,'-21'-8'118'0,"21"8"-64"0,-18-5-34 16,15 2 30-16,-6 8-10 15,3-2 2-15,-9 7-20 16,3-2-5-16,-9 8-11 16,3-3 0-16,-5 9 1 0,2-4 5 15,0 9 3-15,3-4-6 0,-3 9-1 16,3-5-2-16,7-1 1 16,-1-2-2-16,9 0 0 15,0-3-3-15,3-3-2 16,0-2 1-16,12-3-1 15,-3-2 2-15,14-6 1 16,-2-2-1-16,15-6 1 0,-6 1-18 16,5-6-4-16,-2 2-26 0,-3-9-9 15,-3 1-45-15,-4-9-19 16,-2 4-30 0</inkml:trace>
  <inkml:trace contextRef="#ctx0" brushRef="#br0" timeOffset="57292.4549">17903 15020 204 0,'-8'-15'77'16,"8"15"-42"-16,-9-3 3 0,9 0 32 0,-6 6-10 16,3 0 0-16,-9 12-10 15,3-1-4-15,-9 9-25 16,0-1-2-16,-6 20 2 0,6-8-10 16,-5 17-1-16,2-6-6 15,0 8-3-15,3-11 0 0,3 0 1 16,3-5-12-16,6-2-3 15,0-6-27-15,12-5-9 16,0-3-43-16,12-11-19 16,-3-2-32-1</inkml:trace>
  <inkml:trace contextRef="#ctx0" brushRef="#br0" timeOffset="57707.7873">18198 15132 356 0,'-9'-6'134'0,"9"6"-72"0,-18 0-35 0,18 0 40 16,-12 0-30-16,4 0-8 15,-10 6-12-15,3-1-3 0,-3 5-8 16,3 1-4-16,-3 5 1 0,3-3-2 16,3 8-1-16,3-2-2 15,6-1 1-15,1-2 1 16,2 3 0-16,0-3-3 15,8 7 2-15,-2-4 1 16,6 2 0-16,0-2 0 0,3 2 0 16,-3-3 0-16,0-2 0 15,-3-3 2-15,-3 3 1 16,0-3-1-16,-9 3-2 16,0 0 3-16,-12 3 0 15,3-3-1-15,-12 0 1 31,6-1 4-31,-5-4 4 0,2 0-9 16,-3-6-2-16,3 0-17 16,0-8-6-16,3 1-24 0,9-9-7 15,0 3-40-15,9-15-16 16,0 4-40 0</inkml:trace>
  <inkml:trace contextRef="#ctx0" brushRef="#br0" timeOffset="58155.3168">18305 14867 220 0,'-6'-3'82'0,"6"3"-44"0,3-8-9 0,-3 6 28 15,3-4-23-15,0 1-8 16,3-3-10-16,0 0-1 16,3 0-8-16,-3 0 2 0,6 0 4 15,-3 1-3-15,6-1 0 0,-3 0-4 16,6 2 1-16,-4 1-4 16,4 5 0-16,-3 0-1 15,3 5-2-15,-3 1 3 0,0 4 0 16,-3 1 5-1,-6 7 5-15,0-2-5 0,-15 11-2 16,3-6 5-16,-12 5 3 0,3-2 1 16,-6-3 1-16,3-2-8 15,0-6-3-15,4-2-3 16,-1-6 1 0,3 0-7-16,3-10-1 0,0 0-14 15,6-6-5-15,0 3-29 31,3-10-11-31,0 2-62 16,9 0-63-16,-3 3 62 16</inkml:trace>
  <inkml:trace contextRef="#ctx0" brushRef="#br0" timeOffset="58739.5675">18752 14626 400 0,'-15'-2'151'0,"15"2"-82"0,0-16-61 0,0 10 34 0,0-2-11 15,3 3 2-15,0 0-15 16,0 0-5-16,3-1-8 15,0 1 3-15,3 0 2 16,0-1-3-16,0 1 1 0,-4 5-3 16,4-3 0-16,-3 3-3 15,3 0-2-15,3 0 1 0,0 3 1 16,0 0-1-16,0 2-1 16,0 3-2-16,0 0 1 15,0 0 1-15,0 2 0 16,-1 4 0-16,-2-4 2 15,-3-2-1-15,0 5 2 16,0-2-2-16,-3 2-1 0,0 3 1 16,-6 8-1-16,3-6 0 15,-6 12 0-15,0-4 0 0,-3 8 0 16,3-5 0-16,-8 9 2 16,2-7-1-16,-6 4-1 15,3-6 3-15,-6 3 0 31,3-6-1-31,-3 3-2 0,4-2 1 16,-4-1-1-16,3-2-3 16,-9 0 2-16,6-6-17 15,-9 1-8-15,4-3-17 16,-4-3-8-16,3-3-26 16,0-2-9-16,3 0-44 15,1-2-58-15,5-1 64 16</inkml:trace>
  <inkml:trace contextRef="#ctx0" brushRef="#br0" timeOffset="81637.8941">19166 14788 296 0,'-24'-8'112'0,"24"8"-60"0,-6-8-28 0,6 5 35 0,0 0-28 16,0 1-6-16,6-1-14 15,0 0-3-15,6 3-4 16,-1 0-1-16,13 3 1 0,-3 0-2 15,6 5 1-15,-3 0-4 16,0 2 0-16,-4 1 7 16,-2 5 6-16,-3-3 3 0,-9 8 3 15,0-5-6-15,-15 10-2 16,3-4-3-16,-15 4-2 16,3-5 3-16,-8 3 3 15,2-5-6-15,0-1-1 16,3-2 0-16,3-3 0 15,3-2-5 1,4-1-1-16,-1-2-2 16,3 0 0-16,3 0 0 15,6-3 3-15,0 1 0 0,12 2 1 16,0-3 0-16,11 6 0 16,-2-4-3-16,6 9 2 15,-6-2 7-15,-3 4 6 16,-3-2 11-16,-12 10 8 0,0-4-12 15,-15 7-3-15,0 0-8 16,-12-3-3-16,6-2 0 16,-12 0-1-16,6-6-2 15,-23-4-2-15,5-1-2 16,-5-10 1-16,8-1-10 16,0-4-5-1,6-1-19-15,7-5-7 16,2 0-16-16,12-5-4 15,3 2-19-15,24-7-7 16,-3 2-62 0</inkml:trace>
  <inkml:trace contextRef="#ctx0" brushRef="#br0" timeOffset="82173.8848">19871 14542 348 0,'-18'5'132'0,"18"-5"-72"0,-6 24-41 0,6-22 32 0,-3 17-17 15,0-3-2-15,-3 18-8 16,3-2-1-16,-6 23-12 16,3-7-2-16,-8 15-2 0,2-7 8 15,-6 10 4-15,3-10-7 16,-3 7-4-16,3-7-3 31,0-6 1-31,0-8-3 0,3-7 0 16,1-6-6-16,-1-18 0 15,3-4-10-15,-3-25-2 16,3 5-3-16,0-19 1 16,0 3 9-16,0-3 7 15,0 3 3-15,-6 5 2 16,6 3-2-16,-6 16 1 0,4-1 2 15,-13 12 2-15,3-1-1 16,-9 16 1-16,6-2-2 16,-5 12 0-16,2-4-3 0,3 18 1 15,6-5-2-15,12 7-1 16,0-10 1-16,15 6-1 31,0-6-3-31,12-6 2 0,-3-4-15 16,9-9-6-16,-4-2-7 15,16-13-2-15,-6 0-19 16,14-17-5-16,-5 4-33 16,6-22-11-16,-10 5-38 15</inkml:trace>
  <inkml:trace contextRef="#ctx0" brushRef="#br0" timeOffset="82558.0476">20017 14610 428 0,'0'-24'162'0,"0"24"-88"0,6-13-62 0,-3 11 35 16,3-1-21-16,0 0-4 0,9 3-9 15,-4 0-1-15,10 6-7 16,-3-1-3-16,6 3 1 0,-3 0-2 0,-3 2 2 16,0-2-2-16,-4 6 2 15,-2-4 0-15,-9 6 3 16,0 3-3-16,-12 2-2 31,3-3 0-31,-14 3-1 0,2-2 2 16,-3-1 3-16,3-2 7 15,0-2 2-15,3-4-5 16,3 1-3-16,3-3-3 16,9 0-3-16,0-1 3 15,15-1 0-15,-3-1-1 16,9-2-2-16,-3-1 1 0,6 1-1 15,-3 0-16-15,-1-3-6 16,-2 0-33-16,0 0-15 16,-3 0-109-1,0-6-85-15,0 4 98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CA"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921FE325-BD29-431E-80E9-DD215A897F3E}" type="datetimeFigureOut">
              <a:rPr lang="en-CA" smtClean="0"/>
              <a:t>2016-10-03</a:t>
            </a:fld>
            <a:endParaRPr lang="en-CA"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CA"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CA"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029BB8DD-30C7-41D0-9DC4-CA521F5BCB67}" type="slidenum">
              <a:rPr lang="en-CA" smtClean="0"/>
              <a:t>‹#›</a:t>
            </a:fld>
            <a:endParaRPr lang="en-CA" dirty="0"/>
          </a:p>
        </p:txBody>
      </p:sp>
    </p:spTree>
    <p:extLst>
      <p:ext uri="{BB962C8B-B14F-4D97-AF65-F5344CB8AC3E}">
        <p14:creationId xmlns:p14="http://schemas.microsoft.com/office/powerpoint/2010/main" val="3830583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15</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16</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17</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18</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19</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20</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21</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22</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23</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24</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25</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26</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27</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28</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29</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30</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31</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32</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33</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34</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35</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36</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37</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38</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39</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40</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41</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42</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43</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44</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45</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46</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47</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48</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49</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50</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51</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52</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53</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54</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56</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57</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58</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59</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60</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61</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62</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63</a:t>
            </a:fld>
            <a:endParaRPr lang="en-CA" dirty="0"/>
          </a:p>
        </p:txBody>
      </p:sp>
    </p:spTree>
    <p:extLst>
      <p:ext uri="{BB962C8B-B14F-4D97-AF65-F5344CB8AC3E}">
        <p14:creationId xmlns:p14="http://schemas.microsoft.com/office/powerpoint/2010/main" val="40671178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64</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65</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66</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68</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70</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71</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73</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76</a:t>
            </a:fld>
            <a:endParaRPr lang="en-CA" dirty="0"/>
          </a:p>
        </p:txBody>
      </p:sp>
    </p:spTree>
    <p:extLst>
      <p:ext uri="{BB962C8B-B14F-4D97-AF65-F5344CB8AC3E}">
        <p14:creationId xmlns:p14="http://schemas.microsoft.com/office/powerpoint/2010/main" val="428890324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77</a:t>
            </a:fld>
            <a:endParaRPr lang="en-CA" dirty="0"/>
          </a:p>
        </p:txBody>
      </p:sp>
    </p:spTree>
    <p:extLst>
      <p:ext uri="{BB962C8B-B14F-4D97-AF65-F5344CB8AC3E}">
        <p14:creationId xmlns:p14="http://schemas.microsoft.com/office/powerpoint/2010/main" val="34600191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80</a:t>
            </a:fld>
            <a:endParaRPr lang="en-CA" dirty="0"/>
          </a:p>
        </p:txBody>
      </p:sp>
    </p:spTree>
    <p:extLst>
      <p:ext uri="{BB962C8B-B14F-4D97-AF65-F5344CB8AC3E}">
        <p14:creationId xmlns:p14="http://schemas.microsoft.com/office/powerpoint/2010/main" val="16795266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81</a:t>
            </a:fld>
            <a:endParaRPr lang="en-CA" dirty="0"/>
          </a:p>
        </p:txBody>
      </p:sp>
    </p:spTree>
    <p:extLst>
      <p:ext uri="{BB962C8B-B14F-4D97-AF65-F5344CB8AC3E}">
        <p14:creationId xmlns:p14="http://schemas.microsoft.com/office/powerpoint/2010/main" val="195473979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82</a:t>
            </a:fld>
            <a:endParaRPr lang="en-CA" dirty="0"/>
          </a:p>
        </p:txBody>
      </p:sp>
    </p:spTree>
    <p:extLst>
      <p:ext uri="{BB962C8B-B14F-4D97-AF65-F5344CB8AC3E}">
        <p14:creationId xmlns:p14="http://schemas.microsoft.com/office/powerpoint/2010/main" val="159976942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84</a:t>
            </a:fld>
            <a:endParaRPr lang="en-CA" dirty="0"/>
          </a:p>
        </p:txBody>
      </p:sp>
    </p:spTree>
    <p:extLst>
      <p:ext uri="{BB962C8B-B14F-4D97-AF65-F5344CB8AC3E}">
        <p14:creationId xmlns:p14="http://schemas.microsoft.com/office/powerpoint/2010/main" val="289156622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85</a:t>
            </a:fld>
            <a:endParaRPr lang="en-CA" dirty="0"/>
          </a:p>
        </p:txBody>
      </p:sp>
    </p:spTree>
    <p:extLst>
      <p:ext uri="{BB962C8B-B14F-4D97-AF65-F5344CB8AC3E}">
        <p14:creationId xmlns:p14="http://schemas.microsoft.com/office/powerpoint/2010/main" val="390214530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86</a:t>
            </a:fld>
            <a:endParaRPr lang="en-CA" dirty="0"/>
          </a:p>
        </p:txBody>
      </p:sp>
    </p:spTree>
    <p:extLst>
      <p:ext uri="{BB962C8B-B14F-4D97-AF65-F5344CB8AC3E}">
        <p14:creationId xmlns:p14="http://schemas.microsoft.com/office/powerpoint/2010/main" val="372143299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87</a:t>
            </a:fld>
            <a:endParaRPr lang="en-CA" dirty="0"/>
          </a:p>
        </p:txBody>
      </p:sp>
    </p:spTree>
    <p:extLst>
      <p:ext uri="{BB962C8B-B14F-4D97-AF65-F5344CB8AC3E}">
        <p14:creationId xmlns:p14="http://schemas.microsoft.com/office/powerpoint/2010/main" val="70559350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91</a:t>
            </a:fld>
            <a:endParaRPr lang="en-CA" dirty="0"/>
          </a:p>
        </p:txBody>
      </p:sp>
    </p:spTree>
    <p:extLst>
      <p:ext uri="{BB962C8B-B14F-4D97-AF65-F5344CB8AC3E}">
        <p14:creationId xmlns:p14="http://schemas.microsoft.com/office/powerpoint/2010/main" val="402139506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92</a:t>
            </a:fld>
            <a:endParaRPr lang="en-CA" dirty="0"/>
          </a:p>
        </p:txBody>
      </p:sp>
    </p:spTree>
    <p:extLst>
      <p:ext uri="{BB962C8B-B14F-4D97-AF65-F5344CB8AC3E}">
        <p14:creationId xmlns:p14="http://schemas.microsoft.com/office/powerpoint/2010/main" val="105399845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93</a:t>
            </a:fld>
            <a:endParaRPr lang="en-CA" dirty="0"/>
          </a:p>
        </p:txBody>
      </p:sp>
    </p:spTree>
    <p:extLst>
      <p:ext uri="{BB962C8B-B14F-4D97-AF65-F5344CB8AC3E}">
        <p14:creationId xmlns:p14="http://schemas.microsoft.com/office/powerpoint/2010/main" val="21622514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 of </a:t>
            </a:r>
            <a:r>
              <a:rPr lang="en-CA" b="1" dirty="0"/>
              <a:t>ONE PHOTON</a:t>
            </a:r>
          </a:p>
        </p:txBody>
      </p:sp>
      <p:sp>
        <p:nvSpPr>
          <p:cNvPr id="4" name="Slide Number Placeholder 3"/>
          <p:cNvSpPr>
            <a:spLocks noGrp="1"/>
          </p:cNvSpPr>
          <p:nvPr>
            <p:ph type="sldNum" sz="quarter" idx="10"/>
          </p:nvPr>
        </p:nvSpPr>
        <p:spPr/>
        <p:txBody>
          <a:bodyPr/>
          <a:lstStyle/>
          <a:p>
            <a:fld id="{029BB8DD-30C7-41D0-9DC4-CA521F5BCB67}" type="slidenum">
              <a:rPr lang="en-CA" smtClean="0"/>
              <a:t>95</a:t>
            </a:fld>
            <a:endParaRPr lang="en-CA" dirty="0"/>
          </a:p>
        </p:txBody>
      </p:sp>
    </p:spTree>
    <p:extLst>
      <p:ext uri="{BB962C8B-B14F-4D97-AF65-F5344CB8AC3E}">
        <p14:creationId xmlns:p14="http://schemas.microsoft.com/office/powerpoint/2010/main" val="447761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56350"/>
            <a:ext cx="2133600" cy="365125"/>
          </a:xfrm>
          <a:prstGeom prst="rect">
            <a:avLst/>
          </a:prstGeom>
        </p:spPr>
        <p:txBody>
          <a:bodyPr/>
          <a:lstStyle/>
          <a:p>
            <a:r>
              <a:rPr lang="en-CA" dirty="0"/>
              <a:t>CHEM 1101 - BACKGROUND</a:t>
            </a: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CA" dirty="0"/>
              <a:t>The atom (2) – EMR as a probe</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B515135C-5FED-42AC-9DB2-A545F89C22DA}" type="slidenum">
              <a:rPr lang="en-CA" smtClean="0"/>
              <a:t>‹#›</a:t>
            </a:fld>
            <a:endParaRPr lang="en-CA" dirty="0"/>
          </a:p>
        </p:txBody>
      </p:sp>
    </p:spTree>
    <p:extLst>
      <p:ext uri="{BB962C8B-B14F-4D97-AF65-F5344CB8AC3E}">
        <p14:creationId xmlns:p14="http://schemas.microsoft.com/office/powerpoint/2010/main" val="134568440"/>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7" name="Group 6"/>
          <p:cNvGrpSpPr/>
          <p:nvPr userDrawn="1"/>
        </p:nvGrpSpPr>
        <p:grpSpPr>
          <a:xfrm>
            <a:off x="0" y="106893"/>
            <a:ext cx="9144000" cy="6644215"/>
            <a:chOff x="0" y="188640"/>
            <a:chExt cx="9144000" cy="6644215"/>
          </a:xfrm>
        </p:grpSpPr>
        <p:cxnSp>
          <p:nvCxnSpPr>
            <p:cNvPr id="8" name="Straight Connector 7"/>
            <p:cNvCxnSpPr/>
            <p:nvPr userDrawn="1"/>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userDrawn="1"/>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userDrawn="1"/>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userDrawn="1"/>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userDrawn="1"/>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userDrawn="1"/>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userDrawn="1"/>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userDrawn="1"/>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userDrawn="1"/>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userDrawn="1"/>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userDrawn="1"/>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userDrawn="1"/>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userDrawn="1"/>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userDrawn="1"/>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userDrawn="1"/>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userDrawn="1"/>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userDrawn="1"/>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userDrawn="1"/>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userDrawn="1"/>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userDrawn="1"/>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userDrawn="1"/>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userDrawn="1"/>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userDrawn="1"/>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userDrawn="1"/>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userDrawn="1"/>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userDrawn="1"/>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userDrawn="1"/>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userDrawn="1"/>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userDrawn="1"/>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userDrawn="1"/>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93278530"/>
      </p:ext>
    </p:extLst>
  </p:cSld>
  <p:clrMap bg1="lt1" tx1="dk1" bg2="lt2" tx2="dk2" accent1="accent1" accent2="accent2" accent3="accent3" accent4="accent4" accent5="accent5" accent6="accent6" hlink="hlink" folHlink="folHlink"/>
  <p:sldLayoutIdLst>
    <p:sldLayoutId id="2147483649" r:id="rId1"/>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hyperlink" Target="http://www.webelements.com/nexus/sites/default/files/webelements_table_5sf_2012-06-07.pdf"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customXml" Target="../ink/ink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customXml" Target="../ink/ink3.xml"/></Relationships>
</file>

<file path=ppt/slides/_rels/slide1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customXml" Target="../ink/ink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customXml" Target="../ink/ink6.xml"/><Relationship Id="rId5" Type="http://schemas.openxmlformats.org/officeDocument/2006/relationships/image" Target="../media/image8.png"/><Relationship Id="rId4" Type="http://schemas.openxmlformats.org/officeDocument/2006/relationships/customXml" Target="../ink/ink5.xml"/></Relationships>
</file>

<file path=ppt/slides/_rels/slide2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customXml" Target="../ink/ink7.xml"/></Relationships>
</file>

<file path=ppt/slides/_rels/slide2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customXml" Target="../ink/ink8.xml"/></Relationships>
</file>

<file path=ppt/slides/_rels/slide23.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customXml" Target="../ink/ink9.xml"/><Relationship Id="rId4" Type="http://schemas.openxmlformats.org/officeDocument/2006/relationships/image" Target="../media/image110.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customXml" Target="../ink/ink10.xml"/><Relationship Id="rId4" Type="http://schemas.openxmlformats.org/officeDocument/2006/relationships/image" Target="../media/image3.gif"/></Relationships>
</file>

<file path=ppt/slides/_rels/slide2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customXml" Target="../ink/ink11.xml"/></Relationships>
</file>

<file path=ppt/slides/_rels/slide2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customXml" Target="../ink/ink12.xml"/></Relationships>
</file>

<file path=ppt/slides/_rels/slide29.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customXml" Target="../ink/ink13.xml"/></Relationships>
</file>

<file path=ppt/slides/_rels/slide30.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customXml" Target="../ink/ink14.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customXml" Target="../ink/ink15.xml"/></Relationships>
</file>

<file path=ppt/slides/_rels/slide32.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customXml" Target="../ink/ink16.xml"/></Relationships>
</file>

<file path=ppt/slides/_rels/slide33.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customXml" Target="../ink/ink17.xml"/></Relationships>
</file>

<file path=ppt/slides/_rels/slide34.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customXml" Target="../ink/ink18.xml"/></Relationships>
</file>

<file path=ppt/slides/_rels/slide35.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customXml" Target="../ink/ink19.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customXml" Target="../ink/ink20.xml"/><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customXml" Target="../ink/ink21.xml"/><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customXml" Target="../ink/ink22.xml"/><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customXml" Target="../ink/ink23.xml"/><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45.xml.rels><?xml version="1.0" encoding="UTF-8" standalone="yes"?>
<Relationships xmlns="http://schemas.openxmlformats.org/package/2006/relationships"><Relationship Id="rId3" Type="http://schemas.openxmlformats.org/officeDocument/2006/relationships/customXml" Target="../ink/ink24.xml"/><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46.xml.rels><?xml version="1.0" encoding="UTF-8" standalone="yes"?>
<Relationships xmlns="http://schemas.openxmlformats.org/package/2006/relationships"><Relationship Id="rId3" Type="http://schemas.openxmlformats.org/officeDocument/2006/relationships/customXml" Target="../ink/ink25.xml"/><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customXml" Target="../ink/ink26.xml"/><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customXml" Target="../ink/ink27.xml"/><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51.xml.rels><?xml version="1.0" encoding="UTF-8" standalone="yes"?>
<Relationships xmlns="http://schemas.openxmlformats.org/package/2006/relationships"><Relationship Id="rId3" Type="http://schemas.openxmlformats.org/officeDocument/2006/relationships/customXml" Target="../ink/ink28.xml"/><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52.xml.rels><?xml version="1.0" encoding="UTF-8" standalone="yes"?>
<Relationships xmlns="http://schemas.openxmlformats.org/package/2006/relationships"><Relationship Id="rId3" Type="http://schemas.openxmlformats.org/officeDocument/2006/relationships/customXml" Target="../ink/ink29.xml"/><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customXml" Target="../ink/ink30.xml"/><Relationship Id="rId4" Type="http://schemas.openxmlformats.org/officeDocument/2006/relationships/image" Target="../media/image34.png"/></Relationships>
</file>

<file path=ppt/slides/_rels/slide53.xml.rels><?xml version="1.0" encoding="UTF-8" standalone="yes"?>
<Relationships xmlns="http://schemas.openxmlformats.org/package/2006/relationships"><Relationship Id="rId3" Type="http://schemas.openxmlformats.org/officeDocument/2006/relationships/customXml" Target="../ink/ink31.xml"/><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54.xml.rels><?xml version="1.0" encoding="UTF-8" standalone="yes"?>
<Relationships xmlns="http://schemas.openxmlformats.org/package/2006/relationships"><Relationship Id="rId3" Type="http://schemas.openxmlformats.org/officeDocument/2006/relationships/customXml" Target="../ink/ink32.xml"/><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customXml" Target="../ink/ink33.xml"/><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57.xml.rels><?xml version="1.0" encoding="UTF-8" standalone="yes"?>
<Relationships xmlns="http://schemas.openxmlformats.org/package/2006/relationships"><Relationship Id="rId3" Type="http://schemas.openxmlformats.org/officeDocument/2006/relationships/customXml" Target="../ink/ink34.xml"/><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58.xml.rels><?xml version="1.0" encoding="UTF-8" standalone="yes"?>
<Relationships xmlns="http://schemas.openxmlformats.org/package/2006/relationships"><Relationship Id="rId3" Type="http://schemas.openxmlformats.org/officeDocument/2006/relationships/customXml" Target="../ink/ink35.xml"/><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59.xml.rels><?xml version="1.0" encoding="UTF-8" standalone="yes"?>
<Relationships xmlns="http://schemas.openxmlformats.org/package/2006/relationships"><Relationship Id="rId3" Type="http://schemas.openxmlformats.org/officeDocument/2006/relationships/customXml" Target="../ink/ink36.xml"/><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customXml" Target="../ink/ink37.xml"/><Relationship Id="rId2" Type="http://schemas.openxmlformats.org/officeDocument/2006/relationships/notesSlide" Target="../notesSlides/notesSlide47.xml"/><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63.xml.rels><?xml version="1.0" encoding="UTF-8" standalone="yes"?>
<Relationships xmlns="http://schemas.openxmlformats.org/package/2006/relationships"><Relationship Id="rId3" Type="http://schemas.openxmlformats.org/officeDocument/2006/relationships/customXml" Target="../ink/ink38.xml"/><Relationship Id="rId2" Type="http://schemas.openxmlformats.org/officeDocument/2006/relationships/notesSlide" Target="../notesSlides/notesSlide48.xml"/><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64.xml.rels><?xml version="1.0" encoding="UTF-8" standalone="yes"?>
<Relationships xmlns="http://schemas.openxmlformats.org/package/2006/relationships"><Relationship Id="rId3" Type="http://schemas.openxmlformats.org/officeDocument/2006/relationships/customXml" Target="../ink/ink39.xml"/><Relationship Id="rId2" Type="http://schemas.openxmlformats.org/officeDocument/2006/relationships/notesSlide" Target="../notesSlides/notesSlide49.xml"/><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65.xml.rels><?xml version="1.0" encoding="UTF-8" standalone="yes"?>
<Relationships xmlns="http://schemas.openxmlformats.org/package/2006/relationships"><Relationship Id="rId3" Type="http://schemas.openxmlformats.org/officeDocument/2006/relationships/customXml" Target="../ink/ink40.xml"/><Relationship Id="rId2" Type="http://schemas.openxmlformats.org/officeDocument/2006/relationships/notesSlide" Target="../notesSlides/notesSlide50.xml"/><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66.xml.rels><?xml version="1.0" encoding="UTF-8" standalone="yes"?>
<Relationships xmlns="http://schemas.openxmlformats.org/package/2006/relationships"><Relationship Id="rId3" Type="http://schemas.openxmlformats.org/officeDocument/2006/relationships/customXml" Target="../ink/ink41.xml"/><Relationship Id="rId2" Type="http://schemas.openxmlformats.org/officeDocument/2006/relationships/notesSlide" Target="../notesSlides/notesSlide51.xml"/><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67.xml.rels><?xml version="1.0" encoding="UTF-8" standalone="yes"?>
<Relationships xmlns="http://schemas.openxmlformats.org/package/2006/relationships"><Relationship Id="rId3" Type="http://schemas.openxmlformats.org/officeDocument/2006/relationships/customXml" Target="../ink/ink42.xm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68.xml.rels><?xml version="1.0" encoding="UTF-8" standalone="yes"?>
<Relationships xmlns="http://schemas.openxmlformats.org/package/2006/relationships"><Relationship Id="rId3" Type="http://schemas.openxmlformats.org/officeDocument/2006/relationships/customXml" Target="../ink/ink43.xml"/><Relationship Id="rId2" Type="http://schemas.openxmlformats.org/officeDocument/2006/relationships/notesSlide" Target="../notesSlides/notesSlide52.xml"/><Relationship Id="rId1" Type="http://schemas.openxmlformats.org/officeDocument/2006/relationships/slideLayout" Target="../slideLayouts/slideLayout1.xml"/><Relationship Id="rId4" Type="http://schemas.openxmlformats.org/officeDocument/2006/relationships/image" Target="../media/image49.png"/></Relationships>
</file>

<file path=ppt/slides/_rels/slide69.xml.rels><?xml version="1.0" encoding="UTF-8" standalone="yes"?>
<Relationships xmlns="http://schemas.openxmlformats.org/package/2006/relationships"><Relationship Id="rId3" Type="http://schemas.openxmlformats.org/officeDocument/2006/relationships/customXml" Target="../ink/ink44.xm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2.png"/></Relationships>
</file>

<file path=ppt/slides/_rels/slide70.xml.rels><?xml version="1.0" encoding="UTF-8" standalone="yes"?>
<Relationships xmlns="http://schemas.openxmlformats.org/package/2006/relationships"><Relationship Id="rId3" Type="http://schemas.openxmlformats.org/officeDocument/2006/relationships/customXml" Target="../ink/ink45.xml"/><Relationship Id="rId2" Type="http://schemas.openxmlformats.org/officeDocument/2006/relationships/notesSlide" Target="../notesSlides/notesSlide53.xml"/><Relationship Id="rId1" Type="http://schemas.openxmlformats.org/officeDocument/2006/relationships/slideLayout" Target="../slideLayouts/slideLayout1.xml"/><Relationship Id="rId4" Type="http://schemas.openxmlformats.org/officeDocument/2006/relationships/image" Target="../media/image53.png"/></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customXml" Target="../ink/ink46.xm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4.png"/></Relationships>
</file>

<file path=ppt/slides/_rels/slide73.xml.rels><?xml version="1.0" encoding="UTF-8" standalone="yes"?>
<Relationships xmlns="http://schemas.openxmlformats.org/package/2006/relationships"><Relationship Id="rId3" Type="http://schemas.openxmlformats.org/officeDocument/2006/relationships/customXml" Target="../ink/ink47.xml"/><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74.xml.rels><?xml version="1.0" encoding="UTF-8" standalone="yes"?>
<Relationships xmlns="http://schemas.openxmlformats.org/package/2006/relationships"><Relationship Id="rId3" Type="http://schemas.openxmlformats.org/officeDocument/2006/relationships/customXml" Target="../ink/ink48.xm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6.png"/></Relationships>
</file>

<file path=ppt/slides/_rels/slide75.xml.rels><?xml version="1.0" encoding="UTF-8" standalone="yes"?>
<Relationships xmlns="http://schemas.openxmlformats.org/package/2006/relationships"><Relationship Id="rId3" Type="http://schemas.openxmlformats.org/officeDocument/2006/relationships/customXml" Target="../ink/ink49.xm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7.png"/></Relationships>
</file>

<file path=ppt/slides/_rels/slide76.xml.rels><?xml version="1.0" encoding="UTF-8" standalone="yes"?>
<Relationships xmlns="http://schemas.openxmlformats.org/package/2006/relationships"><Relationship Id="rId3" Type="http://schemas.openxmlformats.org/officeDocument/2006/relationships/customXml" Target="../ink/ink50.xml"/><Relationship Id="rId2" Type="http://schemas.openxmlformats.org/officeDocument/2006/relationships/notesSlide" Target="../notesSlides/notesSlide56.xml"/><Relationship Id="rId1" Type="http://schemas.openxmlformats.org/officeDocument/2006/relationships/slideLayout" Target="../slideLayouts/slideLayout1.xml"/><Relationship Id="rId4" Type="http://schemas.openxmlformats.org/officeDocument/2006/relationships/image" Target="../media/image58.png"/></Relationships>
</file>

<file path=ppt/slides/_rels/slide77.xml.rels><?xml version="1.0" encoding="UTF-8" standalone="yes"?>
<Relationships xmlns="http://schemas.openxmlformats.org/package/2006/relationships"><Relationship Id="rId3" Type="http://schemas.openxmlformats.org/officeDocument/2006/relationships/customXml" Target="../ink/ink51.xml"/><Relationship Id="rId2" Type="http://schemas.openxmlformats.org/officeDocument/2006/relationships/notesSlide" Target="../notesSlides/notesSlide57.xml"/><Relationship Id="rId1" Type="http://schemas.openxmlformats.org/officeDocument/2006/relationships/slideLayout" Target="../slideLayouts/slideLayout1.xml"/><Relationship Id="rId4" Type="http://schemas.openxmlformats.org/officeDocument/2006/relationships/image" Target="../media/image59.png"/></Relationships>
</file>

<file path=ppt/slides/_rels/slide78.xml.rels><?xml version="1.0" encoding="UTF-8" standalone="yes"?>
<Relationships xmlns="http://schemas.openxmlformats.org/package/2006/relationships"><Relationship Id="rId3" Type="http://schemas.openxmlformats.org/officeDocument/2006/relationships/customXml" Target="../ink/ink52.xm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63.png"/></Relationships>
</file>

<file path=ppt/slides/_rels/slide79.xml.rels><?xml version="1.0" encoding="UTF-8" standalone="yes"?>
<Relationships xmlns="http://schemas.openxmlformats.org/package/2006/relationships"><Relationship Id="rId3" Type="http://schemas.openxmlformats.org/officeDocument/2006/relationships/customXml" Target="../ink/ink53.xm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64.png"/></Relationships>
</file>

<file path=ppt/slides/_rels/slide80.xml.rels><?xml version="1.0" encoding="UTF-8" standalone="yes"?>
<Relationships xmlns="http://schemas.openxmlformats.org/package/2006/relationships"><Relationship Id="rId3" Type="http://schemas.openxmlformats.org/officeDocument/2006/relationships/customXml" Target="../ink/ink54.xml"/><Relationship Id="rId2" Type="http://schemas.openxmlformats.org/officeDocument/2006/relationships/notesSlide" Target="../notesSlides/notesSlide58.xml"/><Relationship Id="rId1" Type="http://schemas.openxmlformats.org/officeDocument/2006/relationships/slideLayout" Target="../slideLayouts/slideLayout1.xml"/><Relationship Id="rId4" Type="http://schemas.openxmlformats.org/officeDocument/2006/relationships/image" Target="../media/image65.png"/></Relationships>
</file>

<file path=ppt/slides/_rels/slide81.xml.rels><?xml version="1.0" encoding="UTF-8" standalone="yes"?>
<Relationships xmlns="http://schemas.openxmlformats.org/package/2006/relationships"><Relationship Id="rId3" Type="http://schemas.openxmlformats.org/officeDocument/2006/relationships/customXml" Target="../ink/ink55.xml"/><Relationship Id="rId2" Type="http://schemas.openxmlformats.org/officeDocument/2006/relationships/notesSlide" Target="../notesSlides/notesSlide59.xml"/><Relationship Id="rId1" Type="http://schemas.openxmlformats.org/officeDocument/2006/relationships/slideLayout" Target="../slideLayouts/slideLayout1.xml"/><Relationship Id="rId4" Type="http://schemas.openxmlformats.org/officeDocument/2006/relationships/image" Target="../media/image66.png"/></Relationships>
</file>

<file path=ppt/slides/_rels/slide82.xml.rels><?xml version="1.0" encoding="UTF-8" standalone="yes"?>
<Relationships xmlns="http://schemas.openxmlformats.org/package/2006/relationships"><Relationship Id="rId3" Type="http://schemas.openxmlformats.org/officeDocument/2006/relationships/customXml" Target="../ink/ink56.xml"/><Relationship Id="rId2" Type="http://schemas.openxmlformats.org/officeDocument/2006/relationships/notesSlide" Target="../notesSlides/notesSlide60.xml"/><Relationship Id="rId1" Type="http://schemas.openxmlformats.org/officeDocument/2006/relationships/slideLayout" Target="../slideLayouts/slideLayout1.xml"/><Relationship Id="rId4" Type="http://schemas.openxmlformats.org/officeDocument/2006/relationships/image" Target="../media/image67.png"/></Relationships>
</file>

<file path=ppt/slides/_rels/slide8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customXml" Target="../ink/ink57.xml"/><Relationship Id="rId2" Type="http://schemas.openxmlformats.org/officeDocument/2006/relationships/notesSlide" Target="../notesSlides/notesSlide61.xml"/><Relationship Id="rId1" Type="http://schemas.openxmlformats.org/officeDocument/2006/relationships/slideLayout" Target="../slideLayouts/slideLayout1.xml"/><Relationship Id="rId4" Type="http://schemas.openxmlformats.org/officeDocument/2006/relationships/image" Target="../media/image68.png"/></Relationships>
</file>

<file path=ppt/slides/_rels/slide85.xml.rels><?xml version="1.0" encoding="UTF-8" standalone="yes"?>
<Relationships xmlns="http://schemas.openxmlformats.org/package/2006/relationships"><Relationship Id="rId3" Type="http://schemas.openxmlformats.org/officeDocument/2006/relationships/customXml" Target="../ink/ink58.xml"/><Relationship Id="rId2" Type="http://schemas.openxmlformats.org/officeDocument/2006/relationships/notesSlide" Target="../notesSlides/notesSlide62.xml"/><Relationship Id="rId1" Type="http://schemas.openxmlformats.org/officeDocument/2006/relationships/slideLayout" Target="../slideLayouts/slideLayout1.xml"/><Relationship Id="rId4" Type="http://schemas.openxmlformats.org/officeDocument/2006/relationships/image" Target="../media/image69.png"/></Relationships>
</file>

<file path=ppt/slides/_rels/slide86.xml.rels><?xml version="1.0" encoding="UTF-8" standalone="yes"?>
<Relationships xmlns="http://schemas.openxmlformats.org/package/2006/relationships"><Relationship Id="rId3" Type="http://schemas.openxmlformats.org/officeDocument/2006/relationships/customXml" Target="../ink/ink59.xml"/><Relationship Id="rId2" Type="http://schemas.openxmlformats.org/officeDocument/2006/relationships/notesSlide" Target="../notesSlides/notesSlide63.xml"/><Relationship Id="rId1" Type="http://schemas.openxmlformats.org/officeDocument/2006/relationships/slideLayout" Target="../slideLayouts/slideLayout1.xml"/><Relationship Id="rId4" Type="http://schemas.openxmlformats.org/officeDocument/2006/relationships/image" Target="../media/image71.png"/></Relationships>
</file>

<file path=ppt/slides/_rels/slide87.xml.rels><?xml version="1.0" encoding="UTF-8" standalone="yes"?>
<Relationships xmlns="http://schemas.openxmlformats.org/package/2006/relationships"><Relationship Id="rId3" Type="http://schemas.openxmlformats.org/officeDocument/2006/relationships/customXml" Target="../ink/ink60.xml"/><Relationship Id="rId2" Type="http://schemas.openxmlformats.org/officeDocument/2006/relationships/notesSlide" Target="../notesSlides/notesSlide64.xml"/><Relationship Id="rId1" Type="http://schemas.openxmlformats.org/officeDocument/2006/relationships/slideLayout" Target="../slideLayouts/slideLayout1.xml"/><Relationship Id="rId4" Type="http://schemas.openxmlformats.org/officeDocument/2006/relationships/image" Target="../media/image72.png"/></Relationships>
</file>

<file path=ppt/slides/_rels/slide88.xml.rels><?xml version="1.0" encoding="UTF-8" standalone="yes"?>
<Relationships xmlns="http://schemas.openxmlformats.org/package/2006/relationships"><Relationship Id="rId3" Type="http://schemas.openxmlformats.org/officeDocument/2006/relationships/customXml" Target="../ink/ink61.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73.png"/><Relationship Id="rId5" Type="http://schemas.openxmlformats.org/officeDocument/2006/relationships/customXml" Target="../ink/ink62.xml"/><Relationship Id="rId4" Type="http://schemas.openxmlformats.org/officeDocument/2006/relationships/image" Target="../media/image720.png"/></Relationships>
</file>

<file path=ppt/slides/_rels/slide89.xml.rels><?xml version="1.0" encoding="UTF-8" standalone="yes"?>
<Relationships xmlns="http://schemas.openxmlformats.org/package/2006/relationships"><Relationship Id="rId3" Type="http://schemas.openxmlformats.org/officeDocument/2006/relationships/customXml" Target="../ink/ink63.xm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4.png"/></Relationships>
</file>

<file path=ppt/slides/_rels/slide90.xml.rels><?xml version="1.0" encoding="UTF-8" standalone="yes"?>
<Relationships xmlns="http://schemas.openxmlformats.org/package/2006/relationships"><Relationship Id="rId3" Type="http://schemas.openxmlformats.org/officeDocument/2006/relationships/customXml" Target="../ink/ink64.xm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5.png"/></Relationships>
</file>

<file path=ppt/slides/_rels/slide91.xml.rels><?xml version="1.0" encoding="UTF-8" standalone="yes"?>
<Relationships xmlns="http://schemas.openxmlformats.org/package/2006/relationships"><Relationship Id="rId3" Type="http://schemas.openxmlformats.org/officeDocument/2006/relationships/customXml" Target="../ink/ink65.xml"/><Relationship Id="rId2" Type="http://schemas.openxmlformats.org/officeDocument/2006/relationships/notesSlide" Target="../notesSlides/notesSlide65.xml"/><Relationship Id="rId1" Type="http://schemas.openxmlformats.org/officeDocument/2006/relationships/slideLayout" Target="../slideLayouts/slideLayout1.xml"/><Relationship Id="rId4" Type="http://schemas.openxmlformats.org/officeDocument/2006/relationships/image" Target="../media/image76.png"/></Relationships>
</file>

<file path=ppt/slides/_rels/slide92.xml.rels><?xml version="1.0" encoding="UTF-8" standalone="yes"?>
<Relationships xmlns="http://schemas.openxmlformats.org/package/2006/relationships"><Relationship Id="rId3" Type="http://schemas.openxmlformats.org/officeDocument/2006/relationships/customXml" Target="../ink/ink66.xml"/><Relationship Id="rId2" Type="http://schemas.openxmlformats.org/officeDocument/2006/relationships/notesSlide" Target="../notesSlides/notesSlide66.xml"/><Relationship Id="rId1" Type="http://schemas.openxmlformats.org/officeDocument/2006/relationships/slideLayout" Target="../slideLayouts/slideLayout1.xml"/><Relationship Id="rId6" Type="http://schemas.openxmlformats.org/officeDocument/2006/relationships/image" Target="../media/image78.png"/><Relationship Id="rId5" Type="http://schemas.openxmlformats.org/officeDocument/2006/relationships/customXml" Target="../ink/ink67.xml"/><Relationship Id="rId4" Type="http://schemas.openxmlformats.org/officeDocument/2006/relationships/image" Target="../media/image77.png"/></Relationships>
</file>

<file path=ppt/slides/_rels/slide93.xml.rels><?xml version="1.0" encoding="UTF-8" standalone="yes"?>
<Relationships xmlns="http://schemas.openxmlformats.org/package/2006/relationships"><Relationship Id="rId3" Type="http://schemas.openxmlformats.org/officeDocument/2006/relationships/customXml" Target="../ink/ink68.xml"/><Relationship Id="rId2" Type="http://schemas.openxmlformats.org/officeDocument/2006/relationships/notesSlide" Target="../notesSlides/notesSlide67.xml"/><Relationship Id="rId1" Type="http://schemas.openxmlformats.org/officeDocument/2006/relationships/slideLayout" Target="../slideLayouts/slideLayout1.xml"/><Relationship Id="rId4" Type="http://schemas.openxmlformats.org/officeDocument/2006/relationships/image" Target="../media/image79.png"/></Relationships>
</file>

<file path=ppt/slides/_rels/slide94.xml.rels><?xml version="1.0" encoding="UTF-8" standalone="yes"?>
<Relationships xmlns="http://schemas.openxmlformats.org/package/2006/relationships"><Relationship Id="rId3" Type="http://schemas.openxmlformats.org/officeDocument/2006/relationships/customXml" Target="../ink/ink69.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2.png"/><Relationship Id="rId5" Type="http://schemas.openxmlformats.org/officeDocument/2006/relationships/customXml" Target="../ink/ink70.xml"/><Relationship Id="rId4" Type="http://schemas.openxmlformats.org/officeDocument/2006/relationships/image" Target="../media/image81.png"/></Relationships>
</file>

<file path=ppt/slides/_rels/slide95.xml.rels><?xml version="1.0" encoding="UTF-8" standalone="yes"?>
<Relationships xmlns="http://schemas.openxmlformats.org/package/2006/relationships"><Relationship Id="rId3" Type="http://schemas.openxmlformats.org/officeDocument/2006/relationships/customXml" Target="../ink/ink71.xml"/><Relationship Id="rId2" Type="http://schemas.openxmlformats.org/officeDocument/2006/relationships/notesSlide" Target="../notesSlides/notesSlide68.xml"/><Relationship Id="rId1" Type="http://schemas.openxmlformats.org/officeDocument/2006/relationships/slideLayout" Target="../slideLayouts/slideLayout1.xml"/><Relationship Id="rId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66855" y="233645"/>
            <a:ext cx="2390270" cy="707886"/>
          </a:xfrm>
          <a:prstGeom prst="rect">
            <a:avLst/>
          </a:prstGeom>
          <a:noFill/>
        </p:spPr>
        <p:txBody>
          <a:bodyPr wrap="none" rtlCol="0">
            <a:spAutoFit/>
          </a:bodyPr>
          <a:lstStyle/>
          <a:p>
            <a:pPr algn="ctr"/>
            <a:r>
              <a:rPr lang="en-CA" sz="4000" dirty="0">
                <a:solidFill>
                  <a:srgbClr val="FF0000"/>
                </a:solidFill>
              </a:rPr>
              <a:t>THE ATOM</a:t>
            </a:r>
          </a:p>
        </p:txBody>
      </p:sp>
      <p:sp>
        <p:nvSpPr>
          <p:cNvPr id="3" name="Footer Placeholder 2"/>
          <p:cNvSpPr>
            <a:spLocks noGrp="1"/>
          </p:cNvSpPr>
          <p:nvPr>
            <p:ph type="ftr" sz="quarter" idx="11"/>
          </p:nvPr>
        </p:nvSpPr>
        <p:spPr/>
        <p:txBody>
          <a:bodyPr/>
          <a:lstStyle/>
          <a:p>
            <a:pPr algn="ctr"/>
            <a:r>
              <a:rPr lang="en-CA" sz="1200" dirty="0">
                <a:solidFill>
                  <a:srgbClr val="FF0000"/>
                </a:solidFill>
              </a:rPr>
              <a:t>The atom BACKGROUND</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a:t>
            </a:fld>
            <a:endParaRPr lang="en-CA" dirty="0"/>
          </a:p>
        </p:txBody>
      </p:sp>
      <p:sp>
        <p:nvSpPr>
          <p:cNvPr id="5" name="TextBox 4"/>
          <p:cNvSpPr txBox="1"/>
          <p:nvPr/>
        </p:nvSpPr>
        <p:spPr>
          <a:xfrm>
            <a:off x="296525" y="1043735"/>
            <a:ext cx="6602833" cy="2123658"/>
          </a:xfrm>
          <a:prstGeom prst="rect">
            <a:avLst/>
          </a:prstGeom>
          <a:noFill/>
        </p:spPr>
        <p:txBody>
          <a:bodyPr wrap="none" rtlCol="0">
            <a:spAutoFit/>
          </a:bodyPr>
          <a:lstStyle/>
          <a:p>
            <a:r>
              <a:rPr lang="en-CA" sz="2400" dirty="0"/>
              <a:t>Model:	A nucleus: a dense central area made up of</a:t>
            </a:r>
          </a:p>
          <a:p>
            <a:pPr marL="1657350" lvl="3" indent="-285750">
              <a:lnSpc>
                <a:spcPct val="150000"/>
              </a:lnSpc>
              <a:buFont typeface="Arial" panose="020B0604020202020204" pitchFamily="34" charset="0"/>
              <a:buChar char="•"/>
            </a:pPr>
            <a:r>
              <a:rPr lang="en-CA" sz="2400" dirty="0"/>
              <a:t>protons: p</a:t>
            </a:r>
            <a:r>
              <a:rPr lang="en-CA" sz="2800" baseline="30000" dirty="0"/>
              <a:t>+</a:t>
            </a:r>
          </a:p>
          <a:p>
            <a:pPr marL="1657350" lvl="3" indent="-285750">
              <a:lnSpc>
                <a:spcPct val="150000"/>
              </a:lnSpc>
              <a:buFont typeface="Arial" panose="020B0604020202020204" pitchFamily="34" charset="0"/>
              <a:buChar char="•"/>
            </a:pPr>
            <a:r>
              <a:rPr lang="en-CA" sz="2400" dirty="0"/>
              <a:t>neutrons: n⁰</a:t>
            </a:r>
          </a:p>
          <a:p>
            <a:pPr>
              <a:lnSpc>
                <a:spcPct val="150000"/>
              </a:lnSpc>
            </a:pPr>
            <a:r>
              <a:rPr lang="en-CA" sz="2400" dirty="0"/>
              <a:t>	A cloud of electrons around the nucleus:  e</a:t>
            </a:r>
            <a:r>
              <a:rPr lang="en-CA" sz="2400" b="1" baseline="30000" dirty="0"/>
              <a:t>–</a:t>
            </a:r>
          </a:p>
        </p:txBody>
      </p:sp>
      <p:sp>
        <p:nvSpPr>
          <p:cNvPr id="6" name="Date Placeholder 5"/>
          <p:cNvSpPr>
            <a:spLocks noGrp="1"/>
          </p:cNvSpPr>
          <p:nvPr>
            <p:ph type="dt" sz="half" idx="10"/>
          </p:nvPr>
        </p:nvSpPr>
        <p:spPr>
          <a:xfrm>
            <a:off x="318868" y="6084295"/>
            <a:ext cx="2133600" cy="365125"/>
          </a:xfrm>
        </p:spPr>
        <p:txBody>
          <a:bodyPr/>
          <a:lstStyle/>
          <a:p>
            <a:r>
              <a:rPr lang="en-CA" dirty="0"/>
              <a:t>CHEM 1101 - BACKGROUND</a:t>
            </a:r>
          </a:p>
        </p:txBody>
      </p:sp>
      <p:sp>
        <p:nvSpPr>
          <p:cNvPr id="7" name="TextBox 6"/>
          <p:cNvSpPr txBox="1"/>
          <p:nvPr/>
        </p:nvSpPr>
        <p:spPr>
          <a:xfrm>
            <a:off x="337843" y="3495413"/>
            <a:ext cx="7030899" cy="369332"/>
          </a:xfrm>
          <a:prstGeom prst="rect">
            <a:avLst/>
          </a:prstGeom>
          <a:noFill/>
        </p:spPr>
        <p:txBody>
          <a:bodyPr wrap="none" rtlCol="0">
            <a:spAutoFit/>
          </a:bodyPr>
          <a:lstStyle/>
          <a:p>
            <a:r>
              <a:rPr lang="en-CA" b="1" u="sng" dirty="0">
                <a:solidFill>
                  <a:srgbClr val="FF0000"/>
                </a:solidFill>
              </a:rPr>
              <a:t>CHEM 1101 lecture will start on slide 13; slides 1-12 are for background.</a:t>
            </a:r>
          </a:p>
        </p:txBody>
      </p:sp>
    </p:spTree>
    <p:extLst>
      <p:ext uri="{BB962C8B-B14F-4D97-AF65-F5344CB8AC3E}">
        <p14:creationId xmlns:p14="http://schemas.microsoft.com/office/powerpoint/2010/main" val="32604944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BACKGROUND</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a:t>
            </a:fld>
            <a:endParaRPr lang="en-CA" dirty="0"/>
          </a:p>
        </p:txBody>
      </p:sp>
      <p:sp>
        <p:nvSpPr>
          <p:cNvPr id="16" name="Rectangle 15"/>
          <p:cNvSpPr/>
          <p:nvPr/>
        </p:nvSpPr>
        <p:spPr>
          <a:xfrm>
            <a:off x="611560" y="638690"/>
            <a:ext cx="4572000" cy="589072"/>
          </a:xfrm>
          <a:prstGeom prst="rect">
            <a:avLst/>
          </a:prstGeom>
        </p:spPr>
        <p:txBody>
          <a:bodyPr>
            <a:spAutoFit/>
          </a:bodyPr>
          <a:lstStyle/>
          <a:p>
            <a:pPr>
              <a:lnSpc>
                <a:spcPct val="150000"/>
              </a:lnSpc>
            </a:pPr>
            <a:r>
              <a:rPr lang="en-CA" sz="2400" dirty="0"/>
              <a:t>protons: p</a:t>
            </a:r>
            <a:r>
              <a:rPr lang="en-CA" sz="2800" baseline="30000" dirty="0"/>
              <a:t>+</a:t>
            </a:r>
          </a:p>
        </p:txBody>
      </p:sp>
      <p:sp>
        <p:nvSpPr>
          <p:cNvPr id="17" name="Rectangle 16"/>
          <p:cNvSpPr/>
          <p:nvPr/>
        </p:nvSpPr>
        <p:spPr>
          <a:xfrm>
            <a:off x="611560" y="3203975"/>
            <a:ext cx="4572000" cy="589072"/>
          </a:xfrm>
          <a:prstGeom prst="rect">
            <a:avLst/>
          </a:prstGeom>
        </p:spPr>
        <p:txBody>
          <a:bodyPr>
            <a:spAutoFit/>
          </a:bodyPr>
          <a:lstStyle/>
          <a:p>
            <a:pPr>
              <a:lnSpc>
                <a:spcPct val="150000"/>
              </a:lnSpc>
            </a:pPr>
            <a:r>
              <a:rPr lang="en-CA" sz="2400" dirty="0"/>
              <a:t>neutrons: n⁰</a:t>
            </a:r>
          </a:p>
        </p:txBody>
      </p:sp>
      <p:sp>
        <p:nvSpPr>
          <p:cNvPr id="2" name="Date Placeholder 1"/>
          <p:cNvSpPr>
            <a:spLocks noGrp="1"/>
          </p:cNvSpPr>
          <p:nvPr>
            <p:ph type="dt" sz="half" idx="10"/>
          </p:nvPr>
        </p:nvSpPr>
        <p:spPr>
          <a:xfrm>
            <a:off x="457200" y="6219310"/>
            <a:ext cx="2133600" cy="365125"/>
          </a:xfrm>
        </p:spPr>
        <p:txBody>
          <a:bodyPr/>
          <a:lstStyle/>
          <a:p>
            <a:r>
              <a:rPr lang="en-CA" dirty="0"/>
              <a:t>CHEM 1101 - BACKGROUND</a:t>
            </a:r>
          </a:p>
        </p:txBody>
      </p:sp>
    </p:spTree>
    <p:extLst>
      <p:ext uri="{BB962C8B-B14F-4D97-AF65-F5344CB8AC3E}">
        <p14:creationId xmlns:p14="http://schemas.microsoft.com/office/powerpoint/2010/main" val="368120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2428" y="368660"/>
            <a:ext cx="8250041" cy="1964512"/>
          </a:xfrm>
          <a:prstGeom prst="rect">
            <a:avLst/>
          </a:prstGeom>
          <a:noFill/>
        </p:spPr>
        <p:txBody>
          <a:bodyPr wrap="square" rtlCol="0">
            <a:spAutoFit/>
          </a:bodyPr>
          <a:lstStyle/>
          <a:p>
            <a:pPr algn="ctr">
              <a:lnSpc>
                <a:spcPct val="150000"/>
              </a:lnSpc>
            </a:pPr>
            <a:r>
              <a:rPr lang="en-CA" sz="2800" dirty="0">
                <a:solidFill>
                  <a:srgbClr val="FF0000"/>
                </a:solidFill>
              </a:rPr>
              <a:t>IT IS THE NUMBER OF PROTONS IN THE NUCLEUS THAT DETERMINES </a:t>
            </a:r>
            <a:r>
              <a:rPr lang="en-CA" sz="2800" b="1" i="1" dirty="0">
                <a:solidFill>
                  <a:srgbClr val="FF0000"/>
                </a:solidFill>
              </a:rPr>
              <a:t>WHAT KIND OF ATOM </a:t>
            </a:r>
            <a:r>
              <a:rPr lang="en-CA" sz="2800" dirty="0">
                <a:solidFill>
                  <a:srgbClr val="FF0000"/>
                </a:solidFill>
              </a:rPr>
              <a:t>WE HAVE – </a:t>
            </a:r>
            <a:r>
              <a:rPr lang="en-CA" sz="2800" b="1" i="1" dirty="0">
                <a:solidFill>
                  <a:srgbClr val="FF0000"/>
                </a:solidFill>
              </a:rPr>
              <a:t>WHAT ELEMENT</a:t>
            </a:r>
            <a:r>
              <a:rPr lang="en-CA" sz="2800" dirty="0">
                <a:solidFill>
                  <a:srgbClr val="FF0000"/>
                </a:solidFill>
              </a:rPr>
              <a:t> IT IS.</a:t>
            </a:r>
          </a:p>
        </p:txBody>
      </p:sp>
      <p:sp>
        <p:nvSpPr>
          <p:cNvPr id="3" name="Footer Placeholder 2"/>
          <p:cNvSpPr>
            <a:spLocks noGrp="1"/>
          </p:cNvSpPr>
          <p:nvPr>
            <p:ph type="ftr" sz="quarter" idx="11"/>
          </p:nvPr>
        </p:nvSpPr>
        <p:spPr/>
        <p:txBody>
          <a:bodyPr/>
          <a:lstStyle/>
          <a:p>
            <a:pPr algn="ctr"/>
            <a:r>
              <a:rPr lang="en-CA" sz="1200" dirty="0">
                <a:solidFill>
                  <a:srgbClr val="FF0000"/>
                </a:solidFill>
              </a:rPr>
              <a:t>The atom BACKGROUND</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a:t>
            </a:fld>
            <a:endParaRPr lang="en-CA" dirty="0"/>
          </a:p>
        </p:txBody>
      </p:sp>
      <p:grpSp>
        <p:nvGrpSpPr>
          <p:cNvPr id="14" name="Group 13"/>
          <p:cNvGrpSpPr/>
          <p:nvPr/>
        </p:nvGrpSpPr>
        <p:grpSpPr>
          <a:xfrm>
            <a:off x="815353" y="2571041"/>
            <a:ext cx="8055896" cy="3191227"/>
            <a:chOff x="746575" y="2618910"/>
            <a:chExt cx="8055896" cy="3191227"/>
          </a:xfrm>
        </p:grpSpPr>
        <p:sp>
          <p:nvSpPr>
            <p:cNvPr id="5" name="TextBox 4"/>
            <p:cNvSpPr txBox="1"/>
            <p:nvPr/>
          </p:nvSpPr>
          <p:spPr>
            <a:xfrm>
              <a:off x="746575" y="2618910"/>
              <a:ext cx="5654177" cy="1200329"/>
            </a:xfrm>
            <a:prstGeom prst="rect">
              <a:avLst/>
            </a:prstGeom>
            <a:noFill/>
          </p:spPr>
          <p:txBody>
            <a:bodyPr wrap="none" rtlCol="0">
              <a:spAutoFit/>
            </a:bodyPr>
            <a:lstStyle/>
            <a:p>
              <a:pPr>
                <a:lnSpc>
                  <a:spcPct val="150000"/>
                </a:lnSpc>
              </a:pPr>
              <a:r>
                <a:rPr lang="en-CA" sz="2400" b="1" dirty="0">
                  <a:solidFill>
                    <a:srgbClr val="00602B"/>
                  </a:solidFill>
                </a:rPr>
                <a:t>ATOMIC NUMBER</a:t>
              </a:r>
              <a:r>
                <a:rPr lang="en-CA" sz="2400" dirty="0">
                  <a:solidFill>
                    <a:srgbClr val="00602B"/>
                  </a:solidFill>
                </a:rPr>
                <a:t>:</a:t>
              </a:r>
              <a:r>
                <a:rPr lang="en-CA" sz="2400" dirty="0"/>
                <a:t>	Symbol   Z</a:t>
              </a:r>
            </a:p>
            <a:p>
              <a:pPr marL="800100" lvl="1" indent="-342900">
                <a:lnSpc>
                  <a:spcPct val="150000"/>
                </a:lnSpc>
                <a:buFont typeface="Arial" panose="020B0604020202020204" pitchFamily="34" charset="0"/>
                <a:buChar char="•"/>
              </a:pPr>
              <a:r>
                <a:rPr lang="en-CA" sz="2400" dirty="0"/>
                <a:t>the number of protons in the nucleus</a:t>
              </a:r>
            </a:p>
          </p:txBody>
        </p:sp>
        <p:sp>
          <p:nvSpPr>
            <p:cNvPr id="6" name="TextBox 5"/>
            <p:cNvSpPr txBox="1"/>
            <p:nvPr/>
          </p:nvSpPr>
          <p:spPr>
            <a:xfrm>
              <a:off x="746575" y="4240477"/>
              <a:ext cx="8055896" cy="1569660"/>
            </a:xfrm>
            <a:prstGeom prst="rect">
              <a:avLst/>
            </a:prstGeom>
            <a:noFill/>
          </p:spPr>
          <p:txBody>
            <a:bodyPr wrap="square" rtlCol="0">
              <a:spAutoFit/>
            </a:bodyPr>
            <a:lstStyle/>
            <a:p>
              <a:pPr marL="2693988" indent="-2693988">
                <a:tabLst>
                  <a:tab pos="2693988" algn="l"/>
                </a:tabLst>
              </a:pPr>
              <a:r>
                <a:rPr lang="en-CA" sz="2400" b="1" dirty="0">
                  <a:solidFill>
                    <a:srgbClr val="00602B"/>
                  </a:solidFill>
                </a:rPr>
                <a:t>PERIODIC TABLE</a:t>
              </a:r>
              <a:r>
                <a:rPr lang="en-CA" sz="2400" dirty="0">
                  <a:solidFill>
                    <a:srgbClr val="00602B"/>
                  </a:solidFill>
                </a:rPr>
                <a:t>:</a:t>
              </a:r>
              <a:r>
                <a:rPr lang="en-CA" sz="2400" dirty="0"/>
                <a:t>	An organized list of all known elements, arranged in order of atomic number</a:t>
              </a:r>
            </a:p>
            <a:p>
              <a:pPr marL="3302000" indent="-342900">
                <a:buFont typeface="Arial" panose="020B0604020202020204" pitchFamily="34" charset="0"/>
                <a:buChar char="•"/>
                <a:tabLst>
                  <a:tab pos="2693988" algn="l"/>
                </a:tabLst>
              </a:pPr>
              <a:r>
                <a:rPr lang="en-CA" sz="2400" dirty="0"/>
                <a:t>element names</a:t>
              </a:r>
            </a:p>
            <a:p>
              <a:pPr marL="3302000" indent="-342900">
                <a:buFont typeface="Arial" panose="020B0604020202020204" pitchFamily="34" charset="0"/>
                <a:buChar char="•"/>
                <a:tabLst>
                  <a:tab pos="2693988" algn="l"/>
                </a:tabLst>
              </a:pPr>
              <a:r>
                <a:rPr lang="en-CA" sz="2400" dirty="0"/>
                <a:t>behaviour</a:t>
              </a:r>
            </a:p>
          </p:txBody>
        </p:sp>
      </p:grpSp>
      <p:grpSp>
        <p:nvGrpSpPr>
          <p:cNvPr id="13" name="Group 12"/>
          <p:cNvGrpSpPr/>
          <p:nvPr/>
        </p:nvGrpSpPr>
        <p:grpSpPr>
          <a:xfrm>
            <a:off x="552428" y="4824155"/>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838674" y="4842181"/>
              <a:ext cx="1444691" cy="1674138"/>
              <a:chOff x="892503" y="4851496"/>
              <a:chExt cx="1444691" cy="1674138"/>
            </a:xfrm>
          </p:grpSpPr>
          <p:sp>
            <p:nvSpPr>
              <p:cNvPr id="8" name="TextBox 7"/>
              <p:cNvSpPr txBox="1"/>
              <p:nvPr/>
            </p:nvSpPr>
            <p:spPr>
              <a:xfrm>
                <a:off x="1468814" y="4851496"/>
                <a:ext cx="292068" cy="369332"/>
              </a:xfrm>
              <a:prstGeom prst="rect">
                <a:avLst/>
              </a:prstGeom>
              <a:noFill/>
            </p:spPr>
            <p:txBody>
              <a:bodyPr wrap="none" rtlCol="0">
                <a:spAutoFit/>
              </a:bodyPr>
              <a:lstStyle/>
              <a:p>
                <a:pPr algn="ctr"/>
                <a:r>
                  <a:rPr lang="en-CA" dirty="0"/>
                  <a:t>Z</a:t>
                </a:r>
              </a:p>
            </p:txBody>
          </p:sp>
          <p:sp>
            <p:nvSpPr>
              <p:cNvPr id="9" name="TextBox 8"/>
              <p:cNvSpPr txBox="1"/>
              <p:nvPr/>
            </p:nvSpPr>
            <p:spPr>
              <a:xfrm>
                <a:off x="996634" y="5309918"/>
                <a:ext cx="1236429" cy="461665"/>
              </a:xfrm>
              <a:prstGeom prst="rect">
                <a:avLst/>
              </a:prstGeom>
              <a:noFill/>
            </p:spPr>
            <p:txBody>
              <a:bodyPr wrap="none" rtlCol="0">
                <a:spAutoFit/>
              </a:bodyPr>
              <a:lstStyle/>
              <a:p>
                <a:pPr algn="ctr"/>
                <a:r>
                  <a:rPr lang="en-CA" sz="2400" dirty="0"/>
                  <a:t>SYMBOL</a:t>
                </a:r>
              </a:p>
            </p:txBody>
          </p:sp>
          <p:sp>
            <p:nvSpPr>
              <p:cNvPr id="10" name="TextBox 9"/>
              <p:cNvSpPr txBox="1"/>
              <p:nvPr/>
            </p:nvSpPr>
            <p:spPr>
              <a:xfrm>
                <a:off x="1256417" y="5679250"/>
                <a:ext cx="716863" cy="369332"/>
              </a:xfrm>
              <a:prstGeom prst="rect">
                <a:avLst/>
              </a:prstGeom>
              <a:noFill/>
            </p:spPr>
            <p:txBody>
              <a:bodyPr wrap="none" rtlCol="0">
                <a:spAutoFit/>
              </a:bodyPr>
              <a:lstStyle/>
              <a:p>
                <a:pPr algn="ctr"/>
                <a:r>
                  <a:rPr lang="en-CA" dirty="0"/>
                  <a:t>name</a:t>
                </a:r>
              </a:p>
            </p:txBody>
          </p:sp>
          <p:sp>
            <p:nvSpPr>
              <p:cNvPr id="11" name="TextBox 10"/>
              <p:cNvSpPr txBox="1"/>
              <p:nvPr/>
            </p:nvSpPr>
            <p:spPr>
              <a:xfrm>
                <a:off x="892503" y="6156302"/>
                <a:ext cx="1444691" cy="369332"/>
              </a:xfrm>
              <a:prstGeom prst="rect">
                <a:avLst/>
              </a:prstGeom>
              <a:noFill/>
            </p:spPr>
            <p:txBody>
              <a:bodyPr wrap="none" rtlCol="0">
                <a:spAutoFit/>
              </a:bodyPr>
              <a:lstStyle/>
              <a:p>
                <a:pPr algn="ctr"/>
                <a:r>
                  <a:rPr lang="en-CA" dirty="0"/>
                  <a:t>average mass</a:t>
                </a:r>
              </a:p>
            </p:txBody>
          </p:sp>
        </p:grpSp>
      </p:grpSp>
      <p:sp>
        <p:nvSpPr>
          <p:cNvPr id="15" name="Date Placeholder 14"/>
          <p:cNvSpPr>
            <a:spLocks noGrp="1"/>
          </p:cNvSpPr>
          <p:nvPr>
            <p:ph type="dt" sz="half" idx="10"/>
          </p:nvPr>
        </p:nvSpPr>
        <p:spPr>
          <a:xfrm>
            <a:off x="5922150" y="6146987"/>
            <a:ext cx="2133600" cy="365125"/>
          </a:xfrm>
        </p:spPr>
        <p:txBody>
          <a:bodyPr/>
          <a:lstStyle/>
          <a:p>
            <a:r>
              <a:rPr lang="en-CA" dirty="0"/>
              <a:t>CHEM 1101 - BACKGROUND</a:t>
            </a:r>
          </a:p>
        </p:txBody>
      </p:sp>
    </p:spTree>
    <p:extLst>
      <p:ext uri="{BB962C8B-B14F-4D97-AF65-F5344CB8AC3E}">
        <p14:creationId xmlns:p14="http://schemas.microsoft.com/office/powerpoint/2010/main" val="4046293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2428" y="368660"/>
            <a:ext cx="8250041" cy="1200329"/>
          </a:xfrm>
          <a:prstGeom prst="rect">
            <a:avLst/>
          </a:prstGeom>
          <a:noFill/>
        </p:spPr>
        <p:txBody>
          <a:bodyPr wrap="square" rtlCol="0">
            <a:spAutoFit/>
          </a:bodyPr>
          <a:lstStyle/>
          <a:p>
            <a:r>
              <a:rPr lang="en-CA" sz="2400" dirty="0">
                <a:solidFill>
                  <a:srgbClr val="FF0000"/>
                </a:solidFill>
              </a:rPr>
              <a:t>IT IS THE NUMBER OF PROTONS IN THE NUCLEUS THAT DETERMINES </a:t>
            </a:r>
            <a:r>
              <a:rPr lang="en-CA" sz="2400" b="1" i="1" dirty="0">
                <a:solidFill>
                  <a:srgbClr val="FF0000"/>
                </a:solidFill>
              </a:rPr>
              <a:t>WHAT KIND OF ATOM </a:t>
            </a:r>
            <a:r>
              <a:rPr lang="en-CA" sz="2400" dirty="0">
                <a:solidFill>
                  <a:srgbClr val="FF0000"/>
                </a:solidFill>
              </a:rPr>
              <a:t>WE HAVE – </a:t>
            </a:r>
            <a:r>
              <a:rPr lang="en-CA" sz="2400" b="1" i="1" dirty="0">
                <a:solidFill>
                  <a:srgbClr val="FF0000"/>
                </a:solidFill>
              </a:rPr>
              <a:t>WHAT ELEMENT</a:t>
            </a:r>
            <a:r>
              <a:rPr lang="en-CA" sz="2400" dirty="0">
                <a:solidFill>
                  <a:srgbClr val="FF0000"/>
                </a:solidFill>
              </a:rPr>
              <a:t> IT IS.</a:t>
            </a:r>
          </a:p>
        </p:txBody>
      </p:sp>
      <p:sp>
        <p:nvSpPr>
          <p:cNvPr id="3" name="Footer Placeholder 2"/>
          <p:cNvSpPr>
            <a:spLocks noGrp="1"/>
          </p:cNvSpPr>
          <p:nvPr>
            <p:ph type="ftr" sz="quarter" idx="11"/>
          </p:nvPr>
        </p:nvSpPr>
        <p:spPr/>
        <p:txBody>
          <a:bodyPr/>
          <a:lstStyle/>
          <a:p>
            <a:pPr algn="ctr"/>
            <a:r>
              <a:rPr lang="en-CA" sz="1200" dirty="0">
                <a:solidFill>
                  <a:srgbClr val="FF0000"/>
                </a:solidFill>
              </a:rPr>
              <a:t>The atom BACKGROUND</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a:t>
            </a:fld>
            <a:endParaRPr lang="en-CA" dirty="0"/>
          </a:p>
        </p:txBody>
      </p:sp>
      <p:sp>
        <p:nvSpPr>
          <p:cNvPr id="5" name="TextBox 4"/>
          <p:cNvSpPr txBox="1"/>
          <p:nvPr/>
        </p:nvSpPr>
        <p:spPr>
          <a:xfrm>
            <a:off x="431540" y="1999506"/>
            <a:ext cx="8145905" cy="1200329"/>
          </a:xfrm>
          <a:prstGeom prst="rect">
            <a:avLst/>
          </a:prstGeom>
          <a:noFill/>
        </p:spPr>
        <p:txBody>
          <a:bodyPr wrap="square" rtlCol="0">
            <a:spAutoFit/>
          </a:bodyPr>
          <a:lstStyle/>
          <a:p>
            <a:pPr marL="2695575" indent="-2695575">
              <a:lnSpc>
                <a:spcPct val="150000"/>
              </a:lnSpc>
            </a:pPr>
            <a:r>
              <a:rPr lang="en-CA" sz="2400" b="1" dirty="0">
                <a:solidFill>
                  <a:srgbClr val="00B050"/>
                </a:solidFill>
              </a:rPr>
              <a:t>ATOMIC NUMBER</a:t>
            </a:r>
            <a:r>
              <a:rPr lang="en-CA" sz="2400" dirty="0">
                <a:solidFill>
                  <a:srgbClr val="00B050"/>
                </a:solidFill>
              </a:rPr>
              <a:t>:</a:t>
            </a:r>
            <a:r>
              <a:rPr lang="en-CA" sz="2400" dirty="0"/>
              <a:t>	The atomic number is all you need to define the element</a:t>
            </a:r>
          </a:p>
        </p:txBody>
      </p:sp>
      <p:grpSp>
        <p:nvGrpSpPr>
          <p:cNvPr id="13" name="Group 12"/>
          <p:cNvGrpSpPr/>
          <p:nvPr/>
        </p:nvGrpSpPr>
        <p:grpSpPr>
          <a:xfrm>
            <a:off x="552428" y="4824155"/>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1137542" y="4842181"/>
              <a:ext cx="846963" cy="1674138"/>
              <a:chOff x="1191371" y="4851496"/>
              <a:chExt cx="846963" cy="1674138"/>
            </a:xfrm>
          </p:grpSpPr>
          <p:sp>
            <p:nvSpPr>
              <p:cNvPr id="8" name="TextBox 7"/>
              <p:cNvSpPr txBox="1"/>
              <p:nvPr/>
            </p:nvSpPr>
            <p:spPr>
              <a:xfrm>
                <a:off x="1464005" y="4851496"/>
                <a:ext cx="301686" cy="369332"/>
              </a:xfrm>
              <a:prstGeom prst="rect">
                <a:avLst/>
              </a:prstGeom>
              <a:noFill/>
            </p:spPr>
            <p:txBody>
              <a:bodyPr wrap="none" rtlCol="0">
                <a:spAutoFit/>
              </a:bodyPr>
              <a:lstStyle/>
              <a:p>
                <a:pPr algn="ctr"/>
                <a:r>
                  <a:rPr lang="en-CA" dirty="0"/>
                  <a:t>8</a:t>
                </a:r>
              </a:p>
            </p:txBody>
          </p:sp>
          <p:sp>
            <p:nvSpPr>
              <p:cNvPr id="9" name="TextBox 8"/>
              <p:cNvSpPr txBox="1"/>
              <p:nvPr/>
            </p:nvSpPr>
            <p:spPr>
              <a:xfrm>
                <a:off x="1420724" y="5306827"/>
                <a:ext cx="388248" cy="461665"/>
              </a:xfrm>
              <a:prstGeom prst="rect">
                <a:avLst/>
              </a:prstGeom>
              <a:noFill/>
            </p:spPr>
            <p:txBody>
              <a:bodyPr wrap="none" rtlCol="0">
                <a:spAutoFit/>
              </a:bodyPr>
              <a:lstStyle/>
              <a:p>
                <a:pPr algn="ctr"/>
                <a:r>
                  <a:rPr lang="en-CA" sz="2400" dirty="0"/>
                  <a:t>O</a:t>
                </a:r>
              </a:p>
            </p:txBody>
          </p:sp>
          <p:sp>
            <p:nvSpPr>
              <p:cNvPr id="10" name="TextBox 9"/>
              <p:cNvSpPr txBox="1"/>
              <p:nvPr/>
            </p:nvSpPr>
            <p:spPr>
              <a:xfrm>
                <a:off x="1191371" y="5679250"/>
                <a:ext cx="846963" cy="369332"/>
              </a:xfrm>
              <a:prstGeom prst="rect">
                <a:avLst/>
              </a:prstGeom>
              <a:noFill/>
            </p:spPr>
            <p:txBody>
              <a:bodyPr wrap="none" rtlCol="0">
                <a:spAutoFit/>
              </a:bodyPr>
              <a:lstStyle/>
              <a:p>
                <a:pPr algn="ctr"/>
                <a:r>
                  <a:rPr lang="en-CA" dirty="0"/>
                  <a:t>oxygen</a:t>
                </a:r>
              </a:p>
            </p:txBody>
          </p:sp>
          <p:sp>
            <p:nvSpPr>
              <p:cNvPr id="11" name="TextBox 10"/>
              <p:cNvSpPr txBox="1"/>
              <p:nvPr/>
            </p:nvSpPr>
            <p:spPr>
              <a:xfrm>
                <a:off x="1201115" y="6156302"/>
                <a:ext cx="827471" cy="369332"/>
              </a:xfrm>
              <a:prstGeom prst="rect">
                <a:avLst/>
              </a:prstGeom>
              <a:noFill/>
            </p:spPr>
            <p:txBody>
              <a:bodyPr wrap="none" rtlCol="0">
                <a:spAutoFit/>
              </a:bodyPr>
              <a:lstStyle/>
              <a:p>
                <a:pPr algn="ctr"/>
                <a:r>
                  <a:rPr lang="en-CA" dirty="0"/>
                  <a:t>15.999</a:t>
                </a:r>
              </a:p>
            </p:txBody>
          </p:sp>
        </p:grpSp>
      </p:grpSp>
      <p:grpSp>
        <p:nvGrpSpPr>
          <p:cNvPr id="17" name="Group 16"/>
          <p:cNvGrpSpPr/>
          <p:nvPr/>
        </p:nvGrpSpPr>
        <p:grpSpPr>
          <a:xfrm>
            <a:off x="3372372" y="3964501"/>
            <a:ext cx="5175576" cy="1911117"/>
            <a:chOff x="3401869" y="3699030"/>
            <a:chExt cx="5175576" cy="1911117"/>
          </a:xfrm>
        </p:grpSpPr>
        <p:sp>
          <p:nvSpPr>
            <p:cNvPr id="15" name="TextBox 14"/>
            <p:cNvSpPr txBox="1"/>
            <p:nvPr/>
          </p:nvSpPr>
          <p:spPr>
            <a:xfrm>
              <a:off x="3401870" y="3699030"/>
              <a:ext cx="5175575" cy="830997"/>
            </a:xfrm>
            <a:prstGeom prst="rect">
              <a:avLst/>
            </a:prstGeom>
            <a:noFill/>
          </p:spPr>
          <p:txBody>
            <a:bodyPr wrap="square" rtlCol="0">
              <a:spAutoFit/>
            </a:bodyPr>
            <a:lstStyle/>
            <a:p>
              <a:r>
                <a:rPr lang="en-CA" sz="2400" i="1" dirty="0"/>
                <a:t>Every element with Z = 8 is oxygen.  There are NO EXEPTIONS.</a:t>
              </a:r>
            </a:p>
          </p:txBody>
        </p:sp>
        <p:sp>
          <p:nvSpPr>
            <p:cNvPr id="16" name="TextBox 15"/>
            <p:cNvSpPr txBox="1"/>
            <p:nvPr/>
          </p:nvSpPr>
          <p:spPr>
            <a:xfrm>
              <a:off x="3401869" y="4779150"/>
              <a:ext cx="5175575" cy="830997"/>
            </a:xfrm>
            <a:prstGeom prst="rect">
              <a:avLst/>
            </a:prstGeom>
            <a:noFill/>
          </p:spPr>
          <p:txBody>
            <a:bodyPr wrap="square" rtlCol="0">
              <a:spAutoFit/>
            </a:bodyPr>
            <a:lstStyle/>
            <a:p>
              <a:r>
                <a:rPr lang="en-CA" sz="2400" i="1" dirty="0"/>
                <a:t>Every atom of oxygen has Z = 8.  There are NO EXEPTIONS.</a:t>
              </a:r>
            </a:p>
          </p:txBody>
        </p:sp>
      </p:grpSp>
      <p:sp>
        <p:nvSpPr>
          <p:cNvPr id="6" name="Date Placeholder 5"/>
          <p:cNvSpPr>
            <a:spLocks noGrp="1"/>
          </p:cNvSpPr>
          <p:nvPr>
            <p:ph type="dt" sz="half" idx="10"/>
          </p:nvPr>
        </p:nvSpPr>
        <p:spPr>
          <a:xfrm>
            <a:off x="5722219" y="6144594"/>
            <a:ext cx="2133600" cy="365125"/>
          </a:xfrm>
        </p:spPr>
        <p:txBody>
          <a:bodyPr/>
          <a:lstStyle/>
          <a:p>
            <a:r>
              <a:rPr lang="en-CA" dirty="0"/>
              <a:t>CHEM 1101 - BACKGROUND</a:t>
            </a:r>
          </a:p>
        </p:txBody>
      </p:sp>
    </p:spTree>
    <p:extLst>
      <p:ext uri="{BB962C8B-B14F-4D97-AF65-F5344CB8AC3E}">
        <p14:creationId xmlns:p14="http://schemas.microsoft.com/office/powerpoint/2010/main" val="34511644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2428" y="368660"/>
            <a:ext cx="8250041" cy="830997"/>
          </a:xfrm>
          <a:prstGeom prst="rect">
            <a:avLst/>
          </a:prstGeom>
          <a:noFill/>
        </p:spPr>
        <p:txBody>
          <a:bodyPr wrap="square" rtlCol="0">
            <a:spAutoFit/>
          </a:bodyPr>
          <a:lstStyle/>
          <a:p>
            <a:r>
              <a:rPr lang="en-CA" sz="2400" dirty="0">
                <a:solidFill>
                  <a:srgbClr val="FF0000"/>
                </a:solidFill>
              </a:rPr>
              <a:t>ATOM:  </a:t>
            </a:r>
            <a:r>
              <a:rPr lang="en-CA" sz="2400" dirty="0"/>
              <a:t>by definition is </a:t>
            </a:r>
            <a:r>
              <a:rPr lang="en-CA" sz="2400" b="1" dirty="0"/>
              <a:t>electrically neutral </a:t>
            </a:r>
            <a:r>
              <a:rPr lang="en-CA" sz="2400" dirty="0"/>
              <a:t>(sure we can charge them, but they’re not called atoms anymore!)</a:t>
            </a:r>
          </a:p>
        </p:txBody>
      </p:sp>
      <p:sp>
        <p:nvSpPr>
          <p:cNvPr id="3" name="Footer Placeholder 2"/>
          <p:cNvSpPr>
            <a:spLocks noGrp="1"/>
          </p:cNvSpPr>
          <p:nvPr>
            <p:ph type="ftr" sz="quarter" idx="11"/>
          </p:nvPr>
        </p:nvSpPr>
        <p:spPr/>
        <p:txBody>
          <a:bodyPr/>
          <a:lstStyle/>
          <a:p>
            <a:pPr algn="ctr"/>
            <a:r>
              <a:rPr lang="en-CA" sz="1200" dirty="0">
                <a:solidFill>
                  <a:srgbClr val="FF0000"/>
                </a:solidFill>
              </a:rPr>
              <a:t>The atom BACKGROUND</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a:t>
            </a:fld>
            <a:endParaRPr lang="en-CA" dirty="0"/>
          </a:p>
        </p:txBody>
      </p:sp>
      <p:sp>
        <p:nvSpPr>
          <p:cNvPr id="5" name="TextBox 4"/>
          <p:cNvSpPr txBox="1"/>
          <p:nvPr/>
        </p:nvSpPr>
        <p:spPr>
          <a:xfrm>
            <a:off x="431540" y="1745870"/>
            <a:ext cx="8145905" cy="2308324"/>
          </a:xfrm>
          <a:prstGeom prst="rect">
            <a:avLst/>
          </a:prstGeom>
          <a:noFill/>
        </p:spPr>
        <p:txBody>
          <a:bodyPr wrap="square" rtlCol="0">
            <a:spAutoFit/>
          </a:bodyPr>
          <a:lstStyle/>
          <a:p>
            <a:pPr>
              <a:lnSpc>
                <a:spcPct val="150000"/>
              </a:lnSpc>
            </a:pPr>
            <a:r>
              <a:rPr lang="en-CA" sz="2400" dirty="0"/>
              <a:t>The protons are positively charged and the electrons are negatively charged (the neutrons are neutral)</a:t>
            </a:r>
          </a:p>
          <a:p>
            <a:pPr>
              <a:lnSpc>
                <a:spcPct val="150000"/>
              </a:lnSpc>
            </a:pPr>
            <a:r>
              <a:rPr lang="en-CA" sz="2400" dirty="0"/>
              <a:t>so…there must be an equal number of protons (in the nucleus) and electrons (around it).</a:t>
            </a:r>
          </a:p>
        </p:txBody>
      </p:sp>
      <p:grpSp>
        <p:nvGrpSpPr>
          <p:cNvPr id="13" name="Group 12"/>
          <p:cNvGrpSpPr/>
          <p:nvPr/>
        </p:nvGrpSpPr>
        <p:grpSpPr>
          <a:xfrm>
            <a:off x="552428" y="4824155"/>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1026963" y="4842181"/>
              <a:ext cx="1068114" cy="1674138"/>
              <a:chOff x="1080792" y="4851496"/>
              <a:chExt cx="1068114" cy="1674138"/>
            </a:xfrm>
          </p:grpSpPr>
          <p:sp>
            <p:nvSpPr>
              <p:cNvPr id="8" name="TextBox 7"/>
              <p:cNvSpPr txBox="1"/>
              <p:nvPr/>
            </p:nvSpPr>
            <p:spPr>
              <a:xfrm>
                <a:off x="1464005" y="4851496"/>
                <a:ext cx="301685" cy="369332"/>
              </a:xfrm>
              <a:prstGeom prst="rect">
                <a:avLst/>
              </a:prstGeom>
              <a:noFill/>
            </p:spPr>
            <p:txBody>
              <a:bodyPr wrap="none" rtlCol="0">
                <a:spAutoFit/>
              </a:bodyPr>
              <a:lstStyle/>
              <a:p>
                <a:pPr algn="ctr"/>
                <a:r>
                  <a:rPr lang="en-CA" dirty="0"/>
                  <a:t>1</a:t>
                </a:r>
              </a:p>
            </p:txBody>
          </p:sp>
          <p:sp>
            <p:nvSpPr>
              <p:cNvPr id="9" name="TextBox 8"/>
              <p:cNvSpPr txBox="1"/>
              <p:nvPr/>
            </p:nvSpPr>
            <p:spPr>
              <a:xfrm>
                <a:off x="1426335" y="5309918"/>
                <a:ext cx="377026" cy="461665"/>
              </a:xfrm>
              <a:prstGeom prst="rect">
                <a:avLst/>
              </a:prstGeom>
              <a:noFill/>
            </p:spPr>
            <p:txBody>
              <a:bodyPr wrap="none" rtlCol="0">
                <a:spAutoFit/>
              </a:bodyPr>
              <a:lstStyle/>
              <a:p>
                <a:pPr algn="ctr"/>
                <a:r>
                  <a:rPr lang="en-CA" sz="2400" dirty="0"/>
                  <a:t>H</a:t>
                </a:r>
              </a:p>
            </p:txBody>
          </p:sp>
          <p:sp>
            <p:nvSpPr>
              <p:cNvPr id="10" name="TextBox 9"/>
              <p:cNvSpPr txBox="1"/>
              <p:nvPr/>
            </p:nvSpPr>
            <p:spPr>
              <a:xfrm>
                <a:off x="1080792" y="5688565"/>
                <a:ext cx="1068114" cy="369332"/>
              </a:xfrm>
              <a:prstGeom prst="rect">
                <a:avLst/>
              </a:prstGeom>
              <a:noFill/>
            </p:spPr>
            <p:txBody>
              <a:bodyPr wrap="none" rtlCol="0">
                <a:spAutoFit/>
              </a:bodyPr>
              <a:lstStyle/>
              <a:p>
                <a:pPr algn="ctr"/>
                <a:r>
                  <a:rPr lang="en-CA" dirty="0"/>
                  <a:t>hydrogen</a:t>
                </a:r>
              </a:p>
            </p:txBody>
          </p:sp>
          <p:sp>
            <p:nvSpPr>
              <p:cNvPr id="11" name="TextBox 10"/>
              <p:cNvSpPr txBox="1"/>
              <p:nvPr/>
            </p:nvSpPr>
            <p:spPr>
              <a:xfrm>
                <a:off x="1201116" y="6156302"/>
                <a:ext cx="827471" cy="369332"/>
              </a:xfrm>
              <a:prstGeom prst="rect">
                <a:avLst/>
              </a:prstGeom>
              <a:noFill/>
            </p:spPr>
            <p:txBody>
              <a:bodyPr wrap="none" rtlCol="0">
                <a:spAutoFit/>
              </a:bodyPr>
              <a:lstStyle/>
              <a:p>
                <a:pPr algn="ctr"/>
                <a:r>
                  <a:rPr lang="en-CA" dirty="0"/>
                  <a:t>1.0079</a:t>
                </a:r>
              </a:p>
            </p:txBody>
          </p:sp>
        </p:grpSp>
      </p:grpSp>
      <p:sp>
        <p:nvSpPr>
          <p:cNvPr id="18" name="TextBox 17"/>
          <p:cNvSpPr txBox="1"/>
          <p:nvPr/>
        </p:nvSpPr>
        <p:spPr>
          <a:xfrm>
            <a:off x="3664365" y="4291224"/>
            <a:ext cx="4545505" cy="1615827"/>
          </a:xfrm>
          <a:prstGeom prst="rect">
            <a:avLst/>
          </a:prstGeom>
          <a:noFill/>
        </p:spPr>
        <p:txBody>
          <a:bodyPr wrap="square" rtlCol="0">
            <a:spAutoFit/>
          </a:bodyPr>
          <a:lstStyle/>
          <a:p>
            <a:pPr>
              <a:lnSpc>
                <a:spcPct val="150000"/>
              </a:lnSpc>
            </a:pPr>
            <a:r>
              <a:rPr lang="en-CA" sz="2200" dirty="0"/>
              <a:t>Z is </a:t>
            </a:r>
            <a:r>
              <a:rPr lang="en-CA" sz="2200" i="1" dirty="0"/>
              <a:t>defined</a:t>
            </a:r>
            <a:r>
              <a:rPr lang="en-CA" sz="2200" dirty="0"/>
              <a:t> as the number of protons, but for an atom (neutral, by def’n) it is also the number of electrons.</a:t>
            </a:r>
          </a:p>
        </p:txBody>
      </p:sp>
      <p:sp>
        <p:nvSpPr>
          <p:cNvPr id="6" name="Date Placeholder 5"/>
          <p:cNvSpPr>
            <a:spLocks noGrp="1"/>
          </p:cNvSpPr>
          <p:nvPr>
            <p:ph type="dt" sz="half" idx="10"/>
          </p:nvPr>
        </p:nvSpPr>
        <p:spPr>
          <a:xfrm>
            <a:off x="5885849" y="6125344"/>
            <a:ext cx="2133600" cy="365125"/>
          </a:xfrm>
        </p:spPr>
        <p:txBody>
          <a:bodyPr/>
          <a:lstStyle/>
          <a:p>
            <a:r>
              <a:rPr lang="en-CA" dirty="0"/>
              <a:t>CHEM 1101 - BACKGROUND</a:t>
            </a:r>
          </a:p>
        </p:txBody>
      </p:sp>
    </p:spTree>
    <p:extLst>
      <p:ext uri="{BB962C8B-B14F-4D97-AF65-F5344CB8AC3E}">
        <p14:creationId xmlns:p14="http://schemas.microsoft.com/office/powerpoint/2010/main" val="1580501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2428" y="368660"/>
            <a:ext cx="8250041" cy="830997"/>
          </a:xfrm>
          <a:prstGeom prst="rect">
            <a:avLst/>
          </a:prstGeom>
          <a:noFill/>
        </p:spPr>
        <p:txBody>
          <a:bodyPr wrap="square" rtlCol="0">
            <a:spAutoFit/>
          </a:bodyPr>
          <a:lstStyle/>
          <a:p>
            <a:r>
              <a:rPr lang="en-CA" sz="2400" dirty="0">
                <a:solidFill>
                  <a:srgbClr val="00602B"/>
                </a:solidFill>
              </a:rPr>
              <a:t>ATOM:  </a:t>
            </a:r>
            <a:r>
              <a:rPr lang="en-CA" sz="2400" dirty="0"/>
              <a:t>by definition is </a:t>
            </a:r>
            <a:r>
              <a:rPr lang="en-CA" sz="2400" b="1" dirty="0"/>
              <a:t>electrically neutral </a:t>
            </a:r>
            <a:r>
              <a:rPr lang="en-CA" sz="2400" dirty="0"/>
              <a:t>(sure we can charge them, but they’re not called atoms anymore!)</a:t>
            </a:r>
          </a:p>
        </p:txBody>
      </p:sp>
      <p:sp>
        <p:nvSpPr>
          <p:cNvPr id="3" name="Footer Placeholder 2"/>
          <p:cNvSpPr>
            <a:spLocks noGrp="1"/>
          </p:cNvSpPr>
          <p:nvPr>
            <p:ph type="ftr" sz="quarter" idx="11"/>
          </p:nvPr>
        </p:nvSpPr>
        <p:spPr/>
        <p:txBody>
          <a:bodyPr/>
          <a:lstStyle/>
          <a:p>
            <a:pPr algn="ctr"/>
            <a:r>
              <a:rPr lang="en-CA" sz="1200" dirty="0">
                <a:solidFill>
                  <a:srgbClr val="FF0000"/>
                </a:solidFill>
              </a:rPr>
              <a:t>The atom BACKGROUND</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a:t>
            </a:fld>
            <a:endParaRPr lang="en-CA" dirty="0"/>
          </a:p>
        </p:txBody>
      </p:sp>
      <p:grpSp>
        <p:nvGrpSpPr>
          <p:cNvPr id="13" name="Group 12"/>
          <p:cNvGrpSpPr/>
          <p:nvPr/>
        </p:nvGrpSpPr>
        <p:grpSpPr>
          <a:xfrm>
            <a:off x="541343" y="1538790"/>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1147286" y="4842181"/>
              <a:ext cx="827471" cy="1674138"/>
              <a:chOff x="1201115" y="4851496"/>
              <a:chExt cx="827471" cy="1674138"/>
            </a:xfrm>
          </p:grpSpPr>
          <p:sp>
            <p:nvSpPr>
              <p:cNvPr id="8" name="TextBox 7"/>
              <p:cNvSpPr txBox="1"/>
              <p:nvPr/>
            </p:nvSpPr>
            <p:spPr>
              <a:xfrm>
                <a:off x="1405496" y="4851496"/>
                <a:ext cx="418704" cy="369332"/>
              </a:xfrm>
              <a:prstGeom prst="rect">
                <a:avLst/>
              </a:prstGeom>
              <a:noFill/>
            </p:spPr>
            <p:txBody>
              <a:bodyPr wrap="none" rtlCol="0">
                <a:spAutoFit/>
              </a:bodyPr>
              <a:lstStyle/>
              <a:p>
                <a:pPr algn="ctr"/>
                <a:r>
                  <a:rPr lang="en-CA" dirty="0"/>
                  <a:t>26</a:t>
                </a:r>
              </a:p>
            </p:txBody>
          </p:sp>
          <p:sp>
            <p:nvSpPr>
              <p:cNvPr id="9" name="TextBox 8"/>
              <p:cNvSpPr txBox="1"/>
              <p:nvPr/>
            </p:nvSpPr>
            <p:spPr>
              <a:xfrm>
                <a:off x="1377283" y="5309918"/>
                <a:ext cx="475130" cy="461665"/>
              </a:xfrm>
              <a:prstGeom prst="rect">
                <a:avLst/>
              </a:prstGeom>
              <a:noFill/>
            </p:spPr>
            <p:txBody>
              <a:bodyPr wrap="none" rtlCol="0">
                <a:spAutoFit/>
              </a:bodyPr>
              <a:lstStyle/>
              <a:p>
                <a:pPr algn="ctr"/>
                <a:r>
                  <a:rPr lang="en-CA" sz="2400" dirty="0"/>
                  <a:t>Fe</a:t>
                </a:r>
              </a:p>
            </p:txBody>
          </p:sp>
          <p:sp>
            <p:nvSpPr>
              <p:cNvPr id="10" name="TextBox 9"/>
              <p:cNvSpPr txBox="1"/>
              <p:nvPr/>
            </p:nvSpPr>
            <p:spPr>
              <a:xfrm>
                <a:off x="1336025" y="5679250"/>
                <a:ext cx="557653" cy="369332"/>
              </a:xfrm>
              <a:prstGeom prst="rect">
                <a:avLst/>
              </a:prstGeom>
              <a:noFill/>
            </p:spPr>
            <p:txBody>
              <a:bodyPr wrap="none" rtlCol="0">
                <a:spAutoFit/>
              </a:bodyPr>
              <a:lstStyle/>
              <a:p>
                <a:pPr algn="ctr"/>
                <a:r>
                  <a:rPr lang="en-CA" dirty="0"/>
                  <a:t>iron</a:t>
                </a:r>
              </a:p>
            </p:txBody>
          </p:sp>
          <p:sp>
            <p:nvSpPr>
              <p:cNvPr id="11" name="TextBox 10"/>
              <p:cNvSpPr txBox="1"/>
              <p:nvPr/>
            </p:nvSpPr>
            <p:spPr>
              <a:xfrm>
                <a:off x="1201115" y="6156302"/>
                <a:ext cx="827471" cy="369332"/>
              </a:xfrm>
              <a:prstGeom prst="rect">
                <a:avLst/>
              </a:prstGeom>
              <a:noFill/>
            </p:spPr>
            <p:txBody>
              <a:bodyPr wrap="none" rtlCol="0">
                <a:spAutoFit/>
              </a:bodyPr>
              <a:lstStyle/>
              <a:p>
                <a:pPr algn="ctr"/>
                <a:r>
                  <a:rPr lang="en-CA" dirty="0"/>
                  <a:t>55.845</a:t>
                </a:r>
              </a:p>
            </p:txBody>
          </p:sp>
        </p:grpSp>
      </p:grpSp>
      <p:sp>
        <p:nvSpPr>
          <p:cNvPr id="14" name="TextBox 13"/>
          <p:cNvSpPr txBox="1"/>
          <p:nvPr/>
        </p:nvSpPr>
        <p:spPr>
          <a:xfrm>
            <a:off x="3221850" y="1741482"/>
            <a:ext cx="4995555" cy="830997"/>
          </a:xfrm>
          <a:prstGeom prst="rect">
            <a:avLst/>
          </a:prstGeom>
          <a:noFill/>
          <a:ln>
            <a:solidFill>
              <a:schemeClr val="tx1"/>
            </a:solidFill>
          </a:ln>
        </p:spPr>
        <p:txBody>
          <a:bodyPr wrap="square" rtlCol="0">
            <a:spAutoFit/>
          </a:bodyPr>
          <a:lstStyle/>
          <a:p>
            <a:r>
              <a:rPr lang="en-CA" sz="2400" dirty="0"/>
              <a:t>how many electrons are there in an atom of iron?</a:t>
            </a:r>
          </a:p>
        </p:txBody>
      </p:sp>
      <p:sp>
        <p:nvSpPr>
          <p:cNvPr id="5" name="Date Placeholder 4"/>
          <p:cNvSpPr>
            <a:spLocks noGrp="1"/>
          </p:cNvSpPr>
          <p:nvPr>
            <p:ph type="dt" sz="half" idx="10"/>
          </p:nvPr>
        </p:nvSpPr>
        <p:spPr>
          <a:xfrm>
            <a:off x="5953225" y="6125344"/>
            <a:ext cx="2133600" cy="365125"/>
          </a:xfrm>
        </p:spPr>
        <p:txBody>
          <a:bodyPr/>
          <a:lstStyle/>
          <a:p>
            <a:r>
              <a:rPr lang="en-CA" dirty="0"/>
              <a:t>CHEM 1101 - BACKGROUND</a:t>
            </a:r>
          </a:p>
        </p:txBody>
      </p:sp>
    </p:spTree>
    <p:extLst>
      <p:ext uri="{BB962C8B-B14F-4D97-AF65-F5344CB8AC3E}">
        <p14:creationId xmlns:p14="http://schemas.microsoft.com/office/powerpoint/2010/main" val="38375562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BACKGROUND</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a:t>
            </a:fld>
            <a:endParaRPr lang="en-CA" dirty="0"/>
          </a:p>
        </p:txBody>
      </p:sp>
      <p:sp>
        <p:nvSpPr>
          <p:cNvPr id="5" name="Rectangle 4"/>
          <p:cNvSpPr/>
          <p:nvPr/>
        </p:nvSpPr>
        <p:spPr>
          <a:xfrm>
            <a:off x="701570" y="503675"/>
            <a:ext cx="4572000" cy="923330"/>
          </a:xfrm>
          <a:prstGeom prst="rect">
            <a:avLst/>
          </a:prstGeom>
        </p:spPr>
        <p:txBody>
          <a:bodyPr>
            <a:spAutoFit/>
          </a:bodyPr>
          <a:lstStyle/>
          <a:p>
            <a:r>
              <a:rPr lang="en-CA" dirty="0">
                <a:hlinkClick r:id="rId2"/>
              </a:rPr>
              <a:t>http://www.webelements.com/nexus/sites/default/files/webelements_table_5sf_2012-06-07.pdf</a:t>
            </a:r>
            <a:endParaRPr lang="en-CA" dirty="0"/>
          </a:p>
        </p:txBody>
      </p:sp>
      <p:sp>
        <p:nvSpPr>
          <p:cNvPr id="2" name="Date Placeholder 1"/>
          <p:cNvSpPr>
            <a:spLocks noGrp="1"/>
          </p:cNvSpPr>
          <p:nvPr>
            <p:ph type="dt" sz="half" idx="10"/>
          </p:nvPr>
        </p:nvSpPr>
        <p:spPr>
          <a:xfrm>
            <a:off x="457200" y="6039290"/>
            <a:ext cx="2133600" cy="365125"/>
          </a:xfrm>
        </p:spPr>
        <p:txBody>
          <a:bodyPr/>
          <a:lstStyle/>
          <a:p>
            <a:r>
              <a:rPr lang="en-CA" dirty="0"/>
              <a:t>CHEM 1101 - BACKGROUND</a:t>
            </a:r>
          </a:p>
        </p:txBody>
      </p:sp>
    </p:spTree>
    <p:extLst>
      <p:ext uri="{BB962C8B-B14F-4D97-AF65-F5344CB8AC3E}">
        <p14:creationId xmlns:p14="http://schemas.microsoft.com/office/powerpoint/2010/main" val="2382983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BACKGROUND</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a:t>
            </a:fld>
            <a:endParaRPr lang="en-CA" dirty="0"/>
          </a:p>
        </p:txBody>
      </p:sp>
      <p:pic>
        <p:nvPicPr>
          <p:cNvPr id="15" name="Picture 14"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2" name="Date Placeholder 1"/>
          <p:cNvSpPr>
            <a:spLocks noGrp="1"/>
          </p:cNvSpPr>
          <p:nvPr>
            <p:ph type="dt" sz="half" idx="10"/>
          </p:nvPr>
        </p:nvSpPr>
        <p:spPr>
          <a:xfrm>
            <a:off x="476545" y="6174305"/>
            <a:ext cx="2133600" cy="365125"/>
          </a:xfrm>
        </p:spPr>
        <p:txBody>
          <a:bodyPr/>
          <a:lstStyle/>
          <a:p>
            <a:r>
              <a:rPr lang="en-CA" dirty="0"/>
              <a:t>CHEM 1101 - BACKGROUND</a:t>
            </a:r>
          </a:p>
        </p:txBody>
      </p:sp>
    </p:spTree>
    <p:extLst>
      <p:ext uri="{BB962C8B-B14F-4D97-AF65-F5344CB8AC3E}">
        <p14:creationId xmlns:p14="http://schemas.microsoft.com/office/powerpoint/2010/main" val="3117014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3" name="Footer Placeholder 2"/>
          <p:cNvSpPr>
            <a:spLocks noGrp="1"/>
          </p:cNvSpPr>
          <p:nvPr>
            <p:ph type="ftr" sz="quarter" idx="11"/>
          </p:nvPr>
        </p:nvSpPr>
        <p:spPr/>
        <p:txBody>
          <a:bodyPr/>
          <a:lstStyle/>
          <a:p>
            <a:pPr algn="ctr"/>
            <a:r>
              <a:rPr lang="en-CA" sz="1200" dirty="0">
                <a:solidFill>
                  <a:srgbClr val="FF0000"/>
                </a:solidFill>
              </a:rPr>
              <a:t>The atom BACKGROUND</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 name="Date Placeholder 4"/>
          <p:cNvSpPr>
            <a:spLocks noGrp="1"/>
          </p:cNvSpPr>
          <p:nvPr>
            <p:ph type="dt" sz="half" idx="10"/>
          </p:nvPr>
        </p:nvSpPr>
        <p:spPr>
          <a:xfrm>
            <a:off x="457200" y="5994285"/>
            <a:ext cx="2133600" cy="365125"/>
          </a:xfrm>
        </p:spPr>
        <p:txBody>
          <a:bodyPr/>
          <a:lstStyle/>
          <a:p>
            <a:r>
              <a:rPr lang="en-CA" dirty="0"/>
              <a:t>CHEM 1101 - BACKGROUND</a:t>
            </a:r>
          </a:p>
        </p:txBody>
      </p:sp>
    </p:spTree>
    <p:extLst>
      <p:ext uri="{BB962C8B-B14F-4D97-AF65-F5344CB8AC3E}">
        <p14:creationId xmlns:p14="http://schemas.microsoft.com/office/powerpoint/2010/main" val="3415997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2428" y="368660"/>
            <a:ext cx="8250041" cy="1938992"/>
          </a:xfrm>
          <a:prstGeom prst="rect">
            <a:avLst/>
          </a:prstGeom>
          <a:noFill/>
        </p:spPr>
        <p:txBody>
          <a:bodyPr wrap="square" rtlCol="0">
            <a:spAutoFit/>
          </a:bodyPr>
          <a:lstStyle/>
          <a:p>
            <a:r>
              <a:rPr lang="en-CA" sz="2400" dirty="0"/>
              <a:t>All atoms of a particular element have the same number of protons in the nucleus (Z).</a:t>
            </a:r>
          </a:p>
          <a:p>
            <a:endParaRPr lang="en-CA" sz="2400" dirty="0"/>
          </a:p>
          <a:p>
            <a:r>
              <a:rPr lang="en-CA" sz="2400" b="1" dirty="0"/>
              <a:t>Not all elements of a particular element have the same number of neutrons in the nucleus.</a:t>
            </a:r>
          </a:p>
        </p:txBody>
      </p:sp>
      <p:sp>
        <p:nvSpPr>
          <p:cNvPr id="3" name="Footer Placeholder 2"/>
          <p:cNvSpPr>
            <a:spLocks noGrp="1"/>
          </p:cNvSpPr>
          <p:nvPr>
            <p:ph type="ftr" sz="quarter" idx="11"/>
          </p:nvPr>
        </p:nvSpPr>
        <p:spPr/>
        <p:txBody>
          <a:bodyPr/>
          <a:lstStyle/>
          <a:p>
            <a:pPr algn="ctr"/>
            <a:r>
              <a:rPr lang="en-CA" sz="1200" dirty="0">
                <a:solidFill>
                  <a:srgbClr val="FF0000"/>
                </a:solidFill>
              </a:rPr>
              <a:t>The atom BACKGROUND</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10</a:t>
            </a:fld>
            <a:endParaRPr lang="en-CA" dirty="0"/>
          </a:p>
        </p:txBody>
      </p:sp>
      <p:grpSp>
        <p:nvGrpSpPr>
          <p:cNvPr id="13" name="Group 12"/>
          <p:cNvGrpSpPr/>
          <p:nvPr/>
        </p:nvGrpSpPr>
        <p:grpSpPr>
          <a:xfrm>
            <a:off x="320906" y="4869160"/>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1071564" y="4842181"/>
              <a:ext cx="978922" cy="1674138"/>
              <a:chOff x="1125393" y="4851496"/>
              <a:chExt cx="978922" cy="1674138"/>
            </a:xfrm>
          </p:grpSpPr>
          <p:sp>
            <p:nvSpPr>
              <p:cNvPr id="8" name="TextBox 7"/>
              <p:cNvSpPr txBox="1"/>
              <p:nvPr/>
            </p:nvSpPr>
            <p:spPr>
              <a:xfrm>
                <a:off x="1464005" y="4851496"/>
                <a:ext cx="301685" cy="369332"/>
              </a:xfrm>
              <a:prstGeom prst="rect">
                <a:avLst/>
              </a:prstGeom>
              <a:noFill/>
            </p:spPr>
            <p:txBody>
              <a:bodyPr wrap="none" rtlCol="0">
                <a:spAutoFit/>
              </a:bodyPr>
              <a:lstStyle/>
              <a:p>
                <a:pPr algn="ctr"/>
                <a:r>
                  <a:rPr lang="en-CA" dirty="0"/>
                  <a:t>7</a:t>
                </a:r>
              </a:p>
            </p:txBody>
          </p:sp>
          <p:sp>
            <p:nvSpPr>
              <p:cNvPr id="9" name="TextBox 8"/>
              <p:cNvSpPr txBox="1"/>
              <p:nvPr/>
            </p:nvSpPr>
            <p:spPr>
              <a:xfrm>
                <a:off x="1423129" y="5309918"/>
                <a:ext cx="383438" cy="461665"/>
              </a:xfrm>
              <a:prstGeom prst="rect">
                <a:avLst/>
              </a:prstGeom>
              <a:noFill/>
            </p:spPr>
            <p:txBody>
              <a:bodyPr wrap="none" rtlCol="0">
                <a:spAutoFit/>
              </a:bodyPr>
              <a:lstStyle/>
              <a:p>
                <a:pPr algn="ctr"/>
                <a:r>
                  <a:rPr lang="en-CA" sz="2400" dirty="0"/>
                  <a:t>N</a:t>
                </a:r>
              </a:p>
            </p:txBody>
          </p:sp>
          <p:sp>
            <p:nvSpPr>
              <p:cNvPr id="10" name="TextBox 9"/>
              <p:cNvSpPr txBox="1"/>
              <p:nvPr/>
            </p:nvSpPr>
            <p:spPr>
              <a:xfrm>
                <a:off x="1125393" y="5679250"/>
                <a:ext cx="978922" cy="369332"/>
              </a:xfrm>
              <a:prstGeom prst="rect">
                <a:avLst/>
              </a:prstGeom>
              <a:noFill/>
            </p:spPr>
            <p:txBody>
              <a:bodyPr wrap="none" rtlCol="0">
                <a:spAutoFit/>
              </a:bodyPr>
              <a:lstStyle/>
              <a:p>
                <a:pPr algn="ctr"/>
                <a:r>
                  <a:rPr lang="en-CA" dirty="0"/>
                  <a:t>nitrogen</a:t>
                </a:r>
              </a:p>
            </p:txBody>
          </p:sp>
          <p:sp>
            <p:nvSpPr>
              <p:cNvPr id="11" name="TextBox 10"/>
              <p:cNvSpPr txBox="1"/>
              <p:nvPr/>
            </p:nvSpPr>
            <p:spPr>
              <a:xfrm>
                <a:off x="1201117" y="6156302"/>
                <a:ext cx="827471" cy="369332"/>
              </a:xfrm>
              <a:prstGeom prst="rect">
                <a:avLst/>
              </a:prstGeom>
              <a:noFill/>
            </p:spPr>
            <p:txBody>
              <a:bodyPr wrap="none" rtlCol="0">
                <a:spAutoFit/>
              </a:bodyPr>
              <a:lstStyle/>
              <a:p>
                <a:pPr algn="ctr"/>
                <a:r>
                  <a:rPr lang="en-CA" dirty="0"/>
                  <a:t>14.007</a:t>
                </a:r>
              </a:p>
            </p:txBody>
          </p:sp>
        </p:grpSp>
      </p:grpSp>
      <p:sp>
        <p:nvSpPr>
          <p:cNvPr id="15" name="TextBox 14"/>
          <p:cNvSpPr txBox="1"/>
          <p:nvPr/>
        </p:nvSpPr>
        <p:spPr>
          <a:xfrm>
            <a:off x="544632" y="2438890"/>
            <a:ext cx="7987116" cy="2308324"/>
          </a:xfrm>
          <a:prstGeom prst="rect">
            <a:avLst/>
          </a:prstGeom>
          <a:noFill/>
        </p:spPr>
        <p:txBody>
          <a:bodyPr wrap="square" rtlCol="0">
            <a:spAutoFit/>
          </a:bodyPr>
          <a:lstStyle/>
          <a:p>
            <a:pPr>
              <a:lnSpc>
                <a:spcPct val="150000"/>
              </a:lnSpc>
            </a:pPr>
            <a:r>
              <a:rPr lang="en-CA" sz="2400" b="1" dirty="0">
                <a:solidFill>
                  <a:srgbClr val="00602B"/>
                </a:solidFill>
              </a:rPr>
              <a:t>MASS NUMBER</a:t>
            </a:r>
            <a:r>
              <a:rPr lang="en-CA" sz="2400" dirty="0">
                <a:solidFill>
                  <a:srgbClr val="00602B"/>
                </a:solidFill>
              </a:rPr>
              <a:t>:</a:t>
            </a:r>
            <a:r>
              <a:rPr lang="en-CA" sz="2400" dirty="0"/>
              <a:t>	Symbol   A</a:t>
            </a:r>
          </a:p>
          <a:p>
            <a:pPr marL="800100" lvl="1" indent="-342900">
              <a:lnSpc>
                <a:spcPct val="150000"/>
              </a:lnSpc>
              <a:buFont typeface="Arial" panose="020B0604020202020204" pitchFamily="34" charset="0"/>
              <a:buChar char="•"/>
            </a:pPr>
            <a:r>
              <a:rPr lang="en-CA" sz="2400" dirty="0"/>
              <a:t>the total number of protons and neutrons in the nucleus</a:t>
            </a:r>
          </a:p>
          <a:p>
            <a:pPr lvl="3">
              <a:lnSpc>
                <a:spcPct val="150000"/>
              </a:lnSpc>
            </a:pPr>
            <a:r>
              <a:rPr lang="en-CA" sz="2400" dirty="0"/>
              <a:t>	A = (p</a:t>
            </a:r>
            <a:r>
              <a:rPr lang="en-CA" sz="2800" baseline="30000" dirty="0"/>
              <a:t>+</a:t>
            </a:r>
            <a:r>
              <a:rPr lang="en-CA" sz="2400" dirty="0"/>
              <a:t> + n⁰)</a:t>
            </a:r>
          </a:p>
          <a:p>
            <a:pPr lvl="1">
              <a:lnSpc>
                <a:spcPct val="150000"/>
              </a:lnSpc>
            </a:pPr>
            <a:endParaRPr lang="en-CA" sz="2400" dirty="0"/>
          </a:p>
        </p:txBody>
      </p:sp>
      <p:sp>
        <p:nvSpPr>
          <p:cNvPr id="16" name="TextBox 15"/>
          <p:cNvSpPr txBox="1"/>
          <p:nvPr/>
        </p:nvSpPr>
        <p:spPr>
          <a:xfrm>
            <a:off x="3059019" y="4442123"/>
            <a:ext cx="4247163" cy="1754326"/>
          </a:xfrm>
          <a:prstGeom prst="rect">
            <a:avLst/>
          </a:prstGeom>
          <a:noFill/>
        </p:spPr>
        <p:txBody>
          <a:bodyPr wrap="square" rtlCol="0">
            <a:spAutoFit/>
          </a:bodyPr>
          <a:lstStyle/>
          <a:p>
            <a:pPr>
              <a:lnSpc>
                <a:spcPct val="150000"/>
              </a:lnSpc>
            </a:pPr>
            <a:r>
              <a:rPr lang="en-CA" sz="2400" b="1" dirty="0">
                <a:solidFill>
                  <a:srgbClr val="00602B"/>
                </a:solidFill>
              </a:rPr>
              <a:t>ISOTOPES</a:t>
            </a:r>
            <a:r>
              <a:rPr lang="en-CA" sz="2400" dirty="0">
                <a:solidFill>
                  <a:srgbClr val="00602B"/>
                </a:solidFill>
              </a:rPr>
              <a:t>:   </a:t>
            </a:r>
            <a:r>
              <a:rPr lang="en-CA" sz="2400" dirty="0"/>
              <a:t>Atoms of the same element (same Z) with different masses (different A)</a:t>
            </a:r>
          </a:p>
        </p:txBody>
      </p:sp>
      <p:sp>
        <p:nvSpPr>
          <p:cNvPr id="5" name="Date Placeholder 4"/>
          <p:cNvSpPr>
            <a:spLocks noGrp="1"/>
          </p:cNvSpPr>
          <p:nvPr>
            <p:ph type="dt" sz="half" idx="10"/>
          </p:nvPr>
        </p:nvSpPr>
        <p:spPr>
          <a:xfrm>
            <a:off x="5924349" y="6163845"/>
            <a:ext cx="2133600" cy="365125"/>
          </a:xfrm>
        </p:spPr>
        <p:txBody>
          <a:bodyPr/>
          <a:lstStyle/>
          <a:p>
            <a:r>
              <a:rPr lang="en-CA" dirty="0"/>
              <a:t>CHEM 1101 - BACKGROUND</a:t>
            </a:r>
          </a:p>
        </p:txBody>
      </p:sp>
    </p:spTree>
    <p:extLst>
      <p:ext uri="{BB962C8B-B14F-4D97-AF65-F5344CB8AC3E}">
        <p14:creationId xmlns:p14="http://schemas.microsoft.com/office/powerpoint/2010/main" val="24738972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BACKGROUND</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11</a:t>
            </a:fld>
            <a:endParaRPr lang="en-CA" dirty="0"/>
          </a:p>
        </p:txBody>
      </p:sp>
      <p:grpSp>
        <p:nvGrpSpPr>
          <p:cNvPr id="13" name="Group 12"/>
          <p:cNvGrpSpPr/>
          <p:nvPr/>
        </p:nvGrpSpPr>
        <p:grpSpPr>
          <a:xfrm>
            <a:off x="320906" y="4869160"/>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1142640" y="4842181"/>
              <a:ext cx="836769" cy="1674138"/>
              <a:chOff x="1196469" y="4851496"/>
              <a:chExt cx="836769" cy="1674138"/>
            </a:xfrm>
          </p:grpSpPr>
          <p:sp>
            <p:nvSpPr>
              <p:cNvPr id="8" name="TextBox 7"/>
              <p:cNvSpPr txBox="1"/>
              <p:nvPr/>
            </p:nvSpPr>
            <p:spPr>
              <a:xfrm>
                <a:off x="1464005" y="4851496"/>
                <a:ext cx="301685" cy="369332"/>
              </a:xfrm>
              <a:prstGeom prst="rect">
                <a:avLst/>
              </a:prstGeom>
              <a:noFill/>
            </p:spPr>
            <p:txBody>
              <a:bodyPr wrap="none" rtlCol="0">
                <a:spAutoFit/>
              </a:bodyPr>
              <a:lstStyle/>
              <a:p>
                <a:pPr algn="ctr"/>
                <a:r>
                  <a:rPr lang="en-CA" dirty="0"/>
                  <a:t>6</a:t>
                </a:r>
              </a:p>
            </p:txBody>
          </p:sp>
          <p:sp>
            <p:nvSpPr>
              <p:cNvPr id="9" name="TextBox 8"/>
              <p:cNvSpPr txBox="1"/>
              <p:nvPr/>
            </p:nvSpPr>
            <p:spPr>
              <a:xfrm>
                <a:off x="1440762" y="5309918"/>
                <a:ext cx="348172" cy="461665"/>
              </a:xfrm>
              <a:prstGeom prst="rect">
                <a:avLst/>
              </a:prstGeom>
              <a:noFill/>
            </p:spPr>
            <p:txBody>
              <a:bodyPr wrap="none" rtlCol="0">
                <a:spAutoFit/>
              </a:bodyPr>
              <a:lstStyle/>
              <a:p>
                <a:pPr algn="ctr"/>
                <a:r>
                  <a:rPr lang="en-CA" sz="2400" dirty="0"/>
                  <a:t>C</a:t>
                </a:r>
              </a:p>
            </p:txBody>
          </p:sp>
          <p:sp>
            <p:nvSpPr>
              <p:cNvPr id="10" name="TextBox 9"/>
              <p:cNvSpPr txBox="1"/>
              <p:nvPr/>
            </p:nvSpPr>
            <p:spPr>
              <a:xfrm>
                <a:off x="1196469" y="5679250"/>
                <a:ext cx="836769" cy="369332"/>
              </a:xfrm>
              <a:prstGeom prst="rect">
                <a:avLst/>
              </a:prstGeom>
              <a:noFill/>
            </p:spPr>
            <p:txBody>
              <a:bodyPr wrap="none" rtlCol="0">
                <a:spAutoFit/>
              </a:bodyPr>
              <a:lstStyle/>
              <a:p>
                <a:pPr algn="ctr"/>
                <a:r>
                  <a:rPr lang="en-CA" dirty="0"/>
                  <a:t>carbon</a:t>
                </a:r>
              </a:p>
            </p:txBody>
          </p:sp>
          <p:sp>
            <p:nvSpPr>
              <p:cNvPr id="11" name="TextBox 10"/>
              <p:cNvSpPr txBox="1"/>
              <p:nvPr/>
            </p:nvSpPr>
            <p:spPr>
              <a:xfrm>
                <a:off x="1201116" y="6156302"/>
                <a:ext cx="827471" cy="369332"/>
              </a:xfrm>
              <a:prstGeom prst="rect">
                <a:avLst/>
              </a:prstGeom>
              <a:noFill/>
            </p:spPr>
            <p:txBody>
              <a:bodyPr wrap="none" rtlCol="0">
                <a:spAutoFit/>
              </a:bodyPr>
              <a:lstStyle/>
              <a:p>
                <a:pPr algn="ctr"/>
                <a:r>
                  <a:rPr lang="en-CA" dirty="0"/>
                  <a:t>12.011</a:t>
                </a:r>
              </a:p>
            </p:txBody>
          </p:sp>
        </p:grpSp>
      </p:grpSp>
      <p:grpSp>
        <p:nvGrpSpPr>
          <p:cNvPr id="6" name="Group 5"/>
          <p:cNvGrpSpPr/>
          <p:nvPr/>
        </p:nvGrpSpPr>
        <p:grpSpPr>
          <a:xfrm>
            <a:off x="320906" y="233645"/>
            <a:ext cx="8391554" cy="3970318"/>
            <a:chOff x="320906" y="233645"/>
            <a:chExt cx="8391554" cy="3970318"/>
          </a:xfrm>
        </p:grpSpPr>
        <p:sp>
          <p:nvSpPr>
            <p:cNvPr id="16" name="TextBox 15"/>
            <p:cNvSpPr txBox="1"/>
            <p:nvPr/>
          </p:nvSpPr>
          <p:spPr>
            <a:xfrm>
              <a:off x="320906" y="233645"/>
              <a:ext cx="8391554" cy="3970318"/>
            </a:xfrm>
            <a:prstGeom prst="rect">
              <a:avLst/>
            </a:prstGeom>
            <a:noFill/>
          </p:spPr>
          <p:txBody>
            <a:bodyPr wrap="square" rtlCol="0">
              <a:spAutoFit/>
            </a:bodyPr>
            <a:lstStyle/>
            <a:p>
              <a:pPr>
                <a:lnSpc>
                  <a:spcPct val="150000"/>
                </a:lnSpc>
              </a:pPr>
              <a:r>
                <a:rPr lang="en-CA" sz="2400" b="1" dirty="0">
                  <a:solidFill>
                    <a:srgbClr val="00602B"/>
                  </a:solidFill>
                </a:rPr>
                <a:t>ISOTOPES</a:t>
              </a:r>
              <a:r>
                <a:rPr lang="en-CA" sz="2400" dirty="0">
                  <a:solidFill>
                    <a:srgbClr val="00602B"/>
                  </a:solidFill>
                </a:rPr>
                <a:t>:   </a:t>
              </a:r>
              <a:r>
                <a:rPr lang="en-CA" sz="2400" dirty="0"/>
                <a:t>Atoms of the same element (same Z) with different masses (different A)</a:t>
              </a:r>
            </a:p>
            <a:p>
              <a:pPr>
                <a:lnSpc>
                  <a:spcPct val="150000"/>
                </a:lnSpc>
              </a:pPr>
              <a:endParaRPr lang="en-CA" sz="2400" dirty="0"/>
            </a:p>
            <a:p>
              <a:pPr>
                <a:lnSpc>
                  <a:spcPct val="150000"/>
                </a:lnSpc>
              </a:pPr>
              <a:r>
                <a:rPr lang="en-CA" sz="2400" dirty="0"/>
                <a:t>There are three isotopes of carbon found naturally, but only two are found in any significant amount:</a:t>
              </a:r>
            </a:p>
            <a:p>
              <a:pPr marL="355600">
                <a:lnSpc>
                  <a:spcPct val="150000"/>
                </a:lnSpc>
              </a:pPr>
              <a:r>
                <a:rPr lang="en-CA" sz="2400" dirty="0"/>
                <a:t>C with 6 neutrons	A = </a:t>
              </a:r>
            </a:p>
            <a:p>
              <a:pPr marL="355600">
                <a:lnSpc>
                  <a:spcPct val="150000"/>
                </a:lnSpc>
              </a:pPr>
              <a:r>
                <a:rPr lang="en-CA" sz="2400" dirty="0"/>
                <a:t>C with 7 neutrons	A = </a:t>
              </a:r>
            </a:p>
          </p:txBody>
        </p:sp>
        <p:sp>
          <p:nvSpPr>
            <p:cNvPr id="5" name="Rectangle 4"/>
            <p:cNvSpPr/>
            <p:nvPr/>
          </p:nvSpPr>
          <p:spPr>
            <a:xfrm>
              <a:off x="566555" y="3068959"/>
              <a:ext cx="6705745" cy="1135003"/>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grpSp>
        <p:nvGrpSpPr>
          <p:cNvPr id="20" name="Group 19"/>
          <p:cNvGrpSpPr/>
          <p:nvPr/>
        </p:nvGrpSpPr>
        <p:grpSpPr>
          <a:xfrm>
            <a:off x="2726795" y="4723035"/>
            <a:ext cx="2593723" cy="1646605"/>
            <a:chOff x="2726795" y="4723035"/>
            <a:chExt cx="2593723" cy="1646605"/>
          </a:xfrm>
        </p:grpSpPr>
        <p:sp>
          <p:nvSpPr>
            <p:cNvPr id="14" name="TextBox 13"/>
            <p:cNvSpPr txBox="1"/>
            <p:nvPr/>
          </p:nvSpPr>
          <p:spPr>
            <a:xfrm>
              <a:off x="2726795" y="4723035"/>
              <a:ext cx="2593723" cy="1646605"/>
            </a:xfrm>
            <a:prstGeom prst="rect">
              <a:avLst/>
            </a:prstGeom>
            <a:noFill/>
          </p:spPr>
          <p:txBody>
            <a:bodyPr wrap="none" rtlCol="0">
              <a:spAutoFit/>
            </a:bodyPr>
            <a:lstStyle/>
            <a:p>
              <a:r>
                <a:rPr lang="en-CA" sz="2400" dirty="0">
                  <a:solidFill>
                    <a:srgbClr val="00602B"/>
                  </a:solidFill>
                </a:rPr>
                <a:t>Full atomic symbol:</a:t>
              </a:r>
            </a:p>
            <a:p>
              <a:endParaRPr lang="en-CA" sz="1100" dirty="0"/>
            </a:p>
            <a:p>
              <a:r>
                <a:rPr lang="en-CA" sz="2400" dirty="0"/>
                <a:t>	</a:t>
              </a:r>
              <a:r>
                <a:rPr lang="en-CA" sz="6600" dirty="0"/>
                <a:t>X</a:t>
              </a:r>
            </a:p>
          </p:txBody>
        </p:sp>
        <p:sp>
          <p:nvSpPr>
            <p:cNvPr id="17" name="TextBox 16"/>
            <p:cNvSpPr txBox="1"/>
            <p:nvPr/>
          </p:nvSpPr>
          <p:spPr>
            <a:xfrm>
              <a:off x="3401870" y="5391774"/>
              <a:ext cx="324128" cy="369332"/>
            </a:xfrm>
            <a:prstGeom prst="rect">
              <a:avLst/>
            </a:prstGeom>
            <a:noFill/>
          </p:spPr>
          <p:txBody>
            <a:bodyPr wrap="none" rtlCol="0">
              <a:spAutoFit/>
            </a:bodyPr>
            <a:lstStyle/>
            <a:p>
              <a:r>
                <a:rPr lang="en-CA" b="1" dirty="0"/>
                <a:t>A</a:t>
              </a:r>
            </a:p>
          </p:txBody>
        </p:sp>
        <p:sp>
          <p:nvSpPr>
            <p:cNvPr id="18" name="TextBox 17"/>
            <p:cNvSpPr txBox="1"/>
            <p:nvPr/>
          </p:nvSpPr>
          <p:spPr>
            <a:xfrm>
              <a:off x="3416297" y="5898926"/>
              <a:ext cx="295274" cy="369332"/>
            </a:xfrm>
            <a:prstGeom prst="rect">
              <a:avLst/>
            </a:prstGeom>
            <a:noFill/>
          </p:spPr>
          <p:txBody>
            <a:bodyPr wrap="none" rtlCol="0">
              <a:spAutoFit/>
            </a:bodyPr>
            <a:lstStyle/>
            <a:p>
              <a:r>
                <a:rPr lang="en-CA" b="1" dirty="0"/>
                <a:t>Z</a:t>
              </a:r>
            </a:p>
          </p:txBody>
        </p:sp>
      </p:grpSp>
      <p:sp>
        <p:nvSpPr>
          <p:cNvPr id="2" name="Date Placeholder 1"/>
          <p:cNvSpPr>
            <a:spLocks noGrp="1"/>
          </p:cNvSpPr>
          <p:nvPr>
            <p:ph type="dt" sz="half" idx="10"/>
          </p:nvPr>
        </p:nvSpPr>
        <p:spPr>
          <a:xfrm>
            <a:off x="5742130" y="6101238"/>
            <a:ext cx="2133600" cy="365125"/>
          </a:xfrm>
        </p:spPr>
        <p:txBody>
          <a:bodyPr/>
          <a:lstStyle/>
          <a:p>
            <a:r>
              <a:rPr lang="en-CA" dirty="0"/>
              <a:t>CHEM 1101 - BACKGROUND</a:t>
            </a:r>
          </a:p>
        </p:txBody>
      </p:sp>
    </p:spTree>
    <p:extLst>
      <p:ext uri="{BB962C8B-B14F-4D97-AF65-F5344CB8AC3E}">
        <p14:creationId xmlns:p14="http://schemas.microsoft.com/office/powerpoint/2010/main" val="1550476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BACKGROUND</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12</a:t>
            </a:fld>
            <a:endParaRPr lang="en-CA" dirty="0"/>
          </a:p>
        </p:txBody>
      </p:sp>
      <p:grpSp>
        <p:nvGrpSpPr>
          <p:cNvPr id="13" name="Group 12"/>
          <p:cNvGrpSpPr/>
          <p:nvPr/>
        </p:nvGrpSpPr>
        <p:grpSpPr>
          <a:xfrm>
            <a:off x="320906" y="4869160"/>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1142640" y="4842181"/>
              <a:ext cx="836769" cy="1674138"/>
              <a:chOff x="1196469" y="4851496"/>
              <a:chExt cx="836769" cy="1674138"/>
            </a:xfrm>
          </p:grpSpPr>
          <p:sp>
            <p:nvSpPr>
              <p:cNvPr id="8" name="TextBox 7"/>
              <p:cNvSpPr txBox="1"/>
              <p:nvPr/>
            </p:nvSpPr>
            <p:spPr>
              <a:xfrm>
                <a:off x="1464005" y="4851496"/>
                <a:ext cx="301685" cy="369332"/>
              </a:xfrm>
              <a:prstGeom prst="rect">
                <a:avLst/>
              </a:prstGeom>
              <a:noFill/>
            </p:spPr>
            <p:txBody>
              <a:bodyPr wrap="none" rtlCol="0">
                <a:spAutoFit/>
              </a:bodyPr>
              <a:lstStyle/>
              <a:p>
                <a:pPr algn="ctr"/>
                <a:r>
                  <a:rPr lang="en-CA" dirty="0"/>
                  <a:t>6</a:t>
                </a:r>
              </a:p>
            </p:txBody>
          </p:sp>
          <p:sp>
            <p:nvSpPr>
              <p:cNvPr id="9" name="TextBox 8"/>
              <p:cNvSpPr txBox="1"/>
              <p:nvPr/>
            </p:nvSpPr>
            <p:spPr>
              <a:xfrm>
                <a:off x="1440762" y="5309918"/>
                <a:ext cx="348172" cy="461665"/>
              </a:xfrm>
              <a:prstGeom prst="rect">
                <a:avLst/>
              </a:prstGeom>
              <a:noFill/>
            </p:spPr>
            <p:txBody>
              <a:bodyPr wrap="none" rtlCol="0">
                <a:spAutoFit/>
              </a:bodyPr>
              <a:lstStyle/>
              <a:p>
                <a:pPr algn="ctr"/>
                <a:r>
                  <a:rPr lang="en-CA" sz="2400" dirty="0"/>
                  <a:t>C</a:t>
                </a:r>
              </a:p>
            </p:txBody>
          </p:sp>
          <p:sp>
            <p:nvSpPr>
              <p:cNvPr id="10" name="TextBox 9"/>
              <p:cNvSpPr txBox="1"/>
              <p:nvPr/>
            </p:nvSpPr>
            <p:spPr>
              <a:xfrm>
                <a:off x="1196469" y="5679250"/>
                <a:ext cx="836769" cy="369332"/>
              </a:xfrm>
              <a:prstGeom prst="rect">
                <a:avLst/>
              </a:prstGeom>
              <a:noFill/>
            </p:spPr>
            <p:txBody>
              <a:bodyPr wrap="none" rtlCol="0">
                <a:spAutoFit/>
              </a:bodyPr>
              <a:lstStyle/>
              <a:p>
                <a:pPr algn="ctr"/>
                <a:r>
                  <a:rPr lang="en-CA" dirty="0"/>
                  <a:t>carbon</a:t>
                </a:r>
              </a:p>
            </p:txBody>
          </p:sp>
          <p:sp>
            <p:nvSpPr>
              <p:cNvPr id="11" name="TextBox 10"/>
              <p:cNvSpPr txBox="1"/>
              <p:nvPr/>
            </p:nvSpPr>
            <p:spPr>
              <a:xfrm>
                <a:off x="1201116" y="6156302"/>
                <a:ext cx="827471" cy="369332"/>
              </a:xfrm>
              <a:prstGeom prst="rect">
                <a:avLst/>
              </a:prstGeom>
              <a:noFill/>
            </p:spPr>
            <p:txBody>
              <a:bodyPr wrap="none" rtlCol="0">
                <a:spAutoFit/>
              </a:bodyPr>
              <a:lstStyle/>
              <a:p>
                <a:pPr algn="ctr"/>
                <a:r>
                  <a:rPr lang="en-CA" dirty="0"/>
                  <a:t>12.011</a:t>
                </a:r>
              </a:p>
            </p:txBody>
          </p:sp>
        </p:grpSp>
      </p:grpSp>
      <p:sp>
        <p:nvSpPr>
          <p:cNvPr id="16" name="TextBox 15"/>
          <p:cNvSpPr txBox="1"/>
          <p:nvPr/>
        </p:nvSpPr>
        <p:spPr>
          <a:xfrm>
            <a:off x="320906" y="233645"/>
            <a:ext cx="8391554" cy="1754326"/>
          </a:xfrm>
          <a:prstGeom prst="rect">
            <a:avLst/>
          </a:prstGeom>
          <a:noFill/>
        </p:spPr>
        <p:txBody>
          <a:bodyPr wrap="square" rtlCol="0">
            <a:spAutoFit/>
          </a:bodyPr>
          <a:lstStyle/>
          <a:p>
            <a:pPr>
              <a:lnSpc>
                <a:spcPct val="150000"/>
              </a:lnSpc>
            </a:pPr>
            <a:r>
              <a:rPr lang="en-CA" sz="2400" b="1" dirty="0">
                <a:solidFill>
                  <a:srgbClr val="00602B"/>
                </a:solidFill>
              </a:rPr>
              <a:t>ISOTOPES</a:t>
            </a:r>
            <a:r>
              <a:rPr lang="en-CA" sz="2400" dirty="0">
                <a:solidFill>
                  <a:srgbClr val="00602B"/>
                </a:solidFill>
              </a:rPr>
              <a:t>:   </a:t>
            </a:r>
            <a:r>
              <a:rPr lang="en-CA" sz="2400" dirty="0"/>
              <a:t>Atoms of the same element (same Z) with different masses (different A)</a:t>
            </a:r>
          </a:p>
          <a:p>
            <a:pPr>
              <a:lnSpc>
                <a:spcPct val="150000"/>
              </a:lnSpc>
            </a:pPr>
            <a:endParaRPr lang="en-CA" sz="2400" dirty="0"/>
          </a:p>
        </p:txBody>
      </p:sp>
      <p:grpSp>
        <p:nvGrpSpPr>
          <p:cNvPr id="20" name="Group 19"/>
          <p:cNvGrpSpPr/>
          <p:nvPr/>
        </p:nvGrpSpPr>
        <p:grpSpPr>
          <a:xfrm>
            <a:off x="451025" y="1583795"/>
            <a:ext cx="2593723" cy="1646605"/>
            <a:chOff x="2726795" y="4723035"/>
            <a:chExt cx="2593723" cy="1646605"/>
          </a:xfrm>
        </p:grpSpPr>
        <p:sp>
          <p:nvSpPr>
            <p:cNvPr id="14" name="TextBox 13"/>
            <p:cNvSpPr txBox="1"/>
            <p:nvPr/>
          </p:nvSpPr>
          <p:spPr>
            <a:xfrm>
              <a:off x="2726795" y="4723035"/>
              <a:ext cx="2593723" cy="1646605"/>
            </a:xfrm>
            <a:prstGeom prst="rect">
              <a:avLst/>
            </a:prstGeom>
            <a:noFill/>
          </p:spPr>
          <p:txBody>
            <a:bodyPr wrap="none" rtlCol="0">
              <a:spAutoFit/>
            </a:bodyPr>
            <a:lstStyle/>
            <a:p>
              <a:r>
                <a:rPr lang="en-CA" sz="2400" dirty="0">
                  <a:solidFill>
                    <a:srgbClr val="00602B"/>
                  </a:solidFill>
                </a:rPr>
                <a:t>Full atomic symbol:</a:t>
              </a:r>
            </a:p>
            <a:p>
              <a:endParaRPr lang="en-CA" sz="1100" dirty="0"/>
            </a:p>
            <a:p>
              <a:r>
                <a:rPr lang="en-CA" sz="2400" dirty="0"/>
                <a:t>	</a:t>
              </a:r>
              <a:r>
                <a:rPr lang="en-CA" sz="6600" dirty="0"/>
                <a:t>X</a:t>
              </a:r>
            </a:p>
          </p:txBody>
        </p:sp>
        <p:sp>
          <p:nvSpPr>
            <p:cNvPr id="17" name="TextBox 16"/>
            <p:cNvSpPr txBox="1"/>
            <p:nvPr/>
          </p:nvSpPr>
          <p:spPr>
            <a:xfrm>
              <a:off x="3401870" y="5391774"/>
              <a:ext cx="324128" cy="369332"/>
            </a:xfrm>
            <a:prstGeom prst="rect">
              <a:avLst/>
            </a:prstGeom>
            <a:noFill/>
          </p:spPr>
          <p:txBody>
            <a:bodyPr wrap="none" rtlCol="0">
              <a:spAutoFit/>
            </a:bodyPr>
            <a:lstStyle/>
            <a:p>
              <a:r>
                <a:rPr lang="en-CA" b="1" dirty="0"/>
                <a:t>A</a:t>
              </a:r>
            </a:p>
          </p:txBody>
        </p:sp>
        <p:sp>
          <p:nvSpPr>
            <p:cNvPr id="18" name="TextBox 17"/>
            <p:cNvSpPr txBox="1"/>
            <p:nvPr/>
          </p:nvSpPr>
          <p:spPr>
            <a:xfrm>
              <a:off x="3416297" y="5898926"/>
              <a:ext cx="295274" cy="369332"/>
            </a:xfrm>
            <a:prstGeom prst="rect">
              <a:avLst/>
            </a:prstGeom>
            <a:noFill/>
          </p:spPr>
          <p:txBody>
            <a:bodyPr wrap="none" rtlCol="0">
              <a:spAutoFit/>
            </a:bodyPr>
            <a:lstStyle/>
            <a:p>
              <a:r>
                <a:rPr lang="en-CA" b="1" dirty="0"/>
                <a:t>Z</a:t>
              </a:r>
            </a:p>
          </p:txBody>
        </p:sp>
      </p:grpSp>
      <p:sp>
        <p:nvSpPr>
          <p:cNvPr id="19" name="Rectangle 18"/>
          <p:cNvSpPr/>
          <p:nvPr/>
        </p:nvSpPr>
        <p:spPr>
          <a:xfrm>
            <a:off x="3086835" y="1718811"/>
            <a:ext cx="5355595" cy="427547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CA" dirty="0"/>
          </a:p>
        </p:txBody>
      </p:sp>
      <p:sp>
        <p:nvSpPr>
          <p:cNvPr id="2" name="TextBox 1"/>
          <p:cNvSpPr txBox="1"/>
          <p:nvPr/>
        </p:nvSpPr>
        <p:spPr>
          <a:xfrm>
            <a:off x="3356865" y="2123855"/>
            <a:ext cx="4860540" cy="830997"/>
          </a:xfrm>
          <a:prstGeom prst="rect">
            <a:avLst/>
          </a:prstGeom>
          <a:noFill/>
        </p:spPr>
        <p:txBody>
          <a:bodyPr wrap="square" rtlCol="0">
            <a:spAutoFit/>
          </a:bodyPr>
          <a:lstStyle/>
          <a:p>
            <a:pPr marL="285750" indent="-285750">
              <a:buFont typeface="Arial" panose="020B0604020202020204" pitchFamily="34" charset="0"/>
              <a:buChar char="•"/>
            </a:pPr>
            <a:r>
              <a:rPr lang="en-CA" sz="2400" dirty="0"/>
              <a:t>Full atomic symbol for carbon with 6 neutrons:</a:t>
            </a:r>
          </a:p>
        </p:txBody>
      </p:sp>
      <p:sp>
        <p:nvSpPr>
          <p:cNvPr id="21" name="TextBox 20"/>
          <p:cNvSpPr txBox="1"/>
          <p:nvPr/>
        </p:nvSpPr>
        <p:spPr>
          <a:xfrm>
            <a:off x="3334362" y="4425521"/>
            <a:ext cx="4860540" cy="461665"/>
          </a:xfrm>
          <a:prstGeom prst="rect">
            <a:avLst/>
          </a:prstGeom>
          <a:noFill/>
        </p:spPr>
        <p:txBody>
          <a:bodyPr wrap="square" rtlCol="0">
            <a:spAutoFit/>
          </a:bodyPr>
          <a:lstStyle/>
          <a:p>
            <a:pPr marL="285750" indent="-285750">
              <a:buFont typeface="Arial" panose="020B0604020202020204" pitchFamily="34" charset="0"/>
              <a:buChar char="•"/>
            </a:pPr>
            <a:r>
              <a:rPr lang="en-CA" sz="2400" dirty="0"/>
              <a:t>can be </a:t>
            </a:r>
            <a:r>
              <a:rPr lang="en-CA" sz="2400" b="1" i="1" dirty="0"/>
              <a:t>written</a:t>
            </a:r>
            <a:r>
              <a:rPr lang="en-CA" sz="2400" dirty="0"/>
              <a:t>:</a:t>
            </a:r>
          </a:p>
        </p:txBody>
      </p:sp>
      <p:sp>
        <p:nvSpPr>
          <p:cNvPr id="5" name="Date Placeholder 4"/>
          <p:cNvSpPr>
            <a:spLocks noGrp="1"/>
          </p:cNvSpPr>
          <p:nvPr>
            <p:ph type="dt" sz="half" idx="10"/>
          </p:nvPr>
        </p:nvSpPr>
        <p:spPr>
          <a:xfrm>
            <a:off x="5991726" y="6173470"/>
            <a:ext cx="2133600" cy="365125"/>
          </a:xfrm>
        </p:spPr>
        <p:txBody>
          <a:bodyPr/>
          <a:lstStyle/>
          <a:p>
            <a:r>
              <a:rPr lang="en-CA" dirty="0"/>
              <a:t>CHEM 1101 - BACKGROUND</a:t>
            </a:r>
          </a:p>
        </p:txBody>
      </p:sp>
    </p:spTree>
    <p:extLst>
      <p:ext uri="{BB962C8B-B14F-4D97-AF65-F5344CB8AC3E}">
        <p14:creationId xmlns:p14="http://schemas.microsoft.com/office/powerpoint/2010/main" val="4252779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13</a:t>
            </a:fld>
            <a:endParaRPr lang="en-CA" dirty="0"/>
          </a:p>
        </p:txBody>
      </p:sp>
      <p:sp>
        <p:nvSpPr>
          <p:cNvPr id="16" name="TextBox 15"/>
          <p:cNvSpPr txBox="1"/>
          <p:nvPr/>
        </p:nvSpPr>
        <p:spPr>
          <a:xfrm>
            <a:off x="320906" y="233645"/>
            <a:ext cx="8391554" cy="1200329"/>
          </a:xfrm>
          <a:prstGeom prst="rect">
            <a:avLst/>
          </a:prstGeom>
          <a:noFill/>
        </p:spPr>
        <p:txBody>
          <a:bodyPr wrap="square" rtlCol="0">
            <a:spAutoFit/>
          </a:bodyPr>
          <a:lstStyle/>
          <a:p>
            <a:pPr>
              <a:lnSpc>
                <a:spcPct val="150000"/>
              </a:lnSpc>
            </a:pPr>
            <a:r>
              <a:rPr lang="en-CA" sz="2400" dirty="0">
                <a:solidFill>
                  <a:srgbClr val="FF0000"/>
                </a:solidFill>
              </a:rPr>
              <a:t>Studying the arrangement of the electrons in an atom – using </a:t>
            </a:r>
            <a:r>
              <a:rPr lang="en-CA" sz="2400" b="1" u="sng" dirty="0">
                <a:solidFill>
                  <a:srgbClr val="FF0000"/>
                </a:solidFill>
              </a:rPr>
              <a:t>E</a:t>
            </a:r>
            <a:r>
              <a:rPr lang="en-CA" sz="2400" dirty="0">
                <a:solidFill>
                  <a:srgbClr val="FF0000"/>
                </a:solidFill>
              </a:rPr>
              <a:t>LECTRO</a:t>
            </a:r>
            <a:r>
              <a:rPr lang="en-CA" sz="2400" b="1" u="sng" dirty="0">
                <a:solidFill>
                  <a:srgbClr val="FF0000"/>
                </a:solidFill>
              </a:rPr>
              <a:t>M</a:t>
            </a:r>
            <a:r>
              <a:rPr lang="en-CA" sz="2400" dirty="0">
                <a:solidFill>
                  <a:srgbClr val="FF0000"/>
                </a:solidFill>
              </a:rPr>
              <a:t>AGNETIC </a:t>
            </a:r>
            <a:r>
              <a:rPr lang="en-CA" sz="2400" b="1" u="sng" dirty="0">
                <a:solidFill>
                  <a:srgbClr val="FF0000"/>
                </a:solidFill>
              </a:rPr>
              <a:t>R</a:t>
            </a:r>
            <a:r>
              <a:rPr lang="en-CA" sz="2400" dirty="0">
                <a:solidFill>
                  <a:srgbClr val="FF0000"/>
                </a:solidFill>
              </a:rPr>
              <a:t>ADIATION – </a:t>
            </a:r>
            <a:r>
              <a:rPr lang="en-CA" sz="2400" b="1" dirty="0">
                <a:solidFill>
                  <a:srgbClr val="FF0000"/>
                </a:solidFill>
              </a:rPr>
              <a:t>EMR </a:t>
            </a:r>
            <a:endParaRPr lang="en-CA" sz="2400" dirty="0">
              <a:solidFill>
                <a:srgbClr val="FF0000"/>
              </a:solidFill>
            </a:endParaRPr>
          </a:p>
        </p:txBody>
      </p:sp>
      <p:sp>
        <p:nvSpPr>
          <p:cNvPr id="22" name="TextBox 21"/>
          <p:cNvSpPr txBox="1"/>
          <p:nvPr/>
        </p:nvSpPr>
        <p:spPr>
          <a:xfrm>
            <a:off x="206515" y="1472878"/>
            <a:ext cx="8391554" cy="830997"/>
          </a:xfrm>
          <a:prstGeom prst="rect">
            <a:avLst/>
          </a:prstGeom>
          <a:noFill/>
        </p:spPr>
        <p:txBody>
          <a:bodyPr wrap="square" rtlCol="0">
            <a:spAutoFit/>
          </a:bodyPr>
          <a:lstStyle/>
          <a:p>
            <a:r>
              <a:rPr lang="en-CA" sz="2400" b="1" dirty="0">
                <a:solidFill>
                  <a:srgbClr val="00602B"/>
                </a:solidFill>
              </a:rPr>
              <a:t>EMR:  </a:t>
            </a:r>
            <a:r>
              <a:rPr lang="en-CA" sz="2400" dirty="0"/>
              <a:t>Light and both the lower energy and higher energy non-visible parts of the spectrum</a:t>
            </a:r>
          </a:p>
        </p:txBody>
      </p:sp>
      <p:grpSp>
        <p:nvGrpSpPr>
          <p:cNvPr id="54" name="Group 53"/>
          <p:cNvGrpSpPr/>
          <p:nvPr/>
        </p:nvGrpSpPr>
        <p:grpSpPr>
          <a:xfrm>
            <a:off x="711619" y="2516786"/>
            <a:ext cx="7110790" cy="1137239"/>
            <a:chOff x="746575" y="2846745"/>
            <a:chExt cx="7110790" cy="1137239"/>
          </a:xfrm>
        </p:grpSpPr>
        <p:grpSp>
          <p:nvGrpSpPr>
            <p:cNvPr id="46" name="Group 45"/>
            <p:cNvGrpSpPr/>
            <p:nvPr/>
          </p:nvGrpSpPr>
          <p:grpSpPr>
            <a:xfrm>
              <a:off x="746575" y="3436088"/>
              <a:ext cx="7110790" cy="547896"/>
              <a:chOff x="746575" y="3436088"/>
              <a:chExt cx="7110790" cy="547896"/>
            </a:xfrm>
          </p:grpSpPr>
          <p:cxnSp>
            <p:nvCxnSpPr>
              <p:cNvPr id="6" name="Straight Connector 5"/>
              <p:cNvCxnSpPr/>
              <p:nvPr/>
            </p:nvCxnSpPr>
            <p:spPr>
              <a:xfrm>
                <a:off x="746575" y="3519010"/>
                <a:ext cx="7110790" cy="0"/>
              </a:xfrm>
              <a:prstGeom prst="line">
                <a:avLst/>
              </a:prstGeom>
              <a:ln w="28575">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grpSp>
            <p:nvGrpSpPr>
              <p:cNvPr id="27" name="Group 26"/>
              <p:cNvGrpSpPr/>
              <p:nvPr/>
            </p:nvGrpSpPr>
            <p:grpSpPr>
              <a:xfrm>
                <a:off x="836585" y="3436088"/>
                <a:ext cx="654346" cy="547896"/>
                <a:chOff x="1016605" y="3474005"/>
                <a:chExt cx="654346" cy="547896"/>
              </a:xfrm>
            </p:grpSpPr>
            <p:sp>
              <p:nvSpPr>
                <p:cNvPr id="24" name="TextBox 23"/>
                <p:cNvSpPr txBox="1"/>
                <p:nvPr/>
              </p:nvSpPr>
              <p:spPr>
                <a:xfrm>
                  <a:off x="1016605" y="3652569"/>
                  <a:ext cx="654346" cy="369332"/>
                </a:xfrm>
                <a:prstGeom prst="rect">
                  <a:avLst/>
                </a:prstGeom>
                <a:noFill/>
              </p:spPr>
              <p:txBody>
                <a:bodyPr wrap="none" rtlCol="0">
                  <a:spAutoFit/>
                </a:bodyPr>
                <a:lstStyle/>
                <a:p>
                  <a:r>
                    <a:rPr lang="en-CA" dirty="0"/>
                    <a:t>&gt; 1m</a:t>
                  </a:r>
                </a:p>
              </p:txBody>
            </p:sp>
            <p:cxnSp>
              <p:nvCxnSpPr>
                <p:cNvPr id="26" name="Straight Connector 25"/>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a:off x="2796076" y="3436088"/>
                <a:ext cx="327173" cy="547896"/>
                <a:chOff x="1016605" y="3474005"/>
                <a:chExt cx="327173" cy="547896"/>
              </a:xfrm>
            </p:grpSpPr>
            <p:sp>
              <p:nvSpPr>
                <p:cNvPr id="29" name="TextBox 28"/>
                <p:cNvSpPr txBox="1"/>
                <p:nvPr/>
              </p:nvSpPr>
              <p:spPr>
                <a:xfrm>
                  <a:off x="1016605" y="3652569"/>
                  <a:ext cx="184731" cy="369332"/>
                </a:xfrm>
                <a:prstGeom prst="rect">
                  <a:avLst/>
                </a:prstGeom>
                <a:noFill/>
              </p:spPr>
              <p:txBody>
                <a:bodyPr wrap="none" rtlCol="0">
                  <a:spAutoFit/>
                </a:bodyPr>
                <a:lstStyle/>
                <a:p>
                  <a:endParaRPr lang="en-CA" dirty="0"/>
                </a:p>
              </p:txBody>
            </p:sp>
            <p:cxnSp>
              <p:nvCxnSpPr>
                <p:cNvPr id="30" name="Straight Connector 29"/>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1" name="Group 30"/>
              <p:cNvGrpSpPr/>
              <p:nvPr/>
            </p:nvGrpSpPr>
            <p:grpSpPr>
              <a:xfrm>
                <a:off x="1648578" y="3436088"/>
                <a:ext cx="723275" cy="547896"/>
                <a:chOff x="1016605" y="3474005"/>
                <a:chExt cx="723275" cy="547896"/>
              </a:xfrm>
            </p:grpSpPr>
            <p:sp>
              <p:nvSpPr>
                <p:cNvPr id="32" name="TextBox 31"/>
                <p:cNvSpPr txBox="1"/>
                <p:nvPr/>
              </p:nvSpPr>
              <p:spPr>
                <a:xfrm>
                  <a:off x="1016605" y="3652569"/>
                  <a:ext cx="723275" cy="369332"/>
                </a:xfrm>
                <a:prstGeom prst="rect">
                  <a:avLst/>
                </a:prstGeom>
                <a:noFill/>
              </p:spPr>
              <p:txBody>
                <a:bodyPr wrap="none" rtlCol="0">
                  <a:spAutoFit/>
                </a:bodyPr>
                <a:lstStyle/>
                <a:p>
                  <a:r>
                    <a:rPr lang="en-CA" dirty="0"/>
                    <a:t>1 mm</a:t>
                  </a:r>
                </a:p>
              </p:txBody>
            </p:sp>
            <p:cxnSp>
              <p:nvCxnSpPr>
                <p:cNvPr id="33" name="Straight Connector 32"/>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4" name="Group 33"/>
              <p:cNvGrpSpPr/>
              <p:nvPr/>
            </p:nvGrpSpPr>
            <p:grpSpPr>
              <a:xfrm>
                <a:off x="6912260" y="3436088"/>
                <a:ext cx="837089" cy="547896"/>
                <a:chOff x="1016605" y="3474005"/>
                <a:chExt cx="837089" cy="547896"/>
              </a:xfrm>
            </p:grpSpPr>
            <p:sp>
              <p:nvSpPr>
                <p:cNvPr id="35" name="TextBox 34"/>
                <p:cNvSpPr txBox="1"/>
                <p:nvPr/>
              </p:nvSpPr>
              <p:spPr>
                <a:xfrm>
                  <a:off x="1016605" y="3652569"/>
                  <a:ext cx="837089" cy="369332"/>
                </a:xfrm>
                <a:prstGeom prst="rect">
                  <a:avLst/>
                </a:prstGeom>
                <a:noFill/>
              </p:spPr>
              <p:txBody>
                <a:bodyPr wrap="none" rtlCol="0">
                  <a:spAutoFit/>
                </a:bodyPr>
                <a:lstStyle/>
                <a:p>
                  <a:r>
                    <a:rPr lang="en-CA" dirty="0"/>
                    <a:t>10</a:t>
                  </a:r>
                  <a:r>
                    <a:rPr lang="en-CA" baseline="30000" dirty="0"/>
                    <a:t>–12</a:t>
                  </a:r>
                  <a:r>
                    <a:rPr lang="en-CA" dirty="0"/>
                    <a:t>m</a:t>
                  </a:r>
                </a:p>
              </p:txBody>
            </p:sp>
            <p:cxnSp>
              <p:nvCxnSpPr>
                <p:cNvPr id="36" name="Straight Connector 35"/>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7" name="Group 36"/>
              <p:cNvGrpSpPr/>
              <p:nvPr/>
            </p:nvGrpSpPr>
            <p:grpSpPr>
              <a:xfrm>
                <a:off x="5041823" y="3436088"/>
                <a:ext cx="758541" cy="547896"/>
                <a:chOff x="1016605" y="3474005"/>
                <a:chExt cx="758541" cy="547896"/>
              </a:xfrm>
            </p:grpSpPr>
            <p:sp>
              <p:nvSpPr>
                <p:cNvPr id="38" name="TextBox 37"/>
                <p:cNvSpPr txBox="1"/>
                <p:nvPr/>
              </p:nvSpPr>
              <p:spPr>
                <a:xfrm>
                  <a:off x="1016605" y="3652569"/>
                  <a:ext cx="758541" cy="369332"/>
                </a:xfrm>
                <a:prstGeom prst="rect">
                  <a:avLst/>
                </a:prstGeom>
                <a:noFill/>
              </p:spPr>
              <p:txBody>
                <a:bodyPr wrap="none" rtlCol="0">
                  <a:spAutoFit/>
                </a:bodyPr>
                <a:lstStyle/>
                <a:p>
                  <a:r>
                    <a:rPr lang="en-CA" dirty="0"/>
                    <a:t>10</a:t>
                  </a:r>
                  <a:r>
                    <a:rPr lang="en-CA" baseline="30000" dirty="0"/>
                    <a:t>–8</a:t>
                  </a:r>
                  <a:r>
                    <a:rPr lang="en-CA" dirty="0"/>
                    <a:t>m</a:t>
                  </a:r>
                </a:p>
              </p:txBody>
            </p:sp>
            <p:cxnSp>
              <p:nvCxnSpPr>
                <p:cNvPr id="39" name="Straight Connector 38"/>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0" name="Group 39"/>
              <p:cNvGrpSpPr/>
              <p:nvPr/>
            </p:nvGrpSpPr>
            <p:grpSpPr>
              <a:xfrm>
                <a:off x="3974797" y="3436088"/>
                <a:ext cx="758541" cy="547896"/>
                <a:chOff x="1016605" y="3474005"/>
                <a:chExt cx="758541" cy="547896"/>
              </a:xfrm>
            </p:grpSpPr>
            <p:sp>
              <p:nvSpPr>
                <p:cNvPr id="41" name="TextBox 40"/>
                <p:cNvSpPr txBox="1"/>
                <p:nvPr/>
              </p:nvSpPr>
              <p:spPr>
                <a:xfrm>
                  <a:off x="1016605" y="3652569"/>
                  <a:ext cx="758541" cy="369332"/>
                </a:xfrm>
                <a:prstGeom prst="rect">
                  <a:avLst/>
                </a:prstGeom>
                <a:noFill/>
              </p:spPr>
              <p:txBody>
                <a:bodyPr wrap="none" rtlCol="0">
                  <a:spAutoFit/>
                </a:bodyPr>
                <a:lstStyle/>
                <a:p>
                  <a:r>
                    <a:rPr lang="en-CA" dirty="0"/>
                    <a:t>10</a:t>
                  </a:r>
                  <a:r>
                    <a:rPr lang="en-CA" baseline="30000" dirty="0"/>
                    <a:t>–7</a:t>
                  </a:r>
                  <a:r>
                    <a:rPr lang="en-CA" dirty="0"/>
                    <a:t>m</a:t>
                  </a:r>
                </a:p>
              </p:txBody>
            </p:sp>
            <p:cxnSp>
              <p:nvCxnSpPr>
                <p:cNvPr id="42" name="Straight Connector 41"/>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3" name="Group 42"/>
              <p:cNvGrpSpPr/>
              <p:nvPr/>
            </p:nvGrpSpPr>
            <p:grpSpPr>
              <a:xfrm>
                <a:off x="5967155" y="3436088"/>
                <a:ext cx="837089" cy="547896"/>
                <a:chOff x="1016605" y="3474005"/>
                <a:chExt cx="837089" cy="547896"/>
              </a:xfrm>
            </p:grpSpPr>
            <p:sp>
              <p:nvSpPr>
                <p:cNvPr id="44" name="TextBox 43"/>
                <p:cNvSpPr txBox="1"/>
                <p:nvPr/>
              </p:nvSpPr>
              <p:spPr>
                <a:xfrm>
                  <a:off x="1016605" y="3652569"/>
                  <a:ext cx="837089" cy="369332"/>
                </a:xfrm>
                <a:prstGeom prst="rect">
                  <a:avLst/>
                </a:prstGeom>
                <a:noFill/>
              </p:spPr>
              <p:txBody>
                <a:bodyPr wrap="none" rtlCol="0">
                  <a:spAutoFit/>
                </a:bodyPr>
                <a:lstStyle/>
                <a:p>
                  <a:r>
                    <a:rPr lang="en-CA" dirty="0"/>
                    <a:t>10</a:t>
                  </a:r>
                  <a:r>
                    <a:rPr lang="en-CA" baseline="30000" dirty="0"/>
                    <a:t>–11</a:t>
                  </a:r>
                  <a:r>
                    <a:rPr lang="en-CA" dirty="0"/>
                    <a:t>m</a:t>
                  </a:r>
                </a:p>
              </p:txBody>
            </p:sp>
            <p:cxnSp>
              <p:nvCxnSpPr>
                <p:cNvPr id="45" name="Straight Connector 44"/>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47" name="TextBox 46"/>
            <p:cNvSpPr txBox="1"/>
            <p:nvPr/>
          </p:nvSpPr>
          <p:spPr>
            <a:xfrm rot="19371344">
              <a:off x="1015421" y="2902074"/>
              <a:ext cx="667234" cy="369332"/>
            </a:xfrm>
            <a:prstGeom prst="rect">
              <a:avLst/>
            </a:prstGeom>
            <a:noFill/>
          </p:spPr>
          <p:txBody>
            <a:bodyPr wrap="none" rtlCol="0">
              <a:spAutoFit/>
            </a:bodyPr>
            <a:lstStyle/>
            <a:p>
              <a:r>
                <a:rPr lang="en-CA" dirty="0"/>
                <a:t>radio</a:t>
              </a:r>
            </a:p>
          </p:txBody>
        </p:sp>
        <p:sp>
          <p:nvSpPr>
            <p:cNvPr id="48" name="TextBox 47"/>
            <p:cNvSpPr txBox="1"/>
            <p:nvPr/>
          </p:nvSpPr>
          <p:spPr>
            <a:xfrm rot="19371344">
              <a:off x="1502051" y="2902073"/>
              <a:ext cx="1203727" cy="369332"/>
            </a:xfrm>
            <a:prstGeom prst="rect">
              <a:avLst/>
            </a:prstGeom>
            <a:noFill/>
          </p:spPr>
          <p:txBody>
            <a:bodyPr wrap="none" rtlCol="0">
              <a:spAutoFit/>
            </a:bodyPr>
            <a:lstStyle/>
            <a:p>
              <a:r>
                <a:rPr lang="en-CA" dirty="0"/>
                <a:t>microwave</a:t>
              </a:r>
            </a:p>
          </p:txBody>
        </p:sp>
        <p:sp>
          <p:nvSpPr>
            <p:cNvPr id="49" name="TextBox 48"/>
            <p:cNvSpPr txBox="1"/>
            <p:nvPr/>
          </p:nvSpPr>
          <p:spPr>
            <a:xfrm rot="19371344">
              <a:off x="3022184" y="2902074"/>
              <a:ext cx="483979" cy="369332"/>
            </a:xfrm>
            <a:prstGeom prst="rect">
              <a:avLst/>
            </a:prstGeom>
            <a:noFill/>
          </p:spPr>
          <p:txBody>
            <a:bodyPr wrap="none" rtlCol="0">
              <a:spAutoFit/>
            </a:bodyPr>
            <a:lstStyle/>
            <a:p>
              <a:r>
                <a:rPr lang="en-CA" dirty="0"/>
                <a:t>I.R.</a:t>
              </a:r>
            </a:p>
          </p:txBody>
        </p:sp>
        <p:sp>
          <p:nvSpPr>
            <p:cNvPr id="50" name="TextBox 49"/>
            <p:cNvSpPr txBox="1"/>
            <p:nvPr/>
          </p:nvSpPr>
          <p:spPr>
            <a:xfrm rot="19371344">
              <a:off x="6159362" y="2846746"/>
              <a:ext cx="640496" cy="369332"/>
            </a:xfrm>
            <a:prstGeom prst="rect">
              <a:avLst/>
            </a:prstGeom>
            <a:noFill/>
          </p:spPr>
          <p:txBody>
            <a:bodyPr wrap="none" rtlCol="0">
              <a:spAutoFit/>
            </a:bodyPr>
            <a:lstStyle/>
            <a:p>
              <a:r>
                <a:rPr lang="en-CA" dirty="0"/>
                <a:t>x-ray</a:t>
              </a:r>
            </a:p>
          </p:txBody>
        </p:sp>
        <p:sp>
          <p:nvSpPr>
            <p:cNvPr id="51" name="TextBox 50"/>
            <p:cNvSpPr txBox="1"/>
            <p:nvPr/>
          </p:nvSpPr>
          <p:spPr>
            <a:xfrm rot="19371344">
              <a:off x="5222054" y="2902072"/>
              <a:ext cx="534890" cy="369332"/>
            </a:xfrm>
            <a:prstGeom prst="rect">
              <a:avLst/>
            </a:prstGeom>
            <a:noFill/>
          </p:spPr>
          <p:txBody>
            <a:bodyPr wrap="none" rtlCol="0">
              <a:spAutoFit/>
            </a:bodyPr>
            <a:lstStyle/>
            <a:p>
              <a:r>
                <a:rPr lang="en-CA" dirty="0"/>
                <a:t>U.V.</a:t>
              </a:r>
            </a:p>
          </p:txBody>
        </p:sp>
        <p:sp>
          <p:nvSpPr>
            <p:cNvPr id="52" name="TextBox 51"/>
            <p:cNvSpPr txBox="1"/>
            <p:nvPr/>
          </p:nvSpPr>
          <p:spPr>
            <a:xfrm rot="19371344">
              <a:off x="4015006" y="2846746"/>
              <a:ext cx="774571" cy="369332"/>
            </a:xfrm>
            <a:prstGeom prst="rect">
              <a:avLst/>
            </a:prstGeom>
            <a:noFill/>
          </p:spPr>
          <p:txBody>
            <a:bodyPr wrap="none" rtlCol="0">
              <a:spAutoFit/>
            </a:bodyPr>
            <a:lstStyle/>
            <a:p>
              <a:r>
                <a:rPr lang="en-CA" dirty="0"/>
                <a:t>visible</a:t>
              </a:r>
            </a:p>
          </p:txBody>
        </p:sp>
        <p:sp>
          <p:nvSpPr>
            <p:cNvPr id="53" name="TextBox 52"/>
            <p:cNvSpPr txBox="1"/>
            <p:nvPr/>
          </p:nvSpPr>
          <p:spPr>
            <a:xfrm rot="19371344">
              <a:off x="6940069" y="2846745"/>
              <a:ext cx="879280" cy="369332"/>
            </a:xfrm>
            <a:prstGeom prst="rect">
              <a:avLst/>
            </a:prstGeom>
            <a:noFill/>
          </p:spPr>
          <p:txBody>
            <a:bodyPr wrap="none" rtlCol="0">
              <a:spAutoFit/>
            </a:bodyPr>
            <a:lstStyle/>
            <a:p>
              <a:r>
                <a:rPr lang="en-CA" dirty="0"/>
                <a:t>gamma</a:t>
              </a:r>
            </a:p>
          </p:txBody>
        </p:sp>
      </p:grpSp>
      <p:grpSp>
        <p:nvGrpSpPr>
          <p:cNvPr id="63" name="Group 62"/>
          <p:cNvGrpSpPr/>
          <p:nvPr/>
        </p:nvGrpSpPr>
        <p:grpSpPr>
          <a:xfrm>
            <a:off x="727324" y="4599130"/>
            <a:ext cx="6777749" cy="1443798"/>
            <a:chOff x="952349" y="4860753"/>
            <a:chExt cx="6777749" cy="1443798"/>
          </a:xfrm>
        </p:grpSpPr>
        <p:grpSp>
          <p:nvGrpSpPr>
            <p:cNvPr id="59" name="Group 58"/>
            <p:cNvGrpSpPr/>
            <p:nvPr/>
          </p:nvGrpSpPr>
          <p:grpSpPr>
            <a:xfrm>
              <a:off x="1405549" y="4860753"/>
              <a:ext cx="5754340" cy="1443798"/>
              <a:chOff x="962526" y="4860753"/>
              <a:chExt cx="5754340" cy="1443798"/>
            </a:xfrm>
          </p:grpSpPr>
          <p:sp>
            <p:nvSpPr>
              <p:cNvPr id="57" name="Freeform 56"/>
              <p:cNvSpPr/>
              <p:nvPr/>
            </p:nvSpPr>
            <p:spPr>
              <a:xfrm>
                <a:off x="962526" y="4860753"/>
                <a:ext cx="2877954" cy="1443798"/>
              </a:xfrm>
              <a:custGeom>
                <a:avLst/>
                <a:gdLst>
                  <a:gd name="connsiteX0" fmla="*/ 0 w 2877954"/>
                  <a:gd name="connsiteY0" fmla="*/ 721900 h 1443798"/>
                  <a:gd name="connsiteX1" fmla="*/ 731520 w 2877954"/>
                  <a:gd name="connsiteY1" fmla="*/ 5 h 1443798"/>
                  <a:gd name="connsiteX2" fmla="*/ 1463040 w 2877954"/>
                  <a:gd name="connsiteY2" fmla="*/ 731525 h 1443798"/>
                  <a:gd name="connsiteX3" fmla="*/ 2156059 w 2877954"/>
                  <a:gd name="connsiteY3" fmla="*/ 1443794 h 1443798"/>
                  <a:gd name="connsiteX4" fmla="*/ 2877954 w 2877954"/>
                  <a:gd name="connsiteY4" fmla="*/ 721900 h 1443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954" h="1443798">
                    <a:moveTo>
                      <a:pt x="0" y="721900"/>
                    </a:moveTo>
                    <a:cubicBezTo>
                      <a:pt x="243840" y="360150"/>
                      <a:pt x="487680" y="-1599"/>
                      <a:pt x="731520" y="5"/>
                    </a:cubicBezTo>
                    <a:cubicBezTo>
                      <a:pt x="975360" y="1609"/>
                      <a:pt x="1225617" y="490893"/>
                      <a:pt x="1463040" y="731525"/>
                    </a:cubicBezTo>
                    <a:cubicBezTo>
                      <a:pt x="1700463" y="972157"/>
                      <a:pt x="1920240" y="1445398"/>
                      <a:pt x="2156059" y="1443794"/>
                    </a:cubicBezTo>
                    <a:cubicBezTo>
                      <a:pt x="2391878" y="1442190"/>
                      <a:pt x="2634916" y="1082045"/>
                      <a:pt x="2877954" y="72190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8" name="Freeform 57"/>
              <p:cNvSpPr/>
              <p:nvPr/>
            </p:nvSpPr>
            <p:spPr>
              <a:xfrm>
                <a:off x="3838912" y="4860753"/>
                <a:ext cx="2877954" cy="1443798"/>
              </a:xfrm>
              <a:custGeom>
                <a:avLst/>
                <a:gdLst>
                  <a:gd name="connsiteX0" fmla="*/ 0 w 2877954"/>
                  <a:gd name="connsiteY0" fmla="*/ 721900 h 1443798"/>
                  <a:gd name="connsiteX1" fmla="*/ 731520 w 2877954"/>
                  <a:gd name="connsiteY1" fmla="*/ 5 h 1443798"/>
                  <a:gd name="connsiteX2" fmla="*/ 1463040 w 2877954"/>
                  <a:gd name="connsiteY2" fmla="*/ 731525 h 1443798"/>
                  <a:gd name="connsiteX3" fmla="*/ 2156059 w 2877954"/>
                  <a:gd name="connsiteY3" fmla="*/ 1443794 h 1443798"/>
                  <a:gd name="connsiteX4" fmla="*/ 2877954 w 2877954"/>
                  <a:gd name="connsiteY4" fmla="*/ 721900 h 1443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954" h="1443798">
                    <a:moveTo>
                      <a:pt x="0" y="721900"/>
                    </a:moveTo>
                    <a:cubicBezTo>
                      <a:pt x="243840" y="360150"/>
                      <a:pt x="487680" y="-1599"/>
                      <a:pt x="731520" y="5"/>
                    </a:cubicBezTo>
                    <a:cubicBezTo>
                      <a:pt x="975360" y="1609"/>
                      <a:pt x="1225617" y="490893"/>
                      <a:pt x="1463040" y="731525"/>
                    </a:cubicBezTo>
                    <a:cubicBezTo>
                      <a:pt x="1700463" y="972157"/>
                      <a:pt x="1920240" y="1445398"/>
                      <a:pt x="2156059" y="1443794"/>
                    </a:cubicBezTo>
                    <a:cubicBezTo>
                      <a:pt x="2391878" y="1442190"/>
                      <a:pt x="2634916" y="1082045"/>
                      <a:pt x="2877954" y="72190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cxnSp>
          <p:nvCxnSpPr>
            <p:cNvPr id="61" name="Straight Arrow Connector 60"/>
            <p:cNvCxnSpPr/>
            <p:nvPr/>
          </p:nvCxnSpPr>
          <p:spPr>
            <a:xfrm>
              <a:off x="952349" y="5582652"/>
              <a:ext cx="6777749" cy="0"/>
            </a:xfrm>
            <a:prstGeom prst="straightConnector1">
              <a:avLst/>
            </a:prstGeom>
            <a:ln w="19050">
              <a:headEnd type="arrow" w="med" len="med"/>
              <a:tailEnd type="arrow" w="med" len="med"/>
            </a:ln>
          </p:spPr>
          <p:style>
            <a:lnRef idx="1">
              <a:schemeClr val="accent1"/>
            </a:lnRef>
            <a:fillRef idx="0">
              <a:schemeClr val="accent1"/>
            </a:fillRef>
            <a:effectRef idx="0">
              <a:schemeClr val="accent1"/>
            </a:effectRef>
            <a:fontRef idx="minor">
              <a:schemeClr val="tx1"/>
            </a:fontRef>
          </p:style>
        </p:cxnSp>
      </p:grpSp>
      <p:sp>
        <p:nvSpPr>
          <p:cNvPr id="2" name="Date Placeholder 1"/>
          <p:cNvSpPr>
            <a:spLocks noGrp="1"/>
          </p:cNvSpPr>
          <p:nvPr>
            <p:ph type="dt" sz="half" idx="10"/>
          </p:nvPr>
        </p:nvSpPr>
        <p:spPr>
          <a:xfrm>
            <a:off x="457200" y="6079210"/>
            <a:ext cx="2133600" cy="365125"/>
          </a:xfrm>
        </p:spPr>
        <p:txBody>
          <a:bodyPr/>
          <a:lstStyle/>
          <a:p>
            <a:r>
              <a:rPr lang="en-CA" dirty="0"/>
              <a:t>CHEM 1101 - BACKGROUND</a:t>
            </a:r>
          </a:p>
        </p:txBody>
      </p:sp>
    </p:spTree>
    <p:extLst>
      <p:ext uri="{BB962C8B-B14F-4D97-AF65-F5344CB8AC3E}">
        <p14:creationId xmlns:p14="http://schemas.microsoft.com/office/powerpoint/2010/main" val="22458161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14</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a:solidFill>
                  <a:srgbClr val="FF0000"/>
                </a:solidFill>
              </a:rPr>
              <a:t>Particle model of </a:t>
            </a:r>
            <a:r>
              <a:rPr lang="en-CA" sz="2400" b="1" dirty="0">
                <a:solidFill>
                  <a:srgbClr val="FF0000"/>
                </a:solidFill>
              </a:rPr>
              <a:t>EMR </a:t>
            </a:r>
            <a:endParaRPr lang="en-CA" sz="2400" dirty="0">
              <a:solidFill>
                <a:srgbClr val="FF0000"/>
              </a:solidFill>
            </a:endParaRPr>
          </a:p>
        </p:txBody>
      </p:sp>
      <p:sp>
        <p:nvSpPr>
          <p:cNvPr id="22" name="TextBox 21"/>
          <p:cNvSpPr txBox="1"/>
          <p:nvPr/>
        </p:nvSpPr>
        <p:spPr>
          <a:xfrm>
            <a:off x="187262" y="1133745"/>
            <a:ext cx="8615207" cy="1200329"/>
          </a:xfrm>
          <a:prstGeom prst="rect">
            <a:avLst/>
          </a:prstGeom>
          <a:noFill/>
        </p:spPr>
        <p:txBody>
          <a:bodyPr wrap="square" rtlCol="0">
            <a:spAutoFit/>
          </a:bodyPr>
          <a:lstStyle/>
          <a:p>
            <a:r>
              <a:rPr lang="en-CA" sz="2400" dirty="0"/>
              <a:t>NOTE:  To model EMR as waves or particles is an oversimplification, but for our purposes in studying the atom, thinking of EMR as made up of particles describes the phenomena relatively well, so we do it!</a:t>
            </a:r>
          </a:p>
        </p:txBody>
      </p:sp>
      <p:sp>
        <p:nvSpPr>
          <p:cNvPr id="55" name="TextBox 54"/>
          <p:cNvSpPr txBox="1"/>
          <p:nvPr/>
        </p:nvSpPr>
        <p:spPr>
          <a:xfrm>
            <a:off x="219508" y="2618910"/>
            <a:ext cx="8391554" cy="1938992"/>
          </a:xfrm>
          <a:prstGeom prst="rect">
            <a:avLst/>
          </a:prstGeom>
          <a:noFill/>
        </p:spPr>
        <p:txBody>
          <a:bodyPr wrap="square" rtlCol="0">
            <a:spAutoFit/>
          </a:bodyPr>
          <a:lstStyle/>
          <a:p>
            <a:r>
              <a:rPr lang="en-CA" sz="2400" b="1" dirty="0">
                <a:solidFill>
                  <a:srgbClr val="00602B"/>
                </a:solidFill>
              </a:rPr>
              <a:t>Photons:  </a:t>
            </a:r>
            <a:r>
              <a:rPr lang="en-CA" sz="2400" dirty="0"/>
              <a:t>“Particle” of light, whose energy depends on the frequency or wavelength of the radiation.</a:t>
            </a:r>
          </a:p>
          <a:p>
            <a:endParaRPr lang="en-CA" sz="2400" dirty="0"/>
          </a:p>
          <a:p>
            <a:r>
              <a:rPr lang="en-CA" sz="2400" dirty="0"/>
              <a:t>	</a:t>
            </a:r>
            <a:r>
              <a:rPr lang="en-CA" sz="2400" i="1" dirty="0"/>
              <a:t>If there is only one wavelength present </a:t>
            </a:r>
            <a:r>
              <a:rPr lang="en-CA" sz="2400" dirty="0"/>
              <a:t>all photons will have the same energy.</a:t>
            </a:r>
          </a:p>
        </p:txBody>
      </p:sp>
      <mc:AlternateContent xmlns:mc="http://schemas.openxmlformats.org/markup-compatibility/2006" xmlns:a14="http://schemas.microsoft.com/office/drawing/2010/main">
        <mc:Choice Requires="a14">
          <p:sp>
            <p:nvSpPr>
              <p:cNvPr id="2" name="TextBox 1"/>
              <p:cNvSpPr txBox="1"/>
              <p:nvPr/>
            </p:nvSpPr>
            <p:spPr>
              <a:xfrm>
                <a:off x="881590" y="5094185"/>
                <a:ext cx="1335109" cy="799001"/>
              </a:xfrm>
              <a:prstGeom prst="rect">
                <a:avLst/>
              </a:prstGeom>
              <a:noFill/>
            </p:spPr>
            <p:txBody>
              <a:bodyPr wrap="none" rtlCol="0">
                <a:spAutoFit/>
              </a:bodyPr>
              <a:lstStyle/>
              <a:p>
                <a:r>
                  <a:rPr lang="en-CA" sz="3200" dirty="0">
                    <a:solidFill>
                      <a:srgbClr val="FF0000"/>
                    </a:solidFill>
                  </a:rPr>
                  <a:t>E = </a:t>
                </a:r>
                <a14:m>
                  <m:oMath xmlns:m="http://schemas.openxmlformats.org/officeDocument/2006/math">
                    <m:f>
                      <m:fPr>
                        <m:ctrlPr>
                          <a:rPr lang="en-CA" sz="3200" i="1" smtClean="0">
                            <a:solidFill>
                              <a:srgbClr val="FF0000"/>
                            </a:solidFill>
                            <a:latin typeface="Cambria Math" panose="02040503050406030204" pitchFamily="18" charset="0"/>
                          </a:rPr>
                        </m:ctrlPr>
                      </m:fPr>
                      <m:num>
                        <m:r>
                          <a:rPr lang="en-CA" sz="3200" b="0" i="1" smtClean="0">
                            <a:solidFill>
                              <a:srgbClr val="FF0000"/>
                            </a:solidFill>
                            <a:latin typeface="Cambria Math"/>
                          </a:rPr>
                          <m:t>h</m:t>
                        </m:r>
                        <m:r>
                          <a:rPr lang="en-CA" sz="3200" b="0" i="1" smtClean="0">
                            <a:solidFill>
                              <a:srgbClr val="FF0000"/>
                            </a:solidFill>
                            <a:latin typeface="Cambria Math"/>
                          </a:rPr>
                          <m:t> ∙ </m:t>
                        </m:r>
                        <m:r>
                          <a:rPr lang="en-CA" sz="3200" b="0" i="1" smtClean="0">
                            <a:solidFill>
                              <a:srgbClr val="FF0000"/>
                            </a:solidFill>
                            <a:latin typeface="Cambria Math"/>
                          </a:rPr>
                          <m:t>𝑐</m:t>
                        </m:r>
                      </m:num>
                      <m:den>
                        <m:r>
                          <m:rPr>
                            <m:sty m:val="p"/>
                          </m:rPr>
                          <a:rPr lang="el-GR" sz="3200" i="1" smtClean="0">
                            <a:solidFill>
                              <a:srgbClr val="FF0000"/>
                            </a:solidFill>
                            <a:latin typeface="Cambria Math"/>
                          </a:rPr>
                          <m:t>λ</m:t>
                        </m:r>
                      </m:den>
                    </m:f>
                  </m:oMath>
                </a14:m>
                <a:endParaRPr lang="en-CA" sz="32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881590" y="5094185"/>
                <a:ext cx="1335109" cy="799001"/>
              </a:xfrm>
              <a:prstGeom prst="rect">
                <a:avLst/>
              </a:prstGeom>
              <a:blipFill rotWithShape="1">
                <a:blip r:embed="rId2"/>
                <a:stretch>
                  <a:fillRect l="-11872" b="-12214"/>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a:t>CHEM 1101 </a:t>
            </a:r>
            <a:endParaRPr lang="en-CA" dirty="0"/>
          </a:p>
        </p:txBody>
      </p:sp>
      <mc:AlternateContent xmlns:mc="http://schemas.openxmlformats.org/markup-compatibility/2006" xmlns:p14="http://schemas.microsoft.com/office/powerpoint/2010/main">
        <mc:Choice Requires="p14">
          <p:contentPart p14:bwMode="auto" r:id="rId3">
            <p14:nvContentPartPr>
              <p14:cNvPr id="6" name="墨迹 5"/>
              <p14:cNvContentPartPr/>
              <p14:nvPr/>
            </p14:nvContentPartPr>
            <p14:xfrm>
              <a:off x="1604880" y="5157720"/>
              <a:ext cx="3343680" cy="846360"/>
            </p14:xfrm>
          </p:contentPart>
        </mc:Choice>
        <mc:Fallback xmlns="">
          <p:pic>
            <p:nvPicPr>
              <p:cNvPr id="6" name="墨迹 5"/>
              <p:cNvPicPr/>
              <p:nvPr/>
            </p:nvPicPr>
            <p:blipFill>
              <a:blip r:embed="rId4"/>
              <a:stretch>
                <a:fillRect/>
              </a:stretch>
            </p:blipFill>
            <p:spPr>
              <a:xfrm>
                <a:off x="1594800" y="5144400"/>
                <a:ext cx="3361680" cy="869040"/>
              </a:xfrm>
              <a:prstGeom prst="rect">
                <a:avLst/>
              </a:prstGeom>
            </p:spPr>
          </p:pic>
        </mc:Fallback>
      </mc:AlternateContent>
    </p:spTree>
    <p:extLst>
      <p:ext uri="{BB962C8B-B14F-4D97-AF65-F5344CB8AC3E}">
        <p14:creationId xmlns:p14="http://schemas.microsoft.com/office/powerpoint/2010/main" val="14485153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15</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a:solidFill>
                  <a:srgbClr val="FF0000"/>
                </a:solidFill>
              </a:rPr>
              <a:t>Particle model of </a:t>
            </a:r>
            <a:r>
              <a:rPr lang="en-CA" sz="2400" b="1" dirty="0">
                <a:solidFill>
                  <a:srgbClr val="FF0000"/>
                </a:solidFill>
              </a:rPr>
              <a:t>EMR </a:t>
            </a:r>
            <a:endParaRPr lang="en-CA" sz="2400" dirty="0">
              <a:solidFill>
                <a:srgbClr val="FF0000"/>
              </a:solidFill>
            </a:endParaRPr>
          </a:p>
        </p:txBody>
      </p:sp>
      <p:sp>
        <p:nvSpPr>
          <p:cNvPr id="55" name="TextBox 54"/>
          <p:cNvSpPr txBox="1"/>
          <p:nvPr/>
        </p:nvSpPr>
        <p:spPr>
          <a:xfrm>
            <a:off x="248384" y="953740"/>
            <a:ext cx="8391554" cy="830997"/>
          </a:xfrm>
          <a:prstGeom prst="rect">
            <a:avLst/>
          </a:prstGeom>
          <a:noFill/>
        </p:spPr>
        <p:txBody>
          <a:bodyPr wrap="square" rtlCol="0">
            <a:spAutoFit/>
          </a:bodyPr>
          <a:lstStyle/>
          <a:p>
            <a:r>
              <a:rPr lang="en-CA" sz="2400" dirty="0"/>
              <a:t>If there is only one wavelength present all photons will have the same energy.</a:t>
            </a:r>
          </a:p>
        </p:txBody>
      </p:sp>
      <mc:AlternateContent xmlns:mc="http://schemas.openxmlformats.org/markup-compatibility/2006" xmlns:a14="http://schemas.microsoft.com/office/drawing/2010/main">
        <mc:Choice Requires="a14">
          <p:sp>
            <p:nvSpPr>
              <p:cNvPr id="2" name="TextBox 1"/>
              <p:cNvSpPr txBox="1"/>
              <p:nvPr/>
            </p:nvSpPr>
            <p:spPr>
              <a:xfrm>
                <a:off x="1016605" y="2199083"/>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1016605" y="2199083"/>
                <a:ext cx="1478290" cy="890244"/>
              </a:xfrm>
              <a:prstGeom prst="rect">
                <a:avLst/>
              </a:prstGeom>
              <a:blipFill rotWithShape="1">
                <a:blip r:embed="rId3"/>
                <a:stretch>
                  <a:fillRect l="-12810" b="-12329"/>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3969954" y="1772235"/>
                <a:ext cx="3381182" cy="1384995"/>
              </a:xfrm>
              <a:prstGeom prst="rect">
                <a:avLst/>
              </a:prstGeom>
            </p:spPr>
            <p:txBody>
              <a:bodyPr wrap="none">
                <a:spAutoFit/>
              </a:bodyPr>
              <a:lstStyle/>
              <a:p>
                <a:pPr>
                  <a:lnSpc>
                    <a:spcPct val="150000"/>
                  </a:lnSpc>
                </a:pPr>
                <a14:m>
                  <m:oMath xmlns:m="http://schemas.openxmlformats.org/officeDocument/2006/math">
                    <m:r>
                      <a:rPr lang="en-CA" sz="2800" i="1" smtClean="0">
                        <a:solidFill>
                          <a:srgbClr val="002060"/>
                        </a:solidFill>
                        <a:latin typeface="Cambria Math"/>
                      </a:rPr>
                      <m:t>h</m:t>
                    </m:r>
                    <m:r>
                      <a:rPr lang="en-CA" sz="2800" i="1">
                        <a:solidFill>
                          <a:srgbClr val="002060"/>
                        </a:solidFill>
                        <a:latin typeface="Cambria Math"/>
                      </a:rPr>
                      <m:t>=</m:t>
                    </m:r>
                  </m:oMath>
                </a14:m>
                <a:r>
                  <a:rPr lang="en-CA" sz="2800" dirty="0">
                    <a:solidFill>
                      <a:srgbClr val="002060"/>
                    </a:solidFill>
                  </a:rPr>
                  <a:t> 6.626 x  10</a:t>
                </a:r>
                <a:r>
                  <a:rPr lang="en-CA" sz="2800" baseline="30000" dirty="0">
                    <a:solidFill>
                      <a:srgbClr val="002060"/>
                    </a:solidFill>
                  </a:rPr>
                  <a:t>–34</a:t>
                </a:r>
                <a:r>
                  <a:rPr lang="en-CA" sz="2800" dirty="0">
                    <a:solidFill>
                      <a:srgbClr val="002060"/>
                    </a:solidFill>
                  </a:rPr>
                  <a:t> J ∙ s</a:t>
                </a:r>
              </a:p>
              <a:p>
                <a:pPr>
                  <a:lnSpc>
                    <a:spcPct val="150000"/>
                  </a:lnSpc>
                </a:pPr>
                <a14:m>
                  <m:oMath xmlns:m="http://schemas.openxmlformats.org/officeDocument/2006/math">
                    <m:r>
                      <a:rPr lang="en-CA" sz="2800" i="1" smtClean="0">
                        <a:solidFill>
                          <a:srgbClr val="002060"/>
                        </a:solidFill>
                        <a:latin typeface="Cambria Math"/>
                      </a:rPr>
                      <m:t>𝑐</m:t>
                    </m:r>
                    <m:r>
                      <a:rPr lang="en-CA" sz="2800" i="0">
                        <a:solidFill>
                          <a:srgbClr val="002060"/>
                        </a:solidFill>
                        <a:latin typeface="Cambria Math"/>
                      </a:rPr>
                      <m:t>= </m:t>
                    </m:r>
                  </m:oMath>
                </a14:m>
                <a:r>
                  <a:rPr lang="en-CA" sz="2800" dirty="0">
                    <a:solidFill>
                      <a:srgbClr val="002060"/>
                    </a:solidFill>
                  </a:rPr>
                  <a:t>3.00 x  10</a:t>
                </a:r>
                <a:r>
                  <a:rPr lang="en-CA" sz="2800" baseline="30000" dirty="0">
                    <a:solidFill>
                      <a:srgbClr val="002060"/>
                    </a:solidFill>
                  </a:rPr>
                  <a:t>8</a:t>
                </a:r>
                <a:r>
                  <a:rPr lang="en-CA" sz="2800" dirty="0">
                    <a:solidFill>
                      <a:srgbClr val="002060"/>
                    </a:solidFill>
                  </a:rPr>
                  <a:t> m/s</a:t>
                </a:r>
              </a:p>
            </p:txBody>
          </p:sp>
        </mc:Choice>
        <mc:Fallback xmlns="">
          <p:sp>
            <p:nvSpPr>
              <p:cNvPr id="5" name="Rectangle 4"/>
              <p:cNvSpPr>
                <a:spLocks noRot="1" noChangeAspect="1" noMove="1" noResize="1" noEditPoints="1" noAdjustHandles="1" noChangeArrowheads="1" noChangeShapeType="1" noTextEdit="1"/>
              </p:cNvSpPr>
              <p:nvPr/>
            </p:nvSpPr>
            <p:spPr>
              <a:xfrm>
                <a:off x="3969954" y="1772235"/>
                <a:ext cx="3381182" cy="1384995"/>
              </a:xfrm>
              <a:prstGeom prst="rect">
                <a:avLst/>
              </a:prstGeom>
              <a:blipFill rotWithShape="1">
                <a:blip r:embed="rId4"/>
                <a:stretch>
                  <a:fillRect r="-2703" b="-7048"/>
                </a:stretch>
              </a:blipFill>
            </p:spPr>
            <p:txBody>
              <a:bodyPr/>
              <a:lstStyle/>
              <a:p>
                <a:r>
                  <a:rPr lang="en-CA">
                    <a:noFill/>
                  </a:rPr>
                  <a:t> </a:t>
                </a:r>
              </a:p>
            </p:txBody>
          </p:sp>
        </mc:Fallback>
      </mc:AlternateContent>
      <p:sp>
        <p:nvSpPr>
          <p:cNvPr id="6" name="Date Placeholder 5"/>
          <p:cNvSpPr>
            <a:spLocks noGrp="1"/>
          </p:cNvSpPr>
          <p:nvPr>
            <p:ph type="dt" sz="half" idx="10"/>
          </p:nvPr>
        </p:nvSpPr>
        <p:spPr/>
        <p:txBody>
          <a:bodyPr/>
          <a:lstStyle/>
          <a:p>
            <a:r>
              <a:rPr lang="en-US" dirty="0"/>
              <a:t>CHEM 1101 </a:t>
            </a:r>
            <a:endParaRPr lang="en-CA" dirty="0"/>
          </a:p>
        </p:txBody>
      </p:sp>
      <mc:AlternateContent xmlns:mc="http://schemas.openxmlformats.org/markup-compatibility/2006" xmlns:p14="http://schemas.microsoft.com/office/powerpoint/2010/main">
        <mc:Choice Requires="p14">
          <p:contentPart p14:bwMode="auto" r:id="rId5">
            <p14:nvContentPartPr>
              <p14:cNvPr id="7" name="墨迹 6"/>
              <p14:cNvContentPartPr/>
              <p14:nvPr/>
            </p14:nvContentPartPr>
            <p14:xfrm>
              <a:off x="2319840" y="1744200"/>
              <a:ext cx="6599880" cy="2483280"/>
            </p14:xfrm>
          </p:contentPart>
        </mc:Choice>
        <mc:Fallback xmlns="">
          <p:pic>
            <p:nvPicPr>
              <p:cNvPr id="7" name="墨迹 6"/>
              <p:cNvPicPr/>
              <p:nvPr/>
            </p:nvPicPr>
            <p:blipFill>
              <a:blip r:embed="rId6"/>
              <a:stretch>
                <a:fillRect/>
              </a:stretch>
            </p:blipFill>
            <p:spPr>
              <a:xfrm>
                <a:off x="2308680" y="1735560"/>
                <a:ext cx="6620760" cy="2505600"/>
              </a:xfrm>
              <a:prstGeom prst="rect">
                <a:avLst/>
              </a:prstGeom>
            </p:spPr>
          </p:pic>
        </mc:Fallback>
      </mc:AlternateContent>
    </p:spTree>
    <p:extLst>
      <p:ext uri="{BB962C8B-B14F-4D97-AF65-F5344CB8AC3E}">
        <p14:creationId xmlns:p14="http://schemas.microsoft.com/office/powerpoint/2010/main" val="12460279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16</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a:solidFill>
                  <a:srgbClr val="FF0000"/>
                </a:solidFill>
              </a:rPr>
              <a:t>Studying the Atom, Using EMR:</a:t>
            </a:r>
          </a:p>
        </p:txBody>
      </p:sp>
      <p:sp>
        <p:nvSpPr>
          <p:cNvPr id="55" name="TextBox 54"/>
          <p:cNvSpPr txBox="1"/>
          <p:nvPr/>
        </p:nvSpPr>
        <p:spPr>
          <a:xfrm>
            <a:off x="248384" y="1043735"/>
            <a:ext cx="8391554" cy="4524315"/>
          </a:xfrm>
          <a:prstGeom prst="rect">
            <a:avLst/>
          </a:prstGeom>
          <a:noFill/>
        </p:spPr>
        <p:txBody>
          <a:bodyPr wrap="square" rtlCol="0">
            <a:spAutoFit/>
          </a:bodyPr>
          <a:lstStyle/>
          <a:p>
            <a:r>
              <a:rPr lang="en-CA" sz="2400" dirty="0"/>
              <a:t>Photons may interact with the electrons of atoms, depending on their energy.</a:t>
            </a:r>
          </a:p>
          <a:p>
            <a:endParaRPr lang="en-CA" sz="2400" dirty="0"/>
          </a:p>
          <a:p>
            <a:pPr marL="4216400" indent="-4216400">
              <a:tabLst>
                <a:tab pos="4216400" algn="l"/>
              </a:tabLst>
            </a:pPr>
            <a:r>
              <a:rPr lang="en-CA" sz="2400" dirty="0"/>
              <a:t>For a gas phase hydrogen atom –	the photons in the visible range that interact are:</a:t>
            </a:r>
          </a:p>
          <a:p>
            <a:endParaRPr lang="en-CA" sz="2400" dirty="0"/>
          </a:p>
          <a:p>
            <a:pPr marL="800100" lvl="1" indent="-342900">
              <a:lnSpc>
                <a:spcPct val="150000"/>
              </a:lnSpc>
              <a:buFont typeface="Arial" panose="020B0604020202020204" pitchFamily="34" charset="0"/>
              <a:buChar char="•"/>
            </a:pPr>
            <a:r>
              <a:rPr lang="en-CA" sz="2400" dirty="0"/>
              <a:t>410 nm (violet)</a:t>
            </a:r>
          </a:p>
          <a:p>
            <a:pPr marL="800100" lvl="1" indent="-342900">
              <a:lnSpc>
                <a:spcPct val="150000"/>
              </a:lnSpc>
              <a:buFont typeface="Arial" panose="020B0604020202020204" pitchFamily="34" charset="0"/>
              <a:buChar char="•"/>
            </a:pPr>
            <a:r>
              <a:rPr lang="en-CA" sz="2400" dirty="0"/>
              <a:t>434 nm (indigo)</a:t>
            </a:r>
          </a:p>
          <a:p>
            <a:pPr marL="800100" lvl="1" indent="-342900">
              <a:lnSpc>
                <a:spcPct val="150000"/>
              </a:lnSpc>
              <a:buFont typeface="Arial" panose="020B0604020202020204" pitchFamily="34" charset="0"/>
              <a:buChar char="•"/>
            </a:pPr>
            <a:r>
              <a:rPr lang="en-CA" sz="2400" dirty="0"/>
              <a:t>486 nm (blue)</a:t>
            </a:r>
          </a:p>
          <a:p>
            <a:pPr marL="800100" lvl="1" indent="-342900">
              <a:lnSpc>
                <a:spcPct val="150000"/>
              </a:lnSpc>
              <a:buFont typeface="Arial" panose="020B0604020202020204" pitchFamily="34" charset="0"/>
              <a:buChar char="•"/>
            </a:pPr>
            <a:r>
              <a:rPr lang="en-CA" sz="2400" dirty="0"/>
              <a:t>656 nm (red-orange)</a:t>
            </a:r>
          </a:p>
        </p:txBody>
      </p:sp>
      <mc:AlternateContent xmlns:mc="http://schemas.openxmlformats.org/markup-compatibility/2006" xmlns:a14="http://schemas.microsoft.com/office/drawing/2010/main">
        <mc:Choice Requires="a14">
          <p:sp>
            <p:nvSpPr>
              <p:cNvPr id="2" name="TextBox 1"/>
              <p:cNvSpPr txBox="1"/>
              <p:nvPr/>
            </p:nvSpPr>
            <p:spPr>
              <a:xfrm>
                <a:off x="5652120" y="4194085"/>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5652120" y="4194085"/>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a:t>CHEM 1101 </a:t>
            </a:r>
            <a:endParaRPr lang="en-CA" dirty="0"/>
          </a:p>
        </p:txBody>
      </p:sp>
      <mc:AlternateContent xmlns:mc="http://schemas.openxmlformats.org/markup-compatibility/2006" xmlns:p14="http://schemas.microsoft.com/office/powerpoint/2010/main">
        <mc:Choice Requires="p14">
          <p:contentPart p14:bwMode="auto" r:id="rId4">
            <p14:nvContentPartPr>
              <p14:cNvPr id="6" name="墨迹 5"/>
              <p14:cNvContentPartPr/>
              <p14:nvPr/>
            </p14:nvContentPartPr>
            <p14:xfrm>
              <a:off x="6696000" y="3134520"/>
              <a:ext cx="771840" cy="535680"/>
            </p14:xfrm>
          </p:contentPart>
        </mc:Choice>
        <mc:Fallback xmlns="">
          <p:pic>
            <p:nvPicPr>
              <p:cNvPr id="6" name="墨迹 5"/>
              <p:cNvPicPr/>
              <p:nvPr/>
            </p:nvPicPr>
            <p:blipFill>
              <a:blip r:embed="rId5"/>
              <a:stretch>
                <a:fillRect/>
              </a:stretch>
            </p:blipFill>
            <p:spPr>
              <a:xfrm>
                <a:off x="6687360" y="3124080"/>
                <a:ext cx="784080" cy="553320"/>
              </a:xfrm>
              <a:prstGeom prst="rect">
                <a:avLst/>
              </a:prstGeom>
            </p:spPr>
          </p:pic>
        </mc:Fallback>
      </mc:AlternateContent>
    </p:spTree>
    <p:extLst>
      <p:ext uri="{BB962C8B-B14F-4D97-AF65-F5344CB8AC3E}">
        <p14:creationId xmlns:p14="http://schemas.microsoft.com/office/powerpoint/2010/main" val="29130323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17</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a:solidFill>
                  <a:srgbClr val="FF0000"/>
                </a:solidFill>
              </a:rPr>
              <a:t>Studying the Atom, Using EMR:</a:t>
            </a:r>
          </a:p>
        </p:txBody>
      </p:sp>
      <p:sp>
        <p:nvSpPr>
          <p:cNvPr id="55" name="TextBox 54"/>
          <p:cNvSpPr txBox="1"/>
          <p:nvPr/>
        </p:nvSpPr>
        <p:spPr>
          <a:xfrm>
            <a:off x="248384" y="1043735"/>
            <a:ext cx="8391554" cy="3416320"/>
          </a:xfrm>
          <a:prstGeom prst="rect">
            <a:avLst/>
          </a:prstGeom>
          <a:noFill/>
        </p:spPr>
        <p:txBody>
          <a:bodyPr wrap="square" rtlCol="0">
            <a:spAutoFit/>
          </a:bodyPr>
          <a:lstStyle/>
          <a:p>
            <a:r>
              <a:rPr lang="en-CA" sz="2400" dirty="0"/>
              <a:t>Photons may interact with the electrons of atoms, depending on their energy.</a:t>
            </a:r>
          </a:p>
          <a:p>
            <a:endParaRPr lang="en-CA" sz="2400" dirty="0"/>
          </a:p>
          <a:p>
            <a:r>
              <a:rPr lang="en-CA" sz="2400" dirty="0"/>
              <a:t>The nuclear model of the atom was already known, but this observation led to the idea of electrons having:</a:t>
            </a:r>
          </a:p>
          <a:p>
            <a:endParaRPr lang="en-CA" sz="2400" dirty="0"/>
          </a:p>
          <a:p>
            <a:pPr marL="342900" indent="-342900">
              <a:buFont typeface="Arial" panose="020B0604020202020204" pitchFamily="34" charset="0"/>
              <a:buChar char="•"/>
            </a:pPr>
            <a:r>
              <a:rPr lang="en-CA" sz="2400" dirty="0"/>
              <a:t>Certain specific allowed energy states</a:t>
            </a:r>
          </a:p>
          <a:p>
            <a:pPr marL="342900" indent="-342900">
              <a:buFont typeface="Arial" panose="020B0604020202020204" pitchFamily="34" charset="0"/>
              <a:buChar char="•"/>
              <a:tabLst>
                <a:tab pos="2508250" algn="l"/>
              </a:tabLst>
            </a:pPr>
            <a:r>
              <a:rPr lang="en-CA" sz="2400" dirty="0"/>
              <a:t>The ability to:	* Absorb energy to move to higher states</a:t>
            </a:r>
          </a:p>
          <a:p>
            <a:pPr lvl="5">
              <a:tabLst>
                <a:tab pos="2508250" algn="l"/>
              </a:tabLst>
            </a:pPr>
            <a:r>
              <a:rPr lang="en-CA" sz="2400" dirty="0"/>
              <a:t>	* Release energy to fall to lower states</a:t>
            </a:r>
          </a:p>
        </p:txBody>
      </p:sp>
      <mc:AlternateContent xmlns:mc="http://schemas.openxmlformats.org/markup-compatibility/2006" xmlns:a14="http://schemas.microsoft.com/office/drawing/2010/main">
        <mc:Choice Requires="a14">
          <p:sp>
            <p:nvSpPr>
              <p:cNvPr id="2" name="TextBox 1"/>
              <p:cNvSpPr txBox="1"/>
              <p:nvPr/>
            </p:nvSpPr>
            <p:spPr>
              <a:xfrm>
                <a:off x="248384" y="4797866"/>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248384" y="4797866"/>
                <a:ext cx="1478290" cy="890244"/>
              </a:xfrm>
              <a:prstGeom prst="rect">
                <a:avLst/>
              </a:prstGeom>
              <a:blipFill rotWithShape="1">
                <a:blip r:embed="rId3"/>
                <a:stretch>
                  <a:fillRect l="-12810"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a:t>CHEM 1101 </a:t>
            </a:r>
            <a:endParaRPr lang="en-CA" dirty="0"/>
          </a:p>
        </p:txBody>
      </p:sp>
    </p:spTree>
    <p:extLst>
      <p:ext uri="{BB962C8B-B14F-4D97-AF65-F5344CB8AC3E}">
        <p14:creationId xmlns:p14="http://schemas.microsoft.com/office/powerpoint/2010/main" val="22568822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18</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a:solidFill>
                  <a:srgbClr val="FF0000"/>
                </a:solidFill>
              </a:rPr>
              <a:t>Studying the Atom, Using EMR:</a:t>
            </a:r>
          </a:p>
        </p:txBody>
      </p:sp>
      <p:sp>
        <p:nvSpPr>
          <p:cNvPr id="55" name="TextBox 54"/>
          <p:cNvSpPr txBox="1"/>
          <p:nvPr/>
        </p:nvSpPr>
        <p:spPr>
          <a:xfrm>
            <a:off x="248384" y="1043735"/>
            <a:ext cx="8391554" cy="1200329"/>
          </a:xfrm>
          <a:prstGeom prst="rect">
            <a:avLst/>
          </a:prstGeom>
          <a:noFill/>
        </p:spPr>
        <p:txBody>
          <a:bodyPr wrap="square" rtlCol="0">
            <a:spAutoFit/>
          </a:bodyPr>
          <a:lstStyle/>
          <a:p>
            <a:pPr marL="342900" indent="-342900">
              <a:buFont typeface="Arial" panose="020B0604020202020204" pitchFamily="34" charset="0"/>
              <a:buChar char="•"/>
            </a:pPr>
            <a:r>
              <a:rPr lang="en-CA" sz="2400" dirty="0"/>
              <a:t>Certain specific allowed energy states</a:t>
            </a:r>
          </a:p>
          <a:p>
            <a:pPr marL="342900" indent="-342900">
              <a:buFont typeface="Arial" panose="020B0604020202020204" pitchFamily="34" charset="0"/>
              <a:buChar char="•"/>
              <a:tabLst>
                <a:tab pos="2508250" algn="l"/>
              </a:tabLst>
            </a:pPr>
            <a:r>
              <a:rPr lang="en-CA" sz="2400" dirty="0"/>
              <a:t>The ability to:	Absorb energy to move to higher states</a:t>
            </a:r>
          </a:p>
          <a:p>
            <a:pPr lvl="5">
              <a:tabLst>
                <a:tab pos="2508250" algn="l"/>
              </a:tabLst>
            </a:pPr>
            <a:r>
              <a:rPr lang="en-CA" sz="2400" dirty="0"/>
              <a:t>	Release energy to fall to lower states</a:t>
            </a:r>
          </a:p>
        </p:txBody>
      </p:sp>
      <mc:AlternateContent xmlns:mc="http://schemas.openxmlformats.org/markup-compatibility/2006" xmlns:a14="http://schemas.microsoft.com/office/drawing/2010/main">
        <mc:Choice Requires="a14">
          <p:sp>
            <p:nvSpPr>
              <p:cNvPr id="2" name="TextBox 1"/>
              <p:cNvSpPr txBox="1"/>
              <p:nvPr/>
            </p:nvSpPr>
            <p:spPr>
              <a:xfrm>
                <a:off x="7401327" y="103717"/>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401327" y="103717"/>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grpSp>
        <p:nvGrpSpPr>
          <p:cNvPr id="7" name="Group 6"/>
          <p:cNvGrpSpPr/>
          <p:nvPr/>
        </p:nvGrpSpPr>
        <p:grpSpPr>
          <a:xfrm>
            <a:off x="217096" y="1865654"/>
            <a:ext cx="5029979" cy="4803706"/>
            <a:chOff x="217096" y="1865654"/>
            <a:chExt cx="5029979" cy="4803706"/>
          </a:xfrm>
        </p:grpSpPr>
        <p:grpSp>
          <p:nvGrpSpPr>
            <p:cNvPr id="23" name="Group 22"/>
            <p:cNvGrpSpPr/>
            <p:nvPr/>
          </p:nvGrpSpPr>
          <p:grpSpPr>
            <a:xfrm>
              <a:off x="217096" y="1865654"/>
              <a:ext cx="5029979" cy="4803706"/>
              <a:chOff x="910578" y="2776568"/>
              <a:chExt cx="2520000" cy="2520000"/>
            </a:xfrm>
          </p:grpSpPr>
          <p:sp>
            <p:nvSpPr>
              <p:cNvPr id="5" name="Oval 4"/>
              <p:cNvSpPr/>
              <p:nvPr/>
            </p:nvSpPr>
            <p:spPr>
              <a:xfrm>
                <a:off x="1747938" y="4002814"/>
                <a:ext cx="67507" cy="6750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5" name="Arc 14"/>
              <p:cNvSpPr/>
              <p:nvPr/>
            </p:nvSpPr>
            <p:spPr>
              <a:xfrm rot="2709499">
                <a:off x="1299352" y="3136568"/>
                <a:ext cx="1800200" cy="180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17" name="Arc 16"/>
              <p:cNvSpPr/>
              <p:nvPr/>
            </p:nvSpPr>
            <p:spPr>
              <a:xfrm rot="2709499">
                <a:off x="1555330" y="3676568"/>
                <a:ext cx="720000" cy="7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18" name="Arc 17"/>
              <p:cNvSpPr/>
              <p:nvPr/>
            </p:nvSpPr>
            <p:spPr>
              <a:xfrm rot="2709499">
                <a:off x="1510309" y="3496568"/>
                <a:ext cx="1080000" cy="108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19" name="Arc 18"/>
              <p:cNvSpPr/>
              <p:nvPr/>
            </p:nvSpPr>
            <p:spPr>
              <a:xfrm rot="2709499">
                <a:off x="1413108" y="3316568"/>
                <a:ext cx="1440000" cy="144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20" name="Arc 19"/>
              <p:cNvSpPr/>
              <p:nvPr/>
            </p:nvSpPr>
            <p:spPr>
              <a:xfrm rot="2709499">
                <a:off x="1119452" y="2956568"/>
                <a:ext cx="2160000" cy="216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21" name="Arc 20"/>
              <p:cNvSpPr/>
              <p:nvPr/>
            </p:nvSpPr>
            <p:spPr>
              <a:xfrm rot="2709499">
                <a:off x="910578" y="2776568"/>
                <a:ext cx="2520000" cy="25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8" name="Oval 7"/>
              <p:cNvSpPr/>
              <p:nvPr/>
            </p:nvSpPr>
            <p:spPr>
              <a:xfrm>
                <a:off x="1565691" y="3820568"/>
                <a:ext cx="432000" cy="432000"/>
              </a:xfrm>
              <a:prstGeom prst="ellipse">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24" name="TextBox 23"/>
            <p:cNvSpPr txBox="1"/>
            <p:nvPr/>
          </p:nvSpPr>
          <p:spPr>
            <a:xfrm>
              <a:off x="1524717" y="3671095"/>
              <a:ext cx="301686" cy="369332"/>
            </a:xfrm>
            <a:prstGeom prst="rect">
              <a:avLst/>
            </a:prstGeom>
            <a:noFill/>
          </p:spPr>
          <p:txBody>
            <a:bodyPr wrap="none" rtlCol="0">
              <a:spAutoFit/>
            </a:bodyPr>
            <a:lstStyle/>
            <a:p>
              <a:r>
                <a:rPr lang="en-CA" dirty="0">
                  <a:solidFill>
                    <a:srgbClr val="FF0000"/>
                  </a:solidFill>
                </a:rPr>
                <a:t>1</a:t>
              </a:r>
            </a:p>
          </p:txBody>
        </p:sp>
        <p:sp>
          <p:nvSpPr>
            <p:cNvPr id="27" name="TextBox 26"/>
            <p:cNvSpPr txBox="1"/>
            <p:nvPr/>
          </p:nvSpPr>
          <p:spPr>
            <a:xfrm>
              <a:off x="4214997" y="2244064"/>
              <a:ext cx="301686" cy="369332"/>
            </a:xfrm>
            <a:prstGeom prst="rect">
              <a:avLst/>
            </a:prstGeom>
            <a:noFill/>
          </p:spPr>
          <p:txBody>
            <a:bodyPr wrap="none" rtlCol="0">
              <a:spAutoFit/>
            </a:bodyPr>
            <a:lstStyle/>
            <a:p>
              <a:r>
                <a:rPr lang="en-CA" dirty="0">
                  <a:solidFill>
                    <a:srgbClr val="FF0000"/>
                  </a:solidFill>
                </a:rPr>
                <a:t>7</a:t>
              </a:r>
            </a:p>
          </p:txBody>
        </p:sp>
        <p:sp>
          <p:nvSpPr>
            <p:cNvPr id="29" name="TextBox 28"/>
            <p:cNvSpPr txBox="1"/>
            <p:nvPr/>
          </p:nvSpPr>
          <p:spPr>
            <a:xfrm>
              <a:off x="2914330" y="3106649"/>
              <a:ext cx="301686" cy="369332"/>
            </a:xfrm>
            <a:prstGeom prst="rect">
              <a:avLst/>
            </a:prstGeom>
            <a:noFill/>
          </p:spPr>
          <p:txBody>
            <a:bodyPr wrap="none" rtlCol="0">
              <a:spAutoFit/>
            </a:bodyPr>
            <a:lstStyle/>
            <a:p>
              <a:r>
                <a:rPr lang="en-CA" dirty="0">
                  <a:solidFill>
                    <a:srgbClr val="FF0000"/>
                  </a:solidFill>
                </a:rPr>
                <a:t>3</a:t>
              </a:r>
            </a:p>
          </p:txBody>
        </p:sp>
        <p:sp>
          <p:nvSpPr>
            <p:cNvPr id="30" name="TextBox 29"/>
            <p:cNvSpPr txBox="1"/>
            <p:nvPr/>
          </p:nvSpPr>
          <p:spPr>
            <a:xfrm>
              <a:off x="2430400" y="3383995"/>
              <a:ext cx="301686" cy="369332"/>
            </a:xfrm>
            <a:prstGeom prst="rect">
              <a:avLst/>
            </a:prstGeom>
            <a:noFill/>
          </p:spPr>
          <p:txBody>
            <a:bodyPr wrap="none" rtlCol="0">
              <a:spAutoFit/>
            </a:bodyPr>
            <a:lstStyle/>
            <a:p>
              <a:r>
                <a:rPr lang="en-CA" dirty="0">
                  <a:solidFill>
                    <a:srgbClr val="FF0000"/>
                  </a:solidFill>
                </a:rPr>
                <a:t>2</a:t>
              </a:r>
            </a:p>
          </p:txBody>
        </p:sp>
      </p:grpSp>
      <p:sp>
        <p:nvSpPr>
          <p:cNvPr id="26" name="TextBox 25"/>
          <p:cNvSpPr txBox="1"/>
          <p:nvPr/>
        </p:nvSpPr>
        <p:spPr>
          <a:xfrm>
            <a:off x="5770631" y="2644984"/>
            <a:ext cx="2627778" cy="2585323"/>
          </a:xfrm>
          <a:prstGeom prst="rect">
            <a:avLst/>
          </a:prstGeom>
          <a:noFill/>
        </p:spPr>
        <p:txBody>
          <a:bodyPr wrap="square" rtlCol="0">
            <a:spAutoFit/>
          </a:bodyPr>
          <a:lstStyle/>
          <a:p>
            <a:r>
              <a:rPr lang="en-CA" u="sng" dirty="0">
                <a:solidFill>
                  <a:srgbClr val="002060"/>
                </a:solidFill>
              </a:rPr>
              <a:t>Note</a:t>
            </a:r>
            <a:r>
              <a:rPr lang="en-CA" dirty="0">
                <a:solidFill>
                  <a:srgbClr val="002060"/>
                </a:solidFill>
              </a:rPr>
              <a:t>:  the modern picture is </a:t>
            </a:r>
            <a:r>
              <a:rPr lang="en-CA" i="1" dirty="0">
                <a:solidFill>
                  <a:srgbClr val="002060"/>
                </a:solidFill>
              </a:rPr>
              <a:t>much</a:t>
            </a:r>
            <a:r>
              <a:rPr lang="en-CA" dirty="0">
                <a:solidFill>
                  <a:srgbClr val="002060"/>
                </a:solidFill>
              </a:rPr>
              <a:t> more complex.</a:t>
            </a:r>
          </a:p>
          <a:p>
            <a:endParaRPr lang="en-CA" dirty="0">
              <a:solidFill>
                <a:srgbClr val="002060"/>
              </a:solidFill>
            </a:endParaRPr>
          </a:p>
          <a:p>
            <a:r>
              <a:rPr lang="en-CA" dirty="0">
                <a:solidFill>
                  <a:srgbClr val="002060"/>
                </a:solidFill>
              </a:rPr>
              <a:t>This is a starting point for that, no more.</a:t>
            </a:r>
          </a:p>
          <a:p>
            <a:endParaRPr lang="en-CA" dirty="0">
              <a:solidFill>
                <a:srgbClr val="002060"/>
              </a:solidFill>
            </a:endParaRPr>
          </a:p>
          <a:p>
            <a:r>
              <a:rPr lang="en-CA" dirty="0">
                <a:solidFill>
                  <a:srgbClr val="002060"/>
                </a:solidFill>
              </a:rPr>
              <a:t>As a model, however, </a:t>
            </a:r>
            <a:r>
              <a:rPr lang="en-CA" b="1" i="1" dirty="0">
                <a:solidFill>
                  <a:srgbClr val="002060"/>
                </a:solidFill>
              </a:rPr>
              <a:t>it works</a:t>
            </a:r>
            <a:r>
              <a:rPr lang="en-CA" dirty="0">
                <a:solidFill>
                  <a:srgbClr val="002060"/>
                </a:solidFill>
              </a:rPr>
              <a:t> to predict energy levels.</a:t>
            </a:r>
          </a:p>
        </p:txBody>
      </p:sp>
      <p:sp>
        <p:nvSpPr>
          <p:cNvPr id="32" name="TextBox 31"/>
          <p:cNvSpPr txBox="1"/>
          <p:nvPr/>
        </p:nvSpPr>
        <p:spPr>
          <a:xfrm>
            <a:off x="376240" y="5607747"/>
            <a:ext cx="3293983" cy="584775"/>
          </a:xfrm>
          <a:prstGeom prst="rect">
            <a:avLst/>
          </a:prstGeom>
          <a:noFill/>
        </p:spPr>
        <p:txBody>
          <a:bodyPr wrap="square" rtlCol="0">
            <a:spAutoFit/>
          </a:bodyPr>
          <a:lstStyle/>
          <a:p>
            <a:r>
              <a:rPr lang="en-CA" sz="1600" dirty="0">
                <a:solidFill>
                  <a:srgbClr val="002060"/>
                </a:solidFill>
              </a:rPr>
              <a:t>Two-dimensional cut-away of a three-dimensional picture.</a:t>
            </a:r>
          </a:p>
        </p:txBody>
      </p:sp>
      <p:sp>
        <p:nvSpPr>
          <p:cNvPr id="6" name="Date Placeholder 5"/>
          <p:cNvSpPr>
            <a:spLocks noGrp="1"/>
          </p:cNvSpPr>
          <p:nvPr>
            <p:ph type="dt" sz="half" idx="10"/>
          </p:nvPr>
        </p:nvSpPr>
        <p:spPr/>
        <p:txBody>
          <a:bodyPr/>
          <a:lstStyle/>
          <a:p>
            <a:r>
              <a:rPr lang="en-US" dirty="0"/>
              <a:t>CHEM 1101 </a:t>
            </a:r>
            <a:endParaRPr lang="en-CA" dirty="0"/>
          </a:p>
        </p:txBody>
      </p:sp>
      <p:sp>
        <p:nvSpPr>
          <p:cNvPr id="25" name="TextBox 24"/>
          <p:cNvSpPr txBox="1"/>
          <p:nvPr/>
        </p:nvSpPr>
        <p:spPr>
          <a:xfrm>
            <a:off x="3728492" y="2637387"/>
            <a:ext cx="301686" cy="369332"/>
          </a:xfrm>
          <a:prstGeom prst="rect">
            <a:avLst/>
          </a:prstGeom>
          <a:noFill/>
        </p:spPr>
        <p:txBody>
          <a:bodyPr wrap="none" rtlCol="0">
            <a:spAutoFit/>
          </a:bodyPr>
          <a:lstStyle/>
          <a:p>
            <a:r>
              <a:rPr lang="en-CA" dirty="0">
                <a:solidFill>
                  <a:srgbClr val="FF0000"/>
                </a:solidFill>
              </a:rPr>
              <a:t>5</a:t>
            </a:r>
          </a:p>
        </p:txBody>
      </p:sp>
      <p:sp>
        <p:nvSpPr>
          <p:cNvPr id="28" name="TextBox 27"/>
          <p:cNvSpPr txBox="1"/>
          <p:nvPr/>
        </p:nvSpPr>
        <p:spPr>
          <a:xfrm>
            <a:off x="3396101" y="2889717"/>
            <a:ext cx="301686" cy="369332"/>
          </a:xfrm>
          <a:prstGeom prst="rect">
            <a:avLst/>
          </a:prstGeom>
          <a:noFill/>
        </p:spPr>
        <p:txBody>
          <a:bodyPr wrap="none" rtlCol="0">
            <a:spAutoFit/>
          </a:bodyPr>
          <a:lstStyle/>
          <a:p>
            <a:r>
              <a:rPr lang="en-CA" dirty="0">
                <a:solidFill>
                  <a:srgbClr val="FF0000"/>
                </a:solidFill>
              </a:rPr>
              <a:t>4</a:t>
            </a:r>
          </a:p>
        </p:txBody>
      </p:sp>
      <p:sp>
        <p:nvSpPr>
          <p:cNvPr id="31" name="TextBox 30"/>
          <p:cNvSpPr txBox="1"/>
          <p:nvPr/>
        </p:nvSpPr>
        <p:spPr>
          <a:xfrm>
            <a:off x="3965151" y="2386989"/>
            <a:ext cx="301686" cy="369332"/>
          </a:xfrm>
          <a:prstGeom prst="rect">
            <a:avLst/>
          </a:prstGeom>
          <a:noFill/>
        </p:spPr>
        <p:txBody>
          <a:bodyPr wrap="none" rtlCol="0">
            <a:spAutoFit/>
          </a:bodyPr>
          <a:lstStyle/>
          <a:p>
            <a:r>
              <a:rPr lang="en-CA" dirty="0">
                <a:solidFill>
                  <a:srgbClr val="FF0000"/>
                </a:solidFill>
              </a:rPr>
              <a:t>6</a:t>
            </a:r>
          </a:p>
        </p:txBody>
      </p:sp>
      <mc:AlternateContent xmlns:mc="http://schemas.openxmlformats.org/markup-compatibility/2006" xmlns:p14="http://schemas.microsoft.com/office/powerpoint/2010/main">
        <mc:Choice Requires="p14">
          <p:contentPart p14:bwMode="auto" r:id="rId4">
            <p14:nvContentPartPr>
              <p14:cNvPr id="9" name="墨迹 8"/>
              <p14:cNvContentPartPr/>
              <p14:nvPr/>
            </p14:nvContentPartPr>
            <p14:xfrm>
              <a:off x="1427040" y="2428920"/>
              <a:ext cx="7067520" cy="3340800"/>
            </p14:xfrm>
          </p:contentPart>
        </mc:Choice>
        <mc:Fallback xmlns="">
          <p:pic>
            <p:nvPicPr>
              <p:cNvPr id="9" name="墨迹 8"/>
              <p:cNvPicPr/>
              <p:nvPr/>
            </p:nvPicPr>
            <p:blipFill>
              <a:blip r:embed="rId5"/>
              <a:stretch>
                <a:fillRect/>
              </a:stretch>
            </p:blipFill>
            <p:spPr>
              <a:xfrm>
                <a:off x="1415160" y="2422080"/>
                <a:ext cx="7086960" cy="3358080"/>
              </a:xfrm>
              <a:prstGeom prst="rect">
                <a:avLst/>
              </a:prstGeom>
            </p:spPr>
          </p:pic>
        </mc:Fallback>
      </mc:AlternateContent>
    </p:spTree>
    <p:extLst>
      <p:ext uri="{BB962C8B-B14F-4D97-AF65-F5344CB8AC3E}">
        <p14:creationId xmlns:p14="http://schemas.microsoft.com/office/powerpoint/2010/main" val="11629559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19</a:t>
            </a:fld>
            <a:endParaRPr lang="en-CA" dirty="0"/>
          </a:p>
        </p:txBody>
      </p:sp>
      <p:sp>
        <p:nvSpPr>
          <p:cNvPr id="16" name="TextBox 15"/>
          <p:cNvSpPr txBox="1"/>
          <p:nvPr/>
        </p:nvSpPr>
        <p:spPr>
          <a:xfrm>
            <a:off x="251520" y="218886"/>
            <a:ext cx="8391554" cy="646331"/>
          </a:xfrm>
          <a:prstGeom prst="rect">
            <a:avLst/>
          </a:prstGeom>
          <a:noFill/>
        </p:spPr>
        <p:txBody>
          <a:bodyPr wrap="square" rtlCol="0">
            <a:spAutoFit/>
          </a:bodyPr>
          <a:lstStyle/>
          <a:p>
            <a:pPr>
              <a:lnSpc>
                <a:spcPct val="150000"/>
              </a:lnSpc>
            </a:pPr>
            <a:r>
              <a:rPr lang="en-CA" sz="2400" dirty="0">
                <a:solidFill>
                  <a:srgbClr val="FF0000"/>
                </a:solidFill>
              </a:rPr>
              <a:t>Studying the Atom, Using EMR:</a:t>
            </a:r>
          </a:p>
        </p:txBody>
      </p:sp>
      <p:sp>
        <p:nvSpPr>
          <p:cNvPr id="6" name="Date Placeholder 5"/>
          <p:cNvSpPr>
            <a:spLocks noGrp="1"/>
          </p:cNvSpPr>
          <p:nvPr>
            <p:ph type="dt" sz="half" idx="10"/>
          </p:nvPr>
        </p:nvSpPr>
        <p:spPr/>
        <p:txBody>
          <a:bodyPr/>
          <a:lstStyle/>
          <a:p>
            <a:r>
              <a:rPr lang="en-US" dirty="0"/>
              <a:t>CHEM 1101 </a:t>
            </a:r>
            <a:endParaRPr lang="en-CA" dirty="0"/>
          </a:p>
        </p:txBody>
      </p:sp>
      <p:grpSp>
        <p:nvGrpSpPr>
          <p:cNvPr id="69" name="Group 68"/>
          <p:cNvGrpSpPr/>
          <p:nvPr/>
        </p:nvGrpSpPr>
        <p:grpSpPr>
          <a:xfrm>
            <a:off x="2060510" y="1419787"/>
            <a:ext cx="1161340" cy="4749390"/>
            <a:chOff x="2060510" y="1419787"/>
            <a:chExt cx="1161340" cy="4749390"/>
          </a:xfrm>
        </p:grpSpPr>
        <p:grpSp>
          <p:nvGrpSpPr>
            <p:cNvPr id="12" name="Group 11"/>
            <p:cNvGrpSpPr/>
            <p:nvPr/>
          </p:nvGrpSpPr>
          <p:grpSpPr>
            <a:xfrm>
              <a:off x="2060510" y="1589064"/>
              <a:ext cx="431141" cy="4580113"/>
              <a:chOff x="2060510" y="1589064"/>
              <a:chExt cx="431141" cy="4580113"/>
            </a:xfrm>
          </p:grpSpPr>
          <p:grpSp>
            <p:nvGrpSpPr>
              <p:cNvPr id="7" name="Group 6"/>
              <p:cNvGrpSpPr/>
              <p:nvPr/>
            </p:nvGrpSpPr>
            <p:grpSpPr>
              <a:xfrm>
                <a:off x="2060510" y="5757435"/>
                <a:ext cx="431141" cy="411742"/>
                <a:chOff x="1558404" y="4235336"/>
                <a:chExt cx="431141" cy="411742"/>
              </a:xfrm>
            </p:grpSpPr>
            <p:sp>
              <p:nvSpPr>
                <p:cNvPr id="5" name="Oval 4"/>
                <p:cNvSpPr/>
                <p:nvPr/>
              </p:nvSpPr>
              <p:spPr>
                <a:xfrm>
                  <a:off x="1706601" y="4376864"/>
                  <a:ext cx="134746" cy="12868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Oval 7"/>
                <p:cNvSpPr/>
                <p:nvPr/>
              </p:nvSpPr>
              <p:spPr>
                <a:xfrm>
                  <a:off x="1558404" y="4235336"/>
                  <a:ext cx="431141" cy="411742"/>
                </a:xfrm>
                <a:prstGeom prst="ellipse">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grpSp>
            <p:nvGrpSpPr>
              <p:cNvPr id="11" name="Group 10"/>
              <p:cNvGrpSpPr/>
              <p:nvPr/>
            </p:nvGrpSpPr>
            <p:grpSpPr>
              <a:xfrm>
                <a:off x="2141065" y="1589064"/>
                <a:ext cx="270030" cy="939836"/>
                <a:chOff x="2060510" y="1589064"/>
                <a:chExt cx="270030" cy="939836"/>
              </a:xfrm>
            </p:grpSpPr>
            <p:cxnSp>
              <p:nvCxnSpPr>
                <p:cNvPr id="10" name="Straight Connector 9"/>
                <p:cNvCxnSpPr/>
                <p:nvPr/>
              </p:nvCxnSpPr>
              <p:spPr>
                <a:xfrm>
                  <a:off x="2060510" y="2528900"/>
                  <a:ext cx="27003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2060510" y="1898830"/>
                  <a:ext cx="27003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2060510" y="1687134"/>
                  <a:ext cx="27003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2060510" y="1622295"/>
                  <a:ext cx="27003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2060510" y="1589064"/>
                  <a:ext cx="27003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4" name="TextBox 13"/>
            <p:cNvSpPr txBox="1"/>
            <p:nvPr/>
          </p:nvSpPr>
          <p:spPr>
            <a:xfrm>
              <a:off x="2617560" y="5548836"/>
              <a:ext cx="288862" cy="338554"/>
            </a:xfrm>
            <a:prstGeom prst="rect">
              <a:avLst/>
            </a:prstGeom>
            <a:noFill/>
          </p:spPr>
          <p:txBody>
            <a:bodyPr wrap="none" rtlCol="0">
              <a:spAutoFit/>
            </a:bodyPr>
            <a:lstStyle/>
            <a:p>
              <a:r>
                <a:rPr lang="en-CA" sz="1600" dirty="0">
                  <a:solidFill>
                    <a:srgbClr val="FF0000"/>
                  </a:solidFill>
                </a:rPr>
                <a:t>1</a:t>
              </a:r>
            </a:p>
          </p:txBody>
        </p:sp>
        <p:sp>
          <p:nvSpPr>
            <p:cNvPr id="64" name="TextBox 63"/>
            <p:cNvSpPr txBox="1"/>
            <p:nvPr/>
          </p:nvSpPr>
          <p:spPr>
            <a:xfrm>
              <a:off x="2932988" y="1419787"/>
              <a:ext cx="288862" cy="338554"/>
            </a:xfrm>
            <a:prstGeom prst="rect">
              <a:avLst/>
            </a:prstGeom>
            <a:noFill/>
          </p:spPr>
          <p:txBody>
            <a:bodyPr wrap="none" rtlCol="0">
              <a:spAutoFit/>
            </a:bodyPr>
            <a:lstStyle/>
            <a:p>
              <a:r>
                <a:rPr lang="en-CA" sz="1600" dirty="0">
                  <a:solidFill>
                    <a:srgbClr val="FF0000"/>
                  </a:solidFill>
                </a:rPr>
                <a:t>6</a:t>
              </a:r>
            </a:p>
          </p:txBody>
        </p:sp>
        <p:sp>
          <p:nvSpPr>
            <p:cNvPr id="65" name="TextBox 64"/>
            <p:cNvSpPr txBox="1"/>
            <p:nvPr/>
          </p:nvSpPr>
          <p:spPr>
            <a:xfrm>
              <a:off x="2788141" y="1453018"/>
              <a:ext cx="288862" cy="338554"/>
            </a:xfrm>
            <a:prstGeom prst="rect">
              <a:avLst/>
            </a:prstGeom>
            <a:noFill/>
          </p:spPr>
          <p:txBody>
            <a:bodyPr wrap="none" rtlCol="0">
              <a:spAutoFit/>
            </a:bodyPr>
            <a:lstStyle/>
            <a:p>
              <a:r>
                <a:rPr lang="en-CA" sz="1600" dirty="0">
                  <a:solidFill>
                    <a:srgbClr val="FF0000"/>
                  </a:solidFill>
                </a:rPr>
                <a:t>5</a:t>
              </a:r>
            </a:p>
          </p:txBody>
        </p:sp>
        <p:sp>
          <p:nvSpPr>
            <p:cNvPr id="66" name="TextBox 65"/>
            <p:cNvSpPr txBox="1"/>
            <p:nvPr/>
          </p:nvSpPr>
          <p:spPr>
            <a:xfrm>
              <a:off x="2617560" y="1502468"/>
              <a:ext cx="288862" cy="338554"/>
            </a:xfrm>
            <a:prstGeom prst="rect">
              <a:avLst/>
            </a:prstGeom>
            <a:noFill/>
          </p:spPr>
          <p:txBody>
            <a:bodyPr wrap="none" rtlCol="0">
              <a:spAutoFit/>
            </a:bodyPr>
            <a:lstStyle/>
            <a:p>
              <a:r>
                <a:rPr lang="en-CA" sz="1600" dirty="0">
                  <a:solidFill>
                    <a:srgbClr val="FF0000"/>
                  </a:solidFill>
                </a:rPr>
                <a:t>4</a:t>
              </a:r>
            </a:p>
          </p:txBody>
        </p:sp>
        <p:sp>
          <p:nvSpPr>
            <p:cNvPr id="67" name="TextBox 66"/>
            <p:cNvSpPr txBox="1"/>
            <p:nvPr/>
          </p:nvSpPr>
          <p:spPr>
            <a:xfrm>
              <a:off x="2617560" y="1729553"/>
              <a:ext cx="288862" cy="338554"/>
            </a:xfrm>
            <a:prstGeom prst="rect">
              <a:avLst/>
            </a:prstGeom>
            <a:noFill/>
          </p:spPr>
          <p:txBody>
            <a:bodyPr wrap="none" rtlCol="0">
              <a:spAutoFit/>
            </a:bodyPr>
            <a:lstStyle/>
            <a:p>
              <a:r>
                <a:rPr lang="en-CA" sz="1600" dirty="0">
                  <a:solidFill>
                    <a:srgbClr val="FF0000"/>
                  </a:solidFill>
                </a:rPr>
                <a:t>3</a:t>
              </a:r>
            </a:p>
          </p:txBody>
        </p:sp>
        <p:sp>
          <p:nvSpPr>
            <p:cNvPr id="68" name="TextBox 67"/>
            <p:cNvSpPr txBox="1"/>
            <p:nvPr/>
          </p:nvSpPr>
          <p:spPr>
            <a:xfrm>
              <a:off x="2617560" y="2359623"/>
              <a:ext cx="288862" cy="338554"/>
            </a:xfrm>
            <a:prstGeom prst="rect">
              <a:avLst/>
            </a:prstGeom>
            <a:noFill/>
          </p:spPr>
          <p:txBody>
            <a:bodyPr wrap="none" rtlCol="0">
              <a:spAutoFit/>
            </a:bodyPr>
            <a:lstStyle/>
            <a:p>
              <a:r>
                <a:rPr lang="en-CA" sz="1600" dirty="0">
                  <a:solidFill>
                    <a:srgbClr val="FF0000"/>
                  </a:solidFill>
                </a:rPr>
                <a:t>2</a:t>
              </a:r>
            </a:p>
          </p:txBody>
        </p:sp>
      </p:grpSp>
      <p:cxnSp>
        <p:nvCxnSpPr>
          <p:cNvPr id="71" name="Straight Arrow Connector 70"/>
          <p:cNvCxnSpPr/>
          <p:nvPr/>
        </p:nvCxnSpPr>
        <p:spPr>
          <a:xfrm flipV="1">
            <a:off x="611560" y="865217"/>
            <a:ext cx="45005" cy="5162434"/>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57562" y="2359623"/>
            <a:ext cx="553998" cy="2281778"/>
          </a:xfrm>
          <a:prstGeom prst="rect">
            <a:avLst/>
          </a:prstGeom>
          <a:noFill/>
        </p:spPr>
        <p:txBody>
          <a:bodyPr vert="vert270" wrap="none" rtlCol="0">
            <a:spAutoFit/>
          </a:bodyPr>
          <a:lstStyle/>
          <a:p>
            <a:r>
              <a:rPr lang="en-CA" sz="2400" dirty="0"/>
              <a:t>increasing energy</a:t>
            </a:r>
          </a:p>
        </p:txBody>
      </p:sp>
      <p:sp>
        <p:nvSpPr>
          <p:cNvPr id="73" name="TextBox 72"/>
          <p:cNvSpPr txBox="1"/>
          <p:nvPr/>
        </p:nvSpPr>
        <p:spPr>
          <a:xfrm>
            <a:off x="4211960" y="1419787"/>
            <a:ext cx="4005445" cy="1477328"/>
          </a:xfrm>
          <a:prstGeom prst="rect">
            <a:avLst/>
          </a:prstGeom>
          <a:noFill/>
        </p:spPr>
        <p:txBody>
          <a:bodyPr wrap="square" rtlCol="0">
            <a:spAutoFit/>
          </a:bodyPr>
          <a:lstStyle/>
          <a:p>
            <a:r>
              <a:rPr lang="en-CA" dirty="0"/>
              <a:t>Each successive level is closer to the one before.  The difference between the energy of levels 1 and 2 is more than five times larger than the difference between levels 2 and 3…</a:t>
            </a:r>
          </a:p>
        </p:txBody>
      </p:sp>
    </p:spTree>
    <p:extLst>
      <p:ext uri="{BB962C8B-B14F-4D97-AF65-F5344CB8AC3E}">
        <p14:creationId xmlns:p14="http://schemas.microsoft.com/office/powerpoint/2010/main" val="23211096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20</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a:solidFill>
                  <a:srgbClr val="FF0000"/>
                </a:solidFill>
              </a:rPr>
              <a:t>Studying the Atom, Using EMR:  </a:t>
            </a:r>
            <a:r>
              <a:rPr lang="en-CA" sz="2400" b="1" u="sng" dirty="0">
                <a:solidFill>
                  <a:srgbClr val="FF0000"/>
                </a:solidFill>
              </a:rPr>
              <a:t>Rydberg Equation</a:t>
            </a:r>
            <a:r>
              <a:rPr lang="en-CA" sz="2400" dirty="0">
                <a:solidFill>
                  <a:srgbClr val="FF0000"/>
                </a:solidFill>
              </a:rPr>
              <a:t>:</a:t>
            </a:r>
          </a:p>
        </p:txBody>
      </p:sp>
      <p:sp>
        <p:nvSpPr>
          <p:cNvPr id="55" name="TextBox 54"/>
          <p:cNvSpPr txBox="1"/>
          <p:nvPr/>
        </p:nvSpPr>
        <p:spPr>
          <a:xfrm>
            <a:off x="248384" y="1043735"/>
            <a:ext cx="8391554" cy="1200329"/>
          </a:xfrm>
          <a:prstGeom prst="rect">
            <a:avLst/>
          </a:prstGeom>
          <a:noFill/>
        </p:spPr>
        <p:txBody>
          <a:bodyPr wrap="square" rtlCol="0">
            <a:spAutoFit/>
          </a:bodyPr>
          <a:lstStyle/>
          <a:p>
            <a:pPr marL="342900" indent="-342900">
              <a:buFont typeface="Arial" panose="020B0604020202020204" pitchFamily="34" charset="0"/>
              <a:buChar char="•"/>
            </a:pPr>
            <a:r>
              <a:rPr lang="en-CA" sz="2400" dirty="0"/>
              <a:t>Certain specific allowed energy states</a:t>
            </a:r>
          </a:p>
          <a:p>
            <a:pPr marL="342900" indent="-342900">
              <a:buFont typeface="Arial" panose="020B0604020202020204" pitchFamily="34" charset="0"/>
              <a:buChar char="•"/>
              <a:tabLst>
                <a:tab pos="2508250" algn="l"/>
              </a:tabLst>
            </a:pPr>
            <a:r>
              <a:rPr lang="en-CA" sz="2400" dirty="0"/>
              <a:t>The ability to:	Absorb energy to move to higher states</a:t>
            </a:r>
          </a:p>
          <a:p>
            <a:pPr lvl="5">
              <a:tabLst>
                <a:tab pos="2508250" algn="l"/>
              </a:tabLst>
            </a:pPr>
            <a:r>
              <a:rPr lang="en-CA" sz="2400" dirty="0"/>
              <a:t>	Release energy to fall to lower states</a:t>
            </a:r>
          </a:p>
        </p:txBody>
      </p:sp>
      <mc:AlternateContent xmlns:mc="http://schemas.openxmlformats.org/markup-compatibility/2006" xmlns:a14="http://schemas.microsoft.com/office/drawing/2010/main">
        <mc:Choice Requires="a14">
          <p:sp>
            <p:nvSpPr>
              <p:cNvPr id="2" name="TextBox 1"/>
              <p:cNvSpPr txBox="1"/>
              <p:nvPr/>
            </p:nvSpPr>
            <p:spPr>
              <a:xfrm>
                <a:off x="7341628" y="142266"/>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341628" y="142266"/>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grpSp>
        <p:nvGrpSpPr>
          <p:cNvPr id="6" name="Group 5"/>
          <p:cNvGrpSpPr/>
          <p:nvPr/>
        </p:nvGrpSpPr>
        <p:grpSpPr>
          <a:xfrm>
            <a:off x="197419" y="2096094"/>
            <a:ext cx="2572623" cy="2688471"/>
            <a:chOff x="217096" y="1865654"/>
            <a:chExt cx="5029979" cy="4803706"/>
          </a:xfrm>
        </p:grpSpPr>
        <p:grpSp>
          <p:nvGrpSpPr>
            <p:cNvPr id="23" name="Group 22"/>
            <p:cNvGrpSpPr/>
            <p:nvPr/>
          </p:nvGrpSpPr>
          <p:grpSpPr>
            <a:xfrm>
              <a:off x="217096" y="1865654"/>
              <a:ext cx="5029979" cy="4803706"/>
              <a:chOff x="910578" y="2776568"/>
              <a:chExt cx="2520000" cy="2520000"/>
            </a:xfrm>
          </p:grpSpPr>
          <p:sp>
            <p:nvSpPr>
              <p:cNvPr id="5" name="Oval 4"/>
              <p:cNvSpPr/>
              <p:nvPr/>
            </p:nvSpPr>
            <p:spPr>
              <a:xfrm>
                <a:off x="1747938" y="4002814"/>
                <a:ext cx="67507" cy="6750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sp>
            <p:nvSpPr>
              <p:cNvPr id="15" name="Arc 14"/>
              <p:cNvSpPr/>
              <p:nvPr/>
            </p:nvSpPr>
            <p:spPr>
              <a:xfrm rot="2709499">
                <a:off x="1299352" y="3136568"/>
                <a:ext cx="1800200" cy="180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7" name="Arc 16"/>
              <p:cNvSpPr/>
              <p:nvPr/>
            </p:nvSpPr>
            <p:spPr>
              <a:xfrm rot="2709499">
                <a:off x="1555330" y="3676568"/>
                <a:ext cx="720000" cy="7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8" name="Arc 17"/>
              <p:cNvSpPr/>
              <p:nvPr/>
            </p:nvSpPr>
            <p:spPr>
              <a:xfrm rot="2709499">
                <a:off x="1510309" y="3496568"/>
                <a:ext cx="1080000" cy="108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9" name="Arc 18"/>
              <p:cNvSpPr/>
              <p:nvPr/>
            </p:nvSpPr>
            <p:spPr>
              <a:xfrm rot="2709499">
                <a:off x="1413108" y="3316568"/>
                <a:ext cx="1440000" cy="144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0" name="Arc 19"/>
              <p:cNvSpPr/>
              <p:nvPr/>
            </p:nvSpPr>
            <p:spPr>
              <a:xfrm rot="2709499">
                <a:off x="1119452" y="2956568"/>
                <a:ext cx="2160000" cy="216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1" name="Arc 20"/>
              <p:cNvSpPr/>
              <p:nvPr/>
            </p:nvSpPr>
            <p:spPr>
              <a:xfrm rot="2709499">
                <a:off x="910578" y="2776568"/>
                <a:ext cx="2520000" cy="25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2" name="Arc 21"/>
              <p:cNvSpPr/>
              <p:nvPr/>
            </p:nvSpPr>
            <p:spPr>
              <a:xfrm rot="2709499">
                <a:off x="1565691" y="3820568"/>
                <a:ext cx="432000" cy="432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8" name="Oval 7"/>
              <p:cNvSpPr/>
              <p:nvPr/>
            </p:nvSpPr>
            <p:spPr>
              <a:xfrm>
                <a:off x="1565691" y="3820568"/>
                <a:ext cx="432000" cy="432000"/>
              </a:xfrm>
              <a:prstGeom prst="ellipse">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grpSp>
        <p:sp>
          <p:nvSpPr>
            <p:cNvPr id="24" name="TextBox 23"/>
            <p:cNvSpPr txBox="1"/>
            <p:nvPr/>
          </p:nvSpPr>
          <p:spPr>
            <a:xfrm>
              <a:off x="1524717" y="3671095"/>
              <a:ext cx="263214" cy="276999"/>
            </a:xfrm>
            <a:prstGeom prst="rect">
              <a:avLst/>
            </a:prstGeom>
            <a:noFill/>
          </p:spPr>
          <p:txBody>
            <a:bodyPr wrap="none" rtlCol="0">
              <a:spAutoFit/>
            </a:bodyPr>
            <a:lstStyle/>
            <a:p>
              <a:r>
                <a:rPr lang="en-CA" sz="1200" dirty="0">
                  <a:solidFill>
                    <a:srgbClr val="FF0000"/>
                  </a:solidFill>
                </a:rPr>
                <a:t>1</a:t>
              </a:r>
            </a:p>
          </p:txBody>
        </p:sp>
        <p:sp>
          <p:nvSpPr>
            <p:cNvPr id="27" name="TextBox 26"/>
            <p:cNvSpPr txBox="1"/>
            <p:nvPr/>
          </p:nvSpPr>
          <p:spPr>
            <a:xfrm>
              <a:off x="4214997" y="2244064"/>
              <a:ext cx="263214" cy="276999"/>
            </a:xfrm>
            <a:prstGeom prst="rect">
              <a:avLst/>
            </a:prstGeom>
            <a:noFill/>
          </p:spPr>
          <p:txBody>
            <a:bodyPr wrap="none" rtlCol="0">
              <a:spAutoFit/>
            </a:bodyPr>
            <a:lstStyle/>
            <a:p>
              <a:r>
                <a:rPr lang="en-CA" sz="1200" dirty="0">
                  <a:solidFill>
                    <a:srgbClr val="FF0000"/>
                  </a:solidFill>
                </a:rPr>
                <a:t>7</a:t>
              </a:r>
            </a:p>
          </p:txBody>
        </p:sp>
        <p:sp>
          <p:nvSpPr>
            <p:cNvPr id="29" name="TextBox 28"/>
            <p:cNvSpPr txBox="1"/>
            <p:nvPr/>
          </p:nvSpPr>
          <p:spPr>
            <a:xfrm>
              <a:off x="2914330" y="3106649"/>
              <a:ext cx="263214" cy="276999"/>
            </a:xfrm>
            <a:prstGeom prst="rect">
              <a:avLst/>
            </a:prstGeom>
            <a:noFill/>
          </p:spPr>
          <p:txBody>
            <a:bodyPr wrap="none" rtlCol="0">
              <a:spAutoFit/>
            </a:bodyPr>
            <a:lstStyle/>
            <a:p>
              <a:r>
                <a:rPr lang="en-CA" sz="1200" dirty="0">
                  <a:solidFill>
                    <a:srgbClr val="FF0000"/>
                  </a:solidFill>
                </a:rPr>
                <a:t>3</a:t>
              </a:r>
            </a:p>
          </p:txBody>
        </p:sp>
        <p:sp>
          <p:nvSpPr>
            <p:cNvPr id="30" name="TextBox 29"/>
            <p:cNvSpPr txBox="1"/>
            <p:nvPr/>
          </p:nvSpPr>
          <p:spPr>
            <a:xfrm>
              <a:off x="2430400" y="3383995"/>
              <a:ext cx="263214" cy="276999"/>
            </a:xfrm>
            <a:prstGeom prst="rect">
              <a:avLst/>
            </a:prstGeom>
            <a:noFill/>
          </p:spPr>
          <p:txBody>
            <a:bodyPr wrap="none" rtlCol="0">
              <a:spAutoFit/>
            </a:bodyPr>
            <a:lstStyle/>
            <a:p>
              <a:r>
                <a:rPr lang="en-CA" sz="1200" dirty="0">
                  <a:solidFill>
                    <a:srgbClr val="FF0000"/>
                  </a:solidFill>
                </a:rPr>
                <a:t>2</a:t>
              </a:r>
            </a:p>
          </p:txBody>
        </p:sp>
      </p:grpSp>
      <p:sp>
        <p:nvSpPr>
          <p:cNvPr id="7" name="TextBox 6"/>
          <p:cNvSpPr txBox="1"/>
          <p:nvPr/>
        </p:nvSpPr>
        <p:spPr>
          <a:xfrm>
            <a:off x="3343688" y="2585682"/>
            <a:ext cx="5458782" cy="646331"/>
          </a:xfrm>
          <a:prstGeom prst="rect">
            <a:avLst/>
          </a:prstGeom>
          <a:noFill/>
        </p:spPr>
        <p:txBody>
          <a:bodyPr wrap="square" rtlCol="0">
            <a:spAutoFit/>
          </a:bodyPr>
          <a:lstStyle/>
          <a:p>
            <a:r>
              <a:rPr lang="en-CA" dirty="0"/>
              <a:t>The </a:t>
            </a:r>
            <a:r>
              <a:rPr lang="en-CA" b="1" dirty="0">
                <a:solidFill>
                  <a:srgbClr val="002060"/>
                </a:solidFill>
              </a:rPr>
              <a:t>energy gap </a:t>
            </a:r>
            <a:r>
              <a:rPr lang="en-CA" dirty="0"/>
              <a:t>between the energy levels in a </a:t>
            </a:r>
            <a:r>
              <a:rPr lang="en-CA" b="1" u="sng" dirty="0"/>
              <a:t>hydrogen atom</a:t>
            </a:r>
            <a:r>
              <a:rPr lang="en-CA" dirty="0"/>
              <a:t> can be described by an equation:</a:t>
            </a:r>
          </a:p>
        </p:txBody>
      </p:sp>
      <p:sp>
        <p:nvSpPr>
          <p:cNvPr id="9" name="TextBox 8"/>
          <p:cNvSpPr txBox="1"/>
          <p:nvPr/>
        </p:nvSpPr>
        <p:spPr>
          <a:xfrm>
            <a:off x="3581890" y="3378382"/>
            <a:ext cx="3984296" cy="584775"/>
          </a:xfrm>
          <a:prstGeom prst="rect">
            <a:avLst/>
          </a:prstGeom>
          <a:noFill/>
        </p:spPr>
        <p:txBody>
          <a:bodyPr wrap="none" rtlCol="0">
            <a:spAutoFit/>
          </a:bodyPr>
          <a:lstStyle/>
          <a:p>
            <a:r>
              <a:rPr lang="en-CA" sz="3200" dirty="0">
                <a:solidFill>
                  <a:srgbClr val="FF0000"/>
                </a:solidFill>
              </a:rPr>
              <a:t>E</a:t>
            </a:r>
            <a:r>
              <a:rPr lang="en-CA" sz="3200" baseline="-25000" dirty="0">
                <a:solidFill>
                  <a:srgbClr val="FF0000"/>
                </a:solidFill>
              </a:rPr>
              <a:t>gap</a:t>
            </a:r>
            <a:r>
              <a:rPr lang="en-CA" sz="3200" dirty="0">
                <a:solidFill>
                  <a:srgbClr val="FF0000"/>
                </a:solidFill>
              </a:rPr>
              <a:t> = R</a:t>
            </a:r>
            <a:r>
              <a:rPr lang="en-CA" sz="3200" baseline="-25000" dirty="0">
                <a:solidFill>
                  <a:srgbClr val="FF0000"/>
                </a:solidFill>
              </a:rPr>
              <a:t>H</a:t>
            </a:r>
            <a:r>
              <a:rPr lang="en-CA" sz="3200" dirty="0">
                <a:solidFill>
                  <a:srgbClr val="FF0000"/>
                </a:solidFill>
              </a:rPr>
              <a:t> (1/n</a:t>
            </a:r>
            <a:r>
              <a:rPr lang="en-CA" sz="3200" baseline="-25000" dirty="0">
                <a:solidFill>
                  <a:srgbClr val="FF0000"/>
                </a:solidFill>
              </a:rPr>
              <a:t>i</a:t>
            </a:r>
            <a:r>
              <a:rPr lang="en-CA" sz="3200" baseline="30000" dirty="0">
                <a:solidFill>
                  <a:srgbClr val="FF0000"/>
                </a:solidFill>
              </a:rPr>
              <a:t>2</a:t>
            </a:r>
            <a:r>
              <a:rPr lang="en-CA" sz="3200" dirty="0">
                <a:solidFill>
                  <a:srgbClr val="FF0000"/>
                </a:solidFill>
              </a:rPr>
              <a:t>  – 1/n</a:t>
            </a:r>
            <a:r>
              <a:rPr lang="en-CA" sz="3200" baseline="-25000" dirty="0">
                <a:solidFill>
                  <a:srgbClr val="FF0000"/>
                </a:solidFill>
              </a:rPr>
              <a:t>f</a:t>
            </a:r>
            <a:r>
              <a:rPr lang="en-CA" sz="3200" baseline="30000" dirty="0">
                <a:solidFill>
                  <a:srgbClr val="FF0000"/>
                </a:solidFill>
              </a:rPr>
              <a:t>2</a:t>
            </a:r>
            <a:r>
              <a:rPr lang="en-CA" sz="3200" dirty="0">
                <a:solidFill>
                  <a:srgbClr val="FF0000"/>
                </a:solidFill>
              </a:rPr>
              <a:t>)</a:t>
            </a:r>
          </a:p>
        </p:txBody>
      </p:sp>
      <p:sp>
        <p:nvSpPr>
          <p:cNvPr id="28" name="TextBox 27"/>
          <p:cNvSpPr txBox="1"/>
          <p:nvPr/>
        </p:nvSpPr>
        <p:spPr>
          <a:xfrm>
            <a:off x="4215473" y="4289610"/>
            <a:ext cx="3739165" cy="1569660"/>
          </a:xfrm>
          <a:prstGeom prst="rect">
            <a:avLst/>
          </a:prstGeom>
          <a:noFill/>
        </p:spPr>
        <p:txBody>
          <a:bodyPr wrap="none" rtlCol="0">
            <a:spAutoFit/>
          </a:bodyPr>
          <a:lstStyle/>
          <a:p>
            <a:r>
              <a:rPr lang="en-CA" sz="2400" dirty="0">
                <a:solidFill>
                  <a:srgbClr val="002060"/>
                </a:solidFill>
              </a:rPr>
              <a:t>R</a:t>
            </a:r>
            <a:r>
              <a:rPr lang="en-CA" sz="2400" baseline="-25000" dirty="0">
                <a:solidFill>
                  <a:srgbClr val="002060"/>
                </a:solidFill>
              </a:rPr>
              <a:t>H</a:t>
            </a:r>
            <a:r>
              <a:rPr lang="en-CA" sz="2400" dirty="0">
                <a:solidFill>
                  <a:srgbClr val="002060"/>
                </a:solidFill>
              </a:rPr>
              <a:t> :	Rydberg constant</a:t>
            </a:r>
          </a:p>
          <a:p>
            <a:r>
              <a:rPr lang="en-CA" sz="2400" dirty="0">
                <a:solidFill>
                  <a:srgbClr val="002060"/>
                </a:solidFill>
              </a:rPr>
              <a:t>	2.18 x 10</a:t>
            </a:r>
            <a:r>
              <a:rPr lang="en-CA" sz="2400" baseline="30000" dirty="0">
                <a:solidFill>
                  <a:srgbClr val="002060"/>
                </a:solidFill>
              </a:rPr>
              <a:t>–18 </a:t>
            </a:r>
            <a:r>
              <a:rPr lang="en-CA" sz="2400" dirty="0">
                <a:solidFill>
                  <a:srgbClr val="002060"/>
                </a:solidFill>
              </a:rPr>
              <a:t>J</a:t>
            </a:r>
          </a:p>
          <a:p>
            <a:r>
              <a:rPr lang="en-CA" sz="2400" dirty="0">
                <a:solidFill>
                  <a:srgbClr val="002060"/>
                </a:solidFill>
              </a:rPr>
              <a:t>n</a:t>
            </a:r>
            <a:r>
              <a:rPr lang="en-CA" sz="2400" baseline="-25000" dirty="0">
                <a:solidFill>
                  <a:srgbClr val="002060"/>
                </a:solidFill>
              </a:rPr>
              <a:t>i</a:t>
            </a:r>
            <a:r>
              <a:rPr lang="en-CA" sz="2400" dirty="0">
                <a:solidFill>
                  <a:srgbClr val="002060"/>
                </a:solidFill>
              </a:rPr>
              <a:t>:	electron’s initial level</a:t>
            </a:r>
          </a:p>
          <a:p>
            <a:r>
              <a:rPr lang="en-CA" sz="2400" dirty="0">
                <a:solidFill>
                  <a:srgbClr val="002060"/>
                </a:solidFill>
              </a:rPr>
              <a:t>n</a:t>
            </a:r>
            <a:r>
              <a:rPr lang="en-CA" sz="2400" baseline="-25000" dirty="0">
                <a:solidFill>
                  <a:srgbClr val="002060"/>
                </a:solidFill>
              </a:rPr>
              <a:t>f</a:t>
            </a:r>
            <a:r>
              <a:rPr lang="en-CA" sz="2400" dirty="0">
                <a:solidFill>
                  <a:srgbClr val="002060"/>
                </a:solidFill>
              </a:rPr>
              <a:t>:	electron’s final level</a:t>
            </a:r>
          </a:p>
        </p:txBody>
      </p:sp>
      <p:sp>
        <p:nvSpPr>
          <p:cNvPr id="10" name="Date Placeholder 9"/>
          <p:cNvSpPr>
            <a:spLocks noGrp="1"/>
          </p:cNvSpPr>
          <p:nvPr>
            <p:ph type="dt" sz="half" idx="10"/>
          </p:nvPr>
        </p:nvSpPr>
        <p:spPr/>
        <p:txBody>
          <a:bodyPr/>
          <a:lstStyle/>
          <a:p>
            <a:r>
              <a:rPr lang="en-US" dirty="0"/>
              <a:t>CHEM 1101 </a:t>
            </a:r>
            <a:endParaRPr lang="en-CA" dirty="0"/>
          </a:p>
        </p:txBody>
      </p:sp>
      <p:sp>
        <p:nvSpPr>
          <p:cNvPr id="11" name="TextBox 10"/>
          <p:cNvSpPr txBox="1"/>
          <p:nvPr/>
        </p:nvSpPr>
        <p:spPr>
          <a:xfrm>
            <a:off x="184591" y="4914165"/>
            <a:ext cx="3577319" cy="954107"/>
          </a:xfrm>
          <a:prstGeom prst="rect">
            <a:avLst/>
          </a:prstGeom>
          <a:noFill/>
        </p:spPr>
        <p:txBody>
          <a:bodyPr wrap="square" rtlCol="0">
            <a:spAutoFit/>
          </a:bodyPr>
          <a:lstStyle/>
          <a:p>
            <a:r>
              <a:rPr lang="en-CA" sz="1400" dirty="0"/>
              <a:t>Note: you can relate the initial and final levels to wavelength (1/</a:t>
            </a:r>
            <a:r>
              <a:rPr lang="el-GR" sz="1400" dirty="0"/>
              <a:t>λ</a:t>
            </a:r>
            <a:r>
              <a:rPr lang="en-CA" sz="1400" dirty="0"/>
              <a:t>) and/or frequency (</a:t>
            </a:r>
            <a:r>
              <a:rPr lang="el-GR" sz="1400" dirty="0"/>
              <a:t>ν</a:t>
            </a:r>
            <a:r>
              <a:rPr lang="en-CA" sz="1400" dirty="0"/>
              <a:t>) as well as energy; you just use a different constant.</a:t>
            </a:r>
          </a:p>
        </p:txBody>
      </p:sp>
      <mc:AlternateContent xmlns:mc="http://schemas.openxmlformats.org/markup-compatibility/2006" xmlns:p14="http://schemas.microsoft.com/office/powerpoint/2010/main">
        <mc:Choice Requires="p14">
          <p:contentPart p14:bwMode="auto" r:id="rId4">
            <p14:nvContentPartPr>
              <p14:cNvPr id="12" name="墨迹 11"/>
              <p14:cNvContentPartPr/>
              <p14:nvPr/>
            </p14:nvContentPartPr>
            <p14:xfrm>
              <a:off x="2955240" y="3221280"/>
              <a:ext cx="5765400" cy="1867320"/>
            </p14:xfrm>
          </p:contentPart>
        </mc:Choice>
        <mc:Fallback xmlns="">
          <p:pic>
            <p:nvPicPr>
              <p:cNvPr id="12" name="墨迹 11"/>
              <p:cNvPicPr/>
              <p:nvPr/>
            </p:nvPicPr>
            <p:blipFill>
              <a:blip r:embed="rId5"/>
              <a:stretch>
                <a:fillRect/>
              </a:stretch>
            </p:blipFill>
            <p:spPr>
              <a:xfrm>
                <a:off x="2944440" y="3211560"/>
                <a:ext cx="5784120" cy="188568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3" name="墨迹 12"/>
              <p14:cNvContentPartPr/>
              <p14:nvPr/>
            </p14:nvContentPartPr>
            <p14:xfrm>
              <a:off x="4684680" y="967680"/>
              <a:ext cx="3723120" cy="3339720"/>
            </p14:xfrm>
          </p:contentPart>
        </mc:Choice>
        <mc:Fallback xmlns="">
          <p:pic>
            <p:nvPicPr>
              <p:cNvPr id="13" name="墨迹 12"/>
              <p:cNvPicPr/>
              <p:nvPr/>
            </p:nvPicPr>
            <p:blipFill>
              <a:blip r:embed="rId7"/>
              <a:stretch>
                <a:fillRect/>
              </a:stretch>
            </p:blipFill>
            <p:spPr>
              <a:xfrm>
                <a:off x="4674600" y="962280"/>
                <a:ext cx="3736440" cy="3357000"/>
              </a:xfrm>
              <a:prstGeom prst="rect">
                <a:avLst/>
              </a:prstGeom>
            </p:spPr>
          </p:pic>
        </mc:Fallback>
      </mc:AlternateContent>
    </p:spTree>
    <p:extLst>
      <p:ext uri="{BB962C8B-B14F-4D97-AF65-F5344CB8AC3E}">
        <p14:creationId xmlns:p14="http://schemas.microsoft.com/office/powerpoint/2010/main" val="1870738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21</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a:solidFill>
                  <a:srgbClr val="FF0000"/>
                </a:solidFill>
              </a:rPr>
              <a:t>Studying the Atom, Using EMR:  </a:t>
            </a:r>
            <a:r>
              <a:rPr lang="en-CA" sz="2400" b="1" u="sng" dirty="0">
                <a:solidFill>
                  <a:srgbClr val="FF0000"/>
                </a:solidFill>
              </a:rPr>
              <a:t>Rydberg Equation</a:t>
            </a:r>
            <a:r>
              <a:rPr lang="en-CA" sz="2400" dirty="0">
                <a:solidFill>
                  <a:srgbClr val="FF0000"/>
                </a:solidFill>
              </a:rPr>
              <a:t>:</a:t>
            </a:r>
          </a:p>
        </p:txBody>
      </p:sp>
      <p:sp>
        <p:nvSpPr>
          <p:cNvPr id="55" name="TextBox 54"/>
          <p:cNvSpPr txBox="1"/>
          <p:nvPr/>
        </p:nvSpPr>
        <p:spPr>
          <a:xfrm>
            <a:off x="248384" y="1043735"/>
            <a:ext cx="8391554" cy="1200329"/>
          </a:xfrm>
          <a:prstGeom prst="rect">
            <a:avLst/>
          </a:prstGeom>
          <a:noFill/>
        </p:spPr>
        <p:txBody>
          <a:bodyPr wrap="square" rtlCol="0">
            <a:spAutoFit/>
          </a:bodyPr>
          <a:lstStyle/>
          <a:p>
            <a:pPr marL="342900" indent="-342900">
              <a:buFont typeface="Arial" panose="020B0604020202020204" pitchFamily="34" charset="0"/>
              <a:buChar char="•"/>
            </a:pPr>
            <a:r>
              <a:rPr lang="en-CA" sz="2400" dirty="0"/>
              <a:t>Certain specific allowed energy states</a:t>
            </a:r>
          </a:p>
          <a:p>
            <a:pPr marL="342900" indent="-342900">
              <a:buFont typeface="Arial" panose="020B0604020202020204" pitchFamily="34" charset="0"/>
              <a:buChar char="•"/>
              <a:tabLst>
                <a:tab pos="2508250" algn="l"/>
              </a:tabLst>
            </a:pPr>
            <a:r>
              <a:rPr lang="en-CA" sz="2400" dirty="0"/>
              <a:t>The ability to:	Absorb energy to move to higher states</a:t>
            </a:r>
          </a:p>
          <a:p>
            <a:pPr lvl="5">
              <a:tabLst>
                <a:tab pos="2508250" algn="l"/>
              </a:tabLst>
            </a:pPr>
            <a:r>
              <a:rPr lang="en-CA" sz="2400" dirty="0"/>
              <a:t>	Release energy to fall to lower states</a:t>
            </a:r>
          </a:p>
        </p:txBody>
      </p:sp>
      <mc:AlternateContent xmlns:mc="http://schemas.openxmlformats.org/markup-compatibility/2006" xmlns:a14="http://schemas.microsoft.com/office/drawing/2010/main">
        <mc:Choice Requires="a14">
          <p:sp>
            <p:nvSpPr>
              <p:cNvPr id="2" name="TextBox 1"/>
              <p:cNvSpPr txBox="1"/>
              <p:nvPr/>
            </p:nvSpPr>
            <p:spPr>
              <a:xfrm>
                <a:off x="7531116" y="117721"/>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31116" y="117721"/>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grpSp>
        <p:nvGrpSpPr>
          <p:cNvPr id="6" name="Group 5"/>
          <p:cNvGrpSpPr/>
          <p:nvPr/>
        </p:nvGrpSpPr>
        <p:grpSpPr>
          <a:xfrm>
            <a:off x="-165130" y="1523914"/>
            <a:ext cx="2572623" cy="2688471"/>
            <a:chOff x="217096" y="1865654"/>
            <a:chExt cx="5029979" cy="4803706"/>
          </a:xfrm>
        </p:grpSpPr>
        <p:grpSp>
          <p:nvGrpSpPr>
            <p:cNvPr id="23" name="Group 22"/>
            <p:cNvGrpSpPr/>
            <p:nvPr/>
          </p:nvGrpSpPr>
          <p:grpSpPr>
            <a:xfrm>
              <a:off x="217096" y="1865654"/>
              <a:ext cx="5029979" cy="4803706"/>
              <a:chOff x="910578" y="2776568"/>
              <a:chExt cx="2520000" cy="2520000"/>
            </a:xfrm>
          </p:grpSpPr>
          <p:sp>
            <p:nvSpPr>
              <p:cNvPr id="5" name="Oval 4"/>
              <p:cNvSpPr/>
              <p:nvPr/>
            </p:nvSpPr>
            <p:spPr>
              <a:xfrm>
                <a:off x="1747938" y="4002814"/>
                <a:ext cx="67507" cy="6750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sp>
            <p:nvSpPr>
              <p:cNvPr id="15" name="Arc 14"/>
              <p:cNvSpPr/>
              <p:nvPr/>
            </p:nvSpPr>
            <p:spPr>
              <a:xfrm rot="2709499">
                <a:off x="1299352" y="3136568"/>
                <a:ext cx="1800200" cy="180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7" name="Arc 16"/>
              <p:cNvSpPr/>
              <p:nvPr/>
            </p:nvSpPr>
            <p:spPr>
              <a:xfrm rot="2709499">
                <a:off x="1555330" y="3676568"/>
                <a:ext cx="720000" cy="7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8" name="Arc 17"/>
              <p:cNvSpPr/>
              <p:nvPr/>
            </p:nvSpPr>
            <p:spPr>
              <a:xfrm rot="2709499">
                <a:off x="1510309" y="3496568"/>
                <a:ext cx="1080000" cy="108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9" name="Arc 18"/>
              <p:cNvSpPr/>
              <p:nvPr/>
            </p:nvSpPr>
            <p:spPr>
              <a:xfrm rot="2709499">
                <a:off x="1413108" y="3316568"/>
                <a:ext cx="1440000" cy="144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0" name="Arc 19"/>
              <p:cNvSpPr/>
              <p:nvPr/>
            </p:nvSpPr>
            <p:spPr>
              <a:xfrm rot="2709499">
                <a:off x="1119452" y="2956568"/>
                <a:ext cx="2160000" cy="216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1" name="Arc 20"/>
              <p:cNvSpPr/>
              <p:nvPr/>
            </p:nvSpPr>
            <p:spPr>
              <a:xfrm rot="2709499">
                <a:off x="910578" y="2776568"/>
                <a:ext cx="2520000" cy="25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2" name="Arc 21"/>
              <p:cNvSpPr/>
              <p:nvPr/>
            </p:nvSpPr>
            <p:spPr>
              <a:xfrm rot="2709499">
                <a:off x="1565691" y="3820568"/>
                <a:ext cx="432000" cy="432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8" name="Oval 7"/>
              <p:cNvSpPr/>
              <p:nvPr/>
            </p:nvSpPr>
            <p:spPr>
              <a:xfrm>
                <a:off x="1565691" y="3820568"/>
                <a:ext cx="432000" cy="432000"/>
              </a:xfrm>
              <a:prstGeom prst="ellipse">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grpSp>
        <p:sp>
          <p:nvSpPr>
            <p:cNvPr id="24" name="TextBox 23"/>
            <p:cNvSpPr txBox="1"/>
            <p:nvPr/>
          </p:nvSpPr>
          <p:spPr>
            <a:xfrm>
              <a:off x="1524717" y="3671095"/>
              <a:ext cx="263214" cy="276999"/>
            </a:xfrm>
            <a:prstGeom prst="rect">
              <a:avLst/>
            </a:prstGeom>
            <a:noFill/>
          </p:spPr>
          <p:txBody>
            <a:bodyPr wrap="none" rtlCol="0">
              <a:spAutoFit/>
            </a:bodyPr>
            <a:lstStyle/>
            <a:p>
              <a:r>
                <a:rPr lang="en-CA" sz="1200" dirty="0">
                  <a:solidFill>
                    <a:srgbClr val="FF0000"/>
                  </a:solidFill>
                </a:rPr>
                <a:t>1</a:t>
              </a:r>
            </a:p>
          </p:txBody>
        </p:sp>
        <p:sp>
          <p:nvSpPr>
            <p:cNvPr id="27" name="TextBox 26"/>
            <p:cNvSpPr txBox="1"/>
            <p:nvPr/>
          </p:nvSpPr>
          <p:spPr>
            <a:xfrm>
              <a:off x="4214997" y="2244064"/>
              <a:ext cx="263214" cy="276999"/>
            </a:xfrm>
            <a:prstGeom prst="rect">
              <a:avLst/>
            </a:prstGeom>
            <a:noFill/>
          </p:spPr>
          <p:txBody>
            <a:bodyPr wrap="none" rtlCol="0">
              <a:spAutoFit/>
            </a:bodyPr>
            <a:lstStyle/>
            <a:p>
              <a:r>
                <a:rPr lang="en-CA" sz="1200" dirty="0">
                  <a:solidFill>
                    <a:srgbClr val="FF0000"/>
                  </a:solidFill>
                </a:rPr>
                <a:t>7</a:t>
              </a:r>
            </a:p>
          </p:txBody>
        </p:sp>
        <p:sp>
          <p:nvSpPr>
            <p:cNvPr id="29" name="TextBox 28"/>
            <p:cNvSpPr txBox="1"/>
            <p:nvPr/>
          </p:nvSpPr>
          <p:spPr>
            <a:xfrm>
              <a:off x="2914330" y="3106649"/>
              <a:ext cx="263214" cy="276999"/>
            </a:xfrm>
            <a:prstGeom prst="rect">
              <a:avLst/>
            </a:prstGeom>
            <a:noFill/>
          </p:spPr>
          <p:txBody>
            <a:bodyPr wrap="none" rtlCol="0">
              <a:spAutoFit/>
            </a:bodyPr>
            <a:lstStyle/>
            <a:p>
              <a:r>
                <a:rPr lang="en-CA" sz="1200" dirty="0">
                  <a:solidFill>
                    <a:srgbClr val="FF0000"/>
                  </a:solidFill>
                </a:rPr>
                <a:t>3</a:t>
              </a:r>
            </a:p>
          </p:txBody>
        </p:sp>
        <p:sp>
          <p:nvSpPr>
            <p:cNvPr id="30" name="TextBox 29"/>
            <p:cNvSpPr txBox="1"/>
            <p:nvPr/>
          </p:nvSpPr>
          <p:spPr>
            <a:xfrm>
              <a:off x="2430400" y="3383995"/>
              <a:ext cx="263214" cy="276999"/>
            </a:xfrm>
            <a:prstGeom prst="rect">
              <a:avLst/>
            </a:prstGeom>
            <a:noFill/>
          </p:spPr>
          <p:txBody>
            <a:bodyPr wrap="none" rtlCol="0">
              <a:spAutoFit/>
            </a:bodyPr>
            <a:lstStyle/>
            <a:p>
              <a:r>
                <a:rPr lang="en-CA" sz="1200" dirty="0">
                  <a:solidFill>
                    <a:srgbClr val="FF0000"/>
                  </a:solidFill>
                </a:rPr>
                <a:t>2</a:t>
              </a:r>
            </a:p>
          </p:txBody>
        </p:sp>
      </p:grpSp>
      <p:sp>
        <p:nvSpPr>
          <p:cNvPr id="9" name="TextBox 8"/>
          <p:cNvSpPr txBox="1"/>
          <p:nvPr/>
        </p:nvSpPr>
        <p:spPr>
          <a:xfrm>
            <a:off x="3994844" y="2277169"/>
            <a:ext cx="3984296" cy="584775"/>
          </a:xfrm>
          <a:prstGeom prst="rect">
            <a:avLst/>
          </a:prstGeom>
          <a:noFill/>
        </p:spPr>
        <p:txBody>
          <a:bodyPr wrap="none" rtlCol="0">
            <a:spAutoFit/>
          </a:bodyPr>
          <a:lstStyle/>
          <a:p>
            <a:r>
              <a:rPr lang="en-CA" sz="3200" dirty="0">
                <a:solidFill>
                  <a:srgbClr val="FF0000"/>
                </a:solidFill>
              </a:rPr>
              <a:t>E</a:t>
            </a:r>
            <a:r>
              <a:rPr lang="en-CA" sz="3200" baseline="-25000" dirty="0">
                <a:solidFill>
                  <a:srgbClr val="FF0000"/>
                </a:solidFill>
              </a:rPr>
              <a:t>gap</a:t>
            </a:r>
            <a:r>
              <a:rPr lang="en-CA" sz="3200" dirty="0">
                <a:solidFill>
                  <a:srgbClr val="FF0000"/>
                </a:solidFill>
              </a:rPr>
              <a:t> = R</a:t>
            </a:r>
            <a:r>
              <a:rPr lang="en-CA" sz="3200" baseline="-25000" dirty="0">
                <a:solidFill>
                  <a:srgbClr val="FF0000"/>
                </a:solidFill>
              </a:rPr>
              <a:t>H</a:t>
            </a:r>
            <a:r>
              <a:rPr lang="en-CA" sz="3200" dirty="0">
                <a:solidFill>
                  <a:srgbClr val="FF0000"/>
                </a:solidFill>
              </a:rPr>
              <a:t> (1/n</a:t>
            </a:r>
            <a:r>
              <a:rPr lang="en-CA" sz="3200" baseline="-25000" dirty="0">
                <a:solidFill>
                  <a:srgbClr val="FF0000"/>
                </a:solidFill>
              </a:rPr>
              <a:t>i</a:t>
            </a:r>
            <a:r>
              <a:rPr lang="en-CA" sz="3200" baseline="30000" dirty="0">
                <a:solidFill>
                  <a:srgbClr val="FF0000"/>
                </a:solidFill>
              </a:rPr>
              <a:t>2</a:t>
            </a:r>
            <a:r>
              <a:rPr lang="en-CA" sz="3200" dirty="0">
                <a:solidFill>
                  <a:srgbClr val="FF0000"/>
                </a:solidFill>
              </a:rPr>
              <a:t>  – 1/n</a:t>
            </a:r>
            <a:r>
              <a:rPr lang="en-CA" sz="3200" baseline="-25000" dirty="0">
                <a:solidFill>
                  <a:srgbClr val="FF0000"/>
                </a:solidFill>
              </a:rPr>
              <a:t>f</a:t>
            </a:r>
            <a:r>
              <a:rPr lang="en-CA" sz="3200" baseline="30000" dirty="0">
                <a:solidFill>
                  <a:srgbClr val="FF0000"/>
                </a:solidFill>
              </a:rPr>
              <a:t>2</a:t>
            </a:r>
            <a:r>
              <a:rPr lang="en-CA" sz="3200" dirty="0">
                <a:solidFill>
                  <a:srgbClr val="FF0000"/>
                </a:solidFill>
              </a:rPr>
              <a:t>)</a:t>
            </a:r>
          </a:p>
        </p:txBody>
      </p:sp>
      <p:sp>
        <p:nvSpPr>
          <p:cNvPr id="25" name="TextBox 24"/>
          <p:cNvSpPr txBox="1"/>
          <p:nvPr/>
        </p:nvSpPr>
        <p:spPr>
          <a:xfrm>
            <a:off x="440513" y="4482260"/>
            <a:ext cx="5206331" cy="1754326"/>
          </a:xfrm>
          <a:prstGeom prst="rect">
            <a:avLst/>
          </a:prstGeom>
          <a:noFill/>
        </p:spPr>
        <p:txBody>
          <a:bodyPr wrap="square" rtlCol="0">
            <a:spAutoFit/>
          </a:bodyPr>
          <a:lstStyle/>
          <a:p>
            <a:r>
              <a:rPr lang="en-CA" sz="2400" b="1" dirty="0"/>
              <a:t>When the energy is positive, the photon is being absorbed by the atom.</a:t>
            </a:r>
          </a:p>
          <a:p>
            <a:endParaRPr lang="en-CA" sz="1200" b="1" dirty="0"/>
          </a:p>
          <a:p>
            <a:r>
              <a:rPr lang="en-CA" sz="2400" b="1" dirty="0"/>
              <a:t>When it is negative, the photon is being emitted (released) by the atom.</a:t>
            </a:r>
          </a:p>
        </p:txBody>
      </p:sp>
      <p:sp>
        <p:nvSpPr>
          <p:cNvPr id="26" name="TextBox 25"/>
          <p:cNvSpPr txBox="1"/>
          <p:nvPr/>
        </p:nvSpPr>
        <p:spPr>
          <a:xfrm>
            <a:off x="4306341" y="3612154"/>
            <a:ext cx="4395434" cy="584775"/>
          </a:xfrm>
          <a:prstGeom prst="rect">
            <a:avLst/>
          </a:prstGeom>
          <a:noFill/>
        </p:spPr>
        <p:txBody>
          <a:bodyPr wrap="none" rtlCol="0">
            <a:spAutoFit/>
          </a:bodyPr>
          <a:lstStyle/>
          <a:p>
            <a:r>
              <a:rPr lang="en-CA" sz="3200" dirty="0">
                <a:solidFill>
                  <a:srgbClr val="FF0000"/>
                </a:solidFill>
              </a:rPr>
              <a:t>E</a:t>
            </a:r>
            <a:r>
              <a:rPr lang="en-CA" sz="3200" baseline="-25000" dirty="0">
                <a:solidFill>
                  <a:srgbClr val="FF0000"/>
                </a:solidFill>
              </a:rPr>
              <a:t>photon</a:t>
            </a:r>
            <a:r>
              <a:rPr lang="en-CA" sz="3200" dirty="0">
                <a:solidFill>
                  <a:srgbClr val="FF0000"/>
                </a:solidFill>
              </a:rPr>
              <a:t> = R</a:t>
            </a:r>
            <a:r>
              <a:rPr lang="en-CA" sz="3200" baseline="-25000" dirty="0">
                <a:solidFill>
                  <a:srgbClr val="FF0000"/>
                </a:solidFill>
              </a:rPr>
              <a:t>H</a:t>
            </a:r>
            <a:r>
              <a:rPr lang="en-CA" sz="3200" dirty="0">
                <a:solidFill>
                  <a:srgbClr val="FF0000"/>
                </a:solidFill>
              </a:rPr>
              <a:t> (1/n</a:t>
            </a:r>
            <a:r>
              <a:rPr lang="en-CA" sz="3200" baseline="-25000" dirty="0">
                <a:solidFill>
                  <a:srgbClr val="FF0000"/>
                </a:solidFill>
              </a:rPr>
              <a:t>i</a:t>
            </a:r>
            <a:r>
              <a:rPr lang="en-CA" sz="3200" baseline="30000" dirty="0">
                <a:solidFill>
                  <a:srgbClr val="FF0000"/>
                </a:solidFill>
              </a:rPr>
              <a:t>2</a:t>
            </a:r>
            <a:r>
              <a:rPr lang="en-CA" sz="3200" dirty="0">
                <a:solidFill>
                  <a:srgbClr val="FF0000"/>
                </a:solidFill>
              </a:rPr>
              <a:t>  – 1/n</a:t>
            </a:r>
            <a:r>
              <a:rPr lang="en-CA" sz="3200" baseline="-25000" dirty="0">
                <a:solidFill>
                  <a:srgbClr val="FF0000"/>
                </a:solidFill>
              </a:rPr>
              <a:t>f</a:t>
            </a:r>
            <a:r>
              <a:rPr lang="en-CA" sz="3200" baseline="30000" dirty="0">
                <a:solidFill>
                  <a:srgbClr val="FF0000"/>
                </a:solidFill>
              </a:rPr>
              <a:t>2</a:t>
            </a:r>
            <a:r>
              <a:rPr lang="en-CA" sz="3200" dirty="0">
                <a:solidFill>
                  <a:srgbClr val="FF0000"/>
                </a:solidFill>
              </a:rPr>
              <a:t>)</a:t>
            </a:r>
          </a:p>
        </p:txBody>
      </p:sp>
      <p:sp>
        <p:nvSpPr>
          <p:cNvPr id="31" name="TextBox 30"/>
          <p:cNvSpPr txBox="1"/>
          <p:nvPr/>
        </p:nvSpPr>
        <p:spPr>
          <a:xfrm>
            <a:off x="3063930" y="2935595"/>
            <a:ext cx="5206331" cy="1015663"/>
          </a:xfrm>
          <a:prstGeom prst="rect">
            <a:avLst/>
          </a:prstGeom>
          <a:noFill/>
        </p:spPr>
        <p:txBody>
          <a:bodyPr wrap="square" rtlCol="0">
            <a:spAutoFit/>
          </a:bodyPr>
          <a:lstStyle/>
          <a:p>
            <a:r>
              <a:rPr lang="en-CA" sz="2000" dirty="0"/>
              <a:t>Since the energy of the photon involved must be equal to the energy of the gap, this can also be written:</a:t>
            </a:r>
          </a:p>
        </p:txBody>
      </p:sp>
      <p:sp>
        <p:nvSpPr>
          <p:cNvPr id="7" name="Date Placeholder 6"/>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6260491" y="4412148"/>
            <a:ext cx="585417" cy="1569660"/>
          </a:xfrm>
          <a:prstGeom prst="rect">
            <a:avLst/>
          </a:prstGeom>
          <a:noFill/>
        </p:spPr>
        <p:txBody>
          <a:bodyPr wrap="none" rtlCol="0">
            <a:spAutoFit/>
          </a:bodyPr>
          <a:lstStyle/>
          <a:p>
            <a:r>
              <a:rPr lang="en-CA" sz="9600" dirty="0">
                <a:solidFill>
                  <a:srgbClr val="FF0000"/>
                </a:solidFill>
              </a:rPr>
              <a:t>!</a:t>
            </a:r>
          </a:p>
        </p:txBody>
      </p:sp>
      <mc:AlternateContent xmlns:mc="http://schemas.openxmlformats.org/markup-compatibility/2006" xmlns:p14="http://schemas.microsoft.com/office/powerpoint/2010/main">
        <mc:Choice Requires="p14">
          <p:contentPart p14:bwMode="auto" r:id="rId4">
            <p14:nvContentPartPr>
              <p14:cNvPr id="11" name="墨迹 10"/>
              <p14:cNvContentPartPr/>
              <p14:nvPr/>
            </p14:nvContentPartPr>
            <p14:xfrm>
              <a:off x="337320" y="2166840"/>
              <a:ext cx="5720400" cy="4304880"/>
            </p14:xfrm>
          </p:contentPart>
        </mc:Choice>
        <mc:Fallback xmlns="">
          <p:pic>
            <p:nvPicPr>
              <p:cNvPr id="11" name="墨迹 10"/>
              <p:cNvPicPr/>
              <p:nvPr/>
            </p:nvPicPr>
            <p:blipFill>
              <a:blip r:embed="rId5"/>
              <a:stretch>
                <a:fillRect/>
              </a:stretch>
            </p:blipFill>
            <p:spPr>
              <a:xfrm>
                <a:off x="329760" y="2157480"/>
                <a:ext cx="5739840" cy="4326480"/>
              </a:xfrm>
              <a:prstGeom prst="rect">
                <a:avLst/>
              </a:prstGeom>
            </p:spPr>
          </p:pic>
        </mc:Fallback>
      </mc:AlternateContent>
    </p:spTree>
    <p:extLst>
      <p:ext uri="{BB962C8B-B14F-4D97-AF65-F5344CB8AC3E}">
        <p14:creationId xmlns:p14="http://schemas.microsoft.com/office/powerpoint/2010/main" val="40623692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22</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a:solidFill>
                  <a:srgbClr val="FF0000"/>
                </a:solidFill>
              </a:rPr>
              <a:t>Studying the Atom, Using EMR:  </a:t>
            </a:r>
            <a:r>
              <a:rPr lang="en-CA" sz="2400" b="1" u="sng" dirty="0">
                <a:solidFill>
                  <a:srgbClr val="FF0000"/>
                </a:solidFill>
              </a:rPr>
              <a:t>Rydberg Equation</a:t>
            </a:r>
            <a:r>
              <a:rPr lang="en-CA" sz="2400" dirty="0">
                <a:solidFill>
                  <a:srgbClr val="FF0000"/>
                </a:solidFill>
              </a:rPr>
              <a:t>:</a:t>
            </a:r>
          </a:p>
        </p:txBody>
      </p:sp>
      <mc:AlternateContent xmlns:mc="http://schemas.openxmlformats.org/markup-compatibility/2006" xmlns:a14="http://schemas.microsoft.com/office/drawing/2010/main">
        <mc:Choice Requires="a14">
          <p:sp>
            <p:nvSpPr>
              <p:cNvPr id="2" name="TextBox 1"/>
              <p:cNvSpPr txBox="1"/>
              <p:nvPr/>
            </p:nvSpPr>
            <p:spPr>
              <a:xfrm>
                <a:off x="7531116" y="117721"/>
                <a:ext cx="1193468" cy="712887"/>
              </a:xfrm>
              <a:prstGeom prst="rect">
                <a:avLst/>
              </a:prstGeom>
              <a:noFill/>
            </p:spPr>
            <p:txBody>
              <a:bodyPr wrap="none" rtlCol="0">
                <a:spAutoFit/>
              </a:bodyPr>
              <a:lstStyle/>
              <a:p>
                <a:r>
                  <a:rPr lang="en-CA" sz="2800" dirty="0">
                    <a:solidFill>
                      <a:srgbClr val="FF0000"/>
                    </a:solidFill>
                  </a:rPr>
                  <a:t>E = </a:t>
                </a:r>
                <a14:m>
                  <m:oMath xmlns:m="http://schemas.openxmlformats.org/officeDocument/2006/math">
                    <m:f>
                      <m:fPr>
                        <m:ctrlPr>
                          <a:rPr lang="en-CA" sz="2800" i="1" smtClean="0">
                            <a:solidFill>
                              <a:srgbClr val="FF0000"/>
                            </a:solidFill>
                            <a:latin typeface="Cambria Math" panose="02040503050406030204" pitchFamily="18" charset="0"/>
                          </a:rPr>
                        </m:ctrlPr>
                      </m:fPr>
                      <m:num>
                        <m:r>
                          <a:rPr lang="en-CA" sz="2800" b="0" i="1" smtClean="0">
                            <a:solidFill>
                              <a:srgbClr val="FF0000"/>
                            </a:solidFill>
                            <a:latin typeface="Cambria Math"/>
                          </a:rPr>
                          <m:t>h</m:t>
                        </m:r>
                        <m:r>
                          <a:rPr lang="en-CA" sz="2800" b="0" i="1" smtClean="0">
                            <a:solidFill>
                              <a:srgbClr val="FF0000"/>
                            </a:solidFill>
                            <a:latin typeface="Cambria Math"/>
                          </a:rPr>
                          <m:t> ∙ </m:t>
                        </m:r>
                        <m:r>
                          <a:rPr lang="en-CA" sz="2800" b="0" i="1" smtClean="0">
                            <a:solidFill>
                              <a:srgbClr val="FF0000"/>
                            </a:solidFill>
                            <a:latin typeface="Cambria Math"/>
                          </a:rPr>
                          <m:t>𝑐</m:t>
                        </m:r>
                      </m:num>
                      <m:den>
                        <m:r>
                          <m:rPr>
                            <m:sty m:val="p"/>
                          </m:rPr>
                          <a:rPr lang="el-GR" sz="2800" i="1" smtClean="0">
                            <a:solidFill>
                              <a:srgbClr val="FF0000"/>
                            </a:solidFill>
                            <a:latin typeface="Cambria Math"/>
                          </a:rPr>
                          <m:t>λ</m:t>
                        </m:r>
                      </m:den>
                    </m:f>
                  </m:oMath>
                </a14:m>
                <a:endParaRPr lang="en-CA" sz="28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31116" y="117721"/>
                <a:ext cx="1193468" cy="712887"/>
              </a:xfrm>
              <a:prstGeom prst="rect">
                <a:avLst/>
              </a:prstGeom>
              <a:blipFill rotWithShape="1">
                <a:blip r:embed="rId3"/>
                <a:stretch>
                  <a:fillRect l="-10204" b="-11111"/>
                </a:stretch>
              </a:blipFill>
            </p:spPr>
            <p:txBody>
              <a:bodyPr/>
              <a:lstStyle/>
              <a:p>
                <a:r>
                  <a:rPr lang="en-CA">
                    <a:noFill/>
                  </a:rPr>
                  <a:t> </a:t>
                </a:r>
              </a:p>
            </p:txBody>
          </p:sp>
        </mc:Fallback>
      </mc:AlternateContent>
      <p:grpSp>
        <p:nvGrpSpPr>
          <p:cNvPr id="6" name="Group 5"/>
          <p:cNvGrpSpPr/>
          <p:nvPr/>
        </p:nvGrpSpPr>
        <p:grpSpPr>
          <a:xfrm>
            <a:off x="-341628" y="562843"/>
            <a:ext cx="2572623" cy="2688471"/>
            <a:chOff x="217096" y="1865654"/>
            <a:chExt cx="5029979" cy="4803706"/>
          </a:xfrm>
        </p:grpSpPr>
        <p:grpSp>
          <p:nvGrpSpPr>
            <p:cNvPr id="23" name="Group 22"/>
            <p:cNvGrpSpPr/>
            <p:nvPr/>
          </p:nvGrpSpPr>
          <p:grpSpPr>
            <a:xfrm>
              <a:off x="217096" y="1865654"/>
              <a:ext cx="5029979" cy="4803706"/>
              <a:chOff x="910578" y="2776568"/>
              <a:chExt cx="2520000" cy="2520000"/>
            </a:xfrm>
          </p:grpSpPr>
          <p:sp>
            <p:nvSpPr>
              <p:cNvPr id="5" name="Oval 4"/>
              <p:cNvSpPr/>
              <p:nvPr/>
            </p:nvSpPr>
            <p:spPr>
              <a:xfrm>
                <a:off x="1747938" y="4002814"/>
                <a:ext cx="67507" cy="6750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sp>
            <p:nvSpPr>
              <p:cNvPr id="15" name="Arc 14"/>
              <p:cNvSpPr/>
              <p:nvPr/>
            </p:nvSpPr>
            <p:spPr>
              <a:xfrm rot="2709499">
                <a:off x="1299352" y="3136568"/>
                <a:ext cx="1800200" cy="180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7" name="Arc 16"/>
              <p:cNvSpPr/>
              <p:nvPr/>
            </p:nvSpPr>
            <p:spPr>
              <a:xfrm rot="2709499">
                <a:off x="1555330" y="3676568"/>
                <a:ext cx="720000" cy="7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8" name="Arc 17"/>
              <p:cNvSpPr/>
              <p:nvPr/>
            </p:nvSpPr>
            <p:spPr>
              <a:xfrm rot="2709499">
                <a:off x="1510309" y="3496568"/>
                <a:ext cx="1080000" cy="108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9" name="Arc 18"/>
              <p:cNvSpPr/>
              <p:nvPr/>
            </p:nvSpPr>
            <p:spPr>
              <a:xfrm rot="2709499">
                <a:off x="1413108" y="3316568"/>
                <a:ext cx="1440000" cy="144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0" name="Arc 19"/>
              <p:cNvSpPr/>
              <p:nvPr/>
            </p:nvSpPr>
            <p:spPr>
              <a:xfrm rot="2709499">
                <a:off x="1119452" y="2956568"/>
                <a:ext cx="2160000" cy="216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1" name="Arc 20"/>
              <p:cNvSpPr/>
              <p:nvPr/>
            </p:nvSpPr>
            <p:spPr>
              <a:xfrm rot="2709499">
                <a:off x="910578" y="2776568"/>
                <a:ext cx="2520000" cy="25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2" name="Arc 21"/>
              <p:cNvSpPr/>
              <p:nvPr/>
            </p:nvSpPr>
            <p:spPr>
              <a:xfrm rot="2709499">
                <a:off x="1565691" y="3820568"/>
                <a:ext cx="432000" cy="432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8" name="Oval 7"/>
              <p:cNvSpPr/>
              <p:nvPr/>
            </p:nvSpPr>
            <p:spPr>
              <a:xfrm>
                <a:off x="1565691" y="3820568"/>
                <a:ext cx="432000" cy="432000"/>
              </a:xfrm>
              <a:prstGeom prst="ellipse">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grpSp>
        <p:sp>
          <p:nvSpPr>
            <p:cNvPr id="24" name="TextBox 23"/>
            <p:cNvSpPr txBox="1"/>
            <p:nvPr/>
          </p:nvSpPr>
          <p:spPr>
            <a:xfrm>
              <a:off x="1524717" y="3671095"/>
              <a:ext cx="263214" cy="276999"/>
            </a:xfrm>
            <a:prstGeom prst="rect">
              <a:avLst/>
            </a:prstGeom>
            <a:noFill/>
          </p:spPr>
          <p:txBody>
            <a:bodyPr wrap="none" rtlCol="0">
              <a:spAutoFit/>
            </a:bodyPr>
            <a:lstStyle/>
            <a:p>
              <a:r>
                <a:rPr lang="en-CA" sz="1200" dirty="0">
                  <a:solidFill>
                    <a:srgbClr val="FF0000"/>
                  </a:solidFill>
                </a:rPr>
                <a:t>1</a:t>
              </a:r>
            </a:p>
          </p:txBody>
        </p:sp>
        <p:sp>
          <p:nvSpPr>
            <p:cNvPr id="27" name="TextBox 26"/>
            <p:cNvSpPr txBox="1"/>
            <p:nvPr/>
          </p:nvSpPr>
          <p:spPr>
            <a:xfrm>
              <a:off x="4214997" y="2244064"/>
              <a:ext cx="263214" cy="276999"/>
            </a:xfrm>
            <a:prstGeom prst="rect">
              <a:avLst/>
            </a:prstGeom>
            <a:noFill/>
          </p:spPr>
          <p:txBody>
            <a:bodyPr wrap="none" rtlCol="0">
              <a:spAutoFit/>
            </a:bodyPr>
            <a:lstStyle/>
            <a:p>
              <a:r>
                <a:rPr lang="en-CA" sz="1200" dirty="0">
                  <a:solidFill>
                    <a:srgbClr val="FF0000"/>
                  </a:solidFill>
                </a:rPr>
                <a:t>7</a:t>
              </a:r>
            </a:p>
          </p:txBody>
        </p:sp>
        <p:sp>
          <p:nvSpPr>
            <p:cNvPr id="29" name="TextBox 28"/>
            <p:cNvSpPr txBox="1"/>
            <p:nvPr/>
          </p:nvSpPr>
          <p:spPr>
            <a:xfrm>
              <a:off x="2914330" y="3106649"/>
              <a:ext cx="263214" cy="276999"/>
            </a:xfrm>
            <a:prstGeom prst="rect">
              <a:avLst/>
            </a:prstGeom>
            <a:noFill/>
          </p:spPr>
          <p:txBody>
            <a:bodyPr wrap="none" rtlCol="0">
              <a:spAutoFit/>
            </a:bodyPr>
            <a:lstStyle/>
            <a:p>
              <a:r>
                <a:rPr lang="en-CA" sz="1200" dirty="0">
                  <a:solidFill>
                    <a:srgbClr val="FF0000"/>
                  </a:solidFill>
                </a:rPr>
                <a:t>3</a:t>
              </a:r>
            </a:p>
          </p:txBody>
        </p:sp>
        <p:sp>
          <p:nvSpPr>
            <p:cNvPr id="30" name="TextBox 29"/>
            <p:cNvSpPr txBox="1"/>
            <p:nvPr/>
          </p:nvSpPr>
          <p:spPr>
            <a:xfrm>
              <a:off x="2430400" y="3383995"/>
              <a:ext cx="263214" cy="276999"/>
            </a:xfrm>
            <a:prstGeom prst="rect">
              <a:avLst/>
            </a:prstGeom>
            <a:noFill/>
          </p:spPr>
          <p:txBody>
            <a:bodyPr wrap="none" rtlCol="0">
              <a:spAutoFit/>
            </a:bodyPr>
            <a:lstStyle/>
            <a:p>
              <a:r>
                <a:rPr lang="en-CA" sz="1200" dirty="0">
                  <a:solidFill>
                    <a:srgbClr val="FF0000"/>
                  </a:solidFill>
                </a:rPr>
                <a:t>2</a:t>
              </a:r>
            </a:p>
          </p:txBody>
        </p:sp>
      </p:grpSp>
      <p:sp>
        <p:nvSpPr>
          <p:cNvPr id="9" name="TextBox 8"/>
          <p:cNvSpPr txBox="1"/>
          <p:nvPr/>
        </p:nvSpPr>
        <p:spPr>
          <a:xfrm>
            <a:off x="5832140" y="844116"/>
            <a:ext cx="3164136" cy="523220"/>
          </a:xfrm>
          <a:prstGeom prst="rect">
            <a:avLst/>
          </a:prstGeom>
          <a:noFill/>
        </p:spPr>
        <p:txBody>
          <a:bodyPr wrap="none" rtlCol="0">
            <a:spAutoFit/>
          </a:bodyPr>
          <a:lstStyle/>
          <a:p>
            <a:r>
              <a:rPr lang="en-CA" sz="2800" dirty="0">
                <a:solidFill>
                  <a:srgbClr val="FF0000"/>
                </a:solidFill>
              </a:rPr>
              <a:t>E = R</a:t>
            </a:r>
            <a:r>
              <a:rPr lang="en-CA" sz="2800" baseline="-25000" dirty="0">
                <a:solidFill>
                  <a:srgbClr val="FF0000"/>
                </a:solidFill>
              </a:rPr>
              <a:t>H</a:t>
            </a:r>
            <a:r>
              <a:rPr lang="en-CA" sz="2800" dirty="0">
                <a:solidFill>
                  <a:srgbClr val="FF0000"/>
                </a:solidFill>
              </a:rPr>
              <a:t> (1/n</a:t>
            </a:r>
            <a:r>
              <a:rPr lang="en-CA" sz="2800" baseline="-25000" dirty="0">
                <a:solidFill>
                  <a:srgbClr val="FF0000"/>
                </a:solidFill>
              </a:rPr>
              <a:t>i</a:t>
            </a:r>
            <a:r>
              <a:rPr lang="en-CA" sz="2800" baseline="30000" dirty="0">
                <a:solidFill>
                  <a:srgbClr val="FF0000"/>
                </a:solidFill>
              </a:rPr>
              <a:t>2</a:t>
            </a:r>
            <a:r>
              <a:rPr lang="en-CA" sz="2800" dirty="0">
                <a:solidFill>
                  <a:srgbClr val="FF0000"/>
                </a:solidFill>
              </a:rPr>
              <a:t>  – 1/n</a:t>
            </a:r>
            <a:r>
              <a:rPr lang="en-CA" sz="2800" baseline="-25000" dirty="0">
                <a:solidFill>
                  <a:srgbClr val="FF0000"/>
                </a:solidFill>
              </a:rPr>
              <a:t>f</a:t>
            </a:r>
            <a:r>
              <a:rPr lang="en-CA" sz="2800" baseline="30000" dirty="0">
                <a:solidFill>
                  <a:srgbClr val="FF0000"/>
                </a:solidFill>
              </a:rPr>
              <a:t>2</a:t>
            </a:r>
            <a:r>
              <a:rPr lang="en-CA" sz="2800" dirty="0">
                <a:solidFill>
                  <a:srgbClr val="FF0000"/>
                </a:solidFill>
              </a:rPr>
              <a:t>)</a:t>
            </a:r>
          </a:p>
        </p:txBody>
      </p:sp>
      <p:sp>
        <p:nvSpPr>
          <p:cNvPr id="31" name="TextBox 30"/>
          <p:cNvSpPr txBox="1"/>
          <p:nvPr/>
        </p:nvSpPr>
        <p:spPr>
          <a:xfrm>
            <a:off x="2609979" y="1765498"/>
            <a:ext cx="6100666" cy="1200329"/>
          </a:xfrm>
          <a:prstGeom prst="rect">
            <a:avLst/>
          </a:prstGeom>
          <a:noFill/>
        </p:spPr>
        <p:txBody>
          <a:bodyPr wrap="square" rtlCol="0">
            <a:spAutoFit/>
          </a:bodyPr>
          <a:lstStyle/>
          <a:p>
            <a:r>
              <a:rPr lang="en-CA" sz="2400" dirty="0">
                <a:solidFill>
                  <a:srgbClr val="002060"/>
                </a:solidFill>
              </a:rPr>
              <a:t>Calculate the energy required for a photon to promote an electron from the second to the fourth energy level in hydrogen:</a:t>
            </a:r>
          </a:p>
        </p:txBody>
      </p:sp>
      <p:sp>
        <p:nvSpPr>
          <p:cNvPr id="7" name="Rectangle 6"/>
          <p:cNvSpPr/>
          <p:nvPr/>
        </p:nvSpPr>
        <p:spPr>
          <a:xfrm>
            <a:off x="6282191" y="1375597"/>
            <a:ext cx="2144398" cy="400110"/>
          </a:xfrm>
          <a:prstGeom prst="rect">
            <a:avLst/>
          </a:prstGeom>
        </p:spPr>
        <p:txBody>
          <a:bodyPr wrap="square">
            <a:spAutoFit/>
          </a:bodyPr>
          <a:lstStyle/>
          <a:p>
            <a:r>
              <a:rPr lang="en-CA" sz="2000" dirty="0">
                <a:solidFill>
                  <a:srgbClr val="FF0000"/>
                </a:solidFill>
              </a:rPr>
              <a:t>R</a:t>
            </a:r>
            <a:r>
              <a:rPr lang="en-CA" sz="2000" baseline="-25000" dirty="0">
                <a:solidFill>
                  <a:srgbClr val="FF0000"/>
                </a:solidFill>
              </a:rPr>
              <a:t>H</a:t>
            </a:r>
            <a:r>
              <a:rPr lang="en-CA" sz="2000" dirty="0">
                <a:solidFill>
                  <a:srgbClr val="FF0000"/>
                </a:solidFill>
              </a:rPr>
              <a:t> : 2.18 x 10</a:t>
            </a:r>
            <a:r>
              <a:rPr lang="en-CA" sz="2000" baseline="30000" dirty="0">
                <a:solidFill>
                  <a:srgbClr val="FF0000"/>
                </a:solidFill>
              </a:rPr>
              <a:t>–18 </a:t>
            </a:r>
            <a:r>
              <a:rPr lang="en-CA" sz="2000" dirty="0">
                <a:solidFill>
                  <a:srgbClr val="FF0000"/>
                </a:solidFill>
              </a:rPr>
              <a:t>J</a:t>
            </a:r>
          </a:p>
        </p:txBody>
      </p:sp>
      <p:sp>
        <p:nvSpPr>
          <p:cNvPr id="10" name="Rectangle 9"/>
          <p:cNvSpPr/>
          <p:nvPr/>
        </p:nvSpPr>
        <p:spPr>
          <a:xfrm>
            <a:off x="228825" y="3158970"/>
            <a:ext cx="8767451" cy="31953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Date Placeholder 10"/>
          <p:cNvSpPr>
            <a:spLocks noGrp="1"/>
          </p:cNvSpPr>
          <p:nvPr>
            <p:ph type="dt" sz="half" idx="10"/>
          </p:nvPr>
        </p:nvSpPr>
        <p:spPr/>
        <p:txBody>
          <a:bodyPr/>
          <a:lstStyle/>
          <a:p>
            <a:r>
              <a:rPr lang="en-US" dirty="0"/>
              <a:t>CHEM 1101 </a:t>
            </a:r>
            <a:endParaRPr lang="en-CA" dirty="0"/>
          </a:p>
        </p:txBody>
      </p:sp>
      <p:sp>
        <p:nvSpPr>
          <p:cNvPr id="12" name="TextBox 11"/>
          <p:cNvSpPr txBox="1"/>
          <p:nvPr/>
        </p:nvSpPr>
        <p:spPr>
          <a:xfrm>
            <a:off x="7611188" y="5963750"/>
            <a:ext cx="1362874" cy="369332"/>
          </a:xfrm>
          <a:prstGeom prst="rect">
            <a:avLst/>
          </a:prstGeom>
          <a:noFill/>
        </p:spPr>
        <p:txBody>
          <a:bodyPr wrap="none" rtlCol="0">
            <a:spAutoFit/>
          </a:bodyPr>
          <a:lstStyle/>
          <a:p>
            <a:r>
              <a:rPr lang="en-US" dirty="0">
                <a:solidFill>
                  <a:schemeClr val="bg1">
                    <a:lumMod val="50000"/>
                  </a:schemeClr>
                </a:solidFill>
              </a:rPr>
              <a:t>4.09 x 10</a:t>
            </a:r>
            <a:r>
              <a:rPr lang="en-US" baseline="30000" dirty="0">
                <a:solidFill>
                  <a:schemeClr val="bg1">
                    <a:lumMod val="50000"/>
                  </a:schemeClr>
                </a:solidFill>
              </a:rPr>
              <a:t>-19</a:t>
            </a:r>
            <a:r>
              <a:rPr lang="en-US" dirty="0">
                <a:solidFill>
                  <a:schemeClr val="bg1">
                    <a:lumMod val="50000"/>
                  </a:schemeClr>
                </a:solidFill>
              </a:rPr>
              <a:t> J</a:t>
            </a:r>
          </a:p>
        </p:txBody>
      </p:sp>
      <mc:AlternateContent xmlns:mc="http://schemas.openxmlformats.org/markup-compatibility/2006" xmlns:p14="http://schemas.microsoft.com/office/powerpoint/2010/main">
        <mc:Choice Requires="p14">
          <p:contentPart p14:bwMode="auto" r:id="rId4">
            <p14:nvContentPartPr>
              <p14:cNvPr id="13" name="墨迹 12"/>
              <p14:cNvContentPartPr/>
              <p14:nvPr/>
            </p14:nvContentPartPr>
            <p14:xfrm>
              <a:off x="1051920" y="1269720"/>
              <a:ext cx="6324840" cy="4245480"/>
            </p14:xfrm>
          </p:contentPart>
        </mc:Choice>
        <mc:Fallback xmlns="">
          <p:pic>
            <p:nvPicPr>
              <p:cNvPr id="13" name="墨迹 12"/>
              <p:cNvPicPr/>
              <p:nvPr/>
            </p:nvPicPr>
            <p:blipFill>
              <a:blip r:embed="rId5"/>
              <a:stretch>
                <a:fillRect/>
              </a:stretch>
            </p:blipFill>
            <p:spPr>
              <a:xfrm>
                <a:off x="1044360" y="1261440"/>
                <a:ext cx="6342120" cy="4267080"/>
              </a:xfrm>
              <a:prstGeom prst="rect">
                <a:avLst/>
              </a:prstGeom>
            </p:spPr>
          </p:pic>
        </mc:Fallback>
      </mc:AlternateContent>
    </p:spTree>
    <p:extLst>
      <p:ext uri="{BB962C8B-B14F-4D97-AF65-F5344CB8AC3E}">
        <p14:creationId xmlns:p14="http://schemas.microsoft.com/office/powerpoint/2010/main" val="13965615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23</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a:solidFill>
                  <a:srgbClr val="FF0000"/>
                </a:solidFill>
              </a:rPr>
              <a:t>Studying the Atom, Using EMR:  </a:t>
            </a:r>
            <a:r>
              <a:rPr lang="en-CA" sz="2400" b="1" u="sng" dirty="0">
                <a:solidFill>
                  <a:srgbClr val="FF0000"/>
                </a:solidFill>
              </a:rPr>
              <a:t>Rydberg Equation</a:t>
            </a:r>
            <a:r>
              <a:rPr lang="en-CA" sz="2400" dirty="0">
                <a:solidFill>
                  <a:srgbClr val="FF0000"/>
                </a:solidFill>
              </a:rPr>
              <a:t>:</a:t>
            </a:r>
          </a:p>
        </p:txBody>
      </p:sp>
      <mc:AlternateContent xmlns:mc="http://schemas.openxmlformats.org/markup-compatibility/2006" xmlns:a14="http://schemas.microsoft.com/office/drawing/2010/main">
        <mc:Choice Requires="a14">
          <p:sp>
            <p:nvSpPr>
              <p:cNvPr id="2" name="TextBox 1"/>
              <p:cNvSpPr txBox="1"/>
              <p:nvPr/>
            </p:nvSpPr>
            <p:spPr>
              <a:xfrm>
                <a:off x="4516712" y="2346833"/>
                <a:ext cx="1193468" cy="712887"/>
              </a:xfrm>
              <a:prstGeom prst="rect">
                <a:avLst/>
              </a:prstGeom>
              <a:noFill/>
            </p:spPr>
            <p:txBody>
              <a:bodyPr wrap="none" rtlCol="0">
                <a:spAutoFit/>
              </a:bodyPr>
              <a:lstStyle/>
              <a:p>
                <a:r>
                  <a:rPr lang="en-CA" sz="2800" dirty="0">
                    <a:solidFill>
                      <a:srgbClr val="FF0000"/>
                    </a:solidFill>
                  </a:rPr>
                  <a:t>E = </a:t>
                </a:r>
                <a14:m>
                  <m:oMath xmlns:m="http://schemas.openxmlformats.org/officeDocument/2006/math">
                    <m:f>
                      <m:fPr>
                        <m:ctrlPr>
                          <a:rPr lang="en-CA" sz="2800" i="1" smtClean="0">
                            <a:solidFill>
                              <a:srgbClr val="FF0000"/>
                            </a:solidFill>
                            <a:latin typeface="Cambria Math" panose="02040503050406030204" pitchFamily="18" charset="0"/>
                          </a:rPr>
                        </m:ctrlPr>
                      </m:fPr>
                      <m:num>
                        <m:r>
                          <a:rPr lang="en-CA" sz="2800" b="0" i="1" smtClean="0">
                            <a:solidFill>
                              <a:srgbClr val="FF0000"/>
                            </a:solidFill>
                            <a:latin typeface="Cambria Math"/>
                          </a:rPr>
                          <m:t>h</m:t>
                        </m:r>
                        <m:r>
                          <a:rPr lang="en-CA" sz="2800" b="0" i="1" smtClean="0">
                            <a:solidFill>
                              <a:srgbClr val="FF0000"/>
                            </a:solidFill>
                            <a:latin typeface="Cambria Math"/>
                          </a:rPr>
                          <m:t> ∙ </m:t>
                        </m:r>
                        <m:r>
                          <a:rPr lang="en-CA" sz="2800" b="0" i="1" smtClean="0">
                            <a:solidFill>
                              <a:srgbClr val="FF0000"/>
                            </a:solidFill>
                            <a:latin typeface="Cambria Math"/>
                          </a:rPr>
                          <m:t>𝑐</m:t>
                        </m:r>
                      </m:num>
                      <m:den>
                        <m:r>
                          <m:rPr>
                            <m:sty m:val="p"/>
                          </m:rPr>
                          <a:rPr lang="el-GR" sz="2800" i="1" smtClean="0">
                            <a:solidFill>
                              <a:srgbClr val="FF0000"/>
                            </a:solidFill>
                            <a:latin typeface="Cambria Math"/>
                          </a:rPr>
                          <m:t>λ</m:t>
                        </m:r>
                      </m:den>
                    </m:f>
                  </m:oMath>
                </a14:m>
                <a:endParaRPr lang="en-CA" sz="28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4516712" y="2346833"/>
                <a:ext cx="1193468" cy="712887"/>
              </a:xfrm>
              <a:prstGeom prst="rect">
                <a:avLst/>
              </a:prstGeom>
              <a:blipFill rotWithShape="1">
                <a:blip r:embed="rId3"/>
                <a:stretch>
                  <a:fillRect l="-10714" b="-11111"/>
                </a:stretch>
              </a:blipFill>
            </p:spPr>
            <p:txBody>
              <a:bodyPr/>
              <a:lstStyle/>
              <a:p>
                <a:r>
                  <a:rPr lang="en-CA">
                    <a:noFill/>
                  </a:rPr>
                  <a:t> </a:t>
                </a:r>
              </a:p>
            </p:txBody>
          </p:sp>
        </mc:Fallback>
      </mc:AlternateContent>
      <p:grpSp>
        <p:nvGrpSpPr>
          <p:cNvPr id="6" name="Group 5"/>
          <p:cNvGrpSpPr/>
          <p:nvPr/>
        </p:nvGrpSpPr>
        <p:grpSpPr>
          <a:xfrm>
            <a:off x="-341628" y="562843"/>
            <a:ext cx="2572623" cy="2688471"/>
            <a:chOff x="217096" y="1865654"/>
            <a:chExt cx="5029979" cy="4803706"/>
          </a:xfrm>
        </p:grpSpPr>
        <p:grpSp>
          <p:nvGrpSpPr>
            <p:cNvPr id="23" name="Group 22"/>
            <p:cNvGrpSpPr/>
            <p:nvPr/>
          </p:nvGrpSpPr>
          <p:grpSpPr>
            <a:xfrm>
              <a:off x="217096" y="1865654"/>
              <a:ext cx="5029979" cy="4803706"/>
              <a:chOff x="910578" y="2776568"/>
              <a:chExt cx="2520000" cy="2520000"/>
            </a:xfrm>
          </p:grpSpPr>
          <p:sp>
            <p:nvSpPr>
              <p:cNvPr id="5" name="Oval 4"/>
              <p:cNvSpPr/>
              <p:nvPr/>
            </p:nvSpPr>
            <p:spPr>
              <a:xfrm>
                <a:off x="1747938" y="4002814"/>
                <a:ext cx="67507" cy="6750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sp>
            <p:nvSpPr>
              <p:cNvPr id="15" name="Arc 14"/>
              <p:cNvSpPr/>
              <p:nvPr/>
            </p:nvSpPr>
            <p:spPr>
              <a:xfrm rot="2709499">
                <a:off x="1299352" y="3136568"/>
                <a:ext cx="1800200" cy="180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7" name="Arc 16"/>
              <p:cNvSpPr/>
              <p:nvPr/>
            </p:nvSpPr>
            <p:spPr>
              <a:xfrm rot="2709499">
                <a:off x="1555330" y="3676568"/>
                <a:ext cx="720000" cy="7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8" name="Arc 17"/>
              <p:cNvSpPr/>
              <p:nvPr/>
            </p:nvSpPr>
            <p:spPr>
              <a:xfrm rot="2709499">
                <a:off x="1510309" y="3496568"/>
                <a:ext cx="1080000" cy="108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9" name="Arc 18"/>
              <p:cNvSpPr/>
              <p:nvPr/>
            </p:nvSpPr>
            <p:spPr>
              <a:xfrm rot="2709499">
                <a:off x="1413108" y="3316568"/>
                <a:ext cx="1440000" cy="144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0" name="Arc 19"/>
              <p:cNvSpPr/>
              <p:nvPr/>
            </p:nvSpPr>
            <p:spPr>
              <a:xfrm rot="2709499">
                <a:off x="1119452" y="2956568"/>
                <a:ext cx="2160000" cy="216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1" name="Arc 20"/>
              <p:cNvSpPr/>
              <p:nvPr/>
            </p:nvSpPr>
            <p:spPr>
              <a:xfrm rot="2709499">
                <a:off x="910578" y="2776568"/>
                <a:ext cx="2520000" cy="25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2" name="Arc 21"/>
              <p:cNvSpPr/>
              <p:nvPr/>
            </p:nvSpPr>
            <p:spPr>
              <a:xfrm rot="2709499">
                <a:off x="1565691" y="3820568"/>
                <a:ext cx="432000" cy="432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8" name="Oval 7"/>
              <p:cNvSpPr/>
              <p:nvPr/>
            </p:nvSpPr>
            <p:spPr>
              <a:xfrm>
                <a:off x="1565691" y="3820568"/>
                <a:ext cx="432000" cy="432000"/>
              </a:xfrm>
              <a:prstGeom prst="ellipse">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grpSp>
        <p:sp>
          <p:nvSpPr>
            <p:cNvPr id="24" name="TextBox 23"/>
            <p:cNvSpPr txBox="1"/>
            <p:nvPr/>
          </p:nvSpPr>
          <p:spPr>
            <a:xfrm>
              <a:off x="1524717" y="3671095"/>
              <a:ext cx="263214" cy="276999"/>
            </a:xfrm>
            <a:prstGeom prst="rect">
              <a:avLst/>
            </a:prstGeom>
            <a:noFill/>
          </p:spPr>
          <p:txBody>
            <a:bodyPr wrap="none" rtlCol="0">
              <a:spAutoFit/>
            </a:bodyPr>
            <a:lstStyle/>
            <a:p>
              <a:r>
                <a:rPr lang="en-CA" sz="1200" dirty="0">
                  <a:solidFill>
                    <a:srgbClr val="FF0000"/>
                  </a:solidFill>
                </a:rPr>
                <a:t>1</a:t>
              </a:r>
            </a:p>
          </p:txBody>
        </p:sp>
        <p:sp>
          <p:nvSpPr>
            <p:cNvPr id="27" name="TextBox 26"/>
            <p:cNvSpPr txBox="1"/>
            <p:nvPr/>
          </p:nvSpPr>
          <p:spPr>
            <a:xfrm>
              <a:off x="4214997" y="2244064"/>
              <a:ext cx="263214" cy="276999"/>
            </a:xfrm>
            <a:prstGeom prst="rect">
              <a:avLst/>
            </a:prstGeom>
            <a:noFill/>
          </p:spPr>
          <p:txBody>
            <a:bodyPr wrap="none" rtlCol="0">
              <a:spAutoFit/>
            </a:bodyPr>
            <a:lstStyle/>
            <a:p>
              <a:r>
                <a:rPr lang="en-CA" sz="1200" dirty="0">
                  <a:solidFill>
                    <a:srgbClr val="FF0000"/>
                  </a:solidFill>
                </a:rPr>
                <a:t>7</a:t>
              </a:r>
            </a:p>
          </p:txBody>
        </p:sp>
        <p:sp>
          <p:nvSpPr>
            <p:cNvPr id="29" name="TextBox 28"/>
            <p:cNvSpPr txBox="1"/>
            <p:nvPr/>
          </p:nvSpPr>
          <p:spPr>
            <a:xfrm>
              <a:off x="2914330" y="3106649"/>
              <a:ext cx="263214" cy="276999"/>
            </a:xfrm>
            <a:prstGeom prst="rect">
              <a:avLst/>
            </a:prstGeom>
            <a:noFill/>
          </p:spPr>
          <p:txBody>
            <a:bodyPr wrap="none" rtlCol="0">
              <a:spAutoFit/>
            </a:bodyPr>
            <a:lstStyle/>
            <a:p>
              <a:r>
                <a:rPr lang="en-CA" sz="1200" dirty="0">
                  <a:solidFill>
                    <a:srgbClr val="FF0000"/>
                  </a:solidFill>
                </a:rPr>
                <a:t>3</a:t>
              </a:r>
            </a:p>
          </p:txBody>
        </p:sp>
        <p:sp>
          <p:nvSpPr>
            <p:cNvPr id="30" name="TextBox 29"/>
            <p:cNvSpPr txBox="1"/>
            <p:nvPr/>
          </p:nvSpPr>
          <p:spPr>
            <a:xfrm>
              <a:off x="2430400" y="3383995"/>
              <a:ext cx="263214" cy="276999"/>
            </a:xfrm>
            <a:prstGeom prst="rect">
              <a:avLst/>
            </a:prstGeom>
            <a:noFill/>
          </p:spPr>
          <p:txBody>
            <a:bodyPr wrap="none" rtlCol="0">
              <a:spAutoFit/>
            </a:bodyPr>
            <a:lstStyle/>
            <a:p>
              <a:r>
                <a:rPr lang="en-CA" sz="1200" dirty="0">
                  <a:solidFill>
                    <a:srgbClr val="FF0000"/>
                  </a:solidFill>
                </a:rPr>
                <a:t>2</a:t>
              </a:r>
            </a:p>
          </p:txBody>
        </p:sp>
      </p:grpSp>
      <p:sp>
        <p:nvSpPr>
          <p:cNvPr id="9" name="TextBox 8"/>
          <p:cNvSpPr txBox="1"/>
          <p:nvPr/>
        </p:nvSpPr>
        <p:spPr>
          <a:xfrm>
            <a:off x="5832140" y="844116"/>
            <a:ext cx="3164136" cy="523220"/>
          </a:xfrm>
          <a:prstGeom prst="rect">
            <a:avLst/>
          </a:prstGeom>
          <a:noFill/>
        </p:spPr>
        <p:txBody>
          <a:bodyPr wrap="none" rtlCol="0">
            <a:spAutoFit/>
          </a:bodyPr>
          <a:lstStyle/>
          <a:p>
            <a:r>
              <a:rPr lang="en-CA" sz="2800" dirty="0">
                <a:solidFill>
                  <a:srgbClr val="FF0000"/>
                </a:solidFill>
              </a:rPr>
              <a:t>E = R</a:t>
            </a:r>
            <a:r>
              <a:rPr lang="en-CA" sz="2800" baseline="-25000" dirty="0">
                <a:solidFill>
                  <a:srgbClr val="FF0000"/>
                </a:solidFill>
              </a:rPr>
              <a:t>H</a:t>
            </a:r>
            <a:r>
              <a:rPr lang="en-CA" sz="2800" dirty="0">
                <a:solidFill>
                  <a:srgbClr val="FF0000"/>
                </a:solidFill>
              </a:rPr>
              <a:t> (1/n</a:t>
            </a:r>
            <a:r>
              <a:rPr lang="en-CA" sz="2800" baseline="-25000" dirty="0">
                <a:solidFill>
                  <a:srgbClr val="FF0000"/>
                </a:solidFill>
              </a:rPr>
              <a:t>i</a:t>
            </a:r>
            <a:r>
              <a:rPr lang="en-CA" sz="2800" baseline="30000" dirty="0">
                <a:solidFill>
                  <a:srgbClr val="FF0000"/>
                </a:solidFill>
              </a:rPr>
              <a:t>2</a:t>
            </a:r>
            <a:r>
              <a:rPr lang="en-CA" sz="2800" dirty="0">
                <a:solidFill>
                  <a:srgbClr val="FF0000"/>
                </a:solidFill>
              </a:rPr>
              <a:t>  – 1/n</a:t>
            </a:r>
            <a:r>
              <a:rPr lang="en-CA" sz="2800" baseline="-25000" dirty="0">
                <a:solidFill>
                  <a:srgbClr val="FF0000"/>
                </a:solidFill>
              </a:rPr>
              <a:t>f</a:t>
            </a:r>
            <a:r>
              <a:rPr lang="en-CA" sz="2800" baseline="30000" dirty="0">
                <a:solidFill>
                  <a:srgbClr val="FF0000"/>
                </a:solidFill>
              </a:rPr>
              <a:t>2</a:t>
            </a:r>
            <a:r>
              <a:rPr lang="en-CA" sz="2800" dirty="0">
                <a:solidFill>
                  <a:srgbClr val="FF0000"/>
                </a:solidFill>
              </a:rPr>
              <a:t>)</a:t>
            </a:r>
          </a:p>
        </p:txBody>
      </p:sp>
      <p:sp>
        <p:nvSpPr>
          <p:cNvPr id="31" name="TextBox 30"/>
          <p:cNvSpPr txBox="1"/>
          <p:nvPr/>
        </p:nvSpPr>
        <p:spPr>
          <a:xfrm>
            <a:off x="2568411" y="1893024"/>
            <a:ext cx="6100666" cy="830997"/>
          </a:xfrm>
          <a:prstGeom prst="rect">
            <a:avLst/>
          </a:prstGeom>
          <a:noFill/>
        </p:spPr>
        <p:txBody>
          <a:bodyPr wrap="square" rtlCol="0">
            <a:spAutoFit/>
          </a:bodyPr>
          <a:lstStyle/>
          <a:p>
            <a:r>
              <a:rPr lang="en-CA" sz="2400" dirty="0">
                <a:solidFill>
                  <a:srgbClr val="002060"/>
                </a:solidFill>
              </a:rPr>
              <a:t>What will be the wavelength of the photon in nanometers?</a:t>
            </a:r>
          </a:p>
        </p:txBody>
      </p:sp>
      <p:sp>
        <p:nvSpPr>
          <p:cNvPr id="7" name="Rectangle 6"/>
          <p:cNvSpPr/>
          <p:nvPr/>
        </p:nvSpPr>
        <p:spPr>
          <a:xfrm>
            <a:off x="6282191" y="1375597"/>
            <a:ext cx="2144398" cy="400110"/>
          </a:xfrm>
          <a:prstGeom prst="rect">
            <a:avLst/>
          </a:prstGeom>
        </p:spPr>
        <p:txBody>
          <a:bodyPr wrap="square">
            <a:spAutoFit/>
          </a:bodyPr>
          <a:lstStyle/>
          <a:p>
            <a:r>
              <a:rPr lang="en-CA" sz="2000" dirty="0">
                <a:solidFill>
                  <a:srgbClr val="FF0000"/>
                </a:solidFill>
              </a:rPr>
              <a:t>R</a:t>
            </a:r>
            <a:r>
              <a:rPr lang="en-CA" sz="2000" baseline="-25000" dirty="0">
                <a:solidFill>
                  <a:srgbClr val="FF0000"/>
                </a:solidFill>
              </a:rPr>
              <a:t>H</a:t>
            </a:r>
            <a:r>
              <a:rPr lang="en-CA" sz="2000" dirty="0">
                <a:solidFill>
                  <a:srgbClr val="FF0000"/>
                </a:solidFill>
              </a:rPr>
              <a:t> : 2.18 x 10</a:t>
            </a:r>
            <a:r>
              <a:rPr lang="en-CA" sz="2000" baseline="30000" dirty="0">
                <a:solidFill>
                  <a:srgbClr val="FF0000"/>
                </a:solidFill>
              </a:rPr>
              <a:t>–18 </a:t>
            </a:r>
            <a:r>
              <a:rPr lang="en-CA" sz="2000" dirty="0">
                <a:solidFill>
                  <a:srgbClr val="FF0000"/>
                </a:solidFill>
              </a:rPr>
              <a:t>J</a:t>
            </a:r>
          </a:p>
        </p:txBody>
      </p:sp>
      <p:sp>
        <p:nvSpPr>
          <p:cNvPr id="10" name="Rectangle 9"/>
          <p:cNvSpPr/>
          <p:nvPr/>
        </p:nvSpPr>
        <p:spPr>
          <a:xfrm>
            <a:off x="228825" y="3158970"/>
            <a:ext cx="8767451" cy="31953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mc:AlternateContent xmlns:mc="http://schemas.openxmlformats.org/markup-compatibility/2006" xmlns:a14="http://schemas.microsoft.com/office/drawing/2010/main">
        <mc:Choice Requires="a14">
          <p:sp>
            <p:nvSpPr>
              <p:cNvPr id="25" name="Rectangle 24"/>
              <p:cNvSpPr/>
              <p:nvPr/>
            </p:nvSpPr>
            <p:spPr>
              <a:xfrm>
                <a:off x="5957182" y="2188312"/>
                <a:ext cx="2457981" cy="1015663"/>
              </a:xfrm>
              <a:prstGeom prst="rect">
                <a:avLst/>
              </a:prstGeom>
            </p:spPr>
            <p:txBody>
              <a:bodyPr wrap="none">
                <a:spAutoFit/>
              </a:bodyPr>
              <a:lstStyle/>
              <a:p>
                <a:pPr>
                  <a:lnSpc>
                    <a:spcPct val="150000"/>
                  </a:lnSpc>
                </a:pPr>
                <a14:m>
                  <m:oMath xmlns:m="http://schemas.openxmlformats.org/officeDocument/2006/math">
                    <m:r>
                      <a:rPr lang="en-CA" sz="2000" i="1" smtClean="0">
                        <a:solidFill>
                          <a:srgbClr val="FF0000"/>
                        </a:solidFill>
                        <a:latin typeface="Cambria Math"/>
                      </a:rPr>
                      <m:t>h</m:t>
                    </m:r>
                    <m:r>
                      <a:rPr lang="en-CA" sz="2000" i="1">
                        <a:solidFill>
                          <a:srgbClr val="FF0000"/>
                        </a:solidFill>
                        <a:latin typeface="Cambria Math"/>
                      </a:rPr>
                      <m:t>=</m:t>
                    </m:r>
                  </m:oMath>
                </a14:m>
                <a:r>
                  <a:rPr lang="en-CA" sz="2000" dirty="0">
                    <a:solidFill>
                      <a:srgbClr val="FF0000"/>
                    </a:solidFill>
                  </a:rPr>
                  <a:t> 6.626 x  10</a:t>
                </a:r>
                <a:r>
                  <a:rPr lang="en-CA" sz="2000" baseline="30000" dirty="0">
                    <a:solidFill>
                      <a:srgbClr val="FF0000"/>
                    </a:solidFill>
                  </a:rPr>
                  <a:t>–34</a:t>
                </a:r>
                <a:r>
                  <a:rPr lang="en-CA" sz="2000" dirty="0">
                    <a:solidFill>
                      <a:srgbClr val="FF0000"/>
                    </a:solidFill>
                  </a:rPr>
                  <a:t> J ∙ s</a:t>
                </a:r>
              </a:p>
              <a:p>
                <a:pPr>
                  <a:lnSpc>
                    <a:spcPct val="150000"/>
                  </a:lnSpc>
                </a:pPr>
                <a14:m>
                  <m:oMath xmlns:m="http://schemas.openxmlformats.org/officeDocument/2006/math">
                    <m:r>
                      <a:rPr lang="en-CA" sz="2000" i="1" smtClean="0">
                        <a:solidFill>
                          <a:srgbClr val="FF0000"/>
                        </a:solidFill>
                        <a:latin typeface="Cambria Math"/>
                      </a:rPr>
                      <m:t>𝑐</m:t>
                    </m:r>
                    <m:r>
                      <a:rPr lang="en-CA" sz="2000" i="0">
                        <a:solidFill>
                          <a:srgbClr val="FF0000"/>
                        </a:solidFill>
                        <a:latin typeface="Cambria Math"/>
                      </a:rPr>
                      <m:t>= </m:t>
                    </m:r>
                  </m:oMath>
                </a14:m>
                <a:r>
                  <a:rPr lang="en-CA" sz="2000" dirty="0">
                    <a:solidFill>
                      <a:srgbClr val="FF0000"/>
                    </a:solidFill>
                  </a:rPr>
                  <a:t>3.00 x  10</a:t>
                </a:r>
                <a:r>
                  <a:rPr lang="en-CA" sz="2000" baseline="30000" dirty="0">
                    <a:solidFill>
                      <a:srgbClr val="FF0000"/>
                    </a:solidFill>
                  </a:rPr>
                  <a:t>8</a:t>
                </a:r>
                <a:r>
                  <a:rPr lang="en-CA" sz="2000" dirty="0">
                    <a:solidFill>
                      <a:srgbClr val="FF0000"/>
                    </a:solidFill>
                  </a:rPr>
                  <a:t> m/s</a:t>
                </a:r>
              </a:p>
            </p:txBody>
          </p:sp>
        </mc:Choice>
        <mc:Fallback xmlns="">
          <p:sp>
            <p:nvSpPr>
              <p:cNvPr id="25" name="Rectangle 24"/>
              <p:cNvSpPr>
                <a:spLocks noRot="1" noChangeAspect="1" noMove="1" noResize="1" noEditPoints="1" noAdjustHandles="1" noChangeArrowheads="1" noChangeShapeType="1" noTextEdit="1"/>
              </p:cNvSpPr>
              <p:nvPr/>
            </p:nvSpPr>
            <p:spPr>
              <a:xfrm>
                <a:off x="5957182" y="2188312"/>
                <a:ext cx="2457981" cy="1015663"/>
              </a:xfrm>
              <a:prstGeom prst="rect">
                <a:avLst/>
              </a:prstGeom>
              <a:blipFill rotWithShape="1">
                <a:blip r:embed="rId4"/>
                <a:stretch>
                  <a:fillRect r="-1737" b="-4790"/>
                </a:stretch>
              </a:blipFill>
            </p:spPr>
            <p:txBody>
              <a:bodyPr/>
              <a:lstStyle/>
              <a:p>
                <a:r>
                  <a:rPr lang="en-CA">
                    <a:noFill/>
                  </a:rPr>
                  <a:t> </a:t>
                </a:r>
              </a:p>
            </p:txBody>
          </p:sp>
        </mc:Fallback>
      </mc:AlternateContent>
      <p:sp>
        <p:nvSpPr>
          <p:cNvPr id="11" name="Date Placeholder 10"/>
          <p:cNvSpPr>
            <a:spLocks noGrp="1"/>
          </p:cNvSpPr>
          <p:nvPr>
            <p:ph type="dt" sz="half" idx="10"/>
          </p:nvPr>
        </p:nvSpPr>
        <p:spPr/>
        <p:txBody>
          <a:bodyPr/>
          <a:lstStyle/>
          <a:p>
            <a:r>
              <a:rPr lang="en-US" dirty="0"/>
              <a:t>CHEM 1101 </a:t>
            </a:r>
            <a:endParaRPr lang="en-CA" dirty="0"/>
          </a:p>
        </p:txBody>
      </p:sp>
      <p:sp>
        <p:nvSpPr>
          <p:cNvPr id="28" name="TextBox 27"/>
          <p:cNvSpPr txBox="1"/>
          <p:nvPr/>
        </p:nvSpPr>
        <p:spPr>
          <a:xfrm>
            <a:off x="7611188" y="5963750"/>
            <a:ext cx="1337226" cy="369332"/>
          </a:xfrm>
          <a:prstGeom prst="rect">
            <a:avLst/>
          </a:prstGeom>
          <a:noFill/>
        </p:spPr>
        <p:txBody>
          <a:bodyPr wrap="none" rtlCol="0">
            <a:spAutoFit/>
          </a:bodyPr>
          <a:lstStyle/>
          <a:p>
            <a:r>
              <a:rPr lang="en-US" dirty="0">
                <a:solidFill>
                  <a:schemeClr val="bg1">
                    <a:lumMod val="50000"/>
                  </a:schemeClr>
                </a:solidFill>
              </a:rPr>
              <a:t>486 x 10</a:t>
            </a:r>
            <a:r>
              <a:rPr lang="en-US" baseline="30000" dirty="0">
                <a:solidFill>
                  <a:schemeClr val="bg1">
                    <a:lumMod val="50000"/>
                  </a:schemeClr>
                </a:solidFill>
              </a:rPr>
              <a:t>-7</a:t>
            </a:r>
            <a:r>
              <a:rPr lang="en-US" dirty="0">
                <a:solidFill>
                  <a:schemeClr val="bg1">
                    <a:lumMod val="50000"/>
                  </a:schemeClr>
                </a:solidFill>
              </a:rPr>
              <a:t> m</a:t>
            </a:r>
          </a:p>
        </p:txBody>
      </p:sp>
      <mc:AlternateContent xmlns:mc="http://schemas.openxmlformats.org/markup-compatibility/2006" xmlns:p14="http://schemas.microsoft.com/office/powerpoint/2010/main">
        <mc:Choice Requires="p14">
          <p:contentPart p14:bwMode="auto" r:id="rId5">
            <p14:nvContentPartPr>
              <p14:cNvPr id="12" name="墨迹 11"/>
              <p14:cNvContentPartPr/>
              <p14:nvPr/>
            </p14:nvContentPartPr>
            <p14:xfrm>
              <a:off x="675000" y="2301120"/>
              <a:ext cx="6123240" cy="3060000"/>
            </p14:xfrm>
          </p:contentPart>
        </mc:Choice>
        <mc:Fallback xmlns="">
          <p:pic>
            <p:nvPicPr>
              <p:cNvPr id="12" name="墨迹 11"/>
              <p:cNvPicPr/>
              <p:nvPr/>
            </p:nvPicPr>
            <p:blipFill>
              <a:blip r:embed="rId6"/>
              <a:stretch>
                <a:fillRect/>
              </a:stretch>
            </p:blipFill>
            <p:spPr>
              <a:xfrm>
                <a:off x="662760" y="2289240"/>
                <a:ext cx="6148800" cy="3082320"/>
              </a:xfrm>
              <a:prstGeom prst="rect">
                <a:avLst/>
              </a:prstGeom>
            </p:spPr>
          </p:pic>
        </mc:Fallback>
      </mc:AlternateContent>
    </p:spTree>
    <p:extLst>
      <p:ext uri="{BB962C8B-B14F-4D97-AF65-F5344CB8AC3E}">
        <p14:creationId xmlns:p14="http://schemas.microsoft.com/office/powerpoint/2010/main" val="1795888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24</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a:solidFill>
                  <a:srgbClr val="FF0000"/>
                </a:solidFill>
              </a:rPr>
              <a:t>Studying the Atom, Using EMR:  </a:t>
            </a:r>
            <a:r>
              <a:rPr lang="en-CA" sz="2400" b="1" u="sng" dirty="0">
                <a:solidFill>
                  <a:srgbClr val="FF0000"/>
                </a:solidFill>
              </a:rPr>
              <a:t>Atoms other than hydrogen</a:t>
            </a:r>
            <a:r>
              <a:rPr lang="en-CA" sz="2400" dirty="0">
                <a:solidFill>
                  <a:srgbClr val="FF0000"/>
                </a:solidFill>
              </a:rPr>
              <a:t>:</a:t>
            </a:r>
          </a:p>
        </p:txBody>
      </p:sp>
      <p:sp>
        <p:nvSpPr>
          <p:cNvPr id="11" name="Date Placeholder 10"/>
          <p:cNvSpPr>
            <a:spLocks noGrp="1"/>
          </p:cNvSpPr>
          <p:nvPr>
            <p:ph type="dt" sz="half" idx="10"/>
          </p:nvPr>
        </p:nvSpPr>
        <p:spPr/>
        <p:txBody>
          <a:bodyPr/>
          <a:lstStyle/>
          <a:p>
            <a:r>
              <a:rPr lang="en-US" dirty="0"/>
              <a:t>CHEM 1101 </a:t>
            </a:r>
            <a:endParaRPr lang="en-CA" dirty="0"/>
          </a:p>
        </p:txBody>
      </p:sp>
      <p:sp>
        <p:nvSpPr>
          <p:cNvPr id="12" name="TextBox 11"/>
          <p:cNvSpPr txBox="1"/>
          <p:nvPr/>
        </p:nvSpPr>
        <p:spPr>
          <a:xfrm>
            <a:off x="656565" y="1313765"/>
            <a:ext cx="7965885" cy="2677656"/>
          </a:xfrm>
          <a:prstGeom prst="rect">
            <a:avLst/>
          </a:prstGeom>
          <a:noFill/>
        </p:spPr>
        <p:txBody>
          <a:bodyPr wrap="square" rtlCol="0">
            <a:spAutoFit/>
          </a:bodyPr>
          <a:lstStyle/>
          <a:p>
            <a:r>
              <a:rPr lang="en-CA" sz="2400" dirty="0"/>
              <a:t>Every atom has a characteristic emission/absorption spectrum.</a:t>
            </a:r>
          </a:p>
          <a:p>
            <a:endParaRPr lang="en-CA" sz="2400" dirty="0"/>
          </a:p>
          <a:p>
            <a:r>
              <a:rPr lang="en-CA" sz="2400" dirty="0"/>
              <a:t>Hydrogen is only unique in that we can build a mathematical equation to describe all of the emission levels.</a:t>
            </a:r>
          </a:p>
          <a:p>
            <a:endParaRPr lang="en-CA" sz="2400" dirty="0"/>
          </a:p>
          <a:p>
            <a:r>
              <a:rPr lang="en-CA" sz="2400" dirty="0"/>
              <a:t>For other atoms, we have not found a single relationship that describes the energy gaps.</a:t>
            </a:r>
          </a:p>
        </p:txBody>
      </p:sp>
    </p:spTree>
    <p:extLst>
      <p:ext uri="{BB962C8B-B14F-4D97-AF65-F5344CB8AC3E}">
        <p14:creationId xmlns:p14="http://schemas.microsoft.com/office/powerpoint/2010/main" val="11509824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25</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a:solidFill>
                  <a:srgbClr val="FF0000"/>
                </a:solidFill>
              </a:rPr>
              <a:t>Studying the Atom, Using EMR:  </a:t>
            </a:r>
            <a:r>
              <a:rPr lang="en-CA" sz="2400" b="1" u="sng" dirty="0">
                <a:solidFill>
                  <a:srgbClr val="FF0000"/>
                </a:solidFill>
              </a:rPr>
              <a:t>Atoms other than hydrogen</a:t>
            </a:r>
            <a:r>
              <a:rPr lang="en-CA" sz="2400" dirty="0">
                <a:solidFill>
                  <a:srgbClr val="FF0000"/>
                </a:solidFill>
              </a:rPr>
              <a:t>:</a:t>
            </a:r>
          </a:p>
        </p:txBody>
      </p:sp>
      <p:sp>
        <p:nvSpPr>
          <p:cNvPr id="11" name="Date Placeholder 10"/>
          <p:cNvSpPr>
            <a:spLocks noGrp="1"/>
          </p:cNvSpPr>
          <p:nvPr>
            <p:ph type="dt" sz="half" idx="10"/>
          </p:nvPr>
        </p:nvSpPr>
        <p:spPr/>
        <p:txBody>
          <a:bodyPr/>
          <a:lstStyle/>
          <a:p>
            <a:r>
              <a:rPr lang="en-US" dirty="0"/>
              <a:t>CHEM 1101 </a:t>
            </a:r>
            <a:endParaRPr lang="en-CA" dirty="0"/>
          </a:p>
        </p:txBody>
      </p:sp>
      <p:pic>
        <p:nvPicPr>
          <p:cNvPr id="2050" name="Picture 2" descr="Spect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565" y="3023955"/>
            <a:ext cx="7532554" cy="25202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astronomy.nju.edu.cn/~lixd/GA/Astronomynotes/hehybig.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6705" y="953725"/>
            <a:ext cx="4815535" cy="1890210"/>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5">
            <p14:nvContentPartPr>
              <p14:cNvPr id="2" name="墨迹 1"/>
              <p14:cNvContentPartPr/>
              <p14:nvPr/>
            </p14:nvContentPartPr>
            <p14:xfrm>
              <a:off x="2162160" y="1004760"/>
              <a:ext cx="361440" cy="978840"/>
            </p14:xfrm>
          </p:contentPart>
        </mc:Choice>
        <mc:Fallback xmlns="">
          <p:pic>
            <p:nvPicPr>
              <p:cNvPr id="2" name="墨迹 1"/>
              <p:cNvPicPr/>
              <p:nvPr/>
            </p:nvPicPr>
            <p:blipFill>
              <a:blip r:embed="rId6"/>
              <a:stretch>
                <a:fillRect/>
              </a:stretch>
            </p:blipFill>
            <p:spPr>
              <a:xfrm>
                <a:off x="2153880" y="999000"/>
                <a:ext cx="376560" cy="992880"/>
              </a:xfrm>
              <a:prstGeom prst="rect">
                <a:avLst/>
              </a:prstGeom>
            </p:spPr>
          </p:pic>
        </mc:Fallback>
      </mc:AlternateContent>
    </p:spTree>
    <p:extLst>
      <p:ext uri="{BB962C8B-B14F-4D97-AF65-F5344CB8AC3E}">
        <p14:creationId xmlns:p14="http://schemas.microsoft.com/office/powerpoint/2010/main" val="6890723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26</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Photoelectric Effect:</a:t>
            </a:r>
          </a:p>
        </p:txBody>
      </p:sp>
      <p:sp>
        <p:nvSpPr>
          <p:cNvPr id="55" name="TextBox 54"/>
          <p:cNvSpPr txBox="1"/>
          <p:nvPr/>
        </p:nvSpPr>
        <p:spPr>
          <a:xfrm>
            <a:off x="248384" y="953740"/>
            <a:ext cx="8391554" cy="4154984"/>
          </a:xfrm>
          <a:prstGeom prst="rect">
            <a:avLst/>
          </a:prstGeom>
          <a:noFill/>
        </p:spPr>
        <p:txBody>
          <a:bodyPr wrap="square" rtlCol="0">
            <a:spAutoFit/>
          </a:bodyPr>
          <a:lstStyle/>
          <a:p>
            <a:r>
              <a:rPr lang="en-CA" sz="2400" dirty="0"/>
              <a:t>When a beam of photons of sufficient energy strikes a collection of atoms of any element, electrons are emitted from the atoms.</a:t>
            </a:r>
          </a:p>
          <a:p>
            <a:endParaRPr lang="en-CA" sz="2400" dirty="0"/>
          </a:p>
          <a:p>
            <a:r>
              <a:rPr lang="en-CA" sz="2400" dirty="0"/>
              <a:t>From a chemical point of view:</a:t>
            </a:r>
          </a:p>
          <a:p>
            <a:endParaRPr lang="en-CA" sz="1400" dirty="0"/>
          </a:p>
          <a:p>
            <a:pPr marL="800100" lvl="1" indent="-342900">
              <a:lnSpc>
                <a:spcPct val="150000"/>
              </a:lnSpc>
              <a:buFont typeface="Arial" panose="020B0604020202020204" pitchFamily="34" charset="0"/>
              <a:buChar char="•"/>
            </a:pPr>
            <a:r>
              <a:rPr lang="en-CA" sz="2400" dirty="0"/>
              <a:t>Take a gas-phase sample of an element</a:t>
            </a:r>
          </a:p>
          <a:p>
            <a:pPr marL="800100" lvl="1" indent="-342900">
              <a:lnSpc>
                <a:spcPct val="150000"/>
              </a:lnSpc>
              <a:buFont typeface="Arial" panose="020B0604020202020204" pitchFamily="34" charset="0"/>
              <a:buChar char="•"/>
            </a:pPr>
            <a:r>
              <a:rPr lang="en-CA" sz="2400" dirty="0"/>
              <a:t>shine EMR of relatively low energy into it</a:t>
            </a:r>
          </a:p>
          <a:p>
            <a:pPr marL="800100" lvl="1" indent="-342900">
              <a:lnSpc>
                <a:spcPct val="150000"/>
              </a:lnSpc>
              <a:buFont typeface="Arial" panose="020B0604020202020204" pitchFamily="34" charset="0"/>
              <a:buChar char="•"/>
            </a:pPr>
            <a:r>
              <a:rPr lang="en-CA" sz="2400" dirty="0"/>
              <a:t>increase the energy of the photons gradually</a:t>
            </a:r>
          </a:p>
          <a:p>
            <a:pPr marL="800100" lvl="1" indent="-342900">
              <a:lnSpc>
                <a:spcPct val="150000"/>
              </a:lnSpc>
              <a:buFont typeface="Arial" panose="020B0604020202020204" pitchFamily="34" charset="0"/>
              <a:buChar char="•"/>
            </a:pPr>
            <a:r>
              <a:rPr lang="en-CA" sz="2400" dirty="0"/>
              <a:t>note the point where electrons </a:t>
            </a:r>
            <a:r>
              <a:rPr lang="en-CA" sz="2400" b="1" i="1" dirty="0"/>
              <a:t>just start to appear</a:t>
            </a:r>
          </a:p>
        </p:txBody>
      </p:sp>
      <mc:AlternateContent xmlns:mc="http://schemas.openxmlformats.org/markup-compatibility/2006" xmlns:a14="http://schemas.microsoft.com/office/drawing/2010/main">
        <mc:Choice Requires="a14">
          <p:sp>
            <p:nvSpPr>
              <p:cNvPr id="2" name="TextBox 1"/>
              <p:cNvSpPr txBox="1"/>
              <p:nvPr/>
            </p:nvSpPr>
            <p:spPr>
              <a:xfrm>
                <a:off x="302149" y="5229200"/>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302149" y="5229200"/>
                <a:ext cx="1478290" cy="890244"/>
              </a:xfrm>
              <a:prstGeom prst="rect">
                <a:avLst/>
              </a:prstGeom>
              <a:blipFill rotWithShape="1">
                <a:blip r:embed="rId3"/>
                <a:stretch>
                  <a:fillRect l="-12810"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a:t>CHEM 1101 </a:t>
            </a:r>
            <a:endParaRPr lang="en-CA" dirty="0"/>
          </a:p>
        </p:txBody>
      </p:sp>
    </p:spTree>
    <p:extLst>
      <p:ext uri="{BB962C8B-B14F-4D97-AF65-F5344CB8AC3E}">
        <p14:creationId xmlns:p14="http://schemas.microsoft.com/office/powerpoint/2010/main" val="33392283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27</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Photoelectric Effect:</a:t>
            </a:r>
          </a:p>
        </p:txBody>
      </p:sp>
      <p:sp>
        <p:nvSpPr>
          <p:cNvPr id="55" name="TextBox 54"/>
          <p:cNvSpPr txBox="1"/>
          <p:nvPr/>
        </p:nvSpPr>
        <p:spPr>
          <a:xfrm>
            <a:off x="234839" y="728700"/>
            <a:ext cx="8391554" cy="2308324"/>
          </a:xfrm>
          <a:prstGeom prst="rect">
            <a:avLst/>
          </a:prstGeom>
          <a:noFill/>
        </p:spPr>
        <p:txBody>
          <a:bodyPr wrap="square" rtlCol="0">
            <a:spAutoFit/>
          </a:bodyPr>
          <a:lstStyle/>
          <a:p>
            <a:pPr marL="800100" lvl="1" indent="-342900">
              <a:lnSpc>
                <a:spcPct val="150000"/>
              </a:lnSpc>
              <a:buFont typeface="Arial" panose="020B0604020202020204" pitchFamily="34" charset="0"/>
              <a:buChar char="•"/>
            </a:pPr>
            <a:r>
              <a:rPr lang="en-CA" sz="2400" dirty="0"/>
              <a:t>Take a </a:t>
            </a:r>
            <a:r>
              <a:rPr lang="en-CA" sz="2400" b="1" u="sng" dirty="0"/>
              <a:t>gas-phase</a:t>
            </a:r>
            <a:r>
              <a:rPr lang="en-CA" sz="2400" dirty="0"/>
              <a:t> sample of an element</a:t>
            </a:r>
          </a:p>
          <a:p>
            <a:pPr marL="800100" lvl="1" indent="-342900">
              <a:lnSpc>
                <a:spcPct val="150000"/>
              </a:lnSpc>
              <a:buFont typeface="Arial" panose="020B0604020202020204" pitchFamily="34" charset="0"/>
              <a:buChar char="•"/>
            </a:pPr>
            <a:r>
              <a:rPr lang="en-CA" sz="2400" dirty="0"/>
              <a:t>shine EMR of relatively low energy into it</a:t>
            </a:r>
          </a:p>
          <a:p>
            <a:pPr marL="800100" lvl="1" indent="-342900">
              <a:lnSpc>
                <a:spcPct val="150000"/>
              </a:lnSpc>
              <a:buFont typeface="Arial" panose="020B0604020202020204" pitchFamily="34" charset="0"/>
              <a:buChar char="•"/>
            </a:pPr>
            <a:r>
              <a:rPr lang="en-CA" sz="2400" dirty="0"/>
              <a:t>increase the energy of the photons gradually</a:t>
            </a:r>
          </a:p>
          <a:p>
            <a:pPr marL="800100" lvl="1" indent="-342900">
              <a:lnSpc>
                <a:spcPct val="150000"/>
              </a:lnSpc>
              <a:buFont typeface="Arial" panose="020B0604020202020204" pitchFamily="34" charset="0"/>
              <a:buChar char="•"/>
            </a:pPr>
            <a:r>
              <a:rPr lang="en-CA" sz="2400" dirty="0"/>
              <a:t>note the point where electrons </a:t>
            </a:r>
            <a:r>
              <a:rPr lang="en-CA" sz="2400" b="1" i="1" dirty="0"/>
              <a:t>just start to appear</a:t>
            </a:r>
          </a:p>
        </p:txBody>
      </p:sp>
      <mc:AlternateContent xmlns:mc="http://schemas.openxmlformats.org/markup-compatibility/2006" xmlns:a14="http://schemas.microsoft.com/office/drawing/2010/main">
        <mc:Choice Requires="a14">
          <p:sp>
            <p:nvSpPr>
              <p:cNvPr id="2" name="TextBox 1"/>
              <p:cNvSpPr txBox="1"/>
              <p:nvPr/>
            </p:nvSpPr>
            <p:spPr>
              <a:xfrm>
                <a:off x="7068709" y="445444"/>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068709" y="445444"/>
                <a:ext cx="1478290" cy="890244"/>
              </a:xfrm>
              <a:prstGeom prst="rect">
                <a:avLst/>
              </a:prstGeom>
              <a:blipFill rotWithShape="1">
                <a:blip r:embed="rId3"/>
                <a:stretch>
                  <a:fillRect l="-12810" b="-12329"/>
                </a:stretch>
              </a:blipFill>
            </p:spPr>
            <p:txBody>
              <a:bodyPr/>
              <a:lstStyle/>
              <a:p>
                <a:r>
                  <a:rPr lang="en-CA">
                    <a:noFill/>
                  </a:rPr>
                  <a:t> </a:t>
                </a:r>
              </a:p>
            </p:txBody>
          </p:sp>
        </mc:Fallback>
      </mc:AlternateContent>
      <p:grpSp>
        <p:nvGrpSpPr>
          <p:cNvPr id="7" name="Group 6"/>
          <p:cNvGrpSpPr/>
          <p:nvPr/>
        </p:nvGrpSpPr>
        <p:grpSpPr>
          <a:xfrm>
            <a:off x="427911" y="3068960"/>
            <a:ext cx="8280920" cy="3240360"/>
            <a:chOff x="427911" y="3293985"/>
            <a:chExt cx="8280920" cy="2970330"/>
          </a:xfrm>
        </p:grpSpPr>
        <p:sp>
          <p:nvSpPr>
            <p:cNvPr id="5" name="TextBox 4"/>
            <p:cNvSpPr txBox="1"/>
            <p:nvPr/>
          </p:nvSpPr>
          <p:spPr>
            <a:xfrm>
              <a:off x="570184" y="3304101"/>
              <a:ext cx="7417030" cy="423193"/>
            </a:xfrm>
            <a:prstGeom prst="rect">
              <a:avLst/>
            </a:prstGeom>
            <a:noFill/>
          </p:spPr>
          <p:txBody>
            <a:bodyPr wrap="none" rtlCol="0">
              <a:spAutoFit/>
            </a:bodyPr>
            <a:lstStyle/>
            <a:p>
              <a:r>
                <a:rPr lang="en-CA" sz="2400" dirty="0">
                  <a:solidFill>
                    <a:schemeClr val="tx2">
                      <a:lumMod val="50000"/>
                    </a:schemeClr>
                  </a:solidFill>
                </a:rPr>
                <a:t>What useful knowledge about the atom can this give you?</a:t>
              </a:r>
            </a:p>
          </p:txBody>
        </p:sp>
        <p:sp>
          <p:nvSpPr>
            <p:cNvPr id="6" name="Rectangle 5"/>
            <p:cNvSpPr/>
            <p:nvPr/>
          </p:nvSpPr>
          <p:spPr>
            <a:xfrm>
              <a:off x="427911" y="3293985"/>
              <a:ext cx="8280920" cy="29703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8" name="Date Placeholder 7"/>
          <p:cNvSpPr>
            <a:spLocks noGrp="1"/>
          </p:cNvSpPr>
          <p:nvPr>
            <p:ph type="dt" sz="half" idx="10"/>
          </p:nvPr>
        </p:nvSpPr>
        <p:spPr/>
        <p:txBody>
          <a:bodyPr/>
          <a:lstStyle/>
          <a:p>
            <a:r>
              <a:rPr lang="en-US" dirty="0"/>
              <a:t>CHEM 1101 </a:t>
            </a:r>
            <a:endParaRPr lang="en-CA" dirty="0"/>
          </a:p>
        </p:txBody>
      </p:sp>
      <mc:AlternateContent xmlns:mc="http://schemas.openxmlformats.org/markup-compatibility/2006" xmlns:p14="http://schemas.microsoft.com/office/powerpoint/2010/main">
        <mc:Choice Requires="p14">
          <p:contentPart p14:bwMode="auto" r:id="rId4">
            <p14:nvContentPartPr>
              <p14:cNvPr id="9" name="墨迹 8"/>
              <p14:cNvContentPartPr/>
              <p14:nvPr/>
            </p14:nvContentPartPr>
            <p14:xfrm>
              <a:off x="1496880" y="3427200"/>
              <a:ext cx="4507200" cy="1366920"/>
            </p14:xfrm>
          </p:contentPart>
        </mc:Choice>
        <mc:Fallback xmlns="">
          <p:pic>
            <p:nvPicPr>
              <p:cNvPr id="9" name="墨迹 8"/>
              <p:cNvPicPr/>
              <p:nvPr/>
            </p:nvPicPr>
            <p:blipFill>
              <a:blip r:embed="rId5"/>
              <a:stretch>
                <a:fillRect/>
              </a:stretch>
            </p:blipFill>
            <p:spPr>
              <a:xfrm>
                <a:off x="1486440" y="3419640"/>
                <a:ext cx="4529160" cy="1384560"/>
              </a:xfrm>
              <a:prstGeom prst="rect">
                <a:avLst/>
              </a:prstGeom>
            </p:spPr>
          </p:pic>
        </mc:Fallback>
      </mc:AlternateContent>
    </p:spTree>
    <p:extLst>
      <p:ext uri="{BB962C8B-B14F-4D97-AF65-F5344CB8AC3E}">
        <p14:creationId xmlns:p14="http://schemas.microsoft.com/office/powerpoint/2010/main" val="35860048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28</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Photoelectric Effect:</a:t>
            </a:r>
          </a:p>
        </p:txBody>
      </p:sp>
      <p:sp>
        <p:nvSpPr>
          <p:cNvPr id="55" name="TextBox 54"/>
          <p:cNvSpPr txBox="1"/>
          <p:nvPr/>
        </p:nvSpPr>
        <p:spPr>
          <a:xfrm>
            <a:off x="234839" y="1367522"/>
            <a:ext cx="8027571" cy="4524315"/>
          </a:xfrm>
          <a:prstGeom prst="rect">
            <a:avLst/>
          </a:prstGeom>
          <a:noFill/>
        </p:spPr>
        <p:txBody>
          <a:bodyPr wrap="square" rtlCol="0">
            <a:spAutoFit/>
          </a:bodyPr>
          <a:lstStyle/>
          <a:p>
            <a:pPr>
              <a:lnSpc>
                <a:spcPct val="150000"/>
              </a:lnSpc>
            </a:pPr>
            <a:r>
              <a:rPr lang="en-CA" sz="2400" dirty="0"/>
              <a:t>The photoelectric effect involves the collision of ONE photon with ONE electron.</a:t>
            </a:r>
          </a:p>
          <a:p>
            <a:pPr>
              <a:lnSpc>
                <a:spcPct val="150000"/>
              </a:lnSpc>
            </a:pPr>
            <a:endParaRPr lang="en-CA" sz="2400" dirty="0"/>
          </a:p>
          <a:p>
            <a:pPr marL="342900" indent="-342900">
              <a:lnSpc>
                <a:spcPct val="150000"/>
              </a:lnSpc>
              <a:buFont typeface="Arial" panose="020B0604020202020204" pitchFamily="34" charset="0"/>
              <a:buChar char="•"/>
            </a:pPr>
            <a:r>
              <a:rPr lang="en-CA" sz="2400" dirty="0"/>
              <a:t>If you want to remove electrons from a dozen atoms – you’ll need a dozen photons</a:t>
            </a:r>
          </a:p>
          <a:p>
            <a:pPr marL="342900" indent="-342900">
              <a:lnSpc>
                <a:spcPct val="150000"/>
              </a:lnSpc>
              <a:buFont typeface="Arial" panose="020B0604020202020204" pitchFamily="34" charset="0"/>
              <a:buChar char="•"/>
            </a:pPr>
            <a:endParaRPr lang="en-CA" sz="2400" dirty="0"/>
          </a:p>
          <a:p>
            <a:pPr marL="342900" indent="-342900">
              <a:lnSpc>
                <a:spcPct val="150000"/>
              </a:lnSpc>
              <a:buFont typeface="Arial" panose="020B0604020202020204" pitchFamily="34" charset="0"/>
              <a:buChar char="•"/>
            </a:pPr>
            <a:r>
              <a:rPr lang="en-CA" sz="2400" dirty="0"/>
              <a:t>if you want to remove electrons from a  mole of atoms – you’ll need a mole of photons</a:t>
            </a:r>
            <a:endParaRPr lang="en-CA" sz="2400" b="1" i="1" dirty="0"/>
          </a:p>
        </p:txBody>
      </p:sp>
      <mc:AlternateContent xmlns:mc="http://schemas.openxmlformats.org/markup-compatibility/2006" xmlns:a14="http://schemas.microsoft.com/office/drawing/2010/main">
        <mc:Choice Requires="a14">
          <p:sp>
            <p:nvSpPr>
              <p:cNvPr id="2" name="TextBox 1"/>
              <p:cNvSpPr txBox="1"/>
              <p:nvPr/>
            </p:nvSpPr>
            <p:spPr>
              <a:xfrm>
                <a:off x="7068709" y="445444"/>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068709" y="445444"/>
                <a:ext cx="1478290" cy="890244"/>
              </a:xfrm>
              <a:prstGeom prst="rect">
                <a:avLst/>
              </a:prstGeom>
              <a:blipFill rotWithShape="1">
                <a:blip r:embed="rId3"/>
                <a:stretch>
                  <a:fillRect l="-12810"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a:t>CHEM 1101 </a:t>
            </a:r>
            <a:endParaRPr lang="en-CA" dirty="0"/>
          </a:p>
        </p:txBody>
      </p:sp>
      <mc:AlternateContent xmlns:mc="http://schemas.openxmlformats.org/markup-compatibility/2006" xmlns:p14="http://schemas.microsoft.com/office/powerpoint/2010/main">
        <mc:Choice Requires="p14">
          <p:contentPart p14:bwMode="auto" r:id="rId4">
            <p14:nvContentPartPr>
              <p14:cNvPr id="6" name="墨迹 5"/>
              <p14:cNvContentPartPr/>
              <p14:nvPr/>
            </p14:nvContentPartPr>
            <p14:xfrm>
              <a:off x="6427080" y="1526760"/>
              <a:ext cx="2570040" cy="1603440"/>
            </p14:xfrm>
          </p:contentPart>
        </mc:Choice>
        <mc:Fallback xmlns="">
          <p:pic>
            <p:nvPicPr>
              <p:cNvPr id="6" name="墨迹 5"/>
              <p:cNvPicPr/>
              <p:nvPr/>
            </p:nvPicPr>
            <p:blipFill>
              <a:blip r:embed="rId5"/>
              <a:stretch>
                <a:fillRect/>
              </a:stretch>
            </p:blipFill>
            <p:spPr>
              <a:xfrm>
                <a:off x="6424560" y="1517760"/>
                <a:ext cx="2584440" cy="1620720"/>
              </a:xfrm>
              <a:prstGeom prst="rect">
                <a:avLst/>
              </a:prstGeom>
            </p:spPr>
          </p:pic>
        </mc:Fallback>
      </mc:AlternateContent>
    </p:spTree>
    <p:extLst>
      <p:ext uri="{BB962C8B-B14F-4D97-AF65-F5344CB8AC3E}">
        <p14:creationId xmlns:p14="http://schemas.microsoft.com/office/powerpoint/2010/main" val="17454474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29</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Photoelectric Effect:</a:t>
            </a:r>
          </a:p>
        </p:txBody>
      </p:sp>
      <p:sp>
        <p:nvSpPr>
          <p:cNvPr id="55" name="TextBox 54"/>
          <p:cNvSpPr txBox="1"/>
          <p:nvPr/>
        </p:nvSpPr>
        <p:spPr>
          <a:xfrm>
            <a:off x="234839" y="822717"/>
            <a:ext cx="7752375" cy="1938992"/>
          </a:xfrm>
          <a:prstGeom prst="rect">
            <a:avLst/>
          </a:prstGeom>
          <a:noFill/>
        </p:spPr>
        <p:txBody>
          <a:bodyPr wrap="square" rtlCol="0">
            <a:spAutoFit/>
          </a:bodyPr>
          <a:lstStyle/>
          <a:p>
            <a:pPr marL="0" lvl="1"/>
            <a:r>
              <a:rPr lang="en-CA" sz="2400" dirty="0"/>
              <a:t>You find that EMR of wavelength of 155.8 nm is just sufficient to ionize silicon. </a:t>
            </a:r>
          </a:p>
          <a:p>
            <a:pPr marL="0" lvl="1">
              <a:lnSpc>
                <a:spcPct val="150000"/>
              </a:lnSpc>
              <a:tabLst>
                <a:tab pos="358775" algn="l"/>
                <a:tab pos="803275" algn="l"/>
              </a:tabLst>
            </a:pPr>
            <a:r>
              <a:rPr lang="en-CA" sz="2400" dirty="0"/>
              <a:t>	a)	What is the ionization of a silicon atom?</a:t>
            </a:r>
          </a:p>
          <a:p>
            <a:pPr marL="0" lvl="1">
              <a:lnSpc>
                <a:spcPct val="150000"/>
              </a:lnSpc>
              <a:tabLst>
                <a:tab pos="358775" algn="l"/>
                <a:tab pos="803275" algn="l"/>
              </a:tabLst>
            </a:pPr>
            <a:r>
              <a:rPr lang="en-CA" sz="2400" dirty="0"/>
              <a:t>	b)	What is the ionization energy of silicon, in kJ/mol?</a:t>
            </a:r>
            <a:endParaRPr lang="en-CA" sz="2400" b="1" i="1" dirty="0"/>
          </a:p>
        </p:txBody>
      </p:sp>
      <mc:AlternateContent xmlns:mc="http://schemas.openxmlformats.org/markup-compatibility/2006" xmlns:a14="http://schemas.microsoft.com/office/drawing/2010/main">
        <mc:Choice Requires="a14">
          <p:sp>
            <p:nvSpPr>
              <p:cNvPr id="2" name="TextBox 1"/>
              <p:cNvSpPr txBox="1"/>
              <p:nvPr/>
            </p:nvSpPr>
            <p:spPr>
              <a:xfrm>
                <a:off x="7542330" y="923"/>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42330" y="923"/>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6" name="Rectangle 5"/>
          <p:cNvSpPr/>
          <p:nvPr/>
        </p:nvSpPr>
        <p:spPr>
          <a:xfrm>
            <a:off x="427911" y="2761709"/>
            <a:ext cx="8280920" cy="354761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9" name="TextBox 8"/>
          <p:cNvSpPr txBox="1"/>
          <p:nvPr/>
        </p:nvSpPr>
        <p:spPr>
          <a:xfrm>
            <a:off x="7283393" y="5931230"/>
            <a:ext cx="1362874" cy="369332"/>
          </a:xfrm>
          <a:prstGeom prst="rect">
            <a:avLst/>
          </a:prstGeom>
          <a:noFill/>
        </p:spPr>
        <p:txBody>
          <a:bodyPr wrap="none" rtlCol="0">
            <a:spAutoFit/>
          </a:bodyPr>
          <a:lstStyle/>
          <a:p>
            <a:r>
              <a:rPr lang="en-US" dirty="0">
                <a:solidFill>
                  <a:schemeClr val="bg1">
                    <a:lumMod val="50000"/>
                  </a:schemeClr>
                </a:solidFill>
              </a:rPr>
              <a:t>1.28 x 10</a:t>
            </a:r>
            <a:r>
              <a:rPr lang="en-US" baseline="30000" dirty="0">
                <a:solidFill>
                  <a:schemeClr val="bg1">
                    <a:lumMod val="50000"/>
                  </a:schemeClr>
                </a:solidFill>
              </a:rPr>
              <a:t>-18</a:t>
            </a:r>
            <a:r>
              <a:rPr lang="en-US" dirty="0">
                <a:solidFill>
                  <a:schemeClr val="bg1">
                    <a:lumMod val="50000"/>
                  </a:schemeClr>
                </a:solidFill>
              </a:rPr>
              <a:t> J</a:t>
            </a:r>
          </a:p>
        </p:txBody>
      </p:sp>
      <mc:AlternateContent xmlns:mc="http://schemas.openxmlformats.org/markup-compatibility/2006" xmlns:p14="http://schemas.microsoft.com/office/powerpoint/2010/main">
        <mc:Choice Requires="p14">
          <p:contentPart p14:bwMode="auto" r:id="rId4">
            <p14:nvContentPartPr>
              <p14:cNvPr id="7" name="墨迹 6"/>
              <p14:cNvContentPartPr/>
              <p14:nvPr/>
            </p14:nvContentPartPr>
            <p14:xfrm>
              <a:off x="683280" y="1239120"/>
              <a:ext cx="8105760" cy="5139360"/>
            </p14:xfrm>
          </p:contentPart>
        </mc:Choice>
        <mc:Fallback xmlns="">
          <p:pic>
            <p:nvPicPr>
              <p:cNvPr id="7" name="墨迹 6"/>
              <p:cNvPicPr/>
              <p:nvPr/>
            </p:nvPicPr>
            <p:blipFill>
              <a:blip r:embed="rId5"/>
              <a:stretch>
                <a:fillRect/>
              </a:stretch>
            </p:blipFill>
            <p:spPr>
              <a:xfrm>
                <a:off x="671040" y="1227600"/>
                <a:ext cx="8128800" cy="5161680"/>
              </a:xfrm>
              <a:prstGeom prst="rect">
                <a:avLst/>
              </a:prstGeom>
            </p:spPr>
          </p:pic>
        </mc:Fallback>
      </mc:AlternateContent>
    </p:spTree>
    <p:extLst>
      <p:ext uri="{BB962C8B-B14F-4D97-AF65-F5344CB8AC3E}">
        <p14:creationId xmlns:p14="http://schemas.microsoft.com/office/powerpoint/2010/main" val="31020732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30</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Photoelectric Effect:</a:t>
            </a:r>
          </a:p>
        </p:txBody>
      </p:sp>
      <p:sp>
        <p:nvSpPr>
          <p:cNvPr id="55" name="TextBox 54"/>
          <p:cNvSpPr txBox="1"/>
          <p:nvPr/>
        </p:nvSpPr>
        <p:spPr>
          <a:xfrm>
            <a:off x="219219" y="822717"/>
            <a:ext cx="7752375" cy="461665"/>
          </a:xfrm>
          <a:prstGeom prst="rect">
            <a:avLst/>
          </a:prstGeom>
          <a:noFill/>
        </p:spPr>
        <p:txBody>
          <a:bodyPr wrap="square" rtlCol="0">
            <a:spAutoFit/>
          </a:bodyPr>
          <a:lstStyle/>
          <a:p>
            <a:pPr marL="0" lvl="1"/>
            <a:r>
              <a:rPr lang="en-CA" sz="2400" dirty="0"/>
              <a:t>155.8 nm</a:t>
            </a:r>
            <a:endParaRPr lang="en-CA" sz="2400" b="1" i="1" dirty="0"/>
          </a:p>
        </p:txBody>
      </p:sp>
      <mc:AlternateContent xmlns:mc="http://schemas.openxmlformats.org/markup-compatibility/2006" xmlns:a14="http://schemas.microsoft.com/office/drawing/2010/main">
        <mc:Choice Requires="a14">
          <p:sp>
            <p:nvSpPr>
              <p:cNvPr id="2" name="TextBox 1"/>
              <p:cNvSpPr txBox="1"/>
              <p:nvPr/>
            </p:nvSpPr>
            <p:spPr>
              <a:xfrm>
                <a:off x="7542330" y="923"/>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42330" y="923"/>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6" name="Rectangle 5"/>
          <p:cNvSpPr/>
          <p:nvPr/>
        </p:nvSpPr>
        <p:spPr>
          <a:xfrm>
            <a:off x="427911" y="1358771"/>
            <a:ext cx="8280920" cy="49505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9" name="TextBox 8"/>
          <p:cNvSpPr txBox="1"/>
          <p:nvPr/>
        </p:nvSpPr>
        <p:spPr>
          <a:xfrm>
            <a:off x="7475860" y="5921606"/>
            <a:ext cx="1268296" cy="369332"/>
          </a:xfrm>
          <a:prstGeom prst="rect">
            <a:avLst/>
          </a:prstGeom>
          <a:noFill/>
        </p:spPr>
        <p:txBody>
          <a:bodyPr wrap="none" rtlCol="0">
            <a:spAutoFit/>
          </a:bodyPr>
          <a:lstStyle/>
          <a:p>
            <a:r>
              <a:rPr lang="en-US" dirty="0">
                <a:solidFill>
                  <a:schemeClr val="bg1">
                    <a:lumMod val="50000"/>
                  </a:schemeClr>
                </a:solidFill>
              </a:rPr>
              <a:t>768 kJ/mol </a:t>
            </a:r>
          </a:p>
        </p:txBody>
      </p:sp>
      <mc:AlternateContent xmlns:mc="http://schemas.openxmlformats.org/markup-compatibility/2006" xmlns:p14="http://schemas.microsoft.com/office/powerpoint/2010/main">
        <mc:Choice Requires="p14">
          <p:contentPart p14:bwMode="auto" r:id="rId4">
            <p14:nvContentPartPr>
              <p14:cNvPr id="7" name="墨迹 6"/>
              <p14:cNvContentPartPr/>
              <p14:nvPr/>
            </p14:nvContentPartPr>
            <p14:xfrm>
              <a:off x="486360" y="638280"/>
              <a:ext cx="8026200" cy="3750120"/>
            </p14:xfrm>
          </p:contentPart>
        </mc:Choice>
        <mc:Fallback xmlns="">
          <p:pic>
            <p:nvPicPr>
              <p:cNvPr id="7" name="墨迹 6"/>
              <p:cNvPicPr/>
              <p:nvPr/>
            </p:nvPicPr>
            <p:blipFill>
              <a:blip r:embed="rId5"/>
              <a:stretch>
                <a:fillRect/>
              </a:stretch>
            </p:blipFill>
            <p:spPr>
              <a:xfrm>
                <a:off x="475560" y="628920"/>
                <a:ext cx="8043120" cy="3768120"/>
              </a:xfrm>
              <a:prstGeom prst="rect">
                <a:avLst/>
              </a:prstGeom>
            </p:spPr>
          </p:pic>
        </mc:Fallback>
      </mc:AlternateContent>
    </p:spTree>
    <p:extLst>
      <p:ext uri="{BB962C8B-B14F-4D97-AF65-F5344CB8AC3E}">
        <p14:creationId xmlns:p14="http://schemas.microsoft.com/office/powerpoint/2010/main" val="23673794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439250"/>
            <a:ext cx="2895600" cy="365125"/>
          </a:xfrm>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31</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Photoelectric Effect – Work Function:</a:t>
            </a:r>
          </a:p>
        </p:txBody>
      </p:sp>
      <p:sp>
        <p:nvSpPr>
          <p:cNvPr id="55" name="TextBox 54"/>
          <p:cNvSpPr txBox="1"/>
          <p:nvPr/>
        </p:nvSpPr>
        <p:spPr>
          <a:xfrm>
            <a:off x="248384" y="953740"/>
            <a:ext cx="8554086" cy="5663089"/>
          </a:xfrm>
          <a:prstGeom prst="rect">
            <a:avLst/>
          </a:prstGeom>
          <a:noFill/>
        </p:spPr>
        <p:txBody>
          <a:bodyPr wrap="square" rtlCol="0">
            <a:spAutoFit/>
          </a:bodyPr>
          <a:lstStyle/>
          <a:p>
            <a:r>
              <a:rPr lang="en-CA" sz="2400" dirty="0"/>
              <a:t>When a beam of photons of sufficient energy strikes a collection of atoms of any element, electrons are emitted from the atoms.</a:t>
            </a:r>
          </a:p>
          <a:p>
            <a:endParaRPr lang="en-CA" sz="2400" dirty="0"/>
          </a:p>
          <a:p>
            <a:r>
              <a:rPr lang="en-CA" sz="2400" dirty="0"/>
              <a:t>If a beam of photons strike a </a:t>
            </a:r>
            <a:r>
              <a:rPr lang="en-CA" sz="2400" b="1" u="sng" dirty="0"/>
              <a:t>solid surface</a:t>
            </a:r>
            <a:r>
              <a:rPr lang="en-CA" sz="2400" dirty="0"/>
              <a:t>:</a:t>
            </a:r>
          </a:p>
          <a:p>
            <a:endParaRPr lang="en-CA" sz="2400" b="1" i="1" dirty="0"/>
          </a:p>
          <a:p>
            <a:r>
              <a:rPr lang="en-CA" sz="2400" b="1" i="1" dirty="0"/>
              <a:t>Work Function:  The minimum energy required to remove an electron from a solid surface.</a:t>
            </a:r>
          </a:p>
          <a:p>
            <a:endParaRPr lang="en-CA" sz="2400" b="1" i="1" dirty="0"/>
          </a:p>
          <a:p>
            <a:r>
              <a:rPr lang="en-CA" sz="2400" dirty="0"/>
              <a:t>If you deliver this energy using photons, then </a:t>
            </a:r>
            <a:r>
              <a:rPr lang="en-CA" sz="2400" dirty="0">
                <a:solidFill>
                  <a:srgbClr val="FF0000"/>
                </a:solidFill>
              </a:rPr>
              <a:t>if the incident photons have more energy than the work function of the material, the </a:t>
            </a:r>
            <a:r>
              <a:rPr lang="en-CA" sz="2400" i="1" dirty="0">
                <a:solidFill>
                  <a:srgbClr val="FF0000"/>
                </a:solidFill>
              </a:rPr>
              <a:t>excess energy </a:t>
            </a:r>
            <a:r>
              <a:rPr lang="en-CA" sz="2400" dirty="0">
                <a:solidFill>
                  <a:srgbClr val="FF0000"/>
                </a:solidFill>
              </a:rPr>
              <a:t>will be converted into </a:t>
            </a:r>
            <a:r>
              <a:rPr lang="en-CA" sz="2400" i="1" dirty="0">
                <a:solidFill>
                  <a:srgbClr val="FF0000"/>
                </a:solidFill>
              </a:rPr>
              <a:t>kinetic energy </a:t>
            </a:r>
            <a:r>
              <a:rPr lang="en-CA" sz="2400" dirty="0">
                <a:solidFill>
                  <a:srgbClr val="FF0000"/>
                </a:solidFill>
              </a:rPr>
              <a:t>of the ejected electrons. </a:t>
            </a:r>
            <a:r>
              <a:rPr lang="en-CA" dirty="0"/>
              <a:t>(Possible when the electron </a:t>
            </a:r>
            <a:r>
              <a:rPr lang="en-CA" i="1" u="sng" dirty="0"/>
              <a:t>leaves</a:t>
            </a:r>
            <a:r>
              <a:rPr lang="en-CA" dirty="0"/>
              <a:t> the atom, but not when it moves from one state to another within an atom!)</a:t>
            </a:r>
          </a:p>
          <a:p>
            <a:endParaRPr lang="en-CA" sz="800" dirty="0"/>
          </a:p>
          <a:p>
            <a:r>
              <a:rPr lang="en-CA" sz="2000" dirty="0">
                <a:solidFill>
                  <a:srgbClr val="002060"/>
                </a:solidFill>
              </a:rPr>
              <a:t>(note</a:t>
            </a:r>
            <a:r>
              <a:rPr lang="en-CA" sz="2000" b="1" dirty="0">
                <a:solidFill>
                  <a:srgbClr val="002060"/>
                </a:solidFill>
              </a:rPr>
              <a:t>:  E</a:t>
            </a:r>
            <a:r>
              <a:rPr lang="en-CA" sz="2000" b="1" baseline="-25000" dirty="0">
                <a:solidFill>
                  <a:srgbClr val="002060"/>
                </a:solidFill>
              </a:rPr>
              <a:t>photon</a:t>
            </a:r>
            <a:r>
              <a:rPr lang="en-CA" sz="2000" b="1" dirty="0">
                <a:solidFill>
                  <a:srgbClr val="002060"/>
                </a:solidFill>
              </a:rPr>
              <a:t> = W + K.E</a:t>
            </a:r>
            <a:r>
              <a:rPr lang="en-CA" sz="2000" dirty="0">
                <a:solidFill>
                  <a:srgbClr val="002060"/>
                </a:solidFill>
              </a:rPr>
              <a:t>. is “</a:t>
            </a:r>
            <a:r>
              <a:rPr lang="en-CA" sz="2000" b="1" dirty="0">
                <a:solidFill>
                  <a:srgbClr val="002060"/>
                </a:solidFill>
              </a:rPr>
              <a:t>not an equation</a:t>
            </a:r>
            <a:r>
              <a:rPr lang="en-CA" sz="2000" dirty="0">
                <a:solidFill>
                  <a:srgbClr val="002060"/>
                </a:solidFill>
              </a:rPr>
              <a:t>”.  It’s the definition of conservation of energy!  It will not be “given”.)</a:t>
            </a:r>
          </a:p>
        </p:txBody>
      </p:sp>
      <mc:AlternateContent xmlns:mc="http://schemas.openxmlformats.org/markup-compatibility/2006" xmlns:a14="http://schemas.microsoft.com/office/drawing/2010/main">
        <mc:Choice Requires="a14">
          <p:sp>
            <p:nvSpPr>
              <p:cNvPr id="2" name="TextBox 1"/>
              <p:cNvSpPr txBox="1"/>
              <p:nvPr/>
            </p:nvSpPr>
            <p:spPr>
              <a:xfrm>
                <a:off x="7407315" y="63496"/>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407315" y="63496"/>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5" name="Date Placeholder 4"/>
          <p:cNvSpPr>
            <a:spLocks noGrp="1"/>
          </p:cNvSpPr>
          <p:nvPr>
            <p:ph type="dt" sz="half" idx="10"/>
          </p:nvPr>
        </p:nvSpPr>
        <p:spPr>
          <a:xfrm>
            <a:off x="457200" y="6439250"/>
            <a:ext cx="2133600" cy="365125"/>
          </a:xfrm>
        </p:spPr>
        <p:txBody>
          <a:bodyPr/>
          <a:lstStyle/>
          <a:p>
            <a:r>
              <a:rPr lang="en-US" dirty="0"/>
              <a:t>CHEM 1101 </a:t>
            </a:r>
            <a:endParaRPr lang="en-CA" dirty="0"/>
          </a:p>
        </p:txBody>
      </p:sp>
      <mc:AlternateContent xmlns:mc="http://schemas.openxmlformats.org/markup-compatibility/2006" xmlns:p14="http://schemas.microsoft.com/office/powerpoint/2010/main">
        <mc:Choice Requires="p14">
          <p:contentPart p14:bwMode="auto" r:id="rId4">
            <p14:nvContentPartPr>
              <p14:cNvPr id="6" name="墨迹 5"/>
              <p14:cNvContentPartPr/>
              <p14:nvPr/>
            </p14:nvContentPartPr>
            <p14:xfrm>
              <a:off x="946080" y="1747800"/>
              <a:ext cx="6171480" cy="4449600"/>
            </p14:xfrm>
          </p:contentPart>
        </mc:Choice>
        <mc:Fallback xmlns="">
          <p:pic>
            <p:nvPicPr>
              <p:cNvPr id="6" name="墨迹 5"/>
              <p:cNvPicPr/>
              <p:nvPr/>
            </p:nvPicPr>
            <p:blipFill>
              <a:blip r:embed="rId5"/>
              <a:stretch>
                <a:fillRect/>
              </a:stretch>
            </p:blipFill>
            <p:spPr>
              <a:xfrm>
                <a:off x="938160" y="1738440"/>
                <a:ext cx="6185160" cy="4470840"/>
              </a:xfrm>
              <a:prstGeom prst="rect">
                <a:avLst/>
              </a:prstGeom>
            </p:spPr>
          </p:pic>
        </mc:Fallback>
      </mc:AlternateContent>
    </p:spTree>
    <p:extLst>
      <p:ext uri="{BB962C8B-B14F-4D97-AF65-F5344CB8AC3E}">
        <p14:creationId xmlns:p14="http://schemas.microsoft.com/office/powerpoint/2010/main" val="39491721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32</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Photoelectric Effect – work function:</a:t>
            </a:r>
          </a:p>
        </p:txBody>
      </p:sp>
      <p:sp>
        <p:nvSpPr>
          <p:cNvPr id="55" name="TextBox 54"/>
          <p:cNvSpPr txBox="1"/>
          <p:nvPr/>
        </p:nvSpPr>
        <p:spPr>
          <a:xfrm>
            <a:off x="326394" y="1493785"/>
            <a:ext cx="8117581" cy="3600986"/>
          </a:xfrm>
          <a:prstGeom prst="rect">
            <a:avLst/>
          </a:prstGeom>
          <a:noFill/>
        </p:spPr>
        <p:txBody>
          <a:bodyPr wrap="square" rtlCol="0">
            <a:spAutoFit/>
          </a:bodyPr>
          <a:lstStyle/>
          <a:p>
            <a:pPr marL="0" lvl="1"/>
            <a:r>
              <a:rPr lang="en-CA" sz="2400" dirty="0"/>
              <a:t>The work function of gallium metal is 417 kJ/mol. </a:t>
            </a:r>
          </a:p>
          <a:p>
            <a:pPr marL="0" lvl="1"/>
            <a:endParaRPr lang="en-CA" sz="2400" dirty="0"/>
          </a:p>
          <a:p>
            <a:pPr marL="452438" lvl="1" indent="-452438">
              <a:lnSpc>
                <a:spcPct val="150000"/>
              </a:lnSpc>
              <a:tabLst>
                <a:tab pos="87313" algn="l"/>
                <a:tab pos="452438" algn="l"/>
              </a:tabLst>
            </a:pPr>
            <a:r>
              <a:rPr lang="en-CA" sz="2400" dirty="0"/>
              <a:t>	a)	What is the maximum wavelength of electromagnetic radiation that will cause electrons to be ejected from the surface of gallium metal?</a:t>
            </a:r>
          </a:p>
          <a:p>
            <a:pPr marL="452438" lvl="1" indent="-452438">
              <a:lnSpc>
                <a:spcPct val="150000"/>
              </a:lnSpc>
              <a:tabLst>
                <a:tab pos="87313" algn="l"/>
                <a:tab pos="452438" algn="l"/>
              </a:tabLst>
            </a:pPr>
            <a:r>
              <a:rPr lang="en-CA" sz="2400" dirty="0"/>
              <a:t>	b)	If you use EMR of wavelength 225 nm, how much kinetic energy will the ejected electrons have?</a:t>
            </a:r>
            <a:endParaRPr lang="en-CA" sz="2400" b="1" i="1" dirty="0"/>
          </a:p>
        </p:txBody>
      </p:sp>
      <mc:AlternateContent xmlns:mc="http://schemas.openxmlformats.org/markup-compatibility/2006" xmlns:a14="http://schemas.microsoft.com/office/drawing/2010/main">
        <mc:Choice Requires="a14">
          <p:sp>
            <p:nvSpPr>
              <p:cNvPr id="2" name="TextBox 1"/>
              <p:cNvSpPr txBox="1"/>
              <p:nvPr/>
            </p:nvSpPr>
            <p:spPr>
              <a:xfrm>
                <a:off x="7542330" y="923"/>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42330" y="923"/>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a:t>CHEM 1101 </a:t>
            </a:r>
            <a:endParaRPr lang="en-CA" dirty="0"/>
          </a:p>
        </p:txBody>
      </p:sp>
      <mc:AlternateContent xmlns:mc="http://schemas.openxmlformats.org/markup-compatibility/2006" xmlns:p14="http://schemas.microsoft.com/office/powerpoint/2010/main">
        <mc:Choice Requires="p14">
          <p:contentPart p14:bwMode="auto" r:id="rId4">
            <p14:nvContentPartPr>
              <p14:cNvPr id="6" name="墨迹 5"/>
              <p14:cNvContentPartPr/>
              <p14:nvPr/>
            </p14:nvContentPartPr>
            <p14:xfrm>
              <a:off x="2438640" y="2077560"/>
              <a:ext cx="2750040" cy="691560"/>
            </p14:xfrm>
          </p:contentPart>
        </mc:Choice>
        <mc:Fallback xmlns="">
          <p:pic>
            <p:nvPicPr>
              <p:cNvPr id="6" name="墨迹 5"/>
              <p:cNvPicPr/>
              <p:nvPr/>
            </p:nvPicPr>
            <p:blipFill>
              <a:blip r:embed="rId5"/>
              <a:stretch>
                <a:fillRect/>
              </a:stretch>
            </p:blipFill>
            <p:spPr>
              <a:xfrm>
                <a:off x="2426760" y="2064960"/>
                <a:ext cx="2768400" cy="708480"/>
              </a:xfrm>
              <a:prstGeom prst="rect">
                <a:avLst/>
              </a:prstGeom>
            </p:spPr>
          </p:pic>
        </mc:Fallback>
      </mc:AlternateContent>
    </p:spTree>
    <p:extLst>
      <p:ext uri="{BB962C8B-B14F-4D97-AF65-F5344CB8AC3E}">
        <p14:creationId xmlns:p14="http://schemas.microsoft.com/office/powerpoint/2010/main" val="3712292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33</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Photoelectric Effect – work function:</a:t>
            </a:r>
          </a:p>
        </p:txBody>
      </p:sp>
      <p:sp>
        <p:nvSpPr>
          <p:cNvPr id="55" name="TextBox 54"/>
          <p:cNvSpPr txBox="1"/>
          <p:nvPr/>
        </p:nvSpPr>
        <p:spPr>
          <a:xfrm>
            <a:off x="234839" y="822717"/>
            <a:ext cx="7752375" cy="1323439"/>
          </a:xfrm>
          <a:prstGeom prst="rect">
            <a:avLst/>
          </a:prstGeom>
          <a:noFill/>
        </p:spPr>
        <p:txBody>
          <a:bodyPr wrap="square" rtlCol="0">
            <a:spAutoFit/>
          </a:bodyPr>
          <a:lstStyle/>
          <a:p>
            <a:pPr marL="0" lvl="1"/>
            <a:r>
              <a:rPr lang="en-CA" sz="2000" dirty="0"/>
              <a:t>The work function of gallium metal is 417 kJ/mol. </a:t>
            </a:r>
          </a:p>
          <a:p>
            <a:pPr marL="452438" lvl="1" indent="-452438">
              <a:lnSpc>
                <a:spcPct val="150000"/>
              </a:lnSpc>
              <a:tabLst>
                <a:tab pos="87313" algn="l"/>
                <a:tab pos="452438" algn="l"/>
              </a:tabLst>
            </a:pPr>
            <a:r>
              <a:rPr lang="en-CA" sz="2000" dirty="0"/>
              <a:t>	a)	What is the maximum wavelength of electromagnetic radiation that will cause electrons to be ejected from the surface of gallium metal?</a:t>
            </a:r>
            <a:endParaRPr lang="en-CA" sz="2000" b="1" i="1" dirty="0"/>
          </a:p>
        </p:txBody>
      </p:sp>
      <mc:AlternateContent xmlns:mc="http://schemas.openxmlformats.org/markup-compatibility/2006" xmlns:a14="http://schemas.microsoft.com/office/drawing/2010/main">
        <mc:Choice Requires="a14">
          <p:sp>
            <p:nvSpPr>
              <p:cNvPr id="2" name="TextBox 1"/>
              <p:cNvSpPr txBox="1"/>
              <p:nvPr/>
            </p:nvSpPr>
            <p:spPr>
              <a:xfrm>
                <a:off x="7542330" y="923"/>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42330" y="923"/>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6" name="Rectangle 5"/>
          <p:cNvSpPr/>
          <p:nvPr/>
        </p:nvSpPr>
        <p:spPr>
          <a:xfrm>
            <a:off x="427911" y="2348880"/>
            <a:ext cx="8280920" cy="396044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7" name="TextBox 6"/>
          <p:cNvSpPr txBox="1"/>
          <p:nvPr/>
        </p:nvSpPr>
        <p:spPr>
          <a:xfrm>
            <a:off x="6891128" y="2362537"/>
            <a:ext cx="1821332" cy="646331"/>
          </a:xfrm>
          <a:prstGeom prst="rect">
            <a:avLst/>
          </a:prstGeom>
          <a:noFill/>
        </p:spPr>
        <p:txBody>
          <a:bodyPr wrap="none" rtlCol="0">
            <a:spAutoFit/>
          </a:bodyPr>
          <a:lstStyle/>
          <a:p>
            <a:pPr algn="ctr"/>
            <a:r>
              <a:rPr lang="en-CA" dirty="0">
                <a:solidFill>
                  <a:schemeClr val="bg1">
                    <a:lumMod val="65000"/>
                  </a:schemeClr>
                </a:solidFill>
              </a:rPr>
              <a:t>6.9246097 x 10</a:t>
            </a:r>
            <a:r>
              <a:rPr lang="en-CA" baseline="30000" dirty="0">
                <a:solidFill>
                  <a:schemeClr val="bg1">
                    <a:lumMod val="65000"/>
                  </a:schemeClr>
                </a:solidFill>
              </a:rPr>
              <a:t>-19</a:t>
            </a:r>
          </a:p>
          <a:p>
            <a:pPr algn="ctr"/>
            <a:r>
              <a:rPr lang="en-CA" dirty="0">
                <a:solidFill>
                  <a:schemeClr val="bg1">
                    <a:lumMod val="65000"/>
                  </a:schemeClr>
                </a:solidFill>
              </a:rPr>
              <a:t>287</a:t>
            </a:r>
          </a:p>
        </p:txBody>
      </p:sp>
      <mc:AlternateContent xmlns:mc="http://schemas.openxmlformats.org/markup-compatibility/2006" xmlns:p14="http://schemas.microsoft.com/office/powerpoint/2010/main">
        <mc:Choice Requires="p14">
          <p:contentPart p14:bwMode="auto" r:id="rId4">
            <p14:nvContentPartPr>
              <p14:cNvPr id="8" name="墨迹 7"/>
              <p14:cNvContentPartPr/>
              <p14:nvPr/>
            </p14:nvContentPartPr>
            <p14:xfrm>
              <a:off x="641520" y="483840"/>
              <a:ext cx="8116560" cy="4804920"/>
            </p14:xfrm>
          </p:contentPart>
        </mc:Choice>
        <mc:Fallback xmlns="">
          <p:pic>
            <p:nvPicPr>
              <p:cNvPr id="8" name="墨迹 7"/>
              <p:cNvPicPr/>
              <p:nvPr/>
            </p:nvPicPr>
            <p:blipFill>
              <a:blip r:embed="rId5"/>
              <a:stretch>
                <a:fillRect/>
              </a:stretch>
            </p:blipFill>
            <p:spPr>
              <a:xfrm>
                <a:off x="628560" y="472320"/>
                <a:ext cx="8133120" cy="4822200"/>
              </a:xfrm>
              <a:prstGeom prst="rect">
                <a:avLst/>
              </a:prstGeom>
            </p:spPr>
          </p:pic>
        </mc:Fallback>
      </mc:AlternateContent>
    </p:spTree>
    <p:extLst>
      <p:ext uri="{BB962C8B-B14F-4D97-AF65-F5344CB8AC3E}">
        <p14:creationId xmlns:p14="http://schemas.microsoft.com/office/powerpoint/2010/main" val="6348084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34</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Photoelectric Effect – work function:</a:t>
            </a:r>
          </a:p>
        </p:txBody>
      </p:sp>
      <p:sp>
        <p:nvSpPr>
          <p:cNvPr id="55" name="TextBox 54"/>
          <p:cNvSpPr txBox="1"/>
          <p:nvPr/>
        </p:nvSpPr>
        <p:spPr>
          <a:xfrm>
            <a:off x="251520" y="931537"/>
            <a:ext cx="8460940" cy="1477328"/>
          </a:xfrm>
          <a:prstGeom prst="rect">
            <a:avLst/>
          </a:prstGeom>
          <a:noFill/>
        </p:spPr>
        <p:txBody>
          <a:bodyPr wrap="square" rtlCol="0">
            <a:spAutoFit/>
          </a:bodyPr>
          <a:lstStyle/>
          <a:p>
            <a:pPr marL="0" lvl="1"/>
            <a:r>
              <a:rPr lang="en-CA" sz="2000" dirty="0"/>
              <a:t>The work function of gallium metal is 417 kJ/mol. </a:t>
            </a:r>
          </a:p>
          <a:p>
            <a:pPr marL="0" lvl="1"/>
            <a:endParaRPr lang="en-CA" sz="1000" dirty="0"/>
          </a:p>
          <a:p>
            <a:pPr marL="452438" lvl="1" indent="-452438">
              <a:lnSpc>
                <a:spcPct val="150000"/>
              </a:lnSpc>
              <a:tabLst>
                <a:tab pos="87313" algn="l"/>
                <a:tab pos="452438" algn="l"/>
              </a:tabLst>
            </a:pPr>
            <a:r>
              <a:rPr lang="en-CA" sz="2000" dirty="0"/>
              <a:t>	b)	If you use EMR of wavelength 225 nm, how much kinetic energy will the ejected electrons have?</a:t>
            </a:r>
            <a:endParaRPr lang="en-CA" sz="2000" b="1" i="1" dirty="0"/>
          </a:p>
        </p:txBody>
      </p:sp>
      <mc:AlternateContent xmlns:mc="http://schemas.openxmlformats.org/markup-compatibility/2006" xmlns:a14="http://schemas.microsoft.com/office/drawing/2010/main">
        <mc:Choice Requires="a14">
          <p:sp>
            <p:nvSpPr>
              <p:cNvPr id="2" name="TextBox 1"/>
              <p:cNvSpPr txBox="1"/>
              <p:nvPr/>
            </p:nvSpPr>
            <p:spPr>
              <a:xfrm>
                <a:off x="7542330" y="923"/>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42330" y="923"/>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a:t>CHEM 1101 </a:t>
            </a:r>
            <a:endParaRPr lang="en-CA" dirty="0"/>
          </a:p>
        </p:txBody>
      </p:sp>
      <p:sp>
        <p:nvSpPr>
          <p:cNvPr id="8" name="Rectangle 7"/>
          <p:cNvSpPr/>
          <p:nvPr/>
        </p:nvSpPr>
        <p:spPr>
          <a:xfrm>
            <a:off x="427911" y="2483894"/>
            <a:ext cx="8280920" cy="38254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TextBox 8"/>
          <p:cNvSpPr txBox="1"/>
          <p:nvPr/>
        </p:nvSpPr>
        <p:spPr>
          <a:xfrm>
            <a:off x="6878499" y="2573904"/>
            <a:ext cx="1874232" cy="830997"/>
          </a:xfrm>
          <a:prstGeom prst="rect">
            <a:avLst/>
          </a:prstGeom>
          <a:noFill/>
        </p:spPr>
        <p:txBody>
          <a:bodyPr wrap="none" rtlCol="0">
            <a:spAutoFit/>
          </a:bodyPr>
          <a:lstStyle/>
          <a:p>
            <a:pPr algn="ctr"/>
            <a:r>
              <a:rPr lang="en-CA" dirty="0">
                <a:solidFill>
                  <a:schemeClr val="bg1">
                    <a:lumMod val="65000"/>
                  </a:schemeClr>
                </a:solidFill>
              </a:rPr>
              <a:t>8.8346666 x 10</a:t>
            </a:r>
            <a:r>
              <a:rPr lang="en-CA" baseline="30000" dirty="0">
                <a:solidFill>
                  <a:schemeClr val="bg1">
                    <a:lumMod val="65000"/>
                  </a:schemeClr>
                </a:solidFill>
              </a:rPr>
              <a:t>-19</a:t>
            </a:r>
          </a:p>
          <a:p>
            <a:pPr algn="ctr"/>
            <a:r>
              <a:rPr lang="en-CA" dirty="0">
                <a:solidFill>
                  <a:schemeClr val="bg1">
                    <a:lumMod val="65000"/>
                  </a:schemeClr>
                </a:solidFill>
              </a:rPr>
              <a:t>1.9100569  x 10</a:t>
            </a:r>
            <a:r>
              <a:rPr lang="en-CA" baseline="30000" dirty="0">
                <a:solidFill>
                  <a:schemeClr val="bg1">
                    <a:lumMod val="65000"/>
                  </a:schemeClr>
                </a:solidFill>
              </a:rPr>
              <a:t>-19</a:t>
            </a:r>
          </a:p>
          <a:p>
            <a:pPr algn="ctr"/>
            <a:endParaRPr lang="en-CA" baseline="30000" dirty="0">
              <a:solidFill>
                <a:schemeClr val="bg1">
                  <a:lumMod val="65000"/>
                </a:schemeClr>
              </a:solidFill>
            </a:endParaRPr>
          </a:p>
        </p:txBody>
      </p:sp>
      <mc:AlternateContent xmlns:mc="http://schemas.openxmlformats.org/markup-compatibility/2006" xmlns:p14="http://schemas.microsoft.com/office/powerpoint/2010/main">
        <mc:Choice Requires="p14">
          <p:contentPart p14:bwMode="auto" r:id="rId4">
            <p14:nvContentPartPr>
              <p14:cNvPr id="6" name="墨迹 5"/>
              <p14:cNvContentPartPr/>
              <p14:nvPr/>
            </p14:nvContentPartPr>
            <p14:xfrm>
              <a:off x="-131040" y="1816560"/>
              <a:ext cx="8962920" cy="4644720"/>
            </p14:xfrm>
          </p:contentPart>
        </mc:Choice>
        <mc:Fallback xmlns="">
          <p:pic>
            <p:nvPicPr>
              <p:cNvPr id="6" name="墨迹 5"/>
              <p:cNvPicPr/>
              <p:nvPr/>
            </p:nvPicPr>
            <p:blipFill>
              <a:blip r:embed="rId5"/>
              <a:stretch>
                <a:fillRect/>
              </a:stretch>
            </p:blipFill>
            <p:spPr>
              <a:xfrm>
                <a:off x="-142560" y="1810080"/>
                <a:ext cx="8983080" cy="4654440"/>
              </a:xfrm>
              <a:prstGeom prst="rect">
                <a:avLst/>
              </a:prstGeom>
            </p:spPr>
          </p:pic>
        </mc:Fallback>
      </mc:AlternateContent>
    </p:spTree>
    <p:extLst>
      <p:ext uri="{BB962C8B-B14F-4D97-AF65-F5344CB8AC3E}">
        <p14:creationId xmlns:p14="http://schemas.microsoft.com/office/powerpoint/2010/main" val="9171389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35</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Photoelectric Effect – work function:</a:t>
            </a:r>
          </a:p>
        </p:txBody>
      </p:sp>
      <p:sp>
        <p:nvSpPr>
          <p:cNvPr id="55" name="TextBox 54"/>
          <p:cNvSpPr txBox="1"/>
          <p:nvPr/>
        </p:nvSpPr>
        <p:spPr>
          <a:xfrm>
            <a:off x="251520" y="931537"/>
            <a:ext cx="8460940" cy="1477328"/>
          </a:xfrm>
          <a:prstGeom prst="rect">
            <a:avLst/>
          </a:prstGeom>
          <a:noFill/>
        </p:spPr>
        <p:txBody>
          <a:bodyPr wrap="square" rtlCol="0">
            <a:spAutoFit/>
          </a:bodyPr>
          <a:lstStyle/>
          <a:p>
            <a:pPr marL="0" lvl="1"/>
            <a:r>
              <a:rPr lang="en-CA" sz="2000" dirty="0"/>
              <a:t>The work function of gallium metal is 417 kJ/mol. </a:t>
            </a:r>
          </a:p>
          <a:p>
            <a:pPr marL="0" lvl="1"/>
            <a:endParaRPr lang="en-CA" sz="1000" dirty="0"/>
          </a:p>
          <a:p>
            <a:pPr marL="895350" lvl="1" indent="-895350">
              <a:lnSpc>
                <a:spcPct val="150000"/>
              </a:lnSpc>
              <a:tabLst>
                <a:tab pos="87313" algn="l"/>
                <a:tab pos="895350" algn="l"/>
              </a:tabLst>
            </a:pPr>
            <a:r>
              <a:rPr lang="en-CA" sz="2000" dirty="0"/>
              <a:t>	bonus)	How fast will the electrons be moving (assume they’re in a vacuum and not interacting)?</a:t>
            </a:r>
            <a:endParaRPr lang="en-CA" sz="2000" b="1" i="1" dirty="0"/>
          </a:p>
        </p:txBody>
      </p:sp>
      <mc:AlternateContent xmlns:mc="http://schemas.openxmlformats.org/markup-compatibility/2006" xmlns:a14="http://schemas.microsoft.com/office/drawing/2010/main">
        <mc:Choice Requires="a14">
          <p:sp>
            <p:nvSpPr>
              <p:cNvPr id="2" name="TextBox 1"/>
              <p:cNvSpPr txBox="1"/>
              <p:nvPr/>
            </p:nvSpPr>
            <p:spPr>
              <a:xfrm>
                <a:off x="7542330" y="923"/>
                <a:ext cx="1478290" cy="890244"/>
              </a:xfrm>
              <a:prstGeom prst="rect">
                <a:avLst/>
              </a:prstGeom>
              <a:noFill/>
            </p:spPr>
            <p:txBody>
              <a:bodyPr wrap="none" rtlCol="0">
                <a:spAutoFit/>
              </a:bodyPr>
              <a:lstStyle/>
              <a:p>
                <a:r>
                  <a:rPr lang="en-CA" sz="3600" dirty="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42330" y="923"/>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a:t>CHEM 1101 </a:t>
            </a:r>
            <a:endParaRPr lang="en-CA" dirty="0"/>
          </a:p>
        </p:txBody>
      </p:sp>
      <p:sp>
        <p:nvSpPr>
          <p:cNvPr id="8" name="Rectangle 7"/>
          <p:cNvSpPr/>
          <p:nvPr/>
        </p:nvSpPr>
        <p:spPr>
          <a:xfrm>
            <a:off x="427911" y="2483894"/>
            <a:ext cx="8280920" cy="38254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TextBox 8"/>
          <p:cNvSpPr txBox="1"/>
          <p:nvPr/>
        </p:nvSpPr>
        <p:spPr>
          <a:xfrm>
            <a:off x="6378389" y="2573905"/>
            <a:ext cx="2327881" cy="923330"/>
          </a:xfrm>
          <a:prstGeom prst="rect">
            <a:avLst/>
          </a:prstGeom>
          <a:noFill/>
        </p:spPr>
        <p:txBody>
          <a:bodyPr wrap="none" rtlCol="0">
            <a:spAutoFit/>
          </a:bodyPr>
          <a:lstStyle/>
          <a:p>
            <a:pPr algn="ctr"/>
            <a:r>
              <a:rPr lang="en-CA" dirty="0">
                <a:solidFill>
                  <a:schemeClr val="bg1">
                    <a:lumMod val="65000"/>
                  </a:schemeClr>
                </a:solidFill>
              </a:rPr>
              <a:t>M</a:t>
            </a:r>
            <a:r>
              <a:rPr lang="en-CA" baseline="-25000" dirty="0">
                <a:solidFill>
                  <a:schemeClr val="bg1">
                    <a:lumMod val="65000"/>
                  </a:schemeClr>
                </a:solidFill>
              </a:rPr>
              <a:t>e</a:t>
            </a:r>
            <a:r>
              <a:rPr lang="en-CA" dirty="0">
                <a:solidFill>
                  <a:schemeClr val="bg1">
                    <a:lumMod val="65000"/>
                  </a:schemeClr>
                </a:solidFill>
              </a:rPr>
              <a:t> = 9.109 x 10</a:t>
            </a:r>
            <a:r>
              <a:rPr lang="en-CA" baseline="30000" dirty="0">
                <a:solidFill>
                  <a:schemeClr val="bg1">
                    <a:lumMod val="65000"/>
                  </a:schemeClr>
                </a:solidFill>
              </a:rPr>
              <a:t>-31 </a:t>
            </a:r>
            <a:r>
              <a:rPr lang="en-CA" dirty="0">
                <a:solidFill>
                  <a:schemeClr val="bg1">
                    <a:lumMod val="65000"/>
                  </a:schemeClr>
                </a:solidFill>
              </a:rPr>
              <a:t>kg</a:t>
            </a:r>
          </a:p>
          <a:p>
            <a:pPr algn="ctr"/>
            <a:r>
              <a:rPr lang="en-CA" dirty="0">
                <a:solidFill>
                  <a:schemeClr val="bg1">
                    <a:lumMod val="65000"/>
                  </a:schemeClr>
                </a:solidFill>
              </a:rPr>
              <a:t>KE = 1.9100569  x 10</a:t>
            </a:r>
            <a:r>
              <a:rPr lang="en-CA" baseline="30000" dirty="0">
                <a:solidFill>
                  <a:schemeClr val="bg1">
                    <a:lumMod val="65000"/>
                  </a:schemeClr>
                </a:solidFill>
              </a:rPr>
              <a:t>-19</a:t>
            </a:r>
          </a:p>
          <a:p>
            <a:pPr algn="ctr"/>
            <a:r>
              <a:rPr lang="en-CA" dirty="0">
                <a:solidFill>
                  <a:schemeClr val="bg1">
                    <a:lumMod val="65000"/>
                  </a:schemeClr>
                </a:solidFill>
              </a:rPr>
              <a:t>647 593.822 m/s</a:t>
            </a:r>
          </a:p>
        </p:txBody>
      </p:sp>
      <mc:AlternateContent xmlns:mc="http://schemas.openxmlformats.org/markup-compatibility/2006" xmlns:p14="http://schemas.microsoft.com/office/powerpoint/2010/main">
        <mc:Choice Requires="p14">
          <p:contentPart p14:bwMode="auto" r:id="rId4">
            <p14:nvContentPartPr>
              <p14:cNvPr id="6" name="墨迹 5"/>
              <p14:cNvContentPartPr/>
              <p14:nvPr/>
            </p14:nvContentPartPr>
            <p14:xfrm>
              <a:off x="683280" y="2007000"/>
              <a:ext cx="8002800" cy="3121560"/>
            </p14:xfrm>
          </p:contentPart>
        </mc:Choice>
        <mc:Fallback xmlns="">
          <p:pic>
            <p:nvPicPr>
              <p:cNvPr id="6" name="墨迹 5"/>
              <p:cNvPicPr/>
              <p:nvPr/>
            </p:nvPicPr>
            <p:blipFill>
              <a:blip r:embed="rId5"/>
              <a:stretch>
                <a:fillRect/>
              </a:stretch>
            </p:blipFill>
            <p:spPr>
              <a:xfrm>
                <a:off x="671400" y="1994760"/>
                <a:ext cx="8022240" cy="3145320"/>
              </a:xfrm>
              <a:prstGeom prst="rect">
                <a:avLst/>
              </a:prstGeom>
            </p:spPr>
          </p:pic>
        </mc:Fallback>
      </mc:AlternateContent>
    </p:spTree>
    <p:extLst>
      <p:ext uri="{BB962C8B-B14F-4D97-AF65-F5344CB8AC3E}">
        <p14:creationId xmlns:p14="http://schemas.microsoft.com/office/powerpoint/2010/main" val="16124972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36</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234839" y="1367522"/>
            <a:ext cx="8027571" cy="4524315"/>
          </a:xfrm>
          <a:prstGeom prst="rect">
            <a:avLst/>
          </a:prstGeom>
          <a:noFill/>
        </p:spPr>
        <p:txBody>
          <a:bodyPr wrap="square" rtlCol="0">
            <a:spAutoFit/>
          </a:bodyPr>
          <a:lstStyle/>
          <a:p>
            <a:pPr>
              <a:lnSpc>
                <a:spcPct val="150000"/>
              </a:lnSpc>
            </a:pPr>
            <a:r>
              <a:rPr lang="en-CA" sz="2400" dirty="0"/>
              <a:t>Recall the hydrogen atom:  ONE descriptor, n, is enough to describe as much as we can know about the electron’s position and behaviour.</a:t>
            </a:r>
          </a:p>
          <a:p>
            <a:pPr>
              <a:lnSpc>
                <a:spcPct val="150000"/>
              </a:lnSpc>
            </a:pPr>
            <a:endParaRPr lang="en-CA" sz="2400" dirty="0"/>
          </a:p>
          <a:p>
            <a:pPr>
              <a:lnSpc>
                <a:spcPct val="150000"/>
              </a:lnSpc>
            </a:pPr>
            <a:r>
              <a:rPr lang="en-CA" sz="2400" dirty="0"/>
              <a:t>For a multi-electron atom (that means two or more electrons)</a:t>
            </a:r>
          </a:p>
          <a:p>
            <a:pPr>
              <a:lnSpc>
                <a:spcPct val="150000"/>
              </a:lnSpc>
            </a:pPr>
            <a:r>
              <a:rPr lang="en-CA" sz="2400" dirty="0"/>
              <a:t>we still use the n value to describe the average size of the space that the electron occupies.</a:t>
            </a:r>
          </a:p>
          <a:p>
            <a:pPr>
              <a:lnSpc>
                <a:spcPct val="150000"/>
              </a:lnSpc>
            </a:pPr>
            <a:r>
              <a:rPr lang="en-CA" sz="2400" dirty="0"/>
              <a:t>However… we need to describe more than that.</a:t>
            </a:r>
          </a:p>
        </p:txBody>
      </p:sp>
      <p:sp>
        <p:nvSpPr>
          <p:cNvPr id="5" name="Date Placeholder 4"/>
          <p:cNvSpPr>
            <a:spLocks noGrp="1"/>
          </p:cNvSpPr>
          <p:nvPr>
            <p:ph type="dt" sz="half" idx="10"/>
          </p:nvPr>
        </p:nvSpPr>
        <p:spPr/>
        <p:txBody>
          <a:bodyPr/>
          <a:lstStyle/>
          <a:p>
            <a:r>
              <a:rPr lang="en-US" dirty="0"/>
              <a:t>CHEM 1101 </a:t>
            </a:r>
            <a:endParaRPr lang="en-CA" dirty="0"/>
          </a:p>
        </p:txBody>
      </p:sp>
    </p:spTree>
    <p:extLst>
      <p:ext uri="{BB962C8B-B14F-4D97-AF65-F5344CB8AC3E}">
        <p14:creationId xmlns:p14="http://schemas.microsoft.com/office/powerpoint/2010/main" val="19383060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37</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234839" y="1367522"/>
            <a:ext cx="8027571" cy="2862322"/>
          </a:xfrm>
          <a:prstGeom prst="rect">
            <a:avLst/>
          </a:prstGeom>
          <a:noFill/>
        </p:spPr>
        <p:txBody>
          <a:bodyPr wrap="square" rtlCol="0">
            <a:spAutoFit/>
          </a:bodyPr>
          <a:lstStyle/>
          <a:p>
            <a:pPr>
              <a:lnSpc>
                <a:spcPct val="150000"/>
              </a:lnSpc>
            </a:pPr>
            <a:r>
              <a:rPr lang="en-CA" sz="2400" dirty="0"/>
              <a:t>We need:</a:t>
            </a:r>
          </a:p>
          <a:p>
            <a:pPr marL="800100" lvl="1" indent="-342900">
              <a:lnSpc>
                <a:spcPct val="150000"/>
              </a:lnSpc>
              <a:buFont typeface="Arial" panose="020B0604020202020204" pitchFamily="34" charset="0"/>
              <a:buChar char="•"/>
            </a:pPr>
            <a:r>
              <a:rPr lang="en-CA" sz="2400" dirty="0"/>
              <a:t>three descriptors to describe the </a:t>
            </a:r>
            <a:r>
              <a:rPr lang="en-CA" sz="2400" b="1" i="1" dirty="0"/>
              <a:t>space</a:t>
            </a:r>
            <a:r>
              <a:rPr lang="en-CA" sz="2400" dirty="0"/>
              <a:t> in which the electron is most likely to be found</a:t>
            </a:r>
          </a:p>
          <a:p>
            <a:pPr marL="800100" lvl="1" indent="-342900">
              <a:lnSpc>
                <a:spcPct val="150000"/>
              </a:lnSpc>
              <a:buFont typeface="Arial" panose="020B0604020202020204" pitchFamily="34" charset="0"/>
              <a:buChar char="•"/>
            </a:pPr>
            <a:r>
              <a:rPr lang="en-CA" sz="2400" dirty="0"/>
              <a:t>one further descriptor to describe the </a:t>
            </a:r>
            <a:r>
              <a:rPr lang="en-CA" sz="2400" b="1" i="1" dirty="0"/>
              <a:t>behaviour</a:t>
            </a:r>
            <a:r>
              <a:rPr lang="en-CA" sz="2400" dirty="0"/>
              <a:t> of the electron in that space</a:t>
            </a:r>
          </a:p>
        </p:txBody>
      </p:sp>
      <p:sp>
        <p:nvSpPr>
          <p:cNvPr id="5" name="Date Placeholder 4"/>
          <p:cNvSpPr>
            <a:spLocks noGrp="1"/>
          </p:cNvSpPr>
          <p:nvPr>
            <p:ph type="dt" sz="half" idx="10"/>
          </p:nvPr>
        </p:nvSpPr>
        <p:spPr/>
        <p:txBody>
          <a:bodyPr/>
          <a:lstStyle/>
          <a:p>
            <a:r>
              <a:rPr lang="en-US" dirty="0"/>
              <a:t>CHEM 1101 </a:t>
            </a:r>
            <a:endParaRPr lang="en-CA" dirty="0"/>
          </a:p>
        </p:txBody>
      </p:sp>
    </p:spTree>
    <p:extLst>
      <p:ext uri="{BB962C8B-B14F-4D97-AF65-F5344CB8AC3E}">
        <p14:creationId xmlns:p14="http://schemas.microsoft.com/office/powerpoint/2010/main" val="2043444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38</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234839" y="1367522"/>
            <a:ext cx="8027571" cy="3416320"/>
          </a:xfrm>
          <a:prstGeom prst="rect">
            <a:avLst/>
          </a:prstGeom>
          <a:noFill/>
        </p:spPr>
        <p:txBody>
          <a:bodyPr wrap="square" rtlCol="0">
            <a:spAutoFit/>
          </a:bodyPr>
          <a:lstStyle/>
          <a:p>
            <a:pPr>
              <a:lnSpc>
                <a:spcPct val="150000"/>
              </a:lnSpc>
            </a:pPr>
            <a:r>
              <a:rPr lang="en-CA" sz="2400" dirty="0"/>
              <a:t>We need:</a:t>
            </a:r>
          </a:p>
          <a:p>
            <a:pPr marL="800100" lvl="1" indent="-342900">
              <a:lnSpc>
                <a:spcPct val="150000"/>
              </a:lnSpc>
              <a:buFont typeface="Arial" panose="020B0604020202020204" pitchFamily="34" charset="0"/>
              <a:buChar char="•"/>
            </a:pPr>
            <a:r>
              <a:rPr lang="en-CA" sz="2400" dirty="0"/>
              <a:t>three descriptors to describe the space in which the electron is most likely to be found</a:t>
            </a:r>
          </a:p>
          <a:p>
            <a:pPr marL="1257300" lvl="2" indent="-342900">
              <a:lnSpc>
                <a:spcPct val="150000"/>
              </a:lnSpc>
              <a:buFont typeface="Arial" panose="020B0604020202020204" pitchFamily="34" charset="0"/>
              <a:buChar char="•"/>
            </a:pPr>
            <a:r>
              <a:rPr lang="en-CA" sz="2400" dirty="0"/>
              <a:t>Size of the area</a:t>
            </a:r>
          </a:p>
          <a:p>
            <a:pPr marL="1257300" lvl="2" indent="-342900">
              <a:lnSpc>
                <a:spcPct val="150000"/>
              </a:lnSpc>
              <a:buFont typeface="Arial" panose="020B0604020202020204" pitchFamily="34" charset="0"/>
              <a:buChar char="•"/>
            </a:pPr>
            <a:r>
              <a:rPr lang="en-CA" sz="2400" dirty="0"/>
              <a:t>Shape of the area</a:t>
            </a:r>
          </a:p>
          <a:p>
            <a:pPr marL="1257300" lvl="2" indent="-342900">
              <a:lnSpc>
                <a:spcPct val="150000"/>
              </a:lnSpc>
              <a:buFont typeface="Arial" panose="020B0604020202020204" pitchFamily="34" charset="0"/>
              <a:buChar char="•"/>
            </a:pPr>
            <a:r>
              <a:rPr lang="en-CA" sz="2400" dirty="0"/>
              <a:t>“tilt” of the area</a:t>
            </a:r>
          </a:p>
        </p:txBody>
      </p:sp>
      <p:sp>
        <p:nvSpPr>
          <p:cNvPr id="5" name="Date Placeholder 4"/>
          <p:cNvSpPr>
            <a:spLocks noGrp="1"/>
          </p:cNvSpPr>
          <p:nvPr>
            <p:ph type="dt" sz="half" idx="10"/>
          </p:nvPr>
        </p:nvSpPr>
        <p:spPr/>
        <p:txBody>
          <a:bodyPr/>
          <a:lstStyle/>
          <a:p>
            <a:r>
              <a:rPr lang="en-US" dirty="0"/>
              <a:t>CHEM 1101 </a:t>
            </a:r>
            <a:endParaRPr lang="en-CA" dirty="0"/>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2449440" y="2618280"/>
              <a:ext cx="2991960" cy="124200"/>
            </p14:xfrm>
          </p:contentPart>
        </mc:Choice>
        <mc:Fallback xmlns="">
          <p:pic>
            <p:nvPicPr>
              <p:cNvPr id="2" name="墨迹 1"/>
              <p:cNvPicPr/>
              <p:nvPr/>
            </p:nvPicPr>
            <p:blipFill>
              <a:blip r:embed="rId4"/>
              <a:stretch>
                <a:fillRect/>
              </a:stretch>
            </p:blipFill>
            <p:spPr>
              <a:xfrm>
                <a:off x="2439360" y="2607120"/>
                <a:ext cx="3009960" cy="138960"/>
              </a:xfrm>
              <a:prstGeom prst="rect">
                <a:avLst/>
              </a:prstGeom>
            </p:spPr>
          </p:pic>
        </mc:Fallback>
      </mc:AlternateContent>
    </p:spTree>
    <p:extLst>
      <p:ext uri="{BB962C8B-B14F-4D97-AF65-F5344CB8AC3E}">
        <p14:creationId xmlns:p14="http://schemas.microsoft.com/office/powerpoint/2010/main" val="25252001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39</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234839" y="1367522"/>
            <a:ext cx="8027571" cy="2862322"/>
          </a:xfrm>
          <a:prstGeom prst="rect">
            <a:avLst/>
          </a:prstGeom>
          <a:noFill/>
        </p:spPr>
        <p:txBody>
          <a:bodyPr wrap="square" rtlCol="0">
            <a:spAutoFit/>
          </a:bodyPr>
          <a:lstStyle/>
          <a:p>
            <a:pPr>
              <a:lnSpc>
                <a:spcPct val="150000"/>
              </a:lnSpc>
            </a:pPr>
            <a:r>
              <a:rPr lang="en-CA" sz="2400" dirty="0"/>
              <a:t>We need:</a:t>
            </a:r>
          </a:p>
          <a:p>
            <a:pPr marL="800100" lvl="1" indent="-342900">
              <a:lnSpc>
                <a:spcPct val="150000"/>
              </a:lnSpc>
              <a:buFont typeface="Arial" panose="020B0604020202020204" pitchFamily="34" charset="0"/>
              <a:buChar char="•"/>
            </a:pPr>
            <a:r>
              <a:rPr lang="en-CA" sz="2400" dirty="0"/>
              <a:t>one further descriptor to describe the behaviour of the electron in that space</a:t>
            </a:r>
          </a:p>
          <a:p>
            <a:pPr marL="1257300" lvl="2" indent="-342900">
              <a:lnSpc>
                <a:spcPct val="150000"/>
              </a:lnSpc>
              <a:buFont typeface="Arial" panose="020B0604020202020204" pitchFamily="34" charset="0"/>
              <a:buChar char="•"/>
            </a:pPr>
            <a:r>
              <a:rPr lang="en-CA" sz="2400" dirty="0"/>
              <a:t>Spin of the electron (relative to the spin of the nucleus)</a:t>
            </a:r>
          </a:p>
        </p:txBody>
      </p:sp>
      <p:sp>
        <p:nvSpPr>
          <p:cNvPr id="5" name="Date Placeholder 4"/>
          <p:cNvSpPr>
            <a:spLocks noGrp="1"/>
          </p:cNvSpPr>
          <p:nvPr>
            <p:ph type="dt" sz="half" idx="10"/>
          </p:nvPr>
        </p:nvSpPr>
        <p:spPr/>
        <p:txBody>
          <a:bodyPr/>
          <a:lstStyle/>
          <a:p>
            <a:r>
              <a:rPr lang="en-US" dirty="0"/>
              <a:t>CHEM 1101 </a:t>
            </a:r>
            <a:endParaRPr lang="en-CA" dirty="0"/>
          </a:p>
        </p:txBody>
      </p:sp>
    </p:spTree>
    <p:extLst>
      <p:ext uri="{BB962C8B-B14F-4D97-AF65-F5344CB8AC3E}">
        <p14:creationId xmlns:p14="http://schemas.microsoft.com/office/powerpoint/2010/main" val="5589364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40</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234838" y="822717"/>
            <a:ext cx="8027571" cy="589072"/>
          </a:xfrm>
          <a:prstGeom prst="rect">
            <a:avLst/>
          </a:prstGeom>
          <a:noFill/>
        </p:spPr>
        <p:txBody>
          <a:bodyPr wrap="square" rtlCol="0">
            <a:spAutoFit/>
          </a:bodyPr>
          <a:lstStyle/>
          <a:p>
            <a:pPr>
              <a:lnSpc>
                <a:spcPct val="150000"/>
              </a:lnSpc>
            </a:pPr>
            <a:r>
              <a:rPr lang="en-CA" sz="2400" dirty="0"/>
              <a:t>QUANTUM NUMBERS:</a:t>
            </a:r>
          </a:p>
        </p:txBody>
      </p:sp>
      <p:sp>
        <p:nvSpPr>
          <p:cNvPr id="5" name="Date Placeholder 4"/>
          <p:cNvSpPr>
            <a:spLocks noGrp="1"/>
          </p:cNvSpPr>
          <p:nvPr>
            <p:ph type="dt" sz="half" idx="10"/>
          </p:nvPr>
        </p:nvSpPr>
        <p:spPr/>
        <p:txBody>
          <a:bodyPr/>
          <a:lstStyle/>
          <a:p>
            <a:r>
              <a:rPr lang="en-US" dirty="0"/>
              <a:t>CHEM 1101 </a:t>
            </a:r>
            <a:endParaRPr lang="en-CA" dirty="0"/>
          </a:p>
        </p:txBody>
      </p:sp>
      <p:graphicFrame>
        <p:nvGraphicFramePr>
          <p:cNvPr id="2" name="Table 1"/>
          <p:cNvGraphicFramePr>
            <a:graphicFrameLocks noGrp="1"/>
          </p:cNvGraphicFramePr>
          <p:nvPr>
            <p:extLst>
              <p:ext uri="{D42A27DB-BD31-4B8C-83A1-F6EECF244321}">
                <p14:modId xmlns:p14="http://schemas.microsoft.com/office/powerpoint/2010/main" val="2561950558"/>
              </p:ext>
            </p:extLst>
          </p:nvPr>
        </p:nvGraphicFramePr>
        <p:xfrm>
          <a:off x="221554" y="1538790"/>
          <a:ext cx="8477620" cy="4570991"/>
        </p:xfrm>
        <a:graphic>
          <a:graphicData uri="http://schemas.openxmlformats.org/drawingml/2006/table">
            <a:tbl>
              <a:tblPr firstRow="1" bandRow="1">
                <a:tableStyleId>{5940675A-B579-460E-94D1-54222C63F5DA}</a:tableStyleId>
              </a:tblPr>
              <a:tblGrid>
                <a:gridCol w="1006791">
                  <a:extLst>
                    <a:ext uri="{9D8B030D-6E8A-4147-A177-3AD203B41FA5}">
                      <a16:colId xmlns:a16="http://schemas.microsoft.com/office/drawing/2014/main" val="20000"/>
                    </a:ext>
                  </a:extLst>
                </a:gridCol>
                <a:gridCol w="1485165">
                  <a:extLst>
                    <a:ext uri="{9D8B030D-6E8A-4147-A177-3AD203B41FA5}">
                      <a16:colId xmlns:a16="http://schemas.microsoft.com/office/drawing/2014/main" val="20001"/>
                    </a:ext>
                  </a:extLst>
                </a:gridCol>
                <a:gridCol w="2594616">
                  <a:extLst>
                    <a:ext uri="{9D8B030D-6E8A-4147-A177-3AD203B41FA5}">
                      <a16:colId xmlns:a16="http://schemas.microsoft.com/office/drawing/2014/main" val="20002"/>
                    </a:ext>
                  </a:extLst>
                </a:gridCol>
                <a:gridCol w="1695524">
                  <a:extLst>
                    <a:ext uri="{9D8B030D-6E8A-4147-A177-3AD203B41FA5}">
                      <a16:colId xmlns:a16="http://schemas.microsoft.com/office/drawing/2014/main" val="20003"/>
                    </a:ext>
                  </a:extLst>
                </a:gridCol>
                <a:gridCol w="1695524">
                  <a:extLst>
                    <a:ext uri="{9D8B030D-6E8A-4147-A177-3AD203B41FA5}">
                      <a16:colId xmlns:a16="http://schemas.microsoft.com/office/drawing/2014/main" val="20004"/>
                    </a:ext>
                  </a:extLst>
                </a:gridCol>
              </a:tblGrid>
              <a:tr h="639071">
                <a:tc>
                  <a:txBody>
                    <a:bodyPr/>
                    <a:lstStyle/>
                    <a:p>
                      <a:pPr algn="ctr"/>
                      <a:r>
                        <a:rPr lang="en-CA" dirty="0"/>
                        <a:t>symbol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a:t>name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a:t>describes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a:t>area called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a:t>allowed values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39071">
                <a:tc>
                  <a:txBody>
                    <a:bodyPr/>
                    <a:lstStyle/>
                    <a:p>
                      <a:pPr algn="ctr"/>
                      <a:r>
                        <a:rPr lang="en-CA" sz="2800" dirty="0"/>
                        <a:t>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a:t>Principal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a:t>Avg.</a:t>
                      </a:r>
                      <a:r>
                        <a:rPr lang="en-CA" baseline="0" dirty="0"/>
                        <a:t> size of area where the electron is most probably found</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39071">
                <a:tc>
                  <a:txBody>
                    <a:bodyPr/>
                    <a:lstStyle/>
                    <a:p>
                      <a:pPr algn="ctr"/>
                      <a:r>
                        <a:rPr lang="en-CA" sz="2800" dirty="0"/>
                        <a:t>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a:t>Angular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a:t>Shape of area</a:t>
                      </a:r>
                      <a:r>
                        <a:rPr lang="en-CA" baseline="0" dirty="0"/>
                        <a:t> where the electron is most probably found</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39071">
                <a:tc>
                  <a:txBody>
                    <a:bodyPr/>
                    <a:lstStyle/>
                    <a:p>
                      <a:pPr algn="ctr"/>
                      <a:r>
                        <a:rPr lang="en-CA" sz="2800" dirty="0"/>
                        <a:t>m</a:t>
                      </a:r>
                      <a:r>
                        <a:rPr lang="en-CA" sz="2800" baseline="-25000" dirty="0"/>
                        <a:t>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a:t>Magnetic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a:t>Tilt of the area, relative to the areas where other electrons are most probably found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baseline="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39071">
                <a:tc>
                  <a:txBody>
                    <a:bodyPr/>
                    <a:lstStyle/>
                    <a:p>
                      <a:pPr algn="ctr"/>
                      <a:r>
                        <a:rPr lang="en-CA" sz="2800" dirty="0"/>
                        <a:t>m</a:t>
                      </a:r>
                      <a:r>
                        <a:rPr lang="en-CA" sz="2800" baseline="-25000" dirty="0"/>
                        <a: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a:t>Spin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a:t>Direction</a:t>
                      </a:r>
                      <a:r>
                        <a:rPr lang="en-CA" baseline="0" dirty="0"/>
                        <a:t> of spin of the electron relative to the spin of the nucleus</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墨迹 5"/>
              <p14:cNvContentPartPr/>
              <p14:nvPr/>
            </p14:nvContentPartPr>
            <p14:xfrm>
              <a:off x="402840" y="517320"/>
              <a:ext cx="8632800" cy="6135480"/>
            </p14:xfrm>
          </p:contentPart>
        </mc:Choice>
        <mc:Fallback xmlns="">
          <p:pic>
            <p:nvPicPr>
              <p:cNvPr id="6" name="墨迹 5"/>
              <p:cNvPicPr/>
              <p:nvPr/>
            </p:nvPicPr>
            <p:blipFill>
              <a:blip r:embed="rId4"/>
              <a:stretch>
                <a:fillRect/>
              </a:stretch>
            </p:blipFill>
            <p:spPr>
              <a:xfrm>
                <a:off x="392400" y="510840"/>
                <a:ext cx="8652600" cy="6151320"/>
              </a:xfrm>
              <a:prstGeom prst="rect">
                <a:avLst/>
              </a:prstGeom>
            </p:spPr>
          </p:pic>
        </mc:Fallback>
      </mc:AlternateContent>
    </p:spTree>
    <p:extLst>
      <p:ext uri="{BB962C8B-B14F-4D97-AF65-F5344CB8AC3E}">
        <p14:creationId xmlns:p14="http://schemas.microsoft.com/office/powerpoint/2010/main" val="35547870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41</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234838" y="822717"/>
            <a:ext cx="8027571" cy="589072"/>
          </a:xfrm>
          <a:prstGeom prst="rect">
            <a:avLst/>
          </a:prstGeom>
          <a:noFill/>
        </p:spPr>
        <p:txBody>
          <a:bodyPr wrap="square" rtlCol="0">
            <a:spAutoFit/>
          </a:bodyPr>
          <a:lstStyle/>
          <a:p>
            <a:pPr>
              <a:lnSpc>
                <a:spcPct val="150000"/>
              </a:lnSpc>
            </a:pPr>
            <a:r>
              <a:rPr lang="en-CA" sz="2400" dirty="0"/>
              <a:t>QUANTUM NUMBERS: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9" name="TextBox 8"/>
          <p:cNvSpPr txBox="1"/>
          <p:nvPr/>
        </p:nvSpPr>
        <p:spPr>
          <a:xfrm>
            <a:off x="236377" y="1673805"/>
            <a:ext cx="8027571" cy="3416320"/>
          </a:xfrm>
          <a:prstGeom prst="rect">
            <a:avLst/>
          </a:prstGeom>
          <a:noFill/>
        </p:spPr>
        <p:txBody>
          <a:bodyPr wrap="square" rtlCol="0">
            <a:spAutoFit/>
          </a:bodyPr>
          <a:lstStyle/>
          <a:p>
            <a:pPr>
              <a:lnSpc>
                <a:spcPct val="150000"/>
              </a:lnSpc>
            </a:pPr>
            <a:r>
              <a:rPr lang="en-CA" sz="2400" dirty="0"/>
              <a:t>In many cases, in the absence of an external magnetic field:</a:t>
            </a:r>
          </a:p>
          <a:p>
            <a:pPr>
              <a:lnSpc>
                <a:spcPct val="150000"/>
              </a:lnSpc>
            </a:pPr>
            <a:endParaRPr lang="en-CA" sz="2400" dirty="0"/>
          </a:p>
          <a:p>
            <a:pPr>
              <a:lnSpc>
                <a:spcPct val="150000"/>
              </a:lnSpc>
            </a:pPr>
            <a:r>
              <a:rPr lang="en-CA" sz="2400" dirty="0"/>
              <a:t>SHELL + SUBSHELL  is enough information.</a:t>
            </a:r>
          </a:p>
          <a:p>
            <a:pPr>
              <a:lnSpc>
                <a:spcPct val="150000"/>
              </a:lnSpc>
            </a:pPr>
            <a:endParaRPr lang="en-CA" sz="2400" dirty="0"/>
          </a:p>
          <a:p>
            <a:pPr>
              <a:lnSpc>
                <a:spcPct val="150000"/>
              </a:lnSpc>
            </a:pPr>
            <a:r>
              <a:rPr lang="en-CA" sz="2400" dirty="0"/>
              <a:t>Although subshells have numerical designation, we also assign them letter codes:</a:t>
            </a:r>
          </a:p>
        </p:txBody>
      </p:sp>
    </p:spTree>
    <p:extLst>
      <p:ext uri="{BB962C8B-B14F-4D97-AF65-F5344CB8AC3E}">
        <p14:creationId xmlns:p14="http://schemas.microsoft.com/office/powerpoint/2010/main" val="14125881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42</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234838" y="822717"/>
            <a:ext cx="8027571" cy="589072"/>
          </a:xfrm>
          <a:prstGeom prst="rect">
            <a:avLst/>
          </a:prstGeom>
          <a:noFill/>
        </p:spPr>
        <p:txBody>
          <a:bodyPr wrap="square" rtlCol="0">
            <a:spAutoFit/>
          </a:bodyPr>
          <a:lstStyle/>
          <a:p>
            <a:pPr>
              <a:lnSpc>
                <a:spcPct val="150000"/>
              </a:lnSpc>
            </a:pPr>
            <a:r>
              <a:rPr lang="en-CA" sz="2400" dirty="0"/>
              <a:t>QUANTUM NUMBERS: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9" name="TextBox 8"/>
          <p:cNvSpPr txBox="1"/>
          <p:nvPr/>
        </p:nvSpPr>
        <p:spPr>
          <a:xfrm>
            <a:off x="236377" y="1673805"/>
            <a:ext cx="8027571" cy="1143070"/>
          </a:xfrm>
          <a:prstGeom prst="rect">
            <a:avLst/>
          </a:prstGeom>
          <a:noFill/>
        </p:spPr>
        <p:txBody>
          <a:bodyPr wrap="square" rtlCol="0">
            <a:spAutoFit/>
          </a:bodyPr>
          <a:lstStyle/>
          <a:p>
            <a:pPr>
              <a:lnSpc>
                <a:spcPct val="150000"/>
              </a:lnSpc>
            </a:pPr>
            <a:r>
              <a:rPr lang="en-CA" sz="2400" dirty="0"/>
              <a:t>Although </a:t>
            </a:r>
            <a:r>
              <a:rPr lang="en-CA" sz="2400" b="1" dirty="0"/>
              <a:t>subshell</a:t>
            </a:r>
            <a:r>
              <a:rPr lang="en-CA" sz="2400" dirty="0"/>
              <a:t>s have numerical designation, we also assign them </a:t>
            </a:r>
            <a:r>
              <a:rPr lang="en-CA" sz="2400" b="1" dirty="0"/>
              <a:t>letter codes</a:t>
            </a:r>
            <a:r>
              <a:rPr lang="en-CA" sz="2400" dirty="0"/>
              <a:t>:</a:t>
            </a:r>
          </a:p>
        </p:txBody>
      </p:sp>
      <p:graphicFrame>
        <p:nvGraphicFramePr>
          <p:cNvPr id="2" name="Table 1"/>
          <p:cNvGraphicFramePr>
            <a:graphicFrameLocks noGrp="1"/>
          </p:cNvGraphicFramePr>
          <p:nvPr>
            <p:extLst>
              <p:ext uri="{D42A27DB-BD31-4B8C-83A1-F6EECF244321}">
                <p14:modId xmlns:p14="http://schemas.microsoft.com/office/powerpoint/2010/main" val="3381738841"/>
              </p:ext>
            </p:extLst>
          </p:nvPr>
        </p:nvGraphicFramePr>
        <p:xfrm>
          <a:off x="746575" y="3203975"/>
          <a:ext cx="6791694" cy="1010920"/>
        </p:xfrm>
        <a:graphic>
          <a:graphicData uri="http://schemas.openxmlformats.org/drawingml/2006/table">
            <a:tbl>
              <a:tblPr firstRow="1" bandRow="1">
                <a:tableStyleId>{5940675A-B579-460E-94D1-54222C63F5DA}</a:tableStyleId>
              </a:tblPr>
              <a:tblGrid>
                <a:gridCol w="1085118">
                  <a:extLst>
                    <a:ext uri="{9D8B030D-6E8A-4147-A177-3AD203B41FA5}">
                      <a16:colId xmlns:a16="http://schemas.microsoft.com/office/drawing/2014/main" val="20000"/>
                    </a:ext>
                  </a:extLst>
                </a:gridCol>
                <a:gridCol w="634064">
                  <a:extLst>
                    <a:ext uri="{9D8B030D-6E8A-4147-A177-3AD203B41FA5}">
                      <a16:colId xmlns:a16="http://schemas.microsoft.com/office/drawing/2014/main" val="20001"/>
                    </a:ext>
                  </a:extLst>
                </a:gridCol>
                <a:gridCol w="634064">
                  <a:extLst>
                    <a:ext uri="{9D8B030D-6E8A-4147-A177-3AD203B41FA5}">
                      <a16:colId xmlns:a16="http://schemas.microsoft.com/office/drawing/2014/main" val="20002"/>
                    </a:ext>
                  </a:extLst>
                </a:gridCol>
                <a:gridCol w="634064">
                  <a:extLst>
                    <a:ext uri="{9D8B030D-6E8A-4147-A177-3AD203B41FA5}">
                      <a16:colId xmlns:a16="http://schemas.microsoft.com/office/drawing/2014/main" val="20003"/>
                    </a:ext>
                  </a:extLst>
                </a:gridCol>
                <a:gridCol w="634064">
                  <a:extLst>
                    <a:ext uri="{9D8B030D-6E8A-4147-A177-3AD203B41FA5}">
                      <a16:colId xmlns:a16="http://schemas.microsoft.com/office/drawing/2014/main" val="20004"/>
                    </a:ext>
                  </a:extLst>
                </a:gridCol>
                <a:gridCol w="634064">
                  <a:extLst>
                    <a:ext uri="{9D8B030D-6E8A-4147-A177-3AD203B41FA5}">
                      <a16:colId xmlns:a16="http://schemas.microsoft.com/office/drawing/2014/main" val="20005"/>
                    </a:ext>
                  </a:extLst>
                </a:gridCol>
                <a:gridCol w="634064">
                  <a:extLst>
                    <a:ext uri="{9D8B030D-6E8A-4147-A177-3AD203B41FA5}">
                      <a16:colId xmlns:a16="http://schemas.microsoft.com/office/drawing/2014/main" val="20006"/>
                    </a:ext>
                  </a:extLst>
                </a:gridCol>
                <a:gridCol w="634064">
                  <a:extLst>
                    <a:ext uri="{9D8B030D-6E8A-4147-A177-3AD203B41FA5}">
                      <a16:colId xmlns:a16="http://schemas.microsoft.com/office/drawing/2014/main" val="20007"/>
                    </a:ext>
                  </a:extLst>
                </a:gridCol>
                <a:gridCol w="634064">
                  <a:extLst>
                    <a:ext uri="{9D8B030D-6E8A-4147-A177-3AD203B41FA5}">
                      <a16:colId xmlns:a16="http://schemas.microsoft.com/office/drawing/2014/main" val="20008"/>
                    </a:ext>
                  </a:extLst>
                </a:gridCol>
                <a:gridCol w="634064">
                  <a:extLst>
                    <a:ext uri="{9D8B030D-6E8A-4147-A177-3AD203B41FA5}">
                      <a16:colId xmlns:a16="http://schemas.microsoft.com/office/drawing/2014/main" val="20009"/>
                    </a:ext>
                  </a:extLst>
                </a:gridCol>
              </a:tblGrid>
              <a:tr h="370840">
                <a:tc>
                  <a:txBody>
                    <a:bodyPr/>
                    <a:lstStyle/>
                    <a:p>
                      <a:r>
                        <a:rPr lang="en-CA" dirty="0"/>
                        <a:t>l-value</a:t>
                      </a:r>
                    </a:p>
                  </a:txBody>
                  <a:tcPr/>
                </a:tc>
                <a:tc>
                  <a:txBody>
                    <a:bodyPr/>
                    <a:lstStyle/>
                    <a:p>
                      <a:pPr algn="ctr"/>
                      <a:r>
                        <a:rPr lang="en-CA" dirty="0"/>
                        <a:t>0</a:t>
                      </a:r>
                    </a:p>
                  </a:txBody>
                  <a:tcPr/>
                </a:tc>
                <a:tc>
                  <a:txBody>
                    <a:bodyPr/>
                    <a:lstStyle/>
                    <a:p>
                      <a:pPr algn="ctr"/>
                      <a:r>
                        <a:rPr lang="en-CA" dirty="0"/>
                        <a:t>1</a:t>
                      </a:r>
                    </a:p>
                  </a:txBody>
                  <a:tcPr/>
                </a:tc>
                <a:tc>
                  <a:txBody>
                    <a:bodyPr/>
                    <a:lstStyle/>
                    <a:p>
                      <a:pPr algn="ctr"/>
                      <a:r>
                        <a:rPr lang="en-CA" dirty="0"/>
                        <a:t>2</a:t>
                      </a:r>
                    </a:p>
                  </a:txBody>
                  <a:tcPr/>
                </a:tc>
                <a:tc>
                  <a:txBody>
                    <a:bodyPr/>
                    <a:lstStyle/>
                    <a:p>
                      <a:pPr algn="ctr"/>
                      <a:r>
                        <a:rPr lang="en-CA" dirty="0"/>
                        <a:t>3</a:t>
                      </a:r>
                    </a:p>
                  </a:txBody>
                  <a:tcPr/>
                </a:tc>
                <a:tc>
                  <a:txBody>
                    <a:bodyPr/>
                    <a:lstStyle/>
                    <a:p>
                      <a:pPr algn="ctr"/>
                      <a:r>
                        <a:rPr lang="en-CA" dirty="0"/>
                        <a:t>4</a:t>
                      </a:r>
                    </a:p>
                  </a:txBody>
                  <a:tcPr/>
                </a:tc>
                <a:tc>
                  <a:txBody>
                    <a:bodyPr/>
                    <a:lstStyle/>
                    <a:p>
                      <a:pPr algn="ctr"/>
                      <a:r>
                        <a:rPr lang="en-CA" dirty="0"/>
                        <a:t>5</a:t>
                      </a:r>
                    </a:p>
                  </a:txBody>
                  <a:tcPr/>
                </a:tc>
                <a:tc>
                  <a:txBody>
                    <a:bodyPr/>
                    <a:lstStyle/>
                    <a:p>
                      <a:pPr algn="ctr"/>
                      <a:r>
                        <a:rPr lang="en-CA" dirty="0"/>
                        <a:t>6</a:t>
                      </a:r>
                    </a:p>
                  </a:txBody>
                  <a:tcPr/>
                </a:tc>
                <a:tc>
                  <a:txBody>
                    <a:bodyPr/>
                    <a:lstStyle/>
                    <a:p>
                      <a:pPr algn="ctr"/>
                      <a:r>
                        <a:rPr lang="en-CA" dirty="0"/>
                        <a:t>7</a:t>
                      </a:r>
                    </a:p>
                  </a:txBody>
                  <a:tcPr/>
                </a:tc>
                <a:tc>
                  <a:txBody>
                    <a:bodyPr/>
                    <a:lstStyle/>
                    <a:p>
                      <a:pPr algn="ctr"/>
                      <a:r>
                        <a:rPr lang="en-CA" dirty="0"/>
                        <a:t>…</a:t>
                      </a:r>
                    </a:p>
                  </a:txBody>
                  <a:tcPr/>
                </a:tc>
                <a:extLst>
                  <a:ext uri="{0D108BD9-81ED-4DB2-BD59-A6C34878D82A}">
                    <a16:rowId xmlns:a16="http://schemas.microsoft.com/office/drawing/2014/main" val="10000"/>
                  </a:ext>
                </a:extLst>
              </a:tr>
              <a:tr h="370840">
                <a:tc>
                  <a:txBody>
                    <a:bodyPr/>
                    <a:lstStyle/>
                    <a:p>
                      <a:r>
                        <a:rPr lang="en-CA" dirty="0"/>
                        <a:t>letter code:</a:t>
                      </a:r>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extLst>
                  <a:ext uri="{0D108BD9-81ED-4DB2-BD59-A6C34878D82A}">
                    <a16:rowId xmlns:a16="http://schemas.microsoft.com/office/drawing/2014/main" val="10001"/>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墨迹 5"/>
              <p14:cNvContentPartPr/>
              <p14:nvPr/>
            </p14:nvContentPartPr>
            <p14:xfrm>
              <a:off x="821520" y="3659400"/>
              <a:ext cx="6548760" cy="1110240"/>
            </p14:xfrm>
          </p:contentPart>
        </mc:Choice>
        <mc:Fallback xmlns="">
          <p:pic>
            <p:nvPicPr>
              <p:cNvPr id="6" name="墨迹 5"/>
              <p:cNvPicPr/>
              <p:nvPr/>
            </p:nvPicPr>
            <p:blipFill>
              <a:blip r:embed="rId4"/>
              <a:stretch>
                <a:fillRect/>
              </a:stretch>
            </p:blipFill>
            <p:spPr>
              <a:xfrm>
                <a:off x="812880" y="3653640"/>
                <a:ext cx="6565320" cy="1119960"/>
              </a:xfrm>
              <a:prstGeom prst="rect">
                <a:avLst/>
              </a:prstGeom>
            </p:spPr>
          </p:pic>
        </mc:Fallback>
      </mc:AlternateContent>
    </p:spTree>
    <p:extLst>
      <p:ext uri="{BB962C8B-B14F-4D97-AF65-F5344CB8AC3E}">
        <p14:creationId xmlns:p14="http://schemas.microsoft.com/office/powerpoint/2010/main" val="30500360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43</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234838" y="822717"/>
            <a:ext cx="8027571" cy="589072"/>
          </a:xfrm>
          <a:prstGeom prst="rect">
            <a:avLst/>
          </a:prstGeom>
          <a:noFill/>
        </p:spPr>
        <p:txBody>
          <a:bodyPr wrap="square" rtlCol="0">
            <a:spAutoFit/>
          </a:bodyPr>
          <a:lstStyle/>
          <a:p>
            <a:pPr>
              <a:lnSpc>
                <a:spcPct val="150000"/>
              </a:lnSpc>
            </a:pPr>
            <a:r>
              <a:rPr lang="en-CA" sz="2400" dirty="0"/>
              <a:t>QUANTUM NUMBERS: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9" name="TextBox 8"/>
          <p:cNvSpPr txBox="1"/>
          <p:nvPr/>
        </p:nvSpPr>
        <p:spPr>
          <a:xfrm>
            <a:off x="236377" y="1673805"/>
            <a:ext cx="8027571" cy="4524315"/>
          </a:xfrm>
          <a:prstGeom prst="rect">
            <a:avLst/>
          </a:prstGeom>
          <a:noFill/>
        </p:spPr>
        <p:txBody>
          <a:bodyPr wrap="square" rtlCol="0">
            <a:spAutoFit/>
          </a:bodyPr>
          <a:lstStyle/>
          <a:p>
            <a:pPr marL="3138488" indent="-3138488">
              <a:lnSpc>
                <a:spcPct val="150000"/>
              </a:lnSpc>
              <a:tabLst>
                <a:tab pos="3138488" algn="l"/>
              </a:tabLst>
            </a:pPr>
            <a:r>
              <a:rPr lang="en-CA" sz="2400" dirty="0"/>
              <a:t>Pauli Exclusion Principle:	No two electrons in the same atom may have the same set of four quantum numbers.</a:t>
            </a:r>
          </a:p>
          <a:p>
            <a:pPr marL="3138488" indent="-3138488">
              <a:lnSpc>
                <a:spcPct val="150000"/>
              </a:lnSpc>
              <a:tabLst>
                <a:tab pos="3138488" algn="l"/>
              </a:tabLst>
            </a:pPr>
            <a:r>
              <a:rPr lang="en-CA" sz="2400" dirty="0"/>
              <a:t>	</a:t>
            </a:r>
            <a:r>
              <a:rPr lang="en-CA" sz="2400" i="1" dirty="0"/>
              <a:t>“electrons can’t be in the same place with the same spin”</a:t>
            </a:r>
          </a:p>
          <a:p>
            <a:pPr marL="452438" lvl="1" indent="4763">
              <a:lnSpc>
                <a:spcPct val="150000"/>
              </a:lnSpc>
              <a:tabLst>
                <a:tab pos="3138488" algn="l"/>
              </a:tabLst>
            </a:pPr>
            <a:r>
              <a:rPr lang="en-CA" sz="2400" dirty="0"/>
              <a:t>This sets the maximum number of electrons that can occupy a given subshell (based on the available orbitals and spins for electrons in it)</a:t>
            </a:r>
          </a:p>
        </p:txBody>
      </p:sp>
    </p:spTree>
    <p:extLst>
      <p:ext uri="{BB962C8B-B14F-4D97-AF65-F5344CB8AC3E}">
        <p14:creationId xmlns:p14="http://schemas.microsoft.com/office/powerpoint/2010/main" val="42592494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44</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234838" y="822717"/>
            <a:ext cx="8027571" cy="589072"/>
          </a:xfrm>
          <a:prstGeom prst="rect">
            <a:avLst/>
          </a:prstGeom>
          <a:noFill/>
        </p:spPr>
        <p:txBody>
          <a:bodyPr wrap="square" rtlCol="0">
            <a:spAutoFit/>
          </a:bodyPr>
          <a:lstStyle/>
          <a:p>
            <a:pPr>
              <a:lnSpc>
                <a:spcPct val="150000"/>
              </a:lnSpc>
            </a:pPr>
            <a:r>
              <a:rPr lang="en-CA" sz="2400" dirty="0"/>
              <a:t>QUANTUM NUMBERS:</a:t>
            </a:r>
          </a:p>
        </p:txBody>
      </p:sp>
      <p:sp>
        <p:nvSpPr>
          <p:cNvPr id="5" name="Date Placeholder 4"/>
          <p:cNvSpPr>
            <a:spLocks noGrp="1"/>
          </p:cNvSpPr>
          <p:nvPr>
            <p:ph type="dt" sz="half" idx="10"/>
          </p:nvPr>
        </p:nvSpPr>
        <p:spPr/>
        <p:txBody>
          <a:bodyPr/>
          <a:lstStyle/>
          <a:p>
            <a:r>
              <a:rPr lang="en-US" dirty="0"/>
              <a:t>CHEM 1101 </a:t>
            </a:r>
            <a:endParaRPr lang="en-CA" dirty="0"/>
          </a:p>
        </p:txBody>
      </p:sp>
      <p:graphicFrame>
        <p:nvGraphicFramePr>
          <p:cNvPr id="2" name="Table 1"/>
          <p:cNvGraphicFramePr>
            <a:graphicFrameLocks noGrp="1"/>
          </p:cNvGraphicFramePr>
          <p:nvPr>
            <p:extLst>
              <p:ext uri="{D42A27DB-BD31-4B8C-83A1-F6EECF244321}">
                <p14:modId xmlns:p14="http://schemas.microsoft.com/office/powerpoint/2010/main" val="3360786849"/>
              </p:ext>
            </p:extLst>
          </p:nvPr>
        </p:nvGraphicFramePr>
        <p:xfrm>
          <a:off x="431542" y="1853825"/>
          <a:ext cx="7830867" cy="2768710"/>
        </p:xfrm>
        <a:graphic>
          <a:graphicData uri="http://schemas.openxmlformats.org/drawingml/2006/table">
            <a:tbl>
              <a:tblPr firstRow="1" bandRow="1">
                <a:tableStyleId>{5940675A-B579-460E-94D1-54222C63F5DA}</a:tableStyleId>
              </a:tblPr>
              <a:tblGrid>
                <a:gridCol w="1622361">
                  <a:extLst>
                    <a:ext uri="{9D8B030D-6E8A-4147-A177-3AD203B41FA5}">
                      <a16:colId xmlns:a16="http://schemas.microsoft.com/office/drawing/2014/main" val="20000"/>
                    </a:ext>
                  </a:extLst>
                </a:gridCol>
                <a:gridCol w="689834">
                  <a:extLst>
                    <a:ext uri="{9D8B030D-6E8A-4147-A177-3AD203B41FA5}">
                      <a16:colId xmlns:a16="http://schemas.microsoft.com/office/drawing/2014/main" val="20001"/>
                    </a:ext>
                  </a:extLst>
                </a:gridCol>
                <a:gridCol w="689834">
                  <a:extLst>
                    <a:ext uri="{9D8B030D-6E8A-4147-A177-3AD203B41FA5}">
                      <a16:colId xmlns:a16="http://schemas.microsoft.com/office/drawing/2014/main" val="20002"/>
                    </a:ext>
                  </a:extLst>
                </a:gridCol>
                <a:gridCol w="689834">
                  <a:extLst>
                    <a:ext uri="{9D8B030D-6E8A-4147-A177-3AD203B41FA5}">
                      <a16:colId xmlns:a16="http://schemas.microsoft.com/office/drawing/2014/main" val="20003"/>
                    </a:ext>
                  </a:extLst>
                </a:gridCol>
                <a:gridCol w="689834">
                  <a:extLst>
                    <a:ext uri="{9D8B030D-6E8A-4147-A177-3AD203B41FA5}">
                      <a16:colId xmlns:a16="http://schemas.microsoft.com/office/drawing/2014/main" val="20004"/>
                    </a:ext>
                  </a:extLst>
                </a:gridCol>
                <a:gridCol w="689834">
                  <a:extLst>
                    <a:ext uri="{9D8B030D-6E8A-4147-A177-3AD203B41FA5}">
                      <a16:colId xmlns:a16="http://schemas.microsoft.com/office/drawing/2014/main" val="20005"/>
                    </a:ext>
                  </a:extLst>
                </a:gridCol>
                <a:gridCol w="689834">
                  <a:extLst>
                    <a:ext uri="{9D8B030D-6E8A-4147-A177-3AD203B41FA5}">
                      <a16:colId xmlns:a16="http://schemas.microsoft.com/office/drawing/2014/main" val="20006"/>
                    </a:ext>
                  </a:extLst>
                </a:gridCol>
                <a:gridCol w="689834">
                  <a:extLst>
                    <a:ext uri="{9D8B030D-6E8A-4147-A177-3AD203B41FA5}">
                      <a16:colId xmlns:a16="http://schemas.microsoft.com/office/drawing/2014/main" val="20007"/>
                    </a:ext>
                  </a:extLst>
                </a:gridCol>
                <a:gridCol w="689834">
                  <a:extLst>
                    <a:ext uri="{9D8B030D-6E8A-4147-A177-3AD203B41FA5}">
                      <a16:colId xmlns:a16="http://schemas.microsoft.com/office/drawing/2014/main" val="20008"/>
                    </a:ext>
                  </a:extLst>
                </a:gridCol>
                <a:gridCol w="689834">
                  <a:extLst>
                    <a:ext uri="{9D8B030D-6E8A-4147-A177-3AD203B41FA5}">
                      <a16:colId xmlns:a16="http://schemas.microsoft.com/office/drawing/2014/main" val="20009"/>
                    </a:ext>
                  </a:extLst>
                </a:gridCol>
              </a:tblGrid>
              <a:tr h="370840">
                <a:tc>
                  <a:txBody>
                    <a:bodyPr/>
                    <a:lstStyle/>
                    <a:p>
                      <a:r>
                        <a:rPr lang="en-CA" dirty="0"/>
                        <a:t>l-value</a:t>
                      </a:r>
                    </a:p>
                  </a:txBody>
                  <a:tcPr/>
                </a:tc>
                <a:tc>
                  <a:txBody>
                    <a:bodyPr/>
                    <a:lstStyle/>
                    <a:p>
                      <a:pPr algn="ctr"/>
                      <a:r>
                        <a:rPr lang="en-CA" dirty="0"/>
                        <a:t>0</a:t>
                      </a:r>
                    </a:p>
                  </a:txBody>
                  <a:tcPr/>
                </a:tc>
                <a:tc>
                  <a:txBody>
                    <a:bodyPr/>
                    <a:lstStyle/>
                    <a:p>
                      <a:pPr algn="ctr"/>
                      <a:r>
                        <a:rPr lang="en-CA" dirty="0"/>
                        <a:t>1</a:t>
                      </a:r>
                    </a:p>
                  </a:txBody>
                  <a:tcPr/>
                </a:tc>
                <a:tc>
                  <a:txBody>
                    <a:bodyPr/>
                    <a:lstStyle/>
                    <a:p>
                      <a:pPr algn="ctr"/>
                      <a:r>
                        <a:rPr lang="en-CA" dirty="0"/>
                        <a:t>2</a:t>
                      </a:r>
                    </a:p>
                  </a:txBody>
                  <a:tcPr/>
                </a:tc>
                <a:tc>
                  <a:txBody>
                    <a:bodyPr/>
                    <a:lstStyle/>
                    <a:p>
                      <a:pPr algn="ctr"/>
                      <a:r>
                        <a:rPr lang="en-CA" dirty="0"/>
                        <a:t>3</a:t>
                      </a:r>
                    </a:p>
                  </a:txBody>
                  <a:tcPr/>
                </a:tc>
                <a:tc>
                  <a:txBody>
                    <a:bodyPr/>
                    <a:lstStyle/>
                    <a:p>
                      <a:pPr algn="ctr"/>
                      <a:r>
                        <a:rPr lang="en-CA" dirty="0"/>
                        <a:t>4</a:t>
                      </a:r>
                    </a:p>
                  </a:txBody>
                  <a:tcPr/>
                </a:tc>
                <a:tc>
                  <a:txBody>
                    <a:bodyPr/>
                    <a:lstStyle/>
                    <a:p>
                      <a:pPr algn="ctr"/>
                      <a:r>
                        <a:rPr lang="en-CA" dirty="0"/>
                        <a:t>5</a:t>
                      </a:r>
                    </a:p>
                  </a:txBody>
                  <a:tcPr/>
                </a:tc>
                <a:tc>
                  <a:txBody>
                    <a:bodyPr/>
                    <a:lstStyle/>
                    <a:p>
                      <a:pPr algn="ctr"/>
                      <a:r>
                        <a:rPr lang="en-CA" dirty="0"/>
                        <a:t>6</a:t>
                      </a:r>
                    </a:p>
                  </a:txBody>
                  <a:tcPr/>
                </a:tc>
                <a:tc>
                  <a:txBody>
                    <a:bodyPr/>
                    <a:lstStyle/>
                    <a:p>
                      <a:pPr algn="ctr"/>
                      <a:r>
                        <a:rPr lang="en-CA" dirty="0"/>
                        <a:t>7</a:t>
                      </a:r>
                    </a:p>
                  </a:txBody>
                  <a:tcPr/>
                </a:tc>
                <a:tc>
                  <a:txBody>
                    <a:bodyPr/>
                    <a:lstStyle/>
                    <a:p>
                      <a:pPr algn="ctr"/>
                      <a:r>
                        <a:rPr lang="en-CA" dirty="0"/>
                        <a:t>…</a:t>
                      </a:r>
                    </a:p>
                  </a:txBody>
                  <a:tcPr/>
                </a:tc>
                <a:extLst>
                  <a:ext uri="{0D108BD9-81ED-4DB2-BD59-A6C34878D82A}">
                    <a16:rowId xmlns:a16="http://schemas.microsoft.com/office/drawing/2014/main" val="10000"/>
                  </a:ext>
                </a:extLst>
              </a:tr>
              <a:tr h="370840">
                <a:tc>
                  <a:txBody>
                    <a:bodyPr/>
                    <a:lstStyle/>
                    <a:p>
                      <a:r>
                        <a:rPr lang="en-CA" dirty="0"/>
                        <a:t>letter code:</a:t>
                      </a:r>
                    </a:p>
                  </a:txBody>
                  <a:tcPr/>
                </a:tc>
                <a:tc>
                  <a:txBody>
                    <a:bodyPr/>
                    <a:lstStyle/>
                    <a:p>
                      <a:pPr algn="ctr"/>
                      <a:r>
                        <a:rPr lang="en-CA" dirty="0"/>
                        <a:t>s</a:t>
                      </a:r>
                    </a:p>
                  </a:txBody>
                  <a:tcPr/>
                </a:tc>
                <a:tc>
                  <a:txBody>
                    <a:bodyPr/>
                    <a:lstStyle/>
                    <a:p>
                      <a:pPr algn="ctr"/>
                      <a:r>
                        <a:rPr lang="en-CA" dirty="0"/>
                        <a:t>p</a:t>
                      </a:r>
                    </a:p>
                  </a:txBody>
                  <a:tcPr/>
                </a:tc>
                <a:tc>
                  <a:txBody>
                    <a:bodyPr/>
                    <a:lstStyle/>
                    <a:p>
                      <a:pPr algn="ctr"/>
                      <a:r>
                        <a:rPr lang="en-CA" dirty="0"/>
                        <a:t>d</a:t>
                      </a:r>
                    </a:p>
                  </a:txBody>
                  <a:tcPr/>
                </a:tc>
                <a:tc>
                  <a:txBody>
                    <a:bodyPr/>
                    <a:lstStyle/>
                    <a:p>
                      <a:pPr algn="ctr"/>
                      <a:r>
                        <a:rPr lang="en-CA" dirty="0"/>
                        <a:t>f</a:t>
                      </a:r>
                    </a:p>
                  </a:txBody>
                  <a:tcPr/>
                </a:tc>
                <a:tc>
                  <a:txBody>
                    <a:bodyPr/>
                    <a:lstStyle/>
                    <a:p>
                      <a:pPr algn="ctr"/>
                      <a:r>
                        <a:rPr lang="en-CA" dirty="0"/>
                        <a:t>g</a:t>
                      </a:r>
                    </a:p>
                  </a:txBody>
                  <a:tcPr/>
                </a:tc>
                <a:tc>
                  <a:txBody>
                    <a:bodyPr/>
                    <a:lstStyle/>
                    <a:p>
                      <a:pPr algn="ctr"/>
                      <a:r>
                        <a:rPr lang="en-CA" dirty="0"/>
                        <a:t>h</a:t>
                      </a:r>
                    </a:p>
                  </a:txBody>
                  <a:tcPr/>
                </a:tc>
                <a:tc>
                  <a:txBody>
                    <a:bodyPr/>
                    <a:lstStyle/>
                    <a:p>
                      <a:pPr algn="ctr"/>
                      <a:r>
                        <a:rPr lang="en-CA" dirty="0"/>
                        <a:t>i</a:t>
                      </a:r>
                    </a:p>
                  </a:txBody>
                  <a:tcPr/>
                </a:tc>
                <a:tc>
                  <a:txBody>
                    <a:bodyPr/>
                    <a:lstStyle/>
                    <a:p>
                      <a:pPr algn="ctr"/>
                      <a:r>
                        <a:rPr lang="en-CA" dirty="0"/>
                        <a:t>j</a:t>
                      </a:r>
                    </a:p>
                  </a:txBody>
                  <a:tcPr/>
                </a:tc>
                <a:tc>
                  <a:txBody>
                    <a:bodyPr/>
                    <a:lstStyle/>
                    <a:p>
                      <a:pPr algn="ctr"/>
                      <a:endParaRPr lang="en-CA" dirty="0"/>
                    </a:p>
                  </a:txBody>
                  <a:tcPr/>
                </a:tc>
                <a:extLst>
                  <a:ext uri="{0D108BD9-81ED-4DB2-BD59-A6C34878D82A}">
                    <a16:rowId xmlns:a16="http://schemas.microsoft.com/office/drawing/2014/main" val="10001"/>
                  </a:ext>
                </a:extLst>
              </a:tr>
              <a:tr h="101351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a:t>Maximum occupation</a:t>
                      </a:r>
                      <a:endParaRPr lang="en-CA" b="1"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extLst>
                  <a:ext uri="{0D108BD9-81ED-4DB2-BD59-A6C34878D82A}">
                    <a16:rowId xmlns:a16="http://schemas.microsoft.com/office/drawing/2014/main" val="10002"/>
                  </a:ext>
                </a:extLst>
              </a:tr>
              <a:tr h="1013515">
                <a:tc>
                  <a:txBody>
                    <a:bodyPr/>
                    <a:lstStyle/>
                    <a:p>
                      <a:r>
                        <a:rPr lang="en-CA" dirty="0"/>
                        <a:t>…written…</a:t>
                      </a:r>
                    </a:p>
                  </a:txBody>
                  <a:tcPr anchor="ctr"/>
                </a:tc>
                <a:tc>
                  <a:txBody>
                    <a:bodyPr/>
                    <a:lstStyle/>
                    <a:p>
                      <a:pPr algn="ctr"/>
                      <a:r>
                        <a:rPr lang="en-CA" dirty="0"/>
                        <a:t>s</a:t>
                      </a:r>
                    </a:p>
                  </a:txBody>
                  <a:tcPr anchor="ctr"/>
                </a:tc>
                <a:tc>
                  <a:txBody>
                    <a:bodyPr/>
                    <a:lstStyle/>
                    <a:p>
                      <a:pPr algn="ctr"/>
                      <a:r>
                        <a:rPr lang="en-CA" dirty="0"/>
                        <a:t>p</a:t>
                      </a:r>
                    </a:p>
                  </a:txBody>
                  <a:tcPr anchor="ctr"/>
                </a:tc>
                <a:tc>
                  <a:txBody>
                    <a:bodyPr/>
                    <a:lstStyle/>
                    <a:p>
                      <a:pPr algn="ctr"/>
                      <a:r>
                        <a:rPr lang="en-CA" dirty="0"/>
                        <a:t>d</a:t>
                      </a:r>
                    </a:p>
                  </a:txBody>
                  <a:tcPr anchor="ctr"/>
                </a:tc>
                <a:tc>
                  <a:txBody>
                    <a:bodyPr/>
                    <a:lstStyle/>
                    <a:p>
                      <a:pPr algn="ctr"/>
                      <a:r>
                        <a:rPr lang="en-CA" dirty="0"/>
                        <a:t>f</a:t>
                      </a:r>
                    </a:p>
                  </a:txBody>
                  <a:tcPr anchor="ctr"/>
                </a:tc>
                <a:tc>
                  <a:txBody>
                    <a:bodyPr/>
                    <a:lstStyle/>
                    <a:p>
                      <a:pPr algn="ctr"/>
                      <a:r>
                        <a:rPr lang="en-CA" dirty="0"/>
                        <a:t>g</a:t>
                      </a:r>
                    </a:p>
                  </a:txBody>
                  <a:tcPr anchor="ctr"/>
                </a:tc>
                <a:tc>
                  <a:txBody>
                    <a:bodyPr/>
                    <a:lstStyle/>
                    <a:p>
                      <a:pPr algn="ctr"/>
                      <a:r>
                        <a:rPr lang="en-CA" dirty="0"/>
                        <a:t>h</a:t>
                      </a:r>
                    </a:p>
                  </a:txBody>
                  <a:tcPr anchor="ctr"/>
                </a:tc>
                <a:tc>
                  <a:txBody>
                    <a:bodyPr/>
                    <a:lstStyle/>
                    <a:p>
                      <a:pPr algn="ctr"/>
                      <a:r>
                        <a:rPr lang="en-CA" dirty="0"/>
                        <a:t>i</a:t>
                      </a:r>
                    </a:p>
                  </a:txBody>
                  <a:tcPr anchor="ctr"/>
                </a:tc>
                <a:tc>
                  <a:txBody>
                    <a:bodyPr/>
                    <a:lstStyle/>
                    <a:p>
                      <a:pPr algn="ctr"/>
                      <a:r>
                        <a:rPr lang="en-CA" dirty="0"/>
                        <a:t>j</a:t>
                      </a:r>
                    </a:p>
                  </a:txBody>
                  <a:tcPr anchor="ctr"/>
                </a:tc>
                <a:tc>
                  <a:txBody>
                    <a:bodyPr/>
                    <a:lstStyle/>
                    <a:p>
                      <a:pPr algn="ctr"/>
                      <a:endParaRPr lang="en-CA" dirty="0"/>
                    </a:p>
                  </a:txBody>
                  <a:tcPr anchor="ctr"/>
                </a:tc>
                <a:extLst>
                  <a:ext uri="{0D108BD9-81ED-4DB2-BD59-A6C34878D82A}">
                    <a16:rowId xmlns:a16="http://schemas.microsoft.com/office/drawing/2014/main" val="10003"/>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墨迹 5"/>
              <p14:cNvContentPartPr/>
              <p14:nvPr/>
            </p14:nvContentPartPr>
            <p14:xfrm>
              <a:off x="2154600" y="2816640"/>
              <a:ext cx="3896640" cy="2626200"/>
            </p14:xfrm>
          </p:contentPart>
        </mc:Choice>
        <mc:Fallback xmlns="">
          <p:pic>
            <p:nvPicPr>
              <p:cNvPr id="6" name="墨迹 5"/>
              <p:cNvPicPr/>
              <p:nvPr/>
            </p:nvPicPr>
            <p:blipFill>
              <a:blip r:embed="rId4"/>
              <a:stretch>
                <a:fillRect/>
              </a:stretch>
            </p:blipFill>
            <p:spPr>
              <a:xfrm>
                <a:off x="2149560" y="2808360"/>
                <a:ext cx="3907440" cy="2643480"/>
              </a:xfrm>
              <a:prstGeom prst="rect">
                <a:avLst/>
              </a:prstGeom>
            </p:spPr>
          </p:pic>
        </mc:Fallback>
      </mc:AlternateContent>
    </p:spTree>
    <p:extLst>
      <p:ext uri="{BB962C8B-B14F-4D97-AF65-F5344CB8AC3E}">
        <p14:creationId xmlns:p14="http://schemas.microsoft.com/office/powerpoint/2010/main" val="3020388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45</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320906" y="728700"/>
            <a:ext cx="8027571" cy="589072"/>
          </a:xfrm>
          <a:prstGeom prst="rect">
            <a:avLst/>
          </a:prstGeom>
          <a:noFill/>
        </p:spPr>
        <p:txBody>
          <a:bodyPr wrap="square" rtlCol="0">
            <a:spAutoFit/>
          </a:bodyPr>
          <a:lstStyle/>
          <a:p>
            <a:pPr>
              <a:lnSpc>
                <a:spcPct val="150000"/>
              </a:lnSpc>
            </a:pPr>
            <a:r>
              <a:rPr lang="en-CA" sz="2400" dirty="0"/>
              <a:t>List of possible shell/subshell combinations:</a:t>
            </a:r>
          </a:p>
        </p:txBody>
      </p:sp>
      <p:sp>
        <p:nvSpPr>
          <p:cNvPr id="5" name="Date Placeholder 4"/>
          <p:cNvSpPr>
            <a:spLocks noGrp="1"/>
          </p:cNvSpPr>
          <p:nvPr>
            <p:ph type="dt" sz="half" idx="10"/>
          </p:nvPr>
        </p:nvSpPr>
        <p:spPr/>
        <p:txBody>
          <a:bodyPr/>
          <a:lstStyle/>
          <a:p>
            <a:r>
              <a:rPr lang="en-US" dirty="0"/>
              <a:t>CHEM 1101 </a:t>
            </a:r>
            <a:endParaRPr lang="en-CA" dirty="0"/>
          </a:p>
        </p:txBody>
      </p:sp>
      <p:graphicFrame>
        <p:nvGraphicFramePr>
          <p:cNvPr id="6" name="Table 5"/>
          <p:cNvGraphicFramePr>
            <a:graphicFrameLocks noGrp="1"/>
          </p:cNvGraphicFramePr>
          <p:nvPr>
            <p:extLst>
              <p:ext uri="{D42A27DB-BD31-4B8C-83A1-F6EECF244321}">
                <p14:modId xmlns:p14="http://schemas.microsoft.com/office/powerpoint/2010/main" val="1716248889"/>
              </p:ext>
            </p:extLst>
          </p:nvPr>
        </p:nvGraphicFramePr>
        <p:xfrm>
          <a:off x="1327498" y="1497792"/>
          <a:ext cx="6378370" cy="4764810"/>
        </p:xfrm>
        <a:graphic>
          <a:graphicData uri="http://schemas.openxmlformats.org/drawingml/2006/table">
            <a:tbl>
              <a:tblPr firstRow="1" bandRow="1">
                <a:tableStyleId>{5940675A-B579-460E-94D1-54222C63F5DA}</a:tableStyleId>
              </a:tblPr>
              <a:tblGrid>
                <a:gridCol w="1440160">
                  <a:extLst>
                    <a:ext uri="{9D8B030D-6E8A-4147-A177-3AD203B41FA5}">
                      <a16:colId xmlns:a16="http://schemas.microsoft.com/office/drawing/2014/main" val="20000"/>
                    </a:ext>
                  </a:extLst>
                </a:gridCol>
                <a:gridCol w="823035">
                  <a:extLst>
                    <a:ext uri="{9D8B030D-6E8A-4147-A177-3AD203B41FA5}">
                      <a16:colId xmlns:a16="http://schemas.microsoft.com/office/drawing/2014/main" val="20001"/>
                    </a:ext>
                  </a:extLst>
                </a:gridCol>
                <a:gridCol w="823035">
                  <a:extLst>
                    <a:ext uri="{9D8B030D-6E8A-4147-A177-3AD203B41FA5}">
                      <a16:colId xmlns:a16="http://schemas.microsoft.com/office/drawing/2014/main" val="20002"/>
                    </a:ext>
                  </a:extLst>
                </a:gridCol>
                <a:gridCol w="823035">
                  <a:extLst>
                    <a:ext uri="{9D8B030D-6E8A-4147-A177-3AD203B41FA5}">
                      <a16:colId xmlns:a16="http://schemas.microsoft.com/office/drawing/2014/main" val="20003"/>
                    </a:ext>
                  </a:extLst>
                </a:gridCol>
                <a:gridCol w="823035">
                  <a:extLst>
                    <a:ext uri="{9D8B030D-6E8A-4147-A177-3AD203B41FA5}">
                      <a16:colId xmlns:a16="http://schemas.microsoft.com/office/drawing/2014/main" val="20004"/>
                    </a:ext>
                  </a:extLst>
                </a:gridCol>
                <a:gridCol w="823035">
                  <a:extLst>
                    <a:ext uri="{9D8B030D-6E8A-4147-A177-3AD203B41FA5}">
                      <a16:colId xmlns:a16="http://schemas.microsoft.com/office/drawing/2014/main" val="20005"/>
                    </a:ext>
                  </a:extLst>
                </a:gridCol>
                <a:gridCol w="823035">
                  <a:extLst>
                    <a:ext uri="{9D8B030D-6E8A-4147-A177-3AD203B41FA5}">
                      <a16:colId xmlns:a16="http://schemas.microsoft.com/office/drawing/2014/main" val="20006"/>
                    </a:ext>
                  </a:extLst>
                </a:gridCol>
              </a:tblGrid>
              <a:tr h="1035115">
                <a:tc>
                  <a:txBody>
                    <a:bodyPr/>
                    <a:lstStyle/>
                    <a:p>
                      <a:endParaRPr lang="en-CA" dirty="0"/>
                    </a:p>
                  </a:txBody>
                  <a:tcPr anchor="ctr" anchorCtr="1">
                    <a:lnR w="12700" cmpd="sng">
                      <a:noFill/>
                    </a:lnR>
                    <a:lnB w="12700" cmpd="sng">
                      <a:noFill/>
                    </a:lnB>
                    <a:lnTlToBr w="12700" cap="flat" cmpd="sng" algn="ctr">
                      <a:solidFill>
                        <a:schemeClr val="tx1"/>
                      </a:solidFill>
                      <a:prstDash val="solid"/>
                      <a:round/>
                      <a:headEnd type="none" w="med" len="med"/>
                      <a:tailEnd type="none" w="med" len="med"/>
                    </a:lnTlToBr>
                  </a:tcPr>
                </a:tc>
                <a:tc>
                  <a:txBody>
                    <a:bodyPr/>
                    <a:lstStyle/>
                    <a:p>
                      <a:r>
                        <a:rPr lang="en-CA" dirty="0"/>
                        <a:t>0</a:t>
                      </a:r>
                    </a:p>
                  </a:txBody>
                  <a:tcPr anchor="b" anchorCtr="1">
                    <a:lnL w="12700" cmpd="sng">
                      <a:noFill/>
                    </a:lnL>
                    <a:lnR w="12700" cmpd="sng">
                      <a:noFill/>
                    </a:lnR>
                  </a:tcPr>
                </a:tc>
                <a:tc>
                  <a:txBody>
                    <a:bodyPr/>
                    <a:lstStyle/>
                    <a:p>
                      <a:r>
                        <a:rPr lang="en-CA" dirty="0"/>
                        <a:t>1</a:t>
                      </a:r>
                    </a:p>
                  </a:txBody>
                  <a:tcPr anchor="b" anchorCtr="1">
                    <a:lnL w="12700" cmpd="sng">
                      <a:noFill/>
                    </a:lnL>
                    <a:lnR w="12700" cmpd="sng">
                      <a:noFill/>
                    </a:lnR>
                  </a:tcPr>
                </a:tc>
                <a:tc>
                  <a:txBody>
                    <a:bodyPr/>
                    <a:lstStyle/>
                    <a:p>
                      <a:r>
                        <a:rPr lang="en-CA" dirty="0"/>
                        <a:t>2</a:t>
                      </a:r>
                    </a:p>
                  </a:txBody>
                  <a:tcPr anchor="b" anchorCtr="1">
                    <a:lnL w="12700" cmpd="sng">
                      <a:noFill/>
                    </a:lnL>
                    <a:lnR w="12700" cmpd="sng">
                      <a:noFill/>
                    </a:lnR>
                  </a:tcPr>
                </a:tc>
                <a:tc>
                  <a:txBody>
                    <a:bodyPr/>
                    <a:lstStyle/>
                    <a:p>
                      <a:r>
                        <a:rPr lang="en-CA" dirty="0"/>
                        <a:t>3</a:t>
                      </a:r>
                    </a:p>
                  </a:txBody>
                  <a:tcPr anchor="b" anchorCtr="1">
                    <a:lnL w="12700" cmpd="sng">
                      <a:noFill/>
                    </a:lnL>
                    <a:lnR w="12700" cmpd="sng">
                      <a:noFill/>
                    </a:lnR>
                  </a:tcPr>
                </a:tc>
                <a:tc>
                  <a:txBody>
                    <a:bodyPr/>
                    <a:lstStyle/>
                    <a:p>
                      <a:r>
                        <a:rPr lang="en-CA" dirty="0"/>
                        <a:t>4</a:t>
                      </a:r>
                    </a:p>
                  </a:txBody>
                  <a:tcPr anchor="b" anchorCtr="1">
                    <a:lnL w="12700" cmpd="sng">
                      <a:noFill/>
                    </a:lnL>
                    <a:lnR w="12700" cmpd="sng">
                      <a:noFill/>
                    </a:lnR>
                  </a:tcPr>
                </a:tc>
                <a:tc>
                  <a:txBody>
                    <a:bodyPr/>
                    <a:lstStyle/>
                    <a:p>
                      <a:r>
                        <a:rPr lang="en-CA" dirty="0"/>
                        <a:t>5 …</a:t>
                      </a:r>
                    </a:p>
                  </a:txBody>
                  <a:tcPr anchor="b" anchorCtr="1">
                    <a:lnL w="12700" cmpd="sng">
                      <a:noFill/>
                    </a:lnL>
                  </a:tcPr>
                </a:tc>
                <a:extLst>
                  <a:ext uri="{0D108BD9-81ED-4DB2-BD59-A6C34878D82A}">
                    <a16:rowId xmlns:a16="http://schemas.microsoft.com/office/drawing/2014/main" val="10000"/>
                  </a:ext>
                </a:extLst>
              </a:tr>
              <a:tr h="532814">
                <a:tc>
                  <a:txBody>
                    <a:bodyPr/>
                    <a:lstStyle/>
                    <a:p>
                      <a:r>
                        <a:rPr lang="en-CA" dirty="0"/>
                        <a:t>1</a:t>
                      </a:r>
                    </a:p>
                  </a:txBody>
                  <a:tcPr anchor="ctr" anchorCtr="1">
                    <a:lnT w="12700" cmpd="sng">
                      <a:noFill/>
                    </a:lnT>
                    <a:lnB w="12700" cmpd="sng">
                      <a:noFill/>
                    </a:lnB>
                  </a:tcPr>
                </a:tc>
                <a:tc>
                  <a:txBody>
                    <a:bodyPr/>
                    <a:lstStyle/>
                    <a:p>
                      <a:endParaRPr lang="en-CA" dirty="0"/>
                    </a:p>
                  </a:txBody>
                  <a:tcPr>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1"/>
                  </a:ext>
                </a:extLst>
              </a:tr>
              <a:tr h="532813">
                <a:tc>
                  <a:txBody>
                    <a:bodyPr/>
                    <a:lstStyle/>
                    <a:p>
                      <a:r>
                        <a:rPr lang="en-CA" dirty="0"/>
                        <a:t>2</a:t>
                      </a:r>
                    </a:p>
                  </a:txBody>
                  <a:tcPr anchor="ctr" anchorCtr="1">
                    <a:lnT w="12700" cmpd="sng">
                      <a:noFill/>
                    </a:lnT>
                    <a:lnB w="12700" cmpd="sng">
                      <a:noFill/>
                    </a:lnB>
                  </a:tcPr>
                </a:tc>
                <a:tc>
                  <a:txBody>
                    <a:bodyPr/>
                    <a:lstStyle/>
                    <a:p>
                      <a:endParaRPr lang="en-CA" dirty="0"/>
                    </a:p>
                  </a:txBody>
                  <a:tcPr>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2"/>
                  </a:ext>
                </a:extLst>
              </a:tr>
              <a:tr h="532814">
                <a:tc>
                  <a:txBody>
                    <a:bodyPr/>
                    <a:lstStyle/>
                    <a:p>
                      <a:r>
                        <a:rPr lang="en-CA" dirty="0"/>
                        <a:t>3</a:t>
                      </a:r>
                    </a:p>
                  </a:txBody>
                  <a:tcPr anchor="ctr" anchorCtr="1">
                    <a:lnT w="12700" cmpd="sng">
                      <a:noFill/>
                    </a:lnT>
                    <a:lnB w="12700" cmpd="sng">
                      <a:noFill/>
                    </a:lnB>
                  </a:tcPr>
                </a:tc>
                <a:tc>
                  <a:txBody>
                    <a:bodyPr/>
                    <a:lstStyle/>
                    <a:p>
                      <a:endParaRPr lang="en-CA" dirty="0"/>
                    </a:p>
                  </a:txBody>
                  <a:tcPr>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3"/>
                  </a:ext>
                </a:extLst>
              </a:tr>
              <a:tr h="532813">
                <a:tc>
                  <a:txBody>
                    <a:bodyPr/>
                    <a:lstStyle/>
                    <a:p>
                      <a:r>
                        <a:rPr lang="en-CA" dirty="0"/>
                        <a:t>4</a:t>
                      </a:r>
                    </a:p>
                  </a:txBody>
                  <a:tcPr anchor="ctr" anchorCtr="1">
                    <a:lnT w="12700" cmpd="sng">
                      <a:noFill/>
                    </a:lnT>
                    <a:lnB w="12700" cmpd="sng">
                      <a:noFill/>
                    </a:lnB>
                  </a:tcPr>
                </a:tc>
                <a:tc>
                  <a:txBody>
                    <a:bodyPr/>
                    <a:lstStyle/>
                    <a:p>
                      <a:endParaRPr lang="en-CA" dirty="0"/>
                    </a:p>
                  </a:txBody>
                  <a:tcPr>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4"/>
                  </a:ext>
                </a:extLst>
              </a:tr>
              <a:tr h="532814">
                <a:tc>
                  <a:txBody>
                    <a:bodyPr/>
                    <a:lstStyle/>
                    <a:p>
                      <a:r>
                        <a:rPr lang="en-CA" dirty="0"/>
                        <a:t>5</a:t>
                      </a:r>
                    </a:p>
                  </a:txBody>
                  <a:tcPr anchor="ctr" anchorCtr="1">
                    <a:lnT w="12700" cmpd="sng">
                      <a:noFill/>
                    </a:lnT>
                    <a:lnB w="12700" cmpd="sng">
                      <a:noFill/>
                    </a:lnB>
                  </a:tcPr>
                </a:tc>
                <a:tc>
                  <a:txBody>
                    <a:bodyPr/>
                    <a:lstStyle/>
                    <a:p>
                      <a:endParaRPr lang="en-CA" dirty="0"/>
                    </a:p>
                  </a:txBody>
                  <a:tcPr>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5"/>
                  </a:ext>
                </a:extLst>
              </a:tr>
              <a:tr h="532813">
                <a:tc>
                  <a:txBody>
                    <a:bodyPr/>
                    <a:lstStyle/>
                    <a:p>
                      <a:r>
                        <a:rPr lang="en-CA" dirty="0"/>
                        <a:t>6</a:t>
                      </a:r>
                    </a:p>
                  </a:txBody>
                  <a:tcPr anchor="ctr" anchorCtr="1">
                    <a:lnT w="12700" cmpd="sng">
                      <a:noFill/>
                    </a:lnT>
                    <a:lnB w="12700" cmpd="sng">
                      <a:noFill/>
                    </a:lnB>
                  </a:tcPr>
                </a:tc>
                <a:tc>
                  <a:txBody>
                    <a:bodyPr/>
                    <a:lstStyle/>
                    <a:p>
                      <a:endParaRPr lang="en-CA" dirty="0"/>
                    </a:p>
                  </a:txBody>
                  <a:tcPr>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6"/>
                  </a:ext>
                </a:extLst>
              </a:tr>
              <a:tr h="532814">
                <a:tc>
                  <a:txBody>
                    <a:bodyPr/>
                    <a:lstStyle/>
                    <a:p>
                      <a:r>
                        <a:rPr lang="en-CA" dirty="0"/>
                        <a:t>7…</a:t>
                      </a:r>
                    </a:p>
                  </a:txBody>
                  <a:tcPr anchor="ctr" anchorCtr="1">
                    <a:lnT w="12700" cmpd="sng">
                      <a:noFill/>
                    </a:lnT>
                  </a:tcPr>
                </a:tc>
                <a:tc>
                  <a:txBody>
                    <a:bodyPr/>
                    <a:lstStyle/>
                    <a:p>
                      <a:endParaRPr lang="en-CA" dirty="0"/>
                    </a:p>
                  </a:txBody>
                  <a:tcPr>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dirty="0"/>
                    </a:p>
                  </a:txBody>
                  <a:tcPr>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tcPr>
                </a:tc>
                <a:extLst>
                  <a:ext uri="{0D108BD9-81ED-4DB2-BD59-A6C34878D82A}">
                    <a16:rowId xmlns:a16="http://schemas.microsoft.com/office/drawing/2014/main" val="10007"/>
                  </a:ext>
                </a:extLst>
              </a:tr>
            </a:tbl>
          </a:graphicData>
        </a:graphic>
      </p:graphicFrame>
      <p:sp>
        <p:nvSpPr>
          <p:cNvPr id="2" name="TextBox 1"/>
          <p:cNvSpPr txBox="1"/>
          <p:nvPr/>
        </p:nvSpPr>
        <p:spPr>
          <a:xfrm>
            <a:off x="1524755" y="2258870"/>
            <a:ext cx="180734" cy="369332"/>
          </a:xfrm>
          <a:prstGeom prst="rect">
            <a:avLst/>
          </a:prstGeom>
          <a:noFill/>
        </p:spPr>
        <p:txBody>
          <a:bodyPr wrap="square" rtlCol="0">
            <a:spAutoFit/>
          </a:bodyPr>
          <a:lstStyle/>
          <a:p>
            <a:r>
              <a:rPr lang="en-CA" dirty="0">
                <a:latin typeface="Script MT Bold" panose="03040602040607080904" pitchFamily="66" charset="0"/>
              </a:rPr>
              <a:t>n</a:t>
            </a:r>
          </a:p>
        </p:txBody>
      </p:sp>
      <p:sp>
        <p:nvSpPr>
          <p:cNvPr id="7" name="TextBox 6"/>
          <p:cNvSpPr txBox="1"/>
          <p:nvPr/>
        </p:nvSpPr>
        <p:spPr>
          <a:xfrm flipH="1">
            <a:off x="2657138" y="1726588"/>
            <a:ext cx="204671" cy="369332"/>
          </a:xfrm>
          <a:prstGeom prst="rect">
            <a:avLst/>
          </a:prstGeom>
          <a:noFill/>
        </p:spPr>
        <p:txBody>
          <a:bodyPr wrap="square" rtlCol="0">
            <a:spAutoFit/>
          </a:bodyPr>
          <a:lstStyle/>
          <a:p>
            <a:r>
              <a:rPr lang="en-CA" dirty="0">
                <a:latin typeface="Script MT Bold" panose="03040602040607080904" pitchFamily="66" charset="0"/>
              </a:rPr>
              <a:t>l</a:t>
            </a:r>
          </a:p>
        </p:txBody>
      </p:sp>
      <mc:AlternateContent xmlns:mc="http://schemas.openxmlformats.org/markup-compatibility/2006" xmlns:p14="http://schemas.microsoft.com/office/powerpoint/2010/main">
        <mc:Choice Requires="p14">
          <p:contentPart p14:bwMode="auto" r:id="rId3">
            <p14:nvContentPartPr>
              <p14:cNvPr id="8" name="墨迹 7"/>
              <p14:cNvContentPartPr/>
              <p14:nvPr/>
            </p14:nvContentPartPr>
            <p14:xfrm>
              <a:off x="1020960" y="1467720"/>
              <a:ext cx="6541200" cy="5075280"/>
            </p14:xfrm>
          </p:contentPart>
        </mc:Choice>
        <mc:Fallback xmlns="">
          <p:pic>
            <p:nvPicPr>
              <p:cNvPr id="8" name="墨迹 7"/>
              <p:cNvPicPr/>
              <p:nvPr/>
            </p:nvPicPr>
            <p:blipFill>
              <a:blip r:embed="rId4"/>
              <a:stretch>
                <a:fillRect/>
              </a:stretch>
            </p:blipFill>
            <p:spPr>
              <a:xfrm>
                <a:off x="1010880" y="1460880"/>
                <a:ext cx="6554160" cy="5090400"/>
              </a:xfrm>
              <a:prstGeom prst="rect">
                <a:avLst/>
              </a:prstGeom>
            </p:spPr>
          </p:pic>
        </mc:Fallback>
      </mc:AlternateContent>
    </p:spTree>
    <p:extLst>
      <p:ext uri="{BB962C8B-B14F-4D97-AF65-F5344CB8AC3E}">
        <p14:creationId xmlns:p14="http://schemas.microsoft.com/office/powerpoint/2010/main" val="13338416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46</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320906" y="959706"/>
            <a:ext cx="8027571" cy="589072"/>
          </a:xfrm>
          <a:prstGeom prst="rect">
            <a:avLst/>
          </a:prstGeom>
          <a:noFill/>
        </p:spPr>
        <p:txBody>
          <a:bodyPr wrap="square" rtlCol="0">
            <a:spAutoFit/>
          </a:bodyPr>
          <a:lstStyle/>
          <a:p>
            <a:pPr>
              <a:lnSpc>
                <a:spcPct val="150000"/>
              </a:lnSpc>
            </a:pPr>
            <a:r>
              <a:rPr lang="en-CA" sz="2400" dirty="0">
                <a:solidFill>
                  <a:srgbClr val="FF0000"/>
                </a:solidFill>
              </a:rPr>
              <a:t>Electron configurations for </a:t>
            </a:r>
            <a:r>
              <a:rPr lang="en-CA" sz="2400" b="1" dirty="0">
                <a:solidFill>
                  <a:srgbClr val="FF0000"/>
                </a:solidFill>
              </a:rPr>
              <a:t>GROUND STATES </a:t>
            </a:r>
            <a:r>
              <a:rPr lang="en-CA" sz="2400" dirty="0">
                <a:solidFill>
                  <a:srgbClr val="FF0000"/>
                </a:solidFill>
              </a:rPr>
              <a:t>of real atoms: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8" name="TextBox 7"/>
          <p:cNvSpPr txBox="1"/>
          <p:nvPr/>
        </p:nvSpPr>
        <p:spPr>
          <a:xfrm>
            <a:off x="341478" y="1546284"/>
            <a:ext cx="8027571" cy="3693319"/>
          </a:xfrm>
          <a:prstGeom prst="rect">
            <a:avLst/>
          </a:prstGeom>
          <a:noFill/>
        </p:spPr>
        <p:txBody>
          <a:bodyPr wrap="square" rtlCol="0">
            <a:spAutoFit/>
          </a:bodyPr>
          <a:lstStyle/>
          <a:p>
            <a:pPr>
              <a:lnSpc>
                <a:spcPct val="150000"/>
              </a:lnSpc>
            </a:pPr>
            <a:r>
              <a:rPr lang="en-CA" sz="2400" dirty="0"/>
              <a:t>Electrons tend to occupy the lowest available electron states possible.  Only as lower energy levels fill up will electrons enter higher energy levels.  </a:t>
            </a:r>
          </a:p>
          <a:p>
            <a:pPr>
              <a:lnSpc>
                <a:spcPct val="150000"/>
              </a:lnSpc>
            </a:pPr>
            <a:endParaRPr lang="en-CA" sz="1200" dirty="0"/>
          </a:p>
          <a:p>
            <a:pPr>
              <a:lnSpc>
                <a:spcPct val="150000"/>
              </a:lnSpc>
            </a:pPr>
            <a:r>
              <a:rPr lang="en-CA" sz="2400" dirty="0"/>
              <a:t>When all electrons are in the lowest possible energy levels, the atom is in its GROUND STATE.</a:t>
            </a:r>
          </a:p>
          <a:p>
            <a:pPr>
              <a:lnSpc>
                <a:spcPct val="150000"/>
              </a:lnSpc>
            </a:pPr>
            <a:endParaRPr lang="en-CA" sz="2400" dirty="0"/>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3824280" y="1527840"/>
              <a:ext cx="3306960" cy="1755000"/>
            </p14:xfrm>
          </p:contentPart>
        </mc:Choice>
        <mc:Fallback xmlns="">
          <p:pic>
            <p:nvPicPr>
              <p:cNvPr id="2" name="墨迹 1"/>
              <p:cNvPicPr/>
              <p:nvPr/>
            </p:nvPicPr>
            <p:blipFill>
              <a:blip r:embed="rId4"/>
              <a:stretch>
                <a:fillRect/>
              </a:stretch>
            </p:blipFill>
            <p:spPr>
              <a:xfrm>
                <a:off x="3815640" y="1521360"/>
                <a:ext cx="3322800" cy="1773720"/>
              </a:xfrm>
              <a:prstGeom prst="rect">
                <a:avLst/>
              </a:prstGeom>
            </p:spPr>
          </p:pic>
        </mc:Fallback>
      </mc:AlternateContent>
    </p:spTree>
    <p:extLst>
      <p:ext uri="{BB962C8B-B14F-4D97-AF65-F5344CB8AC3E}">
        <p14:creationId xmlns:p14="http://schemas.microsoft.com/office/powerpoint/2010/main" val="36524942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47</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320906" y="959706"/>
            <a:ext cx="8027571" cy="589072"/>
          </a:xfrm>
          <a:prstGeom prst="rect">
            <a:avLst/>
          </a:prstGeom>
          <a:noFill/>
        </p:spPr>
        <p:txBody>
          <a:bodyPr wrap="square" rtlCol="0">
            <a:spAutoFit/>
          </a:bodyPr>
          <a:lstStyle/>
          <a:p>
            <a:pPr>
              <a:lnSpc>
                <a:spcPct val="150000"/>
              </a:lnSpc>
            </a:pPr>
            <a:r>
              <a:rPr lang="en-CA" sz="2400" dirty="0">
                <a:solidFill>
                  <a:srgbClr val="FF0000"/>
                </a:solidFill>
              </a:rPr>
              <a:t>Electron configurations for </a:t>
            </a:r>
            <a:r>
              <a:rPr lang="en-CA" sz="2400" b="1" dirty="0">
                <a:solidFill>
                  <a:srgbClr val="FF0000"/>
                </a:solidFill>
              </a:rPr>
              <a:t>GROUND STATES </a:t>
            </a:r>
            <a:r>
              <a:rPr lang="en-CA" sz="2400" dirty="0">
                <a:solidFill>
                  <a:srgbClr val="FF0000"/>
                </a:solidFill>
              </a:rPr>
              <a:t>of real atoms: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8" name="TextBox 7"/>
          <p:cNvSpPr txBox="1"/>
          <p:nvPr/>
        </p:nvSpPr>
        <p:spPr>
          <a:xfrm>
            <a:off x="320905" y="1548778"/>
            <a:ext cx="8027571" cy="4801314"/>
          </a:xfrm>
          <a:prstGeom prst="rect">
            <a:avLst/>
          </a:prstGeom>
          <a:noFill/>
        </p:spPr>
        <p:txBody>
          <a:bodyPr wrap="square" rtlCol="0">
            <a:spAutoFit/>
          </a:bodyPr>
          <a:lstStyle/>
          <a:p>
            <a:pPr marL="1077913" indent="-1077913">
              <a:lnSpc>
                <a:spcPct val="150000"/>
              </a:lnSpc>
            </a:pPr>
            <a:r>
              <a:rPr lang="en-CA" sz="2400" dirty="0"/>
              <a:t>Energy:	Electromagnetic potential energy relative to the nucleus.</a:t>
            </a:r>
          </a:p>
          <a:p>
            <a:pPr marL="1077913" indent="-1077913">
              <a:lnSpc>
                <a:spcPct val="150000"/>
              </a:lnSpc>
              <a:tabLst>
                <a:tab pos="1790700" algn="l"/>
                <a:tab pos="2060575" algn="l"/>
              </a:tabLst>
            </a:pPr>
            <a:r>
              <a:rPr lang="en-CA" sz="2400" dirty="0"/>
              <a:t>depends on:	*	Avg. distance from the nucleus</a:t>
            </a:r>
          </a:p>
          <a:p>
            <a:pPr marL="2060575" indent="-2060575">
              <a:lnSpc>
                <a:spcPct val="150000"/>
              </a:lnSpc>
              <a:tabLst>
                <a:tab pos="1790700" algn="l"/>
                <a:tab pos="2060575" algn="l"/>
              </a:tabLst>
            </a:pPr>
            <a:r>
              <a:rPr lang="en-CA" sz="2400" dirty="0"/>
              <a:t>	*	Electrical and magnetic interactions with other electrons</a:t>
            </a:r>
          </a:p>
          <a:p>
            <a:pPr marL="2060575" indent="-2060575">
              <a:lnSpc>
                <a:spcPct val="150000"/>
              </a:lnSpc>
              <a:tabLst>
                <a:tab pos="1790700" algn="l"/>
                <a:tab pos="2060575" algn="l"/>
              </a:tabLst>
            </a:pPr>
            <a:endParaRPr lang="en-CA" sz="1200" dirty="0"/>
          </a:p>
          <a:p>
            <a:pPr>
              <a:lnSpc>
                <a:spcPct val="150000"/>
              </a:lnSpc>
              <a:tabLst>
                <a:tab pos="1790700" algn="l"/>
                <a:tab pos="2155825" algn="l"/>
              </a:tabLst>
            </a:pPr>
            <a:r>
              <a:rPr lang="en-CA" sz="2400" dirty="0"/>
              <a:t>Shells do NOT fill up in numerical order.  Some subshells are lower energy than others, even though others closer to the nucleus.</a:t>
            </a:r>
          </a:p>
        </p:txBody>
      </p:sp>
    </p:spTree>
    <p:extLst>
      <p:ext uri="{BB962C8B-B14F-4D97-AF65-F5344CB8AC3E}">
        <p14:creationId xmlns:p14="http://schemas.microsoft.com/office/powerpoint/2010/main" val="12957587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48</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320906" y="728700"/>
            <a:ext cx="8027571" cy="589072"/>
          </a:xfrm>
          <a:prstGeom prst="rect">
            <a:avLst/>
          </a:prstGeom>
          <a:noFill/>
        </p:spPr>
        <p:txBody>
          <a:bodyPr wrap="square" rtlCol="0">
            <a:spAutoFit/>
          </a:bodyPr>
          <a:lstStyle/>
          <a:p>
            <a:pPr>
              <a:lnSpc>
                <a:spcPct val="150000"/>
              </a:lnSpc>
            </a:pPr>
            <a:r>
              <a:rPr lang="en-CA" sz="2400" dirty="0"/>
              <a:t>List of possible shell/subshell combinations:</a:t>
            </a:r>
          </a:p>
        </p:txBody>
      </p:sp>
      <p:sp>
        <p:nvSpPr>
          <p:cNvPr id="5" name="Date Placeholder 4"/>
          <p:cNvSpPr>
            <a:spLocks noGrp="1"/>
          </p:cNvSpPr>
          <p:nvPr>
            <p:ph type="dt" sz="half" idx="10"/>
          </p:nvPr>
        </p:nvSpPr>
        <p:spPr/>
        <p:txBody>
          <a:bodyPr/>
          <a:lstStyle/>
          <a:p>
            <a:r>
              <a:rPr lang="en-US" dirty="0"/>
              <a:t>CHEM 1101 </a:t>
            </a:r>
            <a:endParaRPr lang="en-CA" dirty="0"/>
          </a:p>
        </p:txBody>
      </p:sp>
      <p:graphicFrame>
        <p:nvGraphicFramePr>
          <p:cNvPr id="6" name="Table 5"/>
          <p:cNvGraphicFramePr>
            <a:graphicFrameLocks noGrp="1"/>
          </p:cNvGraphicFramePr>
          <p:nvPr>
            <p:extLst>
              <p:ext uri="{D42A27DB-BD31-4B8C-83A1-F6EECF244321}">
                <p14:modId xmlns:p14="http://schemas.microsoft.com/office/powerpoint/2010/main" val="3474569227"/>
              </p:ext>
            </p:extLst>
          </p:nvPr>
        </p:nvGraphicFramePr>
        <p:xfrm>
          <a:off x="926595" y="1718810"/>
          <a:ext cx="4938210" cy="3729695"/>
        </p:xfrm>
        <a:graphic>
          <a:graphicData uri="http://schemas.openxmlformats.org/drawingml/2006/table">
            <a:tbl>
              <a:tblPr firstRow="1" bandRow="1">
                <a:tableStyleId>{5940675A-B579-460E-94D1-54222C63F5DA}</a:tableStyleId>
              </a:tblPr>
              <a:tblGrid>
                <a:gridCol w="823035">
                  <a:extLst>
                    <a:ext uri="{9D8B030D-6E8A-4147-A177-3AD203B41FA5}">
                      <a16:colId xmlns:a16="http://schemas.microsoft.com/office/drawing/2014/main" val="20000"/>
                    </a:ext>
                  </a:extLst>
                </a:gridCol>
                <a:gridCol w="823035">
                  <a:extLst>
                    <a:ext uri="{9D8B030D-6E8A-4147-A177-3AD203B41FA5}">
                      <a16:colId xmlns:a16="http://schemas.microsoft.com/office/drawing/2014/main" val="20001"/>
                    </a:ext>
                  </a:extLst>
                </a:gridCol>
                <a:gridCol w="823035">
                  <a:extLst>
                    <a:ext uri="{9D8B030D-6E8A-4147-A177-3AD203B41FA5}">
                      <a16:colId xmlns:a16="http://schemas.microsoft.com/office/drawing/2014/main" val="20002"/>
                    </a:ext>
                  </a:extLst>
                </a:gridCol>
                <a:gridCol w="823035">
                  <a:extLst>
                    <a:ext uri="{9D8B030D-6E8A-4147-A177-3AD203B41FA5}">
                      <a16:colId xmlns:a16="http://schemas.microsoft.com/office/drawing/2014/main" val="20003"/>
                    </a:ext>
                  </a:extLst>
                </a:gridCol>
                <a:gridCol w="823035">
                  <a:extLst>
                    <a:ext uri="{9D8B030D-6E8A-4147-A177-3AD203B41FA5}">
                      <a16:colId xmlns:a16="http://schemas.microsoft.com/office/drawing/2014/main" val="20004"/>
                    </a:ext>
                  </a:extLst>
                </a:gridCol>
                <a:gridCol w="823035">
                  <a:extLst>
                    <a:ext uri="{9D8B030D-6E8A-4147-A177-3AD203B41FA5}">
                      <a16:colId xmlns:a16="http://schemas.microsoft.com/office/drawing/2014/main" val="20005"/>
                    </a:ext>
                  </a:extLst>
                </a:gridCol>
              </a:tblGrid>
              <a:tr h="532814">
                <a:tc>
                  <a:txBody>
                    <a:bodyPr/>
                    <a:lstStyle/>
                    <a:p>
                      <a:endParaRPr lang="en-CA" sz="2400" baseline="30000" dirty="0"/>
                    </a:p>
                  </a:txBody>
                  <a:tcPr anchor="ctr" anchorCtr="1">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0"/>
                  </a:ext>
                </a:extLst>
              </a:tr>
              <a:tr h="5328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sz="2400" baseline="30000" dirty="0"/>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1"/>
                  </a:ext>
                </a:extLst>
              </a:tr>
              <a:tr h="5328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sz="2400" baseline="30000" dirty="0"/>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2"/>
                  </a:ext>
                </a:extLst>
              </a:tr>
              <a:tr h="5328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sz="2400" baseline="30000" dirty="0"/>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3"/>
                  </a:ext>
                </a:extLst>
              </a:tr>
              <a:tr h="5328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sz="2400" baseline="30000" dirty="0"/>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4"/>
                  </a:ext>
                </a:extLst>
              </a:tr>
              <a:tr h="5328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sz="2400" baseline="30000" dirty="0"/>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5"/>
                  </a:ext>
                </a:extLst>
              </a:tr>
              <a:tr h="5328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sz="2400" baseline="30000" dirty="0"/>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tcPr>
                </a:tc>
                <a:extLst>
                  <a:ext uri="{0D108BD9-81ED-4DB2-BD59-A6C34878D82A}">
                    <a16:rowId xmlns:a16="http://schemas.microsoft.com/office/drawing/2014/main" val="10006"/>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1120680" y="884880"/>
              <a:ext cx="7763760" cy="4615200"/>
            </p14:xfrm>
          </p:contentPart>
        </mc:Choice>
        <mc:Fallback xmlns="">
          <p:pic>
            <p:nvPicPr>
              <p:cNvPr id="2" name="墨迹 1"/>
              <p:cNvPicPr/>
              <p:nvPr/>
            </p:nvPicPr>
            <p:blipFill>
              <a:blip r:embed="rId4"/>
              <a:stretch>
                <a:fillRect/>
              </a:stretch>
            </p:blipFill>
            <p:spPr>
              <a:xfrm>
                <a:off x="1110960" y="873720"/>
                <a:ext cx="7787880" cy="4632840"/>
              </a:xfrm>
              <a:prstGeom prst="rect">
                <a:avLst/>
              </a:prstGeom>
            </p:spPr>
          </p:pic>
        </mc:Fallback>
      </mc:AlternateContent>
    </p:spTree>
    <p:extLst>
      <p:ext uri="{BB962C8B-B14F-4D97-AF65-F5344CB8AC3E}">
        <p14:creationId xmlns:p14="http://schemas.microsoft.com/office/powerpoint/2010/main" val="9565823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49</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320906" y="728700"/>
            <a:ext cx="8027571" cy="589072"/>
          </a:xfrm>
          <a:prstGeom prst="rect">
            <a:avLst/>
          </a:prstGeom>
          <a:noFill/>
        </p:spPr>
        <p:txBody>
          <a:bodyPr wrap="square" rtlCol="0">
            <a:spAutoFit/>
          </a:bodyPr>
          <a:lstStyle/>
          <a:p>
            <a:pPr>
              <a:lnSpc>
                <a:spcPct val="150000"/>
              </a:lnSpc>
            </a:pPr>
            <a:r>
              <a:rPr lang="en-CA" sz="2400" dirty="0"/>
              <a:t>List of possible shell/subshell combinations:</a:t>
            </a:r>
          </a:p>
        </p:txBody>
      </p:sp>
      <p:sp>
        <p:nvSpPr>
          <p:cNvPr id="5" name="Date Placeholder 4"/>
          <p:cNvSpPr>
            <a:spLocks noGrp="1"/>
          </p:cNvSpPr>
          <p:nvPr>
            <p:ph type="dt" sz="half" idx="10"/>
          </p:nvPr>
        </p:nvSpPr>
        <p:spPr/>
        <p:txBody>
          <a:bodyPr/>
          <a:lstStyle/>
          <a:p>
            <a:r>
              <a:rPr lang="en-US" dirty="0"/>
              <a:t>CHEM 1101 </a:t>
            </a:r>
            <a:endParaRPr lang="en-CA" dirty="0"/>
          </a:p>
        </p:txBody>
      </p:sp>
      <p:graphicFrame>
        <p:nvGraphicFramePr>
          <p:cNvPr id="6" name="Table 5"/>
          <p:cNvGraphicFramePr>
            <a:graphicFrameLocks noGrp="1"/>
          </p:cNvGraphicFramePr>
          <p:nvPr>
            <p:extLst>
              <p:ext uri="{D42A27DB-BD31-4B8C-83A1-F6EECF244321}">
                <p14:modId xmlns:p14="http://schemas.microsoft.com/office/powerpoint/2010/main" val="2231691082"/>
              </p:ext>
            </p:extLst>
          </p:nvPr>
        </p:nvGraphicFramePr>
        <p:xfrm>
          <a:off x="926595" y="1718810"/>
          <a:ext cx="4938210" cy="3729695"/>
        </p:xfrm>
        <a:graphic>
          <a:graphicData uri="http://schemas.openxmlformats.org/drawingml/2006/table">
            <a:tbl>
              <a:tblPr firstRow="1" bandRow="1">
                <a:tableStyleId>{5940675A-B579-460E-94D1-54222C63F5DA}</a:tableStyleId>
              </a:tblPr>
              <a:tblGrid>
                <a:gridCol w="823035">
                  <a:extLst>
                    <a:ext uri="{9D8B030D-6E8A-4147-A177-3AD203B41FA5}">
                      <a16:colId xmlns:a16="http://schemas.microsoft.com/office/drawing/2014/main" val="20000"/>
                    </a:ext>
                  </a:extLst>
                </a:gridCol>
                <a:gridCol w="823035">
                  <a:extLst>
                    <a:ext uri="{9D8B030D-6E8A-4147-A177-3AD203B41FA5}">
                      <a16:colId xmlns:a16="http://schemas.microsoft.com/office/drawing/2014/main" val="20001"/>
                    </a:ext>
                  </a:extLst>
                </a:gridCol>
                <a:gridCol w="823035">
                  <a:extLst>
                    <a:ext uri="{9D8B030D-6E8A-4147-A177-3AD203B41FA5}">
                      <a16:colId xmlns:a16="http://schemas.microsoft.com/office/drawing/2014/main" val="20002"/>
                    </a:ext>
                  </a:extLst>
                </a:gridCol>
                <a:gridCol w="823035">
                  <a:extLst>
                    <a:ext uri="{9D8B030D-6E8A-4147-A177-3AD203B41FA5}">
                      <a16:colId xmlns:a16="http://schemas.microsoft.com/office/drawing/2014/main" val="20003"/>
                    </a:ext>
                  </a:extLst>
                </a:gridCol>
                <a:gridCol w="823035">
                  <a:extLst>
                    <a:ext uri="{9D8B030D-6E8A-4147-A177-3AD203B41FA5}">
                      <a16:colId xmlns:a16="http://schemas.microsoft.com/office/drawing/2014/main" val="20004"/>
                    </a:ext>
                  </a:extLst>
                </a:gridCol>
                <a:gridCol w="823035">
                  <a:extLst>
                    <a:ext uri="{9D8B030D-6E8A-4147-A177-3AD203B41FA5}">
                      <a16:colId xmlns:a16="http://schemas.microsoft.com/office/drawing/2014/main" val="20005"/>
                    </a:ext>
                  </a:extLst>
                </a:gridCol>
              </a:tblGrid>
              <a:tr h="532814">
                <a:tc>
                  <a:txBody>
                    <a:bodyPr/>
                    <a:lstStyle/>
                    <a:p>
                      <a:r>
                        <a:rPr lang="en-CA" sz="2400" dirty="0"/>
                        <a:t>1s</a:t>
                      </a:r>
                      <a:r>
                        <a:rPr lang="en-CA" sz="2400" baseline="30000" dirty="0"/>
                        <a:t>2 </a:t>
                      </a:r>
                    </a:p>
                  </a:txBody>
                  <a:tcPr anchor="ctr" anchorCtr="1">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0"/>
                  </a:ext>
                </a:extLst>
              </a:tr>
              <a:tr h="5328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a:t>2s</a:t>
                      </a:r>
                      <a:r>
                        <a:rPr lang="en-CA" sz="2400" baseline="30000" dirty="0"/>
                        <a:t>2 </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2p</a:t>
                      </a:r>
                      <a:r>
                        <a:rPr lang="en-CA" sz="2400" baseline="30000" dirty="0"/>
                        <a:t>6</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1"/>
                  </a:ext>
                </a:extLst>
              </a:tr>
              <a:tr h="5328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a:t>3s</a:t>
                      </a:r>
                      <a:r>
                        <a:rPr lang="en-CA" sz="2400" baseline="30000" dirty="0"/>
                        <a:t>2 </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3p</a:t>
                      </a:r>
                      <a:r>
                        <a:rPr lang="en-CA" sz="2400" baseline="30000" dirty="0"/>
                        <a:t>6 </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3d</a:t>
                      </a:r>
                      <a:r>
                        <a:rPr lang="en-CA" sz="2400" baseline="30000" dirty="0"/>
                        <a:t>10 </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2"/>
                  </a:ext>
                </a:extLst>
              </a:tr>
              <a:tr h="5328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a:t>4s</a:t>
                      </a:r>
                      <a:r>
                        <a:rPr lang="en-CA" sz="2400" baseline="30000" dirty="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4p</a:t>
                      </a:r>
                      <a:r>
                        <a:rPr lang="en-CA" sz="2400" baseline="30000" dirty="0"/>
                        <a:t>6</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4d</a:t>
                      </a:r>
                      <a:r>
                        <a:rPr lang="en-CA" sz="2400" baseline="30000" dirty="0"/>
                        <a:t>10</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4f</a:t>
                      </a:r>
                      <a:r>
                        <a:rPr lang="en-CA" sz="2400" baseline="30000" dirty="0"/>
                        <a:t>14 </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3"/>
                  </a:ext>
                </a:extLst>
              </a:tr>
              <a:tr h="5328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a:t>5s</a:t>
                      </a:r>
                      <a:r>
                        <a:rPr lang="en-CA" sz="2400" baseline="30000" dirty="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5p</a:t>
                      </a:r>
                      <a:r>
                        <a:rPr lang="en-CA" sz="2400" baseline="30000" dirty="0"/>
                        <a:t>6</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5d</a:t>
                      </a:r>
                      <a:r>
                        <a:rPr lang="en-CA" sz="2400" baseline="30000" dirty="0"/>
                        <a:t>10</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5f</a:t>
                      </a:r>
                      <a:r>
                        <a:rPr lang="en-CA" sz="2400" baseline="30000" dirty="0"/>
                        <a:t>14</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5g</a:t>
                      </a:r>
                      <a:r>
                        <a:rPr lang="en-CA" sz="2400" baseline="30000" dirty="0"/>
                        <a:t>18 </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4"/>
                  </a:ext>
                </a:extLst>
              </a:tr>
              <a:tr h="5328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a:t>6s</a:t>
                      </a:r>
                      <a:r>
                        <a:rPr lang="en-CA" sz="2400" baseline="30000" dirty="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6p</a:t>
                      </a:r>
                      <a:r>
                        <a:rPr lang="en-CA" sz="2400" baseline="30000" dirty="0"/>
                        <a:t>6</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6d</a:t>
                      </a:r>
                      <a:r>
                        <a:rPr lang="en-CA" sz="2400" baseline="30000" dirty="0"/>
                        <a:t>10</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6f</a:t>
                      </a:r>
                      <a:r>
                        <a:rPr lang="en-CA" sz="2400" baseline="30000" dirty="0"/>
                        <a:t>14</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6g</a:t>
                      </a:r>
                      <a:r>
                        <a:rPr lang="en-CA" sz="2400" baseline="30000" dirty="0"/>
                        <a:t>18</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a:t>6h</a:t>
                      </a:r>
                      <a:r>
                        <a:rPr lang="en-CA" sz="2400" baseline="30000" dirty="0"/>
                        <a:t>22</a:t>
                      </a:r>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5"/>
                  </a:ext>
                </a:extLst>
              </a:tr>
              <a:tr h="5328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a:t>7s</a:t>
                      </a:r>
                      <a:r>
                        <a:rPr lang="en-CA" sz="2400" baseline="30000" dirty="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r>
                        <a:rPr lang="en-CA" sz="2400" dirty="0"/>
                        <a:t>7p</a:t>
                      </a:r>
                      <a:r>
                        <a:rPr lang="en-CA" sz="2400" baseline="30000" dirty="0"/>
                        <a:t>6</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r>
                        <a:rPr lang="en-CA" sz="2400" dirty="0"/>
                        <a:t>…</a:t>
                      </a:r>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5867086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50</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320906" y="728700"/>
            <a:ext cx="8027571" cy="589072"/>
          </a:xfrm>
          <a:prstGeom prst="rect">
            <a:avLst/>
          </a:prstGeom>
          <a:noFill/>
        </p:spPr>
        <p:txBody>
          <a:bodyPr wrap="square" rtlCol="0">
            <a:spAutoFit/>
          </a:bodyPr>
          <a:lstStyle/>
          <a:p>
            <a:pPr>
              <a:lnSpc>
                <a:spcPct val="150000"/>
              </a:lnSpc>
            </a:pPr>
            <a:r>
              <a:rPr lang="en-CA" sz="2400" dirty="0"/>
              <a:t>Use the diagonals to get the usual order of subshells:</a:t>
            </a:r>
          </a:p>
        </p:txBody>
      </p:sp>
      <p:sp>
        <p:nvSpPr>
          <p:cNvPr id="5" name="Date Placeholder 4"/>
          <p:cNvSpPr>
            <a:spLocks noGrp="1"/>
          </p:cNvSpPr>
          <p:nvPr>
            <p:ph type="dt" sz="half" idx="10"/>
          </p:nvPr>
        </p:nvSpPr>
        <p:spPr/>
        <p:txBody>
          <a:bodyPr/>
          <a:lstStyle/>
          <a:p>
            <a:r>
              <a:rPr lang="en-US" dirty="0"/>
              <a:t>CHEM 1101 </a:t>
            </a:r>
            <a:endParaRPr lang="en-CA" dirty="0"/>
          </a:p>
        </p:txBody>
      </p:sp>
      <p:graphicFrame>
        <p:nvGraphicFramePr>
          <p:cNvPr id="6" name="Table 5"/>
          <p:cNvGraphicFramePr>
            <a:graphicFrameLocks noGrp="1"/>
          </p:cNvGraphicFramePr>
          <p:nvPr>
            <p:extLst>
              <p:ext uri="{D42A27DB-BD31-4B8C-83A1-F6EECF244321}">
                <p14:modId xmlns:p14="http://schemas.microsoft.com/office/powerpoint/2010/main" val="309840680"/>
              </p:ext>
            </p:extLst>
          </p:nvPr>
        </p:nvGraphicFramePr>
        <p:xfrm>
          <a:off x="971600" y="1583795"/>
          <a:ext cx="3240360" cy="2745306"/>
        </p:xfrm>
        <a:graphic>
          <a:graphicData uri="http://schemas.openxmlformats.org/drawingml/2006/table">
            <a:tbl>
              <a:tblPr firstRow="1" bandRow="1">
                <a:tableStyleId>{5940675A-B579-460E-94D1-54222C63F5DA}</a:tableStyleId>
              </a:tblPr>
              <a:tblGrid>
                <a:gridCol w="540060">
                  <a:extLst>
                    <a:ext uri="{9D8B030D-6E8A-4147-A177-3AD203B41FA5}">
                      <a16:colId xmlns:a16="http://schemas.microsoft.com/office/drawing/2014/main" val="20000"/>
                    </a:ext>
                  </a:extLst>
                </a:gridCol>
                <a:gridCol w="540060">
                  <a:extLst>
                    <a:ext uri="{9D8B030D-6E8A-4147-A177-3AD203B41FA5}">
                      <a16:colId xmlns:a16="http://schemas.microsoft.com/office/drawing/2014/main" val="20001"/>
                    </a:ext>
                  </a:extLst>
                </a:gridCol>
                <a:gridCol w="540060">
                  <a:extLst>
                    <a:ext uri="{9D8B030D-6E8A-4147-A177-3AD203B41FA5}">
                      <a16:colId xmlns:a16="http://schemas.microsoft.com/office/drawing/2014/main" val="20002"/>
                    </a:ext>
                  </a:extLst>
                </a:gridCol>
                <a:gridCol w="540060">
                  <a:extLst>
                    <a:ext uri="{9D8B030D-6E8A-4147-A177-3AD203B41FA5}">
                      <a16:colId xmlns:a16="http://schemas.microsoft.com/office/drawing/2014/main" val="20003"/>
                    </a:ext>
                  </a:extLst>
                </a:gridCol>
                <a:gridCol w="540060">
                  <a:extLst>
                    <a:ext uri="{9D8B030D-6E8A-4147-A177-3AD203B41FA5}">
                      <a16:colId xmlns:a16="http://schemas.microsoft.com/office/drawing/2014/main" val="20004"/>
                    </a:ext>
                  </a:extLst>
                </a:gridCol>
                <a:gridCol w="540060">
                  <a:extLst>
                    <a:ext uri="{9D8B030D-6E8A-4147-A177-3AD203B41FA5}">
                      <a16:colId xmlns:a16="http://schemas.microsoft.com/office/drawing/2014/main" val="20005"/>
                    </a:ext>
                  </a:extLst>
                </a:gridCol>
              </a:tblGrid>
              <a:tr h="392187">
                <a:tc>
                  <a:txBody>
                    <a:bodyPr/>
                    <a:lstStyle/>
                    <a:p>
                      <a:r>
                        <a:rPr lang="en-CA" sz="1600" dirty="0"/>
                        <a:t>1s</a:t>
                      </a:r>
                      <a:r>
                        <a:rPr lang="en-CA" sz="1600" baseline="30000" dirty="0"/>
                        <a:t>2 </a:t>
                      </a:r>
                    </a:p>
                  </a:txBody>
                  <a:tcPr anchor="ctr" anchorCtr="1">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0"/>
                  </a:ext>
                </a:extLst>
              </a:tr>
              <a:tr h="3921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600" dirty="0"/>
                        <a:t>2s</a:t>
                      </a:r>
                      <a:r>
                        <a:rPr lang="en-CA" sz="1600" baseline="30000" dirty="0"/>
                        <a:t>2 </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2p</a:t>
                      </a:r>
                      <a:r>
                        <a:rPr lang="en-CA" sz="1600" baseline="30000" dirty="0"/>
                        <a:t>6</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1"/>
                  </a:ext>
                </a:extLst>
              </a:tr>
              <a:tr h="39218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600" dirty="0"/>
                        <a:t>3s</a:t>
                      </a:r>
                      <a:r>
                        <a:rPr lang="en-CA" sz="1600" baseline="30000" dirty="0"/>
                        <a:t>2 </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3p</a:t>
                      </a:r>
                      <a:r>
                        <a:rPr lang="en-CA" sz="1600" baseline="30000" dirty="0"/>
                        <a:t>6 </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3d</a:t>
                      </a:r>
                      <a:r>
                        <a:rPr lang="en-CA" sz="1600" baseline="30000" dirty="0"/>
                        <a:t>10 </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2"/>
                  </a:ext>
                </a:extLst>
              </a:tr>
              <a:tr h="3921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600" dirty="0"/>
                        <a:t>4s</a:t>
                      </a:r>
                      <a:r>
                        <a:rPr lang="en-CA" sz="1600" baseline="30000" dirty="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4p</a:t>
                      </a:r>
                      <a:r>
                        <a:rPr lang="en-CA" sz="1600" baseline="30000" dirty="0"/>
                        <a:t>6</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4d</a:t>
                      </a:r>
                      <a:r>
                        <a:rPr lang="en-CA" sz="1600" baseline="30000" dirty="0"/>
                        <a:t>10</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4f</a:t>
                      </a:r>
                      <a:r>
                        <a:rPr lang="en-CA" sz="1600" baseline="30000" dirty="0"/>
                        <a:t>14 </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3"/>
                  </a:ext>
                </a:extLst>
              </a:tr>
              <a:tr h="39218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600" dirty="0"/>
                        <a:t>5s</a:t>
                      </a:r>
                      <a:r>
                        <a:rPr lang="en-CA" sz="1600" baseline="30000" dirty="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5p</a:t>
                      </a:r>
                      <a:r>
                        <a:rPr lang="en-CA" sz="1600" baseline="30000" dirty="0"/>
                        <a:t>6</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5d</a:t>
                      </a:r>
                      <a:r>
                        <a:rPr lang="en-CA" sz="1600" baseline="30000" dirty="0"/>
                        <a:t>10</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5f</a:t>
                      </a:r>
                      <a:r>
                        <a:rPr lang="en-CA" sz="1600" baseline="30000" dirty="0"/>
                        <a:t>14</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5g</a:t>
                      </a:r>
                      <a:r>
                        <a:rPr lang="en-CA" sz="1600" baseline="30000" dirty="0"/>
                        <a:t>18 </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4"/>
                  </a:ext>
                </a:extLst>
              </a:tr>
              <a:tr h="3921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600" dirty="0"/>
                        <a:t>6s</a:t>
                      </a:r>
                      <a:r>
                        <a:rPr lang="en-CA" sz="1600" baseline="30000" dirty="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6p</a:t>
                      </a:r>
                      <a:r>
                        <a:rPr lang="en-CA" sz="1600" baseline="30000" dirty="0"/>
                        <a:t>6</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6d</a:t>
                      </a:r>
                      <a:r>
                        <a:rPr lang="en-CA" sz="1600" baseline="30000" dirty="0"/>
                        <a:t>10</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6f</a:t>
                      </a:r>
                      <a:r>
                        <a:rPr lang="en-CA" sz="1600" baseline="30000" dirty="0"/>
                        <a:t>14</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6g</a:t>
                      </a:r>
                      <a:r>
                        <a:rPr lang="en-CA" sz="1600" baseline="30000" dirty="0"/>
                        <a:t>18</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a:t>6h</a:t>
                      </a:r>
                      <a:r>
                        <a:rPr lang="en-CA" sz="1600" baseline="30000" dirty="0"/>
                        <a:t>22</a:t>
                      </a:r>
                      <a:endParaRPr lang="en-CA" sz="16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5"/>
                  </a:ext>
                </a:extLst>
              </a:tr>
              <a:tr h="39218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600" dirty="0"/>
                        <a:t>7s</a:t>
                      </a:r>
                      <a:r>
                        <a:rPr lang="en-CA" sz="1600" baseline="30000" dirty="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r>
                        <a:rPr lang="en-CA" sz="1600" dirty="0"/>
                        <a:t>7p</a:t>
                      </a:r>
                      <a:r>
                        <a:rPr lang="en-CA" sz="1600" baseline="30000" dirty="0"/>
                        <a:t>6</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r>
                        <a:rPr lang="en-CA" sz="1600" dirty="0"/>
                        <a:t>…</a:t>
                      </a:r>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tcPr>
                </a:tc>
                <a:extLst>
                  <a:ext uri="{0D108BD9-81ED-4DB2-BD59-A6C34878D82A}">
                    <a16:rowId xmlns:a16="http://schemas.microsoft.com/office/drawing/2014/main" val="10006"/>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354600" y="303840"/>
              <a:ext cx="7636320" cy="6202080"/>
            </p14:xfrm>
          </p:contentPart>
        </mc:Choice>
        <mc:Fallback xmlns="">
          <p:pic>
            <p:nvPicPr>
              <p:cNvPr id="2" name="墨迹 1"/>
              <p:cNvPicPr/>
              <p:nvPr/>
            </p:nvPicPr>
            <p:blipFill>
              <a:blip r:embed="rId4"/>
              <a:stretch>
                <a:fillRect/>
              </a:stretch>
            </p:blipFill>
            <p:spPr>
              <a:xfrm>
                <a:off x="344880" y="293760"/>
                <a:ext cx="7656840" cy="6220440"/>
              </a:xfrm>
              <a:prstGeom prst="rect">
                <a:avLst/>
              </a:prstGeom>
            </p:spPr>
          </p:pic>
        </mc:Fallback>
      </mc:AlternateContent>
    </p:spTree>
    <p:extLst>
      <p:ext uri="{BB962C8B-B14F-4D97-AF65-F5344CB8AC3E}">
        <p14:creationId xmlns:p14="http://schemas.microsoft.com/office/powerpoint/2010/main" val="42276456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51</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320906" y="728700"/>
            <a:ext cx="8027571" cy="589072"/>
          </a:xfrm>
          <a:prstGeom prst="rect">
            <a:avLst/>
          </a:prstGeom>
          <a:noFill/>
        </p:spPr>
        <p:txBody>
          <a:bodyPr wrap="square" rtlCol="0">
            <a:spAutoFit/>
          </a:bodyPr>
          <a:lstStyle/>
          <a:p>
            <a:pPr>
              <a:lnSpc>
                <a:spcPct val="150000"/>
              </a:lnSpc>
            </a:pPr>
            <a:r>
              <a:rPr lang="en-CA" sz="2400" dirty="0"/>
              <a:t>The “master list” of subshells: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2" name="TextBox 1"/>
          <p:cNvSpPr txBox="1"/>
          <p:nvPr/>
        </p:nvSpPr>
        <p:spPr>
          <a:xfrm>
            <a:off x="653429" y="1564050"/>
            <a:ext cx="7965885" cy="1569660"/>
          </a:xfrm>
          <a:prstGeom prst="rect">
            <a:avLst/>
          </a:prstGeom>
          <a:noFill/>
        </p:spPr>
        <p:txBody>
          <a:bodyPr wrap="square" rtlCol="0">
            <a:spAutoFit/>
          </a:bodyPr>
          <a:lstStyle/>
          <a:p>
            <a:pPr marL="539750" indent="-539750">
              <a:lnSpc>
                <a:spcPct val="200000"/>
              </a:lnSpc>
            </a:pPr>
            <a:r>
              <a:rPr lang="en-CA" sz="2400" dirty="0"/>
              <a:t>1s</a:t>
            </a:r>
            <a:r>
              <a:rPr lang="en-CA" sz="2400" baseline="30000" dirty="0"/>
              <a:t>2 </a:t>
            </a:r>
            <a:r>
              <a:rPr lang="en-CA" sz="2400" dirty="0"/>
              <a:t>, 2s</a:t>
            </a:r>
            <a:r>
              <a:rPr lang="en-CA" sz="2400" baseline="30000" dirty="0"/>
              <a:t>2</a:t>
            </a:r>
            <a:r>
              <a:rPr lang="en-CA" sz="2400" dirty="0"/>
              <a:t>, 2p</a:t>
            </a:r>
            <a:r>
              <a:rPr lang="en-CA" sz="2400" baseline="30000" dirty="0"/>
              <a:t>6</a:t>
            </a:r>
            <a:r>
              <a:rPr lang="en-CA" sz="2400" dirty="0"/>
              <a:t>, 3s</a:t>
            </a:r>
            <a:r>
              <a:rPr lang="en-CA" sz="2400" baseline="30000" dirty="0"/>
              <a:t>2</a:t>
            </a:r>
            <a:r>
              <a:rPr lang="en-CA" sz="2400" dirty="0"/>
              <a:t>, 3p</a:t>
            </a:r>
            <a:r>
              <a:rPr lang="en-CA" sz="2400" baseline="30000" dirty="0"/>
              <a:t>6</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dirty="0"/>
              <a:t>, 6s</a:t>
            </a:r>
            <a:r>
              <a:rPr lang="en-CA" sz="2400" baseline="30000" dirty="0"/>
              <a:t>2</a:t>
            </a:r>
            <a:r>
              <a:rPr lang="en-CA" sz="2400" dirty="0"/>
              <a:t>, 4f</a:t>
            </a:r>
            <a:r>
              <a:rPr lang="en-CA" sz="2400" baseline="30000" dirty="0"/>
              <a:t>14</a:t>
            </a:r>
            <a:r>
              <a:rPr lang="en-CA" sz="2400" dirty="0"/>
              <a:t>, 5d</a:t>
            </a:r>
            <a:r>
              <a:rPr lang="en-CA" sz="2400" baseline="30000" dirty="0"/>
              <a:t>10</a:t>
            </a:r>
            <a:r>
              <a:rPr lang="en-CA" sz="2400" dirty="0"/>
              <a:t>, 6p</a:t>
            </a:r>
            <a:r>
              <a:rPr lang="en-CA" sz="2400" baseline="30000" dirty="0"/>
              <a:t>6</a:t>
            </a:r>
            <a:r>
              <a:rPr lang="en-CA" sz="2400" dirty="0"/>
              <a:t>,</a:t>
            </a:r>
            <a:r>
              <a:rPr lang="en-CA" sz="2400" baseline="30000" dirty="0"/>
              <a:t> </a:t>
            </a:r>
            <a:r>
              <a:rPr lang="en-CA" sz="2400" dirty="0"/>
              <a:t>7s</a:t>
            </a:r>
            <a:r>
              <a:rPr lang="en-CA" sz="2400" baseline="30000" dirty="0"/>
              <a:t>2</a:t>
            </a:r>
            <a:r>
              <a:rPr lang="en-CA" sz="2400" dirty="0"/>
              <a:t>, 5f</a:t>
            </a:r>
            <a:r>
              <a:rPr lang="en-CA" sz="2400" baseline="30000" dirty="0"/>
              <a:t>14</a:t>
            </a:r>
            <a:r>
              <a:rPr lang="en-CA" sz="2400" dirty="0"/>
              <a:t>, 6d</a:t>
            </a:r>
            <a:r>
              <a:rPr lang="en-CA" sz="2400" baseline="30000" dirty="0"/>
              <a:t>10</a:t>
            </a:r>
            <a:r>
              <a:rPr lang="en-CA" sz="2400" dirty="0"/>
              <a:t>, 7p</a:t>
            </a:r>
            <a:r>
              <a:rPr lang="en-CA" sz="2400" baseline="30000" dirty="0"/>
              <a:t>6</a:t>
            </a:r>
            <a:r>
              <a:rPr lang="en-CA" sz="2400" dirty="0"/>
              <a:t>…</a:t>
            </a:r>
            <a:endParaRPr lang="en-CA" sz="2400" baseline="30000" dirty="0"/>
          </a:p>
        </p:txBody>
      </p:sp>
      <p:sp>
        <p:nvSpPr>
          <p:cNvPr id="9" name="TextBox 8"/>
          <p:cNvSpPr txBox="1"/>
          <p:nvPr/>
        </p:nvSpPr>
        <p:spPr>
          <a:xfrm>
            <a:off x="502897" y="3744035"/>
            <a:ext cx="8027571" cy="589072"/>
          </a:xfrm>
          <a:prstGeom prst="rect">
            <a:avLst/>
          </a:prstGeom>
          <a:noFill/>
        </p:spPr>
        <p:txBody>
          <a:bodyPr wrap="square" rtlCol="0">
            <a:spAutoFit/>
          </a:bodyPr>
          <a:lstStyle/>
          <a:p>
            <a:pPr>
              <a:lnSpc>
                <a:spcPct val="150000"/>
              </a:lnSpc>
            </a:pPr>
            <a:r>
              <a:rPr lang="en-CA" sz="2400" dirty="0"/>
              <a:t>with running sub-totals for total electrons described:</a:t>
            </a:r>
          </a:p>
        </p:txBody>
      </p:sp>
      <p:sp>
        <p:nvSpPr>
          <p:cNvPr id="10" name="TextBox 9"/>
          <p:cNvSpPr txBox="1"/>
          <p:nvPr/>
        </p:nvSpPr>
        <p:spPr>
          <a:xfrm>
            <a:off x="351748" y="4333107"/>
            <a:ext cx="7685637" cy="1466235"/>
          </a:xfrm>
          <a:prstGeom prst="rect">
            <a:avLst/>
          </a:prstGeom>
          <a:noFill/>
        </p:spPr>
        <p:txBody>
          <a:bodyPr wrap="square" rtlCol="0">
            <a:spAutoFit/>
          </a:bodyPr>
          <a:lstStyle/>
          <a:p>
            <a:pPr marL="539750" indent="-539750">
              <a:lnSpc>
                <a:spcPct val="200000"/>
              </a:lnSpc>
            </a:pPr>
            <a:r>
              <a:rPr lang="en-CA" sz="2400" dirty="0"/>
              <a:t>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14</a:t>
            </a:r>
            <a:r>
              <a:rPr lang="en-CA" sz="2400" dirty="0"/>
              <a:t>, 5d</a:t>
            </a:r>
            <a:r>
              <a:rPr lang="en-CA" sz="2400" baseline="30000" dirty="0"/>
              <a:t>10</a:t>
            </a:r>
            <a:r>
              <a:rPr lang="en-CA" sz="2400" dirty="0"/>
              <a:t>, 6p</a:t>
            </a:r>
            <a:r>
              <a:rPr lang="en-CA" sz="2400" baseline="30000" dirty="0"/>
              <a:t>6</a:t>
            </a:r>
            <a:r>
              <a:rPr lang="en-CA" sz="2400" b="1" baseline="-60000" dirty="0">
                <a:solidFill>
                  <a:srgbClr val="FF0000"/>
                </a:solidFill>
              </a:rPr>
              <a:t> 86</a:t>
            </a:r>
            <a:r>
              <a:rPr lang="en-CA" sz="2400" dirty="0"/>
              <a:t>,</a:t>
            </a:r>
            <a:r>
              <a:rPr lang="en-CA" sz="2400" baseline="30000" dirty="0"/>
              <a:t> </a:t>
            </a:r>
            <a:r>
              <a:rPr lang="en-CA" sz="2400" dirty="0"/>
              <a:t>7s</a:t>
            </a:r>
            <a:r>
              <a:rPr lang="en-CA" sz="2400" baseline="30000" dirty="0"/>
              <a:t>2</a:t>
            </a:r>
            <a:r>
              <a:rPr lang="en-CA" sz="2400" dirty="0"/>
              <a:t>, 5f</a:t>
            </a:r>
            <a:r>
              <a:rPr lang="en-CA" sz="2400" baseline="30000" dirty="0"/>
              <a:t>14</a:t>
            </a:r>
            <a:r>
              <a:rPr lang="en-CA" sz="2400" dirty="0"/>
              <a:t>, 6d</a:t>
            </a:r>
            <a:r>
              <a:rPr lang="en-CA" sz="2400" baseline="30000" dirty="0"/>
              <a:t>10</a:t>
            </a:r>
            <a:r>
              <a:rPr lang="en-CA" sz="2400" dirty="0"/>
              <a:t>, 7p</a:t>
            </a:r>
            <a:r>
              <a:rPr lang="en-CA" sz="2400" baseline="30000" dirty="0"/>
              <a:t>6</a:t>
            </a:r>
            <a:r>
              <a:rPr lang="en-CA" sz="2400" b="1" baseline="-60000" dirty="0">
                <a:solidFill>
                  <a:srgbClr val="FF0000"/>
                </a:solidFill>
              </a:rPr>
              <a:t> 118 </a:t>
            </a:r>
            <a:r>
              <a:rPr lang="en-CA" sz="2400" dirty="0"/>
              <a:t>…</a:t>
            </a:r>
            <a:endParaRPr lang="en-CA" sz="2400" baseline="30000" dirty="0"/>
          </a:p>
        </p:txBody>
      </p:sp>
      <mc:AlternateContent xmlns:mc="http://schemas.openxmlformats.org/markup-compatibility/2006" xmlns:p14="http://schemas.microsoft.com/office/powerpoint/2010/main">
        <mc:Choice Requires="p14">
          <p:contentPart p14:bwMode="auto" r:id="rId3">
            <p14:nvContentPartPr>
              <p14:cNvPr id="6" name="墨迹 5"/>
              <p14:cNvContentPartPr/>
              <p14:nvPr/>
            </p14:nvContentPartPr>
            <p14:xfrm>
              <a:off x="390960" y="3292920"/>
              <a:ext cx="7482960" cy="2987280"/>
            </p14:xfrm>
          </p:contentPart>
        </mc:Choice>
        <mc:Fallback xmlns="">
          <p:pic>
            <p:nvPicPr>
              <p:cNvPr id="6" name="墨迹 5"/>
              <p:cNvPicPr/>
              <p:nvPr/>
            </p:nvPicPr>
            <p:blipFill>
              <a:blip r:embed="rId4"/>
              <a:stretch>
                <a:fillRect/>
              </a:stretch>
            </p:blipFill>
            <p:spPr>
              <a:xfrm>
                <a:off x="379440" y="3283200"/>
                <a:ext cx="7506000" cy="3003480"/>
              </a:xfrm>
              <a:prstGeom prst="rect">
                <a:avLst/>
              </a:prstGeom>
            </p:spPr>
          </p:pic>
        </mc:Fallback>
      </mc:AlternateContent>
    </p:spTree>
    <p:extLst>
      <p:ext uri="{BB962C8B-B14F-4D97-AF65-F5344CB8AC3E}">
        <p14:creationId xmlns:p14="http://schemas.microsoft.com/office/powerpoint/2010/main" val="10060047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52</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320906" y="728700"/>
            <a:ext cx="8027571" cy="1143070"/>
          </a:xfrm>
          <a:prstGeom prst="rect">
            <a:avLst/>
          </a:prstGeom>
          <a:noFill/>
        </p:spPr>
        <p:txBody>
          <a:bodyPr wrap="square" rtlCol="0">
            <a:spAutoFit/>
          </a:bodyPr>
          <a:lstStyle/>
          <a:p>
            <a:pPr>
              <a:lnSpc>
                <a:spcPct val="150000"/>
              </a:lnSpc>
            </a:pPr>
            <a:r>
              <a:rPr lang="en-CA" sz="2400" dirty="0"/>
              <a:t>This list gives the order of increasing energy of electrons in subshells for about 80% of the elements on the periodic table:</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491872" y="1883134"/>
            <a:ext cx="7685637" cy="1466235"/>
          </a:xfrm>
          <a:prstGeom prst="rect">
            <a:avLst/>
          </a:prstGeom>
          <a:noFill/>
        </p:spPr>
        <p:txBody>
          <a:bodyPr wrap="square" rtlCol="0">
            <a:spAutoFit/>
          </a:bodyPr>
          <a:lstStyle/>
          <a:p>
            <a:pPr marL="539750" indent="-539750">
              <a:lnSpc>
                <a:spcPct val="200000"/>
              </a:lnSpc>
            </a:pPr>
            <a:r>
              <a:rPr lang="en-CA" sz="2400" dirty="0"/>
              <a:t>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14</a:t>
            </a:r>
            <a:r>
              <a:rPr lang="en-CA" sz="2400" dirty="0"/>
              <a:t>, 5d</a:t>
            </a:r>
            <a:r>
              <a:rPr lang="en-CA" sz="2400" baseline="30000" dirty="0"/>
              <a:t>10</a:t>
            </a:r>
            <a:r>
              <a:rPr lang="en-CA" sz="2400" dirty="0"/>
              <a:t>, 6p</a:t>
            </a:r>
            <a:r>
              <a:rPr lang="en-CA" sz="2400" baseline="30000" dirty="0"/>
              <a:t>6</a:t>
            </a:r>
            <a:r>
              <a:rPr lang="en-CA" sz="2400" b="1" baseline="-60000" dirty="0">
                <a:solidFill>
                  <a:srgbClr val="FF0000"/>
                </a:solidFill>
              </a:rPr>
              <a:t> 86</a:t>
            </a:r>
            <a:r>
              <a:rPr lang="en-CA" sz="2400" dirty="0"/>
              <a:t>,</a:t>
            </a:r>
            <a:r>
              <a:rPr lang="en-CA" sz="2400" baseline="30000" dirty="0"/>
              <a:t> </a:t>
            </a:r>
            <a:r>
              <a:rPr lang="en-CA" sz="2400" dirty="0"/>
              <a:t>7s</a:t>
            </a:r>
            <a:r>
              <a:rPr lang="en-CA" sz="2400" baseline="30000" dirty="0"/>
              <a:t>2</a:t>
            </a:r>
            <a:r>
              <a:rPr lang="en-CA" sz="2400" dirty="0"/>
              <a:t>, 5f</a:t>
            </a:r>
            <a:r>
              <a:rPr lang="en-CA" sz="2400" baseline="30000" dirty="0"/>
              <a:t>14</a:t>
            </a:r>
            <a:r>
              <a:rPr lang="en-CA" sz="2400" dirty="0"/>
              <a:t>, 6d</a:t>
            </a:r>
            <a:r>
              <a:rPr lang="en-CA" sz="2400" baseline="30000" dirty="0"/>
              <a:t>10</a:t>
            </a:r>
            <a:r>
              <a:rPr lang="en-CA" sz="2400" dirty="0"/>
              <a:t>, 7p</a:t>
            </a:r>
            <a:r>
              <a:rPr lang="en-CA" sz="2400" baseline="30000" dirty="0"/>
              <a:t>6</a:t>
            </a:r>
            <a:r>
              <a:rPr lang="en-CA" sz="2400" b="1" baseline="-60000" dirty="0">
                <a:solidFill>
                  <a:srgbClr val="FF0000"/>
                </a:solidFill>
              </a:rPr>
              <a:t> 118 </a:t>
            </a:r>
            <a:r>
              <a:rPr lang="en-CA" sz="2400" dirty="0"/>
              <a:t>…</a:t>
            </a:r>
            <a:endParaRPr lang="en-CA" sz="2400" baseline="30000" dirty="0"/>
          </a:p>
        </p:txBody>
      </p:sp>
      <p:sp>
        <p:nvSpPr>
          <p:cNvPr id="6" name="Rectangle 5"/>
          <p:cNvSpPr/>
          <p:nvPr/>
        </p:nvSpPr>
        <p:spPr>
          <a:xfrm>
            <a:off x="320906" y="3564015"/>
            <a:ext cx="8526569" cy="283531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7" name="TextBox 6"/>
          <p:cNvSpPr txBox="1"/>
          <p:nvPr/>
        </p:nvSpPr>
        <p:spPr>
          <a:xfrm>
            <a:off x="320906" y="3579952"/>
            <a:ext cx="5092356" cy="461665"/>
          </a:xfrm>
          <a:prstGeom prst="rect">
            <a:avLst/>
          </a:prstGeom>
          <a:noFill/>
        </p:spPr>
        <p:txBody>
          <a:bodyPr wrap="none" rtlCol="0">
            <a:spAutoFit/>
          </a:bodyPr>
          <a:lstStyle/>
          <a:p>
            <a:r>
              <a:rPr lang="en-CA" sz="2400" dirty="0">
                <a:solidFill>
                  <a:srgbClr val="002060"/>
                </a:solidFill>
              </a:rPr>
              <a:t>Give the electron configuration for </a:t>
            </a:r>
            <a:r>
              <a:rPr lang="en-CA" sz="2400" baseline="-25000" dirty="0">
                <a:solidFill>
                  <a:srgbClr val="002060"/>
                </a:solidFill>
              </a:rPr>
              <a:t>76</a:t>
            </a:r>
            <a:r>
              <a:rPr lang="en-CA" sz="2400" dirty="0">
                <a:solidFill>
                  <a:srgbClr val="002060"/>
                </a:solidFill>
              </a:rPr>
              <a:t>Os</a:t>
            </a: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315360" y="2725920"/>
              <a:ext cx="1150200" cy="3671280"/>
            </p14:xfrm>
          </p:contentPart>
        </mc:Choice>
        <mc:Fallback xmlns="">
          <p:pic>
            <p:nvPicPr>
              <p:cNvPr id="2" name="墨迹 1"/>
              <p:cNvPicPr/>
              <p:nvPr/>
            </p:nvPicPr>
            <p:blipFill>
              <a:blip r:embed="rId4"/>
              <a:stretch>
                <a:fillRect/>
              </a:stretch>
            </p:blipFill>
            <p:spPr>
              <a:xfrm>
                <a:off x="-324720" y="2716560"/>
                <a:ext cx="1168920" cy="369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8" name="墨迹 7"/>
              <p14:cNvContentPartPr/>
              <p14:nvPr/>
            </p14:nvContentPartPr>
            <p14:xfrm>
              <a:off x="888120" y="2671920"/>
              <a:ext cx="7515360" cy="2327040"/>
            </p14:xfrm>
          </p:contentPart>
        </mc:Choice>
        <mc:Fallback xmlns="">
          <p:pic>
            <p:nvPicPr>
              <p:cNvPr id="8" name="墨迹 7"/>
              <p:cNvPicPr/>
              <p:nvPr/>
            </p:nvPicPr>
            <p:blipFill>
              <a:blip r:embed="rId6"/>
              <a:stretch>
                <a:fillRect/>
              </a:stretch>
            </p:blipFill>
            <p:spPr>
              <a:xfrm>
                <a:off x="878760" y="2662560"/>
                <a:ext cx="7534800" cy="2348280"/>
              </a:xfrm>
              <a:prstGeom prst="rect">
                <a:avLst/>
              </a:prstGeom>
            </p:spPr>
          </p:pic>
        </mc:Fallback>
      </mc:AlternateContent>
    </p:spTree>
    <p:extLst>
      <p:ext uri="{BB962C8B-B14F-4D97-AF65-F5344CB8AC3E}">
        <p14:creationId xmlns:p14="http://schemas.microsoft.com/office/powerpoint/2010/main" val="219891795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53</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20659" y="822717"/>
            <a:ext cx="8445613" cy="1323439"/>
          </a:xfrm>
          <a:prstGeom prst="rect">
            <a:avLst/>
          </a:prstGeom>
          <a:noFill/>
        </p:spPr>
        <p:txBody>
          <a:bodyPr wrap="square" rtlCol="0">
            <a:spAutoFit/>
          </a:bodyPr>
          <a:lstStyle/>
          <a:p>
            <a:pPr marL="539750" indent="-539750">
              <a:lnSpc>
                <a:spcPct val="200000"/>
              </a:lnSpc>
            </a:pPr>
            <a:r>
              <a:rPr lang="en-CA" sz="2000" dirty="0"/>
              <a:t>1s</a:t>
            </a:r>
            <a:r>
              <a:rPr lang="en-CA" sz="2000" baseline="30000" dirty="0"/>
              <a:t>2 </a:t>
            </a:r>
            <a:r>
              <a:rPr lang="en-CA" sz="2000" b="1" baseline="-60000" dirty="0">
                <a:solidFill>
                  <a:srgbClr val="FF0000"/>
                </a:solidFill>
              </a:rPr>
              <a:t>2</a:t>
            </a:r>
            <a:r>
              <a:rPr lang="en-CA" sz="2000" dirty="0"/>
              <a:t>, 2s</a:t>
            </a:r>
            <a:r>
              <a:rPr lang="en-CA" sz="2000" baseline="30000" dirty="0"/>
              <a:t>2</a:t>
            </a:r>
            <a:r>
              <a:rPr lang="en-CA" sz="2000" dirty="0"/>
              <a:t>, 2p</a:t>
            </a:r>
            <a:r>
              <a:rPr lang="en-CA" sz="2000" baseline="30000" dirty="0"/>
              <a:t>6 </a:t>
            </a:r>
            <a:r>
              <a:rPr lang="en-CA" sz="2000" b="1" baseline="-60000" dirty="0">
                <a:solidFill>
                  <a:srgbClr val="FF0000"/>
                </a:solidFill>
              </a:rPr>
              <a:t>10</a:t>
            </a:r>
            <a:r>
              <a:rPr lang="en-CA" sz="2000" dirty="0"/>
              <a:t>, 3s</a:t>
            </a:r>
            <a:r>
              <a:rPr lang="en-CA" sz="2000" baseline="30000" dirty="0"/>
              <a:t>2</a:t>
            </a:r>
            <a:r>
              <a:rPr lang="en-CA" sz="2000" dirty="0"/>
              <a:t>, 3p</a:t>
            </a:r>
            <a:r>
              <a:rPr lang="en-CA" sz="2000" baseline="30000" dirty="0"/>
              <a:t>6</a:t>
            </a:r>
            <a:r>
              <a:rPr lang="en-CA" sz="2000" b="1" baseline="-60000" dirty="0">
                <a:solidFill>
                  <a:srgbClr val="FF0000"/>
                </a:solidFill>
              </a:rPr>
              <a:t> 18</a:t>
            </a:r>
            <a:r>
              <a:rPr lang="en-CA" sz="2000" dirty="0"/>
              <a:t>, 4s</a:t>
            </a:r>
            <a:r>
              <a:rPr lang="en-CA" sz="2000" baseline="30000" dirty="0"/>
              <a:t>2</a:t>
            </a:r>
            <a:r>
              <a:rPr lang="en-CA" sz="2000" dirty="0"/>
              <a:t>, 3d</a:t>
            </a:r>
            <a:r>
              <a:rPr lang="en-CA" sz="2000" baseline="30000" dirty="0"/>
              <a:t>10</a:t>
            </a:r>
            <a:r>
              <a:rPr lang="en-CA" sz="2000" dirty="0"/>
              <a:t>, 4p</a:t>
            </a:r>
            <a:r>
              <a:rPr lang="en-CA" sz="2000" baseline="30000" dirty="0"/>
              <a:t>6</a:t>
            </a:r>
            <a:r>
              <a:rPr lang="en-CA" sz="2000" b="1" baseline="-60000" dirty="0">
                <a:solidFill>
                  <a:srgbClr val="FF0000"/>
                </a:solidFill>
              </a:rPr>
              <a:t> 36</a:t>
            </a:r>
            <a:r>
              <a:rPr lang="en-CA" sz="2000" dirty="0"/>
              <a:t>, 5s</a:t>
            </a:r>
            <a:r>
              <a:rPr lang="en-CA" sz="2000" baseline="30000" dirty="0"/>
              <a:t>2</a:t>
            </a:r>
            <a:r>
              <a:rPr lang="en-CA" sz="2000" dirty="0"/>
              <a:t>, 4d</a:t>
            </a:r>
            <a:r>
              <a:rPr lang="en-CA" sz="2000" baseline="30000" dirty="0"/>
              <a:t>10</a:t>
            </a:r>
            <a:r>
              <a:rPr lang="en-CA" sz="2000" dirty="0"/>
              <a:t>, 5p</a:t>
            </a:r>
            <a:r>
              <a:rPr lang="en-CA" sz="2000" baseline="30000" dirty="0"/>
              <a:t>6</a:t>
            </a:r>
            <a:r>
              <a:rPr lang="en-CA" sz="2000" b="1" baseline="-60000" dirty="0">
                <a:solidFill>
                  <a:srgbClr val="FF0000"/>
                </a:solidFill>
              </a:rPr>
              <a:t> 54</a:t>
            </a:r>
            <a:r>
              <a:rPr lang="en-CA" sz="2000" dirty="0"/>
              <a:t>, 6s</a:t>
            </a:r>
            <a:r>
              <a:rPr lang="en-CA" sz="2000" baseline="30000" dirty="0"/>
              <a:t>2</a:t>
            </a:r>
            <a:r>
              <a:rPr lang="en-CA" sz="2000" dirty="0"/>
              <a:t>, 4f</a:t>
            </a:r>
            <a:r>
              <a:rPr lang="en-CA" sz="2000" baseline="30000" dirty="0"/>
              <a:t>14</a:t>
            </a:r>
            <a:r>
              <a:rPr lang="en-CA" sz="2000" dirty="0"/>
              <a:t>, 5d</a:t>
            </a:r>
            <a:r>
              <a:rPr lang="en-CA" sz="2000" baseline="30000" dirty="0"/>
              <a:t>10</a:t>
            </a:r>
            <a:r>
              <a:rPr lang="en-CA" sz="2000" dirty="0"/>
              <a:t>, 6p</a:t>
            </a:r>
            <a:r>
              <a:rPr lang="en-CA" sz="2000" baseline="30000" dirty="0"/>
              <a:t>6</a:t>
            </a:r>
            <a:r>
              <a:rPr lang="en-CA" sz="2000" b="1" baseline="-60000" dirty="0">
                <a:solidFill>
                  <a:srgbClr val="FF0000"/>
                </a:solidFill>
              </a:rPr>
              <a:t> 86</a:t>
            </a:r>
            <a:r>
              <a:rPr lang="en-CA" sz="2000" dirty="0"/>
              <a:t>,</a:t>
            </a:r>
            <a:r>
              <a:rPr lang="en-CA" sz="2000" baseline="30000" dirty="0"/>
              <a:t> </a:t>
            </a:r>
            <a:r>
              <a:rPr lang="en-CA" sz="2000" dirty="0"/>
              <a:t>7s</a:t>
            </a:r>
            <a:r>
              <a:rPr lang="en-CA" sz="2000" baseline="30000" dirty="0"/>
              <a:t>2</a:t>
            </a:r>
            <a:r>
              <a:rPr lang="en-CA" sz="2000" dirty="0"/>
              <a:t>, 5f</a:t>
            </a:r>
            <a:r>
              <a:rPr lang="en-CA" sz="2000" baseline="30000" dirty="0"/>
              <a:t>14</a:t>
            </a:r>
            <a:r>
              <a:rPr lang="en-CA" sz="2000" dirty="0"/>
              <a:t>, 6d</a:t>
            </a:r>
            <a:r>
              <a:rPr lang="en-CA" sz="2000" baseline="30000" dirty="0"/>
              <a:t>10</a:t>
            </a:r>
            <a:r>
              <a:rPr lang="en-CA" sz="2000" dirty="0"/>
              <a:t>, 7p</a:t>
            </a:r>
            <a:r>
              <a:rPr lang="en-CA" sz="2000" baseline="30000" dirty="0"/>
              <a:t>6</a:t>
            </a:r>
            <a:r>
              <a:rPr lang="en-CA" sz="2000" b="1" baseline="-60000" dirty="0">
                <a:solidFill>
                  <a:srgbClr val="FF0000"/>
                </a:solidFill>
              </a:rPr>
              <a:t> 118 </a:t>
            </a:r>
            <a:r>
              <a:rPr lang="en-CA" sz="2000" dirty="0"/>
              <a:t>…</a:t>
            </a:r>
            <a:endParaRPr lang="en-CA" sz="2000" baseline="30000" dirty="0"/>
          </a:p>
        </p:txBody>
      </p:sp>
      <p:sp>
        <p:nvSpPr>
          <p:cNvPr id="11" name="TextBox 10"/>
          <p:cNvSpPr txBox="1"/>
          <p:nvPr/>
        </p:nvSpPr>
        <p:spPr>
          <a:xfrm>
            <a:off x="320659" y="2393885"/>
            <a:ext cx="8526816" cy="3554819"/>
          </a:xfrm>
          <a:prstGeom prst="rect">
            <a:avLst/>
          </a:prstGeom>
          <a:noFill/>
        </p:spPr>
        <p:txBody>
          <a:bodyPr wrap="square" rtlCol="0">
            <a:spAutoFit/>
          </a:bodyPr>
          <a:lstStyle/>
          <a:p>
            <a:pPr>
              <a:lnSpc>
                <a:spcPct val="150000"/>
              </a:lnSpc>
            </a:pPr>
            <a:r>
              <a:rPr lang="en-CA" sz="2400" b="1" dirty="0"/>
              <a:t>Valence shell</a:t>
            </a:r>
            <a:r>
              <a:rPr lang="en-CA" sz="2400" dirty="0"/>
              <a:t>:  The shell that is furthest from the nucleus (on avg.)</a:t>
            </a:r>
          </a:p>
          <a:p>
            <a:pPr marL="269875" indent="-269875">
              <a:lnSpc>
                <a:spcPct val="150000"/>
              </a:lnSpc>
              <a:tabLst>
                <a:tab pos="269875" algn="l"/>
              </a:tabLst>
            </a:pPr>
            <a:r>
              <a:rPr lang="en-CA" sz="2400" dirty="0"/>
              <a:t>	</a:t>
            </a:r>
            <a:r>
              <a:rPr lang="en-CA" sz="2000" dirty="0"/>
              <a:t>(note: there is some argument over this… whether to include d and f subshells from smaller shells.  We’ll go with this simplest definition.)</a:t>
            </a:r>
          </a:p>
          <a:p>
            <a:pPr marL="2425700" indent="-2425700">
              <a:lnSpc>
                <a:spcPct val="150000"/>
              </a:lnSpc>
              <a:tabLst>
                <a:tab pos="2425700" algn="l"/>
              </a:tabLst>
            </a:pPr>
            <a:r>
              <a:rPr lang="en-CA" sz="2400" b="1" dirty="0"/>
              <a:t>Valence subshells: </a:t>
            </a:r>
            <a:r>
              <a:rPr lang="en-CA" sz="2400" dirty="0"/>
              <a:t>	Any and all subshell(s) of the valence shell that have at least one electron in it/them</a:t>
            </a:r>
          </a:p>
          <a:p>
            <a:pPr marL="2425700" indent="-2425700">
              <a:lnSpc>
                <a:spcPct val="150000"/>
              </a:lnSpc>
              <a:tabLst>
                <a:tab pos="2425700" algn="l"/>
              </a:tabLst>
            </a:pPr>
            <a:endParaRPr lang="en-CA" sz="800" dirty="0"/>
          </a:p>
          <a:p>
            <a:pPr marL="2425700" indent="-2425700">
              <a:lnSpc>
                <a:spcPct val="150000"/>
              </a:lnSpc>
              <a:tabLst>
                <a:tab pos="2425700" algn="l"/>
              </a:tabLst>
            </a:pPr>
            <a:r>
              <a:rPr lang="en-CA" sz="2400" b="1" dirty="0"/>
              <a:t>Highest energy subshell:</a:t>
            </a: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89640" y="1915560"/>
              <a:ext cx="8499240" cy="2335680"/>
            </p14:xfrm>
          </p:contentPart>
        </mc:Choice>
        <mc:Fallback xmlns="">
          <p:pic>
            <p:nvPicPr>
              <p:cNvPr id="2" name="墨迹 1"/>
              <p:cNvPicPr/>
              <p:nvPr/>
            </p:nvPicPr>
            <p:blipFill>
              <a:blip r:embed="rId4"/>
              <a:stretch>
                <a:fillRect/>
              </a:stretch>
            </p:blipFill>
            <p:spPr>
              <a:xfrm>
                <a:off x="81360" y="1905120"/>
                <a:ext cx="8516880" cy="2356920"/>
              </a:xfrm>
              <a:prstGeom prst="rect">
                <a:avLst/>
              </a:prstGeom>
            </p:spPr>
          </p:pic>
        </mc:Fallback>
      </mc:AlternateContent>
    </p:spTree>
    <p:extLst>
      <p:ext uri="{BB962C8B-B14F-4D97-AF65-F5344CB8AC3E}">
        <p14:creationId xmlns:p14="http://schemas.microsoft.com/office/powerpoint/2010/main" val="16714059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54</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5" name="TextBox 54"/>
          <p:cNvSpPr txBox="1"/>
          <p:nvPr/>
        </p:nvSpPr>
        <p:spPr>
          <a:xfrm>
            <a:off x="320906" y="728700"/>
            <a:ext cx="8027571" cy="1143070"/>
          </a:xfrm>
          <a:prstGeom prst="rect">
            <a:avLst/>
          </a:prstGeom>
          <a:noFill/>
        </p:spPr>
        <p:txBody>
          <a:bodyPr wrap="square" rtlCol="0">
            <a:spAutoFit/>
          </a:bodyPr>
          <a:lstStyle/>
          <a:p>
            <a:pPr>
              <a:lnSpc>
                <a:spcPct val="150000"/>
              </a:lnSpc>
            </a:pPr>
            <a:r>
              <a:rPr lang="en-CA" sz="2400" dirty="0"/>
              <a:t>This list gives the order of increasing energy of electrons in subshells for about 80% of the elements on the periodic table:</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491872" y="1883134"/>
            <a:ext cx="7685637" cy="2308324"/>
          </a:xfrm>
          <a:prstGeom prst="rect">
            <a:avLst/>
          </a:prstGeom>
          <a:noFill/>
        </p:spPr>
        <p:txBody>
          <a:bodyPr wrap="square" rtlCol="0">
            <a:spAutoFit/>
          </a:bodyPr>
          <a:lstStyle/>
          <a:p>
            <a:pPr marL="539750" indent="-539750">
              <a:lnSpc>
                <a:spcPct val="300000"/>
              </a:lnSpc>
            </a:pPr>
            <a:r>
              <a:rPr lang="en-CA" sz="2400" dirty="0"/>
              <a:t>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14</a:t>
            </a:r>
            <a:r>
              <a:rPr lang="en-CA" sz="2400" dirty="0"/>
              <a:t>, 5d</a:t>
            </a:r>
            <a:r>
              <a:rPr lang="en-CA" sz="2400" baseline="30000" dirty="0"/>
              <a:t>10</a:t>
            </a:r>
            <a:r>
              <a:rPr lang="en-CA" sz="2400" dirty="0"/>
              <a:t>, 6p</a:t>
            </a:r>
            <a:r>
              <a:rPr lang="en-CA" sz="2400" baseline="30000" dirty="0"/>
              <a:t>6</a:t>
            </a:r>
            <a:r>
              <a:rPr lang="en-CA" sz="2400" b="1" baseline="-60000" dirty="0">
                <a:solidFill>
                  <a:srgbClr val="FF0000"/>
                </a:solidFill>
              </a:rPr>
              <a:t> 86</a:t>
            </a:r>
            <a:r>
              <a:rPr lang="en-CA" sz="2400" dirty="0"/>
              <a:t>,</a:t>
            </a:r>
            <a:r>
              <a:rPr lang="en-CA" sz="2400" baseline="30000" dirty="0"/>
              <a:t> </a:t>
            </a:r>
            <a:r>
              <a:rPr lang="en-CA" sz="2400" dirty="0"/>
              <a:t>7s</a:t>
            </a:r>
            <a:r>
              <a:rPr lang="en-CA" sz="2400" baseline="30000" dirty="0"/>
              <a:t>2</a:t>
            </a:r>
            <a:r>
              <a:rPr lang="en-CA" sz="2400" dirty="0"/>
              <a:t>, 5f</a:t>
            </a:r>
            <a:r>
              <a:rPr lang="en-CA" sz="2400" baseline="30000" dirty="0"/>
              <a:t>14</a:t>
            </a:r>
            <a:r>
              <a:rPr lang="en-CA" sz="2400" dirty="0"/>
              <a:t>, 6d</a:t>
            </a:r>
            <a:r>
              <a:rPr lang="en-CA" sz="2400" baseline="30000" dirty="0"/>
              <a:t>10</a:t>
            </a:r>
            <a:r>
              <a:rPr lang="en-CA" sz="2400" dirty="0"/>
              <a:t>, 7p</a:t>
            </a:r>
            <a:r>
              <a:rPr lang="en-CA" sz="2400" baseline="30000" dirty="0"/>
              <a:t>6</a:t>
            </a:r>
            <a:r>
              <a:rPr lang="en-CA" sz="2400" b="1" baseline="-60000" dirty="0">
                <a:solidFill>
                  <a:srgbClr val="FF0000"/>
                </a:solidFill>
              </a:rPr>
              <a:t> 118 </a:t>
            </a:r>
            <a:r>
              <a:rPr lang="en-CA" sz="2400" dirty="0"/>
              <a:t>…</a:t>
            </a:r>
            <a:endParaRPr lang="en-CA" sz="2400" baseline="30000" dirty="0"/>
          </a:p>
        </p:txBody>
      </p:sp>
      <p:sp>
        <p:nvSpPr>
          <p:cNvPr id="11" name="TextBox 10"/>
          <p:cNvSpPr txBox="1"/>
          <p:nvPr/>
        </p:nvSpPr>
        <p:spPr>
          <a:xfrm>
            <a:off x="320904" y="4824155"/>
            <a:ext cx="8027571" cy="1200329"/>
          </a:xfrm>
          <a:prstGeom prst="rect">
            <a:avLst/>
          </a:prstGeom>
          <a:noFill/>
        </p:spPr>
        <p:txBody>
          <a:bodyPr wrap="square" rtlCol="0">
            <a:spAutoFit/>
          </a:bodyPr>
          <a:lstStyle/>
          <a:p>
            <a:pPr>
              <a:lnSpc>
                <a:spcPct val="150000"/>
              </a:lnSpc>
            </a:pPr>
            <a:r>
              <a:rPr lang="en-CA" sz="2400" dirty="0"/>
              <a:t>The subtotals after each p subshell correspond to the number of electrons in each of the Noble Gases (column </a:t>
            </a:r>
            <a:r>
              <a:rPr lang="en-CA" sz="2400" dirty="0">
                <a:latin typeface="Times New Roman" panose="02020603050405020304" pitchFamily="18" charset="0"/>
                <a:cs typeface="Times New Roman" panose="02020603050405020304" pitchFamily="18" charset="0"/>
              </a:rPr>
              <a:t>VIII</a:t>
            </a:r>
            <a:r>
              <a:rPr lang="en-CA" sz="2400" dirty="0"/>
              <a:t>):</a:t>
            </a:r>
          </a:p>
        </p:txBody>
      </p:sp>
      <p:cxnSp>
        <p:nvCxnSpPr>
          <p:cNvPr id="6" name="Straight Arrow Connector 5"/>
          <p:cNvCxnSpPr/>
          <p:nvPr/>
        </p:nvCxnSpPr>
        <p:spPr>
          <a:xfrm>
            <a:off x="491871" y="3023955"/>
            <a:ext cx="7685637"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491871" y="4194085"/>
            <a:ext cx="6330379"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508991" y="4194085"/>
            <a:ext cx="1298945" cy="369332"/>
          </a:xfrm>
          <a:prstGeom prst="rect">
            <a:avLst/>
          </a:prstGeom>
          <a:noFill/>
        </p:spPr>
        <p:txBody>
          <a:bodyPr wrap="none" rtlCol="0">
            <a:spAutoFit/>
          </a:bodyPr>
          <a:lstStyle/>
          <a:p>
            <a:r>
              <a:rPr lang="en-CA" dirty="0">
                <a:solidFill>
                  <a:srgbClr val="FF0000"/>
                </a:solidFill>
              </a:rPr>
              <a:t>increasing E</a:t>
            </a: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826920" y="3031920"/>
              <a:ext cx="7209000" cy="3000600"/>
            </p14:xfrm>
          </p:contentPart>
        </mc:Choice>
        <mc:Fallback xmlns="">
          <p:pic>
            <p:nvPicPr>
              <p:cNvPr id="2" name="墨迹 1"/>
              <p:cNvPicPr/>
              <p:nvPr/>
            </p:nvPicPr>
            <p:blipFill>
              <a:blip r:embed="rId4"/>
              <a:stretch>
                <a:fillRect/>
              </a:stretch>
            </p:blipFill>
            <p:spPr>
              <a:xfrm>
                <a:off x="817200" y="3023640"/>
                <a:ext cx="7229520" cy="3017880"/>
              </a:xfrm>
              <a:prstGeom prst="rect">
                <a:avLst/>
              </a:prstGeom>
            </p:spPr>
          </p:pic>
        </mc:Fallback>
      </mc:AlternateContent>
    </p:spTree>
    <p:extLst>
      <p:ext uri="{BB962C8B-B14F-4D97-AF65-F5344CB8AC3E}">
        <p14:creationId xmlns:p14="http://schemas.microsoft.com/office/powerpoint/2010/main" val="8526162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3" name="Footer Placeholder 2"/>
          <p:cNvSpPr>
            <a:spLocks noGrp="1"/>
          </p:cNvSpPr>
          <p:nvPr>
            <p:ph type="ftr" sz="quarter" idx="11"/>
          </p:nvPr>
        </p:nvSpPr>
        <p:spPr/>
        <p:txBody>
          <a:bodyPr/>
          <a:lstStyle/>
          <a:p>
            <a:pPr algn="ctr"/>
            <a:r>
              <a:rPr lang="en-CA" sz="1200" dirty="0">
                <a:solidFill>
                  <a:srgbClr val="FF0000"/>
                </a:solidFill>
              </a:rPr>
              <a:t>The atom (2) – EMR as a probe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55</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 name="Date Placeholder 4"/>
          <p:cNvSpPr>
            <a:spLocks noGrp="1"/>
          </p:cNvSpPr>
          <p:nvPr>
            <p:ph type="dt" sz="half" idx="10"/>
          </p:nvPr>
        </p:nvSpPr>
        <p:spPr>
          <a:xfrm>
            <a:off x="457200" y="5994285"/>
            <a:ext cx="2133600" cy="365125"/>
          </a:xfrm>
        </p:spPr>
        <p:txBody>
          <a:bodyPr/>
          <a:lstStyle/>
          <a:p>
            <a:r>
              <a:rPr lang="en-CA" dirty="0"/>
              <a:t>CHEM 1101 - BACKGROUND</a:t>
            </a:r>
          </a:p>
        </p:txBody>
      </p:sp>
      <p:cxnSp>
        <p:nvCxnSpPr>
          <p:cNvPr id="15" name="Straight Arrow Connector 14"/>
          <p:cNvCxnSpPr/>
          <p:nvPr/>
        </p:nvCxnSpPr>
        <p:spPr>
          <a:xfrm>
            <a:off x="7689498" y="476672"/>
            <a:ext cx="0" cy="86284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431069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56</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673864" y="725880"/>
            <a:ext cx="7685637" cy="2308324"/>
          </a:xfrm>
          <a:prstGeom prst="rect">
            <a:avLst/>
          </a:prstGeom>
          <a:noFill/>
        </p:spPr>
        <p:txBody>
          <a:bodyPr wrap="square" rtlCol="0">
            <a:spAutoFit/>
          </a:bodyPr>
          <a:lstStyle/>
          <a:p>
            <a:pPr marL="539750" indent="-539750">
              <a:lnSpc>
                <a:spcPct val="300000"/>
              </a:lnSpc>
            </a:pPr>
            <a:r>
              <a:rPr lang="en-CA" sz="2400" dirty="0"/>
              <a:t>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14</a:t>
            </a:r>
            <a:r>
              <a:rPr lang="en-CA" sz="2400" dirty="0"/>
              <a:t>, 5d</a:t>
            </a:r>
            <a:r>
              <a:rPr lang="en-CA" sz="2400" baseline="30000" dirty="0"/>
              <a:t>10</a:t>
            </a:r>
            <a:r>
              <a:rPr lang="en-CA" sz="2400" dirty="0"/>
              <a:t>, 6p</a:t>
            </a:r>
            <a:r>
              <a:rPr lang="en-CA" sz="2400" baseline="30000" dirty="0"/>
              <a:t>6</a:t>
            </a:r>
            <a:r>
              <a:rPr lang="en-CA" sz="2400" b="1" baseline="-60000" dirty="0">
                <a:solidFill>
                  <a:srgbClr val="FF0000"/>
                </a:solidFill>
              </a:rPr>
              <a:t> 86</a:t>
            </a:r>
            <a:r>
              <a:rPr lang="en-CA" sz="2400" dirty="0"/>
              <a:t>,</a:t>
            </a:r>
            <a:r>
              <a:rPr lang="en-CA" sz="2400" baseline="30000" dirty="0"/>
              <a:t> </a:t>
            </a:r>
            <a:r>
              <a:rPr lang="en-CA" sz="2400" dirty="0"/>
              <a:t>7s</a:t>
            </a:r>
            <a:r>
              <a:rPr lang="en-CA" sz="2400" baseline="30000" dirty="0"/>
              <a:t>2</a:t>
            </a:r>
            <a:r>
              <a:rPr lang="en-CA" sz="2400" dirty="0"/>
              <a:t>, 5f</a:t>
            </a:r>
            <a:r>
              <a:rPr lang="en-CA" sz="2400" baseline="30000" dirty="0"/>
              <a:t>14</a:t>
            </a:r>
            <a:r>
              <a:rPr lang="en-CA" sz="2400" dirty="0"/>
              <a:t>, 6d</a:t>
            </a:r>
            <a:r>
              <a:rPr lang="en-CA" sz="2400" baseline="30000" dirty="0"/>
              <a:t>10</a:t>
            </a:r>
            <a:r>
              <a:rPr lang="en-CA" sz="2400" dirty="0"/>
              <a:t>, 7p</a:t>
            </a:r>
            <a:r>
              <a:rPr lang="en-CA" sz="2400" baseline="30000" dirty="0"/>
              <a:t>6</a:t>
            </a:r>
            <a:r>
              <a:rPr lang="en-CA" sz="2400" b="1" baseline="-60000" dirty="0">
                <a:solidFill>
                  <a:srgbClr val="FF0000"/>
                </a:solidFill>
              </a:rPr>
              <a:t> 118 </a:t>
            </a:r>
            <a:r>
              <a:rPr lang="en-CA" sz="2400" dirty="0"/>
              <a:t>…</a:t>
            </a:r>
            <a:endParaRPr lang="en-CA" sz="2400" baseline="30000" dirty="0"/>
          </a:p>
        </p:txBody>
      </p:sp>
      <p:sp>
        <p:nvSpPr>
          <p:cNvPr id="11" name="TextBox 10"/>
          <p:cNvSpPr txBox="1"/>
          <p:nvPr/>
        </p:nvSpPr>
        <p:spPr>
          <a:xfrm>
            <a:off x="319597" y="3203975"/>
            <a:ext cx="8027571" cy="2862322"/>
          </a:xfrm>
          <a:prstGeom prst="rect">
            <a:avLst/>
          </a:prstGeom>
          <a:noFill/>
        </p:spPr>
        <p:txBody>
          <a:bodyPr wrap="square" rtlCol="0">
            <a:spAutoFit/>
          </a:bodyPr>
          <a:lstStyle/>
          <a:p>
            <a:pPr>
              <a:lnSpc>
                <a:spcPct val="150000"/>
              </a:lnSpc>
            </a:pPr>
            <a:r>
              <a:rPr lang="en-CA" sz="2400" dirty="0"/>
              <a:t>We can take advantage of this pattern.</a:t>
            </a:r>
          </a:p>
          <a:p>
            <a:pPr>
              <a:lnSpc>
                <a:spcPct val="150000"/>
              </a:lnSpc>
            </a:pPr>
            <a:r>
              <a:rPr lang="en-CA" sz="2400" b="1" dirty="0"/>
              <a:t>NOBLE GAS SHORTHAND:</a:t>
            </a:r>
          </a:p>
          <a:p>
            <a:pPr marL="914400" indent="-231775">
              <a:lnSpc>
                <a:spcPct val="150000"/>
              </a:lnSpc>
            </a:pPr>
            <a:r>
              <a:rPr lang="en-CA" sz="2400" dirty="0"/>
              <a:t>Write the closest Noble Gas having fewer or equal number of electrons</a:t>
            </a:r>
          </a:p>
          <a:p>
            <a:pPr marL="914400" indent="-231775">
              <a:lnSpc>
                <a:spcPct val="150000"/>
              </a:lnSpc>
            </a:pPr>
            <a:r>
              <a:rPr lang="en-CA" sz="2400" dirty="0"/>
              <a:t>Write the remaining electron shell/subshell positions</a:t>
            </a: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3971160" y="1819440"/>
              <a:ext cx="4227480" cy="3608280"/>
            </p14:xfrm>
          </p:contentPart>
        </mc:Choice>
        <mc:Fallback xmlns="">
          <p:pic>
            <p:nvPicPr>
              <p:cNvPr id="2" name="墨迹 1"/>
              <p:cNvPicPr/>
              <p:nvPr/>
            </p:nvPicPr>
            <p:blipFill>
              <a:blip r:embed="rId4"/>
              <a:stretch>
                <a:fillRect/>
              </a:stretch>
            </p:blipFill>
            <p:spPr>
              <a:xfrm>
                <a:off x="3957480" y="1812960"/>
                <a:ext cx="4253040" cy="3624840"/>
              </a:xfrm>
              <a:prstGeom prst="rect">
                <a:avLst/>
              </a:prstGeom>
            </p:spPr>
          </p:pic>
        </mc:Fallback>
      </mc:AlternateContent>
    </p:spTree>
    <p:extLst>
      <p:ext uri="{BB962C8B-B14F-4D97-AF65-F5344CB8AC3E}">
        <p14:creationId xmlns:p14="http://schemas.microsoft.com/office/powerpoint/2010/main" val="97215173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57</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a:solidFill>
                  <a:srgbClr val="FF0000"/>
                </a:solidFill>
              </a:rPr>
              <a:t>Multi-electron Atoms: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86535" y="528181"/>
            <a:ext cx="7685637" cy="2112566"/>
          </a:xfrm>
          <a:prstGeom prst="rect">
            <a:avLst/>
          </a:prstGeom>
          <a:noFill/>
        </p:spPr>
        <p:txBody>
          <a:bodyPr wrap="square" rtlCol="0">
            <a:spAutoFit/>
          </a:bodyPr>
          <a:lstStyle/>
          <a:p>
            <a:pPr marL="539750" indent="-539750">
              <a:lnSpc>
                <a:spcPct val="300000"/>
              </a:lnSpc>
            </a:pPr>
            <a:r>
              <a:rPr lang="en-CA" sz="2400" dirty="0"/>
              <a:t>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14</a:t>
            </a:r>
            <a:r>
              <a:rPr lang="en-CA" sz="2400" dirty="0"/>
              <a:t>, 5d</a:t>
            </a:r>
            <a:r>
              <a:rPr lang="en-CA" sz="2400" baseline="30000" dirty="0"/>
              <a:t>10</a:t>
            </a:r>
            <a:r>
              <a:rPr lang="en-CA" sz="2400" dirty="0"/>
              <a:t>, 6p</a:t>
            </a:r>
            <a:r>
              <a:rPr lang="en-CA" sz="2400" baseline="30000" dirty="0"/>
              <a:t>6</a:t>
            </a:r>
            <a:r>
              <a:rPr lang="en-CA" sz="2400" b="1" baseline="-60000" dirty="0">
                <a:solidFill>
                  <a:srgbClr val="FF0000"/>
                </a:solidFill>
              </a:rPr>
              <a:t> 86</a:t>
            </a:r>
            <a:r>
              <a:rPr lang="en-CA" sz="2400" dirty="0"/>
              <a:t>,</a:t>
            </a:r>
            <a:r>
              <a:rPr lang="en-CA" sz="2400" baseline="30000" dirty="0"/>
              <a:t> </a:t>
            </a:r>
            <a:r>
              <a:rPr lang="en-CA" sz="2400" dirty="0"/>
              <a:t>7s</a:t>
            </a:r>
            <a:r>
              <a:rPr lang="en-CA" sz="2400" baseline="30000" dirty="0"/>
              <a:t>2</a:t>
            </a:r>
            <a:r>
              <a:rPr lang="en-CA" sz="2400" dirty="0"/>
              <a:t>, 5f</a:t>
            </a:r>
            <a:r>
              <a:rPr lang="en-CA" sz="2400" baseline="30000" dirty="0"/>
              <a:t>14</a:t>
            </a:r>
            <a:r>
              <a:rPr lang="en-CA" sz="2400" dirty="0"/>
              <a:t>, 6d</a:t>
            </a:r>
            <a:r>
              <a:rPr lang="en-CA" sz="2400" baseline="30000" dirty="0"/>
              <a:t>10</a:t>
            </a:r>
            <a:r>
              <a:rPr lang="en-CA" sz="2400" dirty="0"/>
              <a:t>, 7p</a:t>
            </a:r>
            <a:r>
              <a:rPr lang="en-CA" sz="2400" baseline="30000" dirty="0"/>
              <a:t>6</a:t>
            </a:r>
            <a:r>
              <a:rPr lang="en-CA" sz="2400" b="1" baseline="-60000" dirty="0">
                <a:solidFill>
                  <a:srgbClr val="FF0000"/>
                </a:solidFill>
              </a:rPr>
              <a:t> 118 </a:t>
            </a:r>
            <a:r>
              <a:rPr lang="en-CA" sz="2400" dirty="0"/>
              <a:t>…</a:t>
            </a:r>
            <a:endParaRPr lang="en-CA" sz="2400" baseline="30000" dirty="0"/>
          </a:p>
        </p:txBody>
      </p:sp>
      <p:sp>
        <p:nvSpPr>
          <p:cNvPr id="6" name="Rectangle 5"/>
          <p:cNvSpPr/>
          <p:nvPr/>
        </p:nvSpPr>
        <p:spPr>
          <a:xfrm>
            <a:off x="320906" y="2978951"/>
            <a:ext cx="8526569" cy="342038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7" name="TextBox 6"/>
          <p:cNvSpPr txBox="1"/>
          <p:nvPr/>
        </p:nvSpPr>
        <p:spPr>
          <a:xfrm>
            <a:off x="330531" y="3156441"/>
            <a:ext cx="5026632" cy="461665"/>
          </a:xfrm>
          <a:prstGeom prst="rect">
            <a:avLst/>
          </a:prstGeom>
          <a:noFill/>
        </p:spPr>
        <p:txBody>
          <a:bodyPr wrap="none" rtlCol="0">
            <a:spAutoFit/>
          </a:bodyPr>
          <a:lstStyle/>
          <a:p>
            <a:r>
              <a:rPr lang="en-CA" sz="2400" dirty="0">
                <a:solidFill>
                  <a:srgbClr val="002060"/>
                </a:solidFill>
              </a:rPr>
              <a:t>Give the electron configuration for </a:t>
            </a:r>
            <a:r>
              <a:rPr lang="en-CA" sz="2400" baseline="-25000" dirty="0">
                <a:solidFill>
                  <a:srgbClr val="002060"/>
                </a:solidFill>
              </a:rPr>
              <a:t>98</a:t>
            </a:r>
            <a:r>
              <a:rPr lang="en-CA" sz="2400" dirty="0">
                <a:solidFill>
                  <a:srgbClr val="002060"/>
                </a:solidFill>
              </a:rPr>
              <a:t>Cf</a:t>
            </a: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2508480" y="2388960"/>
              <a:ext cx="2730600" cy="1810080"/>
            </p14:xfrm>
          </p:contentPart>
        </mc:Choice>
        <mc:Fallback xmlns="">
          <p:pic>
            <p:nvPicPr>
              <p:cNvPr id="2" name="墨迹 1"/>
              <p:cNvPicPr/>
              <p:nvPr/>
            </p:nvPicPr>
            <p:blipFill>
              <a:blip r:embed="rId4"/>
              <a:stretch>
                <a:fillRect/>
              </a:stretch>
            </p:blipFill>
            <p:spPr>
              <a:xfrm>
                <a:off x="2496240" y="2385360"/>
                <a:ext cx="2755080" cy="1823400"/>
              </a:xfrm>
              <a:prstGeom prst="rect">
                <a:avLst/>
              </a:prstGeom>
            </p:spPr>
          </p:pic>
        </mc:Fallback>
      </mc:AlternateContent>
    </p:spTree>
    <p:extLst>
      <p:ext uri="{BB962C8B-B14F-4D97-AF65-F5344CB8AC3E}">
        <p14:creationId xmlns:p14="http://schemas.microsoft.com/office/powerpoint/2010/main" val="133207189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a:solidFill>
                  <a:srgbClr val="FF0000"/>
                </a:solidFill>
              </a:rPr>
              <a:t>The atom (2) – Multi-electron Atoms – all quantum numbers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58</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When we need all of the quantum numbers: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a:t>e.g. </a:t>
            </a:r>
            <a:r>
              <a:rPr lang="en-CA" sz="2400" b="1" baseline="-60000" dirty="0"/>
              <a:t>63</a:t>
            </a:r>
            <a:r>
              <a:rPr lang="en-CA" sz="2400" dirty="0"/>
              <a:t>Eu : 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7</a:t>
            </a:r>
          </a:p>
        </p:txBody>
      </p:sp>
      <p:sp>
        <p:nvSpPr>
          <p:cNvPr id="8" name="TextBox 7"/>
          <p:cNvSpPr txBox="1"/>
          <p:nvPr/>
        </p:nvSpPr>
        <p:spPr>
          <a:xfrm>
            <a:off x="251520" y="2086918"/>
            <a:ext cx="8391554" cy="589072"/>
          </a:xfrm>
          <a:prstGeom prst="rect">
            <a:avLst/>
          </a:prstGeom>
          <a:noFill/>
        </p:spPr>
        <p:txBody>
          <a:bodyPr wrap="square" rtlCol="0">
            <a:spAutoFit/>
          </a:bodyPr>
          <a:lstStyle/>
          <a:p>
            <a:pPr>
              <a:lnSpc>
                <a:spcPct val="150000"/>
              </a:lnSpc>
            </a:pPr>
            <a:r>
              <a:rPr lang="en-CA" sz="2400" dirty="0"/>
              <a:t>Think back to the sets of possible values for the four Q#’s:</a:t>
            </a:r>
          </a:p>
        </p:txBody>
      </p:sp>
      <p:graphicFrame>
        <p:nvGraphicFramePr>
          <p:cNvPr id="9" name="Table 8"/>
          <p:cNvGraphicFramePr>
            <a:graphicFrameLocks noGrp="1"/>
          </p:cNvGraphicFramePr>
          <p:nvPr>
            <p:extLst>
              <p:ext uri="{D42A27DB-BD31-4B8C-83A1-F6EECF244321}">
                <p14:modId xmlns:p14="http://schemas.microsoft.com/office/powerpoint/2010/main" val="2527463844"/>
              </p:ext>
            </p:extLst>
          </p:nvPr>
        </p:nvGraphicFramePr>
        <p:xfrm>
          <a:off x="1601670" y="2675990"/>
          <a:ext cx="6152400" cy="3657600"/>
        </p:xfrm>
        <a:graphic>
          <a:graphicData uri="http://schemas.openxmlformats.org/drawingml/2006/table">
            <a:tbl>
              <a:tblPr firstRow="1" bandRow="1">
                <a:tableStyleId>{5940675A-B579-460E-94D1-54222C63F5DA}</a:tableStyleId>
              </a:tblPr>
              <a:tblGrid>
                <a:gridCol w="730651">
                  <a:extLst>
                    <a:ext uri="{9D8B030D-6E8A-4147-A177-3AD203B41FA5}">
                      <a16:colId xmlns:a16="http://schemas.microsoft.com/office/drawing/2014/main" val="20000"/>
                    </a:ext>
                  </a:extLst>
                </a:gridCol>
                <a:gridCol w="1077818">
                  <a:extLst>
                    <a:ext uri="{9D8B030D-6E8A-4147-A177-3AD203B41FA5}">
                      <a16:colId xmlns:a16="http://schemas.microsoft.com/office/drawing/2014/main" val="20001"/>
                    </a:ext>
                  </a:extLst>
                </a:gridCol>
                <a:gridCol w="1882971">
                  <a:extLst>
                    <a:ext uri="{9D8B030D-6E8A-4147-A177-3AD203B41FA5}">
                      <a16:colId xmlns:a16="http://schemas.microsoft.com/office/drawing/2014/main" val="20002"/>
                    </a:ext>
                  </a:extLst>
                </a:gridCol>
                <a:gridCol w="1230480">
                  <a:extLst>
                    <a:ext uri="{9D8B030D-6E8A-4147-A177-3AD203B41FA5}">
                      <a16:colId xmlns:a16="http://schemas.microsoft.com/office/drawing/2014/main" val="20003"/>
                    </a:ext>
                  </a:extLst>
                </a:gridCol>
                <a:gridCol w="1230480">
                  <a:extLst>
                    <a:ext uri="{9D8B030D-6E8A-4147-A177-3AD203B41FA5}">
                      <a16:colId xmlns:a16="http://schemas.microsoft.com/office/drawing/2014/main" val="20004"/>
                    </a:ext>
                  </a:extLst>
                </a:gridCol>
              </a:tblGrid>
              <a:tr h="421722">
                <a:tc>
                  <a:txBody>
                    <a:bodyPr/>
                    <a:lstStyle/>
                    <a:p>
                      <a:pPr algn="ctr"/>
                      <a:r>
                        <a:rPr lang="en-CA" sz="1400" dirty="0"/>
                        <a:t>symbol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name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describes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area called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allowed values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21722">
                <a:tc>
                  <a:txBody>
                    <a:bodyPr/>
                    <a:lstStyle/>
                    <a:p>
                      <a:pPr algn="ctr"/>
                      <a:r>
                        <a:rPr lang="en-CA" sz="1400" dirty="0"/>
                        <a:t>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Principal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Avg.</a:t>
                      </a:r>
                      <a:r>
                        <a:rPr lang="en-CA" sz="1400" baseline="0" dirty="0"/>
                        <a:t> size of area where the electron is most probably found</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SHELL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1,2,3…∞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21722">
                <a:tc>
                  <a:txBody>
                    <a:bodyPr/>
                    <a:lstStyle/>
                    <a:p>
                      <a:pPr algn="ctr"/>
                      <a:r>
                        <a:rPr lang="en-CA" sz="1400" dirty="0"/>
                        <a:t>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Angular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Shape of area</a:t>
                      </a:r>
                      <a:r>
                        <a:rPr lang="en-CA" sz="1400" baseline="0" dirty="0"/>
                        <a:t> where the electron is most probably found</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SUBSHELL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0,1,2,… (n-1)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482729">
                <a:tc>
                  <a:txBody>
                    <a:bodyPr/>
                    <a:lstStyle/>
                    <a:p>
                      <a:pPr algn="ctr"/>
                      <a:r>
                        <a:rPr lang="en-CA" sz="1400" dirty="0"/>
                        <a:t>m</a:t>
                      </a:r>
                      <a:r>
                        <a:rPr lang="en-CA" sz="1400" baseline="-25000" dirty="0"/>
                        <a:t>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Magnetic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Tilt of the area, relative to the areas where other electrons are most probably found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ORBITAL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baseline="0" dirty="0"/>
                        <a:t>–l,…0,…+l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482729">
                <a:tc>
                  <a:txBody>
                    <a:bodyPr/>
                    <a:lstStyle/>
                    <a:p>
                      <a:pPr algn="ctr"/>
                      <a:r>
                        <a:rPr lang="en-CA" sz="1400" dirty="0"/>
                        <a:t>m</a:t>
                      </a:r>
                      <a:r>
                        <a:rPr lang="en-CA" sz="1400" baseline="-25000" dirty="0"/>
                        <a: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Spin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Direction</a:t>
                      </a:r>
                      <a:r>
                        <a:rPr lang="en-CA" sz="1400" baseline="0" dirty="0"/>
                        <a:t> of spin of the electron relative to the spin of the nucleus</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a:t>+1/2, –1/2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350280" y="2831760"/>
              <a:ext cx="7189560" cy="2376720"/>
            </p14:xfrm>
          </p:contentPart>
        </mc:Choice>
        <mc:Fallback xmlns="">
          <p:pic>
            <p:nvPicPr>
              <p:cNvPr id="2" name="墨迹 1"/>
              <p:cNvPicPr/>
              <p:nvPr/>
            </p:nvPicPr>
            <p:blipFill>
              <a:blip r:embed="rId4"/>
              <a:stretch>
                <a:fillRect/>
              </a:stretch>
            </p:blipFill>
            <p:spPr>
              <a:xfrm>
                <a:off x="339840" y="2820600"/>
                <a:ext cx="7207200" cy="2399760"/>
              </a:xfrm>
              <a:prstGeom prst="rect">
                <a:avLst/>
              </a:prstGeom>
            </p:spPr>
          </p:pic>
        </mc:Fallback>
      </mc:AlternateContent>
    </p:spTree>
    <p:extLst>
      <p:ext uri="{BB962C8B-B14F-4D97-AF65-F5344CB8AC3E}">
        <p14:creationId xmlns:p14="http://schemas.microsoft.com/office/powerpoint/2010/main" val="400150001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a:solidFill>
                  <a:srgbClr val="FF0000"/>
                </a:solidFill>
              </a:rPr>
              <a:t>The atom (2) – Multi-electron Atoms – all quantum numbers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59</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When we need all of the quantum numbers: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a:t>e.g. </a:t>
            </a:r>
            <a:r>
              <a:rPr lang="en-CA" sz="2400" b="1" baseline="-60000" dirty="0"/>
              <a:t>63</a:t>
            </a:r>
            <a:r>
              <a:rPr lang="en-CA" sz="2400" dirty="0"/>
              <a:t>Eu : 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7</a:t>
            </a:r>
          </a:p>
        </p:txBody>
      </p:sp>
      <p:sp>
        <p:nvSpPr>
          <p:cNvPr id="8" name="TextBox 7"/>
          <p:cNvSpPr txBox="1"/>
          <p:nvPr/>
        </p:nvSpPr>
        <p:spPr>
          <a:xfrm>
            <a:off x="161568" y="1988840"/>
            <a:ext cx="8730970" cy="4085734"/>
          </a:xfrm>
          <a:prstGeom prst="rect">
            <a:avLst/>
          </a:prstGeom>
          <a:noFill/>
        </p:spPr>
        <p:txBody>
          <a:bodyPr wrap="square" rtlCol="0">
            <a:spAutoFit/>
          </a:bodyPr>
          <a:lstStyle/>
          <a:p>
            <a:pPr>
              <a:lnSpc>
                <a:spcPct val="150000"/>
              </a:lnSpc>
            </a:pPr>
            <a:r>
              <a:rPr lang="en-CA" sz="2400" dirty="0"/>
              <a:t>Think back to the sets of possible values for the four Q#’s:</a:t>
            </a:r>
          </a:p>
          <a:p>
            <a:pPr>
              <a:lnSpc>
                <a:spcPct val="150000"/>
              </a:lnSpc>
            </a:pPr>
            <a:endParaRPr lang="en-CA" sz="2400" dirty="0"/>
          </a:p>
          <a:p>
            <a:pPr>
              <a:lnSpc>
                <a:spcPct val="150000"/>
              </a:lnSpc>
            </a:pPr>
            <a:r>
              <a:rPr lang="en-CA" sz="2400" dirty="0"/>
              <a:t>Connect the possible ORBITAL numbers to real subshells:</a:t>
            </a:r>
          </a:p>
          <a:p>
            <a:pPr>
              <a:lnSpc>
                <a:spcPct val="150000"/>
              </a:lnSpc>
            </a:pPr>
            <a:r>
              <a:rPr lang="en-CA" sz="2400" dirty="0"/>
              <a:t>Draw a pictogram for all the orbitals of a given subshell</a:t>
            </a:r>
          </a:p>
          <a:p>
            <a:pPr marL="536575" indent="-342900">
              <a:lnSpc>
                <a:spcPct val="150000"/>
              </a:lnSpc>
              <a:buFont typeface="Arial" panose="020B0604020202020204" pitchFamily="34" charset="0"/>
              <a:buChar char="•"/>
            </a:pPr>
            <a:r>
              <a:rPr lang="en-CA" sz="2400" dirty="0"/>
              <a:t>use a line for each orbital:		____</a:t>
            </a:r>
          </a:p>
          <a:p>
            <a:pPr marL="536575" indent="-342900">
              <a:lnSpc>
                <a:spcPct val="150000"/>
              </a:lnSpc>
              <a:buFont typeface="Arial" panose="020B0604020202020204" pitchFamily="34" charset="0"/>
              <a:buChar char="•"/>
            </a:pPr>
            <a:r>
              <a:rPr lang="en-CA" sz="2400" dirty="0"/>
              <a:t>use an arrow for each electron:	____  or  ____  or ____</a:t>
            </a:r>
          </a:p>
          <a:p>
            <a:pPr>
              <a:lnSpc>
                <a:spcPct val="150000"/>
              </a:lnSpc>
            </a:pPr>
            <a:endParaRPr lang="en-CA" sz="1100" dirty="0"/>
          </a:p>
          <a:p>
            <a:pPr>
              <a:lnSpc>
                <a:spcPct val="150000"/>
              </a:lnSpc>
            </a:pPr>
            <a:r>
              <a:rPr lang="en-CA" dirty="0"/>
              <a:t>(remember, electrons can have + or – spin</a:t>
            </a:r>
            <a:r>
              <a:rPr lang="en-CA" b="1" dirty="0">
                <a:solidFill>
                  <a:srgbClr val="FF0000"/>
                </a:solidFill>
              </a:rPr>
              <a:t>; + means parallel to the nucleus and favourable</a:t>
            </a:r>
            <a:r>
              <a:rPr lang="en-CA" dirty="0"/>
              <a:t>)</a:t>
            </a: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774360" y="2731680"/>
              <a:ext cx="6646320" cy="3595320"/>
            </p14:xfrm>
          </p:contentPart>
        </mc:Choice>
        <mc:Fallback xmlns="">
          <p:pic>
            <p:nvPicPr>
              <p:cNvPr id="2" name="墨迹 1"/>
              <p:cNvPicPr/>
              <p:nvPr/>
            </p:nvPicPr>
            <p:blipFill>
              <a:blip r:embed="rId4"/>
              <a:stretch>
                <a:fillRect/>
              </a:stretch>
            </p:blipFill>
            <p:spPr>
              <a:xfrm>
                <a:off x="763560" y="2720880"/>
                <a:ext cx="6665760" cy="3615480"/>
              </a:xfrm>
              <a:prstGeom prst="rect">
                <a:avLst/>
              </a:prstGeom>
            </p:spPr>
          </p:pic>
        </mc:Fallback>
      </mc:AlternateContent>
    </p:spTree>
    <p:extLst>
      <p:ext uri="{BB962C8B-B14F-4D97-AF65-F5344CB8AC3E}">
        <p14:creationId xmlns:p14="http://schemas.microsoft.com/office/powerpoint/2010/main" val="320181650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a:solidFill>
                  <a:srgbClr val="FF0000"/>
                </a:solidFill>
              </a:rPr>
              <a:t>The atom (2) – Multi-electron Atoms – all quantum numbers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60</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When we need all of the quantum numbers: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a:t>e.g. </a:t>
            </a:r>
            <a:r>
              <a:rPr lang="en-CA" sz="2400" b="1" baseline="-60000" dirty="0"/>
              <a:t>63</a:t>
            </a:r>
            <a:r>
              <a:rPr lang="en-CA" sz="2400" dirty="0"/>
              <a:t>Eu : 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7</a:t>
            </a:r>
          </a:p>
        </p:txBody>
      </p:sp>
      <p:sp>
        <p:nvSpPr>
          <p:cNvPr id="2" name="TextBox 1"/>
          <p:cNvSpPr txBox="1"/>
          <p:nvPr/>
        </p:nvSpPr>
        <p:spPr>
          <a:xfrm>
            <a:off x="521550" y="2663915"/>
            <a:ext cx="1217449" cy="3139321"/>
          </a:xfrm>
          <a:prstGeom prst="rect">
            <a:avLst/>
          </a:prstGeom>
          <a:noFill/>
        </p:spPr>
        <p:txBody>
          <a:bodyPr wrap="none" rtlCol="0">
            <a:spAutoFit/>
          </a:bodyPr>
          <a:lstStyle/>
          <a:p>
            <a:r>
              <a:rPr lang="en-CA" dirty="0"/>
              <a:t>? Shell?</a:t>
            </a:r>
          </a:p>
          <a:p>
            <a:endParaRPr lang="en-CA" dirty="0"/>
          </a:p>
          <a:p>
            <a:r>
              <a:rPr lang="en-CA" dirty="0"/>
              <a:t>? subshell?</a:t>
            </a:r>
          </a:p>
          <a:p>
            <a:endParaRPr lang="en-CA" dirty="0"/>
          </a:p>
          <a:p>
            <a:endParaRPr lang="en-CA" dirty="0"/>
          </a:p>
          <a:p>
            <a:endParaRPr lang="en-CA" dirty="0"/>
          </a:p>
          <a:p>
            <a:r>
              <a:rPr lang="en-CA" dirty="0"/>
              <a:t>? orbital??</a:t>
            </a:r>
          </a:p>
          <a:p>
            <a:endParaRPr lang="en-CA" dirty="0"/>
          </a:p>
          <a:p>
            <a:endParaRPr lang="en-CA" dirty="0"/>
          </a:p>
          <a:p>
            <a:endParaRPr lang="en-CA" dirty="0"/>
          </a:p>
          <a:p>
            <a:r>
              <a:rPr lang="en-CA" dirty="0"/>
              <a:t>? spin??</a:t>
            </a:r>
          </a:p>
        </p:txBody>
      </p:sp>
    </p:spTree>
    <p:extLst>
      <p:ext uri="{BB962C8B-B14F-4D97-AF65-F5344CB8AC3E}">
        <p14:creationId xmlns:p14="http://schemas.microsoft.com/office/powerpoint/2010/main" val="393592857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a:solidFill>
                  <a:srgbClr val="FF0000"/>
                </a:solidFill>
              </a:rPr>
              <a:t>The atom (2) – Multi-electron Atoms – all quantum numbers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61</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When we need all of the quantum numbers: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a:t>e.g. </a:t>
            </a:r>
            <a:r>
              <a:rPr lang="en-CA" sz="2400" b="1" baseline="-60000" dirty="0"/>
              <a:t>63</a:t>
            </a:r>
            <a:r>
              <a:rPr lang="en-CA" sz="2400" dirty="0"/>
              <a:t>Eu : 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7</a:t>
            </a:r>
          </a:p>
        </p:txBody>
      </p:sp>
      <p:sp>
        <p:nvSpPr>
          <p:cNvPr id="7" name="TextBox 7"/>
          <p:cNvSpPr txBox="1"/>
          <p:nvPr/>
        </p:nvSpPr>
        <p:spPr>
          <a:xfrm>
            <a:off x="320906" y="1988840"/>
            <a:ext cx="8391554" cy="58907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CA" sz="2400" dirty="0"/>
              <a:t>Think back to the sets of possible values for the four Q#’s:</a:t>
            </a:r>
          </a:p>
        </p:txBody>
      </p:sp>
      <p:pic>
        <p:nvPicPr>
          <p:cNvPr id="8" name="table"/>
          <p:cNvPicPr>
            <a:picLocks noChangeAspect="1"/>
          </p:cNvPicPr>
          <p:nvPr/>
        </p:nvPicPr>
        <p:blipFill>
          <a:blip r:embed="rId3"/>
          <a:stretch>
            <a:fillRect/>
          </a:stretch>
        </p:blipFill>
        <p:spPr>
          <a:xfrm>
            <a:off x="1671056" y="2577912"/>
            <a:ext cx="6152400" cy="3657600"/>
          </a:xfrm>
          <a:prstGeom prst="rect">
            <a:avLst/>
          </a:prstGeom>
        </p:spPr>
      </p:pic>
    </p:spTree>
    <p:extLst>
      <p:ext uri="{BB962C8B-B14F-4D97-AF65-F5344CB8AC3E}">
        <p14:creationId xmlns:p14="http://schemas.microsoft.com/office/powerpoint/2010/main" val="349241949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a:solidFill>
                  <a:srgbClr val="FF0000"/>
                </a:solidFill>
              </a:rPr>
              <a:t>The atom (2) – Multi-electron Atoms – all quantum numbers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62</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When we need all of the quantum numbers: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a:t>e.g. </a:t>
            </a:r>
            <a:r>
              <a:rPr lang="en-CA" sz="2400" b="1" baseline="-60000" dirty="0"/>
              <a:t>63</a:t>
            </a:r>
            <a:r>
              <a:rPr lang="en-CA" sz="2400" dirty="0"/>
              <a:t>Eu : 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7</a:t>
            </a:r>
          </a:p>
        </p:txBody>
      </p:sp>
      <p:sp>
        <p:nvSpPr>
          <p:cNvPr id="2" name="TextBox 1"/>
          <p:cNvSpPr txBox="1"/>
          <p:nvPr/>
        </p:nvSpPr>
        <p:spPr>
          <a:xfrm>
            <a:off x="320906" y="1995323"/>
            <a:ext cx="8598166" cy="4247317"/>
          </a:xfrm>
          <a:prstGeom prst="rect">
            <a:avLst/>
          </a:prstGeom>
          <a:noFill/>
        </p:spPr>
        <p:txBody>
          <a:bodyPr wrap="square" rtlCol="0">
            <a:spAutoFit/>
          </a:bodyPr>
          <a:lstStyle/>
          <a:p>
            <a:pPr>
              <a:tabLst>
                <a:tab pos="5024438" algn="l"/>
              </a:tabLst>
            </a:pPr>
            <a:r>
              <a:rPr lang="en-CA" dirty="0">
                <a:solidFill>
                  <a:srgbClr val="FF0000"/>
                </a:solidFill>
              </a:rPr>
              <a:t>Orbital Diagram:  </a:t>
            </a:r>
            <a:r>
              <a:rPr lang="en-CA" dirty="0"/>
              <a:t>Pictogram of the orbitals, showing 	all orbitals</a:t>
            </a:r>
          </a:p>
          <a:p>
            <a:pPr>
              <a:tabLst>
                <a:tab pos="5024438" algn="l"/>
              </a:tabLst>
            </a:pPr>
            <a:r>
              <a:rPr lang="en-CA" dirty="0"/>
              <a:t>	any electrons that are present</a:t>
            </a:r>
            <a:r>
              <a:rPr lang="en-CA" b="1" dirty="0">
                <a:solidFill>
                  <a:srgbClr val="FF0000"/>
                </a:solidFill>
              </a:rPr>
              <a:t>*</a:t>
            </a:r>
          </a:p>
          <a:p>
            <a:pPr>
              <a:tabLst>
                <a:tab pos="5024438" algn="l"/>
              </a:tabLst>
            </a:pPr>
            <a:endParaRPr lang="en-CA" b="1" dirty="0">
              <a:solidFill>
                <a:srgbClr val="FF0000"/>
              </a:solidFill>
            </a:endParaRPr>
          </a:p>
          <a:p>
            <a:pPr marL="231775" indent="-231775">
              <a:tabLst>
                <a:tab pos="231775" algn="l"/>
                <a:tab pos="5024438" algn="l"/>
              </a:tabLst>
            </a:pPr>
            <a:r>
              <a:rPr lang="en-CA" b="1" dirty="0">
                <a:solidFill>
                  <a:srgbClr val="FF0000"/>
                </a:solidFill>
              </a:rPr>
              <a:t>	</a:t>
            </a:r>
            <a:r>
              <a:rPr lang="en-CA" dirty="0"/>
              <a:t>We can figure out how many orbitals there are from the list of possible orbital (ml) values</a:t>
            </a:r>
          </a:p>
          <a:p>
            <a:pPr marL="231775" indent="-231775">
              <a:tabLst>
                <a:tab pos="231775" algn="l"/>
                <a:tab pos="5024438" algn="l"/>
              </a:tabLst>
            </a:pPr>
            <a:endParaRPr lang="en-CA" dirty="0"/>
          </a:p>
          <a:p>
            <a:pPr marL="285750" indent="-285750">
              <a:buFont typeface="Arial" panose="020B0604020202020204" pitchFamily="34" charset="0"/>
              <a:buChar char="•"/>
              <a:tabLst>
                <a:tab pos="231775" algn="l"/>
                <a:tab pos="5024438" algn="l"/>
              </a:tabLst>
            </a:pPr>
            <a:r>
              <a:rPr lang="en-CA" dirty="0"/>
              <a:t>To figure out how the electrons position themselves, we need to know two “rules”</a:t>
            </a:r>
          </a:p>
          <a:p>
            <a:pPr marL="285750" indent="-285750">
              <a:buFont typeface="Arial" panose="020B0604020202020204" pitchFamily="34" charset="0"/>
              <a:buChar char="•"/>
              <a:tabLst>
                <a:tab pos="231775" algn="l"/>
                <a:tab pos="5024438" algn="l"/>
              </a:tabLst>
            </a:pPr>
            <a:endParaRPr lang="en-CA" dirty="0"/>
          </a:p>
          <a:p>
            <a:pPr marL="404813" indent="-404813">
              <a:tabLst>
                <a:tab pos="231775" algn="l"/>
                <a:tab pos="5024438" algn="l"/>
              </a:tabLst>
            </a:pPr>
            <a:r>
              <a:rPr lang="en-CA" dirty="0">
                <a:solidFill>
                  <a:srgbClr val="7030A0"/>
                </a:solidFill>
              </a:rPr>
              <a:t>Pauli Exclusion Principle:  </a:t>
            </a:r>
            <a:r>
              <a:rPr lang="en-CA" dirty="0"/>
              <a:t>No two electrons in the same atom can have the same set of four quantum numbers, which means that two electrons in the same orbital MUST have opposite spin</a:t>
            </a:r>
          </a:p>
          <a:p>
            <a:pPr marL="404813" indent="-404813">
              <a:tabLst>
                <a:tab pos="231775" algn="l"/>
                <a:tab pos="5024438" algn="l"/>
              </a:tabLst>
            </a:pPr>
            <a:endParaRPr lang="en-CA" dirty="0">
              <a:solidFill>
                <a:srgbClr val="7030A0"/>
              </a:solidFill>
            </a:endParaRPr>
          </a:p>
          <a:p>
            <a:pPr marL="231775" indent="-231775">
              <a:tabLst>
                <a:tab pos="231775" algn="l"/>
                <a:tab pos="5024438" algn="l"/>
              </a:tabLst>
            </a:pPr>
            <a:r>
              <a:rPr lang="en-CA" dirty="0">
                <a:solidFill>
                  <a:srgbClr val="7030A0"/>
                </a:solidFill>
              </a:rPr>
              <a:t>Hund’s Rule:  </a:t>
            </a:r>
            <a:r>
              <a:rPr lang="en-CA" dirty="0"/>
              <a:t>Electrons will always have spins parallel to the nucleus (+½; ↑) if possible.  See Pauli exclusion principle for whether it is possible or not!</a:t>
            </a:r>
            <a:endParaRPr lang="en-CA" dirty="0">
              <a:solidFill>
                <a:srgbClr val="FF0000"/>
              </a:solidFill>
            </a:endParaRPr>
          </a:p>
          <a:p>
            <a:endParaRPr lang="en-CA" dirty="0"/>
          </a:p>
        </p:txBody>
      </p:sp>
      <mc:AlternateContent xmlns:mc="http://schemas.openxmlformats.org/markup-compatibility/2006" xmlns:p14="http://schemas.microsoft.com/office/powerpoint/2010/main">
        <mc:Choice Requires="p14">
          <p:contentPart p14:bwMode="auto" r:id="rId3">
            <p14:nvContentPartPr>
              <p14:cNvPr id="6" name="墨迹 5"/>
              <p14:cNvContentPartPr/>
              <p14:nvPr/>
            </p14:nvContentPartPr>
            <p14:xfrm>
              <a:off x="193680" y="4217760"/>
              <a:ext cx="183600" cy="1373760"/>
            </p14:xfrm>
          </p:contentPart>
        </mc:Choice>
        <mc:Fallback xmlns="">
          <p:pic>
            <p:nvPicPr>
              <p:cNvPr id="6" name="墨迹 5"/>
              <p:cNvPicPr/>
              <p:nvPr/>
            </p:nvPicPr>
            <p:blipFill>
              <a:blip r:embed="rId4"/>
              <a:stretch>
                <a:fillRect/>
              </a:stretch>
            </p:blipFill>
            <p:spPr>
              <a:xfrm>
                <a:off x="187920" y="4209120"/>
                <a:ext cx="200880" cy="1393560"/>
              </a:xfrm>
              <a:prstGeom prst="rect">
                <a:avLst/>
              </a:prstGeom>
            </p:spPr>
          </p:pic>
        </mc:Fallback>
      </mc:AlternateContent>
    </p:spTree>
    <p:extLst>
      <p:ext uri="{BB962C8B-B14F-4D97-AF65-F5344CB8AC3E}">
        <p14:creationId xmlns:p14="http://schemas.microsoft.com/office/powerpoint/2010/main" val="272552977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a:solidFill>
                  <a:srgbClr val="FF0000"/>
                </a:solidFill>
              </a:rPr>
              <a:t>The atom (2) – Multi-electron Atoms – all quantum numbers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63</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When we need all of the quantum numbers: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a:t>e.g. </a:t>
            </a:r>
            <a:r>
              <a:rPr lang="en-CA" sz="2400" b="1" baseline="-60000" dirty="0"/>
              <a:t>63</a:t>
            </a:r>
            <a:r>
              <a:rPr lang="en-CA" sz="2400" dirty="0"/>
              <a:t>Eu : 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7</a:t>
            </a:r>
          </a:p>
        </p:txBody>
      </p:sp>
      <p:sp>
        <p:nvSpPr>
          <p:cNvPr id="2" name="TextBox 1"/>
          <p:cNvSpPr txBox="1"/>
          <p:nvPr/>
        </p:nvSpPr>
        <p:spPr>
          <a:xfrm>
            <a:off x="457200" y="2011452"/>
            <a:ext cx="6379823" cy="923330"/>
          </a:xfrm>
          <a:prstGeom prst="rect">
            <a:avLst/>
          </a:prstGeom>
          <a:noFill/>
        </p:spPr>
        <p:txBody>
          <a:bodyPr wrap="none" rtlCol="0">
            <a:spAutoFit/>
          </a:bodyPr>
          <a:lstStyle/>
          <a:p>
            <a:pPr>
              <a:tabLst>
                <a:tab pos="2743200" algn="l"/>
                <a:tab pos="3032125" algn="l"/>
                <a:tab pos="5024438" algn="l"/>
              </a:tabLst>
            </a:pPr>
            <a:r>
              <a:rPr lang="en-CA" dirty="0">
                <a:solidFill>
                  <a:srgbClr val="002060"/>
                </a:solidFill>
              </a:rPr>
              <a:t>Give an </a:t>
            </a:r>
            <a:r>
              <a:rPr lang="en-CA" b="1" u="sng" dirty="0">
                <a:solidFill>
                  <a:srgbClr val="002060"/>
                </a:solidFill>
              </a:rPr>
              <a:t>orbital diagram </a:t>
            </a:r>
            <a:r>
              <a:rPr lang="en-CA" dirty="0">
                <a:solidFill>
                  <a:srgbClr val="002060"/>
                </a:solidFill>
              </a:rPr>
              <a:t>for:	a)	The valence subshell(s) of </a:t>
            </a:r>
            <a:r>
              <a:rPr lang="en-CA" dirty="0" err="1">
                <a:solidFill>
                  <a:srgbClr val="002060"/>
                </a:solidFill>
              </a:rPr>
              <a:t>Eu</a:t>
            </a:r>
            <a:endParaRPr lang="en-CA" dirty="0">
              <a:solidFill>
                <a:srgbClr val="002060"/>
              </a:solidFill>
            </a:endParaRPr>
          </a:p>
          <a:p>
            <a:pPr>
              <a:tabLst>
                <a:tab pos="2743200" algn="l"/>
                <a:tab pos="3032125" algn="l"/>
                <a:tab pos="5024438" algn="l"/>
              </a:tabLst>
            </a:pPr>
            <a:r>
              <a:rPr lang="en-CA" dirty="0">
                <a:solidFill>
                  <a:srgbClr val="002060"/>
                </a:solidFill>
              </a:rPr>
              <a:t>	b)	The highest energy subshell of </a:t>
            </a:r>
            <a:r>
              <a:rPr lang="en-CA" dirty="0" err="1">
                <a:solidFill>
                  <a:srgbClr val="002060"/>
                </a:solidFill>
              </a:rPr>
              <a:t>Eu</a:t>
            </a:r>
            <a:endParaRPr lang="en-CA" dirty="0">
              <a:solidFill>
                <a:srgbClr val="002060"/>
              </a:solidFill>
            </a:endParaRPr>
          </a:p>
          <a:p>
            <a:endParaRPr lang="en-CA" dirty="0">
              <a:solidFill>
                <a:srgbClr val="002060"/>
              </a:solidFill>
            </a:endParaRPr>
          </a:p>
        </p:txBody>
      </p:sp>
      <mc:AlternateContent xmlns:mc="http://schemas.openxmlformats.org/markup-compatibility/2006" xmlns:p14="http://schemas.microsoft.com/office/powerpoint/2010/main">
        <mc:Choice Requires="p14">
          <p:contentPart p14:bwMode="auto" r:id="rId3">
            <p14:nvContentPartPr>
              <p14:cNvPr id="6" name="墨迹 5"/>
              <p14:cNvContentPartPr/>
              <p14:nvPr/>
            </p14:nvContentPartPr>
            <p14:xfrm>
              <a:off x="640440" y="1207800"/>
              <a:ext cx="5260680" cy="2957040"/>
            </p14:xfrm>
          </p:contentPart>
        </mc:Choice>
        <mc:Fallback xmlns="">
          <p:pic>
            <p:nvPicPr>
              <p:cNvPr id="6" name="墨迹 5"/>
              <p:cNvPicPr/>
              <p:nvPr/>
            </p:nvPicPr>
            <p:blipFill>
              <a:blip r:embed="rId4"/>
              <a:stretch>
                <a:fillRect/>
              </a:stretch>
            </p:blipFill>
            <p:spPr>
              <a:xfrm>
                <a:off x="628200" y="1204560"/>
                <a:ext cx="5283360" cy="2963520"/>
              </a:xfrm>
              <a:prstGeom prst="rect">
                <a:avLst/>
              </a:prstGeom>
            </p:spPr>
          </p:pic>
        </mc:Fallback>
      </mc:AlternateContent>
    </p:spTree>
    <p:extLst>
      <p:ext uri="{BB962C8B-B14F-4D97-AF65-F5344CB8AC3E}">
        <p14:creationId xmlns:p14="http://schemas.microsoft.com/office/powerpoint/2010/main" val="170814789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a:solidFill>
                  <a:srgbClr val="FF0000"/>
                </a:solidFill>
              </a:rPr>
              <a:t>The atom (2) – Multi-electron Atoms – all quantum numbers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64</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When we need all of the quantum numbers:</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a:t>e.g. </a:t>
            </a:r>
            <a:r>
              <a:rPr lang="en-CA" sz="2400" b="1" baseline="-60000" dirty="0"/>
              <a:t>63</a:t>
            </a:r>
            <a:r>
              <a:rPr lang="en-CA" sz="2400" dirty="0"/>
              <a:t>Eu : 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7</a:t>
            </a:r>
          </a:p>
        </p:txBody>
      </p:sp>
      <p:sp>
        <p:nvSpPr>
          <p:cNvPr id="9" name="TextBox 8"/>
          <p:cNvSpPr txBox="1"/>
          <p:nvPr/>
        </p:nvSpPr>
        <p:spPr>
          <a:xfrm>
            <a:off x="339319" y="2202250"/>
            <a:ext cx="7360861" cy="646331"/>
          </a:xfrm>
          <a:prstGeom prst="rect">
            <a:avLst/>
          </a:prstGeom>
          <a:noFill/>
        </p:spPr>
        <p:txBody>
          <a:bodyPr wrap="none" rtlCol="0">
            <a:spAutoFit/>
          </a:bodyPr>
          <a:lstStyle/>
          <a:p>
            <a:pPr>
              <a:tabLst>
                <a:tab pos="3657600" algn="l"/>
                <a:tab pos="4003675" algn="l"/>
                <a:tab pos="5024438" algn="l"/>
              </a:tabLst>
            </a:pPr>
            <a:r>
              <a:rPr lang="en-CA" dirty="0">
                <a:solidFill>
                  <a:srgbClr val="002060"/>
                </a:solidFill>
              </a:rPr>
              <a:t>Give </a:t>
            </a:r>
            <a:r>
              <a:rPr lang="en-CA" b="1" u="sng" dirty="0">
                <a:solidFill>
                  <a:srgbClr val="002060"/>
                </a:solidFill>
              </a:rPr>
              <a:t>full sets of quantum numbers </a:t>
            </a:r>
            <a:r>
              <a:rPr lang="en-CA" dirty="0">
                <a:solidFill>
                  <a:srgbClr val="002060"/>
                </a:solidFill>
              </a:rPr>
              <a:t>for	a)	The valence subshell(s) of </a:t>
            </a:r>
            <a:r>
              <a:rPr lang="en-CA" dirty="0" err="1">
                <a:solidFill>
                  <a:srgbClr val="002060"/>
                </a:solidFill>
              </a:rPr>
              <a:t>Eu</a:t>
            </a:r>
            <a:endParaRPr lang="en-CA" dirty="0">
              <a:solidFill>
                <a:srgbClr val="002060"/>
              </a:solidFill>
            </a:endParaRPr>
          </a:p>
          <a:p>
            <a:pPr>
              <a:tabLst>
                <a:tab pos="3657600" algn="l"/>
                <a:tab pos="4003675" algn="l"/>
                <a:tab pos="5024438" algn="l"/>
              </a:tabLst>
            </a:pPr>
            <a:r>
              <a:rPr lang="en-CA" dirty="0">
                <a:solidFill>
                  <a:srgbClr val="002060"/>
                </a:solidFill>
              </a:rPr>
              <a:t>	b)	The highest energy subshell of </a:t>
            </a:r>
            <a:r>
              <a:rPr lang="en-CA" dirty="0" err="1">
                <a:solidFill>
                  <a:srgbClr val="002060"/>
                </a:solidFill>
              </a:rPr>
              <a:t>Eu</a:t>
            </a:r>
            <a:endParaRPr lang="en-CA" dirty="0">
              <a:solidFill>
                <a:srgbClr val="002060"/>
              </a:solidFill>
            </a:endParaRP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71640" y="1375560"/>
              <a:ext cx="8785080" cy="5129280"/>
            </p14:xfrm>
          </p:contentPart>
        </mc:Choice>
        <mc:Fallback xmlns="">
          <p:pic>
            <p:nvPicPr>
              <p:cNvPr id="2" name="墨迹 1"/>
              <p:cNvPicPr/>
              <p:nvPr/>
            </p:nvPicPr>
            <p:blipFill>
              <a:blip r:embed="rId4"/>
              <a:stretch>
                <a:fillRect/>
              </a:stretch>
            </p:blipFill>
            <p:spPr>
              <a:xfrm>
                <a:off x="64440" y="1366560"/>
                <a:ext cx="8795520" cy="5141520"/>
              </a:xfrm>
              <a:prstGeom prst="rect">
                <a:avLst/>
              </a:prstGeom>
            </p:spPr>
          </p:pic>
        </mc:Fallback>
      </mc:AlternateContent>
    </p:spTree>
    <p:extLst>
      <p:ext uri="{BB962C8B-B14F-4D97-AF65-F5344CB8AC3E}">
        <p14:creationId xmlns:p14="http://schemas.microsoft.com/office/powerpoint/2010/main" val="100397208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 - Exceptions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65</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Exceptions to the pattern:</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a:t>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14</a:t>
            </a:r>
            <a:r>
              <a:rPr lang="en-CA" sz="2400" dirty="0"/>
              <a:t>, 5d</a:t>
            </a:r>
            <a:r>
              <a:rPr lang="en-CA" sz="2400" baseline="30000" dirty="0"/>
              <a:t>10</a:t>
            </a:r>
            <a:r>
              <a:rPr lang="en-CA" sz="2400" dirty="0"/>
              <a:t>, 6p</a:t>
            </a:r>
            <a:r>
              <a:rPr lang="en-CA" sz="2400" baseline="30000" dirty="0"/>
              <a:t>6</a:t>
            </a:r>
            <a:r>
              <a:rPr lang="en-CA" sz="2400" b="1" baseline="-60000" dirty="0">
                <a:solidFill>
                  <a:srgbClr val="FF0000"/>
                </a:solidFill>
              </a:rPr>
              <a:t> 86</a:t>
            </a:r>
            <a:r>
              <a:rPr lang="en-CA" sz="2400" dirty="0"/>
              <a:t>,</a:t>
            </a:r>
            <a:r>
              <a:rPr lang="en-CA" sz="2400" baseline="30000" dirty="0"/>
              <a:t> </a:t>
            </a:r>
            <a:r>
              <a:rPr lang="en-CA" sz="2400" dirty="0"/>
              <a:t>7s</a:t>
            </a:r>
            <a:r>
              <a:rPr lang="en-CA" sz="2400" baseline="30000" dirty="0"/>
              <a:t>2</a:t>
            </a:r>
            <a:r>
              <a:rPr lang="en-CA" sz="2400" dirty="0"/>
              <a:t>, 5f</a:t>
            </a:r>
            <a:r>
              <a:rPr lang="en-CA" sz="2400" baseline="30000" dirty="0"/>
              <a:t>14</a:t>
            </a:r>
            <a:r>
              <a:rPr lang="en-CA" sz="2400" dirty="0"/>
              <a:t>, 6d</a:t>
            </a:r>
            <a:r>
              <a:rPr lang="en-CA" sz="2400" baseline="30000" dirty="0"/>
              <a:t>10</a:t>
            </a:r>
            <a:r>
              <a:rPr lang="en-CA" sz="2400" dirty="0"/>
              <a:t>, 7p</a:t>
            </a:r>
            <a:r>
              <a:rPr lang="en-CA" sz="2400" baseline="30000" dirty="0"/>
              <a:t>6</a:t>
            </a:r>
            <a:r>
              <a:rPr lang="en-CA" sz="2400" b="1" baseline="-60000" dirty="0">
                <a:solidFill>
                  <a:srgbClr val="FF0000"/>
                </a:solidFill>
              </a:rPr>
              <a:t> 118 </a:t>
            </a:r>
            <a:r>
              <a:rPr lang="en-CA" sz="2400" dirty="0"/>
              <a:t>…</a:t>
            </a:r>
            <a:endParaRPr lang="en-CA" sz="2400" baseline="30000" dirty="0"/>
          </a:p>
        </p:txBody>
      </p:sp>
      <p:sp>
        <p:nvSpPr>
          <p:cNvPr id="7" name="TextBox 6"/>
          <p:cNvSpPr txBox="1"/>
          <p:nvPr/>
        </p:nvSpPr>
        <p:spPr>
          <a:xfrm>
            <a:off x="331277" y="2528900"/>
            <a:ext cx="8391554" cy="2677656"/>
          </a:xfrm>
          <a:prstGeom prst="rect">
            <a:avLst/>
          </a:prstGeom>
          <a:noFill/>
        </p:spPr>
        <p:txBody>
          <a:bodyPr wrap="square" rtlCol="0">
            <a:spAutoFit/>
          </a:bodyPr>
          <a:lstStyle/>
          <a:p>
            <a:r>
              <a:rPr lang="en-CA" sz="2400" dirty="0"/>
              <a:t>There are two main categories of exception:</a:t>
            </a:r>
          </a:p>
          <a:p>
            <a:pPr marL="800100" lvl="1" indent="-342900">
              <a:lnSpc>
                <a:spcPct val="150000"/>
              </a:lnSpc>
              <a:buFont typeface="Arial" panose="020B0604020202020204" pitchFamily="34" charset="0"/>
              <a:buChar char="•"/>
            </a:pPr>
            <a:r>
              <a:rPr lang="en-CA" sz="2400" dirty="0"/>
              <a:t>If one level does not completely fill, but another level – higher on the list - is occupied</a:t>
            </a:r>
          </a:p>
          <a:p>
            <a:pPr marL="800100" lvl="1" indent="-342900">
              <a:lnSpc>
                <a:spcPct val="150000"/>
              </a:lnSpc>
              <a:buFont typeface="Arial" panose="020B0604020202020204" pitchFamily="34" charset="0"/>
              <a:buChar char="•"/>
            </a:pPr>
            <a:r>
              <a:rPr lang="en-CA" sz="2400" dirty="0"/>
              <a:t>If a level that is normally lower in energy is higher in energy for some configurations</a:t>
            </a: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5044680" y="3551040"/>
              <a:ext cx="2283840" cy="510840"/>
            </p14:xfrm>
          </p:contentPart>
        </mc:Choice>
        <mc:Fallback xmlns="">
          <p:pic>
            <p:nvPicPr>
              <p:cNvPr id="2" name="墨迹 1"/>
              <p:cNvPicPr/>
              <p:nvPr/>
            </p:nvPicPr>
            <p:blipFill>
              <a:blip r:embed="rId4"/>
              <a:stretch>
                <a:fillRect/>
              </a:stretch>
            </p:blipFill>
            <p:spPr>
              <a:xfrm>
                <a:off x="5032800" y="3540960"/>
                <a:ext cx="2301840" cy="532440"/>
              </a:xfrm>
              <a:prstGeom prst="rect">
                <a:avLst/>
              </a:prstGeom>
            </p:spPr>
          </p:pic>
        </mc:Fallback>
      </mc:AlternateContent>
    </p:spTree>
    <p:extLst>
      <p:ext uri="{BB962C8B-B14F-4D97-AF65-F5344CB8AC3E}">
        <p14:creationId xmlns:p14="http://schemas.microsoft.com/office/powerpoint/2010/main" val="16303860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lgn="r"/>
            <a:fld id="{B515135C-5FED-42AC-9DB2-A545F89C22DA}" type="slidenum">
              <a:rPr lang="en-CA" smtClean="0"/>
              <a:pPr algn="r"/>
              <a:t>66</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Exceptions to the pattern:</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10211" y="589072"/>
            <a:ext cx="7685637" cy="1143070"/>
          </a:xfrm>
          <a:prstGeom prst="rect">
            <a:avLst/>
          </a:prstGeom>
          <a:noFill/>
        </p:spPr>
        <p:txBody>
          <a:bodyPr wrap="square" rtlCol="0">
            <a:spAutoFit/>
          </a:bodyPr>
          <a:lstStyle/>
          <a:p>
            <a:pPr marL="539750" indent="-539750">
              <a:lnSpc>
                <a:spcPct val="150000"/>
              </a:lnSpc>
            </a:pPr>
            <a:r>
              <a:rPr lang="en-CA" sz="2400" dirty="0"/>
              <a:t>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14</a:t>
            </a:r>
            <a:r>
              <a:rPr lang="en-CA" sz="2400" dirty="0"/>
              <a:t>, 5d</a:t>
            </a:r>
            <a:r>
              <a:rPr lang="en-CA" sz="2400" baseline="30000" dirty="0"/>
              <a:t>10</a:t>
            </a:r>
            <a:r>
              <a:rPr lang="en-CA" sz="2400" dirty="0"/>
              <a:t>, 6p</a:t>
            </a:r>
            <a:r>
              <a:rPr lang="en-CA" sz="2400" baseline="30000" dirty="0"/>
              <a:t>6</a:t>
            </a:r>
            <a:r>
              <a:rPr lang="en-CA" sz="2400" b="1" baseline="-60000" dirty="0">
                <a:solidFill>
                  <a:srgbClr val="FF0000"/>
                </a:solidFill>
              </a:rPr>
              <a:t> 86</a:t>
            </a:r>
            <a:r>
              <a:rPr lang="en-CA" sz="2400" dirty="0"/>
              <a:t>,</a:t>
            </a:r>
            <a:r>
              <a:rPr lang="en-CA" sz="2400" baseline="30000" dirty="0"/>
              <a:t> </a:t>
            </a:r>
            <a:r>
              <a:rPr lang="en-CA" sz="2400" dirty="0"/>
              <a:t>7s</a:t>
            </a:r>
            <a:r>
              <a:rPr lang="en-CA" sz="2400" baseline="30000" dirty="0"/>
              <a:t>2</a:t>
            </a:r>
            <a:r>
              <a:rPr lang="en-CA" sz="2400" dirty="0"/>
              <a:t>, 5f</a:t>
            </a:r>
            <a:r>
              <a:rPr lang="en-CA" sz="2400" baseline="30000" dirty="0"/>
              <a:t>14</a:t>
            </a:r>
            <a:r>
              <a:rPr lang="en-CA" sz="2400" dirty="0"/>
              <a:t>, 6d</a:t>
            </a:r>
            <a:r>
              <a:rPr lang="en-CA" sz="2400" baseline="30000" dirty="0"/>
              <a:t>10</a:t>
            </a:r>
            <a:r>
              <a:rPr lang="en-CA" sz="2400" dirty="0"/>
              <a:t>, 7p</a:t>
            </a:r>
            <a:r>
              <a:rPr lang="en-CA" sz="2400" baseline="30000" dirty="0"/>
              <a:t>6</a:t>
            </a:r>
            <a:r>
              <a:rPr lang="en-CA" sz="2400" b="1" baseline="-60000" dirty="0">
                <a:solidFill>
                  <a:srgbClr val="FF0000"/>
                </a:solidFill>
              </a:rPr>
              <a:t> 118 </a:t>
            </a:r>
            <a:r>
              <a:rPr lang="en-CA" sz="2400" dirty="0"/>
              <a:t>…</a:t>
            </a:r>
            <a:endParaRPr lang="en-CA" sz="2400" baseline="30000" dirty="0"/>
          </a:p>
        </p:txBody>
      </p:sp>
      <p:sp>
        <p:nvSpPr>
          <p:cNvPr id="7" name="TextBox 6"/>
          <p:cNvSpPr txBox="1"/>
          <p:nvPr/>
        </p:nvSpPr>
        <p:spPr>
          <a:xfrm>
            <a:off x="295931" y="1808820"/>
            <a:ext cx="8391554" cy="1661993"/>
          </a:xfrm>
          <a:prstGeom prst="rect">
            <a:avLst/>
          </a:prstGeom>
          <a:noFill/>
        </p:spPr>
        <p:txBody>
          <a:bodyPr wrap="square" rtlCol="0">
            <a:spAutoFit/>
          </a:bodyPr>
          <a:lstStyle/>
          <a:p>
            <a:pPr marL="800100" lvl="1" indent="-342900">
              <a:lnSpc>
                <a:spcPct val="150000"/>
              </a:lnSpc>
              <a:buFont typeface="Arial" panose="020B0604020202020204" pitchFamily="34" charset="0"/>
              <a:buChar char="•"/>
            </a:pPr>
            <a:r>
              <a:rPr lang="en-CA" sz="2400" dirty="0"/>
              <a:t>If one level does not completely fill, but another level – higher on the list - is occupied</a:t>
            </a:r>
          </a:p>
          <a:p>
            <a:pPr lvl="1">
              <a:lnSpc>
                <a:spcPct val="150000"/>
              </a:lnSpc>
            </a:pPr>
            <a:r>
              <a:rPr lang="en-CA" sz="2000" dirty="0"/>
              <a:t>Note:  the actual configuration, not our “expected” one, is lower in energy!</a:t>
            </a:r>
          </a:p>
        </p:txBody>
      </p:sp>
      <p:sp>
        <p:nvSpPr>
          <p:cNvPr id="8" name="TextBox 7"/>
          <p:cNvSpPr txBox="1"/>
          <p:nvPr/>
        </p:nvSpPr>
        <p:spPr>
          <a:xfrm>
            <a:off x="331276" y="3609889"/>
            <a:ext cx="8391554" cy="1754326"/>
          </a:xfrm>
          <a:prstGeom prst="rect">
            <a:avLst/>
          </a:prstGeom>
          <a:noFill/>
        </p:spPr>
        <p:txBody>
          <a:bodyPr wrap="square" rtlCol="0">
            <a:spAutoFit/>
          </a:bodyPr>
          <a:lstStyle/>
          <a:p>
            <a:pPr>
              <a:lnSpc>
                <a:spcPct val="150000"/>
              </a:lnSpc>
            </a:pPr>
            <a:r>
              <a:rPr lang="en-CA" sz="2400" dirty="0">
                <a:solidFill>
                  <a:srgbClr val="002060"/>
                </a:solidFill>
              </a:rPr>
              <a:t>It has been observed that there is an extra stability to:</a:t>
            </a:r>
          </a:p>
          <a:p>
            <a:pPr marL="800100" lvl="1" indent="-342900">
              <a:lnSpc>
                <a:spcPct val="150000"/>
              </a:lnSpc>
              <a:buFont typeface="Arial" panose="020B0604020202020204" pitchFamily="34" charset="0"/>
              <a:buChar char="•"/>
            </a:pPr>
            <a:r>
              <a:rPr lang="en-CA" sz="2400" dirty="0">
                <a:solidFill>
                  <a:srgbClr val="002060"/>
                </a:solidFill>
              </a:rPr>
              <a:t>fully filled subshells</a:t>
            </a:r>
          </a:p>
          <a:p>
            <a:pPr marL="800100" lvl="1" indent="-342900">
              <a:lnSpc>
                <a:spcPct val="150000"/>
              </a:lnSpc>
              <a:buFont typeface="Arial" panose="020B0604020202020204" pitchFamily="34" charset="0"/>
              <a:buChar char="•"/>
            </a:pPr>
            <a:r>
              <a:rPr lang="en-CA" sz="2400" dirty="0">
                <a:solidFill>
                  <a:srgbClr val="002060"/>
                </a:solidFill>
              </a:rPr>
              <a:t>exactly half filled subshells</a:t>
            </a:r>
          </a:p>
        </p:txBody>
      </p:sp>
      <p:sp>
        <p:nvSpPr>
          <p:cNvPr id="9" name="Footer Placeholder 2"/>
          <p:cNvSpPr>
            <a:spLocks noGrp="1"/>
          </p:cNvSpPr>
          <p:nvPr>
            <p:ph type="ftr" sz="quarter" idx="11"/>
          </p:nvPr>
        </p:nvSpPr>
        <p:spPr>
          <a:xfrm>
            <a:off x="3124200" y="6356350"/>
            <a:ext cx="2895600" cy="365125"/>
          </a:xfrm>
        </p:spPr>
        <p:txBody>
          <a:bodyPr/>
          <a:lstStyle/>
          <a:p>
            <a:pPr algn="ctr"/>
            <a:r>
              <a:rPr lang="en-CA" sz="1200" dirty="0">
                <a:solidFill>
                  <a:srgbClr val="FF0000"/>
                </a:solidFill>
              </a:rPr>
              <a:t>The atom (2) – Multi-electron Atoms - Exceptions</a:t>
            </a: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3885120" y="4143240"/>
              <a:ext cx="3100680" cy="1563480"/>
            </p14:xfrm>
          </p:contentPart>
        </mc:Choice>
        <mc:Fallback xmlns="">
          <p:pic>
            <p:nvPicPr>
              <p:cNvPr id="2" name="墨迹 1"/>
              <p:cNvPicPr/>
              <p:nvPr/>
            </p:nvPicPr>
            <p:blipFill>
              <a:blip r:embed="rId4"/>
              <a:stretch>
                <a:fillRect/>
              </a:stretch>
            </p:blipFill>
            <p:spPr>
              <a:xfrm>
                <a:off x="3878280" y="4133520"/>
                <a:ext cx="3120480" cy="1576440"/>
              </a:xfrm>
              <a:prstGeom prst="rect">
                <a:avLst/>
              </a:prstGeom>
            </p:spPr>
          </p:pic>
        </mc:Fallback>
      </mc:AlternateContent>
    </p:spTree>
    <p:extLst>
      <p:ext uri="{BB962C8B-B14F-4D97-AF65-F5344CB8AC3E}">
        <p14:creationId xmlns:p14="http://schemas.microsoft.com/office/powerpoint/2010/main" val="26947127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67</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 name="Date Placeholder 4"/>
          <p:cNvSpPr>
            <a:spLocks noGrp="1"/>
          </p:cNvSpPr>
          <p:nvPr>
            <p:ph type="dt" sz="half" idx="10"/>
          </p:nvPr>
        </p:nvSpPr>
        <p:spPr>
          <a:xfrm>
            <a:off x="457200" y="5994285"/>
            <a:ext cx="2133600" cy="365125"/>
          </a:xfrm>
        </p:spPr>
        <p:txBody>
          <a:bodyPr/>
          <a:lstStyle/>
          <a:p>
            <a:r>
              <a:rPr lang="en-CA" dirty="0"/>
              <a:t>CHEM 1101 - BACKGROUND</a:t>
            </a:r>
          </a:p>
        </p:txBody>
      </p:sp>
      <p:sp>
        <p:nvSpPr>
          <p:cNvPr id="13" name="Oval 12"/>
          <p:cNvSpPr/>
          <p:nvPr/>
        </p:nvSpPr>
        <p:spPr>
          <a:xfrm>
            <a:off x="4813155" y="2708920"/>
            <a:ext cx="459051" cy="52081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8" name="Footer Placeholder 2"/>
          <p:cNvSpPr>
            <a:spLocks noGrp="1"/>
          </p:cNvSpPr>
          <p:nvPr>
            <p:ph type="ftr" sz="quarter" idx="11"/>
          </p:nvPr>
        </p:nvSpPr>
        <p:spPr>
          <a:xfrm>
            <a:off x="3124200" y="6356350"/>
            <a:ext cx="2895600" cy="365125"/>
          </a:xfrm>
        </p:spPr>
        <p:txBody>
          <a:bodyPr/>
          <a:lstStyle/>
          <a:p>
            <a:pPr algn="ctr"/>
            <a:r>
              <a:rPr lang="en-CA" sz="1200" dirty="0">
                <a:solidFill>
                  <a:srgbClr val="FF0000"/>
                </a:solidFill>
              </a:rPr>
              <a:t>The atom (2) – Multi-electron Atoms - Exceptions</a:t>
            </a:r>
          </a:p>
        </p:txBody>
      </p:sp>
      <mc:AlternateContent xmlns:mc="http://schemas.openxmlformats.org/markup-compatibility/2006" xmlns:p14="http://schemas.microsoft.com/office/powerpoint/2010/main">
        <mc:Choice Requires="p14">
          <p:contentPart p14:bwMode="auto" r:id="rId3">
            <p14:nvContentPartPr>
              <p14:cNvPr id="3" name="墨迹 2"/>
              <p14:cNvContentPartPr/>
              <p14:nvPr/>
            </p14:nvContentPartPr>
            <p14:xfrm>
              <a:off x="1747440" y="3281400"/>
              <a:ext cx="6818760" cy="2380680"/>
            </p14:xfrm>
          </p:contentPart>
        </mc:Choice>
        <mc:Fallback xmlns="">
          <p:pic>
            <p:nvPicPr>
              <p:cNvPr id="3" name="墨迹 2"/>
              <p:cNvPicPr/>
              <p:nvPr/>
            </p:nvPicPr>
            <p:blipFill>
              <a:blip r:embed="rId4"/>
              <a:stretch>
                <a:fillRect/>
              </a:stretch>
            </p:blipFill>
            <p:spPr>
              <a:xfrm>
                <a:off x="1742760" y="3274920"/>
                <a:ext cx="6832800" cy="2393640"/>
              </a:xfrm>
              <a:prstGeom prst="rect">
                <a:avLst/>
              </a:prstGeom>
            </p:spPr>
          </p:pic>
        </mc:Fallback>
      </mc:AlternateContent>
    </p:spTree>
    <p:extLst>
      <p:ext uri="{BB962C8B-B14F-4D97-AF65-F5344CB8AC3E}">
        <p14:creationId xmlns:p14="http://schemas.microsoft.com/office/powerpoint/2010/main" val="151637203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lgn="r"/>
            <a:fld id="{B515135C-5FED-42AC-9DB2-A545F89C22DA}" type="slidenum">
              <a:rPr lang="en-CA" smtClean="0"/>
              <a:pPr algn="r"/>
              <a:t>68</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Exceptions to the pattern:</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10211" y="589072"/>
            <a:ext cx="7685637" cy="1015663"/>
          </a:xfrm>
          <a:prstGeom prst="rect">
            <a:avLst/>
          </a:prstGeom>
          <a:noFill/>
        </p:spPr>
        <p:txBody>
          <a:bodyPr wrap="square" rtlCol="0">
            <a:spAutoFit/>
          </a:bodyPr>
          <a:lstStyle/>
          <a:p>
            <a:pPr marL="539750" indent="-539750">
              <a:lnSpc>
                <a:spcPct val="150000"/>
              </a:lnSpc>
            </a:pPr>
            <a:r>
              <a:rPr lang="en-CA" sz="2000" dirty="0"/>
              <a:t>1s</a:t>
            </a:r>
            <a:r>
              <a:rPr lang="en-CA" sz="2000" baseline="30000" dirty="0"/>
              <a:t>2 </a:t>
            </a:r>
            <a:r>
              <a:rPr lang="en-CA" sz="2000" b="1" baseline="-60000" dirty="0">
                <a:solidFill>
                  <a:srgbClr val="FF0000"/>
                </a:solidFill>
              </a:rPr>
              <a:t>2</a:t>
            </a:r>
            <a:r>
              <a:rPr lang="en-CA" sz="2000" dirty="0"/>
              <a:t>, 2s</a:t>
            </a:r>
            <a:r>
              <a:rPr lang="en-CA" sz="2000" baseline="30000" dirty="0"/>
              <a:t>2</a:t>
            </a:r>
            <a:r>
              <a:rPr lang="en-CA" sz="2000" dirty="0"/>
              <a:t>, 2p</a:t>
            </a:r>
            <a:r>
              <a:rPr lang="en-CA" sz="2000" baseline="30000" dirty="0"/>
              <a:t>6 </a:t>
            </a:r>
            <a:r>
              <a:rPr lang="en-CA" sz="2000" b="1" baseline="-60000" dirty="0">
                <a:solidFill>
                  <a:srgbClr val="FF0000"/>
                </a:solidFill>
              </a:rPr>
              <a:t>10</a:t>
            </a:r>
            <a:r>
              <a:rPr lang="en-CA" sz="2000" dirty="0"/>
              <a:t>, 3s</a:t>
            </a:r>
            <a:r>
              <a:rPr lang="en-CA" sz="2000" baseline="30000" dirty="0"/>
              <a:t>2</a:t>
            </a:r>
            <a:r>
              <a:rPr lang="en-CA" sz="2000" dirty="0"/>
              <a:t>, 3p</a:t>
            </a:r>
            <a:r>
              <a:rPr lang="en-CA" sz="2000" baseline="30000" dirty="0"/>
              <a:t>6</a:t>
            </a:r>
            <a:r>
              <a:rPr lang="en-CA" sz="2000" b="1" baseline="-60000" dirty="0">
                <a:solidFill>
                  <a:srgbClr val="FF0000"/>
                </a:solidFill>
              </a:rPr>
              <a:t> 18</a:t>
            </a:r>
            <a:r>
              <a:rPr lang="en-CA" sz="2000" dirty="0"/>
              <a:t>, 4s</a:t>
            </a:r>
            <a:r>
              <a:rPr lang="en-CA" sz="2000" baseline="30000" dirty="0"/>
              <a:t>2</a:t>
            </a:r>
            <a:r>
              <a:rPr lang="en-CA" sz="2000" dirty="0"/>
              <a:t>, 3d</a:t>
            </a:r>
            <a:r>
              <a:rPr lang="en-CA" sz="2000" baseline="30000" dirty="0"/>
              <a:t>10</a:t>
            </a:r>
            <a:r>
              <a:rPr lang="en-CA" sz="2000" dirty="0"/>
              <a:t>, 4p</a:t>
            </a:r>
            <a:r>
              <a:rPr lang="en-CA" sz="2000" baseline="30000" dirty="0"/>
              <a:t>6</a:t>
            </a:r>
            <a:r>
              <a:rPr lang="en-CA" sz="2000" b="1" baseline="-60000" dirty="0">
                <a:solidFill>
                  <a:srgbClr val="FF0000"/>
                </a:solidFill>
              </a:rPr>
              <a:t> 36</a:t>
            </a:r>
            <a:r>
              <a:rPr lang="en-CA" sz="2000" dirty="0"/>
              <a:t>, 5s</a:t>
            </a:r>
            <a:r>
              <a:rPr lang="en-CA" sz="2000" baseline="30000" dirty="0"/>
              <a:t>2</a:t>
            </a:r>
            <a:r>
              <a:rPr lang="en-CA" sz="2000" dirty="0"/>
              <a:t>, 4d</a:t>
            </a:r>
            <a:r>
              <a:rPr lang="en-CA" sz="2000" baseline="30000" dirty="0"/>
              <a:t>10</a:t>
            </a:r>
            <a:r>
              <a:rPr lang="en-CA" sz="2000" dirty="0"/>
              <a:t>, 5p</a:t>
            </a:r>
            <a:r>
              <a:rPr lang="en-CA" sz="2000" baseline="30000" dirty="0"/>
              <a:t>6</a:t>
            </a:r>
            <a:r>
              <a:rPr lang="en-CA" sz="2000" b="1" baseline="-60000" dirty="0">
                <a:solidFill>
                  <a:srgbClr val="FF0000"/>
                </a:solidFill>
              </a:rPr>
              <a:t> 54</a:t>
            </a:r>
            <a:r>
              <a:rPr lang="en-CA" sz="2000" dirty="0"/>
              <a:t>, 6s</a:t>
            </a:r>
            <a:r>
              <a:rPr lang="en-CA" sz="2000" baseline="30000" dirty="0"/>
              <a:t>2</a:t>
            </a:r>
            <a:r>
              <a:rPr lang="en-CA" sz="2000" dirty="0"/>
              <a:t>, 4f</a:t>
            </a:r>
            <a:r>
              <a:rPr lang="en-CA" sz="2000" baseline="30000" dirty="0"/>
              <a:t>14</a:t>
            </a:r>
            <a:r>
              <a:rPr lang="en-CA" sz="2000" dirty="0"/>
              <a:t>, 5d</a:t>
            </a:r>
            <a:r>
              <a:rPr lang="en-CA" sz="2000" baseline="30000" dirty="0"/>
              <a:t>10</a:t>
            </a:r>
            <a:r>
              <a:rPr lang="en-CA" sz="2000" dirty="0"/>
              <a:t>, 6p</a:t>
            </a:r>
            <a:r>
              <a:rPr lang="en-CA" sz="2000" baseline="30000" dirty="0"/>
              <a:t>6</a:t>
            </a:r>
            <a:r>
              <a:rPr lang="en-CA" sz="2000" b="1" baseline="-60000" dirty="0">
                <a:solidFill>
                  <a:srgbClr val="FF0000"/>
                </a:solidFill>
              </a:rPr>
              <a:t> 86</a:t>
            </a:r>
            <a:r>
              <a:rPr lang="en-CA" sz="2000" dirty="0"/>
              <a:t>,</a:t>
            </a:r>
            <a:r>
              <a:rPr lang="en-CA" sz="2000" baseline="30000" dirty="0"/>
              <a:t> </a:t>
            </a:r>
            <a:r>
              <a:rPr lang="en-CA" sz="2000" dirty="0"/>
              <a:t>7s</a:t>
            </a:r>
            <a:r>
              <a:rPr lang="en-CA" sz="2000" baseline="30000" dirty="0"/>
              <a:t>2</a:t>
            </a:r>
            <a:r>
              <a:rPr lang="en-CA" sz="2000" dirty="0"/>
              <a:t>, 5f</a:t>
            </a:r>
            <a:r>
              <a:rPr lang="en-CA" sz="2000" baseline="30000" dirty="0"/>
              <a:t>14</a:t>
            </a:r>
            <a:r>
              <a:rPr lang="en-CA" sz="2000" dirty="0"/>
              <a:t>, 6d</a:t>
            </a:r>
            <a:r>
              <a:rPr lang="en-CA" sz="2000" baseline="30000" dirty="0"/>
              <a:t>10</a:t>
            </a:r>
            <a:r>
              <a:rPr lang="en-CA" sz="2000" dirty="0"/>
              <a:t>, 7p</a:t>
            </a:r>
            <a:r>
              <a:rPr lang="en-CA" sz="2000" baseline="30000" dirty="0"/>
              <a:t>6</a:t>
            </a:r>
            <a:r>
              <a:rPr lang="en-CA" sz="2000" b="1" baseline="-60000" dirty="0">
                <a:solidFill>
                  <a:srgbClr val="FF0000"/>
                </a:solidFill>
              </a:rPr>
              <a:t> 118 </a:t>
            </a:r>
            <a:r>
              <a:rPr lang="en-CA" sz="2000" dirty="0"/>
              <a:t>…</a:t>
            </a:r>
            <a:endParaRPr lang="en-CA" sz="2000" baseline="30000" dirty="0"/>
          </a:p>
        </p:txBody>
      </p:sp>
      <p:sp>
        <p:nvSpPr>
          <p:cNvPr id="7" name="TextBox 6"/>
          <p:cNvSpPr txBox="1"/>
          <p:nvPr/>
        </p:nvSpPr>
        <p:spPr>
          <a:xfrm>
            <a:off x="273806" y="1604735"/>
            <a:ext cx="8391554" cy="1015663"/>
          </a:xfrm>
          <a:prstGeom prst="rect">
            <a:avLst/>
          </a:prstGeom>
          <a:noFill/>
        </p:spPr>
        <p:txBody>
          <a:bodyPr wrap="square" rtlCol="0">
            <a:spAutoFit/>
          </a:bodyPr>
          <a:lstStyle/>
          <a:p>
            <a:pPr marL="800100" lvl="1" indent="-342900">
              <a:lnSpc>
                <a:spcPct val="150000"/>
              </a:lnSpc>
              <a:buFont typeface="Arial" panose="020B0604020202020204" pitchFamily="34" charset="0"/>
              <a:buChar char="•"/>
            </a:pPr>
            <a:r>
              <a:rPr lang="en-CA" sz="2000" dirty="0"/>
              <a:t>If one level does not completely fill, but another level – higher on the list - is occupied</a:t>
            </a:r>
          </a:p>
        </p:txBody>
      </p:sp>
      <p:sp>
        <p:nvSpPr>
          <p:cNvPr id="8" name="TextBox 7"/>
          <p:cNvSpPr txBox="1"/>
          <p:nvPr/>
        </p:nvSpPr>
        <p:spPr>
          <a:xfrm>
            <a:off x="317371" y="2483895"/>
            <a:ext cx="8391554" cy="1477328"/>
          </a:xfrm>
          <a:prstGeom prst="rect">
            <a:avLst/>
          </a:prstGeom>
          <a:noFill/>
        </p:spPr>
        <p:txBody>
          <a:bodyPr wrap="square" rtlCol="0">
            <a:spAutoFit/>
          </a:bodyPr>
          <a:lstStyle/>
          <a:p>
            <a:pPr>
              <a:lnSpc>
                <a:spcPct val="150000"/>
              </a:lnSpc>
            </a:pPr>
            <a:r>
              <a:rPr lang="en-CA" sz="2000" dirty="0">
                <a:solidFill>
                  <a:srgbClr val="002060"/>
                </a:solidFill>
              </a:rPr>
              <a:t>It has been observed that there is an extra stability to:</a:t>
            </a:r>
          </a:p>
          <a:p>
            <a:pPr marL="800100" lvl="1" indent="-342900">
              <a:lnSpc>
                <a:spcPct val="150000"/>
              </a:lnSpc>
              <a:buFont typeface="Arial" panose="020B0604020202020204" pitchFamily="34" charset="0"/>
              <a:buChar char="•"/>
            </a:pPr>
            <a:r>
              <a:rPr lang="en-CA" sz="2000" dirty="0">
                <a:solidFill>
                  <a:srgbClr val="002060"/>
                </a:solidFill>
              </a:rPr>
              <a:t>fully filled subshells</a:t>
            </a:r>
          </a:p>
          <a:p>
            <a:pPr marL="800100" lvl="1" indent="-342900">
              <a:lnSpc>
                <a:spcPct val="150000"/>
              </a:lnSpc>
              <a:buFont typeface="Arial" panose="020B0604020202020204" pitchFamily="34" charset="0"/>
              <a:buChar char="•"/>
            </a:pPr>
            <a:r>
              <a:rPr lang="en-CA" sz="2000" dirty="0">
                <a:solidFill>
                  <a:srgbClr val="002060"/>
                </a:solidFill>
              </a:rPr>
              <a:t>exactly half filled subshells</a:t>
            </a:r>
          </a:p>
        </p:txBody>
      </p:sp>
      <p:sp>
        <p:nvSpPr>
          <p:cNvPr id="9" name="Footer Placeholder 2"/>
          <p:cNvSpPr>
            <a:spLocks noGrp="1"/>
          </p:cNvSpPr>
          <p:nvPr>
            <p:ph type="ftr" sz="quarter" idx="11"/>
          </p:nvPr>
        </p:nvSpPr>
        <p:spPr>
          <a:xfrm>
            <a:off x="3124200" y="6356350"/>
            <a:ext cx="2895600" cy="365125"/>
          </a:xfrm>
        </p:spPr>
        <p:txBody>
          <a:bodyPr/>
          <a:lstStyle/>
          <a:p>
            <a:pPr algn="ctr"/>
            <a:r>
              <a:rPr lang="en-CA" sz="1200" dirty="0">
                <a:solidFill>
                  <a:srgbClr val="FF0000"/>
                </a:solidFill>
              </a:rPr>
              <a:t>The atom (2) – Multi-electron Atoms - Exceptions</a:t>
            </a:r>
          </a:p>
        </p:txBody>
      </p:sp>
      <p:sp>
        <p:nvSpPr>
          <p:cNvPr id="11" name="Rectangle 10"/>
          <p:cNvSpPr/>
          <p:nvPr/>
        </p:nvSpPr>
        <p:spPr>
          <a:xfrm>
            <a:off x="320906" y="4059069"/>
            <a:ext cx="8526569" cy="234026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 name="TextBox 1"/>
          <p:cNvSpPr txBox="1"/>
          <p:nvPr/>
        </p:nvSpPr>
        <p:spPr>
          <a:xfrm>
            <a:off x="331276" y="4089826"/>
            <a:ext cx="2065950" cy="369332"/>
          </a:xfrm>
          <a:prstGeom prst="rect">
            <a:avLst/>
          </a:prstGeom>
          <a:noFill/>
        </p:spPr>
        <p:txBody>
          <a:bodyPr wrap="none" rtlCol="0">
            <a:spAutoFit/>
          </a:bodyPr>
          <a:lstStyle/>
          <a:p>
            <a:pPr defTabSz="519113"/>
            <a:r>
              <a:rPr lang="en-CA" dirty="0">
                <a:solidFill>
                  <a:srgbClr val="FF0000"/>
                </a:solidFill>
              </a:rPr>
              <a:t>expected for</a:t>
            </a:r>
            <a:r>
              <a:rPr lang="en-CA" dirty="0"/>
              <a:t>	Cu:</a:t>
            </a:r>
          </a:p>
        </p:txBody>
      </p:sp>
      <p:sp>
        <p:nvSpPr>
          <p:cNvPr id="12" name="TextBox 11"/>
          <p:cNvSpPr txBox="1"/>
          <p:nvPr/>
        </p:nvSpPr>
        <p:spPr>
          <a:xfrm>
            <a:off x="331276" y="4859867"/>
            <a:ext cx="2065950" cy="369332"/>
          </a:xfrm>
          <a:prstGeom prst="rect">
            <a:avLst/>
          </a:prstGeom>
          <a:noFill/>
        </p:spPr>
        <p:txBody>
          <a:bodyPr wrap="none" rtlCol="0">
            <a:spAutoFit/>
          </a:bodyPr>
          <a:lstStyle/>
          <a:p>
            <a:pPr defTabSz="519113"/>
            <a:r>
              <a:rPr lang="en-CA" dirty="0">
                <a:solidFill>
                  <a:srgbClr val="FF0000"/>
                </a:solidFill>
              </a:rPr>
              <a:t>actual for</a:t>
            </a:r>
            <a:r>
              <a:rPr lang="en-CA" dirty="0"/>
              <a:t>		Cu:</a:t>
            </a:r>
          </a:p>
        </p:txBody>
      </p:sp>
      <mc:AlternateContent xmlns:mc="http://schemas.openxmlformats.org/markup-compatibility/2006" xmlns:p14="http://schemas.microsoft.com/office/powerpoint/2010/main">
        <mc:Choice Requires="p14">
          <p:contentPart p14:bwMode="auto" r:id="rId3">
            <p14:nvContentPartPr>
              <p14:cNvPr id="3" name="墨迹 2"/>
              <p14:cNvContentPartPr/>
              <p14:nvPr/>
            </p14:nvContentPartPr>
            <p14:xfrm>
              <a:off x="2365920" y="3539520"/>
              <a:ext cx="5790960" cy="2620800"/>
            </p14:xfrm>
          </p:contentPart>
        </mc:Choice>
        <mc:Fallback xmlns="">
          <p:pic>
            <p:nvPicPr>
              <p:cNvPr id="3" name="墨迹 2"/>
              <p:cNvPicPr/>
              <p:nvPr/>
            </p:nvPicPr>
            <p:blipFill>
              <a:blip r:embed="rId4"/>
              <a:stretch>
                <a:fillRect/>
              </a:stretch>
            </p:blipFill>
            <p:spPr>
              <a:xfrm>
                <a:off x="2356920" y="3532320"/>
                <a:ext cx="5810040" cy="2632320"/>
              </a:xfrm>
              <a:prstGeom prst="rect">
                <a:avLst/>
              </a:prstGeom>
            </p:spPr>
          </p:pic>
        </mc:Fallback>
      </mc:AlternateContent>
    </p:spTree>
    <p:extLst>
      <p:ext uri="{BB962C8B-B14F-4D97-AF65-F5344CB8AC3E}">
        <p14:creationId xmlns:p14="http://schemas.microsoft.com/office/powerpoint/2010/main" val="351017335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69</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8" name="Oval 17"/>
          <p:cNvSpPr/>
          <p:nvPr/>
        </p:nvSpPr>
        <p:spPr>
          <a:xfrm>
            <a:off x="2926065" y="2708920"/>
            <a:ext cx="459051" cy="52081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9" name="Footer Placeholder 2"/>
          <p:cNvSpPr>
            <a:spLocks noGrp="1"/>
          </p:cNvSpPr>
          <p:nvPr>
            <p:ph type="ftr" sz="quarter" idx="11"/>
          </p:nvPr>
        </p:nvSpPr>
        <p:spPr>
          <a:xfrm>
            <a:off x="3124200" y="6356350"/>
            <a:ext cx="2895600" cy="365125"/>
          </a:xfrm>
        </p:spPr>
        <p:txBody>
          <a:bodyPr/>
          <a:lstStyle/>
          <a:p>
            <a:pPr algn="ctr"/>
            <a:r>
              <a:rPr lang="en-CA" sz="1200" dirty="0">
                <a:solidFill>
                  <a:srgbClr val="FF0000"/>
                </a:solidFill>
              </a:rPr>
              <a:t>The atom (2) – Multi-electron Atoms - Exceptions</a:t>
            </a:r>
          </a:p>
        </p:txBody>
      </p:sp>
      <mc:AlternateContent xmlns:mc="http://schemas.openxmlformats.org/markup-compatibility/2006" xmlns:p14="http://schemas.microsoft.com/office/powerpoint/2010/main">
        <mc:Choice Requires="p14">
          <p:contentPart p14:bwMode="auto" r:id="rId3">
            <p14:nvContentPartPr>
              <p14:cNvPr id="3" name="墨迹 2"/>
              <p14:cNvContentPartPr/>
              <p14:nvPr/>
            </p14:nvContentPartPr>
            <p14:xfrm>
              <a:off x="4864680" y="2801160"/>
              <a:ext cx="345240" cy="1326240"/>
            </p14:xfrm>
          </p:contentPart>
        </mc:Choice>
        <mc:Fallback xmlns="">
          <p:pic>
            <p:nvPicPr>
              <p:cNvPr id="3" name="墨迹 2"/>
              <p:cNvPicPr/>
              <p:nvPr/>
            </p:nvPicPr>
            <p:blipFill>
              <a:blip r:embed="rId4"/>
              <a:stretch>
                <a:fillRect/>
              </a:stretch>
            </p:blipFill>
            <p:spPr>
              <a:xfrm>
                <a:off x="4860000" y="2796840"/>
                <a:ext cx="353160" cy="1337400"/>
              </a:xfrm>
              <a:prstGeom prst="rect">
                <a:avLst/>
              </a:prstGeom>
            </p:spPr>
          </p:pic>
        </mc:Fallback>
      </mc:AlternateContent>
    </p:spTree>
    <p:extLst>
      <p:ext uri="{BB962C8B-B14F-4D97-AF65-F5344CB8AC3E}">
        <p14:creationId xmlns:p14="http://schemas.microsoft.com/office/powerpoint/2010/main" val="151637203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lgn="r"/>
            <a:fld id="{B515135C-5FED-42AC-9DB2-A545F89C22DA}" type="slidenum">
              <a:rPr lang="en-CA" smtClean="0"/>
              <a:pPr algn="r"/>
              <a:t>70</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Exceptions to the pattern:</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10211" y="589072"/>
            <a:ext cx="7685637" cy="1015663"/>
          </a:xfrm>
          <a:prstGeom prst="rect">
            <a:avLst/>
          </a:prstGeom>
          <a:noFill/>
        </p:spPr>
        <p:txBody>
          <a:bodyPr wrap="square" rtlCol="0">
            <a:spAutoFit/>
          </a:bodyPr>
          <a:lstStyle/>
          <a:p>
            <a:pPr marL="539750" indent="-539750">
              <a:lnSpc>
                <a:spcPct val="150000"/>
              </a:lnSpc>
            </a:pPr>
            <a:r>
              <a:rPr lang="en-CA" sz="2000" dirty="0"/>
              <a:t>1s</a:t>
            </a:r>
            <a:r>
              <a:rPr lang="en-CA" sz="2000" baseline="30000" dirty="0"/>
              <a:t>2 </a:t>
            </a:r>
            <a:r>
              <a:rPr lang="en-CA" sz="2000" b="1" baseline="-60000" dirty="0">
                <a:solidFill>
                  <a:srgbClr val="FF0000"/>
                </a:solidFill>
              </a:rPr>
              <a:t>2</a:t>
            </a:r>
            <a:r>
              <a:rPr lang="en-CA" sz="2000" dirty="0"/>
              <a:t>, 2s</a:t>
            </a:r>
            <a:r>
              <a:rPr lang="en-CA" sz="2000" baseline="30000" dirty="0"/>
              <a:t>2</a:t>
            </a:r>
            <a:r>
              <a:rPr lang="en-CA" sz="2000" dirty="0"/>
              <a:t>, 2p</a:t>
            </a:r>
            <a:r>
              <a:rPr lang="en-CA" sz="2000" baseline="30000" dirty="0"/>
              <a:t>6 </a:t>
            </a:r>
            <a:r>
              <a:rPr lang="en-CA" sz="2000" b="1" baseline="-60000" dirty="0">
                <a:solidFill>
                  <a:srgbClr val="FF0000"/>
                </a:solidFill>
              </a:rPr>
              <a:t>10</a:t>
            </a:r>
            <a:r>
              <a:rPr lang="en-CA" sz="2000" dirty="0"/>
              <a:t>, 3s</a:t>
            </a:r>
            <a:r>
              <a:rPr lang="en-CA" sz="2000" baseline="30000" dirty="0"/>
              <a:t>2</a:t>
            </a:r>
            <a:r>
              <a:rPr lang="en-CA" sz="2000" dirty="0"/>
              <a:t>, 3p</a:t>
            </a:r>
            <a:r>
              <a:rPr lang="en-CA" sz="2000" baseline="30000" dirty="0"/>
              <a:t>6</a:t>
            </a:r>
            <a:r>
              <a:rPr lang="en-CA" sz="2000" b="1" baseline="-60000" dirty="0">
                <a:solidFill>
                  <a:srgbClr val="FF0000"/>
                </a:solidFill>
              </a:rPr>
              <a:t> 18</a:t>
            </a:r>
            <a:r>
              <a:rPr lang="en-CA" sz="2000" dirty="0"/>
              <a:t>, 4s</a:t>
            </a:r>
            <a:r>
              <a:rPr lang="en-CA" sz="2000" baseline="30000" dirty="0"/>
              <a:t>2</a:t>
            </a:r>
            <a:r>
              <a:rPr lang="en-CA" sz="2000" dirty="0"/>
              <a:t>, 3d</a:t>
            </a:r>
            <a:r>
              <a:rPr lang="en-CA" sz="2000" baseline="30000" dirty="0"/>
              <a:t>10</a:t>
            </a:r>
            <a:r>
              <a:rPr lang="en-CA" sz="2000" dirty="0"/>
              <a:t>, 4p</a:t>
            </a:r>
            <a:r>
              <a:rPr lang="en-CA" sz="2000" baseline="30000" dirty="0"/>
              <a:t>6</a:t>
            </a:r>
            <a:r>
              <a:rPr lang="en-CA" sz="2000" b="1" baseline="-60000" dirty="0">
                <a:solidFill>
                  <a:srgbClr val="FF0000"/>
                </a:solidFill>
              </a:rPr>
              <a:t> 36</a:t>
            </a:r>
            <a:r>
              <a:rPr lang="en-CA" sz="2000" dirty="0"/>
              <a:t>, 5s</a:t>
            </a:r>
            <a:r>
              <a:rPr lang="en-CA" sz="2000" baseline="30000" dirty="0"/>
              <a:t>2</a:t>
            </a:r>
            <a:r>
              <a:rPr lang="en-CA" sz="2000" dirty="0"/>
              <a:t>, 4d</a:t>
            </a:r>
            <a:r>
              <a:rPr lang="en-CA" sz="2000" baseline="30000" dirty="0"/>
              <a:t>10</a:t>
            </a:r>
            <a:r>
              <a:rPr lang="en-CA" sz="2000" dirty="0"/>
              <a:t>, 5p</a:t>
            </a:r>
            <a:r>
              <a:rPr lang="en-CA" sz="2000" baseline="30000" dirty="0"/>
              <a:t>6</a:t>
            </a:r>
            <a:r>
              <a:rPr lang="en-CA" sz="2000" b="1" baseline="-60000" dirty="0">
                <a:solidFill>
                  <a:srgbClr val="FF0000"/>
                </a:solidFill>
              </a:rPr>
              <a:t> 54</a:t>
            </a:r>
            <a:r>
              <a:rPr lang="en-CA" sz="2000" dirty="0"/>
              <a:t>, 6s</a:t>
            </a:r>
            <a:r>
              <a:rPr lang="en-CA" sz="2000" baseline="30000" dirty="0"/>
              <a:t>2</a:t>
            </a:r>
            <a:r>
              <a:rPr lang="en-CA" sz="2000" dirty="0"/>
              <a:t>, 4f</a:t>
            </a:r>
            <a:r>
              <a:rPr lang="en-CA" sz="2000" baseline="30000" dirty="0"/>
              <a:t>14</a:t>
            </a:r>
            <a:r>
              <a:rPr lang="en-CA" sz="2000" dirty="0"/>
              <a:t>, 5d</a:t>
            </a:r>
            <a:r>
              <a:rPr lang="en-CA" sz="2000" baseline="30000" dirty="0"/>
              <a:t>10</a:t>
            </a:r>
            <a:r>
              <a:rPr lang="en-CA" sz="2000" dirty="0"/>
              <a:t>, 6p</a:t>
            </a:r>
            <a:r>
              <a:rPr lang="en-CA" sz="2000" baseline="30000" dirty="0"/>
              <a:t>6</a:t>
            </a:r>
            <a:r>
              <a:rPr lang="en-CA" sz="2000" b="1" baseline="-60000" dirty="0">
                <a:solidFill>
                  <a:srgbClr val="FF0000"/>
                </a:solidFill>
              </a:rPr>
              <a:t> 86</a:t>
            </a:r>
            <a:r>
              <a:rPr lang="en-CA" sz="2000" dirty="0"/>
              <a:t>,</a:t>
            </a:r>
            <a:r>
              <a:rPr lang="en-CA" sz="2000" baseline="30000" dirty="0"/>
              <a:t> </a:t>
            </a:r>
            <a:r>
              <a:rPr lang="en-CA" sz="2000" dirty="0"/>
              <a:t>7s</a:t>
            </a:r>
            <a:r>
              <a:rPr lang="en-CA" sz="2000" baseline="30000" dirty="0"/>
              <a:t>2</a:t>
            </a:r>
            <a:r>
              <a:rPr lang="en-CA" sz="2000" dirty="0"/>
              <a:t>, 5f</a:t>
            </a:r>
            <a:r>
              <a:rPr lang="en-CA" sz="2000" baseline="30000" dirty="0"/>
              <a:t>14</a:t>
            </a:r>
            <a:r>
              <a:rPr lang="en-CA" sz="2000" dirty="0"/>
              <a:t>, 6d</a:t>
            </a:r>
            <a:r>
              <a:rPr lang="en-CA" sz="2000" baseline="30000" dirty="0"/>
              <a:t>10</a:t>
            </a:r>
            <a:r>
              <a:rPr lang="en-CA" sz="2000" dirty="0"/>
              <a:t>, 7p</a:t>
            </a:r>
            <a:r>
              <a:rPr lang="en-CA" sz="2000" baseline="30000" dirty="0"/>
              <a:t>6</a:t>
            </a:r>
            <a:r>
              <a:rPr lang="en-CA" sz="2000" b="1" baseline="-60000" dirty="0">
                <a:solidFill>
                  <a:srgbClr val="FF0000"/>
                </a:solidFill>
              </a:rPr>
              <a:t> 118 </a:t>
            </a:r>
            <a:r>
              <a:rPr lang="en-CA" sz="2000" dirty="0"/>
              <a:t>…</a:t>
            </a:r>
            <a:endParaRPr lang="en-CA" sz="2000" baseline="30000" dirty="0"/>
          </a:p>
        </p:txBody>
      </p:sp>
      <p:sp>
        <p:nvSpPr>
          <p:cNvPr id="7" name="TextBox 6"/>
          <p:cNvSpPr txBox="1"/>
          <p:nvPr/>
        </p:nvSpPr>
        <p:spPr>
          <a:xfrm>
            <a:off x="273806" y="1604735"/>
            <a:ext cx="8391554" cy="1015663"/>
          </a:xfrm>
          <a:prstGeom prst="rect">
            <a:avLst/>
          </a:prstGeom>
          <a:noFill/>
        </p:spPr>
        <p:txBody>
          <a:bodyPr wrap="square" rtlCol="0">
            <a:spAutoFit/>
          </a:bodyPr>
          <a:lstStyle/>
          <a:p>
            <a:pPr marL="800100" lvl="1" indent="-342900">
              <a:lnSpc>
                <a:spcPct val="150000"/>
              </a:lnSpc>
              <a:buFont typeface="Arial" panose="020B0604020202020204" pitchFamily="34" charset="0"/>
              <a:buChar char="•"/>
            </a:pPr>
            <a:r>
              <a:rPr lang="en-CA" sz="2000" dirty="0"/>
              <a:t>If one level does not completely fill, but another level – higher on the list - is occupied</a:t>
            </a:r>
          </a:p>
        </p:txBody>
      </p:sp>
      <p:sp>
        <p:nvSpPr>
          <p:cNvPr id="8" name="TextBox 7"/>
          <p:cNvSpPr txBox="1"/>
          <p:nvPr/>
        </p:nvSpPr>
        <p:spPr>
          <a:xfrm>
            <a:off x="317371" y="2483895"/>
            <a:ext cx="8391554" cy="1477328"/>
          </a:xfrm>
          <a:prstGeom prst="rect">
            <a:avLst/>
          </a:prstGeom>
          <a:noFill/>
        </p:spPr>
        <p:txBody>
          <a:bodyPr wrap="square" rtlCol="0">
            <a:spAutoFit/>
          </a:bodyPr>
          <a:lstStyle/>
          <a:p>
            <a:pPr>
              <a:lnSpc>
                <a:spcPct val="150000"/>
              </a:lnSpc>
            </a:pPr>
            <a:r>
              <a:rPr lang="en-CA" sz="2000" dirty="0">
                <a:solidFill>
                  <a:srgbClr val="002060"/>
                </a:solidFill>
              </a:rPr>
              <a:t>It has been observed that there is an extra stability to:</a:t>
            </a:r>
          </a:p>
          <a:p>
            <a:pPr marL="800100" lvl="1" indent="-342900">
              <a:lnSpc>
                <a:spcPct val="150000"/>
              </a:lnSpc>
              <a:buFont typeface="Arial" panose="020B0604020202020204" pitchFamily="34" charset="0"/>
              <a:buChar char="•"/>
            </a:pPr>
            <a:r>
              <a:rPr lang="en-CA" sz="2000" dirty="0">
                <a:solidFill>
                  <a:srgbClr val="002060"/>
                </a:solidFill>
              </a:rPr>
              <a:t>fully filled subshells</a:t>
            </a:r>
          </a:p>
          <a:p>
            <a:pPr marL="800100" lvl="1" indent="-342900">
              <a:lnSpc>
                <a:spcPct val="150000"/>
              </a:lnSpc>
              <a:buFont typeface="Arial" panose="020B0604020202020204" pitchFamily="34" charset="0"/>
              <a:buChar char="•"/>
            </a:pPr>
            <a:r>
              <a:rPr lang="en-CA" sz="2000" dirty="0">
                <a:solidFill>
                  <a:srgbClr val="002060"/>
                </a:solidFill>
              </a:rPr>
              <a:t>exactly half filled subshells</a:t>
            </a:r>
          </a:p>
        </p:txBody>
      </p:sp>
      <p:sp>
        <p:nvSpPr>
          <p:cNvPr id="9" name="Footer Placeholder 2"/>
          <p:cNvSpPr>
            <a:spLocks noGrp="1"/>
          </p:cNvSpPr>
          <p:nvPr>
            <p:ph type="ftr" sz="quarter" idx="11"/>
          </p:nvPr>
        </p:nvSpPr>
        <p:spPr>
          <a:xfrm>
            <a:off x="3124200" y="6356350"/>
            <a:ext cx="2895600" cy="365125"/>
          </a:xfrm>
        </p:spPr>
        <p:txBody>
          <a:bodyPr/>
          <a:lstStyle/>
          <a:p>
            <a:pPr algn="ctr"/>
            <a:r>
              <a:rPr lang="en-CA" sz="1200" dirty="0">
                <a:solidFill>
                  <a:srgbClr val="FF0000"/>
                </a:solidFill>
              </a:rPr>
              <a:t>The atom (2) – Multi-electron Atoms - Exceptions</a:t>
            </a:r>
          </a:p>
        </p:txBody>
      </p:sp>
      <p:sp>
        <p:nvSpPr>
          <p:cNvPr id="11" name="Rectangle 10"/>
          <p:cNvSpPr/>
          <p:nvPr/>
        </p:nvSpPr>
        <p:spPr>
          <a:xfrm>
            <a:off x="320906" y="4059069"/>
            <a:ext cx="8526569" cy="234026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 name="TextBox 1"/>
          <p:cNvSpPr txBox="1"/>
          <p:nvPr/>
        </p:nvSpPr>
        <p:spPr>
          <a:xfrm>
            <a:off x="331276" y="4089826"/>
            <a:ext cx="2065950" cy="369332"/>
          </a:xfrm>
          <a:prstGeom prst="rect">
            <a:avLst/>
          </a:prstGeom>
          <a:noFill/>
        </p:spPr>
        <p:txBody>
          <a:bodyPr wrap="none" rtlCol="0">
            <a:spAutoFit/>
          </a:bodyPr>
          <a:lstStyle/>
          <a:p>
            <a:pPr defTabSz="519113"/>
            <a:r>
              <a:rPr lang="en-CA" dirty="0">
                <a:solidFill>
                  <a:srgbClr val="FF0000"/>
                </a:solidFill>
              </a:rPr>
              <a:t>expected for</a:t>
            </a:r>
            <a:r>
              <a:rPr lang="en-CA" dirty="0"/>
              <a:t>	Cr:</a:t>
            </a:r>
          </a:p>
        </p:txBody>
      </p:sp>
      <p:sp>
        <p:nvSpPr>
          <p:cNvPr id="12" name="TextBox 11"/>
          <p:cNvSpPr txBox="1"/>
          <p:nvPr/>
        </p:nvSpPr>
        <p:spPr>
          <a:xfrm>
            <a:off x="331276" y="4859867"/>
            <a:ext cx="2065950" cy="369332"/>
          </a:xfrm>
          <a:prstGeom prst="rect">
            <a:avLst/>
          </a:prstGeom>
          <a:noFill/>
        </p:spPr>
        <p:txBody>
          <a:bodyPr wrap="none" rtlCol="0">
            <a:spAutoFit/>
          </a:bodyPr>
          <a:lstStyle/>
          <a:p>
            <a:pPr defTabSz="519113"/>
            <a:r>
              <a:rPr lang="en-CA" dirty="0">
                <a:solidFill>
                  <a:srgbClr val="FF0000"/>
                </a:solidFill>
              </a:rPr>
              <a:t>actual for</a:t>
            </a:r>
            <a:r>
              <a:rPr lang="en-CA" dirty="0"/>
              <a:t>		Cr:</a:t>
            </a:r>
          </a:p>
        </p:txBody>
      </p:sp>
      <mc:AlternateContent xmlns:mc="http://schemas.openxmlformats.org/markup-compatibility/2006" xmlns:p14="http://schemas.microsoft.com/office/powerpoint/2010/main">
        <mc:Choice Requires="p14">
          <p:contentPart p14:bwMode="auto" r:id="rId3">
            <p14:nvContentPartPr>
              <p14:cNvPr id="3" name="墨迹 2"/>
              <p14:cNvContentPartPr/>
              <p14:nvPr/>
            </p14:nvContentPartPr>
            <p14:xfrm>
              <a:off x="1814040" y="3672720"/>
              <a:ext cx="6676200" cy="2371320"/>
            </p14:xfrm>
          </p:contentPart>
        </mc:Choice>
        <mc:Fallback xmlns="">
          <p:pic>
            <p:nvPicPr>
              <p:cNvPr id="3" name="墨迹 2"/>
              <p:cNvPicPr/>
              <p:nvPr/>
            </p:nvPicPr>
            <p:blipFill>
              <a:blip r:embed="rId4"/>
              <a:stretch>
                <a:fillRect/>
              </a:stretch>
            </p:blipFill>
            <p:spPr>
              <a:xfrm>
                <a:off x="1804680" y="3667680"/>
                <a:ext cx="6691680" cy="2381760"/>
              </a:xfrm>
              <a:prstGeom prst="rect">
                <a:avLst/>
              </a:prstGeom>
            </p:spPr>
          </p:pic>
        </mc:Fallback>
      </mc:AlternateContent>
    </p:spTree>
    <p:extLst>
      <p:ext uri="{BB962C8B-B14F-4D97-AF65-F5344CB8AC3E}">
        <p14:creationId xmlns:p14="http://schemas.microsoft.com/office/powerpoint/2010/main" val="88036133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Multi-electron Atoms - Exceptions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71</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Exceptions to the pattern:</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a:t>1s</a:t>
            </a:r>
            <a:r>
              <a:rPr lang="en-CA" sz="2400" baseline="30000" dirty="0"/>
              <a:t>2 </a:t>
            </a:r>
            <a:r>
              <a:rPr lang="en-CA" sz="2400" b="1" baseline="-60000" dirty="0">
                <a:solidFill>
                  <a:srgbClr val="FF0000"/>
                </a:solidFill>
              </a:rPr>
              <a:t>2</a:t>
            </a:r>
            <a:r>
              <a:rPr lang="en-CA" sz="2400" dirty="0"/>
              <a:t>, 2s</a:t>
            </a:r>
            <a:r>
              <a:rPr lang="en-CA" sz="2400" baseline="30000" dirty="0"/>
              <a:t>2</a:t>
            </a:r>
            <a:r>
              <a:rPr lang="en-CA" sz="2400" dirty="0"/>
              <a:t>, 2p</a:t>
            </a:r>
            <a:r>
              <a:rPr lang="en-CA" sz="2400" baseline="30000" dirty="0"/>
              <a:t>6 </a:t>
            </a:r>
            <a:r>
              <a:rPr lang="en-CA" sz="2400" b="1" baseline="-60000" dirty="0">
                <a:solidFill>
                  <a:srgbClr val="FF0000"/>
                </a:solidFill>
              </a:rPr>
              <a:t>10</a:t>
            </a:r>
            <a:r>
              <a:rPr lang="en-CA" sz="2400" dirty="0"/>
              <a:t>, 3s</a:t>
            </a:r>
            <a:r>
              <a:rPr lang="en-CA" sz="2400" baseline="30000" dirty="0"/>
              <a:t>2</a:t>
            </a:r>
            <a:r>
              <a:rPr lang="en-CA" sz="2400" dirty="0"/>
              <a:t>, 3p</a:t>
            </a:r>
            <a:r>
              <a:rPr lang="en-CA" sz="2400" baseline="30000" dirty="0"/>
              <a:t>6</a:t>
            </a:r>
            <a:r>
              <a:rPr lang="en-CA" sz="2400" b="1" baseline="-60000" dirty="0">
                <a:solidFill>
                  <a:srgbClr val="FF0000"/>
                </a:solidFill>
              </a:rPr>
              <a:t> 18</a:t>
            </a:r>
            <a:r>
              <a:rPr lang="en-CA" sz="2400" dirty="0"/>
              <a:t>, 4s</a:t>
            </a:r>
            <a:r>
              <a:rPr lang="en-CA" sz="2400" baseline="30000" dirty="0"/>
              <a:t>2</a:t>
            </a:r>
            <a:r>
              <a:rPr lang="en-CA" sz="2400" dirty="0"/>
              <a:t>, 3d</a:t>
            </a:r>
            <a:r>
              <a:rPr lang="en-CA" sz="2400" baseline="30000" dirty="0"/>
              <a:t>10</a:t>
            </a:r>
            <a:r>
              <a:rPr lang="en-CA" sz="2400" dirty="0"/>
              <a:t>, 4p</a:t>
            </a:r>
            <a:r>
              <a:rPr lang="en-CA" sz="2400" baseline="30000" dirty="0"/>
              <a:t>6</a:t>
            </a:r>
            <a:r>
              <a:rPr lang="en-CA" sz="2400" b="1" baseline="-60000" dirty="0">
                <a:solidFill>
                  <a:srgbClr val="FF0000"/>
                </a:solidFill>
              </a:rPr>
              <a:t> 36</a:t>
            </a:r>
            <a:r>
              <a:rPr lang="en-CA" sz="2400" dirty="0"/>
              <a:t>, 5s</a:t>
            </a:r>
            <a:r>
              <a:rPr lang="en-CA" sz="2400" baseline="30000" dirty="0"/>
              <a:t>2</a:t>
            </a:r>
            <a:r>
              <a:rPr lang="en-CA" sz="2400" dirty="0"/>
              <a:t>, 4d</a:t>
            </a:r>
            <a:r>
              <a:rPr lang="en-CA" sz="2400" baseline="30000" dirty="0"/>
              <a:t>10</a:t>
            </a:r>
            <a:r>
              <a:rPr lang="en-CA" sz="2400" dirty="0"/>
              <a:t>, 5p</a:t>
            </a:r>
            <a:r>
              <a:rPr lang="en-CA" sz="2400" baseline="30000" dirty="0"/>
              <a:t>6</a:t>
            </a:r>
            <a:r>
              <a:rPr lang="en-CA" sz="2400" b="1" baseline="-60000" dirty="0">
                <a:solidFill>
                  <a:srgbClr val="FF0000"/>
                </a:solidFill>
              </a:rPr>
              <a:t> 54</a:t>
            </a:r>
            <a:r>
              <a:rPr lang="en-CA" sz="2400" dirty="0"/>
              <a:t>, 6s</a:t>
            </a:r>
            <a:r>
              <a:rPr lang="en-CA" sz="2400" baseline="30000" dirty="0"/>
              <a:t>2</a:t>
            </a:r>
            <a:r>
              <a:rPr lang="en-CA" sz="2400" dirty="0"/>
              <a:t>, 4f</a:t>
            </a:r>
            <a:r>
              <a:rPr lang="en-CA" sz="2400" baseline="30000" dirty="0"/>
              <a:t>14</a:t>
            </a:r>
            <a:r>
              <a:rPr lang="en-CA" sz="2400" dirty="0"/>
              <a:t>, 5d</a:t>
            </a:r>
            <a:r>
              <a:rPr lang="en-CA" sz="2400" baseline="30000" dirty="0"/>
              <a:t>10</a:t>
            </a:r>
            <a:r>
              <a:rPr lang="en-CA" sz="2400" dirty="0"/>
              <a:t>, 6p</a:t>
            </a:r>
            <a:r>
              <a:rPr lang="en-CA" sz="2400" baseline="30000" dirty="0"/>
              <a:t>6</a:t>
            </a:r>
            <a:r>
              <a:rPr lang="en-CA" sz="2400" b="1" baseline="-60000" dirty="0">
                <a:solidFill>
                  <a:srgbClr val="FF0000"/>
                </a:solidFill>
              </a:rPr>
              <a:t> 86</a:t>
            </a:r>
            <a:r>
              <a:rPr lang="en-CA" sz="2400" dirty="0"/>
              <a:t>,</a:t>
            </a:r>
            <a:r>
              <a:rPr lang="en-CA" sz="2400" baseline="30000" dirty="0"/>
              <a:t> </a:t>
            </a:r>
            <a:r>
              <a:rPr lang="en-CA" sz="2400" dirty="0"/>
              <a:t>7s</a:t>
            </a:r>
            <a:r>
              <a:rPr lang="en-CA" sz="2400" baseline="30000" dirty="0"/>
              <a:t>2</a:t>
            </a:r>
            <a:r>
              <a:rPr lang="en-CA" sz="2400" dirty="0"/>
              <a:t>, 5f</a:t>
            </a:r>
            <a:r>
              <a:rPr lang="en-CA" sz="2400" baseline="30000" dirty="0"/>
              <a:t>14</a:t>
            </a:r>
            <a:r>
              <a:rPr lang="en-CA" sz="2400" dirty="0"/>
              <a:t>, 6d</a:t>
            </a:r>
            <a:r>
              <a:rPr lang="en-CA" sz="2400" baseline="30000" dirty="0"/>
              <a:t>10</a:t>
            </a:r>
            <a:r>
              <a:rPr lang="en-CA" sz="2400" dirty="0"/>
              <a:t>, 7p</a:t>
            </a:r>
            <a:r>
              <a:rPr lang="en-CA" sz="2400" baseline="30000" dirty="0"/>
              <a:t>6</a:t>
            </a:r>
            <a:r>
              <a:rPr lang="en-CA" sz="2400" b="1" baseline="-60000" dirty="0">
                <a:solidFill>
                  <a:srgbClr val="FF0000"/>
                </a:solidFill>
              </a:rPr>
              <a:t> 118 </a:t>
            </a:r>
            <a:r>
              <a:rPr lang="en-CA" sz="2400" dirty="0"/>
              <a:t>…</a:t>
            </a:r>
            <a:endParaRPr lang="en-CA" sz="2400" baseline="30000" dirty="0"/>
          </a:p>
        </p:txBody>
      </p:sp>
      <p:sp>
        <p:nvSpPr>
          <p:cNvPr id="7" name="TextBox 6"/>
          <p:cNvSpPr txBox="1"/>
          <p:nvPr/>
        </p:nvSpPr>
        <p:spPr>
          <a:xfrm>
            <a:off x="306853" y="2078850"/>
            <a:ext cx="8391554" cy="1143070"/>
          </a:xfrm>
          <a:prstGeom prst="rect">
            <a:avLst/>
          </a:prstGeom>
          <a:noFill/>
        </p:spPr>
        <p:txBody>
          <a:bodyPr wrap="square" rtlCol="0">
            <a:spAutoFit/>
          </a:bodyPr>
          <a:lstStyle/>
          <a:p>
            <a:pPr marL="800100" lvl="1" indent="-342900">
              <a:lnSpc>
                <a:spcPct val="150000"/>
              </a:lnSpc>
              <a:buFont typeface="Arial" panose="020B0604020202020204" pitchFamily="34" charset="0"/>
              <a:buChar char="•"/>
            </a:pPr>
            <a:r>
              <a:rPr lang="en-CA" sz="2400" dirty="0"/>
              <a:t>If a subshell that is normally higher in energy is lower in energy for </a:t>
            </a:r>
            <a:r>
              <a:rPr lang="en-CA" sz="2400" i="1" dirty="0"/>
              <a:t>some</a:t>
            </a:r>
            <a:r>
              <a:rPr lang="en-CA" sz="2400" dirty="0"/>
              <a:t> configurations</a:t>
            </a:r>
          </a:p>
        </p:txBody>
      </p:sp>
    </p:spTree>
    <p:extLst>
      <p:ext uri="{BB962C8B-B14F-4D97-AF65-F5344CB8AC3E}">
        <p14:creationId xmlns:p14="http://schemas.microsoft.com/office/powerpoint/2010/main" val="4129984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72</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8" name="Oval 17"/>
          <p:cNvSpPr/>
          <p:nvPr/>
        </p:nvSpPr>
        <p:spPr>
          <a:xfrm>
            <a:off x="1784810" y="4734145"/>
            <a:ext cx="459051" cy="52081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9" name="Footer Placeholder 2"/>
          <p:cNvSpPr>
            <a:spLocks noGrp="1"/>
          </p:cNvSpPr>
          <p:nvPr>
            <p:ph type="ftr" sz="quarter" idx="11"/>
          </p:nvPr>
        </p:nvSpPr>
        <p:spPr>
          <a:xfrm>
            <a:off x="3124200" y="6356350"/>
            <a:ext cx="2895600" cy="365125"/>
          </a:xfrm>
        </p:spPr>
        <p:txBody>
          <a:bodyPr/>
          <a:lstStyle/>
          <a:p>
            <a:pPr algn="ctr"/>
            <a:r>
              <a:rPr lang="en-CA" sz="1200" dirty="0">
                <a:solidFill>
                  <a:srgbClr val="FF0000"/>
                </a:solidFill>
              </a:rPr>
              <a:t>The atom (2) – Multi-electron Atoms - Exceptions</a:t>
            </a: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957600" y="4727160"/>
              <a:ext cx="2345040" cy="1541520"/>
            </p14:xfrm>
          </p:contentPart>
        </mc:Choice>
        <mc:Fallback xmlns="">
          <p:pic>
            <p:nvPicPr>
              <p:cNvPr id="2" name="墨迹 1"/>
              <p:cNvPicPr/>
              <p:nvPr/>
            </p:nvPicPr>
            <p:blipFill>
              <a:blip r:embed="rId4"/>
              <a:stretch>
                <a:fillRect/>
              </a:stretch>
            </p:blipFill>
            <p:spPr>
              <a:xfrm>
                <a:off x="947880" y="4717080"/>
                <a:ext cx="2361240" cy="1557000"/>
              </a:xfrm>
              <a:prstGeom prst="rect">
                <a:avLst/>
              </a:prstGeom>
            </p:spPr>
          </p:pic>
        </mc:Fallback>
      </mc:AlternateContent>
    </p:spTree>
    <p:extLst>
      <p:ext uri="{BB962C8B-B14F-4D97-AF65-F5344CB8AC3E}">
        <p14:creationId xmlns:p14="http://schemas.microsoft.com/office/powerpoint/2010/main" val="269071812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lgn="r"/>
            <a:fld id="{B515135C-5FED-42AC-9DB2-A545F89C22DA}" type="slidenum">
              <a:rPr lang="en-CA" smtClean="0"/>
              <a:pPr algn="r"/>
              <a:t>73</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Exceptions to the pattern:</a:t>
            </a:r>
          </a:p>
        </p:txBody>
      </p:sp>
      <p:sp>
        <p:nvSpPr>
          <p:cNvPr id="5" name="Date Placeholder 4"/>
          <p:cNvSpPr>
            <a:spLocks noGrp="1"/>
          </p:cNvSpPr>
          <p:nvPr>
            <p:ph type="dt" sz="half" idx="10"/>
          </p:nvPr>
        </p:nvSpPr>
        <p:spPr/>
        <p:txBody>
          <a:bodyPr/>
          <a:lstStyle/>
          <a:p>
            <a:r>
              <a:rPr lang="en-US" dirty="0"/>
              <a:t>CHEM 1101 </a:t>
            </a:r>
            <a:endParaRPr lang="en-CA" dirty="0"/>
          </a:p>
        </p:txBody>
      </p:sp>
      <p:sp>
        <p:nvSpPr>
          <p:cNvPr id="10" name="TextBox 9"/>
          <p:cNvSpPr txBox="1"/>
          <p:nvPr/>
        </p:nvSpPr>
        <p:spPr>
          <a:xfrm>
            <a:off x="310211" y="589072"/>
            <a:ext cx="7685637" cy="1015663"/>
          </a:xfrm>
          <a:prstGeom prst="rect">
            <a:avLst/>
          </a:prstGeom>
          <a:noFill/>
        </p:spPr>
        <p:txBody>
          <a:bodyPr wrap="square" rtlCol="0">
            <a:spAutoFit/>
          </a:bodyPr>
          <a:lstStyle/>
          <a:p>
            <a:pPr marL="539750" indent="-539750">
              <a:lnSpc>
                <a:spcPct val="150000"/>
              </a:lnSpc>
            </a:pPr>
            <a:r>
              <a:rPr lang="en-CA" sz="2000" dirty="0"/>
              <a:t>1s</a:t>
            </a:r>
            <a:r>
              <a:rPr lang="en-CA" sz="2000" baseline="30000" dirty="0"/>
              <a:t>2 </a:t>
            </a:r>
            <a:r>
              <a:rPr lang="en-CA" sz="2000" b="1" baseline="-60000" dirty="0">
                <a:solidFill>
                  <a:srgbClr val="FF0000"/>
                </a:solidFill>
              </a:rPr>
              <a:t>2</a:t>
            </a:r>
            <a:r>
              <a:rPr lang="en-CA" sz="2000" dirty="0"/>
              <a:t>, 2s</a:t>
            </a:r>
            <a:r>
              <a:rPr lang="en-CA" sz="2000" baseline="30000" dirty="0"/>
              <a:t>2</a:t>
            </a:r>
            <a:r>
              <a:rPr lang="en-CA" sz="2000" dirty="0"/>
              <a:t>, 2p</a:t>
            </a:r>
            <a:r>
              <a:rPr lang="en-CA" sz="2000" baseline="30000" dirty="0"/>
              <a:t>6 </a:t>
            </a:r>
            <a:r>
              <a:rPr lang="en-CA" sz="2000" b="1" baseline="-60000" dirty="0">
                <a:solidFill>
                  <a:srgbClr val="FF0000"/>
                </a:solidFill>
              </a:rPr>
              <a:t>10</a:t>
            </a:r>
            <a:r>
              <a:rPr lang="en-CA" sz="2000" dirty="0"/>
              <a:t>, 3s</a:t>
            </a:r>
            <a:r>
              <a:rPr lang="en-CA" sz="2000" baseline="30000" dirty="0"/>
              <a:t>2</a:t>
            </a:r>
            <a:r>
              <a:rPr lang="en-CA" sz="2000" dirty="0"/>
              <a:t>, 3p</a:t>
            </a:r>
            <a:r>
              <a:rPr lang="en-CA" sz="2000" baseline="30000" dirty="0"/>
              <a:t>6</a:t>
            </a:r>
            <a:r>
              <a:rPr lang="en-CA" sz="2000" b="1" baseline="-60000" dirty="0">
                <a:solidFill>
                  <a:srgbClr val="FF0000"/>
                </a:solidFill>
              </a:rPr>
              <a:t> 18</a:t>
            </a:r>
            <a:r>
              <a:rPr lang="en-CA" sz="2000" dirty="0"/>
              <a:t>, 4s</a:t>
            </a:r>
            <a:r>
              <a:rPr lang="en-CA" sz="2000" baseline="30000" dirty="0"/>
              <a:t>2</a:t>
            </a:r>
            <a:r>
              <a:rPr lang="en-CA" sz="2000" dirty="0"/>
              <a:t>, 3d</a:t>
            </a:r>
            <a:r>
              <a:rPr lang="en-CA" sz="2000" baseline="30000" dirty="0"/>
              <a:t>10</a:t>
            </a:r>
            <a:r>
              <a:rPr lang="en-CA" sz="2000" dirty="0"/>
              <a:t>, 4p</a:t>
            </a:r>
            <a:r>
              <a:rPr lang="en-CA" sz="2000" baseline="30000" dirty="0"/>
              <a:t>6</a:t>
            </a:r>
            <a:r>
              <a:rPr lang="en-CA" sz="2000" b="1" baseline="-60000" dirty="0">
                <a:solidFill>
                  <a:srgbClr val="FF0000"/>
                </a:solidFill>
              </a:rPr>
              <a:t> 36</a:t>
            </a:r>
            <a:r>
              <a:rPr lang="en-CA" sz="2000" dirty="0"/>
              <a:t>, 5s</a:t>
            </a:r>
            <a:r>
              <a:rPr lang="en-CA" sz="2000" baseline="30000" dirty="0"/>
              <a:t>2</a:t>
            </a:r>
            <a:r>
              <a:rPr lang="en-CA" sz="2000" dirty="0"/>
              <a:t>, 4d</a:t>
            </a:r>
            <a:r>
              <a:rPr lang="en-CA" sz="2000" baseline="30000" dirty="0"/>
              <a:t>10</a:t>
            </a:r>
            <a:r>
              <a:rPr lang="en-CA" sz="2000" dirty="0"/>
              <a:t>, 5p</a:t>
            </a:r>
            <a:r>
              <a:rPr lang="en-CA" sz="2000" baseline="30000" dirty="0"/>
              <a:t>6</a:t>
            </a:r>
            <a:r>
              <a:rPr lang="en-CA" sz="2000" b="1" baseline="-60000" dirty="0">
                <a:solidFill>
                  <a:srgbClr val="FF0000"/>
                </a:solidFill>
              </a:rPr>
              <a:t> 54</a:t>
            </a:r>
            <a:r>
              <a:rPr lang="en-CA" sz="2000" dirty="0"/>
              <a:t>, 6s</a:t>
            </a:r>
            <a:r>
              <a:rPr lang="en-CA" sz="2000" baseline="30000" dirty="0"/>
              <a:t>2</a:t>
            </a:r>
            <a:r>
              <a:rPr lang="en-CA" sz="2000" dirty="0"/>
              <a:t>, 4f</a:t>
            </a:r>
            <a:r>
              <a:rPr lang="en-CA" sz="2000" baseline="30000" dirty="0"/>
              <a:t>14</a:t>
            </a:r>
            <a:r>
              <a:rPr lang="en-CA" sz="2000" dirty="0"/>
              <a:t>, 5d</a:t>
            </a:r>
            <a:r>
              <a:rPr lang="en-CA" sz="2000" baseline="30000" dirty="0"/>
              <a:t>10</a:t>
            </a:r>
            <a:r>
              <a:rPr lang="en-CA" sz="2000" dirty="0"/>
              <a:t>, 6p</a:t>
            </a:r>
            <a:r>
              <a:rPr lang="en-CA" sz="2000" baseline="30000" dirty="0"/>
              <a:t>6</a:t>
            </a:r>
            <a:r>
              <a:rPr lang="en-CA" sz="2000" b="1" baseline="-60000" dirty="0">
                <a:solidFill>
                  <a:srgbClr val="FF0000"/>
                </a:solidFill>
              </a:rPr>
              <a:t> 86</a:t>
            </a:r>
            <a:r>
              <a:rPr lang="en-CA" sz="2000" dirty="0"/>
              <a:t>,</a:t>
            </a:r>
            <a:r>
              <a:rPr lang="en-CA" sz="2000" baseline="30000" dirty="0"/>
              <a:t> </a:t>
            </a:r>
            <a:r>
              <a:rPr lang="en-CA" sz="2000" dirty="0"/>
              <a:t>7s</a:t>
            </a:r>
            <a:r>
              <a:rPr lang="en-CA" sz="2000" baseline="30000" dirty="0"/>
              <a:t>2</a:t>
            </a:r>
            <a:r>
              <a:rPr lang="en-CA" sz="2000" dirty="0"/>
              <a:t>, 5f</a:t>
            </a:r>
            <a:r>
              <a:rPr lang="en-CA" sz="2000" baseline="30000" dirty="0"/>
              <a:t>14</a:t>
            </a:r>
            <a:r>
              <a:rPr lang="en-CA" sz="2000" dirty="0"/>
              <a:t>, 6d</a:t>
            </a:r>
            <a:r>
              <a:rPr lang="en-CA" sz="2000" baseline="30000" dirty="0"/>
              <a:t>10</a:t>
            </a:r>
            <a:r>
              <a:rPr lang="en-CA" sz="2000" dirty="0"/>
              <a:t>, 7p</a:t>
            </a:r>
            <a:r>
              <a:rPr lang="en-CA" sz="2000" baseline="30000" dirty="0"/>
              <a:t>6</a:t>
            </a:r>
            <a:r>
              <a:rPr lang="en-CA" sz="2000" b="1" baseline="-60000" dirty="0">
                <a:solidFill>
                  <a:srgbClr val="FF0000"/>
                </a:solidFill>
              </a:rPr>
              <a:t> 118 </a:t>
            </a:r>
            <a:r>
              <a:rPr lang="en-CA" sz="2000" dirty="0"/>
              <a:t>…</a:t>
            </a:r>
            <a:endParaRPr lang="en-CA" sz="2000" baseline="30000" dirty="0"/>
          </a:p>
        </p:txBody>
      </p:sp>
      <p:sp>
        <p:nvSpPr>
          <p:cNvPr id="7" name="TextBox 6"/>
          <p:cNvSpPr txBox="1"/>
          <p:nvPr/>
        </p:nvSpPr>
        <p:spPr>
          <a:xfrm>
            <a:off x="273806" y="1604735"/>
            <a:ext cx="8391554" cy="967957"/>
          </a:xfrm>
          <a:prstGeom prst="rect">
            <a:avLst/>
          </a:prstGeom>
          <a:noFill/>
        </p:spPr>
        <p:txBody>
          <a:bodyPr wrap="square" rtlCol="0">
            <a:spAutoFit/>
          </a:bodyPr>
          <a:lstStyle/>
          <a:p>
            <a:pPr marL="800100" lvl="1" indent="-342900">
              <a:lnSpc>
                <a:spcPct val="150000"/>
              </a:lnSpc>
              <a:buFont typeface="Arial" panose="020B0604020202020204" pitchFamily="34" charset="0"/>
              <a:buChar char="•"/>
            </a:pPr>
            <a:r>
              <a:rPr lang="en-CA" sz="2000" dirty="0"/>
              <a:t>If a level that is normally lower in energy is higher in energy for some configurations</a:t>
            </a:r>
          </a:p>
        </p:txBody>
      </p:sp>
      <p:sp>
        <p:nvSpPr>
          <p:cNvPr id="9" name="Footer Placeholder 2"/>
          <p:cNvSpPr>
            <a:spLocks noGrp="1"/>
          </p:cNvSpPr>
          <p:nvPr>
            <p:ph type="ftr" sz="quarter" idx="11"/>
          </p:nvPr>
        </p:nvSpPr>
        <p:spPr>
          <a:xfrm>
            <a:off x="3124200" y="6356350"/>
            <a:ext cx="2895600" cy="365125"/>
          </a:xfrm>
        </p:spPr>
        <p:txBody>
          <a:bodyPr/>
          <a:lstStyle/>
          <a:p>
            <a:pPr algn="ctr"/>
            <a:r>
              <a:rPr lang="en-CA" sz="1200" dirty="0">
                <a:solidFill>
                  <a:srgbClr val="FF0000"/>
                </a:solidFill>
              </a:rPr>
              <a:t>The atom (2) – Multi-electron Atoms - Exceptions</a:t>
            </a:r>
          </a:p>
        </p:txBody>
      </p:sp>
      <p:sp>
        <p:nvSpPr>
          <p:cNvPr id="11" name="Rectangle 10"/>
          <p:cNvSpPr/>
          <p:nvPr/>
        </p:nvSpPr>
        <p:spPr>
          <a:xfrm>
            <a:off x="310211" y="2861480"/>
            <a:ext cx="8526569" cy="319535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 name="TextBox 1"/>
          <p:cNvSpPr txBox="1"/>
          <p:nvPr/>
        </p:nvSpPr>
        <p:spPr>
          <a:xfrm>
            <a:off x="310211" y="2978950"/>
            <a:ext cx="2029082" cy="369332"/>
          </a:xfrm>
          <a:prstGeom prst="rect">
            <a:avLst/>
          </a:prstGeom>
          <a:noFill/>
        </p:spPr>
        <p:txBody>
          <a:bodyPr wrap="none" rtlCol="0">
            <a:spAutoFit/>
          </a:bodyPr>
          <a:lstStyle/>
          <a:p>
            <a:pPr defTabSz="519113"/>
            <a:r>
              <a:rPr lang="en-CA" dirty="0">
                <a:solidFill>
                  <a:srgbClr val="FF0000"/>
                </a:solidFill>
              </a:rPr>
              <a:t>expected for</a:t>
            </a:r>
            <a:r>
              <a:rPr lang="en-CA" dirty="0"/>
              <a:t>	La:</a:t>
            </a:r>
          </a:p>
        </p:txBody>
      </p:sp>
      <p:sp>
        <p:nvSpPr>
          <p:cNvPr id="12" name="TextBox 11"/>
          <p:cNvSpPr txBox="1"/>
          <p:nvPr/>
        </p:nvSpPr>
        <p:spPr>
          <a:xfrm>
            <a:off x="296525" y="3654025"/>
            <a:ext cx="2029082" cy="369332"/>
          </a:xfrm>
          <a:prstGeom prst="rect">
            <a:avLst/>
          </a:prstGeom>
          <a:noFill/>
        </p:spPr>
        <p:txBody>
          <a:bodyPr wrap="none" rtlCol="0">
            <a:spAutoFit/>
          </a:bodyPr>
          <a:lstStyle/>
          <a:p>
            <a:pPr defTabSz="519113"/>
            <a:r>
              <a:rPr lang="en-CA" dirty="0">
                <a:solidFill>
                  <a:srgbClr val="FF0000"/>
                </a:solidFill>
              </a:rPr>
              <a:t>actual for</a:t>
            </a:r>
            <a:r>
              <a:rPr lang="en-CA" dirty="0"/>
              <a:t>		La:</a:t>
            </a:r>
          </a:p>
        </p:txBody>
      </p:sp>
      <mc:AlternateContent xmlns:mc="http://schemas.openxmlformats.org/markup-compatibility/2006" xmlns:p14="http://schemas.microsoft.com/office/powerpoint/2010/main">
        <mc:Choice Requires="p14">
          <p:contentPart p14:bwMode="auto" r:id="rId3">
            <p14:nvContentPartPr>
              <p14:cNvPr id="3" name="墨迹 2"/>
              <p14:cNvContentPartPr/>
              <p14:nvPr/>
            </p14:nvContentPartPr>
            <p14:xfrm>
              <a:off x="1780560" y="2660400"/>
              <a:ext cx="3036240" cy="2119680"/>
            </p14:xfrm>
          </p:contentPart>
        </mc:Choice>
        <mc:Fallback xmlns="">
          <p:pic>
            <p:nvPicPr>
              <p:cNvPr id="3" name="墨迹 2"/>
              <p:cNvPicPr/>
              <p:nvPr/>
            </p:nvPicPr>
            <p:blipFill>
              <a:blip r:embed="rId4"/>
              <a:stretch>
                <a:fillRect/>
              </a:stretch>
            </p:blipFill>
            <p:spPr>
              <a:xfrm>
                <a:off x="1768320" y="2657160"/>
                <a:ext cx="3060360" cy="2136240"/>
              </a:xfrm>
              <a:prstGeom prst="rect">
                <a:avLst/>
              </a:prstGeom>
            </p:spPr>
          </p:pic>
        </mc:Fallback>
      </mc:AlternateContent>
    </p:spTree>
    <p:extLst>
      <p:ext uri="{BB962C8B-B14F-4D97-AF65-F5344CB8AC3E}">
        <p14:creationId xmlns:p14="http://schemas.microsoft.com/office/powerpoint/2010/main" val="158888792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7" name="Date Placeholder 4"/>
          <p:cNvSpPr>
            <a:spLocks noGrp="1"/>
          </p:cNvSpPr>
          <p:nvPr>
            <p:ph type="dt" sz="half" idx="10"/>
          </p:nvPr>
        </p:nvSpPr>
        <p:spPr/>
        <p:txBody>
          <a:bodyPr/>
          <a:lstStyle/>
          <a:p>
            <a:r>
              <a:rPr lang="en-US" dirty="0"/>
              <a:t>CHEM 1101 </a:t>
            </a:r>
            <a:endParaRPr lang="en-CA" dirty="0"/>
          </a:p>
        </p:txBody>
      </p:sp>
      <p:sp>
        <p:nvSpPr>
          <p:cNvPr id="19" name="Footer Placeholder 2"/>
          <p:cNvSpPr>
            <a:spLocks noGrp="1"/>
          </p:cNvSpPr>
          <p:nvPr>
            <p:ph type="ftr" sz="quarter" idx="11"/>
          </p:nvPr>
        </p:nvSpPr>
        <p:spPr/>
        <p:txBody>
          <a:bodyPr/>
          <a:lstStyle/>
          <a:p>
            <a:pPr algn="ctr"/>
            <a:r>
              <a:rPr lang="en-CA" sz="1200" dirty="0">
                <a:solidFill>
                  <a:srgbClr val="FF0000"/>
                </a:solidFill>
              </a:rPr>
              <a:t>The atom (2) – Multi-electron Atoms - Exceptions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74</a:t>
            </a:fld>
            <a:endParaRPr lang="en-CA" dirty="0"/>
          </a:p>
        </p:txBody>
      </p:sp>
      <p:grpSp>
        <p:nvGrpSpPr>
          <p:cNvPr id="3" name="Group 2"/>
          <p:cNvGrpSpPr/>
          <p:nvPr/>
        </p:nvGrpSpPr>
        <p:grpSpPr>
          <a:xfrm>
            <a:off x="0" y="0"/>
            <a:ext cx="9144000" cy="6309320"/>
            <a:chOff x="0" y="0"/>
            <a:chExt cx="9144000" cy="6309320"/>
          </a:xfrm>
        </p:grpSpPr>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 name="TextBox 1"/>
            <p:cNvSpPr txBox="1"/>
            <p:nvPr/>
          </p:nvSpPr>
          <p:spPr>
            <a:xfrm>
              <a:off x="836585" y="548680"/>
              <a:ext cx="1652953" cy="369332"/>
            </a:xfrm>
            <a:prstGeom prst="rect">
              <a:avLst/>
            </a:prstGeom>
            <a:noFill/>
          </p:spPr>
          <p:txBody>
            <a:bodyPr wrap="none" rtlCol="0">
              <a:spAutoFit/>
            </a:bodyPr>
            <a:lstStyle/>
            <a:p>
              <a:r>
                <a:rPr lang="en-CA" dirty="0">
                  <a:solidFill>
                    <a:srgbClr val="FF0000"/>
                  </a:solidFill>
                </a:rPr>
                <a:t>The exceptions:</a:t>
              </a:r>
            </a:p>
          </p:txBody>
        </p:sp>
      </p:grpSp>
      <p:sp>
        <p:nvSpPr>
          <p:cNvPr id="12" name="Rectangle 11"/>
          <p:cNvSpPr/>
          <p:nvPr/>
        </p:nvSpPr>
        <p:spPr>
          <a:xfrm>
            <a:off x="3345368" y="3203975"/>
            <a:ext cx="1532042" cy="450050"/>
          </a:xfrm>
          <a:prstGeom prst="rect">
            <a:avLst/>
          </a:prstGeom>
          <a:solidFill>
            <a:srgbClr val="FD7FEB">
              <a:alpha val="1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0" name="Rectangle 19"/>
          <p:cNvSpPr/>
          <p:nvPr/>
        </p:nvSpPr>
        <p:spPr>
          <a:xfrm>
            <a:off x="2598441" y="3211565"/>
            <a:ext cx="360976" cy="450050"/>
          </a:xfrm>
          <a:prstGeom prst="rect">
            <a:avLst/>
          </a:prstGeom>
          <a:solidFill>
            <a:srgbClr val="FD7FEB">
              <a:alpha val="1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3" name="Rectangle 22"/>
          <p:cNvSpPr/>
          <p:nvPr/>
        </p:nvSpPr>
        <p:spPr>
          <a:xfrm>
            <a:off x="2979118" y="2742485"/>
            <a:ext cx="360976" cy="922979"/>
          </a:xfrm>
          <a:prstGeom prst="rect">
            <a:avLst/>
          </a:prstGeom>
          <a:solidFill>
            <a:srgbClr val="BD03A2">
              <a:alpha val="3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4" name="Rectangle 23"/>
          <p:cNvSpPr/>
          <p:nvPr/>
        </p:nvSpPr>
        <p:spPr>
          <a:xfrm>
            <a:off x="4867785" y="2778950"/>
            <a:ext cx="360976" cy="1308995"/>
          </a:xfrm>
          <a:prstGeom prst="rect">
            <a:avLst/>
          </a:prstGeom>
          <a:solidFill>
            <a:srgbClr val="BD03A2">
              <a:alpha val="3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1" name="Rectangle 20"/>
          <p:cNvSpPr/>
          <p:nvPr/>
        </p:nvSpPr>
        <p:spPr>
          <a:xfrm>
            <a:off x="1836036" y="4810278"/>
            <a:ext cx="360976" cy="823968"/>
          </a:xfrm>
          <a:prstGeom prst="rect">
            <a:avLst/>
          </a:prstGeom>
          <a:solidFill>
            <a:srgbClr val="BD03A2">
              <a:alpha val="3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2" name="Rectangle 21"/>
          <p:cNvSpPr/>
          <p:nvPr/>
        </p:nvSpPr>
        <p:spPr>
          <a:xfrm>
            <a:off x="2193396" y="5222262"/>
            <a:ext cx="1532042" cy="450050"/>
          </a:xfrm>
          <a:prstGeom prst="rect">
            <a:avLst/>
          </a:prstGeom>
          <a:solidFill>
            <a:srgbClr val="FD7FEB">
              <a:alpha val="1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5" name="Rectangle 24"/>
          <p:cNvSpPr/>
          <p:nvPr/>
        </p:nvSpPr>
        <p:spPr>
          <a:xfrm>
            <a:off x="4468488" y="4863774"/>
            <a:ext cx="360976" cy="823968"/>
          </a:xfrm>
          <a:prstGeom prst="rect">
            <a:avLst/>
          </a:prstGeom>
          <a:solidFill>
            <a:srgbClr val="BD03A2">
              <a:alpha val="3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6" name="Rectangle 25"/>
          <p:cNvSpPr/>
          <p:nvPr/>
        </p:nvSpPr>
        <p:spPr>
          <a:xfrm>
            <a:off x="4482845" y="3640306"/>
            <a:ext cx="360976" cy="450050"/>
          </a:xfrm>
          <a:prstGeom prst="rect">
            <a:avLst/>
          </a:prstGeom>
          <a:solidFill>
            <a:srgbClr val="FD7FEB">
              <a:alpha val="1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mc:AlternateContent xmlns:mc="http://schemas.openxmlformats.org/markup-compatibility/2006" xmlns:p14="http://schemas.microsoft.com/office/powerpoint/2010/main">
        <mc:Choice Requires="p14">
          <p:contentPart p14:bwMode="auto" r:id="rId3">
            <p14:nvContentPartPr>
              <p14:cNvPr id="5" name="墨迹 4"/>
              <p14:cNvContentPartPr/>
              <p14:nvPr/>
            </p14:nvContentPartPr>
            <p14:xfrm>
              <a:off x="1808640" y="2234520"/>
              <a:ext cx="6960240" cy="4438080"/>
            </p14:xfrm>
          </p:contentPart>
        </mc:Choice>
        <mc:Fallback xmlns="">
          <p:pic>
            <p:nvPicPr>
              <p:cNvPr id="5" name="墨迹 4"/>
              <p:cNvPicPr/>
              <p:nvPr/>
            </p:nvPicPr>
            <p:blipFill>
              <a:blip r:embed="rId4"/>
              <a:stretch>
                <a:fillRect/>
              </a:stretch>
            </p:blipFill>
            <p:spPr>
              <a:xfrm>
                <a:off x="1800720" y="2225160"/>
                <a:ext cx="6981480" cy="4453920"/>
              </a:xfrm>
              <a:prstGeom prst="rect">
                <a:avLst/>
              </a:prstGeom>
            </p:spPr>
          </p:pic>
        </mc:Fallback>
      </mc:AlternateContent>
    </p:spTree>
    <p:extLst>
      <p:ext uri="{BB962C8B-B14F-4D97-AF65-F5344CB8AC3E}">
        <p14:creationId xmlns:p14="http://schemas.microsoft.com/office/powerpoint/2010/main" val="147633495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3" name="Footer Placeholder 2"/>
          <p:cNvSpPr>
            <a:spLocks noGrp="1"/>
          </p:cNvSpPr>
          <p:nvPr>
            <p:ph type="ftr" sz="quarter" idx="11"/>
          </p:nvPr>
        </p:nvSpPr>
        <p:spPr/>
        <p:txBody>
          <a:bodyPr/>
          <a:lstStyle/>
          <a:p>
            <a:pPr algn="ctr"/>
            <a:r>
              <a:rPr lang="en-CA" sz="1200" dirty="0">
                <a:solidFill>
                  <a:srgbClr val="FF0000"/>
                </a:solidFill>
              </a:rPr>
              <a:t>The atom (2) – Periodic properties – ATOMIC SIZE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75</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836585" y="548680"/>
            <a:ext cx="3731278" cy="369332"/>
          </a:xfrm>
          <a:prstGeom prst="rect">
            <a:avLst/>
          </a:prstGeom>
          <a:noFill/>
        </p:spPr>
        <p:txBody>
          <a:bodyPr wrap="none" rtlCol="0">
            <a:spAutoFit/>
          </a:bodyPr>
          <a:lstStyle/>
          <a:p>
            <a:r>
              <a:rPr lang="en-CA" dirty="0">
                <a:solidFill>
                  <a:srgbClr val="FF0000"/>
                </a:solidFill>
              </a:rPr>
              <a:t>PERIODIC PROPERTIES – ATOMIC SIZE:</a:t>
            </a:r>
          </a:p>
        </p:txBody>
      </p:sp>
      <p:sp>
        <p:nvSpPr>
          <p:cNvPr id="5" name="Rectangle 4"/>
          <p:cNvSpPr/>
          <p:nvPr/>
        </p:nvSpPr>
        <p:spPr>
          <a:xfrm>
            <a:off x="286563" y="4732661"/>
            <a:ext cx="2415661" cy="584775"/>
          </a:xfrm>
          <a:prstGeom prst="rect">
            <a:avLst/>
          </a:prstGeom>
        </p:spPr>
        <p:txBody>
          <a:bodyPr wrap="none">
            <a:spAutoFit/>
          </a:bodyPr>
          <a:lstStyle/>
          <a:p>
            <a:r>
              <a:rPr lang="en-CA" sz="3200" dirty="0">
                <a:solidFill>
                  <a:srgbClr val="FF0000"/>
                </a:solidFill>
              </a:rPr>
              <a:t>ATOMIC SIZE:</a:t>
            </a:r>
            <a:endParaRPr lang="en-CA" sz="3200" dirty="0"/>
          </a:p>
        </p:txBody>
      </p:sp>
      <mc:AlternateContent xmlns:mc="http://schemas.openxmlformats.org/markup-compatibility/2006" xmlns:p14="http://schemas.microsoft.com/office/powerpoint/2010/main">
        <mc:Choice Requires="p14">
          <p:contentPart p14:bwMode="auto" r:id="rId3">
            <p14:nvContentPartPr>
              <p14:cNvPr id="13" name="墨迹 12"/>
              <p14:cNvContentPartPr/>
              <p14:nvPr/>
            </p14:nvContentPartPr>
            <p14:xfrm>
              <a:off x="3365640" y="1711800"/>
              <a:ext cx="5577840" cy="4819680"/>
            </p14:xfrm>
          </p:contentPart>
        </mc:Choice>
        <mc:Fallback xmlns="">
          <p:pic>
            <p:nvPicPr>
              <p:cNvPr id="13" name="墨迹 12"/>
              <p:cNvPicPr/>
              <p:nvPr/>
            </p:nvPicPr>
            <p:blipFill>
              <a:blip r:embed="rId4"/>
              <a:stretch>
                <a:fillRect/>
              </a:stretch>
            </p:blipFill>
            <p:spPr>
              <a:xfrm>
                <a:off x="3355200" y="1703160"/>
                <a:ext cx="5593320" cy="4837320"/>
              </a:xfrm>
              <a:prstGeom prst="rect">
                <a:avLst/>
              </a:prstGeom>
            </p:spPr>
          </p:pic>
        </mc:Fallback>
      </mc:AlternateContent>
    </p:spTree>
    <p:extLst>
      <p:ext uri="{BB962C8B-B14F-4D97-AF65-F5344CB8AC3E}">
        <p14:creationId xmlns:p14="http://schemas.microsoft.com/office/powerpoint/2010/main" val="399779286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CHEM 1101 </a:t>
            </a:r>
            <a:endParaRPr lang="en-CA" dirty="0"/>
          </a:p>
        </p:txBody>
      </p:sp>
      <p:sp>
        <p:nvSpPr>
          <p:cNvPr id="7" name="Footer Placeholder 2"/>
          <p:cNvSpPr>
            <a:spLocks noGrp="1"/>
          </p:cNvSpPr>
          <p:nvPr>
            <p:ph type="ftr" sz="quarter" idx="11"/>
          </p:nvPr>
        </p:nvSpPr>
        <p:spPr/>
        <p:txBody>
          <a:bodyPr/>
          <a:lstStyle/>
          <a:p>
            <a:pPr algn="ctr"/>
            <a:r>
              <a:rPr lang="en-CA" sz="1200" dirty="0">
                <a:solidFill>
                  <a:srgbClr val="FF0000"/>
                </a:solidFill>
              </a:rPr>
              <a:t>The atom (2) – Periodic properties – ATOMIC SIZE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76</a:t>
            </a:fld>
            <a:endParaRPr lang="en-CA" dirty="0"/>
          </a:p>
        </p:txBody>
      </p:sp>
      <p:sp>
        <p:nvSpPr>
          <p:cNvPr id="10" name="TextBox 9"/>
          <p:cNvSpPr txBox="1"/>
          <p:nvPr/>
        </p:nvSpPr>
        <p:spPr>
          <a:xfrm>
            <a:off x="331276" y="589072"/>
            <a:ext cx="7685637" cy="4247317"/>
          </a:xfrm>
          <a:prstGeom prst="rect">
            <a:avLst/>
          </a:prstGeom>
          <a:noFill/>
        </p:spPr>
        <p:txBody>
          <a:bodyPr wrap="square" rtlCol="0">
            <a:spAutoFit/>
          </a:bodyPr>
          <a:lstStyle/>
          <a:p>
            <a:pPr marL="539750" indent="-539750">
              <a:lnSpc>
                <a:spcPct val="150000"/>
              </a:lnSpc>
              <a:tabLst>
                <a:tab pos="1077913" algn="l"/>
                <a:tab pos="1790700" algn="l"/>
              </a:tabLst>
            </a:pPr>
            <a:r>
              <a:rPr lang="en-CA" sz="2000" baseline="-25000" dirty="0"/>
              <a:t>3</a:t>
            </a:r>
            <a:r>
              <a:rPr lang="en-CA" sz="2000" dirty="0"/>
              <a:t>Li:		1s</a:t>
            </a:r>
            <a:r>
              <a:rPr lang="en-CA" sz="2000" baseline="30000" dirty="0"/>
              <a:t>2</a:t>
            </a:r>
            <a:r>
              <a:rPr lang="en-CA" sz="2000" dirty="0"/>
              <a:t>, 	2s</a:t>
            </a:r>
            <a:r>
              <a:rPr lang="en-CA" sz="2000" baseline="30000" dirty="0"/>
              <a:t>1</a:t>
            </a:r>
          </a:p>
          <a:p>
            <a:pPr marL="539750" indent="-539750">
              <a:lnSpc>
                <a:spcPct val="150000"/>
              </a:lnSpc>
              <a:tabLst>
                <a:tab pos="1077913" algn="l"/>
                <a:tab pos="1790700" algn="l"/>
              </a:tabLst>
            </a:pPr>
            <a:r>
              <a:rPr lang="en-CA" sz="2000" baseline="-25000" dirty="0"/>
              <a:t>4</a:t>
            </a:r>
            <a:r>
              <a:rPr lang="en-CA" sz="2000" dirty="0"/>
              <a:t>Be:		1s</a:t>
            </a:r>
            <a:r>
              <a:rPr lang="en-CA" sz="2000" baseline="30000" dirty="0"/>
              <a:t>2</a:t>
            </a:r>
            <a:r>
              <a:rPr lang="en-CA" sz="2000" dirty="0"/>
              <a:t>, 	2s</a:t>
            </a:r>
            <a:r>
              <a:rPr lang="en-CA" sz="2000" baseline="30000" dirty="0"/>
              <a:t>2</a:t>
            </a:r>
          </a:p>
          <a:p>
            <a:pPr marL="539750" indent="-539750">
              <a:lnSpc>
                <a:spcPct val="150000"/>
              </a:lnSpc>
              <a:tabLst>
                <a:tab pos="1077913" algn="l"/>
                <a:tab pos="1790700" algn="l"/>
              </a:tabLst>
            </a:pPr>
            <a:r>
              <a:rPr lang="en-CA" sz="2000" baseline="-25000" dirty="0"/>
              <a:t>5</a:t>
            </a:r>
            <a:r>
              <a:rPr lang="en-CA" sz="2000" dirty="0"/>
              <a:t>B:		1s</a:t>
            </a:r>
            <a:r>
              <a:rPr lang="en-CA" sz="2000" baseline="30000" dirty="0"/>
              <a:t>2</a:t>
            </a:r>
            <a:r>
              <a:rPr lang="en-CA" sz="2000" dirty="0"/>
              <a:t>, 	2s</a:t>
            </a:r>
            <a:r>
              <a:rPr lang="en-CA" sz="2000" baseline="30000" dirty="0"/>
              <a:t>2</a:t>
            </a:r>
            <a:r>
              <a:rPr lang="en-CA" sz="2000" dirty="0"/>
              <a:t>, 2p</a:t>
            </a:r>
            <a:r>
              <a:rPr lang="en-CA" sz="2000" baseline="30000" dirty="0"/>
              <a:t>1</a:t>
            </a:r>
          </a:p>
          <a:p>
            <a:pPr marL="539750" indent="-539750">
              <a:lnSpc>
                <a:spcPct val="150000"/>
              </a:lnSpc>
              <a:tabLst>
                <a:tab pos="1077913" algn="l"/>
                <a:tab pos="1790700" algn="l"/>
              </a:tabLst>
            </a:pPr>
            <a:r>
              <a:rPr lang="en-CA" sz="2000" baseline="-25000" dirty="0"/>
              <a:t>6</a:t>
            </a:r>
            <a:r>
              <a:rPr lang="en-CA" sz="2000" dirty="0"/>
              <a:t>C:		1s</a:t>
            </a:r>
            <a:r>
              <a:rPr lang="en-CA" sz="2000" baseline="30000" dirty="0"/>
              <a:t>2</a:t>
            </a:r>
            <a:r>
              <a:rPr lang="en-CA" sz="2000" dirty="0"/>
              <a:t>, 	2s</a:t>
            </a:r>
            <a:r>
              <a:rPr lang="en-CA" sz="2000" baseline="30000" dirty="0"/>
              <a:t>2</a:t>
            </a:r>
            <a:r>
              <a:rPr lang="en-CA" sz="2000" dirty="0"/>
              <a:t>, 2p</a:t>
            </a:r>
            <a:r>
              <a:rPr lang="en-CA" sz="2000" baseline="30000" dirty="0"/>
              <a:t>2</a:t>
            </a:r>
          </a:p>
          <a:p>
            <a:pPr marL="539750" indent="-539750">
              <a:lnSpc>
                <a:spcPct val="150000"/>
              </a:lnSpc>
              <a:tabLst>
                <a:tab pos="1077913" algn="l"/>
                <a:tab pos="1790700" algn="l"/>
              </a:tabLst>
            </a:pPr>
            <a:r>
              <a:rPr lang="en-CA" sz="2000" baseline="-25000" dirty="0">
                <a:solidFill>
                  <a:prstClr val="black"/>
                </a:solidFill>
              </a:rPr>
              <a:t>7</a:t>
            </a:r>
            <a:r>
              <a:rPr lang="en-CA" sz="2000" dirty="0"/>
              <a:t>N:		1s</a:t>
            </a:r>
            <a:r>
              <a:rPr lang="en-CA" sz="2000" baseline="30000" dirty="0"/>
              <a:t>2</a:t>
            </a:r>
            <a:r>
              <a:rPr lang="en-CA" sz="2000" dirty="0"/>
              <a:t>, 	2s</a:t>
            </a:r>
            <a:r>
              <a:rPr lang="en-CA" sz="2000" baseline="30000" dirty="0"/>
              <a:t>2</a:t>
            </a:r>
            <a:r>
              <a:rPr lang="en-CA" sz="2000" dirty="0"/>
              <a:t>, 2p</a:t>
            </a:r>
            <a:r>
              <a:rPr lang="en-CA" sz="2000" baseline="30000" dirty="0"/>
              <a:t>3</a:t>
            </a:r>
          </a:p>
          <a:p>
            <a:pPr marL="539750" indent="-539750">
              <a:lnSpc>
                <a:spcPct val="150000"/>
              </a:lnSpc>
              <a:tabLst>
                <a:tab pos="1077913" algn="l"/>
                <a:tab pos="1790700" algn="l"/>
              </a:tabLst>
            </a:pPr>
            <a:r>
              <a:rPr lang="en-CA" sz="2000" baseline="-25000" dirty="0"/>
              <a:t>8</a:t>
            </a:r>
            <a:r>
              <a:rPr lang="en-CA" sz="2000" dirty="0"/>
              <a:t>O:		1s</a:t>
            </a:r>
            <a:r>
              <a:rPr lang="en-CA" sz="2000" baseline="30000" dirty="0"/>
              <a:t>2</a:t>
            </a:r>
            <a:r>
              <a:rPr lang="en-CA" sz="2000" dirty="0"/>
              <a:t>, 	2s</a:t>
            </a:r>
            <a:r>
              <a:rPr lang="en-CA" sz="2000" baseline="30000" dirty="0"/>
              <a:t>2</a:t>
            </a:r>
            <a:r>
              <a:rPr lang="en-CA" sz="2000" dirty="0"/>
              <a:t>, 2p</a:t>
            </a:r>
            <a:r>
              <a:rPr lang="en-CA" sz="2000" baseline="30000" dirty="0"/>
              <a:t>4</a:t>
            </a:r>
          </a:p>
          <a:p>
            <a:pPr marL="539750" indent="-539750">
              <a:lnSpc>
                <a:spcPct val="150000"/>
              </a:lnSpc>
              <a:tabLst>
                <a:tab pos="1077913" algn="l"/>
                <a:tab pos="1790700" algn="l"/>
              </a:tabLst>
            </a:pPr>
            <a:r>
              <a:rPr lang="en-CA" sz="2000" baseline="-25000" dirty="0"/>
              <a:t>9</a:t>
            </a:r>
            <a:r>
              <a:rPr lang="en-CA" sz="2000" dirty="0"/>
              <a:t>F:		1s</a:t>
            </a:r>
            <a:r>
              <a:rPr lang="en-CA" sz="2000" baseline="30000" dirty="0"/>
              <a:t>2</a:t>
            </a:r>
            <a:r>
              <a:rPr lang="en-CA" sz="2000" dirty="0"/>
              <a:t>, 	2s</a:t>
            </a:r>
            <a:r>
              <a:rPr lang="en-CA" sz="2000" baseline="30000" dirty="0"/>
              <a:t>2</a:t>
            </a:r>
            <a:r>
              <a:rPr lang="en-CA" sz="2000" dirty="0"/>
              <a:t>, 2p</a:t>
            </a:r>
            <a:r>
              <a:rPr lang="en-CA" sz="2000" baseline="30000" dirty="0"/>
              <a:t>5</a:t>
            </a:r>
          </a:p>
          <a:p>
            <a:pPr marL="539750" indent="-539750">
              <a:lnSpc>
                <a:spcPct val="150000"/>
              </a:lnSpc>
              <a:tabLst>
                <a:tab pos="1077913" algn="l"/>
                <a:tab pos="1790700" algn="l"/>
              </a:tabLst>
            </a:pPr>
            <a:r>
              <a:rPr lang="en-CA" sz="2000" baseline="-25000" dirty="0"/>
              <a:t>10</a:t>
            </a:r>
            <a:r>
              <a:rPr lang="en-CA" sz="2000" dirty="0"/>
              <a:t>Ne:		1s</a:t>
            </a:r>
            <a:r>
              <a:rPr lang="en-CA" sz="2000" baseline="30000" dirty="0"/>
              <a:t>2</a:t>
            </a:r>
            <a:r>
              <a:rPr lang="en-CA" sz="2000" dirty="0"/>
              <a:t>, 	2s</a:t>
            </a:r>
            <a:r>
              <a:rPr lang="en-CA" sz="2000" baseline="30000" dirty="0"/>
              <a:t>2</a:t>
            </a:r>
            <a:r>
              <a:rPr lang="en-CA" sz="2000" dirty="0"/>
              <a:t>, 2p</a:t>
            </a:r>
            <a:r>
              <a:rPr lang="en-CA" sz="2000" baseline="30000" dirty="0"/>
              <a:t>6</a:t>
            </a:r>
          </a:p>
          <a:p>
            <a:pPr marL="539750" indent="-539750">
              <a:lnSpc>
                <a:spcPct val="150000"/>
              </a:lnSpc>
              <a:tabLst>
                <a:tab pos="1077913" algn="l"/>
                <a:tab pos="1790700" algn="l"/>
                <a:tab pos="2954338" algn="l"/>
              </a:tabLst>
            </a:pPr>
            <a:r>
              <a:rPr lang="en-CA" sz="2000" baseline="-25000" dirty="0"/>
              <a:t>11</a:t>
            </a:r>
            <a:r>
              <a:rPr lang="en-CA" sz="2000" dirty="0"/>
              <a:t>Na:		1s</a:t>
            </a:r>
            <a:r>
              <a:rPr lang="en-CA" sz="2000" baseline="30000" dirty="0"/>
              <a:t>2</a:t>
            </a:r>
            <a:r>
              <a:rPr lang="en-CA" sz="2000" dirty="0"/>
              <a:t>, 	2s</a:t>
            </a:r>
            <a:r>
              <a:rPr lang="en-CA" sz="2000" baseline="30000" dirty="0"/>
              <a:t>2</a:t>
            </a:r>
            <a:r>
              <a:rPr lang="en-CA" sz="2000" dirty="0"/>
              <a:t>, 2p</a:t>
            </a:r>
            <a:r>
              <a:rPr lang="en-CA" sz="2000" baseline="30000" dirty="0"/>
              <a:t>6</a:t>
            </a:r>
            <a:r>
              <a:rPr lang="en-CA" sz="2000" dirty="0"/>
              <a:t>, 	3s</a:t>
            </a:r>
            <a:r>
              <a:rPr lang="en-CA" sz="2000" baseline="30000" dirty="0"/>
              <a:t>1</a:t>
            </a:r>
          </a:p>
        </p:txBody>
      </p:sp>
      <p:sp>
        <p:nvSpPr>
          <p:cNvPr id="13" name="TextBox 12"/>
          <p:cNvSpPr txBox="1"/>
          <p:nvPr/>
        </p:nvSpPr>
        <p:spPr>
          <a:xfrm>
            <a:off x="239819" y="154044"/>
            <a:ext cx="3731278" cy="369332"/>
          </a:xfrm>
          <a:prstGeom prst="rect">
            <a:avLst/>
          </a:prstGeom>
          <a:noFill/>
        </p:spPr>
        <p:txBody>
          <a:bodyPr wrap="none" rtlCol="0">
            <a:spAutoFit/>
          </a:bodyPr>
          <a:lstStyle/>
          <a:p>
            <a:r>
              <a:rPr lang="en-CA" dirty="0">
                <a:solidFill>
                  <a:srgbClr val="FF0000"/>
                </a:solidFill>
              </a:rPr>
              <a:t>PERIODIC PROPERTIES – ATOMIC SIZE:</a:t>
            </a:r>
          </a:p>
        </p:txBody>
      </p:sp>
      <p:sp>
        <p:nvSpPr>
          <p:cNvPr id="2" name="TextBox 1"/>
          <p:cNvSpPr txBox="1"/>
          <p:nvPr/>
        </p:nvSpPr>
        <p:spPr>
          <a:xfrm>
            <a:off x="3826260" y="511192"/>
            <a:ext cx="4860540" cy="4524315"/>
          </a:xfrm>
          <a:prstGeom prst="rect">
            <a:avLst/>
          </a:prstGeom>
          <a:noFill/>
        </p:spPr>
        <p:txBody>
          <a:bodyPr wrap="square" rtlCol="0">
            <a:spAutoFit/>
          </a:bodyPr>
          <a:lstStyle/>
          <a:p>
            <a:r>
              <a:rPr lang="en-US" b="1" dirty="0">
                <a:solidFill>
                  <a:srgbClr val="7030A0"/>
                </a:solidFill>
              </a:rPr>
              <a:t>What dictates size?</a:t>
            </a: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r>
              <a:rPr lang="en-US" b="1" dirty="0">
                <a:solidFill>
                  <a:srgbClr val="7030A0"/>
                </a:solidFill>
              </a:rPr>
              <a:t>What pulls inwards?</a:t>
            </a: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r>
              <a:rPr lang="en-US" b="1" dirty="0">
                <a:solidFill>
                  <a:srgbClr val="7030A0"/>
                </a:solidFill>
              </a:rPr>
              <a:t>What pushes outwards?</a:t>
            </a:r>
          </a:p>
        </p:txBody>
      </p:sp>
      <mc:AlternateContent xmlns:mc="http://schemas.openxmlformats.org/markup-compatibility/2006" xmlns:p14="http://schemas.microsoft.com/office/powerpoint/2010/main">
        <mc:Choice Requires="p14">
          <p:contentPart p14:bwMode="auto" r:id="rId3">
            <p14:nvContentPartPr>
              <p14:cNvPr id="3" name="墨迹 2"/>
              <p14:cNvContentPartPr/>
              <p14:nvPr/>
            </p14:nvContentPartPr>
            <p14:xfrm>
              <a:off x="278280" y="115200"/>
              <a:ext cx="8037360" cy="5618160"/>
            </p14:xfrm>
          </p:contentPart>
        </mc:Choice>
        <mc:Fallback xmlns="">
          <p:pic>
            <p:nvPicPr>
              <p:cNvPr id="3" name="墨迹 2"/>
              <p:cNvPicPr/>
              <p:nvPr/>
            </p:nvPicPr>
            <p:blipFill>
              <a:blip r:embed="rId4"/>
              <a:stretch>
                <a:fillRect/>
              </a:stretch>
            </p:blipFill>
            <p:spPr>
              <a:xfrm>
                <a:off x="269640" y="104400"/>
                <a:ext cx="8051400" cy="5639040"/>
              </a:xfrm>
              <a:prstGeom prst="rect">
                <a:avLst/>
              </a:prstGeom>
            </p:spPr>
          </p:pic>
        </mc:Fallback>
      </mc:AlternateContent>
    </p:spTree>
    <p:extLst>
      <p:ext uri="{BB962C8B-B14F-4D97-AF65-F5344CB8AC3E}">
        <p14:creationId xmlns:p14="http://schemas.microsoft.com/office/powerpoint/2010/main" val="65946895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CHEM 1101 </a:t>
            </a:r>
            <a:endParaRPr lang="en-CA" dirty="0"/>
          </a:p>
        </p:txBody>
      </p:sp>
      <p:sp>
        <p:nvSpPr>
          <p:cNvPr id="7" name="Footer Placeholder 2"/>
          <p:cNvSpPr>
            <a:spLocks noGrp="1"/>
          </p:cNvSpPr>
          <p:nvPr>
            <p:ph type="ftr" sz="quarter" idx="11"/>
          </p:nvPr>
        </p:nvSpPr>
        <p:spPr/>
        <p:txBody>
          <a:bodyPr/>
          <a:lstStyle/>
          <a:p>
            <a:pPr algn="ctr"/>
            <a:r>
              <a:rPr lang="en-CA" sz="1200" dirty="0">
                <a:solidFill>
                  <a:srgbClr val="FF0000"/>
                </a:solidFill>
              </a:rPr>
              <a:t>The atom (2) – Periodic properties – ATOMIC SIZE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77</a:t>
            </a:fld>
            <a:endParaRPr lang="en-CA" dirty="0"/>
          </a:p>
        </p:txBody>
      </p:sp>
      <p:sp>
        <p:nvSpPr>
          <p:cNvPr id="10" name="TextBox 9"/>
          <p:cNvSpPr txBox="1"/>
          <p:nvPr/>
        </p:nvSpPr>
        <p:spPr>
          <a:xfrm>
            <a:off x="331276" y="589072"/>
            <a:ext cx="7685637" cy="4247317"/>
          </a:xfrm>
          <a:prstGeom prst="rect">
            <a:avLst/>
          </a:prstGeom>
          <a:noFill/>
        </p:spPr>
        <p:txBody>
          <a:bodyPr wrap="square" rtlCol="0">
            <a:spAutoFit/>
          </a:bodyPr>
          <a:lstStyle/>
          <a:p>
            <a:pPr marL="539750" indent="-539750">
              <a:lnSpc>
                <a:spcPct val="150000"/>
              </a:lnSpc>
              <a:tabLst>
                <a:tab pos="1077913" algn="l"/>
                <a:tab pos="1790700" algn="l"/>
              </a:tabLst>
            </a:pPr>
            <a:r>
              <a:rPr lang="en-CA" sz="2000" baseline="-25000" dirty="0"/>
              <a:t>3</a:t>
            </a:r>
            <a:r>
              <a:rPr lang="en-CA" sz="2000" dirty="0"/>
              <a:t>Li:		1s</a:t>
            </a:r>
            <a:r>
              <a:rPr lang="en-CA" sz="2000" baseline="30000" dirty="0"/>
              <a:t>2</a:t>
            </a:r>
            <a:r>
              <a:rPr lang="en-CA" sz="2000" dirty="0"/>
              <a:t>, 	2s</a:t>
            </a:r>
            <a:r>
              <a:rPr lang="en-CA" sz="2000" baseline="30000" dirty="0"/>
              <a:t>1</a:t>
            </a:r>
          </a:p>
          <a:p>
            <a:pPr marL="539750" indent="-539750">
              <a:lnSpc>
                <a:spcPct val="150000"/>
              </a:lnSpc>
              <a:tabLst>
                <a:tab pos="1077913" algn="l"/>
                <a:tab pos="1790700" algn="l"/>
              </a:tabLst>
            </a:pPr>
            <a:r>
              <a:rPr lang="en-CA" sz="2000" baseline="-25000" dirty="0"/>
              <a:t>4</a:t>
            </a:r>
            <a:r>
              <a:rPr lang="en-CA" sz="2000" dirty="0"/>
              <a:t>Be:		1s</a:t>
            </a:r>
            <a:r>
              <a:rPr lang="en-CA" sz="2000" baseline="30000" dirty="0"/>
              <a:t>2</a:t>
            </a:r>
            <a:r>
              <a:rPr lang="en-CA" sz="2000" dirty="0"/>
              <a:t>, 	2s</a:t>
            </a:r>
            <a:r>
              <a:rPr lang="en-CA" sz="2000" baseline="30000" dirty="0"/>
              <a:t>2</a:t>
            </a:r>
          </a:p>
          <a:p>
            <a:pPr marL="539750" indent="-539750">
              <a:lnSpc>
                <a:spcPct val="150000"/>
              </a:lnSpc>
              <a:tabLst>
                <a:tab pos="1077913" algn="l"/>
                <a:tab pos="1790700" algn="l"/>
              </a:tabLst>
            </a:pPr>
            <a:r>
              <a:rPr lang="en-CA" sz="2000" baseline="-25000" dirty="0"/>
              <a:t>5</a:t>
            </a:r>
            <a:r>
              <a:rPr lang="en-CA" sz="2000" dirty="0"/>
              <a:t>B:		1s</a:t>
            </a:r>
            <a:r>
              <a:rPr lang="en-CA" sz="2000" baseline="30000" dirty="0"/>
              <a:t>2</a:t>
            </a:r>
            <a:r>
              <a:rPr lang="en-CA" sz="2000" dirty="0"/>
              <a:t>, 	2s</a:t>
            </a:r>
            <a:r>
              <a:rPr lang="en-CA" sz="2000" baseline="30000" dirty="0"/>
              <a:t>2</a:t>
            </a:r>
            <a:r>
              <a:rPr lang="en-CA" sz="2000" dirty="0"/>
              <a:t>, 2p</a:t>
            </a:r>
            <a:r>
              <a:rPr lang="en-CA" sz="2000" baseline="30000" dirty="0"/>
              <a:t>1</a:t>
            </a:r>
          </a:p>
          <a:p>
            <a:pPr marL="539750" indent="-539750">
              <a:lnSpc>
                <a:spcPct val="150000"/>
              </a:lnSpc>
              <a:tabLst>
                <a:tab pos="1077913" algn="l"/>
                <a:tab pos="1790700" algn="l"/>
              </a:tabLst>
            </a:pPr>
            <a:r>
              <a:rPr lang="en-CA" sz="2000" baseline="-25000" dirty="0"/>
              <a:t>6</a:t>
            </a:r>
            <a:r>
              <a:rPr lang="en-CA" sz="2000" dirty="0"/>
              <a:t>C:		1s</a:t>
            </a:r>
            <a:r>
              <a:rPr lang="en-CA" sz="2000" baseline="30000" dirty="0"/>
              <a:t>2</a:t>
            </a:r>
            <a:r>
              <a:rPr lang="en-CA" sz="2000" dirty="0"/>
              <a:t>, 	2s</a:t>
            </a:r>
            <a:r>
              <a:rPr lang="en-CA" sz="2000" baseline="30000" dirty="0"/>
              <a:t>2</a:t>
            </a:r>
            <a:r>
              <a:rPr lang="en-CA" sz="2000" dirty="0"/>
              <a:t>, 2p</a:t>
            </a:r>
            <a:r>
              <a:rPr lang="en-CA" sz="2000" baseline="30000" dirty="0"/>
              <a:t>2</a:t>
            </a:r>
          </a:p>
          <a:p>
            <a:pPr marL="539750" indent="-539750">
              <a:lnSpc>
                <a:spcPct val="150000"/>
              </a:lnSpc>
              <a:tabLst>
                <a:tab pos="1077913" algn="l"/>
                <a:tab pos="1790700" algn="l"/>
              </a:tabLst>
            </a:pPr>
            <a:r>
              <a:rPr lang="en-CA" sz="2000" baseline="-25000" dirty="0">
                <a:solidFill>
                  <a:prstClr val="black"/>
                </a:solidFill>
              </a:rPr>
              <a:t>7</a:t>
            </a:r>
            <a:r>
              <a:rPr lang="en-CA" sz="2000" dirty="0"/>
              <a:t>N:		1s</a:t>
            </a:r>
            <a:r>
              <a:rPr lang="en-CA" sz="2000" baseline="30000" dirty="0"/>
              <a:t>2</a:t>
            </a:r>
            <a:r>
              <a:rPr lang="en-CA" sz="2000" dirty="0"/>
              <a:t>, 	2s</a:t>
            </a:r>
            <a:r>
              <a:rPr lang="en-CA" sz="2000" baseline="30000" dirty="0"/>
              <a:t>2</a:t>
            </a:r>
            <a:r>
              <a:rPr lang="en-CA" sz="2000" dirty="0"/>
              <a:t>, 2p</a:t>
            </a:r>
            <a:r>
              <a:rPr lang="en-CA" sz="2000" baseline="30000" dirty="0"/>
              <a:t>3</a:t>
            </a:r>
          </a:p>
          <a:p>
            <a:pPr marL="539750" indent="-539750">
              <a:lnSpc>
                <a:spcPct val="150000"/>
              </a:lnSpc>
              <a:tabLst>
                <a:tab pos="1077913" algn="l"/>
                <a:tab pos="1790700" algn="l"/>
              </a:tabLst>
            </a:pPr>
            <a:r>
              <a:rPr lang="en-CA" sz="2000" baseline="-25000" dirty="0"/>
              <a:t>8</a:t>
            </a:r>
            <a:r>
              <a:rPr lang="en-CA" sz="2000" dirty="0"/>
              <a:t>O:		1s</a:t>
            </a:r>
            <a:r>
              <a:rPr lang="en-CA" sz="2000" baseline="30000" dirty="0"/>
              <a:t>2</a:t>
            </a:r>
            <a:r>
              <a:rPr lang="en-CA" sz="2000" dirty="0"/>
              <a:t>, 	2s</a:t>
            </a:r>
            <a:r>
              <a:rPr lang="en-CA" sz="2000" baseline="30000" dirty="0"/>
              <a:t>2</a:t>
            </a:r>
            <a:r>
              <a:rPr lang="en-CA" sz="2000" dirty="0"/>
              <a:t>, 2p</a:t>
            </a:r>
            <a:r>
              <a:rPr lang="en-CA" sz="2000" baseline="30000" dirty="0"/>
              <a:t>4</a:t>
            </a:r>
          </a:p>
          <a:p>
            <a:pPr marL="539750" indent="-539750">
              <a:lnSpc>
                <a:spcPct val="150000"/>
              </a:lnSpc>
              <a:tabLst>
                <a:tab pos="1077913" algn="l"/>
                <a:tab pos="1790700" algn="l"/>
              </a:tabLst>
            </a:pPr>
            <a:r>
              <a:rPr lang="en-CA" sz="2000" baseline="-25000" dirty="0"/>
              <a:t>9</a:t>
            </a:r>
            <a:r>
              <a:rPr lang="en-CA" sz="2000" dirty="0"/>
              <a:t>F:		1s</a:t>
            </a:r>
            <a:r>
              <a:rPr lang="en-CA" sz="2000" baseline="30000" dirty="0"/>
              <a:t>2</a:t>
            </a:r>
            <a:r>
              <a:rPr lang="en-CA" sz="2000" dirty="0"/>
              <a:t>, 	2s</a:t>
            </a:r>
            <a:r>
              <a:rPr lang="en-CA" sz="2000" baseline="30000" dirty="0"/>
              <a:t>2</a:t>
            </a:r>
            <a:r>
              <a:rPr lang="en-CA" sz="2000" dirty="0"/>
              <a:t>, 2p</a:t>
            </a:r>
            <a:r>
              <a:rPr lang="en-CA" sz="2000" baseline="30000" dirty="0"/>
              <a:t>5</a:t>
            </a:r>
          </a:p>
          <a:p>
            <a:pPr marL="539750" indent="-539750">
              <a:lnSpc>
                <a:spcPct val="150000"/>
              </a:lnSpc>
              <a:tabLst>
                <a:tab pos="1077913" algn="l"/>
                <a:tab pos="1790700" algn="l"/>
              </a:tabLst>
            </a:pPr>
            <a:r>
              <a:rPr lang="en-CA" sz="2000" baseline="-25000" dirty="0"/>
              <a:t>10</a:t>
            </a:r>
            <a:r>
              <a:rPr lang="en-CA" sz="2000" dirty="0"/>
              <a:t>Ne:		1s</a:t>
            </a:r>
            <a:r>
              <a:rPr lang="en-CA" sz="2000" baseline="30000" dirty="0"/>
              <a:t>2</a:t>
            </a:r>
            <a:r>
              <a:rPr lang="en-CA" sz="2000" dirty="0"/>
              <a:t>, 	2s</a:t>
            </a:r>
            <a:r>
              <a:rPr lang="en-CA" sz="2000" baseline="30000" dirty="0"/>
              <a:t>2</a:t>
            </a:r>
            <a:r>
              <a:rPr lang="en-CA" sz="2000" dirty="0"/>
              <a:t>, 2p</a:t>
            </a:r>
            <a:r>
              <a:rPr lang="en-CA" sz="2000" baseline="30000" dirty="0"/>
              <a:t>6</a:t>
            </a:r>
          </a:p>
          <a:p>
            <a:pPr marL="539750" indent="-539750">
              <a:lnSpc>
                <a:spcPct val="150000"/>
              </a:lnSpc>
              <a:tabLst>
                <a:tab pos="1077913" algn="l"/>
                <a:tab pos="1790700" algn="l"/>
                <a:tab pos="2954338" algn="l"/>
              </a:tabLst>
            </a:pPr>
            <a:r>
              <a:rPr lang="en-CA" sz="2000" baseline="-25000" dirty="0"/>
              <a:t>11</a:t>
            </a:r>
            <a:r>
              <a:rPr lang="en-CA" sz="2000" dirty="0"/>
              <a:t>Na:		1s</a:t>
            </a:r>
            <a:r>
              <a:rPr lang="en-CA" sz="2000" baseline="30000" dirty="0"/>
              <a:t>2</a:t>
            </a:r>
            <a:r>
              <a:rPr lang="en-CA" sz="2000" dirty="0"/>
              <a:t>, 	2s</a:t>
            </a:r>
            <a:r>
              <a:rPr lang="en-CA" sz="2000" baseline="30000" dirty="0"/>
              <a:t>2</a:t>
            </a:r>
            <a:r>
              <a:rPr lang="en-CA" sz="2000" dirty="0"/>
              <a:t>, 2p</a:t>
            </a:r>
            <a:r>
              <a:rPr lang="en-CA" sz="2000" baseline="30000" dirty="0"/>
              <a:t>6</a:t>
            </a:r>
            <a:r>
              <a:rPr lang="en-CA" sz="2000" dirty="0"/>
              <a:t>, 	3s</a:t>
            </a:r>
            <a:r>
              <a:rPr lang="en-CA" sz="2000" baseline="30000" dirty="0"/>
              <a:t>1</a:t>
            </a:r>
          </a:p>
        </p:txBody>
      </p:sp>
      <p:sp>
        <p:nvSpPr>
          <p:cNvPr id="13" name="TextBox 12"/>
          <p:cNvSpPr txBox="1"/>
          <p:nvPr/>
        </p:nvSpPr>
        <p:spPr>
          <a:xfrm>
            <a:off x="239819" y="154044"/>
            <a:ext cx="3731278" cy="369332"/>
          </a:xfrm>
          <a:prstGeom prst="rect">
            <a:avLst/>
          </a:prstGeom>
          <a:noFill/>
        </p:spPr>
        <p:txBody>
          <a:bodyPr wrap="none" rtlCol="0">
            <a:spAutoFit/>
          </a:bodyPr>
          <a:lstStyle/>
          <a:p>
            <a:r>
              <a:rPr lang="en-CA" dirty="0">
                <a:solidFill>
                  <a:srgbClr val="FF0000"/>
                </a:solidFill>
              </a:rPr>
              <a:t>PERIODIC PROPERTIES – ATOMIC SIZE:</a:t>
            </a: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130680" y="376200"/>
              <a:ext cx="8324280" cy="4461840"/>
            </p14:xfrm>
          </p:contentPart>
        </mc:Choice>
        <mc:Fallback xmlns="">
          <p:pic>
            <p:nvPicPr>
              <p:cNvPr id="2" name="墨迹 1"/>
              <p:cNvPicPr/>
              <p:nvPr/>
            </p:nvPicPr>
            <p:blipFill>
              <a:blip r:embed="rId4"/>
              <a:stretch>
                <a:fillRect/>
              </a:stretch>
            </p:blipFill>
            <p:spPr>
              <a:xfrm>
                <a:off x="119160" y="367200"/>
                <a:ext cx="8348040" cy="4482000"/>
              </a:xfrm>
              <a:prstGeom prst="rect">
                <a:avLst/>
              </a:prstGeom>
            </p:spPr>
          </p:pic>
        </mc:Fallback>
      </mc:AlternateContent>
    </p:spTree>
    <p:extLst>
      <p:ext uri="{BB962C8B-B14F-4D97-AF65-F5344CB8AC3E}">
        <p14:creationId xmlns:p14="http://schemas.microsoft.com/office/powerpoint/2010/main" val="94005652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18" name="Footer Placeholder 2"/>
          <p:cNvSpPr>
            <a:spLocks noGrp="1"/>
          </p:cNvSpPr>
          <p:nvPr>
            <p:ph type="ftr" sz="quarter" idx="11"/>
          </p:nvPr>
        </p:nvSpPr>
        <p:spPr/>
        <p:txBody>
          <a:bodyPr/>
          <a:lstStyle/>
          <a:p>
            <a:pPr algn="ctr"/>
            <a:r>
              <a:rPr lang="en-CA" sz="1200" dirty="0">
                <a:solidFill>
                  <a:srgbClr val="FF0000"/>
                </a:solidFill>
              </a:rPr>
              <a:t>The atom (2) – Periodic properties – ATOMIC SIZE</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78</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836585" y="548680"/>
            <a:ext cx="3731278" cy="369332"/>
          </a:xfrm>
          <a:prstGeom prst="rect">
            <a:avLst/>
          </a:prstGeom>
          <a:noFill/>
        </p:spPr>
        <p:txBody>
          <a:bodyPr wrap="none" rtlCol="0">
            <a:spAutoFit/>
          </a:bodyPr>
          <a:lstStyle/>
          <a:p>
            <a:r>
              <a:rPr lang="en-CA" dirty="0">
                <a:solidFill>
                  <a:srgbClr val="FF0000"/>
                </a:solidFill>
              </a:rPr>
              <a:t>PERIODIC PROPERTIES – ATOMIC SIZE:</a:t>
            </a:r>
          </a:p>
        </p:txBody>
      </p:sp>
      <mc:AlternateContent xmlns:mc="http://schemas.openxmlformats.org/markup-compatibility/2006" xmlns:p14="http://schemas.microsoft.com/office/powerpoint/2010/main">
        <mc:Choice Requires="p14">
          <p:contentPart p14:bwMode="auto" r:id="rId3">
            <p14:nvContentPartPr>
              <p14:cNvPr id="3" name="墨迹 2"/>
              <p14:cNvContentPartPr/>
              <p14:nvPr/>
            </p14:nvContentPartPr>
            <p14:xfrm>
              <a:off x="257040" y="773280"/>
              <a:ext cx="8697240" cy="5146920"/>
            </p14:xfrm>
          </p:contentPart>
        </mc:Choice>
        <mc:Fallback xmlns="">
          <p:pic>
            <p:nvPicPr>
              <p:cNvPr id="3" name="墨迹 2"/>
              <p:cNvPicPr/>
              <p:nvPr/>
            </p:nvPicPr>
            <p:blipFill>
              <a:blip r:embed="rId4"/>
              <a:stretch>
                <a:fillRect/>
              </a:stretch>
            </p:blipFill>
            <p:spPr>
              <a:xfrm>
                <a:off x="246240" y="762480"/>
                <a:ext cx="8716680" cy="5165640"/>
              </a:xfrm>
              <a:prstGeom prst="rect">
                <a:avLst/>
              </a:prstGeom>
            </p:spPr>
          </p:pic>
        </mc:Fallback>
      </mc:AlternateContent>
    </p:spTree>
    <p:extLst>
      <p:ext uri="{BB962C8B-B14F-4D97-AF65-F5344CB8AC3E}">
        <p14:creationId xmlns:p14="http://schemas.microsoft.com/office/powerpoint/2010/main" val="353511782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3" name="Footer Placeholder 2"/>
          <p:cNvSpPr>
            <a:spLocks noGrp="1"/>
          </p:cNvSpPr>
          <p:nvPr>
            <p:ph type="ftr" sz="quarter" idx="11"/>
          </p:nvPr>
        </p:nvSpPr>
        <p:spPr/>
        <p:txBody>
          <a:bodyPr/>
          <a:lstStyle/>
          <a:p>
            <a:pPr algn="ctr"/>
            <a:r>
              <a:rPr lang="en-CA" sz="1200" dirty="0">
                <a:solidFill>
                  <a:srgbClr val="FF0000"/>
                </a:solidFill>
              </a:rPr>
              <a:t>The atom (2) – Periodic properties – IONIZATION ENERGY</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79</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836585" y="548680"/>
            <a:ext cx="4936544" cy="369332"/>
          </a:xfrm>
          <a:prstGeom prst="rect">
            <a:avLst/>
          </a:prstGeom>
          <a:noFill/>
        </p:spPr>
        <p:txBody>
          <a:bodyPr wrap="none" rtlCol="0">
            <a:spAutoFit/>
          </a:bodyPr>
          <a:lstStyle/>
          <a:p>
            <a:r>
              <a:rPr lang="en-CA" dirty="0">
                <a:solidFill>
                  <a:srgbClr val="FF0000"/>
                </a:solidFill>
              </a:rPr>
              <a:t>PERIODIC PROPERTIES – IONIZATION ENERGY (I.E.):</a:t>
            </a:r>
          </a:p>
        </p:txBody>
      </p:sp>
      <p:sp>
        <p:nvSpPr>
          <p:cNvPr id="5" name="Rectangle 4"/>
          <p:cNvSpPr/>
          <p:nvPr/>
        </p:nvSpPr>
        <p:spPr>
          <a:xfrm>
            <a:off x="611560" y="4884979"/>
            <a:ext cx="2370585" cy="584775"/>
          </a:xfrm>
          <a:prstGeom prst="rect">
            <a:avLst/>
          </a:prstGeom>
        </p:spPr>
        <p:txBody>
          <a:bodyPr wrap="none">
            <a:spAutoFit/>
          </a:bodyPr>
          <a:lstStyle/>
          <a:p>
            <a:r>
              <a:rPr lang="en-CA" sz="3200" dirty="0">
                <a:solidFill>
                  <a:srgbClr val="FF0000"/>
                </a:solidFill>
              </a:rPr>
              <a:t>IONIZATION: </a:t>
            </a:r>
            <a:endParaRPr lang="en-CA" sz="3200" dirty="0"/>
          </a:p>
        </p:txBody>
      </p:sp>
      <p:sp>
        <p:nvSpPr>
          <p:cNvPr id="170" name="Freeform 169"/>
          <p:cNvSpPr/>
          <p:nvPr/>
        </p:nvSpPr>
        <p:spPr>
          <a:xfrm>
            <a:off x="5905500" y="3552825"/>
            <a:ext cx="2823" cy="1"/>
          </a:xfrm>
          <a:custGeom>
            <a:avLst/>
            <a:gdLst/>
            <a:ahLst/>
            <a:cxnLst/>
            <a:rect l="0" t="0" r="0" b="0"/>
            <a:pathLst>
              <a:path w="2823" h="1">
                <a:moveTo>
                  <a:pt x="0" y="0"/>
                </a:moveTo>
                <a:lnTo>
                  <a:pt x="2822" y="0"/>
                </a:lnTo>
                <a:close/>
              </a:path>
            </a:pathLst>
          </a:custGeom>
          <a:ln w="38100" cap="flat" cmpd="sng" algn="ctr">
            <a:solidFill>
              <a:srgbClr val="0093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mc:AlternateContent xmlns:mc="http://schemas.openxmlformats.org/markup-compatibility/2006" xmlns:p14="http://schemas.microsoft.com/office/powerpoint/2010/main">
        <mc:Choice Requires="p14">
          <p:contentPart p14:bwMode="auto" r:id="rId3">
            <p14:nvContentPartPr>
              <p14:cNvPr id="13" name="墨迹 12"/>
              <p14:cNvContentPartPr/>
              <p14:nvPr/>
            </p14:nvContentPartPr>
            <p14:xfrm>
              <a:off x="455040" y="4811040"/>
              <a:ext cx="7761960" cy="1470960"/>
            </p14:xfrm>
          </p:contentPart>
        </mc:Choice>
        <mc:Fallback xmlns="">
          <p:pic>
            <p:nvPicPr>
              <p:cNvPr id="13" name="墨迹 12"/>
              <p:cNvPicPr/>
              <p:nvPr/>
            </p:nvPicPr>
            <p:blipFill>
              <a:blip r:embed="rId4"/>
              <a:stretch>
                <a:fillRect/>
              </a:stretch>
            </p:blipFill>
            <p:spPr>
              <a:xfrm>
                <a:off x="446040" y="4801320"/>
                <a:ext cx="7777080" cy="1492560"/>
              </a:xfrm>
              <a:prstGeom prst="rect">
                <a:avLst/>
              </a:prstGeom>
            </p:spPr>
          </p:pic>
        </mc:Fallback>
      </mc:AlternateContent>
    </p:spTree>
    <p:extLst>
      <p:ext uri="{BB962C8B-B14F-4D97-AF65-F5344CB8AC3E}">
        <p14:creationId xmlns:p14="http://schemas.microsoft.com/office/powerpoint/2010/main" val="230699954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CHEM 1101 </a:t>
            </a:r>
            <a:endParaRPr lang="en-CA" dirty="0"/>
          </a:p>
        </p:txBody>
      </p:sp>
      <p:sp>
        <p:nvSpPr>
          <p:cNvPr id="7" name="Footer Placeholder 2"/>
          <p:cNvSpPr>
            <a:spLocks noGrp="1"/>
          </p:cNvSpPr>
          <p:nvPr>
            <p:ph type="ftr" sz="quarter" idx="11"/>
          </p:nvPr>
        </p:nvSpPr>
        <p:spPr/>
        <p:txBody>
          <a:bodyPr/>
          <a:lstStyle/>
          <a:p>
            <a:pPr algn="ctr"/>
            <a:r>
              <a:rPr lang="en-CA" sz="1200" dirty="0">
                <a:solidFill>
                  <a:srgbClr val="FF0000"/>
                </a:solidFill>
              </a:rPr>
              <a:t>The atom (2) – Periodic properties – IONIZATION ENERGY</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80</a:t>
            </a:fld>
            <a:endParaRPr lang="en-CA" dirty="0"/>
          </a:p>
        </p:txBody>
      </p:sp>
      <p:sp>
        <p:nvSpPr>
          <p:cNvPr id="10" name="TextBox 9"/>
          <p:cNvSpPr txBox="1"/>
          <p:nvPr/>
        </p:nvSpPr>
        <p:spPr>
          <a:xfrm>
            <a:off x="331276" y="589072"/>
            <a:ext cx="7685637" cy="3785652"/>
          </a:xfrm>
          <a:prstGeom prst="rect">
            <a:avLst/>
          </a:prstGeom>
          <a:noFill/>
        </p:spPr>
        <p:txBody>
          <a:bodyPr wrap="square" rtlCol="0">
            <a:spAutoFit/>
          </a:bodyPr>
          <a:lstStyle/>
          <a:p>
            <a:pPr marL="539750" indent="-539750">
              <a:lnSpc>
                <a:spcPct val="150000"/>
              </a:lnSpc>
              <a:tabLst>
                <a:tab pos="1077913" algn="l"/>
                <a:tab pos="1790700" algn="l"/>
              </a:tabLst>
            </a:pPr>
            <a:r>
              <a:rPr lang="en-CA" sz="2000" baseline="-25000" dirty="0">
                <a:solidFill>
                  <a:schemeClr val="bg1">
                    <a:lumMod val="50000"/>
                  </a:schemeClr>
                </a:solidFill>
              </a:rPr>
              <a:t>3</a:t>
            </a:r>
            <a:r>
              <a:rPr lang="en-CA" sz="2000" dirty="0">
                <a:solidFill>
                  <a:schemeClr val="bg1">
                    <a:lumMod val="50000"/>
                  </a:schemeClr>
                </a:solidFill>
              </a:rPr>
              <a:t>Li:		1s</a:t>
            </a:r>
            <a:r>
              <a:rPr lang="en-CA" sz="2000" baseline="30000" dirty="0">
                <a:solidFill>
                  <a:schemeClr val="bg1">
                    <a:lumMod val="50000"/>
                  </a:schemeClr>
                </a:solidFill>
              </a:rPr>
              <a:t>2</a:t>
            </a:r>
            <a:r>
              <a:rPr lang="en-CA" sz="2000" dirty="0">
                <a:solidFill>
                  <a:schemeClr val="bg1">
                    <a:lumMod val="50000"/>
                  </a:schemeClr>
                </a:solidFill>
              </a:rPr>
              <a:t>, 	2s</a:t>
            </a:r>
            <a:r>
              <a:rPr lang="en-CA" sz="2000" baseline="30000" dirty="0">
                <a:solidFill>
                  <a:schemeClr val="bg1">
                    <a:lumMod val="50000"/>
                  </a:schemeClr>
                </a:solidFill>
              </a:rPr>
              <a:t>1</a:t>
            </a:r>
          </a:p>
          <a:p>
            <a:pPr marL="539750" indent="-539750">
              <a:lnSpc>
                <a:spcPct val="150000"/>
              </a:lnSpc>
              <a:tabLst>
                <a:tab pos="1077913" algn="l"/>
                <a:tab pos="1790700" algn="l"/>
              </a:tabLst>
            </a:pPr>
            <a:r>
              <a:rPr lang="en-CA" sz="2000" baseline="-25000" dirty="0"/>
              <a:t>4</a:t>
            </a:r>
            <a:r>
              <a:rPr lang="en-CA" sz="2000" dirty="0"/>
              <a:t>Be:		1s</a:t>
            </a:r>
            <a:r>
              <a:rPr lang="en-CA" sz="2000" baseline="30000" dirty="0"/>
              <a:t>2</a:t>
            </a:r>
            <a:r>
              <a:rPr lang="en-CA" sz="2000" dirty="0"/>
              <a:t>, 	2s</a:t>
            </a:r>
            <a:r>
              <a:rPr lang="en-CA" sz="2000" baseline="30000" dirty="0"/>
              <a:t>2</a:t>
            </a:r>
          </a:p>
          <a:p>
            <a:pPr marL="539750" indent="-539750">
              <a:lnSpc>
                <a:spcPct val="150000"/>
              </a:lnSpc>
              <a:tabLst>
                <a:tab pos="1077913" algn="l"/>
                <a:tab pos="1790700" algn="l"/>
              </a:tabLst>
            </a:pPr>
            <a:r>
              <a:rPr lang="en-CA" sz="2000" baseline="-25000" dirty="0"/>
              <a:t>5</a:t>
            </a:r>
            <a:r>
              <a:rPr lang="en-CA" sz="2000" dirty="0"/>
              <a:t>B:		1s</a:t>
            </a:r>
            <a:r>
              <a:rPr lang="en-CA" sz="2000" baseline="30000" dirty="0"/>
              <a:t>2</a:t>
            </a:r>
            <a:r>
              <a:rPr lang="en-CA" sz="2000" dirty="0"/>
              <a:t>, 	2s</a:t>
            </a:r>
            <a:r>
              <a:rPr lang="en-CA" sz="2000" baseline="30000" dirty="0"/>
              <a:t>2</a:t>
            </a:r>
            <a:r>
              <a:rPr lang="en-CA" sz="2000" dirty="0"/>
              <a:t>, 2p</a:t>
            </a:r>
            <a:r>
              <a:rPr lang="en-CA" sz="2000" baseline="30000" dirty="0"/>
              <a:t>1</a:t>
            </a:r>
          </a:p>
          <a:p>
            <a:pPr marL="539750" indent="-539750">
              <a:lnSpc>
                <a:spcPct val="150000"/>
              </a:lnSpc>
              <a:tabLst>
                <a:tab pos="1077913" algn="l"/>
                <a:tab pos="1790700" algn="l"/>
              </a:tabLst>
            </a:pPr>
            <a:r>
              <a:rPr lang="en-CA" sz="2000" baseline="-25000" dirty="0">
                <a:solidFill>
                  <a:schemeClr val="bg1">
                    <a:lumMod val="50000"/>
                  </a:schemeClr>
                </a:solidFill>
              </a:rPr>
              <a:t>6</a:t>
            </a:r>
            <a:r>
              <a:rPr lang="en-CA" sz="2000" dirty="0">
                <a:solidFill>
                  <a:schemeClr val="bg1">
                    <a:lumMod val="50000"/>
                  </a:schemeClr>
                </a:solidFill>
              </a:rPr>
              <a:t>C:		1s</a:t>
            </a:r>
            <a:r>
              <a:rPr lang="en-CA" sz="2000" baseline="30000" dirty="0">
                <a:solidFill>
                  <a:schemeClr val="bg1">
                    <a:lumMod val="50000"/>
                  </a:schemeClr>
                </a:solidFill>
              </a:rPr>
              <a:t>2</a:t>
            </a:r>
            <a:r>
              <a:rPr lang="en-CA" sz="2000" dirty="0">
                <a:solidFill>
                  <a:schemeClr val="bg1">
                    <a:lumMod val="50000"/>
                  </a:schemeClr>
                </a:solidFill>
              </a:rPr>
              <a:t>, 	2s</a:t>
            </a:r>
            <a:r>
              <a:rPr lang="en-CA" sz="2000" baseline="30000" dirty="0">
                <a:solidFill>
                  <a:schemeClr val="bg1">
                    <a:lumMod val="50000"/>
                  </a:schemeClr>
                </a:solidFill>
              </a:rPr>
              <a:t>2</a:t>
            </a:r>
            <a:r>
              <a:rPr lang="en-CA" sz="2000" dirty="0">
                <a:solidFill>
                  <a:schemeClr val="bg1">
                    <a:lumMod val="50000"/>
                  </a:schemeClr>
                </a:solidFill>
              </a:rPr>
              <a:t>, 2p</a:t>
            </a:r>
            <a:r>
              <a:rPr lang="en-CA" sz="2000" baseline="30000" dirty="0">
                <a:solidFill>
                  <a:schemeClr val="bg1">
                    <a:lumMod val="50000"/>
                  </a:schemeClr>
                </a:solidFill>
              </a:rPr>
              <a:t>2</a:t>
            </a:r>
          </a:p>
          <a:p>
            <a:pPr marL="539750" indent="-539750">
              <a:lnSpc>
                <a:spcPct val="150000"/>
              </a:lnSpc>
              <a:tabLst>
                <a:tab pos="1077913" algn="l"/>
                <a:tab pos="1790700" algn="l"/>
              </a:tabLst>
            </a:pPr>
            <a:r>
              <a:rPr lang="en-CA" sz="2000" baseline="-25000" dirty="0">
                <a:solidFill>
                  <a:prstClr val="black"/>
                </a:solidFill>
              </a:rPr>
              <a:t>7</a:t>
            </a:r>
            <a:r>
              <a:rPr lang="en-CA" sz="2000" dirty="0"/>
              <a:t>N:		1s</a:t>
            </a:r>
            <a:r>
              <a:rPr lang="en-CA" sz="2000" baseline="30000" dirty="0"/>
              <a:t>2</a:t>
            </a:r>
            <a:r>
              <a:rPr lang="en-CA" sz="2000" dirty="0"/>
              <a:t>, 	2s</a:t>
            </a:r>
            <a:r>
              <a:rPr lang="en-CA" sz="2000" baseline="30000" dirty="0"/>
              <a:t>2</a:t>
            </a:r>
            <a:r>
              <a:rPr lang="en-CA" sz="2000" dirty="0"/>
              <a:t>, 2p</a:t>
            </a:r>
            <a:r>
              <a:rPr lang="en-CA" sz="2000" baseline="30000" dirty="0"/>
              <a:t>3</a:t>
            </a:r>
          </a:p>
          <a:p>
            <a:pPr marL="539750" indent="-539750">
              <a:lnSpc>
                <a:spcPct val="150000"/>
              </a:lnSpc>
              <a:tabLst>
                <a:tab pos="1077913" algn="l"/>
                <a:tab pos="1790700" algn="l"/>
              </a:tabLst>
            </a:pPr>
            <a:r>
              <a:rPr lang="en-CA" sz="2000" baseline="-25000" dirty="0"/>
              <a:t>8</a:t>
            </a:r>
            <a:r>
              <a:rPr lang="en-CA" sz="2000" dirty="0"/>
              <a:t>O:		1s</a:t>
            </a:r>
            <a:r>
              <a:rPr lang="en-CA" sz="2000" baseline="30000" dirty="0"/>
              <a:t>2</a:t>
            </a:r>
            <a:r>
              <a:rPr lang="en-CA" sz="2000" dirty="0"/>
              <a:t>, 	2s</a:t>
            </a:r>
            <a:r>
              <a:rPr lang="en-CA" sz="2000" baseline="30000" dirty="0"/>
              <a:t>2</a:t>
            </a:r>
            <a:r>
              <a:rPr lang="en-CA" sz="2000" dirty="0"/>
              <a:t>, 2p</a:t>
            </a:r>
            <a:r>
              <a:rPr lang="en-CA" sz="2000" baseline="30000" dirty="0"/>
              <a:t>4</a:t>
            </a:r>
          </a:p>
          <a:p>
            <a:pPr marL="539750" indent="-539750">
              <a:lnSpc>
                <a:spcPct val="150000"/>
              </a:lnSpc>
              <a:tabLst>
                <a:tab pos="1077913" algn="l"/>
                <a:tab pos="1790700" algn="l"/>
              </a:tabLst>
            </a:pPr>
            <a:r>
              <a:rPr lang="en-CA" sz="2000" baseline="-25000" dirty="0">
                <a:solidFill>
                  <a:schemeClr val="bg1">
                    <a:lumMod val="50000"/>
                  </a:schemeClr>
                </a:solidFill>
              </a:rPr>
              <a:t>9</a:t>
            </a:r>
            <a:r>
              <a:rPr lang="en-CA" sz="2000" dirty="0">
                <a:solidFill>
                  <a:schemeClr val="bg1">
                    <a:lumMod val="50000"/>
                  </a:schemeClr>
                </a:solidFill>
              </a:rPr>
              <a:t>F:		1s</a:t>
            </a:r>
            <a:r>
              <a:rPr lang="en-CA" sz="2000" baseline="30000" dirty="0">
                <a:solidFill>
                  <a:schemeClr val="bg1">
                    <a:lumMod val="50000"/>
                  </a:schemeClr>
                </a:solidFill>
              </a:rPr>
              <a:t>2</a:t>
            </a:r>
            <a:r>
              <a:rPr lang="en-CA" sz="2000" dirty="0">
                <a:solidFill>
                  <a:schemeClr val="bg1">
                    <a:lumMod val="50000"/>
                  </a:schemeClr>
                </a:solidFill>
              </a:rPr>
              <a:t>, 	2s</a:t>
            </a:r>
            <a:r>
              <a:rPr lang="en-CA" sz="2000" baseline="30000" dirty="0">
                <a:solidFill>
                  <a:schemeClr val="bg1">
                    <a:lumMod val="50000"/>
                  </a:schemeClr>
                </a:solidFill>
              </a:rPr>
              <a:t>2</a:t>
            </a:r>
            <a:r>
              <a:rPr lang="en-CA" sz="2000" dirty="0">
                <a:solidFill>
                  <a:schemeClr val="bg1">
                    <a:lumMod val="50000"/>
                  </a:schemeClr>
                </a:solidFill>
              </a:rPr>
              <a:t>, 2p</a:t>
            </a:r>
            <a:r>
              <a:rPr lang="en-CA" sz="2000" baseline="30000" dirty="0">
                <a:solidFill>
                  <a:schemeClr val="bg1">
                    <a:lumMod val="50000"/>
                  </a:schemeClr>
                </a:solidFill>
              </a:rPr>
              <a:t>5</a:t>
            </a:r>
          </a:p>
          <a:p>
            <a:pPr marL="539750" indent="-539750">
              <a:lnSpc>
                <a:spcPct val="150000"/>
              </a:lnSpc>
              <a:tabLst>
                <a:tab pos="1077913" algn="l"/>
                <a:tab pos="1790700" algn="l"/>
              </a:tabLst>
            </a:pPr>
            <a:r>
              <a:rPr lang="en-CA" sz="2000" baseline="-25000" dirty="0">
                <a:solidFill>
                  <a:schemeClr val="bg1">
                    <a:lumMod val="50000"/>
                  </a:schemeClr>
                </a:solidFill>
              </a:rPr>
              <a:t>10</a:t>
            </a:r>
            <a:r>
              <a:rPr lang="en-CA" sz="2000" dirty="0">
                <a:solidFill>
                  <a:schemeClr val="bg1">
                    <a:lumMod val="50000"/>
                  </a:schemeClr>
                </a:solidFill>
              </a:rPr>
              <a:t>Ne:		1s</a:t>
            </a:r>
            <a:r>
              <a:rPr lang="en-CA" sz="2000" baseline="30000" dirty="0">
                <a:solidFill>
                  <a:schemeClr val="bg1">
                    <a:lumMod val="50000"/>
                  </a:schemeClr>
                </a:solidFill>
              </a:rPr>
              <a:t>2</a:t>
            </a:r>
            <a:r>
              <a:rPr lang="en-CA" sz="2000" dirty="0">
                <a:solidFill>
                  <a:schemeClr val="bg1">
                    <a:lumMod val="50000"/>
                  </a:schemeClr>
                </a:solidFill>
              </a:rPr>
              <a:t>, 	2s</a:t>
            </a:r>
            <a:r>
              <a:rPr lang="en-CA" sz="2000" baseline="30000" dirty="0">
                <a:solidFill>
                  <a:schemeClr val="bg1">
                    <a:lumMod val="50000"/>
                  </a:schemeClr>
                </a:solidFill>
              </a:rPr>
              <a:t>2</a:t>
            </a:r>
            <a:r>
              <a:rPr lang="en-CA" sz="2000" dirty="0">
                <a:solidFill>
                  <a:schemeClr val="bg1">
                    <a:lumMod val="50000"/>
                  </a:schemeClr>
                </a:solidFill>
              </a:rPr>
              <a:t>, 2p</a:t>
            </a:r>
            <a:r>
              <a:rPr lang="en-CA" sz="2000" baseline="30000" dirty="0">
                <a:solidFill>
                  <a:schemeClr val="bg1">
                    <a:lumMod val="50000"/>
                  </a:schemeClr>
                </a:solidFill>
              </a:rPr>
              <a:t>6</a:t>
            </a:r>
          </a:p>
        </p:txBody>
      </p:sp>
      <p:sp>
        <p:nvSpPr>
          <p:cNvPr id="13" name="TextBox 12"/>
          <p:cNvSpPr txBox="1"/>
          <p:nvPr/>
        </p:nvSpPr>
        <p:spPr>
          <a:xfrm>
            <a:off x="239819" y="154044"/>
            <a:ext cx="4439870" cy="369332"/>
          </a:xfrm>
          <a:prstGeom prst="rect">
            <a:avLst/>
          </a:prstGeom>
          <a:noFill/>
        </p:spPr>
        <p:txBody>
          <a:bodyPr wrap="none" rtlCol="0">
            <a:spAutoFit/>
          </a:bodyPr>
          <a:lstStyle/>
          <a:p>
            <a:r>
              <a:rPr lang="en-CA" dirty="0">
                <a:solidFill>
                  <a:srgbClr val="FF0000"/>
                </a:solidFill>
              </a:rPr>
              <a:t>PERIODIC PROPERTIES – IONIZATION ENERGY:</a:t>
            </a:r>
          </a:p>
        </p:txBody>
      </p:sp>
      <p:sp>
        <p:nvSpPr>
          <p:cNvPr id="8" name="TextBox 7"/>
          <p:cNvSpPr txBox="1"/>
          <p:nvPr/>
        </p:nvSpPr>
        <p:spPr>
          <a:xfrm>
            <a:off x="3826260" y="511192"/>
            <a:ext cx="4860540" cy="4247317"/>
          </a:xfrm>
          <a:prstGeom prst="rect">
            <a:avLst/>
          </a:prstGeom>
          <a:noFill/>
        </p:spPr>
        <p:txBody>
          <a:bodyPr wrap="square" rtlCol="0">
            <a:spAutoFit/>
          </a:bodyPr>
          <a:lstStyle/>
          <a:p>
            <a:r>
              <a:rPr lang="en-US" b="1" dirty="0">
                <a:solidFill>
                  <a:srgbClr val="7030A0"/>
                </a:solidFill>
              </a:rPr>
              <a:t>What would be expected to influence the amount of energy needed to remove an electron?</a:t>
            </a: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r>
              <a:rPr lang="en-US" b="1" dirty="0">
                <a:solidFill>
                  <a:srgbClr val="7030A0"/>
                </a:solidFill>
              </a:rPr>
              <a:t>What could also influence this?</a:t>
            </a: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253800" y="510480"/>
              <a:ext cx="7301880" cy="5222160"/>
            </p14:xfrm>
          </p:contentPart>
        </mc:Choice>
        <mc:Fallback xmlns="">
          <p:pic>
            <p:nvPicPr>
              <p:cNvPr id="2" name="墨迹 1"/>
              <p:cNvPicPr/>
              <p:nvPr/>
            </p:nvPicPr>
            <p:blipFill>
              <a:blip r:embed="rId4"/>
              <a:stretch>
                <a:fillRect/>
              </a:stretch>
            </p:blipFill>
            <p:spPr>
              <a:xfrm>
                <a:off x="243720" y="501840"/>
                <a:ext cx="7315560" cy="5236560"/>
              </a:xfrm>
              <a:prstGeom prst="rect">
                <a:avLst/>
              </a:prstGeom>
            </p:spPr>
          </p:pic>
        </mc:Fallback>
      </mc:AlternateContent>
    </p:spTree>
    <p:extLst>
      <p:ext uri="{BB962C8B-B14F-4D97-AF65-F5344CB8AC3E}">
        <p14:creationId xmlns:p14="http://schemas.microsoft.com/office/powerpoint/2010/main" val="47245772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CHEM 1101 </a:t>
            </a:r>
            <a:endParaRPr lang="en-CA" dirty="0"/>
          </a:p>
        </p:txBody>
      </p:sp>
      <p:sp>
        <p:nvSpPr>
          <p:cNvPr id="7" name="Footer Placeholder 2"/>
          <p:cNvSpPr>
            <a:spLocks noGrp="1"/>
          </p:cNvSpPr>
          <p:nvPr>
            <p:ph type="ftr" sz="quarter" idx="11"/>
          </p:nvPr>
        </p:nvSpPr>
        <p:spPr/>
        <p:txBody>
          <a:bodyPr/>
          <a:lstStyle/>
          <a:p>
            <a:pPr algn="ctr"/>
            <a:r>
              <a:rPr lang="en-CA" sz="1200" dirty="0">
                <a:solidFill>
                  <a:srgbClr val="FF0000"/>
                </a:solidFill>
              </a:rPr>
              <a:t>The atom (2) – Periodic properties – IONIZATION ENERGY</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81</a:t>
            </a:fld>
            <a:endParaRPr lang="en-CA" dirty="0"/>
          </a:p>
        </p:txBody>
      </p:sp>
      <p:sp>
        <p:nvSpPr>
          <p:cNvPr id="10" name="TextBox 9"/>
          <p:cNvSpPr txBox="1"/>
          <p:nvPr/>
        </p:nvSpPr>
        <p:spPr>
          <a:xfrm>
            <a:off x="331276" y="589072"/>
            <a:ext cx="7685637" cy="3785652"/>
          </a:xfrm>
          <a:prstGeom prst="rect">
            <a:avLst/>
          </a:prstGeom>
          <a:noFill/>
        </p:spPr>
        <p:txBody>
          <a:bodyPr wrap="square" rtlCol="0">
            <a:spAutoFit/>
          </a:bodyPr>
          <a:lstStyle/>
          <a:p>
            <a:pPr marL="539750" indent="-539750">
              <a:lnSpc>
                <a:spcPct val="150000"/>
              </a:lnSpc>
              <a:tabLst>
                <a:tab pos="1077913" algn="l"/>
                <a:tab pos="1790700" algn="l"/>
              </a:tabLst>
            </a:pPr>
            <a:r>
              <a:rPr lang="en-CA" sz="2000" baseline="-25000" dirty="0">
                <a:solidFill>
                  <a:schemeClr val="bg1">
                    <a:lumMod val="50000"/>
                  </a:schemeClr>
                </a:solidFill>
              </a:rPr>
              <a:t>3</a:t>
            </a:r>
            <a:r>
              <a:rPr lang="en-CA" sz="2000" dirty="0">
                <a:solidFill>
                  <a:schemeClr val="bg1">
                    <a:lumMod val="50000"/>
                  </a:schemeClr>
                </a:solidFill>
              </a:rPr>
              <a:t>Li:		1s</a:t>
            </a:r>
            <a:r>
              <a:rPr lang="en-CA" sz="2000" baseline="30000" dirty="0">
                <a:solidFill>
                  <a:schemeClr val="bg1">
                    <a:lumMod val="50000"/>
                  </a:schemeClr>
                </a:solidFill>
              </a:rPr>
              <a:t>2</a:t>
            </a:r>
            <a:r>
              <a:rPr lang="en-CA" sz="2000" dirty="0">
                <a:solidFill>
                  <a:schemeClr val="bg1">
                    <a:lumMod val="50000"/>
                  </a:schemeClr>
                </a:solidFill>
              </a:rPr>
              <a:t>, 	2s</a:t>
            </a:r>
            <a:r>
              <a:rPr lang="en-CA" sz="2000" baseline="30000" dirty="0">
                <a:solidFill>
                  <a:schemeClr val="bg1">
                    <a:lumMod val="50000"/>
                  </a:schemeClr>
                </a:solidFill>
              </a:rPr>
              <a:t>1</a:t>
            </a:r>
          </a:p>
          <a:p>
            <a:pPr marL="539750" indent="-539750">
              <a:lnSpc>
                <a:spcPct val="150000"/>
              </a:lnSpc>
              <a:tabLst>
                <a:tab pos="1077913" algn="l"/>
                <a:tab pos="1790700" algn="l"/>
              </a:tabLst>
            </a:pPr>
            <a:r>
              <a:rPr lang="en-CA" sz="2000" baseline="-25000" dirty="0"/>
              <a:t>4</a:t>
            </a:r>
            <a:r>
              <a:rPr lang="en-CA" sz="2000" dirty="0"/>
              <a:t>Be:		1s</a:t>
            </a:r>
            <a:r>
              <a:rPr lang="en-CA" sz="2000" baseline="30000" dirty="0"/>
              <a:t>2</a:t>
            </a:r>
            <a:r>
              <a:rPr lang="en-CA" sz="2000" dirty="0"/>
              <a:t>, 	2s</a:t>
            </a:r>
            <a:r>
              <a:rPr lang="en-CA" sz="2000" baseline="30000" dirty="0"/>
              <a:t>2</a:t>
            </a:r>
          </a:p>
          <a:p>
            <a:pPr marL="539750" indent="-539750">
              <a:lnSpc>
                <a:spcPct val="150000"/>
              </a:lnSpc>
              <a:tabLst>
                <a:tab pos="1077913" algn="l"/>
                <a:tab pos="1790700" algn="l"/>
              </a:tabLst>
            </a:pPr>
            <a:r>
              <a:rPr lang="en-CA" sz="2000" baseline="-25000" dirty="0"/>
              <a:t>5</a:t>
            </a:r>
            <a:r>
              <a:rPr lang="en-CA" sz="2000" dirty="0"/>
              <a:t>B:		1s</a:t>
            </a:r>
            <a:r>
              <a:rPr lang="en-CA" sz="2000" baseline="30000" dirty="0"/>
              <a:t>2</a:t>
            </a:r>
            <a:r>
              <a:rPr lang="en-CA" sz="2000" dirty="0"/>
              <a:t>, 	2s</a:t>
            </a:r>
            <a:r>
              <a:rPr lang="en-CA" sz="2000" baseline="30000" dirty="0"/>
              <a:t>2</a:t>
            </a:r>
            <a:r>
              <a:rPr lang="en-CA" sz="2000" dirty="0"/>
              <a:t>, 2p</a:t>
            </a:r>
            <a:r>
              <a:rPr lang="en-CA" sz="2000" baseline="30000" dirty="0"/>
              <a:t>1</a:t>
            </a:r>
          </a:p>
          <a:p>
            <a:pPr marL="539750" indent="-539750">
              <a:lnSpc>
                <a:spcPct val="150000"/>
              </a:lnSpc>
              <a:tabLst>
                <a:tab pos="1077913" algn="l"/>
                <a:tab pos="1790700" algn="l"/>
              </a:tabLst>
            </a:pPr>
            <a:r>
              <a:rPr lang="en-CA" sz="2000" baseline="-25000" dirty="0">
                <a:solidFill>
                  <a:schemeClr val="bg1">
                    <a:lumMod val="50000"/>
                  </a:schemeClr>
                </a:solidFill>
              </a:rPr>
              <a:t>6</a:t>
            </a:r>
            <a:r>
              <a:rPr lang="en-CA" sz="2000" dirty="0">
                <a:solidFill>
                  <a:schemeClr val="bg1">
                    <a:lumMod val="50000"/>
                  </a:schemeClr>
                </a:solidFill>
              </a:rPr>
              <a:t>C:		1s</a:t>
            </a:r>
            <a:r>
              <a:rPr lang="en-CA" sz="2000" baseline="30000" dirty="0">
                <a:solidFill>
                  <a:schemeClr val="bg1">
                    <a:lumMod val="50000"/>
                  </a:schemeClr>
                </a:solidFill>
              </a:rPr>
              <a:t>2</a:t>
            </a:r>
            <a:r>
              <a:rPr lang="en-CA" sz="2000" dirty="0">
                <a:solidFill>
                  <a:schemeClr val="bg1">
                    <a:lumMod val="50000"/>
                  </a:schemeClr>
                </a:solidFill>
              </a:rPr>
              <a:t>, 	2s</a:t>
            </a:r>
            <a:r>
              <a:rPr lang="en-CA" sz="2000" baseline="30000" dirty="0">
                <a:solidFill>
                  <a:schemeClr val="bg1">
                    <a:lumMod val="50000"/>
                  </a:schemeClr>
                </a:solidFill>
              </a:rPr>
              <a:t>2</a:t>
            </a:r>
            <a:r>
              <a:rPr lang="en-CA" sz="2000" dirty="0">
                <a:solidFill>
                  <a:schemeClr val="bg1">
                    <a:lumMod val="50000"/>
                  </a:schemeClr>
                </a:solidFill>
              </a:rPr>
              <a:t>, 2p</a:t>
            </a:r>
            <a:r>
              <a:rPr lang="en-CA" sz="2000" baseline="30000" dirty="0">
                <a:solidFill>
                  <a:schemeClr val="bg1">
                    <a:lumMod val="50000"/>
                  </a:schemeClr>
                </a:solidFill>
              </a:rPr>
              <a:t>2</a:t>
            </a:r>
          </a:p>
          <a:p>
            <a:pPr marL="539750" indent="-539750">
              <a:lnSpc>
                <a:spcPct val="150000"/>
              </a:lnSpc>
              <a:tabLst>
                <a:tab pos="1077913" algn="l"/>
                <a:tab pos="1790700" algn="l"/>
              </a:tabLst>
            </a:pPr>
            <a:r>
              <a:rPr lang="en-CA" sz="2000" baseline="-25000" dirty="0">
                <a:solidFill>
                  <a:prstClr val="black"/>
                </a:solidFill>
              </a:rPr>
              <a:t>7</a:t>
            </a:r>
            <a:r>
              <a:rPr lang="en-CA" sz="2000" dirty="0"/>
              <a:t>N:		1s</a:t>
            </a:r>
            <a:r>
              <a:rPr lang="en-CA" sz="2000" baseline="30000" dirty="0"/>
              <a:t>2</a:t>
            </a:r>
            <a:r>
              <a:rPr lang="en-CA" sz="2000" dirty="0"/>
              <a:t>, 	2s</a:t>
            </a:r>
            <a:r>
              <a:rPr lang="en-CA" sz="2000" baseline="30000" dirty="0"/>
              <a:t>2</a:t>
            </a:r>
            <a:r>
              <a:rPr lang="en-CA" sz="2000" dirty="0"/>
              <a:t>, 2p</a:t>
            </a:r>
            <a:r>
              <a:rPr lang="en-CA" sz="2000" baseline="30000" dirty="0"/>
              <a:t>3</a:t>
            </a:r>
          </a:p>
          <a:p>
            <a:pPr marL="539750" indent="-539750">
              <a:lnSpc>
                <a:spcPct val="150000"/>
              </a:lnSpc>
              <a:tabLst>
                <a:tab pos="1077913" algn="l"/>
                <a:tab pos="1790700" algn="l"/>
              </a:tabLst>
            </a:pPr>
            <a:r>
              <a:rPr lang="en-CA" sz="2000" baseline="-25000" dirty="0"/>
              <a:t>8</a:t>
            </a:r>
            <a:r>
              <a:rPr lang="en-CA" sz="2000" dirty="0"/>
              <a:t>O:		1s</a:t>
            </a:r>
            <a:r>
              <a:rPr lang="en-CA" sz="2000" baseline="30000" dirty="0"/>
              <a:t>2</a:t>
            </a:r>
            <a:r>
              <a:rPr lang="en-CA" sz="2000" dirty="0"/>
              <a:t>, 	2s</a:t>
            </a:r>
            <a:r>
              <a:rPr lang="en-CA" sz="2000" baseline="30000" dirty="0"/>
              <a:t>2</a:t>
            </a:r>
            <a:r>
              <a:rPr lang="en-CA" sz="2000" dirty="0"/>
              <a:t>, 2p</a:t>
            </a:r>
            <a:r>
              <a:rPr lang="en-CA" sz="2000" baseline="30000" dirty="0"/>
              <a:t>4</a:t>
            </a:r>
          </a:p>
          <a:p>
            <a:pPr marL="539750" indent="-539750">
              <a:lnSpc>
                <a:spcPct val="150000"/>
              </a:lnSpc>
              <a:tabLst>
                <a:tab pos="1077913" algn="l"/>
                <a:tab pos="1790700" algn="l"/>
              </a:tabLst>
            </a:pPr>
            <a:r>
              <a:rPr lang="en-CA" sz="2000" baseline="-25000" dirty="0">
                <a:solidFill>
                  <a:schemeClr val="bg1">
                    <a:lumMod val="50000"/>
                  </a:schemeClr>
                </a:solidFill>
              </a:rPr>
              <a:t>9</a:t>
            </a:r>
            <a:r>
              <a:rPr lang="en-CA" sz="2000" dirty="0">
                <a:solidFill>
                  <a:schemeClr val="bg1">
                    <a:lumMod val="50000"/>
                  </a:schemeClr>
                </a:solidFill>
              </a:rPr>
              <a:t>F:		1s</a:t>
            </a:r>
            <a:r>
              <a:rPr lang="en-CA" sz="2000" baseline="30000" dirty="0">
                <a:solidFill>
                  <a:schemeClr val="bg1">
                    <a:lumMod val="50000"/>
                  </a:schemeClr>
                </a:solidFill>
              </a:rPr>
              <a:t>2</a:t>
            </a:r>
            <a:r>
              <a:rPr lang="en-CA" sz="2000" dirty="0">
                <a:solidFill>
                  <a:schemeClr val="bg1">
                    <a:lumMod val="50000"/>
                  </a:schemeClr>
                </a:solidFill>
              </a:rPr>
              <a:t>, 	2s</a:t>
            </a:r>
            <a:r>
              <a:rPr lang="en-CA" sz="2000" baseline="30000" dirty="0">
                <a:solidFill>
                  <a:schemeClr val="bg1">
                    <a:lumMod val="50000"/>
                  </a:schemeClr>
                </a:solidFill>
              </a:rPr>
              <a:t>2</a:t>
            </a:r>
            <a:r>
              <a:rPr lang="en-CA" sz="2000" dirty="0">
                <a:solidFill>
                  <a:schemeClr val="bg1">
                    <a:lumMod val="50000"/>
                  </a:schemeClr>
                </a:solidFill>
              </a:rPr>
              <a:t>, 2p</a:t>
            </a:r>
            <a:r>
              <a:rPr lang="en-CA" sz="2000" baseline="30000" dirty="0">
                <a:solidFill>
                  <a:schemeClr val="bg1">
                    <a:lumMod val="50000"/>
                  </a:schemeClr>
                </a:solidFill>
              </a:rPr>
              <a:t>5</a:t>
            </a:r>
          </a:p>
          <a:p>
            <a:pPr marL="539750" indent="-539750">
              <a:lnSpc>
                <a:spcPct val="150000"/>
              </a:lnSpc>
              <a:tabLst>
                <a:tab pos="1077913" algn="l"/>
                <a:tab pos="1790700" algn="l"/>
              </a:tabLst>
            </a:pPr>
            <a:r>
              <a:rPr lang="en-CA" sz="2000" baseline="-25000" dirty="0">
                <a:solidFill>
                  <a:schemeClr val="bg1">
                    <a:lumMod val="50000"/>
                  </a:schemeClr>
                </a:solidFill>
              </a:rPr>
              <a:t>10</a:t>
            </a:r>
            <a:r>
              <a:rPr lang="en-CA" sz="2000" dirty="0">
                <a:solidFill>
                  <a:schemeClr val="bg1">
                    <a:lumMod val="50000"/>
                  </a:schemeClr>
                </a:solidFill>
              </a:rPr>
              <a:t>Ne:		1s</a:t>
            </a:r>
            <a:r>
              <a:rPr lang="en-CA" sz="2000" baseline="30000" dirty="0">
                <a:solidFill>
                  <a:schemeClr val="bg1">
                    <a:lumMod val="50000"/>
                  </a:schemeClr>
                </a:solidFill>
              </a:rPr>
              <a:t>2</a:t>
            </a:r>
            <a:r>
              <a:rPr lang="en-CA" sz="2000" dirty="0">
                <a:solidFill>
                  <a:schemeClr val="bg1">
                    <a:lumMod val="50000"/>
                  </a:schemeClr>
                </a:solidFill>
              </a:rPr>
              <a:t>, 	2s</a:t>
            </a:r>
            <a:r>
              <a:rPr lang="en-CA" sz="2000" baseline="30000" dirty="0">
                <a:solidFill>
                  <a:schemeClr val="bg1">
                    <a:lumMod val="50000"/>
                  </a:schemeClr>
                </a:solidFill>
              </a:rPr>
              <a:t>2</a:t>
            </a:r>
            <a:r>
              <a:rPr lang="en-CA" sz="2000" dirty="0">
                <a:solidFill>
                  <a:schemeClr val="bg1">
                    <a:lumMod val="50000"/>
                  </a:schemeClr>
                </a:solidFill>
              </a:rPr>
              <a:t>, 2p</a:t>
            </a:r>
            <a:r>
              <a:rPr lang="en-CA" sz="2000" baseline="30000" dirty="0">
                <a:solidFill>
                  <a:schemeClr val="bg1">
                    <a:lumMod val="50000"/>
                  </a:schemeClr>
                </a:solidFill>
              </a:rPr>
              <a:t>6</a:t>
            </a:r>
          </a:p>
        </p:txBody>
      </p:sp>
      <p:sp>
        <p:nvSpPr>
          <p:cNvPr id="13" name="TextBox 12"/>
          <p:cNvSpPr txBox="1"/>
          <p:nvPr/>
        </p:nvSpPr>
        <p:spPr>
          <a:xfrm>
            <a:off x="239819" y="154044"/>
            <a:ext cx="4439870" cy="369332"/>
          </a:xfrm>
          <a:prstGeom prst="rect">
            <a:avLst/>
          </a:prstGeom>
          <a:noFill/>
        </p:spPr>
        <p:txBody>
          <a:bodyPr wrap="none" rtlCol="0">
            <a:spAutoFit/>
          </a:bodyPr>
          <a:lstStyle/>
          <a:p>
            <a:r>
              <a:rPr lang="en-CA" dirty="0">
                <a:solidFill>
                  <a:srgbClr val="FF0000"/>
                </a:solidFill>
              </a:rPr>
              <a:t>PERIODIC PROPERTIES – IONIZATION ENERGY:</a:t>
            </a:r>
          </a:p>
        </p:txBody>
      </p:sp>
      <p:sp>
        <p:nvSpPr>
          <p:cNvPr id="8" name="TextBox 7"/>
          <p:cNvSpPr txBox="1"/>
          <p:nvPr/>
        </p:nvSpPr>
        <p:spPr>
          <a:xfrm>
            <a:off x="3491880" y="589072"/>
            <a:ext cx="5085565" cy="4801314"/>
          </a:xfrm>
          <a:prstGeom prst="rect">
            <a:avLst/>
          </a:prstGeom>
          <a:noFill/>
          <a:ln>
            <a:solidFill>
              <a:srgbClr val="7030A0"/>
            </a:solidFill>
          </a:ln>
        </p:spPr>
        <p:txBody>
          <a:bodyPr wrap="square" rtlCol="0">
            <a:spAutoFit/>
          </a:bodyPr>
          <a:lstStyle/>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a:p>
            <a:endParaRPr lang="en-US" b="1" dirty="0">
              <a:solidFill>
                <a:srgbClr val="7030A0"/>
              </a:solidFill>
            </a:endParaRPr>
          </a:p>
        </p:txBody>
      </p:sp>
      <p:sp>
        <p:nvSpPr>
          <p:cNvPr id="2" name="TextBox 1"/>
          <p:cNvSpPr txBox="1"/>
          <p:nvPr/>
        </p:nvSpPr>
        <p:spPr>
          <a:xfrm>
            <a:off x="3626895" y="661875"/>
            <a:ext cx="2211888" cy="369332"/>
          </a:xfrm>
          <a:prstGeom prst="rect">
            <a:avLst/>
          </a:prstGeom>
          <a:noFill/>
        </p:spPr>
        <p:txBody>
          <a:bodyPr wrap="none" rtlCol="0">
            <a:spAutoFit/>
          </a:bodyPr>
          <a:lstStyle/>
          <a:p>
            <a:r>
              <a:rPr lang="en-US" dirty="0">
                <a:solidFill>
                  <a:srgbClr val="7030A0"/>
                </a:solidFill>
              </a:rPr>
              <a:t>I.E vs atomic number:</a:t>
            </a:r>
          </a:p>
        </p:txBody>
      </p:sp>
      <mc:AlternateContent xmlns:mc="http://schemas.openxmlformats.org/markup-compatibility/2006" xmlns:p14="http://schemas.microsoft.com/office/powerpoint/2010/main">
        <mc:Choice Requires="p14">
          <p:contentPart p14:bwMode="auto" r:id="rId3">
            <p14:nvContentPartPr>
              <p14:cNvPr id="3" name="墨迹 2"/>
              <p14:cNvContentPartPr/>
              <p14:nvPr/>
            </p14:nvContentPartPr>
            <p14:xfrm>
              <a:off x="200160" y="646920"/>
              <a:ext cx="7771320" cy="5478840"/>
            </p14:xfrm>
          </p:contentPart>
        </mc:Choice>
        <mc:Fallback xmlns="">
          <p:pic>
            <p:nvPicPr>
              <p:cNvPr id="3" name="墨迹 2"/>
              <p:cNvPicPr/>
              <p:nvPr/>
            </p:nvPicPr>
            <p:blipFill>
              <a:blip r:embed="rId4"/>
              <a:stretch>
                <a:fillRect/>
              </a:stretch>
            </p:blipFill>
            <p:spPr>
              <a:xfrm>
                <a:off x="189000" y="639360"/>
                <a:ext cx="7788240" cy="5492160"/>
              </a:xfrm>
              <a:prstGeom prst="rect">
                <a:avLst/>
              </a:prstGeom>
            </p:spPr>
          </p:pic>
        </mc:Fallback>
      </mc:AlternateContent>
    </p:spTree>
    <p:extLst>
      <p:ext uri="{BB962C8B-B14F-4D97-AF65-F5344CB8AC3E}">
        <p14:creationId xmlns:p14="http://schemas.microsoft.com/office/powerpoint/2010/main" val="347306648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CHEM 1101 </a:t>
            </a:r>
            <a:endParaRPr lang="en-CA" dirty="0"/>
          </a:p>
        </p:txBody>
      </p:sp>
      <p:sp>
        <p:nvSpPr>
          <p:cNvPr id="7" name="Footer Placeholder 2"/>
          <p:cNvSpPr>
            <a:spLocks noGrp="1"/>
          </p:cNvSpPr>
          <p:nvPr>
            <p:ph type="ftr" sz="quarter" idx="11"/>
          </p:nvPr>
        </p:nvSpPr>
        <p:spPr/>
        <p:txBody>
          <a:bodyPr/>
          <a:lstStyle/>
          <a:p>
            <a:pPr algn="ctr"/>
            <a:r>
              <a:rPr lang="en-CA" sz="1200" dirty="0">
                <a:solidFill>
                  <a:srgbClr val="FF0000"/>
                </a:solidFill>
              </a:rPr>
              <a:t>The atom (2) – Periodic properties – IONIZATION ENERGY</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82</a:t>
            </a:fld>
            <a:endParaRPr lang="en-CA" dirty="0"/>
          </a:p>
        </p:txBody>
      </p:sp>
      <p:sp>
        <p:nvSpPr>
          <p:cNvPr id="10" name="TextBox 9"/>
          <p:cNvSpPr txBox="1"/>
          <p:nvPr/>
        </p:nvSpPr>
        <p:spPr>
          <a:xfrm>
            <a:off x="331276" y="589072"/>
            <a:ext cx="7685637" cy="3785652"/>
          </a:xfrm>
          <a:prstGeom prst="rect">
            <a:avLst/>
          </a:prstGeom>
          <a:noFill/>
        </p:spPr>
        <p:txBody>
          <a:bodyPr wrap="square" rtlCol="0">
            <a:spAutoFit/>
          </a:bodyPr>
          <a:lstStyle/>
          <a:p>
            <a:pPr marL="539750" indent="-539750">
              <a:lnSpc>
                <a:spcPct val="150000"/>
              </a:lnSpc>
              <a:tabLst>
                <a:tab pos="1077913" algn="l"/>
                <a:tab pos="1790700" algn="l"/>
              </a:tabLst>
            </a:pPr>
            <a:r>
              <a:rPr lang="en-CA" sz="2000" baseline="-25000" dirty="0">
                <a:solidFill>
                  <a:schemeClr val="bg1">
                    <a:lumMod val="50000"/>
                  </a:schemeClr>
                </a:solidFill>
              </a:rPr>
              <a:t>3</a:t>
            </a:r>
            <a:r>
              <a:rPr lang="en-CA" sz="2000" dirty="0">
                <a:solidFill>
                  <a:schemeClr val="bg1">
                    <a:lumMod val="50000"/>
                  </a:schemeClr>
                </a:solidFill>
              </a:rPr>
              <a:t>Li:		1s</a:t>
            </a:r>
            <a:r>
              <a:rPr lang="en-CA" sz="2000" baseline="30000" dirty="0">
                <a:solidFill>
                  <a:schemeClr val="bg1">
                    <a:lumMod val="50000"/>
                  </a:schemeClr>
                </a:solidFill>
              </a:rPr>
              <a:t>2</a:t>
            </a:r>
            <a:r>
              <a:rPr lang="en-CA" sz="2000" dirty="0">
                <a:solidFill>
                  <a:schemeClr val="bg1">
                    <a:lumMod val="50000"/>
                  </a:schemeClr>
                </a:solidFill>
              </a:rPr>
              <a:t>, 	2s</a:t>
            </a:r>
            <a:r>
              <a:rPr lang="en-CA" sz="2000" baseline="30000" dirty="0">
                <a:solidFill>
                  <a:schemeClr val="bg1">
                    <a:lumMod val="50000"/>
                  </a:schemeClr>
                </a:solidFill>
              </a:rPr>
              <a:t>1</a:t>
            </a:r>
          </a:p>
          <a:p>
            <a:pPr marL="539750" indent="-539750">
              <a:lnSpc>
                <a:spcPct val="150000"/>
              </a:lnSpc>
              <a:tabLst>
                <a:tab pos="1077913" algn="l"/>
                <a:tab pos="1790700" algn="l"/>
              </a:tabLst>
            </a:pPr>
            <a:r>
              <a:rPr lang="en-CA" sz="2000" b="1" baseline="-25000" dirty="0">
                <a:solidFill>
                  <a:srgbClr val="481F67"/>
                </a:solidFill>
              </a:rPr>
              <a:t>4</a:t>
            </a:r>
            <a:r>
              <a:rPr lang="en-CA" sz="2000" b="1" dirty="0">
                <a:solidFill>
                  <a:srgbClr val="481F67"/>
                </a:solidFill>
              </a:rPr>
              <a:t>Be:		1s</a:t>
            </a:r>
            <a:r>
              <a:rPr lang="en-CA" sz="2000" b="1" baseline="30000" dirty="0">
                <a:solidFill>
                  <a:srgbClr val="481F67"/>
                </a:solidFill>
              </a:rPr>
              <a:t>2</a:t>
            </a:r>
            <a:r>
              <a:rPr lang="en-CA" sz="2000" b="1" dirty="0">
                <a:solidFill>
                  <a:srgbClr val="481F67"/>
                </a:solidFill>
              </a:rPr>
              <a:t>, 	2s</a:t>
            </a:r>
            <a:r>
              <a:rPr lang="en-CA" sz="2000" b="1" baseline="30000" dirty="0">
                <a:solidFill>
                  <a:srgbClr val="481F67"/>
                </a:solidFill>
              </a:rPr>
              <a:t>2</a:t>
            </a:r>
          </a:p>
          <a:p>
            <a:pPr marL="539750" indent="-539750">
              <a:lnSpc>
                <a:spcPct val="150000"/>
              </a:lnSpc>
              <a:tabLst>
                <a:tab pos="1077913" algn="l"/>
                <a:tab pos="1790700" algn="l"/>
              </a:tabLst>
            </a:pPr>
            <a:r>
              <a:rPr lang="en-CA" sz="2000" b="1" baseline="-25000" dirty="0">
                <a:solidFill>
                  <a:srgbClr val="481F67"/>
                </a:solidFill>
              </a:rPr>
              <a:t>5</a:t>
            </a:r>
            <a:r>
              <a:rPr lang="en-CA" sz="2000" b="1" dirty="0">
                <a:solidFill>
                  <a:srgbClr val="481F67"/>
                </a:solidFill>
              </a:rPr>
              <a:t>B:		1s</a:t>
            </a:r>
            <a:r>
              <a:rPr lang="en-CA" sz="2000" b="1" baseline="30000" dirty="0">
                <a:solidFill>
                  <a:srgbClr val="481F67"/>
                </a:solidFill>
              </a:rPr>
              <a:t>2</a:t>
            </a:r>
            <a:r>
              <a:rPr lang="en-CA" sz="2000" b="1" dirty="0">
                <a:solidFill>
                  <a:srgbClr val="481F67"/>
                </a:solidFill>
              </a:rPr>
              <a:t>, 	2s</a:t>
            </a:r>
            <a:r>
              <a:rPr lang="en-CA" sz="2000" b="1" baseline="30000" dirty="0">
                <a:solidFill>
                  <a:srgbClr val="481F67"/>
                </a:solidFill>
              </a:rPr>
              <a:t>2</a:t>
            </a:r>
            <a:r>
              <a:rPr lang="en-CA" sz="2000" b="1" dirty="0">
                <a:solidFill>
                  <a:srgbClr val="481F67"/>
                </a:solidFill>
              </a:rPr>
              <a:t>, 2p</a:t>
            </a:r>
            <a:r>
              <a:rPr lang="en-CA" sz="2000" b="1" baseline="30000" dirty="0">
                <a:solidFill>
                  <a:srgbClr val="481F67"/>
                </a:solidFill>
              </a:rPr>
              <a:t>1</a:t>
            </a:r>
          </a:p>
          <a:p>
            <a:pPr marL="539750" indent="-539750">
              <a:lnSpc>
                <a:spcPct val="150000"/>
              </a:lnSpc>
              <a:tabLst>
                <a:tab pos="1077913" algn="l"/>
                <a:tab pos="1790700" algn="l"/>
              </a:tabLst>
            </a:pPr>
            <a:r>
              <a:rPr lang="en-CA" sz="2000" baseline="-25000" dirty="0">
                <a:solidFill>
                  <a:schemeClr val="bg1">
                    <a:lumMod val="50000"/>
                  </a:schemeClr>
                </a:solidFill>
              </a:rPr>
              <a:t>6</a:t>
            </a:r>
            <a:r>
              <a:rPr lang="en-CA" sz="2000" dirty="0">
                <a:solidFill>
                  <a:schemeClr val="bg1">
                    <a:lumMod val="50000"/>
                  </a:schemeClr>
                </a:solidFill>
              </a:rPr>
              <a:t>C:		1s</a:t>
            </a:r>
            <a:r>
              <a:rPr lang="en-CA" sz="2000" baseline="30000" dirty="0">
                <a:solidFill>
                  <a:schemeClr val="bg1">
                    <a:lumMod val="50000"/>
                  </a:schemeClr>
                </a:solidFill>
              </a:rPr>
              <a:t>2</a:t>
            </a:r>
            <a:r>
              <a:rPr lang="en-CA" sz="2000" dirty="0">
                <a:solidFill>
                  <a:schemeClr val="bg1">
                    <a:lumMod val="50000"/>
                  </a:schemeClr>
                </a:solidFill>
              </a:rPr>
              <a:t>, 	2s</a:t>
            </a:r>
            <a:r>
              <a:rPr lang="en-CA" sz="2000" baseline="30000" dirty="0">
                <a:solidFill>
                  <a:schemeClr val="bg1">
                    <a:lumMod val="50000"/>
                  </a:schemeClr>
                </a:solidFill>
              </a:rPr>
              <a:t>2</a:t>
            </a:r>
            <a:r>
              <a:rPr lang="en-CA" sz="2000" dirty="0">
                <a:solidFill>
                  <a:schemeClr val="bg1">
                    <a:lumMod val="50000"/>
                  </a:schemeClr>
                </a:solidFill>
              </a:rPr>
              <a:t>, 2p</a:t>
            </a:r>
            <a:r>
              <a:rPr lang="en-CA" sz="2000" baseline="30000" dirty="0">
                <a:solidFill>
                  <a:schemeClr val="bg1">
                    <a:lumMod val="50000"/>
                  </a:schemeClr>
                </a:solidFill>
              </a:rPr>
              <a:t>2</a:t>
            </a:r>
          </a:p>
          <a:p>
            <a:pPr marL="539750" indent="-539750">
              <a:lnSpc>
                <a:spcPct val="150000"/>
              </a:lnSpc>
              <a:tabLst>
                <a:tab pos="1077913" algn="l"/>
                <a:tab pos="1790700" algn="l"/>
              </a:tabLst>
            </a:pPr>
            <a:r>
              <a:rPr lang="en-CA" sz="2000" b="1" baseline="-25000" dirty="0">
                <a:solidFill>
                  <a:srgbClr val="481F67"/>
                </a:solidFill>
              </a:rPr>
              <a:t>7</a:t>
            </a:r>
            <a:r>
              <a:rPr lang="en-CA" sz="2000" b="1" dirty="0">
                <a:solidFill>
                  <a:srgbClr val="481F67"/>
                </a:solidFill>
              </a:rPr>
              <a:t>N:		1s</a:t>
            </a:r>
            <a:r>
              <a:rPr lang="en-CA" sz="2000" b="1" baseline="30000" dirty="0">
                <a:solidFill>
                  <a:srgbClr val="481F67"/>
                </a:solidFill>
              </a:rPr>
              <a:t>2</a:t>
            </a:r>
            <a:r>
              <a:rPr lang="en-CA" sz="2000" b="1" dirty="0">
                <a:solidFill>
                  <a:srgbClr val="481F67"/>
                </a:solidFill>
              </a:rPr>
              <a:t>, 	2s</a:t>
            </a:r>
            <a:r>
              <a:rPr lang="en-CA" sz="2000" b="1" baseline="30000" dirty="0">
                <a:solidFill>
                  <a:srgbClr val="481F67"/>
                </a:solidFill>
              </a:rPr>
              <a:t>2</a:t>
            </a:r>
            <a:r>
              <a:rPr lang="en-CA" sz="2000" b="1" dirty="0">
                <a:solidFill>
                  <a:srgbClr val="481F67"/>
                </a:solidFill>
              </a:rPr>
              <a:t>, 2p</a:t>
            </a:r>
            <a:r>
              <a:rPr lang="en-CA" sz="2000" b="1" baseline="30000" dirty="0">
                <a:solidFill>
                  <a:srgbClr val="481F67"/>
                </a:solidFill>
              </a:rPr>
              <a:t>3</a:t>
            </a:r>
          </a:p>
          <a:p>
            <a:pPr marL="539750" indent="-539750">
              <a:lnSpc>
                <a:spcPct val="150000"/>
              </a:lnSpc>
              <a:tabLst>
                <a:tab pos="1077913" algn="l"/>
                <a:tab pos="1790700" algn="l"/>
              </a:tabLst>
            </a:pPr>
            <a:r>
              <a:rPr lang="en-CA" sz="2000" b="1" baseline="-25000" dirty="0">
                <a:solidFill>
                  <a:srgbClr val="481F67"/>
                </a:solidFill>
              </a:rPr>
              <a:t>8</a:t>
            </a:r>
            <a:r>
              <a:rPr lang="en-CA" sz="2000" b="1" dirty="0">
                <a:solidFill>
                  <a:srgbClr val="481F67"/>
                </a:solidFill>
              </a:rPr>
              <a:t>O:		1s</a:t>
            </a:r>
            <a:r>
              <a:rPr lang="en-CA" sz="2000" b="1" baseline="30000" dirty="0">
                <a:solidFill>
                  <a:srgbClr val="481F67"/>
                </a:solidFill>
              </a:rPr>
              <a:t>2</a:t>
            </a:r>
            <a:r>
              <a:rPr lang="en-CA" sz="2000" b="1" dirty="0">
                <a:solidFill>
                  <a:srgbClr val="481F67"/>
                </a:solidFill>
              </a:rPr>
              <a:t>, 	2s</a:t>
            </a:r>
            <a:r>
              <a:rPr lang="en-CA" sz="2000" b="1" baseline="30000" dirty="0">
                <a:solidFill>
                  <a:srgbClr val="481F67"/>
                </a:solidFill>
              </a:rPr>
              <a:t>2</a:t>
            </a:r>
            <a:r>
              <a:rPr lang="en-CA" sz="2000" b="1" dirty="0">
                <a:solidFill>
                  <a:srgbClr val="481F67"/>
                </a:solidFill>
              </a:rPr>
              <a:t>, 2p</a:t>
            </a:r>
            <a:r>
              <a:rPr lang="en-CA" sz="2000" b="1" baseline="30000" dirty="0">
                <a:solidFill>
                  <a:srgbClr val="481F67"/>
                </a:solidFill>
              </a:rPr>
              <a:t>4</a:t>
            </a:r>
          </a:p>
          <a:p>
            <a:pPr marL="539750" indent="-539750">
              <a:lnSpc>
                <a:spcPct val="150000"/>
              </a:lnSpc>
              <a:tabLst>
                <a:tab pos="1077913" algn="l"/>
                <a:tab pos="1790700" algn="l"/>
              </a:tabLst>
            </a:pPr>
            <a:r>
              <a:rPr lang="en-CA" sz="2000" baseline="-25000" dirty="0">
                <a:solidFill>
                  <a:schemeClr val="bg1">
                    <a:lumMod val="50000"/>
                  </a:schemeClr>
                </a:solidFill>
              </a:rPr>
              <a:t>9</a:t>
            </a:r>
            <a:r>
              <a:rPr lang="en-CA" sz="2000" dirty="0">
                <a:solidFill>
                  <a:schemeClr val="bg1">
                    <a:lumMod val="50000"/>
                  </a:schemeClr>
                </a:solidFill>
              </a:rPr>
              <a:t>F:		1s</a:t>
            </a:r>
            <a:r>
              <a:rPr lang="en-CA" sz="2000" baseline="30000" dirty="0">
                <a:solidFill>
                  <a:schemeClr val="bg1">
                    <a:lumMod val="50000"/>
                  </a:schemeClr>
                </a:solidFill>
              </a:rPr>
              <a:t>2</a:t>
            </a:r>
            <a:r>
              <a:rPr lang="en-CA" sz="2000" dirty="0">
                <a:solidFill>
                  <a:schemeClr val="bg1">
                    <a:lumMod val="50000"/>
                  </a:schemeClr>
                </a:solidFill>
              </a:rPr>
              <a:t>, 	2s</a:t>
            </a:r>
            <a:r>
              <a:rPr lang="en-CA" sz="2000" baseline="30000" dirty="0">
                <a:solidFill>
                  <a:schemeClr val="bg1">
                    <a:lumMod val="50000"/>
                  </a:schemeClr>
                </a:solidFill>
              </a:rPr>
              <a:t>2</a:t>
            </a:r>
            <a:r>
              <a:rPr lang="en-CA" sz="2000" dirty="0">
                <a:solidFill>
                  <a:schemeClr val="bg1">
                    <a:lumMod val="50000"/>
                  </a:schemeClr>
                </a:solidFill>
              </a:rPr>
              <a:t>, 2p</a:t>
            </a:r>
            <a:r>
              <a:rPr lang="en-CA" sz="2000" baseline="30000" dirty="0">
                <a:solidFill>
                  <a:schemeClr val="bg1">
                    <a:lumMod val="50000"/>
                  </a:schemeClr>
                </a:solidFill>
              </a:rPr>
              <a:t>5</a:t>
            </a:r>
          </a:p>
          <a:p>
            <a:pPr marL="539750" indent="-539750">
              <a:lnSpc>
                <a:spcPct val="150000"/>
              </a:lnSpc>
              <a:tabLst>
                <a:tab pos="1077913" algn="l"/>
                <a:tab pos="1790700" algn="l"/>
              </a:tabLst>
            </a:pPr>
            <a:r>
              <a:rPr lang="en-CA" sz="2000" baseline="-25000" dirty="0">
                <a:solidFill>
                  <a:schemeClr val="bg1">
                    <a:lumMod val="50000"/>
                  </a:schemeClr>
                </a:solidFill>
              </a:rPr>
              <a:t>10</a:t>
            </a:r>
            <a:r>
              <a:rPr lang="en-CA" sz="2000" dirty="0">
                <a:solidFill>
                  <a:schemeClr val="bg1">
                    <a:lumMod val="50000"/>
                  </a:schemeClr>
                </a:solidFill>
              </a:rPr>
              <a:t>Ne:		1s</a:t>
            </a:r>
            <a:r>
              <a:rPr lang="en-CA" sz="2000" baseline="30000" dirty="0">
                <a:solidFill>
                  <a:schemeClr val="bg1">
                    <a:lumMod val="50000"/>
                  </a:schemeClr>
                </a:solidFill>
              </a:rPr>
              <a:t>2</a:t>
            </a:r>
            <a:r>
              <a:rPr lang="en-CA" sz="2000" dirty="0">
                <a:solidFill>
                  <a:schemeClr val="bg1">
                    <a:lumMod val="50000"/>
                  </a:schemeClr>
                </a:solidFill>
              </a:rPr>
              <a:t>, 	2s</a:t>
            </a:r>
            <a:r>
              <a:rPr lang="en-CA" sz="2000" baseline="30000" dirty="0">
                <a:solidFill>
                  <a:schemeClr val="bg1">
                    <a:lumMod val="50000"/>
                  </a:schemeClr>
                </a:solidFill>
              </a:rPr>
              <a:t>2</a:t>
            </a:r>
            <a:r>
              <a:rPr lang="en-CA" sz="2000" dirty="0">
                <a:solidFill>
                  <a:schemeClr val="bg1">
                    <a:lumMod val="50000"/>
                  </a:schemeClr>
                </a:solidFill>
              </a:rPr>
              <a:t>, 2p</a:t>
            </a:r>
            <a:r>
              <a:rPr lang="en-CA" sz="2000" baseline="30000" dirty="0">
                <a:solidFill>
                  <a:schemeClr val="bg1">
                    <a:lumMod val="50000"/>
                  </a:schemeClr>
                </a:solidFill>
              </a:rPr>
              <a:t>6</a:t>
            </a:r>
          </a:p>
        </p:txBody>
      </p:sp>
      <p:sp>
        <p:nvSpPr>
          <p:cNvPr id="13" name="TextBox 12"/>
          <p:cNvSpPr txBox="1"/>
          <p:nvPr/>
        </p:nvSpPr>
        <p:spPr>
          <a:xfrm>
            <a:off x="239819" y="154044"/>
            <a:ext cx="4439870" cy="369332"/>
          </a:xfrm>
          <a:prstGeom prst="rect">
            <a:avLst/>
          </a:prstGeom>
          <a:noFill/>
        </p:spPr>
        <p:txBody>
          <a:bodyPr wrap="none" rtlCol="0">
            <a:spAutoFit/>
          </a:bodyPr>
          <a:lstStyle/>
          <a:p>
            <a:r>
              <a:rPr lang="en-CA" dirty="0">
                <a:solidFill>
                  <a:srgbClr val="FF0000"/>
                </a:solidFill>
              </a:rPr>
              <a:t>PERIODIC PROPERTIES – IONIZATION ENERGY:</a:t>
            </a: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3864960" y="1097280"/>
              <a:ext cx="20520" cy="33840"/>
            </p14:xfrm>
          </p:contentPart>
        </mc:Choice>
        <mc:Fallback xmlns="">
          <p:pic>
            <p:nvPicPr>
              <p:cNvPr id="2" name="墨迹 1"/>
              <p:cNvPicPr/>
              <p:nvPr/>
            </p:nvPicPr>
            <p:blipFill>
              <a:blip r:embed="rId4"/>
              <a:stretch>
                <a:fillRect/>
              </a:stretch>
            </p:blipFill>
            <p:spPr>
              <a:xfrm>
                <a:off x="3859560" y="1091520"/>
                <a:ext cx="29520" cy="43920"/>
              </a:xfrm>
              <a:prstGeom prst="rect">
                <a:avLst/>
              </a:prstGeom>
            </p:spPr>
          </p:pic>
        </mc:Fallback>
      </mc:AlternateContent>
    </p:spTree>
    <p:extLst>
      <p:ext uri="{BB962C8B-B14F-4D97-AF65-F5344CB8AC3E}">
        <p14:creationId xmlns:p14="http://schemas.microsoft.com/office/powerpoint/2010/main" val="18976074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83</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836585" y="548680"/>
            <a:ext cx="4439870" cy="369332"/>
          </a:xfrm>
          <a:prstGeom prst="rect">
            <a:avLst/>
          </a:prstGeom>
          <a:noFill/>
        </p:spPr>
        <p:txBody>
          <a:bodyPr wrap="none" rtlCol="0">
            <a:spAutoFit/>
          </a:bodyPr>
          <a:lstStyle/>
          <a:p>
            <a:r>
              <a:rPr lang="en-CA" dirty="0">
                <a:solidFill>
                  <a:srgbClr val="FF0000"/>
                </a:solidFill>
              </a:rPr>
              <a:t>PERIODIC PROPERTIES – IONIZATION ENERGY:</a:t>
            </a:r>
          </a:p>
        </p:txBody>
      </p:sp>
      <p:sp>
        <p:nvSpPr>
          <p:cNvPr id="18" name="Footer Placeholder 2"/>
          <p:cNvSpPr txBox="1">
            <a:spLocks/>
          </p:cNvSpPr>
          <p:nvPr/>
        </p:nvSpPr>
        <p:spPr>
          <a:xfrm>
            <a:off x="3179258" y="6373953"/>
            <a:ext cx="28956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CA" sz="1200" dirty="0">
                <a:solidFill>
                  <a:srgbClr val="FF0000"/>
                </a:solidFill>
              </a:rPr>
              <a:t>The atom (2) – Periodic properties – IONIZATION ENERGY</a:t>
            </a:r>
          </a:p>
        </p:txBody>
      </p:sp>
    </p:spTree>
    <p:extLst>
      <p:ext uri="{BB962C8B-B14F-4D97-AF65-F5344CB8AC3E}">
        <p14:creationId xmlns:p14="http://schemas.microsoft.com/office/powerpoint/2010/main" val="355845156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CHEM 1101 </a:t>
            </a:r>
            <a:endParaRPr lang="en-CA" dirty="0"/>
          </a:p>
        </p:txBody>
      </p:sp>
      <p:sp>
        <p:nvSpPr>
          <p:cNvPr id="7" name="Footer Placeholder 2"/>
          <p:cNvSpPr>
            <a:spLocks noGrp="1"/>
          </p:cNvSpPr>
          <p:nvPr>
            <p:ph type="ftr" sz="quarter" idx="11"/>
          </p:nvPr>
        </p:nvSpPr>
        <p:spPr/>
        <p:txBody>
          <a:bodyPr/>
          <a:lstStyle/>
          <a:p>
            <a:pPr algn="ctr"/>
            <a:r>
              <a:rPr lang="en-CA" sz="1200" dirty="0">
                <a:solidFill>
                  <a:srgbClr val="FF0000"/>
                </a:solidFill>
              </a:rPr>
              <a:t>The atom (2) – Periodic properties – IONIZATION ENERGIES</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84</a:t>
            </a:fld>
            <a:endParaRPr lang="en-CA" dirty="0"/>
          </a:p>
        </p:txBody>
      </p:sp>
      <p:sp>
        <p:nvSpPr>
          <p:cNvPr id="10" name="TextBox 9"/>
          <p:cNvSpPr txBox="1"/>
          <p:nvPr/>
        </p:nvSpPr>
        <p:spPr>
          <a:xfrm>
            <a:off x="316715" y="863715"/>
            <a:ext cx="7685637" cy="3970318"/>
          </a:xfrm>
          <a:prstGeom prst="rect">
            <a:avLst/>
          </a:prstGeom>
          <a:noFill/>
        </p:spPr>
        <p:txBody>
          <a:bodyPr wrap="square" rtlCol="0">
            <a:spAutoFit/>
          </a:bodyPr>
          <a:lstStyle/>
          <a:p>
            <a:pPr marL="539750" indent="-539750">
              <a:lnSpc>
                <a:spcPct val="150000"/>
              </a:lnSpc>
              <a:tabLst>
                <a:tab pos="1077913" algn="l"/>
                <a:tab pos="1790700" algn="l"/>
              </a:tabLst>
            </a:pPr>
            <a:r>
              <a:rPr lang="en-CA" sz="2400" dirty="0"/>
              <a:t>1</a:t>
            </a:r>
            <a:r>
              <a:rPr lang="en-CA" sz="2400" baseline="30000" dirty="0"/>
              <a:t>st</a:t>
            </a:r>
            <a:r>
              <a:rPr lang="en-CA" sz="2400" dirty="0"/>
              <a:t> Ionization of F:</a:t>
            </a:r>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r>
              <a:rPr lang="en-CA" sz="2400" dirty="0"/>
              <a:t>2</a:t>
            </a:r>
            <a:r>
              <a:rPr lang="en-CA" sz="2400" baseline="30000" dirty="0"/>
              <a:t>nd</a:t>
            </a:r>
            <a:r>
              <a:rPr lang="en-CA" sz="2400" dirty="0"/>
              <a:t> Ionization of F:</a:t>
            </a:r>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r>
              <a:rPr lang="en-CA" sz="2400" dirty="0"/>
              <a:t>3</a:t>
            </a:r>
            <a:r>
              <a:rPr lang="en-CA" sz="2400" baseline="30000" dirty="0"/>
              <a:t>rd</a:t>
            </a:r>
            <a:r>
              <a:rPr lang="en-CA" sz="2400" dirty="0"/>
              <a:t> Ionization of F:</a:t>
            </a:r>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endParaRPr lang="en-CA" sz="2400" baseline="30000" dirty="0"/>
          </a:p>
        </p:txBody>
      </p:sp>
      <p:sp>
        <p:nvSpPr>
          <p:cNvPr id="13" name="TextBox 12"/>
          <p:cNvSpPr txBox="1"/>
          <p:nvPr/>
        </p:nvSpPr>
        <p:spPr>
          <a:xfrm>
            <a:off x="239819" y="154044"/>
            <a:ext cx="5251438" cy="369332"/>
          </a:xfrm>
          <a:prstGeom prst="rect">
            <a:avLst/>
          </a:prstGeom>
          <a:noFill/>
        </p:spPr>
        <p:txBody>
          <a:bodyPr wrap="none" rtlCol="0">
            <a:spAutoFit/>
          </a:bodyPr>
          <a:lstStyle/>
          <a:p>
            <a:r>
              <a:rPr lang="en-CA" dirty="0">
                <a:solidFill>
                  <a:srgbClr val="FF0000"/>
                </a:solidFill>
              </a:rPr>
              <a:t>PERIODIC PROPERTIES – HIGHER ORDER IONIZATIONS:</a:t>
            </a:r>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201240" y="446760"/>
              <a:ext cx="8517240" cy="5791680"/>
            </p14:xfrm>
          </p:contentPart>
        </mc:Choice>
        <mc:Fallback xmlns="">
          <p:pic>
            <p:nvPicPr>
              <p:cNvPr id="2" name="墨迹 1"/>
              <p:cNvPicPr/>
              <p:nvPr/>
            </p:nvPicPr>
            <p:blipFill>
              <a:blip r:embed="rId4"/>
              <a:stretch>
                <a:fillRect/>
              </a:stretch>
            </p:blipFill>
            <p:spPr>
              <a:xfrm>
                <a:off x="192600" y="436680"/>
                <a:ext cx="8534160" cy="5810400"/>
              </a:xfrm>
              <a:prstGeom prst="rect">
                <a:avLst/>
              </a:prstGeom>
            </p:spPr>
          </p:pic>
        </mc:Fallback>
      </mc:AlternateContent>
    </p:spTree>
    <p:extLst>
      <p:ext uri="{BB962C8B-B14F-4D97-AF65-F5344CB8AC3E}">
        <p14:creationId xmlns:p14="http://schemas.microsoft.com/office/powerpoint/2010/main" val="393748035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CHEM 1101 </a:t>
            </a:r>
            <a:endParaRPr lang="en-CA" dirty="0"/>
          </a:p>
        </p:txBody>
      </p:sp>
      <p:sp>
        <p:nvSpPr>
          <p:cNvPr id="7" name="Footer Placeholder 2"/>
          <p:cNvSpPr>
            <a:spLocks noGrp="1"/>
          </p:cNvSpPr>
          <p:nvPr>
            <p:ph type="ftr" sz="quarter" idx="11"/>
          </p:nvPr>
        </p:nvSpPr>
        <p:spPr/>
        <p:txBody>
          <a:bodyPr/>
          <a:lstStyle/>
          <a:p>
            <a:pPr algn="ctr"/>
            <a:r>
              <a:rPr lang="en-CA" sz="1200" dirty="0">
                <a:solidFill>
                  <a:srgbClr val="FF0000"/>
                </a:solidFill>
              </a:rPr>
              <a:t>The atom (2) – Periodic properties – ELECTRON AFFINITY</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85</a:t>
            </a:fld>
            <a:endParaRPr lang="en-CA" dirty="0"/>
          </a:p>
        </p:txBody>
      </p:sp>
      <p:sp>
        <p:nvSpPr>
          <p:cNvPr id="13" name="TextBox 12"/>
          <p:cNvSpPr txBox="1"/>
          <p:nvPr/>
        </p:nvSpPr>
        <p:spPr>
          <a:xfrm>
            <a:off x="239819" y="154044"/>
            <a:ext cx="6739024" cy="523220"/>
          </a:xfrm>
          <a:prstGeom prst="rect">
            <a:avLst/>
          </a:prstGeom>
          <a:noFill/>
        </p:spPr>
        <p:txBody>
          <a:bodyPr wrap="none" rtlCol="0">
            <a:spAutoFit/>
          </a:bodyPr>
          <a:lstStyle/>
          <a:p>
            <a:r>
              <a:rPr lang="en-CA" sz="2800" dirty="0">
                <a:solidFill>
                  <a:srgbClr val="FF0000"/>
                </a:solidFill>
              </a:rPr>
              <a:t>PERIODIC PROPERTIES – ELECTRON AFFINITY:</a:t>
            </a:r>
          </a:p>
        </p:txBody>
      </p:sp>
      <p:sp>
        <p:nvSpPr>
          <p:cNvPr id="16" name="SMARTInkAnnotation1047"/>
          <p:cNvSpPr/>
          <p:nvPr/>
        </p:nvSpPr>
        <p:spPr>
          <a:xfrm>
            <a:off x="7543800" y="361950"/>
            <a:ext cx="1" cy="9526"/>
          </a:xfrm>
          <a:custGeom>
            <a:avLst/>
            <a:gdLst/>
            <a:ahLst/>
            <a:cxnLst/>
            <a:rect l="0" t="0" r="0" b="0"/>
            <a:pathLst>
              <a:path w="1" h="9526">
                <a:moveTo>
                  <a:pt x="0" y="0"/>
                </a:moveTo>
                <a:lnTo>
                  <a:pt x="0" y="9525"/>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614880" y="723960"/>
              <a:ext cx="7865640" cy="3548520"/>
            </p14:xfrm>
          </p:contentPart>
        </mc:Choice>
        <mc:Fallback xmlns="">
          <p:pic>
            <p:nvPicPr>
              <p:cNvPr id="2" name="墨迹 1"/>
              <p:cNvPicPr/>
              <p:nvPr/>
            </p:nvPicPr>
            <p:blipFill>
              <a:blip r:embed="rId4"/>
              <a:stretch>
                <a:fillRect/>
              </a:stretch>
            </p:blipFill>
            <p:spPr>
              <a:xfrm>
                <a:off x="604440" y="717480"/>
                <a:ext cx="7884360" cy="3566880"/>
              </a:xfrm>
              <a:prstGeom prst="rect">
                <a:avLst/>
              </a:prstGeom>
            </p:spPr>
          </p:pic>
        </mc:Fallback>
      </mc:AlternateContent>
    </p:spTree>
    <p:extLst>
      <p:ext uri="{BB962C8B-B14F-4D97-AF65-F5344CB8AC3E}">
        <p14:creationId xmlns:p14="http://schemas.microsoft.com/office/powerpoint/2010/main" val="382953874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CHEM 1101 </a:t>
            </a:r>
            <a:endParaRPr lang="en-CA" dirty="0"/>
          </a:p>
        </p:txBody>
      </p:sp>
      <p:sp>
        <p:nvSpPr>
          <p:cNvPr id="7" name="Footer Placeholder 2"/>
          <p:cNvSpPr>
            <a:spLocks noGrp="1"/>
          </p:cNvSpPr>
          <p:nvPr>
            <p:ph type="ftr" sz="quarter" idx="11"/>
          </p:nvPr>
        </p:nvSpPr>
        <p:spPr/>
        <p:txBody>
          <a:bodyPr/>
          <a:lstStyle/>
          <a:p>
            <a:pPr algn="ctr"/>
            <a:r>
              <a:rPr lang="en-CA" sz="1200" dirty="0">
                <a:solidFill>
                  <a:srgbClr val="FF0000"/>
                </a:solidFill>
              </a:rPr>
              <a:t>The atom (2) – Periodic properties – ELECTRON AFFINITY</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86</a:t>
            </a:fld>
            <a:endParaRPr lang="en-CA" dirty="0"/>
          </a:p>
        </p:txBody>
      </p:sp>
      <p:sp>
        <p:nvSpPr>
          <p:cNvPr id="10" name="TextBox 9"/>
          <p:cNvSpPr txBox="1"/>
          <p:nvPr/>
        </p:nvSpPr>
        <p:spPr>
          <a:xfrm>
            <a:off x="316715" y="863715"/>
            <a:ext cx="7685637" cy="830997"/>
          </a:xfrm>
          <a:prstGeom prst="rect">
            <a:avLst/>
          </a:prstGeom>
          <a:noFill/>
        </p:spPr>
        <p:txBody>
          <a:bodyPr wrap="square" rtlCol="0">
            <a:spAutoFit/>
          </a:bodyPr>
          <a:lstStyle/>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endParaRPr lang="en-CA" sz="2400" baseline="30000" dirty="0"/>
          </a:p>
        </p:txBody>
      </p:sp>
      <p:sp>
        <p:nvSpPr>
          <p:cNvPr id="13" name="TextBox 12"/>
          <p:cNvSpPr txBox="1"/>
          <p:nvPr/>
        </p:nvSpPr>
        <p:spPr>
          <a:xfrm>
            <a:off x="239819" y="154044"/>
            <a:ext cx="8337860" cy="523220"/>
          </a:xfrm>
          <a:prstGeom prst="rect">
            <a:avLst/>
          </a:prstGeom>
          <a:noFill/>
        </p:spPr>
        <p:txBody>
          <a:bodyPr wrap="none" rtlCol="0">
            <a:spAutoFit/>
          </a:bodyPr>
          <a:lstStyle/>
          <a:p>
            <a:r>
              <a:rPr lang="en-CA" sz="2800" dirty="0">
                <a:solidFill>
                  <a:srgbClr val="FF0000"/>
                </a:solidFill>
              </a:rPr>
              <a:t>PERIODIC PROPERTIES – Higher order electron affinities:</a:t>
            </a:r>
          </a:p>
        </p:txBody>
      </p:sp>
      <p:sp>
        <p:nvSpPr>
          <p:cNvPr id="8" name="TextBox 7"/>
          <p:cNvSpPr txBox="1"/>
          <p:nvPr/>
        </p:nvSpPr>
        <p:spPr>
          <a:xfrm>
            <a:off x="316715" y="863715"/>
            <a:ext cx="7685637" cy="3970318"/>
          </a:xfrm>
          <a:prstGeom prst="rect">
            <a:avLst/>
          </a:prstGeom>
          <a:noFill/>
        </p:spPr>
        <p:txBody>
          <a:bodyPr wrap="square" rtlCol="0">
            <a:spAutoFit/>
          </a:bodyPr>
          <a:lstStyle/>
          <a:p>
            <a:pPr marL="539750" indent="-539750">
              <a:lnSpc>
                <a:spcPct val="150000"/>
              </a:lnSpc>
              <a:tabLst>
                <a:tab pos="1077913" algn="l"/>
                <a:tab pos="1790700" algn="l"/>
              </a:tabLst>
            </a:pPr>
            <a:r>
              <a:rPr lang="en-CA" sz="2400" dirty="0"/>
              <a:t>1</a:t>
            </a:r>
            <a:r>
              <a:rPr lang="en-CA" sz="2400" baseline="30000" dirty="0"/>
              <a:t>st</a:t>
            </a:r>
            <a:r>
              <a:rPr lang="en-CA" sz="2400" dirty="0"/>
              <a:t> E.A. of N:</a:t>
            </a:r>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r>
              <a:rPr lang="en-CA" sz="2400" dirty="0"/>
              <a:t>2</a:t>
            </a:r>
            <a:r>
              <a:rPr lang="en-CA" sz="2400" baseline="30000" dirty="0"/>
              <a:t>nd</a:t>
            </a:r>
            <a:r>
              <a:rPr lang="en-CA" sz="2400" dirty="0"/>
              <a:t> E.A. of N:</a:t>
            </a:r>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r>
              <a:rPr lang="en-CA" sz="2400" dirty="0"/>
              <a:t>3</a:t>
            </a:r>
            <a:r>
              <a:rPr lang="en-CA" sz="2400" baseline="30000" dirty="0"/>
              <a:t>rd</a:t>
            </a:r>
            <a:r>
              <a:rPr lang="en-CA" sz="2400" dirty="0"/>
              <a:t> E.A. of N:</a:t>
            </a:r>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endParaRPr lang="en-CA" sz="2400" baseline="30000" dirty="0"/>
          </a:p>
        </p:txBody>
      </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711360" y="906840"/>
              <a:ext cx="6595920" cy="3971160"/>
            </p14:xfrm>
          </p:contentPart>
        </mc:Choice>
        <mc:Fallback xmlns="">
          <p:pic>
            <p:nvPicPr>
              <p:cNvPr id="2" name="墨迹 1"/>
              <p:cNvPicPr/>
              <p:nvPr/>
            </p:nvPicPr>
            <p:blipFill>
              <a:blip r:embed="rId4"/>
              <a:stretch>
                <a:fillRect/>
              </a:stretch>
            </p:blipFill>
            <p:spPr>
              <a:xfrm>
                <a:off x="705960" y="896760"/>
                <a:ext cx="6608880" cy="3990600"/>
              </a:xfrm>
              <a:prstGeom prst="rect">
                <a:avLst/>
              </a:prstGeom>
            </p:spPr>
          </p:pic>
        </mc:Fallback>
      </mc:AlternateContent>
    </p:spTree>
    <p:extLst>
      <p:ext uri="{BB962C8B-B14F-4D97-AF65-F5344CB8AC3E}">
        <p14:creationId xmlns:p14="http://schemas.microsoft.com/office/powerpoint/2010/main" val="91865809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CHEM 1101 </a:t>
            </a:r>
            <a:endParaRPr lang="en-CA" dirty="0"/>
          </a:p>
        </p:txBody>
      </p:sp>
      <p:sp>
        <p:nvSpPr>
          <p:cNvPr id="7" name="Footer Placeholder 2"/>
          <p:cNvSpPr>
            <a:spLocks noGrp="1"/>
          </p:cNvSpPr>
          <p:nvPr>
            <p:ph type="ftr" sz="quarter" idx="11"/>
          </p:nvPr>
        </p:nvSpPr>
        <p:spPr/>
        <p:txBody>
          <a:bodyPr/>
          <a:lstStyle/>
          <a:p>
            <a:pPr algn="ctr"/>
            <a:r>
              <a:rPr lang="en-CA" sz="1200" dirty="0">
                <a:solidFill>
                  <a:srgbClr val="FF0000"/>
                </a:solidFill>
              </a:rPr>
              <a:t>The atom (2) – Periodic properties – ELECTRON AFFINITY</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87</a:t>
            </a:fld>
            <a:endParaRPr lang="en-CA" dirty="0"/>
          </a:p>
        </p:txBody>
      </p:sp>
      <p:sp>
        <p:nvSpPr>
          <p:cNvPr id="10" name="TextBox 9"/>
          <p:cNvSpPr txBox="1"/>
          <p:nvPr/>
        </p:nvSpPr>
        <p:spPr>
          <a:xfrm>
            <a:off x="316715" y="863715"/>
            <a:ext cx="7685637" cy="830997"/>
          </a:xfrm>
          <a:prstGeom prst="rect">
            <a:avLst/>
          </a:prstGeom>
          <a:noFill/>
        </p:spPr>
        <p:txBody>
          <a:bodyPr wrap="square" rtlCol="0">
            <a:spAutoFit/>
          </a:bodyPr>
          <a:lstStyle/>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endParaRPr lang="en-CA" sz="2400" baseline="30000" dirty="0"/>
          </a:p>
        </p:txBody>
      </p:sp>
      <p:sp>
        <p:nvSpPr>
          <p:cNvPr id="13" name="TextBox 12"/>
          <p:cNvSpPr txBox="1"/>
          <p:nvPr/>
        </p:nvSpPr>
        <p:spPr>
          <a:xfrm>
            <a:off x="239819" y="154044"/>
            <a:ext cx="6299417" cy="523220"/>
          </a:xfrm>
          <a:prstGeom prst="rect">
            <a:avLst/>
          </a:prstGeom>
          <a:noFill/>
        </p:spPr>
        <p:txBody>
          <a:bodyPr wrap="none" rtlCol="0">
            <a:spAutoFit/>
          </a:bodyPr>
          <a:lstStyle/>
          <a:p>
            <a:r>
              <a:rPr lang="en-CA" sz="2800" dirty="0">
                <a:solidFill>
                  <a:srgbClr val="FF0000"/>
                </a:solidFill>
              </a:rPr>
              <a:t>PERIODIC PROPERTIES – Electronegativity:</a:t>
            </a:r>
          </a:p>
        </p:txBody>
      </p:sp>
      <p:sp>
        <p:nvSpPr>
          <p:cNvPr id="8" name="TextBox 7"/>
          <p:cNvSpPr txBox="1"/>
          <p:nvPr/>
        </p:nvSpPr>
        <p:spPr>
          <a:xfrm>
            <a:off x="316715" y="863715"/>
            <a:ext cx="7685637" cy="1569660"/>
          </a:xfrm>
          <a:prstGeom prst="rect">
            <a:avLst/>
          </a:prstGeom>
          <a:noFill/>
        </p:spPr>
        <p:txBody>
          <a:bodyPr wrap="square" rtlCol="0">
            <a:spAutoFit/>
          </a:bodyPr>
          <a:lstStyle/>
          <a:p>
            <a:pPr>
              <a:lnSpc>
                <a:spcPct val="150000"/>
              </a:lnSpc>
              <a:tabLst>
                <a:tab pos="1077913" algn="l"/>
                <a:tab pos="1790700" algn="l"/>
              </a:tabLst>
            </a:pPr>
            <a:r>
              <a:rPr lang="en-CA" sz="2400" dirty="0"/>
              <a:t>The tendency of an atom to pull electrons in a chemical bond towards itself.</a:t>
            </a:r>
            <a:endParaRPr lang="en-CA" sz="2400" baseline="30000" dirty="0"/>
          </a:p>
          <a:p>
            <a:pPr>
              <a:lnSpc>
                <a:spcPct val="150000"/>
              </a:lnSpc>
              <a:tabLst>
                <a:tab pos="1077913" algn="l"/>
                <a:tab pos="1790700" algn="l"/>
              </a:tabLst>
            </a:pPr>
            <a:r>
              <a:rPr lang="en-CA" sz="2400" baseline="30000" dirty="0"/>
              <a:t>(not relevant for an atom in isolation!)</a:t>
            </a:r>
          </a:p>
        </p:txBody>
      </p:sp>
      <mc:AlternateContent xmlns:mc="http://schemas.openxmlformats.org/markup-compatibility/2006">
        <mc:Choice xmlns:p14="http://schemas.microsoft.com/office/powerpoint/2010/main" Requires="p14">
          <p:contentPart p14:bwMode="auto" r:id="rId3">
            <p14:nvContentPartPr>
              <p14:cNvPr id="2" name="墨迹 1"/>
              <p14:cNvContentPartPr/>
              <p14:nvPr/>
            </p14:nvContentPartPr>
            <p14:xfrm>
              <a:off x="621360" y="20160"/>
              <a:ext cx="6086880" cy="4244400"/>
            </p14:xfrm>
          </p:contentPart>
        </mc:Choice>
        <mc:Fallback>
          <p:pic>
            <p:nvPicPr>
              <p:cNvPr id="2" name="墨迹 1"/>
              <p:cNvPicPr/>
              <p:nvPr/>
            </p:nvPicPr>
            <p:blipFill>
              <a:blip r:embed="rId4"/>
              <a:stretch>
                <a:fillRect/>
              </a:stretch>
            </p:blipFill>
            <p:spPr>
              <a:xfrm>
                <a:off x="607680" y="8280"/>
                <a:ext cx="6112800" cy="4268160"/>
              </a:xfrm>
              <a:prstGeom prst="rect">
                <a:avLst/>
              </a:prstGeom>
            </p:spPr>
          </p:pic>
        </mc:Fallback>
      </mc:AlternateContent>
    </p:spTree>
    <p:extLst>
      <p:ext uri="{BB962C8B-B14F-4D97-AF65-F5344CB8AC3E}">
        <p14:creationId xmlns:p14="http://schemas.microsoft.com/office/powerpoint/2010/main" val="152546628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21" name="Footer Placeholder 2"/>
          <p:cNvSpPr>
            <a:spLocks noGrp="1"/>
          </p:cNvSpPr>
          <p:nvPr>
            <p:ph type="ftr" sz="quarter" idx="11"/>
          </p:nvPr>
        </p:nvSpPr>
        <p:spPr/>
        <p:txBody>
          <a:bodyPr/>
          <a:lstStyle/>
          <a:p>
            <a:pPr algn="ctr"/>
            <a:r>
              <a:rPr lang="en-CA" sz="1200" dirty="0">
                <a:solidFill>
                  <a:srgbClr val="FF0000"/>
                </a:solidFill>
              </a:rPr>
              <a:t>The atom (2) – Periodic properties – ELECTRON AFFINITY</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88</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178826" y="97755"/>
            <a:ext cx="4518609" cy="369332"/>
          </a:xfrm>
          <a:prstGeom prst="rect">
            <a:avLst/>
          </a:prstGeom>
          <a:noFill/>
        </p:spPr>
        <p:txBody>
          <a:bodyPr wrap="none" rtlCol="0">
            <a:spAutoFit/>
          </a:bodyPr>
          <a:lstStyle/>
          <a:p>
            <a:r>
              <a:rPr lang="en-CA" dirty="0">
                <a:solidFill>
                  <a:srgbClr val="FF0000"/>
                </a:solidFill>
              </a:rPr>
              <a:t>PERIODIC PROPERTIES – </a:t>
            </a:r>
            <a:r>
              <a:rPr lang="en-CA" b="1" dirty="0">
                <a:solidFill>
                  <a:srgbClr val="FF0000"/>
                </a:solidFill>
              </a:rPr>
              <a:t>ELECTRONEGATIVITY</a:t>
            </a:r>
            <a:r>
              <a:rPr lang="en-CA" dirty="0">
                <a:solidFill>
                  <a:srgbClr val="FF0000"/>
                </a:solidFill>
              </a:rPr>
              <a:t>:</a:t>
            </a:r>
          </a:p>
        </p:txBody>
      </p:sp>
      <mc:AlternateContent xmlns:mc="http://schemas.openxmlformats.org/markup-compatibility/2006" xmlns:p14="http://schemas.microsoft.com/office/powerpoint/2010/main">
        <mc:Choice Requires="p14">
          <p:contentPart p14:bwMode="auto" r:id="rId3">
            <p14:nvContentPartPr>
              <p14:cNvPr id="3" name="墨迹 2"/>
              <p14:cNvContentPartPr/>
              <p14:nvPr/>
            </p14:nvContentPartPr>
            <p14:xfrm>
              <a:off x="743400" y="2382120"/>
              <a:ext cx="6355800" cy="1653120"/>
            </p14:xfrm>
          </p:contentPart>
        </mc:Choice>
        <mc:Fallback xmlns="">
          <p:pic>
            <p:nvPicPr>
              <p:cNvPr id="3" name="墨迹 2"/>
              <p:cNvPicPr/>
              <p:nvPr/>
            </p:nvPicPr>
            <p:blipFill>
              <a:blip r:embed="rId4"/>
              <a:stretch>
                <a:fillRect/>
              </a:stretch>
            </p:blipFill>
            <p:spPr>
              <a:xfrm>
                <a:off x="734040" y="2376360"/>
                <a:ext cx="6377760" cy="16725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5" name="墨迹 4"/>
              <p14:cNvContentPartPr/>
              <p14:nvPr/>
            </p14:nvContentPartPr>
            <p14:xfrm>
              <a:off x="641520" y="117000"/>
              <a:ext cx="8001720" cy="5887080"/>
            </p14:xfrm>
          </p:contentPart>
        </mc:Choice>
        <mc:Fallback>
          <p:pic>
            <p:nvPicPr>
              <p:cNvPr id="5" name="墨迹 4"/>
              <p:cNvPicPr/>
              <p:nvPr/>
            </p:nvPicPr>
            <p:blipFill>
              <a:blip r:embed="rId6"/>
              <a:stretch>
                <a:fillRect/>
              </a:stretch>
            </p:blipFill>
            <p:spPr>
              <a:xfrm>
                <a:off x="635760" y="113760"/>
                <a:ext cx="8019360" cy="5897160"/>
              </a:xfrm>
              <a:prstGeom prst="rect">
                <a:avLst/>
              </a:prstGeom>
            </p:spPr>
          </p:pic>
        </mc:Fallback>
      </mc:AlternateContent>
    </p:spTree>
    <p:extLst>
      <p:ext uri="{BB962C8B-B14F-4D97-AF65-F5344CB8AC3E}">
        <p14:creationId xmlns:p14="http://schemas.microsoft.com/office/powerpoint/2010/main" val="385681805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3" name="Footer Placeholder 2"/>
          <p:cNvSpPr>
            <a:spLocks noGrp="1"/>
          </p:cNvSpPr>
          <p:nvPr>
            <p:ph type="ftr" sz="quarter" idx="11"/>
          </p:nvPr>
        </p:nvSpPr>
        <p:spPr/>
        <p:txBody>
          <a:bodyPr/>
          <a:lstStyle/>
          <a:p>
            <a:pPr algn="ctr"/>
            <a:r>
              <a:rPr lang="en-CA" sz="1200" dirty="0">
                <a:solidFill>
                  <a:srgbClr val="FF0000"/>
                </a:solidFill>
              </a:rPr>
              <a:t>The atom (2) – Periodic properties Ion Formation</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89</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178826" y="97755"/>
            <a:ext cx="4160947" cy="369332"/>
          </a:xfrm>
          <a:prstGeom prst="rect">
            <a:avLst/>
          </a:prstGeom>
          <a:noFill/>
        </p:spPr>
        <p:txBody>
          <a:bodyPr wrap="none" rtlCol="0">
            <a:spAutoFit/>
          </a:bodyPr>
          <a:lstStyle/>
          <a:p>
            <a:r>
              <a:rPr lang="en-CA" dirty="0">
                <a:solidFill>
                  <a:srgbClr val="FF0000"/>
                </a:solidFill>
              </a:rPr>
              <a:t>PERIODIC PROPERTIES – </a:t>
            </a:r>
            <a:r>
              <a:rPr lang="en-CA" b="1" dirty="0">
                <a:solidFill>
                  <a:srgbClr val="FF0000"/>
                </a:solidFill>
              </a:rPr>
              <a:t>ION FORMATION</a:t>
            </a:r>
            <a:r>
              <a:rPr lang="en-CA" dirty="0">
                <a:solidFill>
                  <a:srgbClr val="FF0000"/>
                </a:solidFill>
              </a:rPr>
              <a:t>:</a:t>
            </a:r>
          </a:p>
        </p:txBody>
      </p:sp>
      <p:sp>
        <p:nvSpPr>
          <p:cNvPr id="5" name="Rectangle 4"/>
          <p:cNvSpPr/>
          <p:nvPr/>
        </p:nvSpPr>
        <p:spPr>
          <a:xfrm>
            <a:off x="441382" y="4583026"/>
            <a:ext cx="3176062" cy="584775"/>
          </a:xfrm>
          <a:prstGeom prst="rect">
            <a:avLst/>
          </a:prstGeom>
        </p:spPr>
        <p:txBody>
          <a:bodyPr wrap="none">
            <a:spAutoFit/>
          </a:bodyPr>
          <a:lstStyle/>
          <a:p>
            <a:r>
              <a:rPr lang="en-CA" sz="3200" b="1" dirty="0">
                <a:solidFill>
                  <a:srgbClr val="FF0000"/>
                </a:solidFill>
              </a:rPr>
              <a:t>ION FORMATION</a:t>
            </a:r>
            <a:r>
              <a:rPr lang="en-CA" sz="3200" dirty="0">
                <a:solidFill>
                  <a:srgbClr val="FF0000"/>
                </a:solidFill>
              </a:rPr>
              <a:t>:</a:t>
            </a:r>
          </a:p>
        </p:txBody>
      </p:sp>
      <p:sp>
        <p:nvSpPr>
          <p:cNvPr id="20" name="TextBox 19"/>
          <p:cNvSpPr txBox="1"/>
          <p:nvPr/>
        </p:nvSpPr>
        <p:spPr>
          <a:xfrm>
            <a:off x="521550" y="5165518"/>
            <a:ext cx="2707408" cy="369332"/>
          </a:xfrm>
          <a:prstGeom prst="rect">
            <a:avLst/>
          </a:prstGeom>
          <a:noFill/>
        </p:spPr>
        <p:txBody>
          <a:bodyPr wrap="none" rtlCol="0">
            <a:spAutoFit/>
          </a:bodyPr>
          <a:lstStyle/>
          <a:p>
            <a:r>
              <a:rPr lang="en-CA" dirty="0"/>
              <a:t>NOTE:  not oxidation state!</a:t>
            </a:r>
          </a:p>
        </p:txBody>
      </p:sp>
      <mc:AlternateContent xmlns:mc="http://schemas.openxmlformats.org/markup-compatibility/2006">
        <mc:Choice xmlns:p14="http://schemas.microsoft.com/office/powerpoint/2010/main" Requires="p14">
          <p:contentPart p14:bwMode="auto" r:id="rId3">
            <p14:nvContentPartPr>
              <p14:cNvPr id="13" name="墨迹 12"/>
              <p14:cNvContentPartPr/>
              <p14:nvPr/>
            </p14:nvContentPartPr>
            <p14:xfrm>
              <a:off x="549360" y="141840"/>
              <a:ext cx="6614280" cy="5421240"/>
            </p14:xfrm>
          </p:contentPart>
        </mc:Choice>
        <mc:Fallback>
          <p:pic>
            <p:nvPicPr>
              <p:cNvPr id="13" name="墨迹 12"/>
              <p:cNvPicPr/>
              <p:nvPr/>
            </p:nvPicPr>
            <p:blipFill>
              <a:blip r:embed="rId4"/>
              <a:stretch>
                <a:fillRect/>
              </a:stretch>
            </p:blipFill>
            <p:spPr>
              <a:xfrm>
                <a:off x="543240" y="132840"/>
                <a:ext cx="6629040" cy="5441400"/>
              </a:xfrm>
              <a:prstGeom prst="rect">
                <a:avLst/>
              </a:prstGeom>
            </p:spPr>
          </p:pic>
        </mc:Fallback>
      </mc:AlternateContent>
    </p:spTree>
    <p:extLst>
      <p:ext uri="{BB962C8B-B14F-4D97-AF65-F5344CB8AC3E}">
        <p14:creationId xmlns:p14="http://schemas.microsoft.com/office/powerpoint/2010/main" val="37858561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3" name="Footer Placeholder 2"/>
          <p:cNvSpPr>
            <a:spLocks noGrp="1"/>
          </p:cNvSpPr>
          <p:nvPr>
            <p:ph type="ftr" sz="quarter" idx="11"/>
          </p:nvPr>
        </p:nvSpPr>
        <p:spPr/>
        <p:txBody>
          <a:bodyPr/>
          <a:lstStyle/>
          <a:p>
            <a:pPr algn="ctr"/>
            <a:r>
              <a:rPr lang="en-CA" sz="1200" dirty="0">
                <a:solidFill>
                  <a:srgbClr val="FF0000"/>
                </a:solidFill>
              </a:rPr>
              <a:t>The atom (2) – Periodic properties Ion Formation</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90</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178826" y="97755"/>
            <a:ext cx="4160947" cy="369332"/>
          </a:xfrm>
          <a:prstGeom prst="rect">
            <a:avLst/>
          </a:prstGeom>
          <a:noFill/>
        </p:spPr>
        <p:txBody>
          <a:bodyPr wrap="none" rtlCol="0">
            <a:spAutoFit/>
          </a:bodyPr>
          <a:lstStyle/>
          <a:p>
            <a:r>
              <a:rPr lang="en-CA" dirty="0">
                <a:solidFill>
                  <a:srgbClr val="FF0000"/>
                </a:solidFill>
              </a:rPr>
              <a:t>PERIODIC PROPERTIES – </a:t>
            </a:r>
            <a:r>
              <a:rPr lang="en-CA" b="1" dirty="0">
                <a:solidFill>
                  <a:srgbClr val="FF0000"/>
                </a:solidFill>
              </a:rPr>
              <a:t>ION FORMATION</a:t>
            </a:r>
            <a:r>
              <a:rPr lang="en-CA" dirty="0">
                <a:solidFill>
                  <a:srgbClr val="FF0000"/>
                </a:solidFill>
              </a:rPr>
              <a:t>:</a:t>
            </a:r>
          </a:p>
        </p:txBody>
      </p:sp>
      <p:sp>
        <p:nvSpPr>
          <p:cNvPr id="18" name="TextBox 17"/>
          <p:cNvSpPr txBox="1"/>
          <p:nvPr/>
        </p:nvSpPr>
        <p:spPr>
          <a:xfrm>
            <a:off x="1286635" y="563486"/>
            <a:ext cx="5047985" cy="1200329"/>
          </a:xfrm>
          <a:prstGeom prst="rect">
            <a:avLst/>
          </a:prstGeom>
          <a:noFill/>
        </p:spPr>
        <p:txBody>
          <a:bodyPr wrap="none" rtlCol="0">
            <a:spAutoFit/>
          </a:bodyPr>
          <a:lstStyle/>
          <a:p>
            <a:r>
              <a:rPr lang="en-CA" b="1" dirty="0">
                <a:solidFill>
                  <a:srgbClr val="002060"/>
                </a:solidFill>
              </a:rPr>
              <a:t>Move electrons onto or off of the atom in order to:</a:t>
            </a:r>
          </a:p>
          <a:p>
            <a:pPr marL="742950" lvl="1" indent="-285750">
              <a:buFont typeface="Arial" panose="020B0604020202020204" pitchFamily="34" charset="0"/>
              <a:buChar char="•"/>
            </a:pPr>
            <a:r>
              <a:rPr lang="en-CA" b="1" dirty="0">
                <a:solidFill>
                  <a:srgbClr val="002060"/>
                </a:solidFill>
              </a:rPr>
              <a:t>Fill the entire valence s and p subshells</a:t>
            </a:r>
          </a:p>
          <a:p>
            <a:pPr marL="742950" lvl="1" indent="-285750">
              <a:buFont typeface="Arial" panose="020B0604020202020204" pitchFamily="34" charset="0"/>
              <a:buChar char="•"/>
            </a:pPr>
            <a:r>
              <a:rPr lang="en-CA" b="1" dirty="0">
                <a:solidFill>
                  <a:srgbClr val="002060"/>
                </a:solidFill>
              </a:rPr>
              <a:t>Empty the entire valence s and p subshells</a:t>
            </a:r>
          </a:p>
          <a:p>
            <a:pPr marL="742950" lvl="1" indent="-285750">
              <a:buFont typeface="Arial" panose="020B0604020202020204" pitchFamily="34" charset="0"/>
              <a:buChar char="•"/>
            </a:pPr>
            <a:r>
              <a:rPr lang="en-CA" b="1" dirty="0">
                <a:solidFill>
                  <a:srgbClr val="002060"/>
                </a:solidFill>
              </a:rPr>
              <a:t>Empty the valence p subshell – only if n ≥ 4</a:t>
            </a:r>
          </a:p>
        </p:txBody>
      </p:sp>
      <p:sp>
        <p:nvSpPr>
          <p:cNvPr id="19" name="TextBox 18"/>
          <p:cNvSpPr txBox="1"/>
          <p:nvPr/>
        </p:nvSpPr>
        <p:spPr>
          <a:xfrm>
            <a:off x="1302765" y="5097958"/>
            <a:ext cx="5676169" cy="1200329"/>
          </a:xfrm>
          <a:prstGeom prst="rect">
            <a:avLst/>
          </a:prstGeom>
          <a:noFill/>
        </p:spPr>
        <p:txBody>
          <a:bodyPr wrap="none" rtlCol="0">
            <a:spAutoFit/>
          </a:bodyPr>
          <a:lstStyle/>
          <a:p>
            <a:pPr>
              <a:tabLst>
                <a:tab pos="2695575" algn="l"/>
              </a:tabLst>
            </a:pPr>
            <a:r>
              <a:rPr lang="en-CA" b="1" dirty="0">
                <a:solidFill>
                  <a:srgbClr val="FF0000"/>
                </a:solidFill>
              </a:rPr>
              <a:t>NEVER </a:t>
            </a:r>
            <a:r>
              <a:rPr lang="en-CA" b="1" dirty="0">
                <a:solidFill>
                  <a:srgbClr val="002060"/>
                </a:solidFill>
              </a:rPr>
              <a:t>add more than 3 electrons</a:t>
            </a:r>
          </a:p>
          <a:p>
            <a:pPr>
              <a:tabLst>
                <a:tab pos="2695575" algn="l"/>
              </a:tabLst>
            </a:pPr>
            <a:r>
              <a:rPr lang="en-CA" b="1" dirty="0">
                <a:solidFill>
                  <a:srgbClr val="FF0000"/>
                </a:solidFill>
              </a:rPr>
              <a:t>NEVER</a:t>
            </a:r>
            <a:r>
              <a:rPr lang="en-CA" b="1" dirty="0">
                <a:solidFill>
                  <a:srgbClr val="002060"/>
                </a:solidFill>
              </a:rPr>
              <a:t> remove more than:	3 electrons from small atoms</a:t>
            </a:r>
          </a:p>
          <a:p>
            <a:pPr>
              <a:tabLst>
                <a:tab pos="2695575" algn="l"/>
              </a:tabLst>
            </a:pPr>
            <a:r>
              <a:rPr lang="en-CA" b="1" dirty="0">
                <a:solidFill>
                  <a:srgbClr val="002060"/>
                </a:solidFill>
              </a:rPr>
              <a:t>	4 electrons from large atoms</a:t>
            </a:r>
          </a:p>
          <a:p>
            <a:pPr>
              <a:tabLst>
                <a:tab pos="2695575" algn="l"/>
              </a:tabLst>
            </a:pPr>
            <a:r>
              <a:rPr lang="en-CA" b="1" u="sng" dirty="0">
                <a:solidFill>
                  <a:srgbClr val="00602B"/>
                </a:solidFill>
              </a:rPr>
              <a:t>Metals</a:t>
            </a:r>
            <a:r>
              <a:rPr lang="en-CA" b="1" dirty="0">
                <a:solidFill>
                  <a:srgbClr val="002060"/>
                </a:solidFill>
              </a:rPr>
              <a:t> </a:t>
            </a:r>
            <a:r>
              <a:rPr lang="en-CA" b="1" dirty="0">
                <a:solidFill>
                  <a:srgbClr val="FF0000"/>
                </a:solidFill>
              </a:rPr>
              <a:t>NEVER </a:t>
            </a:r>
            <a:r>
              <a:rPr lang="en-CA" b="1" dirty="0">
                <a:solidFill>
                  <a:srgbClr val="002060"/>
                </a:solidFill>
              </a:rPr>
              <a:t>form negative ions</a:t>
            </a:r>
          </a:p>
        </p:txBody>
      </p:sp>
      <mc:AlternateContent xmlns:mc="http://schemas.openxmlformats.org/markup-compatibility/2006">
        <mc:Choice xmlns:p14="http://schemas.microsoft.com/office/powerpoint/2010/main" Requires="p14">
          <p:contentPart p14:bwMode="auto" r:id="rId3">
            <p14:nvContentPartPr>
              <p14:cNvPr id="5" name="墨迹 4"/>
              <p14:cNvContentPartPr/>
              <p14:nvPr/>
            </p14:nvContentPartPr>
            <p14:xfrm>
              <a:off x="405000" y="361800"/>
              <a:ext cx="8265240" cy="5796360"/>
            </p14:xfrm>
          </p:contentPart>
        </mc:Choice>
        <mc:Fallback>
          <p:pic>
            <p:nvPicPr>
              <p:cNvPr id="5" name="墨迹 4"/>
              <p:cNvPicPr/>
              <p:nvPr/>
            </p:nvPicPr>
            <p:blipFill>
              <a:blip r:embed="rId4"/>
              <a:stretch>
                <a:fillRect/>
              </a:stretch>
            </p:blipFill>
            <p:spPr>
              <a:xfrm>
                <a:off x="391320" y="352440"/>
                <a:ext cx="8289720" cy="5814360"/>
              </a:xfrm>
              <a:prstGeom prst="rect">
                <a:avLst/>
              </a:prstGeom>
            </p:spPr>
          </p:pic>
        </mc:Fallback>
      </mc:AlternateContent>
    </p:spTree>
    <p:extLst>
      <p:ext uri="{BB962C8B-B14F-4D97-AF65-F5344CB8AC3E}">
        <p14:creationId xmlns:p14="http://schemas.microsoft.com/office/powerpoint/2010/main" val="299972037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CHEM 1101 </a:t>
            </a:r>
            <a:endParaRPr lang="en-CA" dirty="0"/>
          </a:p>
        </p:txBody>
      </p:sp>
      <p:sp>
        <p:nvSpPr>
          <p:cNvPr id="3" name="Footer Placeholder 2"/>
          <p:cNvSpPr>
            <a:spLocks noGrp="1"/>
          </p:cNvSpPr>
          <p:nvPr>
            <p:ph type="ftr" sz="quarter" idx="11"/>
          </p:nvPr>
        </p:nvSpPr>
        <p:spPr/>
        <p:txBody>
          <a:bodyPr/>
          <a:lstStyle/>
          <a:p>
            <a:pPr algn="ctr"/>
            <a:r>
              <a:rPr lang="en-CA" sz="1200" dirty="0">
                <a:solidFill>
                  <a:srgbClr val="FF0000"/>
                </a:solidFill>
              </a:rPr>
              <a:t>The atom (2) – Periodic Properties Ion Formation</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91</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ION FORMATION:</a:t>
            </a:r>
          </a:p>
        </p:txBody>
      </p:sp>
      <p:sp>
        <p:nvSpPr>
          <p:cNvPr id="10" name="TextBox 9"/>
          <p:cNvSpPr txBox="1"/>
          <p:nvPr/>
        </p:nvSpPr>
        <p:spPr>
          <a:xfrm>
            <a:off x="320906" y="728700"/>
            <a:ext cx="7685637" cy="589072"/>
          </a:xfrm>
          <a:prstGeom prst="rect">
            <a:avLst/>
          </a:prstGeom>
          <a:noFill/>
        </p:spPr>
        <p:txBody>
          <a:bodyPr wrap="square" rtlCol="0">
            <a:spAutoFit/>
          </a:bodyPr>
          <a:lstStyle/>
          <a:p>
            <a:pPr marL="539750" indent="-539750">
              <a:lnSpc>
                <a:spcPct val="150000"/>
              </a:lnSpc>
            </a:pPr>
            <a:r>
              <a:rPr lang="en-CA" sz="2400" dirty="0"/>
              <a:t>B:	1s</a:t>
            </a:r>
            <a:r>
              <a:rPr lang="en-CA" sz="2400" baseline="30000" dirty="0"/>
              <a:t>2 </a:t>
            </a:r>
            <a:r>
              <a:rPr lang="en-CA" sz="2400" dirty="0"/>
              <a:t>, </a:t>
            </a:r>
            <a:r>
              <a:rPr lang="en-CA" sz="2400" b="1" dirty="0">
                <a:solidFill>
                  <a:srgbClr val="FF0000"/>
                </a:solidFill>
              </a:rPr>
              <a:t>2s</a:t>
            </a:r>
            <a:r>
              <a:rPr lang="en-CA" sz="2400" b="1" baseline="30000" dirty="0">
                <a:solidFill>
                  <a:srgbClr val="FF0000"/>
                </a:solidFill>
              </a:rPr>
              <a:t>2</a:t>
            </a:r>
            <a:r>
              <a:rPr lang="en-CA" sz="2400" b="1" dirty="0">
                <a:solidFill>
                  <a:srgbClr val="FF0000"/>
                </a:solidFill>
              </a:rPr>
              <a:t>, 2p</a:t>
            </a:r>
            <a:r>
              <a:rPr lang="en-CA" sz="2400" b="1" baseline="30000" dirty="0">
                <a:solidFill>
                  <a:srgbClr val="FF0000"/>
                </a:solidFill>
              </a:rPr>
              <a:t>1</a:t>
            </a:r>
          </a:p>
        </p:txBody>
      </p:sp>
      <p:sp>
        <p:nvSpPr>
          <p:cNvPr id="11" name="TextBox 10"/>
          <p:cNvSpPr txBox="1"/>
          <p:nvPr/>
        </p:nvSpPr>
        <p:spPr>
          <a:xfrm>
            <a:off x="5157065" y="753779"/>
            <a:ext cx="3700664" cy="589072"/>
          </a:xfrm>
          <a:prstGeom prst="rect">
            <a:avLst/>
          </a:prstGeom>
          <a:noFill/>
        </p:spPr>
        <p:txBody>
          <a:bodyPr wrap="square" rtlCol="0">
            <a:spAutoFit/>
          </a:bodyPr>
          <a:lstStyle/>
          <a:p>
            <a:pPr marL="539750" indent="-539750">
              <a:lnSpc>
                <a:spcPct val="150000"/>
              </a:lnSpc>
            </a:pPr>
            <a:r>
              <a:rPr lang="en-CA" sz="2400" dirty="0"/>
              <a:t>Ga:	[</a:t>
            </a:r>
            <a:r>
              <a:rPr lang="en-CA" sz="2400" dirty="0" err="1"/>
              <a:t>Ar</a:t>
            </a:r>
            <a:r>
              <a:rPr lang="en-CA" sz="2400" dirty="0"/>
              <a:t>]  </a:t>
            </a:r>
            <a:r>
              <a:rPr lang="en-CA" sz="2400" b="1" dirty="0">
                <a:solidFill>
                  <a:srgbClr val="FF0000"/>
                </a:solidFill>
              </a:rPr>
              <a:t>4s</a:t>
            </a:r>
            <a:r>
              <a:rPr lang="en-CA" sz="2400" b="1" baseline="30000" dirty="0">
                <a:solidFill>
                  <a:srgbClr val="FF0000"/>
                </a:solidFill>
              </a:rPr>
              <a:t>2</a:t>
            </a:r>
            <a:r>
              <a:rPr lang="en-CA" sz="2400" dirty="0"/>
              <a:t>, 3d</a:t>
            </a:r>
            <a:r>
              <a:rPr lang="en-CA" sz="2400" baseline="30000" dirty="0"/>
              <a:t>10</a:t>
            </a:r>
            <a:r>
              <a:rPr lang="en-CA" sz="2400" dirty="0"/>
              <a:t>, </a:t>
            </a:r>
            <a:r>
              <a:rPr lang="en-CA" sz="2400" b="1" dirty="0">
                <a:solidFill>
                  <a:srgbClr val="FF0000"/>
                </a:solidFill>
              </a:rPr>
              <a:t>4p</a:t>
            </a:r>
            <a:r>
              <a:rPr lang="en-CA" sz="2400" b="1" baseline="30000" dirty="0">
                <a:solidFill>
                  <a:srgbClr val="FF0000"/>
                </a:solidFill>
              </a:rPr>
              <a:t>1</a:t>
            </a:r>
          </a:p>
        </p:txBody>
      </p:sp>
      <p:sp>
        <p:nvSpPr>
          <p:cNvPr id="7" name="Rectangle 6"/>
          <p:cNvSpPr/>
          <p:nvPr/>
        </p:nvSpPr>
        <p:spPr>
          <a:xfrm>
            <a:off x="320906" y="5450926"/>
            <a:ext cx="4716270" cy="923330"/>
          </a:xfrm>
          <a:prstGeom prst="rect">
            <a:avLst/>
          </a:prstGeom>
        </p:spPr>
        <p:txBody>
          <a:bodyPr wrap="square">
            <a:spAutoFit/>
          </a:bodyPr>
          <a:lstStyle/>
          <a:p>
            <a:pPr marL="342900" indent="-342900">
              <a:buFont typeface="+mj-lt"/>
              <a:buAutoNum type="arabicPeriod"/>
            </a:pPr>
            <a:r>
              <a:rPr lang="en-CA" dirty="0">
                <a:solidFill>
                  <a:srgbClr val="002060"/>
                </a:solidFill>
              </a:rPr>
              <a:t>Fill the entire valence s and p subshells</a:t>
            </a:r>
          </a:p>
          <a:p>
            <a:pPr marL="342900" indent="-342900">
              <a:buFont typeface="+mj-lt"/>
              <a:buAutoNum type="arabicPeriod"/>
            </a:pPr>
            <a:r>
              <a:rPr lang="en-CA" dirty="0">
                <a:solidFill>
                  <a:srgbClr val="002060"/>
                </a:solidFill>
              </a:rPr>
              <a:t>Empty the entire valence s and p subshells</a:t>
            </a:r>
          </a:p>
          <a:p>
            <a:pPr marL="342900" indent="-342900">
              <a:buFont typeface="+mj-lt"/>
              <a:buAutoNum type="arabicPeriod"/>
            </a:pPr>
            <a:r>
              <a:rPr lang="en-CA" dirty="0">
                <a:solidFill>
                  <a:srgbClr val="002060"/>
                </a:solidFill>
              </a:rPr>
              <a:t>Empty the valence p subshell – only if n ≥ 4</a:t>
            </a:r>
          </a:p>
        </p:txBody>
      </p:sp>
      <p:sp>
        <p:nvSpPr>
          <p:cNvPr id="12" name="TextBox 11"/>
          <p:cNvSpPr txBox="1"/>
          <p:nvPr/>
        </p:nvSpPr>
        <p:spPr>
          <a:xfrm>
            <a:off x="5222766" y="5454225"/>
            <a:ext cx="3348674" cy="923330"/>
          </a:xfrm>
          <a:prstGeom prst="rect">
            <a:avLst/>
          </a:prstGeom>
          <a:noFill/>
        </p:spPr>
        <p:txBody>
          <a:bodyPr wrap="none" rtlCol="0">
            <a:spAutoFit/>
          </a:bodyPr>
          <a:lstStyle/>
          <a:p>
            <a:pPr>
              <a:tabLst>
                <a:tab pos="2695575" algn="l"/>
              </a:tabLst>
            </a:pPr>
            <a:r>
              <a:rPr lang="en-CA" dirty="0">
                <a:solidFill>
                  <a:srgbClr val="FF0000"/>
                </a:solidFill>
              </a:rPr>
              <a:t>NEVER </a:t>
            </a:r>
            <a:r>
              <a:rPr lang="en-CA" dirty="0">
                <a:solidFill>
                  <a:srgbClr val="002060"/>
                </a:solidFill>
              </a:rPr>
              <a:t>add more than 3 electrons</a:t>
            </a:r>
          </a:p>
          <a:p>
            <a:pPr>
              <a:tabLst>
                <a:tab pos="2695575" algn="l"/>
              </a:tabLst>
            </a:pPr>
            <a:r>
              <a:rPr lang="en-CA" dirty="0">
                <a:solidFill>
                  <a:srgbClr val="FF0000"/>
                </a:solidFill>
              </a:rPr>
              <a:t>NEVER</a:t>
            </a:r>
            <a:r>
              <a:rPr lang="en-CA" dirty="0">
                <a:solidFill>
                  <a:srgbClr val="002060"/>
                </a:solidFill>
              </a:rPr>
              <a:t> remove more than: 3 or 4</a:t>
            </a:r>
          </a:p>
          <a:p>
            <a:pPr>
              <a:tabLst>
                <a:tab pos="2695575" algn="l"/>
              </a:tabLst>
            </a:pPr>
            <a:r>
              <a:rPr lang="en-CA" dirty="0">
                <a:solidFill>
                  <a:srgbClr val="00602B"/>
                </a:solidFill>
              </a:rPr>
              <a:t>Metals</a:t>
            </a:r>
            <a:r>
              <a:rPr lang="en-CA" dirty="0">
                <a:solidFill>
                  <a:srgbClr val="002060"/>
                </a:solidFill>
              </a:rPr>
              <a:t> </a:t>
            </a:r>
            <a:r>
              <a:rPr lang="en-CA" dirty="0">
                <a:solidFill>
                  <a:srgbClr val="FF0000"/>
                </a:solidFill>
              </a:rPr>
              <a:t>NEVER</a:t>
            </a:r>
            <a:r>
              <a:rPr lang="en-CA" dirty="0">
                <a:solidFill>
                  <a:srgbClr val="002060"/>
                </a:solidFill>
              </a:rPr>
              <a:t> negative</a:t>
            </a:r>
          </a:p>
        </p:txBody>
      </p:sp>
      <mc:AlternateContent xmlns:mc="http://schemas.openxmlformats.org/markup-compatibility/2006">
        <mc:Choice xmlns:p14="http://schemas.microsoft.com/office/powerpoint/2010/main" Requires="p14">
          <p:contentPart p14:bwMode="auto" r:id="rId3">
            <p14:nvContentPartPr>
              <p14:cNvPr id="2" name="墨迹 1"/>
              <p14:cNvContentPartPr/>
              <p14:nvPr/>
            </p14:nvContentPartPr>
            <p14:xfrm>
              <a:off x="348120" y="1075320"/>
              <a:ext cx="6903360" cy="3581640"/>
            </p14:xfrm>
          </p:contentPart>
        </mc:Choice>
        <mc:Fallback>
          <p:pic>
            <p:nvPicPr>
              <p:cNvPr id="2" name="墨迹 1"/>
              <p:cNvPicPr/>
              <p:nvPr/>
            </p:nvPicPr>
            <p:blipFill>
              <a:blip r:embed="rId4"/>
              <a:stretch>
                <a:fillRect/>
              </a:stretch>
            </p:blipFill>
            <p:spPr>
              <a:xfrm>
                <a:off x="339840" y="1064520"/>
                <a:ext cx="6920640" cy="3599280"/>
              </a:xfrm>
              <a:prstGeom prst="rect">
                <a:avLst/>
              </a:prstGeom>
            </p:spPr>
          </p:pic>
        </mc:Fallback>
      </mc:AlternateContent>
    </p:spTree>
    <p:extLst>
      <p:ext uri="{BB962C8B-B14F-4D97-AF65-F5344CB8AC3E}">
        <p14:creationId xmlns:p14="http://schemas.microsoft.com/office/powerpoint/2010/main" val="423837560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CHEM 1101 </a:t>
            </a:r>
            <a:endParaRPr lang="en-CA" dirty="0"/>
          </a:p>
        </p:txBody>
      </p:sp>
      <p:sp>
        <p:nvSpPr>
          <p:cNvPr id="3" name="Footer Placeholder 2"/>
          <p:cNvSpPr>
            <a:spLocks noGrp="1"/>
          </p:cNvSpPr>
          <p:nvPr>
            <p:ph type="ftr" sz="quarter" idx="11"/>
          </p:nvPr>
        </p:nvSpPr>
        <p:spPr/>
        <p:txBody>
          <a:bodyPr/>
          <a:lstStyle/>
          <a:p>
            <a:pPr algn="ctr"/>
            <a:r>
              <a:rPr lang="en-CA" sz="1200" dirty="0">
                <a:solidFill>
                  <a:srgbClr val="FF0000"/>
                </a:solidFill>
              </a:rPr>
              <a:t>The atom (2) – Periodic Properties Ion Formation</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92</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ION FORMATION:</a:t>
            </a:r>
          </a:p>
        </p:txBody>
      </p:sp>
      <p:sp>
        <p:nvSpPr>
          <p:cNvPr id="10" name="TextBox 9"/>
          <p:cNvSpPr txBox="1"/>
          <p:nvPr/>
        </p:nvSpPr>
        <p:spPr>
          <a:xfrm>
            <a:off x="320906" y="728700"/>
            <a:ext cx="7685637" cy="589072"/>
          </a:xfrm>
          <a:prstGeom prst="rect">
            <a:avLst/>
          </a:prstGeom>
          <a:noFill/>
        </p:spPr>
        <p:txBody>
          <a:bodyPr wrap="square" rtlCol="0">
            <a:spAutoFit/>
          </a:bodyPr>
          <a:lstStyle/>
          <a:p>
            <a:pPr marL="539750" indent="-539750">
              <a:lnSpc>
                <a:spcPct val="150000"/>
              </a:lnSpc>
            </a:pPr>
            <a:r>
              <a:rPr lang="en-CA" sz="2400" dirty="0"/>
              <a:t>C:	1s</a:t>
            </a:r>
            <a:r>
              <a:rPr lang="en-CA" sz="2400" baseline="30000" dirty="0"/>
              <a:t>2 </a:t>
            </a:r>
            <a:r>
              <a:rPr lang="en-CA" sz="2400" dirty="0"/>
              <a:t>, </a:t>
            </a:r>
            <a:r>
              <a:rPr lang="en-CA" sz="2400" b="1" dirty="0">
                <a:solidFill>
                  <a:srgbClr val="FF0000"/>
                </a:solidFill>
              </a:rPr>
              <a:t>2s</a:t>
            </a:r>
            <a:r>
              <a:rPr lang="en-CA" sz="2400" b="1" baseline="30000" dirty="0">
                <a:solidFill>
                  <a:srgbClr val="FF0000"/>
                </a:solidFill>
              </a:rPr>
              <a:t>2</a:t>
            </a:r>
            <a:r>
              <a:rPr lang="en-CA" sz="2400" b="1" dirty="0">
                <a:solidFill>
                  <a:srgbClr val="FF0000"/>
                </a:solidFill>
              </a:rPr>
              <a:t>, 2p</a:t>
            </a:r>
            <a:r>
              <a:rPr lang="en-CA" sz="2400" b="1" baseline="30000" dirty="0">
                <a:solidFill>
                  <a:srgbClr val="FF0000"/>
                </a:solidFill>
              </a:rPr>
              <a:t>2</a:t>
            </a:r>
          </a:p>
        </p:txBody>
      </p:sp>
      <p:sp>
        <p:nvSpPr>
          <p:cNvPr id="11" name="TextBox 10"/>
          <p:cNvSpPr txBox="1"/>
          <p:nvPr/>
        </p:nvSpPr>
        <p:spPr>
          <a:xfrm>
            <a:off x="5157065" y="753779"/>
            <a:ext cx="3700664" cy="589072"/>
          </a:xfrm>
          <a:prstGeom prst="rect">
            <a:avLst/>
          </a:prstGeom>
          <a:noFill/>
        </p:spPr>
        <p:txBody>
          <a:bodyPr wrap="square" rtlCol="0">
            <a:spAutoFit/>
          </a:bodyPr>
          <a:lstStyle/>
          <a:p>
            <a:pPr marL="539750" indent="-539750">
              <a:lnSpc>
                <a:spcPct val="150000"/>
              </a:lnSpc>
            </a:pPr>
            <a:r>
              <a:rPr lang="en-CA" sz="2400" dirty="0" err="1"/>
              <a:t>Pb</a:t>
            </a:r>
            <a:r>
              <a:rPr lang="en-CA" sz="2400" dirty="0"/>
              <a:t>:	[</a:t>
            </a:r>
            <a:r>
              <a:rPr lang="en-CA" sz="2400" dirty="0" err="1"/>
              <a:t>Xe</a:t>
            </a:r>
            <a:r>
              <a:rPr lang="en-CA" sz="2400" dirty="0"/>
              <a:t>]  </a:t>
            </a:r>
            <a:r>
              <a:rPr lang="en-CA" sz="2400" b="1" dirty="0">
                <a:solidFill>
                  <a:srgbClr val="FF0000"/>
                </a:solidFill>
              </a:rPr>
              <a:t>6s</a:t>
            </a:r>
            <a:r>
              <a:rPr lang="en-CA" sz="2400" b="1" baseline="30000" dirty="0">
                <a:solidFill>
                  <a:srgbClr val="FF0000"/>
                </a:solidFill>
              </a:rPr>
              <a:t>2</a:t>
            </a:r>
            <a:r>
              <a:rPr lang="en-CA" sz="2400" dirty="0"/>
              <a:t>, 5d</a:t>
            </a:r>
            <a:r>
              <a:rPr lang="en-CA" sz="2400" baseline="30000" dirty="0"/>
              <a:t>10</a:t>
            </a:r>
            <a:r>
              <a:rPr lang="en-CA" sz="2400" dirty="0"/>
              <a:t>, 4f</a:t>
            </a:r>
            <a:r>
              <a:rPr lang="en-CA" sz="2400" baseline="30000" dirty="0"/>
              <a:t>14</a:t>
            </a:r>
            <a:r>
              <a:rPr lang="en-CA" sz="2400" dirty="0"/>
              <a:t>, </a:t>
            </a:r>
            <a:r>
              <a:rPr lang="en-CA" sz="2400" b="1" dirty="0">
                <a:solidFill>
                  <a:srgbClr val="FF0000"/>
                </a:solidFill>
              </a:rPr>
              <a:t>6p</a:t>
            </a:r>
            <a:r>
              <a:rPr lang="en-CA" sz="2400" b="1" baseline="30000" dirty="0">
                <a:solidFill>
                  <a:srgbClr val="FF0000"/>
                </a:solidFill>
              </a:rPr>
              <a:t>2 </a:t>
            </a:r>
          </a:p>
        </p:txBody>
      </p:sp>
      <p:sp>
        <p:nvSpPr>
          <p:cNvPr id="7" name="Rectangle 6"/>
          <p:cNvSpPr/>
          <p:nvPr/>
        </p:nvSpPr>
        <p:spPr>
          <a:xfrm>
            <a:off x="320906" y="5450926"/>
            <a:ext cx="4716270" cy="923330"/>
          </a:xfrm>
          <a:prstGeom prst="rect">
            <a:avLst/>
          </a:prstGeom>
        </p:spPr>
        <p:txBody>
          <a:bodyPr wrap="square">
            <a:spAutoFit/>
          </a:bodyPr>
          <a:lstStyle/>
          <a:p>
            <a:pPr marL="342900" indent="-342900">
              <a:buFont typeface="+mj-lt"/>
              <a:buAutoNum type="arabicPeriod"/>
            </a:pPr>
            <a:r>
              <a:rPr lang="en-CA" dirty="0">
                <a:solidFill>
                  <a:srgbClr val="002060"/>
                </a:solidFill>
              </a:rPr>
              <a:t>Fill the entire valence s and p subshells</a:t>
            </a:r>
          </a:p>
          <a:p>
            <a:pPr marL="342900" indent="-342900">
              <a:buFont typeface="+mj-lt"/>
              <a:buAutoNum type="arabicPeriod"/>
            </a:pPr>
            <a:r>
              <a:rPr lang="en-CA" dirty="0">
                <a:solidFill>
                  <a:srgbClr val="002060"/>
                </a:solidFill>
              </a:rPr>
              <a:t>Empty the entire valence s and p subshells</a:t>
            </a:r>
          </a:p>
          <a:p>
            <a:pPr marL="342900" indent="-342900">
              <a:buFont typeface="+mj-lt"/>
              <a:buAutoNum type="arabicPeriod"/>
            </a:pPr>
            <a:r>
              <a:rPr lang="en-CA" dirty="0">
                <a:solidFill>
                  <a:srgbClr val="002060"/>
                </a:solidFill>
              </a:rPr>
              <a:t>Empty the valence p subshell – only if n ≥ 4</a:t>
            </a:r>
          </a:p>
        </p:txBody>
      </p:sp>
      <p:sp>
        <p:nvSpPr>
          <p:cNvPr id="13" name="TextBox 12"/>
          <p:cNvSpPr txBox="1"/>
          <p:nvPr/>
        </p:nvSpPr>
        <p:spPr>
          <a:xfrm>
            <a:off x="5222766" y="5454225"/>
            <a:ext cx="3348674" cy="923330"/>
          </a:xfrm>
          <a:prstGeom prst="rect">
            <a:avLst/>
          </a:prstGeom>
          <a:noFill/>
        </p:spPr>
        <p:txBody>
          <a:bodyPr wrap="none" rtlCol="0">
            <a:spAutoFit/>
          </a:bodyPr>
          <a:lstStyle/>
          <a:p>
            <a:pPr>
              <a:tabLst>
                <a:tab pos="2695575" algn="l"/>
              </a:tabLst>
            </a:pPr>
            <a:r>
              <a:rPr lang="en-CA" dirty="0">
                <a:solidFill>
                  <a:srgbClr val="FF0000"/>
                </a:solidFill>
              </a:rPr>
              <a:t>NEVER </a:t>
            </a:r>
            <a:r>
              <a:rPr lang="en-CA" dirty="0">
                <a:solidFill>
                  <a:srgbClr val="002060"/>
                </a:solidFill>
              </a:rPr>
              <a:t>add more than 3 electrons</a:t>
            </a:r>
          </a:p>
          <a:p>
            <a:pPr>
              <a:tabLst>
                <a:tab pos="2695575" algn="l"/>
              </a:tabLst>
            </a:pPr>
            <a:r>
              <a:rPr lang="en-CA" dirty="0">
                <a:solidFill>
                  <a:srgbClr val="FF0000"/>
                </a:solidFill>
              </a:rPr>
              <a:t>NEVER</a:t>
            </a:r>
            <a:r>
              <a:rPr lang="en-CA" dirty="0">
                <a:solidFill>
                  <a:srgbClr val="002060"/>
                </a:solidFill>
              </a:rPr>
              <a:t> remove more than: 3 or 4</a:t>
            </a:r>
          </a:p>
          <a:p>
            <a:pPr>
              <a:tabLst>
                <a:tab pos="2695575" algn="l"/>
              </a:tabLst>
            </a:pPr>
            <a:r>
              <a:rPr lang="en-CA" dirty="0">
                <a:solidFill>
                  <a:srgbClr val="00602B"/>
                </a:solidFill>
              </a:rPr>
              <a:t>Metals</a:t>
            </a:r>
            <a:r>
              <a:rPr lang="en-CA" dirty="0">
                <a:solidFill>
                  <a:srgbClr val="002060"/>
                </a:solidFill>
              </a:rPr>
              <a:t> </a:t>
            </a:r>
            <a:r>
              <a:rPr lang="en-CA" dirty="0">
                <a:solidFill>
                  <a:srgbClr val="FF0000"/>
                </a:solidFill>
              </a:rPr>
              <a:t>NEVER</a:t>
            </a:r>
            <a:r>
              <a:rPr lang="en-CA" dirty="0">
                <a:solidFill>
                  <a:srgbClr val="002060"/>
                </a:solidFill>
              </a:rPr>
              <a:t> negative</a:t>
            </a:r>
          </a:p>
        </p:txBody>
      </p:sp>
      <mc:AlternateContent xmlns:mc="http://schemas.openxmlformats.org/markup-compatibility/2006">
        <mc:Choice xmlns:p14="http://schemas.microsoft.com/office/powerpoint/2010/main" Requires="p14">
          <p:contentPart p14:bwMode="auto" r:id="rId3">
            <p14:nvContentPartPr>
              <p14:cNvPr id="2" name="墨迹 1"/>
              <p14:cNvContentPartPr/>
              <p14:nvPr/>
            </p14:nvContentPartPr>
            <p14:xfrm>
              <a:off x="8732880" y="2159280"/>
              <a:ext cx="2520" cy="4320"/>
            </p14:xfrm>
          </p:contentPart>
        </mc:Choice>
        <mc:Fallback>
          <p:pic>
            <p:nvPicPr>
              <p:cNvPr id="2" name="墨迹 1"/>
              <p:cNvPicPr/>
              <p:nvPr/>
            </p:nvPicPr>
            <p:blipFill>
              <a:blip r:embed="rId4"/>
              <a:stretch>
                <a:fillRect/>
              </a:stretch>
            </p:blipFill>
            <p:spPr>
              <a:xfrm>
                <a:off x="8729640" y="2156040"/>
                <a:ext cx="9000" cy="1044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6" name="墨迹 5"/>
              <p14:cNvContentPartPr/>
              <p14:nvPr/>
            </p14:nvContentPartPr>
            <p14:xfrm>
              <a:off x="447840" y="603720"/>
              <a:ext cx="8119440" cy="4572360"/>
            </p14:xfrm>
          </p:contentPart>
        </mc:Choice>
        <mc:Fallback>
          <p:pic>
            <p:nvPicPr>
              <p:cNvPr id="6" name="墨迹 5"/>
              <p:cNvPicPr/>
              <p:nvPr/>
            </p:nvPicPr>
            <p:blipFill>
              <a:blip r:embed="rId6"/>
              <a:stretch>
                <a:fillRect/>
              </a:stretch>
            </p:blipFill>
            <p:spPr>
              <a:xfrm>
                <a:off x="434160" y="594360"/>
                <a:ext cx="8142480" cy="4589640"/>
              </a:xfrm>
              <a:prstGeom prst="rect">
                <a:avLst/>
              </a:prstGeom>
            </p:spPr>
          </p:pic>
        </mc:Fallback>
      </mc:AlternateContent>
    </p:spTree>
    <p:extLst>
      <p:ext uri="{BB962C8B-B14F-4D97-AF65-F5344CB8AC3E}">
        <p14:creationId xmlns:p14="http://schemas.microsoft.com/office/powerpoint/2010/main" val="319516399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CHEM 1101 </a:t>
            </a:r>
            <a:endParaRPr lang="en-CA" dirty="0"/>
          </a:p>
        </p:txBody>
      </p:sp>
      <p:sp>
        <p:nvSpPr>
          <p:cNvPr id="3" name="Footer Placeholder 2"/>
          <p:cNvSpPr>
            <a:spLocks noGrp="1"/>
          </p:cNvSpPr>
          <p:nvPr>
            <p:ph type="ftr" sz="quarter" idx="11"/>
          </p:nvPr>
        </p:nvSpPr>
        <p:spPr/>
        <p:txBody>
          <a:bodyPr/>
          <a:lstStyle/>
          <a:p>
            <a:pPr algn="ctr"/>
            <a:r>
              <a:rPr lang="en-CA" sz="1200" dirty="0">
                <a:solidFill>
                  <a:srgbClr val="FF0000"/>
                </a:solidFill>
              </a:rPr>
              <a:t>The atom (2) – Periodic Properties Ion Formation</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93</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a:solidFill>
                  <a:srgbClr val="FF0000"/>
                </a:solidFill>
              </a:rPr>
              <a:t>ION FORMATION:</a:t>
            </a:r>
          </a:p>
        </p:txBody>
      </p:sp>
      <p:sp>
        <p:nvSpPr>
          <p:cNvPr id="10" name="TextBox 9"/>
          <p:cNvSpPr txBox="1"/>
          <p:nvPr/>
        </p:nvSpPr>
        <p:spPr>
          <a:xfrm>
            <a:off x="320906" y="728700"/>
            <a:ext cx="7685637" cy="589072"/>
          </a:xfrm>
          <a:prstGeom prst="rect">
            <a:avLst/>
          </a:prstGeom>
          <a:noFill/>
        </p:spPr>
        <p:txBody>
          <a:bodyPr wrap="square" rtlCol="0">
            <a:spAutoFit/>
          </a:bodyPr>
          <a:lstStyle/>
          <a:p>
            <a:pPr marL="539750" indent="-539750">
              <a:lnSpc>
                <a:spcPct val="150000"/>
              </a:lnSpc>
            </a:pPr>
            <a:r>
              <a:rPr lang="en-CA" sz="2400" dirty="0"/>
              <a:t>O:	1s</a:t>
            </a:r>
            <a:r>
              <a:rPr lang="en-CA" sz="2400" baseline="30000" dirty="0"/>
              <a:t>2 </a:t>
            </a:r>
            <a:r>
              <a:rPr lang="en-CA" sz="2400" dirty="0"/>
              <a:t>, </a:t>
            </a:r>
            <a:r>
              <a:rPr lang="en-CA" sz="2400" b="1" dirty="0">
                <a:solidFill>
                  <a:srgbClr val="FF0000"/>
                </a:solidFill>
              </a:rPr>
              <a:t>2s</a:t>
            </a:r>
            <a:r>
              <a:rPr lang="en-CA" sz="2400" b="1" baseline="30000" dirty="0">
                <a:solidFill>
                  <a:srgbClr val="FF0000"/>
                </a:solidFill>
              </a:rPr>
              <a:t>2</a:t>
            </a:r>
            <a:r>
              <a:rPr lang="en-CA" sz="2400" b="1" dirty="0">
                <a:solidFill>
                  <a:srgbClr val="FF0000"/>
                </a:solidFill>
              </a:rPr>
              <a:t>, 2p</a:t>
            </a:r>
            <a:r>
              <a:rPr lang="en-CA" sz="2400" b="1" baseline="30000" dirty="0">
                <a:solidFill>
                  <a:srgbClr val="FF0000"/>
                </a:solidFill>
              </a:rPr>
              <a:t>4</a:t>
            </a:r>
          </a:p>
        </p:txBody>
      </p:sp>
      <p:sp>
        <p:nvSpPr>
          <p:cNvPr id="11" name="TextBox 10"/>
          <p:cNvSpPr txBox="1"/>
          <p:nvPr/>
        </p:nvSpPr>
        <p:spPr>
          <a:xfrm>
            <a:off x="5022166" y="753779"/>
            <a:ext cx="4050334" cy="646331"/>
          </a:xfrm>
          <a:prstGeom prst="rect">
            <a:avLst/>
          </a:prstGeom>
          <a:noFill/>
        </p:spPr>
        <p:txBody>
          <a:bodyPr wrap="square" rtlCol="0">
            <a:spAutoFit/>
          </a:bodyPr>
          <a:lstStyle/>
          <a:p>
            <a:pPr marL="539750" indent="-539750">
              <a:lnSpc>
                <a:spcPct val="150000"/>
              </a:lnSpc>
            </a:pPr>
            <a:r>
              <a:rPr lang="en-CA" sz="2400" dirty="0">
                <a:solidFill>
                  <a:srgbClr val="FF0000"/>
                </a:solidFill>
              </a:rPr>
              <a:t>*</a:t>
            </a:r>
            <a:r>
              <a:rPr lang="en-CA" sz="2400" dirty="0"/>
              <a:t>Po:	[</a:t>
            </a:r>
            <a:r>
              <a:rPr lang="en-CA" sz="2400" dirty="0" err="1"/>
              <a:t>Xe</a:t>
            </a:r>
            <a:r>
              <a:rPr lang="en-CA" sz="2400" dirty="0"/>
              <a:t>] </a:t>
            </a:r>
            <a:r>
              <a:rPr lang="en-CA" sz="2400" b="1" dirty="0">
                <a:solidFill>
                  <a:srgbClr val="FF0000"/>
                </a:solidFill>
              </a:rPr>
              <a:t>6s</a:t>
            </a:r>
            <a:r>
              <a:rPr lang="en-CA" sz="2400" b="1" baseline="30000" dirty="0">
                <a:solidFill>
                  <a:srgbClr val="FF0000"/>
                </a:solidFill>
              </a:rPr>
              <a:t>2</a:t>
            </a:r>
            <a:r>
              <a:rPr lang="en-CA" sz="2400" dirty="0"/>
              <a:t>, 5d</a:t>
            </a:r>
            <a:r>
              <a:rPr lang="en-CA" sz="2400" baseline="30000" dirty="0"/>
              <a:t>10</a:t>
            </a:r>
            <a:r>
              <a:rPr lang="en-CA" sz="2400" dirty="0"/>
              <a:t>, 4f</a:t>
            </a:r>
            <a:r>
              <a:rPr lang="en-CA" sz="2400" baseline="30000" dirty="0"/>
              <a:t>14</a:t>
            </a:r>
            <a:r>
              <a:rPr lang="en-CA" sz="2400" dirty="0"/>
              <a:t>, </a:t>
            </a:r>
            <a:r>
              <a:rPr lang="en-CA" sz="2400" b="1" dirty="0">
                <a:solidFill>
                  <a:srgbClr val="FF0000"/>
                </a:solidFill>
              </a:rPr>
              <a:t>6p</a:t>
            </a:r>
            <a:r>
              <a:rPr lang="en-CA" sz="2400" b="1" baseline="30000" dirty="0">
                <a:solidFill>
                  <a:srgbClr val="FF0000"/>
                </a:solidFill>
              </a:rPr>
              <a:t>2 </a:t>
            </a:r>
          </a:p>
        </p:txBody>
      </p:sp>
      <p:sp>
        <p:nvSpPr>
          <p:cNvPr id="7" name="Rectangle 6"/>
          <p:cNvSpPr/>
          <p:nvPr/>
        </p:nvSpPr>
        <p:spPr>
          <a:xfrm>
            <a:off x="320906" y="5450926"/>
            <a:ext cx="4716270" cy="923330"/>
          </a:xfrm>
          <a:prstGeom prst="rect">
            <a:avLst/>
          </a:prstGeom>
        </p:spPr>
        <p:txBody>
          <a:bodyPr wrap="square">
            <a:spAutoFit/>
          </a:bodyPr>
          <a:lstStyle/>
          <a:p>
            <a:pPr marL="342900" indent="-342900">
              <a:buFont typeface="+mj-lt"/>
              <a:buAutoNum type="arabicPeriod"/>
            </a:pPr>
            <a:r>
              <a:rPr lang="en-CA" dirty="0">
                <a:solidFill>
                  <a:srgbClr val="002060"/>
                </a:solidFill>
              </a:rPr>
              <a:t>Fill the entire valence s and p subshells</a:t>
            </a:r>
          </a:p>
          <a:p>
            <a:pPr marL="342900" indent="-342900">
              <a:buFont typeface="+mj-lt"/>
              <a:buAutoNum type="arabicPeriod"/>
            </a:pPr>
            <a:r>
              <a:rPr lang="en-CA" dirty="0">
                <a:solidFill>
                  <a:srgbClr val="002060"/>
                </a:solidFill>
              </a:rPr>
              <a:t>Empty the entire valence s and p subshells</a:t>
            </a:r>
          </a:p>
          <a:p>
            <a:pPr marL="342900" indent="-342900">
              <a:buFont typeface="+mj-lt"/>
              <a:buAutoNum type="arabicPeriod"/>
            </a:pPr>
            <a:r>
              <a:rPr lang="en-CA" dirty="0">
                <a:solidFill>
                  <a:srgbClr val="002060"/>
                </a:solidFill>
              </a:rPr>
              <a:t>Empty the valence p subshell – only if n ≥ 4</a:t>
            </a:r>
          </a:p>
        </p:txBody>
      </p:sp>
      <p:sp>
        <p:nvSpPr>
          <p:cNvPr id="13" name="TextBox 12"/>
          <p:cNvSpPr txBox="1"/>
          <p:nvPr/>
        </p:nvSpPr>
        <p:spPr>
          <a:xfrm>
            <a:off x="5222766" y="5454225"/>
            <a:ext cx="3348674" cy="923330"/>
          </a:xfrm>
          <a:prstGeom prst="rect">
            <a:avLst/>
          </a:prstGeom>
          <a:noFill/>
        </p:spPr>
        <p:txBody>
          <a:bodyPr wrap="none" rtlCol="0">
            <a:spAutoFit/>
          </a:bodyPr>
          <a:lstStyle/>
          <a:p>
            <a:pPr>
              <a:tabLst>
                <a:tab pos="2695575" algn="l"/>
              </a:tabLst>
            </a:pPr>
            <a:r>
              <a:rPr lang="en-CA" dirty="0">
                <a:solidFill>
                  <a:srgbClr val="FF0000"/>
                </a:solidFill>
              </a:rPr>
              <a:t>NEVER </a:t>
            </a:r>
            <a:r>
              <a:rPr lang="en-CA" dirty="0">
                <a:solidFill>
                  <a:srgbClr val="002060"/>
                </a:solidFill>
              </a:rPr>
              <a:t>add more than 3 electrons</a:t>
            </a:r>
          </a:p>
          <a:p>
            <a:pPr>
              <a:tabLst>
                <a:tab pos="2695575" algn="l"/>
              </a:tabLst>
            </a:pPr>
            <a:r>
              <a:rPr lang="en-CA" dirty="0">
                <a:solidFill>
                  <a:srgbClr val="FF0000"/>
                </a:solidFill>
              </a:rPr>
              <a:t>NEVER</a:t>
            </a:r>
            <a:r>
              <a:rPr lang="en-CA" dirty="0">
                <a:solidFill>
                  <a:srgbClr val="002060"/>
                </a:solidFill>
              </a:rPr>
              <a:t> remove more than: 3 or 4</a:t>
            </a:r>
          </a:p>
          <a:p>
            <a:pPr>
              <a:tabLst>
                <a:tab pos="2695575" algn="l"/>
              </a:tabLst>
            </a:pPr>
            <a:r>
              <a:rPr lang="en-CA" dirty="0">
                <a:solidFill>
                  <a:srgbClr val="00602B"/>
                </a:solidFill>
              </a:rPr>
              <a:t>Metals</a:t>
            </a:r>
            <a:r>
              <a:rPr lang="en-CA" dirty="0">
                <a:solidFill>
                  <a:srgbClr val="002060"/>
                </a:solidFill>
              </a:rPr>
              <a:t> </a:t>
            </a:r>
            <a:r>
              <a:rPr lang="en-CA" dirty="0">
                <a:solidFill>
                  <a:srgbClr val="FF0000"/>
                </a:solidFill>
              </a:rPr>
              <a:t>NEVER</a:t>
            </a:r>
            <a:r>
              <a:rPr lang="en-CA" dirty="0">
                <a:solidFill>
                  <a:srgbClr val="002060"/>
                </a:solidFill>
              </a:rPr>
              <a:t> negative</a:t>
            </a:r>
          </a:p>
        </p:txBody>
      </p:sp>
      <mc:AlternateContent xmlns:mc="http://schemas.openxmlformats.org/markup-compatibility/2006">
        <mc:Choice xmlns:p14="http://schemas.microsoft.com/office/powerpoint/2010/main" Requires="p14">
          <p:contentPart p14:bwMode="auto" r:id="rId3">
            <p14:nvContentPartPr>
              <p14:cNvPr id="2" name="墨迹 1"/>
              <p14:cNvContentPartPr/>
              <p14:nvPr/>
            </p14:nvContentPartPr>
            <p14:xfrm>
              <a:off x="513000" y="0"/>
              <a:ext cx="7049160" cy="4560120"/>
            </p14:xfrm>
          </p:contentPart>
        </mc:Choice>
        <mc:Fallback>
          <p:pic>
            <p:nvPicPr>
              <p:cNvPr id="2" name="墨迹 1"/>
              <p:cNvPicPr/>
              <p:nvPr/>
            </p:nvPicPr>
            <p:blipFill>
              <a:blip r:embed="rId4"/>
              <a:stretch>
                <a:fillRect/>
              </a:stretch>
            </p:blipFill>
            <p:spPr>
              <a:xfrm>
                <a:off x="504360" y="-11160"/>
                <a:ext cx="7069320" cy="4577040"/>
              </a:xfrm>
              <a:prstGeom prst="rect">
                <a:avLst/>
              </a:prstGeom>
            </p:spPr>
          </p:pic>
        </mc:Fallback>
      </mc:AlternateContent>
    </p:spTree>
    <p:extLst>
      <p:ext uri="{BB962C8B-B14F-4D97-AF65-F5344CB8AC3E}">
        <p14:creationId xmlns:p14="http://schemas.microsoft.com/office/powerpoint/2010/main" val="181212514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a:solidFill>
                  <a:srgbClr val="FF0000"/>
                </a:solidFill>
              </a:rPr>
              <a:t>The atom (2) – Periodic properties Ion Formation</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94</a:t>
            </a:fld>
            <a:endParaRPr lang="en-CA" dirty="0"/>
          </a:p>
        </p:txBody>
      </p:sp>
      <p:grpSp>
        <p:nvGrpSpPr>
          <p:cNvPr id="13" name="Group 12"/>
          <p:cNvGrpSpPr/>
          <p:nvPr/>
        </p:nvGrpSpPr>
        <p:grpSpPr>
          <a:xfrm>
            <a:off x="0" y="0"/>
            <a:ext cx="9144000" cy="6858000"/>
            <a:chOff x="0" y="0"/>
            <a:chExt cx="9144000" cy="685800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grpSp>
          <p:nvGrpSpPr>
            <p:cNvPr id="5" name="Group 4"/>
            <p:cNvGrpSpPr/>
            <p:nvPr/>
          </p:nvGrpSpPr>
          <p:grpSpPr>
            <a:xfrm>
              <a:off x="836585" y="1313765"/>
              <a:ext cx="7416207" cy="115765"/>
              <a:chOff x="836585" y="1313765"/>
              <a:chExt cx="7416207" cy="115765"/>
            </a:xfrm>
          </p:grpSpPr>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grpSp>
      <p:sp>
        <p:nvSpPr>
          <p:cNvPr id="54" name="TextBox 53"/>
          <p:cNvSpPr txBox="1"/>
          <p:nvPr/>
        </p:nvSpPr>
        <p:spPr>
          <a:xfrm>
            <a:off x="178826" y="97755"/>
            <a:ext cx="4160947" cy="369332"/>
          </a:xfrm>
          <a:prstGeom prst="rect">
            <a:avLst/>
          </a:prstGeom>
          <a:noFill/>
        </p:spPr>
        <p:txBody>
          <a:bodyPr wrap="none" rtlCol="0">
            <a:spAutoFit/>
          </a:bodyPr>
          <a:lstStyle/>
          <a:p>
            <a:r>
              <a:rPr lang="en-CA" dirty="0">
                <a:solidFill>
                  <a:srgbClr val="FF0000"/>
                </a:solidFill>
              </a:rPr>
              <a:t>PERIODIC PROPERTIES – </a:t>
            </a:r>
            <a:r>
              <a:rPr lang="en-CA" b="1" dirty="0">
                <a:solidFill>
                  <a:srgbClr val="FF0000"/>
                </a:solidFill>
              </a:rPr>
              <a:t>ION FORMATION</a:t>
            </a:r>
            <a:r>
              <a:rPr lang="en-CA" dirty="0">
                <a:solidFill>
                  <a:srgbClr val="FF0000"/>
                </a:solidFill>
              </a:rPr>
              <a:t>:</a:t>
            </a:r>
          </a:p>
        </p:txBody>
      </p:sp>
      <p:sp>
        <p:nvSpPr>
          <p:cNvPr id="137" name="SMARTInkAnnotation164"/>
          <p:cNvSpPr/>
          <p:nvPr/>
        </p:nvSpPr>
        <p:spPr>
          <a:xfrm>
            <a:off x="1219200" y="3082300"/>
            <a:ext cx="38101" cy="21527"/>
          </a:xfrm>
          <a:custGeom>
            <a:avLst/>
            <a:gdLst/>
            <a:ahLst/>
            <a:cxnLst/>
            <a:rect l="0" t="0" r="0" b="0"/>
            <a:pathLst>
              <a:path w="38101" h="21527">
                <a:moveTo>
                  <a:pt x="0" y="13325"/>
                </a:moveTo>
                <a:lnTo>
                  <a:pt x="5056" y="18382"/>
                </a:lnTo>
                <a:lnTo>
                  <a:pt x="7605" y="19871"/>
                </a:lnTo>
                <a:lnTo>
                  <a:pt x="10361" y="20864"/>
                </a:lnTo>
                <a:lnTo>
                  <a:pt x="13257" y="21526"/>
                </a:lnTo>
                <a:lnTo>
                  <a:pt x="15188" y="19851"/>
                </a:lnTo>
                <a:lnTo>
                  <a:pt x="16475" y="16617"/>
                </a:lnTo>
                <a:lnTo>
                  <a:pt x="17333" y="12345"/>
                </a:lnTo>
                <a:lnTo>
                  <a:pt x="20023" y="8438"/>
                </a:lnTo>
                <a:lnTo>
                  <a:pt x="23932" y="4776"/>
                </a:lnTo>
                <a:lnTo>
                  <a:pt x="28655" y="1275"/>
                </a:lnTo>
                <a:lnTo>
                  <a:pt x="31803" y="0"/>
                </a:lnTo>
                <a:lnTo>
                  <a:pt x="33902" y="208"/>
                </a:lnTo>
                <a:lnTo>
                  <a:pt x="38100" y="3800"/>
                </a:lnTo>
              </a:path>
            </a:pathLst>
          </a:custGeom>
          <a:ln w="38100" cap="flat" cmpd="sng" algn="ctr">
            <a:solidFill>
              <a:srgbClr val="FF0000"/>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mc:AlternateContent xmlns:mc="http://schemas.openxmlformats.org/markup-compatibility/2006">
        <mc:Choice xmlns:p14="http://schemas.microsoft.com/office/powerpoint/2010/main" Requires="p14">
          <p:contentPart p14:bwMode="auto" r:id="rId3">
            <p14:nvContentPartPr>
              <p14:cNvPr id="15" name="墨迹 14"/>
              <p14:cNvContentPartPr/>
              <p14:nvPr/>
            </p14:nvContentPartPr>
            <p14:xfrm>
              <a:off x="165960" y="618120"/>
              <a:ext cx="8601840" cy="4402800"/>
            </p14:xfrm>
          </p:contentPart>
        </mc:Choice>
        <mc:Fallback>
          <p:pic>
            <p:nvPicPr>
              <p:cNvPr id="15" name="墨迹 14"/>
              <p:cNvPicPr/>
              <p:nvPr/>
            </p:nvPicPr>
            <p:blipFill>
              <a:blip r:embed="rId4"/>
              <a:stretch>
                <a:fillRect/>
              </a:stretch>
            </p:blipFill>
            <p:spPr>
              <a:xfrm>
                <a:off x="153360" y="606960"/>
                <a:ext cx="8617680" cy="44175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8" name="墨迹 17"/>
              <p14:cNvContentPartPr/>
              <p14:nvPr/>
            </p14:nvContentPartPr>
            <p14:xfrm>
              <a:off x="5059800" y="5240520"/>
              <a:ext cx="2660040" cy="704520"/>
            </p14:xfrm>
          </p:contentPart>
        </mc:Choice>
        <mc:Fallback>
          <p:pic>
            <p:nvPicPr>
              <p:cNvPr id="18" name="墨迹 17"/>
              <p:cNvPicPr/>
              <p:nvPr/>
            </p:nvPicPr>
            <p:blipFill>
              <a:blip r:embed="rId6"/>
              <a:stretch>
                <a:fillRect/>
              </a:stretch>
            </p:blipFill>
            <p:spPr>
              <a:xfrm>
                <a:off x="5048280" y="5234040"/>
                <a:ext cx="2678400" cy="721440"/>
              </a:xfrm>
              <a:prstGeom prst="rect">
                <a:avLst/>
              </a:prstGeom>
            </p:spPr>
          </p:pic>
        </mc:Fallback>
      </mc:AlternateContent>
    </p:spTree>
    <p:extLst>
      <p:ext uri="{BB962C8B-B14F-4D97-AF65-F5344CB8AC3E}">
        <p14:creationId xmlns:p14="http://schemas.microsoft.com/office/powerpoint/2010/main" val="301502859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CHEM 1101 </a:t>
            </a:r>
            <a:endParaRPr lang="en-CA" dirty="0"/>
          </a:p>
        </p:txBody>
      </p:sp>
      <p:sp>
        <p:nvSpPr>
          <p:cNvPr id="3" name="Footer Placeholder 2"/>
          <p:cNvSpPr>
            <a:spLocks noGrp="1"/>
          </p:cNvSpPr>
          <p:nvPr>
            <p:ph type="ftr" sz="quarter" idx="11"/>
          </p:nvPr>
        </p:nvSpPr>
        <p:spPr/>
        <p:txBody>
          <a:bodyPr/>
          <a:lstStyle/>
          <a:p>
            <a:pPr algn="ctr"/>
            <a:r>
              <a:rPr lang="en-CA" sz="1200" dirty="0">
                <a:solidFill>
                  <a:srgbClr val="FF0000"/>
                </a:solidFill>
              </a:rPr>
              <a:t>The atom (2) – Periodic Properties Ion Formation</a:t>
            </a: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95</a:t>
            </a:fld>
            <a:endParaRPr lang="en-CA" dirty="0"/>
          </a:p>
        </p:txBody>
      </p:sp>
      <p:sp>
        <p:nvSpPr>
          <p:cNvPr id="6" name="TextBox 5"/>
          <p:cNvSpPr txBox="1"/>
          <p:nvPr/>
        </p:nvSpPr>
        <p:spPr>
          <a:xfrm>
            <a:off x="521550" y="503675"/>
            <a:ext cx="8325925" cy="646331"/>
          </a:xfrm>
          <a:prstGeom prst="rect">
            <a:avLst/>
          </a:prstGeom>
          <a:noFill/>
        </p:spPr>
        <p:txBody>
          <a:bodyPr wrap="square" rtlCol="0">
            <a:spAutoFit/>
          </a:bodyPr>
          <a:lstStyle/>
          <a:p>
            <a:r>
              <a:rPr lang="en-CA" dirty="0">
                <a:solidFill>
                  <a:srgbClr val="FF0000"/>
                </a:solidFill>
              </a:rPr>
              <a:t>When forming cations, electrons are always lost </a:t>
            </a:r>
            <a:r>
              <a:rPr lang="en-CA" b="1" i="1" dirty="0">
                <a:solidFill>
                  <a:srgbClr val="FF0000"/>
                </a:solidFill>
              </a:rPr>
              <a:t>first</a:t>
            </a:r>
            <a:r>
              <a:rPr lang="en-CA" dirty="0">
                <a:solidFill>
                  <a:srgbClr val="FF0000"/>
                </a:solidFill>
              </a:rPr>
              <a:t> from the VALENCE subshells, and only then will they be lost from what were originally inner subshells.</a:t>
            </a:r>
          </a:p>
        </p:txBody>
      </p:sp>
      <p:sp>
        <p:nvSpPr>
          <p:cNvPr id="7" name="TextBox 6"/>
          <p:cNvSpPr txBox="1"/>
          <p:nvPr/>
        </p:nvSpPr>
        <p:spPr>
          <a:xfrm>
            <a:off x="431540" y="1448780"/>
            <a:ext cx="8190910" cy="1754326"/>
          </a:xfrm>
          <a:prstGeom prst="rect">
            <a:avLst/>
          </a:prstGeom>
          <a:noFill/>
        </p:spPr>
        <p:txBody>
          <a:bodyPr wrap="square" rtlCol="0">
            <a:spAutoFit/>
          </a:bodyPr>
          <a:lstStyle/>
          <a:p>
            <a:r>
              <a:rPr lang="en-CA" dirty="0"/>
              <a:t>Transition metals (d block elements) do not always follow predictable patterns in their ion formation (note again, this is NOT oxidation state).</a:t>
            </a:r>
          </a:p>
          <a:p>
            <a:endParaRPr lang="en-CA" dirty="0"/>
          </a:p>
          <a:p>
            <a:pPr marL="742950" lvl="1" indent="-285750">
              <a:buFont typeface="Arial" panose="020B0604020202020204" pitchFamily="34" charset="0"/>
              <a:buChar char="•"/>
              <a:tabLst>
                <a:tab pos="3138488" algn="l"/>
                <a:tab pos="3946525" algn="l"/>
              </a:tabLst>
            </a:pPr>
            <a:r>
              <a:rPr lang="en-CA" dirty="0"/>
              <a:t>Most will form +2 ions 	M</a:t>
            </a:r>
            <a:r>
              <a:rPr lang="en-CA" baseline="30000" dirty="0"/>
              <a:t>2+  </a:t>
            </a:r>
            <a:r>
              <a:rPr lang="en-CA" dirty="0"/>
              <a:t>or	M(</a:t>
            </a:r>
            <a:r>
              <a:rPr lang="en-CA" dirty="0">
                <a:latin typeface="Times" panose="02020603060405020304" pitchFamily="18" charset="0"/>
              </a:rPr>
              <a:t>II</a:t>
            </a:r>
            <a:r>
              <a:rPr lang="en-CA" dirty="0"/>
              <a:t>)</a:t>
            </a:r>
          </a:p>
          <a:p>
            <a:pPr marL="742950" lvl="1" indent="-285750">
              <a:buFont typeface="Arial" panose="020B0604020202020204" pitchFamily="34" charset="0"/>
              <a:buChar char="•"/>
              <a:tabLst>
                <a:tab pos="3138488" algn="l"/>
                <a:tab pos="3946525" algn="l"/>
              </a:tabLst>
            </a:pPr>
            <a:r>
              <a:rPr lang="en-CA" dirty="0"/>
              <a:t>Some will form +1 ions	M</a:t>
            </a:r>
            <a:r>
              <a:rPr lang="en-CA" baseline="30000" dirty="0"/>
              <a:t>1+  </a:t>
            </a:r>
            <a:r>
              <a:rPr lang="en-CA" dirty="0"/>
              <a:t>or	M(</a:t>
            </a:r>
            <a:r>
              <a:rPr lang="en-CA" dirty="0">
                <a:latin typeface="Times" panose="02020603060405020304" pitchFamily="18" charset="0"/>
              </a:rPr>
              <a:t>I</a:t>
            </a:r>
            <a:r>
              <a:rPr lang="en-CA" dirty="0"/>
              <a:t>)</a:t>
            </a:r>
          </a:p>
          <a:p>
            <a:pPr marL="742950" lvl="1" indent="-285750">
              <a:buFont typeface="Arial" panose="020B0604020202020204" pitchFamily="34" charset="0"/>
              <a:buChar char="•"/>
              <a:tabLst>
                <a:tab pos="3138488" algn="l"/>
                <a:tab pos="3946525" algn="l"/>
              </a:tabLst>
            </a:pPr>
            <a:r>
              <a:rPr lang="en-CA" dirty="0"/>
              <a:t>Some will form +3 ions	M</a:t>
            </a:r>
            <a:r>
              <a:rPr lang="en-CA" baseline="30000" dirty="0"/>
              <a:t>3+  </a:t>
            </a:r>
            <a:r>
              <a:rPr lang="en-CA" dirty="0"/>
              <a:t>or 	M(</a:t>
            </a:r>
            <a:r>
              <a:rPr lang="en-CA" dirty="0">
                <a:latin typeface="Times" panose="02020603060405020304" pitchFamily="18" charset="0"/>
              </a:rPr>
              <a:t>III</a:t>
            </a:r>
            <a:r>
              <a:rPr lang="en-CA" dirty="0"/>
              <a:t>)</a:t>
            </a:r>
          </a:p>
        </p:txBody>
      </p:sp>
      <p:sp>
        <p:nvSpPr>
          <p:cNvPr id="8" name="TextBox 7"/>
          <p:cNvSpPr txBox="1"/>
          <p:nvPr/>
        </p:nvSpPr>
        <p:spPr>
          <a:xfrm>
            <a:off x="521550" y="3969060"/>
            <a:ext cx="3631122" cy="1815882"/>
          </a:xfrm>
          <a:prstGeom prst="rect">
            <a:avLst/>
          </a:prstGeom>
          <a:noFill/>
        </p:spPr>
        <p:txBody>
          <a:bodyPr wrap="none" rtlCol="0">
            <a:spAutoFit/>
          </a:bodyPr>
          <a:lstStyle/>
          <a:p>
            <a:r>
              <a:rPr lang="en-CA" sz="2800" dirty="0"/>
              <a:t>e.g.	</a:t>
            </a:r>
            <a:r>
              <a:rPr lang="en-CA" sz="2800" baseline="-25000" dirty="0"/>
              <a:t>23</a:t>
            </a:r>
            <a:r>
              <a:rPr lang="en-CA" sz="2800" dirty="0"/>
              <a:t>V: [</a:t>
            </a:r>
            <a:r>
              <a:rPr lang="en-CA" sz="2800" dirty="0" err="1"/>
              <a:t>Ar</a:t>
            </a:r>
            <a:r>
              <a:rPr lang="en-CA" sz="2800" dirty="0"/>
              <a:t>]  4s</a:t>
            </a:r>
            <a:r>
              <a:rPr lang="en-CA" sz="2800" baseline="30000" dirty="0"/>
              <a:t>2</a:t>
            </a:r>
            <a:r>
              <a:rPr lang="en-CA" sz="2800" dirty="0"/>
              <a:t>, 3d</a:t>
            </a:r>
            <a:r>
              <a:rPr lang="en-CA" sz="2800" baseline="30000" dirty="0"/>
              <a:t>3</a:t>
            </a:r>
            <a:r>
              <a:rPr lang="en-CA" sz="2800" dirty="0"/>
              <a:t> </a:t>
            </a:r>
          </a:p>
          <a:p>
            <a:r>
              <a:rPr lang="en-CA" sz="2800" dirty="0"/>
              <a:t> </a:t>
            </a:r>
          </a:p>
          <a:p>
            <a:pPr marL="0" lvl="1"/>
            <a:r>
              <a:rPr lang="en-CA" sz="2800" dirty="0"/>
              <a:t>	</a:t>
            </a:r>
            <a:r>
              <a:rPr lang="en-CA" sz="2800" baseline="-25000" dirty="0"/>
              <a:t>23</a:t>
            </a:r>
            <a:r>
              <a:rPr lang="en-CA" sz="2800" dirty="0"/>
              <a:t>V(</a:t>
            </a:r>
            <a:r>
              <a:rPr lang="en-CA" sz="2700" dirty="0">
                <a:latin typeface="Times" panose="02020603060405020304" pitchFamily="18" charset="0"/>
              </a:rPr>
              <a:t>III</a:t>
            </a:r>
            <a:r>
              <a:rPr lang="en-CA" sz="2800" dirty="0"/>
              <a:t>):</a:t>
            </a:r>
          </a:p>
          <a:p>
            <a:endParaRPr lang="en-CA" sz="2800" dirty="0"/>
          </a:p>
        </p:txBody>
      </p:sp>
      <mc:AlternateContent xmlns:mc="http://schemas.openxmlformats.org/markup-compatibility/2006">
        <mc:Choice xmlns:p14="http://schemas.microsoft.com/office/powerpoint/2010/main" Requires="p14">
          <p:contentPart p14:bwMode="auto" r:id="rId3">
            <p14:nvContentPartPr>
              <p14:cNvPr id="2" name="墨迹 1"/>
              <p14:cNvContentPartPr/>
              <p14:nvPr/>
            </p14:nvContentPartPr>
            <p14:xfrm>
              <a:off x="2008080" y="4390920"/>
              <a:ext cx="5293800" cy="1709280"/>
            </p14:xfrm>
          </p:contentPart>
        </mc:Choice>
        <mc:Fallback>
          <p:pic>
            <p:nvPicPr>
              <p:cNvPr id="2" name="墨迹 1"/>
              <p:cNvPicPr/>
              <p:nvPr/>
            </p:nvPicPr>
            <p:blipFill>
              <a:blip r:embed="rId4"/>
              <a:stretch>
                <a:fillRect/>
              </a:stretch>
            </p:blipFill>
            <p:spPr>
              <a:xfrm>
                <a:off x="1998720" y="4384440"/>
                <a:ext cx="5307120" cy="1725120"/>
              </a:xfrm>
              <a:prstGeom prst="rect">
                <a:avLst/>
              </a:prstGeom>
            </p:spPr>
          </p:pic>
        </mc:Fallback>
      </mc:AlternateContent>
    </p:spTree>
    <p:extLst>
      <p:ext uri="{BB962C8B-B14F-4D97-AF65-F5344CB8AC3E}">
        <p14:creationId xmlns:p14="http://schemas.microsoft.com/office/powerpoint/2010/main" val="41286162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19307</TotalTime>
  <Words>5571</Words>
  <Application>Microsoft Office PowerPoint</Application>
  <PresentationFormat>全屏显示(4:3)</PresentationFormat>
  <Paragraphs>1181</Paragraphs>
  <Slides>95</Slides>
  <Notes>68</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95</vt:i4>
      </vt:variant>
    </vt:vector>
  </HeadingPairs>
  <TitlesOfParts>
    <vt:vector size="102" baseType="lpstr">
      <vt:lpstr>Arial</vt:lpstr>
      <vt:lpstr>Calibri</vt:lpstr>
      <vt:lpstr>Cambria Math</vt:lpstr>
      <vt:lpstr>Script MT Bold</vt:lpstr>
      <vt:lpstr>Times</vt:lpstr>
      <vt:lpstr>Times New Roman</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Carleton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Pamela_Wolff</dc:creator>
  <cp:lastModifiedBy>Jason Xia</cp:lastModifiedBy>
  <cp:revision>150</cp:revision>
  <cp:lastPrinted>2015-08-19T18:39:16Z</cp:lastPrinted>
  <dcterms:created xsi:type="dcterms:W3CDTF">2013-08-29T22:24:38Z</dcterms:created>
  <dcterms:modified xsi:type="dcterms:W3CDTF">2016-10-03T13:35:52Z</dcterms:modified>
</cp:coreProperties>
</file>