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3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642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8591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12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3675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5230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3637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4378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9281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1649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607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762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03F19-54FD-4A82-A4AE-7B6323C69CAB}" type="datetimeFigureOut">
              <a:rPr lang="en-CA" smtClean="0"/>
              <a:t>02/02/2015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8BDA0-F94C-4D45-8594-F36069745D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6214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“Does ‘fighting back” still matter?”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Fowler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47115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Neoliberalism? vs. </a:t>
            </a:r>
            <a:r>
              <a:rPr lang="en-CA" dirty="0" smtClean="0"/>
              <a:t>Keynesianism?</a:t>
            </a:r>
            <a:endParaRPr lang="en-CA" dirty="0" smtClean="0"/>
          </a:p>
          <a:p>
            <a:pPr lvl="1"/>
            <a:r>
              <a:rPr lang="en-CA" dirty="0" smtClean="0"/>
              <a:t>laissez faire (bailouts?)</a:t>
            </a:r>
          </a:p>
          <a:p>
            <a:pPr lvl="1"/>
            <a:r>
              <a:rPr lang="en-CA" dirty="0" smtClean="0"/>
              <a:t>“Neoliberal </a:t>
            </a:r>
            <a:r>
              <a:rPr lang="en-CA" dirty="0"/>
              <a:t>orthodoxy holds that ‘unions operate to distort the natural price </a:t>
            </a:r>
            <a:r>
              <a:rPr lang="en-CA" dirty="0" smtClean="0"/>
              <a:t>flexibility of </a:t>
            </a:r>
            <a:r>
              <a:rPr lang="en-CA" dirty="0"/>
              <a:t>the marketplace, resulting in higher levels of unemployment and wage-based </a:t>
            </a:r>
            <a:r>
              <a:rPr lang="en-CA" dirty="0" smtClean="0"/>
              <a:t>inflationary pressures.”</a:t>
            </a:r>
          </a:p>
        </p:txBody>
      </p:sp>
    </p:spTree>
    <p:extLst>
      <p:ext uri="{BB962C8B-B14F-4D97-AF65-F5344CB8AC3E}">
        <p14:creationId xmlns:p14="http://schemas.microsoft.com/office/powerpoint/2010/main" val="963057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Concession bargaining</a:t>
            </a:r>
          </a:p>
          <a:p>
            <a:r>
              <a:rPr lang="en-CA" dirty="0" smtClean="0"/>
              <a:t>Recession</a:t>
            </a:r>
          </a:p>
          <a:p>
            <a:r>
              <a:rPr lang="en-CA" dirty="0" smtClean="0"/>
              <a:t>Bailouts</a:t>
            </a:r>
          </a:p>
        </p:txBody>
      </p:sp>
    </p:spTree>
    <p:extLst>
      <p:ext uri="{BB962C8B-B14F-4D97-AF65-F5344CB8AC3E}">
        <p14:creationId xmlns:p14="http://schemas.microsoft.com/office/powerpoint/2010/main" val="364297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Roll back &amp; roll out neoliberalism</a:t>
            </a:r>
          </a:p>
          <a:p>
            <a:r>
              <a:rPr lang="en-CA" dirty="0" smtClean="0"/>
              <a:t>Business unionism vs. Social movement unionism</a:t>
            </a:r>
          </a:p>
          <a:p>
            <a:r>
              <a:rPr lang="en-CA" dirty="0" smtClean="0"/>
              <a:t>defend and restore vs. </a:t>
            </a:r>
            <a:r>
              <a:rPr lang="en-CA" smtClean="0"/>
              <a:t>modernize and adapt</a:t>
            </a:r>
          </a:p>
        </p:txBody>
      </p:sp>
    </p:spTree>
    <p:extLst>
      <p:ext uri="{BB962C8B-B14F-4D97-AF65-F5344CB8AC3E}">
        <p14:creationId xmlns:p14="http://schemas.microsoft.com/office/powerpoint/2010/main" val="1146814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Jim Stanford: </a:t>
            </a:r>
            <a:r>
              <a:rPr lang="en-CA" dirty="0"/>
              <a:t>‘The mood of the rank-and-file membership </a:t>
            </a:r>
            <a:r>
              <a:rPr lang="en-CA" dirty="0" smtClean="0"/>
              <a:t>was one </a:t>
            </a:r>
            <a:r>
              <a:rPr lang="en-CA" dirty="0"/>
              <a:t>of fear. They had uniquely well paid jobs and their families depend on keeping </a:t>
            </a:r>
            <a:r>
              <a:rPr lang="en-CA" dirty="0" smtClean="0"/>
              <a:t>them. The </a:t>
            </a:r>
            <a:r>
              <a:rPr lang="en-CA" dirty="0"/>
              <a:t>retirees have uniquely generous pensions and their families depend on </a:t>
            </a:r>
            <a:r>
              <a:rPr lang="en-CA" dirty="0" smtClean="0"/>
              <a:t>keeping them</a:t>
            </a:r>
            <a:r>
              <a:rPr lang="en-CA" dirty="0"/>
              <a:t>. The dominant mood would have been, “I want to hold on to what I can, </a:t>
            </a:r>
            <a:r>
              <a:rPr lang="en-CA" dirty="0" smtClean="0"/>
              <a:t>whatever it </a:t>
            </a:r>
            <a:r>
              <a:rPr lang="en-CA" dirty="0"/>
              <a:t>takes.”</a:t>
            </a:r>
          </a:p>
        </p:txBody>
      </p:sp>
    </p:spTree>
    <p:extLst>
      <p:ext uri="{BB962C8B-B14F-4D97-AF65-F5344CB8AC3E}">
        <p14:creationId xmlns:p14="http://schemas.microsoft.com/office/powerpoint/2010/main" val="3573206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0DCC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140</Words>
  <Application>Microsoft Office PowerPoint</Application>
  <PresentationFormat>On-screen Show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“Does ‘fighting back” still matter?”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“Does ‘fighting back” still matter?”</dc:title>
  <dc:creator>Tom</dc:creator>
  <cp:lastModifiedBy>Tom</cp:lastModifiedBy>
  <cp:revision>1</cp:revision>
  <dcterms:created xsi:type="dcterms:W3CDTF">2015-02-03T05:49:51Z</dcterms:created>
  <dcterms:modified xsi:type="dcterms:W3CDTF">2015-02-03T05:58:24Z</dcterms:modified>
</cp:coreProperties>
</file>