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2298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328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2374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48891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6111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400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2733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18294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2486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7077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5937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795AF-8753-4BEC-8809-5F5F5721DE1C}" type="datetimeFigureOut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163E6-B32F-44DD-86E9-0D2BF582EF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1819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Children’s Rights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12 February 2016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75556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Learning Objectives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 </a:t>
            </a:r>
          </a:p>
          <a:p>
            <a:endParaRPr lang="en-CA" dirty="0"/>
          </a:p>
          <a:p>
            <a:r>
              <a:rPr lang="en-CA" dirty="0" smtClean="0"/>
              <a:t>To introduce the concept of human rights </a:t>
            </a:r>
          </a:p>
          <a:p>
            <a:pPr marL="0" indent="0">
              <a:buNone/>
            </a:pPr>
            <a:r>
              <a:rPr lang="en-CA" dirty="0" smtClean="0"/>
              <a:t> </a:t>
            </a:r>
          </a:p>
          <a:p>
            <a:r>
              <a:rPr lang="en-CA" dirty="0" smtClean="0"/>
              <a:t>To examine how the concept of human rights relates to the notion of children’s rights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93859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Introduction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/>
              <a:t>H</a:t>
            </a:r>
            <a:r>
              <a:rPr lang="en-CA" dirty="0" smtClean="0"/>
              <a:t>uman rights as a concept - involves elucidating a network of ideas and notions that typically arise when we think and write about it</a:t>
            </a:r>
            <a:endParaRPr lang="en-CA" dirty="0"/>
          </a:p>
          <a:p>
            <a:endParaRPr lang="en-CA" dirty="0" smtClean="0"/>
          </a:p>
          <a:p>
            <a:r>
              <a:rPr lang="en-CA" dirty="0" smtClean="0"/>
              <a:t> The idea of rights is more basic and logically prior to human rights </a:t>
            </a:r>
          </a:p>
          <a:p>
            <a:endParaRPr lang="en-CA" dirty="0"/>
          </a:p>
          <a:p>
            <a:r>
              <a:rPr lang="en-CA" dirty="0" smtClean="0"/>
              <a:t>Similarly, the idea of rights is more basic and logically prior to children’s rights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04941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26488"/>
            <a:ext cx="10515600" cy="1325563"/>
          </a:xfrm>
        </p:spPr>
        <p:txBody>
          <a:bodyPr/>
          <a:lstStyle/>
          <a:p>
            <a:pPr algn="ctr"/>
            <a:r>
              <a:rPr lang="en-CA" dirty="0" smtClean="0"/>
              <a:t>Social context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452138"/>
            <a:ext cx="10675513" cy="4716842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Rights are inherently social in character </a:t>
            </a:r>
          </a:p>
          <a:p>
            <a:endParaRPr lang="en-CA" dirty="0"/>
          </a:p>
          <a:p>
            <a:r>
              <a:rPr lang="en-CA" dirty="0" smtClean="0"/>
              <a:t>It is awkward/meaningless to speak of rights outside a moral community i.e. where no other person knows or cares  </a:t>
            </a:r>
          </a:p>
          <a:p>
            <a:endParaRPr lang="en-CA" dirty="0"/>
          </a:p>
          <a:p>
            <a:r>
              <a:rPr lang="en-CA" dirty="0" smtClean="0"/>
              <a:t>The point is not whether one has rights or not, but whether there is a social environment in which the idea or language of rights has relevance</a:t>
            </a:r>
          </a:p>
          <a:p>
            <a:endParaRPr lang="en-CA" dirty="0"/>
          </a:p>
          <a:p>
            <a:r>
              <a:rPr lang="en-CA" dirty="0"/>
              <a:t>R</a:t>
            </a:r>
            <a:r>
              <a:rPr lang="en-CA" dirty="0" smtClean="0"/>
              <a:t>ights can only be claimed, defended, and promoted, or violated in a social context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87631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Entitlement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Claims and demands requiring others to respond irrespective of their feelings of goodwill or convenience</a:t>
            </a:r>
          </a:p>
          <a:p>
            <a:endParaRPr lang="en-CA" dirty="0"/>
          </a:p>
          <a:p>
            <a:r>
              <a:rPr lang="en-CA" dirty="0" smtClean="0"/>
              <a:t>To be entitled is to have a case meriting serious consideration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48322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Correlative duties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If rights involve entitlement to do, to have, or to be free from something, then they also impose claims against others to act or to refrain from acting in certain ways</a:t>
            </a:r>
          </a:p>
          <a:p>
            <a:endParaRPr lang="en-CA" dirty="0"/>
          </a:p>
          <a:p>
            <a:r>
              <a:rPr lang="en-CA" dirty="0" smtClean="0"/>
              <a:t>This concept is known as the correlation between rights and duties</a:t>
            </a:r>
          </a:p>
          <a:p>
            <a:endParaRPr lang="en-CA" dirty="0"/>
          </a:p>
          <a:p>
            <a:r>
              <a:rPr lang="en-CA" dirty="0" smtClean="0"/>
              <a:t>The concept of correlative duties entails a reasonable expectation of social protection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94024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Object of rights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In discussion correlative duties we talk about the right to do or to have something</a:t>
            </a:r>
          </a:p>
          <a:p>
            <a:endParaRPr lang="en-CA" dirty="0"/>
          </a:p>
          <a:p>
            <a:r>
              <a:rPr lang="en-CA" dirty="0" smtClean="0"/>
              <a:t>This represents a distinction between</a:t>
            </a:r>
            <a:r>
              <a:rPr lang="en-CA" dirty="0"/>
              <a:t> </a:t>
            </a:r>
            <a:r>
              <a:rPr lang="en-CA" dirty="0" smtClean="0"/>
              <a:t>a right (X) and the object (or substance) of the right (Y)</a:t>
            </a:r>
          </a:p>
          <a:p>
            <a:endParaRPr lang="en-CA" dirty="0"/>
          </a:p>
          <a:p>
            <a:r>
              <a:rPr lang="en-CA" dirty="0" smtClean="0"/>
              <a:t>What is the implication of this?</a:t>
            </a: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65298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Individual discretion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Whereas gifs and privileges are given at the discretion of the grantor, rights-holders have the discretion to exercise or waive their rights</a:t>
            </a:r>
          </a:p>
          <a:p>
            <a:endParaRPr lang="en-CA" dirty="0"/>
          </a:p>
          <a:p>
            <a:r>
              <a:rPr lang="en-CA" dirty="0" smtClean="0"/>
              <a:t>There is a self-administrative aspect about rights</a:t>
            </a:r>
          </a:p>
          <a:p>
            <a:endParaRPr lang="en-CA" dirty="0"/>
          </a:p>
          <a:p>
            <a:r>
              <a:rPr lang="en-CA" dirty="0" smtClean="0"/>
              <a:t> In claiming or waiving her right, the rights-holder binds or free others from a prearranged duty relationship </a:t>
            </a:r>
          </a:p>
          <a:p>
            <a:endParaRPr lang="en-CA" dirty="0"/>
          </a:p>
          <a:p>
            <a:r>
              <a:rPr lang="en-CA" dirty="0" smtClean="0"/>
              <a:t>The more basic the right, the more difficult it becomes to waive them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54527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Universalizability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concept of rights is closely allied with the concept of equal rights</a:t>
            </a:r>
          </a:p>
          <a:p>
            <a:endParaRPr lang="en-CA" dirty="0"/>
          </a:p>
          <a:p>
            <a:r>
              <a:rPr lang="en-CA" dirty="0" smtClean="0"/>
              <a:t>Rights ought to be equal rights for all rights-holders with equivalent qualifying characteristics </a:t>
            </a:r>
          </a:p>
          <a:p>
            <a:endParaRPr lang="en-CA" dirty="0"/>
          </a:p>
          <a:p>
            <a:r>
              <a:rPr lang="en-CA" dirty="0" smtClean="0"/>
              <a:t>Rights of the same kind do not differ in degree</a:t>
            </a:r>
          </a:p>
          <a:p>
            <a:endParaRPr lang="en-CA" dirty="0"/>
          </a:p>
          <a:p>
            <a:r>
              <a:rPr lang="en-CA" dirty="0" smtClean="0"/>
              <a:t>Rights-holders cannot possess the same rights but differ in their degree of possession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9986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407</Words>
  <Application>Microsoft Office PowerPoint</Application>
  <PresentationFormat>Widescreen</PresentationFormat>
  <Paragraphs>57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Children’s Rights</vt:lpstr>
      <vt:lpstr>Learning Objectives </vt:lpstr>
      <vt:lpstr>Introduction</vt:lpstr>
      <vt:lpstr>Social context</vt:lpstr>
      <vt:lpstr>Entitlement </vt:lpstr>
      <vt:lpstr>Correlative duties</vt:lpstr>
      <vt:lpstr>Object of rights</vt:lpstr>
      <vt:lpstr>Individual discretion </vt:lpstr>
      <vt:lpstr>Universalizability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Children’s Rights</dc:title>
  <dc:creator>Fannie Mkandawire</dc:creator>
  <cp:lastModifiedBy>Fannie Mkandawire</cp:lastModifiedBy>
  <cp:revision>14</cp:revision>
  <dcterms:created xsi:type="dcterms:W3CDTF">2016-02-12T14:29:50Z</dcterms:created>
  <dcterms:modified xsi:type="dcterms:W3CDTF">2016-02-12T15:14:03Z</dcterms:modified>
</cp:coreProperties>
</file>