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102" y="-7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5F971-F9BE-4B1A-908A-BA6B20581297}" type="datetimeFigureOut">
              <a:rPr lang="en-CA" smtClean="0"/>
              <a:pPr/>
              <a:t>02/07/2013</a:t>
            </a:fld>
            <a:endParaRPr lang="en-CA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59641-93FE-4D0D-BDC3-A4B8032DDF5B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5F971-F9BE-4B1A-908A-BA6B20581297}" type="datetimeFigureOut">
              <a:rPr lang="en-CA" smtClean="0"/>
              <a:pPr/>
              <a:t>02/07/2013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59641-93FE-4D0D-BDC3-A4B8032DDF5B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5F971-F9BE-4B1A-908A-BA6B20581297}" type="datetimeFigureOut">
              <a:rPr lang="en-CA" smtClean="0"/>
              <a:pPr/>
              <a:t>02/07/2013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97D59641-93FE-4D0D-BDC3-A4B8032DDF5B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5F971-F9BE-4B1A-908A-BA6B20581297}" type="datetimeFigureOut">
              <a:rPr lang="en-CA" smtClean="0"/>
              <a:pPr/>
              <a:t>02/07/2013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59641-93FE-4D0D-BDC3-A4B8032DDF5B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5F971-F9BE-4B1A-908A-BA6B20581297}" type="datetimeFigureOut">
              <a:rPr lang="en-CA" smtClean="0"/>
              <a:pPr/>
              <a:t>02/07/2013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59641-93FE-4D0D-BDC3-A4B8032DDF5B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5F971-F9BE-4B1A-908A-BA6B20581297}" type="datetimeFigureOut">
              <a:rPr lang="en-CA" smtClean="0"/>
              <a:pPr/>
              <a:t>02/07/2013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59641-93FE-4D0D-BDC3-A4B8032DDF5B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5F971-F9BE-4B1A-908A-BA6B20581297}" type="datetimeFigureOut">
              <a:rPr lang="en-CA" smtClean="0"/>
              <a:pPr/>
              <a:t>02/07/2013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59641-93FE-4D0D-BDC3-A4B8032DDF5B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5F971-F9BE-4B1A-908A-BA6B20581297}" type="datetimeFigureOut">
              <a:rPr lang="en-CA" smtClean="0"/>
              <a:pPr/>
              <a:t>02/07/2013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59641-93FE-4D0D-BDC3-A4B8032DDF5B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5F971-F9BE-4B1A-908A-BA6B20581297}" type="datetimeFigureOut">
              <a:rPr lang="en-CA" smtClean="0"/>
              <a:pPr/>
              <a:t>02/07/2013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59641-93FE-4D0D-BDC3-A4B8032DDF5B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5F971-F9BE-4B1A-908A-BA6B20581297}" type="datetimeFigureOut">
              <a:rPr lang="en-CA" smtClean="0"/>
              <a:pPr/>
              <a:t>02/07/2013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59641-93FE-4D0D-BDC3-A4B8032DDF5B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5F971-F9BE-4B1A-908A-BA6B20581297}" type="datetimeFigureOut">
              <a:rPr lang="en-CA" smtClean="0"/>
              <a:pPr/>
              <a:t>02/07/2013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59641-93FE-4D0D-BDC3-A4B8032DDF5B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F235F971-F9BE-4B1A-908A-BA6B20581297}" type="datetimeFigureOut">
              <a:rPr lang="en-CA" smtClean="0"/>
              <a:pPr/>
              <a:t>02/07/2013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97D59641-93FE-4D0D-BDC3-A4B8032DDF5B}" type="slidenum">
              <a:rPr lang="en-CA" smtClean="0"/>
              <a:pPr/>
              <a:t>‹#›</a:t>
            </a:fld>
            <a:endParaRPr lang="en-CA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 smtClean="0"/>
              <a:t>Verb Conjugation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933056"/>
            <a:ext cx="6400800" cy="1151242"/>
          </a:xfrm>
        </p:spPr>
        <p:txBody>
          <a:bodyPr/>
          <a:lstStyle/>
          <a:p>
            <a:pPr algn="r"/>
            <a:r>
              <a:rPr lang="en-CA" dirty="0" err="1" smtClean="0"/>
              <a:t>Schritte</a:t>
            </a:r>
            <a:r>
              <a:rPr lang="en-CA" dirty="0" smtClean="0"/>
              <a:t> 1</a:t>
            </a:r>
          </a:p>
          <a:p>
            <a:pPr algn="r"/>
            <a:r>
              <a:rPr lang="en-CA" dirty="0" err="1" smtClean="0"/>
              <a:t>Lektion</a:t>
            </a:r>
            <a:r>
              <a:rPr lang="en-CA" dirty="0" smtClean="0"/>
              <a:t> 2</a:t>
            </a:r>
            <a:endParaRPr lang="en-CA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err="1" smtClean="0"/>
              <a:t>sein</a:t>
            </a:r>
            <a:r>
              <a:rPr lang="en-CA" dirty="0" smtClean="0"/>
              <a:t> – to be</a:t>
            </a:r>
            <a:endParaRPr lang="en-CA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539552" y="1556792"/>
          <a:ext cx="8229600" cy="34129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493361"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Singular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Plural </a:t>
                      </a:r>
                      <a:endParaRPr lang="en-CA" dirty="0"/>
                    </a:p>
                  </a:txBody>
                  <a:tcPr/>
                </a:tc>
              </a:tr>
              <a:tr h="85155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DE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ich      </a:t>
                      </a:r>
                      <a:r>
                        <a:rPr kumimoji="0" lang="de-DE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bin   </a:t>
                      </a:r>
                      <a:r>
                        <a:rPr kumimoji="0" lang="de-DE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 –          I am</a:t>
                      </a:r>
                      <a:endParaRPr kumimoji="0" lang="en-CA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wir</a:t>
                      </a:r>
                      <a:r>
                        <a:rPr kumimoji="0"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</a:t>
                      </a:r>
                      <a:r>
                        <a:rPr kumimoji="0" lang="en-US" sz="18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sind</a:t>
                      </a:r>
                      <a:r>
                        <a:rPr kumimoji="0"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      –         we are</a:t>
                      </a:r>
                      <a:endParaRPr kumimoji="0" lang="en-CA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CA" dirty="0"/>
                    </a:p>
                  </a:txBody>
                  <a:tcPr/>
                </a:tc>
              </a:tr>
              <a:tr h="85155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DE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du      </a:t>
                      </a:r>
                      <a:r>
                        <a:rPr kumimoji="0" lang="de-DE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bist</a:t>
                      </a:r>
                      <a:r>
                        <a:rPr kumimoji="0" lang="de-DE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   –         you are </a:t>
                      </a:r>
                      <a:endParaRPr kumimoji="0" lang="en-CA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ihr</a:t>
                      </a:r>
                      <a:r>
                        <a:rPr kumimoji="0"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</a:t>
                      </a:r>
                      <a:r>
                        <a:rPr kumimoji="0" lang="en-US" sz="18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seid</a:t>
                      </a:r>
                      <a:r>
                        <a:rPr kumimoji="0"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       –         you are</a:t>
                      </a:r>
                      <a:endParaRPr kumimoji="0" lang="en-CA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CA" dirty="0"/>
                    </a:p>
                  </a:txBody>
                  <a:tcPr/>
                </a:tc>
              </a:tr>
              <a:tr h="1216506">
                <a:tc>
                  <a:txBody>
                    <a:bodyPr/>
                    <a:lstStyle/>
                    <a:p>
                      <a:r>
                        <a:rPr kumimoji="0"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er</a:t>
                      </a:r>
                      <a:r>
                        <a:rPr kumimoji="0"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                       he</a:t>
                      </a:r>
                    </a:p>
                    <a:p>
                      <a:r>
                        <a:rPr kumimoji="0"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sie</a:t>
                      </a:r>
                      <a:r>
                        <a:rPr kumimoji="0"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    </a:t>
                      </a:r>
                      <a:r>
                        <a:rPr kumimoji="0" lang="en-US" sz="18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ist</a:t>
                      </a:r>
                      <a:r>
                        <a:rPr kumimoji="0"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        she             is  </a:t>
                      </a:r>
                    </a:p>
                    <a:p>
                      <a:r>
                        <a:rPr kumimoji="0"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es</a:t>
                      </a:r>
                      <a:r>
                        <a:rPr kumimoji="0"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                       it             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sie</a:t>
                      </a:r>
                      <a:r>
                        <a:rPr kumimoji="0"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</a:t>
                      </a:r>
                      <a:r>
                        <a:rPr kumimoji="0" lang="en-US" sz="18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sind</a:t>
                      </a:r>
                      <a:r>
                        <a:rPr kumimoji="0"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       –         they are</a:t>
                      </a:r>
                    </a:p>
                    <a:p>
                      <a:endParaRPr kumimoji="0" lang="en-US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kumimoji="0"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Sie</a:t>
                      </a:r>
                      <a:r>
                        <a:rPr kumimoji="0"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</a:t>
                      </a:r>
                      <a:r>
                        <a:rPr kumimoji="0" lang="en-US" sz="18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sind</a:t>
                      </a:r>
                      <a:r>
                        <a:rPr kumimoji="0"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      –       you are (formal)</a:t>
                      </a:r>
                      <a:endParaRPr lang="en-CA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Right Brace 4"/>
          <p:cNvSpPr/>
          <p:nvPr/>
        </p:nvSpPr>
        <p:spPr>
          <a:xfrm>
            <a:off x="1043608" y="3861048"/>
            <a:ext cx="155448" cy="91440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6" name="Right Brace 5"/>
          <p:cNvSpPr/>
          <p:nvPr/>
        </p:nvSpPr>
        <p:spPr>
          <a:xfrm>
            <a:off x="2699792" y="3789040"/>
            <a:ext cx="279648" cy="91440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err="1" smtClean="0"/>
              <a:t>wohnen</a:t>
            </a:r>
            <a:r>
              <a:rPr lang="en-CA" dirty="0" smtClean="0"/>
              <a:t> – to reside / live</a:t>
            </a:r>
            <a:endParaRPr lang="en-CA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611560" y="1556789"/>
          <a:ext cx="8229600" cy="34563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556990"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Singular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Plural </a:t>
                      </a:r>
                      <a:endParaRPr lang="en-CA" dirty="0"/>
                    </a:p>
                  </a:txBody>
                  <a:tcPr/>
                </a:tc>
              </a:tr>
              <a:tr h="556990">
                <a:tc>
                  <a:txBody>
                    <a:bodyPr/>
                    <a:lstStyle/>
                    <a:p>
                      <a:r>
                        <a:rPr lang="en-CA" dirty="0" err="1" smtClean="0"/>
                        <a:t>ich</a:t>
                      </a:r>
                      <a:r>
                        <a:rPr lang="en-CA" dirty="0" smtClean="0"/>
                        <a:t>        </a:t>
                      </a:r>
                      <a:r>
                        <a:rPr lang="en-CA" dirty="0" err="1" smtClean="0"/>
                        <a:t>wohn</a:t>
                      </a:r>
                      <a:r>
                        <a:rPr lang="en-CA" dirty="0" smtClean="0"/>
                        <a:t>-</a:t>
                      </a:r>
                      <a:r>
                        <a:rPr lang="en-CA" b="1" u="sng" dirty="0" smtClean="0"/>
                        <a:t>e</a:t>
                      </a:r>
                      <a:endParaRPr lang="en-CA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err="1" smtClean="0"/>
                        <a:t>wir</a:t>
                      </a:r>
                      <a:r>
                        <a:rPr lang="en-CA" dirty="0" smtClean="0"/>
                        <a:t>       </a:t>
                      </a:r>
                      <a:r>
                        <a:rPr lang="en-CA" dirty="0" err="1" smtClean="0"/>
                        <a:t>wohn</a:t>
                      </a:r>
                      <a:r>
                        <a:rPr lang="en-CA" dirty="0" smtClean="0"/>
                        <a:t>-</a:t>
                      </a:r>
                      <a:r>
                        <a:rPr lang="en-CA" b="1" u="sng" dirty="0" smtClean="0"/>
                        <a:t>en</a:t>
                      </a:r>
                      <a:endParaRPr lang="en-CA" b="1" u="sng" dirty="0"/>
                    </a:p>
                  </a:txBody>
                  <a:tcPr/>
                </a:tc>
              </a:tr>
              <a:tr h="556990">
                <a:tc>
                  <a:txBody>
                    <a:bodyPr/>
                    <a:lstStyle/>
                    <a:p>
                      <a:r>
                        <a:rPr lang="en-CA" dirty="0" smtClean="0"/>
                        <a:t>du        </a:t>
                      </a:r>
                      <a:r>
                        <a:rPr lang="en-CA" dirty="0" err="1" smtClean="0"/>
                        <a:t>wohn-</a:t>
                      </a:r>
                      <a:r>
                        <a:rPr lang="en-CA" b="1" u="sng" dirty="0" err="1" smtClean="0"/>
                        <a:t>st</a:t>
                      </a:r>
                      <a:endParaRPr lang="en-CA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err="1" smtClean="0"/>
                        <a:t>ihr</a:t>
                      </a:r>
                      <a:r>
                        <a:rPr lang="en-CA" dirty="0" smtClean="0"/>
                        <a:t>        </a:t>
                      </a:r>
                      <a:r>
                        <a:rPr lang="en-CA" dirty="0" err="1" smtClean="0"/>
                        <a:t>wohn</a:t>
                      </a:r>
                      <a:r>
                        <a:rPr lang="en-CA" dirty="0" smtClean="0"/>
                        <a:t>-</a:t>
                      </a:r>
                      <a:r>
                        <a:rPr lang="en-CA" b="1" u="sng" dirty="0" smtClean="0"/>
                        <a:t>t</a:t>
                      </a:r>
                      <a:endParaRPr lang="en-CA" b="1" u="sng" dirty="0"/>
                    </a:p>
                  </a:txBody>
                  <a:tcPr/>
                </a:tc>
              </a:tr>
              <a:tr h="1785416">
                <a:tc>
                  <a:txBody>
                    <a:bodyPr/>
                    <a:lstStyle/>
                    <a:p>
                      <a:r>
                        <a:rPr kumimoji="0"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er</a:t>
                      </a:r>
                      <a:r>
                        <a:rPr kumimoji="0"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                           </a:t>
                      </a:r>
                    </a:p>
                    <a:p>
                      <a:r>
                        <a:rPr kumimoji="0"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sie</a:t>
                      </a:r>
                      <a:r>
                        <a:rPr kumimoji="0"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    </a:t>
                      </a:r>
                      <a:r>
                        <a:rPr kumimoji="0"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wohn</a:t>
                      </a:r>
                      <a:r>
                        <a:rPr kumimoji="0"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kumimoji="0" lang="en-US" sz="1800" b="1" u="sng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</a:t>
                      </a:r>
                      <a:r>
                        <a:rPr kumimoji="0"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                   </a:t>
                      </a:r>
                    </a:p>
                    <a:p>
                      <a:r>
                        <a:rPr kumimoji="0"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es</a:t>
                      </a:r>
                      <a:r>
                        <a:rPr kumimoji="0"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                                       </a:t>
                      </a:r>
                      <a:endParaRPr lang="en-CA" dirty="0" smtClean="0"/>
                    </a:p>
                    <a:p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err="1" smtClean="0"/>
                        <a:t>sie</a:t>
                      </a:r>
                      <a:r>
                        <a:rPr lang="en-CA" dirty="0" smtClean="0"/>
                        <a:t>        </a:t>
                      </a:r>
                      <a:r>
                        <a:rPr lang="en-CA" dirty="0" err="1" smtClean="0"/>
                        <a:t>wohn</a:t>
                      </a:r>
                      <a:r>
                        <a:rPr lang="en-CA" dirty="0" smtClean="0"/>
                        <a:t>-</a:t>
                      </a:r>
                      <a:r>
                        <a:rPr lang="en-CA" b="1" u="sng" dirty="0" smtClean="0"/>
                        <a:t>en</a:t>
                      </a:r>
                    </a:p>
                    <a:p>
                      <a:endParaRPr lang="en-CA" dirty="0" smtClean="0"/>
                    </a:p>
                    <a:p>
                      <a:r>
                        <a:rPr lang="en-CA" dirty="0" err="1" smtClean="0"/>
                        <a:t>Sie</a:t>
                      </a:r>
                      <a:r>
                        <a:rPr lang="en-CA" baseline="0" dirty="0" smtClean="0"/>
                        <a:t>       </a:t>
                      </a:r>
                      <a:r>
                        <a:rPr lang="en-CA" baseline="0" dirty="0" err="1" smtClean="0"/>
                        <a:t>wohn</a:t>
                      </a:r>
                      <a:r>
                        <a:rPr lang="en-CA" baseline="0" dirty="0" smtClean="0"/>
                        <a:t>-</a:t>
                      </a:r>
                      <a:r>
                        <a:rPr lang="en-CA" b="1" u="sng" baseline="0" dirty="0" smtClean="0"/>
                        <a:t>en</a:t>
                      </a:r>
                      <a:endParaRPr lang="en-CA" b="1" u="sng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Right Brace 4"/>
          <p:cNvSpPr/>
          <p:nvPr/>
        </p:nvSpPr>
        <p:spPr>
          <a:xfrm>
            <a:off x="1115616" y="3356992"/>
            <a:ext cx="155448" cy="91440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err="1" smtClean="0"/>
              <a:t>kommen</a:t>
            </a:r>
            <a:r>
              <a:rPr lang="en-CA" dirty="0" smtClean="0"/>
              <a:t> – to come</a:t>
            </a:r>
            <a:endParaRPr lang="en-CA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67544" y="1844824"/>
          <a:ext cx="8229600" cy="31969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584906"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Singular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Plural </a:t>
                      </a:r>
                      <a:endParaRPr lang="en-CA" dirty="0"/>
                    </a:p>
                  </a:txBody>
                  <a:tcPr/>
                </a:tc>
              </a:tr>
              <a:tr h="584906">
                <a:tc>
                  <a:txBody>
                    <a:bodyPr/>
                    <a:lstStyle/>
                    <a:p>
                      <a:r>
                        <a:rPr lang="en-CA" dirty="0" err="1" smtClean="0"/>
                        <a:t>ich</a:t>
                      </a:r>
                      <a:r>
                        <a:rPr lang="en-CA" dirty="0" smtClean="0"/>
                        <a:t>        </a:t>
                      </a:r>
                      <a:r>
                        <a:rPr lang="en-CA" dirty="0" err="1" smtClean="0"/>
                        <a:t>komm</a:t>
                      </a:r>
                      <a:r>
                        <a:rPr lang="en-CA" dirty="0" smtClean="0"/>
                        <a:t>-</a:t>
                      </a:r>
                      <a:r>
                        <a:rPr lang="en-CA" b="1" u="sng" dirty="0" smtClean="0"/>
                        <a:t>e</a:t>
                      </a:r>
                      <a:endParaRPr lang="en-CA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err="1" smtClean="0"/>
                        <a:t>wir</a:t>
                      </a:r>
                      <a:r>
                        <a:rPr lang="en-CA" dirty="0" smtClean="0"/>
                        <a:t>       </a:t>
                      </a:r>
                      <a:r>
                        <a:rPr lang="en-CA" dirty="0" err="1" smtClean="0"/>
                        <a:t>komm</a:t>
                      </a:r>
                      <a:r>
                        <a:rPr lang="en-CA" dirty="0" smtClean="0"/>
                        <a:t>-</a:t>
                      </a:r>
                      <a:r>
                        <a:rPr lang="en-CA" b="1" u="sng" dirty="0" smtClean="0"/>
                        <a:t>en</a:t>
                      </a:r>
                      <a:endParaRPr lang="en-CA" b="1" u="sng" dirty="0"/>
                    </a:p>
                  </a:txBody>
                  <a:tcPr/>
                </a:tc>
              </a:tr>
              <a:tr h="584906">
                <a:tc>
                  <a:txBody>
                    <a:bodyPr/>
                    <a:lstStyle/>
                    <a:p>
                      <a:r>
                        <a:rPr lang="en-CA" dirty="0" smtClean="0"/>
                        <a:t>du        </a:t>
                      </a:r>
                      <a:r>
                        <a:rPr lang="en-CA" dirty="0" err="1" smtClean="0"/>
                        <a:t>komm-</a:t>
                      </a:r>
                      <a:r>
                        <a:rPr lang="en-CA" b="1" u="sng" dirty="0" err="1" smtClean="0"/>
                        <a:t>st</a:t>
                      </a:r>
                      <a:endParaRPr lang="en-CA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err="1" smtClean="0"/>
                        <a:t>ihr</a:t>
                      </a:r>
                      <a:r>
                        <a:rPr lang="en-CA" dirty="0" smtClean="0"/>
                        <a:t>        </a:t>
                      </a:r>
                      <a:r>
                        <a:rPr lang="en-CA" dirty="0" err="1" smtClean="0"/>
                        <a:t>komm</a:t>
                      </a:r>
                      <a:r>
                        <a:rPr lang="en-CA" dirty="0" smtClean="0"/>
                        <a:t>-</a:t>
                      </a:r>
                      <a:r>
                        <a:rPr lang="en-CA" b="1" u="sng" dirty="0" smtClean="0"/>
                        <a:t>t</a:t>
                      </a:r>
                      <a:endParaRPr lang="en-CA" b="1" u="sng" dirty="0"/>
                    </a:p>
                  </a:txBody>
                  <a:tcPr/>
                </a:tc>
              </a:tr>
              <a:tr h="1442233">
                <a:tc>
                  <a:txBody>
                    <a:bodyPr/>
                    <a:lstStyle/>
                    <a:p>
                      <a:r>
                        <a:rPr kumimoji="0"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er</a:t>
                      </a:r>
                      <a:r>
                        <a:rPr kumimoji="0"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                           </a:t>
                      </a:r>
                    </a:p>
                    <a:p>
                      <a:r>
                        <a:rPr kumimoji="0"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sie</a:t>
                      </a:r>
                      <a:r>
                        <a:rPr kumimoji="0"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    </a:t>
                      </a:r>
                      <a:r>
                        <a:rPr kumimoji="0"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komm</a:t>
                      </a:r>
                      <a:r>
                        <a:rPr kumimoji="0"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kumimoji="0" lang="en-US" sz="1800" b="1" u="sng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</a:t>
                      </a:r>
                      <a:r>
                        <a:rPr kumimoji="0"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                   </a:t>
                      </a:r>
                    </a:p>
                    <a:p>
                      <a:r>
                        <a:rPr kumimoji="0"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es</a:t>
                      </a:r>
                      <a:r>
                        <a:rPr kumimoji="0"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                                       </a:t>
                      </a:r>
                      <a:endParaRPr lang="en-CA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err="1" smtClean="0"/>
                        <a:t>sie</a:t>
                      </a:r>
                      <a:r>
                        <a:rPr lang="en-CA" dirty="0" smtClean="0"/>
                        <a:t>        </a:t>
                      </a:r>
                      <a:r>
                        <a:rPr lang="en-CA" dirty="0" err="1" smtClean="0"/>
                        <a:t>komm</a:t>
                      </a:r>
                      <a:r>
                        <a:rPr lang="en-CA" dirty="0" smtClean="0"/>
                        <a:t>-</a:t>
                      </a:r>
                      <a:r>
                        <a:rPr lang="en-CA" b="1" u="sng" dirty="0" smtClean="0"/>
                        <a:t>en</a:t>
                      </a:r>
                    </a:p>
                    <a:p>
                      <a:endParaRPr lang="en-CA" dirty="0" smtClean="0"/>
                    </a:p>
                    <a:p>
                      <a:r>
                        <a:rPr lang="en-CA" dirty="0" err="1" smtClean="0"/>
                        <a:t>Sie</a:t>
                      </a:r>
                      <a:r>
                        <a:rPr lang="en-CA" baseline="0" dirty="0" smtClean="0"/>
                        <a:t>       </a:t>
                      </a:r>
                      <a:r>
                        <a:rPr lang="en-CA" baseline="0" dirty="0" err="1" smtClean="0"/>
                        <a:t>komm</a:t>
                      </a:r>
                      <a:r>
                        <a:rPr lang="en-CA" baseline="0" dirty="0" smtClean="0"/>
                        <a:t>-</a:t>
                      </a:r>
                      <a:r>
                        <a:rPr lang="en-CA" b="1" u="sng" baseline="0" dirty="0" smtClean="0"/>
                        <a:t>en</a:t>
                      </a:r>
                      <a:endParaRPr lang="en-CA" b="1" u="sng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Right Brace 4"/>
          <p:cNvSpPr/>
          <p:nvPr/>
        </p:nvSpPr>
        <p:spPr>
          <a:xfrm>
            <a:off x="971600" y="3744755"/>
            <a:ext cx="155448" cy="91440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err="1" smtClean="0"/>
              <a:t>sprechen</a:t>
            </a:r>
            <a:r>
              <a:rPr lang="en-CA" dirty="0" smtClean="0"/>
              <a:t> – to speak</a:t>
            </a:r>
            <a:endParaRPr lang="en-CA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37010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677127"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Singular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Plural </a:t>
                      </a:r>
                      <a:endParaRPr lang="en-CA" dirty="0"/>
                    </a:p>
                  </a:txBody>
                  <a:tcPr/>
                </a:tc>
              </a:tr>
              <a:tr h="677127">
                <a:tc>
                  <a:txBody>
                    <a:bodyPr/>
                    <a:lstStyle/>
                    <a:p>
                      <a:r>
                        <a:rPr lang="en-CA" dirty="0" err="1" smtClean="0"/>
                        <a:t>ich</a:t>
                      </a:r>
                      <a:r>
                        <a:rPr lang="en-CA" dirty="0" smtClean="0"/>
                        <a:t>        </a:t>
                      </a:r>
                      <a:r>
                        <a:rPr lang="en-CA" dirty="0" err="1" smtClean="0"/>
                        <a:t>sprech</a:t>
                      </a:r>
                      <a:r>
                        <a:rPr lang="en-CA" dirty="0" smtClean="0"/>
                        <a:t>-</a:t>
                      </a:r>
                      <a:r>
                        <a:rPr lang="en-CA" b="1" u="sng" dirty="0" smtClean="0"/>
                        <a:t>e</a:t>
                      </a:r>
                      <a:endParaRPr lang="en-CA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err="1" smtClean="0"/>
                        <a:t>wir</a:t>
                      </a:r>
                      <a:r>
                        <a:rPr lang="en-CA" dirty="0" smtClean="0"/>
                        <a:t>       </a:t>
                      </a:r>
                      <a:r>
                        <a:rPr lang="en-CA" dirty="0" err="1" smtClean="0"/>
                        <a:t>sprech</a:t>
                      </a:r>
                      <a:r>
                        <a:rPr lang="en-CA" dirty="0" smtClean="0"/>
                        <a:t>-</a:t>
                      </a:r>
                      <a:r>
                        <a:rPr lang="en-CA" b="1" u="sng" dirty="0" smtClean="0"/>
                        <a:t>en</a:t>
                      </a:r>
                      <a:endParaRPr lang="en-CA" b="1" u="sng" dirty="0"/>
                    </a:p>
                  </a:txBody>
                  <a:tcPr/>
                </a:tc>
              </a:tr>
              <a:tr h="677127">
                <a:tc>
                  <a:txBody>
                    <a:bodyPr/>
                    <a:lstStyle/>
                    <a:p>
                      <a:r>
                        <a:rPr lang="en-CA" dirty="0" smtClean="0"/>
                        <a:t>du        </a:t>
                      </a:r>
                      <a:r>
                        <a:rPr lang="en-CA" dirty="0" err="1" smtClean="0"/>
                        <a:t>spr</a:t>
                      </a:r>
                      <a:r>
                        <a:rPr lang="en-CA" b="1" u="sng" dirty="0" err="1" smtClean="0"/>
                        <a:t>i</a:t>
                      </a:r>
                      <a:r>
                        <a:rPr lang="en-CA" dirty="0" err="1" smtClean="0"/>
                        <a:t>ch-</a:t>
                      </a:r>
                      <a:r>
                        <a:rPr lang="en-CA" b="1" u="sng" dirty="0" err="1" smtClean="0"/>
                        <a:t>st</a:t>
                      </a:r>
                      <a:r>
                        <a:rPr lang="en-CA" b="1" u="none" dirty="0" smtClean="0"/>
                        <a:t> !!!</a:t>
                      </a:r>
                      <a:endParaRPr lang="en-CA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err="1" smtClean="0"/>
                        <a:t>ihr</a:t>
                      </a:r>
                      <a:r>
                        <a:rPr lang="en-CA" dirty="0" smtClean="0"/>
                        <a:t>        </a:t>
                      </a:r>
                      <a:r>
                        <a:rPr lang="en-CA" dirty="0" err="1" smtClean="0"/>
                        <a:t>sprech</a:t>
                      </a:r>
                      <a:r>
                        <a:rPr lang="en-CA" dirty="0" smtClean="0"/>
                        <a:t>-</a:t>
                      </a:r>
                      <a:r>
                        <a:rPr lang="en-CA" b="1" u="sng" dirty="0" smtClean="0"/>
                        <a:t>t</a:t>
                      </a:r>
                      <a:endParaRPr lang="en-CA" b="1" u="sng" dirty="0"/>
                    </a:p>
                  </a:txBody>
                  <a:tcPr/>
                </a:tc>
              </a:tr>
              <a:tr h="1669628">
                <a:tc>
                  <a:txBody>
                    <a:bodyPr/>
                    <a:lstStyle/>
                    <a:p>
                      <a:r>
                        <a:rPr kumimoji="0"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er</a:t>
                      </a:r>
                      <a:r>
                        <a:rPr kumimoji="0"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                           </a:t>
                      </a:r>
                    </a:p>
                    <a:p>
                      <a:r>
                        <a:rPr kumimoji="0"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sie</a:t>
                      </a:r>
                      <a:r>
                        <a:rPr kumimoji="0"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    </a:t>
                      </a:r>
                      <a:r>
                        <a:rPr kumimoji="0"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spr</a:t>
                      </a:r>
                      <a:r>
                        <a:rPr kumimoji="0" lang="en-US" sz="1800" b="1" u="sng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</a:t>
                      </a:r>
                      <a:r>
                        <a:rPr kumimoji="0"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</a:t>
                      </a:r>
                      <a:r>
                        <a:rPr kumimoji="0"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kumimoji="0" lang="en-US" sz="1800" b="1" u="sng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</a:t>
                      </a:r>
                      <a:r>
                        <a:rPr kumimoji="0"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!!!                      </a:t>
                      </a:r>
                    </a:p>
                    <a:p>
                      <a:r>
                        <a:rPr kumimoji="0"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es</a:t>
                      </a:r>
                      <a:r>
                        <a:rPr kumimoji="0"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                                       </a:t>
                      </a:r>
                      <a:endParaRPr lang="en-CA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err="1" smtClean="0"/>
                        <a:t>sie</a:t>
                      </a:r>
                      <a:r>
                        <a:rPr lang="en-CA" dirty="0" smtClean="0"/>
                        <a:t>        </a:t>
                      </a:r>
                      <a:r>
                        <a:rPr lang="en-CA" dirty="0" err="1" smtClean="0"/>
                        <a:t>sprech</a:t>
                      </a:r>
                      <a:r>
                        <a:rPr lang="en-CA" dirty="0" smtClean="0"/>
                        <a:t>-</a:t>
                      </a:r>
                      <a:r>
                        <a:rPr lang="en-CA" b="1" u="sng" dirty="0" smtClean="0"/>
                        <a:t>en</a:t>
                      </a:r>
                    </a:p>
                    <a:p>
                      <a:endParaRPr lang="en-CA" dirty="0" smtClean="0"/>
                    </a:p>
                    <a:p>
                      <a:r>
                        <a:rPr lang="en-CA" dirty="0" err="1" smtClean="0"/>
                        <a:t>Sie</a:t>
                      </a:r>
                      <a:r>
                        <a:rPr lang="en-CA" baseline="0" dirty="0" smtClean="0"/>
                        <a:t>       </a:t>
                      </a:r>
                      <a:r>
                        <a:rPr lang="en-CA" baseline="0" dirty="0" err="1" smtClean="0"/>
                        <a:t>sprech</a:t>
                      </a:r>
                      <a:r>
                        <a:rPr lang="en-CA" baseline="0" dirty="0" smtClean="0"/>
                        <a:t>-</a:t>
                      </a:r>
                      <a:r>
                        <a:rPr lang="en-CA" b="1" u="sng" baseline="0" dirty="0" smtClean="0"/>
                        <a:t>en</a:t>
                      </a:r>
                      <a:endParaRPr lang="en-CA" b="1" u="sng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Right Brace 4"/>
          <p:cNvSpPr/>
          <p:nvPr/>
        </p:nvSpPr>
        <p:spPr>
          <a:xfrm>
            <a:off x="1043608" y="3645024"/>
            <a:ext cx="155448" cy="91440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err="1" smtClean="0"/>
              <a:t>haben</a:t>
            </a:r>
            <a:r>
              <a:rPr lang="en-CA" dirty="0" smtClean="0"/>
              <a:t> – to have</a:t>
            </a:r>
            <a:endParaRPr lang="en-CA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39170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716650"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Singular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Plural </a:t>
                      </a:r>
                      <a:endParaRPr lang="en-CA" dirty="0"/>
                    </a:p>
                  </a:txBody>
                  <a:tcPr/>
                </a:tc>
              </a:tr>
              <a:tr h="716650">
                <a:tc>
                  <a:txBody>
                    <a:bodyPr/>
                    <a:lstStyle/>
                    <a:p>
                      <a:r>
                        <a:rPr lang="en-CA" dirty="0" err="1" smtClean="0"/>
                        <a:t>ich</a:t>
                      </a:r>
                      <a:r>
                        <a:rPr lang="en-CA" dirty="0" smtClean="0"/>
                        <a:t>        </a:t>
                      </a:r>
                      <a:r>
                        <a:rPr lang="en-CA" dirty="0" err="1" smtClean="0"/>
                        <a:t>hab</a:t>
                      </a:r>
                      <a:r>
                        <a:rPr lang="en-CA" dirty="0" smtClean="0"/>
                        <a:t>-</a:t>
                      </a:r>
                      <a:r>
                        <a:rPr lang="en-CA" b="1" u="sng" dirty="0" smtClean="0"/>
                        <a:t>e</a:t>
                      </a:r>
                      <a:endParaRPr lang="en-CA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err="1" smtClean="0"/>
                        <a:t>wir</a:t>
                      </a:r>
                      <a:r>
                        <a:rPr lang="en-CA" dirty="0" smtClean="0"/>
                        <a:t>       </a:t>
                      </a:r>
                      <a:r>
                        <a:rPr lang="en-CA" smtClean="0"/>
                        <a:t>hab-</a:t>
                      </a:r>
                      <a:r>
                        <a:rPr lang="en-CA" b="1" u="sng" smtClean="0"/>
                        <a:t>en</a:t>
                      </a:r>
                      <a:endParaRPr lang="en-CA" b="1" u="sng" dirty="0"/>
                    </a:p>
                  </a:txBody>
                  <a:tcPr/>
                </a:tc>
              </a:tr>
              <a:tr h="716650">
                <a:tc>
                  <a:txBody>
                    <a:bodyPr/>
                    <a:lstStyle/>
                    <a:p>
                      <a:r>
                        <a:rPr lang="en-CA" dirty="0" smtClean="0"/>
                        <a:t>du        ha-</a:t>
                      </a:r>
                      <a:r>
                        <a:rPr lang="en-CA" b="1" u="sng" dirty="0" err="1" smtClean="0"/>
                        <a:t>st</a:t>
                      </a:r>
                      <a:r>
                        <a:rPr lang="en-CA" b="1" u="none" dirty="0" smtClean="0"/>
                        <a:t>      “b” omitted!!!</a:t>
                      </a:r>
                      <a:endParaRPr lang="en-CA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err="1" smtClean="0"/>
                        <a:t>ihr</a:t>
                      </a:r>
                      <a:r>
                        <a:rPr lang="en-CA" dirty="0" smtClean="0"/>
                        <a:t>        </a:t>
                      </a:r>
                      <a:r>
                        <a:rPr lang="en-CA" dirty="0" err="1" smtClean="0"/>
                        <a:t>hab</a:t>
                      </a:r>
                      <a:r>
                        <a:rPr lang="en-CA" dirty="0" smtClean="0"/>
                        <a:t>-</a:t>
                      </a:r>
                      <a:r>
                        <a:rPr lang="en-CA" b="1" u="sng" dirty="0" smtClean="0"/>
                        <a:t>t</a:t>
                      </a:r>
                      <a:endParaRPr lang="en-CA" b="1" u="sng" dirty="0"/>
                    </a:p>
                  </a:txBody>
                  <a:tcPr/>
                </a:tc>
              </a:tr>
              <a:tr h="1767081">
                <a:tc>
                  <a:txBody>
                    <a:bodyPr/>
                    <a:lstStyle/>
                    <a:p>
                      <a:r>
                        <a:rPr kumimoji="0"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er</a:t>
                      </a:r>
                      <a:r>
                        <a:rPr kumimoji="0"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                             </a:t>
                      </a:r>
                    </a:p>
                    <a:p>
                      <a:r>
                        <a:rPr kumimoji="0"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sie</a:t>
                      </a:r>
                      <a:r>
                        <a:rPr kumimoji="0"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    ha-</a:t>
                      </a:r>
                      <a:r>
                        <a:rPr kumimoji="0" lang="en-US" sz="1800" b="1" u="sng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</a:t>
                      </a:r>
                      <a:r>
                        <a:rPr kumimoji="0"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  </a:t>
                      </a:r>
                      <a:r>
                        <a:rPr lang="en-CA" b="1" u="none" dirty="0" smtClean="0"/>
                        <a:t>“b” omitted!!!</a:t>
                      </a:r>
                      <a:r>
                        <a:rPr kumimoji="0"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                 </a:t>
                      </a:r>
                    </a:p>
                    <a:p>
                      <a:r>
                        <a:rPr kumimoji="0"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es</a:t>
                      </a:r>
                      <a:r>
                        <a:rPr kumimoji="0"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                                       </a:t>
                      </a:r>
                      <a:endParaRPr lang="en-CA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err="1" smtClean="0"/>
                        <a:t>sie</a:t>
                      </a:r>
                      <a:r>
                        <a:rPr lang="en-CA" dirty="0" smtClean="0"/>
                        <a:t>        </a:t>
                      </a:r>
                      <a:r>
                        <a:rPr lang="en-CA" dirty="0" err="1" smtClean="0"/>
                        <a:t>hab</a:t>
                      </a:r>
                      <a:r>
                        <a:rPr lang="en-CA" dirty="0" smtClean="0"/>
                        <a:t>-</a:t>
                      </a:r>
                      <a:r>
                        <a:rPr lang="en-CA" b="1" u="sng" dirty="0" smtClean="0"/>
                        <a:t>en</a:t>
                      </a:r>
                    </a:p>
                    <a:p>
                      <a:endParaRPr lang="en-CA" dirty="0" smtClean="0"/>
                    </a:p>
                    <a:p>
                      <a:r>
                        <a:rPr lang="en-CA" dirty="0" err="1" smtClean="0"/>
                        <a:t>Sie</a:t>
                      </a:r>
                      <a:r>
                        <a:rPr lang="en-CA" baseline="0" dirty="0" smtClean="0"/>
                        <a:t>       </a:t>
                      </a:r>
                      <a:r>
                        <a:rPr lang="en-CA" baseline="0" dirty="0" err="1" smtClean="0"/>
                        <a:t>hab</a:t>
                      </a:r>
                      <a:r>
                        <a:rPr lang="en-CA" baseline="0" dirty="0" smtClean="0"/>
                        <a:t>-</a:t>
                      </a:r>
                      <a:r>
                        <a:rPr lang="en-CA" b="1" u="sng" baseline="0" dirty="0" smtClean="0"/>
                        <a:t>en</a:t>
                      </a:r>
                      <a:endParaRPr lang="en-CA" b="1" u="sng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Right Brace 4"/>
          <p:cNvSpPr/>
          <p:nvPr/>
        </p:nvSpPr>
        <p:spPr>
          <a:xfrm>
            <a:off x="1043608" y="3789040"/>
            <a:ext cx="155448" cy="91440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23</TotalTime>
  <Words>155</Words>
  <Application>Microsoft Office PowerPoint</Application>
  <PresentationFormat>On-screen Show (4:3)</PresentationFormat>
  <Paragraphs>68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Apex</vt:lpstr>
      <vt:lpstr>Verb Conjugation</vt:lpstr>
      <vt:lpstr>sein – to be</vt:lpstr>
      <vt:lpstr>wohnen – to reside / live</vt:lpstr>
      <vt:lpstr>kommen – to come</vt:lpstr>
      <vt:lpstr>sprechen – to speak</vt:lpstr>
      <vt:lpstr>haben – to have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Verb Conjugation</dc:title>
  <dc:creator>emese</dc:creator>
  <cp:lastModifiedBy>emese</cp:lastModifiedBy>
  <cp:revision>4</cp:revision>
  <dcterms:created xsi:type="dcterms:W3CDTF">2012-09-23T22:23:24Z</dcterms:created>
  <dcterms:modified xsi:type="dcterms:W3CDTF">2013-07-03T00:41:02Z</dcterms:modified>
</cp:coreProperties>
</file>