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16"/>
  </p:notesMasterIdLst>
  <p:sldIdLst>
    <p:sldId id="256" r:id="rId2"/>
    <p:sldId id="268" r:id="rId3"/>
    <p:sldId id="269" r:id="rId4"/>
    <p:sldId id="261" r:id="rId5"/>
    <p:sldId id="271" r:id="rId6"/>
    <p:sldId id="262" r:id="rId7"/>
    <p:sldId id="270" r:id="rId8"/>
    <p:sldId id="259" r:id="rId9"/>
    <p:sldId id="266" r:id="rId10"/>
    <p:sldId id="273" r:id="rId11"/>
    <p:sldId id="274" r:id="rId12"/>
    <p:sldId id="275" r:id="rId13"/>
    <p:sldId id="272" r:id="rId14"/>
    <p:sldId id="260" r:id="rId1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7C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752" autoAdjust="0"/>
    <p:restoredTop sz="94660"/>
  </p:normalViewPr>
  <p:slideViewPr>
    <p:cSldViewPr snapToGrid="0">
      <p:cViewPr varScale="1">
        <p:scale>
          <a:sx n="84" d="100"/>
          <a:sy n="84" d="100"/>
        </p:scale>
        <p:origin x="90"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1EBC28-64CD-4267-8A77-109E988E2202}" type="datetimeFigureOut">
              <a:rPr lang="en-CA" smtClean="0"/>
              <a:t>2015-09-15</a:t>
            </a:fld>
            <a:endParaRPr lang="en-CA"/>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49ADF7-7344-4903-A65E-7797CA8DB50F}" type="slidenum">
              <a:rPr lang="en-CA" smtClean="0"/>
              <a:t>‹#›</a:t>
            </a:fld>
            <a:endParaRPr lang="en-CA"/>
          </a:p>
        </p:txBody>
      </p:sp>
    </p:spTree>
    <p:extLst>
      <p:ext uri="{BB962C8B-B14F-4D97-AF65-F5344CB8AC3E}">
        <p14:creationId xmlns:p14="http://schemas.microsoft.com/office/powerpoint/2010/main" val="33682604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649ADF7-7344-4903-A65E-7797CA8DB50F}" type="slidenum">
              <a:rPr lang="en-CA" smtClean="0"/>
              <a:t>14</a:t>
            </a:fld>
            <a:endParaRPr lang="en-CA"/>
          </a:p>
        </p:txBody>
      </p:sp>
    </p:spTree>
    <p:extLst>
      <p:ext uri="{BB962C8B-B14F-4D97-AF65-F5344CB8AC3E}">
        <p14:creationId xmlns:p14="http://schemas.microsoft.com/office/powerpoint/2010/main" val="35132089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dirty="0"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CA"/>
          </a:p>
        </p:txBody>
      </p:sp>
      <p:sp>
        <p:nvSpPr>
          <p:cNvPr id="5" name="Footer Placeholder 4"/>
          <p:cNvSpPr>
            <a:spLocks noGrp="1"/>
          </p:cNvSpPr>
          <p:nvPr>
            <p:ph type="ftr" sz="quarter" idx="11"/>
          </p:nvPr>
        </p:nvSpPr>
        <p:spPr/>
        <p:txBody>
          <a:bodyPr/>
          <a:lstStyle>
            <a:lvl1pPr>
              <a:defRPr/>
            </a:lvl1pPr>
          </a:lstStyle>
          <a:p>
            <a:pPr>
              <a:defRPr/>
            </a:pPr>
            <a:r>
              <a:rPr lang="nb-NO" smtClean="0"/>
              <a:t>© 2015 Pilcher, Smith &amp;  Riordan</a:t>
            </a:r>
            <a:endParaRPr lang="en-CA" dirty="0"/>
          </a:p>
        </p:txBody>
      </p:sp>
      <p:sp>
        <p:nvSpPr>
          <p:cNvPr id="6" name="Slide Number Placeholder 5"/>
          <p:cNvSpPr>
            <a:spLocks noGrp="1"/>
          </p:cNvSpPr>
          <p:nvPr>
            <p:ph type="sldNum" sz="quarter" idx="12"/>
          </p:nvPr>
        </p:nvSpPr>
        <p:spPr/>
        <p:txBody>
          <a:bodyPr/>
          <a:lstStyle>
            <a:lvl1pPr>
              <a:defRPr/>
            </a:lvl1pPr>
          </a:lstStyle>
          <a:p>
            <a:r>
              <a:rPr lang="en-CA" dirty="0" smtClean="0"/>
              <a:t>CC01 </a:t>
            </a:r>
            <a:fld id="{A9A2B5DB-414C-4838-B02A-2DF05BF5014E}" type="slidenum">
              <a:rPr lang="en-CA" smtClean="0"/>
              <a:pPr/>
              <a:t>‹#›</a:t>
            </a:fld>
            <a:endParaRPr lang="en-CA" dirty="0"/>
          </a:p>
        </p:txBody>
      </p:sp>
    </p:spTree>
    <p:extLst>
      <p:ext uri="{BB962C8B-B14F-4D97-AF65-F5344CB8AC3E}">
        <p14:creationId xmlns:p14="http://schemas.microsoft.com/office/powerpoint/2010/main" val="101923481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11"/>
          </p:nvPr>
        </p:nvSpPr>
        <p:spPr/>
        <p:txBody>
          <a:bodyPr/>
          <a:lstStyle>
            <a:lvl1pPr>
              <a:defRPr/>
            </a:lvl1pPr>
          </a:lstStyle>
          <a:p>
            <a:pPr>
              <a:defRPr/>
            </a:pPr>
            <a:r>
              <a:rPr lang="nb-NO" smtClean="0"/>
              <a:t>© 2015 Pilcher, Smith &amp;  Riordan</a:t>
            </a:r>
            <a:endParaRPr lang="en-CA"/>
          </a:p>
        </p:txBody>
      </p:sp>
      <p:sp>
        <p:nvSpPr>
          <p:cNvPr id="6" name="Slide Number Placeholder 5"/>
          <p:cNvSpPr>
            <a:spLocks noGrp="1"/>
          </p:cNvSpPr>
          <p:nvPr>
            <p:ph type="sldNum" sz="quarter" idx="12"/>
          </p:nvPr>
        </p:nvSpPr>
        <p:spPr/>
        <p:txBody>
          <a:bodyPr/>
          <a:lstStyle>
            <a:lvl1pPr>
              <a:defRPr/>
            </a:lvl1pPr>
          </a:lstStyle>
          <a:p>
            <a:fld id="{EC1D7D15-20A4-40F4-9477-D38084ADF576}" type="slidenum">
              <a:rPr lang="en-CA"/>
              <a:pPr/>
              <a:t>‹#›</a:t>
            </a:fld>
            <a:endParaRPr lang="en-CA"/>
          </a:p>
        </p:txBody>
      </p:sp>
      <p:pic>
        <p:nvPicPr>
          <p:cNvPr id="8" name="Picture 7"/>
          <p:cNvPicPr>
            <a:picLocks noChangeAspect="1"/>
          </p:cNvPicPr>
          <p:nvPr userDrawn="1"/>
        </p:nvPicPr>
        <p:blipFill rotWithShape="1">
          <a:blip r:embed="rId2" cstate="print">
            <a:clrChange>
              <a:clrFrom>
                <a:srgbClr val="FFFFFF"/>
              </a:clrFrom>
              <a:clrTo>
                <a:srgbClr val="FFFFFF">
                  <a:alpha val="0"/>
                </a:srgbClr>
              </a:clrTo>
            </a:clrChange>
            <a:extLst>
              <a:ext uri="{BEBA8EAE-BF5A-486C-A8C5-ECC9F3942E4B}">
                <a14:imgProps xmlns:a14="http://schemas.microsoft.com/office/drawing/2010/main">
                  <a14:imgLayer r:embed="rId3">
                    <a14:imgEffect>
                      <a14:backgroundRemoval t="10000" b="90000" l="10000" r="90000">
                        <a14:backgroundMark x1="24615" y1="77220" x2="46154" y2="84556"/>
                        <a14:backgroundMark x1="51538" y1="66023" x2="60513" y2="74517"/>
                      </a14:backgroundRemoval>
                    </a14:imgEffect>
                  </a14:imgLayer>
                </a14:imgProps>
              </a:ext>
              <a:ext uri="{28A0092B-C50C-407E-A947-70E740481C1C}">
                <a14:useLocalDpi xmlns:a14="http://schemas.microsoft.com/office/drawing/2010/main" val="0"/>
              </a:ext>
            </a:extLst>
          </a:blip>
          <a:srcRect l="18493" t="26332" r="23093" b="16704"/>
          <a:stretch/>
        </p:blipFill>
        <p:spPr>
          <a:xfrm>
            <a:off x="435651" y="6029576"/>
            <a:ext cx="1069299" cy="691899"/>
          </a:xfrm>
          <a:prstGeom prst="rect">
            <a:avLst/>
          </a:prstGeom>
        </p:spPr>
      </p:pic>
    </p:spTree>
    <p:extLst>
      <p:ext uri="{BB962C8B-B14F-4D97-AF65-F5344CB8AC3E}">
        <p14:creationId xmlns:p14="http://schemas.microsoft.com/office/powerpoint/2010/main" val="36285945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CA"/>
          </a:p>
        </p:txBody>
      </p:sp>
      <p:sp>
        <p:nvSpPr>
          <p:cNvPr id="5" name="Footer Placeholder 4"/>
          <p:cNvSpPr>
            <a:spLocks noGrp="1"/>
          </p:cNvSpPr>
          <p:nvPr>
            <p:ph type="ftr" sz="quarter" idx="11"/>
          </p:nvPr>
        </p:nvSpPr>
        <p:spPr/>
        <p:txBody>
          <a:bodyPr/>
          <a:lstStyle>
            <a:lvl1pPr>
              <a:defRPr/>
            </a:lvl1pPr>
          </a:lstStyle>
          <a:p>
            <a:pPr>
              <a:defRPr/>
            </a:pPr>
            <a:r>
              <a:rPr lang="nb-NO" smtClean="0"/>
              <a:t>© 2015 Pilcher, Smith &amp;  Riordan</a:t>
            </a:r>
            <a:endParaRPr lang="en-CA"/>
          </a:p>
        </p:txBody>
      </p:sp>
      <p:sp>
        <p:nvSpPr>
          <p:cNvPr id="6" name="Slide Number Placeholder 5"/>
          <p:cNvSpPr>
            <a:spLocks noGrp="1"/>
          </p:cNvSpPr>
          <p:nvPr>
            <p:ph type="sldNum" sz="quarter" idx="12"/>
          </p:nvPr>
        </p:nvSpPr>
        <p:spPr/>
        <p:txBody>
          <a:bodyPr/>
          <a:lstStyle>
            <a:lvl1pPr>
              <a:defRPr/>
            </a:lvl1pPr>
          </a:lstStyle>
          <a:p>
            <a:fld id="{3D1237A8-BF1A-4216-93BD-155D81950E2A}" type="slidenum">
              <a:rPr lang="en-CA"/>
              <a:pPr/>
              <a:t>‹#›</a:t>
            </a:fld>
            <a:endParaRPr lang="en-CA"/>
          </a:p>
        </p:txBody>
      </p:sp>
    </p:spTree>
    <p:extLst>
      <p:ext uri="{BB962C8B-B14F-4D97-AF65-F5344CB8AC3E}">
        <p14:creationId xmlns:p14="http://schemas.microsoft.com/office/powerpoint/2010/main" val="168596690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n-CA"/>
          </a:p>
        </p:txBody>
      </p:sp>
      <p:sp>
        <p:nvSpPr>
          <p:cNvPr id="6" name="Footer Placeholder 4"/>
          <p:cNvSpPr>
            <a:spLocks noGrp="1"/>
          </p:cNvSpPr>
          <p:nvPr>
            <p:ph type="ftr" sz="quarter" idx="11"/>
          </p:nvPr>
        </p:nvSpPr>
        <p:spPr/>
        <p:txBody>
          <a:bodyPr/>
          <a:lstStyle>
            <a:lvl1pPr>
              <a:defRPr/>
            </a:lvl1pPr>
          </a:lstStyle>
          <a:p>
            <a:pPr>
              <a:defRPr/>
            </a:pPr>
            <a:r>
              <a:rPr lang="nb-NO" smtClean="0"/>
              <a:t>© 2015 Pilcher, Smith &amp;  Riordan</a:t>
            </a:r>
            <a:endParaRPr lang="en-CA"/>
          </a:p>
        </p:txBody>
      </p:sp>
      <p:sp>
        <p:nvSpPr>
          <p:cNvPr id="7" name="Slide Number Placeholder 5"/>
          <p:cNvSpPr>
            <a:spLocks noGrp="1"/>
          </p:cNvSpPr>
          <p:nvPr>
            <p:ph type="sldNum" sz="quarter" idx="12"/>
          </p:nvPr>
        </p:nvSpPr>
        <p:spPr/>
        <p:txBody>
          <a:bodyPr/>
          <a:lstStyle>
            <a:lvl1pPr>
              <a:defRPr/>
            </a:lvl1pPr>
          </a:lstStyle>
          <a:p>
            <a:fld id="{C2C81029-9A21-4EF3-A37C-8DDB02409AC2}" type="slidenum">
              <a:rPr lang="en-CA"/>
              <a:pPr/>
              <a:t>‹#›</a:t>
            </a:fld>
            <a:endParaRPr lang="en-CA"/>
          </a:p>
        </p:txBody>
      </p:sp>
    </p:spTree>
    <p:extLst>
      <p:ext uri="{BB962C8B-B14F-4D97-AF65-F5344CB8AC3E}">
        <p14:creationId xmlns:p14="http://schemas.microsoft.com/office/powerpoint/2010/main" val="2900154321"/>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n-CA"/>
          </a:p>
        </p:txBody>
      </p:sp>
      <p:sp>
        <p:nvSpPr>
          <p:cNvPr id="8" name="Footer Placeholder 4"/>
          <p:cNvSpPr>
            <a:spLocks noGrp="1"/>
          </p:cNvSpPr>
          <p:nvPr>
            <p:ph type="ftr" sz="quarter" idx="11"/>
          </p:nvPr>
        </p:nvSpPr>
        <p:spPr/>
        <p:txBody>
          <a:bodyPr/>
          <a:lstStyle>
            <a:lvl1pPr>
              <a:defRPr/>
            </a:lvl1pPr>
          </a:lstStyle>
          <a:p>
            <a:pPr>
              <a:defRPr/>
            </a:pPr>
            <a:r>
              <a:rPr lang="nb-NO" smtClean="0"/>
              <a:t>© 2015 Pilcher, Smith &amp;  Riordan</a:t>
            </a:r>
            <a:endParaRPr lang="en-CA"/>
          </a:p>
        </p:txBody>
      </p:sp>
      <p:sp>
        <p:nvSpPr>
          <p:cNvPr id="9" name="Slide Number Placeholder 5"/>
          <p:cNvSpPr>
            <a:spLocks noGrp="1"/>
          </p:cNvSpPr>
          <p:nvPr>
            <p:ph type="sldNum" sz="quarter" idx="12"/>
          </p:nvPr>
        </p:nvSpPr>
        <p:spPr/>
        <p:txBody>
          <a:bodyPr/>
          <a:lstStyle>
            <a:lvl1pPr>
              <a:defRPr/>
            </a:lvl1pPr>
          </a:lstStyle>
          <a:p>
            <a:fld id="{E91C7EDE-C968-42FA-81AE-FB5504F2839A}" type="slidenum">
              <a:rPr lang="en-CA"/>
              <a:pPr/>
              <a:t>‹#›</a:t>
            </a:fld>
            <a:endParaRPr lang="en-CA"/>
          </a:p>
        </p:txBody>
      </p:sp>
    </p:spTree>
    <p:extLst>
      <p:ext uri="{BB962C8B-B14F-4D97-AF65-F5344CB8AC3E}">
        <p14:creationId xmlns:p14="http://schemas.microsoft.com/office/powerpoint/2010/main" val="302853713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endParaRPr lang="en-CA"/>
          </a:p>
        </p:txBody>
      </p:sp>
      <p:sp>
        <p:nvSpPr>
          <p:cNvPr id="4" name="Footer Placeholder 4"/>
          <p:cNvSpPr>
            <a:spLocks noGrp="1"/>
          </p:cNvSpPr>
          <p:nvPr>
            <p:ph type="ftr" sz="quarter" idx="11"/>
          </p:nvPr>
        </p:nvSpPr>
        <p:spPr/>
        <p:txBody>
          <a:bodyPr/>
          <a:lstStyle>
            <a:lvl1pPr>
              <a:defRPr/>
            </a:lvl1pPr>
          </a:lstStyle>
          <a:p>
            <a:pPr>
              <a:defRPr/>
            </a:pPr>
            <a:r>
              <a:rPr lang="nb-NO" smtClean="0"/>
              <a:t>© 2015 Pilcher, Smith &amp;  Riordan</a:t>
            </a:r>
            <a:endParaRPr lang="en-CA"/>
          </a:p>
        </p:txBody>
      </p:sp>
      <p:sp>
        <p:nvSpPr>
          <p:cNvPr id="5" name="Slide Number Placeholder 5"/>
          <p:cNvSpPr>
            <a:spLocks noGrp="1"/>
          </p:cNvSpPr>
          <p:nvPr>
            <p:ph type="sldNum" sz="quarter" idx="12"/>
          </p:nvPr>
        </p:nvSpPr>
        <p:spPr/>
        <p:txBody>
          <a:bodyPr/>
          <a:lstStyle>
            <a:lvl1pPr>
              <a:defRPr/>
            </a:lvl1pPr>
          </a:lstStyle>
          <a:p>
            <a:fld id="{C70AB400-1F92-4BB8-B4FA-70C86F8C107A}" type="slidenum">
              <a:rPr lang="en-CA"/>
              <a:pPr/>
              <a:t>‹#›</a:t>
            </a:fld>
            <a:endParaRPr lang="en-CA"/>
          </a:p>
        </p:txBody>
      </p:sp>
    </p:spTree>
    <p:extLst>
      <p:ext uri="{BB962C8B-B14F-4D97-AF65-F5344CB8AC3E}">
        <p14:creationId xmlns:p14="http://schemas.microsoft.com/office/powerpoint/2010/main" val="35565701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CA"/>
          </a:p>
        </p:txBody>
      </p:sp>
      <p:sp>
        <p:nvSpPr>
          <p:cNvPr id="3" name="Footer Placeholder 4"/>
          <p:cNvSpPr>
            <a:spLocks noGrp="1"/>
          </p:cNvSpPr>
          <p:nvPr>
            <p:ph type="ftr" sz="quarter" idx="11"/>
          </p:nvPr>
        </p:nvSpPr>
        <p:spPr/>
        <p:txBody>
          <a:bodyPr/>
          <a:lstStyle>
            <a:lvl1pPr>
              <a:defRPr/>
            </a:lvl1pPr>
          </a:lstStyle>
          <a:p>
            <a:pPr>
              <a:defRPr/>
            </a:pPr>
            <a:r>
              <a:rPr lang="nb-NO" smtClean="0"/>
              <a:t>© 2015 Pilcher, Smith &amp;  Riordan</a:t>
            </a:r>
            <a:endParaRPr lang="en-CA"/>
          </a:p>
        </p:txBody>
      </p:sp>
      <p:sp>
        <p:nvSpPr>
          <p:cNvPr id="4" name="Slide Number Placeholder 5"/>
          <p:cNvSpPr>
            <a:spLocks noGrp="1"/>
          </p:cNvSpPr>
          <p:nvPr>
            <p:ph type="sldNum" sz="quarter" idx="12"/>
          </p:nvPr>
        </p:nvSpPr>
        <p:spPr/>
        <p:txBody>
          <a:bodyPr/>
          <a:lstStyle>
            <a:lvl1pPr>
              <a:defRPr/>
            </a:lvl1pPr>
          </a:lstStyle>
          <a:p>
            <a:fld id="{B70972BA-FCD1-45A3-B777-DB095332AA93}" type="slidenum">
              <a:rPr lang="en-CA"/>
              <a:pPr/>
              <a:t>‹#›</a:t>
            </a:fld>
            <a:endParaRPr lang="en-CA"/>
          </a:p>
        </p:txBody>
      </p:sp>
    </p:spTree>
    <p:extLst>
      <p:ext uri="{BB962C8B-B14F-4D97-AF65-F5344CB8AC3E}">
        <p14:creationId xmlns:p14="http://schemas.microsoft.com/office/powerpoint/2010/main" val="1109902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CA"/>
          </a:p>
        </p:txBody>
      </p:sp>
      <p:sp>
        <p:nvSpPr>
          <p:cNvPr id="6" name="Footer Placeholder 4"/>
          <p:cNvSpPr>
            <a:spLocks noGrp="1"/>
          </p:cNvSpPr>
          <p:nvPr>
            <p:ph type="ftr" sz="quarter" idx="11"/>
          </p:nvPr>
        </p:nvSpPr>
        <p:spPr/>
        <p:txBody>
          <a:bodyPr/>
          <a:lstStyle>
            <a:lvl1pPr>
              <a:defRPr/>
            </a:lvl1pPr>
          </a:lstStyle>
          <a:p>
            <a:pPr>
              <a:defRPr/>
            </a:pPr>
            <a:r>
              <a:rPr lang="nb-NO" smtClean="0"/>
              <a:t>© 2015 Pilcher, Smith &amp;  Riordan</a:t>
            </a:r>
            <a:endParaRPr lang="en-CA"/>
          </a:p>
        </p:txBody>
      </p:sp>
      <p:sp>
        <p:nvSpPr>
          <p:cNvPr id="7" name="Slide Number Placeholder 5"/>
          <p:cNvSpPr>
            <a:spLocks noGrp="1"/>
          </p:cNvSpPr>
          <p:nvPr>
            <p:ph type="sldNum" sz="quarter" idx="12"/>
          </p:nvPr>
        </p:nvSpPr>
        <p:spPr/>
        <p:txBody>
          <a:bodyPr/>
          <a:lstStyle>
            <a:lvl1pPr>
              <a:defRPr/>
            </a:lvl1pPr>
          </a:lstStyle>
          <a:p>
            <a:fld id="{40F99CB0-E305-4C05-9011-442CE84B4378}" type="slidenum">
              <a:rPr lang="en-CA"/>
              <a:pPr/>
              <a:t>‹#›</a:t>
            </a:fld>
            <a:endParaRPr lang="en-CA"/>
          </a:p>
        </p:txBody>
      </p:sp>
    </p:spTree>
    <p:extLst>
      <p:ext uri="{BB962C8B-B14F-4D97-AF65-F5344CB8AC3E}">
        <p14:creationId xmlns:p14="http://schemas.microsoft.com/office/powerpoint/2010/main" val="1128644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CA"/>
          </a:p>
        </p:txBody>
      </p:sp>
      <p:sp>
        <p:nvSpPr>
          <p:cNvPr id="6" name="Footer Placeholder 4"/>
          <p:cNvSpPr>
            <a:spLocks noGrp="1"/>
          </p:cNvSpPr>
          <p:nvPr>
            <p:ph type="ftr" sz="quarter" idx="11"/>
          </p:nvPr>
        </p:nvSpPr>
        <p:spPr/>
        <p:txBody>
          <a:bodyPr/>
          <a:lstStyle>
            <a:lvl1pPr>
              <a:defRPr/>
            </a:lvl1pPr>
          </a:lstStyle>
          <a:p>
            <a:pPr>
              <a:defRPr/>
            </a:pPr>
            <a:r>
              <a:rPr lang="nb-NO" smtClean="0"/>
              <a:t>© 2015 Pilcher, Smith &amp;  Riordan</a:t>
            </a:r>
            <a:endParaRPr lang="en-CA"/>
          </a:p>
        </p:txBody>
      </p:sp>
      <p:sp>
        <p:nvSpPr>
          <p:cNvPr id="7" name="Slide Number Placeholder 5"/>
          <p:cNvSpPr>
            <a:spLocks noGrp="1"/>
          </p:cNvSpPr>
          <p:nvPr>
            <p:ph type="sldNum" sz="quarter" idx="12"/>
          </p:nvPr>
        </p:nvSpPr>
        <p:spPr/>
        <p:txBody>
          <a:bodyPr/>
          <a:lstStyle>
            <a:lvl1pPr>
              <a:defRPr/>
            </a:lvl1pPr>
          </a:lstStyle>
          <a:p>
            <a:fld id="{98E70D60-A1B1-4271-AE8B-6D91C4D1D374}" type="slidenum">
              <a:rPr lang="en-CA"/>
              <a:pPr/>
              <a:t>‹#›</a:t>
            </a:fld>
            <a:endParaRPr lang="en-CA"/>
          </a:p>
        </p:txBody>
      </p:sp>
    </p:spTree>
    <p:extLst>
      <p:ext uri="{BB962C8B-B14F-4D97-AF65-F5344CB8AC3E}">
        <p14:creationId xmlns:p14="http://schemas.microsoft.com/office/powerpoint/2010/main" val="13348615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CA"/>
          </a:p>
        </p:txBody>
      </p:sp>
      <p:sp>
        <p:nvSpPr>
          <p:cNvPr id="5" name="Footer Placeholder 4"/>
          <p:cNvSpPr>
            <a:spLocks noGrp="1"/>
          </p:cNvSpPr>
          <p:nvPr>
            <p:ph type="ftr" sz="quarter" idx="11"/>
          </p:nvPr>
        </p:nvSpPr>
        <p:spPr/>
        <p:txBody>
          <a:bodyPr/>
          <a:lstStyle>
            <a:lvl1pPr>
              <a:defRPr/>
            </a:lvl1pPr>
          </a:lstStyle>
          <a:p>
            <a:pPr>
              <a:defRPr/>
            </a:pPr>
            <a:r>
              <a:rPr lang="nb-NO" smtClean="0"/>
              <a:t>© 2015 Pilcher, Smith &amp;  Riordan</a:t>
            </a:r>
            <a:endParaRPr lang="en-CA"/>
          </a:p>
        </p:txBody>
      </p:sp>
      <p:sp>
        <p:nvSpPr>
          <p:cNvPr id="6" name="Slide Number Placeholder 5"/>
          <p:cNvSpPr>
            <a:spLocks noGrp="1"/>
          </p:cNvSpPr>
          <p:nvPr>
            <p:ph type="sldNum" sz="quarter" idx="12"/>
          </p:nvPr>
        </p:nvSpPr>
        <p:spPr/>
        <p:txBody>
          <a:bodyPr/>
          <a:lstStyle>
            <a:lvl1pPr>
              <a:defRPr/>
            </a:lvl1pPr>
          </a:lstStyle>
          <a:p>
            <a:fld id="{6C1D29EB-1FAE-4387-AF4C-04116C049C23}" type="slidenum">
              <a:rPr lang="en-CA"/>
              <a:pPr/>
              <a:t>‹#›</a:t>
            </a:fld>
            <a:endParaRPr lang="en-CA"/>
          </a:p>
        </p:txBody>
      </p:sp>
    </p:spTree>
    <p:extLst>
      <p:ext uri="{BB962C8B-B14F-4D97-AF65-F5344CB8AC3E}">
        <p14:creationId xmlns:p14="http://schemas.microsoft.com/office/powerpoint/2010/main" val="40285082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CA"/>
          </a:p>
        </p:txBody>
      </p:sp>
      <p:sp>
        <p:nvSpPr>
          <p:cNvPr id="5" name="Footer Placeholder 4"/>
          <p:cNvSpPr>
            <a:spLocks noGrp="1"/>
          </p:cNvSpPr>
          <p:nvPr>
            <p:ph type="ftr" sz="quarter" idx="11"/>
          </p:nvPr>
        </p:nvSpPr>
        <p:spPr/>
        <p:txBody>
          <a:bodyPr/>
          <a:lstStyle>
            <a:lvl1pPr>
              <a:defRPr/>
            </a:lvl1pPr>
          </a:lstStyle>
          <a:p>
            <a:pPr>
              <a:defRPr/>
            </a:pPr>
            <a:r>
              <a:rPr lang="nb-NO" smtClean="0"/>
              <a:t>© 2015 Pilcher, Smith &amp;  Riordan</a:t>
            </a:r>
            <a:endParaRPr lang="en-CA"/>
          </a:p>
        </p:txBody>
      </p:sp>
      <p:sp>
        <p:nvSpPr>
          <p:cNvPr id="6" name="Slide Number Placeholder 5"/>
          <p:cNvSpPr>
            <a:spLocks noGrp="1"/>
          </p:cNvSpPr>
          <p:nvPr>
            <p:ph type="sldNum" sz="quarter" idx="12"/>
          </p:nvPr>
        </p:nvSpPr>
        <p:spPr/>
        <p:txBody>
          <a:bodyPr/>
          <a:lstStyle>
            <a:lvl1pPr>
              <a:defRPr/>
            </a:lvl1pPr>
          </a:lstStyle>
          <a:p>
            <a:fld id="{E9850577-7E53-490C-972B-D6881348766A}" type="slidenum">
              <a:rPr lang="en-CA"/>
              <a:pPr/>
              <a:t>‹#›</a:t>
            </a:fld>
            <a:endParaRPr lang="en-CA"/>
          </a:p>
        </p:txBody>
      </p:sp>
    </p:spTree>
    <p:extLst>
      <p:ext uri="{BB962C8B-B14F-4D97-AF65-F5344CB8AC3E}">
        <p14:creationId xmlns:p14="http://schemas.microsoft.com/office/powerpoint/2010/main" val="29650413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en-CA"/>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r>
              <a:rPr lang="nb-NO" smtClean="0"/>
              <a:t>© 2015 Pilcher, Smith &amp;  Riordan</a:t>
            </a:r>
            <a:endParaRPr lang="en-CA"/>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189142B0-7A2B-47DB-8FFE-7BF6F1F7480D}" type="slidenum">
              <a:rPr lang="en-CA"/>
              <a:pPr/>
              <a:t>‹#›</a:t>
            </a:fld>
            <a:endParaRPr lang="en-CA"/>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ideo" Target="https://www.youtube.com/embed/_Cty7ctycsI" TargetMode="External"/><Relationship Id="rId4" Type="http://schemas.openxmlformats.org/officeDocument/2006/relationships/hyperlink" Target="https://www.youtube.com/watch?v=_Cty7ctycsI"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jpeg"/><Relationship Id="rId18" Type="http://schemas.openxmlformats.org/officeDocument/2006/relationships/image" Target="../media/image21.jpeg"/><Relationship Id="rId26" Type="http://schemas.openxmlformats.org/officeDocument/2006/relationships/image" Target="../media/image29.jpeg"/><Relationship Id="rId39" Type="http://schemas.openxmlformats.org/officeDocument/2006/relationships/image" Target="../media/image42.jpeg"/><Relationship Id="rId3" Type="http://schemas.openxmlformats.org/officeDocument/2006/relationships/image" Target="../media/image6.jpeg"/><Relationship Id="rId21" Type="http://schemas.openxmlformats.org/officeDocument/2006/relationships/image" Target="../media/image24.jpeg"/><Relationship Id="rId34" Type="http://schemas.openxmlformats.org/officeDocument/2006/relationships/image" Target="../media/image37.jpeg"/><Relationship Id="rId7" Type="http://schemas.openxmlformats.org/officeDocument/2006/relationships/image" Target="../media/image10.png"/><Relationship Id="rId12" Type="http://schemas.openxmlformats.org/officeDocument/2006/relationships/image" Target="../media/image15.jpeg"/><Relationship Id="rId17" Type="http://schemas.openxmlformats.org/officeDocument/2006/relationships/image" Target="../media/image20.jpeg"/><Relationship Id="rId25" Type="http://schemas.openxmlformats.org/officeDocument/2006/relationships/image" Target="../media/image28.jpeg"/><Relationship Id="rId33" Type="http://schemas.openxmlformats.org/officeDocument/2006/relationships/image" Target="../media/image36.png"/><Relationship Id="rId38" Type="http://schemas.openxmlformats.org/officeDocument/2006/relationships/image" Target="../media/image41.jpeg"/><Relationship Id="rId2" Type="http://schemas.openxmlformats.org/officeDocument/2006/relationships/image" Target="../media/image5.jpeg"/><Relationship Id="rId16" Type="http://schemas.openxmlformats.org/officeDocument/2006/relationships/image" Target="../media/image19.png"/><Relationship Id="rId20" Type="http://schemas.openxmlformats.org/officeDocument/2006/relationships/image" Target="../media/image23.png"/><Relationship Id="rId29" Type="http://schemas.openxmlformats.org/officeDocument/2006/relationships/image" Target="../media/image32.jpeg"/><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4.jpeg"/><Relationship Id="rId24" Type="http://schemas.openxmlformats.org/officeDocument/2006/relationships/image" Target="../media/image27.jpeg"/><Relationship Id="rId32" Type="http://schemas.openxmlformats.org/officeDocument/2006/relationships/image" Target="../media/image35.png"/><Relationship Id="rId37" Type="http://schemas.openxmlformats.org/officeDocument/2006/relationships/image" Target="../media/image40.png"/><Relationship Id="rId40" Type="http://schemas.openxmlformats.org/officeDocument/2006/relationships/image" Target="../media/image43.png"/><Relationship Id="rId5" Type="http://schemas.openxmlformats.org/officeDocument/2006/relationships/image" Target="../media/image8.jpeg"/><Relationship Id="rId15" Type="http://schemas.openxmlformats.org/officeDocument/2006/relationships/image" Target="../media/image18.png"/><Relationship Id="rId23" Type="http://schemas.openxmlformats.org/officeDocument/2006/relationships/image" Target="../media/image26.png"/><Relationship Id="rId28" Type="http://schemas.openxmlformats.org/officeDocument/2006/relationships/image" Target="../media/image31.png"/><Relationship Id="rId36" Type="http://schemas.openxmlformats.org/officeDocument/2006/relationships/image" Target="../media/image39.jpeg"/><Relationship Id="rId10" Type="http://schemas.openxmlformats.org/officeDocument/2006/relationships/image" Target="../media/image13.png"/><Relationship Id="rId19" Type="http://schemas.openxmlformats.org/officeDocument/2006/relationships/image" Target="../media/image22.jpeg"/><Relationship Id="rId31" Type="http://schemas.openxmlformats.org/officeDocument/2006/relationships/image" Target="../media/image34.pn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7.png"/><Relationship Id="rId22" Type="http://schemas.openxmlformats.org/officeDocument/2006/relationships/image" Target="../media/image25.jpeg"/><Relationship Id="rId27" Type="http://schemas.openxmlformats.org/officeDocument/2006/relationships/image" Target="../media/image30.png"/><Relationship Id="rId30" Type="http://schemas.openxmlformats.org/officeDocument/2006/relationships/image" Target="../media/image33.png"/><Relationship Id="rId35" Type="http://schemas.openxmlformats.org/officeDocument/2006/relationships/image" Target="../media/image3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www.cbc.ca/news/cbc-news-online-news-staff-list-1.1294364"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09587" y="304800"/>
            <a:ext cx="6762493" cy="4591050"/>
          </a:xfrm>
          <a:prstGeom prst="rect">
            <a:avLst/>
          </a:prstGeom>
        </p:spPr>
      </p:pic>
      <p:sp>
        <p:nvSpPr>
          <p:cNvPr id="13313" name="Title 1"/>
          <p:cNvSpPr>
            <a:spLocks noGrp="1"/>
          </p:cNvSpPr>
          <p:nvPr>
            <p:ph type="ctrTitle"/>
          </p:nvPr>
        </p:nvSpPr>
        <p:spPr>
          <a:xfrm>
            <a:off x="3895724" y="3390900"/>
            <a:ext cx="5057775" cy="1328737"/>
          </a:xfrm>
        </p:spPr>
        <p:txBody>
          <a:bodyPr/>
          <a:lstStyle/>
          <a:p>
            <a:pPr eaLnBrk="1" hangingPunct="1"/>
            <a:r>
              <a:rPr lang="en-CA" sz="8800" dirty="0" smtClean="0"/>
              <a:t>BUSI 2400</a:t>
            </a:r>
          </a:p>
        </p:txBody>
      </p:sp>
      <p:sp>
        <p:nvSpPr>
          <p:cNvPr id="13314" name="Subtitle 2"/>
          <p:cNvSpPr>
            <a:spLocks noGrp="1"/>
          </p:cNvSpPr>
          <p:nvPr>
            <p:ph type="subTitle" idx="1"/>
          </p:nvPr>
        </p:nvSpPr>
        <p:spPr>
          <a:xfrm>
            <a:off x="4495800" y="4811713"/>
            <a:ext cx="4000500" cy="1655762"/>
          </a:xfrm>
        </p:spPr>
        <p:txBody>
          <a:bodyPr/>
          <a:lstStyle/>
          <a:p>
            <a:pPr eaLnBrk="1" hangingPunct="1"/>
            <a:r>
              <a:rPr lang="en-CA" dirty="0" smtClean="0"/>
              <a:t>Crew Challenge #1 </a:t>
            </a:r>
            <a:r>
              <a:rPr lang="en-US" dirty="0" smtClean="0"/>
              <a:t>---</a:t>
            </a:r>
          </a:p>
          <a:p>
            <a:pPr eaLnBrk="1" hangingPunct="1"/>
            <a:r>
              <a:rPr lang="en-CA" dirty="0" smtClean="0"/>
              <a:t>Privacy and Business Utility</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7886700" cy="1325563"/>
          </a:xfrm>
        </p:spPr>
        <p:txBody>
          <a:bodyPr/>
          <a:lstStyle/>
          <a:p>
            <a:r>
              <a:rPr lang="en-CA" dirty="0" smtClean="0"/>
              <a:t>Data Brokers</a:t>
            </a:r>
            <a:endParaRPr lang="en-CA" dirty="0"/>
          </a:p>
        </p:txBody>
      </p:sp>
      <p:sp>
        <p:nvSpPr>
          <p:cNvPr id="4" name="Footer Placeholder 3"/>
          <p:cNvSpPr>
            <a:spLocks noGrp="1"/>
          </p:cNvSpPr>
          <p:nvPr>
            <p:ph type="ftr" sz="quarter" idx="11"/>
          </p:nvPr>
        </p:nvSpPr>
        <p:spPr/>
        <p:txBody>
          <a:bodyPr/>
          <a:lstStyle/>
          <a:p>
            <a:pPr>
              <a:defRPr/>
            </a:pPr>
            <a:r>
              <a:rPr lang="nb-NO" smtClean="0"/>
              <a:t>© 2015 Pilcher, Smith &amp;  Riordan</a:t>
            </a:r>
            <a:endParaRPr lang="en-CA"/>
          </a:p>
        </p:txBody>
      </p:sp>
      <p:pic>
        <p:nvPicPr>
          <p:cNvPr id="8" name="_Cty7ctycsI"/>
          <p:cNvPicPr>
            <a:picLocks noGrp="1" noRot="1" noChangeAspect="1"/>
          </p:cNvPicPr>
          <p:nvPr>
            <p:ph idx="1"/>
            <a:videoFile r:link="rId1"/>
          </p:nvPr>
        </p:nvPicPr>
        <p:blipFill>
          <a:blip r:embed="rId3"/>
          <a:stretch>
            <a:fillRect/>
          </a:stretch>
        </p:blipFill>
        <p:spPr>
          <a:xfrm>
            <a:off x="256821" y="1118052"/>
            <a:ext cx="8630357" cy="4854576"/>
          </a:xfrm>
          <a:prstGeom prst="rect">
            <a:avLst/>
          </a:prstGeom>
        </p:spPr>
      </p:pic>
      <p:sp>
        <p:nvSpPr>
          <p:cNvPr id="9" name="Rectangle 8"/>
          <p:cNvSpPr/>
          <p:nvPr/>
        </p:nvSpPr>
        <p:spPr>
          <a:xfrm>
            <a:off x="3227614" y="5972628"/>
            <a:ext cx="3230336" cy="246221"/>
          </a:xfrm>
          <a:prstGeom prst="rect">
            <a:avLst/>
          </a:prstGeom>
        </p:spPr>
        <p:txBody>
          <a:bodyPr wrap="square">
            <a:spAutoFit/>
          </a:bodyPr>
          <a:lstStyle/>
          <a:p>
            <a:r>
              <a:rPr lang="en-US" sz="1000" dirty="0">
                <a:hlinkClick r:id="rId4"/>
              </a:rPr>
              <a:t>https://www.youtube.com/watch?v=_Cty7ctycsI</a:t>
            </a:r>
            <a:endParaRPr lang="en-US" sz="1000" dirty="0"/>
          </a:p>
        </p:txBody>
      </p:sp>
    </p:spTree>
    <p:extLst>
      <p:ext uri="{BB962C8B-B14F-4D97-AF65-F5344CB8AC3E}">
        <p14:creationId xmlns:p14="http://schemas.microsoft.com/office/powerpoint/2010/main" val="22325042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841921" cy="1325563"/>
          </a:xfrm>
        </p:spPr>
        <p:txBody>
          <a:bodyPr/>
          <a:lstStyle/>
          <a:p>
            <a:r>
              <a:rPr lang="en-CA" dirty="0" smtClean="0"/>
              <a:t>What does this data communicate?</a:t>
            </a:r>
            <a:endParaRPr lang="en-CA" dirty="0"/>
          </a:p>
        </p:txBody>
      </p:sp>
      <p:sp>
        <p:nvSpPr>
          <p:cNvPr id="4" name="Footer Placeholder 3"/>
          <p:cNvSpPr>
            <a:spLocks noGrp="1"/>
          </p:cNvSpPr>
          <p:nvPr>
            <p:ph type="ftr" sz="quarter" idx="11"/>
          </p:nvPr>
        </p:nvSpPr>
        <p:spPr/>
        <p:txBody>
          <a:bodyPr/>
          <a:lstStyle/>
          <a:p>
            <a:pPr>
              <a:defRPr/>
            </a:pPr>
            <a:r>
              <a:rPr lang="nb-NO" smtClean="0"/>
              <a:t>© 2015 Pilcher, Smith &amp;  Riordan</a:t>
            </a:r>
            <a:endParaRPr lang="en-CA"/>
          </a:p>
        </p:txBody>
      </p:sp>
      <p:sp>
        <p:nvSpPr>
          <p:cNvPr id="7" name="Content Placeholder 6"/>
          <p:cNvSpPr>
            <a:spLocks noGrp="1"/>
          </p:cNvSpPr>
          <p:nvPr>
            <p:ph idx="1"/>
          </p:nvPr>
        </p:nvSpPr>
        <p:spPr>
          <a:xfrm>
            <a:off x="415291" y="4873182"/>
            <a:ext cx="7886700" cy="1379583"/>
          </a:xfrm>
        </p:spPr>
        <p:txBody>
          <a:bodyPr/>
          <a:lstStyle/>
          <a:p>
            <a:r>
              <a:rPr lang="en-US" dirty="0" smtClean="0"/>
              <a:t>Let’s use the 6 communication questions as a framework to analyze </a:t>
            </a:r>
            <a:r>
              <a:rPr lang="en-US" b="1" dirty="0" smtClean="0"/>
              <a:t>6 areas of data </a:t>
            </a:r>
            <a:r>
              <a:rPr lang="en-US" dirty="0" smtClean="0"/>
              <a:t>and think about what data “communicates”:</a:t>
            </a:r>
          </a:p>
          <a:p>
            <a:pPr marL="0" indent="0">
              <a:buNone/>
            </a:pPr>
            <a:endParaRPr lang="en-US" dirty="0" smtClean="0"/>
          </a:p>
          <a:p>
            <a:pPr marL="457200" lvl="1" indent="0">
              <a:buNone/>
            </a:pPr>
            <a:endParaRPr lang="en-US"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3988" y="887088"/>
            <a:ext cx="5953125" cy="4067175"/>
          </a:xfrm>
          <a:prstGeom prst="rect">
            <a:avLst/>
          </a:prstGeom>
        </p:spPr>
      </p:pic>
    </p:spTree>
    <p:extLst>
      <p:ext uri="{BB962C8B-B14F-4D97-AF65-F5344CB8AC3E}">
        <p14:creationId xmlns:p14="http://schemas.microsoft.com/office/powerpoint/2010/main" val="12352915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Oval 77"/>
          <p:cNvSpPr/>
          <p:nvPr/>
        </p:nvSpPr>
        <p:spPr>
          <a:xfrm rot="847106">
            <a:off x="2070100" y="5103813"/>
            <a:ext cx="3581400" cy="1638300"/>
          </a:xfrm>
          <a:prstGeom prst="ellipse">
            <a:avLst/>
          </a:prstGeom>
          <a:ln>
            <a:noFill/>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endParaRPr lang="en-CA"/>
          </a:p>
        </p:txBody>
      </p:sp>
      <p:sp>
        <p:nvSpPr>
          <p:cNvPr id="70" name="Oval 69"/>
          <p:cNvSpPr/>
          <p:nvPr/>
        </p:nvSpPr>
        <p:spPr>
          <a:xfrm rot="20721482">
            <a:off x="2913063" y="511175"/>
            <a:ext cx="3783012" cy="1919288"/>
          </a:xfrm>
          <a:prstGeom prst="ellipse">
            <a:avLst/>
          </a:prstGeom>
          <a:ln>
            <a:noFill/>
          </a:ln>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endParaRPr lang="en-CA"/>
          </a:p>
        </p:txBody>
      </p:sp>
      <p:sp>
        <p:nvSpPr>
          <p:cNvPr id="44" name="Oval 43"/>
          <p:cNvSpPr/>
          <p:nvPr/>
        </p:nvSpPr>
        <p:spPr>
          <a:xfrm>
            <a:off x="5597525" y="3502025"/>
            <a:ext cx="2879725" cy="2879725"/>
          </a:xfrm>
          <a:prstGeom prst="ellipse">
            <a:avLst/>
          </a:prstGeom>
          <a:ln>
            <a:noFill/>
          </a:ln>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en-CA" dirty="0"/>
          </a:p>
        </p:txBody>
      </p:sp>
      <p:sp>
        <p:nvSpPr>
          <p:cNvPr id="36" name="Oval 35"/>
          <p:cNvSpPr/>
          <p:nvPr/>
        </p:nvSpPr>
        <p:spPr>
          <a:xfrm>
            <a:off x="3055938" y="2176463"/>
            <a:ext cx="3440112" cy="3398837"/>
          </a:xfrm>
          <a:prstGeom prst="ellipse">
            <a:avLst/>
          </a:prstGeom>
          <a:ln>
            <a:no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endParaRPr lang="en-CA" dirty="0"/>
          </a:p>
        </p:txBody>
      </p:sp>
      <p:sp>
        <p:nvSpPr>
          <p:cNvPr id="27" name="Oval 26"/>
          <p:cNvSpPr/>
          <p:nvPr/>
        </p:nvSpPr>
        <p:spPr>
          <a:xfrm>
            <a:off x="765175" y="827088"/>
            <a:ext cx="3240088" cy="3133725"/>
          </a:xfrm>
          <a:prstGeom prst="ellipse">
            <a:avLst/>
          </a:prstGeom>
          <a:ln>
            <a:noFill/>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endParaRPr lang="en-CA" dirty="0"/>
          </a:p>
        </p:txBody>
      </p:sp>
      <p:sp>
        <p:nvSpPr>
          <p:cNvPr id="2" name="Title 1"/>
          <p:cNvSpPr>
            <a:spLocks noGrp="1"/>
          </p:cNvSpPr>
          <p:nvPr>
            <p:ph type="title"/>
          </p:nvPr>
        </p:nvSpPr>
        <p:spPr>
          <a:xfrm>
            <a:off x="457200" y="111097"/>
            <a:ext cx="3629199" cy="701731"/>
          </a:xfrm>
          <a:solidFill>
            <a:srgbClr val="FF0000"/>
          </a:solidFill>
          <a:effectLst>
            <a:outerShdw blurRad="50800" dist="38100" dir="2700000" algn="tl" rotWithShape="0">
              <a:prstClr val="black">
                <a:alpha val="40000"/>
              </a:prstClr>
            </a:outerShdw>
          </a:effectLst>
        </p:spPr>
        <p:txBody>
          <a:bodyPr wrap="none" rtlCol="0">
            <a:spAutoFit/>
          </a:bodyPr>
          <a:lstStyle/>
          <a:p>
            <a:pPr eaLnBrk="1" fontAlgn="auto" hangingPunct="1">
              <a:spcAft>
                <a:spcPts val="0"/>
              </a:spcAft>
              <a:defRPr/>
            </a:pPr>
            <a:r>
              <a:rPr lang="en-CA" dirty="0" smtClean="0">
                <a:solidFill>
                  <a:schemeClr val="bg1"/>
                </a:solidFill>
                <a:latin typeface="+mn-lt"/>
                <a:ea typeface="+mn-ea"/>
                <a:cs typeface="+mn-cs"/>
              </a:rPr>
              <a:t>6 Areas of data</a:t>
            </a:r>
            <a:endParaRPr lang="en-CA" dirty="0">
              <a:solidFill>
                <a:schemeClr val="bg1"/>
              </a:solidFill>
              <a:latin typeface="+mn-lt"/>
              <a:ea typeface="+mn-ea"/>
              <a:cs typeface="+mn-cs"/>
            </a:endParaRPr>
          </a:p>
        </p:txBody>
      </p:sp>
      <p:sp>
        <p:nvSpPr>
          <p:cNvPr id="7" name="Oval 6"/>
          <p:cNvSpPr/>
          <p:nvPr/>
        </p:nvSpPr>
        <p:spPr>
          <a:xfrm>
            <a:off x="682625" y="3327400"/>
            <a:ext cx="2879725" cy="2881313"/>
          </a:xfrm>
          <a:prstGeom prst="ellipse">
            <a:avLst/>
          </a:prstGeom>
          <a:ln>
            <a:noFill/>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endParaRPr lang="en-CA"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936625" y="3811588"/>
            <a:ext cx="1541463" cy="97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3">
            <a:extLst>
              <a:ext uri="{28A0092B-C50C-407E-A947-70E740481C1C}">
                <a14:useLocalDpi xmlns:a14="http://schemas.microsoft.com/office/drawing/2010/main"/>
              </a:ext>
            </a:extLst>
          </a:blip>
          <a:srcRect l="2431" t="3464" r="2068" b="3799"/>
          <a:stretch>
            <a:fillRect/>
          </a:stretch>
        </p:blipFill>
        <p:spPr bwMode="auto">
          <a:xfrm>
            <a:off x="701675" y="4359275"/>
            <a:ext cx="1457325"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066925" y="4149725"/>
            <a:ext cx="123825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5" cstate="screen">
            <a:extLst>
              <a:ext uri="{28A0092B-C50C-407E-A947-70E740481C1C}">
                <a14:useLocalDpi xmlns:a14="http://schemas.microsoft.com/office/drawing/2010/main"/>
              </a:ext>
            </a:extLst>
          </a:blip>
          <a:srcRect l="4814" t="6918" r="4814" b="8858"/>
          <a:stretch>
            <a:fillRect/>
          </a:stretch>
        </p:blipFill>
        <p:spPr bwMode="auto">
          <a:xfrm>
            <a:off x="1858963" y="4657725"/>
            <a:ext cx="1420812" cy="88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p:cNvPicPr>
            <a:picLocks noChangeAspect="1"/>
          </p:cNvPicPr>
          <p:nvPr/>
        </p:nvPicPr>
        <p:blipFill>
          <a:blip r:embed="rId6" cstate="screen">
            <a:extLst>
              <a:ext uri="{28A0092B-C50C-407E-A947-70E740481C1C}">
                <a14:useLocalDpi xmlns:a14="http://schemas.microsoft.com/office/drawing/2010/main"/>
              </a:ext>
            </a:extLst>
          </a:blip>
          <a:srcRect l="1134" t="1917" r="3247" b="2325"/>
          <a:stretch>
            <a:fillRect/>
          </a:stretch>
        </p:blipFill>
        <p:spPr bwMode="auto">
          <a:xfrm>
            <a:off x="1160463" y="5103813"/>
            <a:ext cx="1254125" cy="81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Oval 9"/>
          <p:cNvSpPr/>
          <p:nvPr/>
        </p:nvSpPr>
        <p:spPr>
          <a:xfrm>
            <a:off x="5105400" y="1116013"/>
            <a:ext cx="2879725" cy="2879725"/>
          </a:xfrm>
          <a:prstGeom prst="ellipse">
            <a:avLst/>
          </a:prstGeom>
          <a:ln>
            <a:noFill/>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endParaRPr lang="en-CA" dirty="0"/>
          </a:p>
        </p:txBody>
      </p:sp>
      <p:pic>
        <p:nvPicPr>
          <p:cNvPr id="12" name="Picture 11"/>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5456238" y="1733550"/>
            <a:ext cx="1452562"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bwMode="auto">
          <a:xfrm>
            <a:off x="5713413" y="2806700"/>
            <a:ext cx="1644650" cy="1265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bwMode="auto">
          <a:xfrm>
            <a:off x="6183313" y="1482725"/>
            <a:ext cx="1309687"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p:cNvPicPr>
            <a:picLocks noChangeAspect="1"/>
          </p:cNvPicPr>
          <p:nvPr/>
        </p:nvPicPr>
        <p:blipFill>
          <a:blip r:embed="rId10">
            <a:extLst>
              <a:ext uri="{28A0092B-C50C-407E-A947-70E740481C1C}">
                <a14:useLocalDpi xmlns:a14="http://schemas.microsoft.com/office/drawing/2010/main"/>
              </a:ext>
            </a:extLst>
          </a:blip>
          <a:srcRect/>
          <a:stretch>
            <a:fillRect/>
          </a:stretch>
        </p:blipFill>
        <p:spPr bwMode="auto">
          <a:xfrm>
            <a:off x="6273800" y="2095500"/>
            <a:ext cx="909638" cy="117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29"/>
          <p:cNvPicPr>
            <a:picLocks noChangeAspect="1"/>
          </p:cNvPicPr>
          <p:nvPr/>
        </p:nvPicPr>
        <p:blipFill>
          <a:blip r:embed="rId11" cstate="screen">
            <a:clrChange>
              <a:clrFrom>
                <a:srgbClr val="FEFEFE"/>
              </a:clrFrom>
              <a:clrTo>
                <a:srgbClr val="FEFEFE">
                  <a:alpha val="0"/>
                </a:srgbClr>
              </a:clrTo>
            </a:clrChange>
            <a:extLst>
              <a:ext uri="{28A0092B-C50C-407E-A947-70E740481C1C}">
                <a14:useLocalDpi xmlns:a14="http://schemas.microsoft.com/office/drawing/2010/main"/>
              </a:ext>
            </a:extLst>
          </a:blip>
          <a:srcRect/>
          <a:stretch>
            <a:fillRect/>
          </a:stretch>
        </p:blipFill>
        <p:spPr bwMode="auto">
          <a:xfrm>
            <a:off x="1404938" y="1031875"/>
            <a:ext cx="1217612" cy="113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30"/>
          <p:cNvPicPr>
            <a:picLocks noChangeAspect="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2403475" y="1649413"/>
            <a:ext cx="1149350" cy="76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31"/>
          <p:cNvPicPr>
            <a:picLocks noChangeAspect="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1230313" y="2203450"/>
            <a:ext cx="1543050" cy="103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37"/>
          <p:cNvPicPr>
            <a:picLocks noChangeAspect="1"/>
          </p:cNvPicPr>
          <p:nvPr/>
        </p:nvPicPr>
        <p:blipFill>
          <a:blip r:embed="rId14" cstate="screen">
            <a:extLst>
              <a:ext uri="{28A0092B-C50C-407E-A947-70E740481C1C}">
                <a14:useLocalDpi xmlns:a14="http://schemas.microsoft.com/office/drawing/2010/main"/>
              </a:ext>
            </a:extLst>
          </a:blip>
          <a:srcRect/>
          <a:stretch>
            <a:fillRect/>
          </a:stretch>
        </p:blipFill>
        <p:spPr bwMode="auto">
          <a:xfrm>
            <a:off x="4229100" y="4219575"/>
            <a:ext cx="1584325" cy="989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38"/>
          <p:cNvPicPr>
            <a:picLocks noChangeAspect="1"/>
          </p:cNvPicPr>
          <p:nvPr/>
        </p:nvPicPr>
        <p:blipFill>
          <a:blip r:embed="rId15" cstate="screen">
            <a:extLst>
              <a:ext uri="{28A0092B-C50C-407E-A947-70E740481C1C}">
                <a14:useLocalDpi xmlns:a14="http://schemas.microsoft.com/office/drawing/2010/main"/>
              </a:ext>
            </a:extLst>
          </a:blip>
          <a:srcRect/>
          <a:stretch>
            <a:fillRect/>
          </a:stretch>
        </p:blipFill>
        <p:spPr bwMode="auto">
          <a:xfrm>
            <a:off x="5162550" y="3646488"/>
            <a:ext cx="1123950"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Picture 44"/>
          <p:cNvPicPr>
            <a:picLocks noChangeAspect="1"/>
          </p:cNvPicPr>
          <p:nvPr/>
        </p:nvPicPr>
        <p:blipFill>
          <a:blip r:embed="rId16">
            <a:extLst>
              <a:ext uri="{28A0092B-C50C-407E-A947-70E740481C1C}">
                <a14:useLocalDpi xmlns:a14="http://schemas.microsoft.com/office/drawing/2010/main"/>
              </a:ext>
            </a:extLst>
          </a:blip>
          <a:srcRect/>
          <a:stretch>
            <a:fillRect/>
          </a:stretch>
        </p:blipFill>
        <p:spPr bwMode="auto">
          <a:xfrm>
            <a:off x="6019800" y="4172823"/>
            <a:ext cx="2119313" cy="211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Snip Diagonal Corner Rectangle 47"/>
          <p:cNvSpPr/>
          <p:nvPr/>
        </p:nvSpPr>
        <p:spPr>
          <a:xfrm>
            <a:off x="4741863" y="6008688"/>
            <a:ext cx="1058862" cy="528637"/>
          </a:xfrm>
          <a:prstGeom prst="snip2DiagRect">
            <a:avLst/>
          </a:prstGeom>
          <a:ln/>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r>
              <a:rPr lang="en-CA" dirty="0"/>
              <a:t>Travel</a:t>
            </a:r>
          </a:p>
        </p:txBody>
      </p:sp>
      <p:sp>
        <p:nvSpPr>
          <p:cNvPr id="49" name="Diamond 48"/>
          <p:cNvSpPr/>
          <p:nvPr/>
        </p:nvSpPr>
        <p:spPr>
          <a:xfrm>
            <a:off x="2690813" y="5575300"/>
            <a:ext cx="1728787" cy="1058863"/>
          </a:xfrm>
          <a:prstGeom prst="diamond">
            <a:avLst/>
          </a:prstGeom>
          <a:ln/>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r>
              <a:rPr lang="en-CA" sz="1100" dirty="0"/>
              <a:t>Charity &amp; volunteer</a:t>
            </a:r>
            <a:br>
              <a:rPr lang="en-CA" sz="1100" dirty="0"/>
            </a:br>
            <a:r>
              <a:rPr lang="en-CA" sz="1100" dirty="0"/>
              <a:t>work</a:t>
            </a:r>
          </a:p>
        </p:txBody>
      </p:sp>
      <p:sp>
        <p:nvSpPr>
          <p:cNvPr id="51" name="Oval 50"/>
          <p:cNvSpPr/>
          <p:nvPr/>
        </p:nvSpPr>
        <p:spPr>
          <a:xfrm>
            <a:off x="3908425" y="5568950"/>
            <a:ext cx="1058863" cy="1058863"/>
          </a:xfrm>
          <a:prstGeom prst="ellipse">
            <a:avLst/>
          </a:prstGeom>
          <a:ln/>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r>
              <a:rPr lang="en-CA" sz="1100" dirty="0"/>
              <a:t>Political</a:t>
            </a:r>
            <a:br>
              <a:rPr lang="en-CA" sz="1100" dirty="0"/>
            </a:br>
            <a:r>
              <a:rPr lang="en-CA" sz="1100" dirty="0"/>
              <a:t>affiliation</a:t>
            </a:r>
          </a:p>
        </p:txBody>
      </p:sp>
      <p:sp>
        <p:nvSpPr>
          <p:cNvPr id="52" name="Rounded Rectangle 51"/>
          <p:cNvSpPr/>
          <p:nvPr/>
        </p:nvSpPr>
        <p:spPr>
          <a:xfrm>
            <a:off x="3414713" y="5373688"/>
            <a:ext cx="1058862" cy="452437"/>
          </a:xfrm>
          <a:prstGeom prst="round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r>
              <a:rPr lang="en-CA" sz="1100" dirty="0"/>
              <a:t>Employment</a:t>
            </a:r>
          </a:p>
        </p:txBody>
      </p:sp>
      <p:sp>
        <p:nvSpPr>
          <p:cNvPr id="55" name="TextBox 54"/>
          <p:cNvSpPr txBox="1"/>
          <p:nvPr/>
        </p:nvSpPr>
        <p:spPr>
          <a:xfrm>
            <a:off x="4108450" y="1114425"/>
            <a:ext cx="566738" cy="368300"/>
          </a:xfrm>
          <a:prstGeom prst="rect">
            <a:avLst/>
          </a:prstGeom>
          <a:ln>
            <a:noFill/>
          </a:ln>
        </p:spPr>
        <p:style>
          <a:lnRef idx="0">
            <a:schemeClr val="accent5"/>
          </a:lnRef>
          <a:fillRef idx="3">
            <a:schemeClr val="accent5"/>
          </a:fillRef>
          <a:effectRef idx="3">
            <a:schemeClr val="accent5"/>
          </a:effectRef>
          <a:fontRef idx="minor">
            <a:schemeClr val="lt1"/>
          </a:fontRef>
        </p:style>
        <p:txBody>
          <a:bodyPr wrap="none">
            <a:spAutoFit/>
          </a:bodyPr>
          <a:lstStyle/>
          <a:p>
            <a:pPr fontAlgn="auto">
              <a:spcBef>
                <a:spcPts val="0"/>
              </a:spcBef>
              <a:spcAft>
                <a:spcPts val="0"/>
              </a:spcAft>
              <a:defRPr/>
            </a:pPr>
            <a:r>
              <a:rPr lang="en-CA" dirty="0"/>
              <a:t>Text</a:t>
            </a:r>
          </a:p>
        </p:txBody>
      </p:sp>
      <p:sp>
        <p:nvSpPr>
          <p:cNvPr id="56" name="TextBox 55"/>
          <p:cNvSpPr txBox="1"/>
          <p:nvPr/>
        </p:nvSpPr>
        <p:spPr>
          <a:xfrm>
            <a:off x="4840288" y="1117686"/>
            <a:ext cx="696913" cy="369887"/>
          </a:xfrm>
          <a:prstGeom prst="rect">
            <a:avLst/>
          </a:prstGeom>
          <a:ln/>
        </p:spPr>
        <p:style>
          <a:lnRef idx="0">
            <a:schemeClr val="accent4"/>
          </a:lnRef>
          <a:fillRef idx="3">
            <a:schemeClr val="accent4"/>
          </a:fillRef>
          <a:effectRef idx="3">
            <a:schemeClr val="accent4"/>
          </a:effectRef>
          <a:fontRef idx="minor">
            <a:schemeClr val="lt1"/>
          </a:fontRef>
        </p:style>
        <p:txBody>
          <a:bodyPr wrap="none">
            <a:spAutoFit/>
          </a:bodyPr>
          <a:lstStyle/>
          <a:p>
            <a:pPr fontAlgn="auto">
              <a:spcBef>
                <a:spcPts val="0"/>
              </a:spcBef>
              <a:spcAft>
                <a:spcPts val="0"/>
              </a:spcAft>
              <a:defRPr/>
            </a:pPr>
            <a:r>
              <a:rPr lang="en-CA" dirty="0">
                <a:solidFill>
                  <a:schemeClr val="tx1"/>
                </a:solidFill>
              </a:rPr>
              <a:t>Email</a:t>
            </a:r>
          </a:p>
        </p:txBody>
      </p:sp>
      <p:sp>
        <p:nvSpPr>
          <p:cNvPr id="57" name="TextBox 56"/>
          <p:cNvSpPr txBox="1"/>
          <p:nvPr/>
        </p:nvSpPr>
        <p:spPr>
          <a:xfrm>
            <a:off x="3859301" y="1448595"/>
            <a:ext cx="693738" cy="368300"/>
          </a:xfrm>
          <a:prstGeom prst="rect">
            <a:avLst/>
          </a:prstGeom>
          <a:ln>
            <a:noFill/>
          </a:ln>
        </p:spPr>
        <p:style>
          <a:lnRef idx="0">
            <a:schemeClr val="accent6"/>
          </a:lnRef>
          <a:fillRef idx="3">
            <a:schemeClr val="accent6"/>
          </a:fillRef>
          <a:effectRef idx="3">
            <a:schemeClr val="accent6"/>
          </a:effectRef>
          <a:fontRef idx="minor">
            <a:schemeClr val="lt1"/>
          </a:fontRef>
        </p:style>
        <p:txBody>
          <a:bodyPr wrap="none">
            <a:spAutoFit/>
          </a:bodyPr>
          <a:lstStyle/>
          <a:p>
            <a:pPr fontAlgn="auto">
              <a:spcBef>
                <a:spcPts val="0"/>
              </a:spcBef>
              <a:spcAft>
                <a:spcPts val="0"/>
              </a:spcAft>
              <a:defRPr/>
            </a:pPr>
            <a:r>
              <a:rPr lang="en-CA" dirty="0">
                <a:solidFill>
                  <a:schemeClr val="tx1"/>
                </a:solidFill>
              </a:rPr>
              <a:t>Voice</a:t>
            </a:r>
          </a:p>
        </p:txBody>
      </p:sp>
      <p:pic>
        <p:nvPicPr>
          <p:cNvPr id="58" name="Picture 57"/>
          <p:cNvPicPr>
            <a:picLocks noChangeAspect="1"/>
          </p:cNvPicPr>
          <p:nvPr/>
        </p:nvPicPr>
        <p:blipFill>
          <a:blip r:embed="rId1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280275" y="5605463"/>
            <a:ext cx="1117600" cy="63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58"/>
          <p:cNvPicPr>
            <a:picLocks noChangeAspect="1"/>
          </p:cNvPicPr>
          <p:nvPr/>
        </p:nvPicPr>
        <p:blipFill>
          <a:blip r:embed="rId18" cstate="screen">
            <a:clrChange>
              <a:clrFrom>
                <a:srgbClr val="FFFCFF"/>
              </a:clrFrom>
              <a:clrTo>
                <a:srgbClr val="FFFCFF">
                  <a:alpha val="0"/>
                </a:srgbClr>
              </a:clrTo>
            </a:clrChange>
            <a:extLst>
              <a:ext uri="{28A0092B-C50C-407E-A947-70E740481C1C}">
                <a14:useLocalDpi xmlns:a14="http://schemas.microsoft.com/office/drawing/2010/main"/>
              </a:ext>
            </a:extLst>
          </a:blip>
          <a:srcRect/>
          <a:stretch>
            <a:fillRect/>
          </a:stretch>
        </p:blipFill>
        <p:spPr bwMode="auto">
          <a:xfrm>
            <a:off x="8016875" y="5060950"/>
            <a:ext cx="574675"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 name="Picture 60"/>
          <p:cNvPicPr>
            <a:picLocks noChangeAspect="1"/>
          </p:cNvPicPr>
          <p:nvPr/>
        </p:nvPicPr>
        <p:blipFill>
          <a:blip r:embed="rId19"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015163" y="5994400"/>
            <a:ext cx="83185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 name="TextBox 61"/>
          <p:cNvSpPr txBox="1"/>
          <p:nvPr/>
        </p:nvSpPr>
        <p:spPr>
          <a:xfrm>
            <a:off x="4787533" y="551934"/>
            <a:ext cx="1284326" cy="369332"/>
          </a:xfrm>
          <a:prstGeom prst="rect">
            <a:avLst/>
          </a:prstGeom>
          <a:ln/>
        </p:spPr>
        <p:style>
          <a:lnRef idx="0">
            <a:schemeClr val="accent2"/>
          </a:lnRef>
          <a:fillRef idx="3">
            <a:schemeClr val="accent2"/>
          </a:fillRef>
          <a:effectRef idx="3">
            <a:schemeClr val="accent2"/>
          </a:effectRef>
          <a:fontRef idx="minor">
            <a:schemeClr val="lt1"/>
          </a:fontRef>
        </p:style>
        <p:txBody>
          <a:bodyPr wrap="none">
            <a:spAutoFit/>
          </a:bodyPr>
          <a:lstStyle/>
          <a:p>
            <a:pPr fontAlgn="auto">
              <a:spcBef>
                <a:spcPts val="0"/>
              </a:spcBef>
              <a:spcAft>
                <a:spcPts val="0"/>
              </a:spcAft>
              <a:defRPr/>
            </a:pPr>
            <a:r>
              <a:rPr lang="en-CA" dirty="0" smtClean="0"/>
              <a:t>Private </a:t>
            </a:r>
            <a:r>
              <a:rPr lang="en-CA" dirty="0" err="1" smtClean="0"/>
              <a:t>Msg</a:t>
            </a:r>
            <a:endParaRPr lang="en-CA" dirty="0"/>
          </a:p>
        </p:txBody>
      </p:sp>
      <p:sp>
        <p:nvSpPr>
          <p:cNvPr id="63" name="TextBox 62"/>
          <p:cNvSpPr txBox="1"/>
          <p:nvPr/>
        </p:nvSpPr>
        <p:spPr>
          <a:xfrm>
            <a:off x="4695708" y="804462"/>
            <a:ext cx="736099" cy="369332"/>
          </a:xfrm>
          <a:prstGeom prst="rect">
            <a:avLst/>
          </a:prstGeom>
          <a:ln/>
        </p:spPr>
        <p:style>
          <a:lnRef idx="0">
            <a:schemeClr val="accent5"/>
          </a:lnRef>
          <a:fillRef idx="3">
            <a:schemeClr val="accent5"/>
          </a:fillRef>
          <a:effectRef idx="3">
            <a:schemeClr val="accent5"/>
          </a:effectRef>
          <a:fontRef idx="minor">
            <a:schemeClr val="lt1"/>
          </a:fontRef>
        </p:style>
        <p:txBody>
          <a:bodyPr wrap="none">
            <a:spAutoFit/>
          </a:bodyPr>
          <a:lstStyle/>
          <a:p>
            <a:pPr fontAlgn="auto">
              <a:spcBef>
                <a:spcPts val="0"/>
              </a:spcBef>
              <a:spcAft>
                <a:spcPts val="0"/>
              </a:spcAft>
              <a:defRPr/>
            </a:pPr>
            <a:r>
              <a:rPr lang="en-CA" dirty="0" smtClean="0">
                <a:solidFill>
                  <a:schemeClr val="bg1"/>
                </a:solidFill>
              </a:rPr>
              <a:t>Skype</a:t>
            </a:r>
            <a:endParaRPr lang="en-CA" dirty="0">
              <a:solidFill>
                <a:schemeClr val="bg1"/>
              </a:solidFill>
            </a:endParaRPr>
          </a:p>
        </p:txBody>
      </p:sp>
      <p:pic>
        <p:nvPicPr>
          <p:cNvPr id="65" name="Picture 64"/>
          <p:cNvPicPr>
            <a:picLocks noChangeAspect="1"/>
          </p:cNvPicPr>
          <p:nvPr/>
        </p:nvPicPr>
        <p:blipFill>
          <a:blip r:embed="rId20"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6348413" y="1208088"/>
            <a:ext cx="7572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 name="Picture 65"/>
          <p:cNvPicPr>
            <a:picLocks noChangeAspect="1"/>
          </p:cNvPicPr>
          <p:nvPr/>
        </p:nvPicPr>
        <p:blipFill>
          <a:blip r:embed="rId21" cstate="screen">
            <a:extLst>
              <a:ext uri="{28A0092B-C50C-407E-A947-70E740481C1C}">
                <a14:useLocalDpi xmlns:a14="http://schemas.microsoft.com/office/drawing/2010/main"/>
              </a:ext>
            </a:extLst>
          </a:blip>
          <a:srcRect l="15373" t="30127" r="16908" b="10419"/>
          <a:stretch>
            <a:fillRect/>
          </a:stretch>
        </p:blipFill>
        <p:spPr bwMode="auto">
          <a:xfrm>
            <a:off x="7235825" y="2927350"/>
            <a:ext cx="971550" cy="569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 name="Picture 66"/>
          <p:cNvPicPr>
            <a:picLocks noChangeAspect="1"/>
          </p:cNvPicPr>
          <p:nvPr/>
        </p:nvPicPr>
        <p:blipFill>
          <a:blip r:embed="rId2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113588" y="1727200"/>
            <a:ext cx="1166812" cy="303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 name="Picture 68"/>
          <p:cNvPicPr>
            <a:picLocks noChangeAspect="1"/>
          </p:cNvPicPr>
          <p:nvPr/>
        </p:nvPicPr>
        <p:blipFill>
          <a:blip r:embed="rId23" cstate="screen">
            <a:extLst>
              <a:ext uri="{28A0092B-C50C-407E-A947-70E740481C1C}">
                <a14:useLocalDpi xmlns:a14="http://schemas.microsoft.com/office/drawing/2010/main"/>
              </a:ext>
            </a:extLst>
          </a:blip>
          <a:srcRect/>
          <a:stretch>
            <a:fillRect/>
          </a:stretch>
        </p:blipFill>
        <p:spPr bwMode="auto">
          <a:xfrm>
            <a:off x="2179638" y="709613"/>
            <a:ext cx="1374775"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 name="Picture 71"/>
          <p:cNvPicPr>
            <a:picLocks noChangeAspect="1"/>
          </p:cNvPicPr>
          <p:nvPr/>
        </p:nvPicPr>
        <p:blipFill>
          <a:blip r:embed="rId24" cstate="screen">
            <a:extLst>
              <a:ext uri="{28A0092B-C50C-407E-A947-70E740481C1C}">
                <a14:useLocalDpi xmlns:a14="http://schemas.microsoft.com/office/drawing/2010/main"/>
              </a:ext>
            </a:extLst>
          </a:blip>
          <a:srcRect l="4649" t="6500" r="6987" b="10115"/>
          <a:stretch>
            <a:fillRect/>
          </a:stretch>
        </p:blipFill>
        <p:spPr bwMode="auto">
          <a:xfrm>
            <a:off x="1670050" y="3459163"/>
            <a:ext cx="128905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1626075" y="6169025"/>
            <a:ext cx="1596079" cy="338554"/>
          </a:xfrm>
          <a:prstGeom prst="rect">
            <a:avLst/>
          </a:prstGeom>
        </p:spPr>
        <p:style>
          <a:lnRef idx="0">
            <a:schemeClr val="dk1"/>
          </a:lnRef>
          <a:fillRef idx="3">
            <a:schemeClr val="dk1"/>
          </a:fillRef>
          <a:effectRef idx="3">
            <a:schemeClr val="dk1"/>
          </a:effectRef>
          <a:fontRef idx="minor">
            <a:schemeClr val="lt1"/>
          </a:fontRef>
        </p:style>
        <p:txBody>
          <a:bodyPr wrap="none">
            <a:spAutoFit/>
          </a:bodyPr>
          <a:lstStyle>
            <a:defPPr>
              <a:defRPr lang="en-US"/>
            </a:defPPr>
            <a:lvl1pPr algn="ctr">
              <a:defRPr sz="1200">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fontAlgn="auto">
              <a:spcBef>
                <a:spcPts val="0"/>
              </a:spcBef>
              <a:spcAft>
                <a:spcPts val="0"/>
              </a:spcAft>
              <a:defRPr/>
            </a:pPr>
            <a:r>
              <a:rPr lang="en-CA" sz="1600" dirty="0" smtClean="0"/>
              <a:t>1. Administrative</a:t>
            </a:r>
            <a:endParaRPr lang="en-CA" sz="1600" dirty="0"/>
          </a:p>
        </p:txBody>
      </p:sp>
      <p:sp>
        <p:nvSpPr>
          <p:cNvPr id="35" name="TextBox 34"/>
          <p:cNvSpPr txBox="1"/>
          <p:nvPr/>
        </p:nvSpPr>
        <p:spPr>
          <a:xfrm>
            <a:off x="383907" y="1411288"/>
            <a:ext cx="1276888" cy="954107"/>
          </a:xfrm>
          <a:prstGeom prst="rect">
            <a:avLst/>
          </a:prstGeom>
        </p:spPr>
        <p:style>
          <a:lnRef idx="0">
            <a:schemeClr val="dk1"/>
          </a:lnRef>
          <a:fillRef idx="3">
            <a:schemeClr val="dk1"/>
          </a:fillRef>
          <a:effectRef idx="3">
            <a:schemeClr val="dk1"/>
          </a:effectRef>
          <a:fontRef idx="minor">
            <a:schemeClr val="lt1"/>
          </a:fontRef>
        </p:style>
        <p:txBody>
          <a:bodyPr wrap="none">
            <a:spAutoFit/>
          </a:bodyPr>
          <a:lstStyle/>
          <a:p>
            <a:pPr algn="ctr" fontAlgn="auto">
              <a:spcBef>
                <a:spcPts val="0"/>
              </a:spcBef>
              <a:spcAft>
                <a:spcPts val="0"/>
              </a:spcAft>
              <a:defRPr/>
            </a:pPr>
            <a:r>
              <a:rPr lang="en-CA" sz="1400" dirty="0" smtClean="0"/>
              <a:t>2. Commercial</a:t>
            </a:r>
            <a:r>
              <a:rPr lang="en-CA" sz="1400" dirty="0"/>
              <a:t>,</a:t>
            </a:r>
            <a:br>
              <a:rPr lang="en-CA" sz="1400" dirty="0"/>
            </a:br>
            <a:r>
              <a:rPr lang="en-CA" sz="1400" dirty="0"/>
              <a:t>personal and</a:t>
            </a:r>
            <a:br>
              <a:rPr lang="en-CA" sz="1400" dirty="0"/>
            </a:br>
            <a:r>
              <a:rPr lang="en-CA" sz="1400" dirty="0"/>
              <a:t>government</a:t>
            </a:r>
            <a:br>
              <a:rPr lang="en-CA" sz="1400" dirty="0"/>
            </a:br>
            <a:r>
              <a:rPr lang="en-CA" sz="1400" dirty="0"/>
              <a:t>surveillance</a:t>
            </a:r>
          </a:p>
        </p:txBody>
      </p:sp>
      <p:sp>
        <p:nvSpPr>
          <p:cNvPr id="71" name="TextBox 70"/>
          <p:cNvSpPr txBox="1"/>
          <p:nvPr/>
        </p:nvSpPr>
        <p:spPr>
          <a:xfrm>
            <a:off x="5840698" y="151985"/>
            <a:ext cx="1319785" cy="523220"/>
          </a:xfrm>
          <a:prstGeom prst="rect">
            <a:avLst/>
          </a:prstGeom>
        </p:spPr>
        <p:style>
          <a:lnRef idx="0">
            <a:schemeClr val="dk1"/>
          </a:lnRef>
          <a:fillRef idx="3">
            <a:schemeClr val="dk1"/>
          </a:fillRef>
          <a:effectRef idx="3">
            <a:schemeClr val="dk1"/>
          </a:effectRef>
          <a:fontRef idx="minor">
            <a:schemeClr val="lt1"/>
          </a:fontRef>
        </p:style>
        <p:txBody>
          <a:bodyPr wrap="none">
            <a:spAutoFit/>
          </a:bodyPr>
          <a:lstStyle>
            <a:defPPr>
              <a:defRPr lang="en-US"/>
            </a:defPPr>
            <a:lvl1pPr algn="ctr">
              <a:defRPr sz="1200">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fontAlgn="auto">
              <a:spcBef>
                <a:spcPts val="0"/>
              </a:spcBef>
              <a:spcAft>
                <a:spcPts val="0"/>
              </a:spcAft>
              <a:defRPr/>
            </a:pPr>
            <a:r>
              <a:rPr lang="en-CA" sz="1400" dirty="0" smtClean="0"/>
              <a:t>3. Personal </a:t>
            </a:r>
            <a:r>
              <a:rPr lang="en-CA" sz="1400" dirty="0"/>
              <a:t/>
            </a:r>
            <a:br>
              <a:rPr lang="en-CA" sz="1400" dirty="0"/>
            </a:br>
            <a:r>
              <a:rPr lang="en-CA" sz="1400" dirty="0" smtClean="0"/>
              <a:t>communication</a:t>
            </a:r>
            <a:endParaRPr lang="en-CA" sz="1400" dirty="0"/>
          </a:p>
        </p:txBody>
      </p:sp>
      <p:sp>
        <p:nvSpPr>
          <p:cNvPr id="46" name="TextBox 45"/>
          <p:cNvSpPr txBox="1"/>
          <p:nvPr/>
        </p:nvSpPr>
        <p:spPr>
          <a:xfrm>
            <a:off x="6711352" y="3796003"/>
            <a:ext cx="1277915" cy="307777"/>
          </a:xfrm>
          <a:prstGeom prst="rect">
            <a:avLst/>
          </a:prstGeom>
        </p:spPr>
        <p:style>
          <a:lnRef idx="0">
            <a:schemeClr val="dk1"/>
          </a:lnRef>
          <a:fillRef idx="3">
            <a:schemeClr val="dk1"/>
          </a:fillRef>
          <a:effectRef idx="3">
            <a:schemeClr val="dk1"/>
          </a:effectRef>
          <a:fontRef idx="minor">
            <a:schemeClr val="lt1"/>
          </a:fontRef>
        </p:style>
        <p:txBody>
          <a:bodyPr wrap="none">
            <a:spAutoFit/>
          </a:bodyPr>
          <a:lstStyle>
            <a:defPPr>
              <a:defRPr lang="en-US"/>
            </a:defPPr>
            <a:lvl1pPr algn="ctr">
              <a:defRPr sz="1200">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fontAlgn="auto">
              <a:spcBef>
                <a:spcPts val="0"/>
              </a:spcBef>
              <a:spcAft>
                <a:spcPts val="0"/>
              </a:spcAft>
              <a:defRPr/>
            </a:pPr>
            <a:r>
              <a:rPr lang="en-CA" sz="1400" dirty="0" smtClean="0"/>
              <a:t>5. Social media</a:t>
            </a:r>
            <a:endParaRPr lang="en-CA" sz="1400" dirty="0"/>
          </a:p>
        </p:txBody>
      </p:sp>
      <p:sp>
        <p:nvSpPr>
          <p:cNvPr id="43" name="TextBox 42"/>
          <p:cNvSpPr txBox="1"/>
          <p:nvPr/>
        </p:nvSpPr>
        <p:spPr>
          <a:xfrm>
            <a:off x="4648950" y="5260975"/>
            <a:ext cx="987514" cy="523220"/>
          </a:xfrm>
          <a:prstGeom prst="rect">
            <a:avLst/>
          </a:prstGeom>
        </p:spPr>
        <p:style>
          <a:lnRef idx="0">
            <a:schemeClr val="dk1"/>
          </a:lnRef>
          <a:fillRef idx="3">
            <a:schemeClr val="dk1"/>
          </a:fillRef>
          <a:effectRef idx="3">
            <a:schemeClr val="dk1"/>
          </a:effectRef>
          <a:fontRef idx="minor">
            <a:schemeClr val="lt1"/>
          </a:fontRef>
        </p:style>
        <p:txBody>
          <a:bodyPr wrap="none">
            <a:spAutoFit/>
          </a:bodyPr>
          <a:lstStyle>
            <a:defPPr>
              <a:defRPr lang="en-US"/>
            </a:defPPr>
            <a:lvl1pPr algn="ctr">
              <a:defRPr sz="1200">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fontAlgn="auto">
              <a:spcBef>
                <a:spcPts val="0"/>
              </a:spcBef>
              <a:spcAft>
                <a:spcPts val="0"/>
              </a:spcAft>
              <a:defRPr/>
            </a:pPr>
            <a:r>
              <a:rPr lang="en-CA" sz="1400" dirty="0" smtClean="0"/>
              <a:t>6. Personal</a:t>
            </a:r>
            <a:r>
              <a:rPr lang="en-CA" sz="1400" dirty="0"/>
              <a:t/>
            </a:r>
            <a:br>
              <a:rPr lang="en-CA" sz="1400" dirty="0"/>
            </a:br>
            <a:r>
              <a:rPr lang="en-CA" sz="1400" dirty="0"/>
              <a:t>browsing</a:t>
            </a:r>
          </a:p>
        </p:txBody>
      </p:sp>
      <p:sp>
        <p:nvSpPr>
          <p:cNvPr id="17" name="TextBox 16"/>
          <p:cNvSpPr txBox="1"/>
          <p:nvPr/>
        </p:nvSpPr>
        <p:spPr>
          <a:xfrm>
            <a:off x="7008523" y="2050501"/>
            <a:ext cx="1272080" cy="523220"/>
          </a:xfrm>
          <a:prstGeom prst="rect">
            <a:avLst/>
          </a:prstGeom>
        </p:spPr>
        <p:style>
          <a:lnRef idx="0">
            <a:schemeClr val="dk1"/>
          </a:lnRef>
          <a:fillRef idx="3">
            <a:schemeClr val="dk1"/>
          </a:fillRef>
          <a:effectRef idx="3">
            <a:schemeClr val="dk1"/>
          </a:effectRef>
          <a:fontRef idx="minor">
            <a:schemeClr val="lt1"/>
          </a:fontRef>
        </p:style>
        <p:txBody>
          <a:bodyPr wrap="none">
            <a:spAutoFit/>
          </a:bodyPr>
          <a:lstStyle>
            <a:defPPr>
              <a:defRPr lang="en-US"/>
            </a:defPPr>
            <a:lvl1pPr algn="ctr">
              <a:defRPr sz="1200">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fontAlgn="auto">
              <a:spcBef>
                <a:spcPts val="0"/>
              </a:spcBef>
              <a:spcAft>
                <a:spcPts val="0"/>
              </a:spcAft>
              <a:defRPr/>
            </a:pPr>
            <a:r>
              <a:rPr lang="en-CA" sz="1400" dirty="0" smtClean="0"/>
              <a:t>4. Commercial </a:t>
            </a:r>
            <a:r>
              <a:rPr lang="en-CA" sz="1400" dirty="0"/>
              <a:t/>
            </a:r>
            <a:br>
              <a:rPr lang="en-CA" sz="1400" dirty="0"/>
            </a:br>
            <a:r>
              <a:rPr lang="en-CA" sz="1400" dirty="0"/>
              <a:t>transactions</a:t>
            </a:r>
          </a:p>
        </p:txBody>
      </p:sp>
      <p:sp>
        <p:nvSpPr>
          <p:cNvPr id="74" name="TextBox 73"/>
          <p:cNvSpPr txBox="1"/>
          <p:nvPr/>
        </p:nvSpPr>
        <p:spPr>
          <a:xfrm>
            <a:off x="123825" y="1198563"/>
            <a:ext cx="1377300" cy="253916"/>
          </a:xfrm>
          <a:prstGeom prst="rect">
            <a:avLst/>
          </a:prstGeom>
          <a:solidFill>
            <a:srgbClr val="FF0000"/>
          </a:solidFill>
          <a:effectLst>
            <a:outerShdw blurRad="50800" dist="38100" dir="2700000" algn="tl" rotWithShape="0">
              <a:prstClr val="black">
                <a:alpha val="40000"/>
              </a:prstClr>
            </a:outerShdw>
          </a:effectLst>
        </p:spPr>
        <p:txBody>
          <a:bodyPr wrap="none">
            <a:spAutoFit/>
          </a:bodyPr>
          <a:lstStyle/>
          <a:p>
            <a:pPr fontAlgn="auto">
              <a:spcBef>
                <a:spcPts val="0"/>
              </a:spcBef>
              <a:spcAft>
                <a:spcPts val="0"/>
              </a:spcAft>
              <a:defRPr/>
            </a:pPr>
            <a:r>
              <a:rPr lang="en-CA" sz="1050" dirty="0" smtClean="0">
                <a:solidFill>
                  <a:schemeClr val="bg1"/>
                </a:solidFill>
                <a:latin typeface="+mn-lt"/>
                <a:cs typeface="+mn-cs"/>
              </a:rPr>
              <a:t>Who, when </a:t>
            </a:r>
            <a:r>
              <a:rPr lang="en-CA" sz="1050" dirty="0">
                <a:solidFill>
                  <a:schemeClr val="bg1"/>
                </a:solidFill>
                <a:latin typeface="+mn-lt"/>
                <a:cs typeface="+mn-cs"/>
              </a:rPr>
              <a:t>&amp; where?</a:t>
            </a:r>
          </a:p>
        </p:txBody>
      </p:sp>
      <p:sp>
        <p:nvSpPr>
          <p:cNvPr id="76" name="TextBox 75"/>
          <p:cNvSpPr txBox="1"/>
          <p:nvPr/>
        </p:nvSpPr>
        <p:spPr>
          <a:xfrm>
            <a:off x="7242359" y="4093504"/>
            <a:ext cx="1717137" cy="253916"/>
          </a:xfrm>
          <a:prstGeom prst="rect">
            <a:avLst/>
          </a:prstGeom>
          <a:solidFill>
            <a:srgbClr val="FF0000"/>
          </a:solidFill>
          <a:effectLst>
            <a:outerShdw blurRad="50800" dist="38100" dir="2700000" algn="tl" rotWithShape="0">
              <a:prstClr val="black">
                <a:alpha val="40000"/>
              </a:prstClr>
            </a:outerShdw>
          </a:effectLst>
        </p:spPr>
        <p:txBody>
          <a:bodyPr wrap="none">
            <a:spAutoFit/>
          </a:bodyPr>
          <a:lstStyle/>
          <a:p>
            <a:pPr fontAlgn="auto">
              <a:spcBef>
                <a:spcPts val="0"/>
              </a:spcBef>
              <a:spcAft>
                <a:spcPts val="0"/>
              </a:spcAft>
              <a:defRPr/>
            </a:pPr>
            <a:r>
              <a:rPr lang="en-CA" sz="1050" dirty="0">
                <a:solidFill>
                  <a:schemeClr val="bg1"/>
                </a:solidFill>
                <a:latin typeface="+mn-lt"/>
                <a:cs typeface="+mn-cs"/>
              </a:rPr>
              <a:t>Where, </a:t>
            </a:r>
            <a:r>
              <a:rPr lang="en-CA" sz="1050" dirty="0" smtClean="0">
                <a:solidFill>
                  <a:schemeClr val="bg1"/>
                </a:solidFill>
                <a:latin typeface="+mn-lt"/>
                <a:cs typeface="+mn-cs"/>
              </a:rPr>
              <a:t>when, who </a:t>
            </a:r>
            <a:r>
              <a:rPr lang="en-CA" sz="1050" dirty="0">
                <a:solidFill>
                  <a:schemeClr val="bg1"/>
                </a:solidFill>
                <a:latin typeface="+mn-lt"/>
                <a:cs typeface="+mn-cs"/>
              </a:rPr>
              <a:t>&amp; </a:t>
            </a:r>
            <a:r>
              <a:rPr lang="en-CA" sz="1050" dirty="0" smtClean="0">
                <a:solidFill>
                  <a:schemeClr val="bg1"/>
                </a:solidFill>
                <a:latin typeface="+mn-lt"/>
                <a:cs typeface="+mn-cs"/>
              </a:rPr>
              <a:t>what?</a:t>
            </a:r>
            <a:endParaRPr lang="en-CA" sz="1050" dirty="0">
              <a:solidFill>
                <a:schemeClr val="bg1"/>
              </a:solidFill>
              <a:latin typeface="+mn-lt"/>
              <a:cs typeface="+mn-cs"/>
            </a:endParaRPr>
          </a:p>
        </p:txBody>
      </p:sp>
      <p:sp>
        <p:nvSpPr>
          <p:cNvPr id="81" name="TextBox 80"/>
          <p:cNvSpPr txBox="1"/>
          <p:nvPr/>
        </p:nvSpPr>
        <p:spPr>
          <a:xfrm>
            <a:off x="7372350" y="2578100"/>
            <a:ext cx="1649413" cy="254000"/>
          </a:xfrm>
          <a:prstGeom prst="rect">
            <a:avLst/>
          </a:prstGeom>
          <a:solidFill>
            <a:srgbClr val="FF0000"/>
          </a:solidFill>
          <a:effectLst>
            <a:outerShdw blurRad="50800" dist="38100" dir="2700000" algn="tl" rotWithShape="0">
              <a:prstClr val="black">
                <a:alpha val="40000"/>
              </a:prstClr>
            </a:outerShdw>
          </a:effectLst>
        </p:spPr>
        <p:txBody>
          <a:bodyPr wrap="none">
            <a:spAutoFit/>
          </a:bodyPr>
          <a:lstStyle/>
          <a:p>
            <a:pPr fontAlgn="auto">
              <a:spcBef>
                <a:spcPts val="0"/>
              </a:spcBef>
              <a:spcAft>
                <a:spcPts val="0"/>
              </a:spcAft>
              <a:defRPr/>
            </a:pPr>
            <a:r>
              <a:rPr lang="en-CA" sz="1050" dirty="0">
                <a:solidFill>
                  <a:schemeClr val="bg1"/>
                </a:solidFill>
                <a:latin typeface="+mn-lt"/>
                <a:cs typeface="+mn-cs"/>
              </a:rPr>
              <a:t>Where, who, how &amp; what?</a:t>
            </a:r>
          </a:p>
        </p:txBody>
      </p:sp>
      <p:sp>
        <p:nvSpPr>
          <p:cNvPr id="75" name="TextBox 74"/>
          <p:cNvSpPr txBox="1"/>
          <p:nvPr/>
        </p:nvSpPr>
        <p:spPr>
          <a:xfrm>
            <a:off x="6180138" y="731838"/>
            <a:ext cx="1678665" cy="253916"/>
          </a:xfrm>
          <a:prstGeom prst="rect">
            <a:avLst/>
          </a:prstGeom>
          <a:solidFill>
            <a:srgbClr val="FF0000"/>
          </a:solidFill>
          <a:effectLst>
            <a:outerShdw blurRad="50800" dist="38100" dir="2700000" algn="tl" rotWithShape="0">
              <a:prstClr val="black">
                <a:alpha val="40000"/>
              </a:prstClr>
            </a:outerShdw>
          </a:effectLst>
        </p:spPr>
        <p:txBody>
          <a:bodyPr wrap="none">
            <a:spAutoFit/>
          </a:bodyPr>
          <a:lstStyle/>
          <a:p>
            <a:pPr fontAlgn="auto">
              <a:spcBef>
                <a:spcPts val="0"/>
              </a:spcBef>
              <a:spcAft>
                <a:spcPts val="0"/>
              </a:spcAft>
              <a:defRPr/>
            </a:pPr>
            <a:r>
              <a:rPr lang="en-CA" sz="1050" dirty="0">
                <a:solidFill>
                  <a:schemeClr val="bg1"/>
                </a:solidFill>
                <a:latin typeface="+mn-lt"/>
                <a:cs typeface="+mn-cs"/>
              </a:rPr>
              <a:t>Where, </a:t>
            </a:r>
            <a:r>
              <a:rPr lang="en-CA" sz="1050" dirty="0" smtClean="0">
                <a:solidFill>
                  <a:schemeClr val="bg1"/>
                </a:solidFill>
                <a:latin typeface="+mn-lt"/>
                <a:cs typeface="+mn-cs"/>
              </a:rPr>
              <a:t>when, who </a:t>
            </a:r>
            <a:r>
              <a:rPr lang="en-CA" sz="1050" dirty="0">
                <a:solidFill>
                  <a:schemeClr val="bg1"/>
                </a:solidFill>
                <a:latin typeface="+mn-lt"/>
                <a:cs typeface="+mn-cs"/>
              </a:rPr>
              <a:t>&amp; how?</a:t>
            </a:r>
          </a:p>
        </p:txBody>
      </p:sp>
      <p:sp>
        <p:nvSpPr>
          <p:cNvPr id="77" name="TextBox 76"/>
          <p:cNvSpPr txBox="1"/>
          <p:nvPr/>
        </p:nvSpPr>
        <p:spPr>
          <a:xfrm>
            <a:off x="4405216" y="5054600"/>
            <a:ext cx="2048959" cy="253916"/>
          </a:xfrm>
          <a:prstGeom prst="rect">
            <a:avLst/>
          </a:prstGeom>
          <a:solidFill>
            <a:srgbClr val="FF0000"/>
          </a:solidFill>
          <a:effectLst>
            <a:outerShdw blurRad="50800" dist="38100" dir="2700000" algn="tl" rotWithShape="0">
              <a:prstClr val="black">
                <a:alpha val="40000"/>
              </a:prstClr>
            </a:outerShdw>
          </a:effectLst>
        </p:spPr>
        <p:txBody>
          <a:bodyPr wrap="none">
            <a:spAutoFit/>
          </a:bodyPr>
          <a:lstStyle/>
          <a:p>
            <a:pPr fontAlgn="auto">
              <a:spcBef>
                <a:spcPts val="0"/>
              </a:spcBef>
              <a:spcAft>
                <a:spcPts val="0"/>
              </a:spcAft>
              <a:defRPr/>
            </a:pPr>
            <a:r>
              <a:rPr lang="en-CA" sz="1050" dirty="0">
                <a:solidFill>
                  <a:schemeClr val="bg1"/>
                </a:solidFill>
                <a:latin typeface="+mn-lt"/>
                <a:cs typeface="+mn-cs"/>
              </a:rPr>
              <a:t>Where, </a:t>
            </a:r>
            <a:r>
              <a:rPr lang="en-CA" sz="1050" dirty="0" smtClean="0">
                <a:solidFill>
                  <a:schemeClr val="bg1"/>
                </a:solidFill>
                <a:latin typeface="+mn-lt"/>
                <a:cs typeface="+mn-cs"/>
              </a:rPr>
              <a:t>when, who, how  </a:t>
            </a:r>
            <a:r>
              <a:rPr lang="en-CA" sz="1050" dirty="0">
                <a:solidFill>
                  <a:schemeClr val="bg1"/>
                </a:solidFill>
                <a:latin typeface="+mn-lt"/>
                <a:cs typeface="+mn-cs"/>
              </a:rPr>
              <a:t>&amp; what?</a:t>
            </a:r>
          </a:p>
        </p:txBody>
      </p:sp>
      <p:pic>
        <p:nvPicPr>
          <p:cNvPr id="89" name="Picture 88"/>
          <p:cNvPicPr>
            <a:picLocks noChangeAspect="1"/>
          </p:cNvPicPr>
          <p:nvPr/>
        </p:nvPicPr>
        <p:blipFill>
          <a:blip r:embed="rId25">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4124325" y="1938338"/>
            <a:ext cx="946150" cy="114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 name="Picture 67"/>
          <p:cNvPicPr>
            <a:picLocks noChangeAspect="1"/>
          </p:cNvPicPr>
          <p:nvPr/>
        </p:nvPicPr>
        <p:blipFill>
          <a:blip r:embed="rId26"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5364163" y="2797175"/>
            <a:ext cx="836612"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36"/>
          <p:cNvPicPr>
            <a:picLocks noChangeAspect="1"/>
          </p:cNvPicPr>
          <p:nvPr/>
        </p:nvPicPr>
        <p:blipFill>
          <a:blip r:embed="rId27" cstate="screen">
            <a:extLst>
              <a:ext uri="{28A0092B-C50C-407E-A947-70E740481C1C}">
                <a14:useLocalDpi xmlns:a14="http://schemas.microsoft.com/office/drawing/2010/main"/>
              </a:ext>
            </a:extLst>
          </a:blip>
          <a:srcRect/>
          <a:stretch>
            <a:fillRect/>
          </a:stretch>
        </p:blipFill>
        <p:spPr bwMode="auto">
          <a:xfrm>
            <a:off x="3279775" y="3883025"/>
            <a:ext cx="1384300" cy="1116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32"/>
          <p:cNvPicPr>
            <a:picLocks noChangeAspect="1"/>
          </p:cNvPicPr>
          <p:nvPr/>
        </p:nvPicPr>
        <p:blipFill>
          <a:blip r:embed="rId28" cstate="screen">
            <a:extLst>
              <a:ext uri="{28A0092B-C50C-407E-A947-70E740481C1C}">
                <a14:useLocalDpi xmlns:a14="http://schemas.microsoft.com/office/drawing/2010/main"/>
              </a:ext>
            </a:extLst>
          </a:blip>
          <a:srcRect/>
          <a:stretch>
            <a:fillRect/>
          </a:stretch>
        </p:blipFill>
        <p:spPr bwMode="auto">
          <a:xfrm>
            <a:off x="2873375" y="2001838"/>
            <a:ext cx="1309688" cy="1306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33"/>
          <p:cNvPicPr>
            <a:picLocks noChangeAspect="1"/>
          </p:cNvPicPr>
          <p:nvPr/>
        </p:nvPicPr>
        <p:blipFill>
          <a:blip r:embed="rId29"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2824163" y="2859088"/>
            <a:ext cx="86677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25"/>
          <p:cNvPicPr>
            <a:picLocks noChangeAspect="1"/>
          </p:cNvPicPr>
          <p:nvPr/>
        </p:nvPicPr>
        <p:blipFill>
          <a:blip r:embed="rId30">
            <a:extLst>
              <a:ext uri="{28A0092B-C50C-407E-A947-70E740481C1C}">
                <a14:useLocalDpi xmlns:a14="http://schemas.microsoft.com/office/drawing/2010/main"/>
              </a:ext>
            </a:extLst>
          </a:blip>
          <a:srcRect/>
          <a:stretch>
            <a:fillRect/>
          </a:stretch>
        </p:blipFill>
        <p:spPr bwMode="auto">
          <a:xfrm>
            <a:off x="5094288" y="2222500"/>
            <a:ext cx="1166812"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0" name="Picture 89"/>
          <p:cNvPicPr>
            <a:picLocks noChangeAspect="1"/>
          </p:cNvPicPr>
          <p:nvPr/>
        </p:nvPicPr>
        <p:blipFill>
          <a:blip r:embed="rId31" cstate="screen">
            <a:extLst>
              <a:ext uri="{28A0092B-C50C-407E-A947-70E740481C1C}">
                <a14:useLocalDpi xmlns:a14="http://schemas.microsoft.com/office/drawing/2010/main"/>
              </a:ext>
            </a:extLst>
          </a:blip>
          <a:srcRect l="26671" r="27676"/>
          <a:stretch>
            <a:fillRect/>
          </a:stretch>
        </p:blipFill>
        <p:spPr bwMode="auto">
          <a:xfrm>
            <a:off x="2451100" y="5203825"/>
            <a:ext cx="642938" cy="94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 name="Picture 90"/>
          <p:cNvPicPr>
            <a:picLocks noChangeAspect="1"/>
          </p:cNvPicPr>
          <p:nvPr/>
        </p:nvPicPr>
        <p:blipFill>
          <a:blip r:embed="rId32" cstate="screen">
            <a:extLst>
              <a:ext uri="{28A0092B-C50C-407E-A947-70E740481C1C}">
                <a14:useLocalDpi xmlns:a14="http://schemas.microsoft.com/office/drawing/2010/main"/>
              </a:ext>
            </a:extLst>
          </a:blip>
          <a:srcRect/>
          <a:stretch>
            <a:fillRect/>
          </a:stretch>
        </p:blipFill>
        <p:spPr bwMode="auto">
          <a:xfrm>
            <a:off x="6151563" y="3425825"/>
            <a:ext cx="584200" cy="24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 name="Picture 92"/>
          <p:cNvPicPr>
            <a:picLocks noChangeAspect="1"/>
          </p:cNvPicPr>
          <p:nvPr/>
        </p:nvPicPr>
        <p:blipFill>
          <a:blip r:embed="rId33" cstate="screen">
            <a:extLst>
              <a:ext uri="{28A0092B-C50C-407E-A947-70E740481C1C}">
                <a14:useLocalDpi xmlns:a14="http://schemas.microsoft.com/office/drawing/2010/main"/>
              </a:ext>
            </a:extLst>
          </a:blip>
          <a:srcRect/>
          <a:stretch>
            <a:fillRect/>
          </a:stretch>
        </p:blipFill>
        <p:spPr bwMode="auto">
          <a:xfrm>
            <a:off x="5281613" y="1331913"/>
            <a:ext cx="1173162" cy="78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34" cstate="screen">
            <a:extLst>
              <a:ext uri="{28A0092B-C50C-407E-A947-70E740481C1C}">
                <a14:useLocalDpi xmlns:a14="http://schemas.microsoft.com/office/drawing/2010/main"/>
              </a:ext>
            </a:extLst>
          </a:blip>
          <a:srcRect/>
          <a:stretch>
            <a:fillRect/>
          </a:stretch>
        </p:blipFill>
        <p:spPr bwMode="auto">
          <a:xfrm rot="-1374477">
            <a:off x="5568950" y="5883275"/>
            <a:ext cx="4032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p:cNvPicPr>
          <p:nvPr/>
        </p:nvPicPr>
        <p:blipFill>
          <a:blip r:embed="rId35" cstate="screen">
            <a:extLst>
              <a:ext uri="{28A0092B-C50C-407E-A947-70E740481C1C}">
                <a14:useLocalDpi xmlns:a14="http://schemas.microsoft.com/office/drawing/2010/main"/>
              </a:ext>
            </a:extLst>
          </a:blip>
          <a:srcRect/>
          <a:stretch>
            <a:fillRect/>
          </a:stretch>
        </p:blipFill>
        <p:spPr bwMode="auto">
          <a:xfrm>
            <a:off x="3294063" y="5160963"/>
            <a:ext cx="465137"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p:cNvPicPr>
            <a:picLocks noChangeAspect="1"/>
          </p:cNvPicPr>
          <p:nvPr/>
        </p:nvPicPr>
        <p:blipFill>
          <a:blip r:embed="rId36"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3773488" y="6269038"/>
            <a:ext cx="877887"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p:cNvPicPr>
            <a:picLocks noChangeAspect="1"/>
          </p:cNvPicPr>
          <p:nvPr/>
        </p:nvPicPr>
        <p:blipFill>
          <a:blip r:embed="rId37" cstate="screen">
            <a:extLst>
              <a:ext uri="{28A0092B-C50C-407E-A947-70E740481C1C}">
                <a14:useLocalDpi xmlns:a14="http://schemas.microsoft.com/office/drawing/2010/main"/>
              </a:ext>
            </a:extLst>
          </a:blip>
          <a:srcRect l="6628" t="3960" b="44568"/>
          <a:stretch>
            <a:fillRect/>
          </a:stretch>
        </p:blipFill>
        <p:spPr bwMode="auto">
          <a:xfrm>
            <a:off x="503238" y="2657475"/>
            <a:ext cx="1885950" cy="68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41"/>
          <p:cNvPicPr>
            <a:picLocks noChangeAspect="1"/>
          </p:cNvPicPr>
          <p:nvPr/>
        </p:nvPicPr>
        <p:blipFill>
          <a:blip r:embed="rId3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4471988" y="3381375"/>
            <a:ext cx="1152525" cy="97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3" name="TextBox 72"/>
          <p:cNvSpPr txBox="1"/>
          <p:nvPr/>
        </p:nvSpPr>
        <p:spPr>
          <a:xfrm>
            <a:off x="823025" y="5967413"/>
            <a:ext cx="1717137" cy="253916"/>
          </a:xfrm>
          <a:prstGeom prst="rect">
            <a:avLst/>
          </a:prstGeom>
          <a:solidFill>
            <a:srgbClr val="FF0000"/>
          </a:solidFill>
          <a:effectLst>
            <a:outerShdw blurRad="50800" dist="38100" dir="2700000" algn="tl" rotWithShape="0">
              <a:prstClr val="black">
                <a:alpha val="40000"/>
              </a:prstClr>
            </a:outerShdw>
          </a:effectLst>
        </p:spPr>
        <p:txBody>
          <a:bodyPr wrap="none">
            <a:spAutoFit/>
          </a:bodyPr>
          <a:lstStyle/>
          <a:p>
            <a:pPr fontAlgn="auto">
              <a:spcBef>
                <a:spcPts val="0"/>
              </a:spcBef>
              <a:spcAft>
                <a:spcPts val="0"/>
              </a:spcAft>
              <a:defRPr/>
            </a:pPr>
            <a:r>
              <a:rPr lang="en-CA" sz="1050" dirty="0" smtClean="0">
                <a:solidFill>
                  <a:schemeClr val="bg1"/>
                </a:solidFill>
                <a:latin typeface="+mn-lt"/>
                <a:cs typeface="+mn-cs"/>
              </a:rPr>
              <a:t>Who, what, when &amp; where?</a:t>
            </a:r>
            <a:endParaRPr lang="en-CA" sz="1050" dirty="0">
              <a:solidFill>
                <a:schemeClr val="bg1"/>
              </a:solidFill>
              <a:latin typeface="+mn-lt"/>
              <a:cs typeface="+mn-cs"/>
            </a:endParaRPr>
          </a:p>
        </p:txBody>
      </p:sp>
      <p:sp>
        <p:nvSpPr>
          <p:cNvPr id="11" name="Footer Placeholder 10"/>
          <p:cNvSpPr>
            <a:spLocks noGrp="1"/>
          </p:cNvSpPr>
          <p:nvPr>
            <p:ph type="ftr" sz="quarter" idx="11"/>
          </p:nvPr>
        </p:nvSpPr>
        <p:spPr/>
        <p:txBody>
          <a:bodyPr/>
          <a:lstStyle/>
          <a:p>
            <a:pPr>
              <a:defRPr/>
            </a:pPr>
            <a:r>
              <a:rPr lang="nb-NO" smtClean="0"/>
              <a:t>© 2015 Pilcher, Smith &amp;  Riordan</a:t>
            </a:r>
            <a:endParaRPr lang="en-CA"/>
          </a:p>
        </p:txBody>
      </p:sp>
      <p:sp>
        <p:nvSpPr>
          <p:cNvPr id="80" name="TextBox 79"/>
          <p:cNvSpPr txBox="1"/>
          <p:nvPr/>
        </p:nvSpPr>
        <p:spPr>
          <a:xfrm>
            <a:off x="4347989" y="628424"/>
            <a:ext cx="439544" cy="369332"/>
          </a:xfrm>
          <a:prstGeom prst="rect">
            <a:avLst/>
          </a:prstGeom>
          <a:ln>
            <a:noFill/>
          </a:ln>
        </p:spPr>
        <p:style>
          <a:lnRef idx="0">
            <a:schemeClr val="accent5"/>
          </a:lnRef>
          <a:fillRef idx="3">
            <a:schemeClr val="accent5"/>
          </a:fillRef>
          <a:effectRef idx="3">
            <a:schemeClr val="accent5"/>
          </a:effectRef>
          <a:fontRef idx="minor">
            <a:schemeClr val="lt1"/>
          </a:fontRef>
        </p:style>
        <p:txBody>
          <a:bodyPr wrap="none">
            <a:spAutoFit/>
          </a:bodyPr>
          <a:lstStyle/>
          <a:p>
            <a:pPr fontAlgn="auto">
              <a:spcBef>
                <a:spcPts val="0"/>
              </a:spcBef>
              <a:spcAft>
                <a:spcPts val="0"/>
              </a:spcAft>
              <a:defRPr/>
            </a:pPr>
            <a:r>
              <a:rPr lang="en-CA" dirty="0" smtClean="0"/>
              <a:t>IM</a:t>
            </a:r>
            <a:endParaRPr lang="en-CA" dirty="0"/>
          </a:p>
        </p:txBody>
      </p:sp>
      <p:pic>
        <p:nvPicPr>
          <p:cNvPr id="24" name="Picture 23"/>
          <p:cNvPicPr>
            <a:picLocks noChangeAspect="1"/>
          </p:cNvPicPr>
          <p:nvPr/>
        </p:nvPicPr>
        <p:blipFill>
          <a:blip r:embed="rId39" cstate="print">
            <a:extLst>
              <a:ext uri="{28A0092B-C50C-407E-A947-70E740481C1C}">
                <a14:useLocalDpi xmlns:a14="http://schemas.microsoft.com/office/drawing/2010/main" val="0"/>
              </a:ext>
            </a:extLst>
          </a:blip>
          <a:stretch>
            <a:fillRect/>
          </a:stretch>
        </p:blipFill>
        <p:spPr>
          <a:xfrm>
            <a:off x="3863975" y="3359660"/>
            <a:ext cx="686744" cy="686744"/>
          </a:xfrm>
          <a:prstGeom prst="rect">
            <a:avLst/>
          </a:prstGeom>
        </p:spPr>
      </p:pic>
      <p:pic>
        <p:nvPicPr>
          <p:cNvPr id="28" name="Picture 27"/>
          <p:cNvPicPr>
            <a:picLocks noChangeAspect="1"/>
          </p:cNvPicPr>
          <p:nvPr/>
        </p:nvPicPr>
        <p:blipFill>
          <a:blip r:embed="rId40" cstate="print">
            <a:extLst>
              <a:ext uri="{28A0092B-C50C-407E-A947-70E740481C1C}">
                <a14:useLocalDpi xmlns:a14="http://schemas.microsoft.com/office/drawing/2010/main" val="0"/>
              </a:ext>
            </a:extLst>
          </a:blip>
          <a:stretch>
            <a:fillRect/>
          </a:stretch>
        </p:blipFill>
        <p:spPr>
          <a:xfrm>
            <a:off x="4553373" y="2832968"/>
            <a:ext cx="775455" cy="795338"/>
          </a:xfrm>
          <a:prstGeom prst="rect">
            <a:avLst/>
          </a:prstGeom>
        </p:spPr>
      </p:pic>
      <p:sp>
        <p:nvSpPr>
          <p:cNvPr id="82" name="TextBox 81"/>
          <p:cNvSpPr txBox="1"/>
          <p:nvPr/>
        </p:nvSpPr>
        <p:spPr>
          <a:xfrm>
            <a:off x="5300663" y="957615"/>
            <a:ext cx="784189" cy="369332"/>
          </a:xfrm>
          <a:prstGeom prst="rect">
            <a:avLst/>
          </a:prstGeom>
          <a:ln/>
        </p:spPr>
        <p:style>
          <a:lnRef idx="0">
            <a:schemeClr val="accent5"/>
          </a:lnRef>
          <a:fillRef idx="3">
            <a:schemeClr val="accent5"/>
          </a:fillRef>
          <a:effectRef idx="3">
            <a:schemeClr val="accent5"/>
          </a:effectRef>
          <a:fontRef idx="minor">
            <a:schemeClr val="lt1"/>
          </a:fontRef>
        </p:style>
        <p:txBody>
          <a:bodyPr wrap="none">
            <a:spAutoFit/>
          </a:bodyPr>
          <a:lstStyle/>
          <a:p>
            <a:pPr fontAlgn="auto">
              <a:spcBef>
                <a:spcPts val="0"/>
              </a:spcBef>
              <a:spcAft>
                <a:spcPts val="0"/>
              </a:spcAft>
              <a:defRPr/>
            </a:pPr>
            <a:r>
              <a:rPr lang="en-CA" dirty="0" smtClean="0">
                <a:solidFill>
                  <a:schemeClr val="bg1"/>
                </a:solidFill>
              </a:rPr>
              <a:t>Phone</a:t>
            </a:r>
            <a:endParaRPr lang="en-CA"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72"/>
                                            </p:tgtEl>
                                            <p:attrNameLst>
                                              <p:attrName>style.visibility</p:attrName>
                                            </p:attrNameLst>
                                          </p:cBhvr>
                                          <p:to>
                                            <p:strVal val="visible"/>
                                          </p:to>
                                        </p:set>
                                        <p:animEffect transition="in" filter="fade">
                                          <p:cBhvr>
                                            <p:cTn id="11" dur="500"/>
                                            <p:tgtEl>
                                              <p:spTgt spid="72"/>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nodeType="after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90"/>
                                            </p:tgtEl>
                                            <p:attrNameLst>
                                              <p:attrName>style.visibility</p:attrName>
                                            </p:attrNameLst>
                                          </p:cBhvr>
                                          <p:to>
                                            <p:strVal val="visible"/>
                                          </p:to>
                                        </p:set>
                                        <p:animEffect transition="in" filter="fade">
                                          <p:cBhvr>
                                            <p:cTn id="23" dur="500"/>
                                            <p:tgtEl>
                                              <p:spTgt spid="90"/>
                                            </p:tgtEl>
                                          </p:cBhvr>
                                        </p:animEffect>
                                      </p:childTnLst>
                                    </p:cTn>
                                  </p:par>
                                </p:childTnLst>
                              </p:cTn>
                            </p:par>
                            <p:par>
                              <p:cTn id="24" fill="hold" nodeType="afterGroup">
                                <p:stCondLst>
                                  <p:cond delay="2500"/>
                                </p:stCondLst>
                                <p:childTnLst>
                                  <p:par>
                                    <p:cTn id="25" presetID="10" presetClass="entr" presetSubtype="0"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par>
                              <p:cTn id="28" fill="hold" nodeType="afterGroup">
                                <p:stCondLst>
                                  <p:cond delay="30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childTnLst>
                                    </p:cTn>
                                  </p:par>
                                </p:childTnLst>
                              </p:cTn>
                            </p:par>
                            <p:par>
                              <p:cTn id="32" fill="hold" nodeType="afterGroup">
                                <p:stCondLst>
                                  <p:cond delay="3500"/>
                                </p:stCondLst>
                                <p:childTnLst>
                                  <p:par>
                                    <p:cTn id="33" presetID="10" presetClass="entr" presetSubtype="0"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childTnLst>
                              </p:cTn>
                            </p:par>
                            <p:par>
                              <p:cTn id="36" fill="hold" nodeType="afterGroup">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78"/>
                                            </p:tgtEl>
                                            <p:attrNameLst>
                                              <p:attrName>style.visibility</p:attrName>
                                            </p:attrNameLst>
                                          </p:cBhvr>
                                          <p:to>
                                            <p:strVal val="visible"/>
                                          </p:to>
                                        </p:set>
                                        <p:animEffect transition="in" filter="fade">
                                          <p:cBhvr>
                                            <p:cTn id="39" dur="500"/>
                                            <p:tgtEl>
                                              <p:spTgt spid="78"/>
                                            </p:tgtEl>
                                          </p:cBhvr>
                                        </p:animEffect>
                                      </p:childTnLst>
                                    </p:cTn>
                                  </p:par>
                                </p:childTnLst>
                              </p:cTn>
                            </p:par>
                            <p:par>
                              <p:cTn id="40" fill="hold" nodeType="afterGroup">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49"/>
                                            </p:tgtEl>
                                            <p:attrNameLst>
                                              <p:attrName>style.visibility</p:attrName>
                                            </p:attrNameLst>
                                          </p:cBhvr>
                                          <p:to>
                                            <p:strVal val="visible"/>
                                          </p:to>
                                        </p:set>
                                        <p:animEffect transition="in" filter="fade">
                                          <p:cBhvr>
                                            <p:cTn id="43" dur="500"/>
                                            <p:tgtEl>
                                              <p:spTgt spid="49"/>
                                            </p:tgtEl>
                                          </p:cBhvr>
                                        </p:animEffect>
                                      </p:childTnLst>
                                    </p:cTn>
                                  </p:par>
                                </p:childTnLst>
                              </p:cTn>
                            </p:par>
                            <p:par>
                              <p:cTn id="44" fill="hold" nodeType="afterGroup">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52"/>
                                            </p:tgtEl>
                                            <p:attrNameLst>
                                              <p:attrName>style.visibility</p:attrName>
                                            </p:attrNameLst>
                                          </p:cBhvr>
                                          <p:to>
                                            <p:strVal val="visible"/>
                                          </p:to>
                                        </p:set>
                                        <p:animEffect transition="in" filter="fade">
                                          <p:cBhvr>
                                            <p:cTn id="47" dur="500"/>
                                            <p:tgtEl>
                                              <p:spTgt spid="52"/>
                                            </p:tgtEl>
                                          </p:cBhvr>
                                        </p:animEffect>
                                      </p:childTnLst>
                                    </p:cTn>
                                  </p:par>
                                </p:childTnLst>
                              </p:cTn>
                            </p:par>
                            <p:par>
                              <p:cTn id="48" fill="hold" nodeType="afterGroup">
                                <p:stCondLst>
                                  <p:cond delay="5500"/>
                                </p:stCondLst>
                                <p:childTnLst>
                                  <p:par>
                                    <p:cTn id="49" presetID="10" presetClass="entr" presetSubtype="0" fill="hold"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500"/>
                                            <p:tgtEl>
                                              <p:spTgt spid="13"/>
                                            </p:tgtEl>
                                          </p:cBhvr>
                                        </p:animEffect>
                                      </p:childTnLst>
                                    </p:cTn>
                                  </p:par>
                                </p:childTnLst>
                              </p:cTn>
                            </p:par>
                            <p:par>
                              <p:cTn id="52" fill="hold" nodeType="afterGroup">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51"/>
                                            </p:tgtEl>
                                            <p:attrNameLst>
                                              <p:attrName>style.visibility</p:attrName>
                                            </p:attrNameLst>
                                          </p:cBhvr>
                                          <p:to>
                                            <p:strVal val="visible"/>
                                          </p:to>
                                        </p:set>
                                        <p:animEffect transition="in" filter="fade">
                                          <p:cBhvr>
                                            <p:cTn id="55" dur="500"/>
                                            <p:tgtEl>
                                              <p:spTgt spid="51"/>
                                            </p:tgtEl>
                                          </p:cBhvr>
                                        </p:animEffect>
                                      </p:childTnLst>
                                    </p:cTn>
                                  </p:par>
                                </p:childTnLst>
                              </p:cTn>
                            </p:par>
                            <p:par>
                              <p:cTn id="56" fill="hold" nodeType="afterGroup">
                                <p:stCondLst>
                                  <p:cond delay="6500"/>
                                </p:stCondLst>
                                <p:childTnLst>
                                  <p:par>
                                    <p:cTn id="57" presetID="10" presetClass="entr" presetSubtype="0" fill="hold" nodeType="after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fade">
                                          <p:cBhvr>
                                            <p:cTn id="59" dur="500"/>
                                            <p:tgtEl>
                                              <p:spTgt spid="16"/>
                                            </p:tgtEl>
                                          </p:cBhvr>
                                        </p:animEffect>
                                      </p:childTnLst>
                                    </p:cTn>
                                  </p:par>
                                </p:childTnLst>
                              </p:cTn>
                            </p:par>
                            <p:par>
                              <p:cTn id="60" fill="hold" nodeType="afterGroup">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48"/>
                                            </p:tgtEl>
                                            <p:attrNameLst>
                                              <p:attrName>style.visibility</p:attrName>
                                            </p:attrNameLst>
                                          </p:cBhvr>
                                          <p:to>
                                            <p:strVal val="visible"/>
                                          </p:to>
                                        </p:set>
                                        <p:animEffect transition="in" filter="fade">
                                          <p:cBhvr>
                                            <p:cTn id="63" dur="500"/>
                                            <p:tgtEl>
                                              <p:spTgt spid="48"/>
                                            </p:tgtEl>
                                          </p:cBhvr>
                                        </p:animEffect>
                                      </p:childTnLst>
                                    </p:cTn>
                                  </p:par>
                                </p:childTnLst>
                              </p:cTn>
                            </p:par>
                            <p:par>
                              <p:cTn id="64" fill="hold" nodeType="afterGroup">
                                <p:stCondLst>
                                  <p:cond delay="7500"/>
                                </p:stCondLst>
                                <p:childTnLst>
                                  <p:par>
                                    <p:cTn id="65" presetID="10" presetClass="entr" presetSubtype="0" fill="hold" nodeType="afterEffect">
                                      <p:stCondLst>
                                        <p:cond delay="0"/>
                                      </p:stCondLst>
                                      <p:childTnLst>
                                        <p:set>
                                          <p:cBhvr>
                                            <p:cTn id="66" dur="1" fill="hold">
                                              <p:stCondLst>
                                                <p:cond delay="0"/>
                                              </p:stCondLst>
                                            </p:cTn>
                                            <p:tgtEl>
                                              <p:spTgt spid="3"/>
                                            </p:tgtEl>
                                            <p:attrNameLst>
                                              <p:attrName>style.visibility</p:attrName>
                                            </p:attrNameLst>
                                          </p:cBhvr>
                                          <p:to>
                                            <p:strVal val="visible"/>
                                          </p:to>
                                        </p:set>
                                        <p:animEffect transition="in" filter="fade">
                                          <p:cBhvr>
                                            <p:cTn id="67" dur="500"/>
                                            <p:tgtEl>
                                              <p:spTgt spid="3"/>
                                            </p:tgtEl>
                                          </p:cBhvr>
                                        </p:animEffect>
                                      </p:childTnLst>
                                    </p:cTn>
                                  </p:par>
                                </p:childTnLst>
                              </p:cTn>
                            </p:par>
                            <p:par>
                              <p:cTn id="68" fill="hold" nodeType="afterGroup">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fade">
                                          <p:cBhvr>
                                            <p:cTn id="71" dur="500"/>
                                            <p:tgtEl>
                                              <p:spTgt spid="8"/>
                                            </p:tgtEl>
                                          </p:cBhvr>
                                        </p:animEffect>
                                      </p:childTnLst>
                                    </p:cTn>
                                  </p:par>
                                </p:childTnLst>
                              </p:cTn>
                            </p:par>
                          </p:childTnLst>
                        </p:cTn>
                      </p:par>
                      <p:par>
                        <p:cTn id="72" fill="hold" nodeType="clickPar">
                          <p:stCondLst>
                            <p:cond delay="indefinite"/>
                          </p:stCondLst>
                          <p:childTnLst>
                            <p:par>
                              <p:cTn id="73" fill="hold" nodeType="withGroup">
                                <p:stCondLst>
                                  <p:cond delay="0"/>
                                </p:stCondLst>
                                <p:childTnLst>
                                  <p:par>
                                    <p:cTn id="74" presetID="2" presetClass="entr" presetSubtype="2" accel="20000" fill="hold" grpId="0" nodeType="clickEffect" p14:presetBounceEnd="54000">
                                      <p:stCondLst>
                                        <p:cond delay="0"/>
                                      </p:stCondLst>
                                      <p:childTnLst>
                                        <p:set>
                                          <p:cBhvr>
                                            <p:cTn id="75" dur="1" fill="hold">
                                              <p:stCondLst>
                                                <p:cond delay="0"/>
                                              </p:stCondLst>
                                            </p:cTn>
                                            <p:tgtEl>
                                              <p:spTgt spid="73"/>
                                            </p:tgtEl>
                                            <p:attrNameLst>
                                              <p:attrName>style.visibility</p:attrName>
                                            </p:attrNameLst>
                                          </p:cBhvr>
                                          <p:to>
                                            <p:strVal val="visible"/>
                                          </p:to>
                                        </p:set>
                                        <p:anim calcmode="lin" valueType="num" p14:bounceEnd="54000">
                                          <p:cBhvr additive="base">
                                            <p:cTn id="76" dur="2000" fill="hold"/>
                                            <p:tgtEl>
                                              <p:spTgt spid="73"/>
                                            </p:tgtEl>
                                            <p:attrNameLst>
                                              <p:attrName>ppt_x</p:attrName>
                                            </p:attrNameLst>
                                          </p:cBhvr>
                                          <p:tavLst>
                                            <p:tav tm="0">
                                              <p:val>
                                                <p:strVal val="1+#ppt_w/2"/>
                                              </p:val>
                                            </p:tav>
                                            <p:tav tm="100000">
                                              <p:val>
                                                <p:strVal val="#ppt_x"/>
                                              </p:val>
                                            </p:tav>
                                          </p:tavLst>
                                        </p:anim>
                                        <p:anim calcmode="lin" valueType="num" p14:bounceEnd="54000">
                                          <p:cBhvr additive="base">
                                            <p:cTn id="77" dur="2000" fill="hold"/>
                                            <p:tgtEl>
                                              <p:spTgt spid="73"/>
                                            </p:tgtEl>
                                            <p:attrNameLst>
                                              <p:attrName>ppt_y</p:attrName>
                                            </p:attrNameLst>
                                          </p:cBhvr>
                                          <p:tavLst>
                                            <p:tav tm="0">
                                              <p:val>
                                                <p:strVal val="#ppt_y"/>
                                              </p:val>
                                            </p:tav>
                                            <p:tav tm="100000">
                                              <p:val>
                                                <p:strVal val="#ppt_y"/>
                                              </p:val>
                                            </p:tav>
                                          </p:tavLst>
                                        </p:anim>
                                      </p:childTnLst>
                                    </p:cTn>
                                  </p:par>
                                </p:childTnLst>
                              </p:cTn>
                            </p:par>
                          </p:childTnLst>
                        </p:cTn>
                      </p:par>
                      <p:par>
                        <p:cTn id="78" fill="hold" nodeType="clickPar">
                          <p:stCondLst>
                            <p:cond delay="indefinite"/>
                          </p:stCondLst>
                          <p:childTnLst>
                            <p:par>
                              <p:cTn id="79" fill="hold" nodeType="withGroup">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7"/>
                                            </p:tgtEl>
                                            <p:attrNameLst>
                                              <p:attrName>style.visibility</p:attrName>
                                            </p:attrNameLst>
                                          </p:cBhvr>
                                          <p:to>
                                            <p:strVal val="visible"/>
                                          </p:to>
                                        </p:set>
                                        <p:animEffect transition="in" filter="fade">
                                          <p:cBhvr>
                                            <p:cTn id="82" dur="500"/>
                                            <p:tgtEl>
                                              <p:spTgt spid="27"/>
                                            </p:tgtEl>
                                          </p:cBhvr>
                                        </p:animEffect>
                                      </p:childTnLst>
                                    </p:cTn>
                                  </p:par>
                                </p:childTnLst>
                              </p:cTn>
                            </p:par>
                            <p:par>
                              <p:cTn id="83" fill="hold" nodeType="afterGroup">
                                <p:stCondLst>
                                  <p:cond delay="500"/>
                                </p:stCondLst>
                                <p:childTnLst>
                                  <p:par>
                                    <p:cTn id="84" presetID="10" presetClass="entr" presetSubtype="0" fill="hold" nodeType="afterEffect">
                                      <p:stCondLst>
                                        <p:cond delay="0"/>
                                      </p:stCondLst>
                                      <p:childTnLst>
                                        <p:set>
                                          <p:cBhvr>
                                            <p:cTn id="85" dur="1" fill="hold">
                                              <p:stCondLst>
                                                <p:cond delay="0"/>
                                              </p:stCondLst>
                                            </p:cTn>
                                            <p:tgtEl>
                                              <p:spTgt spid="30"/>
                                            </p:tgtEl>
                                            <p:attrNameLst>
                                              <p:attrName>style.visibility</p:attrName>
                                            </p:attrNameLst>
                                          </p:cBhvr>
                                          <p:to>
                                            <p:strVal val="visible"/>
                                          </p:to>
                                        </p:set>
                                        <p:animEffect transition="in" filter="fade">
                                          <p:cBhvr>
                                            <p:cTn id="86" dur="500"/>
                                            <p:tgtEl>
                                              <p:spTgt spid="30"/>
                                            </p:tgtEl>
                                          </p:cBhvr>
                                        </p:animEffect>
                                      </p:childTnLst>
                                    </p:cTn>
                                  </p:par>
                                </p:childTnLst>
                              </p:cTn>
                            </p:par>
                            <p:par>
                              <p:cTn id="87" fill="hold" nodeType="afterGroup">
                                <p:stCondLst>
                                  <p:cond delay="1000"/>
                                </p:stCondLst>
                                <p:childTnLst>
                                  <p:par>
                                    <p:cTn id="88" presetID="10" presetClass="entr" presetSubtype="0" fill="hold" nodeType="afterEffect">
                                      <p:stCondLst>
                                        <p:cond delay="0"/>
                                      </p:stCondLst>
                                      <p:childTnLst>
                                        <p:set>
                                          <p:cBhvr>
                                            <p:cTn id="89" dur="1" fill="hold">
                                              <p:stCondLst>
                                                <p:cond delay="0"/>
                                              </p:stCondLst>
                                            </p:cTn>
                                            <p:tgtEl>
                                              <p:spTgt spid="69"/>
                                            </p:tgtEl>
                                            <p:attrNameLst>
                                              <p:attrName>style.visibility</p:attrName>
                                            </p:attrNameLst>
                                          </p:cBhvr>
                                          <p:to>
                                            <p:strVal val="visible"/>
                                          </p:to>
                                        </p:set>
                                        <p:animEffect transition="in" filter="fade">
                                          <p:cBhvr>
                                            <p:cTn id="90" dur="500"/>
                                            <p:tgtEl>
                                              <p:spTgt spid="69"/>
                                            </p:tgtEl>
                                          </p:cBhvr>
                                        </p:animEffect>
                                      </p:childTnLst>
                                    </p:cTn>
                                  </p:par>
                                </p:childTnLst>
                              </p:cTn>
                            </p:par>
                            <p:par>
                              <p:cTn id="91" fill="hold" nodeType="afterGroup">
                                <p:stCondLst>
                                  <p:cond delay="1500"/>
                                </p:stCondLst>
                                <p:childTnLst>
                                  <p:par>
                                    <p:cTn id="92" presetID="10" presetClass="entr" presetSubtype="0" fill="hold" nodeType="afterEffect">
                                      <p:stCondLst>
                                        <p:cond delay="0"/>
                                      </p:stCondLst>
                                      <p:childTnLst>
                                        <p:set>
                                          <p:cBhvr>
                                            <p:cTn id="93" dur="1" fill="hold">
                                              <p:stCondLst>
                                                <p:cond delay="0"/>
                                              </p:stCondLst>
                                            </p:cTn>
                                            <p:tgtEl>
                                              <p:spTgt spid="31"/>
                                            </p:tgtEl>
                                            <p:attrNameLst>
                                              <p:attrName>style.visibility</p:attrName>
                                            </p:attrNameLst>
                                          </p:cBhvr>
                                          <p:to>
                                            <p:strVal val="visible"/>
                                          </p:to>
                                        </p:set>
                                        <p:animEffect transition="in" filter="fade">
                                          <p:cBhvr>
                                            <p:cTn id="94" dur="500"/>
                                            <p:tgtEl>
                                              <p:spTgt spid="31"/>
                                            </p:tgtEl>
                                          </p:cBhvr>
                                        </p:animEffect>
                                      </p:childTnLst>
                                    </p:cTn>
                                  </p:par>
                                </p:childTnLst>
                              </p:cTn>
                            </p:par>
                            <p:par>
                              <p:cTn id="95" fill="hold" nodeType="afterGroup">
                                <p:stCondLst>
                                  <p:cond delay="2000"/>
                                </p:stCondLst>
                                <p:childTnLst>
                                  <p:par>
                                    <p:cTn id="96" presetID="10" presetClass="entr" presetSubtype="0" fill="hold" nodeType="afterEffect">
                                      <p:stCondLst>
                                        <p:cond delay="0"/>
                                      </p:stCondLst>
                                      <p:childTnLst>
                                        <p:set>
                                          <p:cBhvr>
                                            <p:cTn id="97" dur="1" fill="hold">
                                              <p:stCondLst>
                                                <p:cond delay="0"/>
                                              </p:stCondLst>
                                            </p:cTn>
                                            <p:tgtEl>
                                              <p:spTgt spid="33"/>
                                            </p:tgtEl>
                                            <p:attrNameLst>
                                              <p:attrName>style.visibility</p:attrName>
                                            </p:attrNameLst>
                                          </p:cBhvr>
                                          <p:to>
                                            <p:strVal val="visible"/>
                                          </p:to>
                                        </p:set>
                                        <p:animEffect transition="in" filter="fade">
                                          <p:cBhvr>
                                            <p:cTn id="98" dur="500"/>
                                            <p:tgtEl>
                                              <p:spTgt spid="33"/>
                                            </p:tgtEl>
                                          </p:cBhvr>
                                        </p:animEffect>
                                      </p:childTnLst>
                                    </p:cTn>
                                  </p:par>
                                </p:childTnLst>
                              </p:cTn>
                            </p:par>
                            <p:par>
                              <p:cTn id="99" fill="hold" nodeType="afterGroup">
                                <p:stCondLst>
                                  <p:cond delay="2500"/>
                                </p:stCondLst>
                                <p:childTnLst>
                                  <p:par>
                                    <p:cTn id="100" presetID="10" presetClass="entr" presetSubtype="0" fill="hold" nodeType="afterEffect">
                                      <p:stCondLst>
                                        <p:cond delay="0"/>
                                      </p:stCondLst>
                                      <p:childTnLst>
                                        <p:set>
                                          <p:cBhvr>
                                            <p:cTn id="101" dur="1" fill="hold">
                                              <p:stCondLst>
                                                <p:cond delay="0"/>
                                              </p:stCondLst>
                                            </p:cTn>
                                            <p:tgtEl>
                                              <p:spTgt spid="34"/>
                                            </p:tgtEl>
                                            <p:attrNameLst>
                                              <p:attrName>style.visibility</p:attrName>
                                            </p:attrNameLst>
                                          </p:cBhvr>
                                          <p:to>
                                            <p:strVal val="visible"/>
                                          </p:to>
                                        </p:set>
                                        <p:animEffect transition="in" filter="fade">
                                          <p:cBhvr>
                                            <p:cTn id="102" dur="500"/>
                                            <p:tgtEl>
                                              <p:spTgt spid="34"/>
                                            </p:tgtEl>
                                          </p:cBhvr>
                                        </p:animEffect>
                                      </p:childTnLst>
                                    </p:cTn>
                                  </p:par>
                                </p:childTnLst>
                              </p:cTn>
                            </p:par>
                            <p:par>
                              <p:cTn id="103" fill="hold" nodeType="afterGroup">
                                <p:stCondLst>
                                  <p:cond delay="3000"/>
                                </p:stCondLst>
                                <p:childTnLst>
                                  <p:par>
                                    <p:cTn id="104" presetID="10" presetClass="entr" presetSubtype="0" fill="hold" nodeType="afterEffect">
                                      <p:stCondLst>
                                        <p:cond delay="0"/>
                                      </p:stCondLst>
                                      <p:childTnLst>
                                        <p:set>
                                          <p:cBhvr>
                                            <p:cTn id="105" dur="1" fill="hold">
                                              <p:stCondLst>
                                                <p:cond delay="0"/>
                                              </p:stCondLst>
                                            </p:cTn>
                                            <p:tgtEl>
                                              <p:spTgt spid="32"/>
                                            </p:tgtEl>
                                            <p:attrNameLst>
                                              <p:attrName>style.visibility</p:attrName>
                                            </p:attrNameLst>
                                          </p:cBhvr>
                                          <p:to>
                                            <p:strVal val="visible"/>
                                          </p:to>
                                        </p:set>
                                        <p:animEffect transition="in" filter="fade">
                                          <p:cBhvr>
                                            <p:cTn id="106" dur="500"/>
                                            <p:tgtEl>
                                              <p:spTgt spid="32"/>
                                            </p:tgtEl>
                                          </p:cBhvr>
                                        </p:animEffect>
                                      </p:childTnLst>
                                    </p:cTn>
                                  </p:par>
                                </p:childTnLst>
                              </p:cTn>
                            </p:par>
                            <p:par>
                              <p:cTn id="107" fill="hold" nodeType="afterGroup">
                                <p:stCondLst>
                                  <p:cond delay="3500"/>
                                </p:stCondLst>
                                <p:childTnLst>
                                  <p:par>
                                    <p:cTn id="108" presetID="2" presetClass="entr" presetSubtype="2" accel="28000" decel="30000" fill="hold" nodeType="after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3000" fill="hold"/>
                                            <p:tgtEl>
                                              <p:spTgt spid="18"/>
                                            </p:tgtEl>
                                            <p:attrNameLst>
                                              <p:attrName>ppt_x</p:attrName>
                                            </p:attrNameLst>
                                          </p:cBhvr>
                                          <p:tavLst>
                                            <p:tav tm="0">
                                              <p:val>
                                                <p:strVal val="1+#ppt_w/2"/>
                                              </p:val>
                                            </p:tav>
                                            <p:tav tm="100000">
                                              <p:val>
                                                <p:strVal val="#ppt_x"/>
                                              </p:val>
                                            </p:tav>
                                          </p:tavLst>
                                        </p:anim>
                                        <p:anim calcmode="lin" valueType="num">
                                          <p:cBhvr additive="base">
                                            <p:cTn id="111" dur="3000" fill="hold"/>
                                            <p:tgtEl>
                                              <p:spTgt spid="18"/>
                                            </p:tgtEl>
                                            <p:attrNameLst>
                                              <p:attrName>ppt_y</p:attrName>
                                            </p:attrNameLst>
                                          </p:cBhvr>
                                          <p:tavLst>
                                            <p:tav tm="0">
                                              <p:val>
                                                <p:strVal val="#ppt_y"/>
                                              </p:val>
                                            </p:tav>
                                            <p:tav tm="100000">
                                              <p:val>
                                                <p:strVal val="#ppt_y"/>
                                              </p:val>
                                            </p:tav>
                                          </p:tavLst>
                                        </p:anim>
                                      </p:childTnLst>
                                    </p:cTn>
                                  </p:par>
                                </p:childTnLst>
                              </p:cTn>
                            </p:par>
                            <p:par>
                              <p:cTn id="112" fill="hold" nodeType="afterGroup">
                                <p:stCondLst>
                                  <p:cond delay="6500"/>
                                </p:stCondLst>
                                <p:childTnLst>
                                  <p:par>
                                    <p:cTn id="113" presetID="10" presetClass="entr" presetSubtype="0" fill="hold" grpId="0" nodeType="afterEffect">
                                      <p:stCondLst>
                                        <p:cond delay="0"/>
                                      </p:stCondLst>
                                      <p:childTnLst>
                                        <p:set>
                                          <p:cBhvr>
                                            <p:cTn id="114" dur="1" fill="hold">
                                              <p:stCondLst>
                                                <p:cond delay="0"/>
                                              </p:stCondLst>
                                            </p:cTn>
                                            <p:tgtEl>
                                              <p:spTgt spid="35"/>
                                            </p:tgtEl>
                                            <p:attrNameLst>
                                              <p:attrName>style.visibility</p:attrName>
                                            </p:attrNameLst>
                                          </p:cBhvr>
                                          <p:to>
                                            <p:strVal val="visible"/>
                                          </p:to>
                                        </p:set>
                                        <p:animEffect transition="in" filter="fade">
                                          <p:cBhvr>
                                            <p:cTn id="115" dur="500"/>
                                            <p:tgtEl>
                                              <p:spTgt spid="35"/>
                                            </p:tgtEl>
                                          </p:cBhvr>
                                        </p:animEffect>
                                      </p:childTnLst>
                                    </p:cTn>
                                  </p:par>
                                </p:childTnLst>
                              </p:cTn>
                            </p:par>
                          </p:childTnLst>
                        </p:cTn>
                      </p:par>
                      <p:par>
                        <p:cTn id="116" fill="hold" nodeType="clickPar">
                          <p:stCondLst>
                            <p:cond delay="indefinite"/>
                          </p:stCondLst>
                          <p:childTnLst>
                            <p:par>
                              <p:cTn id="117" fill="hold" nodeType="withGroup">
                                <p:stCondLst>
                                  <p:cond delay="0"/>
                                </p:stCondLst>
                                <p:childTnLst>
                                  <p:par>
                                    <p:cTn id="118" presetID="2" presetClass="entr" presetSubtype="2" accel="20000" fill="hold" grpId="0" nodeType="clickEffect" p14:presetBounceEnd="54000">
                                      <p:stCondLst>
                                        <p:cond delay="0"/>
                                      </p:stCondLst>
                                      <p:childTnLst>
                                        <p:set>
                                          <p:cBhvr>
                                            <p:cTn id="119" dur="1" fill="hold">
                                              <p:stCondLst>
                                                <p:cond delay="0"/>
                                              </p:stCondLst>
                                            </p:cTn>
                                            <p:tgtEl>
                                              <p:spTgt spid="74"/>
                                            </p:tgtEl>
                                            <p:attrNameLst>
                                              <p:attrName>style.visibility</p:attrName>
                                            </p:attrNameLst>
                                          </p:cBhvr>
                                          <p:to>
                                            <p:strVal val="visible"/>
                                          </p:to>
                                        </p:set>
                                        <p:anim calcmode="lin" valueType="num" p14:bounceEnd="54000">
                                          <p:cBhvr additive="base">
                                            <p:cTn id="120" dur="2000" fill="hold"/>
                                            <p:tgtEl>
                                              <p:spTgt spid="74"/>
                                            </p:tgtEl>
                                            <p:attrNameLst>
                                              <p:attrName>ppt_x</p:attrName>
                                            </p:attrNameLst>
                                          </p:cBhvr>
                                          <p:tavLst>
                                            <p:tav tm="0">
                                              <p:val>
                                                <p:strVal val="1+#ppt_w/2"/>
                                              </p:val>
                                            </p:tav>
                                            <p:tav tm="100000">
                                              <p:val>
                                                <p:strVal val="#ppt_x"/>
                                              </p:val>
                                            </p:tav>
                                          </p:tavLst>
                                        </p:anim>
                                        <p:anim calcmode="lin" valueType="num" p14:bounceEnd="54000">
                                          <p:cBhvr additive="base">
                                            <p:cTn id="121" dur="2000" fill="hold"/>
                                            <p:tgtEl>
                                              <p:spTgt spid="74"/>
                                            </p:tgtEl>
                                            <p:attrNameLst>
                                              <p:attrName>ppt_y</p:attrName>
                                            </p:attrNameLst>
                                          </p:cBhvr>
                                          <p:tavLst>
                                            <p:tav tm="0">
                                              <p:val>
                                                <p:strVal val="#ppt_y"/>
                                              </p:val>
                                            </p:tav>
                                            <p:tav tm="100000">
                                              <p:val>
                                                <p:strVal val="#ppt_y"/>
                                              </p:val>
                                            </p:tav>
                                          </p:tavLst>
                                        </p:anim>
                                      </p:childTnLst>
                                    </p:cTn>
                                  </p:par>
                                </p:childTnLst>
                              </p:cTn>
                            </p:par>
                          </p:childTnLst>
                        </p:cTn>
                      </p:par>
                      <p:par>
                        <p:cTn id="122" fill="hold" nodeType="clickPar">
                          <p:stCondLst>
                            <p:cond delay="indefinite"/>
                          </p:stCondLst>
                          <p:childTnLst>
                            <p:par>
                              <p:cTn id="123" fill="hold" nodeType="withGroup">
                                <p:stCondLst>
                                  <p:cond delay="0"/>
                                </p:stCondLst>
                                <p:childTnLst>
                                  <p:par>
                                    <p:cTn id="124" presetID="10" presetClass="entr" presetSubtype="0" fill="hold" grpId="0" nodeType="clickEffect">
                                      <p:stCondLst>
                                        <p:cond delay="0"/>
                                      </p:stCondLst>
                                      <p:childTnLst>
                                        <p:set>
                                          <p:cBhvr>
                                            <p:cTn id="125" dur="1" fill="hold">
                                              <p:stCondLst>
                                                <p:cond delay="0"/>
                                              </p:stCondLst>
                                            </p:cTn>
                                            <p:tgtEl>
                                              <p:spTgt spid="70"/>
                                            </p:tgtEl>
                                            <p:attrNameLst>
                                              <p:attrName>style.visibility</p:attrName>
                                            </p:attrNameLst>
                                          </p:cBhvr>
                                          <p:to>
                                            <p:strVal val="visible"/>
                                          </p:to>
                                        </p:set>
                                        <p:animEffect transition="in" filter="fade">
                                          <p:cBhvr>
                                            <p:cTn id="126" dur="500"/>
                                            <p:tgtEl>
                                              <p:spTgt spid="70"/>
                                            </p:tgtEl>
                                          </p:cBhvr>
                                        </p:animEffect>
                                      </p:childTnLst>
                                    </p:cTn>
                                  </p:par>
                                </p:childTnLst>
                              </p:cTn>
                            </p:par>
                            <p:par>
                              <p:cTn id="127" fill="hold">
                                <p:stCondLst>
                                  <p:cond delay="500"/>
                                </p:stCondLst>
                                <p:childTnLst>
                                  <p:par>
                                    <p:cTn id="128" presetID="10" presetClass="entr" presetSubtype="0" fill="hold" grpId="0" nodeType="afterEffect">
                                      <p:stCondLst>
                                        <p:cond delay="0"/>
                                      </p:stCondLst>
                                      <p:childTnLst>
                                        <p:set>
                                          <p:cBhvr>
                                            <p:cTn id="129" dur="1" fill="hold">
                                              <p:stCondLst>
                                                <p:cond delay="0"/>
                                              </p:stCondLst>
                                            </p:cTn>
                                            <p:tgtEl>
                                              <p:spTgt spid="57"/>
                                            </p:tgtEl>
                                            <p:attrNameLst>
                                              <p:attrName>style.visibility</p:attrName>
                                            </p:attrNameLst>
                                          </p:cBhvr>
                                          <p:to>
                                            <p:strVal val="visible"/>
                                          </p:to>
                                        </p:set>
                                        <p:animEffect transition="in" filter="fade">
                                          <p:cBhvr>
                                            <p:cTn id="130" dur="500"/>
                                            <p:tgtEl>
                                              <p:spTgt spid="57"/>
                                            </p:tgtEl>
                                          </p:cBhvr>
                                        </p:animEffect>
                                      </p:childTnLst>
                                    </p:cTn>
                                  </p:par>
                                </p:childTnLst>
                              </p:cTn>
                            </p:par>
                            <p:par>
                              <p:cTn id="131" fill="hold" nodeType="afterGroup">
                                <p:stCondLst>
                                  <p:cond delay="1000"/>
                                </p:stCondLst>
                                <p:childTnLst>
                                  <p:par>
                                    <p:cTn id="132" presetID="10" presetClass="entr" presetSubtype="0" fill="hold" grpId="0" nodeType="afterEffect">
                                      <p:stCondLst>
                                        <p:cond delay="0"/>
                                      </p:stCondLst>
                                      <p:childTnLst>
                                        <p:set>
                                          <p:cBhvr>
                                            <p:cTn id="133" dur="1" fill="hold">
                                              <p:stCondLst>
                                                <p:cond delay="0"/>
                                              </p:stCondLst>
                                            </p:cTn>
                                            <p:tgtEl>
                                              <p:spTgt spid="56"/>
                                            </p:tgtEl>
                                            <p:attrNameLst>
                                              <p:attrName>style.visibility</p:attrName>
                                            </p:attrNameLst>
                                          </p:cBhvr>
                                          <p:to>
                                            <p:strVal val="visible"/>
                                          </p:to>
                                        </p:set>
                                        <p:animEffect transition="in" filter="fade">
                                          <p:cBhvr>
                                            <p:cTn id="134" dur="500"/>
                                            <p:tgtEl>
                                              <p:spTgt spid="56"/>
                                            </p:tgtEl>
                                          </p:cBhvr>
                                        </p:animEffect>
                                      </p:childTnLst>
                                    </p:cTn>
                                  </p:par>
                                </p:childTnLst>
                              </p:cTn>
                            </p:par>
                            <p:par>
                              <p:cTn id="135" fill="hold" nodeType="afterGroup">
                                <p:stCondLst>
                                  <p:cond delay="1500"/>
                                </p:stCondLst>
                                <p:childTnLst>
                                  <p:par>
                                    <p:cTn id="136" presetID="10" presetClass="entr" presetSubtype="0" fill="hold" grpId="0" nodeType="afterEffect">
                                      <p:stCondLst>
                                        <p:cond delay="0"/>
                                      </p:stCondLst>
                                      <p:childTnLst>
                                        <p:set>
                                          <p:cBhvr>
                                            <p:cTn id="137" dur="1" fill="hold">
                                              <p:stCondLst>
                                                <p:cond delay="0"/>
                                              </p:stCondLst>
                                            </p:cTn>
                                            <p:tgtEl>
                                              <p:spTgt spid="55"/>
                                            </p:tgtEl>
                                            <p:attrNameLst>
                                              <p:attrName>style.visibility</p:attrName>
                                            </p:attrNameLst>
                                          </p:cBhvr>
                                          <p:to>
                                            <p:strVal val="visible"/>
                                          </p:to>
                                        </p:set>
                                        <p:animEffect transition="in" filter="fade">
                                          <p:cBhvr>
                                            <p:cTn id="138" dur="500"/>
                                            <p:tgtEl>
                                              <p:spTgt spid="55"/>
                                            </p:tgtEl>
                                          </p:cBhvr>
                                        </p:animEffect>
                                      </p:childTnLst>
                                    </p:cTn>
                                  </p:par>
                                </p:childTnLst>
                              </p:cTn>
                            </p:par>
                            <p:par>
                              <p:cTn id="139" fill="hold" nodeType="afterGroup">
                                <p:stCondLst>
                                  <p:cond delay="2000"/>
                                </p:stCondLst>
                                <p:childTnLst>
                                  <p:par>
                                    <p:cTn id="140" presetID="10" presetClass="entr" presetSubtype="0" fill="hold" grpId="0" nodeType="afterEffect">
                                      <p:stCondLst>
                                        <p:cond delay="0"/>
                                      </p:stCondLst>
                                      <p:childTnLst>
                                        <p:set>
                                          <p:cBhvr>
                                            <p:cTn id="141" dur="1" fill="hold">
                                              <p:stCondLst>
                                                <p:cond delay="0"/>
                                              </p:stCondLst>
                                            </p:cTn>
                                            <p:tgtEl>
                                              <p:spTgt spid="62"/>
                                            </p:tgtEl>
                                            <p:attrNameLst>
                                              <p:attrName>style.visibility</p:attrName>
                                            </p:attrNameLst>
                                          </p:cBhvr>
                                          <p:to>
                                            <p:strVal val="visible"/>
                                          </p:to>
                                        </p:set>
                                        <p:animEffect transition="in" filter="fade">
                                          <p:cBhvr>
                                            <p:cTn id="142" dur="500"/>
                                            <p:tgtEl>
                                              <p:spTgt spid="62"/>
                                            </p:tgtEl>
                                          </p:cBhvr>
                                        </p:animEffect>
                                      </p:childTnLst>
                                    </p:cTn>
                                  </p:par>
                                </p:childTnLst>
                              </p:cTn>
                            </p:par>
                            <p:par>
                              <p:cTn id="143" fill="hold" nodeType="afterGroup">
                                <p:stCondLst>
                                  <p:cond delay="2500"/>
                                </p:stCondLst>
                                <p:childTnLst>
                                  <p:par>
                                    <p:cTn id="144" presetID="10" presetClass="entr" presetSubtype="0" fill="hold" grpId="0" nodeType="afterEffect">
                                      <p:stCondLst>
                                        <p:cond delay="0"/>
                                      </p:stCondLst>
                                      <p:childTnLst>
                                        <p:set>
                                          <p:cBhvr>
                                            <p:cTn id="145" dur="1" fill="hold">
                                              <p:stCondLst>
                                                <p:cond delay="0"/>
                                              </p:stCondLst>
                                            </p:cTn>
                                            <p:tgtEl>
                                              <p:spTgt spid="63"/>
                                            </p:tgtEl>
                                            <p:attrNameLst>
                                              <p:attrName>style.visibility</p:attrName>
                                            </p:attrNameLst>
                                          </p:cBhvr>
                                          <p:to>
                                            <p:strVal val="visible"/>
                                          </p:to>
                                        </p:set>
                                        <p:animEffect transition="in" filter="fade">
                                          <p:cBhvr>
                                            <p:cTn id="146" dur="500"/>
                                            <p:tgtEl>
                                              <p:spTgt spid="63"/>
                                            </p:tgtEl>
                                          </p:cBhvr>
                                        </p:animEffect>
                                      </p:childTnLst>
                                    </p:cTn>
                                  </p:par>
                                </p:childTnLst>
                              </p:cTn>
                            </p:par>
                            <p:par>
                              <p:cTn id="147" fill="hold" nodeType="afterGroup">
                                <p:stCondLst>
                                  <p:cond delay="3000"/>
                                </p:stCondLst>
                                <p:childTnLst>
                                  <p:par>
                                    <p:cTn id="148" presetID="10" presetClass="entr" presetSubtype="0" fill="hold" grpId="0" nodeType="afterEffect">
                                      <p:stCondLst>
                                        <p:cond delay="0"/>
                                      </p:stCondLst>
                                      <p:childTnLst>
                                        <p:set>
                                          <p:cBhvr>
                                            <p:cTn id="149" dur="1" fill="hold">
                                              <p:stCondLst>
                                                <p:cond delay="0"/>
                                              </p:stCondLst>
                                            </p:cTn>
                                            <p:tgtEl>
                                              <p:spTgt spid="71"/>
                                            </p:tgtEl>
                                            <p:attrNameLst>
                                              <p:attrName>style.visibility</p:attrName>
                                            </p:attrNameLst>
                                          </p:cBhvr>
                                          <p:to>
                                            <p:strVal val="visible"/>
                                          </p:to>
                                        </p:set>
                                        <p:animEffect transition="in" filter="fade">
                                          <p:cBhvr>
                                            <p:cTn id="150" dur="500"/>
                                            <p:tgtEl>
                                              <p:spTgt spid="71"/>
                                            </p:tgtEl>
                                          </p:cBhvr>
                                        </p:animEffect>
                                      </p:childTnLst>
                                    </p:cTn>
                                  </p:par>
                                </p:childTnLst>
                              </p:cTn>
                            </p:par>
                          </p:childTnLst>
                        </p:cTn>
                      </p:par>
                      <p:par>
                        <p:cTn id="151" fill="hold">
                          <p:stCondLst>
                            <p:cond delay="indefinite"/>
                          </p:stCondLst>
                          <p:childTnLst>
                            <p:par>
                              <p:cTn id="152" fill="hold">
                                <p:stCondLst>
                                  <p:cond delay="0"/>
                                </p:stCondLst>
                                <p:childTnLst>
                                  <p:par>
                                    <p:cTn id="153" presetID="2" presetClass="entr" presetSubtype="2" accel="20000" fill="hold" grpId="0" nodeType="clickEffect" p14:presetBounceEnd="54000">
                                      <p:stCondLst>
                                        <p:cond delay="0"/>
                                      </p:stCondLst>
                                      <p:childTnLst>
                                        <p:set>
                                          <p:cBhvr>
                                            <p:cTn id="154" dur="1" fill="hold">
                                              <p:stCondLst>
                                                <p:cond delay="0"/>
                                              </p:stCondLst>
                                            </p:cTn>
                                            <p:tgtEl>
                                              <p:spTgt spid="75"/>
                                            </p:tgtEl>
                                            <p:attrNameLst>
                                              <p:attrName>style.visibility</p:attrName>
                                            </p:attrNameLst>
                                          </p:cBhvr>
                                          <p:to>
                                            <p:strVal val="visible"/>
                                          </p:to>
                                        </p:set>
                                        <p:anim calcmode="lin" valueType="num" p14:bounceEnd="54000">
                                          <p:cBhvr additive="base">
                                            <p:cTn id="155" dur="2000" fill="hold"/>
                                            <p:tgtEl>
                                              <p:spTgt spid="75"/>
                                            </p:tgtEl>
                                            <p:attrNameLst>
                                              <p:attrName>ppt_x</p:attrName>
                                            </p:attrNameLst>
                                          </p:cBhvr>
                                          <p:tavLst>
                                            <p:tav tm="0">
                                              <p:val>
                                                <p:strVal val="1+#ppt_w/2"/>
                                              </p:val>
                                            </p:tav>
                                            <p:tav tm="100000">
                                              <p:val>
                                                <p:strVal val="#ppt_x"/>
                                              </p:val>
                                            </p:tav>
                                          </p:tavLst>
                                        </p:anim>
                                        <p:anim calcmode="lin" valueType="num" p14:bounceEnd="54000">
                                          <p:cBhvr additive="base">
                                            <p:cTn id="156" dur="2000" fill="hold"/>
                                            <p:tgtEl>
                                              <p:spTgt spid="75"/>
                                            </p:tgtEl>
                                            <p:attrNameLst>
                                              <p:attrName>ppt_y</p:attrName>
                                            </p:attrNameLst>
                                          </p:cBhvr>
                                          <p:tavLst>
                                            <p:tav tm="0">
                                              <p:val>
                                                <p:strVal val="#ppt_y"/>
                                              </p:val>
                                            </p:tav>
                                            <p:tav tm="100000">
                                              <p:val>
                                                <p:strVal val="#ppt_y"/>
                                              </p:val>
                                            </p:tav>
                                          </p:tavLst>
                                        </p:anim>
                                      </p:childTnLst>
                                    </p:cTn>
                                  </p:par>
                                </p:childTnLst>
                              </p:cTn>
                            </p:par>
                          </p:childTnLst>
                        </p:cTn>
                      </p:par>
                      <p:par>
                        <p:cTn id="157" fill="hold" nodeType="clickPar">
                          <p:stCondLst>
                            <p:cond delay="indefinite"/>
                          </p:stCondLst>
                          <p:childTnLst>
                            <p:par>
                              <p:cTn id="158" fill="hold" nodeType="withGroup">
                                <p:stCondLst>
                                  <p:cond delay="0"/>
                                </p:stCondLst>
                                <p:childTnLst>
                                  <p:par>
                                    <p:cTn id="159" presetID="10" presetClass="entr" presetSubtype="0" fill="hold" grpId="0" nodeType="clickEffect">
                                      <p:stCondLst>
                                        <p:cond delay="0"/>
                                      </p:stCondLst>
                                      <p:childTnLst>
                                        <p:set>
                                          <p:cBhvr>
                                            <p:cTn id="160" dur="1" fill="hold">
                                              <p:stCondLst>
                                                <p:cond delay="0"/>
                                              </p:stCondLst>
                                            </p:cTn>
                                            <p:tgtEl>
                                              <p:spTgt spid="10"/>
                                            </p:tgtEl>
                                            <p:attrNameLst>
                                              <p:attrName>style.visibility</p:attrName>
                                            </p:attrNameLst>
                                          </p:cBhvr>
                                          <p:to>
                                            <p:strVal val="visible"/>
                                          </p:to>
                                        </p:set>
                                        <p:animEffect transition="in" filter="fade">
                                          <p:cBhvr>
                                            <p:cTn id="161" dur="500"/>
                                            <p:tgtEl>
                                              <p:spTgt spid="10"/>
                                            </p:tgtEl>
                                          </p:cBhvr>
                                        </p:animEffect>
                                      </p:childTnLst>
                                    </p:cTn>
                                  </p:par>
                                </p:childTnLst>
                              </p:cTn>
                            </p:par>
                            <p:par>
                              <p:cTn id="162" fill="hold" nodeType="afterGroup">
                                <p:stCondLst>
                                  <p:cond delay="500"/>
                                </p:stCondLst>
                                <p:childTnLst>
                                  <p:par>
                                    <p:cTn id="163" presetID="10" presetClass="entr" presetSubtype="0" fill="hold" nodeType="afterEffect">
                                      <p:stCondLst>
                                        <p:cond delay="0"/>
                                      </p:stCondLst>
                                      <p:childTnLst>
                                        <p:set>
                                          <p:cBhvr>
                                            <p:cTn id="164" dur="1" fill="hold">
                                              <p:stCondLst>
                                                <p:cond delay="0"/>
                                              </p:stCondLst>
                                            </p:cTn>
                                            <p:tgtEl>
                                              <p:spTgt spid="22"/>
                                            </p:tgtEl>
                                            <p:attrNameLst>
                                              <p:attrName>style.visibility</p:attrName>
                                            </p:attrNameLst>
                                          </p:cBhvr>
                                          <p:to>
                                            <p:strVal val="visible"/>
                                          </p:to>
                                        </p:set>
                                        <p:animEffect transition="in" filter="fade">
                                          <p:cBhvr>
                                            <p:cTn id="165" dur="500"/>
                                            <p:tgtEl>
                                              <p:spTgt spid="22"/>
                                            </p:tgtEl>
                                          </p:cBhvr>
                                        </p:animEffect>
                                      </p:childTnLst>
                                    </p:cTn>
                                  </p:par>
                                </p:childTnLst>
                              </p:cTn>
                            </p:par>
                            <p:par>
                              <p:cTn id="166" fill="hold" nodeType="afterGroup">
                                <p:stCondLst>
                                  <p:cond delay="1000"/>
                                </p:stCondLst>
                                <p:childTnLst>
                                  <p:par>
                                    <p:cTn id="167" presetID="10" presetClass="entr" presetSubtype="0" fill="hold" nodeType="afterEffect">
                                      <p:stCondLst>
                                        <p:cond delay="0"/>
                                      </p:stCondLst>
                                      <p:childTnLst>
                                        <p:set>
                                          <p:cBhvr>
                                            <p:cTn id="168" dur="1" fill="hold">
                                              <p:stCondLst>
                                                <p:cond delay="0"/>
                                              </p:stCondLst>
                                            </p:cTn>
                                            <p:tgtEl>
                                              <p:spTgt spid="26"/>
                                            </p:tgtEl>
                                            <p:attrNameLst>
                                              <p:attrName>style.visibility</p:attrName>
                                            </p:attrNameLst>
                                          </p:cBhvr>
                                          <p:to>
                                            <p:strVal val="visible"/>
                                          </p:to>
                                        </p:set>
                                        <p:animEffect transition="in" filter="fade">
                                          <p:cBhvr>
                                            <p:cTn id="169" dur="500"/>
                                            <p:tgtEl>
                                              <p:spTgt spid="26"/>
                                            </p:tgtEl>
                                          </p:cBhvr>
                                        </p:animEffect>
                                      </p:childTnLst>
                                    </p:cTn>
                                  </p:par>
                                </p:childTnLst>
                              </p:cTn>
                            </p:par>
                            <p:par>
                              <p:cTn id="170" fill="hold" nodeType="afterGroup">
                                <p:stCondLst>
                                  <p:cond delay="1500"/>
                                </p:stCondLst>
                                <p:childTnLst>
                                  <p:par>
                                    <p:cTn id="171" presetID="10" presetClass="entr" presetSubtype="0" fill="hold" nodeType="afterEffect">
                                      <p:stCondLst>
                                        <p:cond delay="0"/>
                                      </p:stCondLst>
                                      <p:childTnLst>
                                        <p:set>
                                          <p:cBhvr>
                                            <p:cTn id="172" dur="1" fill="hold">
                                              <p:stCondLst>
                                                <p:cond delay="0"/>
                                              </p:stCondLst>
                                            </p:cTn>
                                            <p:tgtEl>
                                              <p:spTgt spid="23"/>
                                            </p:tgtEl>
                                            <p:attrNameLst>
                                              <p:attrName>style.visibility</p:attrName>
                                            </p:attrNameLst>
                                          </p:cBhvr>
                                          <p:to>
                                            <p:strVal val="visible"/>
                                          </p:to>
                                        </p:set>
                                        <p:animEffect transition="in" filter="fade">
                                          <p:cBhvr>
                                            <p:cTn id="173" dur="500"/>
                                            <p:tgtEl>
                                              <p:spTgt spid="23"/>
                                            </p:tgtEl>
                                          </p:cBhvr>
                                        </p:animEffect>
                                      </p:childTnLst>
                                    </p:cTn>
                                  </p:par>
                                </p:childTnLst>
                              </p:cTn>
                            </p:par>
                            <p:par>
                              <p:cTn id="174" fill="hold" nodeType="afterGroup">
                                <p:stCondLst>
                                  <p:cond delay="2000"/>
                                </p:stCondLst>
                                <p:childTnLst>
                                  <p:par>
                                    <p:cTn id="175" presetID="10" presetClass="entr" presetSubtype="0" fill="hold" nodeType="afterEffect">
                                      <p:stCondLst>
                                        <p:cond delay="0"/>
                                      </p:stCondLst>
                                      <p:childTnLst>
                                        <p:set>
                                          <p:cBhvr>
                                            <p:cTn id="176" dur="1" fill="hold">
                                              <p:stCondLst>
                                                <p:cond delay="0"/>
                                              </p:stCondLst>
                                            </p:cTn>
                                            <p:tgtEl>
                                              <p:spTgt spid="12"/>
                                            </p:tgtEl>
                                            <p:attrNameLst>
                                              <p:attrName>style.visibility</p:attrName>
                                            </p:attrNameLst>
                                          </p:cBhvr>
                                          <p:to>
                                            <p:strVal val="visible"/>
                                          </p:to>
                                        </p:set>
                                        <p:animEffect transition="in" filter="fade">
                                          <p:cBhvr>
                                            <p:cTn id="177" dur="500"/>
                                            <p:tgtEl>
                                              <p:spTgt spid="12"/>
                                            </p:tgtEl>
                                          </p:cBhvr>
                                        </p:animEffect>
                                      </p:childTnLst>
                                    </p:cTn>
                                  </p:par>
                                </p:childTnLst>
                              </p:cTn>
                            </p:par>
                            <p:par>
                              <p:cTn id="178" fill="hold" nodeType="afterGroup">
                                <p:stCondLst>
                                  <p:cond delay="2500"/>
                                </p:stCondLst>
                                <p:childTnLst>
                                  <p:par>
                                    <p:cTn id="179" presetID="10" presetClass="entr" presetSubtype="0" fill="hold" nodeType="afterEffect">
                                      <p:stCondLst>
                                        <p:cond delay="0"/>
                                      </p:stCondLst>
                                      <p:childTnLst>
                                        <p:set>
                                          <p:cBhvr>
                                            <p:cTn id="180" dur="1" fill="hold">
                                              <p:stCondLst>
                                                <p:cond delay="0"/>
                                              </p:stCondLst>
                                            </p:cTn>
                                            <p:tgtEl>
                                              <p:spTgt spid="67"/>
                                            </p:tgtEl>
                                            <p:attrNameLst>
                                              <p:attrName>style.visibility</p:attrName>
                                            </p:attrNameLst>
                                          </p:cBhvr>
                                          <p:to>
                                            <p:strVal val="visible"/>
                                          </p:to>
                                        </p:set>
                                        <p:animEffect transition="in" filter="fade">
                                          <p:cBhvr>
                                            <p:cTn id="181" dur="500"/>
                                            <p:tgtEl>
                                              <p:spTgt spid="67"/>
                                            </p:tgtEl>
                                          </p:cBhvr>
                                        </p:animEffect>
                                      </p:childTnLst>
                                    </p:cTn>
                                  </p:par>
                                </p:childTnLst>
                              </p:cTn>
                            </p:par>
                            <p:par>
                              <p:cTn id="182" fill="hold" nodeType="afterGroup">
                                <p:stCondLst>
                                  <p:cond delay="3000"/>
                                </p:stCondLst>
                                <p:childTnLst>
                                  <p:par>
                                    <p:cTn id="183" presetID="10" presetClass="entr" presetSubtype="0" fill="hold" nodeType="afterEffect">
                                      <p:stCondLst>
                                        <p:cond delay="0"/>
                                      </p:stCondLst>
                                      <p:childTnLst>
                                        <p:set>
                                          <p:cBhvr>
                                            <p:cTn id="184" dur="1" fill="hold">
                                              <p:stCondLst>
                                                <p:cond delay="0"/>
                                              </p:stCondLst>
                                            </p:cTn>
                                            <p:tgtEl>
                                              <p:spTgt spid="65"/>
                                            </p:tgtEl>
                                            <p:attrNameLst>
                                              <p:attrName>style.visibility</p:attrName>
                                            </p:attrNameLst>
                                          </p:cBhvr>
                                          <p:to>
                                            <p:strVal val="visible"/>
                                          </p:to>
                                        </p:set>
                                        <p:animEffect transition="in" filter="fade">
                                          <p:cBhvr>
                                            <p:cTn id="185" dur="500"/>
                                            <p:tgtEl>
                                              <p:spTgt spid="65"/>
                                            </p:tgtEl>
                                          </p:cBhvr>
                                        </p:animEffect>
                                      </p:childTnLst>
                                    </p:cTn>
                                  </p:par>
                                </p:childTnLst>
                              </p:cTn>
                            </p:par>
                            <p:par>
                              <p:cTn id="186" fill="hold" nodeType="afterGroup">
                                <p:stCondLst>
                                  <p:cond delay="3500"/>
                                </p:stCondLst>
                                <p:childTnLst>
                                  <p:par>
                                    <p:cTn id="187" presetID="10" presetClass="entr" presetSubtype="0" fill="hold" nodeType="afterEffect">
                                      <p:stCondLst>
                                        <p:cond delay="0"/>
                                      </p:stCondLst>
                                      <p:childTnLst>
                                        <p:set>
                                          <p:cBhvr>
                                            <p:cTn id="188" dur="1" fill="hold">
                                              <p:stCondLst>
                                                <p:cond delay="0"/>
                                              </p:stCondLst>
                                            </p:cTn>
                                            <p:tgtEl>
                                              <p:spTgt spid="66"/>
                                            </p:tgtEl>
                                            <p:attrNameLst>
                                              <p:attrName>style.visibility</p:attrName>
                                            </p:attrNameLst>
                                          </p:cBhvr>
                                          <p:to>
                                            <p:strVal val="visible"/>
                                          </p:to>
                                        </p:set>
                                        <p:animEffect transition="in" filter="fade">
                                          <p:cBhvr>
                                            <p:cTn id="189" dur="500"/>
                                            <p:tgtEl>
                                              <p:spTgt spid="66"/>
                                            </p:tgtEl>
                                          </p:cBhvr>
                                        </p:animEffect>
                                      </p:childTnLst>
                                    </p:cTn>
                                  </p:par>
                                </p:childTnLst>
                              </p:cTn>
                            </p:par>
                            <p:par>
                              <p:cTn id="190" fill="hold" nodeType="afterGroup">
                                <p:stCondLst>
                                  <p:cond delay="4000"/>
                                </p:stCondLst>
                                <p:childTnLst>
                                  <p:par>
                                    <p:cTn id="191" presetID="10" presetClass="entr" presetSubtype="0" fill="hold" nodeType="afterEffect">
                                      <p:stCondLst>
                                        <p:cond delay="0"/>
                                      </p:stCondLst>
                                      <p:childTnLst>
                                        <p:set>
                                          <p:cBhvr>
                                            <p:cTn id="192" dur="1" fill="hold">
                                              <p:stCondLst>
                                                <p:cond delay="0"/>
                                              </p:stCondLst>
                                            </p:cTn>
                                            <p:tgtEl>
                                              <p:spTgt spid="68"/>
                                            </p:tgtEl>
                                            <p:attrNameLst>
                                              <p:attrName>style.visibility</p:attrName>
                                            </p:attrNameLst>
                                          </p:cBhvr>
                                          <p:to>
                                            <p:strVal val="visible"/>
                                          </p:to>
                                        </p:set>
                                        <p:animEffect transition="in" filter="fade">
                                          <p:cBhvr>
                                            <p:cTn id="193" dur="500"/>
                                            <p:tgtEl>
                                              <p:spTgt spid="68"/>
                                            </p:tgtEl>
                                          </p:cBhvr>
                                        </p:animEffect>
                                      </p:childTnLst>
                                    </p:cTn>
                                  </p:par>
                                </p:childTnLst>
                              </p:cTn>
                            </p:par>
                            <p:par>
                              <p:cTn id="194" fill="hold" nodeType="afterGroup">
                                <p:stCondLst>
                                  <p:cond delay="4500"/>
                                </p:stCondLst>
                                <p:childTnLst>
                                  <p:par>
                                    <p:cTn id="195" presetID="10" presetClass="entr" presetSubtype="0" fill="hold" nodeType="afterEffect">
                                      <p:stCondLst>
                                        <p:cond delay="0"/>
                                      </p:stCondLst>
                                      <p:childTnLst>
                                        <p:set>
                                          <p:cBhvr>
                                            <p:cTn id="196" dur="1" fill="hold">
                                              <p:stCondLst>
                                                <p:cond delay="0"/>
                                              </p:stCondLst>
                                            </p:cTn>
                                            <p:tgtEl>
                                              <p:spTgt spid="19"/>
                                            </p:tgtEl>
                                            <p:attrNameLst>
                                              <p:attrName>style.visibility</p:attrName>
                                            </p:attrNameLst>
                                          </p:cBhvr>
                                          <p:to>
                                            <p:strVal val="visible"/>
                                          </p:to>
                                        </p:set>
                                        <p:animEffect transition="in" filter="fade">
                                          <p:cBhvr>
                                            <p:cTn id="197" dur="500"/>
                                            <p:tgtEl>
                                              <p:spTgt spid="19"/>
                                            </p:tgtEl>
                                          </p:cBhvr>
                                        </p:animEffect>
                                      </p:childTnLst>
                                    </p:cTn>
                                  </p:par>
                                </p:childTnLst>
                              </p:cTn>
                            </p:par>
                            <p:par>
                              <p:cTn id="198" fill="hold" nodeType="afterGroup">
                                <p:stCondLst>
                                  <p:cond delay="5000"/>
                                </p:stCondLst>
                                <p:childTnLst>
                                  <p:par>
                                    <p:cTn id="199" presetID="10" presetClass="entr" presetSubtype="0" fill="hold" nodeType="afterEffect">
                                      <p:stCondLst>
                                        <p:cond delay="0"/>
                                      </p:stCondLst>
                                      <p:childTnLst>
                                        <p:set>
                                          <p:cBhvr>
                                            <p:cTn id="200" dur="1" fill="hold">
                                              <p:stCondLst>
                                                <p:cond delay="0"/>
                                              </p:stCondLst>
                                            </p:cTn>
                                            <p:tgtEl>
                                              <p:spTgt spid="91"/>
                                            </p:tgtEl>
                                            <p:attrNameLst>
                                              <p:attrName>style.visibility</p:attrName>
                                            </p:attrNameLst>
                                          </p:cBhvr>
                                          <p:to>
                                            <p:strVal val="visible"/>
                                          </p:to>
                                        </p:set>
                                        <p:animEffect transition="in" filter="fade">
                                          <p:cBhvr>
                                            <p:cTn id="201" dur="500"/>
                                            <p:tgtEl>
                                              <p:spTgt spid="91"/>
                                            </p:tgtEl>
                                          </p:cBhvr>
                                        </p:animEffect>
                                      </p:childTnLst>
                                    </p:cTn>
                                  </p:par>
                                </p:childTnLst>
                              </p:cTn>
                            </p:par>
                            <p:par>
                              <p:cTn id="202" fill="hold" nodeType="afterGroup">
                                <p:stCondLst>
                                  <p:cond delay="5500"/>
                                </p:stCondLst>
                                <p:childTnLst>
                                  <p:par>
                                    <p:cTn id="203" presetID="2" presetClass="entr" presetSubtype="8" accel="33333" decel="3333" fill="hold" nodeType="afterEffect">
                                      <p:stCondLst>
                                        <p:cond delay="0"/>
                                      </p:stCondLst>
                                      <p:childTnLst>
                                        <p:set>
                                          <p:cBhvr>
                                            <p:cTn id="204" dur="1" fill="hold">
                                              <p:stCondLst>
                                                <p:cond delay="0"/>
                                              </p:stCondLst>
                                            </p:cTn>
                                            <p:tgtEl>
                                              <p:spTgt spid="93"/>
                                            </p:tgtEl>
                                            <p:attrNameLst>
                                              <p:attrName>style.visibility</p:attrName>
                                            </p:attrNameLst>
                                          </p:cBhvr>
                                          <p:to>
                                            <p:strVal val="visible"/>
                                          </p:to>
                                        </p:set>
                                        <p:anim calcmode="lin" valueType="num">
                                          <p:cBhvr additive="base">
                                            <p:cTn id="205" dur="3000" fill="hold"/>
                                            <p:tgtEl>
                                              <p:spTgt spid="93"/>
                                            </p:tgtEl>
                                            <p:attrNameLst>
                                              <p:attrName>ppt_x</p:attrName>
                                            </p:attrNameLst>
                                          </p:cBhvr>
                                          <p:tavLst>
                                            <p:tav tm="0">
                                              <p:val>
                                                <p:strVal val="0-#ppt_w/2"/>
                                              </p:val>
                                            </p:tav>
                                            <p:tav tm="100000">
                                              <p:val>
                                                <p:strVal val="#ppt_x"/>
                                              </p:val>
                                            </p:tav>
                                          </p:tavLst>
                                        </p:anim>
                                        <p:anim calcmode="lin" valueType="num">
                                          <p:cBhvr additive="base">
                                            <p:cTn id="206" dur="3000" fill="hold"/>
                                            <p:tgtEl>
                                              <p:spTgt spid="93"/>
                                            </p:tgtEl>
                                            <p:attrNameLst>
                                              <p:attrName>ppt_y</p:attrName>
                                            </p:attrNameLst>
                                          </p:cBhvr>
                                          <p:tavLst>
                                            <p:tav tm="0">
                                              <p:val>
                                                <p:strVal val="#ppt_y"/>
                                              </p:val>
                                            </p:tav>
                                            <p:tav tm="100000">
                                              <p:val>
                                                <p:strVal val="#ppt_y"/>
                                              </p:val>
                                            </p:tav>
                                          </p:tavLst>
                                        </p:anim>
                                      </p:childTnLst>
                                    </p:cTn>
                                  </p:par>
                                </p:childTnLst>
                              </p:cTn>
                            </p:par>
                            <p:par>
                              <p:cTn id="207" fill="hold" nodeType="afterGroup">
                                <p:stCondLst>
                                  <p:cond delay="8500"/>
                                </p:stCondLst>
                                <p:childTnLst>
                                  <p:par>
                                    <p:cTn id="208" presetID="10" presetClass="entr" presetSubtype="0" fill="hold" grpId="0" nodeType="afterEffect">
                                      <p:stCondLst>
                                        <p:cond delay="0"/>
                                      </p:stCondLst>
                                      <p:childTnLst>
                                        <p:set>
                                          <p:cBhvr>
                                            <p:cTn id="209" dur="1" fill="hold">
                                              <p:stCondLst>
                                                <p:cond delay="0"/>
                                              </p:stCondLst>
                                            </p:cTn>
                                            <p:tgtEl>
                                              <p:spTgt spid="17"/>
                                            </p:tgtEl>
                                            <p:attrNameLst>
                                              <p:attrName>style.visibility</p:attrName>
                                            </p:attrNameLst>
                                          </p:cBhvr>
                                          <p:to>
                                            <p:strVal val="visible"/>
                                          </p:to>
                                        </p:set>
                                        <p:animEffect transition="in" filter="fade">
                                          <p:cBhvr>
                                            <p:cTn id="210" dur="500"/>
                                            <p:tgtEl>
                                              <p:spTgt spid="17"/>
                                            </p:tgtEl>
                                          </p:cBhvr>
                                        </p:animEffect>
                                      </p:childTnLst>
                                    </p:cTn>
                                  </p:par>
                                </p:childTnLst>
                              </p:cTn>
                            </p:par>
                          </p:childTnLst>
                        </p:cTn>
                      </p:par>
                      <p:par>
                        <p:cTn id="211" fill="hold" nodeType="clickPar">
                          <p:stCondLst>
                            <p:cond delay="indefinite"/>
                          </p:stCondLst>
                          <p:childTnLst>
                            <p:par>
                              <p:cTn id="212" fill="hold" nodeType="withGroup">
                                <p:stCondLst>
                                  <p:cond delay="0"/>
                                </p:stCondLst>
                                <p:childTnLst>
                                  <p:par>
                                    <p:cTn id="213" presetID="2" presetClass="entr" presetSubtype="2" accel="20000" fill="hold" grpId="0" nodeType="clickEffect" p14:presetBounceEnd="54000">
                                      <p:stCondLst>
                                        <p:cond delay="0"/>
                                      </p:stCondLst>
                                      <p:childTnLst>
                                        <p:set>
                                          <p:cBhvr>
                                            <p:cTn id="214" dur="1" fill="hold">
                                              <p:stCondLst>
                                                <p:cond delay="0"/>
                                              </p:stCondLst>
                                            </p:cTn>
                                            <p:tgtEl>
                                              <p:spTgt spid="81"/>
                                            </p:tgtEl>
                                            <p:attrNameLst>
                                              <p:attrName>style.visibility</p:attrName>
                                            </p:attrNameLst>
                                          </p:cBhvr>
                                          <p:to>
                                            <p:strVal val="visible"/>
                                          </p:to>
                                        </p:set>
                                        <p:anim calcmode="lin" valueType="num" p14:bounceEnd="54000">
                                          <p:cBhvr additive="base">
                                            <p:cTn id="215" dur="2000" fill="hold"/>
                                            <p:tgtEl>
                                              <p:spTgt spid="81"/>
                                            </p:tgtEl>
                                            <p:attrNameLst>
                                              <p:attrName>ppt_x</p:attrName>
                                            </p:attrNameLst>
                                          </p:cBhvr>
                                          <p:tavLst>
                                            <p:tav tm="0">
                                              <p:val>
                                                <p:strVal val="1+#ppt_w/2"/>
                                              </p:val>
                                            </p:tav>
                                            <p:tav tm="100000">
                                              <p:val>
                                                <p:strVal val="#ppt_x"/>
                                              </p:val>
                                            </p:tav>
                                          </p:tavLst>
                                        </p:anim>
                                        <p:anim calcmode="lin" valueType="num" p14:bounceEnd="54000">
                                          <p:cBhvr additive="base">
                                            <p:cTn id="216" dur="2000" fill="hold"/>
                                            <p:tgtEl>
                                              <p:spTgt spid="81"/>
                                            </p:tgtEl>
                                            <p:attrNameLst>
                                              <p:attrName>ppt_y</p:attrName>
                                            </p:attrNameLst>
                                          </p:cBhvr>
                                          <p:tavLst>
                                            <p:tav tm="0">
                                              <p:val>
                                                <p:strVal val="#ppt_y"/>
                                              </p:val>
                                            </p:tav>
                                            <p:tav tm="100000">
                                              <p:val>
                                                <p:strVal val="#ppt_y"/>
                                              </p:val>
                                            </p:tav>
                                          </p:tavLst>
                                        </p:anim>
                                      </p:childTnLst>
                                    </p:cTn>
                                  </p:par>
                                </p:childTnLst>
                              </p:cTn>
                            </p:par>
                          </p:childTnLst>
                        </p:cTn>
                      </p:par>
                      <p:par>
                        <p:cTn id="217" fill="hold" nodeType="clickPar">
                          <p:stCondLst>
                            <p:cond delay="indefinite"/>
                          </p:stCondLst>
                          <p:childTnLst>
                            <p:par>
                              <p:cTn id="218" fill="hold" nodeType="withGroup">
                                <p:stCondLst>
                                  <p:cond delay="0"/>
                                </p:stCondLst>
                                <p:childTnLst>
                                  <p:par>
                                    <p:cTn id="219" presetID="10" presetClass="entr" presetSubtype="0" fill="hold" grpId="0" nodeType="clickEffect">
                                      <p:stCondLst>
                                        <p:cond delay="0"/>
                                      </p:stCondLst>
                                      <p:childTnLst>
                                        <p:set>
                                          <p:cBhvr>
                                            <p:cTn id="220" dur="1" fill="hold">
                                              <p:stCondLst>
                                                <p:cond delay="0"/>
                                              </p:stCondLst>
                                            </p:cTn>
                                            <p:tgtEl>
                                              <p:spTgt spid="36"/>
                                            </p:tgtEl>
                                            <p:attrNameLst>
                                              <p:attrName>style.visibility</p:attrName>
                                            </p:attrNameLst>
                                          </p:cBhvr>
                                          <p:to>
                                            <p:strVal val="visible"/>
                                          </p:to>
                                        </p:set>
                                        <p:animEffect transition="in" filter="fade">
                                          <p:cBhvr>
                                            <p:cTn id="221" dur="500"/>
                                            <p:tgtEl>
                                              <p:spTgt spid="36"/>
                                            </p:tgtEl>
                                          </p:cBhvr>
                                        </p:animEffect>
                                      </p:childTnLst>
                                    </p:cTn>
                                  </p:par>
                                </p:childTnLst>
                              </p:cTn>
                            </p:par>
                            <p:par>
                              <p:cTn id="222" fill="hold" nodeType="afterGroup">
                                <p:stCondLst>
                                  <p:cond delay="500"/>
                                </p:stCondLst>
                                <p:childTnLst>
                                  <p:par>
                                    <p:cTn id="223" presetID="10" presetClass="entr" presetSubtype="0" fill="hold" nodeType="afterEffect">
                                      <p:stCondLst>
                                        <p:cond delay="0"/>
                                      </p:stCondLst>
                                      <p:childTnLst>
                                        <p:set>
                                          <p:cBhvr>
                                            <p:cTn id="224" dur="1" fill="hold">
                                              <p:stCondLst>
                                                <p:cond delay="0"/>
                                              </p:stCondLst>
                                            </p:cTn>
                                            <p:tgtEl>
                                              <p:spTgt spid="38"/>
                                            </p:tgtEl>
                                            <p:attrNameLst>
                                              <p:attrName>style.visibility</p:attrName>
                                            </p:attrNameLst>
                                          </p:cBhvr>
                                          <p:to>
                                            <p:strVal val="visible"/>
                                          </p:to>
                                        </p:set>
                                        <p:animEffect transition="in" filter="fade">
                                          <p:cBhvr>
                                            <p:cTn id="225" dur="500"/>
                                            <p:tgtEl>
                                              <p:spTgt spid="38"/>
                                            </p:tgtEl>
                                          </p:cBhvr>
                                        </p:animEffect>
                                      </p:childTnLst>
                                    </p:cTn>
                                  </p:par>
                                </p:childTnLst>
                              </p:cTn>
                            </p:par>
                            <p:par>
                              <p:cTn id="226" fill="hold" nodeType="afterGroup">
                                <p:stCondLst>
                                  <p:cond delay="1000"/>
                                </p:stCondLst>
                                <p:childTnLst>
                                  <p:par>
                                    <p:cTn id="227" presetID="10" presetClass="entr" presetSubtype="0" fill="hold" nodeType="afterEffect">
                                      <p:stCondLst>
                                        <p:cond delay="0"/>
                                      </p:stCondLst>
                                      <p:childTnLst>
                                        <p:set>
                                          <p:cBhvr>
                                            <p:cTn id="228" dur="1" fill="hold">
                                              <p:stCondLst>
                                                <p:cond delay="0"/>
                                              </p:stCondLst>
                                            </p:cTn>
                                            <p:tgtEl>
                                              <p:spTgt spid="39"/>
                                            </p:tgtEl>
                                            <p:attrNameLst>
                                              <p:attrName>style.visibility</p:attrName>
                                            </p:attrNameLst>
                                          </p:cBhvr>
                                          <p:to>
                                            <p:strVal val="visible"/>
                                          </p:to>
                                        </p:set>
                                        <p:animEffect transition="in" filter="fade">
                                          <p:cBhvr>
                                            <p:cTn id="229" dur="500"/>
                                            <p:tgtEl>
                                              <p:spTgt spid="39"/>
                                            </p:tgtEl>
                                          </p:cBhvr>
                                        </p:animEffect>
                                      </p:childTnLst>
                                    </p:cTn>
                                  </p:par>
                                </p:childTnLst>
                              </p:cTn>
                            </p:par>
                            <p:par>
                              <p:cTn id="230" fill="hold" nodeType="afterGroup">
                                <p:stCondLst>
                                  <p:cond delay="1500"/>
                                </p:stCondLst>
                                <p:childTnLst>
                                  <p:par>
                                    <p:cTn id="231" presetID="10" presetClass="entr" presetSubtype="0" fill="hold" nodeType="afterEffect">
                                      <p:stCondLst>
                                        <p:cond delay="0"/>
                                      </p:stCondLst>
                                      <p:childTnLst>
                                        <p:set>
                                          <p:cBhvr>
                                            <p:cTn id="232" dur="1" fill="hold">
                                              <p:stCondLst>
                                                <p:cond delay="0"/>
                                              </p:stCondLst>
                                            </p:cTn>
                                            <p:tgtEl>
                                              <p:spTgt spid="42"/>
                                            </p:tgtEl>
                                            <p:attrNameLst>
                                              <p:attrName>style.visibility</p:attrName>
                                            </p:attrNameLst>
                                          </p:cBhvr>
                                          <p:to>
                                            <p:strVal val="visible"/>
                                          </p:to>
                                        </p:set>
                                        <p:animEffect transition="in" filter="fade">
                                          <p:cBhvr>
                                            <p:cTn id="233" dur="500"/>
                                            <p:tgtEl>
                                              <p:spTgt spid="42"/>
                                            </p:tgtEl>
                                          </p:cBhvr>
                                        </p:animEffect>
                                      </p:childTnLst>
                                    </p:cTn>
                                  </p:par>
                                </p:childTnLst>
                              </p:cTn>
                            </p:par>
                            <p:par>
                              <p:cTn id="234" fill="hold" nodeType="afterGroup">
                                <p:stCondLst>
                                  <p:cond delay="2000"/>
                                </p:stCondLst>
                                <p:childTnLst>
                                  <p:par>
                                    <p:cTn id="235" presetID="10" presetClass="entr" presetSubtype="0" fill="hold" nodeType="afterEffect">
                                      <p:stCondLst>
                                        <p:cond delay="0"/>
                                      </p:stCondLst>
                                      <p:childTnLst>
                                        <p:set>
                                          <p:cBhvr>
                                            <p:cTn id="236" dur="1" fill="hold">
                                              <p:stCondLst>
                                                <p:cond delay="0"/>
                                              </p:stCondLst>
                                            </p:cTn>
                                            <p:tgtEl>
                                              <p:spTgt spid="89"/>
                                            </p:tgtEl>
                                            <p:attrNameLst>
                                              <p:attrName>style.visibility</p:attrName>
                                            </p:attrNameLst>
                                          </p:cBhvr>
                                          <p:to>
                                            <p:strVal val="visible"/>
                                          </p:to>
                                        </p:set>
                                        <p:animEffect transition="in" filter="fade">
                                          <p:cBhvr>
                                            <p:cTn id="237" dur="500"/>
                                            <p:tgtEl>
                                              <p:spTgt spid="89"/>
                                            </p:tgtEl>
                                          </p:cBhvr>
                                        </p:animEffect>
                                      </p:childTnLst>
                                    </p:cTn>
                                  </p:par>
                                </p:childTnLst>
                              </p:cTn>
                            </p:par>
                            <p:par>
                              <p:cTn id="238" fill="hold" nodeType="afterGroup">
                                <p:stCondLst>
                                  <p:cond delay="2500"/>
                                </p:stCondLst>
                                <p:childTnLst>
                                  <p:par>
                                    <p:cTn id="239" presetID="10" presetClass="entr" presetSubtype="0" fill="hold" nodeType="afterEffect">
                                      <p:stCondLst>
                                        <p:cond delay="0"/>
                                      </p:stCondLst>
                                      <p:childTnLst>
                                        <p:set>
                                          <p:cBhvr>
                                            <p:cTn id="240" dur="1" fill="hold">
                                              <p:stCondLst>
                                                <p:cond delay="0"/>
                                              </p:stCondLst>
                                            </p:cTn>
                                            <p:tgtEl>
                                              <p:spTgt spid="37"/>
                                            </p:tgtEl>
                                            <p:attrNameLst>
                                              <p:attrName>style.visibility</p:attrName>
                                            </p:attrNameLst>
                                          </p:cBhvr>
                                          <p:to>
                                            <p:strVal val="visible"/>
                                          </p:to>
                                        </p:set>
                                        <p:animEffect transition="in" filter="fade">
                                          <p:cBhvr>
                                            <p:cTn id="241" dur="500"/>
                                            <p:tgtEl>
                                              <p:spTgt spid="37"/>
                                            </p:tgtEl>
                                          </p:cBhvr>
                                        </p:animEffect>
                                      </p:childTnLst>
                                    </p:cTn>
                                  </p:par>
                                </p:childTnLst>
                              </p:cTn>
                            </p:par>
                            <p:par>
                              <p:cTn id="242" fill="hold" nodeType="afterGroup">
                                <p:stCondLst>
                                  <p:cond delay="3000"/>
                                </p:stCondLst>
                                <p:childTnLst>
                                  <p:par>
                                    <p:cTn id="243" presetID="10" presetClass="entr" presetSubtype="0" fill="hold" grpId="0" nodeType="afterEffect">
                                      <p:stCondLst>
                                        <p:cond delay="0"/>
                                      </p:stCondLst>
                                      <p:childTnLst>
                                        <p:set>
                                          <p:cBhvr>
                                            <p:cTn id="244" dur="1" fill="hold">
                                              <p:stCondLst>
                                                <p:cond delay="0"/>
                                              </p:stCondLst>
                                            </p:cTn>
                                            <p:tgtEl>
                                              <p:spTgt spid="43"/>
                                            </p:tgtEl>
                                            <p:attrNameLst>
                                              <p:attrName>style.visibility</p:attrName>
                                            </p:attrNameLst>
                                          </p:cBhvr>
                                          <p:to>
                                            <p:strVal val="visible"/>
                                          </p:to>
                                        </p:set>
                                        <p:animEffect transition="in" filter="fade">
                                          <p:cBhvr>
                                            <p:cTn id="245" dur="500"/>
                                            <p:tgtEl>
                                              <p:spTgt spid="43"/>
                                            </p:tgtEl>
                                          </p:cBhvr>
                                        </p:animEffect>
                                      </p:childTnLst>
                                    </p:cTn>
                                  </p:par>
                                  <p:par>
                                    <p:cTn id="246" presetID="2" presetClass="entr" presetSubtype="2" fill="hold" nodeType="withEffect">
                                      <p:stCondLst>
                                        <p:cond delay="0"/>
                                      </p:stCondLst>
                                      <p:childTnLst>
                                        <p:set>
                                          <p:cBhvr>
                                            <p:cTn id="247" dur="1" fill="hold">
                                              <p:stCondLst>
                                                <p:cond delay="0"/>
                                              </p:stCondLst>
                                            </p:cTn>
                                            <p:tgtEl>
                                              <p:spTgt spid="24"/>
                                            </p:tgtEl>
                                            <p:attrNameLst>
                                              <p:attrName>style.visibility</p:attrName>
                                            </p:attrNameLst>
                                          </p:cBhvr>
                                          <p:to>
                                            <p:strVal val="visible"/>
                                          </p:to>
                                        </p:set>
                                        <p:anim calcmode="lin" valueType="num">
                                          <p:cBhvr additive="base">
                                            <p:cTn id="248" dur="500" fill="hold"/>
                                            <p:tgtEl>
                                              <p:spTgt spid="24"/>
                                            </p:tgtEl>
                                            <p:attrNameLst>
                                              <p:attrName>ppt_x</p:attrName>
                                            </p:attrNameLst>
                                          </p:cBhvr>
                                          <p:tavLst>
                                            <p:tav tm="0">
                                              <p:val>
                                                <p:strVal val="1+#ppt_w/2"/>
                                              </p:val>
                                            </p:tav>
                                            <p:tav tm="100000">
                                              <p:val>
                                                <p:strVal val="#ppt_x"/>
                                              </p:val>
                                            </p:tav>
                                          </p:tavLst>
                                        </p:anim>
                                        <p:anim calcmode="lin" valueType="num">
                                          <p:cBhvr additive="base">
                                            <p:cTn id="249" dur="500" fill="hold"/>
                                            <p:tgtEl>
                                              <p:spTgt spid="24"/>
                                            </p:tgtEl>
                                            <p:attrNameLst>
                                              <p:attrName>ppt_y</p:attrName>
                                            </p:attrNameLst>
                                          </p:cBhvr>
                                          <p:tavLst>
                                            <p:tav tm="0">
                                              <p:val>
                                                <p:strVal val="#ppt_y"/>
                                              </p:val>
                                            </p:tav>
                                            <p:tav tm="100000">
                                              <p:val>
                                                <p:strVal val="#ppt_y"/>
                                              </p:val>
                                            </p:tav>
                                          </p:tavLst>
                                        </p:anim>
                                      </p:childTnLst>
                                    </p:cTn>
                                  </p:par>
                                  <p:par>
                                    <p:cTn id="250" presetID="2" presetClass="entr" presetSubtype="2" fill="hold" nodeType="withEffect">
                                      <p:stCondLst>
                                        <p:cond delay="0"/>
                                      </p:stCondLst>
                                      <p:childTnLst>
                                        <p:set>
                                          <p:cBhvr>
                                            <p:cTn id="251" dur="1" fill="hold">
                                              <p:stCondLst>
                                                <p:cond delay="0"/>
                                              </p:stCondLst>
                                            </p:cTn>
                                            <p:tgtEl>
                                              <p:spTgt spid="28"/>
                                            </p:tgtEl>
                                            <p:attrNameLst>
                                              <p:attrName>style.visibility</p:attrName>
                                            </p:attrNameLst>
                                          </p:cBhvr>
                                          <p:to>
                                            <p:strVal val="visible"/>
                                          </p:to>
                                        </p:set>
                                        <p:anim calcmode="lin" valueType="num">
                                          <p:cBhvr additive="base">
                                            <p:cTn id="252" dur="500" fill="hold"/>
                                            <p:tgtEl>
                                              <p:spTgt spid="28"/>
                                            </p:tgtEl>
                                            <p:attrNameLst>
                                              <p:attrName>ppt_x</p:attrName>
                                            </p:attrNameLst>
                                          </p:cBhvr>
                                          <p:tavLst>
                                            <p:tav tm="0">
                                              <p:val>
                                                <p:strVal val="1+#ppt_w/2"/>
                                              </p:val>
                                            </p:tav>
                                            <p:tav tm="100000">
                                              <p:val>
                                                <p:strVal val="#ppt_x"/>
                                              </p:val>
                                            </p:tav>
                                          </p:tavLst>
                                        </p:anim>
                                        <p:anim calcmode="lin" valueType="num">
                                          <p:cBhvr additive="base">
                                            <p:cTn id="253" dur="50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254" fill="hold" nodeType="clickPar">
                          <p:stCondLst>
                            <p:cond delay="indefinite"/>
                          </p:stCondLst>
                          <p:childTnLst>
                            <p:par>
                              <p:cTn id="255" fill="hold" nodeType="withGroup">
                                <p:stCondLst>
                                  <p:cond delay="0"/>
                                </p:stCondLst>
                                <p:childTnLst>
                                  <p:par>
                                    <p:cTn id="256" presetID="2" presetClass="entr" presetSubtype="2" accel="20000" fill="hold" grpId="0" nodeType="clickEffect" p14:presetBounceEnd="54000">
                                      <p:stCondLst>
                                        <p:cond delay="0"/>
                                      </p:stCondLst>
                                      <p:childTnLst>
                                        <p:set>
                                          <p:cBhvr>
                                            <p:cTn id="257" dur="1" fill="hold">
                                              <p:stCondLst>
                                                <p:cond delay="0"/>
                                              </p:stCondLst>
                                            </p:cTn>
                                            <p:tgtEl>
                                              <p:spTgt spid="77"/>
                                            </p:tgtEl>
                                            <p:attrNameLst>
                                              <p:attrName>style.visibility</p:attrName>
                                            </p:attrNameLst>
                                          </p:cBhvr>
                                          <p:to>
                                            <p:strVal val="visible"/>
                                          </p:to>
                                        </p:set>
                                        <p:anim calcmode="lin" valueType="num" p14:bounceEnd="54000">
                                          <p:cBhvr additive="base">
                                            <p:cTn id="258" dur="2000" fill="hold"/>
                                            <p:tgtEl>
                                              <p:spTgt spid="77"/>
                                            </p:tgtEl>
                                            <p:attrNameLst>
                                              <p:attrName>ppt_x</p:attrName>
                                            </p:attrNameLst>
                                          </p:cBhvr>
                                          <p:tavLst>
                                            <p:tav tm="0">
                                              <p:val>
                                                <p:strVal val="1+#ppt_w/2"/>
                                              </p:val>
                                            </p:tav>
                                            <p:tav tm="100000">
                                              <p:val>
                                                <p:strVal val="#ppt_x"/>
                                              </p:val>
                                            </p:tav>
                                          </p:tavLst>
                                        </p:anim>
                                        <p:anim calcmode="lin" valueType="num" p14:bounceEnd="54000">
                                          <p:cBhvr additive="base">
                                            <p:cTn id="259" dur="2000" fill="hold"/>
                                            <p:tgtEl>
                                              <p:spTgt spid="77"/>
                                            </p:tgtEl>
                                            <p:attrNameLst>
                                              <p:attrName>ppt_y</p:attrName>
                                            </p:attrNameLst>
                                          </p:cBhvr>
                                          <p:tavLst>
                                            <p:tav tm="0">
                                              <p:val>
                                                <p:strVal val="#ppt_y"/>
                                              </p:val>
                                            </p:tav>
                                            <p:tav tm="100000">
                                              <p:val>
                                                <p:strVal val="#ppt_y"/>
                                              </p:val>
                                            </p:tav>
                                          </p:tavLst>
                                        </p:anim>
                                      </p:childTnLst>
                                    </p:cTn>
                                  </p:par>
                                </p:childTnLst>
                              </p:cTn>
                            </p:par>
                          </p:childTnLst>
                        </p:cTn>
                      </p:par>
                      <p:par>
                        <p:cTn id="260" fill="hold" nodeType="clickPar">
                          <p:stCondLst>
                            <p:cond delay="indefinite"/>
                          </p:stCondLst>
                          <p:childTnLst>
                            <p:par>
                              <p:cTn id="261" fill="hold" nodeType="withGroup">
                                <p:stCondLst>
                                  <p:cond delay="0"/>
                                </p:stCondLst>
                                <p:childTnLst>
                                  <p:par>
                                    <p:cTn id="262" presetID="10" presetClass="entr" presetSubtype="0" fill="hold" grpId="0" nodeType="clickEffect">
                                      <p:stCondLst>
                                        <p:cond delay="0"/>
                                      </p:stCondLst>
                                      <p:childTnLst>
                                        <p:set>
                                          <p:cBhvr>
                                            <p:cTn id="263" dur="1" fill="hold">
                                              <p:stCondLst>
                                                <p:cond delay="0"/>
                                              </p:stCondLst>
                                            </p:cTn>
                                            <p:tgtEl>
                                              <p:spTgt spid="44"/>
                                            </p:tgtEl>
                                            <p:attrNameLst>
                                              <p:attrName>style.visibility</p:attrName>
                                            </p:attrNameLst>
                                          </p:cBhvr>
                                          <p:to>
                                            <p:strVal val="visible"/>
                                          </p:to>
                                        </p:set>
                                        <p:animEffect transition="in" filter="fade">
                                          <p:cBhvr>
                                            <p:cTn id="264" dur="500"/>
                                            <p:tgtEl>
                                              <p:spTgt spid="44"/>
                                            </p:tgtEl>
                                          </p:cBhvr>
                                        </p:animEffect>
                                      </p:childTnLst>
                                    </p:cTn>
                                  </p:par>
                                </p:childTnLst>
                              </p:cTn>
                            </p:par>
                            <p:par>
                              <p:cTn id="265" fill="hold" nodeType="afterGroup">
                                <p:stCondLst>
                                  <p:cond delay="500"/>
                                </p:stCondLst>
                                <p:childTnLst>
                                  <p:par>
                                    <p:cTn id="266" presetID="10" presetClass="entr" presetSubtype="0" fill="hold" nodeType="afterEffect">
                                      <p:stCondLst>
                                        <p:cond delay="0"/>
                                      </p:stCondLst>
                                      <p:childTnLst>
                                        <p:set>
                                          <p:cBhvr>
                                            <p:cTn id="267" dur="1" fill="hold">
                                              <p:stCondLst>
                                                <p:cond delay="0"/>
                                              </p:stCondLst>
                                            </p:cTn>
                                            <p:tgtEl>
                                              <p:spTgt spid="45"/>
                                            </p:tgtEl>
                                            <p:attrNameLst>
                                              <p:attrName>style.visibility</p:attrName>
                                            </p:attrNameLst>
                                          </p:cBhvr>
                                          <p:to>
                                            <p:strVal val="visible"/>
                                          </p:to>
                                        </p:set>
                                        <p:animEffect transition="in" filter="fade">
                                          <p:cBhvr>
                                            <p:cTn id="268" dur="500"/>
                                            <p:tgtEl>
                                              <p:spTgt spid="45"/>
                                            </p:tgtEl>
                                          </p:cBhvr>
                                        </p:animEffect>
                                      </p:childTnLst>
                                    </p:cTn>
                                  </p:par>
                                </p:childTnLst>
                              </p:cTn>
                            </p:par>
                            <p:par>
                              <p:cTn id="269" fill="hold" nodeType="afterGroup">
                                <p:stCondLst>
                                  <p:cond delay="1000"/>
                                </p:stCondLst>
                                <p:childTnLst>
                                  <p:par>
                                    <p:cTn id="270" presetID="10" presetClass="entr" presetSubtype="0" fill="hold" nodeType="afterEffect">
                                      <p:stCondLst>
                                        <p:cond delay="0"/>
                                      </p:stCondLst>
                                      <p:childTnLst>
                                        <p:set>
                                          <p:cBhvr>
                                            <p:cTn id="271" dur="1" fill="hold">
                                              <p:stCondLst>
                                                <p:cond delay="0"/>
                                              </p:stCondLst>
                                            </p:cTn>
                                            <p:tgtEl>
                                              <p:spTgt spid="59"/>
                                            </p:tgtEl>
                                            <p:attrNameLst>
                                              <p:attrName>style.visibility</p:attrName>
                                            </p:attrNameLst>
                                          </p:cBhvr>
                                          <p:to>
                                            <p:strVal val="visible"/>
                                          </p:to>
                                        </p:set>
                                        <p:animEffect transition="in" filter="fade">
                                          <p:cBhvr>
                                            <p:cTn id="272" dur="500"/>
                                            <p:tgtEl>
                                              <p:spTgt spid="59"/>
                                            </p:tgtEl>
                                          </p:cBhvr>
                                        </p:animEffect>
                                      </p:childTnLst>
                                    </p:cTn>
                                  </p:par>
                                </p:childTnLst>
                              </p:cTn>
                            </p:par>
                            <p:par>
                              <p:cTn id="273" fill="hold" nodeType="afterGroup">
                                <p:stCondLst>
                                  <p:cond delay="1500"/>
                                </p:stCondLst>
                                <p:childTnLst>
                                  <p:par>
                                    <p:cTn id="274" presetID="10" presetClass="entr" presetSubtype="0" fill="hold" nodeType="afterEffect">
                                      <p:stCondLst>
                                        <p:cond delay="0"/>
                                      </p:stCondLst>
                                      <p:childTnLst>
                                        <p:set>
                                          <p:cBhvr>
                                            <p:cTn id="275" dur="1" fill="hold">
                                              <p:stCondLst>
                                                <p:cond delay="0"/>
                                              </p:stCondLst>
                                            </p:cTn>
                                            <p:tgtEl>
                                              <p:spTgt spid="58"/>
                                            </p:tgtEl>
                                            <p:attrNameLst>
                                              <p:attrName>style.visibility</p:attrName>
                                            </p:attrNameLst>
                                          </p:cBhvr>
                                          <p:to>
                                            <p:strVal val="visible"/>
                                          </p:to>
                                        </p:set>
                                        <p:animEffect transition="in" filter="fade">
                                          <p:cBhvr>
                                            <p:cTn id="276" dur="500"/>
                                            <p:tgtEl>
                                              <p:spTgt spid="58"/>
                                            </p:tgtEl>
                                          </p:cBhvr>
                                        </p:animEffect>
                                      </p:childTnLst>
                                    </p:cTn>
                                  </p:par>
                                </p:childTnLst>
                              </p:cTn>
                            </p:par>
                            <p:par>
                              <p:cTn id="277" fill="hold" nodeType="afterGroup">
                                <p:stCondLst>
                                  <p:cond delay="2000"/>
                                </p:stCondLst>
                                <p:childTnLst>
                                  <p:par>
                                    <p:cTn id="278" presetID="10" presetClass="entr" presetSubtype="0" fill="hold" nodeType="afterEffect">
                                      <p:stCondLst>
                                        <p:cond delay="0"/>
                                      </p:stCondLst>
                                      <p:childTnLst>
                                        <p:set>
                                          <p:cBhvr>
                                            <p:cTn id="279" dur="1" fill="hold">
                                              <p:stCondLst>
                                                <p:cond delay="0"/>
                                              </p:stCondLst>
                                            </p:cTn>
                                            <p:tgtEl>
                                              <p:spTgt spid="61"/>
                                            </p:tgtEl>
                                            <p:attrNameLst>
                                              <p:attrName>style.visibility</p:attrName>
                                            </p:attrNameLst>
                                          </p:cBhvr>
                                          <p:to>
                                            <p:strVal val="visible"/>
                                          </p:to>
                                        </p:set>
                                        <p:animEffect transition="in" filter="fade">
                                          <p:cBhvr>
                                            <p:cTn id="280" dur="500"/>
                                            <p:tgtEl>
                                              <p:spTgt spid="61"/>
                                            </p:tgtEl>
                                          </p:cBhvr>
                                        </p:animEffect>
                                      </p:childTnLst>
                                    </p:cTn>
                                  </p:par>
                                </p:childTnLst>
                              </p:cTn>
                            </p:par>
                            <p:par>
                              <p:cTn id="281" fill="hold" nodeType="afterGroup">
                                <p:stCondLst>
                                  <p:cond delay="2500"/>
                                </p:stCondLst>
                                <p:childTnLst>
                                  <p:par>
                                    <p:cTn id="282" presetID="10" presetClass="entr" presetSubtype="0" fill="hold" grpId="0" nodeType="afterEffect">
                                      <p:stCondLst>
                                        <p:cond delay="0"/>
                                      </p:stCondLst>
                                      <p:childTnLst>
                                        <p:set>
                                          <p:cBhvr>
                                            <p:cTn id="283" dur="1" fill="hold">
                                              <p:stCondLst>
                                                <p:cond delay="0"/>
                                              </p:stCondLst>
                                            </p:cTn>
                                            <p:tgtEl>
                                              <p:spTgt spid="46"/>
                                            </p:tgtEl>
                                            <p:attrNameLst>
                                              <p:attrName>style.visibility</p:attrName>
                                            </p:attrNameLst>
                                          </p:cBhvr>
                                          <p:to>
                                            <p:strVal val="visible"/>
                                          </p:to>
                                        </p:set>
                                        <p:animEffect transition="in" filter="fade">
                                          <p:cBhvr>
                                            <p:cTn id="284" dur="500"/>
                                            <p:tgtEl>
                                              <p:spTgt spid="46"/>
                                            </p:tgtEl>
                                          </p:cBhvr>
                                        </p:animEffect>
                                      </p:childTnLst>
                                    </p:cTn>
                                  </p:par>
                                </p:childTnLst>
                              </p:cTn>
                            </p:par>
                          </p:childTnLst>
                        </p:cTn>
                      </p:par>
                      <p:par>
                        <p:cTn id="285" fill="hold" nodeType="clickPar">
                          <p:stCondLst>
                            <p:cond delay="indefinite"/>
                          </p:stCondLst>
                          <p:childTnLst>
                            <p:par>
                              <p:cTn id="286" fill="hold" nodeType="withGroup">
                                <p:stCondLst>
                                  <p:cond delay="0"/>
                                </p:stCondLst>
                                <p:childTnLst>
                                  <p:par>
                                    <p:cTn id="287" presetID="2" presetClass="entr" presetSubtype="2" accel="20000" fill="hold" grpId="0" nodeType="clickEffect" p14:presetBounceEnd="54000">
                                      <p:stCondLst>
                                        <p:cond delay="0"/>
                                      </p:stCondLst>
                                      <p:childTnLst>
                                        <p:set>
                                          <p:cBhvr>
                                            <p:cTn id="288" dur="1" fill="hold">
                                              <p:stCondLst>
                                                <p:cond delay="0"/>
                                              </p:stCondLst>
                                            </p:cTn>
                                            <p:tgtEl>
                                              <p:spTgt spid="76"/>
                                            </p:tgtEl>
                                            <p:attrNameLst>
                                              <p:attrName>style.visibility</p:attrName>
                                            </p:attrNameLst>
                                          </p:cBhvr>
                                          <p:to>
                                            <p:strVal val="visible"/>
                                          </p:to>
                                        </p:set>
                                        <p:anim calcmode="lin" valueType="num" p14:bounceEnd="54000">
                                          <p:cBhvr additive="base">
                                            <p:cTn id="289" dur="2000" fill="hold"/>
                                            <p:tgtEl>
                                              <p:spTgt spid="76"/>
                                            </p:tgtEl>
                                            <p:attrNameLst>
                                              <p:attrName>ppt_x</p:attrName>
                                            </p:attrNameLst>
                                          </p:cBhvr>
                                          <p:tavLst>
                                            <p:tav tm="0">
                                              <p:val>
                                                <p:strVal val="1+#ppt_w/2"/>
                                              </p:val>
                                            </p:tav>
                                            <p:tav tm="100000">
                                              <p:val>
                                                <p:strVal val="#ppt_x"/>
                                              </p:val>
                                            </p:tav>
                                          </p:tavLst>
                                        </p:anim>
                                        <p:anim calcmode="lin" valueType="num" p14:bounceEnd="54000">
                                          <p:cBhvr additive="base">
                                            <p:cTn id="290" dur="2000" fill="hold"/>
                                            <p:tgtEl>
                                              <p:spTgt spid="76"/>
                                            </p:tgtEl>
                                            <p:attrNameLst>
                                              <p:attrName>ppt_y</p:attrName>
                                            </p:attrNameLst>
                                          </p:cBhvr>
                                          <p:tavLst>
                                            <p:tav tm="0">
                                              <p:val>
                                                <p:strVal val="#ppt_y"/>
                                              </p:val>
                                            </p:tav>
                                            <p:tav tm="100000">
                                              <p:val>
                                                <p:strVal val="#ppt_y"/>
                                              </p:val>
                                            </p:tav>
                                          </p:tavLst>
                                        </p:anim>
                                      </p:childTnLst>
                                    </p:cTn>
                                  </p:par>
                                </p:childTnLst>
                              </p:cTn>
                            </p:par>
                            <p:par>
                              <p:cTn id="291" fill="hold">
                                <p:stCondLst>
                                  <p:cond delay="2000"/>
                                </p:stCondLst>
                                <p:childTnLst>
                                  <p:par>
                                    <p:cTn id="292" presetID="10" presetClass="entr" presetSubtype="0" fill="hold" grpId="0" nodeType="afterEffect">
                                      <p:stCondLst>
                                        <p:cond delay="0"/>
                                      </p:stCondLst>
                                      <p:childTnLst>
                                        <p:set>
                                          <p:cBhvr>
                                            <p:cTn id="293" dur="1" fill="hold">
                                              <p:stCondLst>
                                                <p:cond delay="0"/>
                                              </p:stCondLst>
                                            </p:cTn>
                                            <p:tgtEl>
                                              <p:spTgt spid="80"/>
                                            </p:tgtEl>
                                            <p:attrNameLst>
                                              <p:attrName>style.visibility</p:attrName>
                                            </p:attrNameLst>
                                          </p:cBhvr>
                                          <p:to>
                                            <p:strVal val="visible"/>
                                          </p:to>
                                        </p:set>
                                        <p:animEffect transition="in" filter="fade">
                                          <p:cBhvr>
                                            <p:cTn id="294" dur="500"/>
                                            <p:tgtEl>
                                              <p:spTgt spid="80"/>
                                            </p:tgtEl>
                                          </p:cBhvr>
                                        </p:animEffect>
                                      </p:childTnLst>
                                    </p:cTn>
                                  </p:par>
                                </p:childTnLst>
                              </p:cTn>
                            </p:par>
                            <p:par>
                              <p:cTn id="295" fill="hold">
                                <p:stCondLst>
                                  <p:cond delay="2500"/>
                                </p:stCondLst>
                                <p:childTnLst>
                                  <p:par>
                                    <p:cTn id="296" presetID="10" presetClass="entr" presetSubtype="0" fill="hold" grpId="0" nodeType="afterEffect">
                                      <p:stCondLst>
                                        <p:cond delay="0"/>
                                      </p:stCondLst>
                                      <p:childTnLst>
                                        <p:set>
                                          <p:cBhvr>
                                            <p:cTn id="297" dur="1" fill="hold">
                                              <p:stCondLst>
                                                <p:cond delay="0"/>
                                              </p:stCondLst>
                                            </p:cTn>
                                            <p:tgtEl>
                                              <p:spTgt spid="82"/>
                                            </p:tgtEl>
                                            <p:attrNameLst>
                                              <p:attrName>style.visibility</p:attrName>
                                            </p:attrNameLst>
                                          </p:cBhvr>
                                          <p:to>
                                            <p:strVal val="visible"/>
                                          </p:to>
                                        </p:set>
                                        <p:animEffect transition="in" filter="fade">
                                          <p:cBhvr>
                                            <p:cTn id="298"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0" grpId="0" animBg="1"/>
          <p:bldP spid="44" grpId="0" animBg="1"/>
          <p:bldP spid="36" grpId="0" animBg="1"/>
          <p:bldP spid="27" grpId="0" animBg="1"/>
          <p:bldP spid="7" grpId="0" animBg="1"/>
          <p:bldP spid="10" grpId="0" animBg="1"/>
          <p:bldP spid="48" grpId="0" animBg="1"/>
          <p:bldP spid="49" grpId="0" animBg="1"/>
          <p:bldP spid="51" grpId="0" animBg="1"/>
          <p:bldP spid="52" grpId="0" animBg="1"/>
          <p:bldP spid="55" grpId="0" animBg="1"/>
          <p:bldP spid="56" grpId="0" animBg="1"/>
          <p:bldP spid="57" grpId="0" animBg="1"/>
          <p:bldP spid="62" grpId="0" animBg="1"/>
          <p:bldP spid="63" grpId="0" animBg="1"/>
          <p:bldP spid="8" grpId="0" animBg="1"/>
          <p:bldP spid="35" grpId="0" animBg="1"/>
          <p:bldP spid="71" grpId="0" animBg="1"/>
          <p:bldP spid="46" grpId="0" animBg="1"/>
          <p:bldP spid="43" grpId="0" animBg="1"/>
          <p:bldP spid="17" grpId="0" animBg="1"/>
          <p:bldP spid="74" grpId="0" animBg="1"/>
          <p:bldP spid="76" grpId="0" animBg="1"/>
          <p:bldP spid="81" grpId="0" animBg="1"/>
          <p:bldP spid="75" grpId="0" animBg="1"/>
          <p:bldP spid="77" grpId="0" animBg="1"/>
          <p:bldP spid="73" grpId="0" animBg="1"/>
          <p:bldP spid="80" grpId="0" animBg="1"/>
          <p:bldP spid="82" grpId="0" animBg="1"/>
        </p:bldLst>
      </p:timing>
    </mc:Choice>
    <mc:Fallback xmlns="">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72"/>
                                            </p:tgtEl>
                                            <p:attrNameLst>
                                              <p:attrName>style.visibility</p:attrName>
                                            </p:attrNameLst>
                                          </p:cBhvr>
                                          <p:to>
                                            <p:strVal val="visible"/>
                                          </p:to>
                                        </p:set>
                                        <p:animEffect transition="in" filter="fade">
                                          <p:cBhvr>
                                            <p:cTn id="11" dur="500"/>
                                            <p:tgtEl>
                                              <p:spTgt spid="72"/>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nodeType="after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90"/>
                                            </p:tgtEl>
                                            <p:attrNameLst>
                                              <p:attrName>style.visibility</p:attrName>
                                            </p:attrNameLst>
                                          </p:cBhvr>
                                          <p:to>
                                            <p:strVal val="visible"/>
                                          </p:to>
                                        </p:set>
                                        <p:animEffect transition="in" filter="fade">
                                          <p:cBhvr>
                                            <p:cTn id="23" dur="500"/>
                                            <p:tgtEl>
                                              <p:spTgt spid="90"/>
                                            </p:tgtEl>
                                          </p:cBhvr>
                                        </p:animEffect>
                                      </p:childTnLst>
                                    </p:cTn>
                                  </p:par>
                                </p:childTnLst>
                              </p:cTn>
                            </p:par>
                            <p:par>
                              <p:cTn id="24" fill="hold" nodeType="afterGroup">
                                <p:stCondLst>
                                  <p:cond delay="2500"/>
                                </p:stCondLst>
                                <p:childTnLst>
                                  <p:par>
                                    <p:cTn id="25" presetID="10" presetClass="entr" presetSubtype="0"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par>
                              <p:cTn id="28" fill="hold" nodeType="afterGroup">
                                <p:stCondLst>
                                  <p:cond delay="30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childTnLst>
                                    </p:cTn>
                                  </p:par>
                                </p:childTnLst>
                              </p:cTn>
                            </p:par>
                            <p:par>
                              <p:cTn id="32" fill="hold" nodeType="afterGroup">
                                <p:stCondLst>
                                  <p:cond delay="3500"/>
                                </p:stCondLst>
                                <p:childTnLst>
                                  <p:par>
                                    <p:cTn id="33" presetID="10" presetClass="entr" presetSubtype="0"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childTnLst>
                              </p:cTn>
                            </p:par>
                            <p:par>
                              <p:cTn id="36" fill="hold" nodeType="afterGroup">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78"/>
                                            </p:tgtEl>
                                            <p:attrNameLst>
                                              <p:attrName>style.visibility</p:attrName>
                                            </p:attrNameLst>
                                          </p:cBhvr>
                                          <p:to>
                                            <p:strVal val="visible"/>
                                          </p:to>
                                        </p:set>
                                        <p:animEffect transition="in" filter="fade">
                                          <p:cBhvr>
                                            <p:cTn id="39" dur="500"/>
                                            <p:tgtEl>
                                              <p:spTgt spid="78"/>
                                            </p:tgtEl>
                                          </p:cBhvr>
                                        </p:animEffect>
                                      </p:childTnLst>
                                    </p:cTn>
                                  </p:par>
                                </p:childTnLst>
                              </p:cTn>
                            </p:par>
                            <p:par>
                              <p:cTn id="40" fill="hold" nodeType="afterGroup">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49"/>
                                            </p:tgtEl>
                                            <p:attrNameLst>
                                              <p:attrName>style.visibility</p:attrName>
                                            </p:attrNameLst>
                                          </p:cBhvr>
                                          <p:to>
                                            <p:strVal val="visible"/>
                                          </p:to>
                                        </p:set>
                                        <p:animEffect transition="in" filter="fade">
                                          <p:cBhvr>
                                            <p:cTn id="43" dur="500"/>
                                            <p:tgtEl>
                                              <p:spTgt spid="49"/>
                                            </p:tgtEl>
                                          </p:cBhvr>
                                        </p:animEffect>
                                      </p:childTnLst>
                                    </p:cTn>
                                  </p:par>
                                </p:childTnLst>
                              </p:cTn>
                            </p:par>
                            <p:par>
                              <p:cTn id="44" fill="hold" nodeType="afterGroup">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52"/>
                                            </p:tgtEl>
                                            <p:attrNameLst>
                                              <p:attrName>style.visibility</p:attrName>
                                            </p:attrNameLst>
                                          </p:cBhvr>
                                          <p:to>
                                            <p:strVal val="visible"/>
                                          </p:to>
                                        </p:set>
                                        <p:animEffect transition="in" filter="fade">
                                          <p:cBhvr>
                                            <p:cTn id="47" dur="500"/>
                                            <p:tgtEl>
                                              <p:spTgt spid="52"/>
                                            </p:tgtEl>
                                          </p:cBhvr>
                                        </p:animEffect>
                                      </p:childTnLst>
                                    </p:cTn>
                                  </p:par>
                                </p:childTnLst>
                              </p:cTn>
                            </p:par>
                            <p:par>
                              <p:cTn id="48" fill="hold" nodeType="afterGroup">
                                <p:stCondLst>
                                  <p:cond delay="5500"/>
                                </p:stCondLst>
                                <p:childTnLst>
                                  <p:par>
                                    <p:cTn id="49" presetID="10" presetClass="entr" presetSubtype="0" fill="hold"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500"/>
                                            <p:tgtEl>
                                              <p:spTgt spid="13"/>
                                            </p:tgtEl>
                                          </p:cBhvr>
                                        </p:animEffect>
                                      </p:childTnLst>
                                    </p:cTn>
                                  </p:par>
                                </p:childTnLst>
                              </p:cTn>
                            </p:par>
                            <p:par>
                              <p:cTn id="52" fill="hold" nodeType="afterGroup">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51"/>
                                            </p:tgtEl>
                                            <p:attrNameLst>
                                              <p:attrName>style.visibility</p:attrName>
                                            </p:attrNameLst>
                                          </p:cBhvr>
                                          <p:to>
                                            <p:strVal val="visible"/>
                                          </p:to>
                                        </p:set>
                                        <p:animEffect transition="in" filter="fade">
                                          <p:cBhvr>
                                            <p:cTn id="55" dur="500"/>
                                            <p:tgtEl>
                                              <p:spTgt spid="51"/>
                                            </p:tgtEl>
                                          </p:cBhvr>
                                        </p:animEffect>
                                      </p:childTnLst>
                                    </p:cTn>
                                  </p:par>
                                </p:childTnLst>
                              </p:cTn>
                            </p:par>
                            <p:par>
                              <p:cTn id="56" fill="hold" nodeType="afterGroup">
                                <p:stCondLst>
                                  <p:cond delay="6500"/>
                                </p:stCondLst>
                                <p:childTnLst>
                                  <p:par>
                                    <p:cTn id="57" presetID="10" presetClass="entr" presetSubtype="0" fill="hold" nodeType="after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fade">
                                          <p:cBhvr>
                                            <p:cTn id="59" dur="500"/>
                                            <p:tgtEl>
                                              <p:spTgt spid="16"/>
                                            </p:tgtEl>
                                          </p:cBhvr>
                                        </p:animEffect>
                                      </p:childTnLst>
                                    </p:cTn>
                                  </p:par>
                                </p:childTnLst>
                              </p:cTn>
                            </p:par>
                            <p:par>
                              <p:cTn id="60" fill="hold" nodeType="afterGroup">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48"/>
                                            </p:tgtEl>
                                            <p:attrNameLst>
                                              <p:attrName>style.visibility</p:attrName>
                                            </p:attrNameLst>
                                          </p:cBhvr>
                                          <p:to>
                                            <p:strVal val="visible"/>
                                          </p:to>
                                        </p:set>
                                        <p:animEffect transition="in" filter="fade">
                                          <p:cBhvr>
                                            <p:cTn id="63" dur="500"/>
                                            <p:tgtEl>
                                              <p:spTgt spid="48"/>
                                            </p:tgtEl>
                                          </p:cBhvr>
                                        </p:animEffect>
                                      </p:childTnLst>
                                    </p:cTn>
                                  </p:par>
                                </p:childTnLst>
                              </p:cTn>
                            </p:par>
                            <p:par>
                              <p:cTn id="64" fill="hold" nodeType="afterGroup">
                                <p:stCondLst>
                                  <p:cond delay="7500"/>
                                </p:stCondLst>
                                <p:childTnLst>
                                  <p:par>
                                    <p:cTn id="65" presetID="10" presetClass="entr" presetSubtype="0" fill="hold" nodeType="afterEffect">
                                      <p:stCondLst>
                                        <p:cond delay="0"/>
                                      </p:stCondLst>
                                      <p:childTnLst>
                                        <p:set>
                                          <p:cBhvr>
                                            <p:cTn id="66" dur="1" fill="hold">
                                              <p:stCondLst>
                                                <p:cond delay="0"/>
                                              </p:stCondLst>
                                            </p:cTn>
                                            <p:tgtEl>
                                              <p:spTgt spid="3"/>
                                            </p:tgtEl>
                                            <p:attrNameLst>
                                              <p:attrName>style.visibility</p:attrName>
                                            </p:attrNameLst>
                                          </p:cBhvr>
                                          <p:to>
                                            <p:strVal val="visible"/>
                                          </p:to>
                                        </p:set>
                                        <p:animEffect transition="in" filter="fade">
                                          <p:cBhvr>
                                            <p:cTn id="67" dur="500"/>
                                            <p:tgtEl>
                                              <p:spTgt spid="3"/>
                                            </p:tgtEl>
                                          </p:cBhvr>
                                        </p:animEffect>
                                      </p:childTnLst>
                                    </p:cTn>
                                  </p:par>
                                </p:childTnLst>
                              </p:cTn>
                            </p:par>
                            <p:par>
                              <p:cTn id="68" fill="hold" nodeType="afterGroup">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fade">
                                          <p:cBhvr>
                                            <p:cTn id="71" dur="500"/>
                                            <p:tgtEl>
                                              <p:spTgt spid="8"/>
                                            </p:tgtEl>
                                          </p:cBhvr>
                                        </p:animEffect>
                                      </p:childTnLst>
                                    </p:cTn>
                                  </p:par>
                                </p:childTnLst>
                              </p:cTn>
                            </p:par>
                          </p:childTnLst>
                        </p:cTn>
                      </p:par>
                      <p:par>
                        <p:cTn id="72" fill="hold" nodeType="clickPar">
                          <p:stCondLst>
                            <p:cond delay="indefinite"/>
                          </p:stCondLst>
                          <p:childTnLst>
                            <p:par>
                              <p:cTn id="73" fill="hold" nodeType="withGroup">
                                <p:stCondLst>
                                  <p:cond delay="0"/>
                                </p:stCondLst>
                                <p:childTnLst>
                                  <p:par>
                                    <p:cTn id="74" presetID="2" presetClass="entr" presetSubtype="2" accel="20000" fill="hold" grpId="0" nodeType="clickEffect">
                                      <p:stCondLst>
                                        <p:cond delay="0"/>
                                      </p:stCondLst>
                                      <p:childTnLst>
                                        <p:set>
                                          <p:cBhvr>
                                            <p:cTn id="75" dur="1" fill="hold">
                                              <p:stCondLst>
                                                <p:cond delay="0"/>
                                              </p:stCondLst>
                                            </p:cTn>
                                            <p:tgtEl>
                                              <p:spTgt spid="73"/>
                                            </p:tgtEl>
                                            <p:attrNameLst>
                                              <p:attrName>style.visibility</p:attrName>
                                            </p:attrNameLst>
                                          </p:cBhvr>
                                          <p:to>
                                            <p:strVal val="visible"/>
                                          </p:to>
                                        </p:set>
                                        <p:anim calcmode="lin" valueType="num">
                                          <p:cBhvr additive="base">
                                            <p:cTn id="76" dur="2000" fill="hold"/>
                                            <p:tgtEl>
                                              <p:spTgt spid="73"/>
                                            </p:tgtEl>
                                            <p:attrNameLst>
                                              <p:attrName>ppt_x</p:attrName>
                                            </p:attrNameLst>
                                          </p:cBhvr>
                                          <p:tavLst>
                                            <p:tav tm="0">
                                              <p:val>
                                                <p:strVal val="1+#ppt_w/2"/>
                                              </p:val>
                                            </p:tav>
                                            <p:tav tm="100000">
                                              <p:val>
                                                <p:strVal val="#ppt_x"/>
                                              </p:val>
                                            </p:tav>
                                          </p:tavLst>
                                        </p:anim>
                                        <p:anim calcmode="lin" valueType="num">
                                          <p:cBhvr additive="base">
                                            <p:cTn id="77" dur="2000" fill="hold"/>
                                            <p:tgtEl>
                                              <p:spTgt spid="73"/>
                                            </p:tgtEl>
                                            <p:attrNameLst>
                                              <p:attrName>ppt_y</p:attrName>
                                            </p:attrNameLst>
                                          </p:cBhvr>
                                          <p:tavLst>
                                            <p:tav tm="0">
                                              <p:val>
                                                <p:strVal val="#ppt_y"/>
                                              </p:val>
                                            </p:tav>
                                            <p:tav tm="100000">
                                              <p:val>
                                                <p:strVal val="#ppt_y"/>
                                              </p:val>
                                            </p:tav>
                                          </p:tavLst>
                                        </p:anim>
                                      </p:childTnLst>
                                    </p:cTn>
                                  </p:par>
                                </p:childTnLst>
                              </p:cTn>
                            </p:par>
                          </p:childTnLst>
                        </p:cTn>
                      </p:par>
                      <p:par>
                        <p:cTn id="78" fill="hold" nodeType="clickPar">
                          <p:stCondLst>
                            <p:cond delay="indefinite"/>
                          </p:stCondLst>
                          <p:childTnLst>
                            <p:par>
                              <p:cTn id="79" fill="hold" nodeType="withGroup">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7"/>
                                            </p:tgtEl>
                                            <p:attrNameLst>
                                              <p:attrName>style.visibility</p:attrName>
                                            </p:attrNameLst>
                                          </p:cBhvr>
                                          <p:to>
                                            <p:strVal val="visible"/>
                                          </p:to>
                                        </p:set>
                                        <p:animEffect transition="in" filter="fade">
                                          <p:cBhvr>
                                            <p:cTn id="82" dur="500"/>
                                            <p:tgtEl>
                                              <p:spTgt spid="27"/>
                                            </p:tgtEl>
                                          </p:cBhvr>
                                        </p:animEffect>
                                      </p:childTnLst>
                                    </p:cTn>
                                  </p:par>
                                </p:childTnLst>
                              </p:cTn>
                            </p:par>
                            <p:par>
                              <p:cTn id="83" fill="hold" nodeType="afterGroup">
                                <p:stCondLst>
                                  <p:cond delay="500"/>
                                </p:stCondLst>
                                <p:childTnLst>
                                  <p:par>
                                    <p:cTn id="84" presetID="10" presetClass="entr" presetSubtype="0" fill="hold" nodeType="afterEffect">
                                      <p:stCondLst>
                                        <p:cond delay="0"/>
                                      </p:stCondLst>
                                      <p:childTnLst>
                                        <p:set>
                                          <p:cBhvr>
                                            <p:cTn id="85" dur="1" fill="hold">
                                              <p:stCondLst>
                                                <p:cond delay="0"/>
                                              </p:stCondLst>
                                            </p:cTn>
                                            <p:tgtEl>
                                              <p:spTgt spid="30"/>
                                            </p:tgtEl>
                                            <p:attrNameLst>
                                              <p:attrName>style.visibility</p:attrName>
                                            </p:attrNameLst>
                                          </p:cBhvr>
                                          <p:to>
                                            <p:strVal val="visible"/>
                                          </p:to>
                                        </p:set>
                                        <p:animEffect transition="in" filter="fade">
                                          <p:cBhvr>
                                            <p:cTn id="86" dur="500"/>
                                            <p:tgtEl>
                                              <p:spTgt spid="30"/>
                                            </p:tgtEl>
                                          </p:cBhvr>
                                        </p:animEffect>
                                      </p:childTnLst>
                                    </p:cTn>
                                  </p:par>
                                </p:childTnLst>
                              </p:cTn>
                            </p:par>
                            <p:par>
                              <p:cTn id="87" fill="hold" nodeType="afterGroup">
                                <p:stCondLst>
                                  <p:cond delay="1000"/>
                                </p:stCondLst>
                                <p:childTnLst>
                                  <p:par>
                                    <p:cTn id="88" presetID="10" presetClass="entr" presetSubtype="0" fill="hold" nodeType="afterEffect">
                                      <p:stCondLst>
                                        <p:cond delay="0"/>
                                      </p:stCondLst>
                                      <p:childTnLst>
                                        <p:set>
                                          <p:cBhvr>
                                            <p:cTn id="89" dur="1" fill="hold">
                                              <p:stCondLst>
                                                <p:cond delay="0"/>
                                              </p:stCondLst>
                                            </p:cTn>
                                            <p:tgtEl>
                                              <p:spTgt spid="69"/>
                                            </p:tgtEl>
                                            <p:attrNameLst>
                                              <p:attrName>style.visibility</p:attrName>
                                            </p:attrNameLst>
                                          </p:cBhvr>
                                          <p:to>
                                            <p:strVal val="visible"/>
                                          </p:to>
                                        </p:set>
                                        <p:animEffect transition="in" filter="fade">
                                          <p:cBhvr>
                                            <p:cTn id="90" dur="500"/>
                                            <p:tgtEl>
                                              <p:spTgt spid="69"/>
                                            </p:tgtEl>
                                          </p:cBhvr>
                                        </p:animEffect>
                                      </p:childTnLst>
                                    </p:cTn>
                                  </p:par>
                                </p:childTnLst>
                              </p:cTn>
                            </p:par>
                            <p:par>
                              <p:cTn id="91" fill="hold" nodeType="afterGroup">
                                <p:stCondLst>
                                  <p:cond delay="1500"/>
                                </p:stCondLst>
                                <p:childTnLst>
                                  <p:par>
                                    <p:cTn id="92" presetID="10" presetClass="entr" presetSubtype="0" fill="hold" nodeType="afterEffect">
                                      <p:stCondLst>
                                        <p:cond delay="0"/>
                                      </p:stCondLst>
                                      <p:childTnLst>
                                        <p:set>
                                          <p:cBhvr>
                                            <p:cTn id="93" dur="1" fill="hold">
                                              <p:stCondLst>
                                                <p:cond delay="0"/>
                                              </p:stCondLst>
                                            </p:cTn>
                                            <p:tgtEl>
                                              <p:spTgt spid="31"/>
                                            </p:tgtEl>
                                            <p:attrNameLst>
                                              <p:attrName>style.visibility</p:attrName>
                                            </p:attrNameLst>
                                          </p:cBhvr>
                                          <p:to>
                                            <p:strVal val="visible"/>
                                          </p:to>
                                        </p:set>
                                        <p:animEffect transition="in" filter="fade">
                                          <p:cBhvr>
                                            <p:cTn id="94" dur="500"/>
                                            <p:tgtEl>
                                              <p:spTgt spid="31"/>
                                            </p:tgtEl>
                                          </p:cBhvr>
                                        </p:animEffect>
                                      </p:childTnLst>
                                    </p:cTn>
                                  </p:par>
                                </p:childTnLst>
                              </p:cTn>
                            </p:par>
                            <p:par>
                              <p:cTn id="95" fill="hold" nodeType="afterGroup">
                                <p:stCondLst>
                                  <p:cond delay="2000"/>
                                </p:stCondLst>
                                <p:childTnLst>
                                  <p:par>
                                    <p:cTn id="96" presetID="10" presetClass="entr" presetSubtype="0" fill="hold" nodeType="afterEffect">
                                      <p:stCondLst>
                                        <p:cond delay="0"/>
                                      </p:stCondLst>
                                      <p:childTnLst>
                                        <p:set>
                                          <p:cBhvr>
                                            <p:cTn id="97" dur="1" fill="hold">
                                              <p:stCondLst>
                                                <p:cond delay="0"/>
                                              </p:stCondLst>
                                            </p:cTn>
                                            <p:tgtEl>
                                              <p:spTgt spid="33"/>
                                            </p:tgtEl>
                                            <p:attrNameLst>
                                              <p:attrName>style.visibility</p:attrName>
                                            </p:attrNameLst>
                                          </p:cBhvr>
                                          <p:to>
                                            <p:strVal val="visible"/>
                                          </p:to>
                                        </p:set>
                                        <p:animEffect transition="in" filter="fade">
                                          <p:cBhvr>
                                            <p:cTn id="98" dur="500"/>
                                            <p:tgtEl>
                                              <p:spTgt spid="33"/>
                                            </p:tgtEl>
                                          </p:cBhvr>
                                        </p:animEffect>
                                      </p:childTnLst>
                                    </p:cTn>
                                  </p:par>
                                </p:childTnLst>
                              </p:cTn>
                            </p:par>
                            <p:par>
                              <p:cTn id="99" fill="hold" nodeType="afterGroup">
                                <p:stCondLst>
                                  <p:cond delay="2500"/>
                                </p:stCondLst>
                                <p:childTnLst>
                                  <p:par>
                                    <p:cTn id="100" presetID="10" presetClass="entr" presetSubtype="0" fill="hold" nodeType="afterEffect">
                                      <p:stCondLst>
                                        <p:cond delay="0"/>
                                      </p:stCondLst>
                                      <p:childTnLst>
                                        <p:set>
                                          <p:cBhvr>
                                            <p:cTn id="101" dur="1" fill="hold">
                                              <p:stCondLst>
                                                <p:cond delay="0"/>
                                              </p:stCondLst>
                                            </p:cTn>
                                            <p:tgtEl>
                                              <p:spTgt spid="34"/>
                                            </p:tgtEl>
                                            <p:attrNameLst>
                                              <p:attrName>style.visibility</p:attrName>
                                            </p:attrNameLst>
                                          </p:cBhvr>
                                          <p:to>
                                            <p:strVal val="visible"/>
                                          </p:to>
                                        </p:set>
                                        <p:animEffect transition="in" filter="fade">
                                          <p:cBhvr>
                                            <p:cTn id="102" dur="500"/>
                                            <p:tgtEl>
                                              <p:spTgt spid="34"/>
                                            </p:tgtEl>
                                          </p:cBhvr>
                                        </p:animEffect>
                                      </p:childTnLst>
                                    </p:cTn>
                                  </p:par>
                                </p:childTnLst>
                              </p:cTn>
                            </p:par>
                            <p:par>
                              <p:cTn id="103" fill="hold" nodeType="afterGroup">
                                <p:stCondLst>
                                  <p:cond delay="3000"/>
                                </p:stCondLst>
                                <p:childTnLst>
                                  <p:par>
                                    <p:cTn id="104" presetID="10" presetClass="entr" presetSubtype="0" fill="hold" nodeType="afterEffect">
                                      <p:stCondLst>
                                        <p:cond delay="0"/>
                                      </p:stCondLst>
                                      <p:childTnLst>
                                        <p:set>
                                          <p:cBhvr>
                                            <p:cTn id="105" dur="1" fill="hold">
                                              <p:stCondLst>
                                                <p:cond delay="0"/>
                                              </p:stCondLst>
                                            </p:cTn>
                                            <p:tgtEl>
                                              <p:spTgt spid="32"/>
                                            </p:tgtEl>
                                            <p:attrNameLst>
                                              <p:attrName>style.visibility</p:attrName>
                                            </p:attrNameLst>
                                          </p:cBhvr>
                                          <p:to>
                                            <p:strVal val="visible"/>
                                          </p:to>
                                        </p:set>
                                        <p:animEffect transition="in" filter="fade">
                                          <p:cBhvr>
                                            <p:cTn id="106" dur="500"/>
                                            <p:tgtEl>
                                              <p:spTgt spid="32"/>
                                            </p:tgtEl>
                                          </p:cBhvr>
                                        </p:animEffect>
                                      </p:childTnLst>
                                    </p:cTn>
                                  </p:par>
                                </p:childTnLst>
                              </p:cTn>
                            </p:par>
                            <p:par>
                              <p:cTn id="107" fill="hold" nodeType="afterGroup">
                                <p:stCondLst>
                                  <p:cond delay="3500"/>
                                </p:stCondLst>
                                <p:childTnLst>
                                  <p:par>
                                    <p:cTn id="108" presetID="2" presetClass="entr" presetSubtype="2" accel="28000" decel="30000" fill="hold" nodeType="after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3000" fill="hold"/>
                                            <p:tgtEl>
                                              <p:spTgt spid="18"/>
                                            </p:tgtEl>
                                            <p:attrNameLst>
                                              <p:attrName>ppt_x</p:attrName>
                                            </p:attrNameLst>
                                          </p:cBhvr>
                                          <p:tavLst>
                                            <p:tav tm="0">
                                              <p:val>
                                                <p:strVal val="1+#ppt_w/2"/>
                                              </p:val>
                                            </p:tav>
                                            <p:tav tm="100000">
                                              <p:val>
                                                <p:strVal val="#ppt_x"/>
                                              </p:val>
                                            </p:tav>
                                          </p:tavLst>
                                        </p:anim>
                                        <p:anim calcmode="lin" valueType="num">
                                          <p:cBhvr additive="base">
                                            <p:cTn id="111" dur="3000" fill="hold"/>
                                            <p:tgtEl>
                                              <p:spTgt spid="18"/>
                                            </p:tgtEl>
                                            <p:attrNameLst>
                                              <p:attrName>ppt_y</p:attrName>
                                            </p:attrNameLst>
                                          </p:cBhvr>
                                          <p:tavLst>
                                            <p:tav tm="0">
                                              <p:val>
                                                <p:strVal val="#ppt_y"/>
                                              </p:val>
                                            </p:tav>
                                            <p:tav tm="100000">
                                              <p:val>
                                                <p:strVal val="#ppt_y"/>
                                              </p:val>
                                            </p:tav>
                                          </p:tavLst>
                                        </p:anim>
                                      </p:childTnLst>
                                    </p:cTn>
                                  </p:par>
                                </p:childTnLst>
                              </p:cTn>
                            </p:par>
                            <p:par>
                              <p:cTn id="112" fill="hold" nodeType="afterGroup">
                                <p:stCondLst>
                                  <p:cond delay="6500"/>
                                </p:stCondLst>
                                <p:childTnLst>
                                  <p:par>
                                    <p:cTn id="113" presetID="10" presetClass="entr" presetSubtype="0" fill="hold" grpId="0" nodeType="afterEffect">
                                      <p:stCondLst>
                                        <p:cond delay="0"/>
                                      </p:stCondLst>
                                      <p:childTnLst>
                                        <p:set>
                                          <p:cBhvr>
                                            <p:cTn id="114" dur="1" fill="hold">
                                              <p:stCondLst>
                                                <p:cond delay="0"/>
                                              </p:stCondLst>
                                            </p:cTn>
                                            <p:tgtEl>
                                              <p:spTgt spid="35"/>
                                            </p:tgtEl>
                                            <p:attrNameLst>
                                              <p:attrName>style.visibility</p:attrName>
                                            </p:attrNameLst>
                                          </p:cBhvr>
                                          <p:to>
                                            <p:strVal val="visible"/>
                                          </p:to>
                                        </p:set>
                                        <p:animEffect transition="in" filter="fade">
                                          <p:cBhvr>
                                            <p:cTn id="115" dur="500"/>
                                            <p:tgtEl>
                                              <p:spTgt spid="35"/>
                                            </p:tgtEl>
                                          </p:cBhvr>
                                        </p:animEffect>
                                      </p:childTnLst>
                                    </p:cTn>
                                  </p:par>
                                </p:childTnLst>
                              </p:cTn>
                            </p:par>
                          </p:childTnLst>
                        </p:cTn>
                      </p:par>
                      <p:par>
                        <p:cTn id="116" fill="hold" nodeType="clickPar">
                          <p:stCondLst>
                            <p:cond delay="indefinite"/>
                          </p:stCondLst>
                          <p:childTnLst>
                            <p:par>
                              <p:cTn id="117" fill="hold" nodeType="withGroup">
                                <p:stCondLst>
                                  <p:cond delay="0"/>
                                </p:stCondLst>
                                <p:childTnLst>
                                  <p:par>
                                    <p:cTn id="118" presetID="2" presetClass="entr" presetSubtype="2" accel="20000" fill="hold" grpId="0" nodeType="clickEffect">
                                      <p:stCondLst>
                                        <p:cond delay="0"/>
                                      </p:stCondLst>
                                      <p:childTnLst>
                                        <p:set>
                                          <p:cBhvr>
                                            <p:cTn id="119" dur="1" fill="hold">
                                              <p:stCondLst>
                                                <p:cond delay="0"/>
                                              </p:stCondLst>
                                            </p:cTn>
                                            <p:tgtEl>
                                              <p:spTgt spid="74"/>
                                            </p:tgtEl>
                                            <p:attrNameLst>
                                              <p:attrName>style.visibility</p:attrName>
                                            </p:attrNameLst>
                                          </p:cBhvr>
                                          <p:to>
                                            <p:strVal val="visible"/>
                                          </p:to>
                                        </p:set>
                                        <p:anim calcmode="lin" valueType="num">
                                          <p:cBhvr additive="base">
                                            <p:cTn id="120" dur="2000" fill="hold"/>
                                            <p:tgtEl>
                                              <p:spTgt spid="74"/>
                                            </p:tgtEl>
                                            <p:attrNameLst>
                                              <p:attrName>ppt_x</p:attrName>
                                            </p:attrNameLst>
                                          </p:cBhvr>
                                          <p:tavLst>
                                            <p:tav tm="0">
                                              <p:val>
                                                <p:strVal val="1+#ppt_w/2"/>
                                              </p:val>
                                            </p:tav>
                                            <p:tav tm="100000">
                                              <p:val>
                                                <p:strVal val="#ppt_x"/>
                                              </p:val>
                                            </p:tav>
                                          </p:tavLst>
                                        </p:anim>
                                        <p:anim calcmode="lin" valueType="num">
                                          <p:cBhvr additive="base">
                                            <p:cTn id="121" dur="2000" fill="hold"/>
                                            <p:tgtEl>
                                              <p:spTgt spid="74"/>
                                            </p:tgtEl>
                                            <p:attrNameLst>
                                              <p:attrName>ppt_y</p:attrName>
                                            </p:attrNameLst>
                                          </p:cBhvr>
                                          <p:tavLst>
                                            <p:tav tm="0">
                                              <p:val>
                                                <p:strVal val="#ppt_y"/>
                                              </p:val>
                                            </p:tav>
                                            <p:tav tm="100000">
                                              <p:val>
                                                <p:strVal val="#ppt_y"/>
                                              </p:val>
                                            </p:tav>
                                          </p:tavLst>
                                        </p:anim>
                                      </p:childTnLst>
                                    </p:cTn>
                                  </p:par>
                                </p:childTnLst>
                              </p:cTn>
                            </p:par>
                          </p:childTnLst>
                        </p:cTn>
                      </p:par>
                      <p:par>
                        <p:cTn id="122" fill="hold" nodeType="clickPar">
                          <p:stCondLst>
                            <p:cond delay="indefinite"/>
                          </p:stCondLst>
                          <p:childTnLst>
                            <p:par>
                              <p:cTn id="123" fill="hold" nodeType="withGroup">
                                <p:stCondLst>
                                  <p:cond delay="0"/>
                                </p:stCondLst>
                                <p:childTnLst>
                                  <p:par>
                                    <p:cTn id="124" presetID="10" presetClass="entr" presetSubtype="0" fill="hold" grpId="0" nodeType="clickEffect">
                                      <p:stCondLst>
                                        <p:cond delay="0"/>
                                      </p:stCondLst>
                                      <p:childTnLst>
                                        <p:set>
                                          <p:cBhvr>
                                            <p:cTn id="125" dur="1" fill="hold">
                                              <p:stCondLst>
                                                <p:cond delay="0"/>
                                              </p:stCondLst>
                                            </p:cTn>
                                            <p:tgtEl>
                                              <p:spTgt spid="70"/>
                                            </p:tgtEl>
                                            <p:attrNameLst>
                                              <p:attrName>style.visibility</p:attrName>
                                            </p:attrNameLst>
                                          </p:cBhvr>
                                          <p:to>
                                            <p:strVal val="visible"/>
                                          </p:to>
                                        </p:set>
                                        <p:animEffect transition="in" filter="fade">
                                          <p:cBhvr>
                                            <p:cTn id="126" dur="500"/>
                                            <p:tgtEl>
                                              <p:spTgt spid="70"/>
                                            </p:tgtEl>
                                          </p:cBhvr>
                                        </p:animEffect>
                                      </p:childTnLst>
                                    </p:cTn>
                                  </p:par>
                                </p:childTnLst>
                              </p:cTn>
                            </p:par>
                            <p:par>
                              <p:cTn id="127" fill="hold">
                                <p:stCondLst>
                                  <p:cond delay="500"/>
                                </p:stCondLst>
                                <p:childTnLst>
                                  <p:par>
                                    <p:cTn id="128" presetID="10" presetClass="entr" presetSubtype="0" fill="hold" grpId="0" nodeType="afterEffect">
                                      <p:stCondLst>
                                        <p:cond delay="0"/>
                                      </p:stCondLst>
                                      <p:childTnLst>
                                        <p:set>
                                          <p:cBhvr>
                                            <p:cTn id="129" dur="1" fill="hold">
                                              <p:stCondLst>
                                                <p:cond delay="0"/>
                                              </p:stCondLst>
                                            </p:cTn>
                                            <p:tgtEl>
                                              <p:spTgt spid="57"/>
                                            </p:tgtEl>
                                            <p:attrNameLst>
                                              <p:attrName>style.visibility</p:attrName>
                                            </p:attrNameLst>
                                          </p:cBhvr>
                                          <p:to>
                                            <p:strVal val="visible"/>
                                          </p:to>
                                        </p:set>
                                        <p:animEffect transition="in" filter="fade">
                                          <p:cBhvr>
                                            <p:cTn id="130" dur="500"/>
                                            <p:tgtEl>
                                              <p:spTgt spid="57"/>
                                            </p:tgtEl>
                                          </p:cBhvr>
                                        </p:animEffect>
                                      </p:childTnLst>
                                    </p:cTn>
                                  </p:par>
                                </p:childTnLst>
                              </p:cTn>
                            </p:par>
                            <p:par>
                              <p:cTn id="131" fill="hold" nodeType="afterGroup">
                                <p:stCondLst>
                                  <p:cond delay="1000"/>
                                </p:stCondLst>
                                <p:childTnLst>
                                  <p:par>
                                    <p:cTn id="132" presetID="10" presetClass="entr" presetSubtype="0" fill="hold" grpId="0" nodeType="afterEffect">
                                      <p:stCondLst>
                                        <p:cond delay="0"/>
                                      </p:stCondLst>
                                      <p:childTnLst>
                                        <p:set>
                                          <p:cBhvr>
                                            <p:cTn id="133" dur="1" fill="hold">
                                              <p:stCondLst>
                                                <p:cond delay="0"/>
                                              </p:stCondLst>
                                            </p:cTn>
                                            <p:tgtEl>
                                              <p:spTgt spid="56"/>
                                            </p:tgtEl>
                                            <p:attrNameLst>
                                              <p:attrName>style.visibility</p:attrName>
                                            </p:attrNameLst>
                                          </p:cBhvr>
                                          <p:to>
                                            <p:strVal val="visible"/>
                                          </p:to>
                                        </p:set>
                                        <p:animEffect transition="in" filter="fade">
                                          <p:cBhvr>
                                            <p:cTn id="134" dur="500"/>
                                            <p:tgtEl>
                                              <p:spTgt spid="56"/>
                                            </p:tgtEl>
                                          </p:cBhvr>
                                        </p:animEffect>
                                      </p:childTnLst>
                                    </p:cTn>
                                  </p:par>
                                </p:childTnLst>
                              </p:cTn>
                            </p:par>
                            <p:par>
                              <p:cTn id="135" fill="hold" nodeType="afterGroup">
                                <p:stCondLst>
                                  <p:cond delay="1500"/>
                                </p:stCondLst>
                                <p:childTnLst>
                                  <p:par>
                                    <p:cTn id="136" presetID="10" presetClass="entr" presetSubtype="0" fill="hold" grpId="0" nodeType="afterEffect">
                                      <p:stCondLst>
                                        <p:cond delay="0"/>
                                      </p:stCondLst>
                                      <p:childTnLst>
                                        <p:set>
                                          <p:cBhvr>
                                            <p:cTn id="137" dur="1" fill="hold">
                                              <p:stCondLst>
                                                <p:cond delay="0"/>
                                              </p:stCondLst>
                                            </p:cTn>
                                            <p:tgtEl>
                                              <p:spTgt spid="55"/>
                                            </p:tgtEl>
                                            <p:attrNameLst>
                                              <p:attrName>style.visibility</p:attrName>
                                            </p:attrNameLst>
                                          </p:cBhvr>
                                          <p:to>
                                            <p:strVal val="visible"/>
                                          </p:to>
                                        </p:set>
                                        <p:animEffect transition="in" filter="fade">
                                          <p:cBhvr>
                                            <p:cTn id="138" dur="500"/>
                                            <p:tgtEl>
                                              <p:spTgt spid="55"/>
                                            </p:tgtEl>
                                          </p:cBhvr>
                                        </p:animEffect>
                                      </p:childTnLst>
                                    </p:cTn>
                                  </p:par>
                                </p:childTnLst>
                              </p:cTn>
                            </p:par>
                            <p:par>
                              <p:cTn id="139" fill="hold" nodeType="afterGroup">
                                <p:stCondLst>
                                  <p:cond delay="2000"/>
                                </p:stCondLst>
                                <p:childTnLst>
                                  <p:par>
                                    <p:cTn id="140" presetID="10" presetClass="entr" presetSubtype="0" fill="hold" grpId="0" nodeType="afterEffect">
                                      <p:stCondLst>
                                        <p:cond delay="0"/>
                                      </p:stCondLst>
                                      <p:childTnLst>
                                        <p:set>
                                          <p:cBhvr>
                                            <p:cTn id="141" dur="1" fill="hold">
                                              <p:stCondLst>
                                                <p:cond delay="0"/>
                                              </p:stCondLst>
                                            </p:cTn>
                                            <p:tgtEl>
                                              <p:spTgt spid="62"/>
                                            </p:tgtEl>
                                            <p:attrNameLst>
                                              <p:attrName>style.visibility</p:attrName>
                                            </p:attrNameLst>
                                          </p:cBhvr>
                                          <p:to>
                                            <p:strVal val="visible"/>
                                          </p:to>
                                        </p:set>
                                        <p:animEffect transition="in" filter="fade">
                                          <p:cBhvr>
                                            <p:cTn id="142" dur="500"/>
                                            <p:tgtEl>
                                              <p:spTgt spid="62"/>
                                            </p:tgtEl>
                                          </p:cBhvr>
                                        </p:animEffect>
                                      </p:childTnLst>
                                    </p:cTn>
                                  </p:par>
                                </p:childTnLst>
                              </p:cTn>
                            </p:par>
                            <p:par>
                              <p:cTn id="143" fill="hold" nodeType="afterGroup">
                                <p:stCondLst>
                                  <p:cond delay="2500"/>
                                </p:stCondLst>
                                <p:childTnLst>
                                  <p:par>
                                    <p:cTn id="144" presetID="10" presetClass="entr" presetSubtype="0" fill="hold" grpId="0" nodeType="afterEffect">
                                      <p:stCondLst>
                                        <p:cond delay="0"/>
                                      </p:stCondLst>
                                      <p:childTnLst>
                                        <p:set>
                                          <p:cBhvr>
                                            <p:cTn id="145" dur="1" fill="hold">
                                              <p:stCondLst>
                                                <p:cond delay="0"/>
                                              </p:stCondLst>
                                            </p:cTn>
                                            <p:tgtEl>
                                              <p:spTgt spid="63"/>
                                            </p:tgtEl>
                                            <p:attrNameLst>
                                              <p:attrName>style.visibility</p:attrName>
                                            </p:attrNameLst>
                                          </p:cBhvr>
                                          <p:to>
                                            <p:strVal val="visible"/>
                                          </p:to>
                                        </p:set>
                                        <p:animEffect transition="in" filter="fade">
                                          <p:cBhvr>
                                            <p:cTn id="146" dur="500"/>
                                            <p:tgtEl>
                                              <p:spTgt spid="63"/>
                                            </p:tgtEl>
                                          </p:cBhvr>
                                        </p:animEffect>
                                      </p:childTnLst>
                                    </p:cTn>
                                  </p:par>
                                </p:childTnLst>
                              </p:cTn>
                            </p:par>
                            <p:par>
                              <p:cTn id="147" fill="hold" nodeType="afterGroup">
                                <p:stCondLst>
                                  <p:cond delay="3000"/>
                                </p:stCondLst>
                                <p:childTnLst>
                                  <p:par>
                                    <p:cTn id="148" presetID="10" presetClass="entr" presetSubtype="0" fill="hold" grpId="0" nodeType="afterEffect">
                                      <p:stCondLst>
                                        <p:cond delay="0"/>
                                      </p:stCondLst>
                                      <p:childTnLst>
                                        <p:set>
                                          <p:cBhvr>
                                            <p:cTn id="149" dur="1" fill="hold">
                                              <p:stCondLst>
                                                <p:cond delay="0"/>
                                              </p:stCondLst>
                                            </p:cTn>
                                            <p:tgtEl>
                                              <p:spTgt spid="71"/>
                                            </p:tgtEl>
                                            <p:attrNameLst>
                                              <p:attrName>style.visibility</p:attrName>
                                            </p:attrNameLst>
                                          </p:cBhvr>
                                          <p:to>
                                            <p:strVal val="visible"/>
                                          </p:to>
                                        </p:set>
                                        <p:animEffect transition="in" filter="fade">
                                          <p:cBhvr>
                                            <p:cTn id="150" dur="500"/>
                                            <p:tgtEl>
                                              <p:spTgt spid="71"/>
                                            </p:tgtEl>
                                          </p:cBhvr>
                                        </p:animEffect>
                                      </p:childTnLst>
                                    </p:cTn>
                                  </p:par>
                                </p:childTnLst>
                              </p:cTn>
                            </p:par>
                          </p:childTnLst>
                        </p:cTn>
                      </p:par>
                      <p:par>
                        <p:cTn id="151" fill="hold">
                          <p:stCondLst>
                            <p:cond delay="indefinite"/>
                          </p:stCondLst>
                          <p:childTnLst>
                            <p:par>
                              <p:cTn id="152" fill="hold">
                                <p:stCondLst>
                                  <p:cond delay="0"/>
                                </p:stCondLst>
                                <p:childTnLst>
                                  <p:par>
                                    <p:cTn id="153" presetID="2" presetClass="entr" presetSubtype="2" accel="20000" fill="hold" grpId="0" nodeType="clickEffect">
                                      <p:stCondLst>
                                        <p:cond delay="0"/>
                                      </p:stCondLst>
                                      <p:childTnLst>
                                        <p:set>
                                          <p:cBhvr>
                                            <p:cTn id="154" dur="1" fill="hold">
                                              <p:stCondLst>
                                                <p:cond delay="0"/>
                                              </p:stCondLst>
                                            </p:cTn>
                                            <p:tgtEl>
                                              <p:spTgt spid="75"/>
                                            </p:tgtEl>
                                            <p:attrNameLst>
                                              <p:attrName>style.visibility</p:attrName>
                                            </p:attrNameLst>
                                          </p:cBhvr>
                                          <p:to>
                                            <p:strVal val="visible"/>
                                          </p:to>
                                        </p:set>
                                        <p:anim calcmode="lin" valueType="num">
                                          <p:cBhvr additive="base">
                                            <p:cTn id="155" dur="2000" fill="hold"/>
                                            <p:tgtEl>
                                              <p:spTgt spid="75"/>
                                            </p:tgtEl>
                                            <p:attrNameLst>
                                              <p:attrName>ppt_x</p:attrName>
                                            </p:attrNameLst>
                                          </p:cBhvr>
                                          <p:tavLst>
                                            <p:tav tm="0">
                                              <p:val>
                                                <p:strVal val="1+#ppt_w/2"/>
                                              </p:val>
                                            </p:tav>
                                            <p:tav tm="100000">
                                              <p:val>
                                                <p:strVal val="#ppt_x"/>
                                              </p:val>
                                            </p:tav>
                                          </p:tavLst>
                                        </p:anim>
                                        <p:anim calcmode="lin" valueType="num">
                                          <p:cBhvr additive="base">
                                            <p:cTn id="156" dur="2000" fill="hold"/>
                                            <p:tgtEl>
                                              <p:spTgt spid="75"/>
                                            </p:tgtEl>
                                            <p:attrNameLst>
                                              <p:attrName>ppt_y</p:attrName>
                                            </p:attrNameLst>
                                          </p:cBhvr>
                                          <p:tavLst>
                                            <p:tav tm="0">
                                              <p:val>
                                                <p:strVal val="#ppt_y"/>
                                              </p:val>
                                            </p:tav>
                                            <p:tav tm="100000">
                                              <p:val>
                                                <p:strVal val="#ppt_y"/>
                                              </p:val>
                                            </p:tav>
                                          </p:tavLst>
                                        </p:anim>
                                      </p:childTnLst>
                                    </p:cTn>
                                  </p:par>
                                </p:childTnLst>
                              </p:cTn>
                            </p:par>
                          </p:childTnLst>
                        </p:cTn>
                      </p:par>
                      <p:par>
                        <p:cTn id="157" fill="hold" nodeType="clickPar">
                          <p:stCondLst>
                            <p:cond delay="indefinite"/>
                          </p:stCondLst>
                          <p:childTnLst>
                            <p:par>
                              <p:cTn id="158" fill="hold" nodeType="withGroup">
                                <p:stCondLst>
                                  <p:cond delay="0"/>
                                </p:stCondLst>
                                <p:childTnLst>
                                  <p:par>
                                    <p:cTn id="159" presetID="10" presetClass="entr" presetSubtype="0" fill="hold" grpId="0" nodeType="clickEffect">
                                      <p:stCondLst>
                                        <p:cond delay="0"/>
                                      </p:stCondLst>
                                      <p:childTnLst>
                                        <p:set>
                                          <p:cBhvr>
                                            <p:cTn id="160" dur="1" fill="hold">
                                              <p:stCondLst>
                                                <p:cond delay="0"/>
                                              </p:stCondLst>
                                            </p:cTn>
                                            <p:tgtEl>
                                              <p:spTgt spid="10"/>
                                            </p:tgtEl>
                                            <p:attrNameLst>
                                              <p:attrName>style.visibility</p:attrName>
                                            </p:attrNameLst>
                                          </p:cBhvr>
                                          <p:to>
                                            <p:strVal val="visible"/>
                                          </p:to>
                                        </p:set>
                                        <p:animEffect transition="in" filter="fade">
                                          <p:cBhvr>
                                            <p:cTn id="161" dur="500"/>
                                            <p:tgtEl>
                                              <p:spTgt spid="10"/>
                                            </p:tgtEl>
                                          </p:cBhvr>
                                        </p:animEffect>
                                      </p:childTnLst>
                                    </p:cTn>
                                  </p:par>
                                </p:childTnLst>
                              </p:cTn>
                            </p:par>
                            <p:par>
                              <p:cTn id="162" fill="hold" nodeType="afterGroup">
                                <p:stCondLst>
                                  <p:cond delay="500"/>
                                </p:stCondLst>
                                <p:childTnLst>
                                  <p:par>
                                    <p:cTn id="163" presetID="10" presetClass="entr" presetSubtype="0" fill="hold" nodeType="afterEffect">
                                      <p:stCondLst>
                                        <p:cond delay="0"/>
                                      </p:stCondLst>
                                      <p:childTnLst>
                                        <p:set>
                                          <p:cBhvr>
                                            <p:cTn id="164" dur="1" fill="hold">
                                              <p:stCondLst>
                                                <p:cond delay="0"/>
                                              </p:stCondLst>
                                            </p:cTn>
                                            <p:tgtEl>
                                              <p:spTgt spid="22"/>
                                            </p:tgtEl>
                                            <p:attrNameLst>
                                              <p:attrName>style.visibility</p:attrName>
                                            </p:attrNameLst>
                                          </p:cBhvr>
                                          <p:to>
                                            <p:strVal val="visible"/>
                                          </p:to>
                                        </p:set>
                                        <p:animEffect transition="in" filter="fade">
                                          <p:cBhvr>
                                            <p:cTn id="165" dur="500"/>
                                            <p:tgtEl>
                                              <p:spTgt spid="22"/>
                                            </p:tgtEl>
                                          </p:cBhvr>
                                        </p:animEffect>
                                      </p:childTnLst>
                                    </p:cTn>
                                  </p:par>
                                </p:childTnLst>
                              </p:cTn>
                            </p:par>
                            <p:par>
                              <p:cTn id="166" fill="hold" nodeType="afterGroup">
                                <p:stCondLst>
                                  <p:cond delay="1000"/>
                                </p:stCondLst>
                                <p:childTnLst>
                                  <p:par>
                                    <p:cTn id="167" presetID="10" presetClass="entr" presetSubtype="0" fill="hold" nodeType="afterEffect">
                                      <p:stCondLst>
                                        <p:cond delay="0"/>
                                      </p:stCondLst>
                                      <p:childTnLst>
                                        <p:set>
                                          <p:cBhvr>
                                            <p:cTn id="168" dur="1" fill="hold">
                                              <p:stCondLst>
                                                <p:cond delay="0"/>
                                              </p:stCondLst>
                                            </p:cTn>
                                            <p:tgtEl>
                                              <p:spTgt spid="26"/>
                                            </p:tgtEl>
                                            <p:attrNameLst>
                                              <p:attrName>style.visibility</p:attrName>
                                            </p:attrNameLst>
                                          </p:cBhvr>
                                          <p:to>
                                            <p:strVal val="visible"/>
                                          </p:to>
                                        </p:set>
                                        <p:animEffect transition="in" filter="fade">
                                          <p:cBhvr>
                                            <p:cTn id="169" dur="500"/>
                                            <p:tgtEl>
                                              <p:spTgt spid="26"/>
                                            </p:tgtEl>
                                          </p:cBhvr>
                                        </p:animEffect>
                                      </p:childTnLst>
                                    </p:cTn>
                                  </p:par>
                                </p:childTnLst>
                              </p:cTn>
                            </p:par>
                            <p:par>
                              <p:cTn id="170" fill="hold" nodeType="afterGroup">
                                <p:stCondLst>
                                  <p:cond delay="1500"/>
                                </p:stCondLst>
                                <p:childTnLst>
                                  <p:par>
                                    <p:cTn id="171" presetID="10" presetClass="entr" presetSubtype="0" fill="hold" nodeType="afterEffect">
                                      <p:stCondLst>
                                        <p:cond delay="0"/>
                                      </p:stCondLst>
                                      <p:childTnLst>
                                        <p:set>
                                          <p:cBhvr>
                                            <p:cTn id="172" dur="1" fill="hold">
                                              <p:stCondLst>
                                                <p:cond delay="0"/>
                                              </p:stCondLst>
                                            </p:cTn>
                                            <p:tgtEl>
                                              <p:spTgt spid="23"/>
                                            </p:tgtEl>
                                            <p:attrNameLst>
                                              <p:attrName>style.visibility</p:attrName>
                                            </p:attrNameLst>
                                          </p:cBhvr>
                                          <p:to>
                                            <p:strVal val="visible"/>
                                          </p:to>
                                        </p:set>
                                        <p:animEffect transition="in" filter="fade">
                                          <p:cBhvr>
                                            <p:cTn id="173" dur="500"/>
                                            <p:tgtEl>
                                              <p:spTgt spid="23"/>
                                            </p:tgtEl>
                                          </p:cBhvr>
                                        </p:animEffect>
                                      </p:childTnLst>
                                    </p:cTn>
                                  </p:par>
                                </p:childTnLst>
                              </p:cTn>
                            </p:par>
                            <p:par>
                              <p:cTn id="174" fill="hold" nodeType="afterGroup">
                                <p:stCondLst>
                                  <p:cond delay="2000"/>
                                </p:stCondLst>
                                <p:childTnLst>
                                  <p:par>
                                    <p:cTn id="175" presetID="10" presetClass="entr" presetSubtype="0" fill="hold" nodeType="afterEffect">
                                      <p:stCondLst>
                                        <p:cond delay="0"/>
                                      </p:stCondLst>
                                      <p:childTnLst>
                                        <p:set>
                                          <p:cBhvr>
                                            <p:cTn id="176" dur="1" fill="hold">
                                              <p:stCondLst>
                                                <p:cond delay="0"/>
                                              </p:stCondLst>
                                            </p:cTn>
                                            <p:tgtEl>
                                              <p:spTgt spid="12"/>
                                            </p:tgtEl>
                                            <p:attrNameLst>
                                              <p:attrName>style.visibility</p:attrName>
                                            </p:attrNameLst>
                                          </p:cBhvr>
                                          <p:to>
                                            <p:strVal val="visible"/>
                                          </p:to>
                                        </p:set>
                                        <p:animEffect transition="in" filter="fade">
                                          <p:cBhvr>
                                            <p:cTn id="177" dur="500"/>
                                            <p:tgtEl>
                                              <p:spTgt spid="12"/>
                                            </p:tgtEl>
                                          </p:cBhvr>
                                        </p:animEffect>
                                      </p:childTnLst>
                                    </p:cTn>
                                  </p:par>
                                </p:childTnLst>
                              </p:cTn>
                            </p:par>
                            <p:par>
                              <p:cTn id="178" fill="hold" nodeType="afterGroup">
                                <p:stCondLst>
                                  <p:cond delay="2500"/>
                                </p:stCondLst>
                                <p:childTnLst>
                                  <p:par>
                                    <p:cTn id="179" presetID="10" presetClass="entr" presetSubtype="0" fill="hold" nodeType="afterEffect">
                                      <p:stCondLst>
                                        <p:cond delay="0"/>
                                      </p:stCondLst>
                                      <p:childTnLst>
                                        <p:set>
                                          <p:cBhvr>
                                            <p:cTn id="180" dur="1" fill="hold">
                                              <p:stCondLst>
                                                <p:cond delay="0"/>
                                              </p:stCondLst>
                                            </p:cTn>
                                            <p:tgtEl>
                                              <p:spTgt spid="67"/>
                                            </p:tgtEl>
                                            <p:attrNameLst>
                                              <p:attrName>style.visibility</p:attrName>
                                            </p:attrNameLst>
                                          </p:cBhvr>
                                          <p:to>
                                            <p:strVal val="visible"/>
                                          </p:to>
                                        </p:set>
                                        <p:animEffect transition="in" filter="fade">
                                          <p:cBhvr>
                                            <p:cTn id="181" dur="500"/>
                                            <p:tgtEl>
                                              <p:spTgt spid="67"/>
                                            </p:tgtEl>
                                          </p:cBhvr>
                                        </p:animEffect>
                                      </p:childTnLst>
                                    </p:cTn>
                                  </p:par>
                                </p:childTnLst>
                              </p:cTn>
                            </p:par>
                            <p:par>
                              <p:cTn id="182" fill="hold" nodeType="afterGroup">
                                <p:stCondLst>
                                  <p:cond delay="3000"/>
                                </p:stCondLst>
                                <p:childTnLst>
                                  <p:par>
                                    <p:cTn id="183" presetID="10" presetClass="entr" presetSubtype="0" fill="hold" nodeType="afterEffect">
                                      <p:stCondLst>
                                        <p:cond delay="0"/>
                                      </p:stCondLst>
                                      <p:childTnLst>
                                        <p:set>
                                          <p:cBhvr>
                                            <p:cTn id="184" dur="1" fill="hold">
                                              <p:stCondLst>
                                                <p:cond delay="0"/>
                                              </p:stCondLst>
                                            </p:cTn>
                                            <p:tgtEl>
                                              <p:spTgt spid="65"/>
                                            </p:tgtEl>
                                            <p:attrNameLst>
                                              <p:attrName>style.visibility</p:attrName>
                                            </p:attrNameLst>
                                          </p:cBhvr>
                                          <p:to>
                                            <p:strVal val="visible"/>
                                          </p:to>
                                        </p:set>
                                        <p:animEffect transition="in" filter="fade">
                                          <p:cBhvr>
                                            <p:cTn id="185" dur="500"/>
                                            <p:tgtEl>
                                              <p:spTgt spid="65"/>
                                            </p:tgtEl>
                                          </p:cBhvr>
                                        </p:animEffect>
                                      </p:childTnLst>
                                    </p:cTn>
                                  </p:par>
                                </p:childTnLst>
                              </p:cTn>
                            </p:par>
                            <p:par>
                              <p:cTn id="186" fill="hold" nodeType="afterGroup">
                                <p:stCondLst>
                                  <p:cond delay="3500"/>
                                </p:stCondLst>
                                <p:childTnLst>
                                  <p:par>
                                    <p:cTn id="187" presetID="10" presetClass="entr" presetSubtype="0" fill="hold" nodeType="afterEffect">
                                      <p:stCondLst>
                                        <p:cond delay="0"/>
                                      </p:stCondLst>
                                      <p:childTnLst>
                                        <p:set>
                                          <p:cBhvr>
                                            <p:cTn id="188" dur="1" fill="hold">
                                              <p:stCondLst>
                                                <p:cond delay="0"/>
                                              </p:stCondLst>
                                            </p:cTn>
                                            <p:tgtEl>
                                              <p:spTgt spid="66"/>
                                            </p:tgtEl>
                                            <p:attrNameLst>
                                              <p:attrName>style.visibility</p:attrName>
                                            </p:attrNameLst>
                                          </p:cBhvr>
                                          <p:to>
                                            <p:strVal val="visible"/>
                                          </p:to>
                                        </p:set>
                                        <p:animEffect transition="in" filter="fade">
                                          <p:cBhvr>
                                            <p:cTn id="189" dur="500"/>
                                            <p:tgtEl>
                                              <p:spTgt spid="66"/>
                                            </p:tgtEl>
                                          </p:cBhvr>
                                        </p:animEffect>
                                      </p:childTnLst>
                                    </p:cTn>
                                  </p:par>
                                </p:childTnLst>
                              </p:cTn>
                            </p:par>
                            <p:par>
                              <p:cTn id="190" fill="hold" nodeType="afterGroup">
                                <p:stCondLst>
                                  <p:cond delay="4000"/>
                                </p:stCondLst>
                                <p:childTnLst>
                                  <p:par>
                                    <p:cTn id="191" presetID="10" presetClass="entr" presetSubtype="0" fill="hold" nodeType="afterEffect">
                                      <p:stCondLst>
                                        <p:cond delay="0"/>
                                      </p:stCondLst>
                                      <p:childTnLst>
                                        <p:set>
                                          <p:cBhvr>
                                            <p:cTn id="192" dur="1" fill="hold">
                                              <p:stCondLst>
                                                <p:cond delay="0"/>
                                              </p:stCondLst>
                                            </p:cTn>
                                            <p:tgtEl>
                                              <p:spTgt spid="68"/>
                                            </p:tgtEl>
                                            <p:attrNameLst>
                                              <p:attrName>style.visibility</p:attrName>
                                            </p:attrNameLst>
                                          </p:cBhvr>
                                          <p:to>
                                            <p:strVal val="visible"/>
                                          </p:to>
                                        </p:set>
                                        <p:animEffect transition="in" filter="fade">
                                          <p:cBhvr>
                                            <p:cTn id="193" dur="500"/>
                                            <p:tgtEl>
                                              <p:spTgt spid="68"/>
                                            </p:tgtEl>
                                          </p:cBhvr>
                                        </p:animEffect>
                                      </p:childTnLst>
                                    </p:cTn>
                                  </p:par>
                                </p:childTnLst>
                              </p:cTn>
                            </p:par>
                            <p:par>
                              <p:cTn id="194" fill="hold" nodeType="afterGroup">
                                <p:stCondLst>
                                  <p:cond delay="4500"/>
                                </p:stCondLst>
                                <p:childTnLst>
                                  <p:par>
                                    <p:cTn id="195" presetID="10" presetClass="entr" presetSubtype="0" fill="hold" nodeType="afterEffect">
                                      <p:stCondLst>
                                        <p:cond delay="0"/>
                                      </p:stCondLst>
                                      <p:childTnLst>
                                        <p:set>
                                          <p:cBhvr>
                                            <p:cTn id="196" dur="1" fill="hold">
                                              <p:stCondLst>
                                                <p:cond delay="0"/>
                                              </p:stCondLst>
                                            </p:cTn>
                                            <p:tgtEl>
                                              <p:spTgt spid="19"/>
                                            </p:tgtEl>
                                            <p:attrNameLst>
                                              <p:attrName>style.visibility</p:attrName>
                                            </p:attrNameLst>
                                          </p:cBhvr>
                                          <p:to>
                                            <p:strVal val="visible"/>
                                          </p:to>
                                        </p:set>
                                        <p:animEffect transition="in" filter="fade">
                                          <p:cBhvr>
                                            <p:cTn id="197" dur="500"/>
                                            <p:tgtEl>
                                              <p:spTgt spid="19"/>
                                            </p:tgtEl>
                                          </p:cBhvr>
                                        </p:animEffect>
                                      </p:childTnLst>
                                    </p:cTn>
                                  </p:par>
                                </p:childTnLst>
                              </p:cTn>
                            </p:par>
                            <p:par>
                              <p:cTn id="198" fill="hold" nodeType="afterGroup">
                                <p:stCondLst>
                                  <p:cond delay="5000"/>
                                </p:stCondLst>
                                <p:childTnLst>
                                  <p:par>
                                    <p:cTn id="199" presetID="10" presetClass="entr" presetSubtype="0" fill="hold" nodeType="afterEffect">
                                      <p:stCondLst>
                                        <p:cond delay="0"/>
                                      </p:stCondLst>
                                      <p:childTnLst>
                                        <p:set>
                                          <p:cBhvr>
                                            <p:cTn id="200" dur="1" fill="hold">
                                              <p:stCondLst>
                                                <p:cond delay="0"/>
                                              </p:stCondLst>
                                            </p:cTn>
                                            <p:tgtEl>
                                              <p:spTgt spid="91"/>
                                            </p:tgtEl>
                                            <p:attrNameLst>
                                              <p:attrName>style.visibility</p:attrName>
                                            </p:attrNameLst>
                                          </p:cBhvr>
                                          <p:to>
                                            <p:strVal val="visible"/>
                                          </p:to>
                                        </p:set>
                                        <p:animEffect transition="in" filter="fade">
                                          <p:cBhvr>
                                            <p:cTn id="201" dur="500"/>
                                            <p:tgtEl>
                                              <p:spTgt spid="91"/>
                                            </p:tgtEl>
                                          </p:cBhvr>
                                        </p:animEffect>
                                      </p:childTnLst>
                                    </p:cTn>
                                  </p:par>
                                </p:childTnLst>
                              </p:cTn>
                            </p:par>
                            <p:par>
                              <p:cTn id="202" fill="hold" nodeType="afterGroup">
                                <p:stCondLst>
                                  <p:cond delay="5500"/>
                                </p:stCondLst>
                                <p:childTnLst>
                                  <p:par>
                                    <p:cTn id="203" presetID="2" presetClass="entr" presetSubtype="8" accel="33333" decel="3333" fill="hold" nodeType="afterEffect">
                                      <p:stCondLst>
                                        <p:cond delay="0"/>
                                      </p:stCondLst>
                                      <p:childTnLst>
                                        <p:set>
                                          <p:cBhvr>
                                            <p:cTn id="204" dur="1" fill="hold">
                                              <p:stCondLst>
                                                <p:cond delay="0"/>
                                              </p:stCondLst>
                                            </p:cTn>
                                            <p:tgtEl>
                                              <p:spTgt spid="93"/>
                                            </p:tgtEl>
                                            <p:attrNameLst>
                                              <p:attrName>style.visibility</p:attrName>
                                            </p:attrNameLst>
                                          </p:cBhvr>
                                          <p:to>
                                            <p:strVal val="visible"/>
                                          </p:to>
                                        </p:set>
                                        <p:anim calcmode="lin" valueType="num">
                                          <p:cBhvr additive="base">
                                            <p:cTn id="205" dur="3000" fill="hold"/>
                                            <p:tgtEl>
                                              <p:spTgt spid="93"/>
                                            </p:tgtEl>
                                            <p:attrNameLst>
                                              <p:attrName>ppt_x</p:attrName>
                                            </p:attrNameLst>
                                          </p:cBhvr>
                                          <p:tavLst>
                                            <p:tav tm="0">
                                              <p:val>
                                                <p:strVal val="0-#ppt_w/2"/>
                                              </p:val>
                                            </p:tav>
                                            <p:tav tm="100000">
                                              <p:val>
                                                <p:strVal val="#ppt_x"/>
                                              </p:val>
                                            </p:tav>
                                          </p:tavLst>
                                        </p:anim>
                                        <p:anim calcmode="lin" valueType="num">
                                          <p:cBhvr additive="base">
                                            <p:cTn id="206" dur="3000" fill="hold"/>
                                            <p:tgtEl>
                                              <p:spTgt spid="93"/>
                                            </p:tgtEl>
                                            <p:attrNameLst>
                                              <p:attrName>ppt_y</p:attrName>
                                            </p:attrNameLst>
                                          </p:cBhvr>
                                          <p:tavLst>
                                            <p:tav tm="0">
                                              <p:val>
                                                <p:strVal val="#ppt_y"/>
                                              </p:val>
                                            </p:tav>
                                            <p:tav tm="100000">
                                              <p:val>
                                                <p:strVal val="#ppt_y"/>
                                              </p:val>
                                            </p:tav>
                                          </p:tavLst>
                                        </p:anim>
                                      </p:childTnLst>
                                    </p:cTn>
                                  </p:par>
                                </p:childTnLst>
                              </p:cTn>
                            </p:par>
                            <p:par>
                              <p:cTn id="207" fill="hold" nodeType="afterGroup">
                                <p:stCondLst>
                                  <p:cond delay="8500"/>
                                </p:stCondLst>
                                <p:childTnLst>
                                  <p:par>
                                    <p:cTn id="208" presetID="10" presetClass="entr" presetSubtype="0" fill="hold" grpId="0" nodeType="afterEffect">
                                      <p:stCondLst>
                                        <p:cond delay="0"/>
                                      </p:stCondLst>
                                      <p:childTnLst>
                                        <p:set>
                                          <p:cBhvr>
                                            <p:cTn id="209" dur="1" fill="hold">
                                              <p:stCondLst>
                                                <p:cond delay="0"/>
                                              </p:stCondLst>
                                            </p:cTn>
                                            <p:tgtEl>
                                              <p:spTgt spid="17"/>
                                            </p:tgtEl>
                                            <p:attrNameLst>
                                              <p:attrName>style.visibility</p:attrName>
                                            </p:attrNameLst>
                                          </p:cBhvr>
                                          <p:to>
                                            <p:strVal val="visible"/>
                                          </p:to>
                                        </p:set>
                                        <p:animEffect transition="in" filter="fade">
                                          <p:cBhvr>
                                            <p:cTn id="210" dur="500"/>
                                            <p:tgtEl>
                                              <p:spTgt spid="17"/>
                                            </p:tgtEl>
                                          </p:cBhvr>
                                        </p:animEffect>
                                      </p:childTnLst>
                                    </p:cTn>
                                  </p:par>
                                </p:childTnLst>
                              </p:cTn>
                            </p:par>
                          </p:childTnLst>
                        </p:cTn>
                      </p:par>
                      <p:par>
                        <p:cTn id="211" fill="hold" nodeType="clickPar">
                          <p:stCondLst>
                            <p:cond delay="indefinite"/>
                          </p:stCondLst>
                          <p:childTnLst>
                            <p:par>
                              <p:cTn id="212" fill="hold" nodeType="withGroup">
                                <p:stCondLst>
                                  <p:cond delay="0"/>
                                </p:stCondLst>
                                <p:childTnLst>
                                  <p:par>
                                    <p:cTn id="213" presetID="2" presetClass="entr" presetSubtype="2" accel="20000" fill="hold" grpId="0" nodeType="clickEffect">
                                      <p:stCondLst>
                                        <p:cond delay="0"/>
                                      </p:stCondLst>
                                      <p:childTnLst>
                                        <p:set>
                                          <p:cBhvr>
                                            <p:cTn id="214" dur="1" fill="hold">
                                              <p:stCondLst>
                                                <p:cond delay="0"/>
                                              </p:stCondLst>
                                            </p:cTn>
                                            <p:tgtEl>
                                              <p:spTgt spid="81"/>
                                            </p:tgtEl>
                                            <p:attrNameLst>
                                              <p:attrName>style.visibility</p:attrName>
                                            </p:attrNameLst>
                                          </p:cBhvr>
                                          <p:to>
                                            <p:strVal val="visible"/>
                                          </p:to>
                                        </p:set>
                                        <p:anim calcmode="lin" valueType="num">
                                          <p:cBhvr additive="base">
                                            <p:cTn id="215" dur="2000" fill="hold"/>
                                            <p:tgtEl>
                                              <p:spTgt spid="81"/>
                                            </p:tgtEl>
                                            <p:attrNameLst>
                                              <p:attrName>ppt_x</p:attrName>
                                            </p:attrNameLst>
                                          </p:cBhvr>
                                          <p:tavLst>
                                            <p:tav tm="0">
                                              <p:val>
                                                <p:strVal val="1+#ppt_w/2"/>
                                              </p:val>
                                            </p:tav>
                                            <p:tav tm="100000">
                                              <p:val>
                                                <p:strVal val="#ppt_x"/>
                                              </p:val>
                                            </p:tav>
                                          </p:tavLst>
                                        </p:anim>
                                        <p:anim calcmode="lin" valueType="num">
                                          <p:cBhvr additive="base">
                                            <p:cTn id="216" dur="2000" fill="hold"/>
                                            <p:tgtEl>
                                              <p:spTgt spid="81"/>
                                            </p:tgtEl>
                                            <p:attrNameLst>
                                              <p:attrName>ppt_y</p:attrName>
                                            </p:attrNameLst>
                                          </p:cBhvr>
                                          <p:tavLst>
                                            <p:tav tm="0">
                                              <p:val>
                                                <p:strVal val="#ppt_y"/>
                                              </p:val>
                                            </p:tav>
                                            <p:tav tm="100000">
                                              <p:val>
                                                <p:strVal val="#ppt_y"/>
                                              </p:val>
                                            </p:tav>
                                          </p:tavLst>
                                        </p:anim>
                                      </p:childTnLst>
                                    </p:cTn>
                                  </p:par>
                                </p:childTnLst>
                              </p:cTn>
                            </p:par>
                          </p:childTnLst>
                        </p:cTn>
                      </p:par>
                      <p:par>
                        <p:cTn id="217" fill="hold" nodeType="clickPar">
                          <p:stCondLst>
                            <p:cond delay="indefinite"/>
                          </p:stCondLst>
                          <p:childTnLst>
                            <p:par>
                              <p:cTn id="218" fill="hold" nodeType="withGroup">
                                <p:stCondLst>
                                  <p:cond delay="0"/>
                                </p:stCondLst>
                                <p:childTnLst>
                                  <p:par>
                                    <p:cTn id="219" presetID="10" presetClass="entr" presetSubtype="0" fill="hold" grpId="0" nodeType="clickEffect">
                                      <p:stCondLst>
                                        <p:cond delay="0"/>
                                      </p:stCondLst>
                                      <p:childTnLst>
                                        <p:set>
                                          <p:cBhvr>
                                            <p:cTn id="220" dur="1" fill="hold">
                                              <p:stCondLst>
                                                <p:cond delay="0"/>
                                              </p:stCondLst>
                                            </p:cTn>
                                            <p:tgtEl>
                                              <p:spTgt spid="36"/>
                                            </p:tgtEl>
                                            <p:attrNameLst>
                                              <p:attrName>style.visibility</p:attrName>
                                            </p:attrNameLst>
                                          </p:cBhvr>
                                          <p:to>
                                            <p:strVal val="visible"/>
                                          </p:to>
                                        </p:set>
                                        <p:animEffect transition="in" filter="fade">
                                          <p:cBhvr>
                                            <p:cTn id="221" dur="500"/>
                                            <p:tgtEl>
                                              <p:spTgt spid="36"/>
                                            </p:tgtEl>
                                          </p:cBhvr>
                                        </p:animEffect>
                                      </p:childTnLst>
                                    </p:cTn>
                                  </p:par>
                                </p:childTnLst>
                              </p:cTn>
                            </p:par>
                            <p:par>
                              <p:cTn id="222" fill="hold" nodeType="afterGroup">
                                <p:stCondLst>
                                  <p:cond delay="500"/>
                                </p:stCondLst>
                                <p:childTnLst>
                                  <p:par>
                                    <p:cTn id="223" presetID="10" presetClass="entr" presetSubtype="0" fill="hold" nodeType="afterEffect">
                                      <p:stCondLst>
                                        <p:cond delay="0"/>
                                      </p:stCondLst>
                                      <p:childTnLst>
                                        <p:set>
                                          <p:cBhvr>
                                            <p:cTn id="224" dur="1" fill="hold">
                                              <p:stCondLst>
                                                <p:cond delay="0"/>
                                              </p:stCondLst>
                                            </p:cTn>
                                            <p:tgtEl>
                                              <p:spTgt spid="38"/>
                                            </p:tgtEl>
                                            <p:attrNameLst>
                                              <p:attrName>style.visibility</p:attrName>
                                            </p:attrNameLst>
                                          </p:cBhvr>
                                          <p:to>
                                            <p:strVal val="visible"/>
                                          </p:to>
                                        </p:set>
                                        <p:animEffect transition="in" filter="fade">
                                          <p:cBhvr>
                                            <p:cTn id="225" dur="500"/>
                                            <p:tgtEl>
                                              <p:spTgt spid="38"/>
                                            </p:tgtEl>
                                          </p:cBhvr>
                                        </p:animEffect>
                                      </p:childTnLst>
                                    </p:cTn>
                                  </p:par>
                                </p:childTnLst>
                              </p:cTn>
                            </p:par>
                            <p:par>
                              <p:cTn id="226" fill="hold" nodeType="afterGroup">
                                <p:stCondLst>
                                  <p:cond delay="1000"/>
                                </p:stCondLst>
                                <p:childTnLst>
                                  <p:par>
                                    <p:cTn id="227" presetID="10" presetClass="entr" presetSubtype="0" fill="hold" nodeType="afterEffect">
                                      <p:stCondLst>
                                        <p:cond delay="0"/>
                                      </p:stCondLst>
                                      <p:childTnLst>
                                        <p:set>
                                          <p:cBhvr>
                                            <p:cTn id="228" dur="1" fill="hold">
                                              <p:stCondLst>
                                                <p:cond delay="0"/>
                                              </p:stCondLst>
                                            </p:cTn>
                                            <p:tgtEl>
                                              <p:spTgt spid="39"/>
                                            </p:tgtEl>
                                            <p:attrNameLst>
                                              <p:attrName>style.visibility</p:attrName>
                                            </p:attrNameLst>
                                          </p:cBhvr>
                                          <p:to>
                                            <p:strVal val="visible"/>
                                          </p:to>
                                        </p:set>
                                        <p:animEffect transition="in" filter="fade">
                                          <p:cBhvr>
                                            <p:cTn id="229" dur="500"/>
                                            <p:tgtEl>
                                              <p:spTgt spid="39"/>
                                            </p:tgtEl>
                                          </p:cBhvr>
                                        </p:animEffect>
                                      </p:childTnLst>
                                    </p:cTn>
                                  </p:par>
                                </p:childTnLst>
                              </p:cTn>
                            </p:par>
                            <p:par>
                              <p:cTn id="230" fill="hold" nodeType="afterGroup">
                                <p:stCondLst>
                                  <p:cond delay="1500"/>
                                </p:stCondLst>
                                <p:childTnLst>
                                  <p:par>
                                    <p:cTn id="231" presetID="10" presetClass="entr" presetSubtype="0" fill="hold" nodeType="afterEffect">
                                      <p:stCondLst>
                                        <p:cond delay="0"/>
                                      </p:stCondLst>
                                      <p:childTnLst>
                                        <p:set>
                                          <p:cBhvr>
                                            <p:cTn id="232" dur="1" fill="hold">
                                              <p:stCondLst>
                                                <p:cond delay="0"/>
                                              </p:stCondLst>
                                            </p:cTn>
                                            <p:tgtEl>
                                              <p:spTgt spid="42"/>
                                            </p:tgtEl>
                                            <p:attrNameLst>
                                              <p:attrName>style.visibility</p:attrName>
                                            </p:attrNameLst>
                                          </p:cBhvr>
                                          <p:to>
                                            <p:strVal val="visible"/>
                                          </p:to>
                                        </p:set>
                                        <p:animEffect transition="in" filter="fade">
                                          <p:cBhvr>
                                            <p:cTn id="233" dur="500"/>
                                            <p:tgtEl>
                                              <p:spTgt spid="42"/>
                                            </p:tgtEl>
                                          </p:cBhvr>
                                        </p:animEffect>
                                      </p:childTnLst>
                                    </p:cTn>
                                  </p:par>
                                </p:childTnLst>
                              </p:cTn>
                            </p:par>
                            <p:par>
                              <p:cTn id="234" fill="hold" nodeType="afterGroup">
                                <p:stCondLst>
                                  <p:cond delay="2000"/>
                                </p:stCondLst>
                                <p:childTnLst>
                                  <p:par>
                                    <p:cTn id="235" presetID="10" presetClass="entr" presetSubtype="0" fill="hold" nodeType="afterEffect">
                                      <p:stCondLst>
                                        <p:cond delay="0"/>
                                      </p:stCondLst>
                                      <p:childTnLst>
                                        <p:set>
                                          <p:cBhvr>
                                            <p:cTn id="236" dur="1" fill="hold">
                                              <p:stCondLst>
                                                <p:cond delay="0"/>
                                              </p:stCondLst>
                                            </p:cTn>
                                            <p:tgtEl>
                                              <p:spTgt spid="89"/>
                                            </p:tgtEl>
                                            <p:attrNameLst>
                                              <p:attrName>style.visibility</p:attrName>
                                            </p:attrNameLst>
                                          </p:cBhvr>
                                          <p:to>
                                            <p:strVal val="visible"/>
                                          </p:to>
                                        </p:set>
                                        <p:animEffect transition="in" filter="fade">
                                          <p:cBhvr>
                                            <p:cTn id="237" dur="500"/>
                                            <p:tgtEl>
                                              <p:spTgt spid="89"/>
                                            </p:tgtEl>
                                          </p:cBhvr>
                                        </p:animEffect>
                                      </p:childTnLst>
                                    </p:cTn>
                                  </p:par>
                                </p:childTnLst>
                              </p:cTn>
                            </p:par>
                            <p:par>
                              <p:cTn id="238" fill="hold" nodeType="afterGroup">
                                <p:stCondLst>
                                  <p:cond delay="2500"/>
                                </p:stCondLst>
                                <p:childTnLst>
                                  <p:par>
                                    <p:cTn id="239" presetID="10" presetClass="entr" presetSubtype="0" fill="hold" nodeType="afterEffect">
                                      <p:stCondLst>
                                        <p:cond delay="0"/>
                                      </p:stCondLst>
                                      <p:childTnLst>
                                        <p:set>
                                          <p:cBhvr>
                                            <p:cTn id="240" dur="1" fill="hold">
                                              <p:stCondLst>
                                                <p:cond delay="0"/>
                                              </p:stCondLst>
                                            </p:cTn>
                                            <p:tgtEl>
                                              <p:spTgt spid="37"/>
                                            </p:tgtEl>
                                            <p:attrNameLst>
                                              <p:attrName>style.visibility</p:attrName>
                                            </p:attrNameLst>
                                          </p:cBhvr>
                                          <p:to>
                                            <p:strVal val="visible"/>
                                          </p:to>
                                        </p:set>
                                        <p:animEffect transition="in" filter="fade">
                                          <p:cBhvr>
                                            <p:cTn id="241" dur="500"/>
                                            <p:tgtEl>
                                              <p:spTgt spid="37"/>
                                            </p:tgtEl>
                                          </p:cBhvr>
                                        </p:animEffect>
                                      </p:childTnLst>
                                    </p:cTn>
                                  </p:par>
                                </p:childTnLst>
                              </p:cTn>
                            </p:par>
                            <p:par>
                              <p:cTn id="242" fill="hold" nodeType="afterGroup">
                                <p:stCondLst>
                                  <p:cond delay="3000"/>
                                </p:stCondLst>
                                <p:childTnLst>
                                  <p:par>
                                    <p:cTn id="243" presetID="10" presetClass="entr" presetSubtype="0" fill="hold" grpId="0" nodeType="afterEffect">
                                      <p:stCondLst>
                                        <p:cond delay="0"/>
                                      </p:stCondLst>
                                      <p:childTnLst>
                                        <p:set>
                                          <p:cBhvr>
                                            <p:cTn id="244" dur="1" fill="hold">
                                              <p:stCondLst>
                                                <p:cond delay="0"/>
                                              </p:stCondLst>
                                            </p:cTn>
                                            <p:tgtEl>
                                              <p:spTgt spid="43"/>
                                            </p:tgtEl>
                                            <p:attrNameLst>
                                              <p:attrName>style.visibility</p:attrName>
                                            </p:attrNameLst>
                                          </p:cBhvr>
                                          <p:to>
                                            <p:strVal val="visible"/>
                                          </p:to>
                                        </p:set>
                                        <p:animEffect transition="in" filter="fade">
                                          <p:cBhvr>
                                            <p:cTn id="245" dur="500"/>
                                            <p:tgtEl>
                                              <p:spTgt spid="43"/>
                                            </p:tgtEl>
                                          </p:cBhvr>
                                        </p:animEffect>
                                      </p:childTnLst>
                                    </p:cTn>
                                  </p:par>
                                  <p:par>
                                    <p:cTn id="246" presetID="2" presetClass="entr" presetSubtype="2" fill="hold" nodeType="withEffect">
                                      <p:stCondLst>
                                        <p:cond delay="0"/>
                                      </p:stCondLst>
                                      <p:childTnLst>
                                        <p:set>
                                          <p:cBhvr>
                                            <p:cTn id="247" dur="1" fill="hold">
                                              <p:stCondLst>
                                                <p:cond delay="0"/>
                                              </p:stCondLst>
                                            </p:cTn>
                                            <p:tgtEl>
                                              <p:spTgt spid="24"/>
                                            </p:tgtEl>
                                            <p:attrNameLst>
                                              <p:attrName>style.visibility</p:attrName>
                                            </p:attrNameLst>
                                          </p:cBhvr>
                                          <p:to>
                                            <p:strVal val="visible"/>
                                          </p:to>
                                        </p:set>
                                        <p:anim calcmode="lin" valueType="num">
                                          <p:cBhvr additive="base">
                                            <p:cTn id="248" dur="500" fill="hold"/>
                                            <p:tgtEl>
                                              <p:spTgt spid="24"/>
                                            </p:tgtEl>
                                            <p:attrNameLst>
                                              <p:attrName>ppt_x</p:attrName>
                                            </p:attrNameLst>
                                          </p:cBhvr>
                                          <p:tavLst>
                                            <p:tav tm="0">
                                              <p:val>
                                                <p:strVal val="1+#ppt_w/2"/>
                                              </p:val>
                                            </p:tav>
                                            <p:tav tm="100000">
                                              <p:val>
                                                <p:strVal val="#ppt_x"/>
                                              </p:val>
                                            </p:tav>
                                          </p:tavLst>
                                        </p:anim>
                                        <p:anim calcmode="lin" valueType="num">
                                          <p:cBhvr additive="base">
                                            <p:cTn id="249" dur="500" fill="hold"/>
                                            <p:tgtEl>
                                              <p:spTgt spid="24"/>
                                            </p:tgtEl>
                                            <p:attrNameLst>
                                              <p:attrName>ppt_y</p:attrName>
                                            </p:attrNameLst>
                                          </p:cBhvr>
                                          <p:tavLst>
                                            <p:tav tm="0">
                                              <p:val>
                                                <p:strVal val="#ppt_y"/>
                                              </p:val>
                                            </p:tav>
                                            <p:tav tm="100000">
                                              <p:val>
                                                <p:strVal val="#ppt_y"/>
                                              </p:val>
                                            </p:tav>
                                          </p:tavLst>
                                        </p:anim>
                                      </p:childTnLst>
                                    </p:cTn>
                                  </p:par>
                                  <p:par>
                                    <p:cTn id="250" presetID="2" presetClass="entr" presetSubtype="2" fill="hold" nodeType="withEffect">
                                      <p:stCondLst>
                                        <p:cond delay="0"/>
                                      </p:stCondLst>
                                      <p:childTnLst>
                                        <p:set>
                                          <p:cBhvr>
                                            <p:cTn id="251" dur="1" fill="hold">
                                              <p:stCondLst>
                                                <p:cond delay="0"/>
                                              </p:stCondLst>
                                            </p:cTn>
                                            <p:tgtEl>
                                              <p:spTgt spid="28"/>
                                            </p:tgtEl>
                                            <p:attrNameLst>
                                              <p:attrName>style.visibility</p:attrName>
                                            </p:attrNameLst>
                                          </p:cBhvr>
                                          <p:to>
                                            <p:strVal val="visible"/>
                                          </p:to>
                                        </p:set>
                                        <p:anim calcmode="lin" valueType="num">
                                          <p:cBhvr additive="base">
                                            <p:cTn id="252" dur="500" fill="hold"/>
                                            <p:tgtEl>
                                              <p:spTgt spid="28"/>
                                            </p:tgtEl>
                                            <p:attrNameLst>
                                              <p:attrName>ppt_x</p:attrName>
                                            </p:attrNameLst>
                                          </p:cBhvr>
                                          <p:tavLst>
                                            <p:tav tm="0">
                                              <p:val>
                                                <p:strVal val="1+#ppt_w/2"/>
                                              </p:val>
                                            </p:tav>
                                            <p:tav tm="100000">
                                              <p:val>
                                                <p:strVal val="#ppt_x"/>
                                              </p:val>
                                            </p:tav>
                                          </p:tavLst>
                                        </p:anim>
                                        <p:anim calcmode="lin" valueType="num">
                                          <p:cBhvr additive="base">
                                            <p:cTn id="253" dur="50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254" fill="hold" nodeType="clickPar">
                          <p:stCondLst>
                            <p:cond delay="indefinite"/>
                          </p:stCondLst>
                          <p:childTnLst>
                            <p:par>
                              <p:cTn id="255" fill="hold" nodeType="withGroup">
                                <p:stCondLst>
                                  <p:cond delay="0"/>
                                </p:stCondLst>
                                <p:childTnLst>
                                  <p:par>
                                    <p:cTn id="256" presetID="2" presetClass="entr" presetSubtype="2" accel="20000" fill="hold" grpId="0" nodeType="clickEffect">
                                      <p:stCondLst>
                                        <p:cond delay="0"/>
                                      </p:stCondLst>
                                      <p:childTnLst>
                                        <p:set>
                                          <p:cBhvr>
                                            <p:cTn id="257" dur="1" fill="hold">
                                              <p:stCondLst>
                                                <p:cond delay="0"/>
                                              </p:stCondLst>
                                            </p:cTn>
                                            <p:tgtEl>
                                              <p:spTgt spid="77"/>
                                            </p:tgtEl>
                                            <p:attrNameLst>
                                              <p:attrName>style.visibility</p:attrName>
                                            </p:attrNameLst>
                                          </p:cBhvr>
                                          <p:to>
                                            <p:strVal val="visible"/>
                                          </p:to>
                                        </p:set>
                                        <p:anim calcmode="lin" valueType="num">
                                          <p:cBhvr additive="base">
                                            <p:cTn id="258" dur="2000" fill="hold"/>
                                            <p:tgtEl>
                                              <p:spTgt spid="77"/>
                                            </p:tgtEl>
                                            <p:attrNameLst>
                                              <p:attrName>ppt_x</p:attrName>
                                            </p:attrNameLst>
                                          </p:cBhvr>
                                          <p:tavLst>
                                            <p:tav tm="0">
                                              <p:val>
                                                <p:strVal val="1+#ppt_w/2"/>
                                              </p:val>
                                            </p:tav>
                                            <p:tav tm="100000">
                                              <p:val>
                                                <p:strVal val="#ppt_x"/>
                                              </p:val>
                                            </p:tav>
                                          </p:tavLst>
                                        </p:anim>
                                        <p:anim calcmode="lin" valueType="num">
                                          <p:cBhvr additive="base">
                                            <p:cTn id="259" dur="2000" fill="hold"/>
                                            <p:tgtEl>
                                              <p:spTgt spid="77"/>
                                            </p:tgtEl>
                                            <p:attrNameLst>
                                              <p:attrName>ppt_y</p:attrName>
                                            </p:attrNameLst>
                                          </p:cBhvr>
                                          <p:tavLst>
                                            <p:tav tm="0">
                                              <p:val>
                                                <p:strVal val="#ppt_y"/>
                                              </p:val>
                                            </p:tav>
                                            <p:tav tm="100000">
                                              <p:val>
                                                <p:strVal val="#ppt_y"/>
                                              </p:val>
                                            </p:tav>
                                          </p:tavLst>
                                        </p:anim>
                                      </p:childTnLst>
                                    </p:cTn>
                                  </p:par>
                                </p:childTnLst>
                              </p:cTn>
                            </p:par>
                          </p:childTnLst>
                        </p:cTn>
                      </p:par>
                      <p:par>
                        <p:cTn id="260" fill="hold" nodeType="clickPar">
                          <p:stCondLst>
                            <p:cond delay="indefinite"/>
                          </p:stCondLst>
                          <p:childTnLst>
                            <p:par>
                              <p:cTn id="261" fill="hold" nodeType="withGroup">
                                <p:stCondLst>
                                  <p:cond delay="0"/>
                                </p:stCondLst>
                                <p:childTnLst>
                                  <p:par>
                                    <p:cTn id="262" presetID="10" presetClass="entr" presetSubtype="0" fill="hold" grpId="0" nodeType="clickEffect">
                                      <p:stCondLst>
                                        <p:cond delay="0"/>
                                      </p:stCondLst>
                                      <p:childTnLst>
                                        <p:set>
                                          <p:cBhvr>
                                            <p:cTn id="263" dur="1" fill="hold">
                                              <p:stCondLst>
                                                <p:cond delay="0"/>
                                              </p:stCondLst>
                                            </p:cTn>
                                            <p:tgtEl>
                                              <p:spTgt spid="44"/>
                                            </p:tgtEl>
                                            <p:attrNameLst>
                                              <p:attrName>style.visibility</p:attrName>
                                            </p:attrNameLst>
                                          </p:cBhvr>
                                          <p:to>
                                            <p:strVal val="visible"/>
                                          </p:to>
                                        </p:set>
                                        <p:animEffect transition="in" filter="fade">
                                          <p:cBhvr>
                                            <p:cTn id="264" dur="500"/>
                                            <p:tgtEl>
                                              <p:spTgt spid="44"/>
                                            </p:tgtEl>
                                          </p:cBhvr>
                                        </p:animEffect>
                                      </p:childTnLst>
                                    </p:cTn>
                                  </p:par>
                                </p:childTnLst>
                              </p:cTn>
                            </p:par>
                            <p:par>
                              <p:cTn id="265" fill="hold" nodeType="afterGroup">
                                <p:stCondLst>
                                  <p:cond delay="500"/>
                                </p:stCondLst>
                                <p:childTnLst>
                                  <p:par>
                                    <p:cTn id="266" presetID="10" presetClass="entr" presetSubtype="0" fill="hold" nodeType="afterEffect">
                                      <p:stCondLst>
                                        <p:cond delay="0"/>
                                      </p:stCondLst>
                                      <p:childTnLst>
                                        <p:set>
                                          <p:cBhvr>
                                            <p:cTn id="267" dur="1" fill="hold">
                                              <p:stCondLst>
                                                <p:cond delay="0"/>
                                              </p:stCondLst>
                                            </p:cTn>
                                            <p:tgtEl>
                                              <p:spTgt spid="45"/>
                                            </p:tgtEl>
                                            <p:attrNameLst>
                                              <p:attrName>style.visibility</p:attrName>
                                            </p:attrNameLst>
                                          </p:cBhvr>
                                          <p:to>
                                            <p:strVal val="visible"/>
                                          </p:to>
                                        </p:set>
                                        <p:animEffect transition="in" filter="fade">
                                          <p:cBhvr>
                                            <p:cTn id="268" dur="500"/>
                                            <p:tgtEl>
                                              <p:spTgt spid="45"/>
                                            </p:tgtEl>
                                          </p:cBhvr>
                                        </p:animEffect>
                                      </p:childTnLst>
                                    </p:cTn>
                                  </p:par>
                                </p:childTnLst>
                              </p:cTn>
                            </p:par>
                            <p:par>
                              <p:cTn id="269" fill="hold" nodeType="afterGroup">
                                <p:stCondLst>
                                  <p:cond delay="1000"/>
                                </p:stCondLst>
                                <p:childTnLst>
                                  <p:par>
                                    <p:cTn id="270" presetID="10" presetClass="entr" presetSubtype="0" fill="hold" nodeType="afterEffect">
                                      <p:stCondLst>
                                        <p:cond delay="0"/>
                                      </p:stCondLst>
                                      <p:childTnLst>
                                        <p:set>
                                          <p:cBhvr>
                                            <p:cTn id="271" dur="1" fill="hold">
                                              <p:stCondLst>
                                                <p:cond delay="0"/>
                                              </p:stCondLst>
                                            </p:cTn>
                                            <p:tgtEl>
                                              <p:spTgt spid="59"/>
                                            </p:tgtEl>
                                            <p:attrNameLst>
                                              <p:attrName>style.visibility</p:attrName>
                                            </p:attrNameLst>
                                          </p:cBhvr>
                                          <p:to>
                                            <p:strVal val="visible"/>
                                          </p:to>
                                        </p:set>
                                        <p:animEffect transition="in" filter="fade">
                                          <p:cBhvr>
                                            <p:cTn id="272" dur="500"/>
                                            <p:tgtEl>
                                              <p:spTgt spid="59"/>
                                            </p:tgtEl>
                                          </p:cBhvr>
                                        </p:animEffect>
                                      </p:childTnLst>
                                    </p:cTn>
                                  </p:par>
                                </p:childTnLst>
                              </p:cTn>
                            </p:par>
                            <p:par>
                              <p:cTn id="273" fill="hold" nodeType="afterGroup">
                                <p:stCondLst>
                                  <p:cond delay="1500"/>
                                </p:stCondLst>
                                <p:childTnLst>
                                  <p:par>
                                    <p:cTn id="274" presetID="10" presetClass="entr" presetSubtype="0" fill="hold" nodeType="afterEffect">
                                      <p:stCondLst>
                                        <p:cond delay="0"/>
                                      </p:stCondLst>
                                      <p:childTnLst>
                                        <p:set>
                                          <p:cBhvr>
                                            <p:cTn id="275" dur="1" fill="hold">
                                              <p:stCondLst>
                                                <p:cond delay="0"/>
                                              </p:stCondLst>
                                            </p:cTn>
                                            <p:tgtEl>
                                              <p:spTgt spid="58"/>
                                            </p:tgtEl>
                                            <p:attrNameLst>
                                              <p:attrName>style.visibility</p:attrName>
                                            </p:attrNameLst>
                                          </p:cBhvr>
                                          <p:to>
                                            <p:strVal val="visible"/>
                                          </p:to>
                                        </p:set>
                                        <p:animEffect transition="in" filter="fade">
                                          <p:cBhvr>
                                            <p:cTn id="276" dur="500"/>
                                            <p:tgtEl>
                                              <p:spTgt spid="58"/>
                                            </p:tgtEl>
                                          </p:cBhvr>
                                        </p:animEffect>
                                      </p:childTnLst>
                                    </p:cTn>
                                  </p:par>
                                </p:childTnLst>
                              </p:cTn>
                            </p:par>
                            <p:par>
                              <p:cTn id="277" fill="hold" nodeType="afterGroup">
                                <p:stCondLst>
                                  <p:cond delay="2000"/>
                                </p:stCondLst>
                                <p:childTnLst>
                                  <p:par>
                                    <p:cTn id="278" presetID="10" presetClass="entr" presetSubtype="0" fill="hold" nodeType="afterEffect">
                                      <p:stCondLst>
                                        <p:cond delay="0"/>
                                      </p:stCondLst>
                                      <p:childTnLst>
                                        <p:set>
                                          <p:cBhvr>
                                            <p:cTn id="279" dur="1" fill="hold">
                                              <p:stCondLst>
                                                <p:cond delay="0"/>
                                              </p:stCondLst>
                                            </p:cTn>
                                            <p:tgtEl>
                                              <p:spTgt spid="61"/>
                                            </p:tgtEl>
                                            <p:attrNameLst>
                                              <p:attrName>style.visibility</p:attrName>
                                            </p:attrNameLst>
                                          </p:cBhvr>
                                          <p:to>
                                            <p:strVal val="visible"/>
                                          </p:to>
                                        </p:set>
                                        <p:animEffect transition="in" filter="fade">
                                          <p:cBhvr>
                                            <p:cTn id="280" dur="500"/>
                                            <p:tgtEl>
                                              <p:spTgt spid="61"/>
                                            </p:tgtEl>
                                          </p:cBhvr>
                                        </p:animEffect>
                                      </p:childTnLst>
                                    </p:cTn>
                                  </p:par>
                                </p:childTnLst>
                              </p:cTn>
                            </p:par>
                            <p:par>
                              <p:cTn id="281" fill="hold" nodeType="afterGroup">
                                <p:stCondLst>
                                  <p:cond delay="2500"/>
                                </p:stCondLst>
                                <p:childTnLst>
                                  <p:par>
                                    <p:cTn id="282" presetID="10" presetClass="entr" presetSubtype="0" fill="hold" grpId="0" nodeType="afterEffect">
                                      <p:stCondLst>
                                        <p:cond delay="0"/>
                                      </p:stCondLst>
                                      <p:childTnLst>
                                        <p:set>
                                          <p:cBhvr>
                                            <p:cTn id="283" dur="1" fill="hold">
                                              <p:stCondLst>
                                                <p:cond delay="0"/>
                                              </p:stCondLst>
                                            </p:cTn>
                                            <p:tgtEl>
                                              <p:spTgt spid="46"/>
                                            </p:tgtEl>
                                            <p:attrNameLst>
                                              <p:attrName>style.visibility</p:attrName>
                                            </p:attrNameLst>
                                          </p:cBhvr>
                                          <p:to>
                                            <p:strVal val="visible"/>
                                          </p:to>
                                        </p:set>
                                        <p:animEffect transition="in" filter="fade">
                                          <p:cBhvr>
                                            <p:cTn id="284" dur="500"/>
                                            <p:tgtEl>
                                              <p:spTgt spid="46"/>
                                            </p:tgtEl>
                                          </p:cBhvr>
                                        </p:animEffect>
                                      </p:childTnLst>
                                    </p:cTn>
                                  </p:par>
                                </p:childTnLst>
                              </p:cTn>
                            </p:par>
                          </p:childTnLst>
                        </p:cTn>
                      </p:par>
                      <p:par>
                        <p:cTn id="285" fill="hold" nodeType="clickPar">
                          <p:stCondLst>
                            <p:cond delay="indefinite"/>
                          </p:stCondLst>
                          <p:childTnLst>
                            <p:par>
                              <p:cTn id="286" fill="hold" nodeType="withGroup">
                                <p:stCondLst>
                                  <p:cond delay="0"/>
                                </p:stCondLst>
                                <p:childTnLst>
                                  <p:par>
                                    <p:cTn id="287" presetID="2" presetClass="entr" presetSubtype="2" accel="20000" fill="hold" grpId="0" nodeType="clickEffect">
                                      <p:stCondLst>
                                        <p:cond delay="0"/>
                                      </p:stCondLst>
                                      <p:childTnLst>
                                        <p:set>
                                          <p:cBhvr>
                                            <p:cTn id="288" dur="1" fill="hold">
                                              <p:stCondLst>
                                                <p:cond delay="0"/>
                                              </p:stCondLst>
                                            </p:cTn>
                                            <p:tgtEl>
                                              <p:spTgt spid="76"/>
                                            </p:tgtEl>
                                            <p:attrNameLst>
                                              <p:attrName>style.visibility</p:attrName>
                                            </p:attrNameLst>
                                          </p:cBhvr>
                                          <p:to>
                                            <p:strVal val="visible"/>
                                          </p:to>
                                        </p:set>
                                        <p:anim calcmode="lin" valueType="num">
                                          <p:cBhvr additive="base">
                                            <p:cTn id="289" dur="2000" fill="hold"/>
                                            <p:tgtEl>
                                              <p:spTgt spid="76"/>
                                            </p:tgtEl>
                                            <p:attrNameLst>
                                              <p:attrName>ppt_x</p:attrName>
                                            </p:attrNameLst>
                                          </p:cBhvr>
                                          <p:tavLst>
                                            <p:tav tm="0">
                                              <p:val>
                                                <p:strVal val="1+#ppt_w/2"/>
                                              </p:val>
                                            </p:tav>
                                            <p:tav tm="100000">
                                              <p:val>
                                                <p:strVal val="#ppt_x"/>
                                              </p:val>
                                            </p:tav>
                                          </p:tavLst>
                                        </p:anim>
                                        <p:anim calcmode="lin" valueType="num">
                                          <p:cBhvr additive="base">
                                            <p:cTn id="290" dur="2000" fill="hold"/>
                                            <p:tgtEl>
                                              <p:spTgt spid="76"/>
                                            </p:tgtEl>
                                            <p:attrNameLst>
                                              <p:attrName>ppt_y</p:attrName>
                                            </p:attrNameLst>
                                          </p:cBhvr>
                                          <p:tavLst>
                                            <p:tav tm="0">
                                              <p:val>
                                                <p:strVal val="#ppt_y"/>
                                              </p:val>
                                            </p:tav>
                                            <p:tav tm="100000">
                                              <p:val>
                                                <p:strVal val="#ppt_y"/>
                                              </p:val>
                                            </p:tav>
                                          </p:tavLst>
                                        </p:anim>
                                      </p:childTnLst>
                                    </p:cTn>
                                  </p:par>
                                </p:childTnLst>
                              </p:cTn>
                            </p:par>
                            <p:par>
                              <p:cTn id="291" fill="hold">
                                <p:stCondLst>
                                  <p:cond delay="2000"/>
                                </p:stCondLst>
                                <p:childTnLst>
                                  <p:par>
                                    <p:cTn id="292" presetID="10" presetClass="entr" presetSubtype="0" fill="hold" grpId="0" nodeType="afterEffect">
                                      <p:stCondLst>
                                        <p:cond delay="0"/>
                                      </p:stCondLst>
                                      <p:childTnLst>
                                        <p:set>
                                          <p:cBhvr>
                                            <p:cTn id="293" dur="1" fill="hold">
                                              <p:stCondLst>
                                                <p:cond delay="0"/>
                                              </p:stCondLst>
                                            </p:cTn>
                                            <p:tgtEl>
                                              <p:spTgt spid="80"/>
                                            </p:tgtEl>
                                            <p:attrNameLst>
                                              <p:attrName>style.visibility</p:attrName>
                                            </p:attrNameLst>
                                          </p:cBhvr>
                                          <p:to>
                                            <p:strVal val="visible"/>
                                          </p:to>
                                        </p:set>
                                        <p:animEffect transition="in" filter="fade">
                                          <p:cBhvr>
                                            <p:cTn id="294" dur="500"/>
                                            <p:tgtEl>
                                              <p:spTgt spid="80"/>
                                            </p:tgtEl>
                                          </p:cBhvr>
                                        </p:animEffect>
                                      </p:childTnLst>
                                    </p:cTn>
                                  </p:par>
                                </p:childTnLst>
                              </p:cTn>
                            </p:par>
                            <p:par>
                              <p:cTn id="295" fill="hold">
                                <p:stCondLst>
                                  <p:cond delay="2500"/>
                                </p:stCondLst>
                                <p:childTnLst>
                                  <p:par>
                                    <p:cTn id="296" presetID="10" presetClass="entr" presetSubtype="0" fill="hold" grpId="0" nodeType="afterEffect">
                                      <p:stCondLst>
                                        <p:cond delay="0"/>
                                      </p:stCondLst>
                                      <p:childTnLst>
                                        <p:set>
                                          <p:cBhvr>
                                            <p:cTn id="297" dur="1" fill="hold">
                                              <p:stCondLst>
                                                <p:cond delay="0"/>
                                              </p:stCondLst>
                                            </p:cTn>
                                            <p:tgtEl>
                                              <p:spTgt spid="82"/>
                                            </p:tgtEl>
                                            <p:attrNameLst>
                                              <p:attrName>style.visibility</p:attrName>
                                            </p:attrNameLst>
                                          </p:cBhvr>
                                          <p:to>
                                            <p:strVal val="visible"/>
                                          </p:to>
                                        </p:set>
                                        <p:animEffect transition="in" filter="fade">
                                          <p:cBhvr>
                                            <p:cTn id="298"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0" grpId="0" animBg="1"/>
          <p:bldP spid="44" grpId="0" animBg="1"/>
          <p:bldP spid="36" grpId="0" animBg="1"/>
          <p:bldP spid="27" grpId="0" animBg="1"/>
          <p:bldP spid="7" grpId="0" animBg="1"/>
          <p:bldP spid="10" grpId="0" animBg="1"/>
          <p:bldP spid="48" grpId="0" animBg="1"/>
          <p:bldP spid="49" grpId="0" animBg="1"/>
          <p:bldP spid="51" grpId="0" animBg="1"/>
          <p:bldP spid="52" grpId="0" animBg="1"/>
          <p:bldP spid="55" grpId="0" animBg="1"/>
          <p:bldP spid="56" grpId="0" animBg="1"/>
          <p:bldP spid="57" grpId="0" animBg="1"/>
          <p:bldP spid="62" grpId="0" animBg="1"/>
          <p:bldP spid="63" grpId="0" animBg="1"/>
          <p:bldP spid="8" grpId="0" animBg="1"/>
          <p:bldP spid="35" grpId="0" animBg="1"/>
          <p:bldP spid="71" grpId="0" animBg="1"/>
          <p:bldP spid="46" grpId="0" animBg="1"/>
          <p:bldP spid="43" grpId="0" animBg="1"/>
          <p:bldP spid="17" grpId="0" animBg="1"/>
          <p:bldP spid="74" grpId="0" animBg="1"/>
          <p:bldP spid="76" grpId="0" animBg="1"/>
          <p:bldP spid="81" grpId="0" animBg="1"/>
          <p:bldP spid="75" grpId="0" animBg="1"/>
          <p:bldP spid="77" grpId="0" animBg="1"/>
          <p:bldP spid="73" grpId="0" animBg="1"/>
          <p:bldP spid="80" grpId="0" animBg="1"/>
          <p:bldP spid="82"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872" y="155400"/>
            <a:ext cx="7886700" cy="817723"/>
          </a:xfrm>
        </p:spPr>
        <p:txBody>
          <a:bodyPr/>
          <a:lstStyle/>
          <a:p>
            <a:r>
              <a:rPr lang="en-CA" dirty="0" smtClean="0"/>
              <a:t>Re-cap: 6 </a:t>
            </a:r>
            <a:r>
              <a:rPr lang="en-CA" dirty="0"/>
              <a:t>Areas of Data</a:t>
            </a:r>
            <a:endParaRPr lang="en-US" dirty="0"/>
          </a:p>
        </p:txBody>
      </p:sp>
      <p:sp>
        <p:nvSpPr>
          <p:cNvPr id="3" name="Content Placeholder 2"/>
          <p:cNvSpPr>
            <a:spLocks noGrp="1"/>
          </p:cNvSpPr>
          <p:nvPr>
            <p:ph idx="1"/>
          </p:nvPr>
        </p:nvSpPr>
        <p:spPr>
          <a:xfrm>
            <a:off x="150476" y="902835"/>
            <a:ext cx="8808965" cy="5841913"/>
          </a:xfrm>
        </p:spPr>
        <p:txBody>
          <a:bodyPr/>
          <a:lstStyle/>
          <a:p>
            <a:pPr lvl="0"/>
            <a:r>
              <a:rPr lang="en-CA" sz="1600" dirty="0"/>
              <a:t>Administrative</a:t>
            </a:r>
            <a:endParaRPr lang="en-US" sz="1600" dirty="0"/>
          </a:p>
          <a:p>
            <a:pPr lvl="1"/>
            <a:r>
              <a:rPr lang="en-CA" sz="1200" dirty="0"/>
              <a:t>Who, what, when &amp; where</a:t>
            </a:r>
            <a:endParaRPr lang="en-US" sz="1200" dirty="0"/>
          </a:p>
          <a:p>
            <a:pPr lvl="2"/>
            <a:r>
              <a:rPr lang="en-CA" sz="1200" dirty="0"/>
              <a:t>Birth certificate; driver’s licence; SIN card; CU Card; Bus pass; Health card…</a:t>
            </a:r>
            <a:endParaRPr lang="en-US" sz="1200" dirty="0"/>
          </a:p>
          <a:p>
            <a:pPr lvl="0"/>
            <a:r>
              <a:rPr lang="en-CA" sz="1600" dirty="0"/>
              <a:t>Commercial, personal &amp; government surveillance</a:t>
            </a:r>
            <a:endParaRPr lang="en-US" sz="1600" dirty="0"/>
          </a:p>
          <a:p>
            <a:pPr lvl="1"/>
            <a:r>
              <a:rPr lang="en-CA" sz="1200" dirty="0"/>
              <a:t>Who, when &amp; where</a:t>
            </a:r>
            <a:endParaRPr lang="en-US" sz="1200" dirty="0"/>
          </a:p>
          <a:p>
            <a:pPr lvl="2"/>
            <a:r>
              <a:rPr lang="en-CA" sz="1200" dirty="0"/>
              <a:t>Traffic cameras; video in stores, casinos, government offices; satellite; police scanners; GPS on phone (crosses boundary into personal </a:t>
            </a:r>
            <a:r>
              <a:rPr lang="en-CA" sz="1200" dirty="0" err="1"/>
              <a:t>comm</a:t>
            </a:r>
            <a:r>
              <a:rPr lang="en-CA" sz="1200" dirty="0"/>
              <a:t> below)…</a:t>
            </a:r>
            <a:endParaRPr lang="en-US" sz="1200" dirty="0"/>
          </a:p>
          <a:p>
            <a:pPr lvl="0"/>
            <a:r>
              <a:rPr lang="en-CA" sz="1600" dirty="0"/>
              <a:t>Personal communication</a:t>
            </a:r>
            <a:endParaRPr lang="en-US" sz="1600" dirty="0"/>
          </a:p>
          <a:p>
            <a:pPr lvl="1"/>
            <a:r>
              <a:rPr lang="en-CA" sz="1200" dirty="0"/>
              <a:t>Where, when, who &amp; how</a:t>
            </a:r>
            <a:endParaRPr lang="en-US" sz="1200" dirty="0"/>
          </a:p>
          <a:p>
            <a:pPr lvl="2"/>
            <a:r>
              <a:rPr lang="en-CA" sz="1200" dirty="0"/>
              <a:t>GPS on phone; text messaging; cell phone calls; </a:t>
            </a:r>
            <a:r>
              <a:rPr lang="en-CA" sz="1200" dirty="0" err="1"/>
              <a:t>wi-fi</a:t>
            </a:r>
            <a:r>
              <a:rPr lang="en-CA" sz="1200" dirty="0"/>
              <a:t> connection; Bluetooth; NFC; email</a:t>
            </a:r>
            <a:endParaRPr lang="en-US" sz="1200" dirty="0"/>
          </a:p>
          <a:p>
            <a:pPr lvl="0"/>
            <a:r>
              <a:rPr lang="en-CA" sz="1600" dirty="0"/>
              <a:t>Commercial transactions</a:t>
            </a:r>
            <a:endParaRPr lang="en-US" sz="1600" dirty="0"/>
          </a:p>
          <a:p>
            <a:pPr lvl="1"/>
            <a:r>
              <a:rPr lang="en-CA" sz="1200" dirty="0"/>
              <a:t>Where, who, how &amp; what</a:t>
            </a:r>
            <a:endParaRPr lang="en-US" sz="1200" dirty="0"/>
          </a:p>
          <a:p>
            <a:pPr lvl="2"/>
            <a:r>
              <a:rPr lang="en-CA" sz="1200" dirty="0"/>
              <a:t>Trip booking online (Via; Porter; taxi…) purchases using Interac or credit card; funds e-transfer; using reward cards (Air Miles; Shoppers; </a:t>
            </a:r>
            <a:r>
              <a:rPr lang="en-CA" sz="1200" dirty="0" err="1"/>
              <a:t>etc</a:t>
            </a:r>
            <a:r>
              <a:rPr lang="en-CA" sz="1200" dirty="0"/>
              <a:t>…) </a:t>
            </a:r>
            <a:endParaRPr lang="en-US" sz="1200" dirty="0"/>
          </a:p>
          <a:p>
            <a:pPr lvl="0"/>
            <a:r>
              <a:rPr lang="en-CA" sz="1600" dirty="0"/>
              <a:t>Social media</a:t>
            </a:r>
            <a:endParaRPr lang="en-US" sz="1600" dirty="0"/>
          </a:p>
          <a:p>
            <a:pPr lvl="1"/>
            <a:r>
              <a:rPr lang="en-CA" sz="1200" dirty="0"/>
              <a:t>Where, when, who &amp; what</a:t>
            </a:r>
            <a:endParaRPr lang="en-US" sz="1200" dirty="0"/>
          </a:p>
          <a:p>
            <a:pPr lvl="2"/>
            <a:r>
              <a:rPr lang="en-CA" sz="1200" dirty="0"/>
              <a:t>LinkedIn; FB; Twitter; Pinterest – you know them all!</a:t>
            </a:r>
            <a:endParaRPr lang="en-US" sz="1200" dirty="0"/>
          </a:p>
          <a:p>
            <a:pPr lvl="0"/>
            <a:r>
              <a:rPr lang="en-CA" sz="1600" dirty="0"/>
              <a:t>Personal browsing</a:t>
            </a:r>
            <a:endParaRPr lang="en-US" sz="1600" dirty="0"/>
          </a:p>
          <a:p>
            <a:pPr lvl="1"/>
            <a:r>
              <a:rPr lang="en-CA" sz="1200" dirty="0"/>
              <a:t>Where, when, who, how  &amp; what</a:t>
            </a:r>
            <a:endParaRPr lang="en-US" sz="1200" dirty="0"/>
          </a:p>
          <a:p>
            <a:pPr lvl="2"/>
            <a:r>
              <a:rPr lang="en-CA" sz="1200" dirty="0"/>
              <a:t>URLs of site to which you browse hoping that it’s private but it’s not… ever… </a:t>
            </a:r>
            <a:endParaRPr lang="en-US" sz="1200" dirty="0"/>
          </a:p>
        </p:txBody>
      </p:sp>
      <p:sp>
        <p:nvSpPr>
          <p:cNvPr id="4" name="Footer Placeholder 3"/>
          <p:cNvSpPr>
            <a:spLocks noGrp="1"/>
          </p:cNvSpPr>
          <p:nvPr>
            <p:ph type="ftr" sz="quarter" idx="11"/>
          </p:nvPr>
        </p:nvSpPr>
        <p:spPr/>
        <p:txBody>
          <a:bodyPr/>
          <a:lstStyle/>
          <a:p>
            <a:pPr>
              <a:defRPr/>
            </a:pPr>
            <a:r>
              <a:rPr lang="nb-NO" smtClean="0"/>
              <a:t>© 2015 Pilcher, Smith &amp;  Riordan</a:t>
            </a:r>
            <a:endParaRPr lang="en-CA"/>
          </a:p>
        </p:txBody>
      </p:sp>
    </p:spTree>
    <p:extLst>
      <p:ext uri="{BB962C8B-B14F-4D97-AF65-F5344CB8AC3E}">
        <p14:creationId xmlns:p14="http://schemas.microsoft.com/office/powerpoint/2010/main" val="22833964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4"/>
          <p:cNvPicPr>
            <a:picLocks noChangeAspect="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a:ext>
            </a:extLst>
          </a:blip>
          <a:srcRect/>
          <a:stretch>
            <a:fillRect/>
          </a:stretch>
        </p:blipFill>
        <p:spPr bwMode="auto">
          <a:xfrm>
            <a:off x="85725" y="981075"/>
            <a:ext cx="5241925" cy="524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0" name="Title 1"/>
          <p:cNvSpPr>
            <a:spLocks noGrp="1"/>
          </p:cNvSpPr>
          <p:nvPr>
            <p:ph type="title"/>
          </p:nvPr>
        </p:nvSpPr>
        <p:spPr/>
        <p:txBody>
          <a:bodyPr/>
          <a:lstStyle/>
          <a:p>
            <a:pPr algn="ctr" eaLnBrk="1" hangingPunct="1"/>
            <a:r>
              <a:rPr lang="en-CA" smtClean="0"/>
              <a:t>The privacy – utility tug-of-war</a:t>
            </a:r>
          </a:p>
        </p:txBody>
      </p:sp>
      <p:pic>
        <p:nvPicPr>
          <p:cNvPr id="3" name="Picture 2"/>
          <p:cNvPicPr>
            <a:picLocks noChangeAspect="1"/>
          </p:cNvPicPr>
          <p:nvPr/>
        </p:nvPicPr>
        <p:blipFill rotWithShape="1">
          <a:blip r:embed="rId3"/>
          <a:srcRect l="2626" t="3139" r="4870" b="6549"/>
          <a:stretch/>
        </p:blipFill>
        <p:spPr>
          <a:xfrm>
            <a:off x="4413250" y="1957388"/>
            <a:ext cx="4429125" cy="3154362"/>
          </a:xfrm>
          <a:prstGeom prst="rect">
            <a:avLst/>
          </a:prstGeom>
          <a:ln>
            <a:noFill/>
          </a:ln>
          <a:effectLst>
            <a:outerShdw blurRad="292100" dist="139700" dir="2700000" algn="tl" rotWithShape="0">
              <a:srgbClr val="333333">
                <a:alpha val="65000"/>
              </a:srgbClr>
            </a:outerShdw>
          </a:effectLst>
        </p:spPr>
      </p:pic>
      <p:pic>
        <p:nvPicPr>
          <p:cNvPr id="8" name="Picture 7"/>
          <p:cNvPicPr>
            <a:picLocks noChangeAspect="1"/>
          </p:cNvPicPr>
          <p:nvPr/>
        </p:nvPicPr>
        <p:blipFill>
          <a:blip r:embed="rId4" cstate="screen">
            <a:extLst>
              <a:ext uri="{28A0092B-C50C-407E-A947-70E740481C1C}">
                <a14:useLocalDpi xmlns:a14="http://schemas.microsoft.com/office/drawing/2010/main"/>
              </a:ext>
            </a:extLst>
          </a:blip>
          <a:srcRect l="3442" t="10689" r="5733" b="6497"/>
          <a:stretch>
            <a:fillRect/>
          </a:stretch>
        </p:blipFill>
        <p:spPr bwMode="auto">
          <a:xfrm>
            <a:off x="88900" y="1168400"/>
            <a:ext cx="8983663" cy="5491163"/>
          </a:xfrm>
          <a:prstGeom prst="rect">
            <a:avLst/>
          </a:prstGeom>
          <a:ln>
            <a:noFill/>
          </a:ln>
          <a:effectLst>
            <a:outerShdw blurRad="292100" dist="139700" dir="2700000" algn="tl" rotWithShape="0">
              <a:srgbClr val="333333">
                <a:alpha val="65000"/>
              </a:srgbClr>
            </a:outerShdw>
          </a:effectLst>
          <a:extLst/>
        </p:spPr>
      </p:pic>
      <p:sp>
        <p:nvSpPr>
          <p:cNvPr id="2" name="Footer Placeholder 1"/>
          <p:cNvSpPr>
            <a:spLocks noGrp="1"/>
          </p:cNvSpPr>
          <p:nvPr>
            <p:ph type="ftr" sz="quarter" idx="11"/>
          </p:nvPr>
        </p:nvSpPr>
        <p:spPr/>
        <p:txBody>
          <a:bodyPr/>
          <a:lstStyle/>
          <a:p>
            <a:pPr>
              <a:defRPr/>
            </a:pPr>
            <a:r>
              <a:rPr lang="nb-NO" smtClean="0"/>
              <a:t>© 2015 Pilcher, Smith &amp;  Riordan</a:t>
            </a:r>
            <a:endParaRPr lang="en-CA"/>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Business Utility	</a:t>
            </a:r>
            <a:endParaRPr lang="en-US" dirty="0"/>
          </a:p>
        </p:txBody>
      </p:sp>
      <p:sp>
        <p:nvSpPr>
          <p:cNvPr id="3" name="Content Placeholder 2"/>
          <p:cNvSpPr>
            <a:spLocks noGrp="1"/>
          </p:cNvSpPr>
          <p:nvPr>
            <p:ph idx="1"/>
          </p:nvPr>
        </p:nvSpPr>
        <p:spPr/>
        <p:txBody>
          <a:bodyPr/>
          <a:lstStyle/>
          <a:p>
            <a:r>
              <a:rPr lang="en-US" dirty="0" smtClean="0"/>
              <a:t>Utility: </a:t>
            </a:r>
            <a:r>
              <a:rPr lang="en-US" i="1" dirty="0" smtClean="0"/>
              <a:t>An </a:t>
            </a:r>
            <a:r>
              <a:rPr lang="en-US" i="1" dirty="0"/>
              <a:t>economic term referring to the total satisfaction received from consuming a good or service. </a:t>
            </a:r>
            <a:endParaRPr lang="en-US" i="1" dirty="0" smtClean="0"/>
          </a:p>
          <a:p>
            <a:endParaRPr lang="en-US" i="1" dirty="0" smtClean="0"/>
          </a:p>
          <a:p>
            <a:r>
              <a:rPr lang="en-US" i="1" dirty="0" smtClean="0"/>
              <a:t>Business Utility – is the total business value that can be derived from possessing, or consuming, a good or service. </a:t>
            </a:r>
            <a:endParaRPr lang="en-US" i="1" dirty="0"/>
          </a:p>
        </p:txBody>
      </p:sp>
      <p:sp>
        <p:nvSpPr>
          <p:cNvPr id="4" name="Footer Placeholder 3"/>
          <p:cNvSpPr>
            <a:spLocks noGrp="1"/>
          </p:cNvSpPr>
          <p:nvPr>
            <p:ph type="ftr" sz="quarter" idx="11"/>
          </p:nvPr>
        </p:nvSpPr>
        <p:spPr/>
        <p:txBody>
          <a:bodyPr/>
          <a:lstStyle/>
          <a:p>
            <a:pPr>
              <a:defRPr/>
            </a:pPr>
            <a:r>
              <a:rPr lang="nb-NO" smtClean="0"/>
              <a:t>© 2015 Pilcher, Smith &amp;  Riordan</a:t>
            </a:r>
            <a:endParaRPr lang="en-CA"/>
          </a:p>
        </p:txBody>
      </p:sp>
    </p:spTree>
    <p:extLst>
      <p:ext uri="{BB962C8B-B14F-4D97-AF65-F5344CB8AC3E}">
        <p14:creationId xmlns:p14="http://schemas.microsoft.com/office/powerpoint/2010/main" val="39589727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p:txBody>
          <a:bodyPr/>
          <a:lstStyle/>
          <a:p>
            <a:pPr algn="ctr" eaLnBrk="1" hangingPunct="1"/>
            <a:r>
              <a:rPr lang="en-CA" dirty="0" smtClean="0"/>
              <a:t>A tug of war?</a:t>
            </a:r>
          </a:p>
        </p:txBody>
      </p:sp>
      <p:grpSp>
        <p:nvGrpSpPr>
          <p:cNvPr id="2" name="Group 1"/>
          <p:cNvGrpSpPr/>
          <p:nvPr/>
        </p:nvGrpSpPr>
        <p:grpSpPr>
          <a:xfrm>
            <a:off x="1543050" y="2160000"/>
            <a:ext cx="6246813" cy="2874963"/>
            <a:chOff x="1543050" y="2682875"/>
            <a:chExt cx="6246813" cy="2874963"/>
          </a:xfrm>
        </p:grpSpPr>
        <p:sp>
          <p:nvSpPr>
            <p:cNvPr id="6" name="Rounded Rectangle 5"/>
            <p:cNvSpPr/>
            <p:nvPr/>
          </p:nvSpPr>
          <p:spPr>
            <a:xfrm>
              <a:off x="2078038" y="3316288"/>
              <a:ext cx="5178425" cy="469900"/>
            </a:xfrm>
            <a:prstGeom prst="roundRect">
              <a:avLst/>
            </a:prstGeom>
            <a:gradFill flip="none" rotWithShape="1">
              <a:gsLst>
                <a:gs pos="0">
                  <a:schemeClr val="accent5">
                    <a:lumMod val="110000"/>
                    <a:satMod val="105000"/>
                    <a:tint val="67000"/>
                  </a:schemeClr>
                </a:gs>
                <a:gs pos="50000">
                  <a:schemeClr val="accent5">
                    <a:lumMod val="60000"/>
                    <a:lumOff val="40000"/>
                  </a:schemeClr>
                </a:gs>
                <a:gs pos="100000">
                  <a:schemeClr val="accent5">
                    <a:lumMod val="75000"/>
                  </a:schemeClr>
                </a:gs>
              </a:gsLst>
              <a:lin ang="0" scaled="1"/>
              <a:tileRect/>
            </a:gradFill>
            <a:ln>
              <a:noFill/>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endParaRPr lang="en-CA"/>
            </a:p>
          </p:txBody>
        </p:sp>
        <p:sp>
          <p:nvSpPr>
            <p:cNvPr id="7" name="Rounded Rectangle 6"/>
            <p:cNvSpPr/>
            <p:nvPr/>
          </p:nvSpPr>
          <p:spPr>
            <a:xfrm>
              <a:off x="2078038" y="4051300"/>
              <a:ext cx="5178425" cy="468313"/>
            </a:xfrm>
            <a:prstGeom prst="roundRect">
              <a:avLst/>
            </a:prstGeom>
            <a:gradFill flip="none" rotWithShape="1">
              <a:gsLst>
                <a:gs pos="0">
                  <a:schemeClr val="accent6">
                    <a:lumMod val="20000"/>
                    <a:lumOff val="80000"/>
                  </a:schemeClr>
                </a:gs>
                <a:gs pos="50000">
                  <a:schemeClr val="accent6">
                    <a:lumMod val="60000"/>
                    <a:lumOff val="40000"/>
                  </a:schemeClr>
                </a:gs>
                <a:gs pos="100000">
                  <a:schemeClr val="accent6">
                    <a:lumMod val="75000"/>
                  </a:schemeClr>
                </a:gs>
              </a:gsLst>
              <a:lin ang="10800000" scaled="1"/>
              <a:tileRect/>
            </a:gradFill>
            <a:ln>
              <a:noFill/>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endParaRPr lang="en-CA"/>
            </a:p>
          </p:txBody>
        </p:sp>
        <p:sp>
          <p:nvSpPr>
            <p:cNvPr id="18436" name="TextBox 7"/>
            <p:cNvSpPr txBox="1">
              <a:spLocks noChangeArrowheads="1"/>
            </p:cNvSpPr>
            <p:nvPr/>
          </p:nvSpPr>
          <p:spPr bwMode="auto">
            <a:xfrm>
              <a:off x="7373938" y="4090988"/>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CA">
                  <a:latin typeface="Calibri" panose="020F0502020204030204" pitchFamily="34" charset="0"/>
                </a:rPr>
                <a:t>0</a:t>
              </a:r>
            </a:p>
          </p:txBody>
        </p:sp>
        <p:sp>
          <p:nvSpPr>
            <p:cNvPr id="18437" name="TextBox 8"/>
            <p:cNvSpPr txBox="1">
              <a:spLocks noChangeArrowheads="1"/>
            </p:cNvSpPr>
            <p:nvPr/>
          </p:nvSpPr>
          <p:spPr bwMode="auto">
            <a:xfrm>
              <a:off x="1779588" y="3367088"/>
              <a:ext cx="301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CA">
                  <a:latin typeface="Calibri" panose="020F0502020204030204" pitchFamily="34" charset="0"/>
                </a:rPr>
                <a:t>0</a:t>
              </a:r>
            </a:p>
          </p:txBody>
        </p:sp>
        <p:sp>
          <p:nvSpPr>
            <p:cNvPr id="18438" name="TextBox 10"/>
            <p:cNvSpPr txBox="1">
              <a:spLocks noChangeArrowheads="1"/>
            </p:cNvSpPr>
            <p:nvPr/>
          </p:nvSpPr>
          <p:spPr bwMode="auto">
            <a:xfrm>
              <a:off x="1543050" y="4097338"/>
              <a:ext cx="5349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CA">
                  <a:latin typeface="Calibri" panose="020F0502020204030204" pitchFamily="34" charset="0"/>
                </a:rPr>
                <a:t>100</a:t>
              </a:r>
            </a:p>
          </p:txBody>
        </p:sp>
        <p:sp>
          <p:nvSpPr>
            <p:cNvPr id="18439" name="TextBox 11"/>
            <p:cNvSpPr txBox="1">
              <a:spLocks noChangeArrowheads="1"/>
            </p:cNvSpPr>
            <p:nvPr/>
          </p:nvSpPr>
          <p:spPr bwMode="auto">
            <a:xfrm>
              <a:off x="7254875" y="3363913"/>
              <a:ext cx="5349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CA">
                  <a:latin typeface="Calibri" panose="020F0502020204030204" pitchFamily="34" charset="0"/>
                </a:rPr>
                <a:t>100</a:t>
              </a:r>
            </a:p>
          </p:txBody>
        </p:sp>
        <p:sp>
          <p:nvSpPr>
            <p:cNvPr id="18440" name="TextBox 3"/>
            <p:cNvSpPr txBox="1">
              <a:spLocks noChangeArrowheads="1"/>
            </p:cNvSpPr>
            <p:nvPr/>
          </p:nvSpPr>
          <p:spPr bwMode="auto">
            <a:xfrm>
              <a:off x="3676650" y="3363913"/>
              <a:ext cx="18478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CA" dirty="0">
                  <a:latin typeface="Calibri" panose="020F0502020204030204" pitchFamily="34" charset="0"/>
                </a:rPr>
                <a:t>Individual Privacy</a:t>
              </a:r>
            </a:p>
          </p:txBody>
        </p:sp>
        <p:sp>
          <p:nvSpPr>
            <p:cNvPr id="18441" name="Rectangle 4"/>
            <p:cNvSpPr>
              <a:spLocks noChangeArrowheads="1"/>
            </p:cNvSpPr>
            <p:nvPr/>
          </p:nvSpPr>
          <p:spPr bwMode="auto">
            <a:xfrm>
              <a:off x="3768725" y="4090988"/>
              <a:ext cx="16065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CA">
                  <a:latin typeface="Calibri" panose="020F0502020204030204" pitchFamily="34" charset="0"/>
                </a:rPr>
                <a:t>Business Utility</a:t>
              </a:r>
            </a:p>
          </p:txBody>
        </p:sp>
        <p:sp>
          <p:nvSpPr>
            <p:cNvPr id="18442" name="TextBox 13"/>
            <p:cNvSpPr txBox="1">
              <a:spLocks noChangeArrowheads="1"/>
            </p:cNvSpPr>
            <p:nvPr/>
          </p:nvSpPr>
          <p:spPr bwMode="auto">
            <a:xfrm>
              <a:off x="3016250" y="2947988"/>
              <a:ext cx="4191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CA">
                  <a:latin typeface="Calibri" panose="020F0502020204030204" pitchFamily="34" charset="0"/>
                </a:rPr>
                <a:t>25</a:t>
              </a:r>
            </a:p>
          </p:txBody>
        </p:sp>
        <p:sp>
          <p:nvSpPr>
            <p:cNvPr id="18443" name="TextBox 16"/>
            <p:cNvSpPr txBox="1">
              <a:spLocks noChangeArrowheads="1"/>
            </p:cNvSpPr>
            <p:nvPr/>
          </p:nvSpPr>
          <p:spPr bwMode="auto">
            <a:xfrm>
              <a:off x="3016250" y="4514850"/>
              <a:ext cx="4191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CA">
                  <a:latin typeface="Calibri" panose="020F0502020204030204" pitchFamily="34" charset="0"/>
                </a:rPr>
                <a:t>75</a:t>
              </a:r>
            </a:p>
          </p:txBody>
        </p:sp>
        <p:sp>
          <p:nvSpPr>
            <p:cNvPr id="18444" name="TextBox 19"/>
            <p:cNvSpPr txBox="1">
              <a:spLocks noChangeArrowheads="1"/>
            </p:cNvSpPr>
            <p:nvPr/>
          </p:nvSpPr>
          <p:spPr bwMode="auto">
            <a:xfrm>
              <a:off x="5765800" y="2943225"/>
              <a:ext cx="4191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CA">
                  <a:latin typeface="Calibri" panose="020F0502020204030204" pitchFamily="34" charset="0"/>
                </a:rPr>
                <a:t>75</a:t>
              </a:r>
            </a:p>
          </p:txBody>
        </p:sp>
        <p:sp>
          <p:nvSpPr>
            <p:cNvPr id="18445" name="TextBox 20"/>
            <p:cNvSpPr txBox="1">
              <a:spLocks noChangeArrowheads="1"/>
            </p:cNvSpPr>
            <p:nvPr/>
          </p:nvSpPr>
          <p:spPr bwMode="auto">
            <a:xfrm>
              <a:off x="5765800" y="4519613"/>
              <a:ext cx="4191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CA">
                  <a:latin typeface="Calibri" panose="020F0502020204030204" pitchFamily="34" charset="0"/>
                </a:rPr>
                <a:t>25</a:t>
              </a:r>
            </a:p>
          </p:txBody>
        </p:sp>
        <p:cxnSp>
          <p:nvCxnSpPr>
            <p:cNvPr id="23" name="Straight Connector 22"/>
            <p:cNvCxnSpPr>
              <a:stCxn id="18442" idx="2"/>
              <a:endCxn id="18443" idx="0"/>
            </p:cNvCxnSpPr>
            <p:nvPr/>
          </p:nvCxnSpPr>
          <p:spPr>
            <a:xfrm>
              <a:off x="3225800" y="3316288"/>
              <a:ext cx="0" cy="1198562"/>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25" name="Straight Connector 24"/>
            <p:cNvCxnSpPr>
              <a:stCxn id="18444" idx="2"/>
              <a:endCxn id="18445" idx="0"/>
            </p:cNvCxnSpPr>
            <p:nvPr/>
          </p:nvCxnSpPr>
          <p:spPr>
            <a:xfrm>
              <a:off x="5975350" y="3311525"/>
              <a:ext cx="0" cy="1208088"/>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sp>
          <p:nvSpPr>
            <p:cNvPr id="28" name="Isosceles Triangle 27"/>
            <p:cNvSpPr/>
            <p:nvPr/>
          </p:nvSpPr>
          <p:spPr>
            <a:xfrm rot="10800000">
              <a:off x="3089275" y="2682875"/>
              <a:ext cx="273050" cy="252413"/>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CA"/>
            </a:p>
          </p:txBody>
        </p:sp>
        <p:sp>
          <p:nvSpPr>
            <p:cNvPr id="29" name="Isosceles Triangle 28"/>
            <p:cNvSpPr/>
            <p:nvPr/>
          </p:nvSpPr>
          <p:spPr>
            <a:xfrm>
              <a:off x="5838825" y="4883150"/>
              <a:ext cx="273050" cy="252413"/>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CA"/>
            </a:p>
          </p:txBody>
        </p:sp>
        <p:cxnSp>
          <p:nvCxnSpPr>
            <p:cNvPr id="31" name="Straight Arrow Connector 30"/>
            <p:cNvCxnSpPr/>
            <p:nvPr/>
          </p:nvCxnSpPr>
          <p:spPr>
            <a:xfrm>
              <a:off x="3435350" y="2808288"/>
              <a:ext cx="2403475" cy="0"/>
            </a:xfrm>
            <a:prstGeom prst="straightConnector1">
              <a:avLst/>
            </a:prstGeom>
            <a:ln w="28575">
              <a:solidFill>
                <a:srgbClr val="FF0000"/>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flipH="1">
              <a:off x="3373438" y="5010150"/>
              <a:ext cx="2403475" cy="0"/>
            </a:xfrm>
            <a:prstGeom prst="straightConnector1">
              <a:avLst/>
            </a:prstGeom>
            <a:ln w="28575">
              <a:solidFill>
                <a:srgbClr val="FF0000"/>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2794000" y="5187950"/>
              <a:ext cx="863600" cy="369888"/>
            </a:xfrm>
            <a:prstGeom prst="rect">
              <a:avLst/>
            </a:prstGeom>
            <a:gradFill flip="none" rotWithShape="1">
              <a:gsLst>
                <a:gs pos="0">
                  <a:schemeClr val="accent6">
                    <a:lumMod val="75000"/>
                  </a:schemeClr>
                </a:gs>
                <a:gs pos="50000">
                  <a:schemeClr val="accent6">
                    <a:lumMod val="60000"/>
                    <a:lumOff val="40000"/>
                  </a:schemeClr>
                </a:gs>
                <a:gs pos="100000">
                  <a:schemeClr val="accent1">
                    <a:lumMod val="60000"/>
                    <a:lumOff val="40000"/>
                  </a:schemeClr>
                </a:gs>
              </a:gsLst>
              <a:lin ang="0" scaled="1"/>
              <a:tileRect/>
            </a:gradFill>
            <a:ln>
              <a:noFill/>
            </a:ln>
          </p:spPr>
          <p:txBody>
            <a:bodyPr wrap="none">
              <a:spAutoFit/>
            </a:bodyPr>
            <a:lstStyle/>
            <a:p>
              <a:pPr fontAlgn="auto">
                <a:spcBef>
                  <a:spcPts val="0"/>
                </a:spcBef>
                <a:spcAft>
                  <a:spcPts val="0"/>
                </a:spcAft>
                <a:defRPr/>
              </a:pPr>
              <a:r>
                <a:rPr lang="el-GR" dirty="0">
                  <a:latin typeface="Calibri" panose="020F0502020204030204" pitchFamily="34" charset="0"/>
                  <a:cs typeface="+mn-cs"/>
                </a:rPr>
                <a:t>Σ</a:t>
              </a:r>
              <a:r>
                <a:rPr lang="en-CA" dirty="0">
                  <a:latin typeface="Calibri" panose="020F0502020204030204" pitchFamily="34" charset="0"/>
                  <a:cs typeface="+mn-cs"/>
                </a:rPr>
                <a:t> = 100</a:t>
              </a:r>
              <a:endParaRPr lang="en-CA" dirty="0">
                <a:latin typeface="+mn-lt"/>
                <a:cs typeface="+mn-cs"/>
              </a:endParaRPr>
            </a:p>
          </p:txBody>
        </p:sp>
        <p:sp>
          <p:nvSpPr>
            <p:cNvPr id="24" name="TextBox 23"/>
            <p:cNvSpPr txBox="1"/>
            <p:nvPr/>
          </p:nvSpPr>
          <p:spPr>
            <a:xfrm>
              <a:off x="5543550" y="5187950"/>
              <a:ext cx="862013" cy="369888"/>
            </a:xfrm>
            <a:prstGeom prst="rect">
              <a:avLst/>
            </a:prstGeom>
            <a:gradFill flip="none" rotWithShape="1">
              <a:gsLst>
                <a:gs pos="0">
                  <a:schemeClr val="accent5">
                    <a:lumMod val="75000"/>
                  </a:schemeClr>
                </a:gs>
                <a:gs pos="50000">
                  <a:schemeClr val="accent5">
                    <a:lumMod val="60000"/>
                    <a:lumOff val="40000"/>
                  </a:schemeClr>
                </a:gs>
                <a:gs pos="100000">
                  <a:schemeClr val="accent6">
                    <a:lumMod val="40000"/>
                    <a:lumOff val="60000"/>
                  </a:schemeClr>
                </a:gs>
              </a:gsLst>
              <a:lin ang="0" scaled="1"/>
              <a:tileRect/>
            </a:gradFill>
            <a:ln>
              <a:noFill/>
            </a:ln>
          </p:spPr>
          <p:txBody>
            <a:bodyPr wrap="none">
              <a:spAutoFit/>
            </a:bodyPr>
            <a:lstStyle/>
            <a:p>
              <a:pPr fontAlgn="auto">
                <a:spcBef>
                  <a:spcPts val="0"/>
                </a:spcBef>
                <a:spcAft>
                  <a:spcPts val="0"/>
                </a:spcAft>
                <a:defRPr/>
              </a:pPr>
              <a:r>
                <a:rPr lang="el-GR" dirty="0">
                  <a:latin typeface="Calibri" panose="020F0502020204030204" pitchFamily="34" charset="0"/>
                  <a:cs typeface="+mn-cs"/>
                </a:rPr>
                <a:t>Σ</a:t>
              </a:r>
              <a:r>
                <a:rPr lang="en-CA" dirty="0">
                  <a:latin typeface="Calibri" panose="020F0502020204030204" pitchFamily="34" charset="0"/>
                  <a:cs typeface="+mn-cs"/>
                </a:rPr>
                <a:t> = 100</a:t>
              </a:r>
              <a:endParaRPr lang="en-CA" dirty="0">
                <a:latin typeface="+mn-lt"/>
                <a:cs typeface="+mn-cs"/>
              </a:endParaRPr>
            </a:p>
          </p:txBody>
        </p:sp>
      </p:grpSp>
      <p:sp>
        <p:nvSpPr>
          <p:cNvPr id="3" name="Footer Placeholder 2"/>
          <p:cNvSpPr>
            <a:spLocks noGrp="1"/>
          </p:cNvSpPr>
          <p:nvPr>
            <p:ph type="ftr" sz="quarter" idx="11"/>
          </p:nvPr>
        </p:nvSpPr>
        <p:spPr/>
        <p:txBody>
          <a:bodyPr/>
          <a:lstStyle/>
          <a:p>
            <a:pPr>
              <a:defRPr/>
            </a:pPr>
            <a:r>
              <a:rPr lang="nb-NO" smtClean="0"/>
              <a:t>© 2015 Pilcher, Smith &amp;  Riordan</a:t>
            </a:r>
            <a:endParaRPr lang="en-CA"/>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3471335" y="0"/>
            <a:ext cx="5672665" cy="4254500"/>
          </a:xfrm>
          <a:prstGeom prst="rect">
            <a:avLst/>
          </a:prstGeom>
          <a:effectLst>
            <a:softEdge rad="635000"/>
          </a:effectLst>
        </p:spPr>
      </p:pic>
      <p:sp>
        <p:nvSpPr>
          <p:cNvPr id="3" name="Content Placeholder 2"/>
          <p:cNvSpPr>
            <a:spLocks noGrp="1"/>
          </p:cNvSpPr>
          <p:nvPr>
            <p:ph idx="1"/>
          </p:nvPr>
        </p:nvSpPr>
        <p:spPr>
          <a:xfrm>
            <a:off x="628650" y="963434"/>
            <a:ext cx="7886700" cy="4740694"/>
          </a:xfrm>
        </p:spPr>
        <p:txBody>
          <a:bodyPr>
            <a:normAutofit/>
          </a:bodyPr>
          <a:lstStyle/>
          <a:p>
            <a:r>
              <a:rPr lang="en-CA" dirty="0"/>
              <a:t>Who </a:t>
            </a:r>
            <a:r>
              <a:rPr lang="en-CA" i="1" dirty="0">
                <a:solidFill>
                  <a:schemeClr val="accent2"/>
                </a:solidFill>
              </a:rPr>
              <a:t>owns</a:t>
            </a:r>
            <a:r>
              <a:rPr lang="en-CA" dirty="0"/>
              <a:t> your personal data?</a:t>
            </a:r>
          </a:p>
          <a:p>
            <a:pPr lvl="1"/>
            <a:r>
              <a:rPr lang="en-CA" dirty="0"/>
              <a:t>You?</a:t>
            </a:r>
          </a:p>
          <a:p>
            <a:pPr lvl="1"/>
            <a:r>
              <a:rPr lang="en-CA" dirty="0"/>
              <a:t>The firms that collect, store and analyse it</a:t>
            </a:r>
            <a:r>
              <a:rPr lang="en-CA" dirty="0" smtClean="0"/>
              <a:t>? FB?</a:t>
            </a:r>
          </a:p>
          <a:p>
            <a:pPr lvl="1"/>
            <a:r>
              <a:rPr lang="en-CA" dirty="0" smtClean="0"/>
              <a:t>The network that carries it?</a:t>
            </a:r>
            <a:endParaRPr lang="en-CA" dirty="0"/>
          </a:p>
          <a:p>
            <a:pPr lvl="1"/>
            <a:r>
              <a:rPr lang="en-CA" dirty="0"/>
              <a:t>The government? The privacy commissioner? </a:t>
            </a:r>
          </a:p>
          <a:p>
            <a:endParaRPr lang="en-CA" dirty="0" smtClean="0"/>
          </a:p>
          <a:p>
            <a:pPr marL="0" indent="0">
              <a:buNone/>
            </a:pPr>
            <a:endParaRPr lang="en-CA" dirty="0"/>
          </a:p>
        </p:txBody>
      </p:sp>
      <p:sp>
        <p:nvSpPr>
          <p:cNvPr id="4" name="Footer Placeholder 3"/>
          <p:cNvSpPr>
            <a:spLocks noGrp="1"/>
          </p:cNvSpPr>
          <p:nvPr>
            <p:ph type="ftr" sz="quarter" idx="11"/>
          </p:nvPr>
        </p:nvSpPr>
        <p:spPr/>
        <p:txBody>
          <a:bodyPr/>
          <a:lstStyle/>
          <a:p>
            <a:pPr>
              <a:defRPr/>
            </a:pPr>
            <a:r>
              <a:rPr lang="nb-NO" smtClean="0"/>
              <a:t>© 2015 Pilcher, Smith &amp;  Riordan</a:t>
            </a:r>
            <a:endParaRPr lang="en-CA"/>
          </a:p>
        </p:txBody>
      </p:sp>
    </p:spTree>
    <p:extLst>
      <p:ext uri="{BB962C8B-B14F-4D97-AF65-F5344CB8AC3E}">
        <p14:creationId xmlns:p14="http://schemas.microsoft.com/office/powerpoint/2010/main" val="34586369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342900"/>
            <a:ext cx="7886700" cy="5834063"/>
          </a:xfrm>
        </p:spPr>
        <p:txBody>
          <a:bodyPr/>
          <a:lstStyle/>
          <a:p>
            <a:pPr marL="0" indent="0">
              <a:buNone/>
            </a:pPr>
            <a:r>
              <a:rPr lang="en-US" b="1" dirty="0"/>
              <a:t>Google Apps for Education finds place in Nova Scotia classrooms</a:t>
            </a:r>
            <a:endParaRPr lang="en-US" dirty="0"/>
          </a:p>
          <a:p>
            <a:pPr lvl="2"/>
            <a:r>
              <a:rPr lang="en-US" dirty="0"/>
              <a:t>By Jack Julian, </a:t>
            </a:r>
            <a:r>
              <a:rPr lang="en-US" u="sng" dirty="0">
                <a:hlinkClick r:id="rId2"/>
              </a:rPr>
              <a:t>CBC News</a:t>
            </a:r>
            <a:r>
              <a:rPr lang="en-US" dirty="0"/>
              <a:t> Posted: Sep 14, 2015 7:11 AM AT Last Updated: Sep 14, 2015 11:03 AM AT </a:t>
            </a:r>
          </a:p>
          <a:p>
            <a:endParaRPr lang="en-US" dirty="0" smtClean="0"/>
          </a:p>
          <a:p>
            <a:r>
              <a:rPr lang="en-US" sz="2400" dirty="0"/>
              <a:t>Twenty thousand Nova Scotia students are now using free computer software from Google as part of their classroom activities</a:t>
            </a:r>
          </a:p>
          <a:p>
            <a:r>
              <a:rPr lang="en-US" sz="2400" dirty="0"/>
              <a:t>The cloud-based suite of programs can be accessed on any electronic device with an internet connection and a web browser</a:t>
            </a:r>
          </a:p>
          <a:p>
            <a:r>
              <a:rPr lang="en-US" sz="2400" dirty="0"/>
              <a:t>It includes email, word processing and assignment management software </a:t>
            </a:r>
          </a:p>
          <a:p>
            <a:r>
              <a:rPr lang="en-US" sz="2400" dirty="0"/>
              <a:t>Every student requires a Google Account</a:t>
            </a:r>
          </a:p>
          <a:p>
            <a:pPr lvl="1"/>
            <a:r>
              <a:rPr lang="en-US" sz="1600" dirty="0"/>
              <a:t>First and last name, their email address and encrypted password </a:t>
            </a:r>
          </a:p>
          <a:p>
            <a:pPr marL="0" indent="0">
              <a:buNone/>
            </a:pPr>
            <a:endParaRPr lang="en-US" dirty="0"/>
          </a:p>
        </p:txBody>
      </p:sp>
      <p:sp>
        <p:nvSpPr>
          <p:cNvPr id="4" name="Footer Placeholder 3"/>
          <p:cNvSpPr>
            <a:spLocks noGrp="1"/>
          </p:cNvSpPr>
          <p:nvPr>
            <p:ph type="ftr" sz="quarter" idx="11"/>
          </p:nvPr>
        </p:nvSpPr>
        <p:spPr/>
        <p:txBody>
          <a:bodyPr/>
          <a:lstStyle/>
          <a:p>
            <a:pPr>
              <a:defRPr/>
            </a:pPr>
            <a:r>
              <a:rPr lang="nb-NO" smtClean="0"/>
              <a:t>© 2015 Pilcher, Smith &amp;  Riordan</a:t>
            </a:r>
            <a:endParaRPr lang="en-CA"/>
          </a:p>
        </p:txBody>
      </p:sp>
    </p:spTree>
    <p:extLst>
      <p:ext uri="{BB962C8B-B14F-4D97-AF65-F5344CB8AC3E}">
        <p14:creationId xmlns:p14="http://schemas.microsoft.com/office/powerpoint/2010/main" val="15548276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That's all that is required to share </a:t>
            </a:r>
          </a:p>
          <a:p>
            <a:r>
              <a:rPr lang="en-US" dirty="0"/>
              <a:t>While student work is stored on Google's servers, it remains student property</a:t>
            </a:r>
          </a:p>
          <a:p>
            <a:r>
              <a:rPr lang="en-US" dirty="0"/>
              <a:t>"Google Apps for Education users own their own data, not Google. And the data that schools put into our system is theirs, and we believe it should stay that way,” spokesperson for Google Canada</a:t>
            </a:r>
          </a:p>
          <a:p>
            <a:r>
              <a:rPr lang="en-US" dirty="0"/>
              <a:t>Google Apps for Education is free of </a:t>
            </a:r>
            <a:r>
              <a:rPr lang="en-US" dirty="0" smtClean="0"/>
              <a:t>advertising</a:t>
            </a:r>
            <a:endParaRPr lang="en-US" dirty="0"/>
          </a:p>
          <a:p>
            <a:endParaRPr lang="en-US" dirty="0"/>
          </a:p>
        </p:txBody>
      </p:sp>
      <p:sp>
        <p:nvSpPr>
          <p:cNvPr id="4" name="Footer Placeholder 3"/>
          <p:cNvSpPr>
            <a:spLocks noGrp="1"/>
          </p:cNvSpPr>
          <p:nvPr>
            <p:ph type="ftr" sz="quarter" idx="11"/>
          </p:nvPr>
        </p:nvSpPr>
        <p:spPr/>
        <p:txBody>
          <a:bodyPr/>
          <a:lstStyle/>
          <a:p>
            <a:pPr>
              <a:defRPr/>
            </a:pPr>
            <a:r>
              <a:rPr lang="nb-NO" smtClean="0"/>
              <a:t>© 2015 Pilcher, Smith &amp;  Riordan</a:t>
            </a:r>
            <a:endParaRPr lang="en-CA"/>
          </a:p>
        </p:txBody>
      </p:sp>
    </p:spTree>
    <p:extLst>
      <p:ext uri="{BB962C8B-B14F-4D97-AF65-F5344CB8AC3E}">
        <p14:creationId xmlns:p14="http://schemas.microsoft.com/office/powerpoint/2010/main" val="31803200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"They cannot use our students' information and share that for advertising purposes" </a:t>
            </a:r>
          </a:p>
          <a:p>
            <a:r>
              <a:rPr lang="en-US" dirty="0"/>
              <a:t>They do collect information based on such things as what device you may be using, or your language, or your search history</a:t>
            </a:r>
          </a:p>
          <a:p>
            <a:pPr marL="0" indent="0">
              <a:buNone/>
            </a:pPr>
            <a:r>
              <a:rPr lang="en-US" dirty="0"/>
              <a:t> </a:t>
            </a:r>
          </a:p>
          <a:p>
            <a:r>
              <a:rPr lang="en-US" dirty="0"/>
              <a:t>But mostly it's just to provide the service in a better way to users</a:t>
            </a:r>
          </a:p>
          <a:p>
            <a:r>
              <a:rPr lang="en-US" dirty="0"/>
              <a:t>But it's very basic information that's being used in that respect"</a:t>
            </a:r>
          </a:p>
          <a:p>
            <a:endParaRPr lang="en-US" dirty="0"/>
          </a:p>
        </p:txBody>
      </p:sp>
      <p:sp>
        <p:nvSpPr>
          <p:cNvPr id="4" name="Footer Placeholder 3"/>
          <p:cNvSpPr>
            <a:spLocks noGrp="1"/>
          </p:cNvSpPr>
          <p:nvPr>
            <p:ph type="ftr" sz="quarter" idx="11"/>
          </p:nvPr>
        </p:nvSpPr>
        <p:spPr/>
        <p:txBody>
          <a:bodyPr/>
          <a:lstStyle/>
          <a:p>
            <a:pPr>
              <a:defRPr/>
            </a:pPr>
            <a:r>
              <a:rPr lang="nb-NO" smtClean="0"/>
              <a:t>© 2015 Pilcher, Smith &amp;  Riordan</a:t>
            </a:r>
            <a:endParaRPr lang="en-CA"/>
          </a:p>
        </p:txBody>
      </p:sp>
    </p:spTree>
    <p:extLst>
      <p:ext uri="{BB962C8B-B14F-4D97-AF65-F5344CB8AC3E}">
        <p14:creationId xmlns:p14="http://schemas.microsoft.com/office/powerpoint/2010/main" val="39306246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CA" dirty="0"/>
              <a:t>Does </a:t>
            </a:r>
            <a:r>
              <a:rPr lang="en-CA" i="1" dirty="0">
                <a:solidFill>
                  <a:schemeClr val="accent2"/>
                </a:solidFill>
              </a:rPr>
              <a:t>increasing privacy </a:t>
            </a:r>
            <a:r>
              <a:rPr lang="en-CA" dirty="0"/>
              <a:t>really mean </a:t>
            </a:r>
            <a:r>
              <a:rPr lang="en-CA" i="1" dirty="0">
                <a:solidFill>
                  <a:schemeClr val="accent2"/>
                </a:solidFill>
              </a:rPr>
              <a:t>less business utility </a:t>
            </a:r>
            <a:r>
              <a:rPr lang="en-CA" dirty="0"/>
              <a:t>from data?</a:t>
            </a:r>
          </a:p>
          <a:p>
            <a:pPr lvl="1"/>
            <a:r>
              <a:rPr lang="en-CA" dirty="0"/>
              <a:t>If you have complete control over your data (its ability to identify you), does it mean that it has less value to business/government? Since even “anonymous data” can be combined to profile you, is anonymity achievable? </a:t>
            </a:r>
          </a:p>
          <a:p>
            <a:endParaRPr lang="en-CA" dirty="0"/>
          </a:p>
          <a:p>
            <a:r>
              <a:rPr lang="en-CA" dirty="0"/>
              <a:t>Should firms </a:t>
            </a:r>
            <a:r>
              <a:rPr lang="en-CA" i="1" dirty="0">
                <a:solidFill>
                  <a:schemeClr val="accent2"/>
                </a:solidFill>
              </a:rPr>
              <a:t>pay you for access </a:t>
            </a:r>
            <a:r>
              <a:rPr lang="en-CA" dirty="0"/>
              <a:t>to your data?</a:t>
            </a:r>
          </a:p>
          <a:p>
            <a:endParaRPr lang="en-US" dirty="0"/>
          </a:p>
        </p:txBody>
      </p:sp>
      <p:sp>
        <p:nvSpPr>
          <p:cNvPr id="4" name="Footer Placeholder 3"/>
          <p:cNvSpPr>
            <a:spLocks noGrp="1"/>
          </p:cNvSpPr>
          <p:nvPr>
            <p:ph type="ftr" sz="quarter" idx="11"/>
          </p:nvPr>
        </p:nvSpPr>
        <p:spPr/>
        <p:txBody>
          <a:bodyPr/>
          <a:lstStyle/>
          <a:p>
            <a:pPr>
              <a:defRPr/>
            </a:pPr>
            <a:r>
              <a:rPr lang="nb-NO" smtClean="0"/>
              <a:t>© 2015 Pilcher, Smith &amp;  Riordan</a:t>
            </a:r>
            <a:endParaRPr lang="en-CA"/>
          </a:p>
        </p:txBody>
      </p:sp>
    </p:spTree>
    <p:extLst>
      <p:ext uri="{BB962C8B-B14F-4D97-AF65-F5344CB8AC3E}">
        <p14:creationId xmlns:p14="http://schemas.microsoft.com/office/powerpoint/2010/main" val="18189709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rot="19640556">
            <a:off x="6038850" y="290513"/>
            <a:ext cx="2944813" cy="1806575"/>
          </a:xfrm>
          <a:prstGeom prst="ellipse">
            <a:avLst/>
          </a:prstGeom>
          <a:ln>
            <a:noFill/>
          </a:ln>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en-CA"/>
          </a:p>
        </p:txBody>
      </p:sp>
      <p:sp>
        <p:nvSpPr>
          <p:cNvPr id="19458" name="Title 1"/>
          <p:cNvSpPr>
            <a:spLocks noGrp="1"/>
          </p:cNvSpPr>
          <p:nvPr>
            <p:ph type="title"/>
          </p:nvPr>
        </p:nvSpPr>
        <p:spPr/>
        <p:txBody>
          <a:bodyPr/>
          <a:lstStyle/>
          <a:p>
            <a:pPr eaLnBrk="1" hangingPunct="1"/>
            <a:r>
              <a:rPr lang="en-CA" dirty="0" smtClean="0"/>
              <a:t/>
            </a:r>
            <a:br>
              <a:rPr lang="en-CA" dirty="0" smtClean="0"/>
            </a:br>
            <a:r>
              <a:rPr lang="en-CA" dirty="0" smtClean="0"/>
              <a:t>CCR1</a:t>
            </a:r>
            <a:br>
              <a:rPr lang="en-CA" dirty="0" smtClean="0"/>
            </a:br>
            <a:r>
              <a:rPr lang="en-CA" dirty="0" smtClean="0"/>
              <a:t>	</a:t>
            </a:r>
            <a:endParaRPr lang="en-CA" sz="2800" u="sng" dirty="0" smtClean="0"/>
          </a:p>
        </p:txBody>
      </p:sp>
      <p:sp>
        <p:nvSpPr>
          <p:cNvPr id="3" name="Content Placeholder 2"/>
          <p:cNvSpPr>
            <a:spLocks noGrp="1"/>
          </p:cNvSpPr>
          <p:nvPr>
            <p:ph idx="1"/>
          </p:nvPr>
        </p:nvSpPr>
        <p:spPr>
          <a:xfrm>
            <a:off x="628650" y="2208809"/>
            <a:ext cx="7886700" cy="3968153"/>
          </a:xfrm>
        </p:spPr>
        <p:txBody>
          <a:bodyPr rtlCol="0">
            <a:normAutofit/>
          </a:bodyPr>
          <a:lstStyle/>
          <a:p>
            <a:pPr marL="457200" indent="-457200" eaLnBrk="1" fontAlgn="auto" hangingPunct="1">
              <a:spcAft>
                <a:spcPts val="0"/>
              </a:spcAft>
              <a:buFont typeface="+mj-lt"/>
              <a:buAutoNum type="arabicPeriod"/>
              <a:defRPr/>
            </a:pPr>
            <a:r>
              <a:rPr lang="en-CA" dirty="0" smtClean="0"/>
              <a:t>List the 6 areas of data discussed in the preamble?</a:t>
            </a:r>
          </a:p>
          <a:p>
            <a:pPr marL="457200" indent="-457200" eaLnBrk="1" fontAlgn="auto" hangingPunct="1">
              <a:spcAft>
                <a:spcPts val="0"/>
              </a:spcAft>
              <a:buFont typeface="+mj-lt"/>
              <a:buAutoNum type="arabicPeriod"/>
              <a:defRPr/>
            </a:pPr>
            <a:r>
              <a:rPr lang="en-CA" dirty="0" smtClean="0"/>
              <a:t>What value will petGRO derive from collecting data? </a:t>
            </a:r>
          </a:p>
          <a:p>
            <a:pPr marL="457200" indent="-457200" eaLnBrk="1" fontAlgn="auto" hangingPunct="1">
              <a:spcAft>
                <a:spcPts val="0"/>
              </a:spcAft>
              <a:buFont typeface="+mj-lt"/>
              <a:buAutoNum type="arabicPeriod"/>
              <a:defRPr/>
            </a:pPr>
            <a:r>
              <a:rPr lang="en-CA" dirty="0" smtClean="0"/>
              <a:t>Why </a:t>
            </a:r>
            <a:r>
              <a:rPr lang="en-CA" dirty="0"/>
              <a:t>should petGRO want the data?</a:t>
            </a:r>
            <a:endParaRPr lang="en-CA" dirty="0" smtClean="0"/>
          </a:p>
          <a:p>
            <a:pPr marL="457200" indent="-457200" eaLnBrk="1" fontAlgn="auto" hangingPunct="1">
              <a:spcAft>
                <a:spcPts val="0"/>
              </a:spcAft>
              <a:buFont typeface="+mj-lt"/>
              <a:buAutoNum type="arabicPeriod"/>
              <a:defRPr/>
            </a:pPr>
            <a:r>
              <a:rPr lang="en-CA" dirty="0" smtClean="0"/>
              <a:t>What value will petGRO customers derive from allowing petGRO to collect their data? </a:t>
            </a:r>
          </a:p>
          <a:p>
            <a:pPr marL="457200" indent="-457200" eaLnBrk="1" fontAlgn="auto" hangingPunct="1">
              <a:spcAft>
                <a:spcPts val="0"/>
              </a:spcAft>
              <a:buFont typeface="+mj-lt"/>
              <a:buAutoNum type="arabicPeriod"/>
              <a:defRPr/>
            </a:pPr>
            <a:r>
              <a:rPr lang="en-CA" dirty="0" smtClean="0"/>
              <a:t>What’s in it for petGRO customer? </a:t>
            </a:r>
            <a:endParaRPr lang="en-CA" dirty="0"/>
          </a:p>
        </p:txBody>
      </p:sp>
      <p:pic>
        <p:nvPicPr>
          <p:cNvPr id="19460"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207125" y="377825"/>
            <a:ext cx="1350963" cy="94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TextBox 4"/>
          <p:cNvSpPr txBox="1">
            <a:spLocks noChangeArrowheads="1"/>
          </p:cNvSpPr>
          <p:nvPr/>
        </p:nvSpPr>
        <p:spPr bwMode="auto">
          <a:xfrm>
            <a:off x="7558088" y="731838"/>
            <a:ext cx="8306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CA" dirty="0" smtClean="0">
                <a:latin typeface="Calibri" panose="020F0502020204030204" pitchFamily="34" charset="0"/>
              </a:rPr>
              <a:t>15 </a:t>
            </a:r>
            <a:r>
              <a:rPr lang="en-CA" dirty="0">
                <a:latin typeface="Calibri" panose="020F0502020204030204" pitchFamily="34" charset="0"/>
              </a:rPr>
              <a:t>min</a:t>
            </a:r>
          </a:p>
        </p:txBody>
      </p:sp>
      <p:pic>
        <p:nvPicPr>
          <p:cNvPr id="19462" name="Picture 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597775" y="992188"/>
            <a:ext cx="1011238" cy="881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3" name="TextBox 6"/>
          <p:cNvSpPr txBox="1">
            <a:spLocks noChangeArrowheads="1"/>
          </p:cNvSpPr>
          <p:nvPr/>
        </p:nvSpPr>
        <p:spPr bwMode="auto">
          <a:xfrm>
            <a:off x="6508750" y="1390650"/>
            <a:ext cx="10572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CA">
                <a:latin typeface="Calibri" panose="020F0502020204030204" pitchFamily="34" charset="0"/>
              </a:rPr>
              <a:t>7 X 2 min</a:t>
            </a:r>
          </a:p>
        </p:txBody>
      </p:sp>
      <p:sp>
        <p:nvSpPr>
          <p:cNvPr id="4" name="Footer Placeholder 3"/>
          <p:cNvSpPr>
            <a:spLocks noGrp="1"/>
          </p:cNvSpPr>
          <p:nvPr>
            <p:ph type="ftr" sz="quarter" idx="11"/>
          </p:nvPr>
        </p:nvSpPr>
        <p:spPr/>
        <p:txBody>
          <a:bodyPr/>
          <a:lstStyle/>
          <a:p>
            <a:pPr>
              <a:defRPr/>
            </a:pPr>
            <a:r>
              <a:rPr lang="nb-NO" smtClean="0"/>
              <a:t>© 2015 Pilcher, Smith &amp;  Riordan</a:t>
            </a:r>
            <a:endParaRPr lang="en-CA"/>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3992</TotalTime>
  <Words>670</Words>
  <Application>Microsoft Office PowerPoint</Application>
  <PresentationFormat>On-screen Show (4:3)</PresentationFormat>
  <Paragraphs>116</Paragraphs>
  <Slides>14</Slides>
  <Notes>1</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BUSI 2400</vt:lpstr>
      <vt:lpstr>Data Brokers</vt:lpstr>
      <vt:lpstr>What does this data communicate?</vt:lpstr>
      <vt:lpstr>6 Areas of data</vt:lpstr>
      <vt:lpstr>Re-cap: 6 Areas of Data</vt:lpstr>
      <vt:lpstr>The privacy – utility tug-of-war</vt:lpstr>
      <vt:lpstr>Business Utility </vt:lpstr>
      <vt:lpstr>A tug of war?</vt:lpstr>
      <vt:lpstr>PowerPoint Presentation</vt:lpstr>
      <vt:lpstr>PowerPoint Presentation</vt:lpstr>
      <vt:lpstr>PowerPoint Presentation</vt:lpstr>
      <vt:lpstr>PowerPoint Presentation</vt:lpstr>
      <vt:lpstr>PowerPoint Presentation</vt:lpstr>
      <vt:lpstr> CCR1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 2400</dc:title>
  <dc:creator>Robert Riordan</dc:creator>
  <cp:lastModifiedBy>Al Pilcher</cp:lastModifiedBy>
  <cp:revision>127</cp:revision>
  <dcterms:created xsi:type="dcterms:W3CDTF">2013-07-27T17:36:45Z</dcterms:created>
  <dcterms:modified xsi:type="dcterms:W3CDTF">2015-09-15T12:20:13Z</dcterms:modified>
</cp:coreProperties>
</file>