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8.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9.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0.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1.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2.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15.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16.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51"/>
  </p:notesMasterIdLst>
  <p:handoutMasterIdLst>
    <p:handoutMasterId r:id="rId52"/>
  </p:handoutMasterIdLst>
  <p:sldIdLst>
    <p:sldId id="257" r:id="rId2"/>
    <p:sldId id="406" r:id="rId3"/>
    <p:sldId id="407" r:id="rId4"/>
    <p:sldId id="386" r:id="rId5"/>
    <p:sldId id="387" r:id="rId6"/>
    <p:sldId id="388" r:id="rId7"/>
    <p:sldId id="312" r:id="rId8"/>
    <p:sldId id="313" r:id="rId9"/>
    <p:sldId id="404" r:id="rId10"/>
    <p:sldId id="338" r:id="rId11"/>
    <p:sldId id="339" r:id="rId12"/>
    <p:sldId id="409" r:id="rId13"/>
    <p:sldId id="340" r:id="rId14"/>
    <p:sldId id="324" r:id="rId15"/>
    <p:sldId id="325" r:id="rId16"/>
    <p:sldId id="341" r:id="rId17"/>
    <p:sldId id="326" r:id="rId18"/>
    <p:sldId id="327" r:id="rId19"/>
    <p:sldId id="342" r:id="rId20"/>
    <p:sldId id="343" r:id="rId21"/>
    <p:sldId id="328" r:id="rId22"/>
    <p:sldId id="344" r:id="rId23"/>
    <p:sldId id="345" r:id="rId24"/>
    <p:sldId id="405" r:id="rId25"/>
    <p:sldId id="410" r:id="rId26"/>
    <p:sldId id="411" r:id="rId27"/>
    <p:sldId id="412" r:id="rId28"/>
    <p:sldId id="413" r:id="rId29"/>
    <p:sldId id="414" r:id="rId30"/>
    <p:sldId id="415" r:id="rId31"/>
    <p:sldId id="416" r:id="rId32"/>
    <p:sldId id="417" r:id="rId33"/>
    <p:sldId id="418" r:id="rId34"/>
    <p:sldId id="419" r:id="rId35"/>
    <p:sldId id="374" r:id="rId36"/>
    <p:sldId id="397" r:id="rId37"/>
    <p:sldId id="400" r:id="rId38"/>
    <p:sldId id="401" r:id="rId39"/>
    <p:sldId id="402" r:id="rId40"/>
    <p:sldId id="403" r:id="rId41"/>
    <p:sldId id="390" r:id="rId42"/>
    <p:sldId id="392" r:id="rId43"/>
    <p:sldId id="393" r:id="rId44"/>
    <p:sldId id="394" r:id="rId45"/>
    <p:sldId id="382" r:id="rId46"/>
    <p:sldId id="395" r:id="rId47"/>
    <p:sldId id="408" r:id="rId48"/>
    <p:sldId id="396" r:id="rId49"/>
    <p:sldId id="336" r:id="rId5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browse/>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68" autoAdjust="0"/>
    <p:restoredTop sz="97368" autoAdjust="0"/>
  </p:normalViewPr>
  <p:slideViewPr>
    <p:cSldViewPr snapToGrid="0" snapToObjects="1">
      <p:cViewPr varScale="1">
        <p:scale>
          <a:sx n="141" d="100"/>
          <a:sy n="141" d="100"/>
        </p:scale>
        <p:origin x="-1664" y="-1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9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notesMaster" Target="notesMasters/notesMaster1.xml"/><Relationship Id="rId52" Type="http://schemas.openxmlformats.org/officeDocument/2006/relationships/handoutMaster" Target="handoutMasters/handoutMaster1.xml"/><Relationship Id="rId53" Type="http://schemas.openxmlformats.org/officeDocument/2006/relationships/printerSettings" Target="printerSettings/printerSettings1.bin"/><Relationship Id="rId54" Type="http://schemas.openxmlformats.org/officeDocument/2006/relationships/presProps" Target="presProps.xml"/><Relationship Id="rId55" Type="http://schemas.openxmlformats.org/officeDocument/2006/relationships/viewProps" Target="viewProps.xml"/><Relationship Id="rId56" Type="http://schemas.openxmlformats.org/officeDocument/2006/relationships/theme" Target="theme/theme1.xml"/><Relationship Id="rId57"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_rels/data21.xml.rels><?xml version="1.0" encoding="UTF-8" standalone="yes"?>
<Relationships xmlns="http://schemas.openxmlformats.org/package/2006/relationships"><Relationship Id="rId1" Type="http://schemas.openxmlformats.org/officeDocument/2006/relationships/hyperlink" Target="http://www.ryerson.ca/library/subjects/style/index.html" TargetMode="External"/></Relationships>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1#2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1#2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866CA9-DFD1-40F4-AC5C-7E8A6037EA69}" type="doc">
      <dgm:prSet loTypeId="urn:microsoft.com/office/officeart/2005/8/layout/process4" loCatId="list" qsTypeId="urn:microsoft.com/office/officeart/2005/8/quickstyle/simple5" qsCatId="simple" csTypeId="urn:microsoft.com/office/officeart/2005/8/colors/colorful1#10" csCatId="colorful" phldr="1"/>
      <dgm:spPr/>
      <dgm:t>
        <a:bodyPr/>
        <a:lstStyle/>
        <a:p>
          <a:endParaRPr lang="en-CA"/>
        </a:p>
      </dgm:t>
    </dgm:pt>
    <dgm:pt modelId="{17ECEDA3-E032-4DE1-A5D9-43B3E7663860}">
      <dgm:prSet/>
      <dgm:spPr/>
      <dgm:t>
        <a:bodyPr/>
        <a:lstStyle/>
        <a:p>
          <a:pPr rtl="0"/>
          <a:r>
            <a:rPr lang="en-US" dirty="0" smtClean="0"/>
            <a:t>Review Chapters 2 &amp; 3</a:t>
          </a:r>
          <a:endParaRPr lang="en-CA" dirty="0"/>
        </a:p>
      </dgm:t>
    </dgm:pt>
    <dgm:pt modelId="{3C089D08-7CD1-470E-9A1E-FBF4EB4EF52B}" type="parTrans" cxnId="{74274F99-A0E6-456D-B38E-B8C97E15A1DF}">
      <dgm:prSet/>
      <dgm:spPr/>
      <dgm:t>
        <a:bodyPr/>
        <a:lstStyle/>
        <a:p>
          <a:endParaRPr lang="en-CA"/>
        </a:p>
      </dgm:t>
    </dgm:pt>
    <dgm:pt modelId="{3FE0B31E-E290-47C4-87C0-40F6E5F01AF0}" type="sibTrans" cxnId="{74274F99-A0E6-456D-B38E-B8C97E15A1DF}">
      <dgm:prSet/>
      <dgm:spPr/>
      <dgm:t>
        <a:bodyPr/>
        <a:lstStyle/>
        <a:p>
          <a:endParaRPr lang="en-CA"/>
        </a:p>
      </dgm:t>
    </dgm:pt>
    <dgm:pt modelId="{0AFBED88-5A74-8F42-8124-3C38581E7CDF}">
      <dgm:prSet/>
      <dgm:spPr/>
      <dgm:t>
        <a:bodyPr/>
        <a:lstStyle/>
        <a:p>
          <a:pPr rtl="0"/>
          <a:r>
            <a:rPr lang="en-CA" dirty="0" smtClean="0"/>
            <a:t>Metrics Mastery 2</a:t>
          </a:r>
          <a:endParaRPr lang="en-CA" dirty="0"/>
        </a:p>
      </dgm:t>
    </dgm:pt>
    <dgm:pt modelId="{EBA19207-BB44-C44D-B5B3-0B47B54D8EE9}" type="parTrans" cxnId="{6F9D60C5-69B3-8C4E-9B70-38DC7BF57D04}">
      <dgm:prSet/>
      <dgm:spPr/>
      <dgm:t>
        <a:bodyPr/>
        <a:lstStyle/>
        <a:p>
          <a:endParaRPr lang="en-US"/>
        </a:p>
      </dgm:t>
    </dgm:pt>
    <dgm:pt modelId="{DC63C624-320C-FD45-BAAD-F96CB2FB283F}" type="sibTrans" cxnId="{6F9D60C5-69B3-8C4E-9B70-38DC7BF57D04}">
      <dgm:prSet/>
      <dgm:spPr/>
      <dgm:t>
        <a:bodyPr/>
        <a:lstStyle/>
        <a:p>
          <a:endParaRPr lang="en-US"/>
        </a:p>
      </dgm:t>
    </dgm:pt>
    <dgm:pt modelId="{8C0E615A-9471-1F4D-9BDF-363295E9B004}">
      <dgm:prSet/>
      <dgm:spPr/>
      <dgm:t>
        <a:bodyPr/>
        <a:lstStyle/>
        <a:p>
          <a:pPr rtl="0"/>
          <a:r>
            <a:rPr lang="en-CA" dirty="0" smtClean="0"/>
            <a:t>Discuss Wireless Industry SWOT</a:t>
          </a:r>
          <a:endParaRPr lang="en-CA" dirty="0"/>
        </a:p>
      </dgm:t>
    </dgm:pt>
    <dgm:pt modelId="{B1095942-ACEE-3847-A238-BC84D98A619D}" type="parTrans" cxnId="{1D814AEF-D0F3-3D43-81FE-EC4305A1492E}">
      <dgm:prSet/>
      <dgm:spPr/>
    </dgm:pt>
    <dgm:pt modelId="{90658DDC-49A0-3345-99C3-22C7E57AA793}" type="sibTrans" cxnId="{1D814AEF-D0F3-3D43-81FE-EC4305A1492E}">
      <dgm:prSet/>
      <dgm:spPr/>
    </dgm:pt>
    <dgm:pt modelId="{306E0342-2EE9-CE4F-A30E-9886A09476DE}">
      <dgm:prSet/>
      <dgm:spPr/>
      <dgm:t>
        <a:bodyPr/>
        <a:lstStyle/>
        <a:p>
          <a:r>
            <a:rPr lang="en-US" dirty="0" smtClean="0"/>
            <a:t>Review Written Assignment Details</a:t>
          </a:r>
          <a:endParaRPr lang="en-US" dirty="0"/>
        </a:p>
      </dgm:t>
    </dgm:pt>
    <dgm:pt modelId="{783A37D0-389B-2542-A8A4-BE423F3A4C2B}" type="parTrans" cxnId="{DBBDD782-F689-5940-AEFB-525FF1137123}">
      <dgm:prSet/>
      <dgm:spPr/>
    </dgm:pt>
    <dgm:pt modelId="{A9936B74-FA94-1948-B046-276F75D9FF52}" type="sibTrans" cxnId="{DBBDD782-F689-5940-AEFB-525FF1137123}">
      <dgm:prSet/>
      <dgm:spPr/>
    </dgm:pt>
    <dgm:pt modelId="{B5ADEFD4-BA1A-481B-A34A-E3FDFA4E33AB}" type="pres">
      <dgm:prSet presAssocID="{05866CA9-DFD1-40F4-AC5C-7E8A6037EA69}" presName="Name0" presStyleCnt="0">
        <dgm:presLayoutVars>
          <dgm:dir/>
          <dgm:animLvl val="lvl"/>
          <dgm:resizeHandles val="exact"/>
        </dgm:presLayoutVars>
      </dgm:prSet>
      <dgm:spPr/>
      <dgm:t>
        <a:bodyPr/>
        <a:lstStyle/>
        <a:p>
          <a:endParaRPr lang="en-US"/>
        </a:p>
      </dgm:t>
    </dgm:pt>
    <dgm:pt modelId="{435FA6D2-2EB1-9D49-889A-65523ED8155A}" type="pres">
      <dgm:prSet presAssocID="{0AFBED88-5A74-8F42-8124-3C38581E7CDF}" presName="boxAndChildren" presStyleCnt="0"/>
      <dgm:spPr/>
    </dgm:pt>
    <dgm:pt modelId="{E9FF9214-4BC4-934C-A457-E0E9CF4CEDC3}" type="pres">
      <dgm:prSet presAssocID="{0AFBED88-5A74-8F42-8124-3C38581E7CDF}" presName="parentTextBox" presStyleLbl="node1" presStyleIdx="0" presStyleCnt="4"/>
      <dgm:spPr/>
      <dgm:t>
        <a:bodyPr/>
        <a:lstStyle/>
        <a:p>
          <a:endParaRPr lang="en-US"/>
        </a:p>
      </dgm:t>
    </dgm:pt>
    <dgm:pt modelId="{2619E3B4-A5FE-1845-A053-7AC86BCFB367}" type="pres">
      <dgm:prSet presAssocID="{90658DDC-49A0-3345-99C3-22C7E57AA793}" presName="sp" presStyleCnt="0"/>
      <dgm:spPr/>
    </dgm:pt>
    <dgm:pt modelId="{F4B6E9F5-B3BA-4742-82B3-F98F2A1517F1}" type="pres">
      <dgm:prSet presAssocID="{8C0E615A-9471-1F4D-9BDF-363295E9B004}" presName="arrowAndChildren" presStyleCnt="0"/>
      <dgm:spPr/>
    </dgm:pt>
    <dgm:pt modelId="{4267A1F8-5DE3-E64B-86A3-1E6353F11B7C}" type="pres">
      <dgm:prSet presAssocID="{8C0E615A-9471-1F4D-9BDF-363295E9B004}" presName="parentTextArrow" presStyleLbl="node1" presStyleIdx="1" presStyleCnt="4"/>
      <dgm:spPr/>
      <dgm:t>
        <a:bodyPr/>
        <a:lstStyle/>
        <a:p>
          <a:endParaRPr lang="en-US"/>
        </a:p>
      </dgm:t>
    </dgm:pt>
    <dgm:pt modelId="{1F15893C-BFEE-3C41-BF5D-3ABB53208D7C}" type="pres">
      <dgm:prSet presAssocID="{A9936B74-FA94-1948-B046-276F75D9FF52}" presName="sp" presStyleCnt="0"/>
      <dgm:spPr/>
    </dgm:pt>
    <dgm:pt modelId="{7124DFAE-F7A8-F946-9471-26D8351C37E8}" type="pres">
      <dgm:prSet presAssocID="{306E0342-2EE9-CE4F-A30E-9886A09476DE}" presName="arrowAndChildren" presStyleCnt="0"/>
      <dgm:spPr/>
    </dgm:pt>
    <dgm:pt modelId="{B37E5352-B52A-3145-9FFE-06A340DE6229}" type="pres">
      <dgm:prSet presAssocID="{306E0342-2EE9-CE4F-A30E-9886A09476DE}" presName="parentTextArrow" presStyleLbl="node1" presStyleIdx="2" presStyleCnt="4"/>
      <dgm:spPr/>
      <dgm:t>
        <a:bodyPr/>
        <a:lstStyle/>
        <a:p>
          <a:endParaRPr lang="en-US"/>
        </a:p>
      </dgm:t>
    </dgm:pt>
    <dgm:pt modelId="{B84AA791-AECC-4336-878A-D4FEE0F9A106}" type="pres">
      <dgm:prSet presAssocID="{3FE0B31E-E290-47C4-87C0-40F6E5F01AF0}" presName="sp" presStyleCnt="0"/>
      <dgm:spPr/>
    </dgm:pt>
    <dgm:pt modelId="{CDB22174-20A2-4AA5-A9A2-3988F2EE3F21}" type="pres">
      <dgm:prSet presAssocID="{17ECEDA3-E032-4DE1-A5D9-43B3E7663860}" presName="arrowAndChildren" presStyleCnt="0"/>
      <dgm:spPr/>
    </dgm:pt>
    <dgm:pt modelId="{142BF55A-1EEA-4B38-90AB-093FE1D24CDC}" type="pres">
      <dgm:prSet presAssocID="{17ECEDA3-E032-4DE1-A5D9-43B3E7663860}" presName="parentTextArrow" presStyleLbl="node1" presStyleIdx="3" presStyleCnt="4"/>
      <dgm:spPr/>
      <dgm:t>
        <a:bodyPr/>
        <a:lstStyle/>
        <a:p>
          <a:endParaRPr lang="en-CA"/>
        </a:p>
      </dgm:t>
    </dgm:pt>
  </dgm:ptLst>
  <dgm:cxnLst>
    <dgm:cxn modelId="{B240C936-17BD-7A4D-8D1C-FDF9608AB42A}" type="presOf" srcId="{306E0342-2EE9-CE4F-A30E-9886A09476DE}" destId="{B37E5352-B52A-3145-9FFE-06A340DE6229}" srcOrd="0" destOrd="0" presId="urn:microsoft.com/office/officeart/2005/8/layout/process4"/>
    <dgm:cxn modelId="{03CA4F4A-EDCF-6842-A0EC-7760EEE46992}" type="presOf" srcId="{0AFBED88-5A74-8F42-8124-3C38581E7CDF}" destId="{E9FF9214-4BC4-934C-A457-E0E9CF4CEDC3}" srcOrd="0" destOrd="0" presId="urn:microsoft.com/office/officeart/2005/8/layout/process4"/>
    <dgm:cxn modelId="{6F9D60C5-69B3-8C4E-9B70-38DC7BF57D04}" srcId="{05866CA9-DFD1-40F4-AC5C-7E8A6037EA69}" destId="{0AFBED88-5A74-8F42-8124-3C38581E7CDF}" srcOrd="3" destOrd="0" parTransId="{EBA19207-BB44-C44D-B5B3-0B47B54D8EE9}" sibTransId="{DC63C624-320C-FD45-BAAD-F96CB2FB283F}"/>
    <dgm:cxn modelId="{74274F99-A0E6-456D-B38E-B8C97E15A1DF}" srcId="{05866CA9-DFD1-40F4-AC5C-7E8A6037EA69}" destId="{17ECEDA3-E032-4DE1-A5D9-43B3E7663860}" srcOrd="0" destOrd="0" parTransId="{3C089D08-7CD1-470E-9A1E-FBF4EB4EF52B}" sibTransId="{3FE0B31E-E290-47C4-87C0-40F6E5F01AF0}"/>
    <dgm:cxn modelId="{AB0324B0-3052-5643-B9CA-697AD9C7B045}" type="presOf" srcId="{8C0E615A-9471-1F4D-9BDF-363295E9B004}" destId="{4267A1F8-5DE3-E64B-86A3-1E6353F11B7C}" srcOrd="0" destOrd="0" presId="urn:microsoft.com/office/officeart/2005/8/layout/process4"/>
    <dgm:cxn modelId="{DBBDD782-F689-5940-AEFB-525FF1137123}" srcId="{05866CA9-DFD1-40F4-AC5C-7E8A6037EA69}" destId="{306E0342-2EE9-CE4F-A30E-9886A09476DE}" srcOrd="1" destOrd="0" parTransId="{783A37D0-389B-2542-A8A4-BE423F3A4C2B}" sibTransId="{A9936B74-FA94-1948-B046-276F75D9FF52}"/>
    <dgm:cxn modelId="{1D814AEF-D0F3-3D43-81FE-EC4305A1492E}" srcId="{05866CA9-DFD1-40F4-AC5C-7E8A6037EA69}" destId="{8C0E615A-9471-1F4D-9BDF-363295E9B004}" srcOrd="2" destOrd="0" parTransId="{B1095942-ACEE-3847-A238-BC84D98A619D}" sibTransId="{90658DDC-49A0-3345-99C3-22C7E57AA793}"/>
    <dgm:cxn modelId="{4E0913BC-71DD-A647-B869-91D73B3E33A9}" type="presOf" srcId="{05866CA9-DFD1-40F4-AC5C-7E8A6037EA69}" destId="{B5ADEFD4-BA1A-481B-A34A-E3FDFA4E33AB}" srcOrd="0" destOrd="0" presId="urn:microsoft.com/office/officeart/2005/8/layout/process4"/>
    <dgm:cxn modelId="{E20D7417-C935-714E-B06B-4BBCA2352FBF}" type="presOf" srcId="{17ECEDA3-E032-4DE1-A5D9-43B3E7663860}" destId="{142BF55A-1EEA-4B38-90AB-093FE1D24CDC}" srcOrd="0" destOrd="0" presId="urn:microsoft.com/office/officeart/2005/8/layout/process4"/>
    <dgm:cxn modelId="{0CC298B7-5939-CB42-818B-2AFA2D9B26A1}" type="presParOf" srcId="{B5ADEFD4-BA1A-481B-A34A-E3FDFA4E33AB}" destId="{435FA6D2-2EB1-9D49-889A-65523ED8155A}" srcOrd="0" destOrd="0" presId="urn:microsoft.com/office/officeart/2005/8/layout/process4"/>
    <dgm:cxn modelId="{80F38843-8237-A946-A8D1-D3B64E1FE5F7}" type="presParOf" srcId="{435FA6D2-2EB1-9D49-889A-65523ED8155A}" destId="{E9FF9214-4BC4-934C-A457-E0E9CF4CEDC3}" srcOrd="0" destOrd="0" presId="urn:microsoft.com/office/officeart/2005/8/layout/process4"/>
    <dgm:cxn modelId="{EA9562A5-DF40-1A43-98E4-DDF5C8884C33}" type="presParOf" srcId="{B5ADEFD4-BA1A-481B-A34A-E3FDFA4E33AB}" destId="{2619E3B4-A5FE-1845-A053-7AC86BCFB367}" srcOrd="1" destOrd="0" presId="urn:microsoft.com/office/officeart/2005/8/layout/process4"/>
    <dgm:cxn modelId="{98FD597B-5A3E-6C4F-B086-88AD40EC804C}" type="presParOf" srcId="{B5ADEFD4-BA1A-481B-A34A-E3FDFA4E33AB}" destId="{F4B6E9F5-B3BA-4742-82B3-F98F2A1517F1}" srcOrd="2" destOrd="0" presId="urn:microsoft.com/office/officeart/2005/8/layout/process4"/>
    <dgm:cxn modelId="{22A76A61-F9A8-9C45-BCDC-A2C9195D59B8}" type="presParOf" srcId="{F4B6E9F5-B3BA-4742-82B3-F98F2A1517F1}" destId="{4267A1F8-5DE3-E64B-86A3-1E6353F11B7C}" srcOrd="0" destOrd="0" presId="urn:microsoft.com/office/officeart/2005/8/layout/process4"/>
    <dgm:cxn modelId="{CA3625D8-87FC-F24B-8749-AC611C5BA299}" type="presParOf" srcId="{B5ADEFD4-BA1A-481B-A34A-E3FDFA4E33AB}" destId="{1F15893C-BFEE-3C41-BF5D-3ABB53208D7C}" srcOrd="3" destOrd="0" presId="urn:microsoft.com/office/officeart/2005/8/layout/process4"/>
    <dgm:cxn modelId="{2DAA1B0B-DB33-A044-8F48-3069B279B4FB}" type="presParOf" srcId="{B5ADEFD4-BA1A-481B-A34A-E3FDFA4E33AB}" destId="{7124DFAE-F7A8-F946-9471-26D8351C37E8}" srcOrd="4" destOrd="0" presId="urn:microsoft.com/office/officeart/2005/8/layout/process4"/>
    <dgm:cxn modelId="{CD26E64B-53E9-284B-B470-9336A5090A2A}" type="presParOf" srcId="{7124DFAE-F7A8-F946-9471-26D8351C37E8}" destId="{B37E5352-B52A-3145-9FFE-06A340DE6229}" srcOrd="0" destOrd="0" presId="urn:microsoft.com/office/officeart/2005/8/layout/process4"/>
    <dgm:cxn modelId="{A88D326F-3CDD-8F46-A652-4E9DE9B82BFB}" type="presParOf" srcId="{B5ADEFD4-BA1A-481B-A34A-E3FDFA4E33AB}" destId="{B84AA791-AECC-4336-878A-D4FEE0F9A106}" srcOrd="5" destOrd="0" presId="urn:microsoft.com/office/officeart/2005/8/layout/process4"/>
    <dgm:cxn modelId="{DB22AAF4-7065-5948-9DD2-0EEB206A5949}" type="presParOf" srcId="{B5ADEFD4-BA1A-481B-A34A-E3FDFA4E33AB}" destId="{CDB22174-20A2-4AA5-A9A2-3988F2EE3F21}" srcOrd="6" destOrd="0" presId="urn:microsoft.com/office/officeart/2005/8/layout/process4"/>
    <dgm:cxn modelId="{C50DA9DE-269E-4749-9096-C080875CFAD1}" type="presParOf" srcId="{CDB22174-20A2-4AA5-A9A2-3988F2EE3F21}" destId="{142BF55A-1EEA-4B38-90AB-093FE1D24CDC}"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75C8BD-AD05-614B-88E3-277FB58C9B24}" type="doc">
      <dgm:prSet loTypeId="urn:microsoft.com/office/officeart/2005/8/layout/vList2" loCatId="" qsTypeId="urn:microsoft.com/office/officeart/2005/8/quickstyle/simple4" qsCatId="simple" csTypeId="urn:microsoft.com/office/officeart/2005/8/colors/accent1_2" csCatId="accent1" phldr="1"/>
      <dgm:spPr/>
      <dgm:t>
        <a:bodyPr/>
        <a:lstStyle/>
        <a:p>
          <a:endParaRPr lang="en-US"/>
        </a:p>
      </dgm:t>
    </dgm:pt>
    <dgm:pt modelId="{90B253BC-772D-5147-A886-24F721F801C7}">
      <dgm:prSet/>
      <dgm:spPr/>
      <dgm:t>
        <a:bodyPr/>
        <a:lstStyle/>
        <a:p>
          <a:pPr rtl="0"/>
          <a:r>
            <a:rPr lang="en-US" b="1" dirty="0" smtClean="0">
              <a:solidFill>
                <a:srgbClr val="000000"/>
              </a:solidFill>
              <a:latin typeface="Arial Black"/>
              <a:cs typeface="Arial Black"/>
            </a:rPr>
            <a:t>C</a:t>
          </a:r>
          <a:r>
            <a:rPr lang="en-US" dirty="0" smtClean="0"/>
            <a:t>ulture</a:t>
          </a:r>
          <a:endParaRPr lang="en-US" dirty="0"/>
        </a:p>
      </dgm:t>
    </dgm:pt>
    <dgm:pt modelId="{51C2D3F3-47D5-7D4C-B58A-7060F848CF37}" type="parTrans" cxnId="{1179D8DE-09DE-684B-8A50-37BFB4A8413F}">
      <dgm:prSet/>
      <dgm:spPr/>
      <dgm:t>
        <a:bodyPr/>
        <a:lstStyle/>
        <a:p>
          <a:endParaRPr lang="en-US"/>
        </a:p>
      </dgm:t>
    </dgm:pt>
    <dgm:pt modelId="{A3C10171-52E2-7A49-9235-83B63D3065BB}" type="sibTrans" cxnId="{1179D8DE-09DE-684B-8A50-37BFB4A8413F}">
      <dgm:prSet/>
      <dgm:spPr/>
      <dgm:t>
        <a:bodyPr/>
        <a:lstStyle/>
        <a:p>
          <a:endParaRPr lang="en-US"/>
        </a:p>
      </dgm:t>
    </dgm:pt>
    <dgm:pt modelId="{1C61008C-CD45-C941-A933-32B890EB60ED}">
      <dgm:prSet/>
      <dgm:spPr/>
      <dgm:t>
        <a:bodyPr/>
        <a:lstStyle/>
        <a:p>
          <a:pPr rtl="0"/>
          <a:r>
            <a:rPr lang="en-US" b="1" dirty="0" smtClean="0">
              <a:solidFill>
                <a:srgbClr val="000000"/>
              </a:solidFill>
              <a:latin typeface="Arial Black"/>
              <a:cs typeface="Arial Black"/>
            </a:rPr>
            <a:t>D</a:t>
          </a:r>
          <a:r>
            <a:rPr lang="en-US" dirty="0" smtClean="0"/>
            <a:t>emographic</a:t>
          </a:r>
          <a:endParaRPr lang="en-US" dirty="0"/>
        </a:p>
      </dgm:t>
    </dgm:pt>
    <dgm:pt modelId="{1F6ABCC5-BF9C-AB4C-8D09-CCCDDBDD2B57}" type="parTrans" cxnId="{E2C7040B-94CE-2D4F-B42E-FF57FED0BFC4}">
      <dgm:prSet/>
      <dgm:spPr/>
      <dgm:t>
        <a:bodyPr/>
        <a:lstStyle/>
        <a:p>
          <a:endParaRPr lang="en-US"/>
        </a:p>
      </dgm:t>
    </dgm:pt>
    <dgm:pt modelId="{70382BB8-F56D-AC4C-86B0-D94E83FE5E4D}" type="sibTrans" cxnId="{E2C7040B-94CE-2D4F-B42E-FF57FED0BFC4}">
      <dgm:prSet/>
      <dgm:spPr/>
      <dgm:t>
        <a:bodyPr/>
        <a:lstStyle/>
        <a:p>
          <a:endParaRPr lang="en-US"/>
        </a:p>
      </dgm:t>
    </dgm:pt>
    <dgm:pt modelId="{B653AEF2-571A-A844-8626-0E61EDB174B4}">
      <dgm:prSet/>
      <dgm:spPr/>
      <dgm:t>
        <a:bodyPr/>
        <a:lstStyle/>
        <a:p>
          <a:pPr rtl="0"/>
          <a:r>
            <a:rPr lang="en-US" b="1" dirty="0" smtClean="0">
              <a:solidFill>
                <a:srgbClr val="000000"/>
              </a:solidFill>
              <a:latin typeface="Arial Black"/>
              <a:cs typeface="Arial Black"/>
            </a:rPr>
            <a:t>S</a:t>
          </a:r>
          <a:r>
            <a:rPr lang="en-US" dirty="0" smtClean="0"/>
            <a:t>ocial</a:t>
          </a:r>
          <a:endParaRPr lang="en-US" dirty="0"/>
        </a:p>
      </dgm:t>
    </dgm:pt>
    <dgm:pt modelId="{45F00D46-6711-0F47-BFDA-CA1D9B3C69ED}" type="parTrans" cxnId="{0B80902F-E389-CD42-865A-E5810A9A768F}">
      <dgm:prSet/>
      <dgm:spPr/>
      <dgm:t>
        <a:bodyPr/>
        <a:lstStyle/>
        <a:p>
          <a:endParaRPr lang="en-US"/>
        </a:p>
      </dgm:t>
    </dgm:pt>
    <dgm:pt modelId="{E3BD32F6-70FD-9145-9516-1BCC95261AC2}" type="sibTrans" cxnId="{0B80902F-E389-CD42-865A-E5810A9A768F}">
      <dgm:prSet/>
      <dgm:spPr/>
      <dgm:t>
        <a:bodyPr/>
        <a:lstStyle/>
        <a:p>
          <a:endParaRPr lang="en-US"/>
        </a:p>
      </dgm:t>
    </dgm:pt>
    <dgm:pt modelId="{135119E2-F2C0-9B40-9C3B-A42D44BF5C7F}">
      <dgm:prSet/>
      <dgm:spPr>
        <a:solidFill>
          <a:srgbClr val="008000"/>
        </a:solidFill>
      </dgm:spPr>
      <dgm:t>
        <a:bodyPr/>
        <a:lstStyle/>
        <a:p>
          <a:pPr rtl="0"/>
          <a:r>
            <a:rPr lang="en-US" b="1" dirty="0" smtClean="0">
              <a:solidFill>
                <a:srgbClr val="000000"/>
              </a:solidFill>
              <a:latin typeface="Arial Black"/>
              <a:cs typeface="Arial Black"/>
            </a:rPr>
            <a:t>T</a:t>
          </a:r>
          <a:r>
            <a:rPr lang="en-US" dirty="0" smtClean="0"/>
            <a:t>echnological</a:t>
          </a:r>
          <a:endParaRPr lang="en-US" dirty="0"/>
        </a:p>
      </dgm:t>
    </dgm:pt>
    <dgm:pt modelId="{9ADC40AC-E4FC-BE47-809D-FF4206F61893}" type="parTrans" cxnId="{C558B57D-EB77-3F4F-A889-11D2CC0E51E0}">
      <dgm:prSet/>
      <dgm:spPr/>
      <dgm:t>
        <a:bodyPr/>
        <a:lstStyle/>
        <a:p>
          <a:endParaRPr lang="en-US"/>
        </a:p>
      </dgm:t>
    </dgm:pt>
    <dgm:pt modelId="{7439BCCB-92F5-5D42-9E0A-05B135206830}" type="sibTrans" cxnId="{C558B57D-EB77-3F4F-A889-11D2CC0E51E0}">
      <dgm:prSet/>
      <dgm:spPr/>
      <dgm:t>
        <a:bodyPr/>
        <a:lstStyle/>
        <a:p>
          <a:endParaRPr lang="en-US"/>
        </a:p>
      </dgm:t>
    </dgm:pt>
    <dgm:pt modelId="{54328BB5-3082-C148-B88F-1C700F93DB40}">
      <dgm:prSet/>
      <dgm:spPr>
        <a:solidFill>
          <a:srgbClr val="FF0000"/>
        </a:solidFill>
      </dgm:spPr>
      <dgm:t>
        <a:bodyPr/>
        <a:lstStyle/>
        <a:p>
          <a:pPr rtl="0"/>
          <a:r>
            <a:rPr lang="en-US" b="1" dirty="0" smtClean="0">
              <a:solidFill>
                <a:srgbClr val="000000"/>
              </a:solidFill>
              <a:latin typeface="Arial Black"/>
              <a:cs typeface="Arial Black"/>
            </a:rPr>
            <a:t>E</a:t>
          </a:r>
          <a:r>
            <a:rPr lang="en-US" dirty="0" smtClean="0"/>
            <a:t>conomic</a:t>
          </a:r>
          <a:endParaRPr lang="en-US" dirty="0"/>
        </a:p>
      </dgm:t>
    </dgm:pt>
    <dgm:pt modelId="{1B662BF8-CCA6-3742-826D-21B84BD7493A}" type="parTrans" cxnId="{E85734F6-2847-CC49-B572-36F1C9B92E93}">
      <dgm:prSet/>
      <dgm:spPr/>
      <dgm:t>
        <a:bodyPr/>
        <a:lstStyle/>
        <a:p>
          <a:endParaRPr lang="en-US"/>
        </a:p>
      </dgm:t>
    </dgm:pt>
    <dgm:pt modelId="{5317A112-5839-9043-8D47-596DD3296A2F}" type="sibTrans" cxnId="{E85734F6-2847-CC49-B572-36F1C9B92E93}">
      <dgm:prSet/>
      <dgm:spPr/>
      <dgm:t>
        <a:bodyPr/>
        <a:lstStyle/>
        <a:p>
          <a:endParaRPr lang="en-US"/>
        </a:p>
      </dgm:t>
    </dgm:pt>
    <dgm:pt modelId="{AFD1442B-DCDE-BB42-8CCB-EB29425E855B}">
      <dgm:prSet/>
      <dgm:spPr>
        <a:solidFill>
          <a:srgbClr val="FFFF00"/>
        </a:solidFill>
      </dgm:spPr>
      <dgm:t>
        <a:bodyPr/>
        <a:lstStyle/>
        <a:p>
          <a:pPr rtl="0"/>
          <a:r>
            <a:rPr lang="en-US" b="1" dirty="0" smtClean="0">
              <a:solidFill>
                <a:srgbClr val="000000"/>
              </a:solidFill>
              <a:latin typeface="Arial Black"/>
              <a:cs typeface="Arial Black"/>
            </a:rPr>
            <a:t>P</a:t>
          </a:r>
          <a:r>
            <a:rPr lang="en-US" dirty="0" smtClean="0">
              <a:solidFill>
                <a:schemeClr val="tx1"/>
              </a:solidFill>
            </a:rPr>
            <a:t>olitical/Legal</a:t>
          </a:r>
          <a:endParaRPr lang="en-US" dirty="0">
            <a:solidFill>
              <a:schemeClr val="tx1"/>
            </a:solidFill>
          </a:endParaRPr>
        </a:p>
      </dgm:t>
    </dgm:pt>
    <dgm:pt modelId="{857BE1FE-1F8C-5740-9179-DFE3E8F51B60}" type="parTrans" cxnId="{DD0EAA0F-6140-BD42-B970-9C73EF2D0B7C}">
      <dgm:prSet/>
      <dgm:spPr/>
      <dgm:t>
        <a:bodyPr/>
        <a:lstStyle/>
        <a:p>
          <a:endParaRPr lang="en-US"/>
        </a:p>
      </dgm:t>
    </dgm:pt>
    <dgm:pt modelId="{28447E2E-26B9-6E4C-A681-8CB2D482EC8C}" type="sibTrans" cxnId="{DD0EAA0F-6140-BD42-B970-9C73EF2D0B7C}">
      <dgm:prSet/>
      <dgm:spPr/>
      <dgm:t>
        <a:bodyPr/>
        <a:lstStyle/>
        <a:p>
          <a:endParaRPr lang="en-US"/>
        </a:p>
      </dgm:t>
    </dgm:pt>
    <dgm:pt modelId="{5C5540F9-0837-DC42-B1E2-D40686A1AB66}" type="pres">
      <dgm:prSet presAssocID="{9175C8BD-AD05-614B-88E3-277FB58C9B24}" presName="linear" presStyleCnt="0">
        <dgm:presLayoutVars>
          <dgm:animLvl val="lvl"/>
          <dgm:resizeHandles val="exact"/>
        </dgm:presLayoutVars>
      </dgm:prSet>
      <dgm:spPr/>
      <dgm:t>
        <a:bodyPr/>
        <a:lstStyle/>
        <a:p>
          <a:endParaRPr lang="en-US"/>
        </a:p>
      </dgm:t>
    </dgm:pt>
    <dgm:pt modelId="{2520B601-A282-0640-B0D7-44D58FC36F97}" type="pres">
      <dgm:prSet presAssocID="{90B253BC-772D-5147-A886-24F721F801C7}" presName="parentText" presStyleLbl="node1" presStyleIdx="0" presStyleCnt="6">
        <dgm:presLayoutVars>
          <dgm:chMax val="0"/>
          <dgm:bulletEnabled val="1"/>
        </dgm:presLayoutVars>
      </dgm:prSet>
      <dgm:spPr/>
      <dgm:t>
        <a:bodyPr/>
        <a:lstStyle/>
        <a:p>
          <a:endParaRPr lang="en-US"/>
        </a:p>
      </dgm:t>
    </dgm:pt>
    <dgm:pt modelId="{969ECD8C-C47C-FF46-A302-87E8F50608D6}" type="pres">
      <dgm:prSet presAssocID="{A3C10171-52E2-7A49-9235-83B63D3065BB}" presName="spacer" presStyleCnt="0"/>
      <dgm:spPr/>
    </dgm:pt>
    <dgm:pt modelId="{D1CB1F60-B3A4-DB4F-B161-E9976885E55D}" type="pres">
      <dgm:prSet presAssocID="{1C61008C-CD45-C941-A933-32B890EB60ED}" presName="parentText" presStyleLbl="node1" presStyleIdx="1" presStyleCnt="6">
        <dgm:presLayoutVars>
          <dgm:chMax val="0"/>
          <dgm:bulletEnabled val="1"/>
        </dgm:presLayoutVars>
      </dgm:prSet>
      <dgm:spPr/>
      <dgm:t>
        <a:bodyPr/>
        <a:lstStyle/>
        <a:p>
          <a:endParaRPr lang="en-US"/>
        </a:p>
      </dgm:t>
    </dgm:pt>
    <dgm:pt modelId="{32E2FC53-569A-8B4F-882D-3E86CCB8A398}" type="pres">
      <dgm:prSet presAssocID="{70382BB8-F56D-AC4C-86B0-D94E83FE5E4D}" presName="spacer" presStyleCnt="0"/>
      <dgm:spPr/>
    </dgm:pt>
    <dgm:pt modelId="{4E4CAA0F-8D39-404C-BEB7-7C0610B03DE4}" type="pres">
      <dgm:prSet presAssocID="{B653AEF2-571A-A844-8626-0E61EDB174B4}" presName="parentText" presStyleLbl="node1" presStyleIdx="2" presStyleCnt="6">
        <dgm:presLayoutVars>
          <dgm:chMax val="0"/>
          <dgm:bulletEnabled val="1"/>
        </dgm:presLayoutVars>
      </dgm:prSet>
      <dgm:spPr/>
      <dgm:t>
        <a:bodyPr/>
        <a:lstStyle/>
        <a:p>
          <a:endParaRPr lang="en-US"/>
        </a:p>
      </dgm:t>
    </dgm:pt>
    <dgm:pt modelId="{F78EA990-F902-8749-B082-C755D1E9099C}" type="pres">
      <dgm:prSet presAssocID="{E3BD32F6-70FD-9145-9516-1BCC95261AC2}" presName="spacer" presStyleCnt="0"/>
      <dgm:spPr/>
    </dgm:pt>
    <dgm:pt modelId="{F8CB2C5B-6A0A-0A4D-A9E3-967B4E02D7B5}" type="pres">
      <dgm:prSet presAssocID="{135119E2-F2C0-9B40-9C3B-A42D44BF5C7F}" presName="parentText" presStyleLbl="node1" presStyleIdx="3" presStyleCnt="6">
        <dgm:presLayoutVars>
          <dgm:chMax val="0"/>
          <dgm:bulletEnabled val="1"/>
        </dgm:presLayoutVars>
      </dgm:prSet>
      <dgm:spPr/>
      <dgm:t>
        <a:bodyPr/>
        <a:lstStyle/>
        <a:p>
          <a:endParaRPr lang="en-US"/>
        </a:p>
      </dgm:t>
    </dgm:pt>
    <dgm:pt modelId="{61C1FE93-F771-354D-80F7-BAACB4092FFF}" type="pres">
      <dgm:prSet presAssocID="{7439BCCB-92F5-5D42-9E0A-05B135206830}" presName="spacer" presStyleCnt="0"/>
      <dgm:spPr/>
    </dgm:pt>
    <dgm:pt modelId="{243FBF74-0048-5742-8842-D2FA1148BF46}" type="pres">
      <dgm:prSet presAssocID="{54328BB5-3082-C148-B88F-1C700F93DB40}" presName="parentText" presStyleLbl="node1" presStyleIdx="4" presStyleCnt="6">
        <dgm:presLayoutVars>
          <dgm:chMax val="0"/>
          <dgm:bulletEnabled val="1"/>
        </dgm:presLayoutVars>
      </dgm:prSet>
      <dgm:spPr/>
      <dgm:t>
        <a:bodyPr/>
        <a:lstStyle/>
        <a:p>
          <a:endParaRPr lang="en-US"/>
        </a:p>
      </dgm:t>
    </dgm:pt>
    <dgm:pt modelId="{81C4039B-4649-0A44-B0CB-7B7FFBA87C59}" type="pres">
      <dgm:prSet presAssocID="{5317A112-5839-9043-8D47-596DD3296A2F}" presName="spacer" presStyleCnt="0"/>
      <dgm:spPr/>
    </dgm:pt>
    <dgm:pt modelId="{1E25735E-BE99-5046-9BD0-8C6D7864073C}" type="pres">
      <dgm:prSet presAssocID="{AFD1442B-DCDE-BB42-8CCB-EB29425E855B}" presName="parentText" presStyleLbl="node1" presStyleIdx="5" presStyleCnt="6">
        <dgm:presLayoutVars>
          <dgm:chMax val="0"/>
          <dgm:bulletEnabled val="1"/>
        </dgm:presLayoutVars>
      </dgm:prSet>
      <dgm:spPr/>
      <dgm:t>
        <a:bodyPr/>
        <a:lstStyle/>
        <a:p>
          <a:endParaRPr lang="en-US"/>
        </a:p>
      </dgm:t>
    </dgm:pt>
  </dgm:ptLst>
  <dgm:cxnLst>
    <dgm:cxn modelId="{9E652A55-2197-4347-93FA-19B2EA0B9D3C}" type="presOf" srcId="{135119E2-F2C0-9B40-9C3B-A42D44BF5C7F}" destId="{F8CB2C5B-6A0A-0A4D-A9E3-967B4E02D7B5}" srcOrd="0" destOrd="0" presId="urn:microsoft.com/office/officeart/2005/8/layout/vList2"/>
    <dgm:cxn modelId="{C558B57D-EB77-3F4F-A889-11D2CC0E51E0}" srcId="{9175C8BD-AD05-614B-88E3-277FB58C9B24}" destId="{135119E2-F2C0-9B40-9C3B-A42D44BF5C7F}" srcOrd="3" destOrd="0" parTransId="{9ADC40AC-E4FC-BE47-809D-FF4206F61893}" sibTransId="{7439BCCB-92F5-5D42-9E0A-05B135206830}"/>
    <dgm:cxn modelId="{9B58307F-769A-0641-8CB7-6B8CA14C9E06}" type="presOf" srcId="{B653AEF2-571A-A844-8626-0E61EDB174B4}" destId="{4E4CAA0F-8D39-404C-BEB7-7C0610B03DE4}" srcOrd="0" destOrd="0" presId="urn:microsoft.com/office/officeart/2005/8/layout/vList2"/>
    <dgm:cxn modelId="{19BF7643-0AF8-D543-B9A1-99D8F772BBB0}" type="presOf" srcId="{90B253BC-772D-5147-A886-24F721F801C7}" destId="{2520B601-A282-0640-B0D7-44D58FC36F97}" srcOrd="0" destOrd="0" presId="urn:microsoft.com/office/officeart/2005/8/layout/vList2"/>
    <dgm:cxn modelId="{1179D8DE-09DE-684B-8A50-37BFB4A8413F}" srcId="{9175C8BD-AD05-614B-88E3-277FB58C9B24}" destId="{90B253BC-772D-5147-A886-24F721F801C7}" srcOrd="0" destOrd="0" parTransId="{51C2D3F3-47D5-7D4C-B58A-7060F848CF37}" sibTransId="{A3C10171-52E2-7A49-9235-83B63D3065BB}"/>
    <dgm:cxn modelId="{E85734F6-2847-CC49-B572-36F1C9B92E93}" srcId="{9175C8BD-AD05-614B-88E3-277FB58C9B24}" destId="{54328BB5-3082-C148-B88F-1C700F93DB40}" srcOrd="4" destOrd="0" parTransId="{1B662BF8-CCA6-3742-826D-21B84BD7493A}" sibTransId="{5317A112-5839-9043-8D47-596DD3296A2F}"/>
    <dgm:cxn modelId="{0B80902F-E389-CD42-865A-E5810A9A768F}" srcId="{9175C8BD-AD05-614B-88E3-277FB58C9B24}" destId="{B653AEF2-571A-A844-8626-0E61EDB174B4}" srcOrd="2" destOrd="0" parTransId="{45F00D46-6711-0F47-BFDA-CA1D9B3C69ED}" sibTransId="{E3BD32F6-70FD-9145-9516-1BCC95261AC2}"/>
    <dgm:cxn modelId="{68E950A4-AB41-F148-97AA-192345B7AE84}" type="presOf" srcId="{9175C8BD-AD05-614B-88E3-277FB58C9B24}" destId="{5C5540F9-0837-DC42-B1E2-D40686A1AB66}" srcOrd="0" destOrd="0" presId="urn:microsoft.com/office/officeart/2005/8/layout/vList2"/>
    <dgm:cxn modelId="{E2C7040B-94CE-2D4F-B42E-FF57FED0BFC4}" srcId="{9175C8BD-AD05-614B-88E3-277FB58C9B24}" destId="{1C61008C-CD45-C941-A933-32B890EB60ED}" srcOrd="1" destOrd="0" parTransId="{1F6ABCC5-BF9C-AB4C-8D09-CCCDDBDD2B57}" sibTransId="{70382BB8-F56D-AC4C-86B0-D94E83FE5E4D}"/>
    <dgm:cxn modelId="{FC0ECCC8-C075-8745-9527-5E837363D85F}" type="presOf" srcId="{54328BB5-3082-C148-B88F-1C700F93DB40}" destId="{243FBF74-0048-5742-8842-D2FA1148BF46}" srcOrd="0" destOrd="0" presId="urn:microsoft.com/office/officeart/2005/8/layout/vList2"/>
    <dgm:cxn modelId="{DD0EAA0F-6140-BD42-B970-9C73EF2D0B7C}" srcId="{9175C8BD-AD05-614B-88E3-277FB58C9B24}" destId="{AFD1442B-DCDE-BB42-8CCB-EB29425E855B}" srcOrd="5" destOrd="0" parTransId="{857BE1FE-1F8C-5740-9179-DFE3E8F51B60}" sibTransId="{28447E2E-26B9-6E4C-A681-8CB2D482EC8C}"/>
    <dgm:cxn modelId="{A93D8BA6-6900-DE4C-9945-AFAFDFE72FE3}" type="presOf" srcId="{AFD1442B-DCDE-BB42-8CCB-EB29425E855B}" destId="{1E25735E-BE99-5046-9BD0-8C6D7864073C}" srcOrd="0" destOrd="0" presId="urn:microsoft.com/office/officeart/2005/8/layout/vList2"/>
    <dgm:cxn modelId="{460B5418-CAEC-014A-AD5C-6BCADA813A53}" type="presOf" srcId="{1C61008C-CD45-C941-A933-32B890EB60ED}" destId="{D1CB1F60-B3A4-DB4F-B161-E9976885E55D}" srcOrd="0" destOrd="0" presId="urn:microsoft.com/office/officeart/2005/8/layout/vList2"/>
    <dgm:cxn modelId="{EF0F5117-CDE3-2A4A-B468-41A00FD9E0EF}" type="presParOf" srcId="{5C5540F9-0837-DC42-B1E2-D40686A1AB66}" destId="{2520B601-A282-0640-B0D7-44D58FC36F97}" srcOrd="0" destOrd="0" presId="urn:microsoft.com/office/officeart/2005/8/layout/vList2"/>
    <dgm:cxn modelId="{E9E8D40C-CB85-0A4D-BD44-295CBE1BE7E8}" type="presParOf" srcId="{5C5540F9-0837-DC42-B1E2-D40686A1AB66}" destId="{969ECD8C-C47C-FF46-A302-87E8F50608D6}" srcOrd="1" destOrd="0" presId="urn:microsoft.com/office/officeart/2005/8/layout/vList2"/>
    <dgm:cxn modelId="{80E6695A-A4A6-174A-9DF4-133015E2F7AB}" type="presParOf" srcId="{5C5540F9-0837-DC42-B1E2-D40686A1AB66}" destId="{D1CB1F60-B3A4-DB4F-B161-E9976885E55D}" srcOrd="2" destOrd="0" presId="urn:microsoft.com/office/officeart/2005/8/layout/vList2"/>
    <dgm:cxn modelId="{AB26519B-B102-DE4F-B281-ABB29CCBC4BB}" type="presParOf" srcId="{5C5540F9-0837-DC42-B1E2-D40686A1AB66}" destId="{32E2FC53-569A-8B4F-882D-3E86CCB8A398}" srcOrd="3" destOrd="0" presId="urn:microsoft.com/office/officeart/2005/8/layout/vList2"/>
    <dgm:cxn modelId="{D7A5BA5E-F6FC-BB43-B5BD-DFE7242144C9}" type="presParOf" srcId="{5C5540F9-0837-DC42-B1E2-D40686A1AB66}" destId="{4E4CAA0F-8D39-404C-BEB7-7C0610B03DE4}" srcOrd="4" destOrd="0" presId="urn:microsoft.com/office/officeart/2005/8/layout/vList2"/>
    <dgm:cxn modelId="{9193991C-E882-A540-8E9A-703D9CF90A3A}" type="presParOf" srcId="{5C5540F9-0837-DC42-B1E2-D40686A1AB66}" destId="{F78EA990-F902-8749-B082-C755D1E9099C}" srcOrd="5" destOrd="0" presId="urn:microsoft.com/office/officeart/2005/8/layout/vList2"/>
    <dgm:cxn modelId="{A929843E-32F3-CE43-85C3-5F1BF916C0DB}" type="presParOf" srcId="{5C5540F9-0837-DC42-B1E2-D40686A1AB66}" destId="{F8CB2C5B-6A0A-0A4D-A9E3-967B4E02D7B5}" srcOrd="6" destOrd="0" presId="urn:microsoft.com/office/officeart/2005/8/layout/vList2"/>
    <dgm:cxn modelId="{9A6DA6F6-1B39-EC4F-A7BD-CD6AB799D2C4}" type="presParOf" srcId="{5C5540F9-0837-DC42-B1E2-D40686A1AB66}" destId="{61C1FE93-F771-354D-80F7-BAACB4092FFF}" srcOrd="7" destOrd="0" presId="urn:microsoft.com/office/officeart/2005/8/layout/vList2"/>
    <dgm:cxn modelId="{7CA33220-D459-FC4B-8355-598BC28CB69D}" type="presParOf" srcId="{5C5540F9-0837-DC42-B1E2-D40686A1AB66}" destId="{243FBF74-0048-5742-8842-D2FA1148BF46}" srcOrd="8" destOrd="0" presId="urn:microsoft.com/office/officeart/2005/8/layout/vList2"/>
    <dgm:cxn modelId="{11D453C4-F35A-D04E-921D-C264455FD91A}" type="presParOf" srcId="{5C5540F9-0837-DC42-B1E2-D40686A1AB66}" destId="{81C4039B-4649-0A44-B0CB-7B7FFBA87C59}" srcOrd="9" destOrd="0" presId="urn:microsoft.com/office/officeart/2005/8/layout/vList2"/>
    <dgm:cxn modelId="{EADDB55E-C783-244C-BFAC-25D4419DA278}" type="presParOf" srcId="{5C5540F9-0837-DC42-B1E2-D40686A1AB66}" destId="{1E25735E-BE99-5046-9BD0-8C6D7864073C}"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6058373-989A-6A46-A38B-9CBBE42185F8}" type="doc">
      <dgm:prSet loTypeId="urn:microsoft.com/office/officeart/2005/8/layout/vList2" loCatId="" qsTypeId="urn:microsoft.com/office/officeart/2005/8/quickstyle/simple4" qsCatId="simple" csTypeId="urn:microsoft.com/office/officeart/2005/8/colors/accent1_2" csCatId="accent1" phldr="1"/>
      <dgm:spPr/>
      <dgm:t>
        <a:bodyPr/>
        <a:lstStyle/>
        <a:p>
          <a:endParaRPr lang="en-US"/>
        </a:p>
      </dgm:t>
    </dgm:pt>
    <dgm:pt modelId="{01CBD548-02B9-CD40-BF74-35645080C536}">
      <dgm:prSet/>
      <dgm:spPr>
        <a:solidFill>
          <a:srgbClr val="FFFF00"/>
        </a:solidFill>
      </dgm:spPr>
      <dgm:t>
        <a:bodyPr/>
        <a:lstStyle/>
        <a:p>
          <a:pPr rtl="0"/>
          <a:r>
            <a:rPr lang="en-US" b="1" dirty="0" smtClean="0">
              <a:solidFill>
                <a:srgbClr val="000000"/>
              </a:solidFill>
              <a:latin typeface="Arial Black"/>
              <a:cs typeface="Arial Black"/>
            </a:rPr>
            <a:t>P</a:t>
          </a:r>
          <a:r>
            <a:rPr lang="en-US" dirty="0" smtClean="0">
              <a:solidFill>
                <a:srgbClr val="000000"/>
              </a:solidFill>
            </a:rPr>
            <a:t>olitical</a:t>
          </a:r>
          <a:endParaRPr lang="en-US" dirty="0">
            <a:solidFill>
              <a:srgbClr val="000000"/>
            </a:solidFill>
          </a:endParaRPr>
        </a:p>
      </dgm:t>
    </dgm:pt>
    <dgm:pt modelId="{87001B1A-ECA9-C648-924D-D215B848296F}" type="parTrans" cxnId="{31D413A2-C262-B948-93B9-DF875513CDA3}">
      <dgm:prSet/>
      <dgm:spPr/>
      <dgm:t>
        <a:bodyPr/>
        <a:lstStyle/>
        <a:p>
          <a:endParaRPr lang="en-US"/>
        </a:p>
      </dgm:t>
    </dgm:pt>
    <dgm:pt modelId="{23BBD6FB-4977-2640-B4BF-D642266F2C1A}" type="sibTrans" cxnId="{31D413A2-C262-B948-93B9-DF875513CDA3}">
      <dgm:prSet/>
      <dgm:spPr/>
      <dgm:t>
        <a:bodyPr/>
        <a:lstStyle/>
        <a:p>
          <a:endParaRPr lang="en-US"/>
        </a:p>
      </dgm:t>
    </dgm:pt>
    <dgm:pt modelId="{754E84F0-4A4D-A041-A36B-4AACA0A9A938}">
      <dgm:prSet/>
      <dgm:spPr>
        <a:solidFill>
          <a:srgbClr val="FF0000"/>
        </a:solidFill>
      </dgm:spPr>
      <dgm:t>
        <a:bodyPr/>
        <a:lstStyle/>
        <a:p>
          <a:pPr rtl="0"/>
          <a:r>
            <a:rPr lang="en-US" b="1" dirty="0" smtClean="0">
              <a:solidFill>
                <a:srgbClr val="000000"/>
              </a:solidFill>
              <a:latin typeface="Arial Black"/>
              <a:cs typeface="Arial Black"/>
            </a:rPr>
            <a:t>E</a:t>
          </a:r>
          <a:r>
            <a:rPr lang="en-US" dirty="0" smtClean="0"/>
            <a:t>conomic</a:t>
          </a:r>
          <a:endParaRPr lang="en-US" dirty="0"/>
        </a:p>
      </dgm:t>
    </dgm:pt>
    <dgm:pt modelId="{02343849-FC99-C945-AAD2-188EA8DBFA36}" type="parTrans" cxnId="{A619DB4C-FE08-A444-A886-75A1061D948D}">
      <dgm:prSet/>
      <dgm:spPr/>
      <dgm:t>
        <a:bodyPr/>
        <a:lstStyle/>
        <a:p>
          <a:endParaRPr lang="en-US"/>
        </a:p>
      </dgm:t>
    </dgm:pt>
    <dgm:pt modelId="{E4C5A38D-D61D-6546-B9D3-1BA8C7F113E9}" type="sibTrans" cxnId="{A619DB4C-FE08-A444-A886-75A1061D948D}">
      <dgm:prSet/>
      <dgm:spPr/>
      <dgm:t>
        <a:bodyPr/>
        <a:lstStyle/>
        <a:p>
          <a:endParaRPr lang="en-US"/>
        </a:p>
      </dgm:t>
    </dgm:pt>
    <dgm:pt modelId="{6D742822-4A52-E243-9A1F-A2F3410E2AA6}">
      <dgm:prSet/>
      <dgm:spPr/>
      <dgm:t>
        <a:bodyPr/>
        <a:lstStyle/>
        <a:p>
          <a:pPr rtl="0"/>
          <a:r>
            <a:rPr lang="en-US" b="1" dirty="0" smtClean="0">
              <a:solidFill>
                <a:srgbClr val="000000"/>
              </a:solidFill>
              <a:latin typeface="Arial Black"/>
              <a:cs typeface="Arial Black"/>
            </a:rPr>
            <a:t>S</a:t>
          </a:r>
          <a:r>
            <a:rPr lang="en-US" dirty="0" smtClean="0"/>
            <a:t>ocio-Cultural (incl. Demo)</a:t>
          </a:r>
          <a:endParaRPr lang="en-US" dirty="0"/>
        </a:p>
      </dgm:t>
    </dgm:pt>
    <dgm:pt modelId="{836F72F5-ECE3-EE4A-A14F-F1753AB561B9}" type="parTrans" cxnId="{AED193D6-0110-A24A-B6D4-55C518B52AB7}">
      <dgm:prSet/>
      <dgm:spPr/>
      <dgm:t>
        <a:bodyPr/>
        <a:lstStyle/>
        <a:p>
          <a:endParaRPr lang="en-US"/>
        </a:p>
      </dgm:t>
    </dgm:pt>
    <dgm:pt modelId="{E4EC8150-475F-6D47-9E25-977718B2F731}" type="sibTrans" cxnId="{AED193D6-0110-A24A-B6D4-55C518B52AB7}">
      <dgm:prSet/>
      <dgm:spPr/>
      <dgm:t>
        <a:bodyPr/>
        <a:lstStyle/>
        <a:p>
          <a:endParaRPr lang="en-US"/>
        </a:p>
      </dgm:t>
    </dgm:pt>
    <dgm:pt modelId="{EF30E5E4-D470-C541-9AF1-8B493BD6D40E}">
      <dgm:prSet/>
      <dgm:spPr>
        <a:solidFill>
          <a:srgbClr val="008000"/>
        </a:solidFill>
      </dgm:spPr>
      <dgm:t>
        <a:bodyPr/>
        <a:lstStyle/>
        <a:p>
          <a:pPr rtl="0"/>
          <a:r>
            <a:rPr lang="en-US" b="1" dirty="0" smtClean="0">
              <a:solidFill>
                <a:srgbClr val="000000"/>
              </a:solidFill>
              <a:latin typeface="Arial Black"/>
              <a:cs typeface="Arial Black"/>
            </a:rPr>
            <a:t>T</a:t>
          </a:r>
          <a:r>
            <a:rPr lang="en-US" dirty="0" smtClean="0"/>
            <a:t>echnological</a:t>
          </a:r>
          <a:endParaRPr lang="en-US" dirty="0"/>
        </a:p>
      </dgm:t>
    </dgm:pt>
    <dgm:pt modelId="{7F6D4A8F-DB3D-5047-AFE7-C56A59F8CFC3}" type="parTrans" cxnId="{695E7E89-F402-6A4F-B4A2-ED3789B2916A}">
      <dgm:prSet/>
      <dgm:spPr/>
      <dgm:t>
        <a:bodyPr/>
        <a:lstStyle/>
        <a:p>
          <a:endParaRPr lang="en-US"/>
        </a:p>
      </dgm:t>
    </dgm:pt>
    <dgm:pt modelId="{1ED048CD-7F7B-6C47-8DFE-E9844F840696}" type="sibTrans" cxnId="{695E7E89-F402-6A4F-B4A2-ED3789B2916A}">
      <dgm:prSet/>
      <dgm:spPr/>
      <dgm:t>
        <a:bodyPr/>
        <a:lstStyle/>
        <a:p>
          <a:endParaRPr lang="en-US"/>
        </a:p>
      </dgm:t>
    </dgm:pt>
    <dgm:pt modelId="{6026550F-E20D-CB40-9015-F8C122DB0543}">
      <dgm:prSet/>
      <dgm:spPr>
        <a:solidFill>
          <a:srgbClr val="FFFF00"/>
        </a:solidFill>
      </dgm:spPr>
      <dgm:t>
        <a:bodyPr/>
        <a:lstStyle/>
        <a:p>
          <a:pPr rtl="0"/>
          <a:r>
            <a:rPr lang="en-US" b="1" dirty="0" smtClean="0">
              <a:solidFill>
                <a:srgbClr val="000000"/>
              </a:solidFill>
              <a:latin typeface="Arial Black"/>
              <a:cs typeface="Arial Black"/>
            </a:rPr>
            <a:t>L</a:t>
          </a:r>
          <a:r>
            <a:rPr lang="en-US" dirty="0" smtClean="0">
              <a:solidFill>
                <a:srgbClr val="000000"/>
              </a:solidFill>
            </a:rPr>
            <a:t>egal</a:t>
          </a:r>
          <a:endParaRPr lang="en-US" dirty="0">
            <a:solidFill>
              <a:srgbClr val="000000"/>
            </a:solidFill>
          </a:endParaRPr>
        </a:p>
      </dgm:t>
    </dgm:pt>
    <dgm:pt modelId="{57987F03-6CE8-0440-8B68-A0113ED8D9AB}" type="parTrans" cxnId="{CDFE1536-1CA2-3E49-BA34-84953CFC6D61}">
      <dgm:prSet/>
      <dgm:spPr/>
      <dgm:t>
        <a:bodyPr/>
        <a:lstStyle/>
        <a:p>
          <a:endParaRPr lang="en-US"/>
        </a:p>
      </dgm:t>
    </dgm:pt>
    <dgm:pt modelId="{49425638-F9DF-C741-9C1E-B1021B670BBB}" type="sibTrans" cxnId="{CDFE1536-1CA2-3E49-BA34-84953CFC6D61}">
      <dgm:prSet/>
      <dgm:spPr/>
      <dgm:t>
        <a:bodyPr/>
        <a:lstStyle/>
        <a:p>
          <a:endParaRPr lang="en-US"/>
        </a:p>
      </dgm:t>
    </dgm:pt>
    <dgm:pt modelId="{D3C88875-1FF2-FC4F-A7CD-14DBFFD5B325}" type="pres">
      <dgm:prSet presAssocID="{D6058373-989A-6A46-A38B-9CBBE42185F8}" presName="linear" presStyleCnt="0">
        <dgm:presLayoutVars>
          <dgm:animLvl val="lvl"/>
          <dgm:resizeHandles val="exact"/>
        </dgm:presLayoutVars>
      </dgm:prSet>
      <dgm:spPr/>
      <dgm:t>
        <a:bodyPr/>
        <a:lstStyle/>
        <a:p>
          <a:endParaRPr lang="en-US"/>
        </a:p>
      </dgm:t>
    </dgm:pt>
    <dgm:pt modelId="{2C8B2D3B-9607-7341-8AC8-CC743FBA2C4D}" type="pres">
      <dgm:prSet presAssocID="{01CBD548-02B9-CD40-BF74-35645080C536}" presName="parentText" presStyleLbl="node1" presStyleIdx="0" presStyleCnt="5">
        <dgm:presLayoutVars>
          <dgm:chMax val="0"/>
          <dgm:bulletEnabled val="1"/>
        </dgm:presLayoutVars>
      </dgm:prSet>
      <dgm:spPr/>
      <dgm:t>
        <a:bodyPr/>
        <a:lstStyle/>
        <a:p>
          <a:endParaRPr lang="en-US"/>
        </a:p>
      </dgm:t>
    </dgm:pt>
    <dgm:pt modelId="{15A8C6AE-5D7D-E74D-B2B2-2641A3879D19}" type="pres">
      <dgm:prSet presAssocID="{23BBD6FB-4977-2640-B4BF-D642266F2C1A}" presName="spacer" presStyleCnt="0"/>
      <dgm:spPr/>
    </dgm:pt>
    <dgm:pt modelId="{171A8E72-BF30-354F-97A2-DB7D23C15127}" type="pres">
      <dgm:prSet presAssocID="{754E84F0-4A4D-A041-A36B-4AACA0A9A938}" presName="parentText" presStyleLbl="node1" presStyleIdx="1" presStyleCnt="5">
        <dgm:presLayoutVars>
          <dgm:chMax val="0"/>
          <dgm:bulletEnabled val="1"/>
        </dgm:presLayoutVars>
      </dgm:prSet>
      <dgm:spPr/>
      <dgm:t>
        <a:bodyPr/>
        <a:lstStyle/>
        <a:p>
          <a:endParaRPr lang="en-US"/>
        </a:p>
      </dgm:t>
    </dgm:pt>
    <dgm:pt modelId="{E7D937CA-3831-3B48-9436-4116B5B01C2C}" type="pres">
      <dgm:prSet presAssocID="{E4C5A38D-D61D-6546-B9D3-1BA8C7F113E9}" presName="spacer" presStyleCnt="0"/>
      <dgm:spPr/>
    </dgm:pt>
    <dgm:pt modelId="{65C9CE28-F22D-9B44-BFF2-7F241C3E26FF}" type="pres">
      <dgm:prSet presAssocID="{6D742822-4A52-E243-9A1F-A2F3410E2AA6}" presName="parentText" presStyleLbl="node1" presStyleIdx="2" presStyleCnt="5">
        <dgm:presLayoutVars>
          <dgm:chMax val="0"/>
          <dgm:bulletEnabled val="1"/>
        </dgm:presLayoutVars>
      </dgm:prSet>
      <dgm:spPr/>
      <dgm:t>
        <a:bodyPr/>
        <a:lstStyle/>
        <a:p>
          <a:endParaRPr lang="en-US"/>
        </a:p>
      </dgm:t>
    </dgm:pt>
    <dgm:pt modelId="{720EE7EC-6A2F-E147-83B6-0D97170A8B2A}" type="pres">
      <dgm:prSet presAssocID="{E4EC8150-475F-6D47-9E25-977718B2F731}" presName="spacer" presStyleCnt="0"/>
      <dgm:spPr/>
    </dgm:pt>
    <dgm:pt modelId="{A85D5329-B2D7-EF4B-827F-D727D079DC49}" type="pres">
      <dgm:prSet presAssocID="{EF30E5E4-D470-C541-9AF1-8B493BD6D40E}" presName="parentText" presStyleLbl="node1" presStyleIdx="3" presStyleCnt="5">
        <dgm:presLayoutVars>
          <dgm:chMax val="0"/>
          <dgm:bulletEnabled val="1"/>
        </dgm:presLayoutVars>
      </dgm:prSet>
      <dgm:spPr/>
      <dgm:t>
        <a:bodyPr/>
        <a:lstStyle/>
        <a:p>
          <a:endParaRPr lang="en-US"/>
        </a:p>
      </dgm:t>
    </dgm:pt>
    <dgm:pt modelId="{F3C96D6C-C345-594C-BA13-B13D2CB22299}" type="pres">
      <dgm:prSet presAssocID="{1ED048CD-7F7B-6C47-8DFE-E9844F840696}" presName="spacer" presStyleCnt="0"/>
      <dgm:spPr/>
    </dgm:pt>
    <dgm:pt modelId="{F28BC62B-2D76-E747-9D8B-26EE1FDF4F53}" type="pres">
      <dgm:prSet presAssocID="{6026550F-E20D-CB40-9015-F8C122DB0543}" presName="parentText" presStyleLbl="node1" presStyleIdx="4" presStyleCnt="5">
        <dgm:presLayoutVars>
          <dgm:chMax val="0"/>
          <dgm:bulletEnabled val="1"/>
        </dgm:presLayoutVars>
      </dgm:prSet>
      <dgm:spPr/>
      <dgm:t>
        <a:bodyPr/>
        <a:lstStyle/>
        <a:p>
          <a:endParaRPr lang="en-US"/>
        </a:p>
      </dgm:t>
    </dgm:pt>
  </dgm:ptLst>
  <dgm:cxnLst>
    <dgm:cxn modelId="{83FEC701-2735-A147-81E5-278D1D47D7F2}" type="presOf" srcId="{D6058373-989A-6A46-A38B-9CBBE42185F8}" destId="{D3C88875-1FF2-FC4F-A7CD-14DBFFD5B325}" srcOrd="0" destOrd="0" presId="urn:microsoft.com/office/officeart/2005/8/layout/vList2"/>
    <dgm:cxn modelId="{A619DB4C-FE08-A444-A886-75A1061D948D}" srcId="{D6058373-989A-6A46-A38B-9CBBE42185F8}" destId="{754E84F0-4A4D-A041-A36B-4AACA0A9A938}" srcOrd="1" destOrd="0" parTransId="{02343849-FC99-C945-AAD2-188EA8DBFA36}" sibTransId="{E4C5A38D-D61D-6546-B9D3-1BA8C7F113E9}"/>
    <dgm:cxn modelId="{AED193D6-0110-A24A-B6D4-55C518B52AB7}" srcId="{D6058373-989A-6A46-A38B-9CBBE42185F8}" destId="{6D742822-4A52-E243-9A1F-A2F3410E2AA6}" srcOrd="2" destOrd="0" parTransId="{836F72F5-ECE3-EE4A-A14F-F1753AB561B9}" sibTransId="{E4EC8150-475F-6D47-9E25-977718B2F731}"/>
    <dgm:cxn modelId="{5808DF91-39DF-4343-B6C7-66B449AE6F7F}" type="presOf" srcId="{6D742822-4A52-E243-9A1F-A2F3410E2AA6}" destId="{65C9CE28-F22D-9B44-BFF2-7F241C3E26FF}" srcOrd="0" destOrd="0" presId="urn:microsoft.com/office/officeart/2005/8/layout/vList2"/>
    <dgm:cxn modelId="{31D413A2-C262-B948-93B9-DF875513CDA3}" srcId="{D6058373-989A-6A46-A38B-9CBBE42185F8}" destId="{01CBD548-02B9-CD40-BF74-35645080C536}" srcOrd="0" destOrd="0" parTransId="{87001B1A-ECA9-C648-924D-D215B848296F}" sibTransId="{23BBD6FB-4977-2640-B4BF-D642266F2C1A}"/>
    <dgm:cxn modelId="{695E7E89-F402-6A4F-B4A2-ED3789B2916A}" srcId="{D6058373-989A-6A46-A38B-9CBBE42185F8}" destId="{EF30E5E4-D470-C541-9AF1-8B493BD6D40E}" srcOrd="3" destOrd="0" parTransId="{7F6D4A8F-DB3D-5047-AFE7-C56A59F8CFC3}" sibTransId="{1ED048CD-7F7B-6C47-8DFE-E9844F840696}"/>
    <dgm:cxn modelId="{A6ACBD38-139F-A240-915C-3CF1E390F494}" type="presOf" srcId="{01CBD548-02B9-CD40-BF74-35645080C536}" destId="{2C8B2D3B-9607-7341-8AC8-CC743FBA2C4D}" srcOrd="0" destOrd="0" presId="urn:microsoft.com/office/officeart/2005/8/layout/vList2"/>
    <dgm:cxn modelId="{A8C3EDD1-4DC6-444A-9153-A6F9743249A9}" type="presOf" srcId="{6026550F-E20D-CB40-9015-F8C122DB0543}" destId="{F28BC62B-2D76-E747-9D8B-26EE1FDF4F53}" srcOrd="0" destOrd="0" presId="urn:microsoft.com/office/officeart/2005/8/layout/vList2"/>
    <dgm:cxn modelId="{CDFE1536-1CA2-3E49-BA34-84953CFC6D61}" srcId="{D6058373-989A-6A46-A38B-9CBBE42185F8}" destId="{6026550F-E20D-CB40-9015-F8C122DB0543}" srcOrd="4" destOrd="0" parTransId="{57987F03-6CE8-0440-8B68-A0113ED8D9AB}" sibTransId="{49425638-F9DF-C741-9C1E-B1021B670BBB}"/>
    <dgm:cxn modelId="{70EEE22E-11FD-2E43-9B1C-A036331913DF}" type="presOf" srcId="{754E84F0-4A4D-A041-A36B-4AACA0A9A938}" destId="{171A8E72-BF30-354F-97A2-DB7D23C15127}" srcOrd="0" destOrd="0" presId="urn:microsoft.com/office/officeart/2005/8/layout/vList2"/>
    <dgm:cxn modelId="{01792F81-FED1-9844-944E-1CA9D56F6B3C}" type="presOf" srcId="{EF30E5E4-D470-C541-9AF1-8B493BD6D40E}" destId="{A85D5329-B2D7-EF4B-827F-D727D079DC49}" srcOrd="0" destOrd="0" presId="urn:microsoft.com/office/officeart/2005/8/layout/vList2"/>
    <dgm:cxn modelId="{7F548CC4-3D6B-DF48-A831-025705B68325}" type="presParOf" srcId="{D3C88875-1FF2-FC4F-A7CD-14DBFFD5B325}" destId="{2C8B2D3B-9607-7341-8AC8-CC743FBA2C4D}" srcOrd="0" destOrd="0" presId="urn:microsoft.com/office/officeart/2005/8/layout/vList2"/>
    <dgm:cxn modelId="{1C3714EA-BCAC-A847-87BE-8F64F17A3BD6}" type="presParOf" srcId="{D3C88875-1FF2-FC4F-A7CD-14DBFFD5B325}" destId="{15A8C6AE-5D7D-E74D-B2B2-2641A3879D19}" srcOrd="1" destOrd="0" presId="urn:microsoft.com/office/officeart/2005/8/layout/vList2"/>
    <dgm:cxn modelId="{3C63A291-9281-E64E-9CF4-FCC52FEE8CDA}" type="presParOf" srcId="{D3C88875-1FF2-FC4F-A7CD-14DBFFD5B325}" destId="{171A8E72-BF30-354F-97A2-DB7D23C15127}" srcOrd="2" destOrd="0" presId="urn:microsoft.com/office/officeart/2005/8/layout/vList2"/>
    <dgm:cxn modelId="{80E1E450-5902-864D-AF42-F954075B7FB6}" type="presParOf" srcId="{D3C88875-1FF2-FC4F-A7CD-14DBFFD5B325}" destId="{E7D937CA-3831-3B48-9436-4116B5B01C2C}" srcOrd="3" destOrd="0" presId="urn:microsoft.com/office/officeart/2005/8/layout/vList2"/>
    <dgm:cxn modelId="{8FF9B418-80A8-594B-A094-A45C63181454}" type="presParOf" srcId="{D3C88875-1FF2-FC4F-A7CD-14DBFFD5B325}" destId="{65C9CE28-F22D-9B44-BFF2-7F241C3E26FF}" srcOrd="4" destOrd="0" presId="urn:microsoft.com/office/officeart/2005/8/layout/vList2"/>
    <dgm:cxn modelId="{C069CB72-D782-6249-92AF-EA2D31DD9FB4}" type="presParOf" srcId="{D3C88875-1FF2-FC4F-A7CD-14DBFFD5B325}" destId="{720EE7EC-6A2F-E147-83B6-0D97170A8B2A}" srcOrd="5" destOrd="0" presId="urn:microsoft.com/office/officeart/2005/8/layout/vList2"/>
    <dgm:cxn modelId="{AFD933B8-6FB0-0843-B213-E417C0BFC9C4}" type="presParOf" srcId="{D3C88875-1FF2-FC4F-A7CD-14DBFFD5B325}" destId="{A85D5329-B2D7-EF4B-827F-D727D079DC49}" srcOrd="6" destOrd="0" presId="urn:microsoft.com/office/officeart/2005/8/layout/vList2"/>
    <dgm:cxn modelId="{983EBC82-96FA-0D4E-B0A2-0269447C5157}" type="presParOf" srcId="{D3C88875-1FF2-FC4F-A7CD-14DBFFD5B325}" destId="{F3C96D6C-C345-594C-BA13-B13D2CB22299}" srcOrd="7" destOrd="0" presId="urn:microsoft.com/office/officeart/2005/8/layout/vList2"/>
    <dgm:cxn modelId="{802D9410-7C74-9A40-906D-18F61B3CC30D}" type="presParOf" srcId="{D3C88875-1FF2-FC4F-A7CD-14DBFFD5B325}" destId="{F28BC62B-2D76-E747-9D8B-26EE1FDF4F53}"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94688D-B7E0-4A33-A51C-5B799F77F663}"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CA"/>
        </a:p>
      </dgm:t>
    </dgm:pt>
    <dgm:pt modelId="{F367408C-68F1-4BE9-9880-30D17D1FC889}">
      <dgm:prSet custT="1"/>
      <dgm:spPr/>
      <dgm:t>
        <a:bodyPr/>
        <a:lstStyle/>
        <a:p>
          <a:pPr rtl="0"/>
          <a:r>
            <a:rPr lang="en-CA" sz="2000" dirty="0" smtClean="0"/>
            <a:t>Political Legal</a:t>
          </a:r>
          <a:endParaRPr lang="en-CA" sz="2000" dirty="0"/>
        </a:p>
      </dgm:t>
    </dgm:pt>
    <dgm:pt modelId="{BDD4DBCA-4222-4BD5-A61D-18488DFC58A2}" type="parTrans" cxnId="{55C0D820-6178-4B10-905A-35144A2F63C8}">
      <dgm:prSet/>
      <dgm:spPr/>
      <dgm:t>
        <a:bodyPr/>
        <a:lstStyle/>
        <a:p>
          <a:endParaRPr lang="en-CA"/>
        </a:p>
      </dgm:t>
    </dgm:pt>
    <dgm:pt modelId="{769B745F-4B90-485A-94B3-DF454FC06E06}" type="sibTrans" cxnId="{55C0D820-6178-4B10-905A-35144A2F63C8}">
      <dgm:prSet/>
      <dgm:spPr/>
      <dgm:t>
        <a:bodyPr/>
        <a:lstStyle/>
        <a:p>
          <a:endParaRPr lang="en-CA"/>
        </a:p>
      </dgm:t>
    </dgm:pt>
    <dgm:pt modelId="{ADB32A03-F8E3-45D4-9BAE-FB08D3A847E5}">
      <dgm:prSet/>
      <dgm:spPr/>
      <dgm:t>
        <a:bodyPr/>
        <a:lstStyle/>
        <a:p>
          <a:pPr rtl="0"/>
          <a:r>
            <a:rPr lang="en-CA" dirty="0" smtClean="0"/>
            <a:t>Government policies, structures, and regulations</a:t>
          </a:r>
          <a:endParaRPr lang="en-CA" dirty="0"/>
        </a:p>
      </dgm:t>
    </dgm:pt>
    <dgm:pt modelId="{6FCB98D9-EAC6-4DE3-95A4-EA5BD9DED2BC}" type="parTrans" cxnId="{BEDD3F4E-9705-430A-8E0E-004B4E79F19E}">
      <dgm:prSet/>
      <dgm:spPr/>
      <dgm:t>
        <a:bodyPr/>
        <a:lstStyle/>
        <a:p>
          <a:endParaRPr lang="en-CA"/>
        </a:p>
      </dgm:t>
    </dgm:pt>
    <dgm:pt modelId="{8A137983-86D0-4608-B4B7-465C81786877}" type="sibTrans" cxnId="{BEDD3F4E-9705-430A-8E0E-004B4E79F19E}">
      <dgm:prSet/>
      <dgm:spPr/>
      <dgm:t>
        <a:bodyPr/>
        <a:lstStyle/>
        <a:p>
          <a:endParaRPr lang="en-CA"/>
        </a:p>
      </dgm:t>
    </dgm:pt>
    <dgm:pt modelId="{7B595784-21B1-4232-9A0F-9D1382617175}">
      <dgm:prSet/>
      <dgm:spPr/>
      <dgm:t>
        <a:bodyPr/>
        <a:lstStyle/>
        <a:p>
          <a:pPr rtl="0"/>
          <a:r>
            <a:rPr lang="en-CA" dirty="0" smtClean="0"/>
            <a:t>Political trends</a:t>
          </a:r>
          <a:endParaRPr lang="en-CA" dirty="0"/>
        </a:p>
      </dgm:t>
    </dgm:pt>
    <dgm:pt modelId="{8C9C1015-FEA2-47D2-900A-B310675337AC}" type="parTrans" cxnId="{F9B334C5-C18D-4E9B-B76E-54FCE2A40DD4}">
      <dgm:prSet/>
      <dgm:spPr/>
      <dgm:t>
        <a:bodyPr/>
        <a:lstStyle/>
        <a:p>
          <a:endParaRPr lang="en-CA"/>
        </a:p>
      </dgm:t>
    </dgm:pt>
    <dgm:pt modelId="{FB596522-0BFB-4E54-A81B-7E1639CC1AA9}" type="sibTrans" cxnId="{F9B334C5-C18D-4E9B-B76E-54FCE2A40DD4}">
      <dgm:prSet/>
      <dgm:spPr/>
      <dgm:t>
        <a:bodyPr/>
        <a:lstStyle/>
        <a:p>
          <a:endParaRPr lang="en-CA"/>
        </a:p>
      </dgm:t>
    </dgm:pt>
    <dgm:pt modelId="{27022CD2-125C-42AD-90DD-CD4140CD1CFD}">
      <dgm:prSet/>
      <dgm:spPr/>
      <dgm:t>
        <a:bodyPr/>
        <a:lstStyle/>
        <a:p>
          <a:pPr rtl="0"/>
          <a:r>
            <a:rPr lang="en-CA" dirty="0" smtClean="0"/>
            <a:t>Taxation issues</a:t>
          </a:r>
          <a:endParaRPr lang="en-CA" dirty="0"/>
        </a:p>
      </dgm:t>
    </dgm:pt>
    <dgm:pt modelId="{1DD89AB2-42C6-42DF-BACE-C31EF1B72088}" type="parTrans" cxnId="{91AB03E6-74CE-4C00-8CF2-B501495F52A9}">
      <dgm:prSet/>
      <dgm:spPr/>
      <dgm:t>
        <a:bodyPr/>
        <a:lstStyle/>
        <a:p>
          <a:endParaRPr lang="en-CA"/>
        </a:p>
      </dgm:t>
    </dgm:pt>
    <dgm:pt modelId="{2DCA3455-AD55-401A-96E9-1B4600C4352F}" type="sibTrans" cxnId="{91AB03E6-74CE-4C00-8CF2-B501495F52A9}">
      <dgm:prSet/>
      <dgm:spPr/>
      <dgm:t>
        <a:bodyPr/>
        <a:lstStyle/>
        <a:p>
          <a:endParaRPr lang="en-CA"/>
        </a:p>
      </dgm:t>
    </dgm:pt>
    <dgm:pt modelId="{8789A827-E39A-4EAF-99A3-ECE31B3384FA}">
      <dgm:prSet/>
      <dgm:spPr/>
      <dgm:t>
        <a:bodyPr/>
        <a:lstStyle/>
        <a:p>
          <a:pPr rtl="0"/>
          <a:r>
            <a:rPr lang="en-CA" dirty="0" smtClean="0"/>
            <a:t>Current domestic legislation</a:t>
          </a:r>
          <a:endParaRPr lang="en-CA" dirty="0"/>
        </a:p>
      </dgm:t>
    </dgm:pt>
    <dgm:pt modelId="{B07FD318-3380-4A30-99A0-CE28E4D74DDE}" type="parTrans" cxnId="{9B7057BE-7A46-48DE-8A95-F736B56B13F8}">
      <dgm:prSet/>
      <dgm:spPr/>
      <dgm:t>
        <a:bodyPr/>
        <a:lstStyle/>
        <a:p>
          <a:endParaRPr lang="en-CA"/>
        </a:p>
      </dgm:t>
    </dgm:pt>
    <dgm:pt modelId="{8410C23C-9366-49ED-B55F-A24B662B4928}" type="sibTrans" cxnId="{9B7057BE-7A46-48DE-8A95-F736B56B13F8}">
      <dgm:prSet/>
      <dgm:spPr/>
      <dgm:t>
        <a:bodyPr/>
        <a:lstStyle/>
        <a:p>
          <a:endParaRPr lang="en-CA"/>
        </a:p>
      </dgm:t>
    </dgm:pt>
    <dgm:pt modelId="{9266E870-BA6E-42CA-B1DC-EE678E9E7FDF}">
      <dgm:prSet/>
      <dgm:spPr/>
      <dgm:t>
        <a:bodyPr/>
        <a:lstStyle/>
        <a:p>
          <a:pPr rtl="0"/>
          <a:r>
            <a:rPr lang="en-CA" dirty="0" smtClean="0"/>
            <a:t>Future legislation</a:t>
          </a:r>
          <a:endParaRPr lang="en-CA" dirty="0"/>
        </a:p>
      </dgm:t>
    </dgm:pt>
    <dgm:pt modelId="{20FACB8E-4145-49BB-8414-601EE2D3E9CC}" type="parTrans" cxnId="{6E2F0FE8-8CB4-43D2-B660-1E56E33A3A8C}">
      <dgm:prSet/>
      <dgm:spPr/>
      <dgm:t>
        <a:bodyPr/>
        <a:lstStyle/>
        <a:p>
          <a:endParaRPr lang="en-CA"/>
        </a:p>
      </dgm:t>
    </dgm:pt>
    <dgm:pt modelId="{A23466AD-9B0B-4357-A285-07B74344EBC8}" type="sibTrans" cxnId="{6E2F0FE8-8CB4-43D2-B660-1E56E33A3A8C}">
      <dgm:prSet/>
      <dgm:spPr/>
      <dgm:t>
        <a:bodyPr/>
        <a:lstStyle/>
        <a:p>
          <a:endParaRPr lang="en-CA"/>
        </a:p>
      </dgm:t>
    </dgm:pt>
    <dgm:pt modelId="{4651144D-AF01-496C-95AA-BFB6F9F45E28}">
      <dgm:prSet/>
      <dgm:spPr/>
      <dgm:t>
        <a:bodyPr/>
        <a:lstStyle/>
        <a:p>
          <a:pPr rtl="0"/>
          <a:r>
            <a:rPr lang="en-CA" dirty="0" smtClean="0"/>
            <a:t>Environmental regulations</a:t>
          </a:r>
          <a:endParaRPr lang="en-CA" dirty="0"/>
        </a:p>
      </dgm:t>
    </dgm:pt>
    <dgm:pt modelId="{E8832E9E-3701-4D16-8EE2-C141EB791D30}" type="parTrans" cxnId="{A1970D9D-7C53-4CC7-890D-6BC79D1F49F1}">
      <dgm:prSet/>
      <dgm:spPr/>
      <dgm:t>
        <a:bodyPr/>
        <a:lstStyle/>
        <a:p>
          <a:endParaRPr lang="en-CA"/>
        </a:p>
      </dgm:t>
    </dgm:pt>
    <dgm:pt modelId="{6E6F81D1-22F2-4CCC-9D6A-1EA63B48B119}" type="sibTrans" cxnId="{A1970D9D-7C53-4CC7-890D-6BC79D1F49F1}">
      <dgm:prSet/>
      <dgm:spPr/>
      <dgm:t>
        <a:bodyPr/>
        <a:lstStyle/>
        <a:p>
          <a:endParaRPr lang="en-CA"/>
        </a:p>
      </dgm:t>
    </dgm:pt>
    <dgm:pt modelId="{32B8C282-E2F8-4EE2-BEB4-336F3DC76C79}">
      <dgm:prSet/>
      <dgm:spPr/>
      <dgm:t>
        <a:bodyPr/>
        <a:lstStyle/>
        <a:p>
          <a:pPr rtl="0"/>
          <a:r>
            <a:rPr lang="en-CA" dirty="0" smtClean="0"/>
            <a:t>Employment law</a:t>
          </a:r>
          <a:endParaRPr lang="en-CA" dirty="0"/>
        </a:p>
      </dgm:t>
    </dgm:pt>
    <dgm:pt modelId="{44F20363-32BE-4776-B1B8-F8490675C684}" type="parTrans" cxnId="{0B89B404-9641-4948-A876-B476963B2FC5}">
      <dgm:prSet/>
      <dgm:spPr/>
      <dgm:t>
        <a:bodyPr/>
        <a:lstStyle/>
        <a:p>
          <a:endParaRPr lang="en-CA"/>
        </a:p>
      </dgm:t>
    </dgm:pt>
    <dgm:pt modelId="{11167BD1-0E58-41E5-A3BE-72D8B84487CD}" type="sibTrans" cxnId="{0B89B404-9641-4948-A876-B476963B2FC5}">
      <dgm:prSet/>
      <dgm:spPr/>
      <dgm:t>
        <a:bodyPr/>
        <a:lstStyle/>
        <a:p>
          <a:endParaRPr lang="en-CA"/>
        </a:p>
      </dgm:t>
    </dgm:pt>
    <dgm:pt modelId="{FF46B5B7-3E7B-4A4A-BB8E-B11E7E94FF44}">
      <dgm:prSet/>
      <dgm:spPr/>
      <dgm:t>
        <a:bodyPr/>
        <a:lstStyle/>
        <a:p>
          <a:pPr rtl="0"/>
          <a:r>
            <a:rPr lang="en-CA" dirty="0" smtClean="0"/>
            <a:t>Consumer protection</a:t>
          </a:r>
          <a:endParaRPr lang="en-CA" dirty="0"/>
        </a:p>
      </dgm:t>
    </dgm:pt>
    <dgm:pt modelId="{B03C3797-4D89-4193-8D42-F6388B5DB0E3}" type="parTrans" cxnId="{A631C602-0BEE-4F02-AA63-594A1C3F2533}">
      <dgm:prSet/>
      <dgm:spPr/>
      <dgm:t>
        <a:bodyPr/>
        <a:lstStyle/>
        <a:p>
          <a:endParaRPr lang="en-CA"/>
        </a:p>
      </dgm:t>
    </dgm:pt>
    <dgm:pt modelId="{B4734452-6F25-41DC-8863-B6CA4457A2A5}" type="sibTrans" cxnId="{A631C602-0BEE-4F02-AA63-594A1C3F2533}">
      <dgm:prSet/>
      <dgm:spPr/>
      <dgm:t>
        <a:bodyPr/>
        <a:lstStyle/>
        <a:p>
          <a:endParaRPr lang="en-CA"/>
        </a:p>
      </dgm:t>
    </dgm:pt>
    <dgm:pt modelId="{322502ED-9779-45DC-A287-B1B7022DAB63}">
      <dgm:prSet/>
      <dgm:spPr/>
      <dgm:t>
        <a:bodyPr/>
        <a:lstStyle/>
        <a:p>
          <a:pPr rtl="0"/>
          <a:r>
            <a:rPr lang="en-CA" dirty="0" smtClean="0"/>
            <a:t>Industry specific regulations</a:t>
          </a:r>
          <a:endParaRPr lang="en-CA" dirty="0"/>
        </a:p>
      </dgm:t>
    </dgm:pt>
    <dgm:pt modelId="{E2BCC93A-B37F-4B8D-9BF0-28B758149915}" type="parTrans" cxnId="{E07D4090-9CB6-4EAC-8D72-5032478698CE}">
      <dgm:prSet/>
      <dgm:spPr/>
      <dgm:t>
        <a:bodyPr/>
        <a:lstStyle/>
        <a:p>
          <a:endParaRPr lang="en-CA"/>
        </a:p>
      </dgm:t>
    </dgm:pt>
    <dgm:pt modelId="{DC5E58B2-DF03-4779-92AE-BA4C5B5CCF09}" type="sibTrans" cxnId="{E07D4090-9CB6-4EAC-8D72-5032478698CE}">
      <dgm:prSet/>
      <dgm:spPr/>
      <dgm:t>
        <a:bodyPr/>
        <a:lstStyle/>
        <a:p>
          <a:endParaRPr lang="en-CA"/>
        </a:p>
      </dgm:t>
    </dgm:pt>
    <dgm:pt modelId="{E6A9DB3B-3424-4F79-AA9B-B80C91C20CB9}">
      <dgm:prSet/>
      <dgm:spPr/>
      <dgm:t>
        <a:bodyPr/>
        <a:lstStyle/>
        <a:p>
          <a:pPr rtl="0"/>
          <a:r>
            <a:rPr lang="en-CA" dirty="0" smtClean="0"/>
            <a:t>Competitive regulations</a:t>
          </a:r>
          <a:endParaRPr lang="en-CA" dirty="0"/>
        </a:p>
      </dgm:t>
    </dgm:pt>
    <dgm:pt modelId="{4147877D-08DB-4B35-BB15-CD9AE2219725}" type="parTrans" cxnId="{6DB04899-B6ED-442A-986C-71085CC61B36}">
      <dgm:prSet/>
      <dgm:spPr/>
      <dgm:t>
        <a:bodyPr/>
        <a:lstStyle/>
        <a:p>
          <a:endParaRPr lang="en-CA"/>
        </a:p>
      </dgm:t>
    </dgm:pt>
    <dgm:pt modelId="{214D43A3-AE87-457B-80D0-FA5FBD81BE07}" type="sibTrans" cxnId="{6DB04899-B6ED-442A-986C-71085CC61B36}">
      <dgm:prSet/>
      <dgm:spPr/>
      <dgm:t>
        <a:bodyPr/>
        <a:lstStyle/>
        <a:p>
          <a:endParaRPr lang="en-CA"/>
        </a:p>
      </dgm:t>
    </dgm:pt>
    <dgm:pt modelId="{B4B64CC1-5D0C-4CA0-BF98-DFE2F33B1956}">
      <dgm:prSet/>
      <dgm:spPr/>
      <dgm:t>
        <a:bodyPr/>
        <a:lstStyle/>
        <a:p>
          <a:pPr rtl="0"/>
          <a:r>
            <a:rPr lang="en-CA" dirty="0" smtClean="0"/>
            <a:t>Shareholder/stakeholder needs/demands</a:t>
          </a:r>
          <a:endParaRPr lang="en-CA" dirty="0"/>
        </a:p>
      </dgm:t>
    </dgm:pt>
    <dgm:pt modelId="{E13B23E4-CB48-4FEA-B115-E0940BBDF548}" type="parTrans" cxnId="{D1452F18-09B7-4F32-A36C-05EBB3D4DE41}">
      <dgm:prSet/>
      <dgm:spPr/>
      <dgm:t>
        <a:bodyPr/>
        <a:lstStyle/>
        <a:p>
          <a:endParaRPr lang="en-CA"/>
        </a:p>
      </dgm:t>
    </dgm:pt>
    <dgm:pt modelId="{B093D6E6-6A0D-41C9-B2B2-BA88976E11FF}" type="sibTrans" cxnId="{D1452F18-09B7-4F32-A36C-05EBB3D4DE41}">
      <dgm:prSet/>
      <dgm:spPr/>
      <dgm:t>
        <a:bodyPr/>
        <a:lstStyle/>
        <a:p>
          <a:endParaRPr lang="en-CA"/>
        </a:p>
      </dgm:t>
    </dgm:pt>
    <dgm:pt modelId="{D8B27E74-7CDA-4F3F-A20E-413B7DDB4999}" type="pres">
      <dgm:prSet presAssocID="{D494688D-B7E0-4A33-A51C-5B799F77F663}" presName="Name0" presStyleCnt="0">
        <dgm:presLayoutVars>
          <dgm:dir/>
          <dgm:animLvl val="lvl"/>
          <dgm:resizeHandles val="exact"/>
        </dgm:presLayoutVars>
      </dgm:prSet>
      <dgm:spPr/>
      <dgm:t>
        <a:bodyPr/>
        <a:lstStyle/>
        <a:p>
          <a:endParaRPr lang="en-US"/>
        </a:p>
      </dgm:t>
    </dgm:pt>
    <dgm:pt modelId="{E51A0086-1DB2-4E89-8A08-1376CE97E875}" type="pres">
      <dgm:prSet presAssocID="{F367408C-68F1-4BE9-9880-30D17D1FC889}" presName="composite" presStyleCnt="0"/>
      <dgm:spPr/>
    </dgm:pt>
    <dgm:pt modelId="{948CB82A-EA4C-4F0F-BFAC-7545F85FD9B7}" type="pres">
      <dgm:prSet presAssocID="{F367408C-68F1-4BE9-9880-30D17D1FC889}" presName="parTx" presStyleLbl="alignNode1" presStyleIdx="0" presStyleCnt="1" custScaleY="143405" custLinFactNeighborY="-23340">
        <dgm:presLayoutVars>
          <dgm:chMax val="0"/>
          <dgm:chPref val="0"/>
          <dgm:bulletEnabled val="1"/>
        </dgm:presLayoutVars>
      </dgm:prSet>
      <dgm:spPr/>
      <dgm:t>
        <a:bodyPr/>
        <a:lstStyle/>
        <a:p>
          <a:endParaRPr lang="en-US"/>
        </a:p>
      </dgm:t>
    </dgm:pt>
    <dgm:pt modelId="{8D573735-EA4A-4F33-8AC1-26E01196FE1E}" type="pres">
      <dgm:prSet presAssocID="{F367408C-68F1-4BE9-9880-30D17D1FC889}" presName="desTx" presStyleLbl="alignAccFollowNode1" presStyleIdx="0" presStyleCnt="1" custLinFactNeighborY="-558">
        <dgm:presLayoutVars>
          <dgm:bulletEnabled val="1"/>
        </dgm:presLayoutVars>
      </dgm:prSet>
      <dgm:spPr/>
      <dgm:t>
        <a:bodyPr/>
        <a:lstStyle/>
        <a:p>
          <a:endParaRPr lang="en-US"/>
        </a:p>
      </dgm:t>
    </dgm:pt>
  </dgm:ptLst>
  <dgm:cxnLst>
    <dgm:cxn modelId="{6E03EE36-537F-4B92-A5A4-D90D2FD2BA82}" type="presOf" srcId="{9266E870-BA6E-42CA-B1DC-EE678E9E7FDF}" destId="{8D573735-EA4A-4F33-8AC1-26E01196FE1E}" srcOrd="0" destOrd="4" presId="urn:microsoft.com/office/officeart/2005/8/layout/hList1"/>
    <dgm:cxn modelId="{BEDD3F4E-9705-430A-8E0E-004B4E79F19E}" srcId="{F367408C-68F1-4BE9-9880-30D17D1FC889}" destId="{ADB32A03-F8E3-45D4-9BAE-FB08D3A847E5}" srcOrd="0" destOrd="0" parTransId="{6FCB98D9-EAC6-4DE3-95A4-EA5BD9DED2BC}" sibTransId="{8A137983-86D0-4608-B4B7-465C81786877}"/>
    <dgm:cxn modelId="{A1970D9D-7C53-4CC7-890D-6BC79D1F49F1}" srcId="{F367408C-68F1-4BE9-9880-30D17D1FC889}" destId="{4651144D-AF01-496C-95AA-BFB6F9F45E28}" srcOrd="5" destOrd="0" parTransId="{E8832E9E-3701-4D16-8EE2-C141EB791D30}" sibTransId="{6E6F81D1-22F2-4CCC-9D6A-1EA63B48B119}"/>
    <dgm:cxn modelId="{91AB03E6-74CE-4C00-8CF2-B501495F52A9}" srcId="{F367408C-68F1-4BE9-9880-30D17D1FC889}" destId="{27022CD2-125C-42AD-90DD-CD4140CD1CFD}" srcOrd="2" destOrd="0" parTransId="{1DD89AB2-42C6-42DF-BACE-C31EF1B72088}" sibTransId="{2DCA3455-AD55-401A-96E9-1B4600C4352F}"/>
    <dgm:cxn modelId="{6DB04899-B6ED-442A-986C-71085CC61B36}" srcId="{F367408C-68F1-4BE9-9880-30D17D1FC889}" destId="{E6A9DB3B-3424-4F79-AA9B-B80C91C20CB9}" srcOrd="9" destOrd="0" parTransId="{4147877D-08DB-4B35-BB15-CD9AE2219725}" sibTransId="{214D43A3-AE87-457B-80D0-FA5FBD81BE07}"/>
    <dgm:cxn modelId="{E07D4090-9CB6-4EAC-8D72-5032478698CE}" srcId="{F367408C-68F1-4BE9-9880-30D17D1FC889}" destId="{322502ED-9779-45DC-A287-B1B7022DAB63}" srcOrd="8" destOrd="0" parTransId="{E2BCC93A-B37F-4B8D-9BF0-28B758149915}" sibTransId="{DC5E58B2-DF03-4779-92AE-BA4C5B5CCF09}"/>
    <dgm:cxn modelId="{E0ABD0F8-9085-4E05-BFEA-B2EFDB2080B2}" type="presOf" srcId="{322502ED-9779-45DC-A287-B1B7022DAB63}" destId="{8D573735-EA4A-4F33-8AC1-26E01196FE1E}" srcOrd="0" destOrd="8" presId="urn:microsoft.com/office/officeart/2005/8/layout/hList1"/>
    <dgm:cxn modelId="{0F28C8A0-0750-45DD-9A6C-4C200DEFE2F1}" type="presOf" srcId="{B4B64CC1-5D0C-4CA0-BF98-DFE2F33B1956}" destId="{8D573735-EA4A-4F33-8AC1-26E01196FE1E}" srcOrd="0" destOrd="10" presId="urn:microsoft.com/office/officeart/2005/8/layout/hList1"/>
    <dgm:cxn modelId="{0B89B404-9641-4948-A876-B476963B2FC5}" srcId="{F367408C-68F1-4BE9-9880-30D17D1FC889}" destId="{32B8C282-E2F8-4EE2-BEB4-336F3DC76C79}" srcOrd="6" destOrd="0" parTransId="{44F20363-32BE-4776-B1B8-F8490675C684}" sibTransId="{11167BD1-0E58-41E5-A3BE-72D8B84487CD}"/>
    <dgm:cxn modelId="{9C07F68D-55D1-4836-88CD-94A06E6D4DF6}" type="presOf" srcId="{F367408C-68F1-4BE9-9880-30D17D1FC889}" destId="{948CB82A-EA4C-4F0F-BFAC-7545F85FD9B7}" srcOrd="0" destOrd="0" presId="urn:microsoft.com/office/officeart/2005/8/layout/hList1"/>
    <dgm:cxn modelId="{05D12FB3-D9D1-4CDF-AB5E-22F9C73E5D45}" type="presOf" srcId="{7B595784-21B1-4232-9A0F-9D1382617175}" destId="{8D573735-EA4A-4F33-8AC1-26E01196FE1E}" srcOrd="0" destOrd="1" presId="urn:microsoft.com/office/officeart/2005/8/layout/hList1"/>
    <dgm:cxn modelId="{F9B334C5-C18D-4E9B-B76E-54FCE2A40DD4}" srcId="{F367408C-68F1-4BE9-9880-30D17D1FC889}" destId="{7B595784-21B1-4232-9A0F-9D1382617175}" srcOrd="1" destOrd="0" parTransId="{8C9C1015-FEA2-47D2-900A-B310675337AC}" sibTransId="{FB596522-0BFB-4E54-A81B-7E1639CC1AA9}"/>
    <dgm:cxn modelId="{A631C602-0BEE-4F02-AA63-594A1C3F2533}" srcId="{F367408C-68F1-4BE9-9880-30D17D1FC889}" destId="{FF46B5B7-3E7B-4A4A-BB8E-B11E7E94FF44}" srcOrd="7" destOrd="0" parTransId="{B03C3797-4D89-4193-8D42-F6388B5DB0E3}" sibTransId="{B4734452-6F25-41DC-8863-B6CA4457A2A5}"/>
    <dgm:cxn modelId="{F956C62E-CD1A-48C7-895B-98DAA0B1CD51}" type="presOf" srcId="{32B8C282-E2F8-4EE2-BEB4-336F3DC76C79}" destId="{8D573735-EA4A-4F33-8AC1-26E01196FE1E}" srcOrd="0" destOrd="6" presId="urn:microsoft.com/office/officeart/2005/8/layout/hList1"/>
    <dgm:cxn modelId="{8B00FA58-5D8B-4A24-A115-BD96692BAC13}" type="presOf" srcId="{27022CD2-125C-42AD-90DD-CD4140CD1CFD}" destId="{8D573735-EA4A-4F33-8AC1-26E01196FE1E}" srcOrd="0" destOrd="2" presId="urn:microsoft.com/office/officeart/2005/8/layout/hList1"/>
    <dgm:cxn modelId="{2CD582D8-681D-49F7-B1C2-48B4B77FE288}" type="presOf" srcId="{D494688D-B7E0-4A33-A51C-5B799F77F663}" destId="{D8B27E74-7CDA-4F3F-A20E-413B7DDB4999}" srcOrd="0" destOrd="0" presId="urn:microsoft.com/office/officeart/2005/8/layout/hList1"/>
    <dgm:cxn modelId="{6E2F0FE8-8CB4-43D2-B660-1E56E33A3A8C}" srcId="{F367408C-68F1-4BE9-9880-30D17D1FC889}" destId="{9266E870-BA6E-42CA-B1DC-EE678E9E7FDF}" srcOrd="4" destOrd="0" parTransId="{20FACB8E-4145-49BB-8414-601EE2D3E9CC}" sibTransId="{A23466AD-9B0B-4357-A285-07B74344EBC8}"/>
    <dgm:cxn modelId="{ABC28AA7-4F01-451F-9A47-53481DA0C967}" type="presOf" srcId="{FF46B5B7-3E7B-4A4A-BB8E-B11E7E94FF44}" destId="{8D573735-EA4A-4F33-8AC1-26E01196FE1E}" srcOrd="0" destOrd="7" presId="urn:microsoft.com/office/officeart/2005/8/layout/hList1"/>
    <dgm:cxn modelId="{55C0D820-6178-4B10-905A-35144A2F63C8}" srcId="{D494688D-B7E0-4A33-A51C-5B799F77F663}" destId="{F367408C-68F1-4BE9-9880-30D17D1FC889}" srcOrd="0" destOrd="0" parTransId="{BDD4DBCA-4222-4BD5-A61D-18488DFC58A2}" sibTransId="{769B745F-4B90-485A-94B3-DF454FC06E06}"/>
    <dgm:cxn modelId="{0D718D8A-7118-41CB-8FF3-32BF9FFAE143}" type="presOf" srcId="{E6A9DB3B-3424-4F79-AA9B-B80C91C20CB9}" destId="{8D573735-EA4A-4F33-8AC1-26E01196FE1E}" srcOrd="0" destOrd="9" presId="urn:microsoft.com/office/officeart/2005/8/layout/hList1"/>
    <dgm:cxn modelId="{479B81C6-F0F5-494A-914E-8F5FE34A9370}" type="presOf" srcId="{4651144D-AF01-496C-95AA-BFB6F9F45E28}" destId="{8D573735-EA4A-4F33-8AC1-26E01196FE1E}" srcOrd="0" destOrd="5" presId="urn:microsoft.com/office/officeart/2005/8/layout/hList1"/>
    <dgm:cxn modelId="{54DB40DB-1DEF-4472-BF62-92AB6528AD3E}" type="presOf" srcId="{8789A827-E39A-4EAF-99A3-ECE31B3384FA}" destId="{8D573735-EA4A-4F33-8AC1-26E01196FE1E}" srcOrd="0" destOrd="3" presId="urn:microsoft.com/office/officeart/2005/8/layout/hList1"/>
    <dgm:cxn modelId="{EAA00FB6-18C1-47D6-A9AE-AF43FCEC5F5F}" type="presOf" srcId="{ADB32A03-F8E3-45D4-9BAE-FB08D3A847E5}" destId="{8D573735-EA4A-4F33-8AC1-26E01196FE1E}" srcOrd="0" destOrd="0" presId="urn:microsoft.com/office/officeart/2005/8/layout/hList1"/>
    <dgm:cxn modelId="{D1452F18-09B7-4F32-A36C-05EBB3D4DE41}" srcId="{F367408C-68F1-4BE9-9880-30D17D1FC889}" destId="{B4B64CC1-5D0C-4CA0-BF98-DFE2F33B1956}" srcOrd="10" destOrd="0" parTransId="{E13B23E4-CB48-4FEA-B115-E0940BBDF548}" sibTransId="{B093D6E6-6A0D-41C9-B2B2-BA88976E11FF}"/>
    <dgm:cxn modelId="{9B7057BE-7A46-48DE-8A95-F736B56B13F8}" srcId="{F367408C-68F1-4BE9-9880-30D17D1FC889}" destId="{8789A827-E39A-4EAF-99A3-ECE31B3384FA}" srcOrd="3" destOrd="0" parTransId="{B07FD318-3380-4A30-99A0-CE28E4D74DDE}" sibTransId="{8410C23C-9366-49ED-B55F-A24B662B4928}"/>
    <dgm:cxn modelId="{4495EBE6-1ED9-46BB-A167-7D99D90EA4D2}" type="presParOf" srcId="{D8B27E74-7CDA-4F3F-A20E-413B7DDB4999}" destId="{E51A0086-1DB2-4E89-8A08-1376CE97E875}" srcOrd="0" destOrd="0" presId="urn:microsoft.com/office/officeart/2005/8/layout/hList1"/>
    <dgm:cxn modelId="{7A9A33F0-9731-4B63-BA26-DDAA50B7D1DD}" type="presParOf" srcId="{E51A0086-1DB2-4E89-8A08-1376CE97E875}" destId="{948CB82A-EA4C-4F0F-BFAC-7545F85FD9B7}" srcOrd="0" destOrd="0" presId="urn:microsoft.com/office/officeart/2005/8/layout/hList1"/>
    <dgm:cxn modelId="{2292FC2A-0CAD-4381-9571-FDC66146565B}" type="presParOf" srcId="{E51A0086-1DB2-4E89-8A08-1376CE97E875}" destId="{8D573735-EA4A-4F33-8AC1-26E01196FE1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F6C7B3-46C9-4405-8360-C9A05EBBB4F8}"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CA"/>
        </a:p>
      </dgm:t>
    </dgm:pt>
    <dgm:pt modelId="{50B8E67E-94C6-43E2-926C-9915E96C86A6}">
      <dgm:prSet/>
      <dgm:spPr/>
      <dgm:t>
        <a:bodyPr/>
        <a:lstStyle/>
        <a:p>
          <a:pPr rtl="0"/>
          <a:r>
            <a:rPr lang="en-CA" dirty="0" smtClean="0"/>
            <a:t>Economic</a:t>
          </a:r>
          <a:endParaRPr lang="en-CA" dirty="0"/>
        </a:p>
      </dgm:t>
    </dgm:pt>
    <dgm:pt modelId="{BACDA4DA-2310-4CCA-9480-0ACEFDE8880F}" type="parTrans" cxnId="{4D498460-8013-4EB3-83F9-7991DBF856D5}">
      <dgm:prSet/>
      <dgm:spPr/>
      <dgm:t>
        <a:bodyPr/>
        <a:lstStyle/>
        <a:p>
          <a:endParaRPr lang="en-CA"/>
        </a:p>
      </dgm:t>
    </dgm:pt>
    <dgm:pt modelId="{9C05AD29-D942-46C9-AC75-B081C2E701DD}" type="sibTrans" cxnId="{4D498460-8013-4EB3-83F9-7991DBF856D5}">
      <dgm:prSet/>
      <dgm:spPr/>
      <dgm:t>
        <a:bodyPr/>
        <a:lstStyle/>
        <a:p>
          <a:endParaRPr lang="en-CA"/>
        </a:p>
      </dgm:t>
    </dgm:pt>
    <dgm:pt modelId="{6E62F8A7-3465-443B-A0AE-2861B5405996}">
      <dgm:prSet/>
      <dgm:spPr/>
      <dgm:t>
        <a:bodyPr/>
        <a:lstStyle/>
        <a:p>
          <a:pPr rtl="0"/>
          <a:r>
            <a:rPr lang="en-CA" dirty="0" smtClean="0"/>
            <a:t>Domestic economic trends</a:t>
          </a:r>
          <a:endParaRPr lang="en-US" dirty="0"/>
        </a:p>
      </dgm:t>
    </dgm:pt>
    <dgm:pt modelId="{723499A2-15A2-4BAD-AF04-AE6589736EA3}" type="parTrans" cxnId="{C594ED25-21FB-43BE-BE31-B38DCFBE2405}">
      <dgm:prSet/>
      <dgm:spPr/>
      <dgm:t>
        <a:bodyPr/>
        <a:lstStyle/>
        <a:p>
          <a:endParaRPr lang="en-CA"/>
        </a:p>
      </dgm:t>
    </dgm:pt>
    <dgm:pt modelId="{0CBBF3DD-CFD6-4DA6-B743-4A37AD56DFD2}" type="sibTrans" cxnId="{C594ED25-21FB-43BE-BE31-B38DCFBE2405}">
      <dgm:prSet/>
      <dgm:spPr/>
      <dgm:t>
        <a:bodyPr/>
        <a:lstStyle/>
        <a:p>
          <a:endParaRPr lang="en-CA"/>
        </a:p>
      </dgm:t>
    </dgm:pt>
    <dgm:pt modelId="{CA113A7E-DB4C-4A2A-9D6B-787FBCA9A39E}">
      <dgm:prSet/>
      <dgm:spPr/>
      <dgm:t>
        <a:bodyPr/>
        <a:lstStyle/>
        <a:p>
          <a:pPr rtl="0"/>
          <a:r>
            <a:rPr lang="en-CA" dirty="0" smtClean="0"/>
            <a:t>Global economic trends</a:t>
          </a:r>
          <a:endParaRPr lang="en-US" dirty="0"/>
        </a:p>
      </dgm:t>
    </dgm:pt>
    <dgm:pt modelId="{2C8D49DA-1637-4A9C-8D7B-CB6008575DC6}" type="parTrans" cxnId="{C4300FF7-C950-4CB1-8238-A48A9C7EFB6C}">
      <dgm:prSet/>
      <dgm:spPr/>
      <dgm:t>
        <a:bodyPr/>
        <a:lstStyle/>
        <a:p>
          <a:endParaRPr lang="en-CA"/>
        </a:p>
      </dgm:t>
    </dgm:pt>
    <dgm:pt modelId="{22793E16-8727-48D2-A187-5EF9F5C04DA0}" type="sibTrans" cxnId="{C4300FF7-C950-4CB1-8238-A48A9C7EFB6C}">
      <dgm:prSet/>
      <dgm:spPr/>
      <dgm:t>
        <a:bodyPr/>
        <a:lstStyle/>
        <a:p>
          <a:endParaRPr lang="en-CA"/>
        </a:p>
      </dgm:t>
    </dgm:pt>
    <dgm:pt modelId="{6FF5B2B8-5BD5-4D58-860D-30BF3DA01708}">
      <dgm:prSet/>
      <dgm:spPr/>
      <dgm:t>
        <a:bodyPr/>
        <a:lstStyle/>
        <a:p>
          <a:pPr rtl="0"/>
          <a:r>
            <a:rPr lang="en-CA" dirty="0" smtClean="0"/>
            <a:t>Taxation issues</a:t>
          </a:r>
          <a:endParaRPr lang="en-US" dirty="0"/>
        </a:p>
      </dgm:t>
    </dgm:pt>
    <dgm:pt modelId="{6C9A8686-2E76-41AB-A29F-40374F39D27C}" type="parTrans" cxnId="{F85C3394-0E8E-4224-ACD7-203ED29D2D7B}">
      <dgm:prSet/>
      <dgm:spPr/>
      <dgm:t>
        <a:bodyPr/>
        <a:lstStyle/>
        <a:p>
          <a:endParaRPr lang="en-CA"/>
        </a:p>
      </dgm:t>
    </dgm:pt>
    <dgm:pt modelId="{8C34C2AE-CD2C-4CBB-A4DC-C9AE975A2581}" type="sibTrans" cxnId="{F85C3394-0E8E-4224-ACD7-203ED29D2D7B}">
      <dgm:prSet/>
      <dgm:spPr/>
      <dgm:t>
        <a:bodyPr/>
        <a:lstStyle/>
        <a:p>
          <a:endParaRPr lang="en-CA"/>
        </a:p>
      </dgm:t>
    </dgm:pt>
    <dgm:pt modelId="{8D1E5325-74B6-4F0C-8A6B-A14ACD74E868}">
      <dgm:prSet/>
      <dgm:spPr/>
      <dgm:t>
        <a:bodyPr/>
        <a:lstStyle/>
        <a:p>
          <a:pPr rtl="0"/>
          <a:r>
            <a:rPr lang="en-CA" dirty="0" smtClean="0"/>
            <a:t>Market and trade cycles</a:t>
          </a:r>
          <a:endParaRPr lang="en-US" dirty="0"/>
        </a:p>
      </dgm:t>
    </dgm:pt>
    <dgm:pt modelId="{7B2004C1-484B-459D-9676-9C01783564D5}" type="parTrans" cxnId="{6BA99F38-AEA1-4ABE-BBE0-B036934817E2}">
      <dgm:prSet/>
      <dgm:spPr/>
      <dgm:t>
        <a:bodyPr/>
        <a:lstStyle/>
        <a:p>
          <a:endParaRPr lang="en-CA"/>
        </a:p>
      </dgm:t>
    </dgm:pt>
    <dgm:pt modelId="{AA7043C4-6272-4A5B-A000-7A9EA973C062}" type="sibTrans" cxnId="{6BA99F38-AEA1-4ABE-BBE0-B036934817E2}">
      <dgm:prSet/>
      <dgm:spPr/>
      <dgm:t>
        <a:bodyPr/>
        <a:lstStyle/>
        <a:p>
          <a:endParaRPr lang="en-CA"/>
        </a:p>
      </dgm:t>
    </dgm:pt>
    <dgm:pt modelId="{41FC021C-9D2F-4F29-B579-12FCA1384622}">
      <dgm:prSet/>
      <dgm:spPr/>
      <dgm:t>
        <a:bodyPr/>
        <a:lstStyle/>
        <a:p>
          <a:pPr rtl="0"/>
          <a:r>
            <a:rPr lang="en-CA" dirty="0" smtClean="0"/>
            <a:t>Market distribution trends</a:t>
          </a:r>
          <a:endParaRPr lang="en-US" dirty="0"/>
        </a:p>
      </dgm:t>
    </dgm:pt>
    <dgm:pt modelId="{0FE6EE7C-5D47-43DF-B6D5-5AD0BA85D908}" type="parTrans" cxnId="{B3CFB967-0C78-45C1-B315-E34F3FCFBBB3}">
      <dgm:prSet/>
      <dgm:spPr/>
      <dgm:t>
        <a:bodyPr/>
        <a:lstStyle/>
        <a:p>
          <a:endParaRPr lang="en-CA"/>
        </a:p>
      </dgm:t>
    </dgm:pt>
    <dgm:pt modelId="{D4DE9AE4-9EA7-4DC6-B79F-E2B61AF2796C}" type="sibTrans" cxnId="{B3CFB967-0C78-45C1-B315-E34F3FCFBBB3}">
      <dgm:prSet/>
      <dgm:spPr/>
      <dgm:t>
        <a:bodyPr/>
        <a:lstStyle/>
        <a:p>
          <a:endParaRPr lang="en-CA"/>
        </a:p>
      </dgm:t>
    </dgm:pt>
    <dgm:pt modelId="{04A91A80-3276-42F1-9113-8D6C33CC723E}">
      <dgm:prSet/>
      <dgm:spPr/>
      <dgm:t>
        <a:bodyPr/>
        <a:lstStyle/>
        <a:p>
          <a:pPr rtl="0"/>
          <a:r>
            <a:rPr lang="en-CA" dirty="0" smtClean="0"/>
            <a:t>Disposable income</a:t>
          </a:r>
          <a:endParaRPr lang="en-US" dirty="0"/>
        </a:p>
      </dgm:t>
    </dgm:pt>
    <dgm:pt modelId="{A9FF298A-5E94-4967-B1BC-CCF7791B24C7}" type="parTrans" cxnId="{3210801C-72D7-4E2F-930C-F2BF51847A47}">
      <dgm:prSet/>
      <dgm:spPr/>
      <dgm:t>
        <a:bodyPr/>
        <a:lstStyle/>
        <a:p>
          <a:endParaRPr lang="en-CA"/>
        </a:p>
      </dgm:t>
    </dgm:pt>
    <dgm:pt modelId="{4B36F0EE-72CD-4934-A336-F4593DD37362}" type="sibTrans" cxnId="{3210801C-72D7-4E2F-930C-F2BF51847A47}">
      <dgm:prSet/>
      <dgm:spPr/>
      <dgm:t>
        <a:bodyPr/>
        <a:lstStyle/>
        <a:p>
          <a:endParaRPr lang="en-CA"/>
        </a:p>
      </dgm:t>
    </dgm:pt>
    <dgm:pt modelId="{B995EDC3-8C00-4DA4-9016-538C9530F75C}">
      <dgm:prSet/>
      <dgm:spPr/>
      <dgm:t>
        <a:bodyPr/>
        <a:lstStyle/>
        <a:p>
          <a:pPr rtl="0"/>
          <a:r>
            <a:rPr lang="en-CA" dirty="0" smtClean="0"/>
            <a:t>Job growth/unemployment</a:t>
          </a:r>
          <a:endParaRPr lang="en-US" dirty="0"/>
        </a:p>
      </dgm:t>
    </dgm:pt>
    <dgm:pt modelId="{A50A926A-EEED-461A-9A88-C0B29FC5EAFB}" type="parTrans" cxnId="{A8F5A8BA-1A8A-4DE3-A2EF-1FE448C57E52}">
      <dgm:prSet/>
      <dgm:spPr/>
      <dgm:t>
        <a:bodyPr/>
        <a:lstStyle/>
        <a:p>
          <a:endParaRPr lang="en-CA"/>
        </a:p>
      </dgm:t>
    </dgm:pt>
    <dgm:pt modelId="{13A2B948-2EAC-4C7A-9B0B-E17CA88C94F8}" type="sibTrans" cxnId="{A8F5A8BA-1A8A-4DE3-A2EF-1FE448C57E52}">
      <dgm:prSet/>
      <dgm:spPr/>
      <dgm:t>
        <a:bodyPr/>
        <a:lstStyle/>
        <a:p>
          <a:endParaRPr lang="en-CA"/>
        </a:p>
      </dgm:t>
    </dgm:pt>
    <dgm:pt modelId="{843E1526-2CCD-4F41-84C0-18A4C87D845C}">
      <dgm:prSet/>
      <dgm:spPr/>
      <dgm:t>
        <a:bodyPr/>
        <a:lstStyle/>
        <a:p>
          <a:pPr rtl="0"/>
          <a:r>
            <a:rPr lang="en-CA" dirty="0" smtClean="0"/>
            <a:t>Inflation</a:t>
          </a:r>
          <a:endParaRPr lang="en-US" dirty="0"/>
        </a:p>
      </dgm:t>
    </dgm:pt>
    <dgm:pt modelId="{680806E7-D019-4796-97F8-4EFA89DE2DB2}" type="parTrans" cxnId="{804AF2A7-56CF-41F6-842C-5849A89CB0E1}">
      <dgm:prSet/>
      <dgm:spPr/>
      <dgm:t>
        <a:bodyPr/>
        <a:lstStyle/>
        <a:p>
          <a:endParaRPr lang="en-CA"/>
        </a:p>
      </dgm:t>
    </dgm:pt>
    <dgm:pt modelId="{79E772CD-8430-4F75-9CC7-5172AD07CFCD}" type="sibTrans" cxnId="{804AF2A7-56CF-41F6-842C-5849A89CB0E1}">
      <dgm:prSet/>
      <dgm:spPr/>
      <dgm:t>
        <a:bodyPr/>
        <a:lstStyle/>
        <a:p>
          <a:endParaRPr lang="en-CA"/>
        </a:p>
      </dgm:t>
    </dgm:pt>
    <dgm:pt modelId="{F3754CB6-9277-4E2B-B63D-C0B69D08032D}">
      <dgm:prSet/>
      <dgm:spPr/>
      <dgm:t>
        <a:bodyPr/>
        <a:lstStyle/>
        <a:p>
          <a:pPr rtl="0"/>
          <a:r>
            <a:rPr lang="en-CA" dirty="0" smtClean="0"/>
            <a:t>Consumer confidence index</a:t>
          </a:r>
          <a:endParaRPr lang="en-US" dirty="0"/>
        </a:p>
      </dgm:t>
    </dgm:pt>
    <dgm:pt modelId="{8D5057B6-295F-478F-81DE-629A5C54E91C}" type="parTrans" cxnId="{107DE3E8-96D4-432E-A279-3649BDD1B5BE}">
      <dgm:prSet/>
      <dgm:spPr/>
      <dgm:t>
        <a:bodyPr/>
        <a:lstStyle/>
        <a:p>
          <a:endParaRPr lang="en-CA"/>
        </a:p>
      </dgm:t>
    </dgm:pt>
    <dgm:pt modelId="{5548C1C2-E754-4574-A3E9-D205E53A3148}" type="sibTrans" cxnId="{107DE3E8-96D4-432E-A279-3649BDD1B5BE}">
      <dgm:prSet/>
      <dgm:spPr/>
      <dgm:t>
        <a:bodyPr/>
        <a:lstStyle/>
        <a:p>
          <a:endParaRPr lang="en-CA"/>
        </a:p>
      </dgm:t>
    </dgm:pt>
    <dgm:pt modelId="{88FCDD58-8743-4D99-902C-4EFFCEA1D801}">
      <dgm:prSet/>
      <dgm:spPr/>
      <dgm:t>
        <a:bodyPr/>
        <a:lstStyle/>
        <a:p>
          <a:pPr rtl="0"/>
          <a:r>
            <a:rPr lang="en-CA" dirty="0" smtClean="0"/>
            <a:t>Internal finance</a:t>
          </a:r>
          <a:endParaRPr lang="en-US" dirty="0"/>
        </a:p>
      </dgm:t>
    </dgm:pt>
    <dgm:pt modelId="{34FDF216-80C2-443A-A0B8-8E08D7DC3500}" type="parTrans" cxnId="{ABABAE0D-A487-4152-9AB9-C9DF3E343C1E}">
      <dgm:prSet/>
      <dgm:spPr/>
      <dgm:t>
        <a:bodyPr/>
        <a:lstStyle/>
        <a:p>
          <a:endParaRPr lang="en-CA"/>
        </a:p>
      </dgm:t>
    </dgm:pt>
    <dgm:pt modelId="{DEB5F88F-F727-4DD3-BCC7-F7C5A52B80FD}" type="sibTrans" cxnId="{ABABAE0D-A487-4152-9AB9-C9DF3E343C1E}">
      <dgm:prSet/>
      <dgm:spPr/>
      <dgm:t>
        <a:bodyPr/>
        <a:lstStyle/>
        <a:p>
          <a:endParaRPr lang="en-CA"/>
        </a:p>
      </dgm:t>
    </dgm:pt>
    <dgm:pt modelId="{37510B64-6C9D-4BEE-8DD4-FB82BD1A608F}">
      <dgm:prSet/>
      <dgm:spPr/>
      <dgm:t>
        <a:bodyPr/>
        <a:lstStyle/>
        <a:p>
          <a:pPr rtl="0"/>
          <a:r>
            <a:rPr lang="en-CA" dirty="0" smtClean="0"/>
            <a:t>Internal cash flow</a:t>
          </a:r>
          <a:endParaRPr lang="en-US" dirty="0"/>
        </a:p>
      </dgm:t>
    </dgm:pt>
    <dgm:pt modelId="{B8BEBDC9-2A70-4232-BAF9-712A9A9DCF93}" type="parTrans" cxnId="{81D4BF63-4CBC-462F-8035-4FE20023CDF3}">
      <dgm:prSet/>
      <dgm:spPr/>
      <dgm:t>
        <a:bodyPr/>
        <a:lstStyle/>
        <a:p>
          <a:endParaRPr lang="en-CA"/>
        </a:p>
      </dgm:t>
    </dgm:pt>
    <dgm:pt modelId="{31D72A11-3C18-4B9A-A99C-6DCFC7E19E63}" type="sibTrans" cxnId="{81D4BF63-4CBC-462F-8035-4FE20023CDF3}">
      <dgm:prSet/>
      <dgm:spPr/>
      <dgm:t>
        <a:bodyPr/>
        <a:lstStyle/>
        <a:p>
          <a:endParaRPr lang="en-CA"/>
        </a:p>
      </dgm:t>
    </dgm:pt>
    <dgm:pt modelId="{CB336A8F-3613-4A5F-83B9-9064A234C7DD}" type="pres">
      <dgm:prSet presAssocID="{A6F6C7B3-46C9-4405-8360-C9A05EBBB4F8}" presName="Name0" presStyleCnt="0">
        <dgm:presLayoutVars>
          <dgm:dir/>
          <dgm:animLvl val="lvl"/>
          <dgm:resizeHandles val="exact"/>
        </dgm:presLayoutVars>
      </dgm:prSet>
      <dgm:spPr/>
      <dgm:t>
        <a:bodyPr/>
        <a:lstStyle/>
        <a:p>
          <a:endParaRPr lang="en-US"/>
        </a:p>
      </dgm:t>
    </dgm:pt>
    <dgm:pt modelId="{5BFBFF56-4FC8-4DC7-A34D-FB7F8ADE743B}" type="pres">
      <dgm:prSet presAssocID="{50B8E67E-94C6-43E2-926C-9915E96C86A6}" presName="composite" presStyleCnt="0"/>
      <dgm:spPr/>
    </dgm:pt>
    <dgm:pt modelId="{DE874D4A-1662-40E0-ADB7-1CBA524B8413}" type="pres">
      <dgm:prSet presAssocID="{50B8E67E-94C6-43E2-926C-9915E96C86A6}" presName="parTx" presStyleLbl="alignNode1" presStyleIdx="0" presStyleCnt="1">
        <dgm:presLayoutVars>
          <dgm:chMax val="0"/>
          <dgm:chPref val="0"/>
          <dgm:bulletEnabled val="1"/>
        </dgm:presLayoutVars>
      </dgm:prSet>
      <dgm:spPr/>
      <dgm:t>
        <a:bodyPr/>
        <a:lstStyle/>
        <a:p>
          <a:endParaRPr lang="en-US"/>
        </a:p>
      </dgm:t>
    </dgm:pt>
    <dgm:pt modelId="{D77CEF8F-5282-4BAB-BB61-21DE5FE1B60D}" type="pres">
      <dgm:prSet presAssocID="{50B8E67E-94C6-43E2-926C-9915E96C86A6}" presName="desTx" presStyleLbl="alignAccFollowNode1" presStyleIdx="0" presStyleCnt="1">
        <dgm:presLayoutVars>
          <dgm:bulletEnabled val="1"/>
        </dgm:presLayoutVars>
      </dgm:prSet>
      <dgm:spPr/>
      <dgm:t>
        <a:bodyPr/>
        <a:lstStyle/>
        <a:p>
          <a:endParaRPr lang="en-CA"/>
        </a:p>
      </dgm:t>
    </dgm:pt>
  </dgm:ptLst>
  <dgm:cxnLst>
    <dgm:cxn modelId="{8089DC0D-8DFD-4DB0-B0BB-0BFF4E2E08A6}" type="presOf" srcId="{88FCDD58-8743-4D99-902C-4EFFCEA1D801}" destId="{D77CEF8F-5282-4BAB-BB61-21DE5FE1B60D}" srcOrd="0" destOrd="9" presId="urn:microsoft.com/office/officeart/2005/8/layout/hList1"/>
    <dgm:cxn modelId="{C4300FF7-C950-4CB1-8238-A48A9C7EFB6C}" srcId="{50B8E67E-94C6-43E2-926C-9915E96C86A6}" destId="{CA113A7E-DB4C-4A2A-9D6B-787FBCA9A39E}" srcOrd="1" destOrd="0" parTransId="{2C8D49DA-1637-4A9C-8D7B-CB6008575DC6}" sibTransId="{22793E16-8727-48D2-A187-5EF9F5C04DA0}"/>
    <dgm:cxn modelId="{A8F5A8BA-1A8A-4DE3-A2EF-1FE448C57E52}" srcId="{50B8E67E-94C6-43E2-926C-9915E96C86A6}" destId="{B995EDC3-8C00-4DA4-9016-538C9530F75C}" srcOrd="6" destOrd="0" parTransId="{A50A926A-EEED-461A-9A88-C0B29FC5EAFB}" sibTransId="{13A2B948-2EAC-4C7A-9B0B-E17CA88C94F8}"/>
    <dgm:cxn modelId="{81D4BF63-4CBC-462F-8035-4FE20023CDF3}" srcId="{50B8E67E-94C6-43E2-926C-9915E96C86A6}" destId="{37510B64-6C9D-4BEE-8DD4-FB82BD1A608F}" srcOrd="10" destOrd="0" parTransId="{B8BEBDC9-2A70-4232-BAF9-712A9A9DCF93}" sibTransId="{31D72A11-3C18-4B9A-A99C-6DCFC7E19E63}"/>
    <dgm:cxn modelId="{B93965AF-5ACE-4D56-BEB4-125F1EF2464D}" type="presOf" srcId="{37510B64-6C9D-4BEE-8DD4-FB82BD1A608F}" destId="{D77CEF8F-5282-4BAB-BB61-21DE5FE1B60D}" srcOrd="0" destOrd="10" presId="urn:microsoft.com/office/officeart/2005/8/layout/hList1"/>
    <dgm:cxn modelId="{AE56CE8A-1917-46F9-AD2E-60A1B1D4DAAD}" type="presOf" srcId="{8D1E5325-74B6-4F0C-8A6B-A14ACD74E868}" destId="{D77CEF8F-5282-4BAB-BB61-21DE5FE1B60D}" srcOrd="0" destOrd="3" presId="urn:microsoft.com/office/officeart/2005/8/layout/hList1"/>
    <dgm:cxn modelId="{ABABAE0D-A487-4152-9AB9-C9DF3E343C1E}" srcId="{50B8E67E-94C6-43E2-926C-9915E96C86A6}" destId="{88FCDD58-8743-4D99-902C-4EFFCEA1D801}" srcOrd="9" destOrd="0" parTransId="{34FDF216-80C2-443A-A0B8-8E08D7DC3500}" sibTransId="{DEB5F88F-F727-4DD3-BCC7-F7C5A52B80FD}"/>
    <dgm:cxn modelId="{7A253C67-E85D-4751-BDFA-213CF4339DAD}" type="presOf" srcId="{B995EDC3-8C00-4DA4-9016-538C9530F75C}" destId="{D77CEF8F-5282-4BAB-BB61-21DE5FE1B60D}" srcOrd="0" destOrd="6" presId="urn:microsoft.com/office/officeart/2005/8/layout/hList1"/>
    <dgm:cxn modelId="{83A680E5-C3D3-4E7E-BB7E-7700FBAF4CAA}" type="presOf" srcId="{F3754CB6-9277-4E2B-B63D-C0B69D08032D}" destId="{D77CEF8F-5282-4BAB-BB61-21DE5FE1B60D}" srcOrd="0" destOrd="8" presId="urn:microsoft.com/office/officeart/2005/8/layout/hList1"/>
    <dgm:cxn modelId="{B9F0635C-7E3E-4FF2-B0D0-D754A7965F59}" type="presOf" srcId="{6E62F8A7-3465-443B-A0AE-2861B5405996}" destId="{D77CEF8F-5282-4BAB-BB61-21DE5FE1B60D}" srcOrd="0" destOrd="0" presId="urn:microsoft.com/office/officeart/2005/8/layout/hList1"/>
    <dgm:cxn modelId="{F85C3394-0E8E-4224-ACD7-203ED29D2D7B}" srcId="{50B8E67E-94C6-43E2-926C-9915E96C86A6}" destId="{6FF5B2B8-5BD5-4D58-860D-30BF3DA01708}" srcOrd="2" destOrd="0" parTransId="{6C9A8686-2E76-41AB-A29F-40374F39D27C}" sibTransId="{8C34C2AE-CD2C-4CBB-A4DC-C9AE975A2581}"/>
    <dgm:cxn modelId="{107DE3E8-96D4-432E-A279-3649BDD1B5BE}" srcId="{50B8E67E-94C6-43E2-926C-9915E96C86A6}" destId="{F3754CB6-9277-4E2B-B63D-C0B69D08032D}" srcOrd="8" destOrd="0" parTransId="{8D5057B6-295F-478F-81DE-629A5C54E91C}" sibTransId="{5548C1C2-E754-4574-A3E9-D205E53A3148}"/>
    <dgm:cxn modelId="{4D498460-8013-4EB3-83F9-7991DBF856D5}" srcId="{A6F6C7B3-46C9-4405-8360-C9A05EBBB4F8}" destId="{50B8E67E-94C6-43E2-926C-9915E96C86A6}" srcOrd="0" destOrd="0" parTransId="{BACDA4DA-2310-4CCA-9480-0ACEFDE8880F}" sibTransId="{9C05AD29-D942-46C9-AC75-B081C2E701DD}"/>
    <dgm:cxn modelId="{4E933FE9-D9EF-4F8A-A4E0-1DC44B683ED5}" type="presOf" srcId="{CA113A7E-DB4C-4A2A-9D6B-787FBCA9A39E}" destId="{D77CEF8F-5282-4BAB-BB61-21DE5FE1B60D}" srcOrd="0" destOrd="1" presId="urn:microsoft.com/office/officeart/2005/8/layout/hList1"/>
    <dgm:cxn modelId="{804AF2A7-56CF-41F6-842C-5849A89CB0E1}" srcId="{50B8E67E-94C6-43E2-926C-9915E96C86A6}" destId="{843E1526-2CCD-4F41-84C0-18A4C87D845C}" srcOrd="7" destOrd="0" parTransId="{680806E7-D019-4796-97F8-4EFA89DE2DB2}" sibTransId="{79E772CD-8430-4F75-9CC7-5172AD07CFCD}"/>
    <dgm:cxn modelId="{6BA99F38-AEA1-4ABE-BBE0-B036934817E2}" srcId="{50B8E67E-94C6-43E2-926C-9915E96C86A6}" destId="{8D1E5325-74B6-4F0C-8A6B-A14ACD74E868}" srcOrd="3" destOrd="0" parTransId="{7B2004C1-484B-459D-9676-9C01783564D5}" sibTransId="{AA7043C4-6272-4A5B-A000-7A9EA973C062}"/>
    <dgm:cxn modelId="{D6A3A27D-2425-407D-AAE3-66478CF8BE43}" type="presOf" srcId="{843E1526-2CCD-4F41-84C0-18A4C87D845C}" destId="{D77CEF8F-5282-4BAB-BB61-21DE5FE1B60D}" srcOrd="0" destOrd="7" presId="urn:microsoft.com/office/officeart/2005/8/layout/hList1"/>
    <dgm:cxn modelId="{B3CFB967-0C78-45C1-B315-E34F3FCFBBB3}" srcId="{50B8E67E-94C6-43E2-926C-9915E96C86A6}" destId="{41FC021C-9D2F-4F29-B579-12FCA1384622}" srcOrd="4" destOrd="0" parTransId="{0FE6EE7C-5D47-43DF-B6D5-5AD0BA85D908}" sibTransId="{D4DE9AE4-9EA7-4DC6-B79F-E2B61AF2796C}"/>
    <dgm:cxn modelId="{1E4D5632-C641-45D2-BE81-8B53885DBEE4}" type="presOf" srcId="{50B8E67E-94C6-43E2-926C-9915E96C86A6}" destId="{DE874D4A-1662-40E0-ADB7-1CBA524B8413}" srcOrd="0" destOrd="0" presId="urn:microsoft.com/office/officeart/2005/8/layout/hList1"/>
    <dgm:cxn modelId="{9BD4671E-FAC2-4AC1-9CD0-608D8DFE78C6}" type="presOf" srcId="{A6F6C7B3-46C9-4405-8360-C9A05EBBB4F8}" destId="{CB336A8F-3613-4A5F-83B9-9064A234C7DD}" srcOrd="0" destOrd="0" presId="urn:microsoft.com/office/officeart/2005/8/layout/hList1"/>
    <dgm:cxn modelId="{6C333546-7D4E-467B-9226-C6B328346759}" type="presOf" srcId="{6FF5B2B8-5BD5-4D58-860D-30BF3DA01708}" destId="{D77CEF8F-5282-4BAB-BB61-21DE5FE1B60D}" srcOrd="0" destOrd="2" presId="urn:microsoft.com/office/officeart/2005/8/layout/hList1"/>
    <dgm:cxn modelId="{B97C6D23-C076-48DD-B5E9-B6E5ABE57009}" type="presOf" srcId="{04A91A80-3276-42F1-9113-8D6C33CC723E}" destId="{D77CEF8F-5282-4BAB-BB61-21DE5FE1B60D}" srcOrd="0" destOrd="5" presId="urn:microsoft.com/office/officeart/2005/8/layout/hList1"/>
    <dgm:cxn modelId="{3210801C-72D7-4E2F-930C-F2BF51847A47}" srcId="{50B8E67E-94C6-43E2-926C-9915E96C86A6}" destId="{04A91A80-3276-42F1-9113-8D6C33CC723E}" srcOrd="5" destOrd="0" parTransId="{A9FF298A-5E94-4967-B1BC-CCF7791B24C7}" sibTransId="{4B36F0EE-72CD-4934-A336-F4593DD37362}"/>
    <dgm:cxn modelId="{4282142B-4B40-4160-8E10-903B462C6C94}" type="presOf" srcId="{41FC021C-9D2F-4F29-B579-12FCA1384622}" destId="{D77CEF8F-5282-4BAB-BB61-21DE5FE1B60D}" srcOrd="0" destOrd="4" presId="urn:microsoft.com/office/officeart/2005/8/layout/hList1"/>
    <dgm:cxn modelId="{C594ED25-21FB-43BE-BE31-B38DCFBE2405}" srcId="{50B8E67E-94C6-43E2-926C-9915E96C86A6}" destId="{6E62F8A7-3465-443B-A0AE-2861B5405996}" srcOrd="0" destOrd="0" parTransId="{723499A2-15A2-4BAD-AF04-AE6589736EA3}" sibTransId="{0CBBF3DD-CFD6-4DA6-B743-4A37AD56DFD2}"/>
    <dgm:cxn modelId="{EAEEA3E0-A9C4-4883-A4EF-C62BA0005AEB}" type="presParOf" srcId="{CB336A8F-3613-4A5F-83B9-9064A234C7DD}" destId="{5BFBFF56-4FC8-4DC7-A34D-FB7F8ADE743B}" srcOrd="0" destOrd="0" presId="urn:microsoft.com/office/officeart/2005/8/layout/hList1"/>
    <dgm:cxn modelId="{0E54DB8A-4A3C-49C5-BA0A-F839044756A5}" type="presParOf" srcId="{5BFBFF56-4FC8-4DC7-A34D-FB7F8ADE743B}" destId="{DE874D4A-1662-40E0-ADB7-1CBA524B8413}" srcOrd="0" destOrd="0" presId="urn:microsoft.com/office/officeart/2005/8/layout/hList1"/>
    <dgm:cxn modelId="{F59A4E29-625B-4091-9DDF-62E6964E56BA}" type="presParOf" srcId="{5BFBFF56-4FC8-4DC7-A34D-FB7F8ADE743B}" destId="{D77CEF8F-5282-4BAB-BB61-21DE5FE1B60D}" srcOrd="1" destOrd="0" presId="urn:microsoft.com/office/officeart/2005/8/layout/h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65AD6E-C9AD-47C9-BFB3-EACBEC87E314}"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en-CA"/>
        </a:p>
      </dgm:t>
    </dgm:pt>
    <dgm:pt modelId="{BC02C38C-861D-4C8D-A9BA-EEE60714E82B}">
      <dgm:prSet/>
      <dgm:spPr/>
      <dgm:t>
        <a:bodyPr/>
        <a:lstStyle/>
        <a:p>
          <a:pPr rtl="0"/>
          <a:r>
            <a:rPr lang="en-CA" dirty="0" smtClean="0"/>
            <a:t>Socio-cultural</a:t>
          </a:r>
          <a:endParaRPr lang="en-CA" dirty="0"/>
        </a:p>
      </dgm:t>
    </dgm:pt>
    <dgm:pt modelId="{80359849-B02F-45F1-81FC-545FD4897DCD}" type="parTrans" cxnId="{4DD9AB0C-2109-4E0D-8CE4-B89A85832EF1}">
      <dgm:prSet/>
      <dgm:spPr/>
      <dgm:t>
        <a:bodyPr/>
        <a:lstStyle/>
        <a:p>
          <a:endParaRPr lang="en-CA"/>
        </a:p>
      </dgm:t>
    </dgm:pt>
    <dgm:pt modelId="{9D162F05-AB17-4E77-9E47-70A7075423B2}" type="sibTrans" cxnId="{4DD9AB0C-2109-4E0D-8CE4-B89A85832EF1}">
      <dgm:prSet/>
      <dgm:spPr/>
      <dgm:t>
        <a:bodyPr/>
        <a:lstStyle/>
        <a:p>
          <a:endParaRPr lang="en-CA"/>
        </a:p>
      </dgm:t>
    </dgm:pt>
    <dgm:pt modelId="{9D3885C5-68A0-4475-9AA9-371FAF50EB27}">
      <dgm:prSet/>
      <dgm:spPr/>
      <dgm:t>
        <a:bodyPr/>
        <a:lstStyle/>
        <a:p>
          <a:pPr rtl="0"/>
          <a:r>
            <a:rPr lang="en-CA" dirty="0" smtClean="0"/>
            <a:t>Consumer values, attitudes and opinions</a:t>
          </a:r>
          <a:endParaRPr lang="en-CA" dirty="0"/>
        </a:p>
      </dgm:t>
    </dgm:pt>
    <dgm:pt modelId="{2C4BB4FF-EC64-401B-8A28-A40304F96EDC}" type="parTrans" cxnId="{9658E237-CC4C-4A5D-9A43-BC187029DFBC}">
      <dgm:prSet/>
      <dgm:spPr/>
      <dgm:t>
        <a:bodyPr/>
        <a:lstStyle/>
        <a:p>
          <a:endParaRPr lang="en-CA"/>
        </a:p>
      </dgm:t>
    </dgm:pt>
    <dgm:pt modelId="{69C7914B-C3C5-433F-94FD-6508E133B0C4}" type="sibTrans" cxnId="{9658E237-CC4C-4A5D-9A43-BC187029DFBC}">
      <dgm:prSet/>
      <dgm:spPr/>
      <dgm:t>
        <a:bodyPr/>
        <a:lstStyle/>
        <a:p>
          <a:endParaRPr lang="en-CA"/>
        </a:p>
      </dgm:t>
    </dgm:pt>
    <dgm:pt modelId="{525374EA-B1E8-4515-A246-F24E1EB91353}">
      <dgm:prSet/>
      <dgm:spPr/>
      <dgm:t>
        <a:bodyPr/>
        <a:lstStyle/>
        <a:p>
          <a:pPr rtl="0"/>
          <a:r>
            <a:rPr lang="en-CA" dirty="0" smtClean="0"/>
            <a:t>Media views</a:t>
          </a:r>
          <a:endParaRPr lang="en-CA" dirty="0"/>
        </a:p>
      </dgm:t>
    </dgm:pt>
    <dgm:pt modelId="{F999011D-1DEB-46E8-9688-B683DB3B3C2E}" type="parTrans" cxnId="{CF838AF7-8D36-4EA2-ACEB-D7076401315C}">
      <dgm:prSet/>
      <dgm:spPr/>
      <dgm:t>
        <a:bodyPr/>
        <a:lstStyle/>
        <a:p>
          <a:endParaRPr lang="en-CA"/>
        </a:p>
      </dgm:t>
    </dgm:pt>
    <dgm:pt modelId="{253723EA-B1CA-4A32-9795-E75E2D642378}" type="sibTrans" cxnId="{CF838AF7-8D36-4EA2-ACEB-D7076401315C}">
      <dgm:prSet/>
      <dgm:spPr/>
      <dgm:t>
        <a:bodyPr/>
        <a:lstStyle/>
        <a:p>
          <a:endParaRPr lang="en-CA"/>
        </a:p>
      </dgm:t>
    </dgm:pt>
    <dgm:pt modelId="{C55EAFA7-CBF8-4226-9AB1-258B38A09F3C}">
      <dgm:prSet/>
      <dgm:spPr/>
      <dgm:t>
        <a:bodyPr/>
        <a:lstStyle/>
        <a:p>
          <a:pPr rtl="0"/>
          <a:r>
            <a:rPr lang="en-CA" dirty="0" smtClean="0"/>
            <a:t>Laws affecting social factors</a:t>
          </a:r>
          <a:endParaRPr lang="en-CA" dirty="0"/>
        </a:p>
      </dgm:t>
    </dgm:pt>
    <dgm:pt modelId="{269BACF8-133B-4D6B-BAB1-CE0196F45611}" type="parTrans" cxnId="{6F8EAB2C-90FB-40EC-8130-C62C8C33382B}">
      <dgm:prSet/>
      <dgm:spPr/>
      <dgm:t>
        <a:bodyPr/>
        <a:lstStyle/>
        <a:p>
          <a:endParaRPr lang="en-CA"/>
        </a:p>
      </dgm:t>
    </dgm:pt>
    <dgm:pt modelId="{510204D6-DC2A-41F4-A57F-71BD8B652964}" type="sibTrans" cxnId="{6F8EAB2C-90FB-40EC-8130-C62C8C33382B}">
      <dgm:prSet/>
      <dgm:spPr/>
      <dgm:t>
        <a:bodyPr/>
        <a:lstStyle/>
        <a:p>
          <a:endParaRPr lang="en-CA"/>
        </a:p>
      </dgm:t>
    </dgm:pt>
    <dgm:pt modelId="{DFB7E5AF-64E9-486B-A959-0C22A8A0A010}">
      <dgm:prSet/>
      <dgm:spPr/>
      <dgm:t>
        <a:bodyPr/>
        <a:lstStyle/>
        <a:p>
          <a:pPr rtl="0"/>
          <a:r>
            <a:rPr lang="en-CA" dirty="0" smtClean="0"/>
            <a:t>Brand, company, technology image</a:t>
          </a:r>
          <a:endParaRPr lang="en-CA" dirty="0"/>
        </a:p>
      </dgm:t>
    </dgm:pt>
    <dgm:pt modelId="{14D64220-EB55-4F2A-93A9-F6ED612A3F9D}" type="parTrans" cxnId="{A33D3544-9D59-42E0-8203-6CD526373187}">
      <dgm:prSet/>
      <dgm:spPr/>
      <dgm:t>
        <a:bodyPr/>
        <a:lstStyle/>
        <a:p>
          <a:endParaRPr lang="en-CA"/>
        </a:p>
      </dgm:t>
    </dgm:pt>
    <dgm:pt modelId="{39436409-233B-47FE-8DE0-85E6072C6184}" type="sibTrans" cxnId="{A33D3544-9D59-42E0-8203-6CD526373187}">
      <dgm:prSet/>
      <dgm:spPr/>
      <dgm:t>
        <a:bodyPr/>
        <a:lstStyle/>
        <a:p>
          <a:endParaRPr lang="en-CA"/>
        </a:p>
      </dgm:t>
    </dgm:pt>
    <dgm:pt modelId="{A38A8088-2CC7-46A4-AE9D-7A01D4FBB271}">
      <dgm:prSet/>
      <dgm:spPr/>
      <dgm:t>
        <a:bodyPr/>
        <a:lstStyle/>
        <a:p>
          <a:pPr rtl="0"/>
          <a:r>
            <a:rPr lang="en-CA" dirty="0" smtClean="0"/>
            <a:t>Consumer buying patterns</a:t>
          </a:r>
          <a:endParaRPr lang="en-CA" dirty="0"/>
        </a:p>
      </dgm:t>
    </dgm:pt>
    <dgm:pt modelId="{5BB68AEE-7D39-4640-9491-BAF31C568324}" type="parTrans" cxnId="{3A6D4BAC-3231-4C69-AA10-096165E9D636}">
      <dgm:prSet/>
      <dgm:spPr/>
      <dgm:t>
        <a:bodyPr/>
        <a:lstStyle/>
        <a:p>
          <a:endParaRPr lang="en-CA"/>
        </a:p>
      </dgm:t>
    </dgm:pt>
    <dgm:pt modelId="{BA2137FB-F83A-471A-B5C5-B8D781B8DEE1}" type="sibTrans" cxnId="{3A6D4BAC-3231-4C69-AA10-096165E9D636}">
      <dgm:prSet/>
      <dgm:spPr/>
      <dgm:t>
        <a:bodyPr/>
        <a:lstStyle/>
        <a:p>
          <a:endParaRPr lang="en-CA"/>
        </a:p>
      </dgm:t>
    </dgm:pt>
    <dgm:pt modelId="{20ACD8BF-B3C8-4352-9FAC-C34CE2A37C30}">
      <dgm:prSet/>
      <dgm:spPr/>
      <dgm:t>
        <a:bodyPr/>
        <a:lstStyle/>
        <a:p>
          <a:pPr rtl="0"/>
          <a:r>
            <a:rPr lang="en-CA" dirty="0" smtClean="0"/>
            <a:t>Demographics</a:t>
          </a:r>
          <a:endParaRPr lang="en-CA" dirty="0"/>
        </a:p>
      </dgm:t>
    </dgm:pt>
    <dgm:pt modelId="{A6A65493-9FC0-4C8B-BD67-92A7980B8D2E}" type="parTrans" cxnId="{E12E5DBD-EA62-457C-8C21-BDF1614DB7A2}">
      <dgm:prSet/>
      <dgm:spPr/>
      <dgm:t>
        <a:bodyPr/>
        <a:lstStyle/>
        <a:p>
          <a:endParaRPr lang="en-CA"/>
        </a:p>
      </dgm:t>
    </dgm:pt>
    <dgm:pt modelId="{38D3B0B0-1C8A-4310-8281-8F07513F5983}" type="sibTrans" cxnId="{E12E5DBD-EA62-457C-8C21-BDF1614DB7A2}">
      <dgm:prSet/>
      <dgm:spPr/>
      <dgm:t>
        <a:bodyPr/>
        <a:lstStyle/>
        <a:p>
          <a:endParaRPr lang="en-CA"/>
        </a:p>
      </dgm:t>
    </dgm:pt>
    <dgm:pt modelId="{20A0DE25-B973-4F52-95C0-5550AC1E6FDF}">
      <dgm:prSet/>
      <dgm:spPr/>
      <dgm:t>
        <a:bodyPr/>
        <a:lstStyle/>
        <a:p>
          <a:pPr rtl="0"/>
          <a:r>
            <a:rPr lang="en-CA" dirty="0" smtClean="0"/>
            <a:t>Lifecycle changes</a:t>
          </a:r>
          <a:endParaRPr lang="en-CA" dirty="0"/>
        </a:p>
      </dgm:t>
    </dgm:pt>
    <dgm:pt modelId="{8BA62A05-3BF2-46C4-A1D0-435033D8EAE7}" type="parTrans" cxnId="{53631CC6-2D6F-4A82-BB63-ABC8F5FC0376}">
      <dgm:prSet/>
      <dgm:spPr/>
      <dgm:t>
        <a:bodyPr/>
        <a:lstStyle/>
        <a:p>
          <a:endParaRPr lang="en-CA"/>
        </a:p>
      </dgm:t>
    </dgm:pt>
    <dgm:pt modelId="{8A7067A0-EAE1-424C-B7AD-BFBB274CEE2F}" type="sibTrans" cxnId="{53631CC6-2D6F-4A82-BB63-ABC8F5FC0376}">
      <dgm:prSet/>
      <dgm:spPr/>
      <dgm:t>
        <a:bodyPr/>
        <a:lstStyle/>
        <a:p>
          <a:endParaRPr lang="en-CA"/>
        </a:p>
      </dgm:t>
    </dgm:pt>
    <dgm:pt modelId="{E65F9CE2-D66C-4B95-B521-6EFD5C7227AD}">
      <dgm:prSet/>
      <dgm:spPr/>
      <dgm:t>
        <a:bodyPr/>
        <a:lstStyle/>
        <a:p>
          <a:pPr rtl="0"/>
          <a:r>
            <a:rPr lang="en-CA" dirty="0" smtClean="0"/>
            <a:t>Population shifts</a:t>
          </a:r>
          <a:endParaRPr lang="en-CA" dirty="0"/>
        </a:p>
      </dgm:t>
    </dgm:pt>
    <dgm:pt modelId="{1366A1B8-DCA8-458F-986B-C2A1AD521F06}" type="parTrans" cxnId="{4F1C6C03-3149-4120-BB81-AE7F84FEAD18}">
      <dgm:prSet/>
      <dgm:spPr/>
      <dgm:t>
        <a:bodyPr/>
        <a:lstStyle/>
        <a:p>
          <a:endParaRPr lang="en-CA"/>
        </a:p>
      </dgm:t>
    </dgm:pt>
    <dgm:pt modelId="{D23FB6F6-FD3F-4E4A-AF58-D84DD66DC4A5}" type="sibTrans" cxnId="{4F1C6C03-3149-4120-BB81-AE7F84FEAD18}">
      <dgm:prSet/>
      <dgm:spPr/>
      <dgm:t>
        <a:bodyPr/>
        <a:lstStyle/>
        <a:p>
          <a:endParaRPr lang="en-CA"/>
        </a:p>
      </dgm:t>
    </dgm:pt>
    <dgm:pt modelId="{957210ED-25B7-4F62-9E3E-18FC4CC205A5}">
      <dgm:prSet/>
      <dgm:spPr/>
      <dgm:t>
        <a:bodyPr/>
        <a:lstStyle/>
        <a:p>
          <a:pPr rtl="0"/>
          <a:r>
            <a:rPr lang="en-CA" dirty="0" smtClean="0"/>
            <a:t>Education</a:t>
          </a:r>
          <a:endParaRPr lang="en-CA" dirty="0"/>
        </a:p>
      </dgm:t>
    </dgm:pt>
    <dgm:pt modelId="{8BAD47AF-955F-4970-9D8D-5FEFB99EDA01}" type="parTrans" cxnId="{638F3450-5EBF-4BE0-81BF-E697E01C3425}">
      <dgm:prSet/>
      <dgm:spPr/>
      <dgm:t>
        <a:bodyPr/>
        <a:lstStyle/>
        <a:p>
          <a:endParaRPr lang="en-CA"/>
        </a:p>
      </dgm:t>
    </dgm:pt>
    <dgm:pt modelId="{7A23121E-01E9-4E3D-8335-3519B22D8F49}" type="sibTrans" cxnId="{638F3450-5EBF-4BE0-81BF-E697E01C3425}">
      <dgm:prSet/>
      <dgm:spPr/>
      <dgm:t>
        <a:bodyPr/>
        <a:lstStyle/>
        <a:p>
          <a:endParaRPr lang="en-CA"/>
        </a:p>
      </dgm:t>
    </dgm:pt>
    <dgm:pt modelId="{C06805A6-8C38-417B-8F79-077FD0FDABF9}">
      <dgm:prSet/>
      <dgm:spPr/>
      <dgm:t>
        <a:bodyPr/>
        <a:lstStyle/>
        <a:p>
          <a:pPr rtl="0"/>
          <a:r>
            <a:rPr lang="en-CA" dirty="0" smtClean="0"/>
            <a:t>Trends / Fads</a:t>
          </a:r>
          <a:endParaRPr lang="en-CA" dirty="0"/>
        </a:p>
      </dgm:t>
    </dgm:pt>
    <dgm:pt modelId="{6152A2E5-0CD0-4961-AEB7-B5C1E26E7372}" type="parTrans" cxnId="{1EAD6B58-4321-44C8-8A48-9DEE7B2D6925}">
      <dgm:prSet/>
      <dgm:spPr/>
      <dgm:t>
        <a:bodyPr/>
        <a:lstStyle/>
        <a:p>
          <a:endParaRPr lang="en-CA"/>
        </a:p>
      </dgm:t>
    </dgm:pt>
    <dgm:pt modelId="{E606803A-E89A-426E-9F92-394B1D606872}" type="sibTrans" cxnId="{1EAD6B58-4321-44C8-8A48-9DEE7B2D6925}">
      <dgm:prSet/>
      <dgm:spPr/>
      <dgm:t>
        <a:bodyPr/>
        <a:lstStyle/>
        <a:p>
          <a:endParaRPr lang="en-CA"/>
        </a:p>
      </dgm:t>
    </dgm:pt>
    <dgm:pt modelId="{DF99278A-4715-419F-88F2-6AE0ED3EC9DB}">
      <dgm:prSet/>
      <dgm:spPr/>
      <dgm:t>
        <a:bodyPr/>
        <a:lstStyle/>
        <a:p>
          <a:pPr rtl="0"/>
          <a:r>
            <a:rPr lang="en-CA" dirty="0" smtClean="0"/>
            <a:t>Living standards</a:t>
          </a:r>
          <a:endParaRPr lang="en-CA" dirty="0"/>
        </a:p>
      </dgm:t>
    </dgm:pt>
    <dgm:pt modelId="{C14BFD7D-10EE-4A7E-B742-9611FEE3111D}" type="parTrans" cxnId="{68FA1D8A-4FF3-4791-8EE9-CECAAD760E82}">
      <dgm:prSet/>
      <dgm:spPr/>
      <dgm:t>
        <a:bodyPr/>
        <a:lstStyle/>
        <a:p>
          <a:endParaRPr lang="en-CA"/>
        </a:p>
      </dgm:t>
    </dgm:pt>
    <dgm:pt modelId="{F6E14B6E-4E47-436B-B961-08CD6F228999}" type="sibTrans" cxnId="{68FA1D8A-4FF3-4791-8EE9-CECAAD760E82}">
      <dgm:prSet/>
      <dgm:spPr/>
      <dgm:t>
        <a:bodyPr/>
        <a:lstStyle/>
        <a:p>
          <a:endParaRPr lang="en-CA"/>
        </a:p>
      </dgm:t>
    </dgm:pt>
    <dgm:pt modelId="{9B174664-9FAF-4ECF-909B-02325C0D4E29}" type="pres">
      <dgm:prSet presAssocID="{8C65AD6E-C9AD-47C9-BFB3-EACBEC87E314}" presName="Name0" presStyleCnt="0">
        <dgm:presLayoutVars>
          <dgm:dir/>
          <dgm:animLvl val="lvl"/>
          <dgm:resizeHandles val="exact"/>
        </dgm:presLayoutVars>
      </dgm:prSet>
      <dgm:spPr/>
      <dgm:t>
        <a:bodyPr/>
        <a:lstStyle/>
        <a:p>
          <a:endParaRPr lang="en-US"/>
        </a:p>
      </dgm:t>
    </dgm:pt>
    <dgm:pt modelId="{EFC1A81A-BED7-4B5C-B2C7-EE53D5446F6F}" type="pres">
      <dgm:prSet presAssocID="{BC02C38C-861D-4C8D-A9BA-EEE60714E82B}" presName="composite" presStyleCnt="0"/>
      <dgm:spPr/>
    </dgm:pt>
    <dgm:pt modelId="{6E500E7F-D9AE-4BCC-9E2C-6BBCBD09C7D6}" type="pres">
      <dgm:prSet presAssocID="{BC02C38C-861D-4C8D-A9BA-EEE60714E82B}" presName="parTx" presStyleLbl="alignNode1" presStyleIdx="0" presStyleCnt="1">
        <dgm:presLayoutVars>
          <dgm:chMax val="0"/>
          <dgm:chPref val="0"/>
          <dgm:bulletEnabled val="1"/>
        </dgm:presLayoutVars>
      </dgm:prSet>
      <dgm:spPr/>
      <dgm:t>
        <a:bodyPr/>
        <a:lstStyle/>
        <a:p>
          <a:endParaRPr lang="en-US"/>
        </a:p>
      </dgm:t>
    </dgm:pt>
    <dgm:pt modelId="{CFBAB7B7-4E0D-4F93-9B31-3937070F3138}" type="pres">
      <dgm:prSet presAssocID="{BC02C38C-861D-4C8D-A9BA-EEE60714E82B}" presName="desTx" presStyleLbl="alignAccFollowNode1" presStyleIdx="0" presStyleCnt="1">
        <dgm:presLayoutVars>
          <dgm:bulletEnabled val="1"/>
        </dgm:presLayoutVars>
      </dgm:prSet>
      <dgm:spPr/>
      <dgm:t>
        <a:bodyPr/>
        <a:lstStyle/>
        <a:p>
          <a:endParaRPr lang="en-US"/>
        </a:p>
      </dgm:t>
    </dgm:pt>
  </dgm:ptLst>
  <dgm:cxnLst>
    <dgm:cxn modelId="{CF838AF7-8D36-4EA2-ACEB-D7076401315C}" srcId="{BC02C38C-861D-4C8D-A9BA-EEE60714E82B}" destId="{525374EA-B1E8-4515-A246-F24E1EB91353}" srcOrd="1" destOrd="0" parTransId="{F999011D-1DEB-46E8-9688-B683DB3B3C2E}" sibTransId="{253723EA-B1CA-4A32-9795-E75E2D642378}"/>
    <dgm:cxn modelId="{9658E237-CC4C-4A5D-9A43-BC187029DFBC}" srcId="{BC02C38C-861D-4C8D-A9BA-EEE60714E82B}" destId="{9D3885C5-68A0-4475-9AA9-371FAF50EB27}" srcOrd="0" destOrd="0" parTransId="{2C4BB4FF-EC64-401B-8A28-A40304F96EDC}" sibTransId="{69C7914B-C3C5-433F-94FD-6508E133B0C4}"/>
    <dgm:cxn modelId="{53631CC6-2D6F-4A82-BB63-ABC8F5FC0376}" srcId="{BC02C38C-861D-4C8D-A9BA-EEE60714E82B}" destId="{20A0DE25-B973-4F52-95C0-5550AC1E6FDF}" srcOrd="6" destOrd="0" parTransId="{8BA62A05-3BF2-46C4-A1D0-435033D8EAE7}" sibTransId="{8A7067A0-EAE1-424C-B7AD-BFBB274CEE2F}"/>
    <dgm:cxn modelId="{4DD9AB0C-2109-4E0D-8CE4-B89A85832EF1}" srcId="{8C65AD6E-C9AD-47C9-BFB3-EACBEC87E314}" destId="{BC02C38C-861D-4C8D-A9BA-EEE60714E82B}" srcOrd="0" destOrd="0" parTransId="{80359849-B02F-45F1-81FC-545FD4897DCD}" sibTransId="{9D162F05-AB17-4E77-9E47-70A7075423B2}"/>
    <dgm:cxn modelId="{1AFB03A4-5ED5-46F0-94B6-F60FD8E5CDB8}" type="presOf" srcId="{C06805A6-8C38-417B-8F79-077FD0FDABF9}" destId="{CFBAB7B7-4E0D-4F93-9B31-3937070F3138}" srcOrd="0" destOrd="9" presId="urn:microsoft.com/office/officeart/2005/8/layout/hList1"/>
    <dgm:cxn modelId="{D297C1E0-0DBD-4A52-AFC1-07B6805168BA}" type="presOf" srcId="{DFB7E5AF-64E9-486B-A959-0C22A8A0A010}" destId="{CFBAB7B7-4E0D-4F93-9B31-3937070F3138}" srcOrd="0" destOrd="3" presId="urn:microsoft.com/office/officeart/2005/8/layout/hList1"/>
    <dgm:cxn modelId="{89F4CE46-93E5-420B-8242-BF6BEB627F52}" type="presOf" srcId="{8C65AD6E-C9AD-47C9-BFB3-EACBEC87E314}" destId="{9B174664-9FAF-4ECF-909B-02325C0D4E29}" srcOrd="0" destOrd="0" presId="urn:microsoft.com/office/officeart/2005/8/layout/hList1"/>
    <dgm:cxn modelId="{5702902B-9509-4870-BA3C-4622D58583BD}" type="presOf" srcId="{BC02C38C-861D-4C8D-A9BA-EEE60714E82B}" destId="{6E500E7F-D9AE-4BCC-9E2C-6BBCBD09C7D6}" srcOrd="0" destOrd="0" presId="urn:microsoft.com/office/officeart/2005/8/layout/hList1"/>
    <dgm:cxn modelId="{638F3450-5EBF-4BE0-81BF-E697E01C3425}" srcId="{BC02C38C-861D-4C8D-A9BA-EEE60714E82B}" destId="{957210ED-25B7-4F62-9E3E-18FC4CC205A5}" srcOrd="8" destOrd="0" parTransId="{8BAD47AF-955F-4970-9D8D-5FEFB99EDA01}" sibTransId="{7A23121E-01E9-4E3D-8335-3519B22D8F49}"/>
    <dgm:cxn modelId="{1055F880-C37D-4EC1-8A7D-1C8B230DC70F}" type="presOf" srcId="{E65F9CE2-D66C-4B95-B521-6EFD5C7227AD}" destId="{CFBAB7B7-4E0D-4F93-9B31-3937070F3138}" srcOrd="0" destOrd="7" presId="urn:microsoft.com/office/officeart/2005/8/layout/hList1"/>
    <dgm:cxn modelId="{8C50ECAD-EBD6-4A7D-AA43-8A6B930C1038}" type="presOf" srcId="{DF99278A-4715-419F-88F2-6AE0ED3EC9DB}" destId="{CFBAB7B7-4E0D-4F93-9B31-3937070F3138}" srcOrd="0" destOrd="10" presId="urn:microsoft.com/office/officeart/2005/8/layout/hList1"/>
    <dgm:cxn modelId="{A33D3544-9D59-42E0-8203-6CD526373187}" srcId="{BC02C38C-861D-4C8D-A9BA-EEE60714E82B}" destId="{DFB7E5AF-64E9-486B-A959-0C22A8A0A010}" srcOrd="3" destOrd="0" parTransId="{14D64220-EB55-4F2A-93A9-F6ED612A3F9D}" sibTransId="{39436409-233B-47FE-8DE0-85E6072C6184}"/>
    <dgm:cxn modelId="{D4D19338-5194-4930-A18D-2C64D42489F0}" type="presOf" srcId="{20A0DE25-B973-4F52-95C0-5550AC1E6FDF}" destId="{CFBAB7B7-4E0D-4F93-9B31-3937070F3138}" srcOrd="0" destOrd="6" presId="urn:microsoft.com/office/officeart/2005/8/layout/hList1"/>
    <dgm:cxn modelId="{E12E5DBD-EA62-457C-8C21-BDF1614DB7A2}" srcId="{BC02C38C-861D-4C8D-A9BA-EEE60714E82B}" destId="{20ACD8BF-B3C8-4352-9FAC-C34CE2A37C30}" srcOrd="5" destOrd="0" parTransId="{A6A65493-9FC0-4C8B-BD67-92A7980B8D2E}" sibTransId="{38D3B0B0-1C8A-4310-8281-8F07513F5983}"/>
    <dgm:cxn modelId="{98486DDF-6E7F-458F-8EB1-5F1D39389CD6}" type="presOf" srcId="{A38A8088-2CC7-46A4-AE9D-7A01D4FBB271}" destId="{CFBAB7B7-4E0D-4F93-9B31-3937070F3138}" srcOrd="0" destOrd="4" presId="urn:microsoft.com/office/officeart/2005/8/layout/hList1"/>
    <dgm:cxn modelId="{61AC11E8-04CD-4105-AB65-E95DB40485EC}" type="presOf" srcId="{9D3885C5-68A0-4475-9AA9-371FAF50EB27}" destId="{CFBAB7B7-4E0D-4F93-9B31-3937070F3138}" srcOrd="0" destOrd="0" presId="urn:microsoft.com/office/officeart/2005/8/layout/hList1"/>
    <dgm:cxn modelId="{1EAD6B58-4321-44C8-8A48-9DEE7B2D6925}" srcId="{BC02C38C-861D-4C8D-A9BA-EEE60714E82B}" destId="{C06805A6-8C38-417B-8F79-077FD0FDABF9}" srcOrd="9" destOrd="0" parTransId="{6152A2E5-0CD0-4961-AEB7-B5C1E26E7372}" sibTransId="{E606803A-E89A-426E-9F92-394B1D606872}"/>
    <dgm:cxn modelId="{6F8EAB2C-90FB-40EC-8130-C62C8C33382B}" srcId="{BC02C38C-861D-4C8D-A9BA-EEE60714E82B}" destId="{C55EAFA7-CBF8-4226-9AB1-258B38A09F3C}" srcOrd="2" destOrd="0" parTransId="{269BACF8-133B-4D6B-BAB1-CE0196F45611}" sibTransId="{510204D6-DC2A-41F4-A57F-71BD8B652964}"/>
    <dgm:cxn modelId="{AAB9917A-8421-48E2-8C0B-8E0054A3F808}" type="presOf" srcId="{C55EAFA7-CBF8-4226-9AB1-258B38A09F3C}" destId="{CFBAB7B7-4E0D-4F93-9B31-3937070F3138}" srcOrd="0" destOrd="2" presId="urn:microsoft.com/office/officeart/2005/8/layout/hList1"/>
    <dgm:cxn modelId="{4A6982FA-D40B-4317-8AA7-29B3CD2E1C51}" type="presOf" srcId="{20ACD8BF-B3C8-4352-9FAC-C34CE2A37C30}" destId="{CFBAB7B7-4E0D-4F93-9B31-3937070F3138}" srcOrd="0" destOrd="5" presId="urn:microsoft.com/office/officeart/2005/8/layout/hList1"/>
    <dgm:cxn modelId="{68FA1D8A-4FF3-4791-8EE9-CECAAD760E82}" srcId="{BC02C38C-861D-4C8D-A9BA-EEE60714E82B}" destId="{DF99278A-4715-419F-88F2-6AE0ED3EC9DB}" srcOrd="10" destOrd="0" parTransId="{C14BFD7D-10EE-4A7E-B742-9611FEE3111D}" sibTransId="{F6E14B6E-4E47-436B-B961-08CD6F228999}"/>
    <dgm:cxn modelId="{3A6D4BAC-3231-4C69-AA10-096165E9D636}" srcId="{BC02C38C-861D-4C8D-A9BA-EEE60714E82B}" destId="{A38A8088-2CC7-46A4-AE9D-7A01D4FBB271}" srcOrd="4" destOrd="0" parTransId="{5BB68AEE-7D39-4640-9491-BAF31C568324}" sibTransId="{BA2137FB-F83A-471A-B5C5-B8D781B8DEE1}"/>
    <dgm:cxn modelId="{CB82737F-F523-4CB0-B5B2-04092BDC9FF6}" type="presOf" srcId="{525374EA-B1E8-4515-A246-F24E1EB91353}" destId="{CFBAB7B7-4E0D-4F93-9B31-3937070F3138}" srcOrd="0" destOrd="1" presId="urn:microsoft.com/office/officeart/2005/8/layout/hList1"/>
    <dgm:cxn modelId="{41289183-FEE0-4952-B12D-A28CFE8A3923}" type="presOf" srcId="{957210ED-25B7-4F62-9E3E-18FC4CC205A5}" destId="{CFBAB7B7-4E0D-4F93-9B31-3937070F3138}" srcOrd="0" destOrd="8" presId="urn:microsoft.com/office/officeart/2005/8/layout/hList1"/>
    <dgm:cxn modelId="{4F1C6C03-3149-4120-BB81-AE7F84FEAD18}" srcId="{BC02C38C-861D-4C8D-A9BA-EEE60714E82B}" destId="{E65F9CE2-D66C-4B95-B521-6EFD5C7227AD}" srcOrd="7" destOrd="0" parTransId="{1366A1B8-DCA8-458F-986B-C2A1AD521F06}" sibTransId="{D23FB6F6-FD3F-4E4A-AF58-D84DD66DC4A5}"/>
    <dgm:cxn modelId="{9665052E-684B-47A3-A680-2E7A8AD023EC}" type="presParOf" srcId="{9B174664-9FAF-4ECF-909B-02325C0D4E29}" destId="{EFC1A81A-BED7-4B5C-B2C7-EE53D5446F6F}" srcOrd="0" destOrd="0" presId="urn:microsoft.com/office/officeart/2005/8/layout/hList1"/>
    <dgm:cxn modelId="{44F4B177-61BB-4645-A5FC-F10202416EE7}" type="presParOf" srcId="{EFC1A81A-BED7-4B5C-B2C7-EE53D5446F6F}" destId="{6E500E7F-D9AE-4BCC-9E2C-6BBCBD09C7D6}" srcOrd="0" destOrd="0" presId="urn:microsoft.com/office/officeart/2005/8/layout/hList1"/>
    <dgm:cxn modelId="{D1CEEA97-C95D-4DF4-9EC5-AD9728F01F0F}" type="presParOf" srcId="{EFC1A81A-BED7-4B5C-B2C7-EE53D5446F6F}" destId="{CFBAB7B7-4E0D-4F93-9B31-3937070F313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5C9D3AB-1A01-4870-AF79-2233E8676BB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CA"/>
        </a:p>
      </dgm:t>
    </dgm:pt>
    <dgm:pt modelId="{F4A7638E-D87B-4CE7-A886-A6CAA7709C31}">
      <dgm:prSet custT="1"/>
      <dgm:spPr/>
      <dgm:t>
        <a:bodyPr/>
        <a:lstStyle/>
        <a:p>
          <a:pPr rtl="0"/>
          <a:r>
            <a:rPr lang="en-CA" sz="2000" dirty="0" smtClean="0"/>
            <a:t>Technological</a:t>
          </a:r>
          <a:endParaRPr lang="en-CA" sz="2000" dirty="0"/>
        </a:p>
      </dgm:t>
    </dgm:pt>
    <dgm:pt modelId="{7392B034-4AC4-4B42-9664-6B888DEF90DA}" type="parTrans" cxnId="{1A79050F-9A88-484A-90D8-674121C39E2F}">
      <dgm:prSet/>
      <dgm:spPr/>
      <dgm:t>
        <a:bodyPr/>
        <a:lstStyle/>
        <a:p>
          <a:endParaRPr lang="en-CA"/>
        </a:p>
      </dgm:t>
    </dgm:pt>
    <dgm:pt modelId="{4724E391-E66A-4DF8-AF30-616370EFE157}" type="sibTrans" cxnId="{1A79050F-9A88-484A-90D8-674121C39E2F}">
      <dgm:prSet/>
      <dgm:spPr/>
      <dgm:t>
        <a:bodyPr/>
        <a:lstStyle/>
        <a:p>
          <a:endParaRPr lang="en-CA"/>
        </a:p>
      </dgm:t>
    </dgm:pt>
    <dgm:pt modelId="{F09F7020-D75E-47C6-ACE5-86C676CE8DD1}">
      <dgm:prSet/>
      <dgm:spPr/>
      <dgm:t>
        <a:bodyPr/>
        <a:lstStyle/>
        <a:p>
          <a:pPr rtl="0"/>
          <a:r>
            <a:rPr lang="en-CA" dirty="0" smtClean="0"/>
            <a:t>Competing technology development</a:t>
          </a:r>
          <a:endParaRPr lang="en-US" dirty="0"/>
        </a:p>
      </dgm:t>
    </dgm:pt>
    <dgm:pt modelId="{B795AD64-0C20-4520-979C-6693CB86590B}" type="parTrans" cxnId="{45FD666F-79D1-4E5C-AA45-C94D41A7A3FD}">
      <dgm:prSet/>
      <dgm:spPr/>
      <dgm:t>
        <a:bodyPr/>
        <a:lstStyle/>
        <a:p>
          <a:endParaRPr lang="en-CA"/>
        </a:p>
      </dgm:t>
    </dgm:pt>
    <dgm:pt modelId="{B6375FEA-B5F2-492E-B7F0-7B1BD24DD82A}" type="sibTrans" cxnId="{45FD666F-79D1-4E5C-AA45-C94D41A7A3FD}">
      <dgm:prSet/>
      <dgm:spPr/>
      <dgm:t>
        <a:bodyPr/>
        <a:lstStyle/>
        <a:p>
          <a:endParaRPr lang="en-CA"/>
        </a:p>
      </dgm:t>
    </dgm:pt>
    <dgm:pt modelId="{764B4092-C885-4A27-B7D9-2CDAAF6D3C8F}">
      <dgm:prSet/>
      <dgm:spPr/>
      <dgm:t>
        <a:bodyPr/>
        <a:lstStyle/>
        <a:p>
          <a:pPr rtl="0"/>
          <a:r>
            <a:rPr lang="en-CA" dirty="0" smtClean="0"/>
            <a:t>Research funding</a:t>
          </a:r>
          <a:endParaRPr lang="en-US" dirty="0"/>
        </a:p>
      </dgm:t>
    </dgm:pt>
    <dgm:pt modelId="{003AFFFA-DAA7-4197-BB82-B821545AEE0C}" type="parTrans" cxnId="{D7D122FF-4672-4A16-80BA-C93F6ACD64C6}">
      <dgm:prSet/>
      <dgm:spPr/>
      <dgm:t>
        <a:bodyPr/>
        <a:lstStyle/>
        <a:p>
          <a:endParaRPr lang="en-CA"/>
        </a:p>
      </dgm:t>
    </dgm:pt>
    <dgm:pt modelId="{0CA205DD-E699-48FF-AC7D-700AFCE4E35B}" type="sibTrans" cxnId="{D7D122FF-4672-4A16-80BA-C93F6ACD64C6}">
      <dgm:prSet/>
      <dgm:spPr/>
      <dgm:t>
        <a:bodyPr/>
        <a:lstStyle/>
        <a:p>
          <a:endParaRPr lang="en-CA"/>
        </a:p>
      </dgm:t>
    </dgm:pt>
    <dgm:pt modelId="{59C12A2A-3E51-4632-8B5E-715F4DFA75EE}">
      <dgm:prSet/>
      <dgm:spPr/>
      <dgm:t>
        <a:bodyPr/>
        <a:lstStyle/>
        <a:p>
          <a:pPr rtl="0"/>
          <a:r>
            <a:rPr lang="en-CA" dirty="0" smtClean="0"/>
            <a:t>Associated/dependent technology</a:t>
          </a:r>
          <a:endParaRPr lang="en-US" dirty="0"/>
        </a:p>
      </dgm:t>
    </dgm:pt>
    <dgm:pt modelId="{A2F105A9-E96E-4FFD-AC91-555A3847A057}" type="parTrans" cxnId="{EAE80AE4-BE81-4004-83CE-79D49D21E37B}">
      <dgm:prSet/>
      <dgm:spPr/>
      <dgm:t>
        <a:bodyPr/>
        <a:lstStyle/>
        <a:p>
          <a:endParaRPr lang="en-CA"/>
        </a:p>
      </dgm:t>
    </dgm:pt>
    <dgm:pt modelId="{C67BDC67-914F-409B-AB0E-DAC24ED79FDB}" type="sibTrans" cxnId="{EAE80AE4-BE81-4004-83CE-79D49D21E37B}">
      <dgm:prSet/>
      <dgm:spPr/>
      <dgm:t>
        <a:bodyPr/>
        <a:lstStyle/>
        <a:p>
          <a:endParaRPr lang="en-CA"/>
        </a:p>
      </dgm:t>
    </dgm:pt>
    <dgm:pt modelId="{7F3A8231-1B61-48D7-8AC2-00ABDD3BD498}">
      <dgm:prSet/>
      <dgm:spPr/>
      <dgm:t>
        <a:bodyPr/>
        <a:lstStyle/>
        <a:p>
          <a:pPr rtl="0"/>
          <a:r>
            <a:rPr lang="en-CA" dirty="0" smtClean="0"/>
            <a:t>Replacement technology/solutions</a:t>
          </a:r>
          <a:endParaRPr lang="en-US" dirty="0"/>
        </a:p>
      </dgm:t>
    </dgm:pt>
    <dgm:pt modelId="{0F66A482-E2C8-449E-B6AA-2C6EAD53C871}" type="parTrans" cxnId="{CF363B19-A293-4E83-BD17-1E15316556A7}">
      <dgm:prSet/>
      <dgm:spPr/>
      <dgm:t>
        <a:bodyPr/>
        <a:lstStyle/>
        <a:p>
          <a:endParaRPr lang="en-CA"/>
        </a:p>
      </dgm:t>
    </dgm:pt>
    <dgm:pt modelId="{70D8E22A-D562-4FCC-833E-5BC62B4DEA14}" type="sibTrans" cxnId="{CF363B19-A293-4E83-BD17-1E15316556A7}">
      <dgm:prSet/>
      <dgm:spPr/>
      <dgm:t>
        <a:bodyPr/>
        <a:lstStyle/>
        <a:p>
          <a:endParaRPr lang="en-CA"/>
        </a:p>
      </dgm:t>
    </dgm:pt>
    <dgm:pt modelId="{C2613B7C-EC7F-46B5-B2FF-BC1C4F8022F6}">
      <dgm:prSet/>
      <dgm:spPr/>
      <dgm:t>
        <a:bodyPr/>
        <a:lstStyle/>
        <a:p>
          <a:pPr rtl="0"/>
          <a:r>
            <a:rPr lang="en-CA" dirty="0" smtClean="0"/>
            <a:t>Maturity of technology</a:t>
          </a:r>
          <a:endParaRPr lang="en-US" dirty="0"/>
        </a:p>
      </dgm:t>
    </dgm:pt>
    <dgm:pt modelId="{1DF6F952-DCA8-45A1-81CE-0BBAFF231E58}" type="parTrans" cxnId="{28D20A3A-835C-4E5D-BA31-7EA8042F00DE}">
      <dgm:prSet/>
      <dgm:spPr/>
      <dgm:t>
        <a:bodyPr/>
        <a:lstStyle/>
        <a:p>
          <a:endParaRPr lang="en-CA"/>
        </a:p>
      </dgm:t>
    </dgm:pt>
    <dgm:pt modelId="{6E69697E-CAB5-4BD4-9A7F-A008BE69B687}" type="sibTrans" cxnId="{28D20A3A-835C-4E5D-BA31-7EA8042F00DE}">
      <dgm:prSet/>
      <dgm:spPr/>
      <dgm:t>
        <a:bodyPr/>
        <a:lstStyle/>
        <a:p>
          <a:endParaRPr lang="en-CA"/>
        </a:p>
      </dgm:t>
    </dgm:pt>
    <dgm:pt modelId="{20CEC29B-AAD6-45E0-9370-2B6E767C25EF}">
      <dgm:prSet/>
      <dgm:spPr/>
      <dgm:t>
        <a:bodyPr/>
        <a:lstStyle/>
        <a:p>
          <a:pPr rtl="0"/>
          <a:r>
            <a:rPr lang="en-CA" dirty="0" smtClean="0"/>
            <a:t>Manufacturing maturity and capacity</a:t>
          </a:r>
          <a:endParaRPr lang="en-US" dirty="0"/>
        </a:p>
      </dgm:t>
    </dgm:pt>
    <dgm:pt modelId="{D285CD4D-AEE3-4B88-9A51-B055EAC928AB}" type="parTrans" cxnId="{ECCEB8A4-1D0B-4640-B6F5-881B2BCECBCC}">
      <dgm:prSet/>
      <dgm:spPr/>
      <dgm:t>
        <a:bodyPr/>
        <a:lstStyle/>
        <a:p>
          <a:endParaRPr lang="en-CA"/>
        </a:p>
      </dgm:t>
    </dgm:pt>
    <dgm:pt modelId="{5D27C452-6D5A-408D-89BE-0A000DD992E4}" type="sibTrans" cxnId="{ECCEB8A4-1D0B-4640-B6F5-881B2BCECBCC}">
      <dgm:prSet/>
      <dgm:spPr/>
      <dgm:t>
        <a:bodyPr/>
        <a:lstStyle/>
        <a:p>
          <a:endParaRPr lang="en-CA"/>
        </a:p>
      </dgm:t>
    </dgm:pt>
    <dgm:pt modelId="{41E80839-0672-483C-B7CE-89167DA61530}">
      <dgm:prSet/>
      <dgm:spPr/>
      <dgm:t>
        <a:bodyPr/>
        <a:lstStyle/>
        <a:p>
          <a:pPr rtl="0"/>
          <a:r>
            <a:rPr lang="en-CA" dirty="0" smtClean="0"/>
            <a:t>Information and communications</a:t>
          </a:r>
          <a:endParaRPr lang="en-US" dirty="0"/>
        </a:p>
      </dgm:t>
    </dgm:pt>
    <dgm:pt modelId="{D2FAD8DB-4144-4AFD-92AE-02413D40A5A5}" type="parTrans" cxnId="{8E978F7D-0DBC-43F4-9032-1EE41729D825}">
      <dgm:prSet/>
      <dgm:spPr/>
      <dgm:t>
        <a:bodyPr/>
        <a:lstStyle/>
        <a:p>
          <a:endParaRPr lang="en-CA"/>
        </a:p>
      </dgm:t>
    </dgm:pt>
    <dgm:pt modelId="{143215C1-670D-4F56-A807-E7E59D60A167}" type="sibTrans" cxnId="{8E978F7D-0DBC-43F4-9032-1EE41729D825}">
      <dgm:prSet/>
      <dgm:spPr/>
      <dgm:t>
        <a:bodyPr/>
        <a:lstStyle/>
        <a:p>
          <a:endParaRPr lang="en-CA"/>
        </a:p>
      </dgm:t>
    </dgm:pt>
    <dgm:pt modelId="{AB11E40A-085D-4D1A-9298-83E2A708A36A}">
      <dgm:prSet/>
      <dgm:spPr/>
      <dgm:t>
        <a:bodyPr/>
        <a:lstStyle/>
        <a:p>
          <a:pPr rtl="0"/>
          <a:r>
            <a:rPr lang="en-CA" dirty="0" smtClean="0"/>
            <a:t>Consumer buying mechanisms/technology</a:t>
          </a:r>
          <a:endParaRPr lang="en-US" dirty="0"/>
        </a:p>
      </dgm:t>
    </dgm:pt>
    <dgm:pt modelId="{748BDD4B-4567-4E82-9F98-68FBA640387E}" type="parTrans" cxnId="{9CBFAB23-C050-4BB3-9EC3-E3DFEA6F088B}">
      <dgm:prSet/>
      <dgm:spPr/>
      <dgm:t>
        <a:bodyPr/>
        <a:lstStyle/>
        <a:p>
          <a:endParaRPr lang="en-CA"/>
        </a:p>
      </dgm:t>
    </dgm:pt>
    <dgm:pt modelId="{EA5501B7-3222-4B5B-94D6-A33AD6A308EF}" type="sibTrans" cxnId="{9CBFAB23-C050-4BB3-9EC3-E3DFEA6F088B}">
      <dgm:prSet/>
      <dgm:spPr/>
      <dgm:t>
        <a:bodyPr/>
        <a:lstStyle/>
        <a:p>
          <a:endParaRPr lang="en-CA"/>
        </a:p>
      </dgm:t>
    </dgm:pt>
    <dgm:pt modelId="{F6FFC171-D086-4B90-9F71-B7E731E482AE}">
      <dgm:prSet/>
      <dgm:spPr/>
      <dgm:t>
        <a:bodyPr/>
        <a:lstStyle/>
        <a:p>
          <a:pPr rtl="0"/>
          <a:r>
            <a:rPr lang="en-CA" dirty="0" smtClean="0"/>
            <a:t>Technology legislation</a:t>
          </a:r>
          <a:endParaRPr lang="en-US" dirty="0"/>
        </a:p>
      </dgm:t>
    </dgm:pt>
    <dgm:pt modelId="{24A1D13E-69EF-47B2-BA2F-920FF2189315}" type="parTrans" cxnId="{0061CF40-E860-4513-9E42-9B51830E80C7}">
      <dgm:prSet/>
      <dgm:spPr/>
      <dgm:t>
        <a:bodyPr/>
        <a:lstStyle/>
        <a:p>
          <a:endParaRPr lang="en-CA"/>
        </a:p>
      </dgm:t>
    </dgm:pt>
    <dgm:pt modelId="{CF6BDDC2-DCA5-40AF-8BCE-F3BF5ADFD1F9}" type="sibTrans" cxnId="{0061CF40-E860-4513-9E42-9B51830E80C7}">
      <dgm:prSet/>
      <dgm:spPr/>
      <dgm:t>
        <a:bodyPr/>
        <a:lstStyle/>
        <a:p>
          <a:endParaRPr lang="en-CA"/>
        </a:p>
      </dgm:t>
    </dgm:pt>
    <dgm:pt modelId="{B3943BD1-A344-40CA-B759-6369558DFE8E}">
      <dgm:prSet/>
      <dgm:spPr/>
      <dgm:t>
        <a:bodyPr/>
        <a:lstStyle/>
        <a:p>
          <a:pPr rtl="0"/>
          <a:r>
            <a:rPr lang="en-CA" dirty="0" smtClean="0"/>
            <a:t>Technology access/licensing/patents</a:t>
          </a:r>
          <a:endParaRPr lang="en-US" dirty="0"/>
        </a:p>
      </dgm:t>
    </dgm:pt>
    <dgm:pt modelId="{72D22AD7-7CA8-47D4-A02A-F4CC59C24C9B}" type="parTrans" cxnId="{265F90A1-F768-4B39-A75D-8E254981CED2}">
      <dgm:prSet/>
      <dgm:spPr/>
      <dgm:t>
        <a:bodyPr/>
        <a:lstStyle/>
        <a:p>
          <a:endParaRPr lang="en-CA"/>
        </a:p>
      </dgm:t>
    </dgm:pt>
    <dgm:pt modelId="{8907DFD6-68DB-49E6-98CD-9D0279CA5736}" type="sibTrans" cxnId="{265F90A1-F768-4B39-A75D-8E254981CED2}">
      <dgm:prSet/>
      <dgm:spPr/>
      <dgm:t>
        <a:bodyPr/>
        <a:lstStyle/>
        <a:p>
          <a:endParaRPr lang="en-CA"/>
        </a:p>
      </dgm:t>
    </dgm:pt>
    <dgm:pt modelId="{52458295-AA83-45E0-A847-81FC743BA972}">
      <dgm:prSet/>
      <dgm:spPr/>
      <dgm:t>
        <a:bodyPr/>
        <a:lstStyle/>
        <a:p>
          <a:pPr rtl="0"/>
          <a:r>
            <a:rPr lang="en-CA" dirty="0" smtClean="0"/>
            <a:t>Intellectual property issues</a:t>
          </a:r>
          <a:endParaRPr lang="en-US" dirty="0"/>
        </a:p>
      </dgm:t>
    </dgm:pt>
    <dgm:pt modelId="{37316E65-41CD-448A-B1BB-CDEBFB6159F0}" type="parTrans" cxnId="{34CC06BE-3C43-444A-B526-4FC1D1203FDB}">
      <dgm:prSet/>
      <dgm:spPr/>
      <dgm:t>
        <a:bodyPr/>
        <a:lstStyle/>
        <a:p>
          <a:endParaRPr lang="en-CA"/>
        </a:p>
      </dgm:t>
    </dgm:pt>
    <dgm:pt modelId="{77E56A4E-6B35-4766-8DB3-70CEC12B7EF7}" type="sibTrans" cxnId="{34CC06BE-3C43-444A-B526-4FC1D1203FDB}">
      <dgm:prSet/>
      <dgm:spPr/>
      <dgm:t>
        <a:bodyPr/>
        <a:lstStyle/>
        <a:p>
          <a:endParaRPr lang="en-CA"/>
        </a:p>
      </dgm:t>
    </dgm:pt>
    <dgm:pt modelId="{A5F084A8-C9F5-4997-829A-BA6432895FCE}">
      <dgm:prSet/>
      <dgm:spPr/>
      <dgm:t>
        <a:bodyPr/>
        <a:lstStyle/>
        <a:p>
          <a:pPr rtl="0"/>
          <a:r>
            <a:rPr lang="en-CA" dirty="0" smtClean="0"/>
            <a:t>Rate of obsolescence</a:t>
          </a:r>
          <a:endParaRPr lang="en-US" dirty="0"/>
        </a:p>
      </dgm:t>
    </dgm:pt>
    <dgm:pt modelId="{292E12CB-5DDA-4DE6-9B76-EB496139AAAF}" type="parTrans" cxnId="{1E68B343-BDC4-44F6-8C79-3DF07FD270A2}">
      <dgm:prSet/>
      <dgm:spPr/>
      <dgm:t>
        <a:bodyPr/>
        <a:lstStyle/>
        <a:p>
          <a:endParaRPr lang="en-CA"/>
        </a:p>
      </dgm:t>
    </dgm:pt>
    <dgm:pt modelId="{ED86D7C1-C352-4A8C-83AE-ECBA4DF40160}" type="sibTrans" cxnId="{1E68B343-BDC4-44F6-8C79-3DF07FD270A2}">
      <dgm:prSet/>
      <dgm:spPr/>
      <dgm:t>
        <a:bodyPr/>
        <a:lstStyle/>
        <a:p>
          <a:endParaRPr lang="en-CA"/>
        </a:p>
      </dgm:t>
    </dgm:pt>
    <dgm:pt modelId="{AC838BD1-B9D0-4847-B8F9-CB880E80DC7C}">
      <dgm:prSet/>
      <dgm:spPr/>
      <dgm:t>
        <a:bodyPr/>
        <a:lstStyle/>
        <a:p>
          <a:pPr rtl="0"/>
          <a:r>
            <a:rPr lang="en-CA" dirty="0" smtClean="0"/>
            <a:t>Software innovations and changes</a:t>
          </a:r>
          <a:endParaRPr lang="en-US" dirty="0"/>
        </a:p>
      </dgm:t>
    </dgm:pt>
    <dgm:pt modelId="{8154F001-0D4B-4541-BFD7-C9D70ACFE2F1}" type="parTrans" cxnId="{FE38673C-0BE5-4F17-B605-005AF427E190}">
      <dgm:prSet/>
      <dgm:spPr/>
      <dgm:t>
        <a:bodyPr/>
        <a:lstStyle/>
        <a:p>
          <a:endParaRPr lang="en-CA"/>
        </a:p>
      </dgm:t>
    </dgm:pt>
    <dgm:pt modelId="{3276B729-B22B-4CB0-824F-C2F57F64B5C4}" type="sibTrans" cxnId="{FE38673C-0BE5-4F17-B605-005AF427E190}">
      <dgm:prSet/>
      <dgm:spPr/>
      <dgm:t>
        <a:bodyPr/>
        <a:lstStyle/>
        <a:p>
          <a:endParaRPr lang="en-CA"/>
        </a:p>
      </dgm:t>
    </dgm:pt>
    <dgm:pt modelId="{5D1A21C7-A101-4ACD-8DC7-8E93506EF304}" type="pres">
      <dgm:prSet presAssocID="{55C9D3AB-1A01-4870-AF79-2233E8676BB4}" presName="Name0" presStyleCnt="0">
        <dgm:presLayoutVars>
          <dgm:dir/>
          <dgm:animLvl val="lvl"/>
          <dgm:resizeHandles val="exact"/>
        </dgm:presLayoutVars>
      </dgm:prSet>
      <dgm:spPr/>
      <dgm:t>
        <a:bodyPr/>
        <a:lstStyle/>
        <a:p>
          <a:endParaRPr lang="en-US"/>
        </a:p>
      </dgm:t>
    </dgm:pt>
    <dgm:pt modelId="{51B54599-49BE-4D7E-93E9-9F6883875D0F}" type="pres">
      <dgm:prSet presAssocID="{F4A7638E-D87B-4CE7-A886-A6CAA7709C31}" presName="composite" presStyleCnt="0"/>
      <dgm:spPr/>
    </dgm:pt>
    <dgm:pt modelId="{A7CF9343-1107-43F5-8C58-C7F3CCD2C57A}" type="pres">
      <dgm:prSet presAssocID="{F4A7638E-D87B-4CE7-A886-A6CAA7709C31}" presName="parTx" presStyleLbl="alignNode1" presStyleIdx="0" presStyleCnt="1" custScaleY="110838" custLinFactNeighborY="-20573">
        <dgm:presLayoutVars>
          <dgm:chMax val="0"/>
          <dgm:chPref val="0"/>
          <dgm:bulletEnabled val="1"/>
        </dgm:presLayoutVars>
      </dgm:prSet>
      <dgm:spPr/>
      <dgm:t>
        <a:bodyPr/>
        <a:lstStyle/>
        <a:p>
          <a:endParaRPr lang="en-US"/>
        </a:p>
      </dgm:t>
    </dgm:pt>
    <dgm:pt modelId="{3C0C10C2-36DF-4916-B00C-AFD429167785}" type="pres">
      <dgm:prSet presAssocID="{F4A7638E-D87B-4CE7-A886-A6CAA7709C31}" presName="desTx" presStyleLbl="alignAccFollowNode1" presStyleIdx="0" presStyleCnt="1" custLinFactNeighborY="-1336">
        <dgm:presLayoutVars>
          <dgm:bulletEnabled val="1"/>
        </dgm:presLayoutVars>
      </dgm:prSet>
      <dgm:spPr/>
      <dgm:t>
        <a:bodyPr/>
        <a:lstStyle/>
        <a:p>
          <a:endParaRPr lang="en-US"/>
        </a:p>
      </dgm:t>
    </dgm:pt>
  </dgm:ptLst>
  <dgm:cxnLst>
    <dgm:cxn modelId="{57F7DE47-595D-42BF-A9AE-AD571FFEC4B1}" type="presOf" srcId="{A5F084A8-C9F5-4997-829A-BA6432895FCE}" destId="{3C0C10C2-36DF-4916-B00C-AFD429167785}" srcOrd="0" destOrd="11" presId="urn:microsoft.com/office/officeart/2005/8/layout/hList1"/>
    <dgm:cxn modelId="{C6E16271-FF85-4F67-9F8B-4FF7319D3031}" type="presOf" srcId="{F09F7020-D75E-47C6-ACE5-86C676CE8DD1}" destId="{3C0C10C2-36DF-4916-B00C-AFD429167785}" srcOrd="0" destOrd="0" presId="urn:microsoft.com/office/officeart/2005/8/layout/hList1"/>
    <dgm:cxn modelId="{644BD473-8158-4861-912F-96D5965A6ED9}" type="presOf" srcId="{7F3A8231-1B61-48D7-8AC2-00ABDD3BD498}" destId="{3C0C10C2-36DF-4916-B00C-AFD429167785}" srcOrd="0" destOrd="3" presId="urn:microsoft.com/office/officeart/2005/8/layout/hList1"/>
    <dgm:cxn modelId="{3A581B2D-A955-4CCE-B599-4724DF413BF5}" type="presOf" srcId="{20CEC29B-AAD6-45E0-9370-2B6E767C25EF}" destId="{3C0C10C2-36DF-4916-B00C-AFD429167785}" srcOrd="0" destOrd="5" presId="urn:microsoft.com/office/officeart/2005/8/layout/hList1"/>
    <dgm:cxn modelId="{FBCBA927-2B41-4591-BD62-F1970776CBDD}" type="presOf" srcId="{41E80839-0672-483C-B7CE-89167DA61530}" destId="{3C0C10C2-36DF-4916-B00C-AFD429167785}" srcOrd="0" destOrd="6" presId="urn:microsoft.com/office/officeart/2005/8/layout/hList1"/>
    <dgm:cxn modelId="{1E68B343-BDC4-44F6-8C79-3DF07FD270A2}" srcId="{F4A7638E-D87B-4CE7-A886-A6CAA7709C31}" destId="{A5F084A8-C9F5-4997-829A-BA6432895FCE}" srcOrd="11" destOrd="0" parTransId="{292E12CB-5DDA-4DE6-9B76-EB496139AAAF}" sibTransId="{ED86D7C1-C352-4A8C-83AE-ECBA4DF40160}"/>
    <dgm:cxn modelId="{CF363B19-A293-4E83-BD17-1E15316556A7}" srcId="{F4A7638E-D87B-4CE7-A886-A6CAA7709C31}" destId="{7F3A8231-1B61-48D7-8AC2-00ABDD3BD498}" srcOrd="3" destOrd="0" parTransId="{0F66A482-E2C8-449E-B6AA-2C6EAD53C871}" sibTransId="{70D8E22A-D562-4FCC-833E-5BC62B4DEA14}"/>
    <dgm:cxn modelId="{18D05899-B624-4CE1-8519-EEB6984238AE}" type="presOf" srcId="{764B4092-C885-4A27-B7D9-2CDAAF6D3C8F}" destId="{3C0C10C2-36DF-4916-B00C-AFD429167785}" srcOrd="0" destOrd="1" presId="urn:microsoft.com/office/officeart/2005/8/layout/hList1"/>
    <dgm:cxn modelId="{3E760E6E-954C-467E-BE0B-9D508062CE31}" type="presOf" srcId="{55C9D3AB-1A01-4870-AF79-2233E8676BB4}" destId="{5D1A21C7-A101-4ACD-8DC7-8E93506EF304}" srcOrd="0" destOrd="0" presId="urn:microsoft.com/office/officeart/2005/8/layout/hList1"/>
    <dgm:cxn modelId="{8A18B810-A15A-42A0-BA2C-3853F37EBAE4}" type="presOf" srcId="{AC838BD1-B9D0-4847-B8F9-CB880E80DC7C}" destId="{3C0C10C2-36DF-4916-B00C-AFD429167785}" srcOrd="0" destOrd="12" presId="urn:microsoft.com/office/officeart/2005/8/layout/hList1"/>
    <dgm:cxn modelId="{34CC06BE-3C43-444A-B526-4FC1D1203FDB}" srcId="{F4A7638E-D87B-4CE7-A886-A6CAA7709C31}" destId="{52458295-AA83-45E0-A847-81FC743BA972}" srcOrd="10" destOrd="0" parTransId="{37316E65-41CD-448A-B1BB-CDEBFB6159F0}" sibTransId="{77E56A4E-6B35-4766-8DB3-70CEC12B7EF7}"/>
    <dgm:cxn modelId="{ECCEB8A4-1D0B-4640-B6F5-881B2BCECBCC}" srcId="{F4A7638E-D87B-4CE7-A886-A6CAA7709C31}" destId="{20CEC29B-AAD6-45E0-9370-2B6E767C25EF}" srcOrd="5" destOrd="0" parTransId="{D285CD4D-AEE3-4B88-9A51-B055EAC928AB}" sibTransId="{5D27C452-6D5A-408D-89BE-0A000DD992E4}"/>
    <dgm:cxn modelId="{C6680D8E-6E0B-4C0E-A704-432C17975F72}" type="presOf" srcId="{59C12A2A-3E51-4632-8B5E-715F4DFA75EE}" destId="{3C0C10C2-36DF-4916-B00C-AFD429167785}" srcOrd="0" destOrd="2" presId="urn:microsoft.com/office/officeart/2005/8/layout/hList1"/>
    <dgm:cxn modelId="{45FD666F-79D1-4E5C-AA45-C94D41A7A3FD}" srcId="{F4A7638E-D87B-4CE7-A886-A6CAA7709C31}" destId="{F09F7020-D75E-47C6-ACE5-86C676CE8DD1}" srcOrd="0" destOrd="0" parTransId="{B795AD64-0C20-4520-979C-6693CB86590B}" sibTransId="{B6375FEA-B5F2-492E-B7F0-7B1BD24DD82A}"/>
    <dgm:cxn modelId="{1A79050F-9A88-484A-90D8-674121C39E2F}" srcId="{55C9D3AB-1A01-4870-AF79-2233E8676BB4}" destId="{F4A7638E-D87B-4CE7-A886-A6CAA7709C31}" srcOrd="0" destOrd="0" parTransId="{7392B034-4AC4-4B42-9664-6B888DEF90DA}" sibTransId="{4724E391-E66A-4DF8-AF30-616370EFE157}"/>
    <dgm:cxn modelId="{FE38673C-0BE5-4F17-B605-005AF427E190}" srcId="{F4A7638E-D87B-4CE7-A886-A6CAA7709C31}" destId="{AC838BD1-B9D0-4847-B8F9-CB880E80DC7C}" srcOrd="12" destOrd="0" parTransId="{8154F001-0D4B-4541-BFD7-C9D70ACFE2F1}" sibTransId="{3276B729-B22B-4CB0-824F-C2F57F64B5C4}"/>
    <dgm:cxn modelId="{9CBFAB23-C050-4BB3-9EC3-E3DFEA6F088B}" srcId="{F4A7638E-D87B-4CE7-A886-A6CAA7709C31}" destId="{AB11E40A-085D-4D1A-9298-83E2A708A36A}" srcOrd="7" destOrd="0" parTransId="{748BDD4B-4567-4E82-9F98-68FBA640387E}" sibTransId="{EA5501B7-3222-4B5B-94D6-A33AD6A308EF}"/>
    <dgm:cxn modelId="{D7D122FF-4672-4A16-80BA-C93F6ACD64C6}" srcId="{F4A7638E-D87B-4CE7-A886-A6CAA7709C31}" destId="{764B4092-C885-4A27-B7D9-2CDAAF6D3C8F}" srcOrd="1" destOrd="0" parTransId="{003AFFFA-DAA7-4197-BB82-B821545AEE0C}" sibTransId="{0CA205DD-E699-48FF-AC7D-700AFCE4E35B}"/>
    <dgm:cxn modelId="{265F90A1-F768-4B39-A75D-8E254981CED2}" srcId="{F4A7638E-D87B-4CE7-A886-A6CAA7709C31}" destId="{B3943BD1-A344-40CA-B759-6369558DFE8E}" srcOrd="9" destOrd="0" parTransId="{72D22AD7-7CA8-47D4-A02A-F4CC59C24C9B}" sibTransId="{8907DFD6-68DB-49E6-98CD-9D0279CA5736}"/>
    <dgm:cxn modelId="{A69E94A9-C899-44A6-8D72-426E1813506D}" type="presOf" srcId="{B3943BD1-A344-40CA-B759-6369558DFE8E}" destId="{3C0C10C2-36DF-4916-B00C-AFD429167785}" srcOrd="0" destOrd="9" presId="urn:microsoft.com/office/officeart/2005/8/layout/hList1"/>
    <dgm:cxn modelId="{0079B2FD-4246-4E29-BD82-F8E627EA171A}" type="presOf" srcId="{52458295-AA83-45E0-A847-81FC743BA972}" destId="{3C0C10C2-36DF-4916-B00C-AFD429167785}" srcOrd="0" destOrd="10" presId="urn:microsoft.com/office/officeart/2005/8/layout/hList1"/>
    <dgm:cxn modelId="{0061CF40-E860-4513-9E42-9B51830E80C7}" srcId="{F4A7638E-D87B-4CE7-A886-A6CAA7709C31}" destId="{F6FFC171-D086-4B90-9F71-B7E731E482AE}" srcOrd="8" destOrd="0" parTransId="{24A1D13E-69EF-47B2-BA2F-920FF2189315}" sibTransId="{CF6BDDC2-DCA5-40AF-8BCE-F3BF5ADFD1F9}"/>
    <dgm:cxn modelId="{8E978F7D-0DBC-43F4-9032-1EE41729D825}" srcId="{F4A7638E-D87B-4CE7-A886-A6CAA7709C31}" destId="{41E80839-0672-483C-B7CE-89167DA61530}" srcOrd="6" destOrd="0" parTransId="{D2FAD8DB-4144-4AFD-92AE-02413D40A5A5}" sibTransId="{143215C1-670D-4F56-A807-E7E59D60A167}"/>
    <dgm:cxn modelId="{6AD68E0D-A729-48B1-969C-DF6D1C1D2F15}" type="presOf" srcId="{F6FFC171-D086-4B90-9F71-B7E731E482AE}" destId="{3C0C10C2-36DF-4916-B00C-AFD429167785}" srcOrd="0" destOrd="8" presId="urn:microsoft.com/office/officeart/2005/8/layout/hList1"/>
    <dgm:cxn modelId="{EAE80AE4-BE81-4004-83CE-79D49D21E37B}" srcId="{F4A7638E-D87B-4CE7-A886-A6CAA7709C31}" destId="{59C12A2A-3E51-4632-8B5E-715F4DFA75EE}" srcOrd="2" destOrd="0" parTransId="{A2F105A9-E96E-4FFD-AC91-555A3847A057}" sibTransId="{C67BDC67-914F-409B-AB0E-DAC24ED79FDB}"/>
    <dgm:cxn modelId="{CA628497-7796-4766-8E90-A3A6D9EC64E1}" type="presOf" srcId="{AB11E40A-085D-4D1A-9298-83E2A708A36A}" destId="{3C0C10C2-36DF-4916-B00C-AFD429167785}" srcOrd="0" destOrd="7" presId="urn:microsoft.com/office/officeart/2005/8/layout/hList1"/>
    <dgm:cxn modelId="{42263A66-3358-4F1D-8B60-129BC5D2D7F3}" type="presOf" srcId="{F4A7638E-D87B-4CE7-A886-A6CAA7709C31}" destId="{A7CF9343-1107-43F5-8C58-C7F3CCD2C57A}" srcOrd="0" destOrd="0" presId="urn:microsoft.com/office/officeart/2005/8/layout/hList1"/>
    <dgm:cxn modelId="{6B058CA9-E3DE-4018-8338-FA78F4B98785}" type="presOf" srcId="{C2613B7C-EC7F-46B5-B2FF-BC1C4F8022F6}" destId="{3C0C10C2-36DF-4916-B00C-AFD429167785}" srcOrd="0" destOrd="4" presId="urn:microsoft.com/office/officeart/2005/8/layout/hList1"/>
    <dgm:cxn modelId="{28D20A3A-835C-4E5D-BA31-7EA8042F00DE}" srcId="{F4A7638E-D87B-4CE7-A886-A6CAA7709C31}" destId="{C2613B7C-EC7F-46B5-B2FF-BC1C4F8022F6}" srcOrd="4" destOrd="0" parTransId="{1DF6F952-DCA8-45A1-81CE-0BBAFF231E58}" sibTransId="{6E69697E-CAB5-4BD4-9A7F-A008BE69B687}"/>
    <dgm:cxn modelId="{E0E576F9-698C-467E-87ED-C11CD21EC996}" type="presParOf" srcId="{5D1A21C7-A101-4ACD-8DC7-8E93506EF304}" destId="{51B54599-49BE-4D7E-93E9-9F6883875D0F}" srcOrd="0" destOrd="0" presId="urn:microsoft.com/office/officeart/2005/8/layout/hList1"/>
    <dgm:cxn modelId="{536A076F-EF52-444D-8F2D-F252F658E9BE}" type="presParOf" srcId="{51B54599-49BE-4D7E-93E9-9F6883875D0F}" destId="{A7CF9343-1107-43F5-8C58-C7F3CCD2C57A}" srcOrd="0" destOrd="0" presId="urn:microsoft.com/office/officeart/2005/8/layout/hList1"/>
    <dgm:cxn modelId="{510696B7-C0F1-41E7-B428-21F4BEEC073F}" type="presParOf" srcId="{51B54599-49BE-4D7E-93E9-9F6883875D0F}" destId="{3C0C10C2-36DF-4916-B00C-AFD429167785}" srcOrd="1" destOrd="0" presId="urn:microsoft.com/office/officeart/2005/8/layout/h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56ED743-F024-0842-A7C3-562A63A51D31}" type="doc">
      <dgm:prSet loTypeId="urn:microsoft.com/office/officeart/2005/8/layout/hierarchy4" loCatId="hierarchy" qsTypeId="urn:microsoft.com/office/officeart/2005/8/quickstyle/3D2" qsCatId="3D" csTypeId="urn:microsoft.com/office/officeart/2005/8/colors/colorful1#11" csCatId="colorful" phldr="1"/>
      <dgm:spPr/>
      <dgm:t>
        <a:bodyPr/>
        <a:lstStyle/>
        <a:p>
          <a:endParaRPr lang="en-US"/>
        </a:p>
      </dgm:t>
    </dgm:pt>
    <dgm:pt modelId="{21351EEC-FB14-C84A-96AD-07886A3153B7}">
      <dgm:prSet/>
      <dgm:spPr/>
      <dgm:t>
        <a:bodyPr/>
        <a:lstStyle/>
        <a:p>
          <a:pPr rtl="0"/>
          <a:r>
            <a:rPr lang="en-US" dirty="0" smtClean="0"/>
            <a:t>Strategy Planning Methodology (Stanford U)</a:t>
          </a:r>
          <a:endParaRPr lang="en-US" dirty="0"/>
        </a:p>
      </dgm:t>
    </dgm:pt>
    <dgm:pt modelId="{A503F3C6-1DA5-C64E-921E-601487CBE091}" type="parTrans" cxnId="{12EBA872-69A3-DC41-8813-73D762D085F2}">
      <dgm:prSet/>
      <dgm:spPr/>
      <dgm:t>
        <a:bodyPr/>
        <a:lstStyle/>
        <a:p>
          <a:endParaRPr lang="en-US"/>
        </a:p>
      </dgm:t>
    </dgm:pt>
    <dgm:pt modelId="{B2EB9B3D-F8AA-3F42-89A6-415B0B059BC6}" type="sibTrans" cxnId="{12EBA872-69A3-DC41-8813-73D762D085F2}">
      <dgm:prSet/>
      <dgm:spPr/>
      <dgm:t>
        <a:bodyPr/>
        <a:lstStyle/>
        <a:p>
          <a:endParaRPr lang="en-US"/>
        </a:p>
      </dgm:t>
    </dgm:pt>
    <dgm:pt modelId="{D3D33595-F6F7-F74B-9C6A-AED3AB59722E}">
      <dgm:prSet/>
      <dgm:spPr/>
      <dgm:t>
        <a:bodyPr/>
        <a:lstStyle/>
        <a:p>
          <a:pPr rtl="0"/>
          <a:r>
            <a:rPr lang="en-US" dirty="0" smtClean="0"/>
            <a:t>Helps to organize your thoughts to develop your company goals and strategies</a:t>
          </a:r>
          <a:endParaRPr lang="en-US" dirty="0"/>
        </a:p>
      </dgm:t>
    </dgm:pt>
    <dgm:pt modelId="{FAF4CF4C-AB7A-7648-B0DA-C81ADFA1EF40}" type="parTrans" cxnId="{1FD0C704-3E0D-0047-92BF-0B38EFB7E146}">
      <dgm:prSet/>
      <dgm:spPr/>
      <dgm:t>
        <a:bodyPr/>
        <a:lstStyle/>
        <a:p>
          <a:endParaRPr lang="en-US"/>
        </a:p>
      </dgm:t>
    </dgm:pt>
    <dgm:pt modelId="{EBE9B418-C4FA-F64D-9F76-C6A84A62E82C}" type="sibTrans" cxnId="{1FD0C704-3E0D-0047-92BF-0B38EFB7E146}">
      <dgm:prSet/>
      <dgm:spPr/>
      <dgm:t>
        <a:bodyPr/>
        <a:lstStyle/>
        <a:p>
          <a:endParaRPr lang="en-US"/>
        </a:p>
      </dgm:t>
    </dgm:pt>
    <dgm:pt modelId="{55F4A3FF-8B4C-9040-B8F9-9624A92302D6}">
      <dgm:prSet/>
      <dgm:spPr/>
      <dgm:t>
        <a:bodyPr/>
        <a:lstStyle/>
        <a:p>
          <a:pPr rtl="0"/>
          <a:r>
            <a:rPr lang="en-US" dirty="0" smtClean="0"/>
            <a:t>Start with;</a:t>
          </a:r>
          <a:endParaRPr lang="en-US" dirty="0"/>
        </a:p>
      </dgm:t>
    </dgm:pt>
    <dgm:pt modelId="{AB6A61E0-8679-6E49-8ADA-7D515BE98556}" type="parTrans" cxnId="{EC0DC7E7-0A7C-1947-8A46-C35D78DC6298}">
      <dgm:prSet/>
      <dgm:spPr/>
      <dgm:t>
        <a:bodyPr/>
        <a:lstStyle/>
        <a:p>
          <a:endParaRPr lang="en-US"/>
        </a:p>
      </dgm:t>
    </dgm:pt>
    <dgm:pt modelId="{98D798F3-2161-814B-8875-B5D2C4CDC2A7}" type="sibTrans" cxnId="{EC0DC7E7-0A7C-1947-8A46-C35D78DC6298}">
      <dgm:prSet/>
      <dgm:spPr/>
      <dgm:t>
        <a:bodyPr/>
        <a:lstStyle/>
        <a:p>
          <a:endParaRPr lang="en-US"/>
        </a:p>
      </dgm:t>
    </dgm:pt>
    <dgm:pt modelId="{C52EE56B-C490-5444-B3A1-C1E4B1EF1767}">
      <dgm:prSet/>
      <dgm:spPr/>
      <dgm:t>
        <a:bodyPr/>
        <a:lstStyle/>
        <a:p>
          <a:pPr rtl="0"/>
          <a:r>
            <a:rPr lang="en-US" dirty="0" smtClean="0"/>
            <a:t>What is your objective? </a:t>
          </a:r>
        </a:p>
        <a:p>
          <a:pPr rtl="0"/>
          <a:r>
            <a:rPr lang="en-US" dirty="0" smtClean="0"/>
            <a:t>What are you trying to decide? </a:t>
          </a:r>
        </a:p>
        <a:p>
          <a:pPr rtl="0"/>
          <a:r>
            <a:rPr lang="en-US" dirty="0" smtClean="0"/>
            <a:t>What are you attempting to solve for?</a:t>
          </a:r>
          <a:endParaRPr lang="en-US" dirty="0"/>
        </a:p>
      </dgm:t>
    </dgm:pt>
    <dgm:pt modelId="{2D52B092-7859-6842-A388-89834876CA1F}" type="parTrans" cxnId="{571225CD-F889-9C43-83B6-1E03FAC30600}">
      <dgm:prSet/>
      <dgm:spPr/>
      <dgm:t>
        <a:bodyPr/>
        <a:lstStyle/>
        <a:p>
          <a:endParaRPr lang="en-US"/>
        </a:p>
      </dgm:t>
    </dgm:pt>
    <dgm:pt modelId="{C022B0C2-ADBE-F941-BDA0-ED1D3305E535}" type="sibTrans" cxnId="{571225CD-F889-9C43-83B6-1E03FAC30600}">
      <dgm:prSet/>
      <dgm:spPr/>
      <dgm:t>
        <a:bodyPr/>
        <a:lstStyle/>
        <a:p>
          <a:endParaRPr lang="en-US"/>
        </a:p>
      </dgm:t>
    </dgm:pt>
    <dgm:pt modelId="{1F9DB902-1704-D944-B7D4-A4C96B05F08D}">
      <dgm:prSet/>
      <dgm:spPr/>
      <dgm:t>
        <a:bodyPr/>
        <a:lstStyle/>
        <a:p>
          <a:pPr rtl="0"/>
          <a:r>
            <a:rPr lang="en-US" dirty="0" smtClean="0"/>
            <a:t>E.g. Competitive analysis, product analysis, process analysis</a:t>
          </a:r>
          <a:endParaRPr lang="en-US" dirty="0"/>
        </a:p>
      </dgm:t>
    </dgm:pt>
    <dgm:pt modelId="{371C7B91-C885-8B46-9254-C6F2ABE11EB2}" type="parTrans" cxnId="{F808407A-48F2-7F44-982F-6CE40AB107D9}">
      <dgm:prSet/>
      <dgm:spPr/>
      <dgm:t>
        <a:bodyPr/>
        <a:lstStyle/>
        <a:p>
          <a:endParaRPr lang="en-US"/>
        </a:p>
      </dgm:t>
    </dgm:pt>
    <dgm:pt modelId="{3A35BA6E-83E9-0840-BBAA-D51FB6187BA9}" type="sibTrans" cxnId="{F808407A-48F2-7F44-982F-6CE40AB107D9}">
      <dgm:prSet/>
      <dgm:spPr/>
      <dgm:t>
        <a:bodyPr/>
        <a:lstStyle/>
        <a:p>
          <a:endParaRPr lang="en-US"/>
        </a:p>
      </dgm:t>
    </dgm:pt>
    <dgm:pt modelId="{F8B47DF1-ADEB-B545-81AC-1775C43A203B}" type="pres">
      <dgm:prSet presAssocID="{E56ED743-F024-0842-A7C3-562A63A51D31}" presName="Name0" presStyleCnt="0">
        <dgm:presLayoutVars>
          <dgm:chPref val="1"/>
          <dgm:dir/>
          <dgm:animOne val="branch"/>
          <dgm:animLvl val="lvl"/>
          <dgm:resizeHandles/>
        </dgm:presLayoutVars>
      </dgm:prSet>
      <dgm:spPr/>
      <dgm:t>
        <a:bodyPr/>
        <a:lstStyle/>
        <a:p>
          <a:endParaRPr lang="en-US"/>
        </a:p>
      </dgm:t>
    </dgm:pt>
    <dgm:pt modelId="{96F44EE9-FC06-8843-9CCE-CBC2B788B98B}" type="pres">
      <dgm:prSet presAssocID="{21351EEC-FB14-C84A-96AD-07886A3153B7}" presName="vertOne" presStyleCnt="0"/>
      <dgm:spPr/>
      <dgm:t>
        <a:bodyPr/>
        <a:lstStyle/>
        <a:p>
          <a:endParaRPr lang="en-US"/>
        </a:p>
      </dgm:t>
    </dgm:pt>
    <dgm:pt modelId="{2DB7F81F-F70A-BA42-972A-6CBC6D097AE9}" type="pres">
      <dgm:prSet presAssocID="{21351EEC-FB14-C84A-96AD-07886A3153B7}" presName="txOne" presStyleLbl="node0" presStyleIdx="0" presStyleCnt="1" custScaleY="45719" custLinFactNeighborX="3890" custLinFactNeighborY="-299">
        <dgm:presLayoutVars>
          <dgm:chPref val="3"/>
        </dgm:presLayoutVars>
      </dgm:prSet>
      <dgm:spPr/>
      <dgm:t>
        <a:bodyPr/>
        <a:lstStyle/>
        <a:p>
          <a:endParaRPr lang="en-US"/>
        </a:p>
      </dgm:t>
    </dgm:pt>
    <dgm:pt modelId="{DC3D1AD2-814A-6D48-BF7C-84F3ACAFCE23}" type="pres">
      <dgm:prSet presAssocID="{21351EEC-FB14-C84A-96AD-07886A3153B7}" presName="parTransOne" presStyleCnt="0"/>
      <dgm:spPr/>
      <dgm:t>
        <a:bodyPr/>
        <a:lstStyle/>
        <a:p>
          <a:endParaRPr lang="en-US"/>
        </a:p>
      </dgm:t>
    </dgm:pt>
    <dgm:pt modelId="{CF77D4A2-C75A-1342-9509-7434FB90A6C0}" type="pres">
      <dgm:prSet presAssocID="{21351EEC-FB14-C84A-96AD-07886A3153B7}" presName="horzOne" presStyleCnt="0"/>
      <dgm:spPr/>
      <dgm:t>
        <a:bodyPr/>
        <a:lstStyle/>
        <a:p>
          <a:endParaRPr lang="en-US"/>
        </a:p>
      </dgm:t>
    </dgm:pt>
    <dgm:pt modelId="{10A4DFB5-5757-0A48-AD43-CBD9808AA2B4}" type="pres">
      <dgm:prSet presAssocID="{D3D33595-F6F7-F74B-9C6A-AED3AB59722E}" presName="vertTwo" presStyleCnt="0"/>
      <dgm:spPr/>
      <dgm:t>
        <a:bodyPr/>
        <a:lstStyle/>
        <a:p>
          <a:endParaRPr lang="en-US"/>
        </a:p>
      </dgm:t>
    </dgm:pt>
    <dgm:pt modelId="{89A43207-A3E6-FB4A-BAD3-F73CD9A44EBD}" type="pres">
      <dgm:prSet presAssocID="{D3D33595-F6F7-F74B-9C6A-AED3AB59722E}" presName="txTwo" presStyleLbl="node2" presStyleIdx="0" presStyleCnt="1" custScaleY="62664">
        <dgm:presLayoutVars>
          <dgm:chPref val="3"/>
        </dgm:presLayoutVars>
      </dgm:prSet>
      <dgm:spPr/>
      <dgm:t>
        <a:bodyPr/>
        <a:lstStyle/>
        <a:p>
          <a:endParaRPr lang="en-US"/>
        </a:p>
      </dgm:t>
    </dgm:pt>
    <dgm:pt modelId="{C995DDA1-3652-3247-B4FA-9CA60A98364F}" type="pres">
      <dgm:prSet presAssocID="{D3D33595-F6F7-F74B-9C6A-AED3AB59722E}" presName="parTransTwo" presStyleCnt="0"/>
      <dgm:spPr/>
      <dgm:t>
        <a:bodyPr/>
        <a:lstStyle/>
        <a:p>
          <a:endParaRPr lang="en-US"/>
        </a:p>
      </dgm:t>
    </dgm:pt>
    <dgm:pt modelId="{9CCABB54-3320-924D-9645-27E13DC20FD3}" type="pres">
      <dgm:prSet presAssocID="{D3D33595-F6F7-F74B-9C6A-AED3AB59722E}" presName="horzTwo" presStyleCnt="0"/>
      <dgm:spPr/>
      <dgm:t>
        <a:bodyPr/>
        <a:lstStyle/>
        <a:p>
          <a:endParaRPr lang="en-US"/>
        </a:p>
      </dgm:t>
    </dgm:pt>
    <dgm:pt modelId="{392F0F8F-3B1A-624D-8B2D-2634EE73435A}" type="pres">
      <dgm:prSet presAssocID="{55F4A3FF-8B4C-9040-B8F9-9624A92302D6}" presName="vertThree" presStyleCnt="0"/>
      <dgm:spPr/>
      <dgm:t>
        <a:bodyPr/>
        <a:lstStyle/>
        <a:p>
          <a:endParaRPr lang="en-US"/>
        </a:p>
      </dgm:t>
    </dgm:pt>
    <dgm:pt modelId="{6C37E86A-4291-B24D-916C-0FBC89297A53}" type="pres">
      <dgm:prSet presAssocID="{55F4A3FF-8B4C-9040-B8F9-9624A92302D6}" presName="txThree" presStyleLbl="node3" presStyleIdx="0" presStyleCnt="1" custScaleY="31476">
        <dgm:presLayoutVars>
          <dgm:chPref val="3"/>
        </dgm:presLayoutVars>
      </dgm:prSet>
      <dgm:spPr/>
      <dgm:t>
        <a:bodyPr/>
        <a:lstStyle/>
        <a:p>
          <a:endParaRPr lang="en-US"/>
        </a:p>
      </dgm:t>
    </dgm:pt>
    <dgm:pt modelId="{FE21FB89-E291-7344-A16D-40BF46956BBA}" type="pres">
      <dgm:prSet presAssocID="{55F4A3FF-8B4C-9040-B8F9-9624A92302D6}" presName="parTransThree" presStyleCnt="0"/>
      <dgm:spPr/>
      <dgm:t>
        <a:bodyPr/>
        <a:lstStyle/>
        <a:p>
          <a:endParaRPr lang="en-US"/>
        </a:p>
      </dgm:t>
    </dgm:pt>
    <dgm:pt modelId="{1964B3F1-175D-2541-A458-2CD844B5CC34}" type="pres">
      <dgm:prSet presAssocID="{55F4A3FF-8B4C-9040-B8F9-9624A92302D6}" presName="horzThree" presStyleCnt="0"/>
      <dgm:spPr/>
      <dgm:t>
        <a:bodyPr/>
        <a:lstStyle/>
        <a:p>
          <a:endParaRPr lang="en-US"/>
        </a:p>
      </dgm:t>
    </dgm:pt>
    <dgm:pt modelId="{C8D03A0D-3EE7-C847-8890-3B539C2FF0F5}" type="pres">
      <dgm:prSet presAssocID="{C52EE56B-C490-5444-B3A1-C1E4B1EF1767}" presName="vertFour" presStyleCnt="0">
        <dgm:presLayoutVars>
          <dgm:chPref val="3"/>
        </dgm:presLayoutVars>
      </dgm:prSet>
      <dgm:spPr/>
      <dgm:t>
        <a:bodyPr/>
        <a:lstStyle/>
        <a:p>
          <a:endParaRPr lang="en-US"/>
        </a:p>
      </dgm:t>
    </dgm:pt>
    <dgm:pt modelId="{62487AC8-03F4-E145-9F35-AA423475E552}" type="pres">
      <dgm:prSet presAssocID="{C52EE56B-C490-5444-B3A1-C1E4B1EF1767}" presName="txFour" presStyleLbl="node4" presStyleIdx="0" presStyleCnt="2">
        <dgm:presLayoutVars>
          <dgm:chPref val="3"/>
        </dgm:presLayoutVars>
      </dgm:prSet>
      <dgm:spPr/>
      <dgm:t>
        <a:bodyPr/>
        <a:lstStyle/>
        <a:p>
          <a:endParaRPr lang="en-US"/>
        </a:p>
      </dgm:t>
    </dgm:pt>
    <dgm:pt modelId="{FB594DBE-3173-944E-B4E4-CD11451C5794}" type="pres">
      <dgm:prSet presAssocID="{C52EE56B-C490-5444-B3A1-C1E4B1EF1767}" presName="horzFour" presStyleCnt="0"/>
      <dgm:spPr/>
      <dgm:t>
        <a:bodyPr/>
        <a:lstStyle/>
        <a:p>
          <a:endParaRPr lang="en-US"/>
        </a:p>
      </dgm:t>
    </dgm:pt>
    <dgm:pt modelId="{895FD4CC-F90E-DB40-BD12-0ACFEB7FB7EE}" type="pres">
      <dgm:prSet presAssocID="{C022B0C2-ADBE-F941-BDA0-ED1D3305E535}" presName="sibSpaceFour" presStyleCnt="0"/>
      <dgm:spPr/>
      <dgm:t>
        <a:bodyPr/>
        <a:lstStyle/>
        <a:p>
          <a:endParaRPr lang="en-US"/>
        </a:p>
      </dgm:t>
    </dgm:pt>
    <dgm:pt modelId="{3C02476C-DE4B-5A4E-9E09-9D6F492AE300}" type="pres">
      <dgm:prSet presAssocID="{1F9DB902-1704-D944-B7D4-A4C96B05F08D}" presName="vertFour" presStyleCnt="0">
        <dgm:presLayoutVars>
          <dgm:chPref val="3"/>
        </dgm:presLayoutVars>
      </dgm:prSet>
      <dgm:spPr/>
      <dgm:t>
        <a:bodyPr/>
        <a:lstStyle/>
        <a:p>
          <a:endParaRPr lang="en-US"/>
        </a:p>
      </dgm:t>
    </dgm:pt>
    <dgm:pt modelId="{EFA15393-471B-BE41-8925-70932AEB7750}" type="pres">
      <dgm:prSet presAssocID="{1F9DB902-1704-D944-B7D4-A4C96B05F08D}" presName="txFour" presStyleLbl="node4" presStyleIdx="1" presStyleCnt="2">
        <dgm:presLayoutVars>
          <dgm:chPref val="3"/>
        </dgm:presLayoutVars>
      </dgm:prSet>
      <dgm:spPr/>
      <dgm:t>
        <a:bodyPr/>
        <a:lstStyle/>
        <a:p>
          <a:endParaRPr lang="en-US"/>
        </a:p>
      </dgm:t>
    </dgm:pt>
    <dgm:pt modelId="{3CEF1CA2-25A7-0F4F-9A47-26B5E1110279}" type="pres">
      <dgm:prSet presAssocID="{1F9DB902-1704-D944-B7D4-A4C96B05F08D}" presName="horzFour" presStyleCnt="0"/>
      <dgm:spPr/>
      <dgm:t>
        <a:bodyPr/>
        <a:lstStyle/>
        <a:p>
          <a:endParaRPr lang="en-US"/>
        </a:p>
      </dgm:t>
    </dgm:pt>
  </dgm:ptLst>
  <dgm:cxnLst>
    <dgm:cxn modelId="{A7C12A04-501D-FB48-8FFA-9A18C86098B2}" type="presOf" srcId="{C52EE56B-C490-5444-B3A1-C1E4B1EF1767}" destId="{62487AC8-03F4-E145-9F35-AA423475E552}" srcOrd="0" destOrd="0" presId="urn:microsoft.com/office/officeart/2005/8/layout/hierarchy4"/>
    <dgm:cxn modelId="{E96377A6-9D77-BF44-B8B0-F5D9C280EAB2}" type="presOf" srcId="{E56ED743-F024-0842-A7C3-562A63A51D31}" destId="{F8B47DF1-ADEB-B545-81AC-1775C43A203B}" srcOrd="0" destOrd="0" presId="urn:microsoft.com/office/officeart/2005/8/layout/hierarchy4"/>
    <dgm:cxn modelId="{812F2D00-A103-824A-A4F2-15D334CD1618}" type="presOf" srcId="{1F9DB902-1704-D944-B7D4-A4C96B05F08D}" destId="{EFA15393-471B-BE41-8925-70932AEB7750}" srcOrd="0" destOrd="0" presId="urn:microsoft.com/office/officeart/2005/8/layout/hierarchy4"/>
    <dgm:cxn modelId="{36865FE5-4CD2-1A46-ADD2-A927816BF43B}" type="presOf" srcId="{55F4A3FF-8B4C-9040-B8F9-9624A92302D6}" destId="{6C37E86A-4291-B24D-916C-0FBC89297A53}" srcOrd="0" destOrd="0" presId="urn:microsoft.com/office/officeart/2005/8/layout/hierarchy4"/>
    <dgm:cxn modelId="{27C01EDD-E9E3-9645-9846-A85C7DFE2295}" type="presOf" srcId="{21351EEC-FB14-C84A-96AD-07886A3153B7}" destId="{2DB7F81F-F70A-BA42-972A-6CBC6D097AE9}" srcOrd="0" destOrd="0" presId="urn:microsoft.com/office/officeart/2005/8/layout/hierarchy4"/>
    <dgm:cxn modelId="{12EBA872-69A3-DC41-8813-73D762D085F2}" srcId="{E56ED743-F024-0842-A7C3-562A63A51D31}" destId="{21351EEC-FB14-C84A-96AD-07886A3153B7}" srcOrd="0" destOrd="0" parTransId="{A503F3C6-1DA5-C64E-921E-601487CBE091}" sibTransId="{B2EB9B3D-F8AA-3F42-89A6-415B0B059BC6}"/>
    <dgm:cxn modelId="{1FD0C704-3E0D-0047-92BF-0B38EFB7E146}" srcId="{21351EEC-FB14-C84A-96AD-07886A3153B7}" destId="{D3D33595-F6F7-F74B-9C6A-AED3AB59722E}" srcOrd="0" destOrd="0" parTransId="{FAF4CF4C-AB7A-7648-B0DA-C81ADFA1EF40}" sibTransId="{EBE9B418-C4FA-F64D-9F76-C6A84A62E82C}"/>
    <dgm:cxn modelId="{EC0DC7E7-0A7C-1947-8A46-C35D78DC6298}" srcId="{D3D33595-F6F7-F74B-9C6A-AED3AB59722E}" destId="{55F4A3FF-8B4C-9040-B8F9-9624A92302D6}" srcOrd="0" destOrd="0" parTransId="{AB6A61E0-8679-6E49-8ADA-7D515BE98556}" sibTransId="{98D798F3-2161-814B-8875-B5D2C4CDC2A7}"/>
    <dgm:cxn modelId="{F808407A-48F2-7F44-982F-6CE40AB107D9}" srcId="{55F4A3FF-8B4C-9040-B8F9-9624A92302D6}" destId="{1F9DB902-1704-D944-B7D4-A4C96B05F08D}" srcOrd="1" destOrd="0" parTransId="{371C7B91-C885-8B46-9254-C6F2ABE11EB2}" sibTransId="{3A35BA6E-83E9-0840-BBAA-D51FB6187BA9}"/>
    <dgm:cxn modelId="{571225CD-F889-9C43-83B6-1E03FAC30600}" srcId="{55F4A3FF-8B4C-9040-B8F9-9624A92302D6}" destId="{C52EE56B-C490-5444-B3A1-C1E4B1EF1767}" srcOrd="0" destOrd="0" parTransId="{2D52B092-7859-6842-A388-89834876CA1F}" sibTransId="{C022B0C2-ADBE-F941-BDA0-ED1D3305E535}"/>
    <dgm:cxn modelId="{81148489-DC96-2D45-B4AA-150CAD96ACF7}" type="presOf" srcId="{D3D33595-F6F7-F74B-9C6A-AED3AB59722E}" destId="{89A43207-A3E6-FB4A-BAD3-F73CD9A44EBD}" srcOrd="0" destOrd="0" presId="urn:microsoft.com/office/officeart/2005/8/layout/hierarchy4"/>
    <dgm:cxn modelId="{060727BE-7D09-8744-828F-286F3F46846F}" type="presParOf" srcId="{F8B47DF1-ADEB-B545-81AC-1775C43A203B}" destId="{96F44EE9-FC06-8843-9CCE-CBC2B788B98B}" srcOrd="0" destOrd="0" presId="urn:microsoft.com/office/officeart/2005/8/layout/hierarchy4"/>
    <dgm:cxn modelId="{6717D55F-D8E8-684A-9752-DEA9DCE25520}" type="presParOf" srcId="{96F44EE9-FC06-8843-9CCE-CBC2B788B98B}" destId="{2DB7F81F-F70A-BA42-972A-6CBC6D097AE9}" srcOrd="0" destOrd="0" presId="urn:microsoft.com/office/officeart/2005/8/layout/hierarchy4"/>
    <dgm:cxn modelId="{3EFA9840-08EE-5B4C-AF66-3279D3F25DD4}" type="presParOf" srcId="{96F44EE9-FC06-8843-9CCE-CBC2B788B98B}" destId="{DC3D1AD2-814A-6D48-BF7C-84F3ACAFCE23}" srcOrd="1" destOrd="0" presId="urn:microsoft.com/office/officeart/2005/8/layout/hierarchy4"/>
    <dgm:cxn modelId="{4DBF47F8-4E8C-A941-B9B9-19DFE19EBC26}" type="presParOf" srcId="{96F44EE9-FC06-8843-9CCE-CBC2B788B98B}" destId="{CF77D4A2-C75A-1342-9509-7434FB90A6C0}" srcOrd="2" destOrd="0" presId="urn:microsoft.com/office/officeart/2005/8/layout/hierarchy4"/>
    <dgm:cxn modelId="{85A5F76C-A7A8-4447-B21D-123D6FBF776D}" type="presParOf" srcId="{CF77D4A2-C75A-1342-9509-7434FB90A6C0}" destId="{10A4DFB5-5757-0A48-AD43-CBD9808AA2B4}" srcOrd="0" destOrd="0" presId="urn:microsoft.com/office/officeart/2005/8/layout/hierarchy4"/>
    <dgm:cxn modelId="{2A873B94-8717-2E49-96E0-1F3211E4D2D6}" type="presParOf" srcId="{10A4DFB5-5757-0A48-AD43-CBD9808AA2B4}" destId="{89A43207-A3E6-FB4A-BAD3-F73CD9A44EBD}" srcOrd="0" destOrd="0" presId="urn:microsoft.com/office/officeart/2005/8/layout/hierarchy4"/>
    <dgm:cxn modelId="{49D63753-7929-0746-9EF5-2FAC6384CD96}" type="presParOf" srcId="{10A4DFB5-5757-0A48-AD43-CBD9808AA2B4}" destId="{C995DDA1-3652-3247-B4FA-9CA60A98364F}" srcOrd="1" destOrd="0" presId="urn:microsoft.com/office/officeart/2005/8/layout/hierarchy4"/>
    <dgm:cxn modelId="{3D561C11-F68D-A24D-90A1-3B1A15554A4A}" type="presParOf" srcId="{10A4DFB5-5757-0A48-AD43-CBD9808AA2B4}" destId="{9CCABB54-3320-924D-9645-27E13DC20FD3}" srcOrd="2" destOrd="0" presId="urn:microsoft.com/office/officeart/2005/8/layout/hierarchy4"/>
    <dgm:cxn modelId="{123528A9-4272-C245-A300-6D1989DB59DF}" type="presParOf" srcId="{9CCABB54-3320-924D-9645-27E13DC20FD3}" destId="{392F0F8F-3B1A-624D-8B2D-2634EE73435A}" srcOrd="0" destOrd="0" presId="urn:microsoft.com/office/officeart/2005/8/layout/hierarchy4"/>
    <dgm:cxn modelId="{87A56998-7CF1-DA40-A315-AC3C086A1014}" type="presParOf" srcId="{392F0F8F-3B1A-624D-8B2D-2634EE73435A}" destId="{6C37E86A-4291-B24D-916C-0FBC89297A53}" srcOrd="0" destOrd="0" presId="urn:microsoft.com/office/officeart/2005/8/layout/hierarchy4"/>
    <dgm:cxn modelId="{BF8F33AD-0A7E-3645-8E0A-B433E0D13BC5}" type="presParOf" srcId="{392F0F8F-3B1A-624D-8B2D-2634EE73435A}" destId="{FE21FB89-E291-7344-A16D-40BF46956BBA}" srcOrd="1" destOrd="0" presId="urn:microsoft.com/office/officeart/2005/8/layout/hierarchy4"/>
    <dgm:cxn modelId="{5C91128F-BC8D-584F-827A-4B4B00C7C6E6}" type="presParOf" srcId="{392F0F8F-3B1A-624D-8B2D-2634EE73435A}" destId="{1964B3F1-175D-2541-A458-2CD844B5CC34}" srcOrd="2" destOrd="0" presId="urn:microsoft.com/office/officeart/2005/8/layout/hierarchy4"/>
    <dgm:cxn modelId="{BAD96333-B72C-B941-8129-D439E42E5864}" type="presParOf" srcId="{1964B3F1-175D-2541-A458-2CD844B5CC34}" destId="{C8D03A0D-3EE7-C847-8890-3B539C2FF0F5}" srcOrd="0" destOrd="0" presId="urn:microsoft.com/office/officeart/2005/8/layout/hierarchy4"/>
    <dgm:cxn modelId="{770C19BB-9D1F-234A-B8D5-10818CF4AD0F}" type="presParOf" srcId="{C8D03A0D-3EE7-C847-8890-3B539C2FF0F5}" destId="{62487AC8-03F4-E145-9F35-AA423475E552}" srcOrd="0" destOrd="0" presId="urn:microsoft.com/office/officeart/2005/8/layout/hierarchy4"/>
    <dgm:cxn modelId="{EEA031FB-50E0-CA44-B5E9-E2BF2EDF4207}" type="presParOf" srcId="{C8D03A0D-3EE7-C847-8890-3B539C2FF0F5}" destId="{FB594DBE-3173-944E-B4E4-CD11451C5794}" srcOrd="1" destOrd="0" presId="urn:microsoft.com/office/officeart/2005/8/layout/hierarchy4"/>
    <dgm:cxn modelId="{8A53F9DB-60D4-C04F-AB74-3D049DA4D62A}" type="presParOf" srcId="{1964B3F1-175D-2541-A458-2CD844B5CC34}" destId="{895FD4CC-F90E-DB40-BD12-0ACFEB7FB7EE}" srcOrd="1" destOrd="0" presId="urn:microsoft.com/office/officeart/2005/8/layout/hierarchy4"/>
    <dgm:cxn modelId="{BDBCBF21-1F2F-E542-9167-F5CBF186110F}" type="presParOf" srcId="{1964B3F1-175D-2541-A458-2CD844B5CC34}" destId="{3C02476C-DE4B-5A4E-9E09-9D6F492AE300}" srcOrd="2" destOrd="0" presId="urn:microsoft.com/office/officeart/2005/8/layout/hierarchy4"/>
    <dgm:cxn modelId="{AD572C14-20A6-FA4D-9950-D8DB6848055B}" type="presParOf" srcId="{3C02476C-DE4B-5A4E-9E09-9D6F492AE300}" destId="{EFA15393-471B-BE41-8925-70932AEB7750}" srcOrd="0" destOrd="0" presId="urn:microsoft.com/office/officeart/2005/8/layout/hierarchy4"/>
    <dgm:cxn modelId="{D6669C25-965B-534A-94A5-D8C112C816D5}" type="presParOf" srcId="{3C02476C-DE4B-5A4E-9E09-9D6F492AE300}" destId="{3CEF1CA2-25A7-0F4F-9A47-26B5E1110279}"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06EA222-0A83-7C47-9AE2-676BA62B62C0}" type="doc">
      <dgm:prSet loTypeId="urn:microsoft.com/office/officeart/2005/8/layout/hierarchy2" loCatId="hierarchy" qsTypeId="urn:microsoft.com/office/officeart/2005/8/quickstyle/3D6" qsCatId="3D" csTypeId="urn:microsoft.com/office/officeart/2005/8/colors/colorful1#12" csCatId="colorful" phldr="1"/>
      <dgm:spPr>
        <a:scene3d>
          <a:camera prst="perspectiveRelaxedModerately" zoom="92000">
            <a:rot lat="21594000" lon="0" rev="0"/>
          </a:camera>
          <a:lightRig rig="balanced" dir="t">
            <a:rot lat="0" lon="0" rev="12700000"/>
          </a:lightRig>
        </a:scene3d>
      </dgm:spPr>
      <dgm:t>
        <a:bodyPr/>
        <a:lstStyle/>
        <a:p>
          <a:endParaRPr lang="en-US"/>
        </a:p>
      </dgm:t>
    </dgm:pt>
    <dgm:pt modelId="{CC08FAC4-FBCF-5F49-BCF0-1EA5CB7B700B}">
      <dgm:prSet phldrT="[Text]"/>
      <dgm:spPr>
        <a:solidFill>
          <a:schemeClr val="tx1"/>
        </a:solidFill>
      </dgm:spPr>
      <dgm:t>
        <a:bodyPr/>
        <a:lstStyle/>
        <a:p>
          <a:r>
            <a:rPr lang="en-US" dirty="0" smtClean="0"/>
            <a:t>SWOT</a:t>
          </a:r>
          <a:endParaRPr lang="en-US" dirty="0"/>
        </a:p>
      </dgm:t>
    </dgm:pt>
    <dgm:pt modelId="{69C22372-808A-4044-9DAD-4F7D07847B39}" type="parTrans" cxnId="{626DFC91-726E-F647-8233-9FE7FA5C37B3}">
      <dgm:prSet/>
      <dgm:spPr/>
      <dgm:t>
        <a:bodyPr/>
        <a:lstStyle/>
        <a:p>
          <a:endParaRPr lang="en-US"/>
        </a:p>
      </dgm:t>
    </dgm:pt>
    <dgm:pt modelId="{47B77588-D78E-4C4D-A6DB-589A1A9DB4BD}" type="sibTrans" cxnId="{626DFC91-726E-F647-8233-9FE7FA5C37B3}">
      <dgm:prSet/>
      <dgm:spPr/>
      <dgm:t>
        <a:bodyPr/>
        <a:lstStyle/>
        <a:p>
          <a:endParaRPr lang="en-US"/>
        </a:p>
      </dgm:t>
    </dgm:pt>
    <dgm:pt modelId="{551F552C-5DB3-2644-B64F-0382C545D50A}">
      <dgm:prSet phldrT="[Text]" custT="1"/>
      <dgm:spPr>
        <a:solidFill>
          <a:schemeClr val="accent6">
            <a:lumMod val="75000"/>
          </a:schemeClr>
        </a:solidFill>
      </dgm:spPr>
      <dgm:t>
        <a:bodyPr/>
        <a:lstStyle/>
        <a:p>
          <a:r>
            <a:rPr lang="en-US" sz="2200" dirty="0" smtClean="0"/>
            <a:t>Internal</a:t>
          </a:r>
        </a:p>
        <a:p>
          <a:r>
            <a:rPr lang="en-US" sz="1400" dirty="0" smtClean="0"/>
            <a:t>to the company</a:t>
          </a:r>
          <a:endParaRPr lang="en-US" sz="1400" dirty="0"/>
        </a:p>
      </dgm:t>
    </dgm:pt>
    <dgm:pt modelId="{316515F3-6E23-1041-89C3-D8806263BFBB}" type="parTrans" cxnId="{0B4AA4D0-0C6D-174C-A749-CD64EF26940E}">
      <dgm:prSet/>
      <dgm:spPr/>
      <dgm:t>
        <a:bodyPr/>
        <a:lstStyle/>
        <a:p>
          <a:endParaRPr lang="en-US"/>
        </a:p>
      </dgm:t>
    </dgm:pt>
    <dgm:pt modelId="{1C459481-4629-DD47-BE32-A58017880284}" type="sibTrans" cxnId="{0B4AA4D0-0C6D-174C-A749-CD64EF26940E}">
      <dgm:prSet/>
      <dgm:spPr/>
      <dgm:t>
        <a:bodyPr/>
        <a:lstStyle/>
        <a:p>
          <a:endParaRPr lang="en-US"/>
        </a:p>
      </dgm:t>
    </dgm:pt>
    <dgm:pt modelId="{76740A40-064E-834C-B5FE-33EF930E6268}">
      <dgm:prSet phldrT="[Text]"/>
      <dgm:spPr>
        <a:solidFill>
          <a:srgbClr val="FF0000"/>
        </a:solidFill>
        <a:ln>
          <a:solidFill>
            <a:srgbClr val="FF0000"/>
          </a:solidFill>
        </a:ln>
      </dgm:spPr>
      <dgm:t>
        <a:bodyPr/>
        <a:lstStyle/>
        <a:p>
          <a:r>
            <a:rPr lang="en-US" b="1" dirty="0" smtClean="0">
              <a:solidFill>
                <a:srgbClr val="000000"/>
              </a:solidFill>
              <a:latin typeface="Arial Black"/>
              <a:cs typeface="Arial Black"/>
            </a:rPr>
            <a:t>W</a:t>
          </a:r>
          <a:r>
            <a:rPr lang="en-US" dirty="0" smtClean="0"/>
            <a:t>eakness</a:t>
          </a:r>
          <a:endParaRPr lang="en-US" dirty="0"/>
        </a:p>
      </dgm:t>
    </dgm:pt>
    <dgm:pt modelId="{5F3AA59D-CAF9-7B40-95C5-B451A6644AB7}" type="parTrans" cxnId="{BDB824F7-631A-E44C-8BCC-01F82887B622}">
      <dgm:prSet/>
      <dgm:spPr/>
      <dgm:t>
        <a:bodyPr/>
        <a:lstStyle/>
        <a:p>
          <a:endParaRPr lang="en-US"/>
        </a:p>
      </dgm:t>
    </dgm:pt>
    <dgm:pt modelId="{AF713CBF-8790-F640-8A1E-87A29A270213}" type="sibTrans" cxnId="{BDB824F7-631A-E44C-8BCC-01F82887B622}">
      <dgm:prSet/>
      <dgm:spPr/>
      <dgm:t>
        <a:bodyPr/>
        <a:lstStyle/>
        <a:p>
          <a:endParaRPr lang="en-US"/>
        </a:p>
      </dgm:t>
    </dgm:pt>
    <dgm:pt modelId="{D3E0CD91-8FD7-984F-B198-7FE064E305B4}">
      <dgm:prSet phldrT="[Text]" custT="1"/>
      <dgm:spPr>
        <a:solidFill>
          <a:schemeClr val="tx2"/>
        </a:solidFill>
      </dgm:spPr>
      <dgm:t>
        <a:bodyPr/>
        <a:lstStyle/>
        <a:p>
          <a:r>
            <a:rPr lang="en-US" sz="2200" dirty="0" smtClean="0"/>
            <a:t>External</a:t>
          </a:r>
        </a:p>
        <a:p>
          <a:r>
            <a:rPr lang="en-US" sz="1400" dirty="0" smtClean="0"/>
            <a:t>to the company</a:t>
          </a:r>
          <a:endParaRPr lang="en-US" sz="1400" dirty="0"/>
        </a:p>
      </dgm:t>
    </dgm:pt>
    <dgm:pt modelId="{2329AECE-6694-8E40-83CE-CEA976EE5E1B}" type="parTrans" cxnId="{64DB3164-8DD9-BC45-9A44-6005637C86D2}">
      <dgm:prSet/>
      <dgm:spPr/>
      <dgm:t>
        <a:bodyPr/>
        <a:lstStyle/>
        <a:p>
          <a:endParaRPr lang="en-US"/>
        </a:p>
      </dgm:t>
    </dgm:pt>
    <dgm:pt modelId="{E2DF30D7-4642-FB4E-B519-B463A262040E}" type="sibTrans" cxnId="{64DB3164-8DD9-BC45-9A44-6005637C86D2}">
      <dgm:prSet/>
      <dgm:spPr/>
      <dgm:t>
        <a:bodyPr/>
        <a:lstStyle/>
        <a:p>
          <a:endParaRPr lang="en-US"/>
        </a:p>
      </dgm:t>
    </dgm:pt>
    <dgm:pt modelId="{E347B10C-CAE8-8748-B1B5-D0D8573B6576}">
      <dgm:prSet phldrT="[Text]"/>
      <dgm:spPr>
        <a:solidFill>
          <a:srgbClr val="008000"/>
        </a:solidFill>
      </dgm:spPr>
      <dgm:t>
        <a:bodyPr/>
        <a:lstStyle/>
        <a:p>
          <a:r>
            <a:rPr lang="en-US" b="1" dirty="0" smtClean="0">
              <a:solidFill>
                <a:srgbClr val="000000"/>
              </a:solidFill>
              <a:latin typeface="Arial Black"/>
              <a:cs typeface="Arial Black"/>
            </a:rPr>
            <a:t>O</a:t>
          </a:r>
          <a:r>
            <a:rPr lang="en-US" dirty="0" smtClean="0"/>
            <a:t>pportunities</a:t>
          </a:r>
        </a:p>
      </dgm:t>
    </dgm:pt>
    <dgm:pt modelId="{77ED2941-3A4D-614D-85BF-DA9E2103C334}" type="parTrans" cxnId="{B070DBBC-BDD3-7045-98F6-61FBB51C5B04}">
      <dgm:prSet/>
      <dgm:spPr/>
      <dgm:t>
        <a:bodyPr/>
        <a:lstStyle/>
        <a:p>
          <a:endParaRPr lang="en-US"/>
        </a:p>
      </dgm:t>
    </dgm:pt>
    <dgm:pt modelId="{ABFA7E96-FB75-9246-B894-D30E43A0239D}" type="sibTrans" cxnId="{B070DBBC-BDD3-7045-98F6-61FBB51C5B04}">
      <dgm:prSet/>
      <dgm:spPr/>
      <dgm:t>
        <a:bodyPr/>
        <a:lstStyle/>
        <a:p>
          <a:endParaRPr lang="en-US"/>
        </a:p>
      </dgm:t>
    </dgm:pt>
    <dgm:pt modelId="{236EA3DF-9158-6F40-B9D0-CADA945520C6}">
      <dgm:prSet phldrT="[Text]"/>
      <dgm:spPr>
        <a:solidFill>
          <a:srgbClr val="008000"/>
        </a:solidFill>
        <a:ln>
          <a:solidFill>
            <a:srgbClr val="008000"/>
          </a:solidFill>
        </a:ln>
      </dgm:spPr>
      <dgm:t>
        <a:bodyPr/>
        <a:lstStyle/>
        <a:p>
          <a:r>
            <a:rPr lang="en-US" b="1" dirty="0" smtClean="0">
              <a:solidFill>
                <a:srgbClr val="000000"/>
              </a:solidFill>
              <a:latin typeface="Arial Black"/>
              <a:cs typeface="Arial Black"/>
            </a:rPr>
            <a:t>S</a:t>
          </a:r>
          <a:r>
            <a:rPr lang="en-US" dirty="0" smtClean="0"/>
            <a:t>trengths</a:t>
          </a:r>
          <a:endParaRPr lang="en-US" dirty="0"/>
        </a:p>
      </dgm:t>
    </dgm:pt>
    <dgm:pt modelId="{E612AC33-4474-7A45-B296-4535C11D7DA1}" type="parTrans" cxnId="{4A1491C5-114D-A347-BA66-57D65CD477AC}">
      <dgm:prSet/>
      <dgm:spPr/>
      <dgm:t>
        <a:bodyPr/>
        <a:lstStyle/>
        <a:p>
          <a:endParaRPr lang="en-US"/>
        </a:p>
      </dgm:t>
    </dgm:pt>
    <dgm:pt modelId="{4F4EF2D7-375A-6845-8A16-DBF7377F55CC}" type="sibTrans" cxnId="{4A1491C5-114D-A347-BA66-57D65CD477AC}">
      <dgm:prSet/>
      <dgm:spPr/>
      <dgm:t>
        <a:bodyPr/>
        <a:lstStyle/>
        <a:p>
          <a:endParaRPr lang="en-US"/>
        </a:p>
      </dgm:t>
    </dgm:pt>
    <dgm:pt modelId="{0605898F-E435-CA41-BA73-474A9116D14D}">
      <dgm:prSet phldrT="[Text]"/>
      <dgm:spPr>
        <a:solidFill>
          <a:srgbClr val="FF0000"/>
        </a:solidFill>
        <a:ln>
          <a:solidFill>
            <a:scrgbClr r="0" g="0" b="0"/>
          </a:solidFill>
        </a:ln>
      </dgm:spPr>
      <dgm:t>
        <a:bodyPr/>
        <a:lstStyle/>
        <a:p>
          <a:r>
            <a:rPr lang="en-US" b="1" dirty="0" smtClean="0">
              <a:solidFill>
                <a:srgbClr val="000000"/>
              </a:solidFill>
              <a:latin typeface="Arial Black"/>
              <a:cs typeface="Arial Black"/>
            </a:rPr>
            <a:t>T</a:t>
          </a:r>
          <a:r>
            <a:rPr lang="en-US" dirty="0" smtClean="0"/>
            <a:t>hreats</a:t>
          </a:r>
        </a:p>
      </dgm:t>
    </dgm:pt>
    <dgm:pt modelId="{BAED46C4-489A-4F46-90C5-58E55769A1C3}" type="parTrans" cxnId="{F5323EE5-7583-8545-8F3D-0A96153AB2A6}">
      <dgm:prSet/>
      <dgm:spPr/>
      <dgm:t>
        <a:bodyPr/>
        <a:lstStyle/>
        <a:p>
          <a:endParaRPr lang="en-US"/>
        </a:p>
      </dgm:t>
    </dgm:pt>
    <dgm:pt modelId="{D7991ECD-471E-B84F-A627-E934E0F78DA5}" type="sibTrans" cxnId="{F5323EE5-7583-8545-8F3D-0A96153AB2A6}">
      <dgm:prSet/>
      <dgm:spPr/>
      <dgm:t>
        <a:bodyPr/>
        <a:lstStyle/>
        <a:p>
          <a:endParaRPr lang="en-US"/>
        </a:p>
      </dgm:t>
    </dgm:pt>
    <dgm:pt modelId="{DB06AE7C-3967-5B4F-AAFE-27E00D182C79}" type="pres">
      <dgm:prSet presAssocID="{906EA222-0A83-7C47-9AE2-676BA62B62C0}" presName="diagram" presStyleCnt="0">
        <dgm:presLayoutVars>
          <dgm:chPref val="1"/>
          <dgm:dir/>
          <dgm:animOne val="branch"/>
          <dgm:animLvl val="lvl"/>
          <dgm:resizeHandles val="exact"/>
        </dgm:presLayoutVars>
      </dgm:prSet>
      <dgm:spPr/>
      <dgm:t>
        <a:bodyPr/>
        <a:lstStyle/>
        <a:p>
          <a:endParaRPr lang="en-US"/>
        </a:p>
      </dgm:t>
    </dgm:pt>
    <dgm:pt modelId="{6FA8D99B-BDF3-B349-863B-1F9E1DAB701E}" type="pres">
      <dgm:prSet presAssocID="{CC08FAC4-FBCF-5F49-BCF0-1EA5CB7B700B}" presName="root1" presStyleCnt="0"/>
      <dgm:spPr/>
      <dgm:t>
        <a:bodyPr/>
        <a:lstStyle/>
        <a:p>
          <a:endParaRPr lang="en-US"/>
        </a:p>
      </dgm:t>
    </dgm:pt>
    <dgm:pt modelId="{0460B17E-4015-814A-B6F2-63A7E90E3783}" type="pres">
      <dgm:prSet presAssocID="{CC08FAC4-FBCF-5F49-BCF0-1EA5CB7B700B}" presName="LevelOneTextNode" presStyleLbl="node0" presStyleIdx="0" presStyleCnt="1">
        <dgm:presLayoutVars>
          <dgm:chPref val="3"/>
        </dgm:presLayoutVars>
      </dgm:prSet>
      <dgm:spPr/>
      <dgm:t>
        <a:bodyPr/>
        <a:lstStyle/>
        <a:p>
          <a:endParaRPr lang="en-US"/>
        </a:p>
      </dgm:t>
    </dgm:pt>
    <dgm:pt modelId="{37F04D06-860A-0949-9EE7-7FC8E9D9AA4D}" type="pres">
      <dgm:prSet presAssocID="{CC08FAC4-FBCF-5F49-BCF0-1EA5CB7B700B}" presName="level2hierChild" presStyleCnt="0"/>
      <dgm:spPr/>
      <dgm:t>
        <a:bodyPr/>
        <a:lstStyle/>
        <a:p>
          <a:endParaRPr lang="en-US"/>
        </a:p>
      </dgm:t>
    </dgm:pt>
    <dgm:pt modelId="{0403F902-FC01-DF4D-BC79-23309F7F01D2}" type="pres">
      <dgm:prSet presAssocID="{316515F3-6E23-1041-89C3-D8806263BFBB}" presName="conn2-1" presStyleLbl="parChTrans1D2" presStyleIdx="0" presStyleCnt="2"/>
      <dgm:spPr/>
      <dgm:t>
        <a:bodyPr/>
        <a:lstStyle/>
        <a:p>
          <a:endParaRPr lang="en-US"/>
        </a:p>
      </dgm:t>
    </dgm:pt>
    <dgm:pt modelId="{BC8DABED-FCE0-5F4F-A73F-30C0F18EAD11}" type="pres">
      <dgm:prSet presAssocID="{316515F3-6E23-1041-89C3-D8806263BFBB}" presName="connTx" presStyleLbl="parChTrans1D2" presStyleIdx="0" presStyleCnt="2"/>
      <dgm:spPr/>
      <dgm:t>
        <a:bodyPr/>
        <a:lstStyle/>
        <a:p>
          <a:endParaRPr lang="en-US"/>
        </a:p>
      </dgm:t>
    </dgm:pt>
    <dgm:pt modelId="{C7B00298-27CA-9B43-8158-FAFDA068F591}" type="pres">
      <dgm:prSet presAssocID="{551F552C-5DB3-2644-B64F-0382C545D50A}" presName="root2" presStyleCnt="0"/>
      <dgm:spPr/>
      <dgm:t>
        <a:bodyPr/>
        <a:lstStyle/>
        <a:p>
          <a:endParaRPr lang="en-US"/>
        </a:p>
      </dgm:t>
    </dgm:pt>
    <dgm:pt modelId="{152251F4-A2C8-2445-A124-5DE8B51938D6}" type="pres">
      <dgm:prSet presAssocID="{551F552C-5DB3-2644-B64F-0382C545D50A}" presName="LevelTwoTextNode" presStyleLbl="node2" presStyleIdx="0" presStyleCnt="2">
        <dgm:presLayoutVars>
          <dgm:chPref val="3"/>
        </dgm:presLayoutVars>
      </dgm:prSet>
      <dgm:spPr/>
      <dgm:t>
        <a:bodyPr/>
        <a:lstStyle/>
        <a:p>
          <a:endParaRPr lang="en-US"/>
        </a:p>
      </dgm:t>
    </dgm:pt>
    <dgm:pt modelId="{C5DCCC5D-1F61-4949-A8D9-524EB3E63993}" type="pres">
      <dgm:prSet presAssocID="{551F552C-5DB3-2644-B64F-0382C545D50A}" presName="level3hierChild" presStyleCnt="0"/>
      <dgm:spPr/>
      <dgm:t>
        <a:bodyPr/>
        <a:lstStyle/>
        <a:p>
          <a:endParaRPr lang="en-US"/>
        </a:p>
      </dgm:t>
    </dgm:pt>
    <dgm:pt modelId="{0B926F1D-EDAC-AA41-B15A-6E1A2133F1A1}" type="pres">
      <dgm:prSet presAssocID="{E612AC33-4474-7A45-B296-4535C11D7DA1}" presName="conn2-1" presStyleLbl="parChTrans1D3" presStyleIdx="0" presStyleCnt="4"/>
      <dgm:spPr/>
      <dgm:t>
        <a:bodyPr/>
        <a:lstStyle/>
        <a:p>
          <a:endParaRPr lang="en-US"/>
        </a:p>
      </dgm:t>
    </dgm:pt>
    <dgm:pt modelId="{EA242978-42E9-8E4D-8E14-3C6159E46461}" type="pres">
      <dgm:prSet presAssocID="{E612AC33-4474-7A45-B296-4535C11D7DA1}" presName="connTx" presStyleLbl="parChTrans1D3" presStyleIdx="0" presStyleCnt="4"/>
      <dgm:spPr/>
      <dgm:t>
        <a:bodyPr/>
        <a:lstStyle/>
        <a:p>
          <a:endParaRPr lang="en-US"/>
        </a:p>
      </dgm:t>
    </dgm:pt>
    <dgm:pt modelId="{97567C75-F226-A446-80A9-17ECD3DF5D78}" type="pres">
      <dgm:prSet presAssocID="{236EA3DF-9158-6F40-B9D0-CADA945520C6}" presName="root2" presStyleCnt="0"/>
      <dgm:spPr/>
      <dgm:t>
        <a:bodyPr/>
        <a:lstStyle/>
        <a:p>
          <a:endParaRPr lang="en-US"/>
        </a:p>
      </dgm:t>
    </dgm:pt>
    <dgm:pt modelId="{D7CB2ACC-A4BF-7F47-81BD-3F0B35B8900A}" type="pres">
      <dgm:prSet presAssocID="{236EA3DF-9158-6F40-B9D0-CADA945520C6}" presName="LevelTwoTextNode" presStyleLbl="node3" presStyleIdx="0" presStyleCnt="4" custLinFactNeighborY="-1121">
        <dgm:presLayoutVars>
          <dgm:chPref val="3"/>
        </dgm:presLayoutVars>
      </dgm:prSet>
      <dgm:spPr/>
      <dgm:t>
        <a:bodyPr/>
        <a:lstStyle/>
        <a:p>
          <a:endParaRPr lang="en-US"/>
        </a:p>
      </dgm:t>
    </dgm:pt>
    <dgm:pt modelId="{F3EC2269-5669-644D-87D3-8C19E8871CAE}" type="pres">
      <dgm:prSet presAssocID="{236EA3DF-9158-6F40-B9D0-CADA945520C6}" presName="level3hierChild" presStyleCnt="0"/>
      <dgm:spPr/>
      <dgm:t>
        <a:bodyPr/>
        <a:lstStyle/>
        <a:p>
          <a:endParaRPr lang="en-US"/>
        </a:p>
      </dgm:t>
    </dgm:pt>
    <dgm:pt modelId="{822AAF69-EEED-3346-A48A-66DC2DE9E649}" type="pres">
      <dgm:prSet presAssocID="{5F3AA59D-CAF9-7B40-95C5-B451A6644AB7}" presName="conn2-1" presStyleLbl="parChTrans1D3" presStyleIdx="1" presStyleCnt="4"/>
      <dgm:spPr/>
      <dgm:t>
        <a:bodyPr/>
        <a:lstStyle/>
        <a:p>
          <a:endParaRPr lang="en-US"/>
        </a:p>
      </dgm:t>
    </dgm:pt>
    <dgm:pt modelId="{265177B6-5D9D-4440-B59A-472A1370A586}" type="pres">
      <dgm:prSet presAssocID="{5F3AA59D-CAF9-7B40-95C5-B451A6644AB7}" presName="connTx" presStyleLbl="parChTrans1D3" presStyleIdx="1" presStyleCnt="4"/>
      <dgm:spPr/>
      <dgm:t>
        <a:bodyPr/>
        <a:lstStyle/>
        <a:p>
          <a:endParaRPr lang="en-US"/>
        </a:p>
      </dgm:t>
    </dgm:pt>
    <dgm:pt modelId="{65E80C55-2C60-BA46-8CB5-17BF72969563}" type="pres">
      <dgm:prSet presAssocID="{76740A40-064E-834C-B5FE-33EF930E6268}" presName="root2" presStyleCnt="0"/>
      <dgm:spPr/>
      <dgm:t>
        <a:bodyPr/>
        <a:lstStyle/>
        <a:p>
          <a:endParaRPr lang="en-US"/>
        </a:p>
      </dgm:t>
    </dgm:pt>
    <dgm:pt modelId="{36FCD6BE-105F-6D40-A088-9D6F65991C1E}" type="pres">
      <dgm:prSet presAssocID="{76740A40-064E-834C-B5FE-33EF930E6268}" presName="LevelTwoTextNode" presStyleLbl="node3" presStyleIdx="1" presStyleCnt="4" custLinFactNeighborY="-10130">
        <dgm:presLayoutVars>
          <dgm:chPref val="3"/>
        </dgm:presLayoutVars>
      </dgm:prSet>
      <dgm:spPr/>
      <dgm:t>
        <a:bodyPr/>
        <a:lstStyle/>
        <a:p>
          <a:endParaRPr lang="en-US"/>
        </a:p>
      </dgm:t>
    </dgm:pt>
    <dgm:pt modelId="{B083199B-C518-844C-96CA-07D1DF173945}" type="pres">
      <dgm:prSet presAssocID="{76740A40-064E-834C-B5FE-33EF930E6268}" presName="level3hierChild" presStyleCnt="0"/>
      <dgm:spPr/>
      <dgm:t>
        <a:bodyPr/>
        <a:lstStyle/>
        <a:p>
          <a:endParaRPr lang="en-US"/>
        </a:p>
      </dgm:t>
    </dgm:pt>
    <dgm:pt modelId="{5620C56C-474D-B24D-8452-2B7D91134D0B}" type="pres">
      <dgm:prSet presAssocID="{2329AECE-6694-8E40-83CE-CEA976EE5E1B}" presName="conn2-1" presStyleLbl="parChTrans1D2" presStyleIdx="1" presStyleCnt="2"/>
      <dgm:spPr/>
      <dgm:t>
        <a:bodyPr/>
        <a:lstStyle/>
        <a:p>
          <a:endParaRPr lang="en-US"/>
        </a:p>
      </dgm:t>
    </dgm:pt>
    <dgm:pt modelId="{DE0663F8-8732-BA4D-BC92-59065DEA7B82}" type="pres">
      <dgm:prSet presAssocID="{2329AECE-6694-8E40-83CE-CEA976EE5E1B}" presName="connTx" presStyleLbl="parChTrans1D2" presStyleIdx="1" presStyleCnt="2"/>
      <dgm:spPr/>
      <dgm:t>
        <a:bodyPr/>
        <a:lstStyle/>
        <a:p>
          <a:endParaRPr lang="en-US"/>
        </a:p>
      </dgm:t>
    </dgm:pt>
    <dgm:pt modelId="{53BC7821-46B2-C54C-BE2E-3C9D375B652B}" type="pres">
      <dgm:prSet presAssocID="{D3E0CD91-8FD7-984F-B198-7FE064E305B4}" presName="root2" presStyleCnt="0"/>
      <dgm:spPr/>
      <dgm:t>
        <a:bodyPr/>
        <a:lstStyle/>
        <a:p>
          <a:endParaRPr lang="en-US"/>
        </a:p>
      </dgm:t>
    </dgm:pt>
    <dgm:pt modelId="{C9F8C9DE-B19E-CF4C-839E-804C43068E1F}" type="pres">
      <dgm:prSet presAssocID="{D3E0CD91-8FD7-984F-B198-7FE064E305B4}" presName="LevelTwoTextNode" presStyleLbl="node2" presStyleIdx="1" presStyleCnt="2" custLinFactNeighborY="2080">
        <dgm:presLayoutVars>
          <dgm:chPref val="3"/>
        </dgm:presLayoutVars>
      </dgm:prSet>
      <dgm:spPr/>
      <dgm:t>
        <a:bodyPr/>
        <a:lstStyle/>
        <a:p>
          <a:endParaRPr lang="en-US"/>
        </a:p>
      </dgm:t>
    </dgm:pt>
    <dgm:pt modelId="{24838F96-84C5-5649-9E35-DB7D8E73B9A1}" type="pres">
      <dgm:prSet presAssocID="{D3E0CD91-8FD7-984F-B198-7FE064E305B4}" presName="level3hierChild" presStyleCnt="0"/>
      <dgm:spPr/>
      <dgm:t>
        <a:bodyPr/>
        <a:lstStyle/>
        <a:p>
          <a:endParaRPr lang="en-US"/>
        </a:p>
      </dgm:t>
    </dgm:pt>
    <dgm:pt modelId="{D806CC66-5435-6546-A9C0-5B76738186D3}" type="pres">
      <dgm:prSet presAssocID="{77ED2941-3A4D-614D-85BF-DA9E2103C334}" presName="conn2-1" presStyleLbl="parChTrans1D3" presStyleIdx="2" presStyleCnt="4"/>
      <dgm:spPr/>
      <dgm:t>
        <a:bodyPr/>
        <a:lstStyle/>
        <a:p>
          <a:endParaRPr lang="en-US"/>
        </a:p>
      </dgm:t>
    </dgm:pt>
    <dgm:pt modelId="{DD9ED219-82F1-CF42-B832-5C782FC03373}" type="pres">
      <dgm:prSet presAssocID="{77ED2941-3A4D-614D-85BF-DA9E2103C334}" presName="connTx" presStyleLbl="parChTrans1D3" presStyleIdx="2" presStyleCnt="4"/>
      <dgm:spPr/>
      <dgm:t>
        <a:bodyPr/>
        <a:lstStyle/>
        <a:p>
          <a:endParaRPr lang="en-US"/>
        </a:p>
      </dgm:t>
    </dgm:pt>
    <dgm:pt modelId="{2D16A034-CC65-AB4A-821D-99BD24FB2F89}" type="pres">
      <dgm:prSet presAssocID="{E347B10C-CAE8-8748-B1B5-D0D8573B6576}" presName="root2" presStyleCnt="0"/>
      <dgm:spPr/>
      <dgm:t>
        <a:bodyPr/>
        <a:lstStyle/>
        <a:p>
          <a:endParaRPr lang="en-US"/>
        </a:p>
      </dgm:t>
    </dgm:pt>
    <dgm:pt modelId="{FAE9827A-218B-7942-ADD0-DB49B48C1255}" type="pres">
      <dgm:prSet presAssocID="{E347B10C-CAE8-8748-B1B5-D0D8573B6576}" presName="LevelTwoTextNode" presStyleLbl="node3" presStyleIdx="2" presStyleCnt="4" custLinFactNeighborY="2080">
        <dgm:presLayoutVars>
          <dgm:chPref val="3"/>
        </dgm:presLayoutVars>
      </dgm:prSet>
      <dgm:spPr/>
      <dgm:t>
        <a:bodyPr/>
        <a:lstStyle/>
        <a:p>
          <a:endParaRPr lang="en-US"/>
        </a:p>
      </dgm:t>
    </dgm:pt>
    <dgm:pt modelId="{BEE0103C-86BC-154C-ADFE-9D4EF63B7F47}" type="pres">
      <dgm:prSet presAssocID="{E347B10C-CAE8-8748-B1B5-D0D8573B6576}" presName="level3hierChild" presStyleCnt="0"/>
      <dgm:spPr/>
      <dgm:t>
        <a:bodyPr/>
        <a:lstStyle/>
        <a:p>
          <a:endParaRPr lang="en-US"/>
        </a:p>
      </dgm:t>
    </dgm:pt>
    <dgm:pt modelId="{63E0D66F-058D-D64A-8683-F506D8550F18}" type="pres">
      <dgm:prSet presAssocID="{BAED46C4-489A-4F46-90C5-58E55769A1C3}" presName="conn2-1" presStyleLbl="parChTrans1D3" presStyleIdx="3" presStyleCnt="4"/>
      <dgm:spPr/>
      <dgm:t>
        <a:bodyPr/>
        <a:lstStyle/>
        <a:p>
          <a:endParaRPr lang="en-US"/>
        </a:p>
      </dgm:t>
    </dgm:pt>
    <dgm:pt modelId="{25602397-8A16-9741-BA19-A75A931DA4E8}" type="pres">
      <dgm:prSet presAssocID="{BAED46C4-489A-4F46-90C5-58E55769A1C3}" presName="connTx" presStyleLbl="parChTrans1D3" presStyleIdx="3" presStyleCnt="4"/>
      <dgm:spPr/>
      <dgm:t>
        <a:bodyPr/>
        <a:lstStyle/>
        <a:p>
          <a:endParaRPr lang="en-US"/>
        </a:p>
      </dgm:t>
    </dgm:pt>
    <dgm:pt modelId="{F9B28474-50EC-BA4E-9468-3DDF84D874ED}" type="pres">
      <dgm:prSet presAssocID="{0605898F-E435-CA41-BA73-474A9116D14D}" presName="root2" presStyleCnt="0"/>
      <dgm:spPr/>
      <dgm:t>
        <a:bodyPr/>
        <a:lstStyle/>
        <a:p>
          <a:endParaRPr lang="en-US"/>
        </a:p>
      </dgm:t>
    </dgm:pt>
    <dgm:pt modelId="{F15E4843-AA91-704E-A911-B7476BB30972}" type="pres">
      <dgm:prSet presAssocID="{0605898F-E435-CA41-BA73-474A9116D14D}" presName="LevelTwoTextNode" presStyleLbl="node3" presStyleIdx="3" presStyleCnt="4" custLinFactNeighborY="-10021">
        <dgm:presLayoutVars>
          <dgm:chPref val="3"/>
        </dgm:presLayoutVars>
      </dgm:prSet>
      <dgm:spPr/>
      <dgm:t>
        <a:bodyPr/>
        <a:lstStyle/>
        <a:p>
          <a:endParaRPr lang="en-US"/>
        </a:p>
      </dgm:t>
    </dgm:pt>
    <dgm:pt modelId="{BFB8AD3D-FC79-CD4D-A7B2-92A2723F6BD7}" type="pres">
      <dgm:prSet presAssocID="{0605898F-E435-CA41-BA73-474A9116D14D}" presName="level3hierChild" presStyleCnt="0"/>
      <dgm:spPr/>
      <dgm:t>
        <a:bodyPr/>
        <a:lstStyle/>
        <a:p>
          <a:endParaRPr lang="en-US"/>
        </a:p>
      </dgm:t>
    </dgm:pt>
  </dgm:ptLst>
  <dgm:cxnLst>
    <dgm:cxn modelId="{A32B1DF6-8D71-444A-A689-1940A3DD1C8E}" type="presOf" srcId="{5F3AA59D-CAF9-7B40-95C5-B451A6644AB7}" destId="{822AAF69-EEED-3346-A48A-66DC2DE9E649}" srcOrd="0" destOrd="0" presId="urn:microsoft.com/office/officeart/2005/8/layout/hierarchy2"/>
    <dgm:cxn modelId="{A4A9EE7E-05F8-764D-AA41-F26A4572B2D6}" type="presOf" srcId="{BAED46C4-489A-4F46-90C5-58E55769A1C3}" destId="{25602397-8A16-9741-BA19-A75A931DA4E8}" srcOrd="1" destOrd="0" presId="urn:microsoft.com/office/officeart/2005/8/layout/hierarchy2"/>
    <dgm:cxn modelId="{64DB3164-8DD9-BC45-9A44-6005637C86D2}" srcId="{CC08FAC4-FBCF-5F49-BCF0-1EA5CB7B700B}" destId="{D3E0CD91-8FD7-984F-B198-7FE064E305B4}" srcOrd="1" destOrd="0" parTransId="{2329AECE-6694-8E40-83CE-CEA976EE5E1B}" sibTransId="{E2DF30D7-4642-FB4E-B519-B463A262040E}"/>
    <dgm:cxn modelId="{F5323EE5-7583-8545-8F3D-0A96153AB2A6}" srcId="{D3E0CD91-8FD7-984F-B198-7FE064E305B4}" destId="{0605898F-E435-CA41-BA73-474A9116D14D}" srcOrd="1" destOrd="0" parTransId="{BAED46C4-489A-4F46-90C5-58E55769A1C3}" sibTransId="{D7991ECD-471E-B84F-A627-E934E0F78DA5}"/>
    <dgm:cxn modelId="{9D409778-1F0C-574A-9470-0EF6833A8E24}" type="presOf" srcId="{316515F3-6E23-1041-89C3-D8806263BFBB}" destId="{BC8DABED-FCE0-5F4F-A73F-30C0F18EAD11}" srcOrd="1" destOrd="0" presId="urn:microsoft.com/office/officeart/2005/8/layout/hierarchy2"/>
    <dgm:cxn modelId="{2511F4F5-6E53-E747-A5D2-73E63623B485}" type="presOf" srcId="{E612AC33-4474-7A45-B296-4535C11D7DA1}" destId="{0B926F1D-EDAC-AA41-B15A-6E1A2133F1A1}" srcOrd="0" destOrd="0" presId="urn:microsoft.com/office/officeart/2005/8/layout/hierarchy2"/>
    <dgm:cxn modelId="{709000FF-B787-E940-9FCA-19EFB809A656}" type="presOf" srcId="{2329AECE-6694-8E40-83CE-CEA976EE5E1B}" destId="{DE0663F8-8732-BA4D-BC92-59065DEA7B82}" srcOrd="1" destOrd="0" presId="urn:microsoft.com/office/officeart/2005/8/layout/hierarchy2"/>
    <dgm:cxn modelId="{1C0D67F3-27EC-4540-B679-B970EEA4F985}" type="presOf" srcId="{76740A40-064E-834C-B5FE-33EF930E6268}" destId="{36FCD6BE-105F-6D40-A088-9D6F65991C1E}" srcOrd="0" destOrd="0" presId="urn:microsoft.com/office/officeart/2005/8/layout/hierarchy2"/>
    <dgm:cxn modelId="{FD1415D7-E9DF-484D-B086-6A523267A209}" type="presOf" srcId="{906EA222-0A83-7C47-9AE2-676BA62B62C0}" destId="{DB06AE7C-3967-5B4F-AAFE-27E00D182C79}" srcOrd="0" destOrd="0" presId="urn:microsoft.com/office/officeart/2005/8/layout/hierarchy2"/>
    <dgm:cxn modelId="{46CDD94A-44C8-CC46-B90D-F5B4822475A0}" type="presOf" srcId="{E347B10C-CAE8-8748-B1B5-D0D8573B6576}" destId="{FAE9827A-218B-7942-ADD0-DB49B48C1255}" srcOrd="0" destOrd="0" presId="urn:microsoft.com/office/officeart/2005/8/layout/hierarchy2"/>
    <dgm:cxn modelId="{E7C93A00-02F5-344B-97C0-3AAE9337ACC2}" type="presOf" srcId="{CC08FAC4-FBCF-5F49-BCF0-1EA5CB7B700B}" destId="{0460B17E-4015-814A-B6F2-63A7E90E3783}" srcOrd="0" destOrd="0" presId="urn:microsoft.com/office/officeart/2005/8/layout/hierarchy2"/>
    <dgm:cxn modelId="{626DFC91-726E-F647-8233-9FE7FA5C37B3}" srcId="{906EA222-0A83-7C47-9AE2-676BA62B62C0}" destId="{CC08FAC4-FBCF-5F49-BCF0-1EA5CB7B700B}" srcOrd="0" destOrd="0" parTransId="{69C22372-808A-4044-9DAD-4F7D07847B39}" sibTransId="{47B77588-D78E-4C4D-A6DB-589A1A9DB4BD}"/>
    <dgm:cxn modelId="{0B4AA4D0-0C6D-174C-A749-CD64EF26940E}" srcId="{CC08FAC4-FBCF-5F49-BCF0-1EA5CB7B700B}" destId="{551F552C-5DB3-2644-B64F-0382C545D50A}" srcOrd="0" destOrd="0" parTransId="{316515F3-6E23-1041-89C3-D8806263BFBB}" sibTransId="{1C459481-4629-DD47-BE32-A58017880284}"/>
    <dgm:cxn modelId="{96996CD5-D9D8-784F-9BCD-04E00C4D91CA}" type="presOf" srcId="{2329AECE-6694-8E40-83CE-CEA976EE5E1B}" destId="{5620C56C-474D-B24D-8452-2B7D91134D0B}" srcOrd="0" destOrd="0" presId="urn:microsoft.com/office/officeart/2005/8/layout/hierarchy2"/>
    <dgm:cxn modelId="{3E133395-F34D-F04F-9776-76FAE3F63BE7}" type="presOf" srcId="{0605898F-E435-CA41-BA73-474A9116D14D}" destId="{F15E4843-AA91-704E-A911-B7476BB30972}" srcOrd="0" destOrd="0" presId="urn:microsoft.com/office/officeart/2005/8/layout/hierarchy2"/>
    <dgm:cxn modelId="{96AEAA72-E9B0-4E47-941D-70BD76469B8B}" type="presOf" srcId="{77ED2941-3A4D-614D-85BF-DA9E2103C334}" destId="{DD9ED219-82F1-CF42-B832-5C782FC03373}" srcOrd="1" destOrd="0" presId="urn:microsoft.com/office/officeart/2005/8/layout/hierarchy2"/>
    <dgm:cxn modelId="{BDB824F7-631A-E44C-8BCC-01F82887B622}" srcId="{551F552C-5DB3-2644-B64F-0382C545D50A}" destId="{76740A40-064E-834C-B5FE-33EF930E6268}" srcOrd="1" destOrd="0" parTransId="{5F3AA59D-CAF9-7B40-95C5-B451A6644AB7}" sibTransId="{AF713CBF-8790-F640-8A1E-87A29A270213}"/>
    <dgm:cxn modelId="{363606B2-8CB9-C04A-A692-B496563A9285}" type="presOf" srcId="{5F3AA59D-CAF9-7B40-95C5-B451A6644AB7}" destId="{265177B6-5D9D-4440-B59A-472A1370A586}" srcOrd="1" destOrd="0" presId="urn:microsoft.com/office/officeart/2005/8/layout/hierarchy2"/>
    <dgm:cxn modelId="{8845EFD1-3616-E646-B9DB-EB90752FC349}" type="presOf" srcId="{551F552C-5DB3-2644-B64F-0382C545D50A}" destId="{152251F4-A2C8-2445-A124-5DE8B51938D6}" srcOrd="0" destOrd="0" presId="urn:microsoft.com/office/officeart/2005/8/layout/hierarchy2"/>
    <dgm:cxn modelId="{9563A6E9-BCCC-6F47-9974-43BBBA447975}" type="presOf" srcId="{D3E0CD91-8FD7-984F-B198-7FE064E305B4}" destId="{C9F8C9DE-B19E-CF4C-839E-804C43068E1F}" srcOrd="0" destOrd="0" presId="urn:microsoft.com/office/officeart/2005/8/layout/hierarchy2"/>
    <dgm:cxn modelId="{CAD84B53-04C8-F04A-9B14-AF650C057E72}" type="presOf" srcId="{316515F3-6E23-1041-89C3-D8806263BFBB}" destId="{0403F902-FC01-DF4D-BC79-23309F7F01D2}" srcOrd="0" destOrd="0" presId="urn:microsoft.com/office/officeart/2005/8/layout/hierarchy2"/>
    <dgm:cxn modelId="{0C231F31-5195-554D-851B-DEEDFB2F8137}" type="presOf" srcId="{236EA3DF-9158-6F40-B9D0-CADA945520C6}" destId="{D7CB2ACC-A4BF-7F47-81BD-3F0B35B8900A}" srcOrd="0" destOrd="0" presId="urn:microsoft.com/office/officeart/2005/8/layout/hierarchy2"/>
    <dgm:cxn modelId="{E956668E-09CE-344E-A2C0-C72FFFABF655}" type="presOf" srcId="{77ED2941-3A4D-614D-85BF-DA9E2103C334}" destId="{D806CC66-5435-6546-A9C0-5B76738186D3}" srcOrd="0" destOrd="0" presId="urn:microsoft.com/office/officeart/2005/8/layout/hierarchy2"/>
    <dgm:cxn modelId="{B070DBBC-BDD3-7045-98F6-61FBB51C5B04}" srcId="{D3E0CD91-8FD7-984F-B198-7FE064E305B4}" destId="{E347B10C-CAE8-8748-B1B5-D0D8573B6576}" srcOrd="0" destOrd="0" parTransId="{77ED2941-3A4D-614D-85BF-DA9E2103C334}" sibTransId="{ABFA7E96-FB75-9246-B894-D30E43A0239D}"/>
    <dgm:cxn modelId="{4273BD70-8941-6F4C-A682-EC09B6081BC3}" type="presOf" srcId="{BAED46C4-489A-4F46-90C5-58E55769A1C3}" destId="{63E0D66F-058D-D64A-8683-F506D8550F18}" srcOrd="0" destOrd="0" presId="urn:microsoft.com/office/officeart/2005/8/layout/hierarchy2"/>
    <dgm:cxn modelId="{5698F07F-D88A-364D-9F75-F2BD00D065FB}" type="presOf" srcId="{E612AC33-4474-7A45-B296-4535C11D7DA1}" destId="{EA242978-42E9-8E4D-8E14-3C6159E46461}" srcOrd="1" destOrd="0" presId="urn:microsoft.com/office/officeart/2005/8/layout/hierarchy2"/>
    <dgm:cxn modelId="{4A1491C5-114D-A347-BA66-57D65CD477AC}" srcId="{551F552C-5DB3-2644-B64F-0382C545D50A}" destId="{236EA3DF-9158-6F40-B9D0-CADA945520C6}" srcOrd="0" destOrd="0" parTransId="{E612AC33-4474-7A45-B296-4535C11D7DA1}" sibTransId="{4F4EF2D7-375A-6845-8A16-DBF7377F55CC}"/>
    <dgm:cxn modelId="{D38E883C-65B9-1142-9831-95ED4D9B9403}" type="presParOf" srcId="{DB06AE7C-3967-5B4F-AAFE-27E00D182C79}" destId="{6FA8D99B-BDF3-B349-863B-1F9E1DAB701E}" srcOrd="0" destOrd="0" presId="urn:microsoft.com/office/officeart/2005/8/layout/hierarchy2"/>
    <dgm:cxn modelId="{4F39DC54-F36B-BE4E-ACFF-96ADCBE2C1C6}" type="presParOf" srcId="{6FA8D99B-BDF3-B349-863B-1F9E1DAB701E}" destId="{0460B17E-4015-814A-B6F2-63A7E90E3783}" srcOrd="0" destOrd="0" presId="urn:microsoft.com/office/officeart/2005/8/layout/hierarchy2"/>
    <dgm:cxn modelId="{C7B4BA6F-16B6-DE44-8ABF-2B3FBE4E0051}" type="presParOf" srcId="{6FA8D99B-BDF3-B349-863B-1F9E1DAB701E}" destId="{37F04D06-860A-0949-9EE7-7FC8E9D9AA4D}" srcOrd="1" destOrd="0" presId="urn:microsoft.com/office/officeart/2005/8/layout/hierarchy2"/>
    <dgm:cxn modelId="{B85305CA-5F83-FF45-85E6-DB2F6284C28A}" type="presParOf" srcId="{37F04D06-860A-0949-9EE7-7FC8E9D9AA4D}" destId="{0403F902-FC01-DF4D-BC79-23309F7F01D2}" srcOrd="0" destOrd="0" presId="urn:microsoft.com/office/officeart/2005/8/layout/hierarchy2"/>
    <dgm:cxn modelId="{D26CDF01-E885-0344-970B-CD8433070230}" type="presParOf" srcId="{0403F902-FC01-DF4D-BC79-23309F7F01D2}" destId="{BC8DABED-FCE0-5F4F-A73F-30C0F18EAD11}" srcOrd="0" destOrd="0" presId="urn:microsoft.com/office/officeart/2005/8/layout/hierarchy2"/>
    <dgm:cxn modelId="{D63AD213-067F-C140-98A3-8BA4F2F4E838}" type="presParOf" srcId="{37F04D06-860A-0949-9EE7-7FC8E9D9AA4D}" destId="{C7B00298-27CA-9B43-8158-FAFDA068F591}" srcOrd="1" destOrd="0" presId="urn:microsoft.com/office/officeart/2005/8/layout/hierarchy2"/>
    <dgm:cxn modelId="{2A33C000-E36F-8A44-A66F-F61716B60935}" type="presParOf" srcId="{C7B00298-27CA-9B43-8158-FAFDA068F591}" destId="{152251F4-A2C8-2445-A124-5DE8B51938D6}" srcOrd="0" destOrd="0" presId="urn:microsoft.com/office/officeart/2005/8/layout/hierarchy2"/>
    <dgm:cxn modelId="{C9D77D75-3BB1-664B-9CF7-D9F823F51BA4}" type="presParOf" srcId="{C7B00298-27CA-9B43-8158-FAFDA068F591}" destId="{C5DCCC5D-1F61-4949-A8D9-524EB3E63993}" srcOrd="1" destOrd="0" presId="urn:microsoft.com/office/officeart/2005/8/layout/hierarchy2"/>
    <dgm:cxn modelId="{B803B009-6D2D-1F4A-86F3-219B5B54637E}" type="presParOf" srcId="{C5DCCC5D-1F61-4949-A8D9-524EB3E63993}" destId="{0B926F1D-EDAC-AA41-B15A-6E1A2133F1A1}" srcOrd="0" destOrd="0" presId="urn:microsoft.com/office/officeart/2005/8/layout/hierarchy2"/>
    <dgm:cxn modelId="{1BD1368C-8C74-1545-93C6-67C331106195}" type="presParOf" srcId="{0B926F1D-EDAC-AA41-B15A-6E1A2133F1A1}" destId="{EA242978-42E9-8E4D-8E14-3C6159E46461}" srcOrd="0" destOrd="0" presId="urn:microsoft.com/office/officeart/2005/8/layout/hierarchy2"/>
    <dgm:cxn modelId="{6AE16123-8D87-1B4A-BAA2-C7928372559A}" type="presParOf" srcId="{C5DCCC5D-1F61-4949-A8D9-524EB3E63993}" destId="{97567C75-F226-A446-80A9-17ECD3DF5D78}" srcOrd="1" destOrd="0" presId="urn:microsoft.com/office/officeart/2005/8/layout/hierarchy2"/>
    <dgm:cxn modelId="{F6C9D848-2DE8-944C-A822-C1E9EB4D3EC6}" type="presParOf" srcId="{97567C75-F226-A446-80A9-17ECD3DF5D78}" destId="{D7CB2ACC-A4BF-7F47-81BD-3F0B35B8900A}" srcOrd="0" destOrd="0" presId="urn:microsoft.com/office/officeart/2005/8/layout/hierarchy2"/>
    <dgm:cxn modelId="{16BA32E3-82BA-B944-A8F9-6483737375EB}" type="presParOf" srcId="{97567C75-F226-A446-80A9-17ECD3DF5D78}" destId="{F3EC2269-5669-644D-87D3-8C19E8871CAE}" srcOrd="1" destOrd="0" presId="urn:microsoft.com/office/officeart/2005/8/layout/hierarchy2"/>
    <dgm:cxn modelId="{CC78C36E-F47F-7743-B3D9-09EE61398481}" type="presParOf" srcId="{C5DCCC5D-1F61-4949-A8D9-524EB3E63993}" destId="{822AAF69-EEED-3346-A48A-66DC2DE9E649}" srcOrd="2" destOrd="0" presId="urn:microsoft.com/office/officeart/2005/8/layout/hierarchy2"/>
    <dgm:cxn modelId="{9048E125-4B06-A147-84A3-8BC3180E5430}" type="presParOf" srcId="{822AAF69-EEED-3346-A48A-66DC2DE9E649}" destId="{265177B6-5D9D-4440-B59A-472A1370A586}" srcOrd="0" destOrd="0" presId="urn:microsoft.com/office/officeart/2005/8/layout/hierarchy2"/>
    <dgm:cxn modelId="{A0BCE885-C93B-2A4E-8087-A50E2A24821B}" type="presParOf" srcId="{C5DCCC5D-1F61-4949-A8D9-524EB3E63993}" destId="{65E80C55-2C60-BA46-8CB5-17BF72969563}" srcOrd="3" destOrd="0" presId="urn:microsoft.com/office/officeart/2005/8/layout/hierarchy2"/>
    <dgm:cxn modelId="{AF5ADB5B-9C00-EC4B-A2AC-8CC6B549BFA8}" type="presParOf" srcId="{65E80C55-2C60-BA46-8CB5-17BF72969563}" destId="{36FCD6BE-105F-6D40-A088-9D6F65991C1E}" srcOrd="0" destOrd="0" presId="urn:microsoft.com/office/officeart/2005/8/layout/hierarchy2"/>
    <dgm:cxn modelId="{AAB2EB2B-9DC6-BA42-93A0-4A41EC403CB1}" type="presParOf" srcId="{65E80C55-2C60-BA46-8CB5-17BF72969563}" destId="{B083199B-C518-844C-96CA-07D1DF173945}" srcOrd="1" destOrd="0" presId="urn:microsoft.com/office/officeart/2005/8/layout/hierarchy2"/>
    <dgm:cxn modelId="{0EC4E6E0-A77B-DC4B-BE89-7FCE731187B3}" type="presParOf" srcId="{37F04D06-860A-0949-9EE7-7FC8E9D9AA4D}" destId="{5620C56C-474D-B24D-8452-2B7D91134D0B}" srcOrd="2" destOrd="0" presId="urn:microsoft.com/office/officeart/2005/8/layout/hierarchy2"/>
    <dgm:cxn modelId="{42A64400-1C86-BD40-9A25-848ADC91810C}" type="presParOf" srcId="{5620C56C-474D-B24D-8452-2B7D91134D0B}" destId="{DE0663F8-8732-BA4D-BC92-59065DEA7B82}" srcOrd="0" destOrd="0" presId="urn:microsoft.com/office/officeart/2005/8/layout/hierarchy2"/>
    <dgm:cxn modelId="{EFDA3519-EFA0-B244-8F88-EA86FE35C40E}" type="presParOf" srcId="{37F04D06-860A-0949-9EE7-7FC8E9D9AA4D}" destId="{53BC7821-46B2-C54C-BE2E-3C9D375B652B}" srcOrd="3" destOrd="0" presId="urn:microsoft.com/office/officeart/2005/8/layout/hierarchy2"/>
    <dgm:cxn modelId="{3A4619D3-8938-6F49-BDBA-1B709BA58C92}" type="presParOf" srcId="{53BC7821-46B2-C54C-BE2E-3C9D375B652B}" destId="{C9F8C9DE-B19E-CF4C-839E-804C43068E1F}" srcOrd="0" destOrd="0" presId="urn:microsoft.com/office/officeart/2005/8/layout/hierarchy2"/>
    <dgm:cxn modelId="{CEBACB83-DF8D-924A-B2F8-9EFEA96C25F7}" type="presParOf" srcId="{53BC7821-46B2-C54C-BE2E-3C9D375B652B}" destId="{24838F96-84C5-5649-9E35-DB7D8E73B9A1}" srcOrd="1" destOrd="0" presId="urn:microsoft.com/office/officeart/2005/8/layout/hierarchy2"/>
    <dgm:cxn modelId="{C4F9D509-2E48-314A-881E-53D8C215D473}" type="presParOf" srcId="{24838F96-84C5-5649-9E35-DB7D8E73B9A1}" destId="{D806CC66-5435-6546-A9C0-5B76738186D3}" srcOrd="0" destOrd="0" presId="urn:microsoft.com/office/officeart/2005/8/layout/hierarchy2"/>
    <dgm:cxn modelId="{E2C6CE46-B954-1141-BC76-5F497595E94F}" type="presParOf" srcId="{D806CC66-5435-6546-A9C0-5B76738186D3}" destId="{DD9ED219-82F1-CF42-B832-5C782FC03373}" srcOrd="0" destOrd="0" presId="urn:microsoft.com/office/officeart/2005/8/layout/hierarchy2"/>
    <dgm:cxn modelId="{09FB79C8-DD8C-AB48-86D5-EFAD660F84DC}" type="presParOf" srcId="{24838F96-84C5-5649-9E35-DB7D8E73B9A1}" destId="{2D16A034-CC65-AB4A-821D-99BD24FB2F89}" srcOrd="1" destOrd="0" presId="urn:microsoft.com/office/officeart/2005/8/layout/hierarchy2"/>
    <dgm:cxn modelId="{8AEA9519-64AF-F748-8D85-36ECA1F4BD8D}" type="presParOf" srcId="{2D16A034-CC65-AB4A-821D-99BD24FB2F89}" destId="{FAE9827A-218B-7942-ADD0-DB49B48C1255}" srcOrd="0" destOrd="0" presId="urn:microsoft.com/office/officeart/2005/8/layout/hierarchy2"/>
    <dgm:cxn modelId="{1881CAE2-6ACD-6843-B9F9-1D4CA1C6C0E0}" type="presParOf" srcId="{2D16A034-CC65-AB4A-821D-99BD24FB2F89}" destId="{BEE0103C-86BC-154C-ADFE-9D4EF63B7F47}" srcOrd="1" destOrd="0" presId="urn:microsoft.com/office/officeart/2005/8/layout/hierarchy2"/>
    <dgm:cxn modelId="{6556DE3A-2365-4E46-B8C1-76531D1D775C}" type="presParOf" srcId="{24838F96-84C5-5649-9E35-DB7D8E73B9A1}" destId="{63E0D66F-058D-D64A-8683-F506D8550F18}" srcOrd="2" destOrd="0" presId="urn:microsoft.com/office/officeart/2005/8/layout/hierarchy2"/>
    <dgm:cxn modelId="{0B12C97D-C922-834A-ABC3-05813C39401E}" type="presParOf" srcId="{63E0D66F-058D-D64A-8683-F506D8550F18}" destId="{25602397-8A16-9741-BA19-A75A931DA4E8}" srcOrd="0" destOrd="0" presId="urn:microsoft.com/office/officeart/2005/8/layout/hierarchy2"/>
    <dgm:cxn modelId="{E24F4D1F-2476-EE4C-9C0C-70F2139B932E}" type="presParOf" srcId="{24838F96-84C5-5649-9E35-DB7D8E73B9A1}" destId="{F9B28474-50EC-BA4E-9468-3DDF84D874ED}" srcOrd="3" destOrd="0" presId="urn:microsoft.com/office/officeart/2005/8/layout/hierarchy2"/>
    <dgm:cxn modelId="{191923A7-9C4F-8844-A395-6789C0EC2A47}" type="presParOf" srcId="{F9B28474-50EC-BA4E-9468-3DDF84D874ED}" destId="{F15E4843-AA91-704E-A911-B7476BB30972}" srcOrd="0" destOrd="0" presId="urn:microsoft.com/office/officeart/2005/8/layout/hierarchy2"/>
    <dgm:cxn modelId="{BAD70D25-35E6-1744-BA70-9C41F09F7103}" type="presParOf" srcId="{F9B28474-50EC-BA4E-9468-3DDF84D874ED}" destId="{BFB8AD3D-FC79-CD4D-A7B2-92A2723F6BD7}"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9D4766D-705E-C149-BBA3-3B545C515ABD}" type="doc">
      <dgm:prSet loTypeId="urn:microsoft.com/office/officeart/2005/8/layout/hierarchy4" loCatId="hierarchy" qsTypeId="urn:microsoft.com/office/officeart/2005/8/quickstyle/3D2" qsCatId="3D" csTypeId="urn:microsoft.com/office/officeart/2005/8/colors/colorful1#13" csCatId="colorful" phldr="1"/>
      <dgm:spPr/>
      <dgm:t>
        <a:bodyPr/>
        <a:lstStyle/>
        <a:p>
          <a:endParaRPr lang="en-US"/>
        </a:p>
      </dgm:t>
    </dgm:pt>
    <dgm:pt modelId="{DA6FDA9A-3388-154C-874D-C172F4861D0B}">
      <dgm:prSet/>
      <dgm:spPr/>
      <dgm:t>
        <a:bodyPr/>
        <a:lstStyle/>
        <a:p>
          <a:pPr rtl="0"/>
          <a:r>
            <a:rPr lang="en-US" dirty="0" smtClean="0"/>
            <a:t>Evidence (information) to support claim</a:t>
          </a:r>
          <a:endParaRPr lang="en-US" dirty="0"/>
        </a:p>
      </dgm:t>
    </dgm:pt>
    <dgm:pt modelId="{140F2DAE-493A-9D4D-8827-E2C08CBA1271}" type="parTrans" cxnId="{89AF0B24-39FB-9648-B0F7-D8B918385330}">
      <dgm:prSet/>
      <dgm:spPr/>
      <dgm:t>
        <a:bodyPr/>
        <a:lstStyle/>
        <a:p>
          <a:endParaRPr lang="en-US"/>
        </a:p>
      </dgm:t>
    </dgm:pt>
    <dgm:pt modelId="{73F42F3B-25A0-E540-B010-944A18C48716}" type="sibTrans" cxnId="{89AF0B24-39FB-9648-B0F7-D8B918385330}">
      <dgm:prSet/>
      <dgm:spPr/>
      <dgm:t>
        <a:bodyPr/>
        <a:lstStyle/>
        <a:p>
          <a:endParaRPr lang="en-US"/>
        </a:p>
      </dgm:t>
    </dgm:pt>
    <dgm:pt modelId="{8E3E0032-18FF-EC42-A450-CB83E2C36523}">
      <dgm:prSet custT="1"/>
      <dgm:spPr/>
      <dgm:t>
        <a:bodyPr anchor="t"/>
        <a:lstStyle/>
        <a:p>
          <a:pPr rtl="0"/>
          <a:r>
            <a:rPr lang="en-US" sz="1800" b="1" dirty="0" smtClean="0">
              <a:solidFill>
                <a:srgbClr val="0000FF"/>
              </a:solidFill>
            </a:rPr>
            <a:t>Customers </a:t>
          </a:r>
          <a:r>
            <a:rPr lang="en-US" sz="1400" dirty="0" smtClean="0"/>
            <a:t>(feedback, surveys, </a:t>
          </a:r>
          <a:r>
            <a:rPr lang="en-US" sz="1400" dirty="0" err="1" smtClean="0"/>
            <a:t>mkt</a:t>
          </a:r>
          <a:r>
            <a:rPr lang="en-US" sz="1400" dirty="0" smtClean="0"/>
            <a:t> research)</a:t>
          </a:r>
          <a:endParaRPr lang="en-US" sz="1400" dirty="0"/>
        </a:p>
      </dgm:t>
    </dgm:pt>
    <dgm:pt modelId="{A5432F9A-916E-7347-B163-69D07B660A97}" type="parTrans" cxnId="{1C267780-2E0A-5A4E-B887-A211635AF2BF}">
      <dgm:prSet/>
      <dgm:spPr/>
      <dgm:t>
        <a:bodyPr/>
        <a:lstStyle/>
        <a:p>
          <a:endParaRPr lang="en-US"/>
        </a:p>
      </dgm:t>
    </dgm:pt>
    <dgm:pt modelId="{49369BA8-F9D5-8F43-B727-A387EFEC2C5C}" type="sibTrans" cxnId="{1C267780-2E0A-5A4E-B887-A211635AF2BF}">
      <dgm:prSet/>
      <dgm:spPr/>
      <dgm:t>
        <a:bodyPr/>
        <a:lstStyle/>
        <a:p>
          <a:endParaRPr lang="en-US"/>
        </a:p>
      </dgm:t>
    </dgm:pt>
    <dgm:pt modelId="{3EBFE697-0D96-B449-9DC6-9B06F07E0DD3}">
      <dgm:prSet/>
      <dgm:spPr/>
      <dgm:t>
        <a:bodyPr anchor="t"/>
        <a:lstStyle/>
        <a:p>
          <a:pPr rtl="0"/>
          <a:r>
            <a:rPr lang="en-US" b="1" dirty="0" smtClean="0">
              <a:solidFill>
                <a:srgbClr val="0000FF"/>
              </a:solidFill>
            </a:rPr>
            <a:t>Employees</a:t>
          </a:r>
          <a:endParaRPr lang="en-US" b="1" dirty="0">
            <a:solidFill>
              <a:srgbClr val="0000FF"/>
            </a:solidFill>
          </a:endParaRPr>
        </a:p>
      </dgm:t>
    </dgm:pt>
    <dgm:pt modelId="{B6938480-9605-1347-8563-F377B3439CFC}" type="parTrans" cxnId="{B8A0CC88-1E90-3E45-8041-7BDC3BA63B2A}">
      <dgm:prSet/>
      <dgm:spPr/>
      <dgm:t>
        <a:bodyPr/>
        <a:lstStyle/>
        <a:p>
          <a:endParaRPr lang="en-US"/>
        </a:p>
      </dgm:t>
    </dgm:pt>
    <dgm:pt modelId="{F6A0A825-D16F-844F-A463-4F42518782B5}" type="sibTrans" cxnId="{B8A0CC88-1E90-3E45-8041-7BDC3BA63B2A}">
      <dgm:prSet/>
      <dgm:spPr/>
      <dgm:t>
        <a:bodyPr/>
        <a:lstStyle/>
        <a:p>
          <a:endParaRPr lang="en-US"/>
        </a:p>
      </dgm:t>
    </dgm:pt>
    <dgm:pt modelId="{2AD01F19-0B3E-7147-8FD3-DC90221DFC81}">
      <dgm:prSet/>
      <dgm:spPr/>
      <dgm:t>
        <a:bodyPr anchor="t"/>
        <a:lstStyle/>
        <a:p>
          <a:pPr rtl="0"/>
          <a:r>
            <a:rPr lang="en-US" b="1" dirty="0" smtClean="0">
              <a:solidFill>
                <a:srgbClr val="0000FF"/>
              </a:solidFill>
            </a:rPr>
            <a:t>3</a:t>
          </a:r>
          <a:r>
            <a:rPr lang="en-US" b="1" baseline="30000" dirty="0" smtClean="0">
              <a:solidFill>
                <a:srgbClr val="0000FF"/>
              </a:solidFill>
            </a:rPr>
            <a:t>rd</a:t>
          </a:r>
          <a:r>
            <a:rPr lang="en-US" b="1" dirty="0" smtClean="0">
              <a:solidFill>
                <a:srgbClr val="0000FF"/>
              </a:solidFill>
            </a:rPr>
            <a:t> party data</a:t>
          </a:r>
          <a:endParaRPr lang="en-US" b="1" dirty="0">
            <a:solidFill>
              <a:srgbClr val="0000FF"/>
            </a:solidFill>
          </a:endParaRPr>
        </a:p>
      </dgm:t>
    </dgm:pt>
    <dgm:pt modelId="{D5560C86-9E6C-A44A-9D56-DDD879496CB0}" type="parTrans" cxnId="{EA92781F-2130-0349-B650-9D651DCD5283}">
      <dgm:prSet/>
      <dgm:spPr/>
      <dgm:t>
        <a:bodyPr/>
        <a:lstStyle/>
        <a:p>
          <a:endParaRPr lang="en-US"/>
        </a:p>
      </dgm:t>
    </dgm:pt>
    <dgm:pt modelId="{E5DEB0B6-3303-9F45-A8CF-7A0CD1EF0E34}" type="sibTrans" cxnId="{EA92781F-2130-0349-B650-9D651DCD5283}">
      <dgm:prSet/>
      <dgm:spPr/>
      <dgm:t>
        <a:bodyPr/>
        <a:lstStyle/>
        <a:p>
          <a:endParaRPr lang="en-US"/>
        </a:p>
      </dgm:t>
    </dgm:pt>
    <dgm:pt modelId="{BC744399-A016-154F-B81B-F35AEEEAA0CA}">
      <dgm:prSet custT="1"/>
      <dgm:spPr/>
      <dgm:t>
        <a:bodyPr/>
        <a:lstStyle/>
        <a:p>
          <a:pPr rtl="0"/>
          <a:r>
            <a:rPr lang="en-US" sz="3100" dirty="0" smtClean="0"/>
            <a:t>From / About</a:t>
          </a:r>
        </a:p>
        <a:p>
          <a:pPr rtl="0"/>
          <a:r>
            <a:rPr lang="en-US" sz="2800" b="1" dirty="0" smtClean="0">
              <a:solidFill>
                <a:srgbClr val="0000FF"/>
              </a:solidFill>
            </a:rPr>
            <a:t>MICRO-ENVIRONMENT</a:t>
          </a:r>
        </a:p>
        <a:p>
          <a:pPr rtl="0"/>
          <a:r>
            <a:rPr lang="en-US" sz="2000" dirty="0" smtClean="0"/>
            <a:t> </a:t>
          </a:r>
          <a:r>
            <a:rPr lang="en-US" sz="1400" dirty="0" smtClean="0"/>
            <a:t>(Company, Competition, Corporate Partners)</a:t>
          </a:r>
          <a:endParaRPr lang="en-US" sz="1400" dirty="0"/>
        </a:p>
      </dgm:t>
    </dgm:pt>
    <dgm:pt modelId="{B9D039AD-2E1B-794B-8D32-AB07449806C9}" type="parTrans" cxnId="{94EE313A-F03B-044D-979F-B246B8F6359B}">
      <dgm:prSet/>
      <dgm:spPr/>
      <dgm:t>
        <a:bodyPr/>
        <a:lstStyle/>
        <a:p>
          <a:endParaRPr lang="en-US"/>
        </a:p>
      </dgm:t>
    </dgm:pt>
    <dgm:pt modelId="{209B9812-D589-8B4C-BD71-DADBA28D6B69}" type="sibTrans" cxnId="{94EE313A-F03B-044D-979F-B246B8F6359B}">
      <dgm:prSet/>
      <dgm:spPr/>
      <dgm:t>
        <a:bodyPr/>
        <a:lstStyle/>
        <a:p>
          <a:endParaRPr lang="en-US"/>
        </a:p>
      </dgm:t>
    </dgm:pt>
    <dgm:pt modelId="{E6F1B2FD-2980-9845-9A01-E51F2FB7A284}">
      <dgm:prSet/>
      <dgm:spPr/>
      <dgm:t>
        <a:bodyPr anchor="t"/>
        <a:lstStyle/>
        <a:p>
          <a:pPr rtl="0"/>
          <a:r>
            <a:rPr lang="en-US" b="1" dirty="0" smtClean="0">
              <a:solidFill>
                <a:srgbClr val="0000FF"/>
              </a:solidFill>
            </a:rPr>
            <a:t>Capabilities</a:t>
          </a:r>
          <a:endParaRPr lang="en-US" b="1" dirty="0">
            <a:solidFill>
              <a:srgbClr val="0000FF"/>
            </a:solidFill>
          </a:endParaRPr>
        </a:p>
      </dgm:t>
    </dgm:pt>
    <dgm:pt modelId="{3E9BC7CD-50D9-394B-A039-DB8EDF847377}" type="parTrans" cxnId="{A42263CE-40A4-6F45-AD36-3476D11C7DD2}">
      <dgm:prSet/>
      <dgm:spPr/>
      <dgm:t>
        <a:bodyPr/>
        <a:lstStyle/>
        <a:p>
          <a:endParaRPr lang="en-US"/>
        </a:p>
      </dgm:t>
    </dgm:pt>
    <dgm:pt modelId="{83DF7AE2-62D7-EA49-A4AA-7677A523DE94}" type="sibTrans" cxnId="{A42263CE-40A4-6F45-AD36-3476D11C7DD2}">
      <dgm:prSet/>
      <dgm:spPr/>
      <dgm:t>
        <a:bodyPr/>
        <a:lstStyle/>
        <a:p>
          <a:endParaRPr lang="en-US"/>
        </a:p>
      </dgm:t>
    </dgm:pt>
    <dgm:pt modelId="{57CFE432-366A-E44D-A91C-2388D2B4E6AF}">
      <dgm:prSet custT="1"/>
      <dgm:spPr/>
      <dgm:t>
        <a:bodyPr anchor="t"/>
        <a:lstStyle/>
        <a:p>
          <a:pPr rtl="0"/>
          <a:r>
            <a:rPr lang="en-US" sz="1800" b="1" dirty="0" smtClean="0">
              <a:solidFill>
                <a:srgbClr val="0000FF"/>
              </a:solidFill>
            </a:rPr>
            <a:t>Resources</a:t>
          </a:r>
          <a:r>
            <a:rPr lang="en-US" sz="1800" dirty="0" smtClean="0"/>
            <a:t> </a:t>
          </a:r>
          <a:r>
            <a:rPr lang="en-US" sz="1400" dirty="0" smtClean="0"/>
            <a:t>(Money, brand, assets)</a:t>
          </a:r>
          <a:endParaRPr lang="en-US" sz="1400" dirty="0"/>
        </a:p>
      </dgm:t>
    </dgm:pt>
    <dgm:pt modelId="{02B60932-5C95-BD46-A854-3C5D1C7BCD30}" type="parTrans" cxnId="{461856CB-26FB-2145-8056-D633E5B22C9D}">
      <dgm:prSet/>
      <dgm:spPr/>
      <dgm:t>
        <a:bodyPr/>
        <a:lstStyle/>
        <a:p>
          <a:endParaRPr lang="en-US"/>
        </a:p>
      </dgm:t>
    </dgm:pt>
    <dgm:pt modelId="{1E731328-1CD2-DF48-BB05-ACDC39A07BE0}" type="sibTrans" cxnId="{461856CB-26FB-2145-8056-D633E5B22C9D}">
      <dgm:prSet/>
      <dgm:spPr/>
      <dgm:t>
        <a:bodyPr/>
        <a:lstStyle/>
        <a:p>
          <a:endParaRPr lang="en-US"/>
        </a:p>
      </dgm:t>
    </dgm:pt>
    <dgm:pt modelId="{896978DF-A09A-0F41-90CE-AD37F7737B0D}">
      <dgm:prSet custT="1"/>
      <dgm:spPr/>
      <dgm:t>
        <a:bodyPr anchor="t"/>
        <a:lstStyle/>
        <a:p>
          <a:pPr rtl="0"/>
          <a:r>
            <a:rPr lang="en-US" sz="1600" b="1" dirty="0" smtClean="0">
              <a:solidFill>
                <a:srgbClr val="0000FF"/>
              </a:solidFill>
            </a:rPr>
            <a:t>Processes</a:t>
          </a:r>
        </a:p>
        <a:p>
          <a:pPr rtl="0"/>
          <a:r>
            <a:rPr lang="en-US" sz="1400" dirty="0" smtClean="0"/>
            <a:t>(Value Chain, or Value  delivery process)</a:t>
          </a:r>
          <a:endParaRPr lang="en-US" sz="1400" dirty="0"/>
        </a:p>
      </dgm:t>
    </dgm:pt>
    <dgm:pt modelId="{584568EE-5AC8-7540-8F26-9FD47B104540}" type="parTrans" cxnId="{FBB5EF02-8FC5-E24A-A2D9-062CE02F81AC}">
      <dgm:prSet/>
      <dgm:spPr/>
      <dgm:t>
        <a:bodyPr/>
        <a:lstStyle/>
        <a:p>
          <a:endParaRPr lang="en-US"/>
        </a:p>
      </dgm:t>
    </dgm:pt>
    <dgm:pt modelId="{C93EFC7A-E66D-854D-8F59-34E1D4A06176}" type="sibTrans" cxnId="{FBB5EF02-8FC5-E24A-A2D9-062CE02F81AC}">
      <dgm:prSet/>
      <dgm:spPr/>
      <dgm:t>
        <a:bodyPr/>
        <a:lstStyle/>
        <a:p>
          <a:endParaRPr lang="en-US"/>
        </a:p>
      </dgm:t>
    </dgm:pt>
    <dgm:pt modelId="{DDBC6A2A-4318-2B45-846B-EFF2C8F71A3F}">
      <dgm:prSet/>
      <dgm:spPr/>
      <dgm:t>
        <a:bodyPr/>
        <a:lstStyle/>
        <a:p>
          <a:pPr rtl="0"/>
          <a:r>
            <a:rPr lang="en-US" dirty="0" smtClean="0"/>
            <a:t>Internal (Strengths &amp; Weaknesses)</a:t>
          </a:r>
          <a:endParaRPr lang="en-US" dirty="0"/>
        </a:p>
      </dgm:t>
    </dgm:pt>
    <dgm:pt modelId="{41C6C2CA-4068-A941-8CDD-4D0D400F932E}" type="sibTrans" cxnId="{A755EC47-C0A0-4148-95C0-42568A46BD12}">
      <dgm:prSet/>
      <dgm:spPr/>
      <dgm:t>
        <a:bodyPr/>
        <a:lstStyle/>
        <a:p>
          <a:endParaRPr lang="en-US"/>
        </a:p>
      </dgm:t>
    </dgm:pt>
    <dgm:pt modelId="{ED56960D-6479-2046-8EF4-9463FAEB62E3}" type="parTrans" cxnId="{A755EC47-C0A0-4148-95C0-42568A46BD12}">
      <dgm:prSet/>
      <dgm:spPr/>
      <dgm:t>
        <a:bodyPr/>
        <a:lstStyle/>
        <a:p>
          <a:endParaRPr lang="en-US"/>
        </a:p>
      </dgm:t>
    </dgm:pt>
    <dgm:pt modelId="{46727F22-A839-A249-98A2-CFA4D32AF4B3}" type="pres">
      <dgm:prSet presAssocID="{99D4766D-705E-C149-BBA3-3B545C515ABD}" presName="Name0" presStyleCnt="0">
        <dgm:presLayoutVars>
          <dgm:chPref val="1"/>
          <dgm:dir/>
          <dgm:animOne val="branch"/>
          <dgm:animLvl val="lvl"/>
          <dgm:resizeHandles/>
        </dgm:presLayoutVars>
      </dgm:prSet>
      <dgm:spPr/>
      <dgm:t>
        <a:bodyPr/>
        <a:lstStyle/>
        <a:p>
          <a:endParaRPr lang="en-US"/>
        </a:p>
      </dgm:t>
    </dgm:pt>
    <dgm:pt modelId="{5DB18F68-C443-FE44-8745-7D43C430E31E}" type="pres">
      <dgm:prSet presAssocID="{DDBC6A2A-4318-2B45-846B-EFF2C8F71A3F}" presName="vertOne" presStyleCnt="0"/>
      <dgm:spPr/>
    </dgm:pt>
    <dgm:pt modelId="{4CF6E8A7-AB4E-5146-93AF-D866ADD9D314}" type="pres">
      <dgm:prSet presAssocID="{DDBC6A2A-4318-2B45-846B-EFF2C8F71A3F}" presName="txOne" presStyleLbl="node0" presStyleIdx="0" presStyleCnt="1">
        <dgm:presLayoutVars>
          <dgm:chPref val="3"/>
        </dgm:presLayoutVars>
      </dgm:prSet>
      <dgm:spPr/>
      <dgm:t>
        <a:bodyPr/>
        <a:lstStyle/>
        <a:p>
          <a:endParaRPr lang="en-US"/>
        </a:p>
      </dgm:t>
    </dgm:pt>
    <dgm:pt modelId="{95B21745-68CF-FA43-B218-080F3C6E96B4}" type="pres">
      <dgm:prSet presAssocID="{DDBC6A2A-4318-2B45-846B-EFF2C8F71A3F}" presName="parTransOne" presStyleCnt="0"/>
      <dgm:spPr/>
    </dgm:pt>
    <dgm:pt modelId="{DA4322E8-54A4-E048-8BAD-D38E67ACD6AC}" type="pres">
      <dgm:prSet presAssocID="{DDBC6A2A-4318-2B45-846B-EFF2C8F71A3F}" presName="horzOne" presStyleCnt="0"/>
      <dgm:spPr/>
    </dgm:pt>
    <dgm:pt modelId="{6E8E4E91-1C22-C543-9B9C-1C298621666F}" type="pres">
      <dgm:prSet presAssocID="{DA6FDA9A-3388-154C-874D-C172F4861D0B}" presName="vertTwo" presStyleCnt="0"/>
      <dgm:spPr/>
    </dgm:pt>
    <dgm:pt modelId="{10F09D10-5492-6B4F-A8D7-D5F2074B6E2A}" type="pres">
      <dgm:prSet presAssocID="{DA6FDA9A-3388-154C-874D-C172F4861D0B}" presName="txTwo" presStyleLbl="node2" presStyleIdx="0" presStyleCnt="2">
        <dgm:presLayoutVars>
          <dgm:chPref val="3"/>
        </dgm:presLayoutVars>
      </dgm:prSet>
      <dgm:spPr/>
      <dgm:t>
        <a:bodyPr/>
        <a:lstStyle/>
        <a:p>
          <a:endParaRPr lang="en-US"/>
        </a:p>
      </dgm:t>
    </dgm:pt>
    <dgm:pt modelId="{3EF8D89B-BA54-534D-AC3B-779DCF62B3ED}" type="pres">
      <dgm:prSet presAssocID="{DA6FDA9A-3388-154C-874D-C172F4861D0B}" presName="parTransTwo" presStyleCnt="0"/>
      <dgm:spPr/>
    </dgm:pt>
    <dgm:pt modelId="{A8F9B183-037B-7B4D-9585-2A224FDA00BE}" type="pres">
      <dgm:prSet presAssocID="{DA6FDA9A-3388-154C-874D-C172F4861D0B}" presName="horzTwo" presStyleCnt="0"/>
      <dgm:spPr/>
    </dgm:pt>
    <dgm:pt modelId="{CD7A7A8B-E018-DE45-A08B-2740C4650D22}" type="pres">
      <dgm:prSet presAssocID="{8E3E0032-18FF-EC42-A450-CB83E2C36523}" presName="vertThree" presStyleCnt="0"/>
      <dgm:spPr/>
    </dgm:pt>
    <dgm:pt modelId="{23602ECB-8800-B940-9E61-796D34CAA3EE}" type="pres">
      <dgm:prSet presAssocID="{8E3E0032-18FF-EC42-A450-CB83E2C36523}" presName="txThree" presStyleLbl="node3" presStyleIdx="0" presStyleCnt="6">
        <dgm:presLayoutVars>
          <dgm:chPref val="3"/>
        </dgm:presLayoutVars>
      </dgm:prSet>
      <dgm:spPr/>
      <dgm:t>
        <a:bodyPr/>
        <a:lstStyle/>
        <a:p>
          <a:endParaRPr lang="en-US"/>
        </a:p>
      </dgm:t>
    </dgm:pt>
    <dgm:pt modelId="{47816BC8-9625-4E44-955D-824DC8EB19DE}" type="pres">
      <dgm:prSet presAssocID="{8E3E0032-18FF-EC42-A450-CB83E2C36523}" presName="horzThree" presStyleCnt="0"/>
      <dgm:spPr/>
    </dgm:pt>
    <dgm:pt modelId="{D3F01884-9C88-7049-9EC8-D96566CF1786}" type="pres">
      <dgm:prSet presAssocID="{49369BA8-F9D5-8F43-B727-A387EFEC2C5C}" presName="sibSpaceThree" presStyleCnt="0"/>
      <dgm:spPr/>
    </dgm:pt>
    <dgm:pt modelId="{5C08A144-029B-5546-BA97-4CC7BC30A0FF}" type="pres">
      <dgm:prSet presAssocID="{3EBFE697-0D96-B449-9DC6-9B06F07E0DD3}" presName="vertThree" presStyleCnt="0"/>
      <dgm:spPr/>
    </dgm:pt>
    <dgm:pt modelId="{38256371-0426-F246-9A99-A80F8EE27464}" type="pres">
      <dgm:prSet presAssocID="{3EBFE697-0D96-B449-9DC6-9B06F07E0DD3}" presName="txThree" presStyleLbl="node3" presStyleIdx="1" presStyleCnt="6">
        <dgm:presLayoutVars>
          <dgm:chPref val="3"/>
        </dgm:presLayoutVars>
      </dgm:prSet>
      <dgm:spPr/>
      <dgm:t>
        <a:bodyPr/>
        <a:lstStyle/>
        <a:p>
          <a:endParaRPr lang="en-US"/>
        </a:p>
      </dgm:t>
    </dgm:pt>
    <dgm:pt modelId="{3BD81C25-FC42-9F4A-B943-FCEC8F3C217B}" type="pres">
      <dgm:prSet presAssocID="{3EBFE697-0D96-B449-9DC6-9B06F07E0DD3}" presName="horzThree" presStyleCnt="0"/>
      <dgm:spPr/>
    </dgm:pt>
    <dgm:pt modelId="{80DD20F7-AF19-6C43-AB2D-B43456B6CA3A}" type="pres">
      <dgm:prSet presAssocID="{F6A0A825-D16F-844F-A463-4F42518782B5}" presName="sibSpaceThree" presStyleCnt="0"/>
      <dgm:spPr/>
    </dgm:pt>
    <dgm:pt modelId="{734DFE95-2F52-4A40-BE75-8D38FB7C4A37}" type="pres">
      <dgm:prSet presAssocID="{2AD01F19-0B3E-7147-8FD3-DC90221DFC81}" presName="vertThree" presStyleCnt="0"/>
      <dgm:spPr/>
    </dgm:pt>
    <dgm:pt modelId="{F2E6C666-A889-8546-80C9-2E27A98FBFEE}" type="pres">
      <dgm:prSet presAssocID="{2AD01F19-0B3E-7147-8FD3-DC90221DFC81}" presName="txThree" presStyleLbl="node3" presStyleIdx="2" presStyleCnt="6">
        <dgm:presLayoutVars>
          <dgm:chPref val="3"/>
        </dgm:presLayoutVars>
      </dgm:prSet>
      <dgm:spPr/>
      <dgm:t>
        <a:bodyPr/>
        <a:lstStyle/>
        <a:p>
          <a:endParaRPr lang="en-US"/>
        </a:p>
      </dgm:t>
    </dgm:pt>
    <dgm:pt modelId="{462480FB-BC7C-8045-9682-5C4C261EDABB}" type="pres">
      <dgm:prSet presAssocID="{2AD01F19-0B3E-7147-8FD3-DC90221DFC81}" presName="horzThree" presStyleCnt="0"/>
      <dgm:spPr/>
    </dgm:pt>
    <dgm:pt modelId="{3866E295-27B3-184C-A713-EADB5F3A144D}" type="pres">
      <dgm:prSet presAssocID="{73F42F3B-25A0-E540-B010-944A18C48716}" presName="sibSpaceTwo" presStyleCnt="0"/>
      <dgm:spPr/>
    </dgm:pt>
    <dgm:pt modelId="{F2A289E3-865A-094E-8DAC-9191528C5C51}" type="pres">
      <dgm:prSet presAssocID="{BC744399-A016-154F-B81B-F35AEEEAA0CA}" presName="vertTwo" presStyleCnt="0"/>
      <dgm:spPr/>
    </dgm:pt>
    <dgm:pt modelId="{57C15394-4076-6D43-8C74-093323A85DE7}" type="pres">
      <dgm:prSet presAssocID="{BC744399-A016-154F-B81B-F35AEEEAA0CA}" presName="txTwo" presStyleLbl="node2" presStyleIdx="1" presStyleCnt="2">
        <dgm:presLayoutVars>
          <dgm:chPref val="3"/>
        </dgm:presLayoutVars>
      </dgm:prSet>
      <dgm:spPr/>
      <dgm:t>
        <a:bodyPr/>
        <a:lstStyle/>
        <a:p>
          <a:endParaRPr lang="en-US"/>
        </a:p>
      </dgm:t>
    </dgm:pt>
    <dgm:pt modelId="{D1FA2CC1-49F3-8046-BFA8-B8BC74199AB8}" type="pres">
      <dgm:prSet presAssocID="{BC744399-A016-154F-B81B-F35AEEEAA0CA}" presName="parTransTwo" presStyleCnt="0"/>
      <dgm:spPr/>
    </dgm:pt>
    <dgm:pt modelId="{8002939E-1012-D440-868D-61F3530E7D15}" type="pres">
      <dgm:prSet presAssocID="{BC744399-A016-154F-B81B-F35AEEEAA0CA}" presName="horzTwo" presStyleCnt="0"/>
      <dgm:spPr/>
    </dgm:pt>
    <dgm:pt modelId="{0681B182-444C-0A4E-8244-FB7FA5770CAB}" type="pres">
      <dgm:prSet presAssocID="{E6F1B2FD-2980-9845-9A01-E51F2FB7A284}" presName="vertThree" presStyleCnt="0"/>
      <dgm:spPr/>
    </dgm:pt>
    <dgm:pt modelId="{1DCE802C-9F5C-E440-B30B-DEA614BB9C69}" type="pres">
      <dgm:prSet presAssocID="{E6F1B2FD-2980-9845-9A01-E51F2FB7A284}" presName="txThree" presStyleLbl="node3" presStyleIdx="3" presStyleCnt="6">
        <dgm:presLayoutVars>
          <dgm:chPref val="3"/>
        </dgm:presLayoutVars>
      </dgm:prSet>
      <dgm:spPr/>
      <dgm:t>
        <a:bodyPr/>
        <a:lstStyle/>
        <a:p>
          <a:endParaRPr lang="en-US"/>
        </a:p>
      </dgm:t>
    </dgm:pt>
    <dgm:pt modelId="{3CEB8EB5-5287-9640-92A2-E498292A6E2B}" type="pres">
      <dgm:prSet presAssocID="{E6F1B2FD-2980-9845-9A01-E51F2FB7A284}" presName="horzThree" presStyleCnt="0"/>
      <dgm:spPr/>
    </dgm:pt>
    <dgm:pt modelId="{CC18FC63-728A-594A-8581-95D47CF569D6}" type="pres">
      <dgm:prSet presAssocID="{83DF7AE2-62D7-EA49-A4AA-7677A523DE94}" presName="sibSpaceThree" presStyleCnt="0"/>
      <dgm:spPr/>
    </dgm:pt>
    <dgm:pt modelId="{6024F306-55F1-CB49-AD60-2A51CFDDBB65}" type="pres">
      <dgm:prSet presAssocID="{57CFE432-366A-E44D-A91C-2388D2B4E6AF}" presName="vertThree" presStyleCnt="0"/>
      <dgm:spPr/>
    </dgm:pt>
    <dgm:pt modelId="{D73AD7EA-AC56-E548-ABDC-AC17CB17216C}" type="pres">
      <dgm:prSet presAssocID="{57CFE432-366A-E44D-A91C-2388D2B4E6AF}" presName="txThree" presStyleLbl="node3" presStyleIdx="4" presStyleCnt="6">
        <dgm:presLayoutVars>
          <dgm:chPref val="3"/>
        </dgm:presLayoutVars>
      </dgm:prSet>
      <dgm:spPr/>
      <dgm:t>
        <a:bodyPr/>
        <a:lstStyle/>
        <a:p>
          <a:endParaRPr lang="en-US"/>
        </a:p>
      </dgm:t>
    </dgm:pt>
    <dgm:pt modelId="{CC8F35F8-8353-6347-99FF-2600A4AF3A41}" type="pres">
      <dgm:prSet presAssocID="{57CFE432-366A-E44D-A91C-2388D2B4E6AF}" presName="horzThree" presStyleCnt="0"/>
      <dgm:spPr/>
    </dgm:pt>
    <dgm:pt modelId="{1375A32E-F797-164D-B697-FE667BCE2ECB}" type="pres">
      <dgm:prSet presAssocID="{1E731328-1CD2-DF48-BB05-ACDC39A07BE0}" presName="sibSpaceThree" presStyleCnt="0"/>
      <dgm:spPr/>
    </dgm:pt>
    <dgm:pt modelId="{3C5FA1D9-721C-B942-A645-0A37CF5A4A90}" type="pres">
      <dgm:prSet presAssocID="{896978DF-A09A-0F41-90CE-AD37F7737B0D}" presName="vertThree" presStyleCnt="0"/>
      <dgm:spPr/>
    </dgm:pt>
    <dgm:pt modelId="{C976C156-2892-C44E-87D6-317BB5749200}" type="pres">
      <dgm:prSet presAssocID="{896978DF-A09A-0F41-90CE-AD37F7737B0D}" presName="txThree" presStyleLbl="node3" presStyleIdx="5" presStyleCnt="6">
        <dgm:presLayoutVars>
          <dgm:chPref val="3"/>
        </dgm:presLayoutVars>
      </dgm:prSet>
      <dgm:spPr/>
      <dgm:t>
        <a:bodyPr/>
        <a:lstStyle/>
        <a:p>
          <a:endParaRPr lang="en-US"/>
        </a:p>
      </dgm:t>
    </dgm:pt>
    <dgm:pt modelId="{A22CEFAF-4360-8C40-B20B-E9ACF712F1E9}" type="pres">
      <dgm:prSet presAssocID="{896978DF-A09A-0F41-90CE-AD37F7737B0D}" presName="horzThree" presStyleCnt="0"/>
      <dgm:spPr/>
    </dgm:pt>
  </dgm:ptLst>
  <dgm:cxnLst>
    <dgm:cxn modelId="{E83C1C49-8FBF-3849-A140-F0B1EFBA5FD1}" type="presOf" srcId="{E6F1B2FD-2980-9845-9A01-E51F2FB7A284}" destId="{1DCE802C-9F5C-E440-B30B-DEA614BB9C69}" srcOrd="0" destOrd="0" presId="urn:microsoft.com/office/officeart/2005/8/layout/hierarchy4"/>
    <dgm:cxn modelId="{CEA8439B-F8E8-2046-8C9B-0040BD41A230}" type="presOf" srcId="{DA6FDA9A-3388-154C-874D-C172F4861D0B}" destId="{10F09D10-5492-6B4F-A8D7-D5F2074B6E2A}" srcOrd="0" destOrd="0" presId="urn:microsoft.com/office/officeart/2005/8/layout/hierarchy4"/>
    <dgm:cxn modelId="{461856CB-26FB-2145-8056-D633E5B22C9D}" srcId="{BC744399-A016-154F-B81B-F35AEEEAA0CA}" destId="{57CFE432-366A-E44D-A91C-2388D2B4E6AF}" srcOrd="1" destOrd="0" parTransId="{02B60932-5C95-BD46-A854-3C5D1C7BCD30}" sibTransId="{1E731328-1CD2-DF48-BB05-ACDC39A07BE0}"/>
    <dgm:cxn modelId="{3886060E-7412-5E4A-8D6B-9CEB4B7A2373}" type="presOf" srcId="{57CFE432-366A-E44D-A91C-2388D2B4E6AF}" destId="{D73AD7EA-AC56-E548-ABDC-AC17CB17216C}" srcOrd="0" destOrd="0" presId="urn:microsoft.com/office/officeart/2005/8/layout/hierarchy4"/>
    <dgm:cxn modelId="{A42263CE-40A4-6F45-AD36-3476D11C7DD2}" srcId="{BC744399-A016-154F-B81B-F35AEEEAA0CA}" destId="{E6F1B2FD-2980-9845-9A01-E51F2FB7A284}" srcOrd="0" destOrd="0" parTransId="{3E9BC7CD-50D9-394B-A039-DB8EDF847377}" sibTransId="{83DF7AE2-62D7-EA49-A4AA-7677A523DE94}"/>
    <dgm:cxn modelId="{57B227DE-38B1-6147-80D9-4D932C1F6AFE}" type="presOf" srcId="{BC744399-A016-154F-B81B-F35AEEEAA0CA}" destId="{57C15394-4076-6D43-8C74-093323A85DE7}" srcOrd="0" destOrd="0" presId="urn:microsoft.com/office/officeart/2005/8/layout/hierarchy4"/>
    <dgm:cxn modelId="{1C267780-2E0A-5A4E-B887-A211635AF2BF}" srcId="{DA6FDA9A-3388-154C-874D-C172F4861D0B}" destId="{8E3E0032-18FF-EC42-A450-CB83E2C36523}" srcOrd="0" destOrd="0" parTransId="{A5432F9A-916E-7347-B163-69D07B660A97}" sibTransId="{49369BA8-F9D5-8F43-B727-A387EFEC2C5C}"/>
    <dgm:cxn modelId="{EA92781F-2130-0349-B650-9D651DCD5283}" srcId="{DA6FDA9A-3388-154C-874D-C172F4861D0B}" destId="{2AD01F19-0B3E-7147-8FD3-DC90221DFC81}" srcOrd="2" destOrd="0" parTransId="{D5560C86-9E6C-A44A-9D56-DDD879496CB0}" sibTransId="{E5DEB0B6-3303-9F45-A8CF-7A0CD1EF0E34}"/>
    <dgm:cxn modelId="{94EE313A-F03B-044D-979F-B246B8F6359B}" srcId="{DDBC6A2A-4318-2B45-846B-EFF2C8F71A3F}" destId="{BC744399-A016-154F-B81B-F35AEEEAA0CA}" srcOrd="1" destOrd="0" parTransId="{B9D039AD-2E1B-794B-8D32-AB07449806C9}" sibTransId="{209B9812-D589-8B4C-BD71-DADBA28D6B69}"/>
    <dgm:cxn modelId="{FBB5EF02-8FC5-E24A-A2D9-062CE02F81AC}" srcId="{BC744399-A016-154F-B81B-F35AEEEAA0CA}" destId="{896978DF-A09A-0F41-90CE-AD37F7737B0D}" srcOrd="2" destOrd="0" parTransId="{584568EE-5AC8-7540-8F26-9FD47B104540}" sibTransId="{C93EFC7A-E66D-854D-8F59-34E1D4A06176}"/>
    <dgm:cxn modelId="{89AF0B24-39FB-9648-B0F7-D8B918385330}" srcId="{DDBC6A2A-4318-2B45-846B-EFF2C8F71A3F}" destId="{DA6FDA9A-3388-154C-874D-C172F4861D0B}" srcOrd="0" destOrd="0" parTransId="{140F2DAE-493A-9D4D-8827-E2C08CBA1271}" sibTransId="{73F42F3B-25A0-E540-B010-944A18C48716}"/>
    <dgm:cxn modelId="{789F5131-E7E7-AA4E-ADFC-5978DC26635A}" type="presOf" srcId="{8E3E0032-18FF-EC42-A450-CB83E2C36523}" destId="{23602ECB-8800-B940-9E61-796D34CAA3EE}" srcOrd="0" destOrd="0" presId="urn:microsoft.com/office/officeart/2005/8/layout/hierarchy4"/>
    <dgm:cxn modelId="{B8A0CC88-1E90-3E45-8041-7BDC3BA63B2A}" srcId="{DA6FDA9A-3388-154C-874D-C172F4861D0B}" destId="{3EBFE697-0D96-B449-9DC6-9B06F07E0DD3}" srcOrd="1" destOrd="0" parTransId="{B6938480-9605-1347-8563-F377B3439CFC}" sibTransId="{F6A0A825-D16F-844F-A463-4F42518782B5}"/>
    <dgm:cxn modelId="{CBB1C000-4783-394C-80BC-74EE1F795100}" type="presOf" srcId="{DDBC6A2A-4318-2B45-846B-EFF2C8F71A3F}" destId="{4CF6E8A7-AB4E-5146-93AF-D866ADD9D314}" srcOrd="0" destOrd="0" presId="urn:microsoft.com/office/officeart/2005/8/layout/hierarchy4"/>
    <dgm:cxn modelId="{90F6BEF9-149B-2B4E-A1FA-BD746E747DC3}" type="presOf" srcId="{3EBFE697-0D96-B449-9DC6-9B06F07E0DD3}" destId="{38256371-0426-F246-9A99-A80F8EE27464}" srcOrd="0" destOrd="0" presId="urn:microsoft.com/office/officeart/2005/8/layout/hierarchy4"/>
    <dgm:cxn modelId="{9ED609DA-481D-0042-AB87-FEBFEF0459B5}" type="presOf" srcId="{99D4766D-705E-C149-BBA3-3B545C515ABD}" destId="{46727F22-A839-A249-98A2-CFA4D32AF4B3}" srcOrd="0" destOrd="0" presId="urn:microsoft.com/office/officeart/2005/8/layout/hierarchy4"/>
    <dgm:cxn modelId="{8C6E40D4-DAE3-AC49-99E1-6E2E2820DEA5}" type="presOf" srcId="{2AD01F19-0B3E-7147-8FD3-DC90221DFC81}" destId="{F2E6C666-A889-8546-80C9-2E27A98FBFEE}" srcOrd="0" destOrd="0" presId="urn:microsoft.com/office/officeart/2005/8/layout/hierarchy4"/>
    <dgm:cxn modelId="{245A7420-FCA8-674B-9BD1-75661FAB7D21}" type="presOf" srcId="{896978DF-A09A-0F41-90CE-AD37F7737B0D}" destId="{C976C156-2892-C44E-87D6-317BB5749200}" srcOrd="0" destOrd="0" presId="urn:microsoft.com/office/officeart/2005/8/layout/hierarchy4"/>
    <dgm:cxn modelId="{A755EC47-C0A0-4148-95C0-42568A46BD12}" srcId="{99D4766D-705E-C149-BBA3-3B545C515ABD}" destId="{DDBC6A2A-4318-2B45-846B-EFF2C8F71A3F}" srcOrd="0" destOrd="0" parTransId="{ED56960D-6479-2046-8EF4-9463FAEB62E3}" sibTransId="{41C6C2CA-4068-A941-8CDD-4D0D400F932E}"/>
    <dgm:cxn modelId="{7E74CA36-4D84-F44A-81DC-2A099BF6C562}" type="presParOf" srcId="{46727F22-A839-A249-98A2-CFA4D32AF4B3}" destId="{5DB18F68-C443-FE44-8745-7D43C430E31E}" srcOrd="0" destOrd="0" presId="urn:microsoft.com/office/officeart/2005/8/layout/hierarchy4"/>
    <dgm:cxn modelId="{870DCAA9-EAEF-8940-AACC-F248D165C6B6}" type="presParOf" srcId="{5DB18F68-C443-FE44-8745-7D43C430E31E}" destId="{4CF6E8A7-AB4E-5146-93AF-D866ADD9D314}" srcOrd="0" destOrd="0" presId="urn:microsoft.com/office/officeart/2005/8/layout/hierarchy4"/>
    <dgm:cxn modelId="{19746FD6-DAA0-744B-B95A-45619E1852CB}" type="presParOf" srcId="{5DB18F68-C443-FE44-8745-7D43C430E31E}" destId="{95B21745-68CF-FA43-B218-080F3C6E96B4}" srcOrd="1" destOrd="0" presId="urn:microsoft.com/office/officeart/2005/8/layout/hierarchy4"/>
    <dgm:cxn modelId="{E1C6CFA0-6023-194C-AE63-F337ED5D759A}" type="presParOf" srcId="{5DB18F68-C443-FE44-8745-7D43C430E31E}" destId="{DA4322E8-54A4-E048-8BAD-D38E67ACD6AC}" srcOrd="2" destOrd="0" presId="urn:microsoft.com/office/officeart/2005/8/layout/hierarchy4"/>
    <dgm:cxn modelId="{6955B592-DDCA-4747-B293-5DC562A7AECA}" type="presParOf" srcId="{DA4322E8-54A4-E048-8BAD-D38E67ACD6AC}" destId="{6E8E4E91-1C22-C543-9B9C-1C298621666F}" srcOrd="0" destOrd="0" presId="urn:microsoft.com/office/officeart/2005/8/layout/hierarchy4"/>
    <dgm:cxn modelId="{BD65BBA2-337C-B843-9803-C5607EF404B2}" type="presParOf" srcId="{6E8E4E91-1C22-C543-9B9C-1C298621666F}" destId="{10F09D10-5492-6B4F-A8D7-D5F2074B6E2A}" srcOrd="0" destOrd="0" presId="urn:microsoft.com/office/officeart/2005/8/layout/hierarchy4"/>
    <dgm:cxn modelId="{725D4C70-5251-8641-A6C1-BCEE6D8EFB25}" type="presParOf" srcId="{6E8E4E91-1C22-C543-9B9C-1C298621666F}" destId="{3EF8D89B-BA54-534D-AC3B-779DCF62B3ED}" srcOrd="1" destOrd="0" presId="urn:microsoft.com/office/officeart/2005/8/layout/hierarchy4"/>
    <dgm:cxn modelId="{B462671D-FF2E-2A45-8A2C-1AB92A05FC96}" type="presParOf" srcId="{6E8E4E91-1C22-C543-9B9C-1C298621666F}" destId="{A8F9B183-037B-7B4D-9585-2A224FDA00BE}" srcOrd="2" destOrd="0" presId="urn:microsoft.com/office/officeart/2005/8/layout/hierarchy4"/>
    <dgm:cxn modelId="{7328C5F7-9A02-6F47-808B-D50E43D27599}" type="presParOf" srcId="{A8F9B183-037B-7B4D-9585-2A224FDA00BE}" destId="{CD7A7A8B-E018-DE45-A08B-2740C4650D22}" srcOrd="0" destOrd="0" presId="urn:microsoft.com/office/officeart/2005/8/layout/hierarchy4"/>
    <dgm:cxn modelId="{2B146AB8-A28F-3B48-8FD6-2C9D34E9C071}" type="presParOf" srcId="{CD7A7A8B-E018-DE45-A08B-2740C4650D22}" destId="{23602ECB-8800-B940-9E61-796D34CAA3EE}" srcOrd="0" destOrd="0" presId="urn:microsoft.com/office/officeart/2005/8/layout/hierarchy4"/>
    <dgm:cxn modelId="{8CACAC0D-8D89-B748-A629-F5DE29625BC4}" type="presParOf" srcId="{CD7A7A8B-E018-DE45-A08B-2740C4650D22}" destId="{47816BC8-9625-4E44-955D-824DC8EB19DE}" srcOrd="1" destOrd="0" presId="urn:microsoft.com/office/officeart/2005/8/layout/hierarchy4"/>
    <dgm:cxn modelId="{BB1B04F6-2D84-8546-922F-306735ACBCE6}" type="presParOf" srcId="{A8F9B183-037B-7B4D-9585-2A224FDA00BE}" destId="{D3F01884-9C88-7049-9EC8-D96566CF1786}" srcOrd="1" destOrd="0" presId="urn:microsoft.com/office/officeart/2005/8/layout/hierarchy4"/>
    <dgm:cxn modelId="{95C25A6C-2035-7146-B331-CA4D076170D4}" type="presParOf" srcId="{A8F9B183-037B-7B4D-9585-2A224FDA00BE}" destId="{5C08A144-029B-5546-BA97-4CC7BC30A0FF}" srcOrd="2" destOrd="0" presId="urn:microsoft.com/office/officeart/2005/8/layout/hierarchy4"/>
    <dgm:cxn modelId="{7363A468-C3B2-D94F-9918-BCFC6D47016C}" type="presParOf" srcId="{5C08A144-029B-5546-BA97-4CC7BC30A0FF}" destId="{38256371-0426-F246-9A99-A80F8EE27464}" srcOrd="0" destOrd="0" presId="urn:microsoft.com/office/officeart/2005/8/layout/hierarchy4"/>
    <dgm:cxn modelId="{BF90A3EF-E1FC-284F-9D17-2299C7DB3F52}" type="presParOf" srcId="{5C08A144-029B-5546-BA97-4CC7BC30A0FF}" destId="{3BD81C25-FC42-9F4A-B943-FCEC8F3C217B}" srcOrd="1" destOrd="0" presId="urn:microsoft.com/office/officeart/2005/8/layout/hierarchy4"/>
    <dgm:cxn modelId="{FD0BAFB4-95F8-B94D-AF5B-DFEE58D1EBBE}" type="presParOf" srcId="{A8F9B183-037B-7B4D-9585-2A224FDA00BE}" destId="{80DD20F7-AF19-6C43-AB2D-B43456B6CA3A}" srcOrd="3" destOrd="0" presId="urn:microsoft.com/office/officeart/2005/8/layout/hierarchy4"/>
    <dgm:cxn modelId="{A4908751-A6D3-6846-8022-2ED8C9CAD915}" type="presParOf" srcId="{A8F9B183-037B-7B4D-9585-2A224FDA00BE}" destId="{734DFE95-2F52-4A40-BE75-8D38FB7C4A37}" srcOrd="4" destOrd="0" presId="urn:microsoft.com/office/officeart/2005/8/layout/hierarchy4"/>
    <dgm:cxn modelId="{9747865E-73C8-1447-ABFF-44B3161EC77D}" type="presParOf" srcId="{734DFE95-2F52-4A40-BE75-8D38FB7C4A37}" destId="{F2E6C666-A889-8546-80C9-2E27A98FBFEE}" srcOrd="0" destOrd="0" presId="urn:microsoft.com/office/officeart/2005/8/layout/hierarchy4"/>
    <dgm:cxn modelId="{7E313D6E-A954-984F-8288-A3193589E3BE}" type="presParOf" srcId="{734DFE95-2F52-4A40-BE75-8D38FB7C4A37}" destId="{462480FB-BC7C-8045-9682-5C4C261EDABB}" srcOrd="1" destOrd="0" presId="urn:microsoft.com/office/officeart/2005/8/layout/hierarchy4"/>
    <dgm:cxn modelId="{9746FC78-0CB7-E241-8FBF-19FAECF8E143}" type="presParOf" srcId="{DA4322E8-54A4-E048-8BAD-D38E67ACD6AC}" destId="{3866E295-27B3-184C-A713-EADB5F3A144D}" srcOrd="1" destOrd="0" presId="urn:microsoft.com/office/officeart/2005/8/layout/hierarchy4"/>
    <dgm:cxn modelId="{D414DFA2-825F-CE4F-843D-8A29EA1D2537}" type="presParOf" srcId="{DA4322E8-54A4-E048-8BAD-D38E67ACD6AC}" destId="{F2A289E3-865A-094E-8DAC-9191528C5C51}" srcOrd="2" destOrd="0" presId="urn:microsoft.com/office/officeart/2005/8/layout/hierarchy4"/>
    <dgm:cxn modelId="{8E202E54-6924-984D-B492-B91EAAE3943B}" type="presParOf" srcId="{F2A289E3-865A-094E-8DAC-9191528C5C51}" destId="{57C15394-4076-6D43-8C74-093323A85DE7}" srcOrd="0" destOrd="0" presId="urn:microsoft.com/office/officeart/2005/8/layout/hierarchy4"/>
    <dgm:cxn modelId="{A2B927B1-CFD2-5D4E-ADFF-089AA9E9DD8D}" type="presParOf" srcId="{F2A289E3-865A-094E-8DAC-9191528C5C51}" destId="{D1FA2CC1-49F3-8046-BFA8-B8BC74199AB8}" srcOrd="1" destOrd="0" presId="urn:microsoft.com/office/officeart/2005/8/layout/hierarchy4"/>
    <dgm:cxn modelId="{628B5ABC-2132-F94F-B4BC-5FDA65F59D9F}" type="presParOf" srcId="{F2A289E3-865A-094E-8DAC-9191528C5C51}" destId="{8002939E-1012-D440-868D-61F3530E7D15}" srcOrd="2" destOrd="0" presId="urn:microsoft.com/office/officeart/2005/8/layout/hierarchy4"/>
    <dgm:cxn modelId="{A524DFF5-816F-3A4E-B987-FA54191E5F2F}" type="presParOf" srcId="{8002939E-1012-D440-868D-61F3530E7D15}" destId="{0681B182-444C-0A4E-8244-FB7FA5770CAB}" srcOrd="0" destOrd="0" presId="urn:microsoft.com/office/officeart/2005/8/layout/hierarchy4"/>
    <dgm:cxn modelId="{CEECFCF9-610A-A54E-8251-20D26DE1BADC}" type="presParOf" srcId="{0681B182-444C-0A4E-8244-FB7FA5770CAB}" destId="{1DCE802C-9F5C-E440-B30B-DEA614BB9C69}" srcOrd="0" destOrd="0" presId="urn:microsoft.com/office/officeart/2005/8/layout/hierarchy4"/>
    <dgm:cxn modelId="{0DCF31B4-C49B-CD46-871D-FEE8AC9EA993}" type="presParOf" srcId="{0681B182-444C-0A4E-8244-FB7FA5770CAB}" destId="{3CEB8EB5-5287-9640-92A2-E498292A6E2B}" srcOrd="1" destOrd="0" presId="urn:microsoft.com/office/officeart/2005/8/layout/hierarchy4"/>
    <dgm:cxn modelId="{130C39E8-215D-F04B-A586-41FE7E735FDA}" type="presParOf" srcId="{8002939E-1012-D440-868D-61F3530E7D15}" destId="{CC18FC63-728A-594A-8581-95D47CF569D6}" srcOrd="1" destOrd="0" presId="urn:microsoft.com/office/officeart/2005/8/layout/hierarchy4"/>
    <dgm:cxn modelId="{B3AC2744-B5A7-A84D-AD39-2BF769267AE1}" type="presParOf" srcId="{8002939E-1012-D440-868D-61F3530E7D15}" destId="{6024F306-55F1-CB49-AD60-2A51CFDDBB65}" srcOrd="2" destOrd="0" presId="urn:microsoft.com/office/officeart/2005/8/layout/hierarchy4"/>
    <dgm:cxn modelId="{9934379B-9F62-2F4E-A391-90A3C0C070F9}" type="presParOf" srcId="{6024F306-55F1-CB49-AD60-2A51CFDDBB65}" destId="{D73AD7EA-AC56-E548-ABDC-AC17CB17216C}" srcOrd="0" destOrd="0" presId="urn:microsoft.com/office/officeart/2005/8/layout/hierarchy4"/>
    <dgm:cxn modelId="{E716CF0C-17B6-AA49-9D7D-E23C81956504}" type="presParOf" srcId="{6024F306-55F1-CB49-AD60-2A51CFDDBB65}" destId="{CC8F35F8-8353-6347-99FF-2600A4AF3A41}" srcOrd="1" destOrd="0" presId="urn:microsoft.com/office/officeart/2005/8/layout/hierarchy4"/>
    <dgm:cxn modelId="{F2B578C2-D788-E042-87CC-39EB13770A2D}" type="presParOf" srcId="{8002939E-1012-D440-868D-61F3530E7D15}" destId="{1375A32E-F797-164D-B697-FE667BCE2ECB}" srcOrd="3" destOrd="0" presId="urn:microsoft.com/office/officeart/2005/8/layout/hierarchy4"/>
    <dgm:cxn modelId="{23286EC1-4261-0248-ADAA-8F1C83A072ED}" type="presParOf" srcId="{8002939E-1012-D440-868D-61F3530E7D15}" destId="{3C5FA1D9-721C-B942-A645-0A37CF5A4A90}" srcOrd="4" destOrd="0" presId="urn:microsoft.com/office/officeart/2005/8/layout/hierarchy4"/>
    <dgm:cxn modelId="{FB4E4B8F-E416-DE47-A3B6-CCECA2A01802}" type="presParOf" srcId="{3C5FA1D9-721C-B942-A645-0A37CF5A4A90}" destId="{C976C156-2892-C44E-87D6-317BB5749200}" srcOrd="0" destOrd="0" presId="urn:microsoft.com/office/officeart/2005/8/layout/hierarchy4"/>
    <dgm:cxn modelId="{8533EEA4-C0D9-E34A-B60E-F92D828EC3FE}" type="presParOf" srcId="{3C5FA1D9-721C-B942-A645-0A37CF5A4A90}" destId="{A22CEFAF-4360-8C40-B20B-E9ACF712F1E9}"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1321768-1D9E-410B-A164-333FF9D3BC38}"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CA"/>
        </a:p>
      </dgm:t>
    </dgm:pt>
    <dgm:pt modelId="{34B9A57B-7FBC-41F1-9CC4-706710EACB36}">
      <dgm:prSet custT="1"/>
      <dgm:spPr/>
      <dgm:t>
        <a:bodyPr/>
        <a:lstStyle/>
        <a:p>
          <a:pPr rtl="0"/>
          <a:r>
            <a:rPr lang="en-CA" sz="2400" b="1" dirty="0" smtClean="0"/>
            <a:t>Strengths (examples to consider) </a:t>
          </a:r>
          <a:endParaRPr lang="en-CA" sz="2400" b="1" dirty="0"/>
        </a:p>
      </dgm:t>
    </dgm:pt>
    <dgm:pt modelId="{0A52B600-34C7-496D-A5FA-6AE3467B5AF3}" type="parTrans" cxnId="{8C9FA373-D8C5-48B6-B6E8-0C04D3C1741C}">
      <dgm:prSet/>
      <dgm:spPr/>
      <dgm:t>
        <a:bodyPr/>
        <a:lstStyle/>
        <a:p>
          <a:endParaRPr lang="en-CA"/>
        </a:p>
      </dgm:t>
    </dgm:pt>
    <dgm:pt modelId="{6B9CDB08-9421-4096-906B-6FB1D4ADEA6F}" type="sibTrans" cxnId="{8C9FA373-D8C5-48B6-B6E8-0C04D3C1741C}">
      <dgm:prSet/>
      <dgm:spPr/>
      <dgm:t>
        <a:bodyPr/>
        <a:lstStyle/>
        <a:p>
          <a:endParaRPr lang="en-CA"/>
        </a:p>
      </dgm:t>
    </dgm:pt>
    <dgm:pt modelId="{E863F9D2-B1FA-4238-8467-9D97F5401451}">
      <dgm:prSet/>
      <dgm:spPr/>
      <dgm:t>
        <a:bodyPr/>
        <a:lstStyle/>
        <a:p>
          <a:pPr rtl="0"/>
          <a:r>
            <a:rPr lang="en-US" dirty="0" smtClean="0"/>
            <a:t>Process competitive advantages </a:t>
          </a:r>
          <a:endParaRPr lang="en-CA" dirty="0"/>
        </a:p>
      </dgm:t>
    </dgm:pt>
    <dgm:pt modelId="{93AE7E03-3E2C-4ABE-B34D-E3882779D7A0}" type="parTrans" cxnId="{9EBEDE66-B648-4A76-A45E-6E45596350E3}">
      <dgm:prSet/>
      <dgm:spPr/>
      <dgm:t>
        <a:bodyPr/>
        <a:lstStyle/>
        <a:p>
          <a:endParaRPr lang="en-CA"/>
        </a:p>
      </dgm:t>
    </dgm:pt>
    <dgm:pt modelId="{B1A7CC6F-9A48-4AD4-8337-8792AD1C6B87}" type="sibTrans" cxnId="{9EBEDE66-B648-4A76-A45E-6E45596350E3}">
      <dgm:prSet/>
      <dgm:spPr/>
      <dgm:t>
        <a:bodyPr/>
        <a:lstStyle/>
        <a:p>
          <a:endParaRPr lang="en-CA"/>
        </a:p>
      </dgm:t>
    </dgm:pt>
    <dgm:pt modelId="{0EEC4ED4-C87F-4A9F-A2D9-7CD87E066736}">
      <dgm:prSet/>
      <dgm:spPr/>
      <dgm:t>
        <a:bodyPr/>
        <a:lstStyle/>
        <a:p>
          <a:pPr rtl="0"/>
          <a:r>
            <a:rPr lang="en-US" dirty="0" smtClean="0"/>
            <a:t>Strong partners</a:t>
          </a:r>
          <a:endParaRPr lang="en-CA" dirty="0"/>
        </a:p>
      </dgm:t>
    </dgm:pt>
    <dgm:pt modelId="{57FEC361-8FF7-4C5A-9505-6F30CE72BAFB}" type="parTrans" cxnId="{4C3DCE9E-C52F-4AB1-81BE-0DC29F5412D9}">
      <dgm:prSet/>
      <dgm:spPr/>
      <dgm:t>
        <a:bodyPr/>
        <a:lstStyle/>
        <a:p>
          <a:endParaRPr lang="en-CA"/>
        </a:p>
      </dgm:t>
    </dgm:pt>
    <dgm:pt modelId="{12BF8056-0694-4346-8C39-C593A0BF4917}" type="sibTrans" cxnId="{4C3DCE9E-C52F-4AB1-81BE-0DC29F5412D9}">
      <dgm:prSet/>
      <dgm:spPr/>
      <dgm:t>
        <a:bodyPr/>
        <a:lstStyle/>
        <a:p>
          <a:endParaRPr lang="en-CA"/>
        </a:p>
      </dgm:t>
    </dgm:pt>
    <dgm:pt modelId="{90F9A46E-1544-4CF2-BEAF-06878BEDBD15}">
      <dgm:prSet/>
      <dgm:spPr/>
      <dgm:t>
        <a:bodyPr/>
        <a:lstStyle/>
        <a:p>
          <a:pPr rtl="0"/>
          <a:r>
            <a:rPr lang="en-US" dirty="0" smtClean="0"/>
            <a:t>Strong brand reputation</a:t>
          </a:r>
          <a:endParaRPr lang="en-CA" dirty="0"/>
        </a:p>
      </dgm:t>
    </dgm:pt>
    <dgm:pt modelId="{3FB33E78-9766-458D-BAE1-B09D9EDFC72F}" type="parTrans" cxnId="{51564386-A22F-49D8-9AE9-5E1339F2F00E}">
      <dgm:prSet/>
      <dgm:spPr/>
      <dgm:t>
        <a:bodyPr/>
        <a:lstStyle/>
        <a:p>
          <a:endParaRPr lang="en-CA"/>
        </a:p>
      </dgm:t>
    </dgm:pt>
    <dgm:pt modelId="{3B78FE66-F67B-4A6B-ADAE-78C4808FADD0}" type="sibTrans" cxnId="{51564386-A22F-49D8-9AE9-5E1339F2F00E}">
      <dgm:prSet/>
      <dgm:spPr/>
      <dgm:t>
        <a:bodyPr/>
        <a:lstStyle/>
        <a:p>
          <a:endParaRPr lang="en-CA"/>
        </a:p>
      </dgm:t>
    </dgm:pt>
    <dgm:pt modelId="{262EC28E-7E2A-4741-8776-31FBB922F24A}">
      <dgm:prSet/>
      <dgm:spPr/>
      <dgm:t>
        <a:bodyPr/>
        <a:lstStyle/>
        <a:p>
          <a:pPr rtl="0"/>
          <a:r>
            <a:rPr lang="en-US" dirty="0" smtClean="0"/>
            <a:t>Resources, patents, assets, people </a:t>
          </a:r>
          <a:endParaRPr lang="en-CA" dirty="0"/>
        </a:p>
      </dgm:t>
    </dgm:pt>
    <dgm:pt modelId="{775E707C-07EB-488E-9934-837C8F580DEC}" type="parTrans" cxnId="{7CA49F9D-AC66-4F61-B69F-79DC6549DA9D}">
      <dgm:prSet/>
      <dgm:spPr/>
      <dgm:t>
        <a:bodyPr/>
        <a:lstStyle/>
        <a:p>
          <a:endParaRPr lang="en-CA"/>
        </a:p>
      </dgm:t>
    </dgm:pt>
    <dgm:pt modelId="{28C896E4-224D-412A-91F5-DF279E2D603B}" type="sibTrans" cxnId="{7CA49F9D-AC66-4F61-B69F-79DC6549DA9D}">
      <dgm:prSet/>
      <dgm:spPr/>
      <dgm:t>
        <a:bodyPr/>
        <a:lstStyle/>
        <a:p>
          <a:endParaRPr lang="en-CA"/>
        </a:p>
      </dgm:t>
    </dgm:pt>
    <dgm:pt modelId="{FF7EBA43-E158-4906-8CC1-B6C7BAB2C734}">
      <dgm:prSet/>
      <dgm:spPr/>
      <dgm:t>
        <a:bodyPr/>
        <a:lstStyle/>
        <a:p>
          <a:pPr rtl="0"/>
          <a:r>
            <a:rPr lang="en-US" dirty="0" smtClean="0"/>
            <a:t>Experience, knowledge </a:t>
          </a:r>
          <a:endParaRPr lang="en-CA" dirty="0"/>
        </a:p>
      </dgm:t>
    </dgm:pt>
    <dgm:pt modelId="{62C0734B-0965-477D-AA42-4ACB614779E9}" type="parTrans" cxnId="{3C9D6DAF-AD4F-40E3-A788-ACBFBF8AF46D}">
      <dgm:prSet/>
      <dgm:spPr/>
      <dgm:t>
        <a:bodyPr/>
        <a:lstStyle/>
        <a:p>
          <a:endParaRPr lang="en-CA"/>
        </a:p>
      </dgm:t>
    </dgm:pt>
    <dgm:pt modelId="{57D45D9A-618A-4F65-9FDA-47F2F60AEF74}" type="sibTrans" cxnId="{3C9D6DAF-AD4F-40E3-A788-ACBFBF8AF46D}">
      <dgm:prSet/>
      <dgm:spPr/>
      <dgm:t>
        <a:bodyPr/>
        <a:lstStyle/>
        <a:p>
          <a:endParaRPr lang="en-CA"/>
        </a:p>
      </dgm:t>
    </dgm:pt>
    <dgm:pt modelId="{3DF8CC60-FB17-4DFD-AA17-0B81E3817FBB}">
      <dgm:prSet/>
      <dgm:spPr/>
      <dgm:t>
        <a:bodyPr/>
        <a:lstStyle/>
        <a:p>
          <a:pPr rtl="0"/>
          <a:r>
            <a:rPr lang="en-US" dirty="0" smtClean="0"/>
            <a:t>Deep pockets </a:t>
          </a:r>
          <a:endParaRPr lang="en-CA" dirty="0"/>
        </a:p>
      </dgm:t>
    </dgm:pt>
    <dgm:pt modelId="{FC39E9EB-AD7A-4257-A54E-7E64BED100B6}" type="parTrans" cxnId="{F1F6894C-FFDA-4FCB-8E3B-3C7C81A66C20}">
      <dgm:prSet/>
      <dgm:spPr/>
      <dgm:t>
        <a:bodyPr/>
        <a:lstStyle/>
        <a:p>
          <a:endParaRPr lang="en-CA"/>
        </a:p>
      </dgm:t>
    </dgm:pt>
    <dgm:pt modelId="{0298D97D-2219-4AE2-8888-80DC96C8C45E}" type="sibTrans" cxnId="{F1F6894C-FFDA-4FCB-8E3B-3C7C81A66C20}">
      <dgm:prSet/>
      <dgm:spPr/>
      <dgm:t>
        <a:bodyPr/>
        <a:lstStyle/>
        <a:p>
          <a:endParaRPr lang="en-CA"/>
        </a:p>
      </dgm:t>
    </dgm:pt>
    <dgm:pt modelId="{2F4181C3-1913-4BF6-8B48-D9ACA41FF606}">
      <dgm:prSet/>
      <dgm:spPr/>
      <dgm:t>
        <a:bodyPr/>
        <a:lstStyle/>
        <a:p>
          <a:pPr rtl="0"/>
          <a:r>
            <a:rPr lang="en-US" dirty="0" smtClean="0"/>
            <a:t>Excellent distribution reach  </a:t>
          </a:r>
          <a:endParaRPr lang="en-CA" dirty="0"/>
        </a:p>
      </dgm:t>
    </dgm:pt>
    <dgm:pt modelId="{5C7494E3-DF8A-4C97-97D0-CB3FB44F1B93}" type="parTrans" cxnId="{6C223A3B-CA86-496B-9278-E16C4BE47D8C}">
      <dgm:prSet/>
      <dgm:spPr/>
      <dgm:t>
        <a:bodyPr/>
        <a:lstStyle/>
        <a:p>
          <a:endParaRPr lang="en-CA"/>
        </a:p>
      </dgm:t>
    </dgm:pt>
    <dgm:pt modelId="{8FA6A762-E5F6-44C8-8DE1-716D9C47968E}" type="sibTrans" cxnId="{6C223A3B-CA86-496B-9278-E16C4BE47D8C}">
      <dgm:prSet/>
      <dgm:spPr/>
      <dgm:t>
        <a:bodyPr/>
        <a:lstStyle/>
        <a:p>
          <a:endParaRPr lang="en-CA"/>
        </a:p>
      </dgm:t>
    </dgm:pt>
    <dgm:pt modelId="{8B1C5C72-9DE6-4E4E-9AC3-DBFD2BE1BF6C}">
      <dgm:prSet/>
      <dgm:spPr/>
      <dgm:t>
        <a:bodyPr/>
        <a:lstStyle/>
        <a:p>
          <a:pPr rtl="0"/>
          <a:r>
            <a:rPr lang="en-US" dirty="0" smtClean="0"/>
            <a:t>Processes, systems, IT, communications </a:t>
          </a:r>
          <a:endParaRPr lang="en-CA" dirty="0"/>
        </a:p>
      </dgm:t>
    </dgm:pt>
    <dgm:pt modelId="{5EE240B6-0C82-41C1-AEE6-5F02B8A791B0}" type="parTrans" cxnId="{2B8A7B8C-FFCD-429D-9B5B-A6EC15328008}">
      <dgm:prSet/>
      <dgm:spPr/>
      <dgm:t>
        <a:bodyPr/>
        <a:lstStyle/>
        <a:p>
          <a:endParaRPr lang="en-CA"/>
        </a:p>
      </dgm:t>
    </dgm:pt>
    <dgm:pt modelId="{3E5543ED-D355-44A9-9172-E1E5D7E387BA}" type="sibTrans" cxnId="{2B8A7B8C-FFCD-429D-9B5B-A6EC15328008}">
      <dgm:prSet/>
      <dgm:spPr/>
      <dgm:t>
        <a:bodyPr/>
        <a:lstStyle/>
        <a:p>
          <a:endParaRPr lang="en-CA"/>
        </a:p>
      </dgm:t>
    </dgm:pt>
    <dgm:pt modelId="{E7FF8CE1-B09F-4A04-97C9-BFDB6CDB1476}">
      <dgm:prSet/>
      <dgm:spPr/>
      <dgm:t>
        <a:bodyPr/>
        <a:lstStyle/>
        <a:p>
          <a:pPr rtl="0"/>
          <a:r>
            <a:rPr lang="en-US" dirty="0" smtClean="0"/>
            <a:t>Team based culture  (open to change)</a:t>
          </a:r>
          <a:endParaRPr lang="en-CA" dirty="0"/>
        </a:p>
      </dgm:t>
    </dgm:pt>
    <dgm:pt modelId="{6F4CDDE9-89A2-40A5-814A-20B27316FDA3}" type="parTrans" cxnId="{EA20D2A2-7210-475D-85AB-3257ED41659B}">
      <dgm:prSet/>
      <dgm:spPr/>
      <dgm:t>
        <a:bodyPr/>
        <a:lstStyle/>
        <a:p>
          <a:endParaRPr lang="en-CA"/>
        </a:p>
      </dgm:t>
    </dgm:pt>
    <dgm:pt modelId="{2E5FA928-075F-40DA-B78F-A598CEB8068D}" type="sibTrans" cxnId="{EA20D2A2-7210-475D-85AB-3257ED41659B}">
      <dgm:prSet/>
      <dgm:spPr/>
      <dgm:t>
        <a:bodyPr/>
        <a:lstStyle/>
        <a:p>
          <a:endParaRPr lang="en-CA"/>
        </a:p>
      </dgm:t>
    </dgm:pt>
    <dgm:pt modelId="{77BBBF2B-A77F-4EEE-9EF7-19DC1029B9DC}">
      <dgm:prSet/>
      <dgm:spPr/>
      <dgm:t>
        <a:bodyPr/>
        <a:lstStyle/>
        <a:p>
          <a:pPr rtl="0"/>
          <a:r>
            <a:rPr lang="en-US" dirty="0" smtClean="0"/>
            <a:t>Company politics and values</a:t>
          </a:r>
          <a:endParaRPr lang="en-CA" dirty="0"/>
        </a:p>
      </dgm:t>
    </dgm:pt>
    <dgm:pt modelId="{F843DE75-0C7D-4759-9307-0FB71C1A1F41}" type="parTrans" cxnId="{85ECEE9E-C110-4497-BA27-F32A5B52DF2A}">
      <dgm:prSet/>
      <dgm:spPr/>
      <dgm:t>
        <a:bodyPr/>
        <a:lstStyle/>
        <a:p>
          <a:endParaRPr lang="en-CA"/>
        </a:p>
      </dgm:t>
    </dgm:pt>
    <dgm:pt modelId="{CD2D3B87-C29F-4DFA-B9AF-C1DAA64782D4}" type="sibTrans" cxnId="{85ECEE9E-C110-4497-BA27-F32A5B52DF2A}">
      <dgm:prSet/>
      <dgm:spPr/>
      <dgm:t>
        <a:bodyPr/>
        <a:lstStyle/>
        <a:p>
          <a:endParaRPr lang="en-CA"/>
        </a:p>
      </dgm:t>
    </dgm:pt>
    <dgm:pt modelId="{A1F63F84-D8B4-4F46-A8C7-A69246AB8C34}" type="pres">
      <dgm:prSet presAssocID="{61321768-1D9E-410B-A164-333FF9D3BC38}" presName="Name0" presStyleCnt="0">
        <dgm:presLayoutVars>
          <dgm:dir/>
          <dgm:animLvl val="lvl"/>
          <dgm:resizeHandles val="exact"/>
        </dgm:presLayoutVars>
      </dgm:prSet>
      <dgm:spPr/>
      <dgm:t>
        <a:bodyPr/>
        <a:lstStyle/>
        <a:p>
          <a:endParaRPr lang="en-US"/>
        </a:p>
      </dgm:t>
    </dgm:pt>
    <dgm:pt modelId="{0CA99439-DD41-4B0D-89D5-A5B31687866D}" type="pres">
      <dgm:prSet presAssocID="{34B9A57B-7FBC-41F1-9CC4-706710EACB36}" presName="composite" presStyleCnt="0"/>
      <dgm:spPr/>
    </dgm:pt>
    <dgm:pt modelId="{FD28CF00-A418-4F7D-9C8F-FE61054F3741}" type="pres">
      <dgm:prSet presAssocID="{34B9A57B-7FBC-41F1-9CC4-706710EACB36}" presName="parTx" presStyleLbl="alignNode1" presStyleIdx="0" presStyleCnt="1">
        <dgm:presLayoutVars>
          <dgm:chMax val="0"/>
          <dgm:chPref val="0"/>
          <dgm:bulletEnabled val="1"/>
        </dgm:presLayoutVars>
      </dgm:prSet>
      <dgm:spPr/>
      <dgm:t>
        <a:bodyPr/>
        <a:lstStyle/>
        <a:p>
          <a:endParaRPr lang="en-US"/>
        </a:p>
      </dgm:t>
    </dgm:pt>
    <dgm:pt modelId="{1D3748B1-37BA-4972-B6DF-5C25B1D52130}" type="pres">
      <dgm:prSet presAssocID="{34B9A57B-7FBC-41F1-9CC4-706710EACB36}" presName="desTx" presStyleLbl="alignAccFollowNode1" presStyleIdx="0" presStyleCnt="1">
        <dgm:presLayoutVars>
          <dgm:bulletEnabled val="1"/>
        </dgm:presLayoutVars>
      </dgm:prSet>
      <dgm:spPr/>
      <dgm:t>
        <a:bodyPr/>
        <a:lstStyle/>
        <a:p>
          <a:endParaRPr lang="en-US"/>
        </a:p>
      </dgm:t>
    </dgm:pt>
  </dgm:ptLst>
  <dgm:cxnLst>
    <dgm:cxn modelId="{A778D5D5-C3BE-4726-8AD1-0ADC612386D4}" type="presOf" srcId="{2F4181C3-1913-4BF6-8B48-D9ACA41FF606}" destId="{1D3748B1-37BA-4972-B6DF-5C25B1D52130}" srcOrd="0" destOrd="6" presId="urn:microsoft.com/office/officeart/2005/8/layout/hList1"/>
    <dgm:cxn modelId="{3837EF44-2C34-4474-A307-CA1ABE959EA8}" type="presOf" srcId="{3DF8CC60-FB17-4DFD-AA17-0B81E3817FBB}" destId="{1D3748B1-37BA-4972-B6DF-5C25B1D52130}" srcOrd="0" destOrd="5" presId="urn:microsoft.com/office/officeart/2005/8/layout/hList1"/>
    <dgm:cxn modelId="{0298395B-3A3F-4433-8A44-E9CA41F64FE1}" type="presOf" srcId="{34B9A57B-7FBC-41F1-9CC4-706710EACB36}" destId="{FD28CF00-A418-4F7D-9C8F-FE61054F3741}" srcOrd="0" destOrd="0" presId="urn:microsoft.com/office/officeart/2005/8/layout/hList1"/>
    <dgm:cxn modelId="{90A895BC-34AE-4383-8F9E-BFDF3FED3823}" type="presOf" srcId="{FF7EBA43-E158-4906-8CC1-B6C7BAB2C734}" destId="{1D3748B1-37BA-4972-B6DF-5C25B1D52130}" srcOrd="0" destOrd="4" presId="urn:microsoft.com/office/officeart/2005/8/layout/hList1"/>
    <dgm:cxn modelId="{A18D0006-533E-4097-B720-2147ED83CAD8}" type="presOf" srcId="{E7FF8CE1-B09F-4A04-97C9-BFDB6CDB1476}" destId="{1D3748B1-37BA-4972-B6DF-5C25B1D52130}" srcOrd="0" destOrd="8" presId="urn:microsoft.com/office/officeart/2005/8/layout/hList1"/>
    <dgm:cxn modelId="{9EBEDE66-B648-4A76-A45E-6E45596350E3}" srcId="{34B9A57B-7FBC-41F1-9CC4-706710EACB36}" destId="{E863F9D2-B1FA-4238-8467-9D97F5401451}" srcOrd="0" destOrd="0" parTransId="{93AE7E03-3E2C-4ABE-B34D-E3882779D7A0}" sibTransId="{B1A7CC6F-9A48-4AD4-8337-8792AD1C6B87}"/>
    <dgm:cxn modelId="{A7846F0C-7108-435B-B019-F6FDC1BA703E}" type="presOf" srcId="{8B1C5C72-9DE6-4E4E-9AC3-DBFD2BE1BF6C}" destId="{1D3748B1-37BA-4972-B6DF-5C25B1D52130}" srcOrd="0" destOrd="7" presId="urn:microsoft.com/office/officeart/2005/8/layout/hList1"/>
    <dgm:cxn modelId="{2B8A7B8C-FFCD-429D-9B5B-A6EC15328008}" srcId="{34B9A57B-7FBC-41F1-9CC4-706710EACB36}" destId="{8B1C5C72-9DE6-4E4E-9AC3-DBFD2BE1BF6C}" srcOrd="7" destOrd="0" parTransId="{5EE240B6-0C82-41C1-AEE6-5F02B8A791B0}" sibTransId="{3E5543ED-D355-44A9-9172-E1E5D7E387BA}"/>
    <dgm:cxn modelId="{F1F6894C-FFDA-4FCB-8E3B-3C7C81A66C20}" srcId="{34B9A57B-7FBC-41F1-9CC4-706710EACB36}" destId="{3DF8CC60-FB17-4DFD-AA17-0B81E3817FBB}" srcOrd="5" destOrd="0" parTransId="{FC39E9EB-AD7A-4257-A54E-7E64BED100B6}" sibTransId="{0298D97D-2219-4AE2-8888-80DC96C8C45E}"/>
    <dgm:cxn modelId="{3C9D6DAF-AD4F-40E3-A788-ACBFBF8AF46D}" srcId="{34B9A57B-7FBC-41F1-9CC4-706710EACB36}" destId="{FF7EBA43-E158-4906-8CC1-B6C7BAB2C734}" srcOrd="4" destOrd="0" parTransId="{62C0734B-0965-477D-AA42-4ACB614779E9}" sibTransId="{57D45D9A-618A-4F65-9FDA-47F2F60AEF74}"/>
    <dgm:cxn modelId="{7CA49F9D-AC66-4F61-B69F-79DC6549DA9D}" srcId="{34B9A57B-7FBC-41F1-9CC4-706710EACB36}" destId="{262EC28E-7E2A-4741-8776-31FBB922F24A}" srcOrd="3" destOrd="0" parTransId="{775E707C-07EB-488E-9934-837C8F580DEC}" sibTransId="{28C896E4-224D-412A-91F5-DF279E2D603B}"/>
    <dgm:cxn modelId="{EA20D2A2-7210-475D-85AB-3257ED41659B}" srcId="{34B9A57B-7FBC-41F1-9CC4-706710EACB36}" destId="{E7FF8CE1-B09F-4A04-97C9-BFDB6CDB1476}" srcOrd="8" destOrd="0" parTransId="{6F4CDDE9-89A2-40A5-814A-20B27316FDA3}" sibTransId="{2E5FA928-075F-40DA-B78F-A598CEB8068D}"/>
    <dgm:cxn modelId="{F4056C15-AB96-49EC-BA9A-DEE6A038A757}" type="presOf" srcId="{77BBBF2B-A77F-4EEE-9EF7-19DC1029B9DC}" destId="{1D3748B1-37BA-4972-B6DF-5C25B1D52130}" srcOrd="0" destOrd="9" presId="urn:microsoft.com/office/officeart/2005/8/layout/hList1"/>
    <dgm:cxn modelId="{4C3DCE9E-C52F-4AB1-81BE-0DC29F5412D9}" srcId="{34B9A57B-7FBC-41F1-9CC4-706710EACB36}" destId="{0EEC4ED4-C87F-4A9F-A2D9-7CD87E066736}" srcOrd="1" destOrd="0" parTransId="{57FEC361-8FF7-4C5A-9505-6F30CE72BAFB}" sibTransId="{12BF8056-0694-4346-8C39-C593A0BF4917}"/>
    <dgm:cxn modelId="{6C223A3B-CA86-496B-9278-E16C4BE47D8C}" srcId="{34B9A57B-7FBC-41F1-9CC4-706710EACB36}" destId="{2F4181C3-1913-4BF6-8B48-D9ACA41FF606}" srcOrd="6" destOrd="0" parTransId="{5C7494E3-DF8A-4C97-97D0-CB3FB44F1B93}" sibTransId="{8FA6A762-E5F6-44C8-8DE1-716D9C47968E}"/>
    <dgm:cxn modelId="{FC536E83-DC69-459E-B270-D813855A82FD}" type="presOf" srcId="{262EC28E-7E2A-4741-8776-31FBB922F24A}" destId="{1D3748B1-37BA-4972-B6DF-5C25B1D52130}" srcOrd="0" destOrd="3" presId="urn:microsoft.com/office/officeart/2005/8/layout/hList1"/>
    <dgm:cxn modelId="{85ECEE9E-C110-4497-BA27-F32A5B52DF2A}" srcId="{34B9A57B-7FBC-41F1-9CC4-706710EACB36}" destId="{77BBBF2B-A77F-4EEE-9EF7-19DC1029B9DC}" srcOrd="9" destOrd="0" parTransId="{F843DE75-0C7D-4759-9307-0FB71C1A1F41}" sibTransId="{CD2D3B87-C29F-4DFA-B9AF-C1DAA64782D4}"/>
    <dgm:cxn modelId="{3AD744CD-50E2-4B59-BBE6-B28B9CB23B21}" type="presOf" srcId="{E863F9D2-B1FA-4238-8467-9D97F5401451}" destId="{1D3748B1-37BA-4972-B6DF-5C25B1D52130}" srcOrd="0" destOrd="0" presId="urn:microsoft.com/office/officeart/2005/8/layout/hList1"/>
    <dgm:cxn modelId="{8C9FA373-D8C5-48B6-B6E8-0C04D3C1741C}" srcId="{61321768-1D9E-410B-A164-333FF9D3BC38}" destId="{34B9A57B-7FBC-41F1-9CC4-706710EACB36}" srcOrd="0" destOrd="0" parTransId="{0A52B600-34C7-496D-A5FA-6AE3467B5AF3}" sibTransId="{6B9CDB08-9421-4096-906B-6FB1D4ADEA6F}"/>
    <dgm:cxn modelId="{20F2695D-F984-4168-8249-39DC3182A8F4}" type="presOf" srcId="{90F9A46E-1544-4CF2-BEAF-06878BEDBD15}" destId="{1D3748B1-37BA-4972-B6DF-5C25B1D52130}" srcOrd="0" destOrd="2" presId="urn:microsoft.com/office/officeart/2005/8/layout/hList1"/>
    <dgm:cxn modelId="{1AB16FBD-6220-4B03-8472-E1A012E140F9}" type="presOf" srcId="{0EEC4ED4-C87F-4A9F-A2D9-7CD87E066736}" destId="{1D3748B1-37BA-4972-B6DF-5C25B1D52130}" srcOrd="0" destOrd="1" presId="urn:microsoft.com/office/officeart/2005/8/layout/hList1"/>
    <dgm:cxn modelId="{7C780FC1-B5AB-4DA8-9847-0E1A953BE839}" type="presOf" srcId="{61321768-1D9E-410B-A164-333FF9D3BC38}" destId="{A1F63F84-D8B4-4F46-A8C7-A69246AB8C34}" srcOrd="0" destOrd="0" presId="urn:microsoft.com/office/officeart/2005/8/layout/hList1"/>
    <dgm:cxn modelId="{51564386-A22F-49D8-9AE9-5E1339F2F00E}" srcId="{34B9A57B-7FBC-41F1-9CC4-706710EACB36}" destId="{90F9A46E-1544-4CF2-BEAF-06878BEDBD15}" srcOrd="2" destOrd="0" parTransId="{3FB33E78-9766-458D-BAE1-B09D9EDFC72F}" sibTransId="{3B78FE66-F67B-4A6B-ADAE-78C4808FADD0}"/>
    <dgm:cxn modelId="{06FF80C3-A3D7-48AF-ADDA-B97868005C59}" type="presParOf" srcId="{A1F63F84-D8B4-4F46-A8C7-A69246AB8C34}" destId="{0CA99439-DD41-4B0D-89D5-A5B31687866D}" srcOrd="0" destOrd="0" presId="urn:microsoft.com/office/officeart/2005/8/layout/hList1"/>
    <dgm:cxn modelId="{F12525BD-9247-4848-B8A2-6AE9B04BC0B8}" type="presParOf" srcId="{0CA99439-DD41-4B0D-89D5-A5B31687866D}" destId="{FD28CF00-A418-4F7D-9C8F-FE61054F3741}" srcOrd="0" destOrd="0" presId="urn:microsoft.com/office/officeart/2005/8/layout/hList1"/>
    <dgm:cxn modelId="{D34EA8A3-70D1-42EA-BDDA-7EA3AA49FF2A}" type="presParOf" srcId="{0CA99439-DD41-4B0D-89D5-A5B31687866D}" destId="{1D3748B1-37BA-4972-B6DF-5C25B1D52130}"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AB6C822-5E78-4858-8708-E06F0E463E3A}"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CA"/>
        </a:p>
      </dgm:t>
    </dgm:pt>
    <dgm:pt modelId="{FDEFB7BB-F914-4570-BA46-E49F6838496D}">
      <dgm:prSet custT="1"/>
      <dgm:spPr/>
      <dgm:t>
        <a:bodyPr/>
        <a:lstStyle/>
        <a:p>
          <a:pPr rtl="0"/>
          <a:r>
            <a:rPr lang="en-CA" sz="2400" b="1" dirty="0" smtClean="0"/>
            <a:t>Weaknesses (examples to consider)</a:t>
          </a:r>
          <a:r>
            <a:rPr lang="en-CA" sz="2100" dirty="0" smtClean="0"/>
            <a:t> </a:t>
          </a:r>
          <a:endParaRPr lang="en-CA" sz="2100" dirty="0"/>
        </a:p>
      </dgm:t>
    </dgm:pt>
    <dgm:pt modelId="{503EBCD7-DDBB-4F67-B991-109FCE41BF60}" type="parTrans" cxnId="{6B84EA6F-EFA4-4271-85F8-3D514F89263D}">
      <dgm:prSet/>
      <dgm:spPr/>
      <dgm:t>
        <a:bodyPr/>
        <a:lstStyle/>
        <a:p>
          <a:endParaRPr lang="en-CA"/>
        </a:p>
      </dgm:t>
    </dgm:pt>
    <dgm:pt modelId="{7FAA4673-B574-45D0-8361-2EEBF17F91DE}" type="sibTrans" cxnId="{6B84EA6F-EFA4-4271-85F8-3D514F89263D}">
      <dgm:prSet/>
      <dgm:spPr/>
      <dgm:t>
        <a:bodyPr/>
        <a:lstStyle/>
        <a:p>
          <a:endParaRPr lang="en-CA"/>
        </a:p>
      </dgm:t>
    </dgm:pt>
    <dgm:pt modelId="{03E6450A-C300-4973-8E65-0398891A07F3}">
      <dgm:prSet/>
      <dgm:spPr/>
      <dgm:t>
        <a:bodyPr/>
        <a:lstStyle/>
        <a:p>
          <a:pPr rtl="0"/>
          <a:r>
            <a:rPr lang="en-US" dirty="0" smtClean="0"/>
            <a:t>Process competitive disadvantages </a:t>
          </a:r>
          <a:endParaRPr lang="en-CA" dirty="0"/>
        </a:p>
      </dgm:t>
    </dgm:pt>
    <dgm:pt modelId="{4AA67098-F70C-416C-B722-E4C6B03E5AA1}" type="parTrans" cxnId="{F9C349FF-3C67-4876-86B4-4C29FEA34333}">
      <dgm:prSet/>
      <dgm:spPr/>
      <dgm:t>
        <a:bodyPr/>
        <a:lstStyle/>
        <a:p>
          <a:endParaRPr lang="en-CA"/>
        </a:p>
      </dgm:t>
    </dgm:pt>
    <dgm:pt modelId="{E1711351-0CB2-49F3-955B-EB06D85639E1}" type="sibTrans" cxnId="{F9C349FF-3C67-4876-86B4-4C29FEA34333}">
      <dgm:prSet/>
      <dgm:spPr/>
      <dgm:t>
        <a:bodyPr/>
        <a:lstStyle/>
        <a:p>
          <a:endParaRPr lang="en-CA"/>
        </a:p>
      </dgm:t>
    </dgm:pt>
    <dgm:pt modelId="{FCFA2898-D876-4D2E-9BD1-3360FD7A3A15}">
      <dgm:prSet/>
      <dgm:spPr/>
      <dgm:t>
        <a:bodyPr/>
        <a:lstStyle/>
        <a:p>
          <a:pPr rtl="0"/>
          <a:r>
            <a:rPr lang="en-US" dirty="0" smtClean="0"/>
            <a:t>Weak partners</a:t>
          </a:r>
          <a:endParaRPr lang="en-CA" dirty="0"/>
        </a:p>
      </dgm:t>
    </dgm:pt>
    <dgm:pt modelId="{13D49A5D-1647-4759-83DE-AA5062D0D6F5}" type="parTrans" cxnId="{288E46EF-3236-4252-9630-6F2F9D7682E2}">
      <dgm:prSet/>
      <dgm:spPr/>
      <dgm:t>
        <a:bodyPr/>
        <a:lstStyle/>
        <a:p>
          <a:endParaRPr lang="en-CA"/>
        </a:p>
      </dgm:t>
    </dgm:pt>
    <dgm:pt modelId="{3CF8BF70-3B31-4937-AB16-0DB7546DB4CA}" type="sibTrans" cxnId="{288E46EF-3236-4252-9630-6F2F9D7682E2}">
      <dgm:prSet/>
      <dgm:spPr/>
      <dgm:t>
        <a:bodyPr/>
        <a:lstStyle/>
        <a:p>
          <a:endParaRPr lang="en-CA"/>
        </a:p>
      </dgm:t>
    </dgm:pt>
    <dgm:pt modelId="{3C7A6AFD-F088-4EEB-9B61-F27F58FB02A8}">
      <dgm:prSet/>
      <dgm:spPr/>
      <dgm:t>
        <a:bodyPr/>
        <a:lstStyle/>
        <a:p>
          <a:pPr rtl="0"/>
          <a:r>
            <a:rPr lang="en-US" dirty="0" smtClean="0"/>
            <a:t>Weak brand reputation</a:t>
          </a:r>
          <a:endParaRPr lang="en-CA" dirty="0"/>
        </a:p>
      </dgm:t>
    </dgm:pt>
    <dgm:pt modelId="{D9EA98DE-BFA1-41C8-9ED0-070C3D34A1D2}" type="parTrans" cxnId="{AFF4F46F-1B95-41F3-BE91-FA75D0A4AD48}">
      <dgm:prSet/>
      <dgm:spPr/>
      <dgm:t>
        <a:bodyPr/>
        <a:lstStyle/>
        <a:p>
          <a:endParaRPr lang="en-CA"/>
        </a:p>
      </dgm:t>
    </dgm:pt>
    <dgm:pt modelId="{133CA294-9CDA-4A49-804B-C57107639410}" type="sibTrans" cxnId="{AFF4F46F-1B95-41F3-BE91-FA75D0A4AD48}">
      <dgm:prSet/>
      <dgm:spPr/>
      <dgm:t>
        <a:bodyPr/>
        <a:lstStyle/>
        <a:p>
          <a:endParaRPr lang="en-CA"/>
        </a:p>
      </dgm:t>
    </dgm:pt>
    <dgm:pt modelId="{2EC30F23-1770-4442-90D0-03D8DBF189F3}">
      <dgm:prSet/>
      <dgm:spPr/>
      <dgm:t>
        <a:bodyPr/>
        <a:lstStyle/>
        <a:p>
          <a:pPr rtl="0"/>
          <a:r>
            <a:rPr lang="en-US" dirty="0" smtClean="0"/>
            <a:t>No resources, patents, assets, people </a:t>
          </a:r>
          <a:endParaRPr lang="en-CA" dirty="0"/>
        </a:p>
      </dgm:t>
    </dgm:pt>
    <dgm:pt modelId="{5164D2B3-5AAA-4335-8A23-75ED7B55D61F}" type="parTrans" cxnId="{FC9CF120-A6E6-4CA7-80E5-21189E1C221B}">
      <dgm:prSet/>
      <dgm:spPr/>
      <dgm:t>
        <a:bodyPr/>
        <a:lstStyle/>
        <a:p>
          <a:endParaRPr lang="en-CA"/>
        </a:p>
      </dgm:t>
    </dgm:pt>
    <dgm:pt modelId="{D4B785A1-F536-4485-86A0-1FFDCE16F647}" type="sibTrans" cxnId="{FC9CF120-A6E6-4CA7-80E5-21189E1C221B}">
      <dgm:prSet/>
      <dgm:spPr/>
      <dgm:t>
        <a:bodyPr/>
        <a:lstStyle/>
        <a:p>
          <a:endParaRPr lang="en-CA"/>
        </a:p>
      </dgm:t>
    </dgm:pt>
    <dgm:pt modelId="{29A708E9-10A9-4C18-867E-77B1FE38F546}">
      <dgm:prSet/>
      <dgm:spPr/>
      <dgm:t>
        <a:bodyPr/>
        <a:lstStyle/>
        <a:p>
          <a:pPr rtl="0"/>
          <a:r>
            <a:rPr lang="en-US" dirty="0" smtClean="0"/>
            <a:t>Inexperience, lack of knowledge </a:t>
          </a:r>
          <a:endParaRPr lang="en-CA" dirty="0"/>
        </a:p>
      </dgm:t>
    </dgm:pt>
    <dgm:pt modelId="{0D4735E8-365D-420A-BF3E-65528E3A5FED}" type="parTrans" cxnId="{DCC45C18-5F58-4ADB-BF25-2A2448208E30}">
      <dgm:prSet/>
      <dgm:spPr/>
      <dgm:t>
        <a:bodyPr/>
        <a:lstStyle/>
        <a:p>
          <a:endParaRPr lang="en-CA"/>
        </a:p>
      </dgm:t>
    </dgm:pt>
    <dgm:pt modelId="{9EE43248-D329-4E7F-96CC-AE849016507C}" type="sibTrans" cxnId="{DCC45C18-5F58-4ADB-BF25-2A2448208E30}">
      <dgm:prSet/>
      <dgm:spPr/>
      <dgm:t>
        <a:bodyPr/>
        <a:lstStyle/>
        <a:p>
          <a:endParaRPr lang="en-CA"/>
        </a:p>
      </dgm:t>
    </dgm:pt>
    <dgm:pt modelId="{5ABD3614-FEA6-4044-94F6-C45A0DDB59F7}">
      <dgm:prSet/>
      <dgm:spPr/>
      <dgm:t>
        <a:bodyPr/>
        <a:lstStyle/>
        <a:p>
          <a:pPr rtl="0"/>
          <a:r>
            <a:rPr lang="en-US" dirty="0" smtClean="0"/>
            <a:t>No pockets </a:t>
          </a:r>
          <a:endParaRPr lang="en-CA" dirty="0"/>
        </a:p>
      </dgm:t>
    </dgm:pt>
    <dgm:pt modelId="{B49794E4-781B-435E-A87A-9C3234B3B2A5}" type="parTrans" cxnId="{D7EF6DC6-A586-4820-85A8-809248D5F3CF}">
      <dgm:prSet/>
      <dgm:spPr/>
      <dgm:t>
        <a:bodyPr/>
        <a:lstStyle/>
        <a:p>
          <a:endParaRPr lang="en-CA"/>
        </a:p>
      </dgm:t>
    </dgm:pt>
    <dgm:pt modelId="{3A364A25-BBE8-4030-AE1F-3EFBEA2ECA2C}" type="sibTrans" cxnId="{D7EF6DC6-A586-4820-85A8-809248D5F3CF}">
      <dgm:prSet/>
      <dgm:spPr/>
      <dgm:t>
        <a:bodyPr/>
        <a:lstStyle/>
        <a:p>
          <a:endParaRPr lang="en-CA"/>
        </a:p>
      </dgm:t>
    </dgm:pt>
    <dgm:pt modelId="{ADEAE82E-27AC-4FCE-B09B-51B1671ED2E3}">
      <dgm:prSet/>
      <dgm:spPr/>
      <dgm:t>
        <a:bodyPr/>
        <a:lstStyle/>
        <a:p>
          <a:pPr rtl="0"/>
          <a:r>
            <a:rPr lang="en-US" dirty="0" smtClean="0"/>
            <a:t>Poor distribution reach</a:t>
          </a:r>
          <a:endParaRPr lang="en-CA" dirty="0"/>
        </a:p>
      </dgm:t>
    </dgm:pt>
    <dgm:pt modelId="{8FA694EA-C2AD-4A5C-A818-DE965633819D}" type="parTrans" cxnId="{E915D54F-A3DE-43D8-922D-21B6C700D474}">
      <dgm:prSet/>
      <dgm:spPr/>
      <dgm:t>
        <a:bodyPr/>
        <a:lstStyle/>
        <a:p>
          <a:endParaRPr lang="en-CA"/>
        </a:p>
      </dgm:t>
    </dgm:pt>
    <dgm:pt modelId="{D681B1C7-1557-4723-9914-0D32785AD4A1}" type="sibTrans" cxnId="{E915D54F-A3DE-43D8-922D-21B6C700D474}">
      <dgm:prSet/>
      <dgm:spPr/>
      <dgm:t>
        <a:bodyPr/>
        <a:lstStyle/>
        <a:p>
          <a:endParaRPr lang="en-CA"/>
        </a:p>
      </dgm:t>
    </dgm:pt>
    <dgm:pt modelId="{E3EF5BA8-35DB-4E02-9758-3AD79EB2CFC6}">
      <dgm:prSet/>
      <dgm:spPr/>
      <dgm:t>
        <a:bodyPr/>
        <a:lstStyle/>
        <a:p>
          <a:pPr rtl="0"/>
          <a:r>
            <a:rPr lang="en-US" dirty="0" smtClean="0"/>
            <a:t>Processes, systems, IT, communications </a:t>
          </a:r>
          <a:endParaRPr lang="en-CA" dirty="0"/>
        </a:p>
      </dgm:t>
    </dgm:pt>
    <dgm:pt modelId="{4C062B3E-2E29-42D6-BF36-915E28F219AA}" type="parTrans" cxnId="{666ECE5F-2D2C-46A7-B624-CA1834265CB8}">
      <dgm:prSet/>
      <dgm:spPr/>
      <dgm:t>
        <a:bodyPr/>
        <a:lstStyle/>
        <a:p>
          <a:endParaRPr lang="en-CA"/>
        </a:p>
      </dgm:t>
    </dgm:pt>
    <dgm:pt modelId="{7D8AA138-1D44-47FD-8EF1-1E734E0D2FB9}" type="sibTrans" cxnId="{666ECE5F-2D2C-46A7-B624-CA1834265CB8}">
      <dgm:prSet/>
      <dgm:spPr/>
      <dgm:t>
        <a:bodyPr/>
        <a:lstStyle/>
        <a:p>
          <a:endParaRPr lang="en-CA"/>
        </a:p>
      </dgm:t>
    </dgm:pt>
    <dgm:pt modelId="{E44D8746-E51E-4916-B306-4A0C07964173}">
      <dgm:prSet/>
      <dgm:spPr/>
      <dgm:t>
        <a:bodyPr/>
        <a:lstStyle/>
        <a:p>
          <a:pPr rtl="0"/>
          <a:r>
            <a:rPr lang="en-US" dirty="0" smtClean="0"/>
            <a:t>Bureaucratic cultural, attitudinal (resists  change)</a:t>
          </a:r>
          <a:endParaRPr lang="en-CA" dirty="0"/>
        </a:p>
      </dgm:t>
    </dgm:pt>
    <dgm:pt modelId="{961245EC-0B05-4C74-A783-AF82E47F5C8A}" type="parTrans" cxnId="{77A22B32-B45E-403D-AA56-50962207AB93}">
      <dgm:prSet/>
      <dgm:spPr/>
      <dgm:t>
        <a:bodyPr/>
        <a:lstStyle/>
        <a:p>
          <a:endParaRPr lang="en-CA"/>
        </a:p>
      </dgm:t>
    </dgm:pt>
    <dgm:pt modelId="{E0A0B8E2-4C17-4788-984B-D96D36FC3721}" type="sibTrans" cxnId="{77A22B32-B45E-403D-AA56-50962207AB93}">
      <dgm:prSet/>
      <dgm:spPr/>
      <dgm:t>
        <a:bodyPr/>
        <a:lstStyle/>
        <a:p>
          <a:endParaRPr lang="en-CA"/>
        </a:p>
      </dgm:t>
    </dgm:pt>
    <dgm:pt modelId="{934836D6-8CDC-4FFE-A659-22ECE074FDEE}">
      <dgm:prSet/>
      <dgm:spPr/>
      <dgm:t>
        <a:bodyPr/>
        <a:lstStyle/>
        <a:p>
          <a:pPr rtl="0"/>
          <a:r>
            <a:rPr lang="en-US" dirty="0" smtClean="0"/>
            <a:t>Company politics and values</a:t>
          </a:r>
          <a:endParaRPr lang="en-CA" dirty="0"/>
        </a:p>
      </dgm:t>
    </dgm:pt>
    <dgm:pt modelId="{1D5B6CCB-5F01-46B8-94FB-82674B6E98D0}" type="parTrans" cxnId="{F499FBC4-CFEA-41C7-ACFC-170BBB570F51}">
      <dgm:prSet/>
      <dgm:spPr/>
      <dgm:t>
        <a:bodyPr/>
        <a:lstStyle/>
        <a:p>
          <a:endParaRPr lang="en-CA"/>
        </a:p>
      </dgm:t>
    </dgm:pt>
    <dgm:pt modelId="{74E7EE7E-FF9E-4E89-AF38-815D98D2C0C2}" type="sibTrans" cxnId="{F499FBC4-CFEA-41C7-ACFC-170BBB570F51}">
      <dgm:prSet/>
      <dgm:spPr/>
      <dgm:t>
        <a:bodyPr/>
        <a:lstStyle/>
        <a:p>
          <a:endParaRPr lang="en-CA"/>
        </a:p>
      </dgm:t>
    </dgm:pt>
    <dgm:pt modelId="{215EDED4-F578-4105-98CC-5AC0C457368C}" type="pres">
      <dgm:prSet presAssocID="{BAB6C822-5E78-4858-8708-E06F0E463E3A}" presName="Name0" presStyleCnt="0">
        <dgm:presLayoutVars>
          <dgm:dir/>
          <dgm:animLvl val="lvl"/>
          <dgm:resizeHandles val="exact"/>
        </dgm:presLayoutVars>
      </dgm:prSet>
      <dgm:spPr/>
      <dgm:t>
        <a:bodyPr/>
        <a:lstStyle/>
        <a:p>
          <a:endParaRPr lang="en-US"/>
        </a:p>
      </dgm:t>
    </dgm:pt>
    <dgm:pt modelId="{4437B151-20FC-422C-8098-CFD844537F74}" type="pres">
      <dgm:prSet presAssocID="{FDEFB7BB-F914-4570-BA46-E49F6838496D}" presName="composite" presStyleCnt="0"/>
      <dgm:spPr/>
    </dgm:pt>
    <dgm:pt modelId="{04BE9194-7D5C-4BB6-AC4E-3F21F4A37694}" type="pres">
      <dgm:prSet presAssocID="{FDEFB7BB-F914-4570-BA46-E49F6838496D}" presName="parTx" presStyleLbl="alignNode1" presStyleIdx="0" presStyleCnt="1">
        <dgm:presLayoutVars>
          <dgm:chMax val="0"/>
          <dgm:chPref val="0"/>
          <dgm:bulletEnabled val="1"/>
        </dgm:presLayoutVars>
      </dgm:prSet>
      <dgm:spPr/>
      <dgm:t>
        <a:bodyPr/>
        <a:lstStyle/>
        <a:p>
          <a:endParaRPr lang="en-US"/>
        </a:p>
      </dgm:t>
    </dgm:pt>
    <dgm:pt modelId="{98334676-114E-4861-A4E8-760836315F98}" type="pres">
      <dgm:prSet presAssocID="{FDEFB7BB-F914-4570-BA46-E49F6838496D}" presName="desTx" presStyleLbl="alignAccFollowNode1" presStyleIdx="0" presStyleCnt="1">
        <dgm:presLayoutVars>
          <dgm:bulletEnabled val="1"/>
        </dgm:presLayoutVars>
      </dgm:prSet>
      <dgm:spPr/>
      <dgm:t>
        <a:bodyPr/>
        <a:lstStyle/>
        <a:p>
          <a:endParaRPr lang="en-US"/>
        </a:p>
      </dgm:t>
    </dgm:pt>
  </dgm:ptLst>
  <dgm:cxnLst>
    <dgm:cxn modelId="{6B84EA6F-EFA4-4271-85F8-3D514F89263D}" srcId="{BAB6C822-5E78-4858-8708-E06F0E463E3A}" destId="{FDEFB7BB-F914-4570-BA46-E49F6838496D}" srcOrd="0" destOrd="0" parTransId="{503EBCD7-DDBB-4F67-B991-109FCE41BF60}" sibTransId="{7FAA4673-B574-45D0-8361-2EEBF17F91DE}"/>
    <dgm:cxn modelId="{288E46EF-3236-4252-9630-6F2F9D7682E2}" srcId="{FDEFB7BB-F914-4570-BA46-E49F6838496D}" destId="{FCFA2898-D876-4D2E-9BD1-3360FD7A3A15}" srcOrd="1" destOrd="0" parTransId="{13D49A5D-1647-4759-83DE-AA5062D0D6F5}" sibTransId="{3CF8BF70-3B31-4937-AB16-0DB7546DB4CA}"/>
    <dgm:cxn modelId="{77A22B32-B45E-403D-AA56-50962207AB93}" srcId="{FDEFB7BB-F914-4570-BA46-E49F6838496D}" destId="{E44D8746-E51E-4916-B306-4A0C07964173}" srcOrd="8" destOrd="0" parTransId="{961245EC-0B05-4C74-A783-AF82E47F5C8A}" sibTransId="{E0A0B8E2-4C17-4788-984B-D96D36FC3721}"/>
    <dgm:cxn modelId="{FC9CF120-A6E6-4CA7-80E5-21189E1C221B}" srcId="{FDEFB7BB-F914-4570-BA46-E49F6838496D}" destId="{2EC30F23-1770-4442-90D0-03D8DBF189F3}" srcOrd="3" destOrd="0" parTransId="{5164D2B3-5AAA-4335-8A23-75ED7B55D61F}" sibTransId="{D4B785A1-F536-4485-86A0-1FFDCE16F647}"/>
    <dgm:cxn modelId="{96863D6F-7E4C-4EE3-88B0-DEDD0F7618DF}" type="presOf" srcId="{3C7A6AFD-F088-4EEB-9B61-F27F58FB02A8}" destId="{98334676-114E-4861-A4E8-760836315F98}" srcOrd="0" destOrd="2" presId="urn:microsoft.com/office/officeart/2005/8/layout/hList1"/>
    <dgm:cxn modelId="{B47325FA-308B-44FB-84F8-23D9B0E97F4F}" type="presOf" srcId="{E3EF5BA8-35DB-4E02-9758-3AD79EB2CFC6}" destId="{98334676-114E-4861-A4E8-760836315F98}" srcOrd="0" destOrd="7" presId="urn:microsoft.com/office/officeart/2005/8/layout/hList1"/>
    <dgm:cxn modelId="{7BC380D8-D163-4F86-A1FE-54F3926871A6}" type="presOf" srcId="{FDEFB7BB-F914-4570-BA46-E49F6838496D}" destId="{04BE9194-7D5C-4BB6-AC4E-3F21F4A37694}" srcOrd="0" destOrd="0" presId="urn:microsoft.com/office/officeart/2005/8/layout/hList1"/>
    <dgm:cxn modelId="{F9C349FF-3C67-4876-86B4-4C29FEA34333}" srcId="{FDEFB7BB-F914-4570-BA46-E49F6838496D}" destId="{03E6450A-C300-4973-8E65-0398891A07F3}" srcOrd="0" destOrd="0" parTransId="{4AA67098-F70C-416C-B722-E4C6B03E5AA1}" sibTransId="{E1711351-0CB2-49F3-955B-EB06D85639E1}"/>
    <dgm:cxn modelId="{BF57643F-E429-4D18-BE9A-FC73CD216EC6}" type="presOf" srcId="{03E6450A-C300-4973-8E65-0398891A07F3}" destId="{98334676-114E-4861-A4E8-760836315F98}" srcOrd="0" destOrd="0" presId="urn:microsoft.com/office/officeart/2005/8/layout/hList1"/>
    <dgm:cxn modelId="{AFF4F46F-1B95-41F3-BE91-FA75D0A4AD48}" srcId="{FDEFB7BB-F914-4570-BA46-E49F6838496D}" destId="{3C7A6AFD-F088-4EEB-9B61-F27F58FB02A8}" srcOrd="2" destOrd="0" parTransId="{D9EA98DE-BFA1-41C8-9ED0-070C3D34A1D2}" sibTransId="{133CA294-9CDA-4A49-804B-C57107639410}"/>
    <dgm:cxn modelId="{B5D7F00A-3418-4A86-B381-A44047EB9F26}" type="presOf" srcId="{FCFA2898-D876-4D2E-9BD1-3360FD7A3A15}" destId="{98334676-114E-4861-A4E8-760836315F98}" srcOrd="0" destOrd="1" presId="urn:microsoft.com/office/officeart/2005/8/layout/hList1"/>
    <dgm:cxn modelId="{E915D54F-A3DE-43D8-922D-21B6C700D474}" srcId="{FDEFB7BB-F914-4570-BA46-E49F6838496D}" destId="{ADEAE82E-27AC-4FCE-B09B-51B1671ED2E3}" srcOrd="6" destOrd="0" parTransId="{8FA694EA-C2AD-4A5C-A818-DE965633819D}" sibTransId="{D681B1C7-1557-4723-9914-0D32785AD4A1}"/>
    <dgm:cxn modelId="{DCC45C18-5F58-4ADB-BF25-2A2448208E30}" srcId="{FDEFB7BB-F914-4570-BA46-E49F6838496D}" destId="{29A708E9-10A9-4C18-867E-77B1FE38F546}" srcOrd="4" destOrd="0" parTransId="{0D4735E8-365D-420A-BF3E-65528E3A5FED}" sibTransId="{9EE43248-D329-4E7F-96CC-AE849016507C}"/>
    <dgm:cxn modelId="{275BB276-5AD4-4165-BAE0-44C50875D6B2}" type="presOf" srcId="{5ABD3614-FEA6-4044-94F6-C45A0DDB59F7}" destId="{98334676-114E-4861-A4E8-760836315F98}" srcOrd="0" destOrd="5" presId="urn:microsoft.com/office/officeart/2005/8/layout/hList1"/>
    <dgm:cxn modelId="{F499FBC4-CFEA-41C7-ACFC-170BBB570F51}" srcId="{FDEFB7BB-F914-4570-BA46-E49F6838496D}" destId="{934836D6-8CDC-4FFE-A659-22ECE074FDEE}" srcOrd="9" destOrd="0" parTransId="{1D5B6CCB-5F01-46B8-94FB-82674B6E98D0}" sibTransId="{74E7EE7E-FF9E-4E89-AF38-815D98D2C0C2}"/>
    <dgm:cxn modelId="{012DE465-7DD1-48B8-A08E-8FE0BBAC285E}" type="presOf" srcId="{BAB6C822-5E78-4858-8708-E06F0E463E3A}" destId="{215EDED4-F578-4105-98CC-5AC0C457368C}" srcOrd="0" destOrd="0" presId="urn:microsoft.com/office/officeart/2005/8/layout/hList1"/>
    <dgm:cxn modelId="{D7EF6DC6-A586-4820-85A8-809248D5F3CF}" srcId="{FDEFB7BB-F914-4570-BA46-E49F6838496D}" destId="{5ABD3614-FEA6-4044-94F6-C45A0DDB59F7}" srcOrd="5" destOrd="0" parTransId="{B49794E4-781B-435E-A87A-9C3234B3B2A5}" sibTransId="{3A364A25-BBE8-4030-AE1F-3EFBEA2ECA2C}"/>
    <dgm:cxn modelId="{E3ABE3F4-EECF-41CE-9A09-6C9DA46FB331}" type="presOf" srcId="{E44D8746-E51E-4916-B306-4A0C07964173}" destId="{98334676-114E-4861-A4E8-760836315F98}" srcOrd="0" destOrd="8" presId="urn:microsoft.com/office/officeart/2005/8/layout/hList1"/>
    <dgm:cxn modelId="{345C3A72-B5F6-41CD-8888-DFA71E96F6D2}" type="presOf" srcId="{2EC30F23-1770-4442-90D0-03D8DBF189F3}" destId="{98334676-114E-4861-A4E8-760836315F98}" srcOrd="0" destOrd="3" presId="urn:microsoft.com/office/officeart/2005/8/layout/hList1"/>
    <dgm:cxn modelId="{72D72475-1A03-419A-A048-54013981147D}" type="presOf" srcId="{29A708E9-10A9-4C18-867E-77B1FE38F546}" destId="{98334676-114E-4861-A4E8-760836315F98}" srcOrd="0" destOrd="4" presId="urn:microsoft.com/office/officeart/2005/8/layout/hList1"/>
    <dgm:cxn modelId="{666ECE5F-2D2C-46A7-B624-CA1834265CB8}" srcId="{FDEFB7BB-F914-4570-BA46-E49F6838496D}" destId="{E3EF5BA8-35DB-4E02-9758-3AD79EB2CFC6}" srcOrd="7" destOrd="0" parTransId="{4C062B3E-2E29-42D6-BF36-915E28F219AA}" sibTransId="{7D8AA138-1D44-47FD-8EF1-1E734E0D2FB9}"/>
    <dgm:cxn modelId="{4B9276A2-A88B-4DCD-97C0-A5E1EC4F9AE7}" type="presOf" srcId="{ADEAE82E-27AC-4FCE-B09B-51B1671ED2E3}" destId="{98334676-114E-4861-A4E8-760836315F98}" srcOrd="0" destOrd="6" presId="urn:microsoft.com/office/officeart/2005/8/layout/hList1"/>
    <dgm:cxn modelId="{B1F29CF3-6E9E-47AE-8A40-C3F083B7C248}" type="presOf" srcId="{934836D6-8CDC-4FFE-A659-22ECE074FDEE}" destId="{98334676-114E-4861-A4E8-760836315F98}" srcOrd="0" destOrd="9" presId="urn:microsoft.com/office/officeart/2005/8/layout/hList1"/>
    <dgm:cxn modelId="{C66F2AEC-B444-45DE-A2AC-D1ED5FEEF406}" type="presParOf" srcId="{215EDED4-F578-4105-98CC-5AC0C457368C}" destId="{4437B151-20FC-422C-8098-CFD844537F74}" srcOrd="0" destOrd="0" presId="urn:microsoft.com/office/officeart/2005/8/layout/hList1"/>
    <dgm:cxn modelId="{7972D7E0-65C7-4C10-92D1-898B0CA31CD3}" type="presParOf" srcId="{4437B151-20FC-422C-8098-CFD844537F74}" destId="{04BE9194-7D5C-4BB6-AC4E-3F21F4A37694}" srcOrd="0" destOrd="0" presId="urn:microsoft.com/office/officeart/2005/8/layout/hList1"/>
    <dgm:cxn modelId="{E0BA865E-CD79-47AD-AAFC-CDF2B19558F3}" type="presParOf" srcId="{4437B151-20FC-422C-8098-CFD844537F74}" destId="{98334676-114E-4861-A4E8-760836315F9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9D4766D-705E-C149-BBA3-3B545C515ABD}" type="doc">
      <dgm:prSet loTypeId="urn:microsoft.com/office/officeart/2005/8/layout/hierarchy4" loCatId="hierarchy" qsTypeId="urn:microsoft.com/office/officeart/2005/8/quickstyle/3D2" qsCatId="3D" csTypeId="urn:microsoft.com/office/officeart/2005/8/colors/colorful1" csCatId="colorful" phldr="1"/>
      <dgm:spPr/>
      <dgm:t>
        <a:bodyPr/>
        <a:lstStyle/>
        <a:p>
          <a:endParaRPr lang="en-US"/>
        </a:p>
      </dgm:t>
    </dgm:pt>
    <dgm:pt modelId="{A29AC7C4-580B-EB46-A3AD-A29EDF39042F}">
      <dgm:prSet/>
      <dgm:spPr/>
      <dgm:t>
        <a:bodyPr/>
        <a:lstStyle/>
        <a:p>
          <a:pPr rtl="0"/>
          <a:r>
            <a:rPr lang="en-US" dirty="0" smtClean="0"/>
            <a:t>External (Opportunities &amp; Threats)</a:t>
          </a:r>
          <a:endParaRPr lang="en-US" dirty="0"/>
        </a:p>
      </dgm:t>
    </dgm:pt>
    <dgm:pt modelId="{625A2C71-1E71-6443-891C-4018359854F0}" type="parTrans" cxnId="{B7658227-50BE-524F-AC8E-85D92AA28942}">
      <dgm:prSet/>
      <dgm:spPr/>
      <dgm:t>
        <a:bodyPr/>
        <a:lstStyle/>
        <a:p>
          <a:endParaRPr lang="en-US"/>
        </a:p>
      </dgm:t>
    </dgm:pt>
    <dgm:pt modelId="{189D3396-4659-CD43-A604-946908DA5DB4}" type="sibTrans" cxnId="{B7658227-50BE-524F-AC8E-85D92AA28942}">
      <dgm:prSet/>
      <dgm:spPr/>
      <dgm:t>
        <a:bodyPr/>
        <a:lstStyle/>
        <a:p>
          <a:endParaRPr lang="en-US"/>
        </a:p>
      </dgm:t>
    </dgm:pt>
    <dgm:pt modelId="{2FB3C189-3AC4-374E-B00F-749FB27E0F6E}">
      <dgm:prSet custT="1"/>
      <dgm:spPr/>
      <dgm:t>
        <a:bodyPr/>
        <a:lstStyle/>
        <a:p>
          <a:pPr rtl="0"/>
          <a:r>
            <a:rPr lang="en-US" sz="2400" dirty="0" smtClean="0"/>
            <a:t>Evidence (information) to support your claim</a:t>
          </a:r>
          <a:endParaRPr lang="en-US" sz="2400" dirty="0"/>
        </a:p>
      </dgm:t>
    </dgm:pt>
    <dgm:pt modelId="{B40ECC95-B6FD-6A4A-B8FA-099920E7BBB3}" type="parTrans" cxnId="{38544BDE-0EDC-D442-9CEA-DCD3708A52D2}">
      <dgm:prSet/>
      <dgm:spPr/>
      <dgm:t>
        <a:bodyPr/>
        <a:lstStyle/>
        <a:p>
          <a:endParaRPr lang="en-US"/>
        </a:p>
      </dgm:t>
    </dgm:pt>
    <dgm:pt modelId="{5E6BE560-BEFD-A646-B892-5AD2BEEC9690}" type="sibTrans" cxnId="{38544BDE-0EDC-D442-9CEA-DCD3708A52D2}">
      <dgm:prSet/>
      <dgm:spPr/>
      <dgm:t>
        <a:bodyPr/>
        <a:lstStyle/>
        <a:p>
          <a:endParaRPr lang="en-US"/>
        </a:p>
      </dgm:t>
    </dgm:pt>
    <dgm:pt modelId="{81576815-2422-B14C-870B-85883ACFCB4E}">
      <dgm:prSet/>
      <dgm:spPr/>
      <dgm:t>
        <a:bodyPr/>
        <a:lstStyle/>
        <a:p>
          <a:pPr rtl="0"/>
          <a:r>
            <a:rPr lang="en-US" dirty="0" smtClean="0"/>
            <a:t>Environmental Scan </a:t>
          </a:r>
        </a:p>
        <a:p>
          <a:pPr rtl="0"/>
          <a:r>
            <a:rPr lang="en-US" dirty="0" smtClean="0"/>
            <a:t>(CDSTEP OR PEST)</a:t>
          </a:r>
          <a:endParaRPr lang="en-US" dirty="0"/>
        </a:p>
      </dgm:t>
    </dgm:pt>
    <dgm:pt modelId="{8A156B45-68A4-1143-98B4-A98BE94D6877}" type="parTrans" cxnId="{0E26BE73-C5A4-CB42-B727-8551929FE77B}">
      <dgm:prSet/>
      <dgm:spPr/>
      <dgm:t>
        <a:bodyPr/>
        <a:lstStyle/>
        <a:p>
          <a:endParaRPr lang="en-US"/>
        </a:p>
      </dgm:t>
    </dgm:pt>
    <dgm:pt modelId="{43DFDA14-B6FC-0A4B-ACAB-3EE69FEEBE36}" type="sibTrans" cxnId="{0E26BE73-C5A4-CB42-B727-8551929FE77B}">
      <dgm:prSet/>
      <dgm:spPr/>
      <dgm:t>
        <a:bodyPr/>
        <a:lstStyle/>
        <a:p>
          <a:endParaRPr lang="en-US"/>
        </a:p>
      </dgm:t>
    </dgm:pt>
    <dgm:pt modelId="{F508D4AB-8227-1340-A139-488535BDAED0}">
      <dgm:prSet/>
      <dgm:spPr/>
      <dgm:t>
        <a:bodyPr/>
        <a:lstStyle/>
        <a:p>
          <a:pPr rtl="0"/>
          <a:r>
            <a:rPr lang="en-US" dirty="0" smtClean="0"/>
            <a:t>3</a:t>
          </a:r>
          <a:r>
            <a:rPr lang="en-US" baseline="30000" dirty="0" smtClean="0"/>
            <a:t>rd</a:t>
          </a:r>
          <a:r>
            <a:rPr lang="en-US" dirty="0" smtClean="0"/>
            <a:t> Party Data, </a:t>
          </a:r>
        </a:p>
        <a:p>
          <a:pPr rtl="0"/>
          <a:r>
            <a:rPr lang="en-US" dirty="0" smtClean="0"/>
            <a:t>(Stats Can, News Reports, Industry trend reports, trade associations)</a:t>
          </a:r>
          <a:endParaRPr lang="en-US" dirty="0"/>
        </a:p>
      </dgm:t>
    </dgm:pt>
    <dgm:pt modelId="{481004CD-1790-E242-AF9C-97B60F2829F7}" type="parTrans" cxnId="{93863CB7-95B5-A244-8B96-F732CAB2FCDB}">
      <dgm:prSet/>
      <dgm:spPr/>
      <dgm:t>
        <a:bodyPr/>
        <a:lstStyle/>
        <a:p>
          <a:endParaRPr lang="en-US"/>
        </a:p>
      </dgm:t>
    </dgm:pt>
    <dgm:pt modelId="{109FFAD9-BF73-BE42-BD0A-580179DC5D89}" type="sibTrans" cxnId="{93863CB7-95B5-A244-8B96-F732CAB2FCDB}">
      <dgm:prSet/>
      <dgm:spPr/>
      <dgm:t>
        <a:bodyPr/>
        <a:lstStyle/>
        <a:p>
          <a:endParaRPr lang="en-US"/>
        </a:p>
      </dgm:t>
    </dgm:pt>
    <dgm:pt modelId="{05B76D35-BAC1-0D45-93AC-88384C1BD274}">
      <dgm:prSet custT="1"/>
      <dgm:spPr/>
      <dgm:t>
        <a:bodyPr/>
        <a:lstStyle/>
        <a:p>
          <a:pPr rtl="0"/>
          <a:r>
            <a:rPr lang="en-US" sz="2400" dirty="0" smtClean="0"/>
            <a:t>From / About</a:t>
          </a:r>
        </a:p>
        <a:p>
          <a:pPr rtl="0"/>
          <a:r>
            <a:rPr lang="en-US" sz="2400" dirty="0" smtClean="0"/>
            <a:t>MACRO-ENVIRONMENT</a:t>
          </a:r>
        </a:p>
      </dgm:t>
    </dgm:pt>
    <dgm:pt modelId="{7C5091A5-3B54-2641-AC88-08FFA1206829}" type="parTrans" cxnId="{5E4B3EE6-D230-0343-883E-C3E7CA07DD50}">
      <dgm:prSet/>
      <dgm:spPr/>
      <dgm:t>
        <a:bodyPr/>
        <a:lstStyle/>
        <a:p>
          <a:endParaRPr lang="en-US"/>
        </a:p>
      </dgm:t>
    </dgm:pt>
    <dgm:pt modelId="{F90D8808-C19D-B242-8156-43558595A604}" type="sibTrans" cxnId="{5E4B3EE6-D230-0343-883E-C3E7CA07DD50}">
      <dgm:prSet/>
      <dgm:spPr/>
      <dgm:t>
        <a:bodyPr/>
        <a:lstStyle/>
        <a:p>
          <a:endParaRPr lang="en-US"/>
        </a:p>
      </dgm:t>
    </dgm:pt>
    <dgm:pt modelId="{46727F22-A839-A249-98A2-CFA4D32AF4B3}" type="pres">
      <dgm:prSet presAssocID="{99D4766D-705E-C149-BBA3-3B545C515ABD}" presName="Name0" presStyleCnt="0">
        <dgm:presLayoutVars>
          <dgm:chPref val="1"/>
          <dgm:dir/>
          <dgm:animOne val="branch"/>
          <dgm:animLvl val="lvl"/>
          <dgm:resizeHandles/>
        </dgm:presLayoutVars>
      </dgm:prSet>
      <dgm:spPr/>
      <dgm:t>
        <a:bodyPr/>
        <a:lstStyle/>
        <a:p>
          <a:endParaRPr lang="en-US"/>
        </a:p>
      </dgm:t>
    </dgm:pt>
    <dgm:pt modelId="{C96A9551-4F18-644B-9C50-B6F32FBECCDB}" type="pres">
      <dgm:prSet presAssocID="{A29AC7C4-580B-EB46-A3AD-A29EDF39042F}" presName="vertOne" presStyleCnt="0"/>
      <dgm:spPr/>
      <dgm:t>
        <a:bodyPr/>
        <a:lstStyle/>
        <a:p>
          <a:endParaRPr lang="en-US"/>
        </a:p>
      </dgm:t>
    </dgm:pt>
    <dgm:pt modelId="{4A60E2D7-2E52-CC43-A289-015F1836499B}" type="pres">
      <dgm:prSet presAssocID="{A29AC7C4-580B-EB46-A3AD-A29EDF39042F}" presName="txOne" presStyleLbl="node0" presStyleIdx="0" presStyleCnt="1" custScaleY="47201">
        <dgm:presLayoutVars>
          <dgm:chPref val="3"/>
        </dgm:presLayoutVars>
      </dgm:prSet>
      <dgm:spPr/>
      <dgm:t>
        <a:bodyPr/>
        <a:lstStyle/>
        <a:p>
          <a:endParaRPr lang="en-US"/>
        </a:p>
      </dgm:t>
    </dgm:pt>
    <dgm:pt modelId="{485C4E49-9BF4-2F4E-8B47-DDEB843784BD}" type="pres">
      <dgm:prSet presAssocID="{A29AC7C4-580B-EB46-A3AD-A29EDF39042F}" presName="parTransOne" presStyleCnt="0"/>
      <dgm:spPr/>
      <dgm:t>
        <a:bodyPr/>
        <a:lstStyle/>
        <a:p>
          <a:endParaRPr lang="en-US"/>
        </a:p>
      </dgm:t>
    </dgm:pt>
    <dgm:pt modelId="{54CF83F7-4F60-4D4D-8BCF-29A04AA489E1}" type="pres">
      <dgm:prSet presAssocID="{A29AC7C4-580B-EB46-A3AD-A29EDF39042F}" presName="horzOne" presStyleCnt="0"/>
      <dgm:spPr/>
      <dgm:t>
        <a:bodyPr/>
        <a:lstStyle/>
        <a:p>
          <a:endParaRPr lang="en-US"/>
        </a:p>
      </dgm:t>
    </dgm:pt>
    <dgm:pt modelId="{652507E0-C6A0-4741-B54F-5E2ECAC49E20}" type="pres">
      <dgm:prSet presAssocID="{2FB3C189-3AC4-374E-B00F-749FB27E0F6E}" presName="vertTwo" presStyleCnt="0"/>
      <dgm:spPr/>
      <dgm:t>
        <a:bodyPr/>
        <a:lstStyle/>
        <a:p>
          <a:endParaRPr lang="en-US"/>
        </a:p>
      </dgm:t>
    </dgm:pt>
    <dgm:pt modelId="{5B147A6C-6B53-FD44-A2DA-06DD663910F8}" type="pres">
      <dgm:prSet presAssocID="{2FB3C189-3AC4-374E-B00F-749FB27E0F6E}" presName="txTwo" presStyleLbl="node2" presStyleIdx="0" presStyleCnt="2">
        <dgm:presLayoutVars>
          <dgm:chPref val="3"/>
        </dgm:presLayoutVars>
      </dgm:prSet>
      <dgm:spPr/>
      <dgm:t>
        <a:bodyPr/>
        <a:lstStyle/>
        <a:p>
          <a:endParaRPr lang="en-US"/>
        </a:p>
      </dgm:t>
    </dgm:pt>
    <dgm:pt modelId="{8A8E125F-FB83-A445-99DF-0F842B50C44A}" type="pres">
      <dgm:prSet presAssocID="{2FB3C189-3AC4-374E-B00F-749FB27E0F6E}" presName="parTransTwo" presStyleCnt="0"/>
      <dgm:spPr/>
      <dgm:t>
        <a:bodyPr/>
        <a:lstStyle/>
        <a:p>
          <a:endParaRPr lang="en-US"/>
        </a:p>
      </dgm:t>
    </dgm:pt>
    <dgm:pt modelId="{BCB909B8-EAAB-794A-A911-B59F4535A5BF}" type="pres">
      <dgm:prSet presAssocID="{2FB3C189-3AC4-374E-B00F-749FB27E0F6E}" presName="horzTwo" presStyleCnt="0"/>
      <dgm:spPr/>
      <dgm:t>
        <a:bodyPr/>
        <a:lstStyle/>
        <a:p>
          <a:endParaRPr lang="en-US"/>
        </a:p>
      </dgm:t>
    </dgm:pt>
    <dgm:pt modelId="{9C8B1A19-C71B-BE4A-A145-3F67506088F1}" type="pres">
      <dgm:prSet presAssocID="{F508D4AB-8227-1340-A139-488535BDAED0}" presName="vertThree" presStyleCnt="0"/>
      <dgm:spPr/>
      <dgm:t>
        <a:bodyPr/>
        <a:lstStyle/>
        <a:p>
          <a:endParaRPr lang="en-US"/>
        </a:p>
      </dgm:t>
    </dgm:pt>
    <dgm:pt modelId="{3A201030-C038-BD43-8F7D-7D029D9A1931}" type="pres">
      <dgm:prSet presAssocID="{F508D4AB-8227-1340-A139-488535BDAED0}" presName="txThree" presStyleLbl="node3" presStyleIdx="0" presStyleCnt="2" custLinFactNeighborY="554">
        <dgm:presLayoutVars>
          <dgm:chPref val="3"/>
        </dgm:presLayoutVars>
      </dgm:prSet>
      <dgm:spPr/>
      <dgm:t>
        <a:bodyPr/>
        <a:lstStyle/>
        <a:p>
          <a:endParaRPr lang="en-US"/>
        </a:p>
      </dgm:t>
    </dgm:pt>
    <dgm:pt modelId="{9DE59B38-CBB9-9D4B-8F20-C98C42E3D494}" type="pres">
      <dgm:prSet presAssocID="{F508D4AB-8227-1340-A139-488535BDAED0}" presName="horzThree" presStyleCnt="0"/>
      <dgm:spPr/>
      <dgm:t>
        <a:bodyPr/>
        <a:lstStyle/>
        <a:p>
          <a:endParaRPr lang="en-US"/>
        </a:p>
      </dgm:t>
    </dgm:pt>
    <dgm:pt modelId="{D388A6C8-1846-E64D-915C-253CB2A6AC92}" type="pres">
      <dgm:prSet presAssocID="{5E6BE560-BEFD-A646-B892-5AD2BEEC9690}" presName="sibSpaceTwo" presStyleCnt="0"/>
      <dgm:spPr/>
      <dgm:t>
        <a:bodyPr/>
        <a:lstStyle/>
        <a:p>
          <a:endParaRPr lang="en-US"/>
        </a:p>
      </dgm:t>
    </dgm:pt>
    <dgm:pt modelId="{3CA0F9C6-2303-EE42-86C9-313309E6F2B6}" type="pres">
      <dgm:prSet presAssocID="{05B76D35-BAC1-0D45-93AC-88384C1BD274}" presName="vertTwo" presStyleCnt="0"/>
      <dgm:spPr/>
      <dgm:t>
        <a:bodyPr/>
        <a:lstStyle/>
        <a:p>
          <a:endParaRPr lang="en-US"/>
        </a:p>
      </dgm:t>
    </dgm:pt>
    <dgm:pt modelId="{B284ACBE-E8BD-D44C-8A86-1DE9D028324C}" type="pres">
      <dgm:prSet presAssocID="{05B76D35-BAC1-0D45-93AC-88384C1BD274}" presName="txTwo" presStyleLbl="node2" presStyleIdx="1" presStyleCnt="2">
        <dgm:presLayoutVars>
          <dgm:chPref val="3"/>
        </dgm:presLayoutVars>
      </dgm:prSet>
      <dgm:spPr/>
      <dgm:t>
        <a:bodyPr/>
        <a:lstStyle/>
        <a:p>
          <a:endParaRPr lang="en-US"/>
        </a:p>
      </dgm:t>
    </dgm:pt>
    <dgm:pt modelId="{E7658022-C1C8-4644-816C-829335BA0DCA}" type="pres">
      <dgm:prSet presAssocID="{05B76D35-BAC1-0D45-93AC-88384C1BD274}" presName="parTransTwo" presStyleCnt="0"/>
      <dgm:spPr/>
      <dgm:t>
        <a:bodyPr/>
        <a:lstStyle/>
        <a:p>
          <a:endParaRPr lang="en-US"/>
        </a:p>
      </dgm:t>
    </dgm:pt>
    <dgm:pt modelId="{58C1947C-78A9-8B4F-A334-C3AE9F74A4BB}" type="pres">
      <dgm:prSet presAssocID="{05B76D35-BAC1-0D45-93AC-88384C1BD274}" presName="horzTwo" presStyleCnt="0"/>
      <dgm:spPr/>
      <dgm:t>
        <a:bodyPr/>
        <a:lstStyle/>
        <a:p>
          <a:endParaRPr lang="en-US"/>
        </a:p>
      </dgm:t>
    </dgm:pt>
    <dgm:pt modelId="{5DE3024B-FE8A-8D45-B2E5-C9A18F3EF180}" type="pres">
      <dgm:prSet presAssocID="{81576815-2422-B14C-870B-85883ACFCB4E}" presName="vertThree" presStyleCnt="0"/>
      <dgm:spPr/>
      <dgm:t>
        <a:bodyPr/>
        <a:lstStyle/>
        <a:p>
          <a:endParaRPr lang="en-US"/>
        </a:p>
      </dgm:t>
    </dgm:pt>
    <dgm:pt modelId="{0E9B5A88-9520-A24D-A933-47CBBE8E4E88}" type="pres">
      <dgm:prSet presAssocID="{81576815-2422-B14C-870B-85883ACFCB4E}" presName="txThree" presStyleLbl="node3" presStyleIdx="1" presStyleCnt="2">
        <dgm:presLayoutVars>
          <dgm:chPref val="3"/>
        </dgm:presLayoutVars>
      </dgm:prSet>
      <dgm:spPr/>
      <dgm:t>
        <a:bodyPr/>
        <a:lstStyle/>
        <a:p>
          <a:endParaRPr lang="en-US"/>
        </a:p>
      </dgm:t>
    </dgm:pt>
    <dgm:pt modelId="{1FC392A6-5046-D048-ACD5-4E08BF4467B9}" type="pres">
      <dgm:prSet presAssocID="{81576815-2422-B14C-870B-85883ACFCB4E}" presName="horzThree" presStyleCnt="0"/>
      <dgm:spPr/>
      <dgm:t>
        <a:bodyPr/>
        <a:lstStyle/>
        <a:p>
          <a:endParaRPr lang="en-US"/>
        </a:p>
      </dgm:t>
    </dgm:pt>
  </dgm:ptLst>
  <dgm:cxnLst>
    <dgm:cxn modelId="{A428DC01-AC66-CC43-9536-118D78364231}" type="presOf" srcId="{99D4766D-705E-C149-BBA3-3B545C515ABD}" destId="{46727F22-A839-A249-98A2-CFA4D32AF4B3}" srcOrd="0" destOrd="0" presId="urn:microsoft.com/office/officeart/2005/8/layout/hierarchy4"/>
    <dgm:cxn modelId="{38544BDE-0EDC-D442-9CEA-DCD3708A52D2}" srcId="{A29AC7C4-580B-EB46-A3AD-A29EDF39042F}" destId="{2FB3C189-3AC4-374E-B00F-749FB27E0F6E}" srcOrd="0" destOrd="0" parTransId="{B40ECC95-B6FD-6A4A-B8FA-099920E7BBB3}" sibTransId="{5E6BE560-BEFD-A646-B892-5AD2BEEC9690}"/>
    <dgm:cxn modelId="{73C46B8C-3094-4A47-82E5-0B27B6CE8560}" type="presOf" srcId="{05B76D35-BAC1-0D45-93AC-88384C1BD274}" destId="{B284ACBE-E8BD-D44C-8A86-1DE9D028324C}" srcOrd="0" destOrd="0" presId="urn:microsoft.com/office/officeart/2005/8/layout/hierarchy4"/>
    <dgm:cxn modelId="{B7658227-50BE-524F-AC8E-85D92AA28942}" srcId="{99D4766D-705E-C149-BBA3-3B545C515ABD}" destId="{A29AC7C4-580B-EB46-A3AD-A29EDF39042F}" srcOrd="0" destOrd="0" parTransId="{625A2C71-1E71-6443-891C-4018359854F0}" sibTransId="{189D3396-4659-CD43-A604-946908DA5DB4}"/>
    <dgm:cxn modelId="{AA3A255E-493E-5845-8AA8-E4AC3AF6ABEE}" type="presOf" srcId="{F508D4AB-8227-1340-A139-488535BDAED0}" destId="{3A201030-C038-BD43-8F7D-7D029D9A1931}" srcOrd="0" destOrd="0" presId="urn:microsoft.com/office/officeart/2005/8/layout/hierarchy4"/>
    <dgm:cxn modelId="{93863CB7-95B5-A244-8B96-F732CAB2FCDB}" srcId="{2FB3C189-3AC4-374E-B00F-749FB27E0F6E}" destId="{F508D4AB-8227-1340-A139-488535BDAED0}" srcOrd="0" destOrd="0" parTransId="{481004CD-1790-E242-AF9C-97B60F2829F7}" sibTransId="{109FFAD9-BF73-BE42-BD0A-580179DC5D89}"/>
    <dgm:cxn modelId="{16F23475-E46E-A041-B30D-BC94D6F2FF28}" type="presOf" srcId="{2FB3C189-3AC4-374E-B00F-749FB27E0F6E}" destId="{5B147A6C-6B53-FD44-A2DA-06DD663910F8}" srcOrd="0" destOrd="0" presId="urn:microsoft.com/office/officeart/2005/8/layout/hierarchy4"/>
    <dgm:cxn modelId="{0E26BE73-C5A4-CB42-B727-8551929FE77B}" srcId="{05B76D35-BAC1-0D45-93AC-88384C1BD274}" destId="{81576815-2422-B14C-870B-85883ACFCB4E}" srcOrd="0" destOrd="0" parTransId="{8A156B45-68A4-1143-98B4-A98BE94D6877}" sibTransId="{43DFDA14-B6FC-0A4B-ACAB-3EE69FEEBE36}"/>
    <dgm:cxn modelId="{B1758E95-2203-364C-8B11-4F845C2E0649}" type="presOf" srcId="{81576815-2422-B14C-870B-85883ACFCB4E}" destId="{0E9B5A88-9520-A24D-A933-47CBBE8E4E88}" srcOrd="0" destOrd="0" presId="urn:microsoft.com/office/officeart/2005/8/layout/hierarchy4"/>
    <dgm:cxn modelId="{1305B5BA-0004-3C48-A135-9FCAC04FF047}" type="presOf" srcId="{A29AC7C4-580B-EB46-A3AD-A29EDF39042F}" destId="{4A60E2D7-2E52-CC43-A289-015F1836499B}" srcOrd="0" destOrd="0" presId="urn:microsoft.com/office/officeart/2005/8/layout/hierarchy4"/>
    <dgm:cxn modelId="{5E4B3EE6-D230-0343-883E-C3E7CA07DD50}" srcId="{A29AC7C4-580B-EB46-A3AD-A29EDF39042F}" destId="{05B76D35-BAC1-0D45-93AC-88384C1BD274}" srcOrd="1" destOrd="0" parTransId="{7C5091A5-3B54-2641-AC88-08FFA1206829}" sibTransId="{F90D8808-C19D-B242-8156-43558595A604}"/>
    <dgm:cxn modelId="{B411D2C3-F1DA-9D4A-8459-CFDF8CB60820}" type="presParOf" srcId="{46727F22-A839-A249-98A2-CFA4D32AF4B3}" destId="{C96A9551-4F18-644B-9C50-B6F32FBECCDB}" srcOrd="0" destOrd="0" presId="urn:microsoft.com/office/officeart/2005/8/layout/hierarchy4"/>
    <dgm:cxn modelId="{DB6A9242-9367-2844-8936-8C60F7751C51}" type="presParOf" srcId="{C96A9551-4F18-644B-9C50-B6F32FBECCDB}" destId="{4A60E2D7-2E52-CC43-A289-015F1836499B}" srcOrd="0" destOrd="0" presId="urn:microsoft.com/office/officeart/2005/8/layout/hierarchy4"/>
    <dgm:cxn modelId="{433D5E02-978C-3C4C-9B2B-74AB0F1E1F7E}" type="presParOf" srcId="{C96A9551-4F18-644B-9C50-B6F32FBECCDB}" destId="{485C4E49-9BF4-2F4E-8B47-DDEB843784BD}" srcOrd="1" destOrd="0" presId="urn:microsoft.com/office/officeart/2005/8/layout/hierarchy4"/>
    <dgm:cxn modelId="{E8E5E907-1D84-CB41-AEC6-48787B545A36}" type="presParOf" srcId="{C96A9551-4F18-644B-9C50-B6F32FBECCDB}" destId="{54CF83F7-4F60-4D4D-8BCF-29A04AA489E1}" srcOrd="2" destOrd="0" presId="urn:microsoft.com/office/officeart/2005/8/layout/hierarchy4"/>
    <dgm:cxn modelId="{CD2E7129-992A-6644-A098-779888BD3C17}" type="presParOf" srcId="{54CF83F7-4F60-4D4D-8BCF-29A04AA489E1}" destId="{652507E0-C6A0-4741-B54F-5E2ECAC49E20}" srcOrd="0" destOrd="0" presId="urn:microsoft.com/office/officeart/2005/8/layout/hierarchy4"/>
    <dgm:cxn modelId="{F5C05B62-5DC6-C24D-AE97-8DD49BD2E8C7}" type="presParOf" srcId="{652507E0-C6A0-4741-B54F-5E2ECAC49E20}" destId="{5B147A6C-6B53-FD44-A2DA-06DD663910F8}" srcOrd="0" destOrd="0" presId="urn:microsoft.com/office/officeart/2005/8/layout/hierarchy4"/>
    <dgm:cxn modelId="{C960E284-DB5D-7E4A-8B60-4B85879C8F8C}" type="presParOf" srcId="{652507E0-C6A0-4741-B54F-5E2ECAC49E20}" destId="{8A8E125F-FB83-A445-99DF-0F842B50C44A}" srcOrd="1" destOrd="0" presId="urn:microsoft.com/office/officeart/2005/8/layout/hierarchy4"/>
    <dgm:cxn modelId="{333E89A0-EFCF-5943-B9CB-4CC5C8CCE2B6}" type="presParOf" srcId="{652507E0-C6A0-4741-B54F-5E2ECAC49E20}" destId="{BCB909B8-EAAB-794A-A911-B59F4535A5BF}" srcOrd="2" destOrd="0" presId="urn:microsoft.com/office/officeart/2005/8/layout/hierarchy4"/>
    <dgm:cxn modelId="{1DDFEDC7-67D1-7145-A909-567EA3931A7A}" type="presParOf" srcId="{BCB909B8-EAAB-794A-A911-B59F4535A5BF}" destId="{9C8B1A19-C71B-BE4A-A145-3F67506088F1}" srcOrd="0" destOrd="0" presId="urn:microsoft.com/office/officeart/2005/8/layout/hierarchy4"/>
    <dgm:cxn modelId="{0EA9BC41-E7E0-4A43-92C9-C12FC1975D29}" type="presParOf" srcId="{9C8B1A19-C71B-BE4A-A145-3F67506088F1}" destId="{3A201030-C038-BD43-8F7D-7D029D9A1931}" srcOrd="0" destOrd="0" presId="urn:microsoft.com/office/officeart/2005/8/layout/hierarchy4"/>
    <dgm:cxn modelId="{1FDCF62A-156B-5641-9BD9-E853A5715B9D}" type="presParOf" srcId="{9C8B1A19-C71B-BE4A-A145-3F67506088F1}" destId="{9DE59B38-CBB9-9D4B-8F20-C98C42E3D494}" srcOrd="1" destOrd="0" presId="urn:microsoft.com/office/officeart/2005/8/layout/hierarchy4"/>
    <dgm:cxn modelId="{B357EAA5-E0A4-7940-B4FD-6B484987FD6D}" type="presParOf" srcId="{54CF83F7-4F60-4D4D-8BCF-29A04AA489E1}" destId="{D388A6C8-1846-E64D-915C-253CB2A6AC92}" srcOrd="1" destOrd="0" presId="urn:microsoft.com/office/officeart/2005/8/layout/hierarchy4"/>
    <dgm:cxn modelId="{DBF498D8-2E2A-4A43-9148-F94FB6AC6260}" type="presParOf" srcId="{54CF83F7-4F60-4D4D-8BCF-29A04AA489E1}" destId="{3CA0F9C6-2303-EE42-86C9-313309E6F2B6}" srcOrd="2" destOrd="0" presId="urn:microsoft.com/office/officeart/2005/8/layout/hierarchy4"/>
    <dgm:cxn modelId="{C4AFA2EA-69D8-7E4E-A0EE-120FAB127E56}" type="presParOf" srcId="{3CA0F9C6-2303-EE42-86C9-313309E6F2B6}" destId="{B284ACBE-E8BD-D44C-8A86-1DE9D028324C}" srcOrd="0" destOrd="0" presId="urn:microsoft.com/office/officeart/2005/8/layout/hierarchy4"/>
    <dgm:cxn modelId="{985929C2-9965-2C4E-BE93-0CC7771D056A}" type="presParOf" srcId="{3CA0F9C6-2303-EE42-86C9-313309E6F2B6}" destId="{E7658022-C1C8-4644-816C-829335BA0DCA}" srcOrd="1" destOrd="0" presId="urn:microsoft.com/office/officeart/2005/8/layout/hierarchy4"/>
    <dgm:cxn modelId="{0F14E9DA-827B-2748-AF39-9290703FA84B}" type="presParOf" srcId="{3CA0F9C6-2303-EE42-86C9-313309E6F2B6}" destId="{58C1947C-78A9-8B4F-A334-C3AE9F74A4BB}" srcOrd="2" destOrd="0" presId="urn:microsoft.com/office/officeart/2005/8/layout/hierarchy4"/>
    <dgm:cxn modelId="{118EE2A5-31A8-2749-BBD4-F57C8F66BBF1}" type="presParOf" srcId="{58C1947C-78A9-8B4F-A334-C3AE9F74A4BB}" destId="{5DE3024B-FE8A-8D45-B2E5-C9A18F3EF180}" srcOrd="0" destOrd="0" presId="urn:microsoft.com/office/officeart/2005/8/layout/hierarchy4"/>
    <dgm:cxn modelId="{08765294-CEDE-FC4B-9E2D-868964B1CBAA}" type="presParOf" srcId="{5DE3024B-FE8A-8D45-B2E5-C9A18F3EF180}" destId="{0E9B5A88-9520-A24D-A933-47CBBE8E4E88}" srcOrd="0" destOrd="0" presId="urn:microsoft.com/office/officeart/2005/8/layout/hierarchy4"/>
    <dgm:cxn modelId="{652EF77D-6C97-0943-B905-6BC950EAACBD}" type="presParOf" srcId="{5DE3024B-FE8A-8D45-B2E5-C9A18F3EF180}" destId="{1FC392A6-5046-D048-ACD5-4E08BF4467B9}"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FA859C8-2A93-4149-9665-B4E43A6475FD}"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CA"/>
        </a:p>
      </dgm:t>
    </dgm:pt>
    <dgm:pt modelId="{54FF34EA-BEAB-4436-A419-A7225B46F16A}">
      <dgm:prSet custT="1"/>
      <dgm:spPr/>
      <dgm:t>
        <a:bodyPr/>
        <a:lstStyle/>
        <a:p>
          <a:pPr rtl="0"/>
          <a:r>
            <a:rPr lang="en-CA" sz="2400" b="1" dirty="0" smtClean="0"/>
            <a:t>Opportunities (examples to consider)</a:t>
          </a:r>
          <a:endParaRPr lang="en-CA" sz="2400" b="1" dirty="0"/>
        </a:p>
      </dgm:t>
    </dgm:pt>
    <dgm:pt modelId="{8442C409-930E-4B8F-ADC2-B0358B1907B0}" type="parTrans" cxnId="{0242B29D-DB7A-4905-92B6-41DD548B1C68}">
      <dgm:prSet/>
      <dgm:spPr/>
      <dgm:t>
        <a:bodyPr/>
        <a:lstStyle/>
        <a:p>
          <a:endParaRPr lang="en-CA"/>
        </a:p>
      </dgm:t>
    </dgm:pt>
    <dgm:pt modelId="{6E18B50D-4B82-49C1-BDB7-3D80FFF2A2BD}" type="sibTrans" cxnId="{0242B29D-DB7A-4905-92B6-41DD548B1C68}">
      <dgm:prSet/>
      <dgm:spPr/>
      <dgm:t>
        <a:bodyPr/>
        <a:lstStyle/>
        <a:p>
          <a:endParaRPr lang="en-CA"/>
        </a:p>
      </dgm:t>
    </dgm:pt>
    <dgm:pt modelId="{2F5FB69C-CACF-42F4-BB32-7B5F79A1601F}">
      <dgm:prSet/>
      <dgm:spPr/>
      <dgm:t>
        <a:bodyPr/>
        <a:lstStyle/>
        <a:p>
          <a:pPr rtl="0"/>
          <a:r>
            <a:rPr lang="en-US" dirty="0" smtClean="0"/>
            <a:t>Industry or lifestyle trends</a:t>
          </a:r>
          <a:endParaRPr lang="en-CA" dirty="0"/>
        </a:p>
      </dgm:t>
    </dgm:pt>
    <dgm:pt modelId="{ED5FB799-3F13-46EA-B67F-E20872E0026E}" type="parTrans" cxnId="{2773CAB5-B64E-476E-8B29-72224C0620F5}">
      <dgm:prSet/>
      <dgm:spPr/>
      <dgm:t>
        <a:bodyPr/>
        <a:lstStyle/>
        <a:p>
          <a:endParaRPr lang="en-CA"/>
        </a:p>
      </dgm:t>
    </dgm:pt>
    <dgm:pt modelId="{AF576A85-E96F-4476-9600-ACCF9B065312}" type="sibTrans" cxnId="{2773CAB5-B64E-476E-8B29-72224C0620F5}">
      <dgm:prSet/>
      <dgm:spPr/>
      <dgm:t>
        <a:bodyPr/>
        <a:lstStyle/>
        <a:p>
          <a:endParaRPr lang="en-CA"/>
        </a:p>
      </dgm:t>
    </dgm:pt>
    <dgm:pt modelId="{991869B8-67E6-47FD-890A-3B29C3BD0917}">
      <dgm:prSet/>
      <dgm:spPr/>
      <dgm:t>
        <a:bodyPr/>
        <a:lstStyle/>
        <a:p>
          <a:pPr rtl="0"/>
          <a:r>
            <a:rPr lang="en-US" dirty="0" smtClean="0"/>
            <a:t>Technology development and innovation </a:t>
          </a:r>
          <a:endParaRPr lang="en-CA" dirty="0"/>
        </a:p>
      </dgm:t>
    </dgm:pt>
    <dgm:pt modelId="{098C1F20-3DFF-45D7-8F61-BE7CC2EE7186}" type="parTrans" cxnId="{2046A623-FCB8-4672-A777-3D4DCB379E91}">
      <dgm:prSet/>
      <dgm:spPr/>
      <dgm:t>
        <a:bodyPr/>
        <a:lstStyle/>
        <a:p>
          <a:endParaRPr lang="en-CA"/>
        </a:p>
      </dgm:t>
    </dgm:pt>
    <dgm:pt modelId="{C780ADD9-91A2-44DD-82D3-65C96EF8015D}" type="sibTrans" cxnId="{2046A623-FCB8-4672-A777-3D4DCB379E91}">
      <dgm:prSet/>
      <dgm:spPr/>
      <dgm:t>
        <a:bodyPr/>
        <a:lstStyle/>
        <a:p>
          <a:endParaRPr lang="en-CA"/>
        </a:p>
      </dgm:t>
    </dgm:pt>
    <dgm:pt modelId="{4307FC77-B725-4AB3-87E9-33E22C3EF323}">
      <dgm:prSet/>
      <dgm:spPr/>
      <dgm:t>
        <a:bodyPr/>
        <a:lstStyle/>
        <a:p>
          <a:pPr rtl="0"/>
          <a:r>
            <a:rPr lang="en-US" dirty="0" smtClean="0"/>
            <a:t>New global supply chains </a:t>
          </a:r>
          <a:endParaRPr lang="en-CA" dirty="0"/>
        </a:p>
      </dgm:t>
    </dgm:pt>
    <dgm:pt modelId="{F79615AD-BE7F-4BD3-90B2-81E40E0BD81E}" type="parTrans" cxnId="{076D7204-9B3A-4ACA-9ABB-8D52CF59DE0B}">
      <dgm:prSet/>
      <dgm:spPr/>
      <dgm:t>
        <a:bodyPr/>
        <a:lstStyle/>
        <a:p>
          <a:endParaRPr lang="en-CA"/>
        </a:p>
      </dgm:t>
    </dgm:pt>
    <dgm:pt modelId="{F5BE7588-16EE-4E5D-AD43-581777CF413C}" type="sibTrans" cxnId="{076D7204-9B3A-4ACA-9ABB-8D52CF59DE0B}">
      <dgm:prSet/>
      <dgm:spPr/>
      <dgm:t>
        <a:bodyPr/>
        <a:lstStyle/>
        <a:p>
          <a:endParaRPr lang="en-CA"/>
        </a:p>
      </dgm:t>
    </dgm:pt>
    <dgm:pt modelId="{40DAB6A1-49F1-47AE-9DC9-5DA108366924}">
      <dgm:prSet/>
      <dgm:spPr/>
      <dgm:t>
        <a:bodyPr/>
        <a:lstStyle/>
        <a:p>
          <a:pPr rtl="0"/>
          <a:r>
            <a:rPr lang="en-US" dirty="0" smtClean="0"/>
            <a:t>Increase in input costs such as oil</a:t>
          </a:r>
          <a:endParaRPr lang="en-CA" dirty="0"/>
        </a:p>
      </dgm:t>
    </dgm:pt>
    <dgm:pt modelId="{AF2C5FE3-1717-425E-BF5F-1D9527E75F99}" type="parTrans" cxnId="{00600CFE-A723-48C1-AF9F-A4D50D6546E8}">
      <dgm:prSet/>
      <dgm:spPr/>
      <dgm:t>
        <a:bodyPr/>
        <a:lstStyle/>
        <a:p>
          <a:endParaRPr lang="en-CA"/>
        </a:p>
      </dgm:t>
    </dgm:pt>
    <dgm:pt modelId="{9032AC58-C538-4BCE-9AC8-F7C570B0D366}" type="sibTrans" cxnId="{00600CFE-A723-48C1-AF9F-A4D50D6546E8}">
      <dgm:prSet/>
      <dgm:spPr/>
      <dgm:t>
        <a:bodyPr/>
        <a:lstStyle/>
        <a:p>
          <a:endParaRPr lang="en-CA"/>
        </a:p>
      </dgm:t>
    </dgm:pt>
    <dgm:pt modelId="{D227A710-C14D-4717-A678-499118DBDC9E}" type="pres">
      <dgm:prSet presAssocID="{1FA859C8-2A93-4149-9665-B4E43A6475FD}" presName="Name0" presStyleCnt="0">
        <dgm:presLayoutVars>
          <dgm:dir/>
          <dgm:animLvl val="lvl"/>
          <dgm:resizeHandles val="exact"/>
        </dgm:presLayoutVars>
      </dgm:prSet>
      <dgm:spPr/>
      <dgm:t>
        <a:bodyPr/>
        <a:lstStyle/>
        <a:p>
          <a:endParaRPr lang="en-US"/>
        </a:p>
      </dgm:t>
    </dgm:pt>
    <dgm:pt modelId="{9F8C54AC-1C40-41D5-AE8C-9A9443EC31C3}" type="pres">
      <dgm:prSet presAssocID="{54FF34EA-BEAB-4436-A419-A7225B46F16A}" presName="composite" presStyleCnt="0"/>
      <dgm:spPr/>
    </dgm:pt>
    <dgm:pt modelId="{EB3B99EC-B905-4929-9A96-1DAE53A9F622}" type="pres">
      <dgm:prSet presAssocID="{54FF34EA-BEAB-4436-A419-A7225B46F16A}" presName="parTx" presStyleLbl="alignNode1" presStyleIdx="0" presStyleCnt="1">
        <dgm:presLayoutVars>
          <dgm:chMax val="0"/>
          <dgm:chPref val="0"/>
          <dgm:bulletEnabled val="1"/>
        </dgm:presLayoutVars>
      </dgm:prSet>
      <dgm:spPr/>
      <dgm:t>
        <a:bodyPr/>
        <a:lstStyle/>
        <a:p>
          <a:endParaRPr lang="en-US"/>
        </a:p>
      </dgm:t>
    </dgm:pt>
    <dgm:pt modelId="{1951FE1C-CD2B-47E8-ACD0-DBEFB144317F}" type="pres">
      <dgm:prSet presAssocID="{54FF34EA-BEAB-4436-A419-A7225B46F16A}" presName="desTx" presStyleLbl="alignAccFollowNode1" presStyleIdx="0" presStyleCnt="1">
        <dgm:presLayoutVars>
          <dgm:bulletEnabled val="1"/>
        </dgm:presLayoutVars>
      </dgm:prSet>
      <dgm:spPr/>
      <dgm:t>
        <a:bodyPr/>
        <a:lstStyle/>
        <a:p>
          <a:endParaRPr lang="en-US"/>
        </a:p>
      </dgm:t>
    </dgm:pt>
  </dgm:ptLst>
  <dgm:cxnLst>
    <dgm:cxn modelId="{0242B29D-DB7A-4905-92B6-41DD548B1C68}" srcId="{1FA859C8-2A93-4149-9665-B4E43A6475FD}" destId="{54FF34EA-BEAB-4436-A419-A7225B46F16A}" srcOrd="0" destOrd="0" parTransId="{8442C409-930E-4B8F-ADC2-B0358B1907B0}" sibTransId="{6E18B50D-4B82-49C1-BDB7-3D80FFF2A2BD}"/>
    <dgm:cxn modelId="{2046A623-FCB8-4672-A777-3D4DCB379E91}" srcId="{54FF34EA-BEAB-4436-A419-A7225B46F16A}" destId="{991869B8-67E6-47FD-890A-3B29C3BD0917}" srcOrd="1" destOrd="0" parTransId="{098C1F20-3DFF-45D7-8F61-BE7CC2EE7186}" sibTransId="{C780ADD9-91A2-44DD-82D3-65C96EF8015D}"/>
    <dgm:cxn modelId="{727D0FD9-6578-41C4-93DE-75FFA682D854}" type="presOf" srcId="{2F5FB69C-CACF-42F4-BB32-7B5F79A1601F}" destId="{1951FE1C-CD2B-47E8-ACD0-DBEFB144317F}" srcOrd="0" destOrd="0" presId="urn:microsoft.com/office/officeart/2005/8/layout/hList1"/>
    <dgm:cxn modelId="{076D7204-9B3A-4ACA-9ABB-8D52CF59DE0B}" srcId="{54FF34EA-BEAB-4436-A419-A7225B46F16A}" destId="{4307FC77-B725-4AB3-87E9-33E22C3EF323}" srcOrd="2" destOrd="0" parTransId="{F79615AD-BE7F-4BD3-90B2-81E40E0BD81E}" sibTransId="{F5BE7588-16EE-4E5D-AD43-581777CF413C}"/>
    <dgm:cxn modelId="{5E41A3A3-6385-4387-B955-81B712323915}" type="presOf" srcId="{40DAB6A1-49F1-47AE-9DC9-5DA108366924}" destId="{1951FE1C-CD2B-47E8-ACD0-DBEFB144317F}" srcOrd="0" destOrd="3" presId="urn:microsoft.com/office/officeart/2005/8/layout/hList1"/>
    <dgm:cxn modelId="{00600CFE-A723-48C1-AF9F-A4D50D6546E8}" srcId="{54FF34EA-BEAB-4436-A419-A7225B46F16A}" destId="{40DAB6A1-49F1-47AE-9DC9-5DA108366924}" srcOrd="3" destOrd="0" parTransId="{AF2C5FE3-1717-425E-BF5F-1D9527E75F99}" sibTransId="{9032AC58-C538-4BCE-9AC8-F7C570B0D366}"/>
    <dgm:cxn modelId="{2773CAB5-B64E-476E-8B29-72224C0620F5}" srcId="{54FF34EA-BEAB-4436-A419-A7225B46F16A}" destId="{2F5FB69C-CACF-42F4-BB32-7B5F79A1601F}" srcOrd="0" destOrd="0" parTransId="{ED5FB799-3F13-46EA-B67F-E20872E0026E}" sibTransId="{AF576A85-E96F-4476-9600-ACCF9B065312}"/>
    <dgm:cxn modelId="{B8D7A006-02D3-4C3A-B5ED-EB37E32DCFEB}" type="presOf" srcId="{991869B8-67E6-47FD-890A-3B29C3BD0917}" destId="{1951FE1C-CD2B-47E8-ACD0-DBEFB144317F}" srcOrd="0" destOrd="1" presId="urn:microsoft.com/office/officeart/2005/8/layout/hList1"/>
    <dgm:cxn modelId="{7F974CD4-D36A-4EA6-B51A-09EF05B28FD3}" type="presOf" srcId="{1FA859C8-2A93-4149-9665-B4E43A6475FD}" destId="{D227A710-C14D-4717-A678-499118DBDC9E}" srcOrd="0" destOrd="0" presId="urn:microsoft.com/office/officeart/2005/8/layout/hList1"/>
    <dgm:cxn modelId="{E3ADA328-B78D-46F5-AE6F-8C571D5D5CAC}" type="presOf" srcId="{4307FC77-B725-4AB3-87E9-33E22C3EF323}" destId="{1951FE1C-CD2B-47E8-ACD0-DBEFB144317F}" srcOrd="0" destOrd="2" presId="urn:microsoft.com/office/officeart/2005/8/layout/hList1"/>
    <dgm:cxn modelId="{129897DB-663B-49CD-A227-7155DC806339}" type="presOf" srcId="{54FF34EA-BEAB-4436-A419-A7225B46F16A}" destId="{EB3B99EC-B905-4929-9A96-1DAE53A9F622}" srcOrd="0" destOrd="0" presId="urn:microsoft.com/office/officeart/2005/8/layout/hList1"/>
    <dgm:cxn modelId="{21024557-866D-4DFB-B3C3-CBC99E35566E}" type="presParOf" srcId="{D227A710-C14D-4717-A678-499118DBDC9E}" destId="{9F8C54AC-1C40-41D5-AE8C-9A9443EC31C3}" srcOrd="0" destOrd="0" presId="urn:microsoft.com/office/officeart/2005/8/layout/hList1"/>
    <dgm:cxn modelId="{E922BDBB-C353-4ED2-A8D8-C9795C4CE612}" type="presParOf" srcId="{9F8C54AC-1C40-41D5-AE8C-9A9443EC31C3}" destId="{EB3B99EC-B905-4929-9A96-1DAE53A9F622}" srcOrd="0" destOrd="0" presId="urn:microsoft.com/office/officeart/2005/8/layout/hList1"/>
    <dgm:cxn modelId="{BCAA7A12-80E4-4687-8C79-722680A63A8E}" type="presParOf" srcId="{9F8C54AC-1C40-41D5-AE8C-9A9443EC31C3}" destId="{1951FE1C-CD2B-47E8-ACD0-DBEFB144317F}"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4ECBC40-D45B-40A4-80BB-CF27CDF15AA3}"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CA"/>
        </a:p>
      </dgm:t>
    </dgm:pt>
    <dgm:pt modelId="{EB511769-8ECE-4686-B0D7-1CC7ABE0E674}">
      <dgm:prSet custT="1"/>
      <dgm:spPr/>
      <dgm:t>
        <a:bodyPr/>
        <a:lstStyle/>
        <a:p>
          <a:pPr rtl="0"/>
          <a:r>
            <a:rPr lang="en-CA" sz="2400" b="1" dirty="0" smtClean="0"/>
            <a:t>Threats (examples to consider)</a:t>
          </a:r>
          <a:endParaRPr lang="en-CA" sz="2400" b="1" dirty="0"/>
        </a:p>
      </dgm:t>
    </dgm:pt>
    <dgm:pt modelId="{811D85A1-1E9E-4C17-9AF1-F2B01886AF0A}" type="parTrans" cxnId="{535B85B1-2936-45F6-B18F-52CE78DA5F02}">
      <dgm:prSet/>
      <dgm:spPr/>
      <dgm:t>
        <a:bodyPr/>
        <a:lstStyle/>
        <a:p>
          <a:endParaRPr lang="en-CA"/>
        </a:p>
      </dgm:t>
    </dgm:pt>
    <dgm:pt modelId="{AB8D85EE-FBDE-4F68-9761-E62EDFE1445E}" type="sibTrans" cxnId="{535B85B1-2936-45F6-B18F-52CE78DA5F02}">
      <dgm:prSet/>
      <dgm:spPr/>
      <dgm:t>
        <a:bodyPr/>
        <a:lstStyle/>
        <a:p>
          <a:endParaRPr lang="en-CA"/>
        </a:p>
      </dgm:t>
    </dgm:pt>
    <dgm:pt modelId="{7C7E6118-8BD9-494F-8D5F-4D2279773540}">
      <dgm:prSet/>
      <dgm:spPr/>
      <dgm:t>
        <a:bodyPr/>
        <a:lstStyle/>
        <a:p>
          <a:pPr rtl="0"/>
          <a:r>
            <a:rPr lang="en-US" dirty="0" smtClean="0"/>
            <a:t>Political, Regulatory, Economic, Nature </a:t>
          </a:r>
          <a:endParaRPr lang="en-CA" dirty="0"/>
        </a:p>
      </dgm:t>
    </dgm:pt>
    <dgm:pt modelId="{028C175A-6E3C-4A11-9A79-E379B883466C}" type="parTrans" cxnId="{CE0BF0B0-3C13-4F55-BF0E-719A315C5D89}">
      <dgm:prSet/>
      <dgm:spPr/>
      <dgm:t>
        <a:bodyPr/>
        <a:lstStyle/>
        <a:p>
          <a:endParaRPr lang="en-CA"/>
        </a:p>
      </dgm:t>
    </dgm:pt>
    <dgm:pt modelId="{FE1A56F3-E591-49D1-86E3-DD0257E2A140}" type="sibTrans" cxnId="{CE0BF0B0-3C13-4F55-BF0E-719A315C5D89}">
      <dgm:prSet/>
      <dgm:spPr/>
      <dgm:t>
        <a:bodyPr/>
        <a:lstStyle/>
        <a:p>
          <a:endParaRPr lang="en-CA"/>
        </a:p>
      </dgm:t>
    </dgm:pt>
    <dgm:pt modelId="{7054F59E-B24A-40F4-AFB3-4ABDCDD33D97}">
      <dgm:prSet/>
      <dgm:spPr/>
      <dgm:t>
        <a:bodyPr/>
        <a:lstStyle/>
        <a:p>
          <a:pPr rtl="0"/>
          <a:r>
            <a:rPr lang="en-US" dirty="0" smtClean="0"/>
            <a:t>Falling market demand </a:t>
          </a:r>
          <a:endParaRPr lang="en-CA" dirty="0"/>
        </a:p>
      </dgm:t>
    </dgm:pt>
    <dgm:pt modelId="{C73E514A-6EA6-4946-840D-F43ABF5A9826}" type="parTrans" cxnId="{03E4784B-8B88-49A8-91CC-C67D89B1F78E}">
      <dgm:prSet/>
      <dgm:spPr/>
      <dgm:t>
        <a:bodyPr/>
        <a:lstStyle/>
        <a:p>
          <a:endParaRPr lang="en-CA"/>
        </a:p>
      </dgm:t>
    </dgm:pt>
    <dgm:pt modelId="{868F07ED-B6B3-4C1F-829E-506AAFFF2B29}" type="sibTrans" cxnId="{03E4784B-8B88-49A8-91CC-C67D89B1F78E}">
      <dgm:prSet/>
      <dgm:spPr/>
      <dgm:t>
        <a:bodyPr/>
        <a:lstStyle/>
        <a:p>
          <a:endParaRPr lang="en-CA"/>
        </a:p>
      </dgm:t>
    </dgm:pt>
    <dgm:pt modelId="{B721BF1F-4F65-4E1C-8DE9-D1F0601F85F9}">
      <dgm:prSet/>
      <dgm:spPr/>
      <dgm:t>
        <a:bodyPr/>
        <a:lstStyle/>
        <a:p>
          <a:pPr rtl="0"/>
          <a:r>
            <a:rPr lang="en-US" dirty="0" smtClean="0"/>
            <a:t>Changing consumer preferences</a:t>
          </a:r>
          <a:endParaRPr lang="en-CA" dirty="0"/>
        </a:p>
      </dgm:t>
    </dgm:pt>
    <dgm:pt modelId="{85552C5F-A5DB-483D-88DA-49F00C225077}" type="parTrans" cxnId="{269580F7-85A3-4E49-8F64-D58FAF3B97E3}">
      <dgm:prSet/>
      <dgm:spPr/>
      <dgm:t>
        <a:bodyPr/>
        <a:lstStyle/>
        <a:p>
          <a:endParaRPr lang="en-CA"/>
        </a:p>
      </dgm:t>
    </dgm:pt>
    <dgm:pt modelId="{03BA0C0A-A974-4685-9779-5B20E73B1AAD}" type="sibTrans" cxnId="{269580F7-85A3-4E49-8F64-D58FAF3B97E3}">
      <dgm:prSet/>
      <dgm:spPr/>
      <dgm:t>
        <a:bodyPr/>
        <a:lstStyle/>
        <a:p>
          <a:endParaRPr lang="en-CA"/>
        </a:p>
      </dgm:t>
    </dgm:pt>
    <dgm:pt modelId="{4CAB73AB-EAAA-45DE-9E0C-1F391F87CA26}">
      <dgm:prSet/>
      <dgm:spPr/>
      <dgm:t>
        <a:bodyPr/>
        <a:lstStyle/>
        <a:p>
          <a:pPr rtl="0"/>
          <a:r>
            <a:rPr lang="en-US" dirty="0" smtClean="0"/>
            <a:t>New competitive entries, new substitutes</a:t>
          </a:r>
          <a:endParaRPr lang="en-CA" dirty="0"/>
        </a:p>
      </dgm:t>
    </dgm:pt>
    <dgm:pt modelId="{753EC69F-5B07-495B-B5D1-89D5DC08AF2F}" type="sibTrans" cxnId="{D1705B36-25C4-4F69-8235-A0FA889F6740}">
      <dgm:prSet/>
      <dgm:spPr/>
      <dgm:t>
        <a:bodyPr/>
        <a:lstStyle/>
        <a:p>
          <a:endParaRPr lang="en-CA"/>
        </a:p>
      </dgm:t>
    </dgm:pt>
    <dgm:pt modelId="{9611682A-6F32-420A-A210-B94078B5C525}" type="parTrans" cxnId="{D1705B36-25C4-4F69-8235-A0FA889F6740}">
      <dgm:prSet/>
      <dgm:spPr/>
      <dgm:t>
        <a:bodyPr/>
        <a:lstStyle/>
        <a:p>
          <a:endParaRPr lang="en-CA"/>
        </a:p>
      </dgm:t>
    </dgm:pt>
    <dgm:pt modelId="{399CDBBB-BFE1-4292-AD3D-0C59D942FC2F}" type="pres">
      <dgm:prSet presAssocID="{C4ECBC40-D45B-40A4-80BB-CF27CDF15AA3}" presName="Name0" presStyleCnt="0">
        <dgm:presLayoutVars>
          <dgm:dir/>
          <dgm:animLvl val="lvl"/>
          <dgm:resizeHandles val="exact"/>
        </dgm:presLayoutVars>
      </dgm:prSet>
      <dgm:spPr/>
      <dgm:t>
        <a:bodyPr/>
        <a:lstStyle/>
        <a:p>
          <a:endParaRPr lang="en-US"/>
        </a:p>
      </dgm:t>
    </dgm:pt>
    <dgm:pt modelId="{03A7B050-3DF4-4B50-8BB1-65F5A28995C4}" type="pres">
      <dgm:prSet presAssocID="{EB511769-8ECE-4686-B0D7-1CC7ABE0E674}" presName="composite" presStyleCnt="0"/>
      <dgm:spPr/>
    </dgm:pt>
    <dgm:pt modelId="{2C4DBC14-7398-4353-A82B-B699F01B9AB3}" type="pres">
      <dgm:prSet presAssocID="{EB511769-8ECE-4686-B0D7-1CC7ABE0E674}" presName="parTx" presStyleLbl="alignNode1" presStyleIdx="0" presStyleCnt="1">
        <dgm:presLayoutVars>
          <dgm:chMax val="0"/>
          <dgm:chPref val="0"/>
          <dgm:bulletEnabled val="1"/>
        </dgm:presLayoutVars>
      </dgm:prSet>
      <dgm:spPr/>
      <dgm:t>
        <a:bodyPr/>
        <a:lstStyle/>
        <a:p>
          <a:endParaRPr lang="en-US"/>
        </a:p>
      </dgm:t>
    </dgm:pt>
    <dgm:pt modelId="{9FD4213B-C676-46F7-A2A0-2B55B850991A}" type="pres">
      <dgm:prSet presAssocID="{EB511769-8ECE-4686-B0D7-1CC7ABE0E674}" presName="desTx" presStyleLbl="alignAccFollowNode1" presStyleIdx="0" presStyleCnt="1">
        <dgm:presLayoutVars>
          <dgm:bulletEnabled val="1"/>
        </dgm:presLayoutVars>
      </dgm:prSet>
      <dgm:spPr/>
      <dgm:t>
        <a:bodyPr/>
        <a:lstStyle/>
        <a:p>
          <a:endParaRPr lang="en-US"/>
        </a:p>
      </dgm:t>
    </dgm:pt>
  </dgm:ptLst>
  <dgm:cxnLst>
    <dgm:cxn modelId="{0F0007E4-1E0A-4DA9-9E00-6687F6ED93F8}" type="presOf" srcId="{7C7E6118-8BD9-494F-8D5F-4D2279773540}" destId="{9FD4213B-C676-46F7-A2A0-2B55B850991A}" srcOrd="0" destOrd="0" presId="urn:microsoft.com/office/officeart/2005/8/layout/hList1"/>
    <dgm:cxn modelId="{68B6012E-15AB-491B-9E11-AC80DC3D425D}" type="presOf" srcId="{7054F59E-B24A-40F4-AFB3-4ABDCDD33D97}" destId="{9FD4213B-C676-46F7-A2A0-2B55B850991A}" srcOrd="0" destOrd="1" presId="urn:microsoft.com/office/officeart/2005/8/layout/hList1"/>
    <dgm:cxn modelId="{C4A98936-DCC1-41E3-BDE1-90EF7FF02766}" type="presOf" srcId="{B721BF1F-4F65-4E1C-8DE9-D1F0601F85F9}" destId="{9FD4213B-C676-46F7-A2A0-2B55B850991A}" srcOrd="0" destOrd="2" presId="urn:microsoft.com/office/officeart/2005/8/layout/hList1"/>
    <dgm:cxn modelId="{269580F7-85A3-4E49-8F64-D58FAF3B97E3}" srcId="{EB511769-8ECE-4686-B0D7-1CC7ABE0E674}" destId="{B721BF1F-4F65-4E1C-8DE9-D1F0601F85F9}" srcOrd="2" destOrd="0" parTransId="{85552C5F-A5DB-483D-88DA-49F00C225077}" sibTransId="{03BA0C0A-A974-4685-9779-5B20E73B1AAD}"/>
    <dgm:cxn modelId="{AFAB7A5C-FFBF-4544-8004-F02DF4B2088C}" type="presOf" srcId="{C4ECBC40-D45B-40A4-80BB-CF27CDF15AA3}" destId="{399CDBBB-BFE1-4292-AD3D-0C59D942FC2F}" srcOrd="0" destOrd="0" presId="urn:microsoft.com/office/officeart/2005/8/layout/hList1"/>
    <dgm:cxn modelId="{CE0BF0B0-3C13-4F55-BF0E-719A315C5D89}" srcId="{EB511769-8ECE-4686-B0D7-1CC7ABE0E674}" destId="{7C7E6118-8BD9-494F-8D5F-4D2279773540}" srcOrd="0" destOrd="0" parTransId="{028C175A-6E3C-4A11-9A79-E379B883466C}" sibTransId="{FE1A56F3-E591-49D1-86E3-DD0257E2A140}"/>
    <dgm:cxn modelId="{03E4784B-8B88-49A8-91CC-C67D89B1F78E}" srcId="{EB511769-8ECE-4686-B0D7-1CC7ABE0E674}" destId="{7054F59E-B24A-40F4-AFB3-4ABDCDD33D97}" srcOrd="1" destOrd="0" parTransId="{C73E514A-6EA6-4946-840D-F43ABF5A9826}" sibTransId="{868F07ED-B6B3-4C1F-829E-506AAFFF2B29}"/>
    <dgm:cxn modelId="{B6E7075C-6F6C-4100-953D-0670A3CC0D48}" type="presOf" srcId="{EB511769-8ECE-4686-B0D7-1CC7ABE0E674}" destId="{2C4DBC14-7398-4353-A82B-B699F01B9AB3}" srcOrd="0" destOrd="0" presId="urn:microsoft.com/office/officeart/2005/8/layout/hList1"/>
    <dgm:cxn modelId="{BD31E776-6772-4C08-8E8C-5AFFDB6DAB99}" type="presOf" srcId="{4CAB73AB-EAAA-45DE-9E0C-1F391F87CA26}" destId="{9FD4213B-C676-46F7-A2A0-2B55B850991A}" srcOrd="0" destOrd="3" presId="urn:microsoft.com/office/officeart/2005/8/layout/hList1"/>
    <dgm:cxn modelId="{535B85B1-2936-45F6-B18F-52CE78DA5F02}" srcId="{C4ECBC40-D45B-40A4-80BB-CF27CDF15AA3}" destId="{EB511769-8ECE-4686-B0D7-1CC7ABE0E674}" srcOrd="0" destOrd="0" parTransId="{811D85A1-1E9E-4C17-9AF1-F2B01886AF0A}" sibTransId="{AB8D85EE-FBDE-4F68-9761-E62EDFE1445E}"/>
    <dgm:cxn modelId="{D1705B36-25C4-4F69-8235-A0FA889F6740}" srcId="{EB511769-8ECE-4686-B0D7-1CC7ABE0E674}" destId="{4CAB73AB-EAAA-45DE-9E0C-1F391F87CA26}" srcOrd="3" destOrd="0" parTransId="{9611682A-6F32-420A-A210-B94078B5C525}" sibTransId="{753EC69F-5B07-495B-B5D1-89D5DC08AF2F}"/>
    <dgm:cxn modelId="{3150C218-21CE-409E-B4DA-B1A25333B180}" type="presParOf" srcId="{399CDBBB-BFE1-4292-AD3D-0C59D942FC2F}" destId="{03A7B050-3DF4-4B50-8BB1-65F5A28995C4}" srcOrd="0" destOrd="0" presId="urn:microsoft.com/office/officeart/2005/8/layout/hList1"/>
    <dgm:cxn modelId="{28DC9F1A-BFCE-4E79-BE31-25FBFE0269A6}" type="presParOf" srcId="{03A7B050-3DF4-4B50-8BB1-65F5A28995C4}" destId="{2C4DBC14-7398-4353-A82B-B699F01B9AB3}" srcOrd="0" destOrd="0" presId="urn:microsoft.com/office/officeart/2005/8/layout/hList1"/>
    <dgm:cxn modelId="{FD4DACC1-5EE6-4933-8287-0B3EE12569D0}" type="presParOf" srcId="{03A7B050-3DF4-4B50-8BB1-65F5A28995C4}" destId="{9FD4213B-C676-46F7-A2A0-2B55B850991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3EED5FD-A959-F443-90AF-E3ED9039DE16}" type="doc">
      <dgm:prSet loTypeId="urn:microsoft.com/office/officeart/2005/8/layout/list1" loCatId="list" qsTypeId="urn:microsoft.com/office/officeart/2005/8/quickstyle/3D2" qsCatId="3D" csTypeId="urn:microsoft.com/office/officeart/2005/8/colors/accent0_3" csCatId="mainScheme" phldr="1"/>
      <dgm:spPr/>
      <dgm:t>
        <a:bodyPr/>
        <a:lstStyle/>
        <a:p>
          <a:endParaRPr lang="en-US"/>
        </a:p>
      </dgm:t>
    </dgm:pt>
    <dgm:pt modelId="{21E29E13-163F-F94C-9B59-F5C2ACCAE0BE}">
      <dgm:prSet custT="1"/>
      <dgm:spPr/>
      <dgm:t>
        <a:bodyPr/>
        <a:lstStyle/>
        <a:p>
          <a:pPr rtl="0"/>
          <a:r>
            <a:rPr lang="en-US" sz="3200" dirty="0" smtClean="0"/>
            <a:t>As you identify each of the S.W.O.T., you also need to </a:t>
          </a:r>
          <a:r>
            <a:rPr lang="en-US" sz="3200" b="1" u="sng" dirty="0" smtClean="0"/>
            <a:t>state the implication </a:t>
          </a:r>
          <a:r>
            <a:rPr lang="en-US" sz="3200" dirty="0" smtClean="0"/>
            <a:t>for your decision.</a:t>
          </a:r>
          <a:endParaRPr lang="en-US" sz="3200" dirty="0"/>
        </a:p>
      </dgm:t>
    </dgm:pt>
    <dgm:pt modelId="{A61C0B30-2D9E-9E46-BCFE-4AB397943D0E}" type="parTrans" cxnId="{D7E2E6A7-29D5-1445-BE80-4402153131A7}">
      <dgm:prSet/>
      <dgm:spPr/>
      <dgm:t>
        <a:bodyPr/>
        <a:lstStyle/>
        <a:p>
          <a:endParaRPr lang="en-US"/>
        </a:p>
      </dgm:t>
    </dgm:pt>
    <dgm:pt modelId="{AFD5FAAF-9446-B644-9EEE-817709C004E6}" type="sibTrans" cxnId="{D7E2E6A7-29D5-1445-BE80-4402153131A7}">
      <dgm:prSet/>
      <dgm:spPr/>
      <dgm:t>
        <a:bodyPr/>
        <a:lstStyle/>
        <a:p>
          <a:endParaRPr lang="en-US"/>
        </a:p>
      </dgm:t>
    </dgm:pt>
    <dgm:pt modelId="{984D156B-D323-F24A-883C-5865450584CF}">
      <dgm:prSet/>
      <dgm:spPr/>
      <dgm:t>
        <a:bodyPr/>
        <a:lstStyle/>
        <a:p>
          <a:pPr rtl="0"/>
          <a:r>
            <a:rPr lang="en-US" dirty="0" smtClean="0"/>
            <a:t>How do you capitalize / leverage that </a:t>
          </a:r>
          <a:r>
            <a:rPr lang="en-US" b="1" dirty="0" smtClean="0"/>
            <a:t>strengths</a:t>
          </a:r>
          <a:endParaRPr lang="en-US" b="1" dirty="0"/>
        </a:p>
      </dgm:t>
    </dgm:pt>
    <dgm:pt modelId="{6E65CE5B-3D5F-1540-99A9-81817632EC77}" type="parTrans" cxnId="{CBB1D586-334F-2B44-AEBD-DAE14023E4DB}">
      <dgm:prSet/>
      <dgm:spPr/>
      <dgm:t>
        <a:bodyPr/>
        <a:lstStyle/>
        <a:p>
          <a:endParaRPr lang="en-US"/>
        </a:p>
      </dgm:t>
    </dgm:pt>
    <dgm:pt modelId="{7FAF9331-B342-034A-9820-7005F2F74C9C}" type="sibTrans" cxnId="{CBB1D586-334F-2B44-AEBD-DAE14023E4DB}">
      <dgm:prSet/>
      <dgm:spPr/>
      <dgm:t>
        <a:bodyPr/>
        <a:lstStyle/>
        <a:p>
          <a:endParaRPr lang="en-US"/>
        </a:p>
      </dgm:t>
    </dgm:pt>
    <dgm:pt modelId="{FF9FB3AB-FAB2-3F41-B107-9B549B3C6557}">
      <dgm:prSet/>
      <dgm:spPr/>
      <dgm:t>
        <a:bodyPr/>
        <a:lstStyle/>
        <a:p>
          <a:pPr rtl="0"/>
          <a:r>
            <a:rPr lang="en-US" dirty="0" smtClean="0"/>
            <a:t>How do you address those </a:t>
          </a:r>
          <a:r>
            <a:rPr lang="en-US" b="1" dirty="0" smtClean="0"/>
            <a:t>weaknesses</a:t>
          </a:r>
          <a:endParaRPr lang="en-US" b="1" dirty="0"/>
        </a:p>
      </dgm:t>
    </dgm:pt>
    <dgm:pt modelId="{2262EAFF-47F0-5B43-8596-8E64B2A7D352}" type="parTrans" cxnId="{9B0B5970-0BDD-2045-97C7-ED62316DB928}">
      <dgm:prSet/>
      <dgm:spPr/>
      <dgm:t>
        <a:bodyPr/>
        <a:lstStyle/>
        <a:p>
          <a:endParaRPr lang="en-US"/>
        </a:p>
      </dgm:t>
    </dgm:pt>
    <dgm:pt modelId="{0E6C2486-0527-0A46-94BA-51E9CB639353}" type="sibTrans" cxnId="{9B0B5970-0BDD-2045-97C7-ED62316DB928}">
      <dgm:prSet/>
      <dgm:spPr/>
      <dgm:t>
        <a:bodyPr/>
        <a:lstStyle/>
        <a:p>
          <a:endParaRPr lang="en-US"/>
        </a:p>
      </dgm:t>
    </dgm:pt>
    <dgm:pt modelId="{11C514B6-42BD-6749-B598-2E841AB33A43}">
      <dgm:prSet/>
      <dgm:spPr/>
      <dgm:t>
        <a:bodyPr/>
        <a:lstStyle/>
        <a:p>
          <a:pPr rtl="0"/>
          <a:r>
            <a:rPr lang="en-US" dirty="0" smtClean="0"/>
            <a:t>How to you take advantage of the </a:t>
          </a:r>
          <a:r>
            <a:rPr lang="en-US" b="1" dirty="0" smtClean="0"/>
            <a:t>opportunities</a:t>
          </a:r>
          <a:endParaRPr lang="en-US" b="1" dirty="0"/>
        </a:p>
      </dgm:t>
    </dgm:pt>
    <dgm:pt modelId="{B9F51813-CA2F-C94F-A3A3-7D99CFCA1397}" type="parTrans" cxnId="{A5E58DC6-FADC-2E4C-80BF-401EDE234CA7}">
      <dgm:prSet/>
      <dgm:spPr/>
      <dgm:t>
        <a:bodyPr/>
        <a:lstStyle/>
        <a:p>
          <a:endParaRPr lang="en-US"/>
        </a:p>
      </dgm:t>
    </dgm:pt>
    <dgm:pt modelId="{15CD85D7-FC04-B244-85F3-028D5110BBEA}" type="sibTrans" cxnId="{A5E58DC6-FADC-2E4C-80BF-401EDE234CA7}">
      <dgm:prSet/>
      <dgm:spPr/>
      <dgm:t>
        <a:bodyPr/>
        <a:lstStyle/>
        <a:p>
          <a:endParaRPr lang="en-US"/>
        </a:p>
      </dgm:t>
    </dgm:pt>
    <dgm:pt modelId="{7F715814-C818-4A4F-A5BD-BB19961A383B}">
      <dgm:prSet/>
      <dgm:spPr/>
      <dgm:t>
        <a:bodyPr/>
        <a:lstStyle/>
        <a:p>
          <a:pPr rtl="0"/>
          <a:r>
            <a:rPr lang="en-US" dirty="0" smtClean="0"/>
            <a:t>How do you mitigate /minimize the </a:t>
          </a:r>
          <a:r>
            <a:rPr lang="en-US" b="1" dirty="0" smtClean="0"/>
            <a:t>threats</a:t>
          </a:r>
          <a:endParaRPr lang="en-US" b="1" dirty="0"/>
        </a:p>
      </dgm:t>
    </dgm:pt>
    <dgm:pt modelId="{E5CA4F1E-86A6-ED4C-A173-E31B19BF48BE}" type="parTrans" cxnId="{AD0FE891-180A-C040-8905-39A7E35318CE}">
      <dgm:prSet/>
      <dgm:spPr/>
      <dgm:t>
        <a:bodyPr/>
        <a:lstStyle/>
        <a:p>
          <a:endParaRPr lang="en-US"/>
        </a:p>
      </dgm:t>
    </dgm:pt>
    <dgm:pt modelId="{7B2E2598-F198-D44C-BEDB-49F5D82CBEFD}" type="sibTrans" cxnId="{AD0FE891-180A-C040-8905-39A7E35318CE}">
      <dgm:prSet/>
      <dgm:spPr/>
      <dgm:t>
        <a:bodyPr/>
        <a:lstStyle/>
        <a:p>
          <a:endParaRPr lang="en-US"/>
        </a:p>
      </dgm:t>
    </dgm:pt>
    <dgm:pt modelId="{086A0D03-0EE3-064D-BF08-F67B2B95C57D}" type="pres">
      <dgm:prSet presAssocID="{F3EED5FD-A959-F443-90AF-E3ED9039DE16}" presName="linear" presStyleCnt="0">
        <dgm:presLayoutVars>
          <dgm:dir/>
          <dgm:animLvl val="lvl"/>
          <dgm:resizeHandles val="exact"/>
        </dgm:presLayoutVars>
      </dgm:prSet>
      <dgm:spPr/>
      <dgm:t>
        <a:bodyPr/>
        <a:lstStyle/>
        <a:p>
          <a:endParaRPr lang="en-US"/>
        </a:p>
      </dgm:t>
    </dgm:pt>
    <dgm:pt modelId="{16482DC2-9FEC-AE4B-84EC-0E6FC8520051}" type="pres">
      <dgm:prSet presAssocID="{21E29E13-163F-F94C-9B59-F5C2ACCAE0BE}" presName="parentLin" presStyleCnt="0"/>
      <dgm:spPr/>
    </dgm:pt>
    <dgm:pt modelId="{9DBE45EB-E9F0-0140-9704-809D369E9676}" type="pres">
      <dgm:prSet presAssocID="{21E29E13-163F-F94C-9B59-F5C2ACCAE0BE}" presName="parentLeftMargin" presStyleLbl="node1" presStyleIdx="0" presStyleCnt="1"/>
      <dgm:spPr/>
      <dgm:t>
        <a:bodyPr/>
        <a:lstStyle/>
        <a:p>
          <a:endParaRPr lang="en-US"/>
        </a:p>
      </dgm:t>
    </dgm:pt>
    <dgm:pt modelId="{9450D0B4-7045-8641-B8BF-6488EAF76B25}" type="pres">
      <dgm:prSet presAssocID="{21E29E13-163F-F94C-9B59-F5C2ACCAE0BE}" presName="parentText" presStyleLbl="node1" presStyleIdx="0" presStyleCnt="1" custScaleX="149119" custScaleY="195474" custLinFactNeighborX="-49927" custLinFactNeighborY="-8402">
        <dgm:presLayoutVars>
          <dgm:chMax val="0"/>
          <dgm:bulletEnabled val="1"/>
        </dgm:presLayoutVars>
      </dgm:prSet>
      <dgm:spPr/>
      <dgm:t>
        <a:bodyPr/>
        <a:lstStyle/>
        <a:p>
          <a:endParaRPr lang="en-US"/>
        </a:p>
      </dgm:t>
    </dgm:pt>
    <dgm:pt modelId="{E89A499E-7B9D-D146-8877-41D3DD70076A}" type="pres">
      <dgm:prSet presAssocID="{21E29E13-163F-F94C-9B59-F5C2ACCAE0BE}" presName="negativeSpace" presStyleCnt="0"/>
      <dgm:spPr/>
    </dgm:pt>
    <dgm:pt modelId="{05C2E43A-FAF1-1344-A762-06533D757F75}" type="pres">
      <dgm:prSet presAssocID="{21E29E13-163F-F94C-9B59-F5C2ACCAE0BE}" presName="childText" presStyleLbl="conFgAcc1" presStyleIdx="0" presStyleCnt="1">
        <dgm:presLayoutVars>
          <dgm:bulletEnabled val="1"/>
        </dgm:presLayoutVars>
      </dgm:prSet>
      <dgm:spPr/>
      <dgm:t>
        <a:bodyPr/>
        <a:lstStyle/>
        <a:p>
          <a:endParaRPr lang="en-US"/>
        </a:p>
      </dgm:t>
    </dgm:pt>
  </dgm:ptLst>
  <dgm:cxnLst>
    <dgm:cxn modelId="{0F590D89-DCB6-B64B-A473-5459EB50AD0A}" type="presOf" srcId="{21E29E13-163F-F94C-9B59-F5C2ACCAE0BE}" destId="{9DBE45EB-E9F0-0140-9704-809D369E9676}" srcOrd="0" destOrd="0" presId="urn:microsoft.com/office/officeart/2005/8/layout/list1"/>
    <dgm:cxn modelId="{1E2DA589-EADC-7E4C-AA9D-D0AF80FF7F93}" type="presOf" srcId="{F3EED5FD-A959-F443-90AF-E3ED9039DE16}" destId="{086A0D03-0EE3-064D-BF08-F67B2B95C57D}" srcOrd="0" destOrd="0" presId="urn:microsoft.com/office/officeart/2005/8/layout/list1"/>
    <dgm:cxn modelId="{9D4D415E-3AA2-B948-8842-5BCF017CFA02}" type="presOf" srcId="{7F715814-C818-4A4F-A5BD-BB19961A383B}" destId="{05C2E43A-FAF1-1344-A762-06533D757F75}" srcOrd="0" destOrd="3" presId="urn:microsoft.com/office/officeart/2005/8/layout/list1"/>
    <dgm:cxn modelId="{D7E2E6A7-29D5-1445-BE80-4402153131A7}" srcId="{F3EED5FD-A959-F443-90AF-E3ED9039DE16}" destId="{21E29E13-163F-F94C-9B59-F5C2ACCAE0BE}" srcOrd="0" destOrd="0" parTransId="{A61C0B30-2D9E-9E46-BCFE-4AB397943D0E}" sibTransId="{AFD5FAAF-9446-B644-9EEE-817709C004E6}"/>
    <dgm:cxn modelId="{A28FE953-C23C-CA4C-A203-557B766B5ACE}" type="presOf" srcId="{21E29E13-163F-F94C-9B59-F5C2ACCAE0BE}" destId="{9450D0B4-7045-8641-B8BF-6488EAF76B25}" srcOrd="1" destOrd="0" presId="urn:microsoft.com/office/officeart/2005/8/layout/list1"/>
    <dgm:cxn modelId="{7EE9E77B-DCA7-F847-A888-5EAEE9F34BD3}" type="presOf" srcId="{984D156B-D323-F24A-883C-5865450584CF}" destId="{05C2E43A-FAF1-1344-A762-06533D757F75}" srcOrd="0" destOrd="0" presId="urn:microsoft.com/office/officeart/2005/8/layout/list1"/>
    <dgm:cxn modelId="{A5E58DC6-FADC-2E4C-80BF-401EDE234CA7}" srcId="{21E29E13-163F-F94C-9B59-F5C2ACCAE0BE}" destId="{11C514B6-42BD-6749-B598-2E841AB33A43}" srcOrd="2" destOrd="0" parTransId="{B9F51813-CA2F-C94F-A3A3-7D99CFCA1397}" sibTransId="{15CD85D7-FC04-B244-85F3-028D5110BBEA}"/>
    <dgm:cxn modelId="{9B0B5970-0BDD-2045-97C7-ED62316DB928}" srcId="{21E29E13-163F-F94C-9B59-F5C2ACCAE0BE}" destId="{FF9FB3AB-FAB2-3F41-B107-9B549B3C6557}" srcOrd="1" destOrd="0" parTransId="{2262EAFF-47F0-5B43-8596-8E64B2A7D352}" sibTransId="{0E6C2486-0527-0A46-94BA-51E9CB639353}"/>
    <dgm:cxn modelId="{AD0FE891-180A-C040-8905-39A7E35318CE}" srcId="{21E29E13-163F-F94C-9B59-F5C2ACCAE0BE}" destId="{7F715814-C818-4A4F-A5BD-BB19961A383B}" srcOrd="3" destOrd="0" parTransId="{E5CA4F1E-86A6-ED4C-A173-E31B19BF48BE}" sibTransId="{7B2E2598-F198-D44C-BEDB-49F5D82CBEFD}"/>
    <dgm:cxn modelId="{AAEFA3A3-B645-B443-A3D8-5238C591FD78}" type="presOf" srcId="{11C514B6-42BD-6749-B598-2E841AB33A43}" destId="{05C2E43A-FAF1-1344-A762-06533D757F75}" srcOrd="0" destOrd="2" presId="urn:microsoft.com/office/officeart/2005/8/layout/list1"/>
    <dgm:cxn modelId="{7C56B712-5FEB-3741-86F6-4A491B609D65}" type="presOf" srcId="{FF9FB3AB-FAB2-3F41-B107-9B549B3C6557}" destId="{05C2E43A-FAF1-1344-A762-06533D757F75}" srcOrd="0" destOrd="1" presId="urn:microsoft.com/office/officeart/2005/8/layout/list1"/>
    <dgm:cxn modelId="{CBB1D586-334F-2B44-AEBD-DAE14023E4DB}" srcId="{21E29E13-163F-F94C-9B59-F5C2ACCAE0BE}" destId="{984D156B-D323-F24A-883C-5865450584CF}" srcOrd="0" destOrd="0" parTransId="{6E65CE5B-3D5F-1540-99A9-81817632EC77}" sibTransId="{7FAF9331-B342-034A-9820-7005F2F74C9C}"/>
    <dgm:cxn modelId="{BF534495-A3B3-0547-8D1B-EF3A50AC8B62}" type="presParOf" srcId="{086A0D03-0EE3-064D-BF08-F67B2B95C57D}" destId="{16482DC2-9FEC-AE4B-84EC-0E6FC8520051}" srcOrd="0" destOrd="0" presId="urn:microsoft.com/office/officeart/2005/8/layout/list1"/>
    <dgm:cxn modelId="{80E158DB-7152-0D4F-BA9D-8704C360DAE3}" type="presParOf" srcId="{16482DC2-9FEC-AE4B-84EC-0E6FC8520051}" destId="{9DBE45EB-E9F0-0140-9704-809D369E9676}" srcOrd="0" destOrd="0" presId="urn:microsoft.com/office/officeart/2005/8/layout/list1"/>
    <dgm:cxn modelId="{873646CD-B1F2-9547-B72E-140C2831F2C0}" type="presParOf" srcId="{16482DC2-9FEC-AE4B-84EC-0E6FC8520051}" destId="{9450D0B4-7045-8641-B8BF-6488EAF76B25}" srcOrd="1" destOrd="0" presId="urn:microsoft.com/office/officeart/2005/8/layout/list1"/>
    <dgm:cxn modelId="{4BB14CE7-83F3-0241-936D-8618578D52C1}" type="presParOf" srcId="{086A0D03-0EE3-064D-BF08-F67B2B95C57D}" destId="{E89A499E-7B9D-D146-8877-41D3DD70076A}" srcOrd="1" destOrd="0" presId="urn:microsoft.com/office/officeart/2005/8/layout/list1"/>
    <dgm:cxn modelId="{2977EAF0-1719-264C-B0AE-4D44A2541FB6}" type="presParOf" srcId="{086A0D03-0EE3-064D-BF08-F67B2B95C57D}" destId="{05C2E43A-FAF1-1344-A762-06533D757F75}"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2CAEB3D-567C-8245-8443-499BF333D82F}" type="doc">
      <dgm:prSet loTypeId="urn:microsoft.com/office/officeart/2005/8/layout/vProcess5" loCatId="process" qsTypeId="urn:microsoft.com/office/officeart/2005/8/quickstyle/3D2" qsCatId="3D" csTypeId="urn:microsoft.com/office/officeart/2005/8/colors/accent1_2" csCatId="accent1" phldr="1"/>
      <dgm:spPr/>
      <dgm:t>
        <a:bodyPr/>
        <a:lstStyle/>
        <a:p>
          <a:endParaRPr lang="en-US"/>
        </a:p>
      </dgm:t>
    </dgm:pt>
    <dgm:pt modelId="{A274018C-0409-F243-8AE5-07A89709C090}">
      <dgm:prSet/>
      <dgm:spPr/>
      <dgm:t>
        <a:bodyPr/>
        <a:lstStyle/>
        <a:p>
          <a:pPr marL="274320" rtl="0"/>
          <a:r>
            <a:rPr lang="en-US" dirty="0" smtClean="0"/>
            <a:t>Developing a </a:t>
          </a:r>
          <a:r>
            <a:rPr lang="en-US" b="1" dirty="0" smtClean="0">
              <a:solidFill>
                <a:srgbClr val="FFFF00"/>
              </a:solidFill>
            </a:rPr>
            <a:t>new product </a:t>
          </a:r>
          <a:r>
            <a:rPr lang="en-US" dirty="0" smtClean="0"/>
            <a:t>that will be introduced to an </a:t>
          </a:r>
          <a:r>
            <a:rPr lang="en-US" b="1" dirty="0" smtClean="0">
              <a:solidFill>
                <a:srgbClr val="FFFF00"/>
              </a:solidFill>
            </a:rPr>
            <a:t>existing target segment</a:t>
          </a:r>
          <a:r>
            <a:rPr lang="en-US" dirty="0" smtClean="0">
              <a:solidFill>
                <a:srgbClr val="FFFF00"/>
              </a:solidFill>
            </a:rPr>
            <a:t> </a:t>
          </a:r>
          <a:r>
            <a:rPr lang="en-US" dirty="0" smtClean="0"/>
            <a:t>that we already market to, and</a:t>
          </a:r>
          <a:endParaRPr lang="en-US" dirty="0"/>
        </a:p>
      </dgm:t>
    </dgm:pt>
    <dgm:pt modelId="{0404D9DC-B517-4B4C-952B-CE59F28482CC}" type="parTrans" cxnId="{FF7A5999-DD41-C542-986C-B5F0AEA09B3E}">
      <dgm:prSet/>
      <dgm:spPr/>
      <dgm:t>
        <a:bodyPr/>
        <a:lstStyle/>
        <a:p>
          <a:pPr marL="274320"/>
          <a:endParaRPr lang="en-US"/>
        </a:p>
      </dgm:t>
    </dgm:pt>
    <dgm:pt modelId="{982465F9-E615-7140-8130-919D87DCAFAA}" type="sibTrans" cxnId="{FF7A5999-DD41-C542-986C-B5F0AEA09B3E}">
      <dgm:prSet/>
      <dgm:spPr/>
      <dgm:t>
        <a:bodyPr/>
        <a:lstStyle/>
        <a:p>
          <a:pPr marL="274320"/>
          <a:endParaRPr lang="en-US"/>
        </a:p>
      </dgm:t>
    </dgm:pt>
    <dgm:pt modelId="{A02E2E73-70F9-FD44-BC52-B8A602E4E84F}">
      <dgm:prSet/>
      <dgm:spPr/>
      <dgm:t>
        <a:bodyPr/>
        <a:lstStyle/>
        <a:p>
          <a:pPr marL="274320" rtl="0"/>
          <a:r>
            <a:rPr lang="en-US" dirty="0" smtClean="0"/>
            <a:t>We identify that we have </a:t>
          </a:r>
          <a:r>
            <a:rPr lang="en-US" b="1" dirty="0" smtClean="0">
              <a:solidFill>
                <a:srgbClr val="FFFF00"/>
              </a:solidFill>
            </a:rPr>
            <a:t>strong brand recognition</a:t>
          </a:r>
          <a:r>
            <a:rPr lang="en-US" dirty="0" smtClean="0"/>
            <a:t> within </a:t>
          </a:r>
          <a:r>
            <a:rPr lang="en-US" b="1" dirty="0" smtClean="0">
              <a:solidFill>
                <a:srgbClr val="FFFF00"/>
              </a:solidFill>
            </a:rPr>
            <a:t>this segment</a:t>
          </a:r>
          <a:r>
            <a:rPr lang="en-US" dirty="0" smtClean="0"/>
            <a:t>, the implication for our product introduction is?</a:t>
          </a:r>
          <a:endParaRPr lang="en-US" dirty="0"/>
        </a:p>
      </dgm:t>
    </dgm:pt>
    <dgm:pt modelId="{59047A3C-102A-8543-ACEB-89045D2573FF}" type="parTrans" cxnId="{1B51F6DF-1390-9E4C-905B-C85F696C9994}">
      <dgm:prSet/>
      <dgm:spPr/>
      <dgm:t>
        <a:bodyPr/>
        <a:lstStyle/>
        <a:p>
          <a:pPr marL="274320"/>
          <a:endParaRPr lang="en-US"/>
        </a:p>
      </dgm:t>
    </dgm:pt>
    <dgm:pt modelId="{BEA24FDE-7120-5540-80D9-B8082DDC3701}" type="sibTrans" cxnId="{1B51F6DF-1390-9E4C-905B-C85F696C9994}">
      <dgm:prSet/>
      <dgm:spPr/>
      <dgm:t>
        <a:bodyPr/>
        <a:lstStyle/>
        <a:p>
          <a:pPr marL="274320"/>
          <a:endParaRPr lang="en-US"/>
        </a:p>
      </dgm:t>
    </dgm:pt>
    <dgm:pt modelId="{FC88D2EB-C1DD-D445-9CE9-B08763651611}">
      <dgm:prSet/>
      <dgm:spPr/>
      <dgm:t>
        <a:bodyPr/>
        <a:lstStyle/>
        <a:p>
          <a:pPr marL="274320" rtl="0"/>
          <a:r>
            <a:rPr lang="en-US" dirty="0" smtClean="0"/>
            <a:t>We can </a:t>
          </a:r>
          <a:r>
            <a:rPr lang="en-US" b="1" dirty="0" smtClean="0">
              <a:solidFill>
                <a:srgbClr val="FFFF00"/>
              </a:solidFill>
            </a:rPr>
            <a:t>leverage the existing brand recognition </a:t>
          </a:r>
          <a:r>
            <a:rPr lang="en-US" dirty="0" smtClean="0"/>
            <a:t>in the </a:t>
          </a:r>
          <a:r>
            <a:rPr lang="en-US" b="1" dirty="0" smtClean="0">
              <a:solidFill>
                <a:srgbClr val="FFFF00"/>
              </a:solidFill>
            </a:rPr>
            <a:t>building awareness </a:t>
          </a:r>
          <a:r>
            <a:rPr lang="en-US" dirty="0" smtClean="0"/>
            <a:t>to </a:t>
          </a:r>
          <a:r>
            <a:rPr lang="en-US" b="1" dirty="0" smtClean="0">
              <a:solidFill>
                <a:srgbClr val="FFFF00"/>
              </a:solidFill>
            </a:rPr>
            <a:t>stimulate sales </a:t>
          </a:r>
          <a:r>
            <a:rPr lang="en-US" dirty="0" smtClean="0"/>
            <a:t>of the </a:t>
          </a:r>
          <a:r>
            <a:rPr lang="en-US" b="1" dirty="0" smtClean="0">
              <a:solidFill>
                <a:srgbClr val="FFFF00"/>
              </a:solidFill>
            </a:rPr>
            <a:t>new product</a:t>
          </a:r>
          <a:endParaRPr lang="en-US" b="1" dirty="0">
            <a:solidFill>
              <a:srgbClr val="FFFF00"/>
            </a:solidFill>
          </a:endParaRPr>
        </a:p>
      </dgm:t>
    </dgm:pt>
    <dgm:pt modelId="{03F1103B-86B2-F646-A394-CD4BBB1207F8}" type="parTrans" cxnId="{AF370676-8C22-F64B-B928-3B6133EA17A4}">
      <dgm:prSet/>
      <dgm:spPr/>
      <dgm:t>
        <a:bodyPr/>
        <a:lstStyle/>
        <a:p>
          <a:pPr marL="274320"/>
          <a:endParaRPr lang="en-US"/>
        </a:p>
      </dgm:t>
    </dgm:pt>
    <dgm:pt modelId="{CAE6912F-2F8B-964F-9153-E645B7EF711C}" type="sibTrans" cxnId="{AF370676-8C22-F64B-B928-3B6133EA17A4}">
      <dgm:prSet/>
      <dgm:spPr/>
      <dgm:t>
        <a:bodyPr/>
        <a:lstStyle/>
        <a:p>
          <a:pPr marL="274320"/>
          <a:endParaRPr lang="en-US"/>
        </a:p>
      </dgm:t>
    </dgm:pt>
    <dgm:pt modelId="{4DB62C59-9B46-DD4D-B80B-8E07FD9E9D6C}" type="pres">
      <dgm:prSet presAssocID="{C2CAEB3D-567C-8245-8443-499BF333D82F}" presName="outerComposite" presStyleCnt="0">
        <dgm:presLayoutVars>
          <dgm:chMax val="5"/>
          <dgm:dir/>
          <dgm:resizeHandles val="exact"/>
        </dgm:presLayoutVars>
      </dgm:prSet>
      <dgm:spPr/>
      <dgm:t>
        <a:bodyPr/>
        <a:lstStyle/>
        <a:p>
          <a:endParaRPr lang="en-US"/>
        </a:p>
      </dgm:t>
    </dgm:pt>
    <dgm:pt modelId="{9F11BC7B-FFB3-1549-B9F3-7EE94231B543}" type="pres">
      <dgm:prSet presAssocID="{C2CAEB3D-567C-8245-8443-499BF333D82F}" presName="dummyMaxCanvas" presStyleCnt="0">
        <dgm:presLayoutVars/>
      </dgm:prSet>
      <dgm:spPr/>
    </dgm:pt>
    <dgm:pt modelId="{459B5A0E-E48A-4248-AAB3-FCB1BB806B9E}" type="pres">
      <dgm:prSet presAssocID="{C2CAEB3D-567C-8245-8443-499BF333D82F}" presName="ThreeNodes_1" presStyleLbl="node1" presStyleIdx="0" presStyleCnt="3">
        <dgm:presLayoutVars>
          <dgm:bulletEnabled val="1"/>
        </dgm:presLayoutVars>
      </dgm:prSet>
      <dgm:spPr/>
      <dgm:t>
        <a:bodyPr/>
        <a:lstStyle/>
        <a:p>
          <a:endParaRPr lang="en-US"/>
        </a:p>
      </dgm:t>
    </dgm:pt>
    <dgm:pt modelId="{9976A32C-9318-0F44-8ED5-1EF0A124CD6A}" type="pres">
      <dgm:prSet presAssocID="{C2CAEB3D-567C-8245-8443-499BF333D82F}" presName="ThreeNodes_2" presStyleLbl="node1" presStyleIdx="1" presStyleCnt="3">
        <dgm:presLayoutVars>
          <dgm:bulletEnabled val="1"/>
        </dgm:presLayoutVars>
      </dgm:prSet>
      <dgm:spPr/>
      <dgm:t>
        <a:bodyPr/>
        <a:lstStyle/>
        <a:p>
          <a:endParaRPr lang="en-US"/>
        </a:p>
      </dgm:t>
    </dgm:pt>
    <dgm:pt modelId="{1C71D169-7FB9-F24B-8801-2D8E6851656E}" type="pres">
      <dgm:prSet presAssocID="{C2CAEB3D-567C-8245-8443-499BF333D82F}" presName="ThreeNodes_3" presStyleLbl="node1" presStyleIdx="2" presStyleCnt="3">
        <dgm:presLayoutVars>
          <dgm:bulletEnabled val="1"/>
        </dgm:presLayoutVars>
      </dgm:prSet>
      <dgm:spPr/>
      <dgm:t>
        <a:bodyPr/>
        <a:lstStyle/>
        <a:p>
          <a:endParaRPr lang="en-US"/>
        </a:p>
      </dgm:t>
    </dgm:pt>
    <dgm:pt modelId="{E5F127EB-6B2F-AF45-8AE0-1DA1A0CFDDC3}" type="pres">
      <dgm:prSet presAssocID="{C2CAEB3D-567C-8245-8443-499BF333D82F}" presName="ThreeConn_1-2" presStyleLbl="fgAccFollowNode1" presStyleIdx="0" presStyleCnt="2">
        <dgm:presLayoutVars>
          <dgm:bulletEnabled val="1"/>
        </dgm:presLayoutVars>
      </dgm:prSet>
      <dgm:spPr/>
      <dgm:t>
        <a:bodyPr/>
        <a:lstStyle/>
        <a:p>
          <a:endParaRPr lang="en-US"/>
        </a:p>
      </dgm:t>
    </dgm:pt>
    <dgm:pt modelId="{391EFF34-3EB4-894E-978C-726A5AE7EC69}" type="pres">
      <dgm:prSet presAssocID="{C2CAEB3D-567C-8245-8443-499BF333D82F}" presName="ThreeConn_2-3" presStyleLbl="fgAccFollowNode1" presStyleIdx="1" presStyleCnt="2">
        <dgm:presLayoutVars>
          <dgm:bulletEnabled val="1"/>
        </dgm:presLayoutVars>
      </dgm:prSet>
      <dgm:spPr/>
      <dgm:t>
        <a:bodyPr/>
        <a:lstStyle/>
        <a:p>
          <a:endParaRPr lang="en-US"/>
        </a:p>
      </dgm:t>
    </dgm:pt>
    <dgm:pt modelId="{BA5A6631-9722-CE4D-857F-96E336D1564B}" type="pres">
      <dgm:prSet presAssocID="{C2CAEB3D-567C-8245-8443-499BF333D82F}" presName="ThreeNodes_1_text" presStyleLbl="node1" presStyleIdx="2" presStyleCnt="3">
        <dgm:presLayoutVars>
          <dgm:bulletEnabled val="1"/>
        </dgm:presLayoutVars>
      </dgm:prSet>
      <dgm:spPr/>
      <dgm:t>
        <a:bodyPr/>
        <a:lstStyle/>
        <a:p>
          <a:endParaRPr lang="en-US"/>
        </a:p>
      </dgm:t>
    </dgm:pt>
    <dgm:pt modelId="{90B6533D-5288-7F4D-8D47-BEA8F4AF2AD5}" type="pres">
      <dgm:prSet presAssocID="{C2CAEB3D-567C-8245-8443-499BF333D82F}" presName="ThreeNodes_2_text" presStyleLbl="node1" presStyleIdx="2" presStyleCnt="3">
        <dgm:presLayoutVars>
          <dgm:bulletEnabled val="1"/>
        </dgm:presLayoutVars>
      </dgm:prSet>
      <dgm:spPr/>
      <dgm:t>
        <a:bodyPr/>
        <a:lstStyle/>
        <a:p>
          <a:endParaRPr lang="en-US"/>
        </a:p>
      </dgm:t>
    </dgm:pt>
    <dgm:pt modelId="{8D23215E-8EAF-C44A-90C4-1E78B39DC92A}" type="pres">
      <dgm:prSet presAssocID="{C2CAEB3D-567C-8245-8443-499BF333D82F}" presName="ThreeNodes_3_text" presStyleLbl="node1" presStyleIdx="2" presStyleCnt="3">
        <dgm:presLayoutVars>
          <dgm:bulletEnabled val="1"/>
        </dgm:presLayoutVars>
      </dgm:prSet>
      <dgm:spPr/>
      <dgm:t>
        <a:bodyPr/>
        <a:lstStyle/>
        <a:p>
          <a:endParaRPr lang="en-US"/>
        </a:p>
      </dgm:t>
    </dgm:pt>
  </dgm:ptLst>
  <dgm:cxnLst>
    <dgm:cxn modelId="{AF370676-8C22-F64B-B928-3B6133EA17A4}" srcId="{C2CAEB3D-567C-8245-8443-499BF333D82F}" destId="{FC88D2EB-C1DD-D445-9CE9-B08763651611}" srcOrd="2" destOrd="0" parTransId="{03F1103B-86B2-F646-A394-CD4BBB1207F8}" sibTransId="{CAE6912F-2F8B-964F-9153-E645B7EF711C}"/>
    <dgm:cxn modelId="{CBD42EE0-168C-D448-9831-B007413875A9}" type="presOf" srcId="{982465F9-E615-7140-8130-919D87DCAFAA}" destId="{E5F127EB-6B2F-AF45-8AE0-1DA1A0CFDDC3}" srcOrd="0" destOrd="0" presId="urn:microsoft.com/office/officeart/2005/8/layout/vProcess5"/>
    <dgm:cxn modelId="{ABD6CF19-B1E3-A942-BB9F-B54BCBFA8B44}" type="presOf" srcId="{A02E2E73-70F9-FD44-BC52-B8A602E4E84F}" destId="{90B6533D-5288-7F4D-8D47-BEA8F4AF2AD5}" srcOrd="1" destOrd="0" presId="urn:microsoft.com/office/officeart/2005/8/layout/vProcess5"/>
    <dgm:cxn modelId="{11EC469D-31DB-B145-9F5A-7E2C9334AA2F}" type="presOf" srcId="{A02E2E73-70F9-FD44-BC52-B8A602E4E84F}" destId="{9976A32C-9318-0F44-8ED5-1EF0A124CD6A}" srcOrd="0" destOrd="0" presId="urn:microsoft.com/office/officeart/2005/8/layout/vProcess5"/>
    <dgm:cxn modelId="{FA326727-EE4B-C241-AD6F-7180F03C3512}" type="presOf" srcId="{FC88D2EB-C1DD-D445-9CE9-B08763651611}" destId="{1C71D169-7FB9-F24B-8801-2D8E6851656E}" srcOrd="0" destOrd="0" presId="urn:microsoft.com/office/officeart/2005/8/layout/vProcess5"/>
    <dgm:cxn modelId="{1B51F6DF-1390-9E4C-905B-C85F696C9994}" srcId="{C2CAEB3D-567C-8245-8443-499BF333D82F}" destId="{A02E2E73-70F9-FD44-BC52-B8A602E4E84F}" srcOrd="1" destOrd="0" parTransId="{59047A3C-102A-8543-ACEB-89045D2573FF}" sibTransId="{BEA24FDE-7120-5540-80D9-B8082DDC3701}"/>
    <dgm:cxn modelId="{FF7A5999-DD41-C542-986C-B5F0AEA09B3E}" srcId="{C2CAEB3D-567C-8245-8443-499BF333D82F}" destId="{A274018C-0409-F243-8AE5-07A89709C090}" srcOrd="0" destOrd="0" parTransId="{0404D9DC-B517-4B4C-952B-CE59F28482CC}" sibTransId="{982465F9-E615-7140-8130-919D87DCAFAA}"/>
    <dgm:cxn modelId="{E5DF63CF-5205-5D4A-8ED3-C4DF55E85E0B}" type="presOf" srcId="{C2CAEB3D-567C-8245-8443-499BF333D82F}" destId="{4DB62C59-9B46-DD4D-B80B-8E07FD9E9D6C}" srcOrd="0" destOrd="0" presId="urn:microsoft.com/office/officeart/2005/8/layout/vProcess5"/>
    <dgm:cxn modelId="{15B3AA1C-2F16-7D44-ABF7-6201B6881CCC}" type="presOf" srcId="{A274018C-0409-F243-8AE5-07A89709C090}" destId="{459B5A0E-E48A-4248-AAB3-FCB1BB806B9E}" srcOrd="0" destOrd="0" presId="urn:microsoft.com/office/officeart/2005/8/layout/vProcess5"/>
    <dgm:cxn modelId="{6EE807FA-BDC4-B943-B2DC-2BCC53539AD2}" type="presOf" srcId="{A274018C-0409-F243-8AE5-07A89709C090}" destId="{BA5A6631-9722-CE4D-857F-96E336D1564B}" srcOrd="1" destOrd="0" presId="urn:microsoft.com/office/officeart/2005/8/layout/vProcess5"/>
    <dgm:cxn modelId="{4EF75331-B6D6-1547-8F81-93E975423932}" type="presOf" srcId="{BEA24FDE-7120-5540-80D9-B8082DDC3701}" destId="{391EFF34-3EB4-894E-978C-726A5AE7EC69}" srcOrd="0" destOrd="0" presId="urn:microsoft.com/office/officeart/2005/8/layout/vProcess5"/>
    <dgm:cxn modelId="{27FA1F0E-3B53-8343-941B-CF485124A039}" type="presOf" srcId="{FC88D2EB-C1DD-D445-9CE9-B08763651611}" destId="{8D23215E-8EAF-C44A-90C4-1E78B39DC92A}" srcOrd="1" destOrd="0" presId="urn:microsoft.com/office/officeart/2005/8/layout/vProcess5"/>
    <dgm:cxn modelId="{16C3D842-2883-D640-B18C-247D997A7F31}" type="presParOf" srcId="{4DB62C59-9B46-DD4D-B80B-8E07FD9E9D6C}" destId="{9F11BC7B-FFB3-1549-B9F3-7EE94231B543}" srcOrd="0" destOrd="0" presId="urn:microsoft.com/office/officeart/2005/8/layout/vProcess5"/>
    <dgm:cxn modelId="{3EBC0877-D78A-AE42-8977-38A3E5964E8C}" type="presParOf" srcId="{4DB62C59-9B46-DD4D-B80B-8E07FD9E9D6C}" destId="{459B5A0E-E48A-4248-AAB3-FCB1BB806B9E}" srcOrd="1" destOrd="0" presId="urn:microsoft.com/office/officeart/2005/8/layout/vProcess5"/>
    <dgm:cxn modelId="{62C1056F-4F4F-4A49-B582-C004F93B8F6A}" type="presParOf" srcId="{4DB62C59-9B46-DD4D-B80B-8E07FD9E9D6C}" destId="{9976A32C-9318-0F44-8ED5-1EF0A124CD6A}" srcOrd="2" destOrd="0" presId="urn:microsoft.com/office/officeart/2005/8/layout/vProcess5"/>
    <dgm:cxn modelId="{C8BD65BD-3783-3545-9E97-80A8CB470655}" type="presParOf" srcId="{4DB62C59-9B46-DD4D-B80B-8E07FD9E9D6C}" destId="{1C71D169-7FB9-F24B-8801-2D8E6851656E}" srcOrd="3" destOrd="0" presId="urn:microsoft.com/office/officeart/2005/8/layout/vProcess5"/>
    <dgm:cxn modelId="{18876E8B-216F-3C4E-91A4-608199B7D464}" type="presParOf" srcId="{4DB62C59-9B46-DD4D-B80B-8E07FD9E9D6C}" destId="{E5F127EB-6B2F-AF45-8AE0-1DA1A0CFDDC3}" srcOrd="4" destOrd="0" presId="urn:microsoft.com/office/officeart/2005/8/layout/vProcess5"/>
    <dgm:cxn modelId="{79C1AEFF-69C5-D942-9F2C-92344BE995F5}" type="presParOf" srcId="{4DB62C59-9B46-DD4D-B80B-8E07FD9E9D6C}" destId="{391EFF34-3EB4-894E-978C-726A5AE7EC69}" srcOrd="5" destOrd="0" presId="urn:microsoft.com/office/officeart/2005/8/layout/vProcess5"/>
    <dgm:cxn modelId="{9693AFD8-C32B-2A4B-9B56-AEEFE4A992CC}" type="presParOf" srcId="{4DB62C59-9B46-DD4D-B80B-8E07FD9E9D6C}" destId="{BA5A6631-9722-CE4D-857F-96E336D1564B}" srcOrd="6" destOrd="0" presId="urn:microsoft.com/office/officeart/2005/8/layout/vProcess5"/>
    <dgm:cxn modelId="{BCF8F234-C529-5044-A3C7-C25A5E0AC162}" type="presParOf" srcId="{4DB62C59-9B46-DD4D-B80B-8E07FD9E9D6C}" destId="{90B6533D-5288-7F4D-8D47-BEA8F4AF2AD5}" srcOrd="7" destOrd="0" presId="urn:microsoft.com/office/officeart/2005/8/layout/vProcess5"/>
    <dgm:cxn modelId="{95308217-4E04-AA48-B8CE-E5CAB5BB1A33}" type="presParOf" srcId="{4DB62C59-9B46-DD4D-B80B-8E07FD9E9D6C}" destId="{8D23215E-8EAF-C44A-90C4-1E78B39DC92A}"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1B602EE-C7D2-F645-9CC1-CDD0AFE5D0DD}" type="doc">
      <dgm:prSet loTypeId="urn:microsoft.com/office/officeart/2005/8/layout/matrix2" loCatId="matrix" qsTypeId="urn:microsoft.com/office/officeart/2005/8/quickstyle/simple4" qsCatId="simple" csTypeId="urn:microsoft.com/office/officeart/2005/8/colors/colorful1" csCatId="colorful" phldr="1"/>
      <dgm:spPr/>
      <dgm:t>
        <a:bodyPr/>
        <a:lstStyle/>
        <a:p>
          <a:endParaRPr lang="en-US"/>
        </a:p>
      </dgm:t>
    </dgm:pt>
    <dgm:pt modelId="{79468A30-BEB4-244F-889A-5502F1780F86}">
      <dgm:prSet phldrT="[Text]"/>
      <dgm:spPr/>
      <dgm:t>
        <a:bodyPr/>
        <a:lstStyle/>
        <a:p>
          <a:endParaRPr lang="en-US" dirty="0"/>
        </a:p>
      </dgm:t>
    </dgm:pt>
    <dgm:pt modelId="{F93D12AA-35FB-F54E-B9DC-698634634FE9}" type="parTrans" cxnId="{FB44AAF8-5150-914F-8559-48E4E20B62CB}">
      <dgm:prSet/>
      <dgm:spPr/>
      <dgm:t>
        <a:bodyPr/>
        <a:lstStyle/>
        <a:p>
          <a:endParaRPr lang="en-US"/>
        </a:p>
      </dgm:t>
    </dgm:pt>
    <dgm:pt modelId="{55FBBB1C-D6B8-9B4C-9D5B-5AA6378AD3ED}" type="sibTrans" cxnId="{FB44AAF8-5150-914F-8559-48E4E20B62CB}">
      <dgm:prSet/>
      <dgm:spPr/>
      <dgm:t>
        <a:bodyPr/>
        <a:lstStyle/>
        <a:p>
          <a:endParaRPr lang="en-US"/>
        </a:p>
      </dgm:t>
    </dgm:pt>
    <dgm:pt modelId="{E733F859-53F6-7145-BB46-1F980D55BB5E}">
      <dgm:prSet phldrT="[Text]"/>
      <dgm:spPr/>
      <dgm:t>
        <a:bodyPr/>
        <a:lstStyle/>
        <a:p>
          <a:endParaRPr lang="en-US" dirty="0"/>
        </a:p>
      </dgm:t>
    </dgm:pt>
    <dgm:pt modelId="{00F06243-4DC2-944C-907A-269DC65B9E3A}" type="parTrans" cxnId="{C981A3C4-18A2-B04B-952E-C3517574634E}">
      <dgm:prSet/>
      <dgm:spPr/>
      <dgm:t>
        <a:bodyPr/>
        <a:lstStyle/>
        <a:p>
          <a:endParaRPr lang="en-US"/>
        </a:p>
      </dgm:t>
    </dgm:pt>
    <dgm:pt modelId="{0035D519-2532-AD4C-8932-E4B08FFEA1F6}" type="sibTrans" cxnId="{C981A3C4-18A2-B04B-952E-C3517574634E}">
      <dgm:prSet/>
      <dgm:spPr/>
      <dgm:t>
        <a:bodyPr/>
        <a:lstStyle/>
        <a:p>
          <a:endParaRPr lang="en-US"/>
        </a:p>
      </dgm:t>
    </dgm:pt>
    <dgm:pt modelId="{0FD6284A-436B-704C-A8ED-08B6C70A0E3E}">
      <dgm:prSet phldrT="[Text]"/>
      <dgm:spPr/>
      <dgm:t>
        <a:bodyPr/>
        <a:lstStyle/>
        <a:p>
          <a:endParaRPr lang="en-US" dirty="0"/>
        </a:p>
      </dgm:t>
    </dgm:pt>
    <dgm:pt modelId="{819CDC50-2C8B-F24C-B192-A0D49EA0987A}" type="parTrans" cxnId="{C2560DD0-1D5D-6F46-9C5E-52DD23F3FB1A}">
      <dgm:prSet/>
      <dgm:spPr/>
      <dgm:t>
        <a:bodyPr/>
        <a:lstStyle/>
        <a:p>
          <a:endParaRPr lang="en-US"/>
        </a:p>
      </dgm:t>
    </dgm:pt>
    <dgm:pt modelId="{5F3C6AF4-EEEF-5E4A-AF07-64322844D22E}" type="sibTrans" cxnId="{C2560DD0-1D5D-6F46-9C5E-52DD23F3FB1A}">
      <dgm:prSet/>
      <dgm:spPr/>
      <dgm:t>
        <a:bodyPr/>
        <a:lstStyle/>
        <a:p>
          <a:endParaRPr lang="en-US"/>
        </a:p>
      </dgm:t>
    </dgm:pt>
    <dgm:pt modelId="{14B74D70-3420-CE41-BA73-6BAD52ADD63A}">
      <dgm:prSet phldrT="[Text]"/>
      <dgm:spPr/>
      <dgm:t>
        <a:bodyPr/>
        <a:lstStyle/>
        <a:p>
          <a:endParaRPr lang="en-US" dirty="0"/>
        </a:p>
      </dgm:t>
    </dgm:pt>
    <dgm:pt modelId="{EB3FE1A8-717B-7F4F-9F8B-CB96B72BF96A}" type="parTrans" cxnId="{7593FE6E-9C90-D641-BC7C-647C6BEAABFA}">
      <dgm:prSet/>
      <dgm:spPr/>
      <dgm:t>
        <a:bodyPr/>
        <a:lstStyle/>
        <a:p>
          <a:endParaRPr lang="en-US"/>
        </a:p>
      </dgm:t>
    </dgm:pt>
    <dgm:pt modelId="{DCE82E08-21DD-DE4D-A532-EF1F98037C89}" type="sibTrans" cxnId="{7593FE6E-9C90-D641-BC7C-647C6BEAABFA}">
      <dgm:prSet/>
      <dgm:spPr/>
      <dgm:t>
        <a:bodyPr/>
        <a:lstStyle/>
        <a:p>
          <a:endParaRPr lang="en-US"/>
        </a:p>
      </dgm:t>
    </dgm:pt>
    <dgm:pt modelId="{0CF7226A-89CF-0149-BE5C-302ADE099B77}" type="pres">
      <dgm:prSet presAssocID="{A1B602EE-C7D2-F645-9CC1-CDD0AFE5D0DD}" presName="matrix" presStyleCnt="0">
        <dgm:presLayoutVars>
          <dgm:chMax val="1"/>
          <dgm:dir/>
          <dgm:resizeHandles val="exact"/>
        </dgm:presLayoutVars>
      </dgm:prSet>
      <dgm:spPr/>
      <dgm:t>
        <a:bodyPr/>
        <a:lstStyle/>
        <a:p>
          <a:endParaRPr lang="en-US"/>
        </a:p>
      </dgm:t>
    </dgm:pt>
    <dgm:pt modelId="{D88DB5FD-93EB-3344-A3DB-B7EAD17417B9}" type="pres">
      <dgm:prSet presAssocID="{A1B602EE-C7D2-F645-9CC1-CDD0AFE5D0DD}" presName="axisShape" presStyleLbl="bgShp" presStyleIdx="0" presStyleCnt="1"/>
      <dgm:spPr/>
      <dgm:t>
        <a:bodyPr/>
        <a:lstStyle/>
        <a:p>
          <a:endParaRPr lang="en-US"/>
        </a:p>
      </dgm:t>
    </dgm:pt>
    <dgm:pt modelId="{28838B79-46EC-644F-8018-BFB12D6B12D5}" type="pres">
      <dgm:prSet presAssocID="{A1B602EE-C7D2-F645-9CC1-CDD0AFE5D0DD}" presName="rect1" presStyleLbl="node1" presStyleIdx="0" presStyleCnt="4">
        <dgm:presLayoutVars>
          <dgm:chMax val="0"/>
          <dgm:chPref val="0"/>
          <dgm:bulletEnabled val="1"/>
        </dgm:presLayoutVars>
      </dgm:prSet>
      <dgm:spPr/>
      <dgm:t>
        <a:bodyPr/>
        <a:lstStyle/>
        <a:p>
          <a:endParaRPr lang="en-US"/>
        </a:p>
      </dgm:t>
    </dgm:pt>
    <dgm:pt modelId="{E31C8263-0E82-D440-990B-1ADE22C45272}" type="pres">
      <dgm:prSet presAssocID="{A1B602EE-C7D2-F645-9CC1-CDD0AFE5D0DD}" presName="rect2" presStyleLbl="node1" presStyleIdx="1" presStyleCnt="4">
        <dgm:presLayoutVars>
          <dgm:chMax val="0"/>
          <dgm:chPref val="0"/>
          <dgm:bulletEnabled val="1"/>
        </dgm:presLayoutVars>
      </dgm:prSet>
      <dgm:spPr/>
      <dgm:t>
        <a:bodyPr/>
        <a:lstStyle/>
        <a:p>
          <a:endParaRPr lang="en-US"/>
        </a:p>
      </dgm:t>
    </dgm:pt>
    <dgm:pt modelId="{031E3C81-A34F-7C45-8A1F-7E06057AA575}" type="pres">
      <dgm:prSet presAssocID="{A1B602EE-C7D2-F645-9CC1-CDD0AFE5D0DD}" presName="rect3" presStyleLbl="node1" presStyleIdx="2" presStyleCnt="4">
        <dgm:presLayoutVars>
          <dgm:chMax val="0"/>
          <dgm:chPref val="0"/>
          <dgm:bulletEnabled val="1"/>
        </dgm:presLayoutVars>
      </dgm:prSet>
      <dgm:spPr/>
      <dgm:t>
        <a:bodyPr/>
        <a:lstStyle/>
        <a:p>
          <a:endParaRPr lang="en-US"/>
        </a:p>
      </dgm:t>
    </dgm:pt>
    <dgm:pt modelId="{D1598077-C99F-DC48-A8FF-080E5794393D}" type="pres">
      <dgm:prSet presAssocID="{A1B602EE-C7D2-F645-9CC1-CDD0AFE5D0DD}" presName="rect4" presStyleLbl="node1" presStyleIdx="3" presStyleCnt="4">
        <dgm:presLayoutVars>
          <dgm:chMax val="0"/>
          <dgm:chPref val="0"/>
          <dgm:bulletEnabled val="1"/>
        </dgm:presLayoutVars>
      </dgm:prSet>
      <dgm:spPr/>
      <dgm:t>
        <a:bodyPr/>
        <a:lstStyle/>
        <a:p>
          <a:endParaRPr lang="en-US"/>
        </a:p>
      </dgm:t>
    </dgm:pt>
  </dgm:ptLst>
  <dgm:cxnLst>
    <dgm:cxn modelId="{15979284-21F4-7747-9B10-E6DFEC3120DA}" type="presOf" srcId="{A1B602EE-C7D2-F645-9CC1-CDD0AFE5D0DD}" destId="{0CF7226A-89CF-0149-BE5C-302ADE099B77}" srcOrd="0" destOrd="0" presId="urn:microsoft.com/office/officeart/2005/8/layout/matrix2"/>
    <dgm:cxn modelId="{8044E193-6209-254D-9F17-E4147A063AE1}" type="presOf" srcId="{14B74D70-3420-CE41-BA73-6BAD52ADD63A}" destId="{D1598077-C99F-DC48-A8FF-080E5794393D}" srcOrd="0" destOrd="0" presId="urn:microsoft.com/office/officeart/2005/8/layout/matrix2"/>
    <dgm:cxn modelId="{7593FE6E-9C90-D641-BC7C-647C6BEAABFA}" srcId="{A1B602EE-C7D2-F645-9CC1-CDD0AFE5D0DD}" destId="{14B74D70-3420-CE41-BA73-6BAD52ADD63A}" srcOrd="3" destOrd="0" parTransId="{EB3FE1A8-717B-7F4F-9F8B-CB96B72BF96A}" sibTransId="{DCE82E08-21DD-DE4D-A532-EF1F98037C89}"/>
    <dgm:cxn modelId="{C981A3C4-18A2-B04B-952E-C3517574634E}" srcId="{A1B602EE-C7D2-F645-9CC1-CDD0AFE5D0DD}" destId="{E733F859-53F6-7145-BB46-1F980D55BB5E}" srcOrd="1" destOrd="0" parTransId="{00F06243-4DC2-944C-907A-269DC65B9E3A}" sibTransId="{0035D519-2532-AD4C-8932-E4B08FFEA1F6}"/>
    <dgm:cxn modelId="{C312C221-5819-D949-B6E9-C1F607C15250}" type="presOf" srcId="{0FD6284A-436B-704C-A8ED-08B6C70A0E3E}" destId="{031E3C81-A34F-7C45-8A1F-7E06057AA575}" srcOrd="0" destOrd="0" presId="urn:microsoft.com/office/officeart/2005/8/layout/matrix2"/>
    <dgm:cxn modelId="{D0E49B66-908A-A842-A667-6287C76D6894}" type="presOf" srcId="{79468A30-BEB4-244F-889A-5502F1780F86}" destId="{28838B79-46EC-644F-8018-BFB12D6B12D5}" srcOrd="0" destOrd="0" presId="urn:microsoft.com/office/officeart/2005/8/layout/matrix2"/>
    <dgm:cxn modelId="{C2560DD0-1D5D-6F46-9C5E-52DD23F3FB1A}" srcId="{A1B602EE-C7D2-F645-9CC1-CDD0AFE5D0DD}" destId="{0FD6284A-436B-704C-A8ED-08B6C70A0E3E}" srcOrd="2" destOrd="0" parTransId="{819CDC50-2C8B-F24C-B192-A0D49EA0987A}" sibTransId="{5F3C6AF4-EEEF-5E4A-AF07-64322844D22E}"/>
    <dgm:cxn modelId="{EB590556-6C4B-8441-8EEF-41A387857E29}" type="presOf" srcId="{E733F859-53F6-7145-BB46-1F980D55BB5E}" destId="{E31C8263-0E82-D440-990B-1ADE22C45272}" srcOrd="0" destOrd="0" presId="urn:microsoft.com/office/officeart/2005/8/layout/matrix2"/>
    <dgm:cxn modelId="{FB44AAF8-5150-914F-8559-48E4E20B62CB}" srcId="{A1B602EE-C7D2-F645-9CC1-CDD0AFE5D0DD}" destId="{79468A30-BEB4-244F-889A-5502F1780F86}" srcOrd="0" destOrd="0" parTransId="{F93D12AA-35FB-F54E-B9DC-698634634FE9}" sibTransId="{55FBBB1C-D6B8-9B4C-9D5B-5AA6378AD3ED}"/>
    <dgm:cxn modelId="{E0E1FFAB-C865-7A4D-91F4-F4794400B898}" type="presParOf" srcId="{0CF7226A-89CF-0149-BE5C-302ADE099B77}" destId="{D88DB5FD-93EB-3344-A3DB-B7EAD17417B9}" srcOrd="0" destOrd="0" presId="urn:microsoft.com/office/officeart/2005/8/layout/matrix2"/>
    <dgm:cxn modelId="{E85A48B9-5858-1F40-B606-2DAB4B0EAA66}" type="presParOf" srcId="{0CF7226A-89CF-0149-BE5C-302ADE099B77}" destId="{28838B79-46EC-644F-8018-BFB12D6B12D5}" srcOrd="1" destOrd="0" presId="urn:microsoft.com/office/officeart/2005/8/layout/matrix2"/>
    <dgm:cxn modelId="{BFA1DA56-16A5-F246-B281-4B3B9048C263}" type="presParOf" srcId="{0CF7226A-89CF-0149-BE5C-302ADE099B77}" destId="{E31C8263-0E82-D440-990B-1ADE22C45272}" srcOrd="2" destOrd="0" presId="urn:microsoft.com/office/officeart/2005/8/layout/matrix2"/>
    <dgm:cxn modelId="{09A53521-854B-214D-9069-392C5B0831C4}" type="presParOf" srcId="{0CF7226A-89CF-0149-BE5C-302ADE099B77}" destId="{031E3C81-A34F-7C45-8A1F-7E06057AA575}" srcOrd="3" destOrd="0" presId="urn:microsoft.com/office/officeart/2005/8/layout/matrix2"/>
    <dgm:cxn modelId="{A07593E9-7E1B-D042-9085-3CDF477E5D10}" type="presParOf" srcId="{0CF7226A-89CF-0149-BE5C-302ADE099B77}" destId="{D1598077-C99F-DC48-A8FF-080E5794393D}"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6C3BC93-344A-BA4A-BAE7-8EC4403E02D7}" type="doc">
      <dgm:prSet loTypeId="urn:microsoft.com/office/officeart/2005/8/layout/hierarchy4" loCatId="hierarchy" qsTypeId="urn:microsoft.com/office/officeart/2005/8/quickstyle/3D2" qsCatId="3D" csTypeId="urn:microsoft.com/office/officeart/2005/8/colors/colorful1#15" csCatId="colorful" phldr="1"/>
      <dgm:spPr/>
      <dgm:t>
        <a:bodyPr/>
        <a:lstStyle/>
        <a:p>
          <a:endParaRPr lang="en-US"/>
        </a:p>
      </dgm:t>
    </dgm:pt>
    <dgm:pt modelId="{629E5AA1-33F5-0047-96F5-31B437A73EAF}">
      <dgm:prSet phldrT="[Text]"/>
      <dgm:spPr/>
      <dgm:t>
        <a:bodyPr/>
        <a:lstStyle/>
        <a:p>
          <a:r>
            <a:rPr lang="en-US" dirty="0" smtClean="0"/>
            <a:t>Determine</a:t>
          </a:r>
          <a:endParaRPr lang="en-US" dirty="0"/>
        </a:p>
      </dgm:t>
    </dgm:pt>
    <dgm:pt modelId="{97800881-CF33-5D44-9685-0722E488D405}" type="parTrans" cxnId="{DCEB35FE-2B6A-2040-BA7C-3637C7C49737}">
      <dgm:prSet/>
      <dgm:spPr/>
      <dgm:t>
        <a:bodyPr/>
        <a:lstStyle/>
        <a:p>
          <a:endParaRPr lang="en-US"/>
        </a:p>
      </dgm:t>
    </dgm:pt>
    <dgm:pt modelId="{E069D020-0799-0742-9C5F-FE7C48BFFD6B}" type="sibTrans" cxnId="{DCEB35FE-2B6A-2040-BA7C-3637C7C49737}">
      <dgm:prSet/>
      <dgm:spPr/>
      <dgm:t>
        <a:bodyPr/>
        <a:lstStyle/>
        <a:p>
          <a:endParaRPr lang="en-US"/>
        </a:p>
      </dgm:t>
    </dgm:pt>
    <dgm:pt modelId="{26483FB5-CE6F-B14D-9BA7-89BB041DBF44}">
      <dgm:prSet phldrT="[Text]"/>
      <dgm:spPr/>
      <dgm:t>
        <a:bodyPr/>
        <a:lstStyle/>
        <a:p>
          <a:r>
            <a:rPr lang="en-US" dirty="0" smtClean="0"/>
            <a:t>Impact to business / plan if it occurs</a:t>
          </a:r>
          <a:endParaRPr lang="en-US" dirty="0"/>
        </a:p>
      </dgm:t>
    </dgm:pt>
    <dgm:pt modelId="{CBE27E0A-6519-544A-BA47-70FB8DC76AB7}" type="parTrans" cxnId="{3196EC59-9EA9-5442-BE3B-3A220D61CFB0}">
      <dgm:prSet/>
      <dgm:spPr/>
      <dgm:t>
        <a:bodyPr/>
        <a:lstStyle/>
        <a:p>
          <a:endParaRPr lang="en-US"/>
        </a:p>
      </dgm:t>
    </dgm:pt>
    <dgm:pt modelId="{C4D96AD7-A5DE-2D49-ADF9-DA3E2884F555}" type="sibTrans" cxnId="{3196EC59-9EA9-5442-BE3B-3A220D61CFB0}">
      <dgm:prSet/>
      <dgm:spPr/>
      <dgm:t>
        <a:bodyPr/>
        <a:lstStyle/>
        <a:p>
          <a:endParaRPr lang="en-US"/>
        </a:p>
      </dgm:t>
    </dgm:pt>
    <dgm:pt modelId="{7D84C514-CCFB-284A-A122-A5D6CD55C273}">
      <dgm:prSet phldrT="[Text]"/>
      <dgm:spPr/>
      <dgm:t>
        <a:bodyPr/>
        <a:lstStyle/>
        <a:p>
          <a:r>
            <a:rPr lang="en-US" dirty="0" smtClean="0"/>
            <a:t>Probability of it occurring during plan period</a:t>
          </a:r>
          <a:endParaRPr lang="en-US" dirty="0"/>
        </a:p>
      </dgm:t>
    </dgm:pt>
    <dgm:pt modelId="{0D847B6B-880A-DD48-A55A-160A9CAB6AFE}" type="parTrans" cxnId="{F340B9AE-D2DD-AB4C-A123-BB67B67DF9D3}">
      <dgm:prSet/>
      <dgm:spPr/>
      <dgm:t>
        <a:bodyPr/>
        <a:lstStyle/>
        <a:p>
          <a:endParaRPr lang="en-US"/>
        </a:p>
      </dgm:t>
    </dgm:pt>
    <dgm:pt modelId="{14AA9E29-226F-C042-854D-640D9C481F2E}" type="sibTrans" cxnId="{F340B9AE-D2DD-AB4C-A123-BB67B67DF9D3}">
      <dgm:prSet/>
      <dgm:spPr/>
      <dgm:t>
        <a:bodyPr/>
        <a:lstStyle/>
        <a:p>
          <a:endParaRPr lang="en-US"/>
        </a:p>
      </dgm:t>
    </dgm:pt>
    <dgm:pt modelId="{72DC1A48-74EE-324D-9ADF-EE4B29B73640}" type="pres">
      <dgm:prSet presAssocID="{26C3BC93-344A-BA4A-BAE7-8EC4403E02D7}" presName="Name0" presStyleCnt="0">
        <dgm:presLayoutVars>
          <dgm:chPref val="1"/>
          <dgm:dir/>
          <dgm:animOne val="branch"/>
          <dgm:animLvl val="lvl"/>
          <dgm:resizeHandles/>
        </dgm:presLayoutVars>
      </dgm:prSet>
      <dgm:spPr/>
      <dgm:t>
        <a:bodyPr/>
        <a:lstStyle/>
        <a:p>
          <a:endParaRPr lang="en-US"/>
        </a:p>
      </dgm:t>
    </dgm:pt>
    <dgm:pt modelId="{3A51318F-0585-744C-90DE-C31BCBA3C542}" type="pres">
      <dgm:prSet presAssocID="{629E5AA1-33F5-0047-96F5-31B437A73EAF}" presName="vertOne" presStyleCnt="0"/>
      <dgm:spPr/>
    </dgm:pt>
    <dgm:pt modelId="{C5D59132-2DB3-734A-BB53-BEC42F61765D}" type="pres">
      <dgm:prSet presAssocID="{629E5AA1-33F5-0047-96F5-31B437A73EAF}" presName="txOne" presStyleLbl="node0" presStyleIdx="0" presStyleCnt="1" custScaleY="45321">
        <dgm:presLayoutVars>
          <dgm:chPref val="3"/>
        </dgm:presLayoutVars>
      </dgm:prSet>
      <dgm:spPr/>
      <dgm:t>
        <a:bodyPr/>
        <a:lstStyle/>
        <a:p>
          <a:endParaRPr lang="en-US"/>
        </a:p>
      </dgm:t>
    </dgm:pt>
    <dgm:pt modelId="{07E8E781-CAF6-4B44-9490-86F56ADB65ED}" type="pres">
      <dgm:prSet presAssocID="{629E5AA1-33F5-0047-96F5-31B437A73EAF}" presName="parTransOne" presStyleCnt="0"/>
      <dgm:spPr/>
    </dgm:pt>
    <dgm:pt modelId="{DA804995-AD69-CD46-9885-0CA623968321}" type="pres">
      <dgm:prSet presAssocID="{629E5AA1-33F5-0047-96F5-31B437A73EAF}" presName="horzOne" presStyleCnt="0"/>
      <dgm:spPr/>
    </dgm:pt>
    <dgm:pt modelId="{0DEDD444-7D0D-634F-AEFE-3157FC90ED7C}" type="pres">
      <dgm:prSet presAssocID="{26483FB5-CE6F-B14D-9BA7-89BB041DBF44}" presName="vertTwo" presStyleCnt="0"/>
      <dgm:spPr/>
    </dgm:pt>
    <dgm:pt modelId="{82830440-BDB0-004C-A58E-6B2286F5DED1}" type="pres">
      <dgm:prSet presAssocID="{26483FB5-CE6F-B14D-9BA7-89BB041DBF44}" presName="txTwo" presStyleLbl="node2" presStyleIdx="0" presStyleCnt="1">
        <dgm:presLayoutVars>
          <dgm:chPref val="3"/>
        </dgm:presLayoutVars>
      </dgm:prSet>
      <dgm:spPr/>
      <dgm:t>
        <a:bodyPr/>
        <a:lstStyle/>
        <a:p>
          <a:endParaRPr lang="en-US"/>
        </a:p>
      </dgm:t>
    </dgm:pt>
    <dgm:pt modelId="{52B15193-2A55-B64A-BF2A-3D3AB2C46295}" type="pres">
      <dgm:prSet presAssocID="{26483FB5-CE6F-B14D-9BA7-89BB041DBF44}" presName="parTransTwo" presStyleCnt="0"/>
      <dgm:spPr/>
    </dgm:pt>
    <dgm:pt modelId="{E7802BC9-1FF7-7F40-8A9B-9306F70FE08E}" type="pres">
      <dgm:prSet presAssocID="{26483FB5-CE6F-B14D-9BA7-89BB041DBF44}" presName="horzTwo" presStyleCnt="0"/>
      <dgm:spPr/>
    </dgm:pt>
    <dgm:pt modelId="{DAD3B30F-F48D-5447-9D73-FE96E491E309}" type="pres">
      <dgm:prSet presAssocID="{7D84C514-CCFB-284A-A122-A5D6CD55C273}" presName="vertThree" presStyleCnt="0"/>
      <dgm:spPr/>
    </dgm:pt>
    <dgm:pt modelId="{85B80C56-82CD-C548-A7DF-A43DCBCFDD53}" type="pres">
      <dgm:prSet presAssocID="{7D84C514-CCFB-284A-A122-A5D6CD55C273}" presName="txThree" presStyleLbl="node3" presStyleIdx="0" presStyleCnt="1">
        <dgm:presLayoutVars>
          <dgm:chPref val="3"/>
        </dgm:presLayoutVars>
      </dgm:prSet>
      <dgm:spPr/>
      <dgm:t>
        <a:bodyPr/>
        <a:lstStyle/>
        <a:p>
          <a:endParaRPr lang="en-US"/>
        </a:p>
      </dgm:t>
    </dgm:pt>
    <dgm:pt modelId="{501513DA-AD8E-914B-B246-B12ED19508FF}" type="pres">
      <dgm:prSet presAssocID="{7D84C514-CCFB-284A-A122-A5D6CD55C273}" presName="horzThree" presStyleCnt="0"/>
      <dgm:spPr/>
    </dgm:pt>
  </dgm:ptLst>
  <dgm:cxnLst>
    <dgm:cxn modelId="{F89C4FB9-15B5-804F-8908-AE5FF2AE097D}" type="presOf" srcId="{26C3BC93-344A-BA4A-BAE7-8EC4403E02D7}" destId="{72DC1A48-74EE-324D-9ADF-EE4B29B73640}" srcOrd="0" destOrd="0" presId="urn:microsoft.com/office/officeart/2005/8/layout/hierarchy4"/>
    <dgm:cxn modelId="{980015E3-E6A8-334E-8D32-37FFC9942706}" type="presOf" srcId="{26483FB5-CE6F-B14D-9BA7-89BB041DBF44}" destId="{82830440-BDB0-004C-A58E-6B2286F5DED1}" srcOrd="0" destOrd="0" presId="urn:microsoft.com/office/officeart/2005/8/layout/hierarchy4"/>
    <dgm:cxn modelId="{F340B9AE-D2DD-AB4C-A123-BB67B67DF9D3}" srcId="{26483FB5-CE6F-B14D-9BA7-89BB041DBF44}" destId="{7D84C514-CCFB-284A-A122-A5D6CD55C273}" srcOrd="0" destOrd="0" parTransId="{0D847B6B-880A-DD48-A55A-160A9CAB6AFE}" sibTransId="{14AA9E29-226F-C042-854D-640D9C481F2E}"/>
    <dgm:cxn modelId="{442899BC-FA62-BC4C-AA92-A11949BC17F0}" type="presOf" srcId="{7D84C514-CCFB-284A-A122-A5D6CD55C273}" destId="{85B80C56-82CD-C548-A7DF-A43DCBCFDD53}" srcOrd="0" destOrd="0" presId="urn:microsoft.com/office/officeart/2005/8/layout/hierarchy4"/>
    <dgm:cxn modelId="{37A71B0C-B1A8-DE4E-9635-B67A785BBF27}" type="presOf" srcId="{629E5AA1-33F5-0047-96F5-31B437A73EAF}" destId="{C5D59132-2DB3-734A-BB53-BEC42F61765D}" srcOrd="0" destOrd="0" presId="urn:microsoft.com/office/officeart/2005/8/layout/hierarchy4"/>
    <dgm:cxn modelId="{DCEB35FE-2B6A-2040-BA7C-3637C7C49737}" srcId="{26C3BC93-344A-BA4A-BAE7-8EC4403E02D7}" destId="{629E5AA1-33F5-0047-96F5-31B437A73EAF}" srcOrd="0" destOrd="0" parTransId="{97800881-CF33-5D44-9685-0722E488D405}" sibTransId="{E069D020-0799-0742-9C5F-FE7C48BFFD6B}"/>
    <dgm:cxn modelId="{3196EC59-9EA9-5442-BE3B-3A220D61CFB0}" srcId="{629E5AA1-33F5-0047-96F5-31B437A73EAF}" destId="{26483FB5-CE6F-B14D-9BA7-89BB041DBF44}" srcOrd="0" destOrd="0" parTransId="{CBE27E0A-6519-544A-BA47-70FB8DC76AB7}" sibTransId="{C4D96AD7-A5DE-2D49-ADF9-DA3E2884F555}"/>
    <dgm:cxn modelId="{5AF6EC82-F124-CE4B-A4F6-BA874BA91504}" type="presParOf" srcId="{72DC1A48-74EE-324D-9ADF-EE4B29B73640}" destId="{3A51318F-0585-744C-90DE-C31BCBA3C542}" srcOrd="0" destOrd="0" presId="urn:microsoft.com/office/officeart/2005/8/layout/hierarchy4"/>
    <dgm:cxn modelId="{E5973B58-924D-D74D-B59A-1567C0D6AE58}" type="presParOf" srcId="{3A51318F-0585-744C-90DE-C31BCBA3C542}" destId="{C5D59132-2DB3-734A-BB53-BEC42F61765D}" srcOrd="0" destOrd="0" presId="urn:microsoft.com/office/officeart/2005/8/layout/hierarchy4"/>
    <dgm:cxn modelId="{5F10FF52-42DD-A844-B02D-7BAAB1E5D351}" type="presParOf" srcId="{3A51318F-0585-744C-90DE-C31BCBA3C542}" destId="{07E8E781-CAF6-4B44-9490-86F56ADB65ED}" srcOrd="1" destOrd="0" presId="urn:microsoft.com/office/officeart/2005/8/layout/hierarchy4"/>
    <dgm:cxn modelId="{5CD246F8-6394-2549-8DF2-988ECEC0B157}" type="presParOf" srcId="{3A51318F-0585-744C-90DE-C31BCBA3C542}" destId="{DA804995-AD69-CD46-9885-0CA623968321}" srcOrd="2" destOrd="0" presId="urn:microsoft.com/office/officeart/2005/8/layout/hierarchy4"/>
    <dgm:cxn modelId="{C9A9831E-A606-FF47-8671-E137ED09D546}" type="presParOf" srcId="{DA804995-AD69-CD46-9885-0CA623968321}" destId="{0DEDD444-7D0D-634F-AEFE-3157FC90ED7C}" srcOrd="0" destOrd="0" presId="urn:microsoft.com/office/officeart/2005/8/layout/hierarchy4"/>
    <dgm:cxn modelId="{81DE0824-AD00-C749-A01B-9D41BBC5CE48}" type="presParOf" srcId="{0DEDD444-7D0D-634F-AEFE-3157FC90ED7C}" destId="{82830440-BDB0-004C-A58E-6B2286F5DED1}" srcOrd="0" destOrd="0" presId="urn:microsoft.com/office/officeart/2005/8/layout/hierarchy4"/>
    <dgm:cxn modelId="{F96AD942-B1E0-6E45-8BDC-4468325200A3}" type="presParOf" srcId="{0DEDD444-7D0D-634F-AEFE-3157FC90ED7C}" destId="{52B15193-2A55-B64A-BF2A-3D3AB2C46295}" srcOrd="1" destOrd="0" presId="urn:microsoft.com/office/officeart/2005/8/layout/hierarchy4"/>
    <dgm:cxn modelId="{3325B10E-1F1B-BF44-A594-84B4A9B855FE}" type="presParOf" srcId="{0DEDD444-7D0D-634F-AEFE-3157FC90ED7C}" destId="{E7802BC9-1FF7-7F40-8A9B-9306F70FE08E}" srcOrd="2" destOrd="0" presId="urn:microsoft.com/office/officeart/2005/8/layout/hierarchy4"/>
    <dgm:cxn modelId="{A82B72FB-B9C7-2A48-AF60-C8D9583243C4}" type="presParOf" srcId="{E7802BC9-1FF7-7F40-8A9B-9306F70FE08E}" destId="{DAD3B30F-F48D-5447-9D73-FE96E491E309}" srcOrd="0" destOrd="0" presId="urn:microsoft.com/office/officeart/2005/8/layout/hierarchy4"/>
    <dgm:cxn modelId="{DB678243-A5C8-A249-AFE8-8439B3DF588E}" type="presParOf" srcId="{DAD3B30F-F48D-5447-9D73-FE96E491E309}" destId="{85B80C56-82CD-C548-A7DF-A43DCBCFDD53}" srcOrd="0" destOrd="0" presId="urn:microsoft.com/office/officeart/2005/8/layout/hierarchy4"/>
    <dgm:cxn modelId="{AAA77F0D-5972-E44C-B7B8-419C49CAE1EA}" type="presParOf" srcId="{DAD3B30F-F48D-5447-9D73-FE96E491E309}" destId="{501513DA-AD8E-914B-B246-B12ED19508FF}" srcOrd="1" destOrd="0" presId="urn:microsoft.com/office/officeart/2005/8/layout/hierarchy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92C1883-46DB-AB41-897B-280DC34D7755}" type="doc">
      <dgm:prSet loTypeId="urn:microsoft.com/office/officeart/2005/8/layout/vList2" loCatId="" qsTypeId="urn:microsoft.com/office/officeart/2005/8/quickstyle/simple4" qsCatId="simple" csTypeId="urn:microsoft.com/office/officeart/2005/8/colors/colorful1" csCatId="colorful" phldr="1"/>
      <dgm:spPr/>
      <dgm:t>
        <a:bodyPr/>
        <a:lstStyle/>
        <a:p>
          <a:endParaRPr lang="en-US"/>
        </a:p>
      </dgm:t>
    </dgm:pt>
    <dgm:pt modelId="{CF140E88-5255-F34D-8306-6FDB77A51F9D}">
      <dgm:prSet/>
      <dgm:spPr/>
      <dgm:t>
        <a:bodyPr/>
        <a:lstStyle/>
        <a:p>
          <a:pPr rtl="0"/>
          <a:r>
            <a:rPr lang="en-US" dirty="0" smtClean="0"/>
            <a:t>Description of requirements can be found on blackboard at;</a:t>
          </a:r>
          <a:endParaRPr lang="en-US" dirty="0"/>
        </a:p>
      </dgm:t>
    </dgm:pt>
    <dgm:pt modelId="{B6994272-EAF8-C044-AB5A-5472CE37AC8F}" type="parTrans" cxnId="{F3F904B6-773A-C745-A6D0-82615C505041}">
      <dgm:prSet/>
      <dgm:spPr/>
      <dgm:t>
        <a:bodyPr/>
        <a:lstStyle/>
        <a:p>
          <a:endParaRPr lang="en-US"/>
        </a:p>
      </dgm:t>
    </dgm:pt>
    <dgm:pt modelId="{1AFD4B36-AB88-4849-84E2-702F8AC8C54F}" type="sibTrans" cxnId="{F3F904B6-773A-C745-A6D0-82615C505041}">
      <dgm:prSet/>
      <dgm:spPr/>
      <dgm:t>
        <a:bodyPr/>
        <a:lstStyle/>
        <a:p>
          <a:endParaRPr lang="en-US"/>
        </a:p>
      </dgm:t>
    </dgm:pt>
    <dgm:pt modelId="{B0864E43-CCDD-CA41-8617-2C828B2ED0DE}">
      <dgm:prSet/>
      <dgm:spPr/>
      <dgm:t>
        <a:bodyPr/>
        <a:lstStyle/>
        <a:p>
          <a:pPr rtl="0"/>
          <a:r>
            <a:rPr lang="en-US" dirty="0" smtClean="0"/>
            <a:t>Written Assignments / Written Assignment Description</a:t>
          </a:r>
          <a:endParaRPr lang="en-US" dirty="0"/>
        </a:p>
      </dgm:t>
    </dgm:pt>
    <dgm:pt modelId="{FB60FF3E-EE3F-A84F-95A4-FCF5C7493BC1}" type="parTrans" cxnId="{AE09F447-4A0B-D049-AC9D-8DF2DE942B8D}">
      <dgm:prSet/>
      <dgm:spPr/>
      <dgm:t>
        <a:bodyPr/>
        <a:lstStyle/>
        <a:p>
          <a:endParaRPr lang="en-US"/>
        </a:p>
      </dgm:t>
    </dgm:pt>
    <dgm:pt modelId="{8A295826-C363-2046-8734-A9D6CE055394}" type="sibTrans" cxnId="{AE09F447-4A0B-D049-AC9D-8DF2DE942B8D}">
      <dgm:prSet/>
      <dgm:spPr/>
      <dgm:t>
        <a:bodyPr/>
        <a:lstStyle/>
        <a:p>
          <a:endParaRPr lang="en-US"/>
        </a:p>
      </dgm:t>
    </dgm:pt>
    <dgm:pt modelId="{38E19B3D-DEE1-3040-A6EF-677B90F0CB6E}">
      <dgm:prSet/>
      <dgm:spPr/>
      <dgm:t>
        <a:bodyPr/>
        <a:lstStyle/>
        <a:p>
          <a:pPr rtl="0"/>
          <a:r>
            <a:rPr lang="en-US" dirty="0" smtClean="0"/>
            <a:t>Must work in pairs of 2 people </a:t>
          </a:r>
          <a:endParaRPr lang="en-US" dirty="0"/>
        </a:p>
      </dgm:t>
    </dgm:pt>
    <dgm:pt modelId="{485B50A3-6DCC-9343-A44A-268A113A39AC}" type="parTrans" cxnId="{AE7B8840-0357-A042-A621-53071DE1085E}">
      <dgm:prSet/>
      <dgm:spPr/>
      <dgm:t>
        <a:bodyPr/>
        <a:lstStyle/>
        <a:p>
          <a:endParaRPr lang="en-US"/>
        </a:p>
      </dgm:t>
    </dgm:pt>
    <dgm:pt modelId="{1981C23D-E7E2-4749-A7A1-1E2E24B6735A}" type="sibTrans" cxnId="{AE7B8840-0357-A042-A621-53071DE1085E}">
      <dgm:prSet/>
      <dgm:spPr/>
      <dgm:t>
        <a:bodyPr/>
        <a:lstStyle/>
        <a:p>
          <a:endParaRPr lang="en-US"/>
        </a:p>
      </dgm:t>
    </dgm:pt>
    <dgm:pt modelId="{6DA817B5-BC3F-1D49-BFF7-0B31214573A1}">
      <dgm:prSet/>
      <dgm:spPr/>
      <dgm:t>
        <a:bodyPr/>
        <a:lstStyle/>
        <a:p>
          <a:pPr rtl="0"/>
          <a:r>
            <a:rPr lang="en-US" dirty="0" smtClean="0"/>
            <a:t>You MUST </a:t>
          </a:r>
          <a:r>
            <a:rPr lang="en-US" b="1" dirty="0" smtClean="0"/>
            <a:t>select</a:t>
          </a:r>
          <a:r>
            <a:rPr lang="en-US" dirty="0" smtClean="0"/>
            <a:t> your own groups &amp; </a:t>
          </a:r>
          <a:r>
            <a:rPr lang="en-US" b="1" dirty="0" smtClean="0"/>
            <a:t>register</a:t>
          </a:r>
          <a:r>
            <a:rPr lang="en-US" dirty="0" smtClean="0"/>
            <a:t> your group on blackboard</a:t>
          </a:r>
          <a:endParaRPr lang="en-US" dirty="0"/>
        </a:p>
      </dgm:t>
    </dgm:pt>
    <dgm:pt modelId="{CB64473B-2DF1-714D-AC95-1EBE5FAD82DE}" type="parTrans" cxnId="{C150AFE7-F23A-B04A-BA01-3A0ED96EF2C8}">
      <dgm:prSet/>
      <dgm:spPr/>
      <dgm:t>
        <a:bodyPr/>
        <a:lstStyle/>
        <a:p>
          <a:endParaRPr lang="en-US"/>
        </a:p>
      </dgm:t>
    </dgm:pt>
    <dgm:pt modelId="{D1BEE094-908A-1E4A-B3FE-727947684DE4}" type="sibTrans" cxnId="{C150AFE7-F23A-B04A-BA01-3A0ED96EF2C8}">
      <dgm:prSet/>
      <dgm:spPr/>
      <dgm:t>
        <a:bodyPr/>
        <a:lstStyle/>
        <a:p>
          <a:endParaRPr lang="en-US"/>
        </a:p>
      </dgm:t>
    </dgm:pt>
    <dgm:pt modelId="{3CE6B446-81CA-E04E-BA9A-8F304304A97F}">
      <dgm:prSet/>
      <dgm:spPr/>
      <dgm:t>
        <a:bodyPr/>
        <a:lstStyle/>
        <a:p>
          <a:pPr rtl="0"/>
          <a:r>
            <a:rPr lang="en-US" dirty="0" smtClean="0"/>
            <a:t>Complete only 1 of the 3 options;</a:t>
          </a:r>
          <a:endParaRPr lang="en-US" dirty="0"/>
        </a:p>
      </dgm:t>
    </dgm:pt>
    <dgm:pt modelId="{57EF391C-A3DF-044F-A78C-012BA4B453D4}" type="parTrans" cxnId="{93DD705B-0389-F143-BD69-BD7BF4799ACE}">
      <dgm:prSet/>
      <dgm:spPr/>
      <dgm:t>
        <a:bodyPr/>
        <a:lstStyle/>
        <a:p>
          <a:endParaRPr lang="en-US"/>
        </a:p>
      </dgm:t>
    </dgm:pt>
    <dgm:pt modelId="{C9D9E681-5438-EE4C-97AC-C36DAB39F2D9}" type="sibTrans" cxnId="{93DD705B-0389-F143-BD69-BD7BF4799ACE}">
      <dgm:prSet/>
      <dgm:spPr/>
      <dgm:t>
        <a:bodyPr/>
        <a:lstStyle/>
        <a:p>
          <a:endParaRPr lang="en-US"/>
        </a:p>
      </dgm:t>
    </dgm:pt>
    <dgm:pt modelId="{BD0C45C0-4E0C-1F40-813A-9E1BF9068059}">
      <dgm:prSet/>
      <dgm:spPr/>
      <dgm:t>
        <a:bodyPr/>
        <a:lstStyle/>
        <a:p>
          <a:pPr rtl="0"/>
          <a:r>
            <a:rPr lang="en-US" dirty="0" smtClean="0"/>
            <a:t>SWOT analysis and recommendation</a:t>
          </a:r>
          <a:endParaRPr lang="en-US" dirty="0"/>
        </a:p>
      </dgm:t>
    </dgm:pt>
    <dgm:pt modelId="{EB585A56-B2F3-E243-BDD4-0E21F72CAFEE}" type="parTrans" cxnId="{8144DA02-A2CF-3F4D-BCCC-ECAFF878F10B}">
      <dgm:prSet/>
      <dgm:spPr/>
      <dgm:t>
        <a:bodyPr/>
        <a:lstStyle/>
        <a:p>
          <a:endParaRPr lang="en-US"/>
        </a:p>
      </dgm:t>
    </dgm:pt>
    <dgm:pt modelId="{548EA60C-F63E-BF46-815C-9C41109AD502}" type="sibTrans" cxnId="{8144DA02-A2CF-3F4D-BCCC-ECAFF878F10B}">
      <dgm:prSet/>
      <dgm:spPr/>
      <dgm:t>
        <a:bodyPr/>
        <a:lstStyle/>
        <a:p>
          <a:endParaRPr lang="en-US"/>
        </a:p>
      </dgm:t>
    </dgm:pt>
    <dgm:pt modelId="{E24D736C-8E7F-7442-A89A-41E31166546F}">
      <dgm:prSet/>
      <dgm:spPr/>
      <dgm:t>
        <a:bodyPr/>
        <a:lstStyle/>
        <a:p>
          <a:pPr rtl="0"/>
          <a:r>
            <a:rPr lang="en-US" dirty="0" smtClean="0"/>
            <a:t>Scenario 1 – Loblaw’s Buys Shopper Drug Mart</a:t>
          </a:r>
          <a:endParaRPr lang="en-US" dirty="0"/>
        </a:p>
      </dgm:t>
    </dgm:pt>
    <dgm:pt modelId="{79172248-08FA-8B40-A294-2B229976F9BE}" type="parTrans" cxnId="{12D8D239-0DB2-DC46-8B19-28CD19D5BA0A}">
      <dgm:prSet/>
      <dgm:spPr/>
      <dgm:t>
        <a:bodyPr/>
        <a:lstStyle/>
        <a:p>
          <a:endParaRPr lang="en-US"/>
        </a:p>
      </dgm:t>
    </dgm:pt>
    <dgm:pt modelId="{FB7B7FE7-823B-BC44-8374-679CFEBB8F8E}" type="sibTrans" cxnId="{12D8D239-0DB2-DC46-8B19-28CD19D5BA0A}">
      <dgm:prSet/>
      <dgm:spPr/>
      <dgm:t>
        <a:bodyPr/>
        <a:lstStyle/>
        <a:p>
          <a:endParaRPr lang="en-US"/>
        </a:p>
      </dgm:t>
    </dgm:pt>
    <dgm:pt modelId="{DB34F4FD-A1FA-5841-AE7A-4D1FAA55C7EE}">
      <dgm:prSet/>
      <dgm:spPr/>
      <dgm:t>
        <a:bodyPr/>
        <a:lstStyle/>
        <a:p>
          <a:pPr rtl="0"/>
          <a:r>
            <a:rPr lang="en-US" dirty="0" smtClean="0"/>
            <a:t>Scenario 2 - Apple </a:t>
          </a:r>
          <a:r>
            <a:rPr lang="en-US" dirty="0" err="1" smtClean="0"/>
            <a:t>iWatch</a:t>
          </a:r>
          <a:endParaRPr lang="en-US" dirty="0"/>
        </a:p>
      </dgm:t>
    </dgm:pt>
    <dgm:pt modelId="{2FAF7EB1-6FAF-6543-8F56-037E3CAD2312}" type="parTrans" cxnId="{4D00603D-CC16-2E44-A80B-1D1044E5E95D}">
      <dgm:prSet/>
      <dgm:spPr/>
      <dgm:t>
        <a:bodyPr/>
        <a:lstStyle/>
        <a:p>
          <a:endParaRPr lang="en-US"/>
        </a:p>
      </dgm:t>
    </dgm:pt>
    <dgm:pt modelId="{2EA9E4F2-0065-E947-8873-A822400D73A0}" type="sibTrans" cxnId="{4D00603D-CC16-2E44-A80B-1D1044E5E95D}">
      <dgm:prSet/>
      <dgm:spPr/>
      <dgm:t>
        <a:bodyPr/>
        <a:lstStyle/>
        <a:p>
          <a:endParaRPr lang="en-US"/>
        </a:p>
      </dgm:t>
    </dgm:pt>
    <dgm:pt modelId="{9C8699C0-472F-E04B-87C7-04EBD5B06AC4}">
      <dgm:prSet/>
      <dgm:spPr/>
      <dgm:t>
        <a:bodyPr/>
        <a:lstStyle/>
        <a:p>
          <a:pPr rtl="0"/>
          <a:endParaRPr lang="en-US" dirty="0"/>
        </a:p>
      </dgm:t>
    </dgm:pt>
    <dgm:pt modelId="{5B7C6F6C-1EBB-5F40-8AEA-BE4FE17B6CF5}" type="parTrans" cxnId="{BAD5DBCE-40B9-0E44-8CE8-4E09825A7378}">
      <dgm:prSet/>
      <dgm:spPr/>
      <dgm:t>
        <a:bodyPr/>
        <a:lstStyle/>
        <a:p>
          <a:endParaRPr lang="en-US"/>
        </a:p>
      </dgm:t>
    </dgm:pt>
    <dgm:pt modelId="{F918CE6F-5C39-0C43-8848-A515A7C68124}" type="sibTrans" cxnId="{BAD5DBCE-40B9-0E44-8CE8-4E09825A7378}">
      <dgm:prSet/>
      <dgm:spPr/>
      <dgm:t>
        <a:bodyPr/>
        <a:lstStyle/>
        <a:p>
          <a:endParaRPr lang="en-US"/>
        </a:p>
      </dgm:t>
    </dgm:pt>
    <dgm:pt modelId="{88E298A7-DA06-344B-B22B-25736ECB886A}">
      <dgm:prSet/>
      <dgm:spPr/>
      <dgm:t>
        <a:bodyPr/>
        <a:lstStyle/>
        <a:p>
          <a:pPr rtl="0"/>
          <a:r>
            <a:rPr lang="en-US" dirty="0" smtClean="0"/>
            <a:t>Scenario 3 - Blackberry</a:t>
          </a:r>
          <a:endParaRPr lang="en-US" dirty="0"/>
        </a:p>
      </dgm:t>
    </dgm:pt>
    <dgm:pt modelId="{7BD89B99-159E-6247-A4CC-180B4BEE1E5D}" type="parTrans" cxnId="{1061F757-B35B-FA49-8981-6DA0ECFD0EFE}">
      <dgm:prSet/>
      <dgm:spPr/>
      <dgm:t>
        <a:bodyPr/>
        <a:lstStyle/>
        <a:p>
          <a:endParaRPr lang="en-US"/>
        </a:p>
      </dgm:t>
    </dgm:pt>
    <dgm:pt modelId="{F2657812-09B2-8147-A566-FB2594015FF1}" type="sibTrans" cxnId="{1061F757-B35B-FA49-8981-6DA0ECFD0EFE}">
      <dgm:prSet/>
      <dgm:spPr/>
      <dgm:t>
        <a:bodyPr/>
        <a:lstStyle/>
        <a:p>
          <a:endParaRPr lang="en-US"/>
        </a:p>
      </dgm:t>
    </dgm:pt>
    <dgm:pt modelId="{C306D9A1-7C15-CC43-A235-0B69BEDB1393}" type="pres">
      <dgm:prSet presAssocID="{992C1883-46DB-AB41-897B-280DC34D7755}" presName="linear" presStyleCnt="0">
        <dgm:presLayoutVars>
          <dgm:animLvl val="lvl"/>
          <dgm:resizeHandles val="exact"/>
        </dgm:presLayoutVars>
      </dgm:prSet>
      <dgm:spPr/>
      <dgm:t>
        <a:bodyPr/>
        <a:lstStyle/>
        <a:p>
          <a:endParaRPr lang="en-US"/>
        </a:p>
      </dgm:t>
    </dgm:pt>
    <dgm:pt modelId="{88961FB6-6350-F746-84E7-826B47CDF398}" type="pres">
      <dgm:prSet presAssocID="{CF140E88-5255-F34D-8306-6FDB77A51F9D}" presName="parentText" presStyleLbl="node1" presStyleIdx="0" presStyleCnt="4">
        <dgm:presLayoutVars>
          <dgm:chMax val="0"/>
          <dgm:bulletEnabled val="1"/>
        </dgm:presLayoutVars>
      </dgm:prSet>
      <dgm:spPr/>
      <dgm:t>
        <a:bodyPr/>
        <a:lstStyle/>
        <a:p>
          <a:endParaRPr lang="en-US"/>
        </a:p>
      </dgm:t>
    </dgm:pt>
    <dgm:pt modelId="{81EFE22F-B2D2-714E-81E8-62050AE625BC}" type="pres">
      <dgm:prSet presAssocID="{CF140E88-5255-F34D-8306-6FDB77A51F9D}" presName="childText" presStyleLbl="revTx" presStyleIdx="0" presStyleCnt="3">
        <dgm:presLayoutVars>
          <dgm:bulletEnabled val="1"/>
        </dgm:presLayoutVars>
      </dgm:prSet>
      <dgm:spPr/>
      <dgm:t>
        <a:bodyPr/>
        <a:lstStyle/>
        <a:p>
          <a:endParaRPr lang="en-US"/>
        </a:p>
      </dgm:t>
    </dgm:pt>
    <dgm:pt modelId="{1F0D787F-474B-0841-AF83-91F5573D786F}" type="pres">
      <dgm:prSet presAssocID="{38E19B3D-DEE1-3040-A6EF-677B90F0CB6E}" presName="parentText" presStyleLbl="node1" presStyleIdx="1" presStyleCnt="4">
        <dgm:presLayoutVars>
          <dgm:chMax val="0"/>
          <dgm:bulletEnabled val="1"/>
        </dgm:presLayoutVars>
      </dgm:prSet>
      <dgm:spPr/>
      <dgm:t>
        <a:bodyPr/>
        <a:lstStyle/>
        <a:p>
          <a:endParaRPr lang="en-US"/>
        </a:p>
      </dgm:t>
    </dgm:pt>
    <dgm:pt modelId="{74361CB9-CD20-BB41-9DCB-06964D8BB4AF}" type="pres">
      <dgm:prSet presAssocID="{38E19B3D-DEE1-3040-A6EF-677B90F0CB6E}" presName="childText" presStyleLbl="revTx" presStyleIdx="1" presStyleCnt="3">
        <dgm:presLayoutVars>
          <dgm:bulletEnabled val="1"/>
        </dgm:presLayoutVars>
      </dgm:prSet>
      <dgm:spPr/>
      <dgm:t>
        <a:bodyPr/>
        <a:lstStyle/>
        <a:p>
          <a:endParaRPr lang="en-US"/>
        </a:p>
      </dgm:t>
    </dgm:pt>
    <dgm:pt modelId="{E481FF9F-B956-D141-9700-F73D2D07C75F}" type="pres">
      <dgm:prSet presAssocID="{BD0C45C0-4E0C-1F40-813A-9E1BF9068059}" presName="parentText" presStyleLbl="node1" presStyleIdx="2" presStyleCnt="4">
        <dgm:presLayoutVars>
          <dgm:chMax val="0"/>
          <dgm:bulletEnabled val="1"/>
        </dgm:presLayoutVars>
      </dgm:prSet>
      <dgm:spPr/>
      <dgm:t>
        <a:bodyPr/>
        <a:lstStyle/>
        <a:p>
          <a:endParaRPr lang="en-US"/>
        </a:p>
      </dgm:t>
    </dgm:pt>
    <dgm:pt modelId="{2F67250C-6F5F-854C-9B97-3453A0160172}" type="pres">
      <dgm:prSet presAssocID="{548EA60C-F63E-BF46-815C-9C41109AD502}" presName="spacer" presStyleCnt="0"/>
      <dgm:spPr/>
    </dgm:pt>
    <dgm:pt modelId="{33F61793-023B-3541-B623-F8234C30F003}" type="pres">
      <dgm:prSet presAssocID="{3CE6B446-81CA-E04E-BA9A-8F304304A97F}" presName="parentText" presStyleLbl="node1" presStyleIdx="3" presStyleCnt="4">
        <dgm:presLayoutVars>
          <dgm:chMax val="0"/>
          <dgm:bulletEnabled val="1"/>
        </dgm:presLayoutVars>
      </dgm:prSet>
      <dgm:spPr/>
      <dgm:t>
        <a:bodyPr/>
        <a:lstStyle/>
        <a:p>
          <a:endParaRPr lang="en-US"/>
        </a:p>
      </dgm:t>
    </dgm:pt>
    <dgm:pt modelId="{00EE4A36-DB38-B54C-AB9E-600A9E1C04C4}" type="pres">
      <dgm:prSet presAssocID="{3CE6B446-81CA-E04E-BA9A-8F304304A97F}" presName="childText" presStyleLbl="revTx" presStyleIdx="2" presStyleCnt="3">
        <dgm:presLayoutVars>
          <dgm:bulletEnabled val="1"/>
        </dgm:presLayoutVars>
      </dgm:prSet>
      <dgm:spPr/>
      <dgm:t>
        <a:bodyPr/>
        <a:lstStyle/>
        <a:p>
          <a:endParaRPr lang="en-US"/>
        </a:p>
      </dgm:t>
    </dgm:pt>
  </dgm:ptLst>
  <dgm:cxnLst>
    <dgm:cxn modelId="{F3F904B6-773A-C745-A6D0-82615C505041}" srcId="{992C1883-46DB-AB41-897B-280DC34D7755}" destId="{CF140E88-5255-F34D-8306-6FDB77A51F9D}" srcOrd="0" destOrd="0" parTransId="{B6994272-EAF8-C044-AB5A-5472CE37AC8F}" sibTransId="{1AFD4B36-AB88-4849-84E2-702F8AC8C54F}"/>
    <dgm:cxn modelId="{6098CFEA-857A-1945-B039-9B2520E61291}" type="presOf" srcId="{E24D736C-8E7F-7442-A89A-41E31166546F}" destId="{00EE4A36-DB38-B54C-AB9E-600A9E1C04C4}" srcOrd="0" destOrd="0" presId="urn:microsoft.com/office/officeart/2005/8/layout/vList2"/>
    <dgm:cxn modelId="{876F442E-D1BE-9D45-85D8-A151C8CEBD25}" type="presOf" srcId="{88E298A7-DA06-344B-B22B-25736ECB886A}" destId="{00EE4A36-DB38-B54C-AB9E-600A9E1C04C4}" srcOrd="0" destOrd="2" presId="urn:microsoft.com/office/officeart/2005/8/layout/vList2"/>
    <dgm:cxn modelId="{93DD705B-0389-F143-BD69-BD7BF4799ACE}" srcId="{992C1883-46DB-AB41-897B-280DC34D7755}" destId="{3CE6B446-81CA-E04E-BA9A-8F304304A97F}" srcOrd="3" destOrd="0" parTransId="{57EF391C-A3DF-044F-A78C-012BA4B453D4}" sibTransId="{C9D9E681-5438-EE4C-97AC-C36DAB39F2D9}"/>
    <dgm:cxn modelId="{8144DA02-A2CF-3F4D-BCCC-ECAFF878F10B}" srcId="{992C1883-46DB-AB41-897B-280DC34D7755}" destId="{BD0C45C0-4E0C-1F40-813A-9E1BF9068059}" srcOrd="2" destOrd="0" parTransId="{EB585A56-B2F3-E243-BDD4-0E21F72CAFEE}" sibTransId="{548EA60C-F63E-BF46-815C-9C41109AD502}"/>
    <dgm:cxn modelId="{AE7B8840-0357-A042-A621-53071DE1085E}" srcId="{992C1883-46DB-AB41-897B-280DC34D7755}" destId="{38E19B3D-DEE1-3040-A6EF-677B90F0CB6E}" srcOrd="1" destOrd="0" parTransId="{485B50A3-6DCC-9343-A44A-268A113A39AC}" sibTransId="{1981C23D-E7E2-4749-A7A1-1E2E24B6735A}"/>
    <dgm:cxn modelId="{3F1B403D-C6D6-9141-BACB-EDA95C52B545}" type="presOf" srcId="{38E19B3D-DEE1-3040-A6EF-677B90F0CB6E}" destId="{1F0D787F-474B-0841-AF83-91F5573D786F}" srcOrd="0" destOrd="0" presId="urn:microsoft.com/office/officeart/2005/8/layout/vList2"/>
    <dgm:cxn modelId="{5904EC3D-6308-BB49-8B2A-1E027D7AD0F1}" type="presOf" srcId="{992C1883-46DB-AB41-897B-280DC34D7755}" destId="{C306D9A1-7C15-CC43-A235-0B69BEDB1393}" srcOrd="0" destOrd="0" presId="urn:microsoft.com/office/officeart/2005/8/layout/vList2"/>
    <dgm:cxn modelId="{12D8D239-0DB2-DC46-8B19-28CD19D5BA0A}" srcId="{3CE6B446-81CA-E04E-BA9A-8F304304A97F}" destId="{E24D736C-8E7F-7442-A89A-41E31166546F}" srcOrd="0" destOrd="0" parTransId="{79172248-08FA-8B40-A294-2B229976F9BE}" sibTransId="{FB7B7FE7-823B-BC44-8374-679CFEBB8F8E}"/>
    <dgm:cxn modelId="{34E566C2-6BDA-C043-86D5-F7CD0F2F0780}" type="presOf" srcId="{B0864E43-CCDD-CA41-8617-2C828B2ED0DE}" destId="{81EFE22F-B2D2-714E-81E8-62050AE625BC}" srcOrd="0" destOrd="0" presId="urn:microsoft.com/office/officeart/2005/8/layout/vList2"/>
    <dgm:cxn modelId="{CA6E1E88-B2D5-DE47-BB18-668B1E9C5101}" type="presOf" srcId="{6DA817B5-BC3F-1D49-BFF7-0B31214573A1}" destId="{74361CB9-CD20-BB41-9DCB-06964D8BB4AF}" srcOrd="0" destOrd="0" presId="urn:microsoft.com/office/officeart/2005/8/layout/vList2"/>
    <dgm:cxn modelId="{BC4651C9-9EF9-9E40-AAB9-25E5049505B9}" type="presOf" srcId="{3CE6B446-81CA-E04E-BA9A-8F304304A97F}" destId="{33F61793-023B-3541-B623-F8234C30F003}" srcOrd="0" destOrd="0" presId="urn:microsoft.com/office/officeart/2005/8/layout/vList2"/>
    <dgm:cxn modelId="{B8035C76-4E67-6F47-A886-7220FF300EBC}" type="presOf" srcId="{CF140E88-5255-F34D-8306-6FDB77A51F9D}" destId="{88961FB6-6350-F746-84E7-826B47CDF398}" srcOrd="0" destOrd="0" presId="urn:microsoft.com/office/officeart/2005/8/layout/vList2"/>
    <dgm:cxn modelId="{FB0A3C05-DB8A-E641-A2A2-B6A7445B24F6}" type="presOf" srcId="{9C8699C0-472F-E04B-87C7-04EBD5B06AC4}" destId="{00EE4A36-DB38-B54C-AB9E-600A9E1C04C4}" srcOrd="0" destOrd="3" presId="urn:microsoft.com/office/officeart/2005/8/layout/vList2"/>
    <dgm:cxn modelId="{1061F757-B35B-FA49-8981-6DA0ECFD0EFE}" srcId="{3CE6B446-81CA-E04E-BA9A-8F304304A97F}" destId="{88E298A7-DA06-344B-B22B-25736ECB886A}" srcOrd="2" destOrd="0" parTransId="{7BD89B99-159E-6247-A4CC-180B4BEE1E5D}" sibTransId="{F2657812-09B2-8147-A566-FB2594015FF1}"/>
    <dgm:cxn modelId="{4D00603D-CC16-2E44-A80B-1D1044E5E95D}" srcId="{3CE6B446-81CA-E04E-BA9A-8F304304A97F}" destId="{DB34F4FD-A1FA-5841-AE7A-4D1FAA55C7EE}" srcOrd="1" destOrd="0" parTransId="{2FAF7EB1-6FAF-6543-8F56-037E3CAD2312}" sibTransId="{2EA9E4F2-0065-E947-8873-A822400D73A0}"/>
    <dgm:cxn modelId="{C150AFE7-F23A-B04A-BA01-3A0ED96EF2C8}" srcId="{38E19B3D-DEE1-3040-A6EF-677B90F0CB6E}" destId="{6DA817B5-BC3F-1D49-BFF7-0B31214573A1}" srcOrd="0" destOrd="0" parTransId="{CB64473B-2DF1-714D-AC95-1EBE5FAD82DE}" sibTransId="{D1BEE094-908A-1E4A-B3FE-727947684DE4}"/>
    <dgm:cxn modelId="{AE09F447-4A0B-D049-AC9D-8DF2DE942B8D}" srcId="{CF140E88-5255-F34D-8306-6FDB77A51F9D}" destId="{B0864E43-CCDD-CA41-8617-2C828B2ED0DE}" srcOrd="0" destOrd="0" parTransId="{FB60FF3E-EE3F-A84F-95A4-FCF5C7493BC1}" sibTransId="{8A295826-C363-2046-8734-A9D6CE055394}"/>
    <dgm:cxn modelId="{D942F695-ADE1-7C4D-AD71-D433989C184B}" type="presOf" srcId="{BD0C45C0-4E0C-1F40-813A-9E1BF9068059}" destId="{E481FF9F-B956-D141-9700-F73D2D07C75F}" srcOrd="0" destOrd="0" presId="urn:microsoft.com/office/officeart/2005/8/layout/vList2"/>
    <dgm:cxn modelId="{BAD5DBCE-40B9-0E44-8CE8-4E09825A7378}" srcId="{3CE6B446-81CA-E04E-BA9A-8F304304A97F}" destId="{9C8699C0-472F-E04B-87C7-04EBD5B06AC4}" srcOrd="3" destOrd="0" parTransId="{5B7C6F6C-1EBB-5F40-8AEA-BE4FE17B6CF5}" sibTransId="{F918CE6F-5C39-0C43-8848-A515A7C68124}"/>
    <dgm:cxn modelId="{7839C2AA-98E4-984B-9E9D-737D05E3CF99}" type="presOf" srcId="{DB34F4FD-A1FA-5841-AE7A-4D1FAA55C7EE}" destId="{00EE4A36-DB38-B54C-AB9E-600A9E1C04C4}" srcOrd="0" destOrd="1" presId="urn:microsoft.com/office/officeart/2005/8/layout/vList2"/>
    <dgm:cxn modelId="{6167F93F-3AAA-3D47-9434-279AA5127BBE}" type="presParOf" srcId="{C306D9A1-7C15-CC43-A235-0B69BEDB1393}" destId="{88961FB6-6350-F746-84E7-826B47CDF398}" srcOrd="0" destOrd="0" presId="urn:microsoft.com/office/officeart/2005/8/layout/vList2"/>
    <dgm:cxn modelId="{22FBF17F-00F6-8446-9E06-18A8B7036E55}" type="presParOf" srcId="{C306D9A1-7C15-CC43-A235-0B69BEDB1393}" destId="{81EFE22F-B2D2-714E-81E8-62050AE625BC}" srcOrd="1" destOrd="0" presId="urn:microsoft.com/office/officeart/2005/8/layout/vList2"/>
    <dgm:cxn modelId="{695AB556-28A9-5B4C-842F-5C9A4D299512}" type="presParOf" srcId="{C306D9A1-7C15-CC43-A235-0B69BEDB1393}" destId="{1F0D787F-474B-0841-AF83-91F5573D786F}" srcOrd="2" destOrd="0" presId="urn:microsoft.com/office/officeart/2005/8/layout/vList2"/>
    <dgm:cxn modelId="{09975BD0-585E-404F-BDC1-E547A60C3473}" type="presParOf" srcId="{C306D9A1-7C15-CC43-A235-0B69BEDB1393}" destId="{74361CB9-CD20-BB41-9DCB-06964D8BB4AF}" srcOrd="3" destOrd="0" presId="urn:microsoft.com/office/officeart/2005/8/layout/vList2"/>
    <dgm:cxn modelId="{68D446A4-C926-E346-93E1-2144BA523BEA}" type="presParOf" srcId="{C306D9A1-7C15-CC43-A235-0B69BEDB1393}" destId="{E481FF9F-B956-D141-9700-F73D2D07C75F}" srcOrd="4" destOrd="0" presId="urn:microsoft.com/office/officeart/2005/8/layout/vList2"/>
    <dgm:cxn modelId="{8D27C9E1-3504-3A40-A82A-763E58032D7E}" type="presParOf" srcId="{C306D9A1-7C15-CC43-A235-0B69BEDB1393}" destId="{2F67250C-6F5F-854C-9B97-3453A0160172}" srcOrd="5" destOrd="0" presId="urn:microsoft.com/office/officeart/2005/8/layout/vList2"/>
    <dgm:cxn modelId="{5E2D9DF0-67C8-3A48-92D4-6258DF59D136}" type="presParOf" srcId="{C306D9A1-7C15-CC43-A235-0B69BEDB1393}" destId="{33F61793-023B-3541-B623-F8234C30F003}" srcOrd="6" destOrd="0" presId="urn:microsoft.com/office/officeart/2005/8/layout/vList2"/>
    <dgm:cxn modelId="{4043471D-2AEE-174C-9A74-2291C4CA114D}" type="presParOf" srcId="{C306D9A1-7C15-CC43-A235-0B69BEDB1393}" destId="{00EE4A36-DB38-B54C-AB9E-600A9E1C04C4}" srcOrd="7"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DDEE93E-B5FA-1142-A547-695F279CE386}" type="doc">
      <dgm:prSet loTypeId="urn:microsoft.com/office/officeart/2005/8/layout/vList2" loCatId="" qsTypeId="urn:microsoft.com/office/officeart/2005/8/quickstyle/simple4" qsCatId="simple" csTypeId="urn:microsoft.com/office/officeart/2005/8/colors/colorful1" csCatId="colorful" phldr="1"/>
      <dgm:spPr/>
      <dgm:t>
        <a:bodyPr/>
        <a:lstStyle/>
        <a:p>
          <a:endParaRPr lang="en-US"/>
        </a:p>
      </dgm:t>
    </dgm:pt>
    <dgm:pt modelId="{14C410F2-23B7-5B4E-B5BA-E1608F9B6343}">
      <dgm:prSet/>
      <dgm:spPr/>
      <dgm:t>
        <a:bodyPr/>
        <a:lstStyle/>
        <a:p>
          <a:pPr rtl="0"/>
          <a:r>
            <a:rPr lang="en-US" dirty="0" smtClean="0"/>
            <a:t>1.5 – spacing minimum</a:t>
          </a:r>
          <a:endParaRPr lang="en-US" dirty="0"/>
        </a:p>
      </dgm:t>
    </dgm:pt>
    <dgm:pt modelId="{119ACAA1-6F0B-994D-9548-98F99DF18597}" type="parTrans" cxnId="{A8013387-DCCE-A346-A301-4DCE092D9109}">
      <dgm:prSet/>
      <dgm:spPr/>
      <dgm:t>
        <a:bodyPr/>
        <a:lstStyle/>
        <a:p>
          <a:endParaRPr lang="en-US"/>
        </a:p>
      </dgm:t>
    </dgm:pt>
    <dgm:pt modelId="{D6F515C2-BBAA-A84C-8D2F-735768E7944C}" type="sibTrans" cxnId="{A8013387-DCCE-A346-A301-4DCE092D9109}">
      <dgm:prSet/>
      <dgm:spPr/>
      <dgm:t>
        <a:bodyPr/>
        <a:lstStyle/>
        <a:p>
          <a:endParaRPr lang="en-US"/>
        </a:p>
      </dgm:t>
    </dgm:pt>
    <dgm:pt modelId="{3638364E-EAD1-1E47-98C7-44CAD4FBB108}">
      <dgm:prSet/>
      <dgm:spPr/>
      <dgm:t>
        <a:bodyPr/>
        <a:lstStyle/>
        <a:p>
          <a:pPr rtl="0"/>
          <a:r>
            <a:rPr lang="en-US" dirty="0" smtClean="0"/>
            <a:t>Put your charts / tables in appendices</a:t>
          </a:r>
          <a:endParaRPr lang="en-US" dirty="0"/>
        </a:p>
      </dgm:t>
    </dgm:pt>
    <dgm:pt modelId="{774CFEC5-5683-3943-87DA-018150193F49}" type="parTrans" cxnId="{A678F87A-55B4-7D48-A64E-5F8A204DA4C0}">
      <dgm:prSet/>
      <dgm:spPr/>
      <dgm:t>
        <a:bodyPr/>
        <a:lstStyle/>
        <a:p>
          <a:endParaRPr lang="en-US"/>
        </a:p>
      </dgm:t>
    </dgm:pt>
    <dgm:pt modelId="{94D5C6F0-8A8C-AB4B-A10E-F3A1EA216C18}" type="sibTrans" cxnId="{A678F87A-55B4-7D48-A64E-5F8A204DA4C0}">
      <dgm:prSet/>
      <dgm:spPr/>
      <dgm:t>
        <a:bodyPr/>
        <a:lstStyle/>
        <a:p>
          <a:endParaRPr lang="en-US"/>
        </a:p>
      </dgm:t>
    </dgm:pt>
    <dgm:pt modelId="{0B142DEF-6AA1-E748-A28D-95C05BDDE42B}">
      <dgm:prSet/>
      <dgm:spPr/>
      <dgm:t>
        <a:bodyPr/>
        <a:lstStyle/>
        <a:p>
          <a:pPr rtl="0"/>
          <a:r>
            <a:rPr lang="en-US" smtClean="0"/>
            <a:t>Save the body of the report for text</a:t>
          </a:r>
          <a:endParaRPr lang="en-US"/>
        </a:p>
      </dgm:t>
    </dgm:pt>
    <dgm:pt modelId="{BA1E2E17-D0FC-9844-AE7C-CB692842C996}" type="parTrans" cxnId="{177CA6E2-2574-A74E-86D6-60684132EE1A}">
      <dgm:prSet/>
      <dgm:spPr/>
      <dgm:t>
        <a:bodyPr/>
        <a:lstStyle/>
        <a:p>
          <a:endParaRPr lang="en-US"/>
        </a:p>
      </dgm:t>
    </dgm:pt>
    <dgm:pt modelId="{4FB1A83E-41AB-694F-ABE0-322556E5BF65}" type="sibTrans" cxnId="{177CA6E2-2574-A74E-86D6-60684132EE1A}">
      <dgm:prSet/>
      <dgm:spPr/>
      <dgm:t>
        <a:bodyPr/>
        <a:lstStyle/>
        <a:p>
          <a:endParaRPr lang="en-US"/>
        </a:p>
      </dgm:t>
    </dgm:pt>
    <dgm:pt modelId="{5CEDE829-BC45-6F42-A7DF-F612F23E0E6E}">
      <dgm:prSet/>
      <dgm:spPr/>
      <dgm:t>
        <a:bodyPr/>
        <a:lstStyle/>
        <a:p>
          <a:pPr rtl="0"/>
          <a:r>
            <a:rPr lang="en-US" smtClean="0"/>
            <a:t>In body, make sure you refer to the appendices</a:t>
          </a:r>
          <a:endParaRPr lang="en-US"/>
        </a:p>
      </dgm:t>
    </dgm:pt>
    <dgm:pt modelId="{15431D3A-72AA-0749-8085-F5A4A8351387}" type="parTrans" cxnId="{DDE161F3-242B-FB4D-8D42-F6F4E5941510}">
      <dgm:prSet/>
      <dgm:spPr/>
      <dgm:t>
        <a:bodyPr/>
        <a:lstStyle/>
        <a:p>
          <a:endParaRPr lang="en-US"/>
        </a:p>
      </dgm:t>
    </dgm:pt>
    <dgm:pt modelId="{A2235673-F605-574E-A19F-94D5ECE3FA94}" type="sibTrans" cxnId="{DDE161F3-242B-FB4D-8D42-F6F4E5941510}">
      <dgm:prSet/>
      <dgm:spPr/>
      <dgm:t>
        <a:bodyPr/>
        <a:lstStyle/>
        <a:p>
          <a:endParaRPr lang="en-US"/>
        </a:p>
      </dgm:t>
    </dgm:pt>
    <dgm:pt modelId="{413A877E-B0D0-4D4F-A865-6059AAE836AC}">
      <dgm:prSet/>
      <dgm:spPr/>
      <dgm:t>
        <a:bodyPr/>
        <a:lstStyle/>
        <a:p>
          <a:pPr rtl="0"/>
          <a:r>
            <a:rPr lang="en-US" dirty="0" smtClean="0"/>
            <a:t>APA formatting for in-text citations and references list (See the Ryerson Library for APA style guide references:</a:t>
          </a:r>
          <a:endParaRPr lang="en-US" dirty="0"/>
        </a:p>
      </dgm:t>
    </dgm:pt>
    <dgm:pt modelId="{B2AD5141-7668-7542-AEA1-BA835A660BBE}" type="parTrans" cxnId="{0F270EBE-7D92-1544-BD3D-7AA8CF8FAEA7}">
      <dgm:prSet/>
      <dgm:spPr/>
      <dgm:t>
        <a:bodyPr/>
        <a:lstStyle/>
        <a:p>
          <a:endParaRPr lang="en-US"/>
        </a:p>
      </dgm:t>
    </dgm:pt>
    <dgm:pt modelId="{19B6D2EB-453C-0343-A7AC-7B56A3763C9F}" type="sibTrans" cxnId="{0F270EBE-7D92-1544-BD3D-7AA8CF8FAEA7}">
      <dgm:prSet/>
      <dgm:spPr/>
      <dgm:t>
        <a:bodyPr/>
        <a:lstStyle/>
        <a:p>
          <a:endParaRPr lang="en-US"/>
        </a:p>
      </dgm:t>
    </dgm:pt>
    <dgm:pt modelId="{BED28447-8D1C-F541-94D6-B27E1A1C876F}">
      <dgm:prSet/>
      <dgm:spPr/>
      <dgm:t>
        <a:bodyPr/>
        <a:lstStyle/>
        <a:p>
          <a:pPr rtl="0"/>
          <a:r>
            <a:rPr lang="en-US" u="sng" dirty="0" smtClean="0">
              <a:hlinkClick xmlns:r="http://schemas.openxmlformats.org/officeDocument/2006/relationships" r:id="rId1"/>
            </a:rPr>
            <a:t>http://www.ryerson.ca/library/subjects/style/index.html</a:t>
          </a:r>
          <a:r>
            <a:rPr lang="en-US" dirty="0" smtClean="0"/>
            <a:t>).</a:t>
          </a:r>
          <a:endParaRPr lang="en-US" dirty="0"/>
        </a:p>
      </dgm:t>
    </dgm:pt>
    <dgm:pt modelId="{9845E939-175A-054E-88C3-D031D8A0160C}" type="parTrans" cxnId="{3F60B08E-D819-0A44-B9B5-255D3B9CFADD}">
      <dgm:prSet/>
      <dgm:spPr/>
    </dgm:pt>
    <dgm:pt modelId="{E28D0C41-0A24-B641-92B9-6F3E67B27EA7}" type="sibTrans" cxnId="{3F60B08E-D819-0A44-B9B5-255D3B9CFADD}">
      <dgm:prSet/>
      <dgm:spPr/>
    </dgm:pt>
    <dgm:pt modelId="{2FDDA2FB-7E6F-DC41-AC46-51DC9E26428C}" type="pres">
      <dgm:prSet presAssocID="{FDDEE93E-B5FA-1142-A547-695F279CE386}" presName="linear" presStyleCnt="0">
        <dgm:presLayoutVars>
          <dgm:animLvl val="lvl"/>
          <dgm:resizeHandles val="exact"/>
        </dgm:presLayoutVars>
      </dgm:prSet>
      <dgm:spPr/>
      <dgm:t>
        <a:bodyPr/>
        <a:lstStyle/>
        <a:p>
          <a:endParaRPr lang="en-US"/>
        </a:p>
      </dgm:t>
    </dgm:pt>
    <dgm:pt modelId="{452162D8-7095-FD42-B032-0F30B05ECC2C}" type="pres">
      <dgm:prSet presAssocID="{14C410F2-23B7-5B4E-B5BA-E1608F9B6343}" presName="parentText" presStyleLbl="node1" presStyleIdx="0" presStyleCnt="3">
        <dgm:presLayoutVars>
          <dgm:chMax val="0"/>
          <dgm:bulletEnabled val="1"/>
        </dgm:presLayoutVars>
      </dgm:prSet>
      <dgm:spPr/>
      <dgm:t>
        <a:bodyPr/>
        <a:lstStyle/>
        <a:p>
          <a:endParaRPr lang="en-US"/>
        </a:p>
      </dgm:t>
    </dgm:pt>
    <dgm:pt modelId="{C8EBEC80-4B3E-C64B-B3BD-F93A4E1DC38C}" type="pres">
      <dgm:prSet presAssocID="{D6F515C2-BBAA-A84C-8D2F-735768E7944C}" presName="spacer" presStyleCnt="0"/>
      <dgm:spPr/>
    </dgm:pt>
    <dgm:pt modelId="{C776DC12-EE00-5949-A033-B98FC5A381EB}" type="pres">
      <dgm:prSet presAssocID="{3638364E-EAD1-1E47-98C7-44CAD4FBB108}" presName="parentText" presStyleLbl="node1" presStyleIdx="1" presStyleCnt="3">
        <dgm:presLayoutVars>
          <dgm:chMax val="0"/>
          <dgm:bulletEnabled val="1"/>
        </dgm:presLayoutVars>
      </dgm:prSet>
      <dgm:spPr/>
      <dgm:t>
        <a:bodyPr/>
        <a:lstStyle/>
        <a:p>
          <a:endParaRPr lang="en-US"/>
        </a:p>
      </dgm:t>
    </dgm:pt>
    <dgm:pt modelId="{6D31019E-5D4D-5847-9668-9AB77643024D}" type="pres">
      <dgm:prSet presAssocID="{3638364E-EAD1-1E47-98C7-44CAD4FBB108}" presName="childText" presStyleLbl="revTx" presStyleIdx="0" presStyleCnt="2">
        <dgm:presLayoutVars>
          <dgm:bulletEnabled val="1"/>
        </dgm:presLayoutVars>
      </dgm:prSet>
      <dgm:spPr/>
      <dgm:t>
        <a:bodyPr/>
        <a:lstStyle/>
        <a:p>
          <a:endParaRPr lang="en-US"/>
        </a:p>
      </dgm:t>
    </dgm:pt>
    <dgm:pt modelId="{E39AD7B8-5021-2148-A766-5B1A45FED5A2}" type="pres">
      <dgm:prSet presAssocID="{413A877E-B0D0-4D4F-A865-6059AAE836AC}" presName="parentText" presStyleLbl="node1" presStyleIdx="2" presStyleCnt="3">
        <dgm:presLayoutVars>
          <dgm:chMax val="0"/>
          <dgm:bulletEnabled val="1"/>
        </dgm:presLayoutVars>
      </dgm:prSet>
      <dgm:spPr/>
      <dgm:t>
        <a:bodyPr/>
        <a:lstStyle/>
        <a:p>
          <a:endParaRPr lang="en-US"/>
        </a:p>
      </dgm:t>
    </dgm:pt>
    <dgm:pt modelId="{D551BF78-DD84-E24D-A4C9-01E61017B65A}" type="pres">
      <dgm:prSet presAssocID="{413A877E-B0D0-4D4F-A865-6059AAE836AC}" presName="childText" presStyleLbl="revTx" presStyleIdx="1" presStyleCnt="2">
        <dgm:presLayoutVars>
          <dgm:bulletEnabled val="1"/>
        </dgm:presLayoutVars>
      </dgm:prSet>
      <dgm:spPr/>
      <dgm:t>
        <a:bodyPr/>
        <a:lstStyle/>
        <a:p>
          <a:endParaRPr lang="en-US"/>
        </a:p>
      </dgm:t>
    </dgm:pt>
  </dgm:ptLst>
  <dgm:cxnLst>
    <dgm:cxn modelId="{9BDC3D3A-F60E-8646-AF41-A8E6BC200762}" type="presOf" srcId="{FDDEE93E-B5FA-1142-A547-695F279CE386}" destId="{2FDDA2FB-7E6F-DC41-AC46-51DC9E26428C}" srcOrd="0" destOrd="0" presId="urn:microsoft.com/office/officeart/2005/8/layout/vList2"/>
    <dgm:cxn modelId="{070EE1A1-F311-DD44-95EA-EE48C86F9A52}" type="presOf" srcId="{5CEDE829-BC45-6F42-A7DF-F612F23E0E6E}" destId="{6D31019E-5D4D-5847-9668-9AB77643024D}" srcOrd="0" destOrd="1" presId="urn:microsoft.com/office/officeart/2005/8/layout/vList2"/>
    <dgm:cxn modelId="{80A7CDDD-1A9E-A342-ACE6-93A673DFBE7A}" type="presOf" srcId="{413A877E-B0D0-4D4F-A865-6059AAE836AC}" destId="{E39AD7B8-5021-2148-A766-5B1A45FED5A2}" srcOrd="0" destOrd="0" presId="urn:microsoft.com/office/officeart/2005/8/layout/vList2"/>
    <dgm:cxn modelId="{3F60B08E-D819-0A44-B9B5-255D3B9CFADD}" srcId="{413A877E-B0D0-4D4F-A865-6059AAE836AC}" destId="{BED28447-8D1C-F541-94D6-B27E1A1C876F}" srcOrd="0" destOrd="0" parTransId="{9845E939-175A-054E-88C3-D031D8A0160C}" sibTransId="{E28D0C41-0A24-B641-92B9-6F3E67B27EA7}"/>
    <dgm:cxn modelId="{369CF20A-8BF4-144A-939E-E4C56CC48221}" type="presOf" srcId="{0B142DEF-6AA1-E748-A28D-95C05BDDE42B}" destId="{6D31019E-5D4D-5847-9668-9AB77643024D}" srcOrd="0" destOrd="0" presId="urn:microsoft.com/office/officeart/2005/8/layout/vList2"/>
    <dgm:cxn modelId="{54C0AD0E-A5D8-474F-8EE7-D18D375E8EAF}" type="presOf" srcId="{BED28447-8D1C-F541-94D6-B27E1A1C876F}" destId="{D551BF78-DD84-E24D-A4C9-01E61017B65A}" srcOrd="0" destOrd="0" presId="urn:microsoft.com/office/officeart/2005/8/layout/vList2"/>
    <dgm:cxn modelId="{ED7EB2B5-964B-1445-B7A9-2AFCC0C85156}" type="presOf" srcId="{3638364E-EAD1-1E47-98C7-44CAD4FBB108}" destId="{C776DC12-EE00-5949-A033-B98FC5A381EB}" srcOrd="0" destOrd="0" presId="urn:microsoft.com/office/officeart/2005/8/layout/vList2"/>
    <dgm:cxn modelId="{A678F87A-55B4-7D48-A64E-5F8A204DA4C0}" srcId="{FDDEE93E-B5FA-1142-A547-695F279CE386}" destId="{3638364E-EAD1-1E47-98C7-44CAD4FBB108}" srcOrd="1" destOrd="0" parTransId="{774CFEC5-5683-3943-87DA-018150193F49}" sibTransId="{94D5C6F0-8A8C-AB4B-A10E-F3A1EA216C18}"/>
    <dgm:cxn modelId="{0F270EBE-7D92-1544-BD3D-7AA8CF8FAEA7}" srcId="{FDDEE93E-B5FA-1142-A547-695F279CE386}" destId="{413A877E-B0D0-4D4F-A865-6059AAE836AC}" srcOrd="2" destOrd="0" parTransId="{B2AD5141-7668-7542-AEA1-BA835A660BBE}" sibTransId="{19B6D2EB-453C-0343-A7AC-7B56A3763C9F}"/>
    <dgm:cxn modelId="{A8013387-DCCE-A346-A301-4DCE092D9109}" srcId="{FDDEE93E-B5FA-1142-A547-695F279CE386}" destId="{14C410F2-23B7-5B4E-B5BA-E1608F9B6343}" srcOrd="0" destOrd="0" parTransId="{119ACAA1-6F0B-994D-9548-98F99DF18597}" sibTransId="{D6F515C2-BBAA-A84C-8D2F-735768E7944C}"/>
    <dgm:cxn modelId="{9565ED2B-E1B4-894A-83B5-5CD2B2179573}" type="presOf" srcId="{14C410F2-23B7-5B4E-B5BA-E1608F9B6343}" destId="{452162D8-7095-FD42-B032-0F30B05ECC2C}" srcOrd="0" destOrd="0" presId="urn:microsoft.com/office/officeart/2005/8/layout/vList2"/>
    <dgm:cxn modelId="{177CA6E2-2574-A74E-86D6-60684132EE1A}" srcId="{3638364E-EAD1-1E47-98C7-44CAD4FBB108}" destId="{0B142DEF-6AA1-E748-A28D-95C05BDDE42B}" srcOrd="0" destOrd="0" parTransId="{BA1E2E17-D0FC-9844-AE7C-CB692842C996}" sibTransId="{4FB1A83E-41AB-694F-ABE0-322556E5BF65}"/>
    <dgm:cxn modelId="{DDE161F3-242B-FB4D-8D42-F6F4E5941510}" srcId="{3638364E-EAD1-1E47-98C7-44CAD4FBB108}" destId="{5CEDE829-BC45-6F42-A7DF-F612F23E0E6E}" srcOrd="1" destOrd="0" parTransId="{15431D3A-72AA-0749-8085-F5A4A8351387}" sibTransId="{A2235673-F605-574E-A19F-94D5ECE3FA94}"/>
    <dgm:cxn modelId="{D39F1B09-FB09-A641-84A7-78DF9F26B623}" type="presParOf" srcId="{2FDDA2FB-7E6F-DC41-AC46-51DC9E26428C}" destId="{452162D8-7095-FD42-B032-0F30B05ECC2C}" srcOrd="0" destOrd="0" presId="urn:microsoft.com/office/officeart/2005/8/layout/vList2"/>
    <dgm:cxn modelId="{EF0E5870-A003-0841-BAD0-4AA6990E9B0A}" type="presParOf" srcId="{2FDDA2FB-7E6F-DC41-AC46-51DC9E26428C}" destId="{C8EBEC80-4B3E-C64B-B3BD-F93A4E1DC38C}" srcOrd="1" destOrd="0" presId="urn:microsoft.com/office/officeart/2005/8/layout/vList2"/>
    <dgm:cxn modelId="{701561E9-D6D1-DB44-8E0A-25C460FB2D9E}" type="presParOf" srcId="{2FDDA2FB-7E6F-DC41-AC46-51DC9E26428C}" destId="{C776DC12-EE00-5949-A033-B98FC5A381EB}" srcOrd="2" destOrd="0" presId="urn:microsoft.com/office/officeart/2005/8/layout/vList2"/>
    <dgm:cxn modelId="{27D0587B-7930-B549-B56B-01D53B136FA7}" type="presParOf" srcId="{2FDDA2FB-7E6F-DC41-AC46-51DC9E26428C}" destId="{6D31019E-5D4D-5847-9668-9AB77643024D}" srcOrd="3" destOrd="0" presId="urn:microsoft.com/office/officeart/2005/8/layout/vList2"/>
    <dgm:cxn modelId="{8CCD3EA0-D2BD-A941-8CD0-AA365AC270D6}" type="presParOf" srcId="{2FDDA2FB-7E6F-DC41-AC46-51DC9E26428C}" destId="{E39AD7B8-5021-2148-A766-5B1A45FED5A2}" srcOrd="4" destOrd="0" presId="urn:microsoft.com/office/officeart/2005/8/layout/vList2"/>
    <dgm:cxn modelId="{046ACBB7-C950-414F-9C74-CA45E8188DF4}" type="presParOf" srcId="{2FDDA2FB-7E6F-DC41-AC46-51DC9E26428C}" destId="{D551BF78-DD84-E24D-A4C9-01E61017B65A}"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3654856-F94A-FE4B-A834-88E4656136AF}" type="doc">
      <dgm:prSet loTypeId="urn:microsoft.com/office/officeart/2009/3/layout/SubStepProcess" loCatId="" qsTypeId="urn:microsoft.com/office/officeart/2005/8/quickstyle/3D1" qsCatId="3D" csTypeId="urn:microsoft.com/office/officeart/2005/8/colors/colorful1" csCatId="colorful"/>
      <dgm:spPr/>
      <dgm:t>
        <a:bodyPr/>
        <a:lstStyle/>
        <a:p>
          <a:endParaRPr lang="en-US"/>
        </a:p>
      </dgm:t>
    </dgm:pt>
    <dgm:pt modelId="{D8F7EA89-5879-8B4D-882D-EAE93B6E4B21}">
      <dgm:prSet custT="1"/>
      <dgm:spPr/>
      <dgm:t>
        <a:bodyPr/>
        <a:lstStyle/>
        <a:p>
          <a:pPr rtl="0"/>
          <a:r>
            <a:rPr lang="en-US" sz="2600" b="1" dirty="0" smtClean="0">
              <a:solidFill>
                <a:srgbClr val="0000FF"/>
              </a:solidFill>
              <a:latin typeface="Arial Black"/>
              <a:cs typeface="Arial Black"/>
            </a:rPr>
            <a:t>Analysis</a:t>
          </a:r>
          <a:r>
            <a:rPr lang="en-US" sz="2600" dirty="0" smtClean="0"/>
            <a:t> </a:t>
          </a:r>
          <a:r>
            <a:rPr lang="en-US" sz="2000" dirty="0" smtClean="0"/>
            <a:t>required for Assignment</a:t>
          </a:r>
          <a:endParaRPr lang="en-US" sz="2000" dirty="0"/>
        </a:p>
      </dgm:t>
    </dgm:pt>
    <dgm:pt modelId="{D99DCB15-4A5F-2446-8FE7-D90617BB76FD}" type="parTrans" cxnId="{65BBCABE-B598-0C4B-A4B8-03DF594BFBE2}">
      <dgm:prSet/>
      <dgm:spPr/>
      <dgm:t>
        <a:bodyPr/>
        <a:lstStyle/>
        <a:p>
          <a:endParaRPr lang="en-US"/>
        </a:p>
      </dgm:t>
    </dgm:pt>
    <dgm:pt modelId="{AD698C3E-E9EB-674B-9CF7-8CC8235EE4C1}" type="sibTrans" cxnId="{65BBCABE-B598-0C4B-A4B8-03DF594BFBE2}">
      <dgm:prSet/>
      <dgm:spPr/>
      <dgm:t>
        <a:bodyPr/>
        <a:lstStyle/>
        <a:p>
          <a:endParaRPr lang="en-US"/>
        </a:p>
      </dgm:t>
    </dgm:pt>
    <dgm:pt modelId="{6BD6E30B-014E-E544-ACE9-39965E151628}">
      <dgm:prSet/>
      <dgm:spPr/>
      <dgm:t>
        <a:bodyPr/>
        <a:lstStyle/>
        <a:p>
          <a:pPr rtl="0"/>
          <a:r>
            <a:rPr lang="en-US" dirty="0" smtClean="0"/>
            <a:t>From</a:t>
          </a:r>
          <a:endParaRPr lang="en-US" dirty="0"/>
        </a:p>
      </dgm:t>
    </dgm:pt>
    <dgm:pt modelId="{B317D49B-63B0-B24B-AA32-B1DA4B890B64}" type="parTrans" cxnId="{EB32D521-DA4E-7847-83B8-3FEC5F76DB79}">
      <dgm:prSet/>
      <dgm:spPr/>
      <dgm:t>
        <a:bodyPr/>
        <a:lstStyle/>
        <a:p>
          <a:endParaRPr lang="en-US"/>
        </a:p>
      </dgm:t>
    </dgm:pt>
    <dgm:pt modelId="{B10AFDF2-8F80-8B4B-991F-C5ADB1CC9A74}" type="sibTrans" cxnId="{EB32D521-DA4E-7847-83B8-3FEC5F76DB79}">
      <dgm:prSet/>
      <dgm:spPr/>
      <dgm:t>
        <a:bodyPr/>
        <a:lstStyle/>
        <a:p>
          <a:endParaRPr lang="en-US"/>
        </a:p>
      </dgm:t>
    </dgm:pt>
    <dgm:pt modelId="{E5185A6C-EE53-4048-A5BE-EE81F87EC7D2}">
      <dgm:prSet custT="1"/>
      <dgm:spPr/>
      <dgm:t>
        <a:bodyPr/>
        <a:lstStyle/>
        <a:p>
          <a:pPr rtl="0"/>
          <a:r>
            <a:rPr lang="en-US" sz="2600" b="1" dirty="0" smtClean="0">
              <a:solidFill>
                <a:srgbClr val="0000FF"/>
              </a:solidFill>
              <a:latin typeface="Arial Black"/>
              <a:cs typeface="Arial Black"/>
            </a:rPr>
            <a:t>Report write-up </a:t>
          </a:r>
          <a:r>
            <a:rPr lang="en-US" sz="2000" dirty="0" smtClean="0"/>
            <a:t>required for Assignment</a:t>
          </a:r>
          <a:endParaRPr lang="en-US" sz="2000" dirty="0"/>
        </a:p>
      </dgm:t>
    </dgm:pt>
    <dgm:pt modelId="{3928C9B9-AF7F-6A4A-B0D7-507A3A7F25DC}" type="parTrans" cxnId="{784AAACE-E8E1-574C-9D5D-C064AE997BE2}">
      <dgm:prSet/>
      <dgm:spPr/>
      <dgm:t>
        <a:bodyPr/>
        <a:lstStyle/>
        <a:p>
          <a:endParaRPr lang="en-US"/>
        </a:p>
      </dgm:t>
    </dgm:pt>
    <dgm:pt modelId="{D1300D62-C55C-054F-9834-1DA46ADA79EF}" type="sibTrans" cxnId="{784AAACE-E8E1-574C-9D5D-C064AE997BE2}">
      <dgm:prSet/>
      <dgm:spPr/>
      <dgm:t>
        <a:bodyPr/>
        <a:lstStyle/>
        <a:p>
          <a:endParaRPr lang="en-US"/>
        </a:p>
      </dgm:t>
    </dgm:pt>
    <dgm:pt modelId="{0E38E501-D977-F64D-BED1-6FBD1E1A7C14}" type="pres">
      <dgm:prSet presAssocID="{C3654856-F94A-FE4B-A834-88E4656136AF}" presName="Name0" presStyleCnt="0">
        <dgm:presLayoutVars>
          <dgm:chMax val="7"/>
          <dgm:dir/>
          <dgm:animOne val="branch"/>
        </dgm:presLayoutVars>
      </dgm:prSet>
      <dgm:spPr/>
      <dgm:t>
        <a:bodyPr/>
        <a:lstStyle/>
        <a:p>
          <a:endParaRPr lang="en-US"/>
        </a:p>
      </dgm:t>
    </dgm:pt>
    <dgm:pt modelId="{789DE8ED-E95F-9249-BD07-2E684D70CD5A}" type="pres">
      <dgm:prSet presAssocID="{D8F7EA89-5879-8B4D-882D-EAE93B6E4B21}" presName="parTx1" presStyleLbl="node1" presStyleIdx="0" presStyleCnt="2"/>
      <dgm:spPr/>
      <dgm:t>
        <a:bodyPr/>
        <a:lstStyle/>
        <a:p>
          <a:endParaRPr lang="en-US"/>
        </a:p>
      </dgm:t>
    </dgm:pt>
    <dgm:pt modelId="{3CB4042F-BCD9-0040-B244-39174812530A}" type="pres">
      <dgm:prSet presAssocID="{D8F7EA89-5879-8B4D-882D-EAE93B6E4B21}" presName="spPre1" presStyleCnt="0"/>
      <dgm:spPr/>
    </dgm:pt>
    <dgm:pt modelId="{CAC4E7DB-B397-5E49-8078-85F9EB1790DA}" type="pres">
      <dgm:prSet presAssocID="{D8F7EA89-5879-8B4D-882D-EAE93B6E4B21}" presName="chLin1" presStyleCnt="0"/>
      <dgm:spPr/>
    </dgm:pt>
    <dgm:pt modelId="{1A87E490-4872-8F44-8963-A0052282CCA1}" type="pres">
      <dgm:prSet presAssocID="{B317D49B-63B0-B24B-AA32-B1DA4B890B64}" presName="Name11" presStyleLbl="parChTrans1D1" presStyleIdx="0" presStyleCnt="4"/>
      <dgm:spPr/>
    </dgm:pt>
    <dgm:pt modelId="{D62A7619-15D4-6C4D-AE4D-A608DEB7BDA9}" type="pres">
      <dgm:prSet presAssocID="{B317D49B-63B0-B24B-AA32-B1DA4B890B64}" presName="Name31" presStyleLbl="parChTrans1D1" presStyleIdx="1" presStyleCnt="4"/>
      <dgm:spPr/>
    </dgm:pt>
    <dgm:pt modelId="{0DBC4F55-B3D1-F64D-8D7B-76C8CAAE4E20}" type="pres">
      <dgm:prSet presAssocID="{6BD6E30B-014E-E544-ACE9-39965E151628}" presName="top1" presStyleCnt="0"/>
      <dgm:spPr/>
    </dgm:pt>
    <dgm:pt modelId="{02AB1307-2D9C-6345-9221-0C3F56DC084B}" type="pres">
      <dgm:prSet presAssocID="{6BD6E30B-014E-E544-ACE9-39965E151628}" presName="txAndLines1" presStyleCnt="0"/>
      <dgm:spPr/>
    </dgm:pt>
    <dgm:pt modelId="{0C9E9E66-D6AF-864F-96C9-3E6DF964D78B}" type="pres">
      <dgm:prSet presAssocID="{6BD6E30B-014E-E544-ACE9-39965E151628}" presName="anchor1" presStyleCnt="0"/>
      <dgm:spPr/>
    </dgm:pt>
    <dgm:pt modelId="{1D96ADFC-A645-C740-AB7D-935C930F60C3}" type="pres">
      <dgm:prSet presAssocID="{6BD6E30B-014E-E544-ACE9-39965E151628}" presName="backup1" presStyleCnt="0"/>
      <dgm:spPr/>
    </dgm:pt>
    <dgm:pt modelId="{6AD95771-2DF2-944F-8B37-47ABFCC77B94}" type="pres">
      <dgm:prSet presAssocID="{6BD6E30B-014E-E544-ACE9-39965E151628}" presName="preLine1" presStyleLbl="parChTrans1D1" presStyleIdx="2" presStyleCnt="4"/>
      <dgm:spPr/>
    </dgm:pt>
    <dgm:pt modelId="{7DC3BE79-2798-CB4A-A667-4E3A6C057FB8}" type="pres">
      <dgm:prSet presAssocID="{6BD6E30B-014E-E544-ACE9-39965E151628}" presName="desTx1" presStyleLbl="revTx" presStyleIdx="0" presStyleCnt="0">
        <dgm:presLayoutVars>
          <dgm:bulletEnabled val="1"/>
        </dgm:presLayoutVars>
      </dgm:prSet>
      <dgm:spPr/>
      <dgm:t>
        <a:bodyPr/>
        <a:lstStyle/>
        <a:p>
          <a:endParaRPr lang="en-US"/>
        </a:p>
      </dgm:t>
    </dgm:pt>
    <dgm:pt modelId="{BBB2CE36-5545-E94A-BB67-9B3018451A1F}" type="pres">
      <dgm:prSet presAssocID="{6BD6E30B-014E-E544-ACE9-39965E151628}" presName="postLine1" presStyleLbl="parChTrans1D1" presStyleIdx="3" presStyleCnt="4"/>
      <dgm:spPr/>
    </dgm:pt>
    <dgm:pt modelId="{B4F03D63-B6FB-3240-80A0-B6C1EF8F71A2}" type="pres">
      <dgm:prSet presAssocID="{D8F7EA89-5879-8B4D-882D-EAE93B6E4B21}" presName="spPost1" presStyleCnt="0"/>
      <dgm:spPr/>
    </dgm:pt>
    <dgm:pt modelId="{C98CAD8E-26AD-704A-9C6D-D65073B4C189}" type="pres">
      <dgm:prSet presAssocID="{E5185A6C-EE53-4048-A5BE-EE81F87EC7D2}" presName="parTx2" presStyleLbl="node1" presStyleIdx="1" presStyleCnt="2"/>
      <dgm:spPr/>
      <dgm:t>
        <a:bodyPr/>
        <a:lstStyle/>
        <a:p>
          <a:endParaRPr lang="en-US"/>
        </a:p>
      </dgm:t>
    </dgm:pt>
  </dgm:ptLst>
  <dgm:cxnLst>
    <dgm:cxn modelId="{50B6B61C-A579-C141-90C2-F66E781CFED0}" type="presOf" srcId="{6BD6E30B-014E-E544-ACE9-39965E151628}" destId="{7DC3BE79-2798-CB4A-A667-4E3A6C057FB8}" srcOrd="0" destOrd="0" presId="urn:microsoft.com/office/officeart/2009/3/layout/SubStepProcess"/>
    <dgm:cxn modelId="{784AAACE-E8E1-574C-9D5D-C064AE997BE2}" srcId="{C3654856-F94A-FE4B-A834-88E4656136AF}" destId="{E5185A6C-EE53-4048-A5BE-EE81F87EC7D2}" srcOrd="1" destOrd="0" parTransId="{3928C9B9-AF7F-6A4A-B0D7-507A3A7F25DC}" sibTransId="{D1300D62-C55C-054F-9834-1DA46ADA79EF}"/>
    <dgm:cxn modelId="{65BBCABE-B598-0C4B-A4B8-03DF594BFBE2}" srcId="{C3654856-F94A-FE4B-A834-88E4656136AF}" destId="{D8F7EA89-5879-8B4D-882D-EAE93B6E4B21}" srcOrd="0" destOrd="0" parTransId="{D99DCB15-4A5F-2446-8FE7-D90617BB76FD}" sibTransId="{AD698C3E-E9EB-674B-9CF7-8CC8235EE4C1}"/>
    <dgm:cxn modelId="{20B2B949-73F1-3940-8B92-A225D66922EA}" type="presOf" srcId="{E5185A6C-EE53-4048-A5BE-EE81F87EC7D2}" destId="{C98CAD8E-26AD-704A-9C6D-D65073B4C189}" srcOrd="0" destOrd="0" presId="urn:microsoft.com/office/officeart/2009/3/layout/SubStepProcess"/>
    <dgm:cxn modelId="{037351E7-9961-CE43-ACD0-10C46F520F97}" type="presOf" srcId="{C3654856-F94A-FE4B-A834-88E4656136AF}" destId="{0E38E501-D977-F64D-BED1-6FBD1E1A7C14}" srcOrd="0" destOrd="0" presId="urn:microsoft.com/office/officeart/2009/3/layout/SubStepProcess"/>
    <dgm:cxn modelId="{EB32D521-DA4E-7847-83B8-3FEC5F76DB79}" srcId="{D8F7EA89-5879-8B4D-882D-EAE93B6E4B21}" destId="{6BD6E30B-014E-E544-ACE9-39965E151628}" srcOrd="0" destOrd="0" parTransId="{B317D49B-63B0-B24B-AA32-B1DA4B890B64}" sibTransId="{B10AFDF2-8F80-8B4B-991F-C5ADB1CC9A74}"/>
    <dgm:cxn modelId="{18629D71-5262-D646-A3F6-EB589FDDD8C2}" type="presOf" srcId="{D8F7EA89-5879-8B4D-882D-EAE93B6E4B21}" destId="{789DE8ED-E95F-9249-BD07-2E684D70CD5A}" srcOrd="0" destOrd="0" presId="urn:microsoft.com/office/officeart/2009/3/layout/SubStepProcess"/>
    <dgm:cxn modelId="{6A3AB8DA-E592-FD4B-A38B-A83620F5AE85}" type="presParOf" srcId="{0E38E501-D977-F64D-BED1-6FBD1E1A7C14}" destId="{789DE8ED-E95F-9249-BD07-2E684D70CD5A}" srcOrd="0" destOrd="0" presId="urn:microsoft.com/office/officeart/2009/3/layout/SubStepProcess"/>
    <dgm:cxn modelId="{3FF62FC7-9F5A-6D40-B556-6970FA2DA159}" type="presParOf" srcId="{0E38E501-D977-F64D-BED1-6FBD1E1A7C14}" destId="{3CB4042F-BCD9-0040-B244-39174812530A}" srcOrd="1" destOrd="0" presId="urn:microsoft.com/office/officeart/2009/3/layout/SubStepProcess"/>
    <dgm:cxn modelId="{7B7DB0C0-CA56-7645-895A-EB4FD7966026}" type="presParOf" srcId="{0E38E501-D977-F64D-BED1-6FBD1E1A7C14}" destId="{CAC4E7DB-B397-5E49-8078-85F9EB1790DA}" srcOrd="2" destOrd="0" presId="urn:microsoft.com/office/officeart/2009/3/layout/SubStepProcess"/>
    <dgm:cxn modelId="{D91848A2-0B64-904F-84F8-6B468811C92A}" type="presParOf" srcId="{CAC4E7DB-B397-5E49-8078-85F9EB1790DA}" destId="{1A87E490-4872-8F44-8963-A0052282CCA1}" srcOrd="0" destOrd="0" presId="urn:microsoft.com/office/officeart/2009/3/layout/SubStepProcess"/>
    <dgm:cxn modelId="{0863EFE2-9DC8-B249-BEF0-EDBE30826F9E}" type="presParOf" srcId="{CAC4E7DB-B397-5E49-8078-85F9EB1790DA}" destId="{D62A7619-15D4-6C4D-AE4D-A608DEB7BDA9}" srcOrd="1" destOrd="0" presId="urn:microsoft.com/office/officeart/2009/3/layout/SubStepProcess"/>
    <dgm:cxn modelId="{C8324977-E8B6-414A-8F8F-51AB244727F2}" type="presParOf" srcId="{CAC4E7DB-B397-5E49-8078-85F9EB1790DA}" destId="{0DBC4F55-B3D1-F64D-8D7B-76C8CAAE4E20}" srcOrd="2" destOrd="0" presId="urn:microsoft.com/office/officeart/2009/3/layout/SubStepProcess"/>
    <dgm:cxn modelId="{9530717F-E22E-1D4D-9393-A9280D635B7C}" type="presParOf" srcId="{CAC4E7DB-B397-5E49-8078-85F9EB1790DA}" destId="{02AB1307-2D9C-6345-9221-0C3F56DC084B}" srcOrd="3" destOrd="0" presId="urn:microsoft.com/office/officeart/2009/3/layout/SubStepProcess"/>
    <dgm:cxn modelId="{595D9DF2-762F-1745-AF57-D155CE221B28}" type="presParOf" srcId="{02AB1307-2D9C-6345-9221-0C3F56DC084B}" destId="{0C9E9E66-D6AF-864F-96C9-3E6DF964D78B}" srcOrd="0" destOrd="0" presId="urn:microsoft.com/office/officeart/2009/3/layout/SubStepProcess"/>
    <dgm:cxn modelId="{84D9AD2C-F87B-8E42-8EBD-06F15A8C0FE1}" type="presParOf" srcId="{02AB1307-2D9C-6345-9221-0C3F56DC084B}" destId="{1D96ADFC-A645-C740-AB7D-935C930F60C3}" srcOrd="1" destOrd="0" presId="urn:microsoft.com/office/officeart/2009/3/layout/SubStepProcess"/>
    <dgm:cxn modelId="{9EFF2E26-7EB4-DC46-AA49-AD4FBA1628DE}" type="presParOf" srcId="{02AB1307-2D9C-6345-9221-0C3F56DC084B}" destId="{6AD95771-2DF2-944F-8B37-47ABFCC77B94}" srcOrd="2" destOrd="0" presId="urn:microsoft.com/office/officeart/2009/3/layout/SubStepProcess"/>
    <dgm:cxn modelId="{94301A78-73F2-5348-9407-5103C6469870}" type="presParOf" srcId="{02AB1307-2D9C-6345-9221-0C3F56DC084B}" destId="{7DC3BE79-2798-CB4A-A667-4E3A6C057FB8}" srcOrd="3" destOrd="0" presId="urn:microsoft.com/office/officeart/2009/3/layout/SubStepProcess"/>
    <dgm:cxn modelId="{A695967D-6934-B646-80B9-DCD0AE0301DA}" type="presParOf" srcId="{02AB1307-2D9C-6345-9221-0C3F56DC084B}" destId="{BBB2CE36-5545-E94A-BB67-9B3018451A1F}" srcOrd="4" destOrd="0" presId="urn:microsoft.com/office/officeart/2009/3/layout/SubStepProcess"/>
    <dgm:cxn modelId="{30F1C0EC-9009-2F44-B7DF-F85355755EC8}" type="presParOf" srcId="{0E38E501-D977-F64D-BED1-6FBD1E1A7C14}" destId="{B4F03D63-B6FB-3240-80A0-B6C1EF8F71A2}" srcOrd="3" destOrd="0" presId="urn:microsoft.com/office/officeart/2009/3/layout/SubStepProcess"/>
    <dgm:cxn modelId="{EF79A9B4-245B-8F4B-ADFC-484218724B76}" type="presParOf" srcId="{0E38E501-D977-F64D-BED1-6FBD1E1A7C14}" destId="{C98CAD8E-26AD-704A-9C6D-D65073B4C189}" srcOrd="4" destOrd="0" presId="urn:microsoft.com/office/officeart/2009/3/layout/SubSte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BE957D25-3041-D843-8028-C6A51294C089}" type="doc">
      <dgm:prSet loTypeId="urn:microsoft.com/office/officeart/2005/8/layout/list1" loCatId="list" qsTypeId="urn:microsoft.com/office/officeart/2005/8/quickstyle/3D2" qsCatId="3D" csTypeId="urn:microsoft.com/office/officeart/2005/8/colors/colorful1#17" csCatId="colorful" phldr="1"/>
      <dgm:spPr/>
      <dgm:t>
        <a:bodyPr/>
        <a:lstStyle/>
        <a:p>
          <a:endParaRPr lang="en-US"/>
        </a:p>
      </dgm:t>
    </dgm:pt>
    <dgm:pt modelId="{6A92BBF6-C7A7-C94A-8544-127F1D9BB70D}">
      <dgm:prSet custT="1"/>
      <dgm:spPr/>
      <dgm:t>
        <a:bodyPr/>
        <a:lstStyle/>
        <a:p>
          <a:pPr rtl="0"/>
          <a:r>
            <a:rPr lang="en-US" sz="1400" b="1" dirty="0" smtClean="0"/>
            <a:t>Identify applicable trends about P.E.S.T.L. environment, Competitive &amp; Channel Analysis</a:t>
          </a:r>
        </a:p>
      </dgm:t>
    </dgm:pt>
    <dgm:pt modelId="{1F4B8DD6-AD8A-4D4C-B5BC-5B1B2724A15A}" type="parTrans" cxnId="{60CCC55C-8D03-E94E-9AD3-6241C206C918}">
      <dgm:prSet/>
      <dgm:spPr/>
      <dgm:t>
        <a:bodyPr/>
        <a:lstStyle/>
        <a:p>
          <a:endParaRPr lang="en-US"/>
        </a:p>
      </dgm:t>
    </dgm:pt>
    <dgm:pt modelId="{73BD4DDB-D8C4-964C-B982-3B647AE2EE63}" type="sibTrans" cxnId="{60CCC55C-8D03-E94E-9AD3-6241C206C918}">
      <dgm:prSet/>
      <dgm:spPr/>
      <dgm:t>
        <a:bodyPr/>
        <a:lstStyle/>
        <a:p>
          <a:endParaRPr lang="en-US"/>
        </a:p>
      </dgm:t>
    </dgm:pt>
    <dgm:pt modelId="{6616CAD7-23E5-C64A-971A-83AB4D1ED5E7}">
      <dgm:prSet custT="1"/>
      <dgm:spPr/>
      <dgm:t>
        <a:bodyPr/>
        <a:lstStyle/>
        <a:p>
          <a:pPr rtl="0"/>
          <a:r>
            <a:rPr lang="en-US" sz="1400" b="1" dirty="0" smtClean="0"/>
            <a:t>Determine &amp; state implications of each point</a:t>
          </a:r>
          <a:endParaRPr lang="en-US" sz="1400" b="1" dirty="0"/>
        </a:p>
      </dgm:t>
    </dgm:pt>
    <dgm:pt modelId="{9CD9A54F-A143-8B47-8A73-749FC576F0E9}" type="parTrans" cxnId="{0DD279EE-A592-9C4A-A7C9-A5C94B3F4DD3}">
      <dgm:prSet/>
      <dgm:spPr/>
      <dgm:t>
        <a:bodyPr/>
        <a:lstStyle/>
        <a:p>
          <a:endParaRPr lang="en-US"/>
        </a:p>
      </dgm:t>
    </dgm:pt>
    <dgm:pt modelId="{513BF36F-B9F8-984A-BE47-D098ED424865}" type="sibTrans" cxnId="{0DD279EE-A592-9C4A-A7C9-A5C94B3F4DD3}">
      <dgm:prSet/>
      <dgm:spPr/>
      <dgm:t>
        <a:bodyPr/>
        <a:lstStyle/>
        <a:p>
          <a:endParaRPr lang="en-US"/>
        </a:p>
      </dgm:t>
    </dgm:pt>
    <dgm:pt modelId="{E534B93B-283A-1A41-B981-F65A44636355}">
      <dgm:prSet custT="1"/>
      <dgm:spPr/>
      <dgm:t>
        <a:bodyPr/>
        <a:lstStyle/>
        <a:p>
          <a:pPr rtl="0"/>
          <a:r>
            <a:rPr lang="en-US" sz="1400" b="1" dirty="0" smtClean="0"/>
            <a:t>Determine if points are </a:t>
          </a:r>
          <a:r>
            <a:rPr lang="en-US" sz="1400" b="1" dirty="0" err="1" smtClean="0"/>
            <a:t>S.W.O.Ts</a:t>
          </a:r>
          <a:r>
            <a:rPr lang="en-US" sz="1400" b="1" dirty="0" smtClean="0"/>
            <a:t> and populate SWOT matrix</a:t>
          </a:r>
          <a:endParaRPr lang="en-US" sz="1400" b="1" dirty="0"/>
        </a:p>
      </dgm:t>
    </dgm:pt>
    <dgm:pt modelId="{CF2A75C4-B224-F54D-83FB-287069265C1B}" type="parTrans" cxnId="{F9271535-9427-4E42-A49B-59272CD147CF}">
      <dgm:prSet/>
      <dgm:spPr/>
      <dgm:t>
        <a:bodyPr/>
        <a:lstStyle/>
        <a:p>
          <a:endParaRPr lang="en-US"/>
        </a:p>
      </dgm:t>
    </dgm:pt>
    <dgm:pt modelId="{A79C0301-2B28-AE40-A9AC-66F9865AA78B}" type="sibTrans" cxnId="{F9271535-9427-4E42-A49B-59272CD147CF}">
      <dgm:prSet/>
      <dgm:spPr/>
      <dgm:t>
        <a:bodyPr/>
        <a:lstStyle/>
        <a:p>
          <a:endParaRPr lang="en-US"/>
        </a:p>
      </dgm:t>
    </dgm:pt>
    <dgm:pt modelId="{07E9EB61-32E1-F24F-B914-82CAD4A171D8}">
      <dgm:prSet custT="1"/>
      <dgm:spPr/>
      <dgm:t>
        <a:bodyPr/>
        <a:lstStyle/>
        <a:p>
          <a:pPr rtl="0"/>
          <a:r>
            <a:rPr lang="en-US" sz="1400" b="1" dirty="0" smtClean="0"/>
            <a:t>Prioritize key points from SWOT to develop your Prioritization Table</a:t>
          </a:r>
          <a:endParaRPr lang="en-US" sz="1400" b="1" dirty="0"/>
        </a:p>
      </dgm:t>
    </dgm:pt>
    <dgm:pt modelId="{838E7827-17F6-5C46-B29E-B829093D1C0B}" type="parTrans" cxnId="{F53C88DD-B69B-1642-A724-11D54E0BFF7A}">
      <dgm:prSet/>
      <dgm:spPr/>
      <dgm:t>
        <a:bodyPr/>
        <a:lstStyle/>
        <a:p>
          <a:endParaRPr lang="en-US"/>
        </a:p>
      </dgm:t>
    </dgm:pt>
    <dgm:pt modelId="{94B3E0C1-15F2-5943-BEF3-4F71DBE006C5}" type="sibTrans" cxnId="{F53C88DD-B69B-1642-A724-11D54E0BFF7A}">
      <dgm:prSet/>
      <dgm:spPr/>
      <dgm:t>
        <a:bodyPr/>
        <a:lstStyle/>
        <a:p>
          <a:endParaRPr lang="en-US"/>
        </a:p>
      </dgm:t>
    </dgm:pt>
    <dgm:pt modelId="{44F5F290-282E-C64E-8D9E-C03E37351CA8}">
      <dgm:prSet custT="1"/>
      <dgm:spPr/>
      <dgm:t>
        <a:bodyPr/>
        <a:lstStyle/>
        <a:p>
          <a:pPr rtl="0"/>
          <a:r>
            <a:rPr lang="en-US" sz="1400" b="1" dirty="0" smtClean="0"/>
            <a:t>Determine recommendations based on outcome of prioritization</a:t>
          </a:r>
          <a:endParaRPr lang="en-US" sz="1400" b="1" dirty="0"/>
        </a:p>
      </dgm:t>
    </dgm:pt>
    <dgm:pt modelId="{1D5E077C-D838-A54D-B88F-CEBEFE213794}" type="parTrans" cxnId="{25A2B497-5245-5844-8960-0D2303C12F03}">
      <dgm:prSet/>
      <dgm:spPr/>
      <dgm:t>
        <a:bodyPr/>
        <a:lstStyle/>
        <a:p>
          <a:endParaRPr lang="en-US"/>
        </a:p>
      </dgm:t>
    </dgm:pt>
    <dgm:pt modelId="{64F7C7FB-FAA8-C74B-B4D4-719714049983}" type="sibTrans" cxnId="{25A2B497-5245-5844-8960-0D2303C12F03}">
      <dgm:prSet/>
      <dgm:spPr/>
      <dgm:t>
        <a:bodyPr/>
        <a:lstStyle/>
        <a:p>
          <a:endParaRPr lang="en-US"/>
        </a:p>
      </dgm:t>
    </dgm:pt>
    <dgm:pt modelId="{C627309D-F7C0-4940-921E-2538A752CEC4}">
      <dgm:prSet/>
      <dgm:spPr/>
      <dgm:t>
        <a:bodyPr/>
        <a:lstStyle/>
        <a:p>
          <a:pPr rtl="0"/>
          <a:r>
            <a:rPr lang="en-US" dirty="0" smtClean="0"/>
            <a:t>based on impact to business &amp; probability of occurring</a:t>
          </a:r>
          <a:endParaRPr lang="en-US" dirty="0"/>
        </a:p>
      </dgm:t>
    </dgm:pt>
    <dgm:pt modelId="{31F4C600-6CC7-FF49-AC3C-2C92D3A40E55}" type="parTrans" cxnId="{E1D94697-C4C6-0840-8F82-2EE244280946}">
      <dgm:prSet/>
      <dgm:spPr/>
      <dgm:t>
        <a:bodyPr/>
        <a:lstStyle/>
        <a:p>
          <a:endParaRPr lang="en-US"/>
        </a:p>
      </dgm:t>
    </dgm:pt>
    <dgm:pt modelId="{2F582F55-3F42-514A-9050-EA2D91073602}" type="sibTrans" cxnId="{E1D94697-C4C6-0840-8F82-2EE244280946}">
      <dgm:prSet/>
      <dgm:spPr/>
      <dgm:t>
        <a:bodyPr/>
        <a:lstStyle/>
        <a:p>
          <a:endParaRPr lang="en-US"/>
        </a:p>
      </dgm:t>
    </dgm:pt>
    <dgm:pt modelId="{CCFD986D-8C7C-DF41-8177-7DD513BABBDF}">
      <dgm:prSet/>
      <dgm:spPr/>
      <dgm:t>
        <a:bodyPr/>
        <a:lstStyle/>
        <a:p>
          <a:pPr rtl="0"/>
          <a:r>
            <a:rPr lang="en-US" dirty="0" smtClean="0"/>
            <a:t>ask so what does this mean for my decision, business or plan</a:t>
          </a:r>
          <a:endParaRPr lang="en-US" dirty="0"/>
        </a:p>
      </dgm:t>
    </dgm:pt>
    <dgm:pt modelId="{1CBEDED7-0FF4-7041-9C94-B20EFA8901C6}" type="parTrans" cxnId="{44220456-C9BD-6943-9FD5-0E181C7D12A3}">
      <dgm:prSet/>
      <dgm:spPr/>
      <dgm:t>
        <a:bodyPr/>
        <a:lstStyle/>
        <a:p>
          <a:endParaRPr lang="en-US"/>
        </a:p>
      </dgm:t>
    </dgm:pt>
    <dgm:pt modelId="{DEF1CD0A-A5F7-6B45-9B99-F6D2647924EA}" type="sibTrans" cxnId="{44220456-C9BD-6943-9FD5-0E181C7D12A3}">
      <dgm:prSet/>
      <dgm:spPr/>
      <dgm:t>
        <a:bodyPr/>
        <a:lstStyle/>
        <a:p>
          <a:endParaRPr lang="en-US"/>
        </a:p>
      </dgm:t>
    </dgm:pt>
    <dgm:pt modelId="{347AC2C2-CE28-8C49-9BEA-BE29FBE334AC}">
      <dgm:prSet custT="1"/>
      <dgm:spPr/>
      <dgm:t>
        <a:bodyPr/>
        <a:lstStyle/>
        <a:p>
          <a:pPr rtl="0"/>
          <a:r>
            <a:rPr lang="en-US" sz="1400" b="0" dirty="0" smtClean="0"/>
            <a:t>develop &amp; use competitive analysis table to uncover differences between your company &amp; competitors</a:t>
          </a:r>
        </a:p>
      </dgm:t>
    </dgm:pt>
    <dgm:pt modelId="{F0854461-C2E0-134A-A29D-974F51DB94DF}" type="parTrans" cxnId="{46D49ACF-3BB6-4C46-87BD-BFE12A3A4608}">
      <dgm:prSet/>
      <dgm:spPr/>
      <dgm:t>
        <a:bodyPr/>
        <a:lstStyle/>
        <a:p>
          <a:endParaRPr lang="en-US"/>
        </a:p>
      </dgm:t>
    </dgm:pt>
    <dgm:pt modelId="{F3B86F6B-42E5-7741-8BDB-E34373E973D8}" type="sibTrans" cxnId="{46D49ACF-3BB6-4C46-87BD-BFE12A3A4608}">
      <dgm:prSet/>
      <dgm:spPr/>
      <dgm:t>
        <a:bodyPr/>
        <a:lstStyle/>
        <a:p>
          <a:endParaRPr lang="en-US"/>
        </a:p>
      </dgm:t>
    </dgm:pt>
    <dgm:pt modelId="{69AA7BC7-89C4-C642-8ACC-0C56CD912E59}" type="pres">
      <dgm:prSet presAssocID="{BE957D25-3041-D843-8028-C6A51294C089}" presName="linear" presStyleCnt="0">
        <dgm:presLayoutVars>
          <dgm:dir/>
          <dgm:animLvl val="lvl"/>
          <dgm:resizeHandles val="exact"/>
        </dgm:presLayoutVars>
      </dgm:prSet>
      <dgm:spPr/>
      <dgm:t>
        <a:bodyPr/>
        <a:lstStyle/>
        <a:p>
          <a:endParaRPr lang="en-US"/>
        </a:p>
      </dgm:t>
    </dgm:pt>
    <dgm:pt modelId="{DC0CB122-45E8-4747-B687-B86866A524B2}" type="pres">
      <dgm:prSet presAssocID="{6A92BBF6-C7A7-C94A-8544-127F1D9BB70D}" presName="parentLin" presStyleCnt="0"/>
      <dgm:spPr/>
    </dgm:pt>
    <dgm:pt modelId="{9DB667A8-2D4E-2B4E-B821-C04620AE2F62}" type="pres">
      <dgm:prSet presAssocID="{6A92BBF6-C7A7-C94A-8544-127F1D9BB70D}" presName="parentLeftMargin" presStyleLbl="node1" presStyleIdx="0" presStyleCnt="5"/>
      <dgm:spPr/>
      <dgm:t>
        <a:bodyPr/>
        <a:lstStyle/>
        <a:p>
          <a:endParaRPr lang="en-US"/>
        </a:p>
      </dgm:t>
    </dgm:pt>
    <dgm:pt modelId="{CE31648A-3587-7A46-8BD6-6C51E5A7BDB6}" type="pres">
      <dgm:prSet presAssocID="{6A92BBF6-C7A7-C94A-8544-127F1D9BB70D}" presName="parentText" presStyleLbl="node1" presStyleIdx="0" presStyleCnt="5" custScaleX="122705">
        <dgm:presLayoutVars>
          <dgm:chMax val="0"/>
          <dgm:bulletEnabled val="1"/>
        </dgm:presLayoutVars>
      </dgm:prSet>
      <dgm:spPr/>
      <dgm:t>
        <a:bodyPr/>
        <a:lstStyle/>
        <a:p>
          <a:endParaRPr lang="en-US"/>
        </a:p>
      </dgm:t>
    </dgm:pt>
    <dgm:pt modelId="{3B19ED83-6722-734B-B720-ADCC99B17F72}" type="pres">
      <dgm:prSet presAssocID="{6A92BBF6-C7A7-C94A-8544-127F1D9BB70D}" presName="negativeSpace" presStyleCnt="0"/>
      <dgm:spPr/>
    </dgm:pt>
    <dgm:pt modelId="{0E4E369B-E628-6F47-8E3B-349672EEB159}" type="pres">
      <dgm:prSet presAssocID="{6A92BBF6-C7A7-C94A-8544-127F1D9BB70D}" presName="childText" presStyleLbl="conFgAcc1" presStyleIdx="0" presStyleCnt="5">
        <dgm:presLayoutVars>
          <dgm:bulletEnabled val="1"/>
        </dgm:presLayoutVars>
      </dgm:prSet>
      <dgm:spPr/>
      <dgm:t>
        <a:bodyPr/>
        <a:lstStyle/>
        <a:p>
          <a:endParaRPr lang="en-US"/>
        </a:p>
      </dgm:t>
    </dgm:pt>
    <dgm:pt modelId="{AAFB781A-363F-5D4B-AA1D-BB3164A3763B}" type="pres">
      <dgm:prSet presAssocID="{73BD4DDB-D8C4-964C-B982-3B647AE2EE63}" presName="spaceBetweenRectangles" presStyleCnt="0"/>
      <dgm:spPr/>
    </dgm:pt>
    <dgm:pt modelId="{192A83EC-00CF-7C48-AC8F-40F4CB6664D9}" type="pres">
      <dgm:prSet presAssocID="{6616CAD7-23E5-C64A-971A-83AB4D1ED5E7}" presName="parentLin" presStyleCnt="0"/>
      <dgm:spPr/>
    </dgm:pt>
    <dgm:pt modelId="{5CB07C6C-09EF-8B42-87E1-B3F5B1C869BA}" type="pres">
      <dgm:prSet presAssocID="{6616CAD7-23E5-C64A-971A-83AB4D1ED5E7}" presName="parentLeftMargin" presStyleLbl="node1" presStyleIdx="0" presStyleCnt="5"/>
      <dgm:spPr/>
      <dgm:t>
        <a:bodyPr/>
        <a:lstStyle/>
        <a:p>
          <a:endParaRPr lang="en-US"/>
        </a:p>
      </dgm:t>
    </dgm:pt>
    <dgm:pt modelId="{CFA45DC5-8789-7942-9C16-78D0DD4FEE52}" type="pres">
      <dgm:prSet presAssocID="{6616CAD7-23E5-C64A-971A-83AB4D1ED5E7}" presName="parentText" presStyleLbl="node1" presStyleIdx="1" presStyleCnt="5" custScaleX="122705">
        <dgm:presLayoutVars>
          <dgm:chMax val="0"/>
          <dgm:bulletEnabled val="1"/>
        </dgm:presLayoutVars>
      </dgm:prSet>
      <dgm:spPr/>
      <dgm:t>
        <a:bodyPr/>
        <a:lstStyle/>
        <a:p>
          <a:endParaRPr lang="en-US"/>
        </a:p>
      </dgm:t>
    </dgm:pt>
    <dgm:pt modelId="{C4D2E2F3-5768-194A-A86F-FC5F0CC89AA5}" type="pres">
      <dgm:prSet presAssocID="{6616CAD7-23E5-C64A-971A-83AB4D1ED5E7}" presName="negativeSpace" presStyleCnt="0"/>
      <dgm:spPr/>
    </dgm:pt>
    <dgm:pt modelId="{567305C9-461F-454E-A500-416B639AED79}" type="pres">
      <dgm:prSet presAssocID="{6616CAD7-23E5-C64A-971A-83AB4D1ED5E7}" presName="childText" presStyleLbl="conFgAcc1" presStyleIdx="1" presStyleCnt="5">
        <dgm:presLayoutVars>
          <dgm:bulletEnabled val="1"/>
        </dgm:presLayoutVars>
      </dgm:prSet>
      <dgm:spPr/>
      <dgm:t>
        <a:bodyPr/>
        <a:lstStyle/>
        <a:p>
          <a:endParaRPr lang="en-US"/>
        </a:p>
      </dgm:t>
    </dgm:pt>
    <dgm:pt modelId="{22867392-3824-F840-BE7B-BA5E486BB917}" type="pres">
      <dgm:prSet presAssocID="{513BF36F-B9F8-984A-BE47-D098ED424865}" presName="spaceBetweenRectangles" presStyleCnt="0"/>
      <dgm:spPr/>
    </dgm:pt>
    <dgm:pt modelId="{C497CBD6-CF93-8543-A058-6266C33B5530}" type="pres">
      <dgm:prSet presAssocID="{E534B93B-283A-1A41-B981-F65A44636355}" presName="parentLin" presStyleCnt="0"/>
      <dgm:spPr/>
    </dgm:pt>
    <dgm:pt modelId="{3BF90B62-3EA1-914F-A3FD-B233D24779CB}" type="pres">
      <dgm:prSet presAssocID="{E534B93B-283A-1A41-B981-F65A44636355}" presName="parentLeftMargin" presStyleLbl="node1" presStyleIdx="1" presStyleCnt="5"/>
      <dgm:spPr/>
      <dgm:t>
        <a:bodyPr/>
        <a:lstStyle/>
        <a:p>
          <a:endParaRPr lang="en-US"/>
        </a:p>
      </dgm:t>
    </dgm:pt>
    <dgm:pt modelId="{D3E3FA3F-F195-0F4F-B9D0-C129F9C43D3A}" type="pres">
      <dgm:prSet presAssocID="{E534B93B-283A-1A41-B981-F65A44636355}" presName="parentText" presStyleLbl="node1" presStyleIdx="2" presStyleCnt="5" custScaleX="122705">
        <dgm:presLayoutVars>
          <dgm:chMax val="0"/>
          <dgm:bulletEnabled val="1"/>
        </dgm:presLayoutVars>
      </dgm:prSet>
      <dgm:spPr/>
      <dgm:t>
        <a:bodyPr/>
        <a:lstStyle/>
        <a:p>
          <a:endParaRPr lang="en-US"/>
        </a:p>
      </dgm:t>
    </dgm:pt>
    <dgm:pt modelId="{55D12768-6F7F-B749-A90A-8C087F03B7FA}" type="pres">
      <dgm:prSet presAssocID="{E534B93B-283A-1A41-B981-F65A44636355}" presName="negativeSpace" presStyleCnt="0"/>
      <dgm:spPr/>
    </dgm:pt>
    <dgm:pt modelId="{8A061939-0FF1-6A4C-8E7C-C2CEAECA5CA7}" type="pres">
      <dgm:prSet presAssocID="{E534B93B-283A-1A41-B981-F65A44636355}" presName="childText" presStyleLbl="conFgAcc1" presStyleIdx="2" presStyleCnt="5">
        <dgm:presLayoutVars>
          <dgm:bulletEnabled val="1"/>
        </dgm:presLayoutVars>
      </dgm:prSet>
      <dgm:spPr/>
    </dgm:pt>
    <dgm:pt modelId="{46F39EDF-EC80-F642-8883-637FE9FEFF61}" type="pres">
      <dgm:prSet presAssocID="{A79C0301-2B28-AE40-A9AC-66F9865AA78B}" presName="spaceBetweenRectangles" presStyleCnt="0"/>
      <dgm:spPr/>
    </dgm:pt>
    <dgm:pt modelId="{258258C4-A744-2D44-8056-257AB05A55D2}" type="pres">
      <dgm:prSet presAssocID="{07E9EB61-32E1-F24F-B914-82CAD4A171D8}" presName="parentLin" presStyleCnt="0"/>
      <dgm:spPr/>
    </dgm:pt>
    <dgm:pt modelId="{4ED57CB1-4186-D04C-A5A7-176AF1637330}" type="pres">
      <dgm:prSet presAssocID="{07E9EB61-32E1-F24F-B914-82CAD4A171D8}" presName="parentLeftMargin" presStyleLbl="node1" presStyleIdx="2" presStyleCnt="5"/>
      <dgm:spPr/>
      <dgm:t>
        <a:bodyPr/>
        <a:lstStyle/>
        <a:p>
          <a:endParaRPr lang="en-US"/>
        </a:p>
      </dgm:t>
    </dgm:pt>
    <dgm:pt modelId="{743EAF68-4A31-A143-8E0A-DFB03EA3D0EE}" type="pres">
      <dgm:prSet presAssocID="{07E9EB61-32E1-F24F-B914-82CAD4A171D8}" presName="parentText" presStyleLbl="node1" presStyleIdx="3" presStyleCnt="5" custScaleX="122705">
        <dgm:presLayoutVars>
          <dgm:chMax val="0"/>
          <dgm:bulletEnabled val="1"/>
        </dgm:presLayoutVars>
      </dgm:prSet>
      <dgm:spPr/>
      <dgm:t>
        <a:bodyPr/>
        <a:lstStyle/>
        <a:p>
          <a:endParaRPr lang="en-US"/>
        </a:p>
      </dgm:t>
    </dgm:pt>
    <dgm:pt modelId="{1256883F-F9F8-254C-9F42-F8C5C725959C}" type="pres">
      <dgm:prSet presAssocID="{07E9EB61-32E1-F24F-B914-82CAD4A171D8}" presName="negativeSpace" presStyleCnt="0"/>
      <dgm:spPr/>
    </dgm:pt>
    <dgm:pt modelId="{9B71A0F3-195B-754C-BE33-13A1C51E33FF}" type="pres">
      <dgm:prSet presAssocID="{07E9EB61-32E1-F24F-B914-82CAD4A171D8}" presName="childText" presStyleLbl="conFgAcc1" presStyleIdx="3" presStyleCnt="5">
        <dgm:presLayoutVars>
          <dgm:bulletEnabled val="1"/>
        </dgm:presLayoutVars>
      </dgm:prSet>
      <dgm:spPr/>
      <dgm:t>
        <a:bodyPr/>
        <a:lstStyle/>
        <a:p>
          <a:endParaRPr lang="en-US"/>
        </a:p>
      </dgm:t>
    </dgm:pt>
    <dgm:pt modelId="{1AC8345F-B9E6-0040-9FE5-24994B85AF51}" type="pres">
      <dgm:prSet presAssocID="{94B3E0C1-15F2-5943-BEF3-4F71DBE006C5}" presName="spaceBetweenRectangles" presStyleCnt="0"/>
      <dgm:spPr/>
    </dgm:pt>
    <dgm:pt modelId="{BB9C9158-BA79-814D-A561-F3BAD4183819}" type="pres">
      <dgm:prSet presAssocID="{44F5F290-282E-C64E-8D9E-C03E37351CA8}" presName="parentLin" presStyleCnt="0"/>
      <dgm:spPr/>
    </dgm:pt>
    <dgm:pt modelId="{D1B30F70-2E93-A743-BA08-A0EA1C457552}" type="pres">
      <dgm:prSet presAssocID="{44F5F290-282E-C64E-8D9E-C03E37351CA8}" presName="parentLeftMargin" presStyleLbl="node1" presStyleIdx="3" presStyleCnt="5"/>
      <dgm:spPr/>
      <dgm:t>
        <a:bodyPr/>
        <a:lstStyle/>
        <a:p>
          <a:endParaRPr lang="en-US"/>
        </a:p>
      </dgm:t>
    </dgm:pt>
    <dgm:pt modelId="{F216A25D-2991-8143-A96F-888B0E212DAE}" type="pres">
      <dgm:prSet presAssocID="{44F5F290-282E-C64E-8D9E-C03E37351CA8}" presName="parentText" presStyleLbl="node1" presStyleIdx="4" presStyleCnt="5" custScaleX="122705">
        <dgm:presLayoutVars>
          <dgm:chMax val="0"/>
          <dgm:bulletEnabled val="1"/>
        </dgm:presLayoutVars>
      </dgm:prSet>
      <dgm:spPr/>
      <dgm:t>
        <a:bodyPr/>
        <a:lstStyle/>
        <a:p>
          <a:endParaRPr lang="en-US"/>
        </a:p>
      </dgm:t>
    </dgm:pt>
    <dgm:pt modelId="{46361DC7-1BAF-F64A-813B-07CB70C83B79}" type="pres">
      <dgm:prSet presAssocID="{44F5F290-282E-C64E-8D9E-C03E37351CA8}" presName="negativeSpace" presStyleCnt="0"/>
      <dgm:spPr/>
    </dgm:pt>
    <dgm:pt modelId="{65A5B322-ED7D-FF49-B476-3AD582B28E80}" type="pres">
      <dgm:prSet presAssocID="{44F5F290-282E-C64E-8D9E-C03E37351CA8}" presName="childText" presStyleLbl="conFgAcc1" presStyleIdx="4" presStyleCnt="5">
        <dgm:presLayoutVars>
          <dgm:bulletEnabled val="1"/>
        </dgm:presLayoutVars>
      </dgm:prSet>
      <dgm:spPr/>
      <dgm:t>
        <a:bodyPr/>
        <a:lstStyle/>
        <a:p>
          <a:endParaRPr lang="en-US"/>
        </a:p>
      </dgm:t>
    </dgm:pt>
  </dgm:ptLst>
  <dgm:cxnLst>
    <dgm:cxn modelId="{46D49ACF-3BB6-4C46-87BD-BFE12A3A4608}" srcId="{6A92BBF6-C7A7-C94A-8544-127F1D9BB70D}" destId="{347AC2C2-CE28-8C49-9BEA-BE29FBE334AC}" srcOrd="0" destOrd="0" parTransId="{F0854461-C2E0-134A-A29D-974F51DB94DF}" sibTransId="{F3B86F6B-42E5-7741-8BDB-E34373E973D8}"/>
    <dgm:cxn modelId="{CFD11BB2-B11A-E146-80C5-C599BDADEE91}" type="presOf" srcId="{347AC2C2-CE28-8C49-9BEA-BE29FBE334AC}" destId="{0E4E369B-E628-6F47-8E3B-349672EEB159}" srcOrd="0" destOrd="0" presId="urn:microsoft.com/office/officeart/2005/8/layout/list1"/>
    <dgm:cxn modelId="{F33616F8-B4B1-3B4E-943A-9FF0780F963C}" type="presOf" srcId="{6616CAD7-23E5-C64A-971A-83AB4D1ED5E7}" destId="{5CB07C6C-09EF-8B42-87E1-B3F5B1C869BA}" srcOrd="0" destOrd="0" presId="urn:microsoft.com/office/officeart/2005/8/layout/list1"/>
    <dgm:cxn modelId="{2C5BB61F-BE1F-434B-B075-1E5356500DC9}" type="presOf" srcId="{07E9EB61-32E1-F24F-B914-82CAD4A171D8}" destId="{4ED57CB1-4186-D04C-A5A7-176AF1637330}" srcOrd="0" destOrd="0" presId="urn:microsoft.com/office/officeart/2005/8/layout/list1"/>
    <dgm:cxn modelId="{BBC8514B-E8FE-6C4F-ABF1-C1D856B52D52}" type="presOf" srcId="{CCFD986D-8C7C-DF41-8177-7DD513BABBDF}" destId="{567305C9-461F-454E-A500-416B639AED79}" srcOrd="0" destOrd="0" presId="urn:microsoft.com/office/officeart/2005/8/layout/list1"/>
    <dgm:cxn modelId="{72925001-03C2-324C-80A3-EA40549FEDD8}" type="presOf" srcId="{6A92BBF6-C7A7-C94A-8544-127F1D9BB70D}" destId="{CE31648A-3587-7A46-8BD6-6C51E5A7BDB6}" srcOrd="1" destOrd="0" presId="urn:microsoft.com/office/officeart/2005/8/layout/list1"/>
    <dgm:cxn modelId="{F53C88DD-B69B-1642-A724-11D54E0BFF7A}" srcId="{BE957D25-3041-D843-8028-C6A51294C089}" destId="{07E9EB61-32E1-F24F-B914-82CAD4A171D8}" srcOrd="3" destOrd="0" parTransId="{838E7827-17F6-5C46-B29E-B829093D1C0B}" sibTransId="{94B3E0C1-15F2-5943-BEF3-4F71DBE006C5}"/>
    <dgm:cxn modelId="{2D04E4FE-2115-E945-81DE-E6668C37D866}" type="presOf" srcId="{07E9EB61-32E1-F24F-B914-82CAD4A171D8}" destId="{743EAF68-4A31-A143-8E0A-DFB03EA3D0EE}" srcOrd="1" destOrd="0" presId="urn:microsoft.com/office/officeart/2005/8/layout/list1"/>
    <dgm:cxn modelId="{44220456-C9BD-6943-9FD5-0E181C7D12A3}" srcId="{6616CAD7-23E5-C64A-971A-83AB4D1ED5E7}" destId="{CCFD986D-8C7C-DF41-8177-7DD513BABBDF}" srcOrd="0" destOrd="0" parTransId="{1CBEDED7-0FF4-7041-9C94-B20EFA8901C6}" sibTransId="{DEF1CD0A-A5F7-6B45-9B99-F6D2647924EA}"/>
    <dgm:cxn modelId="{0DD279EE-A592-9C4A-A7C9-A5C94B3F4DD3}" srcId="{BE957D25-3041-D843-8028-C6A51294C089}" destId="{6616CAD7-23E5-C64A-971A-83AB4D1ED5E7}" srcOrd="1" destOrd="0" parTransId="{9CD9A54F-A143-8B47-8A73-749FC576F0E9}" sibTransId="{513BF36F-B9F8-984A-BE47-D098ED424865}"/>
    <dgm:cxn modelId="{31DE0BA2-D484-224E-A007-0AD468868D4D}" type="presOf" srcId="{6A92BBF6-C7A7-C94A-8544-127F1D9BB70D}" destId="{9DB667A8-2D4E-2B4E-B821-C04620AE2F62}" srcOrd="0" destOrd="0" presId="urn:microsoft.com/office/officeart/2005/8/layout/list1"/>
    <dgm:cxn modelId="{E1D94697-C4C6-0840-8F82-2EE244280946}" srcId="{07E9EB61-32E1-F24F-B914-82CAD4A171D8}" destId="{C627309D-F7C0-4940-921E-2538A752CEC4}" srcOrd="0" destOrd="0" parTransId="{31F4C600-6CC7-FF49-AC3C-2C92D3A40E55}" sibTransId="{2F582F55-3F42-514A-9050-EA2D91073602}"/>
    <dgm:cxn modelId="{33E6B550-210A-3341-86DC-4FB53A939E1F}" type="presOf" srcId="{BE957D25-3041-D843-8028-C6A51294C089}" destId="{69AA7BC7-89C4-C642-8ACC-0C56CD912E59}" srcOrd="0" destOrd="0" presId="urn:microsoft.com/office/officeart/2005/8/layout/list1"/>
    <dgm:cxn modelId="{2C3F152D-7460-2346-A990-82A6D5C893C8}" type="presOf" srcId="{6616CAD7-23E5-C64A-971A-83AB4D1ED5E7}" destId="{CFA45DC5-8789-7942-9C16-78D0DD4FEE52}" srcOrd="1" destOrd="0" presId="urn:microsoft.com/office/officeart/2005/8/layout/list1"/>
    <dgm:cxn modelId="{60CCC55C-8D03-E94E-9AD3-6241C206C918}" srcId="{BE957D25-3041-D843-8028-C6A51294C089}" destId="{6A92BBF6-C7A7-C94A-8544-127F1D9BB70D}" srcOrd="0" destOrd="0" parTransId="{1F4B8DD6-AD8A-4D4C-B5BC-5B1B2724A15A}" sibTransId="{73BD4DDB-D8C4-964C-B982-3B647AE2EE63}"/>
    <dgm:cxn modelId="{62CBB4AC-53E6-464B-BE0A-BCCA944B1936}" type="presOf" srcId="{44F5F290-282E-C64E-8D9E-C03E37351CA8}" destId="{D1B30F70-2E93-A743-BA08-A0EA1C457552}" srcOrd="0" destOrd="0" presId="urn:microsoft.com/office/officeart/2005/8/layout/list1"/>
    <dgm:cxn modelId="{6F0BEE9B-BF38-F24B-80A7-375EC3C856F5}" type="presOf" srcId="{E534B93B-283A-1A41-B981-F65A44636355}" destId="{3BF90B62-3EA1-914F-A3FD-B233D24779CB}" srcOrd="0" destOrd="0" presId="urn:microsoft.com/office/officeart/2005/8/layout/list1"/>
    <dgm:cxn modelId="{F9271535-9427-4E42-A49B-59272CD147CF}" srcId="{BE957D25-3041-D843-8028-C6A51294C089}" destId="{E534B93B-283A-1A41-B981-F65A44636355}" srcOrd="2" destOrd="0" parTransId="{CF2A75C4-B224-F54D-83FB-287069265C1B}" sibTransId="{A79C0301-2B28-AE40-A9AC-66F9865AA78B}"/>
    <dgm:cxn modelId="{4FEEB136-68BE-0741-A54B-0F16FA117C45}" type="presOf" srcId="{44F5F290-282E-C64E-8D9E-C03E37351CA8}" destId="{F216A25D-2991-8143-A96F-888B0E212DAE}" srcOrd="1" destOrd="0" presId="urn:microsoft.com/office/officeart/2005/8/layout/list1"/>
    <dgm:cxn modelId="{6A202FA9-6748-3447-A631-525B19CE52E6}" type="presOf" srcId="{E534B93B-283A-1A41-B981-F65A44636355}" destId="{D3E3FA3F-F195-0F4F-B9D0-C129F9C43D3A}" srcOrd="1" destOrd="0" presId="urn:microsoft.com/office/officeart/2005/8/layout/list1"/>
    <dgm:cxn modelId="{25A2B497-5245-5844-8960-0D2303C12F03}" srcId="{BE957D25-3041-D843-8028-C6A51294C089}" destId="{44F5F290-282E-C64E-8D9E-C03E37351CA8}" srcOrd="4" destOrd="0" parTransId="{1D5E077C-D838-A54D-B88F-CEBEFE213794}" sibTransId="{64F7C7FB-FAA8-C74B-B4D4-719714049983}"/>
    <dgm:cxn modelId="{6392F482-E8F2-054E-9A50-A800899623CC}" type="presOf" srcId="{C627309D-F7C0-4940-921E-2538A752CEC4}" destId="{9B71A0F3-195B-754C-BE33-13A1C51E33FF}" srcOrd="0" destOrd="0" presId="urn:microsoft.com/office/officeart/2005/8/layout/list1"/>
    <dgm:cxn modelId="{8797B8DA-82C8-9646-8C2A-B232BD24270F}" type="presParOf" srcId="{69AA7BC7-89C4-C642-8ACC-0C56CD912E59}" destId="{DC0CB122-45E8-4747-B687-B86866A524B2}" srcOrd="0" destOrd="0" presId="urn:microsoft.com/office/officeart/2005/8/layout/list1"/>
    <dgm:cxn modelId="{060D9028-0434-7545-B651-091C6C4DB9D5}" type="presParOf" srcId="{DC0CB122-45E8-4747-B687-B86866A524B2}" destId="{9DB667A8-2D4E-2B4E-B821-C04620AE2F62}" srcOrd="0" destOrd="0" presId="urn:microsoft.com/office/officeart/2005/8/layout/list1"/>
    <dgm:cxn modelId="{62E2A31C-DD73-F844-91E6-FCCDA41C35F3}" type="presParOf" srcId="{DC0CB122-45E8-4747-B687-B86866A524B2}" destId="{CE31648A-3587-7A46-8BD6-6C51E5A7BDB6}" srcOrd="1" destOrd="0" presId="urn:microsoft.com/office/officeart/2005/8/layout/list1"/>
    <dgm:cxn modelId="{90BC3343-BA32-0346-97DE-A68D00ACDF6A}" type="presParOf" srcId="{69AA7BC7-89C4-C642-8ACC-0C56CD912E59}" destId="{3B19ED83-6722-734B-B720-ADCC99B17F72}" srcOrd="1" destOrd="0" presId="urn:microsoft.com/office/officeart/2005/8/layout/list1"/>
    <dgm:cxn modelId="{3B822D77-E504-7045-BD68-332A5CA62954}" type="presParOf" srcId="{69AA7BC7-89C4-C642-8ACC-0C56CD912E59}" destId="{0E4E369B-E628-6F47-8E3B-349672EEB159}" srcOrd="2" destOrd="0" presId="urn:microsoft.com/office/officeart/2005/8/layout/list1"/>
    <dgm:cxn modelId="{00F22EA7-E01D-4B49-9119-31B5E0ECBA4B}" type="presParOf" srcId="{69AA7BC7-89C4-C642-8ACC-0C56CD912E59}" destId="{AAFB781A-363F-5D4B-AA1D-BB3164A3763B}" srcOrd="3" destOrd="0" presId="urn:microsoft.com/office/officeart/2005/8/layout/list1"/>
    <dgm:cxn modelId="{1A1D2FB1-30A9-EB46-9EC0-56B7769FA1E5}" type="presParOf" srcId="{69AA7BC7-89C4-C642-8ACC-0C56CD912E59}" destId="{192A83EC-00CF-7C48-AC8F-40F4CB6664D9}" srcOrd="4" destOrd="0" presId="urn:microsoft.com/office/officeart/2005/8/layout/list1"/>
    <dgm:cxn modelId="{4F2662CB-ABAC-C444-AAE6-84E933376AF6}" type="presParOf" srcId="{192A83EC-00CF-7C48-AC8F-40F4CB6664D9}" destId="{5CB07C6C-09EF-8B42-87E1-B3F5B1C869BA}" srcOrd="0" destOrd="0" presId="urn:microsoft.com/office/officeart/2005/8/layout/list1"/>
    <dgm:cxn modelId="{0DF43947-AD01-3046-BDA0-5FC97EF13E06}" type="presParOf" srcId="{192A83EC-00CF-7C48-AC8F-40F4CB6664D9}" destId="{CFA45DC5-8789-7942-9C16-78D0DD4FEE52}" srcOrd="1" destOrd="0" presId="urn:microsoft.com/office/officeart/2005/8/layout/list1"/>
    <dgm:cxn modelId="{52FEBF44-96C2-114E-AD1E-1C7E89A4A58E}" type="presParOf" srcId="{69AA7BC7-89C4-C642-8ACC-0C56CD912E59}" destId="{C4D2E2F3-5768-194A-A86F-FC5F0CC89AA5}" srcOrd="5" destOrd="0" presId="urn:microsoft.com/office/officeart/2005/8/layout/list1"/>
    <dgm:cxn modelId="{D331B8F9-3C57-EC40-82B9-6B4F4026BF97}" type="presParOf" srcId="{69AA7BC7-89C4-C642-8ACC-0C56CD912E59}" destId="{567305C9-461F-454E-A500-416B639AED79}" srcOrd="6" destOrd="0" presId="urn:microsoft.com/office/officeart/2005/8/layout/list1"/>
    <dgm:cxn modelId="{9D9DE9C3-8E28-0B4A-AF46-BEC25ABC00DD}" type="presParOf" srcId="{69AA7BC7-89C4-C642-8ACC-0C56CD912E59}" destId="{22867392-3824-F840-BE7B-BA5E486BB917}" srcOrd="7" destOrd="0" presId="urn:microsoft.com/office/officeart/2005/8/layout/list1"/>
    <dgm:cxn modelId="{4FD81B16-E280-AF43-BC31-AAE880128C36}" type="presParOf" srcId="{69AA7BC7-89C4-C642-8ACC-0C56CD912E59}" destId="{C497CBD6-CF93-8543-A058-6266C33B5530}" srcOrd="8" destOrd="0" presId="urn:microsoft.com/office/officeart/2005/8/layout/list1"/>
    <dgm:cxn modelId="{9684AC7A-0117-2147-A259-A0CF1934667A}" type="presParOf" srcId="{C497CBD6-CF93-8543-A058-6266C33B5530}" destId="{3BF90B62-3EA1-914F-A3FD-B233D24779CB}" srcOrd="0" destOrd="0" presId="urn:microsoft.com/office/officeart/2005/8/layout/list1"/>
    <dgm:cxn modelId="{030049FA-D58B-8F4D-80FB-048D6DA1B2BF}" type="presParOf" srcId="{C497CBD6-CF93-8543-A058-6266C33B5530}" destId="{D3E3FA3F-F195-0F4F-B9D0-C129F9C43D3A}" srcOrd="1" destOrd="0" presId="urn:microsoft.com/office/officeart/2005/8/layout/list1"/>
    <dgm:cxn modelId="{8AB59F52-8BBC-8B41-9D95-D96CC5E5B801}" type="presParOf" srcId="{69AA7BC7-89C4-C642-8ACC-0C56CD912E59}" destId="{55D12768-6F7F-B749-A90A-8C087F03B7FA}" srcOrd="9" destOrd="0" presId="urn:microsoft.com/office/officeart/2005/8/layout/list1"/>
    <dgm:cxn modelId="{A91F2ACB-6D76-0A44-9A76-B39C27D46892}" type="presParOf" srcId="{69AA7BC7-89C4-C642-8ACC-0C56CD912E59}" destId="{8A061939-0FF1-6A4C-8E7C-C2CEAECA5CA7}" srcOrd="10" destOrd="0" presId="urn:microsoft.com/office/officeart/2005/8/layout/list1"/>
    <dgm:cxn modelId="{1466BBA8-39C1-E340-AB96-1179C3E376D1}" type="presParOf" srcId="{69AA7BC7-89C4-C642-8ACC-0C56CD912E59}" destId="{46F39EDF-EC80-F642-8883-637FE9FEFF61}" srcOrd="11" destOrd="0" presId="urn:microsoft.com/office/officeart/2005/8/layout/list1"/>
    <dgm:cxn modelId="{26E1C306-A344-4842-8DDA-BCDCC76A517A}" type="presParOf" srcId="{69AA7BC7-89C4-C642-8ACC-0C56CD912E59}" destId="{258258C4-A744-2D44-8056-257AB05A55D2}" srcOrd="12" destOrd="0" presId="urn:microsoft.com/office/officeart/2005/8/layout/list1"/>
    <dgm:cxn modelId="{BCDA00E8-E65E-4A46-92BC-82AC91DABBB9}" type="presParOf" srcId="{258258C4-A744-2D44-8056-257AB05A55D2}" destId="{4ED57CB1-4186-D04C-A5A7-176AF1637330}" srcOrd="0" destOrd="0" presId="urn:microsoft.com/office/officeart/2005/8/layout/list1"/>
    <dgm:cxn modelId="{CA7809BE-A44A-FE42-82CF-4CDAA7CCD2A1}" type="presParOf" srcId="{258258C4-A744-2D44-8056-257AB05A55D2}" destId="{743EAF68-4A31-A143-8E0A-DFB03EA3D0EE}" srcOrd="1" destOrd="0" presId="urn:microsoft.com/office/officeart/2005/8/layout/list1"/>
    <dgm:cxn modelId="{57B6DB77-BB7C-D945-8798-5D482BE82C9A}" type="presParOf" srcId="{69AA7BC7-89C4-C642-8ACC-0C56CD912E59}" destId="{1256883F-F9F8-254C-9F42-F8C5C725959C}" srcOrd="13" destOrd="0" presId="urn:microsoft.com/office/officeart/2005/8/layout/list1"/>
    <dgm:cxn modelId="{EB50676D-D7A4-C148-A452-73A4403D42DF}" type="presParOf" srcId="{69AA7BC7-89C4-C642-8ACC-0C56CD912E59}" destId="{9B71A0F3-195B-754C-BE33-13A1C51E33FF}" srcOrd="14" destOrd="0" presId="urn:microsoft.com/office/officeart/2005/8/layout/list1"/>
    <dgm:cxn modelId="{43179DE5-C490-2B44-9DF3-0DFDF555AB49}" type="presParOf" srcId="{69AA7BC7-89C4-C642-8ACC-0C56CD912E59}" destId="{1AC8345F-B9E6-0040-9FE5-24994B85AF51}" srcOrd="15" destOrd="0" presId="urn:microsoft.com/office/officeart/2005/8/layout/list1"/>
    <dgm:cxn modelId="{D381DBD3-970C-EF41-A38F-F64C37E0BCEB}" type="presParOf" srcId="{69AA7BC7-89C4-C642-8ACC-0C56CD912E59}" destId="{BB9C9158-BA79-814D-A561-F3BAD4183819}" srcOrd="16" destOrd="0" presId="urn:microsoft.com/office/officeart/2005/8/layout/list1"/>
    <dgm:cxn modelId="{A912A980-13C3-FF40-A86B-C84E8E77A710}" type="presParOf" srcId="{BB9C9158-BA79-814D-A561-F3BAD4183819}" destId="{D1B30F70-2E93-A743-BA08-A0EA1C457552}" srcOrd="0" destOrd="0" presId="urn:microsoft.com/office/officeart/2005/8/layout/list1"/>
    <dgm:cxn modelId="{5E95DCAC-141C-CE48-8555-F0EA616D60D2}" type="presParOf" srcId="{BB9C9158-BA79-814D-A561-F3BAD4183819}" destId="{F216A25D-2991-8143-A96F-888B0E212DAE}" srcOrd="1" destOrd="0" presId="urn:microsoft.com/office/officeart/2005/8/layout/list1"/>
    <dgm:cxn modelId="{279FD50B-42AF-E645-8DF1-8D9AC1823D4F}" type="presParOf" srcId="{69AA7BC7-89C4-C642-8ACC-0C56CD912E59}" destId="{46361DC7-1BAF-F64A-813B-07CB70C83B79}" srcOrd="17" destOrd="0" presId="urn:microsoft.com/office/officeart/2005/8/layout/list1"/>
    <dgm:cxn modelId="{1BE37514-6FCB-3447-9898-6D6916EAFF0E}" type="presParOf" srcId="{69AA7BC7-89C4-C642-8ACC-0C56CD912E59}" destId="{65A5B322-ED7D-FF49-B476-3AD582B28E80}"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BE957D25-3041-D843-8028-C6A51294C089}" type="doc">
      <dgm:prSet loTypeId="urn:microsoft.com/office/officeart/2005/8/layout/list1" loCatId="list" qsTypeId="urn:microsoft.com/office/officeart/2005/8/quickstyle/3D2" qsCatId="3D" csTypeId="urn:microsoft.com/office/officeart/2005/8/colors/colorful1#18" csCatId="colorful" phldr="1"/>
      <dgm:spPr/>
      <dgm:t>
        <a:bodyPr/>
        <a:lstStyle/>
        <a:p>
          <a:endParaRPr lang="en-US"/>
        </a:p>
      </dgm:t>
    </dgm:pt>
    <dgm:pt modelId="{6A92BBF6-C7A7-C94A-8544-127F1D9BB70D}">
      <dgm:prSet custT="1"/>
      <dgm:spPr/>
      <dgm:t>
        <a:bodyPr/>
        <a:lstStyle/>
        <a:p>
          <a:pPr rtl="0"/>
          <a:r>
            <a:rPr lang="en-US" sz="1400" b="1" dirty="0" smtClean="0"/>
            <a:t>Develop Tables (include all relevant points in prioritization </a:t>
          </a:r>
          <a:r>
            <a:rPr lang="en-US" sz="1400" b="1" dirty="0" smtClean="0">
              <a:solidFill>
                <a:srgbClr val="FFFFFF"/>
              </a:solidFill>
            </a:rPr>
            <a:t>order - </a:t>
          </a:r>
          <a:r>
            <a:rPr lang="en-US" sz="1400" b="1" dirty="0" smtClean="0">
              <a:solidFill>
                <a:srgbClr val="FFFF00"/>
              </a:solidFill>
            </a:rPr>
            <a:t>HP-HI, HP-LI, LP-HI, LP-LI</a:t>
          </a:r>
          <a:r>
            <a:rPr lang="en-US" sz="1400" b="1" dirty="0" smtClean="0">
              <a:solidFill>
                <a:schemeClr val="bg1"/>
              </a:solidFill>
            </a:rPr>
            <a:t>) </a:t>
          </a:r>
          <a:endParaRPr lang="en-US" sz="1400" b="1" dirty="0">
            <a:solidFill>
              <a:schemeClr val="bg1"/>
            </a:solidFill>
          </a:endParaRPr>
        </a:p>
      </dgm:t>
    </dgm:pt>
    <dgm:pt modelId="{1F4B8DD6-AD8A-4D4C-B5BC-5B1B2724A15A}" type="parTrans" cxnId="{60CCC55C-8D03-E94E-9AD3-6241C206C918}">
      <dgm:prSet/>
      <dgm:spPr/>
      <dgm:t>
        <a:bodyPr/>
        <a:lstStyle/>
        <a:p>
          <a:endParaRPr lang="en-US"/>
        </a:p>
      </dgm:t>
    </dgm:pt>
    <dgm:pt modelId="{73BD4DDB-D8C4-964C-B982-3B647AE2EE63}" type="sibTrans" cxnId="{60CCC55C-8D03-E94E-9AD3-6241C206C918}">
      <dgm:prSet/>
      <dgm:spPr/>
      <dgm:t>
        <a:bodyPr/>
        <a:lstStyle/>
        <a:p>
          <a:endParaRPr lang="en-US"/>
        </a:p>
      </dgm:t>
    </dgm:pt>
    <dgm:pt modelId="{6616CAD7-23E5-C64A-971A-83AB4D1ED5E7}">
      <dgm:prSet custT="1"/>
      <dgm:spPr/>
      <dgm:t>
        <a:bodyPr/>
        <a:lstStyle/>
        <a:p>
          <a:pPr rtl="0"/>
          <a:r>
            <a:rPr lang="en-US" sz="1400" b="1" dirty="0" smtClean="0"/>
            <a:t>Write each section based on prioritization table order (HP-HI, HP-LI, LP-HI, LP-LI)</a:t>
          </a:r>
          <a:endParaRPr lang="en-US" sz="1400" b="1" dirty="0"/>
        </a:p>
      </dgm:t>
    </dgm:pt>
    <dgm:pt modelId="{9CD9A54F-A143-8B47-8A73-749FC576F0E9}" type="parTrans" cxnId="{0DD279EE-A592-9C4A-A7C9-A5C94B3F4DD3}">
      <dgm:prSet/>
      <dgm:spPr/>
      <dgm:t>
        <a:bodyPr/>
        <a:lstStyle/>
        <a:p>
          <a:endParaRPr lang="en-US"/>
        </a:p>
      </dgm:t>
    </dgm:pt>
    <dgm:pt modelId="{513BF36F-B9F8-984A-BE47-D098ED424865}" type="sibTrans" cxnId="{0DD279EE-A592-9C4A-A7C9-A5C94B3F4DD3}">
      <dgm:prSet/>
      <dgm:spPr/>
      <dgm:t>
        <a:bodyPr/>
        <a:lstStyle/>
        <a:p>
          <a:endParaRPr lang="en-US"/>
        </a:p>
      </dgm:t>
    </dgm:pt>
    <dgm:pt modelId="{E534B93B-283A-1A41-B981-F65A44636355}">
      <dgm:prSet custT="1"/>
      <dgm:spPr/>
      <dgm:t>
        <a:bodyPr/>
        <a:lstStyle/>
        <a:p>
          <a:pPr rtl="0"/>
          <a:r>
            <a:rPr lang="en-US" sz="1400" b="1" dirty="0" smtClean="0"/>
            <a:t>Don’t worry if you run out of space, in your write-up, for all your points</a:t>
          </a:r>
          <a:endParaRPr lang="en-US" sz="1400" b="1" dirty="0"/>
        </a:p>
      </dgm:t>
    </dgm:pt>
    <dgm:pt modelId="{CF2A75C4-B224-F54D-83FB-287069265C1B}" type="parTrans" cxnId="{F9271535-9427-4E42-A49B-59272CD147CF}">
      <dgm:prSet/>
      <dgm:spPr/>
      <dgm:t>
        <a:bodyPr/>
        <a:lstStyle/>
        <a:p>
          <a:endParaRPr lang="en-US"/>
        </a:p>
      </dgm:t>
    </dgm:pt>
    <dgm:pt modelId="{A79C0301-2B28-AE40-A9AC-66F9865AA78B}" type="sibTrans" cxnId="{F9271535-9427-4E42-A49B-59272CD147CF}">
      <dgm:prSet/>
      <dgm:spPr/>
      <dgm:t>
        <a:bodyPr/>
        <a:lstStyle/>
        <a:p>
          <a:endParaRPr lang="en-US"/>
        </a:p>
      </dgm:t>
    </dgm:pt>
    <dgm:pt modelId="{07E9EB61-32E1-F24F-B914-82CAD4A171D8}">
      <dgm:prSet custT="1"/>
      <dgm:spPr/>
      <dgm:t>
        <a:bodyPr/>
        <a:lstStyle/>
        <a:p>
          <a:pPr rtl="0"/>
          <a:r>
            <a:rPr lang="en-US" sz="1400" b="1" dirty="0" smtClean="0"/>
            <a:t>Don’t forget to include citations for claims you may make in your report (you need evidence)</a:t>
          </a:r>
          <a:endParaRPr lang="en-US" sz="1400" b="1" dirty="0"/>
        </a:p>
      </dgm:t>
    </dgm:pt>
    <dgm:pt modelId="{838E7827-17F6-5C46-B29E-B829093D1C0B}" type="parTrans" cxnId="{F53C88DD-B69B-1642-A724-11D54E0BFF7A}">
      <dgm:prSet/>
      <dgm:spPr/>
      <dgm:t>
        <a:bodyPr/>
        <a:lstStyle/>
        <a:p>
          <a:endParaRPr lang="en-US"/>
        </a:p>
      </dgm:t>
    </dgm:pt>
    <dgm:pt modelId="{94B3E0C1-15F2-5943-BEF3-4F71DBE006C5}" type="sibTrans" cxnId="{F53C88DD-B69B-1642-A724-11D54E0BFF7A}">
      <dgm:prSet/>
      <dgm:spPr/>
      <dgm:t>
        <a:bodyPr/>
        <a:lstStyle/>
        <a:p>
          <a:endParaRPr lang="en-US"/>
        </a:p>
      </dgm:t>
    </dgm:pt>
    <dgm:pt modelId="{C627309D-F7C0-4940-921E-2538A752CEC4}">
      <dgm:prSet custT="1"/>
      <dgm:spPr/>
      <dgm:t>
        <a:bodyPr/>
        <a:lstStyle/>
        <a:p>
          <a:pPr rtl="0"/>
          <a:r>
            <a:rPr lang="en-US" sz="1400" dirty="0" smtClean="0"/>
            <a:t>You must use APA referencing for in-text citations and reference list</a:t>
          </a:r>
          <a:endParaRPr lang="en-US" sz="1400" dirty="0"/>
        </a:p>
      </dgm:t>
    </dgm:pt>
    <dgm:pt modelId="{31F4C600-6CC7-FF49-AC3C-2C92D3A40E55}" type="parTrans" cxnId="{E1D94697-C4C6-0840-8F82-2EE244280946}">
      <dgm:prSet/>
      <dgm:spPr/>
      <dgm:t>
        <a:bodyPr/>
        <a:lstStyle/>
        <a:p>
          <a:endParaRPr lang="en-US"/>
        </a:p>
      </dgm:t>
    </dgm:pt>
    <dgm:pt modelId="{2F582F55-3F42-514A-9050-EA2D91073602}" type="sibTrans" cxnId="{E1D94697-C4C6-0840-8F82-2EE244280946}">
      <dgm:prSet/>
      <dgm:spPr/>
      <dgm:t>
        <a:bodyPr/>
        <a:lstStyle/>
        <a:p>
          <a:endParaRPr lang="en-US"/>
        </a:p>
      </dgm:t>
    </dgm:pt>
    <dgm:pt modelId="{CCFD986D-8C7C-DF41-8177-7DD513BABBDF}">
      <dgm:prSet custT="1"/>
      <dgm:spPr/>
      <dgm:t>
        <a:bodyPr/>
        <a:lstStyle/>
        <a:p>
          <a:pPr rtl="0"/>
          <a:r>
            <a:rPr lang="en-US" sz="1400" dirty="0" err="1" smtClean="0"/>
            <a:t>Eg</a:t>
          </a:r>
          <a:r>
            <a:rPr lang="en-US" sz="1400" dirty="0" smtClean="0"/>
            <a:t>. In strength section, start by discussing HP-HI, then HP-LI, then LP-HI and finally LP-LI</a:t>
          </a:r>
          <a:endParaRPr lang="en-US" sz="1400" dirty="0"/>
        </a:p>
      </dgm:t>
    </dgm:pt>
    <dgm:pt modelId="{1CBEDED7-0FF4-7041-9C94-B20EFA8901C6}" type="parTrans" cxnId="{44220456-C9BD-6943-9FD5-0E181C7D12A3}">
      <dgm:prSet/>
      <dgm:spPr/>
      <dgm:t>
        <a:bodyPr/>
        <a:lstStyle/>
        <a:p>
          <a:endParaRPr lang="en-US"/>
        </a:p>
      </dgm:t>
    </dgm:pt>
    <dgm:pt modelId="{DEF1CD0A-A5F7-6B45-9B99-F6D2647924EA}" type="sibTrans" cxnId="{44220456-C9BD-6943-9FD5-0E181C7D12A3}">
      <dgm:prSet/>
      <dgm:spPr/>
      <dgm:t>
        <a:bodyPr/>
        <a:lstStyle/>
        <a:p>
          <a:endParaRPr lang="en-US"/>
        </a:p>
      </dgm:t>
    </dgm:pt>
    <dgm:pt modelId="{F9ACAE8C-A3C2-7448-B47E-8E869673A0CE}">
      <dgm:prSet custT="1"/>
      <dgm:spPr/>
      <dgm:t>
        <a:bodyPr/>
        <a:lstStyle/>
        <a:p>
          <a:pPr rtl="0"/>
          <a:r>
            <a:rPr lang="en-US" sz="1400" b="0" dirty="0" smtClean="0"/>
            <a:t>S.W.O.T. table (just point form, save implications for write-up section).</a:t>
          </a:r>
          <a:endParaRPr lang="en-US" sz="1400" b="0" dirty="0"/>
        </a:p>
      </dgm:t>
    </dgm:pt>
    <dgm:pt modelId="{3536C84A-6021-5749-A6B0-B014296017EA}" type="parTrans" cxnId="{023BBD52-9AEF-7D4B-B88C-F2E369E6138C}">
      <dgm:prSet/>
      <dgm:spPr/>
      <dgm:t>
        <a:bodyPr/>
        <a:lstStyle/>
        <a:p>
          <a:endParaRPr lang="en-US"/>
        </a:p>
      </dgm:t>
    </dgm:pt>
    <dgm:pt modelId="{3F252E53-C3CC-AA4E-84C8-6E3FBE96DECC}" type="sibTrans" cxnId="{023BBD52-9AEF-7D4B-B88C-F2E369E6138C}">
      <dgm:prSet/>
      <dgm:spPr/>
      <dgm:t>
        <a:bodyPr/>
        <a:lstStyle/>
        <a:p>
          <a:endParaRPr lang="en-US"/>
        </a:p>
      </dgm:t>
    </dgm:pt>
    <dgm:pt modelId="{E3DCFBFD-943F-F347-8960-3A0B3A22D962}">
      <dgm:prSet custT="1"/>
      <dgm:spPr/>
      <dgm:t>
        <a:bodyPr/>
        <a:lstStyle/>
        <a:p>
          <a:pPr rtl="0"/>
          <a:r>
            <a:rPr lang="en-US" sz="1400" b="0" dirty="0" smtClean="0"/>
            <a:t>Prioritization Table</a:t>
          </a:r>
          <a:endParaRPr lang="en-US" sz="1400" b="0" dirty="0"/>
        </a:p>
      </dgm:t>
    </dgm:pt>
    <dgm:pt modelId="{8EEBE185-5F8E-1849-93C7-0C56CF7370EE}" type="parTrans" cxnId="{8C43370D-B475-774A-965A-8F7C6063F736}">
      <dgm:prSet/>
      <dgm:spPr/>
      <dgm:t>
        <a:bodyPr/>
        <a:lstStyle/>
        <a:p>
          <a:endParaRPr lang="en-US"/>
        </a:p>
      </dgm:t>
    </dgm:pt>
    <dgm:pt modelId="{B2F24EEB-DBCD-6A49-A453-31894966C9F1}" type="sibTrans" cxnId="{8C43370D-B475-774A-965A-8F7C6063F736}">
      <dgm:prSet/>
      <dgm:spPr/>
      <dgm:t>
        <a:bodyPr/>
        <a:lstStyle/>
        <a:p>
          <a:endParaRPr lang="en-US"/>
        </a:p>
      </dgm:t>
    </dgm:pt>
    <dgm:pt modelId="{6E90FA81-C8E5-E64E-B8F9-8198C18942A9}">
      <dgm:prSet custT="1"/>
      <dgm:spPr/>
      <dgm:t>
        <a:bodyPr/>
        <a:lstStyle/>
        <a:p>
          <a:pPr rtl="0"/>
          <a:r>
            <a:rPr lang="en-US" sz="1400" b="0" dirty="0" smtClean="0"/>
            <a:t>You will have covered the important ones</a:t>
          </a:r>
          <a:endParaRPr lang="en-US" sz="1400" b="0" dirty="0"/>
        </a:p>
      </dgm:t>
    </dgm:pt>
    <dgm:pt modelId="{AE78F47C-95ED-514B-A2EC-299976D8E61A}" type="parTrans" cxnId="{9516F760-9BE8-A84E-ABB3-07F40EE91E16}">
      <dgm:prSet/>
      <dgm:spPr/>
      <dgm:t>
        <a:bodyPr/>
        <a:lstStyle/>
        <a:p>
          <a:endParaRPr lang="en-US"/>
        </a:p>
      </dgm:t>
    </dgm:pt>
    <dgm:pt modelId="{C385D13C-5584-3043-8A2F-6DE828317204}" type="sibTrans" cxnId="{9516F760-9BE8-A84E-ABB3-07F40EE91E16}">
      <dgm:prSet/>
      <dgm:spPr/>
      <dgm:t>
        <a:bodyPr/>
        <a:lstStyle/>
        <a:p>
          <a:endParaRPr lang="en-US"/>
        </a:p>
      </dgm:t>
    </dgm:pt>
    <dgm:pt modelId="{F21B043B-26BC-D84C-BDCF-F6458A3AC565}">
      <dgm:prSet custT="1"/>
      <dgm:spPr/>
      <dgm:t>
        <a:bodyPr/>
        <a:lstStyle/>
        <a:p>
          <a:pPr rtl="0"/>
          <a:r>
            <a:rPr lang="en-US" sz="1400" dirty="0" smtClean="0"/>
            <a:t>Don’t forget to include the implications for each point.  State point and implication together in write-up. </a:t>
          </a:r>
          <a:endParaRPr lang="en-US" sz="1400" dirty="0"/>
        </a:p>
      </dgm:t>
    </dgm:pt>
    <dgm:pt modelId="{0D041B47-DE62-9547-B12A-1ED2E3067178}" type="parTrans" cxnId="{1261A70D-409E-C445-83BD-814FA0F85F99}">
      <dgm:prSet/>
      <dgm:spPr/>
      <dgm:t>
        <a:bodyPr/>
        <a:lstStyle/>
        <a:p>
          <a:endParaRPr lang="en-US"/>
        </a:p>
      </dgm:t>
    </dgm:pt>
    <dgm:pt modelId="{36268A0C-8693-2742-8B6D-88AAC38C0E88}" type="sibTrans" cxnId="{1261A70D-409E-C445-83BD-814FA0F85F99}">
      <dgm:prSet/>
      <dgm:spPr/>
      <dgm:t>
        <a:bodyPr/>
        <a:lstStyle/>
        <a:p>
          <a:endParaRPr lang="en-US"/>
        </a:p>
      </dgm:t>
    </dgm:pt>
    <dgm:pt modelId="{1AA1D6D5-2813-734C-AE63-FF8B09864B1B}">
      <dgm:prSet custT="1"/>
      <dgm:spPr/>
      <dgm:t>
        <a:bodyPr/>
        <a:lstStyle/>
        <a:p>
          <a:pPr rtl="0"/>
          <a:r>
            <a:rPr lang="en-US" sz="1400" b="0" dirty="0" smtClean="0"/>
            <a:t>Competitive Analysis</a:t>
          </a:r>
          <a:endParaRPr lang="en-US" sz="1400" b="0" dirty="0"/>
        </a:p>
      </dgm:t>
    </dgm:pt>
    <dgm:pt modelId="{C1DEB32C-78E7-C14D-9BC2-11D170CD3D76}" type="parTrans" cxnId="{6871AA74-0B3F-6841-9D9B-EA7B171AF45F}">
      <dgm:prSet/>
      <dgm:spPr/>
    </dgm:pt>
    <dgm:pt modelId="{ACB097B5-B1DD-0249-B7DD-59B7EF285A27}" type="sibTrans" cxnId="{6871AA74-0B3F-6841-9D9B-EA7B171AF45F}">
      <dgm:prSet/>
      <dgm:spPr/>
    </dgm:pt>
    <dgm:pt modelId="{69AA7BC7-89C4-C642-8ACC-0C56CD912E59}" type="pres">
      <dgm:prSet presAssocID="{BE957D25-3041-D843-8028-C6A51294C089}" presName="linear" presStyleCnt="0">
        <dgm:presLayoutVars>
          <dgm:dir/>
          <dgm:animLvl val="lvl"/>
          <dgm:resizeHandles val="exact"/>
        </dgm:presLayoutVars>
      </dgm:prSet>
      <dgm:spPr/>
      <dgm:t>
        <a:bodyPr/>
        <a:lstStyle/>
        <a:p>
          <a:endParaRPr lang="en-US"/>
        </a:p>
      </dgm:t>
    </dgm:pt>
    <dgm:pt modelId="{DC0CB122-45E8-4747-B687-B86866A524B2}" type="pres">
      <dgm:prSet presAssocID="{6A92BBF6-C7A7-C94A-8544-127F1D9BB70D}" presName="parentLin" presStyleCnt="0"/>
      <dgm:spPr/>
    </dgm:pt>
    <dgm:pt modelId="{9DB667A8-2D4E-2B4E-B821-C04620AE2F62}" type="pres">
      <dgm:prSet presAssocID="{6A92BBF6-C7A7-C94A-8544-127F1D9BB70D}" presName="parentLeftMargin" presStyleLbl="node1" presStyleIdx="0" presStyleCnt="4"/>
      <dgm:spPr/>
      <dgm:t>
        <a:bodyPr/>
        <a:lstStyle/>
        <a:p>
          <a:endParaRPr lang="en-US"/>
        </a:p>
      </dgm:t>
    </dgm:pt>
    <dgm:pt modelId="{CE31648A-3587-7A46-8BD6-6C51E5A7BDB6}" type="pres">
      <dgm:prSet presAssocID="{6A92BBF6-C7A7-C94A-8544-127F1D9BB70D}" presName="parentText" presStyleLbl="node1" presStyleIdx="0" presStyleCnt="4" custScaleX="122705">
        <dgm:presLayoutVars>
          <dgm:chMax val="0"/>
          <dgm:bulletEnabled val="1"/>
        </dgm:presLayoutVars>
      </dgm:prSet>
      <dgm:spPr/>
      <dgm:t>
        <a:bodyPr/>
        <a:lstStyle/>
        <a:p>
          <a:endParaRPr lang="en-US"/>
        </a:p>
      </dgm:t>
    </dgm:pt>
    <dgm:pt modelId="{3B19ED83-6722-734B-B720-ADCC99B17F72}" type="pres">
      <dgm:prSet presAssocID="{6A92BBF6-C7A7-C94A-8544-127F1D9BB70D}" presName="negativeSpace" presStyleCnt="0"/>
      <dgm:spPr/>
    </dgm:pt>
    <dgm:pt modelId="{0E4E369B-E628-6F47-8E3B-349672EEB159}" type="pres">
      <dgm:prSet presAssocID="{6A92BBF6-C7A7-C94A-8544-127F1D9BB70D}" presName="childText" presStyleLbl="conFgAcc1" presStyleIdx="0" presStyleCnt="4">
        <dgm:presLayoutVars>
          <dgm:bulletEnabled val="1"/>
        </dgm:presLayoutVars>
      </dgm:prSet>
      <dgm:spPr/>
      <dgm:t>
        <a:bodyPr/>
        <a:lstStyle/>
        <a:p>
          <a:endParaRPr lang="en-US"/>
        </a:p>
      </dgm:t>
    </dgm:pt>
    <dgm:pt modelId="{AAFB781A-363F-5D4B-AA1D-BB3164A3763B}" type="pres">
      <dgm:prSet presAssocID="{73BD4DDB-D8C4-964C-B982-3B647AE2EE63}" presName="spaceBetweenRectangles" presStyleCnt="0"/>
      <dgm:spPr/>
    </dgm:pt>
    <dgm:pt modelId="{192A83EC-00CF-7C48-AC8F-40F4CB6664D9}" type="pres">
      <dgm:prSet presAssocID="{6616CAD7-23E5-C64A-971A-83AB4D1ED5E7}" presName="parentLin" presStyleCnt="0"/>
      <dgm:spPr/>
    </dgm:pt>
    <dgm:pt modelId="{5CB07C6C-09EF-8B42-87E1-B3F5B1C869BA}" type="pres">
      <dgm:prSet presAssocID="{6616CAD7-23E5-C64A-971A-83AB4D1ED5E7}" presName="parentLeftMargin" presStyleLbl="node1" presStyleIdx="0" presStyleCnt="4"/>
      <dgm:spPr/>
      <dgm:t>
        <a:bodyPr/>
        <a:lstStyle/>
        <a:p>
          <a:endParaRPr lang="en-US"/>
        </a:p>
      </dgm:t>
    </dgm:pt>
    <dgm:pt modelId="{CFA45DC5-8789-7942-9C16-78D0DD4FEE52}" type="pres">
      <dgm:prSet presAssocID="{6616CAD7-23E5-C64A-971A-83AB4D1ED5E7}" presName="parentText" presStyleLbl="node1" presStyleIdx="1" presStyleCnt="4" custScaleX="122705">
        <dgm:presLayoutVars>
          <dgm:chMax val="0"/>
          <dgm:bulletEnabled val="1"/>
        </dgm:presLayoutVars>
      </dgm:prSet>
      <dgm:spPr/>
      <dgm:t>
        <a:bodyPr/>
        <a:lstStyle/>
        <a:p>
          <a:endParaRPr lang="en-US"/>
        </a:p>
      </dgm:t>
    </dgm:pt>
    <dgm:pt modelId="{C4D2E2F3-5768-194A-A86F-FC5F0CC89AA5}" type="pres">
      <dgm:prSet presAssocID="{6616CAD7-23E5-C64A-971A-83AB4D1ED5E7}" presName="negativeSpace" presStyleCnt="0"/>
      <dgm:spPr/>
    </dgm:pt>
    <dgm:pt modelId="{567305C9-461F-454E-A500-416B639AED79}" type="pres">
      <dgm:prSet presAssocID="{6616CAD7-23E5-C64A-971A-83AB4D1ED5E7}" presName="childText" presStyleLbl="conFgAcc1" presStyleIdx="1" presStyleCnt="4">
        <dgm:presLayoutVars>
          <dgm:bulletEnabled val="1"/>
        </dgm:presLayoutVars>
      </dgm:prSet>
      <dgm:spPr/>
      <dgm:t>
        <a:bodyPr/>
        <a:lstStyle/>
        <a:p>
          <a:endParaRPr lang="en-US"/>
        </a:p>
      </dgm:t>
    </dgm:pt>
    <dgm:pt modelId="{22867392-3824-F840-BE7B-BA5E486BB917}" type="pres">
      <dgm:prSet presAssocID="{513BF36F-B9F8-984A-BE47-D098ED424865}" presName="spaceBetweenRectangles" presStyleCnt="0"/>
      <dgm:spPr/>
    </dgm:pt>
    <dgm:pt modelId="{C497CBD6-CF93-8543-A058-6266C33B5530}" type="pres">
      <dgm:prSet presAssocID="{E534B93B-283A-1A41-B981-F65A44636355}" presName="parentLin" presStyleCnt="0"/>
      <dgm:spPr/>
    </dgm:pt>
    <dgm:pt modelId="{3BF90B62-3EA1-914F-A3FD-B233D24779CB}" type="pres">
      <dgm:prSet presAssocID="{E534B93B-283A-1A41-B981-F65A44636355}" presName="parentLeftMargin" presStyleLbl="node1" presStyleIdx="1" presStyleCnt="4"/>
      <dgm:spPr/>
      <dgm:t>
        <a:bodyPr/>
        <a:lstStyle/>
        <a:p>
          <a:endParaRPr lang="en-US"/>
        </a:p>
      </dgm:t>
    </dgm:pt>
    <dgm:pt modelId="{D3E3FA3F-F195-0F4F-B9D0-C129F9C43D3A}" type="pres">
      <dgm:prSet presAssocID="{E534B93B-283A-1A41-B981-F65A44636355}" presName="parentText" presStyleLbl="node1" presStyleIdx="2" presStyleCnt="4" custScaleX="122705">
        <dgm:presLayoutVars>
          <dgm:chMax val="0"/>
          <dgm:bulletEnabled val="1"/>
        </dgm:presLayoutVars>
      </dgm:prSet>
      <dgm:spPr/>
      <dgm:t>
        <a:bodyPr/>
        <a:lstStyle/>
        <a:p>
          <a:endParaRPr lang="en-US"/>
        </a:p>
      </dgm:t>
    </dgm:pt>
    <dgm:pt modelId="{55D12768-6F7F-B749-A90A-8C087F03B7FA}" type="pres">
      <dgm:prSet presAssocID="{E534B93B-283A-1A41-B981-F65A44636355}" presName="negativeSpace" presStyleCnt="0"/>
      <dgm:spPr/>
    </dgm:pt>
    <dgm:pt modelId="{8A061939-0FF1-6A4C-8E7C-C2CEAECA5CA7}" type="pres">
      <dgm:prSet presAssocID="{E534B93B-283A-1A41-B981-F65A44636355}" presName="childText" presStyleLbl="conFgAcc1" presStyleIdx="2" presStyleCnt="4">
        <dgm:presLayoutVars>
          <dgm:bulletEnabled val="1"/>
        </dgm:presLayoutVars>
      </dgm:prSet>
      <dgm:spPr/>
      <dgm:t>
        <a:bodyPr/>
        <a:lstStyle/>
        <a:p>
          <a:endParaRPr lang="en-US"/>
        </a:p>
      </dgm:t>
    </dgm:pt>
    <dgm:pt modelId="{46F39EDF-EC80-F642-8883-637FE9FEFF61}" type="pres">
      <dgm:prSet presAssocID="{A79C0301-2B28-AE40-A9AC-66F9865AA78B}" presName="spaceBetweenRectangles" presStyleCnt="0"/>
      <dgm:spPr/>
    </dgm:pt>
    <dgm:pt modelId="{258258C4-A744-2D44-8056-257AB05A55D2}" type="pres">
      <dgm:prSet presAssocID="{07E9EB61-32E1-F24F-B914-82CAD4A171D8}" presName="parentLin" presStyleCnt="0"/>
      <dgm:spPr/>
    </dgm:pt>
    <dgm:pt modelId="{4ED57CB1-4186-D04C-A5A7-176AF1637330}" type="pres">
      <dgm:prSet presAssocID="{07E9EB61-32E1-F24F-B914-82CAD4A171D8}" presName="parentLeftMargin" presStyleLbl="node1" presStyleIdx="2" presStyleCnt="4"/>
      <dgm:spPr/>
      <dgm:t>
        <a:bodyPr/>
        <a:lstStyle/>
        <a:p>
          <a:endParaRPr lang="en-US"/>
        </a:p>
      </dgm:t>
    </dgm:pt>
    <dgm:pt modelId="{743EAF68-4A31-A143-8E0A-DFB03EA3D0EE}" type="pres">
      <dgm:prSet presAssocID="{07E9EB61-32E1-F24F-B914-82CAD4A171D8}" presName="parentText" presStyleLbl="node1" presStyleIdx="3" presStyleCnt="4" custScaleX="122705">
        <dgm:presLayoutVars>
          <dgm:chMax val="0"/>
          <dgm:bulletEnabled val="1"/>
        </dgm:presLayoutVars>
      </dgm:prSet>
      <dgm:spPr/>
      <dgm:t>
        <a:bodyPr/>
        <a:lstStyle/>
        <a:p>
          <a:endParaRPr lang="en-US"/>
        </a:p>
      </dgm:t>
    </dgm:pt>
    <dgm:pt modelId="{1256883F-F9F8-254C-9F42-F8C5C725959C}" type="pres">
      <dgm:prSet presAssocID="{07E9EB61-32E1-F24F-B914-82CAD4A171D8}" presName="negativeSpace" presStyleCnt="0"/>
      <dgm:spPr/>
    </dgm:pt>
    <dgm:pt modelId="{9B71A0F3-195B-754C-BE33-13A1C51E33FF}" type="pres">
      <dgm:prSet presAssocID="{07E9EB61-32E1-F24F-B914-82CAD4A171D8}" presName="childText" presStyleLbl="conFgAcc1" presStyleIdx="3" presStyleCnt="4">
        <dgm:presLayoutVars>
          <dgm:bulletEnabled val="1"/>
        </dgm:presLayoutVars>
      </dgm:prSet>
      <dgm:spPr/>
      <dgm:t>
        <a:bodyPr/>
        <a:lstStyle/>
        <a:p>
          <a:endParaRPr lang="en-US"/>
        </a:p>
      </dgm:t>
    </dgm:pt>
  </dgm:ptLst>
  <dgm:cxnLst>
    <dgm:cxn modelId="{0E4ECEF9-4554-1448-94F4-D82B20A3C398}" type="presOf" srcId="{6616CAD7-23E5-C64A-971A-83AB4D1ED5E7}" destId="{5CB07C6C-09EF-8B42-87E1-B3F5B1C869BA}" srcOrd="0" destOrd="0" presId="urn:microsoft.com/office/officeart/2005/8/layout/list1"/>
    <dgm:cxn modelId="{7A02F4B1-D4FF-8E4A-9EFC-B929B30266C4}" type="presOf" srcId="{C627309D-F7C0-4940-921E-2538A752CEC4}" destId="{9B71A0F3-195B-754C-BE33-13A1C51E33FF}" srcOrd="0" destOrd="0" presId="urn:microsoft.com/office/officeart/2005/8/layout/list1"/>
    <dgm:cxn modelId="{977E1A2B-F05A-BA40-A202-C8EC7B8CBEBA}" type="presOf" srcId="{E3DCFBFD-943F-F347-8960-3A0B3A22D962}" destId="{0E4E369B-E628-6F47-8E3B-349672EEB159}" srcOrd="0" destOrd="2" presId="urn:microsoft.com/office/officeart/2005/8/layout/list1"/>
    <dgm:cxn modelId="{CEBA2E94-19E9-964A-A4AA-3CF52595FE6B}" type="presOf" srcId="{F21B043B-26BC-D84C-BDCF-F6458A3AC565}" destId="{567305C9-461F-454E-A500-416B639AED79}" srcOrd="0" destOrd="1" presId="urn:microsoft.com/office/officeart/2005/8/layout/list1"/>
    <dgm:cxn modelId="{47D61E86-47D7-594C-90FF-1CAD3B24E97E}" type="presOf" srcId="{6A92BBF6-C7A7-C94A-8544-127F1D9BB70D}" destId="{9DB667A8-2D4E-2B4E-B821-C04620AE2F62}" srcOrd="0" destOrd="0" presId="urn:microsoft.com/office/officeart/2005/8/layout/list1"/>
    <dgm:cxn modelId="{0DD279EE-A592-9C4A-A7C9-A5C94B3F4DD3}" srcId="{BE957D25-3041-D843-8028-C6A51294C089}" destId="{6616CAD7-23E5-C64A-971A-83AB4D1ED5E7}" srcOrd="1" destOrd="0" parTransId="{9CD9A54F-A143-8B47-8A73-749FC576F0E9}" sibTransId="{513BF36F-B9F8-984A-BE47-D098ED424865}"/>
    <dgm:cxn modelId="{1261A70D-409E-C445-83BD-814FA0F85F99}" srcId="{6616CAD7-23E5-C64A-971A-83AB4D1ED5E7}" destId="{F21B043B-26BC-D84C-BDCF-F6458A3AC565}" srcOrd="1" destOrd="0" parTransId="{0D041B47-DE62-9547-B12A-1ED2E3067178}" sibTransId="{36268A0C-8693-2742-8B6D-88AAC38C0E88}"/>
    <dgm:cxn modelId="{F53C88DD-B69B-1642-A724-11D54E0BFF7A}" srcId="{BE957D25-3041-D843-8028-C6A51294C089}" destId="{07E9EB61-32E1-F24F-B914-82CAD4A171D8}" srcOrd="3" destOrd="0" parTransId="{838E7827-17F6-5C46-B29E-B829093D1C0B}" sibTransId="{94B3E0C1-15F2-5943-BEF3-4F71DBE006C5}"/>
    <dgm:cxn modelId="{38EB476C-C566-2D42-826A-B11F783A7865}" type="presOf" srcId="{07E9EB61-32E1-F24F-B914-82CAD4A171D8}" destId="{743EAF68-4A31-A143-8E0A-DFB03EA3D0EE}" srcOrd="1" destOrd="0" presId="urn:microsoft.com/office/officeart/2005/8/layout/list1"/>
    <dgm:cxn modelId="{6871AA74-0B3F-6841-9D9B-EA7B171AF45F}" srcId="{6A92BBF6-C7A7-C94A-8544-127F1D9BB70D}" destId="{1AA1D6D5-2813-734C-AE63-FF8B09864B1B}" srcOrd="0" destOrd="0" parTransId="{C1DEB32C-78E7-C14D-9BC2-11D170CD3D76}" sibTransId="{ACB097B5-B1DD-0249-B7DD-59B7EF285A27}"/>
    <dgm:cxn modelId="{90AEF2D0-0FCE-B04B-9335-8098B08C93F2}" type="presOf" srcId="{BE957D25-3041-D843-8028-C6A51294C089}" destId="{69AA7BC7-89C4-C642-8ACC-0C56CD912E59}" srcOrd="0" destOrd="0" presId="urn:microsoft.com/office/officeart/2005/8/layout/list1"/>
    <dgm:cxn modelId="{E1D94697-C4C6-0840-8F82-2EE244280946}" srcId="{07E9EB61-32E1-F24F-B914-82CAD4A171D8}" destId="{C627309D-F7C0-4940-921E-2538A752CEC4}" srcOrd="0" destOrd="0" parTransId="{31F4C600-6CC7-FF49-AC3C-2C92D3A40E55}" sibTransId="{2F582F55-3F42-514A-9050-EA2D91073602}"/>
    <dgm:cxn modelId="{F9271535-9427-4E42-A49B-59272CD147CF}" srcId="{BE957D25-3041-D843-8028-C6A51294C089}" destId="{E534B93B-283A-1A41-B981-F65A44636355}" srcOrd="2" destOrd="0" parTransId="{CF2A75C4-B224-F54D-83FB-287069265C1B}" sibTransId="{A79C0301-2B28-AE40-A9AC-66F9865AA78B}"/>
    <dgm:cxn modelId="{00ACB6D9-2170-1C4B-B0BA-B5B586853334}" type="presOf" srcId="{6616CAD7-23E5-C64A-971A-83AB4D1ED5E7}" destId="{CFA45DC5-8789-7942-9C16-78D0DD4FEE52}" srcOrd="1" destOrd="0" presId="urn:microsoft.com/office/officeart/2005/8/layout/list1"/>
    <dgm:cxn modelId="{9516F760-9BE8-A84E-ABB3-07F40EE91E16}" srcId="{E534B93B-283A-1A41-B981-F65A44636355}" destId="{6E90FA81-C8E5-E64E-B8F9-8198C18942A9}" srcOrd="0" destOrd="0" parTransId="{AE78F47C-95ED-514B-A2EC-299976D8E61A}" sibTransId="{C385D13C-5584-3043-8A2F-6DE828317204}"/>
    <dgm:cxn modelId="{44220456-C9BD-6943-9FD5-0E181C7D12A3}" srcId="{6616CAD7-23E5-C64A-971A-83AB4D1ED5E7}" destId="{CCFD986D-8C7C-DF41-8177-7DD513BABBDF}" srcOrd="0" destOrd="0" parTransId="{1CBEDED7-0FF4-7041-9C94-B20EFA8901C6}" sibTransId="{DEF1CD0A-A5F7-6B45-9B99-F6D2647924EA}"/>
    <dgm:cxn modelId="{60CCC55C-8D03-E94E-9AD3-6241C206C918}" srcId="{BE957D25-3041-D843-8028-C6A51294C089}" destId="{6A92BBF6-C7A7-C94A-8544-127F1D9BB70D}" srcOrd="0" destOrd="0" parTransId="{1F4B8DD6-AD8A-4D4C-B5BC-5B1B2724A15A}" sibTransId="{73BD4DDB-D8C4-964C-B982-3B647AE2EE63}"/>
    <dgm:cxn modelId="{28084C73-FFC0-DC40-B281-2E090F88C8B5}" type="presOf" srcId="{6E90FA81-C8E5-E64E-B8F9-8198C18942A9}" destId="{8A061939-0FF1-6A4C-8E7C-C2CEAECA5CA7}" srcOrd="0" destOrd="0" presId="urn:microsoft.com/office/officeart/2005/8/layout/list1"/>
    <dgm:cxn modelId="{8C43370D-B475-774A-965A-8F7C6063F736}" srcId="{6A92BBF6-C7A7-C94A-8544-127F1D9BB70D}" destId="{E3DCFBFD-943F-F347-8960-3A0B3A22D962}" srcOrd="2" destOrd="0" parTransId="{8EEBE185-5F8E-1849-93C7-0C56CF7370EE}" sibTransId="{B2F24EEB-DBCD-6A49-A453-31894966C9F1}"/>
    <dgm:cxn modelId="{629B3B61-BD32-2043-881C-DC98FEC0ED43}" type="presOf" srcId="{E534B93B-283A-1A41-B981-F65A44636355}" destId="{3BF90B62-3EA1-914F-A3FD-B233D24779CB}" srcOrd="0" destOrd="0" presId="urn:microsoft.com/office/officeart/2005/8/layout/list1"/>
    <dgm:cxn modelId="{63D48824-E18F-834C-B53F-6A61921FC22F}" type="presOf" srcId="{6A92BBF6-C7A7-C94A-8544-127F1D9BB70D}" destId="{CE31648A-3587-7A46-8BD6-6C51E5A7BDB6}" srcOrd="1" destOrd="0" presId="urn:microsoft.com/office/officeart/2005/8/layout/list1"/>
    <dgm:cxn modelId="{023BBD52-9AEF-7D4B-B88C-F2E369E6138C}" srcId="{6A92BBF6-C7A7-C94A-8544-127F1D9BB70D}" destId="{F9ACAE8C-A3C2-7448-B47E-8E869673A0CE}" srcOrd="1" destOrd="0" parTransId="{3536C84A-6021-5749-A6B0-B014296017EA}" sibTransId="{3F252E53-C3CC-AA4E-84C8-6E3FBE96DECC}"/>
    <dgm:cxn modelId="{D1A04FAE-2004-E144-90E5-417DEE11987B}" type="presOf" srcId="{07E9EB61-32E1-F24F-B914-82CAD4A171D8}" destId="{4ED57CB1-4186-D04C-A5A7-176AF1637330}" srcOrd="0" destOrd="0" presId="urn:microsoft.com/office/officeart/2005/8/layout/list1"/>
    <dgm:cxn modelId="{E77601B2-9AED-FE4B-836D-BCBDCD8EC596}" type="presOf" srcId="{F9ACAE8C-A3C2-7448-B47E-8E869673A0CE}" destId="{0E4E369B-E628-6F47-8E3B-349672EEB159}" srcOrd="0" destOrd="1" presId="urn:microsoft.com/office/officeart/2005/8/layout/list1"/>
    <dgm:cxn modelId="{AC0F2F16-6804-F14F-9BD6-160AC037AF57}" type="presOf" srcId="{CCFD986D-8C7C-DF41-8177-7DD513BABBDF}" destId="{567305C9-461F-454E-A500-416B639AED79}" srcOrd="0" destOrd="0" presId="urn:microsoft.com/office/officeart/2005/8/layout/list1"/>
    <dgm:cxn modelId="{F0651B59-6F42-5E4A-818D-1630C450DBE9}" type="presOf" srcId="{E534B93B-283A-1A41-B981-F65A44636355}" destId="{D3E3FA3F-F195-0F4F-B9D0-C129F9C43D3A}" srcOrd="1" destOrd="0" presId="urn:microsoft.com/office/officeart/2005/8/layout/list1"/>
    <dgm:cxn modelId="{55B985E1-0174-FF44-A410-A1A113361A31}" type="presOf" srcId="{1AA1D6D5-2813-734C-AE63-FF8B09864B1B}" destId="{0E4E369B-E628-6F47-8E3B-349672EEB159}" srcOrd="0" destOrd="0" presId="urn:microsoft.com/office/officeart/2005/8/layout/list1"/>
    <dgm:cxn modelId="{800C00ED-7CA5-8344-B8F0-3BE8E0B4CDC9}" type="presParOf" srcId="{69AA7BC7-89C4-C642-8ACC-0C56CD912E59}" destId="{DC0CB122-45E8-4747-B687-B86866A524B2}" srcOrd="0" destOrd="0" presId="urn:microsoft.com/office/officeart/2005/8/layout/list1"/>
    <dgm:cxn modelId="{F59DF79B-FAEC-1040-8AC8-BF52E2F7C9A7}" type="presParOf" srcId="{DC0CB122-45E8-4747-B687-B86866A524B2}" destId="{9DB667A8-2D4E-2B4E-B821-C04620AE2F62}" srcOrd="0" destOrd="0" presId="urn:microsoft.com/office/officeart/2005/8/layout/list1"/>
    <dgm:cxn modelId="{56C6D530-47AB-1443-AE0F-827791F13E17}" type="presParOf" srcId="{DC0CB122-45E8-4747-B687-B86866A524B2}" destId="{CE31648A-3587-7A46-8BD6-6C51E5A7BDB6}" srcOrd="1" destOrd="0" presId="urn:microsoft.com/office/officeart/2005/8/layout/list1"/>
    <dgm:cxn modelId="{FC60376A-5745-B34C-AF14-2F24A0A64444}" type="presParOf" srcId="{69AA7BC7-89C4-C642-8ACC-0C56CD912E59}" destId="{3B19ED83-6722-734B-B720-ADCC99B17F72}" srcOrd="1" destOrd="0" presId="urn:microsoft.com/office/officeart/2005/8/layout/list1"/>
    <dgm:cxn modelId="{A8D44BB6-0ABB-F349-985D-43123AE8A98C}" type="presParOf" srcId="{69AA7BC7-89C4-C642-8ACC-0C56CD912E59}" destId="{0E4E369B-E628-6F47-8E3B-349672EEB159}" srcOrd="2" destOrd="0" presId="urn:microsoft.com/office/officeart/2005/8/layout/list1"/>
    <dgm:cxn modelId="{6174FE7C-9C1A-1A4D-B5A5-EE94367510E8}" type="presParOf" srcId="{69AA7BC7-89C4-C642-8ACC-0C56CD912E59}" destId="{AAFB781A-363F-5D4B-AA1D-BB3164A3763B}" srcOrd="3" destOrd="0" presId="urn:microsoft.com/office/officeart/2005/8/layout/list1"/>
    <dgm:cxn modelId="{C933C995-D49F-454A-91A1-EC229E9EAF28}" type="presParOf" srcId="{69AA7BC7-89C4-C642-8ACC-0C56CD912E59}" destId="{192A83EC-00CF-7C48-AC8F-40F4CB6664D9}" srcOrd="4" destOrd="0" presId="urn:microsoft.com/office/officeart/2005/8/layout/list1"/>
    <dgm:cxn modelId="{9B2DF1EC-2CB9-214B-87A0-EA8E7502ACE9}" type="presParOf" srcId="{192A83EC-00CF-7C48-AC8F-40F4CB6664D9}" destId="{5CB07C6C-09EF-8B42-87E1-B3F5B1C869BA}" srcOrd="0" destOrd="0" presId="urn:microsoft.com/office/officeart/2005/8/layout/list1"/>
    <dgm:cxn modelId="{4F05AB6E-32AD-F04E-8923-9DFAAB71BFF1}" type="presParOf" srcId="{192A83EC-00CF-7C48-AC8F-40F4CB6664D9}" destId="{CFA45DC5-8789-7942-9C16-78D0DD4FEE52}" srcOrd="1" destOrd="0" presId="urn:microsoft.com/office/officeart/2005/8/layout/list1"/>
    <dgm:cxn modelId="{001134C3-35D9-1344-A8B6-95737A6C3456}" type="presParOf" srcId="{69AA7BC7-89C4-C642-8ACC-0C56CD912E59}" destId="{C4D2E2F3-5768-194A-A86F-FC5F0CC89AA5}" srcOrd="5" destOrd="0" presId="urn:microsoft.com/office/officeart/2005/8/layout/list1"/>
    <dgm:cxn modelId="{4E9B8975-C845-3D4E-99EC-AC5F7B6CDA1C}" type="presParOf" srcId="{69AA7BC7-89C4-C642-8ACC-0C56CD912E59}" destId="{567305C9-461F-454E-A500-416B639AED79}" srcOrd="6" destOrd="0" presId="urn:microsoft.com/office/officeart/2005/8/layout/list1"/>
    <dgm:cxn modelId="{C6B7CCC8-0028-0E40-B510-563930BB30A5}" type="presParOf" srcId="{69AA7BC7-89C4-C642-8ACC-0C56CD912E59}" destId="{22867392-3824-F840-BE7B-BA5E486BB917}" srcOrd="7" destOrd="0" presId="urn:microsoft.com/office/officeart/2005/8/layout/list1"/>
    <dgm:cxn modelId="{6E15827E-59FC-8040-AA85-24D87A41C24A}" type="presParOf" srcId="{69AA7BC7-89C4-C642-8ACC-0C56CD912E59}" destId="{C497CBD6-CF93-8543-A058-6266C33B5530}" srcOrd="8" destOrd="0" presId="urn:microsoft.com/office/officeart/2005/8/layout/list1"/>
    <dgm:cxn modelId="{5007F630-74F6-BF40-AA1B-60F535B60964}" type="presParOf" srcId="{C497CBD6-CF93-8543-A058-6266C33B5530}" destId="{3BF90B62-3EA1-914F-A3FD-B233D24779CB}" srcOrd="0" destOrd="0" presId="urn:microsoft.com/office/officeart/2005/8/layout/list1"/>
    <dgm:cxn modelId="{DA90B5CF-DE3B-1F42-80D2-4A76FECB2B29}" type="presParOf" srcId="{C497CBD6-CF93-8543-A058-6266C33B5530}" destId="{D3E3FA3F-F195-0F4F-B9D0-C129F9C43D3A}" srcOrd="1" destOrd="0" presId="urn:microsoft.com/office/officeart/2005/8/layout/list1"/>
    <dgm:cxn modelId="{8AFB2EE1-BF48-4645-8142-048B78BB00F3}" type="presParOf" srcId="{69AA7BC7-89C4-C642-8ACC-0C56CD912E59}" destId="{55D12768-6F7F-B749-A90A-8C087F03B7FA}" srcOrd="9" destOrd="0" presId="urn:microsoft.com/office/officeart/2005/8/layout/list1"/>
    <dgm:cxn modelId="{B1F59D7D-D814-7B4A-85CF-FA398BBC7ED0}" type="presParOf" srcId="{69AA7BC7-89C4-C642-8ACC-0C56CD912E59}" destId="{8A061939-0FF1-6A4C-8E7C-C2CEAECA5CA7}" srcOrd="10" destOrd="0" presId="urn:microsoft.com/office/officeart/2005/8/layout/list1"/>
    <dgm:cxn modelId="{51522524-A06E-2146-B927-082889593E21}" type="presParOf" srcId="{69AA7BC7-89C4-C642-8ACC-0C56CD912E59}" destId="{46F39EDF-EC80-F642-8883-637FE9FEFF61}" srcOrd="11" destOrd="0" presId="urn:microsoft.com/office/officeart/2005/8/layout/list1"/>
    <dgm:cxn modelId="{EF62A3AE-060C-B24D-8E46-22079991F3FE}" type="presParOf" srcId="{69AA7BC7-89C4-C642-8ACC-0C56CD912E59}" destId="{258258C4-A744-2D44-8056-257AB05A55D2}" srcOrd="12" destOrd="0" presId="urn:microsoft.com/office/officeart/2005/8/layout/list1"/>
    <dgm:cxn modelId="{A03C8001-7651-054A-BD64-96E7CF993854}" type="presParOf" srcId="{258258C4-A744-2D44-8056-257AB05A55D2}" destId="{4ED57CB1-4186-D04C-A5A7-176AF1637330}" srcOrd="0" destOrd="0" presId="urn:microsoft.com/office/officeart/2005/8/layout/list1"/>
    <dgm:cxn modelId="{A8B82606-FEB5-1C4E-821E-E2733461AA63}" type="presParOf" srcId="{258258C4-A744-2D44-8056-257AB05A55D2}" destId="{743EAF68-4A31-A143-8E0A-DFB03EA3D0EE}" srcOrd="1" destOrd="0" presId="urn:microsoft.com/office/officeart/2005/8/layout/list1"/>
    <dgm:cxn modelId="{4DD2D149-E951-F947-8725-9965DE5FA59B}" type="presParOf" srcId="{69AA7BC7-89C4-C642-8ACC-0C56CD912E59}" destId="{1256883F-F9F8-254C-9F42-F8C5C725959C}" srcOrd="13" destOrd="0" presId="urn:microsoft.com/office/officeart/2005/8/layout/list1"/>
    <dgm:cxn modelId="{63D3F32C-46EE-DB4F-B45C-749E6C69BEFD}" type="presParOf" srcId="{69AA7BC7-89C4-C642-8ACC-0C56CD912E59}" destId="{9B71A0F3-195B-754C-BE33-13A1C51E33FF}"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E89B2807-BA5D-0C4B-9DCC-FC7EEC924073}" type="doc">
      <dgm:prSet loTypeId="urn:microsoft.com/office/officeart/2005/8/layout/list1" loCatId="list" qsTypeId="urn:microsoft.com/office/officeart/2005/8/quickstyle/3D2" qsCatId="3D" csTypeId="urn:microsoft.com/office/officeart/2005/8/colors/colorful3" csCatId="colorful" phldr="1"/>
      <dgm:spPr/>
      <dgm:t>
        <a:bodyPr/>
        <a:lstStyle/>
        <a:p>
          <a:endParaRPr lang="en-US"/>
        </a:p>
      </dgm:t>
    </dgm:pt>
    <dgm:pt modelId="{3D54E69A-5B4A-EA4E-AB3D-640D873F00A3}">
      <dgm:prSet custT="1"/>
      <dgm:spPr/>
      <dgm:t>
        <a:bodyPr/>
        <a:lstStyle/>
        <a:p>
          <a:pPr rtl="0"/>
          <a:r>
            <a:rPr lang="en-US" sz="1600" dirty="0" smtClean="0"/>
            <a:t>To include a Title page, &amp; pages numbers</a:t>
          </a:r>
          <a:endParaRPr lang="en-US" sz="1600" dirty="0"/>
        </a:p>
      </dgm:t>
    </dgm:pt>
    <dgm:pt modelId="{E412D32F-11F6-1D40-9136-537885546508}" type="parTrans" cxnId="{669061A8-759E-154B-AFB2-C57792F3DCAC}">
      <dgm:prSet/>
      <dgm:spPr/>
      <dgm:t>
        <a:bodyPr/>
        <a:lstStyle/>
        <a:p>
          <a:endParaRPr lang="en-US" sz="1600"/>
        </a:p>
      </dgm:t>
    </dgm:pt>
    <dgm:pt modelId="{BAA7177E-4E0A-164A-9236-D6FBE1E6A5DD}" type="sibTrans" cxnId="{669061A8-759E-154B-AFB2-C57792F3DCAC}">
      <dgm:prSet/>
      <dgm:spPr/>
      <dgm:t>
        <a:bodyPr/>
        <a:lstStyle/>
        <a:p>
          <a:endParaRPr lang="en-US" sz="1600"/>
        </a:p>
      </dgm:t>
    </dgm:pt>
    <dgm:pt modelId="{55D86EE7-5514-5D4F-B885-12CA158B6177}">
      <dgm:prSet custT="1"/>
      <dgm:spPr/>
      <dgm:t>
        <a:bodyPr/>
        <a:lstStyle/>
        <a:p>
          <a:pPr rtl="0"/>
          <a:r>
            <a:rPr lang="en-US" sz="1600" dirty="0" smtClean="0"/>
            <a:t>Make it easy for marker to read (it should read as one report)</a:t>
          </a:r>
          <a:endParaRPr lang="en-US" sz="1600" dirty="0"/>
        </a:p>
      </dgm:t>
    </dgm:pt>
    <dgm:pt modelId="{1B857BDA-342D-D344-8098-079878B8AC28}" type="parTrans" cxnId="{F4D3C459-B751-5140-8443-F214F94F650A}">
      <dgm:prSet/>
      <dgm:spPr/>
      <dgm:t>
        <a:bodyPr/>
        <a:lstStyle/>
        <a:p>
          <a:endParaRPr lang="en-US" sz="1600"/>
        </a:p>
      </dgm:t>
    </dgm:pt>
    <dgm:pt modelId="{3A6000F0-7D60-CD46-A055-C95CC699648F}" type="sibTrans" cxnId="{F4D3C459-B751-5140-8443-F214F94F650A}">
      <dgm:prSet/>
      <dgm:spPr/>
      <dgm:t>
        <a:bodyPr/>
        <a:lstStyle/>
        <a:p>
          <a:endParaRPr lang="en-US" sz="1600"/>
        </a:p>
      </dgm:t>
    </dgm:pt>
    <dgm:pt modelId="{8F167EC4-A783-6542-81F1-A31B5CE7527B}">
      <dgm:prSet custT="1"/>
      <dgm:spPr/>
      <dgm:t>
        <a:bodyPr/>
        <a:lstStyle/>
        <a:p>
          <a:pPr rtl="0"/>
          <a:r>
            <a:rPr lang="en-US" sz="1600" dirty="0" smtClean="0"/>
            <a:t>Support your claims with evidence by indicating the source (i.e. either from article or from external research)</a:t>
          </a:r>
          <a:endParaRPr lang="en-US" sz="1600" dirty="0"/>
        </a:p>
      </dgm:t>
    </dgm:pt>
    <dgm:pt modelId="{E7ADBD9E-A74C-5141-84E6-50829225190D}" type="parTrans" cxnId="{734BA9D7-6FB3-6043-9A0C-B6A5E9CC0718}">
      <dgm:prSet/>
      <dgm:spPr/>
      <dgm:t>
        <a:bodyPr/>
        <a:lstStyle/>
        <a:p>
          <a:endParaRPr lang="en-US" sz="1600"/>
        </a:p>
      </dgm:t>
    </dgm:pt>
    <dgm:pt modelId="{009811E8-1A74-D743-A527-FA28FC6454F0}" type="sibTrans" cxnId="{734BA9D7-6FB3-6043-9A0C-B6A5E9CC0718}">
      <dgm:prSet/>
      <dgm:spPr/>
      <dgm:t>
        <a:bodyPr/>
        <a:lstStyle/>
        <a:p>
          <a:endParaRPr lang="en-US" sz="1600"/>
        </a:p>
      </dgm:t>
    </dgm:pt>
    <dgm:pt modelId="{1AD57599-F16F-954D-85D0-54FAC83A06FF}">
      <dgm:prSet custT="1"/>
      <dgm:spPr/>
      <dgm:t>
        <a:bodyPr/>
        <a:lstStyle/>
        <a:p>
          <a:pPr rtl="0"/>
          <a:r>
            <a:rPr lang="en-US" sz="1600" b="1" u="sng" dirty="0" smtClean="0">
              <a:solidFill>
                <a:srgbClr val="FFFF00"/>
              </a:solidFill>
            </a:rPr>
            <a:t>Only one group member</a:t>
          </a:r>
          <a:r>
            <a:rPr lang="en-US" sz="1600" dirty="0" smtClean="0"/>
            <a:t> needs to submit the </a:t>
          </a:r>
          <a:r>
            <a:rPr lang="en-US" sz="1600" b="1" u="sng" dirty="0" smtClean="0">
              <a:solidFill>
                <a:srgbClr val="FFFF00"/>
              </a:solidFill>
            </a:rPr>
            <a:t>assignment report</a:t>
          </a:r>
          <a:r>
            <a:rPr lang="en-US" sz="1600" dirty="0" smtClean="0"/>
            <a:t> to blackboard (see assignment section)</a:t>
          </a:r>
          <a:endParaRPr lang="en-US" sz="1600" dirty="0"/>
        </a:p>
      </dgm:t>
    </dgm:pt>
    <dgm:pt modelId="{66C0E21A-8859-DC4C-BA66-B3B1495644C4}" type="parTrans" cxnId="{9FC2B5A3-37E2-D749-BF82-9C99E712A2B4}">
      <dgm:prSet/>
      <dgm:spPr/>
      <dgm:t>
        <a:bodyPr/>
        <a:lstStyle/>
        <a:p>
          <a:endParaRPr lang="en-US" sz="1600"/>
        </a:p>
      </dgm:t>
    </dgm:pt>
    <dgm:pt modelId="{CC57F27B-F706-E84C-A6DE-F3A6EEEE543F}" type="sibTrans" cxnId="{9FC2B5A3-37E2-D749-BF82-9C99E712A2B4}">
      <dgm:prSet/>
      <dgm:spPr/>
      <dgm:t>
        <a:bodyPr/>
        <a:lstStyle/>
        <a:p>
          <a:endParaRPr lang="en-US" sz="1600"/>
        </a:p>
      </dgm:t>
    </dgm:pt>
    <dgm:pt modelId="{FAD0589F-18ED-AE45-B1CB-05429CDE2874}">
      <dgm:prSet custT="1"/>
      <dgm:spPr/>
      <dgm:t>
        <a:bodyPr/>
        <a:lstStyle/>
        <a:p>
          <a:pPr rtl="0"/>
          <a:r>
            <a:rPr lang="en-US" sz="1600" b="1" u="sng" dirty="0" smtClean="0">
              <a:solidFill>
                <a:srgbClr val="FFFF00"/>
              </a:solidFill>
            </a:rPr>
            <a:t>Each group member</a:t>
          </a:r>
          <a:r>
            <a:rPr lang="en-US" sz="1600" dirty="0" smtClean="0"/>
            <a:t> must submit an </a:t>
          </a:r>
          <a:r>
            <a:rPr lang="en-US" sz="1600" b="1" u="sng" dirty="0" smtClean="0">
              <a:solidFill>
                <a:srgbClr val="FFFF00"/>
              </a:solidFill>
            </a:rPr>
            <a:t>electronic peer evaluation</a:t>
          </a:r>
          <a:r>
            <a:rPr lang="en-US" sz="1600" b="1" dirty="0" smtClean="0"/>
            <a:t> </a:t>
          </a:r>
          <a:r>
            <a:rPr lang="en-US" sz="1600" dirty="0" smtClean="0"/>
            <a:t>on blackboard (see assignment section)</a:t>
          </a:r>
          <a:endParaRPr lang="en-US" sz="1600" dirty="0"/>
        </a:p>
      </dgm:t>
    </dgm:pt>
    <dgm:pt modelId="{DA6C3AE1-084D-E242-B6E9-2C520452670E}" type="parTrans" cxnId="{F624E013-B1F3-D943-BBDB-1776D2401F5C}">
      <dgm:prSet/>
      <dgm:spPr/>
      <dgm:t>
        <a:bodyPr/>
        <a:lstStyle/>
        <a:p>
          <a:endParaRPr lang="en-US" sz="1600"/>
        </a:p>
      </dgm:t>
    </dgm:pt>
    <dgm:pt modelId="{0DB33F3D-9134-7A49-80C1-F6F0D5A9AB5D}" type="sibTrans" cxnId="{F624E013-B1F3-D943-BBDB-1776D2401F5C}">
      <dgm:prSet/>
      <dgm:spPr/>
      <dgm:t>
        <a:bodyPr/>
        <a:lstStyle/>
        <a:p>
          <a:endParaRPr lang="en-US" sz="1600"/>
        </a:p>
      </dgm:t>
    </dgm:pt>
    <dgm:pt modelId="{1A23CCBA-F39E-E34C-93C1-4E6986B47F42}">
      <dgm:prSet custT="1"/>
      <dgm:spPr/>
      <dgm:t>
        <a:bodyPr/>
        <a:lstStyle/>
        <a:p>
          <a:pPr rtl="0"/>
          <a:r>
            <a:rPr lang="en-US" sz="1600" dirty="0" smtClean="0"/>
            <a:t>Penalties for submitting late</a:t>
          </a:r>
          <a:endParaRPr lang="en-US" sz="1600" dirty="0"/>
        </a:p>
      </dgm:t>
    </dgm:pt>
    <dgm:pt modelId="{8B07F05C-C231-1444-9AF4-49C4EF99A6CC}" type="parTrans" cxnId="{0475D01D-BDA8-1B46-B382-51E4DA9B88E0}">
      <dgm:prSet/>
      <dgm:spPr/>
    </dgm:pt>
    <dgm:pt modelId="{63FEBE68-F00A-4F49-9352-EFCDC3A18F57}" type="sibTrans" cxnId="{0475D01D-BDA8-1B46-B382-51E4DA9B88E0}">
      <dgm:prSet/>
      <dgm:spPr/>
    </dgm:pt>
    <dgm:pt modelId="{70896871-BB69-B64E-A55D-47D5F73E6602}">
      <dgm:prSet custT="1"/>
      <dgm:spPr/>
      <dgm:t>
        <a:bodyPr/>
        <a:lstStyle/>
        <a:p>
          <a:pPr rtl="0"/>
          <a:r>
            <a:rPr lang="en-US" sz="1600" dirty="0" smtClean="0"/>
            <a:t>No late submissions.  Penalties for not submitting.</a:t>
          </a:r>
          <a:endParaRPr lang="en-US" sz="1600" dirty="0"/>
        </a:p>
      </dgm:t>
    </dgm:pt>
    <dgm:pt modelId="{F8ADBD4B-F4C2-784B-8D7A-45141BA50BA2}" type="parTrans" cxnId="{71B87961-8894-E043-AEE0-F075380DD6FE}">
      <dgm:prSet/>
      <dgm:spPr/>
    </dgm:pt>
    <dgm:pt modelId="{0346AE56-A5E7-1E4B-8D90-FA45F90E2C3A}" type="sibTrans" cxnId="{71B87961-8894-E043-AEE0-F075380DD6FE}">
      <dgm:prSet/>
      <dgm:spPr/>
    </dgm:pt>
    <dgm:pt modelId="{0C4F50FC-A39F-B949-9A6C-E358F5E2BD0E}" type="pres">
      <dgm:prSet presAssocID="{E89B2807-BA5D-0C4B-9DCC-FC7EEC924073}" presName="linear" presStyleCnt="0">
        <dgm:presLayoutVars>
          <dgm:dir/>
          <dgm:animLvl val="lvl"/>
          <dgm:resizeHandles val="exact"/>
        </dgm:presLayoutVars>
      </dgm:prSet>
      <dgm:spPr/>
      <dgm:t>
        <a:bodyPr/>
        <a:lstStyle/>
        <a:p>
          <a:endParaRPr lang="en-US"/>
        </a:p>
      </dgm:t>
    </dgm:pt>
    <dgm:pt modelId="{E0652583-4643-C444-B240-38488D83E4ED}" type="pres">
      <dgm:prSet presAssocID="{3D54E69A-5B4A-EA4E-AB3D-640D873F00A3}" presName="parentLin" presStyleCnt="0"/>
      <dgm:spPr/>
    </dgm:pt>
    <dgm:pt modelId="{66EA0A19-F2FA-124A-8D87-4A9121342E55}" type="pres">
      <dgm:prSet presAssocID="{3D54E69A-5B4A-EA4E-AB3D-640D873F00A3}" presName="parentLeftMargin" presStyleLbl="node1" presStyleIdx="0" presStyleCnt="5"/>
      <dgm:spPr/>
      <dgm:t>
        <a:bodyPr/>
        <a:lstStyle/>
        <a:p>
          <a:endParaRPr lang="en-US"/>
        </a:p>
      </dgm:t>
    </dgm:pt>
    <dgm:pt modelId="{95E86C60-77B0-8843-828C-CE45EEDF7F0F}" type="pres">
      <dgm:prSet presAssocID="{3D54E69A-5B4A-EA4E-AB3D-640D873F00A3}" presName="parentText" presStyleLbl="node1" presStyleIdx="0" presStyleCnt="5" custScaleX="126352">
        <dgm:presLayoutVars>
          <dgm:chMax val="0"/>
          <dgm:bulletEnabled val="1"/>
        </dgm:presLayoutVars>
      </dgm:prSet>
      <dgm:spPr/>
      <dgm:t>
        <a:bodyPr/>
        <a:lstStyle/>
        <a:p>
          <a:endParaRPr lang="en-US"/>
        </a:p>
      </dgm:t>
    </dgm:pt>
    <dgm:pt modelId="{64A36515-24EC-414D-82BD-91C8EE0989E5}" type="pres">
      <dgm:prSet presAssocID="{3D54E69A-5B4A-EA4E-AB3D-640D873F00A3}" presName="negativeSpace" presStyleCnt="0"/>
      <dgm:spPr/>
    </dgm:pt>
    <dgm:pt modelId="{9B20D309-0687-7C45-AD04-2CCD76719789}" type="pres">
      <dgm:prSet presAssocID="{3D54E69A-5B4A-EA4E-AB3D-640D873F00A3}" presName="childText" presStyleLbl="conFgAcc1" presStyleIdx="0" presStyleCnt="5">
        <dgm:presLayoutVars>
          <dgm:bulletEnabled val="1"/>
        </dgm:presLayoutVars>
      </dgm:prSet>
      <dgm:spPr/>
    </dgm:pt>
    <dgm:pt modelId="{96837872-D514-6248-8D40-B4AA4D50654F}" type="pres">
      <dgm:prSet presAssocID="{BAA7177E-4E0A-164A-9236-D6FBE1E6A5DD}" presName="spaceBetweenRectangles" presStyleCnt="0"/>
      <dgm:spPr/>
    </dgm:pt>
    <dgm:pt modelId="{CDDC9360-3685-7341-AE1C-B586657B2B23}" type="pres">
      <dgm:prSet presAssocID="{55D86EE7-5514-5D4F-B885-12CA158B6177}" presName="parentLin" presStyleCnt="0"/>
      <dgm:spPr/>
    </dgm:pt>
    <dgm:pt modelId="{6E2EA272-C630-2747-8A03-533EAF2E472F}" type="pres">
      <dgm:prSet presAssocID="{55D86EE7-5514-5D4F-B885-12CA158B6177}" presName="parentLeftMargin" presStyleLbl="node1" presStyleIdx="0" presStyleCnt="5"/>
      <dgm:spPr/>
      <dgm:t>
        <a:bodyPr/>
        <a:lstStyle/>
        <a:p>
          <a:endParaRPr lang="en-US"/>
        </a:p>
      </dgm:t>
    </dgm:pt>
    <dgm:pt modelId="{1B042FE9-57FC-854E-B5BF-86B98650CADD}" type="pres">
      <dgm:prSet presAssocID="{55D86EE7-5514-5D4F-B885-12CA158B6177}" presName="parentText" presStyleLbl="node1" presStyleIdx="1" presStyleCnt="5" custScaleX="126352">
        <dgm:presLayoutVars>
          <dgm:chMax val="0"/>
          <dgm:bulletEnabled val="1"/>
        </dgm:presLayoutVars>
      </dgm:prSet>
      <dgm:spPr/>
      <dgm:t>
        <a:bodyPr/>
        <a:lstStyle/>
        <a:p>
          <a:endParaRPr lang="en-US"/>
        </a:p>
      </dgm:t>
    </dgm:pt>
    <dgm:pt modelId="{8CBA8D0F-124A-D447-B823-BF9C5E9A5251}" type="pres">
      <dgm:prSet presAssocID="{55D86EE7-5514-5D4F-B885-12CA158B6177}" presName="negativeSpace" presStyleCnt="0"/>
      <dgm:spPr/>
    </dgm:pt>
    <dgm:pt modelId="{778856A9-5958-CC42-8241-543FCDDB2953}" type="pres">
      <dgm:prSet presAssocID="{55D86EE7-5514-5D4F-B885-12CA158B6177}" presName="childText" presStyleLbl="conFgAcc1" presStyleIdx="1" presStyleCnt="5">
        <dgm:presLayoutVars>
          <dgm:bulletEnabled val="1"/>
        </dgm:presLayoutVars>
      </dgm:prSet>
      <dgm:spPr/>
    </dgm:pt>
    <dgm:pt modelId="{99E2D62D-8C27-0E42-848B-5B1D1092A397}" type="pres">
      <dgm:prSet presAssocID="{3A6000F0-7D60-CD46-A055-C95CC699648F}" presName="spaceBetweenRectangles" presStyleCnt="0"/>
      <dgm:spPr/>
    </dgm:pt>
    <dgm:pt modelId="{8A779C77-F40D-A643-AB5F-53918C31CEC5}" type="pres">
      <dgm:prSet presAssocID="{8F167EC4-A783-6542-81F1-A31B5CE7527B}" presName="parentLin" presStyleCnt="0"/>
      <dgm:spPr/>
    </dgm:pt>
    <dgm:pt modelId="{DECE6411-EE14-7D43-9D07-BF3AC399B430}" type="pres">
      <dgm:prSet presAssocID="{8F167EC4-A783-6542-81F1-A31B5CE7527B}" presName="parentLeftMargin" presStyleLbl="node1" presStyleIdx="1" presStyleCnt="5"/>
      <dgm:spPr/>
      <dgm:t>
        <a:bodyPr/>
        <a:lstStyle/>
        <a:p>
          <a:endParaRPr lang="en-US"/>
        </a:p>
      </dgm:t>
    </dgm:pt>
    <dgm:pt modelId="{1F8C82F7-70F4-3C48-B125-6269CFC056E1}" type="pres">
      <dgm:prSet presAssocID="{8F167EC4-A783-6542-81F1-A31B5CE7527B}" presName="parentText" presStyleLbl="node1" presStyleIdx="2" presStyleCnt="5" custScaleX="126352">
        <dgm:presLayoutVars>
          <dgm:chMax val="0"/>
          <dgm:bulletEnabled val="1"/>
        </dgm:presLayoutVars>
      </dgm:prSet>
      <dgm:spPr/>
      <dgm:t>
        <a:bodyPr/>
        <a:lstStyle/>
        <a:p>
          <a:endParaRPr lang="en-US"/>
        </a:p>
      </dgm:t>
    </dgm:pt>
    <dgm:pt modelId="{13F7858F-E7C7-8B42-BCD7-55B783A05045}" type="pres">
      <dgm:prSet presAssocID="{8F167EC4-A783-6542-81F1-A31B5CE7527B}" presName="negativeSpace" presStyleCnt="0"/>
      <dgm:spPr/>
    </dgm:pt>
    <dgm:pt modelId="{41A5F1B5-A031-7242-9D8D-95F38292DEE9}" type="pres">
      <dgm:prSet presAssocID="{8F167EC4-A783-6542-81F1-A31B5CE7527B}" presName="childText" presStyleLbl="conFgAcc1" presStyleIdx="2" presStyleCnt="5">
        <dgm:presLayoutVars>
          <dgm:bulletEnabled val="1"/>
        </dgm:presLayoutVars>
      </dgm:prSet>
      <dgm:spPr/>
    </dgm:pt>
    <dgm:pt modelId="{43077634-96E5-7441-B37E-DA339DDCA868}" type="pres">
      <dgm:prSet presAssocID="{009811E8-1A74-D743-A527-FA28FC6454F0}" presName="spaceBetweenRectangles" presStyleCnt="0"/>
      <dgm:spPr/>
    </dgm:pt>
    <dgm:pt modelId="{C309138B-41B9-AC4D-8025-FBFD7139CE75}" type="pres">
      <dgm:prSet presAssocID="{1AD57599-F16F-954D-85D0-54FAC83A06FF}" presName="parentLin" presStyleCnt="0"/>
      <dgm:spPr/>
    </dgm:pt>
    <dgm:pt modelId="{EFC77338-51BD-DB4F-975C-3122D8C8CC16}" type="pres">
      <dgm:prSet presAssocID="{1AD57599-F16F-954D-85D0-54FAC83A06FF}" presName="parentLeftMargin" presStyleLbl="node1" presStyleIdx="2" presStyleCnt="5"/>
      <dgm:spPr/>
      <dgm:t>
        <a:bodyPr/>
        <a:lstStyle/>
        <a:p>
          <a:endParaRPr lang="en-US"/>
        </a:p>
      </dgm:t>
    </dgm:pt>
    <dgm:pt modelId="{0F3061EB-9DAC-344D-8CE7-14FBDCC5C054}" type="pres">
      <dgm:prSet presAssocID="{1AD57599-F16F-954D-85D0-54FAC83A06FF}" presName="parentText" presStyleLbl="node1" presStyleIdx="3" presStyleCnt="5" custScaleX="126352">
        <dgm:presLayoutVars>
          <dgm:chMax val="0"/>
          <dgm:bulletEnabled val="1"/>
        </dgm:presLayoutVars>
      </dgm:prSet>
      <dgm:spPr/>
      <dgm:t>
        <a:bodyPr/>
        <a:lstStyle/>
        <a:p>
          <a:endParaRPr lang="en-US"/>
        </a:p>
      </dgm:t>
    </dgm:pt>
    <dgm:pt modelId="{992CC4DC-4630-3047-98A5-C8A17AB57ECC}" type="pres">
      <dgm:prSet presAssocID="{1AD57599-F16F-954D-85D0-54FAC83A06FF}" presName="negativeSpace" presStyleCnt="0"/>
      <dgm:spPr/>
    </dgm:pt>
    <dgm:pt modelId="{C7DD8A53-2488-2045-BFF9-65DC754A9FAC}" type="pres">
      <dgm:prSet presAssocID="{1AD57599-F16F-954D-85D0-54FAC83A06FF}" presName="childText" presStyleLbl="conFgAcc1" presStyleIdx="3" presStyleCnt="5">
        <dgm:presLayoutVars>
          <dgm:bulletEnabled val="1"/>
        </dgm:presLayoutVars>
      </dgm:prSet>
      <dgm:spPr/>
      <dgm:t>
        <a:bodyPr/>
        <a:lstStyle/>
        <a:p>
          <a:endParaRPr lang="en-US"/>
        </a:p>
      </dgm:t>
    </dgm:pt>
    <dgm:pt modelId="{F5DCB79D-21EC-0248-8F03-9BE4F162157F}" type="pres">
      <dgm:prSet presAssocID="{CC57F27B-F706-E84C-A6DE-F3A6EEEE543F}" presName="spaceBetweenRectangles" presStyleCnt="0"/>
      <dgm:spPr/>
    </dgm:pt>
    <dgm:pt modelId="{95B7FD6D-3A61-524E-AD72-6DC09FB1D57C}" type="pres">
      <dgm:prSet presAssocID="{FAD0589F-18ED-AE45-B1CB-05429CDE2874}" presName="parentLin" presStyleCnt="0"/>
      <dgm:spPr/>
    </dgm:pt>
    <dgm:pt modelId="{9FC3CDB7-C776-8A4C-AC71-9B01EE7EEF58}" type="pres">
      <dgm:prSet presAssocID="{FAD0589F-18ED-AE45-B1CB-05429CDE2874}" presName="parentLeftMargin" presStyleLbl="node1" presStyleIdx="3" presStyleCnt="5"/>
      <dgm:spPr/>
      <dgm:t>
        <a:bodyPr/>
        <a:lstStyle/>
        <a:p>
          <a:endParaRPr lang="en-US"/>
        </a:p>
      </dgm:t>
    </dgm:pt>
    <dgm:pt modelId="{19066FD2-227C-394A-8E11-4437DC7C7665}" type="pres">
      <dgm:prSet presAssocID="{FAD0589F-18ED-AE45-B1CB-05429CDE2874}" presName="parentText" presStyleLbl="node1" presStyleIdx="4" presStyleCnt="5" custScaleX="126352">
        <dgm:presLayoutVars>
          <dgm:chMax val="0"/>
          <dgm:bulletEnabled val="1"/>
        </dgm:presLayoutVars>
      </dgm:prSet>
      <dgm:spPr/>
      <dgm:t>
        <a:bodyPr/>
        <a:lstStyle/>
        <a:p>
          <a:endParaRPr lang="en-US"/>
        </a:p>
      </dgm:t>
    </dgm:pt>
    <dgm:pt modelId="{ED101E62-4E79-1340-A2D3-CBD16A9A8E24}" type="pres">
      <dgm:prSet presAssocID="{FAD0589F-18ED-AE45-B1CB-05429CDE2874}" presName="negativeSpace" presStyleCnt="0"/>
      <dgm:spPr/>
    </dgm:pt>
    <dgm:pt modelId="{721448DF-9A2B-0E4D-B6F1-852C45E8CED1}" type="pres">
      <dgm:prSet presAssocID="{FAD0589F-18ED-AE45-B1CB-05429CDE2874}" presName="childText" presStyleLbl="conFgAcc1" presStyleIdx="4" presStyleCnt="5">
        <dgm:presLayoutVars>
          <dgm:bulletEnabled val="1"/>
        </dgm:presLayoutVars>
      </dgm:prSet>
      <dgm:spPr/>
      <dgm:t>
        <a:bodyPr/>
        <a:lstStyle/>
        <a:p>
          <a:endParaRPr lang="en-US"/>
        </a:p>
      </dgm:t>
    </dgm:pt>
  </dgm:ptLst>
  <dgm:cxnLst>
    <dgm:cxn modelId="{64E73185-8C94-944B-8AB0-8ED81604310C}" type="presOf" srcId="{1A23CCBA-F39E-E34C-93C1-4E6986B47F42}" destId="{C7DD8A53-2488-2045-BFF9-65DC754A9FAC}" srcOrd="0" destOrd="0" presId="urn:microsoft.com/office/officeart/2005/8/layout/list1"/>
    <dgm:cxn modelId="{9FC2B5A3-37E2-D749-BF82-9C99E712A2B4}" srcId="{E89B2807-BA5D-0C4B-9DCC-FC7EEC924073}" destId="{1AD57599-F16F-954D-85D0-54FAC83A06FF}" srcOrd="3" destOrd="0" parTransId="{66C0E21A-8859-DC4C-BA66-B3B1495644C4}" sibTransId="{CC57F27B-F706-E84C-A6DE-F3A6EEEE543F}"/>
    <dgm:cxn modelId="{24761B64-28AF-2146-A79C-9EFB9F1E1F7D}" type="presOf" srcId="{8F167EC4-A783-6542-81F1-A31B5CE7527B}" destId="{1F8C82F7-70F4-3C48-B125-6269CFC056E1}" srcOrd="1" destOrd="0" presId="urn:microsoft.com/office/officeart/2005/8/layout/list1"/>
    <dgm:cxn modelId="{F4D3C459-B751-5140-8443-F214F94F650A}" srcId="{E89B2807-BA5D-0C4B-9DCC-FC7EEC924073}" destId="{55D86EE7-5514-5D4F-B885-12CA158B6177}" srcOrd="1" destOrd="0" parTransId="{1B857BDA-342D-D344-8098-079878B8AC28}" sibTransId="{3A6000F0-7D60-CD46-A055-C95CC699648F}"/>
    <dgm:cxn modelId="{A169B14C-84B9-0944-8156-E4187C57286E}" type="presOf" srcId="{FAD0589F-18ED-AE45-B1CB-05429CDE2874}" destId="{19066FD2-227C-394A-8E11-4437DC7C7665}" srcOrd="1" destOrd="0" presId="urn:microsoft.com/office/officeart/2005/8/layout/list1"/>
    <dgm:cxn modelId="{2ADC9710-D92A-8249-9962-D312DDB364D5}" type="presOf" srcId="{3D54E69A-5B4A-EA4E-AB3D-640D873F00A3}" destId="{95E86C60-77B0-8843-828C-CE45EEDF7F0F}" srcOrd="1" destOrd="0" presId="urn:microsoft.com/office/officeart/2005/8/layout/list1"/>
    <dgm:cxn modelId="{93EC6C84-C0B9-2B49-8C56-48DB5166A891}" type="presOf" srcId="{E89B2807-BA5D-0C4B-9DCC-FC7EEC924073}" destId="{0C4F50FC-A39F-B949-9A6C-E358F5E2BD0E}" srcOrd="0" destOrd="0" presId="urn:microsoft.com/office/officeart/2005/8/layout/list1"/>
    <dgm:cxn modelId="{92163EBD-AD9D-1A42-A0D9-00964B7C19FE}" type="presOf" srcId="{1AD57599-F16F-954D-85D0-54FAC83A06FF}" destId="{0F3061EB-9DAC-344D-8CE7-14FBDCC5C054}" srcOrd="1" destOrd="0" presId="urn:microsoft.com/office/officeart/2005/8/layout/list1"/>
    <dgm:cxn modelId="{F624E013-B1F3-D943-BBDB-1776D2401F5C}" srcId="{E89B2807-BA5D-0C4B-9DCC-FC7EEC924073}" destId="{FAD0589F-18ED-AE45-B1CB-05429CDE2874}" srcOrd="4" destOrd="0" parTransId="{DA6C3AE1-084D-E242-B6E9-2C520452670E}" sibTransId="{0DB33F3D-9134-7A49-80C1-F6F0D5A9AB5D}"/>
    <dgm:cxn modelId="{734BA9D7-6FB3-6043-9A0C-B6A5E9CC0718}" srcId="{E89B2807-BA5D-0C4B-9DCC-FC7EEC924073}" destId="{8F167EC4-A783-6542-81F1-A31B5CE7527B}" srcOrd="2" destOrd="0" parTransId="{E7ADBD9E-A74C-5141-84E6-50829225190D}" sibTransId="{009811E8-1A74-D743-A527-FA28FC6454F0}"/>
    <dgm:cxn modelId="{669061A8-759E-154B-AFB2-C57792F3DCAC}" srcId="{E89B2807-BA5D-0C4B-9DCC-FC7EEC924073}" destId="{3D54E69A-5B4A-EA4E-AB3D-640D873F00A3}" srcOrd="0" destOrd="0" parTransId="{E412D32F-11F6-1D40-9136-537885546508}" sibTransId="{BAA7177E-4E0A-164A-9236-D6FBE1E6A5DD}"/>
    <dgm:cxn modelId="{0475D01D-BDA8-1B46-B382-51E4DA9B88E0}" srcId="{1AD57599-F16F-954D-85D0-54FAC83A06FF}" destId="{1A23CCBA-F39E-E34C-93C1-4E6986B47F42}" srcOrd="0" destOrd="0" parTransId="{8B07F05C-C231-1444-9AF4-49C4EF99A6CC}" sibTransId="{63FEBE68-F00A-4F49-9352-EFCDC3A18F57}"/>
    <dgm:cxn modelId="{7BECDE7E-C65F-C847-899E-D0DBF586B8B7}" type="presOf" srcId="{8F167EC4-A783-6542-81F1-A31B5CE7527B}" destId="{DECE6411-EE14-7D43-9D07-BF3AC399B430}" srcOrd="0" destOrd="0" presId="urn:microsoft.com/office/officeart/2005/8/layout/list1"/>
    <dgm:cxn modelId="{5DC4DE02-EC15-0E47-9723-DD8D8D3801A3}" type="presOf" srcId="{1AD57599-F16F-954D-85D0-54FAC83A06FF}" destId="{EFC77338-51BD-DB4F-975C-3122D8C8CC16}" srcOrd="0" destOrd="0" presId="urn:microsoft.com/office/officeart/2005/8/layout/list1"/>
    <dgm:cxn modelId="{71B87961-8894-E043-AEE0-F075380DD6FE}" srcId="{FAD0589F-18ED-AE45-B1CB-05429CDE2874}" destId="{70896871-BB69-B64E-A55D-47D5F73E6602}" srcOrd="0" destOrd="0" parTransId="{F8ADBD4B-F4C2-784B-8D7A-45141BA50BA2}" sibTransId="{0346AE56-A5E7-1E4B-8D90-FA45F90E2C3A}"/>
    <dgm:cxn modelId="{6DE2DEC1-F9A3-8943-A678-678A429E01A2}" type="presOf" srcId="{55D86EE7-5514-5D4F-B885-12CA158B6177}" destId="{1B042FE9-57FC-854E-B5BF-86B98650CADD}" srcOrd="1" destOrd="0" presId="urn:microsoft.com/office/officeart/2005/8/layout/list1"/>
    <dgm:cxn modelId="{738CD0D3-1EB1-B94A-8422-BFB397889922}" type="presOf" srcId="{FAD0589F-18ED-AE45-B1CB-05429CDE2874}" destId="{9FC3CDB7-C776-8A4C-AC71-9B01EE7EEF58}" srcOrd="0" destOrd="0" presId="urn:microsoft.com/office/officeart/2005/8/layout/list1"/>
    <dgm:cxn modelId="{A511F1F3-54B1-2741-B352-325609A37237}" type="presOf" srcId="{55D86EE7-5514-5D4F-B885-12CA158B6177}" destId="{6E2EA272-C630-2747-8A03-533EAF2E472F}" srcOrd="0" destOrd="0" presId="urn:microsoft.com/office/officeart/2005/8/layout/list1"/>
    <dgm:cxn modelId="{B24C5FC6-18C9-F848-928A-62293174B901}" type="presOf" srcId="{3D54E69A-5B4A-EA4E-AB3D-640D873F00A3}" destId="{66EA0A19-F2FA-124A-8D87-4A9121342E55}" srcOrd="0" destOrd="0" presId="urn:microsoft.com/office/officeart/2005/8/layout/list1"/>
    <dgm:cxn modelId="{535707A1-117A-5C45-A8F9-053E4AAB775D}" type="presOf" srcId="{70896871-BB69-B64E-A55D-47D5F73E6602}" destId="{721448DF-9A2B-0E4D-B6F1-852C45E8CED1}" srcOrd="0" destOrd="0" presId="urn:microsoft.com/office/officeart/2005/8/layout/list1"/>
    <dgm:cxn modelId="{E82C6A7C-3AF1-FD41-BD7D-89DAAB7203DA}" type="presParOf" srcId="{0C4F50FC-A39F-B949-9A6C-E358F5E2BD0E}" destId="{E0652583-4643-C444-B240-38488D83E4ED}" srcOrd="0" destOrd="0" presId="urn:microsoft.com/office/officeart/2005/8/layout/list1"/>
    <dgm:cxn modelId="{40332A00-A22A-3142-AAD9-3DDC3D5B656B}" type="presParOf" srcId="{E0652583-4643-C444-B240-38488D83E4ED}" destId="{66EA0A19-F2FA-124A-8D87-4A9121342E55}" srcOrd="0" destOrd="0" presId="urn:microsoft.com/office/officeart/2005/8/layout/list1"/>
    <dgm:cxn modelId="{D0BF1509-D181-B744-A8B1-94C6CA0CA158}" type="presParOf" srcId="{E0652583-4643-C444-B240-38488D83E4ED}" destId="{95E86C60-77B0-8843-828C-CE45EEDF7F0F}" srcOrd="1" destOrd="0" presId="urn:microsoft.com/office/officeart/2005/8/layout/list1"/>
    <dgm:cxn modelId="{54BD84BC-68FB-9742-A27C-47FD59297B24}" type="presParOf" srcId="{0C4F50FC-A39F-B949-9A6C-E358F5E2BD0E}" destId="{64A36515-24EC-414D-82BD-91C8EE0989E5}" srcOrd="1" destOrd="0" presId="urn:microsoft.com/office/officeart/2005/8/layout/list1"/>
    <dgm:cxn modelId="{437F9E01-A287-2B4D-8293-EC4394715D03}" type="presParOf" srcId="{0C4F50FC-A39F-B949-9A6C-E358F5E2BD0E}" destId="{9B20D309-0687-7C45-AD04-2CCD76719789}" srcOrd="2" destOrd="0" presId="urn:microsoft.com/office/officeart/2005/8/layout/list1"/>
    <dgm:cxn modelId="{5F214499-36FD-3847-B4FE-B06F08AB70FD}" type="presParOf" srcId="{0C4F50FC-A39F-B949-9A6C-E358F5E2BD0E}" destId="{96837872-D514-6248-8D40-B4AA4D50654F}" srcOrd="3" destOrd="0" presId="urn:microsoft.com/office/officeart/2005/8/layout/list1"/>
    <dgm:cxn modelId="{8F572A71-B03E-2E4A-B1D5-488CD1C65D09}" type="presParOf" srcId="{0C4F50FC-A39F-B949-9A6C-E358F5E2BD0E}" destId="{CDDC9360-3685-7341-AE1C-B586657B2B23}" srcOrd="4" destOrd="0" presId="urn:microsoft.com/office/officeart/2005/8/layout/list1"/>
    <dgm:cxn modelId="{E0D8145A-1268-EC48-B412-88E8966815AB}" type="presParOf" srcId="{CDDC9360-3685-7341-AE1C-B586657B2B23}" destId="{6E2EA272-C630-2747-8A03-533EAF2E472F}" srcOrd="0" destOrd="0" presId="urn:microsoft.com/office/officeart/2005/8/layout/list1"/>
    <dgm:cxn modelId="{E973BE75-B9E8-404B-BE8F-2D5981395075}" type="presParOf" srcId="{CDDC9360-3685-7341-AE1C-B586657B2B23}" destId="{1B042FE9-57FC-854E-B5BF-86B98650CADD}" srcOrd="1" destOrd="0" presId="urn:microsoft.com/office/officeart/2005/8/layout/list1"/>
    <dgm:cxn modelId="{878FB4FE-B7E8-274E-B443-061825BEDAF2}" type="presParOf" srcId="{0C4F50FC-A39F-B949-9A6C-E358F5E2BD0E}" destId="{8CBA8D0F-124A-D447-B823-BF9C5E9A5251}" srcOrd="5" destOrd="0" presId="urn:microsoft.com/office/officeart/2005/8/layout/list1"/>
    <dgm:cxn modelId="{9ABBBB2D-E042-A347-99E2-A35BDC28D15A}" type="presParOf" srcId="{0C4F50FC-A39F-B949-9A6C-E358F5E2BD0E}" destId="{778856A9-5958-CC42-8241-543FCDDB2953}" srcOrd="6" destOrd="0" presId="urn:microsoft.com/office/officeart/2005/8/layout/list1"/>
    <dgm:cxn modelId="{5EE28A32-EE75-4D4D-876F-9755898E1A38}" type="presParOf" srcId="{0C4F50FC-A39F-B949-9A6C-E358F5E2BD0E}" destId="{99E2D62D-8C27-0E42-848B-5B1D1092A397}" srcOrd="7" destOrd="0" presId="urn:microsoft.com/office/officeart/2005/8/layout/list1"/>
    <dgm:cxn modelId="{BEA4393A-ACD9-6246-B08D-791E537BE32A}" type="presParOf" srcId="{0C4F50FC-A39F-B949-9A6C-E358F5E2BD0E}" destId="{8A779C77-F40D-A643-AB5F-53918C31CEC5}" srcOrd="8" destOrd="0" presId="urn:microsoft.com/office/officeart/2005/8/layout/list1"/>
    <dgm:cxn modelId="{D68A83AA-A57E-3A42-A88F-D368D9C0F46C}" type="presParOf" srcId="{8A779C77-F40D-A643-AB5F-53918C31CEC5}" destId="{DECE6411-EE14-7D43-9D07-BF3AC399B430}" srcOrd="0" destOrd="0" presId="urn:microsoft.com/office/officeart/2005/8/layout/list1"/>
    <dgm:cxn modelId="{8399405C-F6AA-3243-9BF7-F7FAA66BD6CF}" type="presParOf" srcId="{8A779C77-F40D-A643-AB5F-53918C31CEC5}" destId="{1F8C82F7-70F4-3C48-B125-6269CFC056E1}" srcOrd="1" destOrd="0" presId="urn:microsoft.com/office/officeart/2005/8/layout/list1"/>
    <dgm:cxn modelId="{8609A15C-2B73-DC49-88FA-EA7E9058B388}" type="presParOf" srcId="{0C4F50FC-A39F-B949-9A6C-E358F5E2BD0E}" destId="{13F7858F-E7C7-8B42-BCD7-55B783A05045}" srcOrd="9" destOrd="0" presId="urn:microsoft.com/office/officeart/2005/8/layout/list1"/>
    <dgm:cxn modelId="{4E4B13B9-0DCC-1B4D-ABDC-02F856F33B20}" type="presParOf" srcId="{0C4F50FC-A39F-B949-9A6C-E358F5E2BD0E}" destId="{41A5F1B5-A031-7242-9D8D-95F38292DEE9}" srcOrd="10" destOrd="0" presId="urn:microsoft.com/office/officeart/2005/8/layout/list1"/>
    <dgm:cxn modelId="{8789FDFB-FF11-DB41-B853-343FA9D616C7}" type="presParOf" srcId="{0C4F50FC-A39F-B949-9A6C-E358F5E2BD0E}" destId="{43077634-96E5-7441-B37E-DA339DDCA868}" srcOrd="11" destOrd="0" presId="urn:microsoft.com/office/officeart/2005/8/layout/list1"/>
    <dgm:cxn modelId="{CFF04DAB-888F-344D-8336-DFAAF07BF1EC}" type="presParOf" srcId="{0C4F50FC-A39F-B949-9A6C-E358F5E2BD0E}" destId="{C309138B-41B9-AC4D-8025-FBFD7139CE75}" srcOrd="12" destOrd="0" presId="urn:microsoft.com/office/officeart/2005/8/layout/list1"/>
    <dgm:cxn modelId="{AB593349-8A04-B54F-AC83-2E57F5628EAA}" type="presParOf" srcId="{C309138B-41B9-AC4D-8025-FBFD7139CE75}" destId="{EFC77338-51BD-DB4F-975C-3122D8C8CC16}" srcOrd="0" destOrd="0" presId="urn:microsoft.com/office/officeart/2005/8/layout/list1"/>
    <dgm:cxn modelId="{5DF0BE29-1ACA-3D41-B237-3DC92E3206B0}" type="presParOf" srcId="{C309138B-41B9-AC4D-8025-FBFD7139CE75}" destId="{0F3061EB-9DAC-344D-8CE7-14FBDCC5C054}" srcOrd="1" destOrd="0" presId="urn:microsoft.com/office/officeart/2005/8/layout/list1"/>
    <dgm:cxn modelId="{7F739A53-8A68-5146-8D04-780E20BB4A8D}" type="presParOf" srcId="{0C4F50FC-A39F-B949-9A6C-E358F5E2BD0E}" destId="{992CC4DC-4630-3047-98A5-C8A17AB57ECC}" srcOrd="13" destOrd="0" presId="urn:microsoft.com/office/officeart/2005/8/layout/list1"/>
    <dgm:cxn modelId="{FC846F37-A233-4D43-8DE8-21093E124890}" type="presParOf" srcId="{0C4F50FC-A39F-B949-9A6C-E358F5E2BD0E}" destId="{C7DD8A53-2488-2045-BFF9-65DC754A9FAC}" srcOrd="14" destOrd="0" presId="urn:microsoft.com/office/officeart/2005/8/layout/list1"/>
    <dgm:cxn modelId="{50D9AA36-615C-8346-92DB-C00E50B5D253}" type="presParOf" srcId="{0C4F50FC-A39F-B949-9A6C-E358F5E2BD0E}" destId="{F5DCB79D-21EC-0248-8F03-9BE4F162157F}" srcOrd="15" destOrd="0" presId="urn:microsoft.com/office/officeart/2005/8/layout/list1"/>
    <dgm:cxn modelId="{36492842-2A00-AC47-8F64-C918547DC4C0}" type="presParOf" srcId="{0C4F50FC-A39F-B949-9A6C-E358F5E2BD0E}" destId="{95B7FD6D-3A61-524E-AD72-6DC09FB1D57C}" srcOrd="16" destOrd="0" presId="urn:microsoft.com/office/officeart/2005/8/layout/list1"/>
    <dgm:cxn modelId="{4C20C702-FD32-6040-9CCD-42467DAA8FA8}" type="presParOf" srcId="{95B7FD6D-3A61-524E-AD72-6DC09FB1D57C}" destId="{9FC3CDB7-C776-8A4C-AC71-9B01EE7EEF58}" srcOrd="0" destOrd="0" presId="urn:microsoft.com/office/officeart/2005/8/layout/list1"/>
    <dgm:cxn modelId="{97D38D95-E2DD-DC42-91CB-7276AEDD5537}" type="presParOf" srcId="{95B7FD6D-3A61-524E-AD72-6DC09FB1D57C}" destId="{19066FD2-227C-394A-8E11-4437DC7C7665}" srcOrd="1" destOrd="0" presId="urn:microsoft.com/office/officeart/2005/8/layout/list1"/>
    <dgm:cxn modelId="{A59A3909-3F5E-CB4C-9732-C608C43D3E84}" type="presParOf" srcId="{0C4F50FC-A39F-B949-9A6C-E358F5E2BD0E}" destId="{ED101E62-4E79-1340-A2D3-CBD16A9A8E24}" srcOrd="17" destOrd="0" presId="urn:microsoft.com/office/officeart/2005/8/layout/list1"/>
    <dgm:cxn modelId="{86C1F3FF-1BAE-174E-BAAB-88DE043A4BCC}" type="presParOf" srcId="{0C4F50FC-A39F-B949-9A6C-E358F5E2BD0E}" destId="{721448DF-9A2B-0E4D-B6F1-852C45E8CED1}"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BFFA936-0BAF-F443-8221-7E680E1DC4E5}" type="doc">
      <dgm:prSet loTypeId="urn:microsoft.com/office/officeart/2005/8/layout/hList3" loCatId="list" qsTypeId="urn:microsoft.com/office/officeart/2005/8/quickstyle/simple4" qsCatId="simple" csTypeId="urn:microsoft.com/office/officeart/2005/8/colors/colorful1#24" csCatId="colorful" phldr="1"/>
      <dgm:spPr/>
      <dgm:t>
        <a:bodyPr/>
        <a:lstStyle/>
        <a:p>
          <a:endParaRPr lang="en-US"/>
        </a:p>
      </dgm:t>
    </dgm:pt>
    <dgm:pt modelId="{37C7088E-C398-7643-8ED9-78E79A4DDFB6}">
      <dgm:prSet/>
      <dgm:spPr>
        <a:solidFill>
          <a:srgbClr val="A60000"/>
        </a:solidFill>
      </dgm:spPr>
      <dgm:t>
        <a:bodyPr/>
        <a:lstStyle/>
        <a:p>
          <a:pPr rtl="0"/>
          <a:r>
            <a:rPr lang="en-US" dirty="0" smtClean="0"/>
            <a:t>You are asked to READ ALL of the articles included in the readings. </a:t>
          </a:r>
          <a:br>
            <a:rPr lang="en-US" dirty="0" smtClean="0"/>
          </a:br>
          <a:r>
            <a:rPr lang="en-US" dirty="0" smtClean="0"/>
            <a:t>(see </a:t>
          </a:r>
          <a:r>
            <a:rPr lang="en-US" b="1" dirty="0" smtClean="0">
              <a:solidFill>
                <a:srgbClr val="FFFF00"/>
              </a:solidFill>
            </a:rPr>
            <a:t>Course Info &amp; Materials – Week 3 </a:t>
          </a:r>
          <a:r>
            <a:rPr lang="en-US" dirty="0" smtClean="0"/>
            <a:t>for articles)</a:t>
          </a:r>
          <a:endParaRPr lang="en-US" dirty="0"/>
        </a:p>
      </dgm:t>
    </dgm:pt>
    <dgm:pt modelId="{D219D0E6-84D2-8742-B4CB-CB8B0325D5C6}" type="parTrans" cxnId="{D4C45EBA-6A6F-2C4F-9C9A-9E24F81A2166}">
      <dgm:prSet/>
      <dgm:spPr/>
      <dgm:t>
        <a:bodyPr/>
        <a:lstStyle/>
        <a:p>
          <a:endParaRPr lang="en-US"/>
        </a:p>
      </dgm:t>
    </dgm:pt>
    <dgm:pt modelId="{670CD998-7489-0744-8EC8-796090313992}" type="sibTrans" cxnId="{D4C45EBA-6A6F-2C4F-9C9A-9E24F81A2166}">
      <dgm:prSet/>
      <dgm:spPr/>
      <dgm:t>
        <a:bodyPr/>
        <a:lstStyle/>
        <a:p>
          <a:endParaRPr lang="en-US"/>
        </a:p>
      </dgm:t>
    </dgm:pt>
    <dgm:pt modelId="{C17878D0-F46F-4D47-B092-04F1DB85F60F}">
      <dgm:prSet/>
      <dgm:spPr>
        <a:solidFill>
          <a:srgbClr val="0000FF"/>
        </a:solidFill>
      </dgm:spPr>
      <dgm:t>
        <a:bodyPr/>
        <a:lstStyle/>
        <a:p>
          <a:pPr rtl="0"/>
          <a:r>
            <a:rPr lang="en-US" dirty="0" smtClean="0"/>
            <a:t>Consider the </a:t>
          </a:r>
        </a:p>
        <a:p>
          <a:pPr rtl="0"/>
          <a:r>
            <a:rPr lang="en-US" b="1" cap="small" dirty="0" smtClean="0"/>
            <a:t>situation analysis </a:t>
          </a:r>
        </a:p>
        <a:p>
          <a:pPr rtl="0"/>
          <a:r>
            <a:rPr lang="en-US" dirty="0" smtClean="0"/>
            <a:t>of the various competitors in the wireless industry within Canada.</a:t>
          </a:r>
          <a:endParaRPr lang="en-US" dirty="0"/>
        </a:p>
      </dgm:t>
    </dgm:pt>
    <dgm:pt modelId="{4AAF6166-90BF-0A42-9534-CF1C12A1DEE6}" type="parTrans" cxnId="{A2494462-1496-AB41-82E9-3F9A052950D4}">
      <dgm:prSet/>
      <dgm:spPr/>
      <dgm:t>
        <a:bodyPr/>
        <a:lstStyle/>
        <a:p>
          <a:endParaRPr lang="en-US"/>
        </a:p>
      </dgm:t>
    </dgm:pt>
    <dgm:pt modelId="{166FA29B-82E6-EF42-8674-FBF747F9775A}" type="sibTrans" cxnId="{A2494462-1496-AB41-82E9-3F9A052950D4}">
      <dgm:prSet/>
      <dgm:spPr/>
      <dgm:t>
        <a:bodyPr/>
        <a:lstStyle/>
        <a:p>
          <a:endParaRPr lang="en-US"/>
        </a:p>
      </dgm:t>
    </dgm:pt>
    <dgm:pt modelId="{BEFC0669-F322-574E-96F0-30E5F318F085}">
      <dgm:prSet/>
      <dgm:spPr>
        <a:solidFill>
          <a:srgbClr val="008000"/>
        </a:solidFill>
      </dgm:spPr>
      <dgm:t>
        <a:bodyPr/>
        <a:lstStyle/>
        <a:p>
          <a:pPr rtl="0"/>
          <a:r>
            <a:rPr lang="en-US" dirty="0" smtClean="0"/>
            <a:t>Come prepared </a:t>
          </a:r>
        </a:p>
        <a:p>
          <a:pPr rtl="0"/>
          <a:r>
            <a:rPr lang="en-US" dirty="0" smtClean="0"/>
            <a:t>to discuss </a:t>
          </a:r>
        </a:p>
        <a:p>
          <a:pPr rtl="0"/>
          <a:r>
            <a:rPr lang="en-US" dirty="0" smtClean="0"/>
            <a:t>The </a:t>
          </a:r>
          <a:r>
            <a:rPr lang="en-US" b="1" dirty="0" smtClean="0">
              <a:solidFill>
                <a:srgbClr val="FFFF00"/>
              </a:solidFill>
            </a:rPr>
            <a:t>ALL</a:t>
          </a:r>
          <a:r>
            <a:rPr lang="en-US" dirty="0" smtClean="0"/>
            <a:t> SWOT points from competitor point of view.</a:t>
          </a:r>
          <a:endParaRPr lang="en-US" dirty="0"/>
        </a:p>
      </dgm:t>
    </dgm:pt>
    <dgm:pt modelId="{0AB0C9C5-D1AC-BC41-B2B4-02EF2D34A2CA}" type="parTrans" cxnId="{DA6BFF35-46FC-6A4F-8865-383ED8480FD1}">
      <dgm:prSet/>
      <dgm:spPr/>
      <dgm:t>
        <a:bodyPr/>
        <a:lstStyle/>
        <a:p>
          <a:endParaRPr lang="en-US"/>
        </a:p>
      </dgm:t>
    </dgm:pt>
    <dgm:pt modelId="{4E915F3C-CBB4-2F44-8117-A66F8B5A64E5}" type="sibTrans" cxnId="{DA6BFF35-46FC-6A4F-8865-383ED8480FD1}">
      <dgm:prSet/>
      <dgm:spPr/>
      <dgm:t>
        <a:bodyPr/>
        <a:lstStyle/>
        <a:p>
          <a:endParaRPr lang="en-US"/>
        </a:p>
      </dgm:t>
    </dgm:pt>
    <dgm:pt modelId="{64DB7468-22E8-F949-9637-71049AA580DA}" type="pres">
      <dgm:prSet presAssocID="{8BFFA936-0BAF-F443-8221-7E680E1DC4E5}" presName="composite" presStyleCnt="0">
        <dgm:presLayoutVars>
          <dgm:chMax val="1"/>
          <dgm:dir/>
          <dgm:resizeHandles val="exact"/>
        </dgm:presLayoutVars>
      </dgm:prSet>
      <dgm:spPr/>
      <dgm:t>
        <a:bodyPr/>
        <a:lstStyle/>
        <a:p>
          <a:endParaRPr lang="en-US"/>
        </a:p>
      </dgm:t>
    </dgm:pt>
    <dgm:pt modelId="{0D5892C8-1117-5242-8DA8-E3AA9956BE66}" type="pres">
      <dgm:prSet presAssocID="{37C7088E-C398-7643-8ED9-78E79A4DDFB6}" presName="roof" presStyleLbl="dkBgShp" presStyleIdx="0" presStyleCnt="2"/>
      <dgm:spPr/>
      <dgm:t>
        <a:bodyPr/>
        <a:lstStyle/>
        <a:p>
          <a:endParaRPr lang="en-US"/>
        </a:p>
      </dgm:t>
    </dgm:pt>
    <dgm:pt modelId="{F4D8DA4C-DD05-2D42-89EF-6295AF32DD05}" type="pres">
      <dgm:prSet presAssocID="{37C7088E-C398-7643-8ED9-78E79A4DDFB6}" presName="pillars" presStyleCnt="0"/>
      <dgm:spPr/>
    </dgm:pt>
    <dgm:pt modelId="{750A5061-0941-1C42-BAB9-A4D6C72CF222}" type="pres">
      <dgm:prSet presAssocID="{37C7088E-C398-7643-8ED9-78E79A4DDFB6}" presName="pillar1" presStyleLbl="node1" presStyleIdx="0" presStyleCnt="2">
        <dgm:presLayoutVars>
          <dgm:bulletEnabled val="1"/>
        </dgm:presLayoutVars>
      </dgm:prSet>
      <dgm:spPr/>
      <dgm:t>
        <a:bodyPr/>
        <a:lstStyle/>
        <a:p>
          <a:endParaRPr lang="en-US"/>
        </a:p>
      </dgm:t>
    </dgm:pt>
    <dgm:pt modelId="{B4FF05FA-1A38-B144-AA80-09A03EE51BA5}" type="pres">
      <dgm:prSet presAssocID="{BEFC0669-F322-574E-96F0-30E5F318F085}" presName="pillarX" presStyleLbl="node1" presStyleIdx="1" presStyleCnt="2">
        <dgm:presLayoutVars>
          <dgm:bulletEnabled val="1"/>
        </dgm:presLayoutVars>
      </dgm:prSet>
      <dgm:spPr/>
      <dgm:t>
        <a:bodyPr/>
        <a:lstStyle/>
        <a:p>
          <a:endParaRPr lang="en-US"/>
        </a:p>
      </dgm:t>
    </dgm:pt>
    <dgm:pt modelId="{A364E020-E5B7-3C48-8629-BB5D4532F2CA}" type="pres">
      <dgm:prSet presAssocID="{37C7088E-C398-7643-8ED9-78E79A4DDFB6}" presName="base" presStyleLbl="dkBgShp" presStyleIdx="1" presStyleCnt="2"/>
      <dgm:spPr>
        <a:solidFill>
          <a:srgbClr val="A60000"/>
        </a:solidFill>
      </dgm:spPr>
    </dgm:pt>
  </dgm:ptLst>
  <dgm:cxnLst>
    <dgm:cxn modelId="{DA6BFF35-46FC-6A4F-8865-383ED8480FD1}" srcId="{37C7088E-C398-7643-8ED9-78E79A4DDFB6}" destId="{BEFC0669-F322-574E-96F0-30E5F318F085}" srcOrd="1" destOrd="0" parTransId="{0AB0C9C5-D1AC-BC41-B2B4-02EF2D34A2CA}" sibTransId="{4E915F3C-CBB4-2F44-8117-A66F8B5A64E5}"/>
    <dgm:cxn modelId="{0EA1A149-7A93-DC46-B2FD-6FE213487512}" type="presOf" srcId="{37C7088E-C398-7643-8ED9-78E79A4DDFB6}" destId="{0D5892C8-1117-5242-8DA8-E3AA9956BE66}" srcOrd="0" destOrd="0" presId="urn:microsoft.com/office/officeart/2005/8/layout/hList3"/>
    <dgm:cxn modelId="{72C0808D-281B-6349-B39A-EF9627761A96}" type="presOf" srcId="{BEFC0669-F322-574E-96F0-30E5F318F085}" destId="{B4FF05FA-1A38-B144-AA80-09A03EE51BA5}" srcOrd="0" destOrd="0" presId="urn:microsoft.com/office/officeart/2005/8/layout/hList3"/>
    <dgm:cxn modelId="{D4C45EBA-6A6F-2C4F-9C9A-9E24F81A2166}" srcId="{8BFFA936-0BAF-F443-8221-7E680E1DC4E5}" destId="{37C7088E-C398-7643-8ED9-78E79A4DDFB6}" srcOrd="0" destOrd="0" parTransId="{D219D0E6-84D2-8742-B4CB-CB8B0325D5C6}" sibTransId="{670CD998-7489-0744-8EC8-796090313992}"/>
    <dgm:cxn modelId="{1A83B4D8-5A1F-024D-9873-E62F35E0A35E}" type="presOf" srcId="{C17878D0-F46F-4D47-B092-04F1DB85F60F}" destId="{750A5061-0941-1C42-BAB9-A4D6C72CF222}" srcOrd="0" destOrd="0" presId="urn:microsoft.com/office/officeart/2005/8/layout/hList3"/>
    <dgm:cxn modelId="{AF50EA33-C42F-8A4B-BFB1-C6F05C03621F}" type="presOf" srcId="{8BFFA936-0BAF-F443-8221-7E680E1DC4E5}" destId="{64DB7468-22E8-F949-9637-71049AA580DA}" srcOrd="0" destOrd="0" presId="urn:microsoft.com/office/officeart/2005/8/layout/hList3"/>
    <dgm:cxn modelId="{A2494462-1496-AB41-82E9-3F9A052950D4}" srcId="{37C7088E-C398-7643-8ED9-78E79A4DDFB6}" destId="{C17878D0-F46F-4D47-B092-04F1DB85F60F}" srcOrd="0" destOrd="0" parTransId="{4AAF6166-90BF-0A42-9534-CF1C12A1DEE6}" sibTransId="{166FA29B-82E6-EF42-8674-FBF747F9775A}"/>
    <dgm:cxn modelId="{193A553C-0C56-CB4A-8BB9-FCCEFED03EC9}" type="presParOf" srcId="{64DB7468-22E8-F949-9637-71049AA580DA}" destId="{0D5892C8-1117-5242-8DA8-E3AA9956BE66}" srcOrd="0" destOrd="0" presId="urn:microsoft.com/office/officeart/2005/8/layout/hList3"/>
    <dgm:cxn modelId="{2FDAA3F6-9C2B-9542-A7CC-8D4641892FA5}" type="presParOf" srcId="{64DB7468-22E8-F949-9637-71049AA580DA}" destId="{F4D8DA4C-DD05-2D42-89EF-6295AF32DD05}" srcOrd="1" destOrd="0" presId="urn:microsoft.com/office/officeart/2005/8/layout/hList3"/>
    <dgm:cxn modelId="{2C1044E0-A3D7-A042-8A18-823084163BBB}" type="presParOf" srcId="{F4D8DA4C-DD05-2D42-89EF-6295AF32DD05}" destId="{750A5061-0941-1C42-BAB9-A4D6C72CF222}" srcOrd="0" destOrd="0" presId="urn:microsoft.com/office/officeart/2005/8/layout/hList3"/>
    <dgm:cxn modelId="{FF84372A-FF08-F34A-96A7-41BA27A18F90}" type="presParOf" srcId="{F4D8DA4C-DD05-2D42-89EF-6295AF32DD05}" destId="{B4FF05FA-1A38-B144-AA80-09A03EE51BA5}" srcOrd="1" destOrd="0" presId="urn:microsoft.com/office/officeart/2005/8/layout/hList3"/>
    <dgm:cxn modelId="{4E13E177-E9E2-A14D-8422-DA13D35E3C31}" type="presParOf" srcId="{64DB7468-22E8-F949-9637-71049AA580DA}" destId="{A364E020-E5B7-3C48-8629-BB5D4532F2CA}"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5B3EE2DC-2765-6642-AA46-F2813D593003}" type="doc">
      <dgm:prSet loTypeId="urn:microsoft.com/office/officeart/2005/8/layout/default#1" loCatId="list" qsTypeId="urn:microsoft.com/office/officeart/2005/8/quickstyle/simple4" qsCatId="simple" csTypeId="urn:microsoft.com/office/officeart/2005/8/colors/colorful3" csCatId="colorful" phldr="1"/>
      <dgm:spPr/>
      <dgm:t>
        <a:bodyPr/>
        <a:lstStyle/>
        <a:p>
          <a:endParaRPr lang="en-US"/>
        </a:p>
      </dgm:t>
    </dgm:pt>
    <dgm:pt modelId="{F5DE29CC-FD5B-024D-85F6-76D4460C6BE2}">
      <dgm:prSet/>
      <dgm:spPr/>
      <dgm:t>
        <a:bodyPr/>
        <a:lstStyle/>
        <a:p>
          <a:pPr rtl="0"/>
          <a:r>
            <a:rPr lang="en-US" dirty="0" smtClean="0"/>
            <a:t>Last year we had sales of did $300,000, this year our sales are  $</a:t>
          </a:r>
          <a:r>
            <a:rPr lang="en-US" b="1" dirty="0" smtClean="0">
              <a:solidFill>
                <a:srgbClr val="008000"/>
              </a:solidFill>
            </a:rPr>
            <a:t>400,000</a:t>
          </a:r>
          <a:r>
            <a:rPr lang="en-US" dirty="0" smtClean="0"/>
            <a:t>.</a:t>
          </a:r>
          <a:endParaRPr lang="en-US" dirty="0"/>
        </a:p>
      </dgm:t>
    </dgm:pt>
    <dgm:pt modelId="{D0C66EB8-5D22-5A44-ABF8-6D079E267366}" type="parTrans" cxnId="{CF9E9B81-9A11-F940-9606-5E9530B5317B}">
      <dgm:prSet/>
      <dgm:spPr/>
      <dgm:t>
        <a:bodyPr/>
        <a:lstStyle/>
        <a:p>
          <a:endParaRPr lang="en-US"/>
        </a:p>
      </dgm:t>
    </dgm:pt>
    <dgm:pt modelId="{10EB02A2-87DE-E04A-8492-9A9ACF135E3A}" type="sibTrans" cxnId="{CF9E9B81-9A11-F940-9606-5E9530B5317B}">
      <dgm:prSet/>
      <dgm:spPr/>
      <dgm:t>
        <a:bodyPr/>
        <a:lstStyle/>
        <a:p>
          <a:endParaRPr lang="en-US"/>
        </a:p>
      </dgm:t>
    </dgm:pt>
    <dgm:pt modelId="{CA2425C1-0CDD-FE47-AA9C-C3EC15A5F283}">
      <dgm:prSet/>
      <dgm:spPr/>
      <dgm:t>
        <a:bodyPr/>
        <a:lstStyle/>
        <a:p>
          <a:pPr rtl="0"/>
          <a:r>
            <a:rPr lang="en-US" dirty="0" smtClean="0"/>
            <a:t>What is the percentage change in sales, year over year?</a:t>
          </a:r>
          <a:endParaRPr lang="en-US" dirty="0"/>
        </a:p>
      </dgm:t>
    </dgm:pt>
    <dgm:pt modelId="{9F652952-045B-CB4B-A5E8-C4BE53634E82}" type="parTrans" cxnId="{41D98EF1-AE55-D141-B770-1156BD572E5A}">
      <dgm:prSet/>
      <dgm:spPr/>
      <dgm:t>
        <a:bodyPr/>
        <a:lstStyle/>
        <a:p>
          <a:endParaRPr lang="en-US"/>
        </a:p>
      </dgm:t>
    </dgm:pt>
    <dgm:pt modelId="{CB0D2737-656A-D94D-B4FF-612100B85B7A}" type="sibTrans" cxnId="{41D98EF1-AE55-D141-B770-1156BD572E5A}">
      <dgm:prSet/>
      <dgm:spPr/>
      <dgm:t>
        <a:bodyPr/>
        <a:lstStyle/>
        <a:p>
          <a:endParaRPr lang="en-US"/>
        </a:p>
      </dgm:t>
    </dgm:pt>
    <dgm:pt modelId="{7FBC97B7-62A7-E648-AD78-A17BC9406EA0}" type="pres">
      <dgm:prSet presAssocID="{5B3EE2DC-2765-6642-AA46-F2813D593003}" presName="diagram" presStyleCnt="0">
        <dgm:presLayoutVars>
          <dgm:dir/>
          <dgm:resizeHandles val="exact"/>
        </dgm:presLayoutVars>
      </dgm:prSet>
      <dgm:spPr/>
      <dgm:t>
        <a:bodyPr/>
        <a:lstStyle/>
        <a:p>
          <a:endParaRPr lang="en-US"/>
        </a:p>
      </dgm:t>
    </dgm:pt>
    <dgm:pt modelId="{2313C9AE-77AA-124E-BA3B-652EC5CA186A}" type="pres">
      <dgm:prSet presAssocID="{F5DE29CC-FD5B-024D-85F6-76D4460C6BE2}" presName="node" presStyleLbl="node1" presStyleIdx="0" presStyleCnt="2">
        <dgm:presLayoutVars>
          <dgm:bulletEnabled val="1"/>
        </dgm:presLayoutVars>
      </dgm:prSet>
      <dgm:spPr/>
      <dgm:t>
        <a:bodyPr/>
        <a:lstStyle/>
        <a:p>
          <a:endParaRPr lang="en-US"/>
        </a:p>
      </dgm:t>
    </dgm:pt>
    <dgm:pt modelId="{D5C1FF3D-FE5D-E44C-A434-1BF3C23D0F0B}" type="pres">
      <dgm:prSet presAssocID="{10EB02A2-87DE-E04A-8492-9A9ACF135E3A}" presName="sibTrans" presStyleCnt="0"/>
      <dgm:spPr/>
    </dgm:pt>
    <dgm:pt modelId="{D1A6CABE-5DAF-AF48-81FC-4BF8D89B6593}" type="pres">
      <dgm:prSet presAssocID="{CA2425C1-0CDD-FE47-AA9C-C3EC15A5F283}" presName="node" presStyleLbl="node1" presStyleIdx="1" presStyleCnt="2">
        <dgm:presLayoutVars>
          <dgm:bulletEnabled val="1"/>
        </dgm:presLayoutVars>
      </dgm:prSet>
      <dgm:spPr/>
      <dgm:t>
        <a:bodyPr/>
        <a:lstStyle/>
        <a:p>
          <a:endParaRPr lang="en-US"/>
        </a:p>
      </dgm:t>
    </dgm:pt>
  </dgm:ptLst>
  <dgm:cxnLst>
    <dgm:cxn modelId="{590677E0-4843-2147-A269-B8E22E2C3E53}" type="presOf" srcId="{CA2425C1-0CDD-FE47-AA9C-C3EC15A5F283}" destId="{D1A6CABE-5DAF-AF48-81FC-4BF8D89B6593}" srcOrd="0" destOrd="0" presId="urn:microsoft.com/office/officeart/2005/8/layout/default#1"/>
    <dgm:cxn modelId="{CF9E9B81-9A11-F940-9606-5E9530B5317B}" srcId="{5B3EE2DC-2765-6642-AA46-F2813D593003}" destId="{F5DE29CC-FD5B-024D-85F6-76D4460C6BE2}" srcOrd="0" destOrd="0" parTransId="{D0C66EB8-5D22-5A44-ABF8-6D079E267366}" sibTransId="{10EB02A2-87DE-E04A-8492-9A9ACF135E3A}"/>
    <dgm:cxn modelId="{4A75FF2A-7465-F548-B8DC-37BB74748FA8}" type="presOf" srcId="{F5DE29CC-FD5B-024D-85F6-76D4460C6BE2}" destId="{2313C9AE-77AA-124E-BA3B-652EC5CA186A}" srcOrd="0" destOrd="0" presId="urn:microsoft.com/office/officeart/2005/8/layout/default#1"/>
    <dgm:cxn modelId="{41D98EF1-AE55-D141-B770-1156BD572E5A}" srcId="{5B3EE2DC-2765-6642-AA46-F2813D593003}" destId="{CA2425C1-0CDD-FE47-AA9C-C3EC15A5F283}" srcOrd="1" destOrd="0" parTransId="{9F652952-045B-CB4B-A5E8-C4BE53634E82}" sibTransId="{CB0D2737-656A-D94D-B4FF-612100B85B7A}"/>
    <dgm:cxn modelId="{F05EFB79-6C96-5544-B185-A78EB279BF99}" type="presOf" srcId="{5B3EE2DC-2765-6642-AA46-F2813D593003}" destId="{7FBC97B7-62A7-E648-AD78-A17BC9406EA0}" srcOrd="0" destOrd="0" presId="urn:microsoft.com/office/officeart/2005/8/layout/default#1"/>
    <dgm:cxn modelId="{54DCC01E-7579-3543-AE39-EB396B6C718C}" type="presParOf" srcId="{7FBC97B7-62A7-E648-AD78-A17BC9406EA0}" destId="{2313C9AE-77AA-124E-BA3B-652EC5CA186A}" srcOrd="0" destOrd="0" presId="urn:microsoft.com/office/officeart/2005/8/layout/default#1"/>
    <dgm:cxn modelId="{623E82C7-6018-1B4F-99DA-F75654D4970B}" type="presParOf" srcId="{7FBC97B7-62A7-E648-AD78-A17BC9406EA0}" destId="{D5C1FF3D-FE5D-E44C-A434-1BF3C23D0F0B}" srcOrd="1" destOrd="0" presId="urn:microsoft.com/office/officeart/2005/8/layout/default#1"/>
    <dgm:cxn modelId="{94AB5E06-B2B7-024C-9575-E89776EA59B8}" type="presParOf" srcId="{7FBC97B7-62A7-E648-AD78-A17BC9406EA0}" destId="{D1A6CABE-5DAF-AF48-81FC-4BF8D89B6593}" srcOrd="2"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5B3EE2DC-2765-6642-AA46-F2813D593003}" type="doc">
      <dgm:prSet loTypeId="urn:microsoft.com/office/officeart/2005/8/layout/default#2" loCatId="list" qsTypeId="urn:microsoft.com/office/officeart/2005/8/quickstyle/simple4" qsCatId="simple" csTypeId="urn:microsoft.com/office/officeart/2005/8/colors/colorful1#25" csCatId="colorful" phldr="1"/>
      <dgm:spPr/>
      <dgm:t>
        <a:bodyPr/>
        <a:lstStyle/>
        <a:p>
          <a:endParaRPr lang="en-US"/>
        </a:p>
      </dgm:t>
    </dgm:pt>
    <dgm:pt modelId="{F5DE29CC-FD5B-024D-85F6-76D4460C6BE2}">
      <dgm:prSet/>
      <dgm:spPr/>
      <dgm:t>
        <a:bodyPr/>
        <a:lstStyle/>
        <a:p>
          <a:pPr rtl="0"/>
          <a:r>
            <a:rPr lang="en-US" dirty="0" smtClean="0"/>
            <a:t>Last year we had sales of $300,000, this year sales are $</a:t>
          </a:r>
          <a:r>
            <a:rPr lang="en-US" b="1" dirty="0" smtClean="0">
              <a:solidFill>
                <a:srgbClr val="FFFF00"/>
              </a:solidFill>
            </a:rPr>
            <a:t>150,000</a:t>
          </a:r>
          <a:r>
            <a:rPr lang="en-US" dirty="0" smtClean="0"/>
            <a:t>.</a:t>
          </a:r>
          <a:endParaRPr lang="en-US" dirty="0"/>
        </a:p>
      </dgm:t>
    </dgm:pt>
    <dgm:pt modelId="{D0C66EB8-5D22-5A44-ABF8-6D079E267366}" type="parTrans" cxnId="{CF9E9B81-9A11-F940-9606-5E9530B5317B}">
      <dgm:prSet/>
      <dgm:spPr/>
      <dgm:t>
        <a:bodyPr/>
        <a:lstStyle/>
        <a:p>
          <a:endParaRPr lang="en-US"/>
        </a:p>
      </dgm:t>
    </dgm:pt>
    <dgm:pt modelId="{10EB02A2-87DE-E04A-8492-9A9ACF135E3A}" type="sibTrans" cxnId="{CF9E9B81-9A11-F940-9606-5E9530B5317B}">
      <dgm:prSet/>
      <dgm:spPr/>
      <dgm:t>
        <a:bodyPr/>
        <a:lstStyle/>
        <a:p>
          <a:endParaRPr lang="en-US"/>
        </a:p>
      </dgm:t>
    </dgm:pt>
    <dgm:pt modelId="{CA2425C1-0CDD-FE47-AA9C-C3EC15A5F283}">
      <dgm:prSet/>
      <dgm:spPr/>
      <dgm:t>
        <a:bodyPr/>
        <a:lstStyle/>
        <a:p>
          <a:pPr rtl="0"/>
          <a:r>
            <a:rPr lang="en-US" dirty="0" smtClean="0"/>
            <a:t>What is the percentage change in sales?</a:t>
          </a:r>
          <a:endParaRPr lang="en-US" dirty="0"/>
        </a:p>
      </dgm:t>
    </dgm:pt>
    <dgm:pt modelId="{9F652952-045B-CB4B-A5E8-C4BE53634E82}" type="parTrans" cxnId="{41D98EF1-AE55-D141-B770-1156BD572E5A}">
      <dgm:prSet/>
      <dgm:spPr/>
      <dgm:t>
        <a:bodyPr/>
        <a:lstStyle/>
        <a:p>
          <a:endParaRPr lang="en-US"/>
        </a:p>
      </dgm:t>
    </dgm:pt>
    <dgm:pt modelId="{CB0D2737-656A-D94D-B4FF-612100B85B7A}" type="sibTrans" cxnId="{41D98EF1-AE55-D141-B770-1156BD572E5A}">
      <dgm:prSet/>
      <dgm:spPr/>
      <dgm:t>
        <a:bodyPr/>
        <a:lstStyle/>
        <a:p>
          <a:endParaRPr lang="en-US"/>
        </a:p>
      </dgm:t>
    </dgm:pt>
    <dgm:pt modelId="{7FBC97B7-62A7-E648-AD78-A17BC9406EA0}" type="pres">
      <dgm:prSet presAssocID="{5B3EE2DC-2765-6642-AA46-F2813D593003}" presName="diagram" presStyleCnt="0">
        <dgm:presLayoutVars>
          <dgm:dir/>
          <dgm:resizeHandles val="exact"/>
        </dgm:presLayoutVars>
      </dgm:prSet>
      <dgm:spPr/>
      <dgm:t>
        <a:bodyPr/>
        <a:lstStyle/>
        <a:p>
          <a:endParaRPr lang="en-US"/>
        </a:p>
      </dgm:t>
    </dgm:pt>
    <dgm:pt modelId="{2313C9AE-77AA-124E-BA3B-652EC5CA186A}" type="pres">
      <dgm:prSet presAssocID="{F5DE29CC-FD5B-024D-85F6-76D4460C6BE2}" presName="node" presStyleLbl="node1" presStyleIdx="0" presStyleCnt="2">
        <dgm:presLayoutVars>
          <dgm:bulletEnabled val="1"/>
        </dgm:presLayoutVars>
      </dgm:prSet>
      <dgm:spPr/>
      <dgm:t>
        <a:bodyPr/>
        <a:lstStyle/>
        <a:p>
          <a:endParaRPr lang="en-US"/>
        </a:p>
      </dgm:t>
    </dgm:pt>
    <dgm:pt modelId="{D5C1FF3D-FE5D-E44C-A434-1BF3C23D0F0B}" type="pres">
      <dgm:prSet presAssocID="{10EB02A2-87DE-E04A-8492-9A9ACF135E3A}" presName="sibTrans" presStyleCnt="0"/>
      <dgm:spPr/>
    </dgm:pt>
    <dgm:pt modelId="{D1A6CABE-5DAF-AF48-81FC-4BF8D89B6593}" type="pres">
      <dgm:prSet presAssocID="{CA2425C1-0CDD-FE47-AA9C-C3EC15A5F283}" presName="node" presStyleLbl="node1" presStyleIdx="1" presStyleCnt="2">
        <dgm:presLayoutVars>
          <dgm:bulletEnabled val="1"/>
        </dgm:presLayoutVars>
      </dgm:prSet>
      <dgm:spPr/>
      <dgm:t>
        <a:bodyPr/>
        <a:lstStyle/>
        <a:p>
          <a:endParaRPr lang="en-US"/>
        </a:p>
      </dgm:t>
    </dgm:pt>
  </dgm:ptLst>
  <dgm:cxnLst>
    <dgm:cxn modelId="{76A543F3-FBB0-E44C-81F0-772F8D0234B6}" type="presOf" srcId="{5B3EE2DC-2765-6642-AA46-F2813D593003}" destId="{7FBC97B7-62A7-E648-AD78-A17BC9406EA0}" srcOrd="0" destOrd="0" presId="urn:microsoft.com/office/officeart/2005/8/layout/default#2"/>
    <dgm:cxn modelId="{6FC12668-F83E-DC49-A845-86B1D02CF175}" type="presOf" srcId="{F5DE29CC-FD5B-024D-85F6-76D4460C6BE2}" destId="{2313C9AE-77AA-124E-BA3B-652EC5CA186A}" srcOrd="0" destOrd="0" presId="urn:microsoft.com/office/officeart/2005/8/layout/default#2"/>
    <dgm:cxn modelId="{959F934C-F2A4-034E-A7DB-EBD7B3169576}" type="presOf" srcId="{CA2425C1-0CDD-FE47-AA9C-C3EC15A5F283}" destId="{D1A6CABE-5DAF-AF48-81FC-4BF8D89B6593}" srcOrd="0" destOrd="0" presId="urn:microsoft.com/office/officeart/2005/8/layout/default#2"/>
    <dgm:cxn modelId="{CF9E9B81-9A11-F940-9606-5E9530B5317B}" srcId="{5B3EE2DC-2765-6642-AA46-F2813D593003}" destId="{F5DE29CC-FD5B-024D-85F6-76D4460C6BE2}" srcOrd="0" destOrd="0" parTransId="{D0C66EB8-5D22-5A44-ABF8-6D079E267366}" sibTransId="{10EB02A2-87DE-E04A-8492-9A9ACF135E3A}"/>
    <dgm:cxn modelId="{41D98EF1-AE55-D141-B770-1156BD572E5A}" srcId="{5B3EE2DC-2765-6642-AA46-F2813D593003}" destId="{CA2425C1-0CDD-FE47-AA9C-C3EC15A5F283}" srcOrd="1" destOrd="0" parTransId="{9F652952-045B-CB4B-A5E8-C4BE53634E82}" sibTransId="{CB0D2737-656A-D94D-B4FF-612100B85B7A}"/>
    <dgm:cxn modelId="{2F7D8305-34DA-7544-83E8-0E5C8F88CA5A}" type="presParOf" srcId="{7FBC97B7-62A7-E648-AD78-A17BC9406EA0}" destId="{2313C9AE-77AA-124E-BA3B-652EC5CA186A}" srcOrd="0" destOrd="0" presId="urn:microsoft.com/office/officeart/2005/8/layout/default#2"/>
    <dgm:cxn modelId="{89670251-5109-B34E-B1AA-8BF750246292}" type="presParOf" srcId="{7FBC97B7-62A7-E648-AD78-A17BC9406EA0}" destId="{D5C1FF3D-FE5D-E44C-A434-1BF3C23D0F0B}" srcOrd="1" destOrd="0" presId="urn:microsoft.com/office/officeart/2005/8/layout/default#2"/>
    <dgm:cxn modelId="{0F5B7047-8C8C-D94C-BF5D-D197482E18E7}" type="presParOf" srcId="{7FBC97B7-62A7-E648-AD78-A17BC9406EA0}" destId="{D1A6CABE-5DAF-AF48-81FC-4BF8D89B6593}" srcOrd="2" destOrd="0" presId="urn:microsoft.com/office/officeart/2005/8/layout/defaul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A32E892-288C-CC4E-931F-94599C9F746E}" type="doc">
      <dgm:prSet loTypeId="urn:microsoft.com/office/officeart/2005/8/layout/list1" loCatId="list" qsTypeId="urn:microsoft.com/office/officeart/2005/8/quickstyle/simple4" qsCatId="simple" csTypeId="urn:microsoft.com/office/officeart/2005/8/colors/colorful3" csCatId="colorful" phldr="1"/>
      <dgm:spPr/>
      <dgm:t>
        <a:bodyPr/>
        <a:lstStyle/>
        <a:p>
          <a:endParaRPr lang="en-US"/>
        </a:p>
      </dgm:t>
    </dgm:pt>
    <dgm:pt modelId="{006F20AB-CF46-8A42-A9B4-F170C9B04FE5}">
      <dgm:prSet/>
      <dgm:spPr/>
      <dgm:t>
        <a:bodyPr/>
        <a:lstStyle/>
        <a:p>
          <a:pPr rtl="0"/>
          <a:r>
            <a:rPr lang="en-US" dirty="0" smtClean="0"/>
            <a:t>Chapter 17 and 4</a:t>
          </a:r>
          <a:endParaRPr lang="en-US" dirty="0"/>
        </a:p>
      </dgm:t>
    </dgm:pt>
    <dgm:pt modelId="{B0E7E934-BE8A-5D40-86FC-37CE7243116A}" type="parTrans" cxnId="{04B4AF79-FF78-8846-898C-3D5EB5375B77}">
      <dgm:prSet/>
      <dgm:spPr/>
      <dgm:t>
        <a:bodyPr/>
        <a:lstStyle/>
        <a:p>
          <a:endParaRPr lang="en-US"/>
        </a:p>
      </dgm:t>
    </dgm:pt>
    <dgm:pt modelId="{EA2DD2F6-6AF8-2349-B8D3-37BC1C6FBB3D}" type="sibTrans" cxnId="{04B4AF79-FF78-8846-898C-3D5EB5375B77}">
      <dgm:prSet/>
      <dgm:spPr/>
      <dgm:t>
        <a:bodyPr/>
        <a:lstStyle/>
        <a:p>
          <a:endParaRPr lang="en-US"/>
        </a:p>
      </dgm:t>
    </dgm:pt>
    <dgm:pt modelId="{2DA4F243-2CBA-E04D-9A81-EC8E3B85EAEC}">
      <dgm:prSet/>
      <dgm:spPr/>
      <dgm:t>
        <a:bodyPr/>
        <a:lstStyle/>
        <a:p>
          <a:pPr rtl="0">
            <a:spcAft>
              <a:spcPts val="1800"/>
            </a:spcAft>
          </a:pPr>
          <a:r>
            <a:rPr lang="en-US" dirty="0" smtClean="0"/>
            <a:t>Review </a:t>
          </a:r>
          <a:r>
            <a:rPr lang="en-US" dirty="0" err="1" smtClean="0"/>
            <a:t>LearnSmart</a:t>
          </a:r>
          <a:r>
            <a:rPr lang="en-US" dirty="0" smtClean="0"/>
            <a:t> Chapters 2 &amp; 3</a:t>
          </a:r>
          <a:endParaRPr lang="en-US" dirty="0"/>
        </a:p>
      </dgm:t>
    </dgm:pt>
    <dgm:pt modelId="{ADE8D90A-F694-7E42-8A1C-B21D863ACCD5}" type="parTrans" cxnId="{A4AE5B5A-FFBE-234E-9DA3-72C99B890C1C}">
      <dgm:prSet/>
      <dgm:spPr/>
      <dgm:t>
        <a:bodyPr/>
        <a:lstStyle/>
        <a:p>
          <a:endParaRPr lang="en-US"/>
        </a:p>
      </dgm:t>
    </dgm:pt>
    <dgm:pt modelId="{E1AA0C03-9730-2C4C-B4A2-75C224F5C4DB}" type="sibTrans" cxnId="{A4AE5B5A-FFBE-234E-9DA3-72C99B890C1C}">
      <dgm:prSet/>
      <dgm:spPr/>
      <dgm:t>
        <a:bodyPr/>
        <a:lstStyle/>
        <a:p>
          <a:endParaRPr lang="en-US"/>
        </a:p>
      </dgm:t>
    </dgm:pt>
    <dgm:pt modelId="{2C5ECCE5-5FA0-F343-BFDA-B43DF62268B0}">
      <dgm:prSet/>
      <dgm:spPr/>
      <dgm:t>
        <a:bodyPr/>
        <a:lstStyle/>
        <a:p>
          <a:pPr rtl="0">
            <a:spcAft>
              <a:spcPts val="1800"/>
            </a:spcAft>
          </a:pPr>
          <a:r>
            <a:rPr lang="en-US" dirty="0" smtClean="0"/>
            <a:t>Review Metric 2 Quiz on Blackboard</a:t>
          </a:r>
          <a:endParaRPr lang="en-US" dirty="0"/>
        </a:p>
      </dgm:t>
    </dgm:pt>
    <dgm:pt modelId="{31F0EA82-4A08-2B47-ADE2-8EEEBACA99B2}" type="parTrans" cxnId="{2856F6D3-5085-E042-A959-A2F8BF8B64F4}">
      <dgm:prSet/>
      <dgm:spPr/>
      <dgm:t>
        <a:bodyPr/>
        <a:lstStyle/>
        <a:p>
          <a:endParaRPr lang="en-US"/>
        </a:p>
      </dgm:t>
    </dgm:pt>
    <dgm:pt modelId="{CDFE5A41-BFEF-6E40-83D6-7A1951315A6F}" type="sibTrans" cxnId="{2856F6D3-5085-E042-A959-A2F8BF8B64F4}">
      <dgm:prSet/>
      <dgm:spPr/>
      <dgm:t>
        <a:bodyPr/>
        <a:lstStyle/>
        <a:p>
          <a:endParaRPr lang="en-US"/>
        </a:p>
      </dgm:t>
    </dgm:pt>
    <dgm:pt modelId="{C167D7F9-A372-0642-AA16-3FD9C266E4E5}">
      <dgm:prSet/>
      <dgm:spPr/>
      <dgm:t>
        <a:bodyPr/>
        <a:lstStyle/>
        <a:p>
          <a:pPr rtl="0">
            <a:spcAft>
              <a:spcPts val="1800"/>
            </a:spcAft>
          </a:pPr>
          <a:r>
            <a:rPr lang="en-US" dirty="0" smtClean="0"/>
            <a:t>Read Chapter 17 and 4</a:t>
          </a:r>
          <a:endParaRPr lang="en-US" dirty="0"/>
        </a:p>
      </dgm:t>
    </dgm:pt>
    <dgm:pt modelId="{FD359BE2-1DDB-384F-9825-44E0CB161F1F}" type="parTrans" cxnId="{BF25DD8F-A587-4A4A-B95C-B6B945EDE958}">
      <dgm:prSet/>
      <dgm:spPr/>
      <dgm:t>
        <a:bodyPr/>
        <a:lstStyle/>
        <a:p>
          <a:endParaRPr lang="en-US"/>
        </a:p>
      </dgm:t>
    </dgm:pt>
    <dgm:pt modelId="{D2FCFEAA-B8AE-104C-9083-A18986725155}" type="sibTrans" cxnId="{BF25DD8F-A587-4A4A-B95C-B6B945EDE958}">
      <dgm:prSet/>
      <dgm:spPr/>
      <dgm:t>
        <a:bodyPr/>
        <a:lstStyle/>
        <a:p>
          <a:endParaRPr lang="en-US"/>
        </a:p>
      </dgm:t>
    </dgm:pt>
    <dgm:pt modelId="{4157806B-BDFB-3248-997A-0F44DE380A9A}">
      <dgm:prSet/>
      <dgm:spPr/>
      <dgm:t>
        <a:bodyPr/>
        <a:lstStyle/>
        <a:p>
          <a:pPr rtl="0"/>
          <a:r>
            <a:rPr lang="en-US" dirty="0" smtClean="0"/>
            <a:t>Additional Interactive SWOT Exercises at;</a:t>
          </a:r>
        </a:p>
      </dgm:t>
    </dgm:pt>
    <dgm:pt modelId="{5EECF862-371A-4B43-9E12-C61C95112C7F}" type="parTrans" cxnId="{F70F1A8B-1E59-494C-84E3-F6358E72C53D}">
      <dgm:prSet/>
      <dgm:spPr/>
      <dgm:t>
        <a:bodyPr/>
        <a:lstStyle/>
        <a:p>
          <a:endParaRPr lang="en-US"/>
        </a:p>
      </dgm:t>
    </dgm:pt>
    <dgm:pt modelId="{161E9BB2-86FB-B74B-9FE6-F61CFEA9CE4E}" type="sibTrans" cxnId="{F70F1A8B-1E59-494C-84E3-F6358E72C53D}">
      <dgm:prSet/>
      <dgm:spPr/>
      <dgm:t>
        <a:bodyPr/>
        <a:lstStyle/>
        <a:p>
          <a:endParaRPr lang="en-US"/>
        </a:p>
      </dgm:t>
    </dgm:pt>
    <dgm:pt modelId="{E2925AD1-0E43-044F-8C81-21BA5B7B392B}">
      <dgm:prSet custT="1"/>
      <dgm:spPr/>
      <dgm:t>
        <a:bodyPr/>
        <a:lstStyle/>
        <a:p>
          <a:r>
            <a:rPr lang="en-US" sz="1600" b="1" dirty="0" smtClean="0">
              <a:solidFill>
                <a:srgbClr val="FF0000"/>
              </a:solidFill>
            </a:rPr>
            <a:t>Course Info &amp; Materials / Lecture Materials/Week 3 / Additional SWOT Exercises</a:t>
          </a:r>
          <a:endParaRPr lang="en-US" sz="1900" dirty="0"/>
        </a:p>
      </dgm:t>
    </dgm:pt>
    <dgm:pt modelId="{3E8CC21F-0480-3E47-BF06-59C3D41C2D40}" type="parTrans" cxnId="{21F1BD5C-C767-244C-BEBE-72BC3CD39991}">
      <dgm:prSet/>
      <dgm:spPr/>
      <dgm:t>
        <a:bodyPr/>
        <a:lstStyle/>
        <a:p>
          <a:endParaRPr lang="en-US"/>
        </a:p>
      </dgm:t>
    </dgm:pt>
    <dgm:pt modelId="{9D620878-1C96-5E4A-BB8F-19E8076E801F}" type="sibTrans" cxnId="{21F1BD5C-C767-244C-BEBE-72BC3CD39991}">
      <dgm:prSet/>
      <dgm:spPr/>
      <dgm:t>
        <a:bodyPr/>
        <a:lstStyle/>
        <a:p>
          <a:endParaRPr lang="en-US"/>
        </a:p>
      </dgm:t>
    </dgm:pt>
    <dgm:pt modelId="{F2E35D93-CDF3-0340-A4A7-308F66C95784}" type="pres">
      <dgm:prSet presAssocID="{6A32E892-288C-CC4E-931F-94599C9F746E}" presName="linear" presStyleCnt="0">
        <dgm:presLayoutVars>
          <dgm:dir/>
          <dgm:animLvl val="lvl"/>
          <dgm:resizeHandles val="exact"/>
        </dgm:presLayoutVars>
      </dgm:prSet>
      <dgm:spPr/>
      <dgm:t>
        <a:bodyPr/>
        <a:lstStyle/>
        <a:p>
          <a:endParaRPr lang="en-US"/>
        </a:p>
      </dgm:t>
    </dgm:pt>
    <dgm:pt modelId="{68AA7565-5483-4248-B839-ECAF4B5CA336}" type="pres">
      <dgm:prSet presAssocID="{4157806B-BDFB-3248-997A-0F44DE380A9A}" presName="parentLin" presStyleCnt="0"/>
      <dgm:spPr/>
    </dgm:pt>
    <dgm:pt modelId="{A8903596-5EBF-AF4B-8B96-B440363A5071}" type="pres">
      <dgm:prSet presAssocID="{4157806B-BDFB-3248-997A-0F44DE380A9A}" presName="parentLeftMargin" presStyleLbl="node1" presStyleIdx="0" presStyleCnt="4"/>
      <dgm:spPr/>
      <dgm:t>
        <a:bodyPr/>
        <a:lstStyle/>
        <a:p>
          <a:endParaRPr lang="en-US"/>
        </a:p>
      </dgm:t>
    </dgm:pt>
    <dgm:pt modelId="{D5CEEE39-9CB7-4043-B374-0EEFE9A1EE8B}" type="pres">
      <dgm:prSet presAssocID="{4157806B-BDFB-3248-997A-0F44DE380A9A}" presName="parentText" presStyleLbl="node1" presStyleIdx="0" presStyleCnt="4">
        <dgm:presLayoutVars>
          <dgm:chMax val="0"/>
          <dgm:bulletEnabled val="1"/>
        </dgm:presLayoutVars>
      </dgm:prSet>
      <dgm:spPr/>
      <dgm:t>
        <a:bodyPr/>
        <a:lstStyle/>
        <a:p>
          <a:endParaRPr lang="en-US"/>
        </a:p>
      </dgm:t>
    </dgm:pt>
    <dgm:pt modelId="{E6EEC674-DF51-6844-A10B-4F0EC3C25B84}" type="pres">
      <dgm:prSet presAssocID="{4157806B-BDFB-3248-997A-0F44DE380A9A}" presName="negativeSpace" presStyleCnt="0"/>
      <dgm:spPr/>
    </dgm:pt>
    <dgm:pt modelId="{58D311D5-1C27-9E49-B8DF-89D4B446D5E1}" type="pres">
      <dgm:prSet presAssocID="{4157806B-BDFB-3248-997A-0F44DE380A9A}" presName="childText" presStyleLbl="conFgAcc1" presStyleIdx="0" presStyleCnt="4">
        <dgm:presLayoutVars>
          <dgm:bulletEnabled val="1"/>
        </dgm:presLayoutVars>
      </dgm:prSet>
      <dgm:spPr/>
      <dgm:t>
        <a:bodyPr/>
        <a:lstStyle/>
        <a:p>
          <a:endParaRPr lang="en-US"/>
        </a:p>
      </dgm:t>
    </dgm:pt>
    <dgm:pt modelId="{8075D28F-4810-4C42-8BC2-3DB49D8ABCDA}" type="pres">
      <dgm:prSet presAssocID="{161E9BB2-86FB-B74B-9FE6-F61CFEA9CE4E}" presName="spaceBetweenRectangles" presStyleCnt="0"/>
      <dgm:spPr/>
    </dgm:pt>
    <dgm:pt modelId="{017755A9-A87F-5348-9C6D-1CEBC80B7A7B}" type="pres">
      <dgm:prSet presAssocID="{006F20AB-CF46-8A42-A9B4-F170C9B04FE5}" presName="parentLin" presStyleCnt="0"/>
      <dgm:spPr/>
    </dgm:pt>
    <dgm:pt modelId="{1EDEF685-AA71-1F4C-B622-9C6501167556}" type="pres">
      <dgm:prSet presAssocID="{006F20AB-CF46-8A42-A9B4-F170C9B04FE5}" presName="parentLeftMargin" presStyleLbl="node1" presStyleIdx="0" presStyleCnt="4"/>
      <dgm:spPr/>
      <dgm:t>
        <a:bodyPr/>
        <a:lstStyle/>
        <a:p>
          <a:endParaRPr lang="en-US"/>
        </a:p>
      </dgm:t>
    </dgm:pt>
    <dgm:pt modelId="{78EAF5F5-06AE-8E4D-A430-3E5D50968490}" type="pres">
      <dgm:prSet presAssocID="{006F20AB-CF46-8A42-A9B4-F170C9B04FE5}" presName="parentText" presStyleLbl="node1" presStyleIdx="1" presStyleCnt="4">
        <dgm:presLayoutVars>
          <dgm:chMax val="0"/>
          <dgm:bulletEnabled val="1"/>
        </dgm:presLayoutVars>
      </dgm:prSet>
      <dgm:spPr/>
      <dgm:t>
        <a:bodyPr/>
        <a:lstStyle/>
        <a:p>
          <a:endParaRPr lang="en-US"/>
        </a:p>
      </dgm:t>
    </dgm:pt>
    <dgm:pt modelId="{EA844696-5868-8D4D-B43D-0A303D361238}" type="pres">
      <dgm:prSet presAssocID="{006F20AB-CF46-8A42-A9B4-F170C9B04FE5}" presName="negativeSpace" presStyleCnt="0"/>
      <dgm:spPr/>
    </dgm:pt>
    <dgm:pt modelId="{8FB527D3-F1F8-844D-86D9-C3304034F971}" type="pres">
      <dgm:prSet presAssocID="{006F20AB-CF46-8A42-A9B4-F170C9B04FE5}" presName="childText" presStyleLbl="conFgAcc1" presStyleIdx="1" presStyleCnt="4">
        <dgm:presLayoutVars>
          <dgm:bulletEnabled val="1"/>
        </dgm:presLayoutVars>
      </dgm:prSet>
      <dgm:spPr/>
      <dgm:t>
        <a:bodyPr/>
        <a:lstStyle/>
        <a:p>
          <a:endParaRPr lang="en-US"/>
        </a:p>
      </dgm:t>
    </dgm:pt>
    <dgm:pt modelId="{5A2BA9C3-9BCB-3941-B0C0-5134FBF86642}" type="pres">
      <dgm:prSet presAssocID="{EA2DD2F6-6AF8-2349-B8D3-37BC1C6FBB3D}" presName="spaceBetweenRectangles" presStyleCnt="0"/>
      <dgm:spPr/>
    </dgm:pt>
    <dgm:pt modelId="{ADBE3027-E83E-2A4D-8C4E-C5863E90221E}" type="pres">
      <dgm:prSet presAssocID="{2DA4F243-2CBA-E04D-9A81-EC8E3B85EAEC}" presName="parentLin" presStyleCnt="0"/>
      <dgm:spPr/>
    </dgm:pt>
    <dgm:pt modelId="{B9EDD367-487D-8640-94EE-3C5C1D8B9414}" type="pres">
      <dgm:prSet presAssocID="{2DA4F243-2CBA-E04D-9A81-EC8E3B85EAEC}" presName="parentLeftMargin" presStyleLbl="node1" presStyleIdx="1" presStyleCnt="4"/>
      <dgm:spPr/>
      <dgm:t>
        <a:bodyPr/>
        <a:lstStyle/>
        <a:p>
          <a:endParaRPr lang="en-US"/>
        </a:p>
      </dgm:t>
    </dgm:pt>
    <dgm:pt modelId="{14532FCD-46AB-AB4F-9F6F-FA1F51EF148E}" type="pres">
      <dgm:prSet presAssocID="{2DA4F243-2CBA-E04D-9A81-EC8E3B85EAEC}" presName="parentText" presStyleLbl="node1" presStyleIdx="2" presStyleCnt="4">
        <dgm:presLayoutVars>
          <dgm:chMax val="0"/>
          <dgm:bulletEnabled val="1"/>
        </dgm:presLayoutVars>
      </dgm:prSet>
      <dgm:spPr/>
      <dgm:t>
        <a:bodyPr/>
        <a:lstStyle/>
        <a:p>
          <a:endParaRPr lang="en-US"/>
        </a:p>
      </dgm:t>
    </dgm:pt>
    <dgm:pt modelId="{F21F5FB9-BE2D-3549-8772-51B1A58F2257}" type="pres">
      <dgm:prSet presAssocID="{2DA4F243-2CBA-E04D-9A81-EC8E3B85EAEC}" presName="negativeSpace" presStyleCnt="0"/>
      <dgm:spPr/>
    </dgm:pt>
    <dgm:pt modelId="{8924B5C0-E6A8-AE47-B0CB-B31897ABB362}" type="pres">
      <dgm:prSet presAssocID="{2DA4F243-2CBA-E04D-9A81-EC8E3B85EAEC}" presName="childText" presStyleLbl="conFgAcc1" presStyleIdx="2" presStyleCnt="4">
        <dgm:presLayoutVars>
          <dgm:bulletEnabled val="1"/>
        </dgm:presLayoutVars>
      </dgm:prSet>
      <dgm:spPr/>
    </dgm:pt>
    <dgm:pt modelId="{D29DDE54-79EC-D148-9839-64BC1C1DE6B2}" type="pres">
      <dgm:prSet presAssocID="{E1AA0C03-9730-2C4C-B4A2-75C224F5C4DB}" presName="spaceBetweenRectangles" presStyleCnt="0"/>
      <dgm:spPr/>
    </dgm:pt>
    <dgm:pt modelId="{ED992134-D8BD-8441-8178-5025EE804437}" type="pres">
      <dgm:prSet presAssocID="{2C5ECCE5-5FA0-F343-BFDA-B43DF62268B0}" presName="parentLin" presStyleCnt="0"/>
      <dgm:spPr/>
    </dgm:pt>
    <dgm:pt modelId="{006E18D0-2671-4547-B19C-1C87F3D1646E}" type="pres">
      <dgm:prSet presAssocID="{2C5ECCE5-5FA0-F343-BFDA-B43DF62268B0}" presName="parentLeftMargin" presStyleLbl="node1" presStyleIdx="2" presStyleCnt="4"/>
      <dgm:spPr/>
      <dgm:t>
        <a:bodyPr/>
        <a:lstStyle/>
        <a:p>
          <a:endParaRPr lang="en-US"/>
        </a:p>
      </dgm:t>
    </dgm:pt>
    <dgm:pt modelId="{9F96A929-7ECA-054D-9650-5F6D92580688}" type="pres">
      <dgm:prSet presAssocID="{2C5ECCE5-5FA0-F343-BFDA-B43DF62268B0}" presName="parentText" presStyleLbl="node1" presStyleIdx="3" presStyleCnt="4">
        <dgm:presLayoutVars>
          <dgm:chMax val="0"/>
          <dgm:bulletEnabled val="1"/>
        </dgm:presLayoutVars>
      </dgm:prSet>
      <dgm:spPr/>
      <dgm:t>
        <a:bodyPr/>
        <a:lstStyle/>
        <a:p>
          <a:endParaRPr lang="en-US"/>
        </a:p>
      </dgm:t>
    </dgm:pt>
    <dgm:pt modelId="{12FE1849-57BF-3F43-B8E8-92A9CCC5819E}" type="pres">
      <dgm:prSet presAssocID="{2C5ECCE5-5FA0-F343-BFDA-B43DF62268B0}" presName="negativeSpace" presStyleCnt="0"/>
      <dgm:spPr/>
    </dgm:pt>
    <dgm:pt modelId="{97B77084-0F8B-E64C-B460-E3CEFC68395E}" type="pres">
      <dgm:prSet presAssocID="{2C5ECCE5-5FA0-F343-BFDA-B43DF62268B0}" presName="childText" presStyleLbl="conFgAcc1" presStyleIdx="3" presStyleCnt="4">
        <dgm:presLayoutVars>
          <dgm:bulletEnabled val="1"/>
        </dgm:presLayoutVars>
      </dgm:prSet>
      <dgm:spPr/>
    </dgm:pt>
  </dgm:ptLst>
  <dgm:cxnLst>
    <dgm:cxn modelId="{2856F6D3-5085-E042-A959-A2F8BF8B64F4}" srcId="{6A32E892-288C-CC4E-931F-94599C9F746E}" destId="{2C5ECCE5-5FA0-F343-BFDA-B43DF62268B0}" srcOrd="3" destOrd="0" parTransId="{31F0EA82-4A08-2B47-ADE2-8EEEBACA99B2}" sibTransId="{CDFE5A41-BFEF-6E40-83D6-7A1951315A6F}"/>
    <dgm:cxn modelId="{B4F8A4B3-5E49-8346-A4C7-801A7674B6AF}" type="presOf" srcId="{4157806B-BDFB-3248-997A-0F44DE380A9A}" destId="{D5CEEE39-9CB7-4043-B374-0EEFE9A1EE8B}" srcOrd="1" destOrd="0" presId="urn:microsoft.com/office/officeart/2005/8/layout/list1"/>
    <dgm:cxn modelId="{3161DE1B-49F0-2844-B9E4-262CD50A2DCD}" type="presOf" srcId="{E2925AD1-0E43-044F-8C81-21BA5B7B392B}" destId="{58D311D5-1C27-9E49-B8DF-89D4B446D5E1}" srcOrd="0" destOrd="0" presId="urn:microsoft.com/office/officeart/2005/8/layout/list1"/>
    <dgm:cxn modelId="{848190C5-DB65-1B49-A6ED-234332D99A01}" type="presOf" srcId="{006F20AB-CF46-8A42-A9B4-F170C9B04FE5}" destId="{78EAF5F5-06AE-8E4D-A430-3E5D50968490}" srcOrd="1" destOrd="0" presId="urn:microsoft.com/office/officeart/2005/8/layout/list1"/>
    <dgm:cxn modelId="{09B13024-2887-964E-BE31-DAF8C9487976}" type="presOf" srcId="{4157806B-BDFB-3248-997A-0F44DE380A9A}" destId="{A8903596-5EBF-AF4B-8B96-B440363A5071}" srcOrd="0" destOrd="0" presId="urn:microsoft.com/office/officeart/2005/8/layout/list1"/>
    <dgm:cxn modelId="{3F1080F2-EB0E-3D48-A827-EF28BDA41699}" type="presOf" srcId="{2C5ECCE5-5FA0-F343-BFDA-B43DF62268B0}" destId="{9F96A929-7ECA-054D-9650-5F6D92580688}" srcOrd="1" destOrd="0" presId="urn:microsoft.com/office/officeart/2005/8/layout/list1"/>
    <dgm:cxn modelId="{F70F1A8B-1E59-494C-84E3-F6358E72C53D}" srcId="{6A32E892-288C-CC4E-931F-94599C9F746E}" destId="{4157806B-BDFB-3248-997A-0F44DE380A9A}" srcOrd="0" destOrd="0" parTransId="{5EECF862-371A-4B43-9E12-C61C95112C7F}" sibTransId="{161E9BB2-86FB-B74B-9FE6-F61CFEA9CE4E}"/>
    <dgm:cxn modelId="{ED262852-C8D3-924A-B789-CC08C6A3CE52}" type="presOf" srcId="{2C5ECCE5-5FA0-F343-BFDA-B43DF62268B0}" destId="{006E18D0-2671-4547-B19C-1C87F3D1646E}" srcOrd="0" destOrd="0" presId="urn:microsoft.com/office/officeart/2005/8/layout/list1"/>
    <dgm:cxn modelId="{33F479A8-143C-2843-9B1A-91828E10ADD1}" type="presOf" srcId="{2DA4F243-2CBA-E04D-9A81-EC8E3B85EAEC}" destId="{14532FCD-46AB-AB4F-9F6F-FA1F51EF148E}" srcOrd="1" destOrd="0" presId="urn:microsoft.com/office/officeart/2005/8/layout/list1"/>
    <dgm:cxn modelId="{BAC458AB-D1DE-6C4E-B3E3-33A19B213B85}" type="presOf" srcId="{C167D7F9-A372-0642-AA16-3FD9C266E4E5}" destId="{8FB527D3-F1F8-844D-86D9-C3304034F971}" srcOrd="0" destOrd="0" presId="urn:microsoft.com/office/officeart/2005/8/layout/list1"/>
    <dgm:cxn modelId="{A4AE5B5A-FFBE-234E-9DA3-72C99B890C1C}" srcId="{6A32E892-288C-CC4E-931F-94599C9F746E}" destId="{2DA4F243-2CBA-E04D-9A81-EC8E3B85EAEC}" srcOrd="2" destOrd="0" parTransId="{ADE8D90A-F694-7E42-8A1C-B21D863ACCD5}" sibTransId="{E1AA0C03-9730-2C4C-B4A2-75C224F5C4DB}"/>
    <dgm:cxn modelId="{EAEC2FBB-EDD6-F24C-AD14-E6F06994688C}" type="presOf" srcId="{006F20AB-CF46-8A42-A9B4-F170C9B04FE5}" destId="{1EDEF685-AA71-1F4C-B622-9C6501167556}" srcOrd="0" destOrd="0" presId="urn:microsoft.com/office/officeart/2005/8/layout/list1"/>
    <dgm:cxn modelId="{21F1BD5C-C767-244C-BEBE-72BC3CD39991}" srcId="{4157806B-BDFB-3248-997A-0F44DE380A9A}" destId="{E2925AD1-0E43-044F-8C81-21BA5B7B392B}" srcOrd="0" destOrd="0" parTransId="{3E8CC21F-0480-3E47-BF06-59C3D41C2D40}" sibTransId="{9D620878-1C96-5E4A-BB8F-19E8076E801F}"/>
    <dgm:cxn modelId="{19FC0457-0827-B748-AD73-3028E90C4261}" type="presOf" srcId="{6A32E892-288C-CC4E-931F-94599C9F746E}" destId="{F2E35D93-CDF3-0340-A4A7-308F66C95784}" srcOrd="0" destOrd="0" presId="urn:microsoft.com/office/officeart/2005/8/layout/list1"/>
    <dgm:cxn modelId="{04B4AF79-FF78-8846-898C-3D5EB5375B77}" srcId="{6A32E892-288C-CC4E-931F-94599C9F746E}" destId="{006F20AB-CF46-8A42-A9B4-F170C9B04FE5}" srcOrd="1" destOrd="0" parTransId="{B0E7E934-BE8A-5D40-86FC-37CE7243116A}" sibTransId="{EA2DD2F6-6AF8-2349-B8D3-37BC1C6FBB3D}"/>
    <dgm:cxn modelId="{D72FB74F-AD53-5C46-9C0D-D0596DAF2D15}" type="presOf" srcId="{2DA4F243-2CBA-E04D-9A81-EC8E3B85EAEC}" destId="{B9EDD367-487D-8640-94EE-3C5C1D8B9414}" srcOrd="0" destOrd="0" presId="urn:microsoft.com/office/officeart/2005/8/layout/list1"/>
    <dgm:cxn modelId="{BF25DD8F-A587-4A4A-B95C-B6B945EDE958}" srcId="{006F20AB-CF46-8A42-A9B4-F170C9B04FE5}" destId="{C167D7F9-A372-0642-AA16-3FD9C266E4E5}" srcOrd="0" destOrd="0" parTransId="{FD359BE2-1DDB-384F-9825-44E0CB161F1F}" sibTransId="{D2FCFEAA-B8AE-104C-9083-A18986725155}"/>
    <dgm:cxn modelId="{3512C0EE-9BCD-B147-8B03-784A71073624}" type="presParOf" srcId="{F2E35D93-CDF3-0340-A4A7-308F66C95784}" destId="{68AA7565-5483-4248-B839-ECAF4B5CA336}" srcOrd="0" destOrd="0" presId="urn:microsoft.com/office/officeart/2005/8/layout/list1"/>
    <dgm:cxn modelId="{1705E2BA-0BBD-564E-8CA0-A99A4B95D4CA}" type="presParOf" srcId="{68AA7565-5483-4248-B839-ECAF4B5CA336}" destId="{A8903596-5EBF-AF4B-8B96-B440363A5071}" srcOrd="0" destOrd="0" presId="urn:microsoft.com/office/officeart/2005/8/layout/list1"/>
    <dgm:cxn modelId="{E2A0F798-EA78-874F-98C7-37BA473906ED}" type="presParOf" srcId="{68AA7565-5483-4248-B839-ECAF4B5CA336}" destId="{D5CEEE39-9CB7-4043-B374-0EEFE9A1EE8B}" srcOrd="1" destOrd="0" presId="urn:microsoft.com/office/officeart/2005/8/layout/list1"/>
    <dgm:cxn modelId="{74F5B15E-B792-A447-9D76-51A4EA0D6155}" type="presParOf" srcId="{F2E35D93-CDF3-0340-A4A7-308F66C95784}" destId="{E6EEC674-DF51-6844-A10B-4F0EC3C25B84}" srcOrd="1" destOrd="0" presId="urn:microsoft.com/office/officeart/2005/8/layout/list1"/>
    <dgm:cxn modelId="{BD2015EA-B2B9-3642-AC5A-BE0A26D1E920}" type="presParOf" srcId="{F2E35D93-CDF3-0340-A4A7-308F66C95784}" destId="{58D311D5-1C27-9E49-B8DF-89D4B446D5E1}" srcOrd="2" destOrd="0" presId="urn:microsoft.com/office/officeart/2005/8/layout/list1"/>
    <dgm:cxn modelId="{A791E728-C6B3-2343-B9B5-E04663FA4641}" type="presParOf" srcId="{F2E35D93-CDF3-0340-A4A7-308F66C95784}" destId="{8075D28F-4810-4C42-8BC2-3DB49D8ABCDA}" srcOrd="3" destOrd="0" presId="urn:microsoft.com/office/officeart/2005/8/layout/list1"/>
    <dgm:cxn modelId="{F9CD4D28-83DA-8545-A885-EE3098F8E1DF}" type="presParOf" srcId="{F2E35D93-CDF3-0340-A4A7-308F66C95784}" destId="{017755A9-A87F-5348-9C6D-1CEBC80B7A7B}" srcOrd="4" destOrd="0" presId="urn:microsoft.com/office/officeart/2005/8/layout/list1"/>
    <dgm:cxn modelId="{217EF195-2FF5-2043-9A79-07FE4BF11964}" type="presParOf" srcId="{017755A9-A87F-5348-9C6D-1CEBC80B7A7B}" destId="{1EDEF685-AA71-1F4C-B622-9C6501167556}" srcOrd="0" destOrd="0" presId="urn:microsoft.com/office/officeart/2005/8/layout/list1"/>
    <dgm:cxn modelId="{71D7299D-3776-8845-B2F9-760F62785D81}" type="presParOf" srcId="{017755A9-A87F-5348-9C6D-1CEBC80B7A7B}" destId="{78EAF5F5-06AE-8E4D-A430-3E5D50968490}" srcOrd="1" destOrd="0" presId="urn:microsoft.com/office/officeart/2005/8/layout/list1"/>
    <dgm:cxn modelId="{60C98ED3-4BD2-FD42-A466-F862CAB0CC4C}" type="presParOf" srcId="{F2E35D93-CDF3-0340-A4A7-308F66C95784}" destId="{EA844696-5868-8D4D-B43D-0A303D361238}" srcOrd="5" destOrd="0" presId="urn:microsoft.com/office/officeart/2005/8/layout/list1"/>
    <dgm:cxn modelId="{2B8B0C43-476B-6A48-823F-BDF26FA996F2}" type="presParOf" srcId="{F2E35D93-CDF3-0340-A4A7-308F66C95784}" destId="{8FB527D3-F1F8-844D-86D9-C3304034F971}" srcOrd="6" destOrd="0" presId="urn:microsoft.com/office/officeart/2005/8/layout/list1"/>
    <dgm:cxn modelId="{4D8FD3DA-2A50-0043-815D-CA7DB6926CB5}" type="presParOf" srcId="{F2E35D93-CDF3-0340-A4A7-308F66C95784}" destId="{5A2BA9C3-9BCB-3941-B0C0-5134FBF86642}" srcOrd="7" destOrd="0" presId="urn:microsoft.com/office/officeart/2005/8/layout/list1"/>
    <dgm:cxn modelId="{A0BEA073-A6BF-8043-BAA3-0F292D4DF96D}" type="presParOf" srcId="{F2E35D93-CDF3-0340-A4A7-308F66C95784}" destId="{ADBE3027-E83E-2A4D-8C4E-C5863E90221E}" srcOrd="8" destOrd="0" presId="urn:microsoft.com/office/officeart/2005/8/layout/list1"/>
    <dgm:cxn modelId="{F534089F-F49A-D84D-AA89-E151A9D97F9B}" type="presParOf" srcId="{ADBE3027-E83E-2A4D-8C4E-C5863E90221E}" destId="{B9EDD367-487D-8640-94EE-3C5C1D8B9414}" srcOrd="0" destOrd="0" presId="urn:microsoft.com/office/officeart/2005/8/layout/list1"/>
    <dgm:cxn modelId="{D7BA7F51-9B67-6947-8706-F56A4DABB776}" type="presParOf" srcId="{ADBE3027-E83E-2A4D-8C4E-C5863E90221E}" destId="{14532FCD-46AB-AB4F-9F6F-FA1F51EF148E}" srcOrd="1" destOrd="0" presId="urn:microsoft.com/office/officeart/2005/8/layout/list1"/>
    <dgm:cxn modelId="{45026DE1-5DEA-444A-9513-BA0CAA0E1143}" type="presParOf" srcId="{F2E35D93-CDF3-0340-A4A7-308F66C95784}" destId="{F21F5FB9-BE2D-3549-8772-51B1A58F2257}" srcOrd="9" destOrd="0" presId="urn:microsoft.com/office/officeart/2005/8/layout/list1"/>
    <dgm:cxn modelId="{591CDA40-B5C0-584E-A4F8-DB935B46AC31}" type="presParOf" srcId="{F2E35D93-CDF3-0340-A4A7-308F66C95784}" destId="{8924B5C0-E6A8-AE47-B0CB-B31897ABB362}" srcOrd="10" destOrd="0" presId="urn:microsoft.com/office/officeart/2005/8/layout/list1"/>
    <dgm:cxn modelId="{24C1EBBA-8571-DB4A-B3FC-B633C079E122}" type="presParOf" srcId="{F2E35D93-CDF3-0340-A4A7-308F66C95784}" destId="{D29DDE54-79EC-D148-9839-64BC1C1DE6B2}" srcOrd="11" destOrd="0" presId="urn:microsoft.com/office/officeart/2005/8/layout/list1"/>
    <dgm:cxn modelId="{2C83BAC7-991B-C84A-862B-73C7C5F73D7E}" type="presParOf" srcId="{F2E35D93-CDF3-0340-A4A7-308F66C95784}" destId="{ED992134-D8BD-8441-8178-5025EE804437}" srcOrd="12" destOrd="0" presId="urn:microsoft.com/office/officeart/2005/8/layout/list1"/>
    <dgm:cxn modelId="{BE9CEB98-6996-FF44-AA68-E3530CA86EFD}" type="presParOf" srcId="{ED992134-D8BD-8441-8178-5025EE804437}" destId="{006E18D0-2671-4547-B19C-1C87F3D1646E}" srcOrd="0" destOrd="0" presId="urn:microsoft.com/office/officeart/2005/8/layout/list1"/>
    <dgm:cxn modelId="{C40CB5CD-51DD-FF4E-ABA7-34EE0869E418}" type="presParOf" srcId="{ED992134-D8BD-8441-8178-5025EE804437}" destId="{9F96A929-7ECA-054D-9650-5F6D92580688}" srcOrd="1" destOrd="0" presId="urn:microsoft.com/office/officeart/2005/8/layout/list1"/>
    <dgm:cxn modelId="{3B3B4F3C-D1B2-E24B-8611-FCDEF8CF9A1D}" type="presParOf" srcId="{F2E35D93-CDF3-0340-A4A7-308F66C95784}" destId="{12FE1849-57BF-3F43-B8E8-92A9CCC5819E}" srcOrd="13" destOrd="0" presId="urn:microsoft.com/office/officeart/2005/8/layout/list1"/>
    <dgm:cxn modelId="{F1AC5218-CCBC-EB4B-B163-37A80F6403C1}" type="presParOf" srcId="{F2E35D93-CDF3-0340-A4A7-308F66C95784}" destId="{97B77084-0F8B-E64C-B460-E3CEFC68395E}"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71F5C897-6B2D-4C7A-B963-70DA64267BAA}"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50B9C010-7196-489F-9DDF-C86D84F6AB5E}">
      <dgm:prSet>
        <dgm:style>
          <a:lnRef idx="0">
            <a:schemeClr val="accent1"/>
          </a:lnRef>
          <a:fillRef idx="3">
            <a:schemeClr val="accent1"/>
          </a:fillRef>
          <a:effectRef idx="3">
            <a:schemeClr val="accent1"/>
          </a:effectRef>
          <a:fontRef idx="minor">
            <a:schemeClr val="lt1"/>
          </a:fontRef>
        </dgm:style>
      </dgm:prSet>
      <dgm:spPr>
        <a:solidFill>
          <a:srgbClr val="FFC000"/>
        </a:solidFill>
        <a:ln>
          <a:solidFill>
            <a:srgbClr val="FFC000"/>
          </a:solidFill>
        </a:ln>
      </dgm:spPr>
      <dgm:t>
        <a:bodyPr/>
        <a:lstStyle/>
        <a:p>
          <a:pPr rtl="0"/>
          <a:r>
            <a:rPr lang="en-US" dirty="0" smtClean="0">
              <a:solidFill>
                <a:schemeClr val="tx1"/>
              </a:solidFill>
            </a:rPr>
            <a:t>name cards</a:t>
          </a:r>
          <a:endParaRPr lang="en-US" dirty="0">
            <a:solidFill>
              <a:schemeClr val="tx1"/>
            </a:solidFill>
          </a:endParaRPr>
        </a:p>
      </dgm:t>
    </dgm:pt>
    <dgm:pt modelId="{987DA88A-AD63-48F0-917C-379AEB9340E8}" type="parTrans" cxnId="{ABB25CDF-974D-4636-8446-87F4ACCAC4E2}">
      <dgm:prSet/>
      <dgm:spPr/>
      <dgm:t>
        <a:bodyPr/>
        <a:lstStyle/>
        <a:p>
          <a:endParaRPr lang="en-US"/>
        </a:p>
      </dgm:t>
    </dgm:pt>
    <dgm:pt modelId="{535CBAB5-202A-4471-8557-FA813A6431CF}" type="sibTrans" cxnId="{ABB25CDF-974D-4636-8446-87F4ACCAC4E2}">
      <dgm:prSet/>
      <dgm:spPr/>
      <dgm:t>
        <a:bodyPr/>
        <a:lstStyle/>
        <a:p>
          <a:endParaRPr lang="en-US"/>
        </a:p>
      </dgm:t>
    </dgm:pt>
    <dgm:pt modelId="{9561E748-6317-43D1-A5D8-18B979EA81ED}" type="pres">
      <dgm:prSet presAssocID="{71F5C897-6B2D-4C7A-B963-70DA64267BAA}" presName="Name0" presStyleCnt="0">
        <dgm:presLayoutVars>
          <dgm:dir/>
          <dgm:animLvl val="lvl"/>
          <dgm:resizeHandles/>
        </dgm:presLayoutVars>
      </dgm:prSet>
      <dgm:spPr/>
      <dgm:t>
        <a:bodyPr/>
        <a:lstStyle/>
        <a:p>
          <a:endParaRPr lang="en-US"/>
        </a:p>
      </dgm:t>
    </dgm:pt>
    <dgm:pt modelId="{8E9AAC94-A660-48EE-9237-A3B958020769}" type="pres">
      <dgm:prSet presAssocID="{50B9C010-7196-489F-9DDF-C86D84F6AB5E}" presName="linNode" presStyleCnt="0"/>
      <dgm:spPr/>
    </dgm:pt>
    <dgm:pt modelId="{04A9A903-956D-41B4-A6B3-3871A01FCFC5}" type="pres">
      <dgm:prSet presAssocID="{50B9C010-7196-489F-9DDF-C86D84F6AB5E}" presName="parentShp" presStyleLbl="node1" presStyleIdx="0" presStyleCnt="1" custScaleX="248443">
        <dgm:presLayoutVars>
          <dgm:bulletEnabled val="1"/>
        </dgm:presLayoutVars>
      </dgm:prSet>
      <dgm:spPr/>
      <dgm:t>
        <a:bodyPr/>
        <a:lstStyle/>
        <a:p>
          <a:endParaRPr lang="en-US"/>
        </a:p>
      </dgm:t>
    </dgm:pt>
    <dgm:pt modelId="{0DC21235-661A-40B0-ABD0-7975E3D9A6CE}" type="pres">
      <dgm:prSet presAssocID="{50B9C010-7196-489F-9DDF-C86D84F6AB5E}" presName="childShp" presStyleLbl="bgAccFollowNode1" presStyleIdx="0" presStyleCnt="1">
        <dgm:presLayoutVars>
          <dgm:bulletEnabled val="1"/>
        </dgm:presLayoutVars>
      </dgm:prSet>
      <dgm:spPr/>
    </dgm:pt>
  </dgm:ptLst>
  <dgm:cxnLst>
    <dgm:cxn modelId="{459CDA4F-414A-FD4C-BFBE-FC25F43C0C6E}" type="presOf" srcId="{50B9C010-7196-489F-9DDF-C86D84F6AB5E}" destId="{04A9A903-956D-41B4-A6B3-3871A01FCFC5}" srcOrd="0" destOrd="0" presId="urn:microsoft.com/office/officeart/2005/8/layout/vList6"/>
    <dgm:cxn modelId="{A0CA5FBB-6304-5845-9506-FBEC40865E28}" type="presOf" srcId="{71F5C897-6B2D-4C7A-B963-70DA64267BAA}" destId="{9561E748-6317-43D1-A5D8-18B979EA81ED}" srcOrd="0" destOrd="0" presId="urn:microsoft.com/office/officeart/2005/8/layout/vList6"/>
    <dgm:cxn modelId="{ABB25CDF-974D-4636-8446-87F4ACCAC4E2}" srcId="{71F5C897-6B2D-4C7A-B963-70DA64267BAA}" destId="{50B9C010-7196-489F-9DDF-C86D84F6AB5E}" srcOrd="0" destOrd="0" parTransId="{987DA88A-AD63-48F0-917C-379AEB9340E8}" sibTransId="{535CBAB5-202A-4471-8557-FA813A6431CF}"/>
    <dgm:cxn modelId="{352D4676-9022-3542-9588-DA4D1496F404}" type="presParOf" srcId="{9561E748-6317-43D1-A5D8-18B979EA81ED}" destId="{8E9AAC94-A660-48EE-9237-A3B958020769}" srcOrd="0" destOrd="0" presId="urn:microsoft.com/office/officeart/2005/8/layout/vList6"/>
    <dgm:cxn modelId="{D8D6F228-F7AC-9D40-A2A2-32C99BD7FDFA}" type="presParOf" srcId="{8E9AAC94-A660-48EE-9237-A3B958020769}" destId="{04A9A903-956D-41B4-A6B3-3871A01FCFC5}" srcOrd="0" destOrd="0" presId="urn:microsoft.com/office/officeart/2005/8/layout/vList6"/>
    <dgm:cxn modelId="{73B1B29D-3C3F-5B4D-B6EB-8953673A45C3}" type="presParOf" srcId="{8E9AAC94-A660-48EE-9237-A3B958020769}" destId="{0DC21235-661A-40B0-ABD0-7975E3D9A6C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982EF475-E106-4581-975B-06D773CDB1C4}"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en-US"/>
        </a:p>
      </dgm:t>
    </dgm:pt>
    <dgm:pt modelId="{B76D2BD4-96E6-4839-ACAB-AA2D3E8DF197}">
      <dgm:prSet phldrT="[Text]" custT="1">
        <dgm:style>
          <a:lnRef idx="0">
            <a:schemeClr val="dk1"/>
          </a:lnRef>
          <a:fillRef idx="3">
            <a:schemeClr val="dk1"/>
          </a:fillRef>
          <a:effectRef idx="3">
            <a:schemeClr val="dk1"/>
          </a:effectRef>
          <a:fontRef idx="minor">
            <a:schemeClr val="lt1"/>
          </a:fontRef>
        </dgm:style>
      </dgm:prSet>
      <dgm:spPr/>
      <dgm:t>
        <a:bodyPr/>
        <a:lstStyle/>
        <a:p>
          <a:r>
            <a:rPr lang="en-US" sz="4000" dirty="0" smtClean="0"/>
            <a:t>Front of the Class</a:t>
          </a:r>
        </a:p>
      </dgm:t>
    </dgm:pt>
    <dgm:pt modelId="{C5BCA245-C1BD-417C-85FF-C2E6C43690C1}" type="parTrans" cxnId="{1256645D-1728-44D3-844A-58793EBE67AB}">
      <dgm:prSet/>
      <dgm:spPr/>
      <dgm:t>
        <a:bodyPr/>
        <a:lstStyle/>
        <a:p>
          <a:endParaRPr lang="en-US" sz="4000"/>
        </a:p>
      </dgm:t>
    </dgm:pt>
    <dgm:pt modelId="{C70BD063-F4A0-4948-BB00-3ED090C6DB1F}" type="sibTrans" cxnId="{1256645D-1728-44D3-844A-58793EBE67AB}">
      <dgm:prSet/>
      <dgm:spPr/>
      <dgm:t>
        <a:bodyPr/>
        <a:lstStyle/>
        <a:p>
          <a:endParaRPr lang="en-US" sz="4000"/>
        </a:p>
      </dgm:t>
    </dgm:pt>
    <dgm:pt modelId="{1F5FA886-0F28-497A-A69C-5B933075823E}" type="pres">
      <dgm:prSet presAssocID="{982EF475-E106-4581-975B-06D773CDB1C4}" presName="Name0" presStyleCnt="0">
        <dgm:presLayoutVars>
          <dgm:chPref val="1"/>
          <dgm:dir/>
          <dgm:animOne val="branch"/>
          <dgm:animLvl val="lvl"/>
          <dgm:resizeHandles/>
        </dgm:presLayoutVars>
      </dgm:prSet>
      <dgm:spPr/>
      <dgm:t>
        <a:bodyPr/>
        <a:lstStyle/>
        <a:p>
          <a:endParaRPr lang="en-US"/>
        </a:p>
      </dgm:t>
    </dgm:pt>
    <dgm:pt modelId="{0DD09347-84B3-4DE7-B21F-1C6E3584F4D7}" type="pres">
      <dgm:prSet presAssocID="{B76D2BD4-96E6-4839-ACAB-AA2D3E8DF197}" presName="vertOne" presStyleCnt="0"/>
      <dgm:spPr/>
    </dgm:pt>
    <dgm:pt modelId="{0F743D40-1312-4551-A13D-2516C84FBB06}" type="pres">
      <dgm:prSet presAssocID="{B76D2BD4-96E6-4839-ACAB-AA2D3E8DF197}" presName="txOne" presStyleLbl="node0" presStyleIdx="0" presStyleCnt="1" custLinFactNeighborX="-28527" custLinFactNeighborY="-1683">
        <dgm:presLayoutVars>
          <dgm:chPref val="3"/>
        </dgm:presLayoutVars>
      </dgm:prSet>
      <dgm:spPr/>
      <dgm:t>
        <a:bodyPr/>
        <a:lstStyle/>
        <a:p>
          <a:endParaRPr lang="en-US"/>
        </a:p>
      </dgm:t>
    </dgm:pt>
    <dgm:pt modelId="{18F84B2A-678C-457A-BDAF-51450D139F56}" type="pres">
      <dgm:prSet presAssocID="{B76D2BD4-96E6-4839-ACAB-AA2D3E8DF197}" presName="horzOne" presStyleCnt="0"/>
      <dgm:spPr/>
    </dgm:pt>
  </dgm:ptLst>
  <dgm:cxnLst>
    <dgm:cxn modelId="{6F6F180F-7D97-2A4A-980C-3AD72F6BCF28}" type="presOf" srcId="{B76D2BD4-96E6-4839-ACAB-AA2D3E8DF197}" destId="{0F743D40-1312-4551-A13D-2516C84FBB06}" srcOrd="0" destOrd="0" presId="urn:microsoft.com/office/officeart/2005/8/layout/hierarchy4"/>
    <dgm:cxn modelId="{1256645D-1728-44D3-844A-58793EBE67AB}" srcId="{982EF475-E106-4581-975B-06D773CDB1C4}" destId="{B76D2BD4-96E6-4839-ACAB-AA2D3E8DF197}" srcOrd="0" destOrd="0" parTransId="{C5BCA245-C1BD-417C-85FF-C2E6C43690C1}" sibTransId="{C70BD063-F4A0-4948-BB00-3ED090C6DB1F}"/>
    <dgm:cxn modelId="{506F79FE-00BF-B24B-892E-DAAFA21F94ED}" type="presOf" srcId="{982EF475-E106-4581-975B-06D773CDB1C4}" destId="{1F5FA886-0F28-497A-A69C-5B933075823E}" srcOrd="0" destOrd="0" presId="urn:microsoft.com/office/officeart/2005/8/layout/hierarchy4"/>
    <dgm:cxn modelId="{F780DAAA-A286-C341-950C-2957530428E2}" type="presParOf" srcId="{1F5FA886-0F28-497A-A69C-5B933075823E}" destId="{0DD09347-84B3-4DE7-B21F-1C6E3584F4D7}" srcOrd="0" destOrd="0" presId="urn:microsoft.com/office/officeart/2005/8/layout/hierarchy4"/>
    <dgm:cxn modelId="{F1BB0C29-FB4B-A140-A308-087C3F81854B}" type="presParOf" srcId="{0DD09347-84B3-4DE7-B21F-1C6E3584F4D7}" destId="{0F743D40-1312-4551-A13D-2516C84FBB06}" srcOrd="0" destOrd="0" presId="urn:microsoft.com/office/officeart/2005/8/layout/hierarchy4"/>
    <dgm:cxn modelId="{B685D713-7A9B-EC41-8F73-7FF4768F811B}" type="presParOf" srcId="{0DD09347-84B3-4DE7-B21F-1C6E3584F4D7}" destId="{18F84B2A-678C-457A-BDAF-51450D139F56}" srcOrd="1" destOrd="0" presId="urn:microsoft.com/office/officeart/2005/8/layout/hierarchy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FF9214-4BC4-934C-A457-E0E9CF4CEDC3}">
      <dsp:nvSpPr>
        <dsp:cNvPr id="0" name=""/>
        <dsp:cNvSpPr/>
      </dsp:nvSpPr>
      <dsp:spPr>
        <a:xfrm>
          <a:off x="0" y="3577799"/>
          <a:ext cx="8229600" cy="7827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rtl="0">
            <a:lnSpc>
              <a:spcPct val="90000"/>
            </a:lnSpc>
            <a:spcBef>
              <a:spcPct val="0"/>
            </a:spcBef>
            <a:spcAft>
              <a:spcPct val="35000"/>
            </a:spcAft>
          </a:pPr>
          <a:r>
            <a:rPr lang="en-CA" sz="2700" kern="1200" dirty="0" smtClean="0"/>
            <a:t>Metrics Mastery 2</a:t>
          </a:r>
          <a:endParaRPr lang="en-CA" sz="2700" kern="1200" dirty="0"/>
        </a:p>
      </dsp:txBody>
      <dsp:txXfrm>
        <a:off x="0" y="3577799"/>
        <a:ext cx="8229600" cy="782735"/>
      </dsp:txXfrm>
    </dsp:sp>
    <dsp:sp modelId="{4267A1F8-5DE3-E64B-86A3-1E6353F11B7C}">
      <dsp:nvSpPr>
        <dsp:cNvPr id="0" name=""/>
        <dsp:cNvSpPr/>
      </dsp:nvSpPr>
      <dsp:spPr>
        <a:xfrm rot="10800000">
          <a:off x="0" y="2385694"/>
          <a:ext cx="8229600" cy="1203846"/>
        </a:xfrm>
        <a:prstGeom prst="upArrowCallou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rtl="0">
            <a:lnSpc>
              <a:spcPct val="90000"/>
            </a:lnSpc>
            <a:spcBef>
              <a:spcPct val="0"/>
            </a:spcBef>
            <a:spcAft>
              <a:spcPct val="35000"/>
            </a:spcAft>
          </a:pPr>
          <a:r>
            <a:rPr lang="en-CA" sz="2700" kern="1200" dirty="0" smtClean="0"/>
            <a:t>Discuss Wireless Industry SWOT</a:t>
          </a:r>
          <a:endParaRPr lang="en-CA" sz="2700" kern="1200" dirty="0"/>
        </a:p>
      </dsp:txBody>
      <dsp:txXfrm rot="10800000">
        <a:off x="0" y="2385694"/>
        <a:ext cx="8229600" cy="782223"/>
      </dsp:txXfrm>
    </dsp:sp>
    <dsp:sp modelId="{B37E5352-B52A-3145-9FFE-06A340DE6229}">
      <dsp:nvSpPr>
        <dsp:cNvPr id="0" name=""/>
        <dsp:cNvSpPr/>
      </dsp:nvSpPr>
      <dsp:spPr>
        <a:xfrm rot="10800000">
          <a:off x="0" y="1193588"/>
          <a:ext cx="8229600" cy="1203846"/>
        </a:xfrm>
        <a:prstGeom prst="upArrowCallou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en-US" sz="2700" kern="1200" dirty="0" smtClean="0"/>
            <a:t>Review Written Assignment Details</a:t>
          </a:r>
          <a:endParaRPr lang="en-US" sz="2700" kern="1200" dirty="0"/>
        </a:p>
      </dsp:txBody>
      <dsp:txXfrm rot="10800000">
        <a:off x="0" y="1193588"/>
        <a:ext cx="8229600" cy="782223"/>
      </dsp:txXfrm>
    </dsp:sp>
    <dsp:sp modelId="{142BF55A-1EEA-4B38-90AB-093FE1D24CDC}">
      <dsp:nvSpPr>
        <dsp:cNvPr id="0" name=""/>
        <dsp:cNvSpPr/>
      </dsp:nvSpPr>
      <dsp:spPr>
        <a:xfrm rot="10800000">
          <a:off x="0" y="1482"/>
          <a:ext cx="8229600" cy="1203846"/>
        </a:xfrm>
        <a:prstGeom prst="upArrowCallou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rtl="0">
            <a:lnSpc>
              <a:spcPct val="90000"/>
            </a:lnSpc>
            <a:spcBef>
              <a:spcPct val="0"/>
            </a:spcBef>
            <a:spcAft>
              <a:spcPct val="35000"/>
            </a:spcAft>
          </a:pPr>
          <a:r>
            <a:rPr lang="en-US" sz="2700" kern="1200" dirty="0" smtClean="0"/>
            <a:t>Review Chapters 2 &amp; 3</a:t>
          </a:r>
          <a:endParaRPr lang="en-CA" sz="2700" kern="1200" dirty="0"/>
        </a:p>
      </dsp:txBody>
      <dsp:txXfrm rot="10800000">
        <a:off x="0" y="1482"/>
        <a:ext cx="8229600" cy="7822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20B601-A282-0640-B0D7-44D58FC36F97}">
      <dsp:nvSpPr>
        <dsp:cNvPr id="0" name=""/>
        <dsp:cNvSpPr/>
      </dsp:nvSpPr>
      <dsp:spPr>
        <a:xfrm>
          <a:off x="0" y="20361"/>
          <a:ext cx="4040188" cy="575639"/>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smtClean="0">
              <a:solidFill>
                <a:srgbClr val="000000"/>
              </a:solidFill>
              <a:latin typeface="Arial Black"/>
              <a:cs typeface="Arial Black"/>
            </a:rPr>
            <a:t>C</a:t>
          </a:r>
          <a:r>
            <a:rPr lang="en-US" sz="2400" kern="1200" dirty="0" smtClean="0"/>
            <a:t>ulture</a:t>
          </a:r>
          <a:endParaRPr lang="en-US" sz="2400" kern="1200" dirty="0"/>
        </a:p>
      </dsp:txBody>
      <dsp:txXfrm>
        <a:off x="28100" y="48461"/>
        <a:ext cx="3983988" cy="519439"/>
      </dsp:txXfrm>
    </dsp:sp>
    <dsp:sp modelId="{D1CB1F60-B3A4-DB4F-B161-E9976885E55D}">
      <dsp:nvSpPr>
        <dsp:cNvPr id="0" name=""/>
        <dsp:cNvSpPr/>
      </dsp:nvSpPr>
      <dsp:spPr>
        <a:xfrm>
          <a:off x="0" y="665121"/>
          <a:ext cx="4040188" cy="575639"/>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smtClean="0">
              <a:solidFill>
                <a:srgbClr val="000000"/>
              </a:solidFill>
              <a:latin typeface="Arial Black"/>
              <a:cs typeface="Arial Black"/>
            </a:rPr>
            <a:t>D</a:t>
          </a:r>
          <a:r>
            <a:rPr lang="en-US" sz="2400" kern="1200" dirty="0" smtClean="0"/>
            <a:t>emographic</a:t>
          </a:r>
          <a:endParaRPr lang="en-US" sz="2400" kern="1200" dirty="0"/>
        </a:p>
      </dsp:txBody>
      <dsp:txXfrm>
        <a:off x="28100" y="693221"/>
        <a:ext cx="3983988" cy="519439"/>
      </dsp:txXfrm>
    </dsp:sp>
    <dsp:sp modelId="{4E4CAA0F-8D39-404C-BEB7-7C0610B03DE4}">
      <dsp:nvSpPr>
        <dsp:cNvPr id="0" name=""/>
        <dsp:cNvSpPr/>
      </dsp:nvSpPr>
      <dsp:spPr>
        <a:xfrm>
          <a:off x="0" y="1309881"/>
          <a:ext cx="4040188" cy="575639"/>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smtClean="0">
              <a:solidFill>
                <a:srgbClr val="000000"/>
              </a:solidFill>
              <a:latin typeface="Arial Black"/>
              <a:cs typeface="Arial Black"/>
            </a:rPr>
            <a:t>S</a:t>
          </a:r>
          <a:r>
            <a:rPr lang="en-US" sz="2400" kern="1200" dirty="0" smtClean="0"/>
            <a:t>ocial</a:t>
          </a:r>
          <a:endParaRPr lang="en-US" sz="2400" kern="1200" dirty="0"/>
        </a:p>
      </dsp:txBody>
      <dsp:txXfrm>
        <a:off x="28100" y="1337981"/>
        <a:ext cx="3983988" cy="519439"/>
      </dsp:txXfrm>
    </dsp:sp>
    <dsp:sp modelId="{F8CB2C5B-6A0A-0A4D-A9E3-967B4E02D7B5}">
      <dsp:nvSpPr>
        <dsp:cNvPr id="0" name=""/>
        <dsp:cNvSpPr/>
      </dsp:nvSpPr>
      <dsp:spPr>
        <a:xfrm>
          <a:off x="0" y="1954641"/>
          <a:ext cx="4040188" cy="575639"/>
        </a:xfrm>
        <a:prstGeom prst="roundRect">
          <a:avLst/>
        </a:prstGeom>
        <a:solidFill>
          <a:srgbClr val="008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smtClean="0">
              <a:solidFill>
                <a:srgbClr val="000000"/>
              </a:solidFill>
              <a:latin typeface="Arial Black"/>
              <a:cs typeface="Arial Black"/>
            </a:rPr>
            <a:t>T</a:t>
          </a:r>
          <a:r>
            <a:rPr lang="en-US" sz="2400" kern="1200" dirty="0" smtClean="0"/>
            <a:t>echnological</a:t>
          </a:r>
          <a:endParaRPr lang="en-US" sz="2400" kern="1200" dirty="0"/>
        </a:p>
      </dsp:txBody>
      <dsp:txXfrm>
        <a:off x="28100" y="1982741"/>
        <a:ext cx="3983988" cy="519439"/>
      </dsp:txXfrm>
    </dsp:sp>
    <dsp:sp modelId="{243FBF74-0048-5742-8842-D2FA1148BF46}">
      <dsp:nvSpPr>
        <dsp:cNvPr id="0" name=""/>
        <dsp:cNvSpPr/>
      </dsp:nvSpPr>
      <dsp:spPr>
        <a:xfrm>
          <a:off x="0" y="2599401"/>
          <a:ext cx="4040188" cy="575639"/>
        </a:xfrm>
        <a:prstGeom prst="roundRect">
          <a:avLst/>
        </a:prstGeom>
        <a:solidFill>
          <a:srgbClr val="FF0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smtClean="0">
              <a:solidFill>
                <a:srgbClr val="000000"/>
              </a:solidFill>
              <a:latin typeface="Arial Black"/>
              <a:cs typeface="Arial Black"/>
            </a:rPr>
            <a:t>E</a:t>
          </a:r>
          <a:r>
            <a:rPr lang="en-US" sz="2400" kern="1200" dirty="0" smtClean="0"/>
            <a:t>conomic</a:t>
          </a:r>
          <a:endParaRPr lang="en-US" sz="2400" kern="1200" dirty="0"/>
        </a:p>
      </dsp:txBody>
      <dsp:txXfrm>
        <a:off x="28100" y="2627501"/>
        <a:ext cx="3983988" cy="519439"/>
      </dsp:txXfrm>
    </dsp:sp>
    <dsp:sp modelId="{1E25735E-BE99-5046-9BD0-8C6D7864073C}">
      <dsp:nvSpPr>
        <dsp:cNvPr id="0" name=""/>
        <dsp:cNvSpPr/>
      </dsp:nvSpPr>
      <dsp:spPr>
        <a:xfrm>
          <a:off x="0" y="3244161"/>
          <a:ext cx="4040188" cy="575639"/>
        </a:xfrm>
        <a:prstGeom prst="roundRect">
          <a:avLst/>
        </a:prstGeom>
        <a:solidFill>
          <a:srgbClr val="FFFF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smtClean="0">
              <a:solidFill>
                <a:srgbClr val="000000"/>
              </a:solidFill>
              <a:latin typeface="Arial Black"/>
              <a:cs typeface="Arial Black"/>
            </a:rPr>
            <a:t>P</a:t>
          </a:r>
          <a:r>
            <a:rPr lang="en-US" sz="2400" kern="1200" dirty="0" smtClean="0">
              <a:solidFill>
                <a:schemeClr val="tx1"/>
              </a:solidFill>
            </a:rPr>
            <a:t>olitical/Legal</a:t>
          </a:r>
          <a:endParaRPr lang="en-US" sz="2400" kern="1200" dirty="0">
            <a:solidFill>
              <a:schemeClr val="tx1"/>
            </a:solidFill>
          </a:endParaRPr>
        </a:p>
      </dsp:txBody>
      <dsp:txXfrm>
        <a:off x="28100" y="3272261"/>
        <a:ext cx="3983988" cy="5194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8B2D3B-9607-7341-8AC8-CC743FBA2C4D}">
      <dsp:nvSpPr>
        <dsp:cNvPr id="0" name=""/>
        <dsp:cNvSpPr/>
      </dsp:nvSpPr>
      <dsp:spPr>
        <a:xfrm>
          <a:off x="0" y="211296"/>
          <a:ext cx="4041775" cy="623610"/>
        </a:xfrm>
        <a:prstGeom prst="roundRect">
          <a:avLst/>
        </a:prstGeom>
        <a:solidFill>
          <a:srgbClr val="FFFF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b="1" kern="1200" dirty="0" smtClean="0">
              <a:solidFill>
                <a:srgbClr val="000000"/>
              </a:solidFill>
              <a:latin typeface="Arial Black"/>
              <a:cs typeface="Arial Black"/>
            </a:rPr>
            <a:t>P</a:t>
          </a:r>
          <a:r>
            <a:rPr lang="en-US" sz="2600" kern="1200" dirty="0" smtClean="0">
              <a:solidFill>
                <a:srgbClr val="000000"/>
              </a:solidFill>
            </a:rPr>
            <a:t>olitical</a:t>
          </a:r>
          <a:endParaRPr lang="en-US" sz="2600" kern="1200" dirty="0">
            <a:solidFill>
              <a:srgbClr val="000000"/>
            </a:solidFill>
          </a:endParaRPr>
        </a:p>
      </dsp:txBody>
      <dsp:txXfrm>
        <a:off x="30442" y="241738"/>
        <a:ext cx="3980891" cy="562726"/>
      </dsp:txXfrm>
    </dsp:sp>
    <dsp:sp modelId="{171A8E72-BF30-354F-97A2-DB7D23C15127}">
      <dsp:nvSpPr>
        <dsp:cNvPr id="0" name=""/>
        <dsp:cNvSpPr/>
      </dsp:nvSpPr>
      <dsp:spPr>
        <a:xfrm>
          <a:off x="0" y="909786"/>
          <a:ext cx="4041775" cy="623610"/>
        </a:xfrm>
        <a:prstGeom prst="roundRect">
          <a:avLst/>
        </a:prstGeom>
        <a:solidFill>
          <a:srgbClr val="FF0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b="1" kern="1200" dirty="0" smtClean="0">
              <a:solidFill>
                <a:srgbClr val="000000"/>
              </a:solidFill>
              <a:latin typeface="Arial Black"/>
              <a:cs typeface="Arial Black"/>
            </a:rPr>
            <a:t>E</a:t>
          </a:r>
          <a:r>
            <a:rPr lang="en-US" sz="2600" kern="1200" dirty="0" smtClean="0"/>
            <a:t>conomic</a:t>
          </a:r>
          <a:endParaRPr lang="en-US" sz="2600" kern="1200" dirty="0"/>
        </a:p>
      </dsp:txBody>
      <dsp:txXfrm>
        <a:off x="30442" y="940228"/>
        <a:ext cx="3980891" cy="562726"/>
      </dsp:txXfrm>
    </dsp:sp>
    <dsp:sp modelId="{65C9CE28-F22D-9B44-BFF2-7F241C3E26FF}">
      <dsp:nvSpPr>
        <dsp:cNvPr id="0" name=""/>
        <dsp:cNvSpPr/>
      </dsp:nvSpPr>
      <dsp:spPr>
        <a:xfrm>
          <a:off x="0" y="1608276"/>
          <a:ext cx="4041775" cy="62361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b="1" kern="1200" dirty="0" smtClean="0">
              <a:solidFill>
                <a:srgbClr val="000000"/>
              </a:solidFill>
              <a:latin typeface="Arial Black"/>
              <a:cs typeface="Arial Black"/>
            </a:rPr>
            <a:t>S</a:t>
          </a:r>
          <a:r>
            <a:rPr lang="en-US" sz="2600" kern="1200" dirty="0" smtClean="0"/>
            <a:t>ocio-Cultural (incl. Demo)</a:t>
          </a:r>
          <a:endParaRPr lang="en-US" sz="2600" kern="1200" dirty="0"/>
        </a:p>
      </dsp:txBody>
      <dsp:txXfrm>
        <a:off x="30442" y="1638718"/>
        <a:ext cx="3980891" cy="562726"/>
      </dsp:txXfrm>
    </dsp:sp>
    <dsp:sp modelId="{A85D5329-B2D7-EF4B-827F-D727D079DC49}">
      <dsp:nvSpPr>
        <dsp:cNvPr id="0" name=""/>
        <dsp:cNvSpPr/>
      </dsp:nvSpPr>
      <dsp:spPr>
        <a:xfrm>
          <a:off x="0" y="2306766"/>
          <a:ext cx="4041775" cy="623610"/>
        </a:xfrm>
        <a:prstGeom prst="roundRect">
          <a:avLst/>
        </a:prstGeom>
        <a:solidFill>
          <a:srgbClr val="008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b="1" kern="1200" dirty="0" smtClean="0">
              <a:solidFill>
                <a:srgbClr val="000000"/>
              </a:solidFill>
              <a:latin typeface="Arial Black"/>
              <a:cs typeface="Arial Black"/>
            </a:rPr>
            <a:t>T</a:t>
          </a:r>
          <a:r>
            <a:rPr lang="en-US" sz="2600" kern="1200" dirty="0" smtClean="0"/>
            <a:t>echnological</a:t>
          </a:r>
          <a:endParaRPr lang="en-US" sz="2600" kern="1200" dirty="0"/>
        </a:p>
      </dsp:txBody>
      <dsp:txXfrm>
        <a:off x="30442" y="2337208"/>
        <a:ext cx="3980891" cy="562726"/>
      </dsp:txXfrm>
    </dsp:sp>
    <dsp:sp modelId="{F28BC62B-2D76-E747-9D8B-26EE1FDF4F53}">
      <dsp:nvSpPr>
        <dsp:cNvPr id="0" name=""/>
        <dsp:cNvSpPr/>
      </dsp:nvSpPr>
      <dsp:spPr>
        <a:xfrm>
          <a:off x="0" y="3005256"/>
          <a:ext cx="4041775" cy="623610"/>
        </a:xfrm>
        <a:prstGeom prst="roundRect">
          <a:avLst/>
        </a:prstGeom>
        <a:solidFill>
          <a:srgbClr val="FFFF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b="1" kern="1200" dirty="0" smtClean="0">
              <a:solidFill>
                <a:srgbClr val="000000"/>
              </a:solidFill>
              <a:latin typeface="Arial Black"/>
              <a:cs typeface="Arial Black"/>
            </a:rPr>
            <a:t>L</a:t>
          </a:r>
          <a:r>
            <a:rPr lang="en-US" sz="2600" kern="1200" dirty="0" smtClean="0">
              <a:solidFill>
                <a:srgbClr val="000000"/>
              </a:solidFill>
            </a:rPr>
            <a:t>egal</a:t>
          </a:r>
          <a:endParaRPr lang="en-US" sz="2600" kern="1200" dirty="0">
            <a:solidFill>
              <a:srgbClr val="000000"/>
            </a:solidFill>
          </a:endParaRPr>
        </a:p>
      </dsp:txBody>
      <dsp:txXfrm>
        <a:off x="30442" y="3035698"/>
        <a:ext cx="3980891" cy="5627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8CB82A-EA4C-4F0F-BFAC-7545F85FD9B7}">
      <dsp:nvSpPr>
        <dsp:cNvPr id="0" name=""/>
        <dsp:cNvSpPr/>
      </dsp:nvSpPr>
      <dsp:spPr>
        <a:xfrm>
          <a:off x="0" y="71788"/>
          <a:ext cx="4038600" cy="70211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CA" sz="2000" kern="1200" dirty="0" smtClean="0"/>
            <a:t>Political Legal</a:t>
          </a:r>
          <a:endParaRPr lang="en-CA" sz="2000" kern="1200" dirty="0"/>
        </a:p>
      </dsp:txBody>
      <dsp:txXfrm>
        <a:off x="0" y="71788"/>
        <a:ext cx="4038600" cy="702110"/>
      </dsp:txXfrm>
    </dsp:sp>
    <dsp:sp modelId="{8D573735-EA4A-4F33-8AC1-26E01196FE1E}">
      <dsp:nvSpPr>
        <dsp:cNvPr id="0" name=""/>
        <dsp:cNvSpPr/>
      </dsp:nvSpPr>
      <dsp:spPr>
        <a:xfrm>
          <a:off x="0" y="762647"/>
          <a:ext cx="4038600" cy="345321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rtl="0">
            <a:lnSpc>
              <a:spcPct val="90000"/>
            </a:lnSpc>
            <a:spcBef>
              <a:spcPct val="0"/>
            </a:spcBef>
            <a:spcAft>
              <a:spcPct val="15000"/>
            </a:spcAft>
            <a:buChar char="••"/>
          </a:pPr>
          <a:r>
            <a:rPr lang="en-CA" sz="1700" kern="1200" dirty="0" smtClean="0"/>
            <a:t>Government policies, structures, and regulations</a:t>
          </a:r>
          <a:endParaRPr lang="en-CA" sz="1700" kern="1200" dirty="0"/>
        </a:p>
        <a:p>
          <a:pPr marL="171450" lvl="1" indent="-171450" algn="l" defTabSz="755650" rtl="0">
            <a:lnSpc>
              <a:spcPct val="90000"/>
            </a:lnSpc>
            <a:spcBef>
              <a:spcPct val="0"/>
            </a:spcBef>
            <a:spcAft>
              <a:spcPct val="15000"/>
            </a:spcAft>
            <a:buChar char="••"/>
          </a:pPr>
          <a:r>
            <a:rPr lang="en-CA" sz="1700" kern="1200" dirty="0" smtClean="0"/>
            <a:t>Political trends</a:t>
          </a:r>
          <a:endParaRPr lang="en-CA" sz="1700" kern="1200" dirty="0"/>
        </a:p>
        <a:p>
          <a:pPr marL="171450" lvl="1" indent="-171450" algn="l" defTabSz="755650" rtl="0">
            <a:lnSpc>
              <a:spcPct val="90000"/>
            </a:lnSpc>
            <a:spcBef>
              <a:spcPct val="0"/>
            </a:spcBef>
            <a:spcAft>
              <a:spcPct val="15000"/>
            </a:spcAft>
            <a:buChar char="••"/>
          </a:pPr>
          <a:r>
            <a:rPr lang="en-CA" sz="1700" kern="1200" dirty="0" smtClean="0"/>
            <a:t>Taxation issues</a:t>
          </a:r>
          <a:endParaRPr lang="en-CA" sz="1700" kern="1200" dirty="0"/>
        </a:p>
        <a:p>
          <a:pPr marL="171450" lvl="1" indent="-171450" algn="l" defTabSz="755650" rtl="0">
            <a:lnSpc>
              <a:spcPct val="90000"/>
            </a:lnSpc>
            <a:spcBef>
              <a:spcPct val="0"/>
            </a:spcBef>
            <a:spcAft>
              <a:spcPct val="15000"/>
            </a:spcAft>
            <a:buChar char="••"/>
          </a:pPr>
          <a:r>
            <a:rPr lang="en-CA" sz="1700" kern="1200" dirty="0" smtClean="0"/>
            <a:t>Current domestic legislation</a:t>
          </a:r>
          <a:endParaRPr lang="en-CA" sz="1700" kern="1200" dirty="0"/>
        </a:p>
        <a:p>
          <a:pPr marL="171450" lvl="1" indent="-171450" algn="l" defTabSz="755650" rtl="0">
            <a:lnSpc>
              <a:spcPct val="90000"/>
            </a:lnSpc>
            <a:spcBef>
              <a:spcPct val="0"/>
            </a:spcBef>
            <a:spcAft>
              <a:spcPct val="15000"/>
            </a:spcAft>
            <a:buChar char="••"/>
          </a:pPr>
          <a:r>
            <a:rPr lang="en-CA" sz="1700" kern="1200" dirty="0" smtClean="0"/>
            <a:t>Future legislation</a:t>
          </a:r>
          <a:endParaRPr lang="en-CA" sz="1700" kern="1200" dirty="0"/>
        </a:p>
        <a:p>
          <a:pPr marL="171450" lvl="1" indent="-171450" algn="l" defTabSz="755650" rtl="0">
            <a:lnSpc>
              <a:spcPct val="90000"/>
            </a:lnSpc>
            <a:spcBef>
              <a:spcPct val="0"/>
            </a:spcBef>
            <a:spcAft>
              <a:spcPct val="15000"/>
            </a:spcAft>
            <a:buChar char="••"/>
          </a:pPr>
          <a:r>
            <a:rPr lang="en-CA" sz="1700" kern="1200" dirty="0" smtClean="0"/>
            <a:t>Environmental regulations</a:t>
          </a:r>
          <a:endParaRPr lang="en-CA" sz="1700" kern="1200" dirty="0"/>
        </a:p>
        <a:p>
          <a:pPr marL="171450" lvl="1" indent="-171450" algn="l" defTabSz="755650" rtl="0">
            <a:lnSpc>
              <a:spcPct val="90000"/>
            </a:lnSpc>
            <a:spcBef>
              <a:spcPct val="0"/>
            </a:spcBef>
            <a:spcAft>
              <a:spcPct val="15000"/>
            </a:spcAft>
            <a:buChar char="••"/>
          </a:pPr>
          <a:r>
            <a:rPr lang="en-CA" sz="1700" kern="1200" dirty="0" smtClean="0"/>
            <a:t>Employment law</a:t>
          </a:r>
          <a:endParaRPr lang="en-CA" sz="1700" kern="1200" dirty="0"/>
        </a:p>
        <a:p>
          <a:pPr marL="171450" lvl="1" indent="-171450" algn="l" defTabSz="755650" rtl="0">
            <a:lnSpc>
              <a:spcPct val="90000"/>
            </a:lnSpc>
            <a:spcBef>
              <a:spcPct val="0"/>
            </a:spcBef>
            <a:spcAft>
              <a:spcPct val="15000"/>
            </a:spcAft>
            <a:buChar char="••"/>
          </a:pPr>
          <a:r>
            <a:rPr lang="en-CA" sz="1700" kern="1200" dirty="0" smtClean="0"/>
            <a:t>Consumer protection</a:t>
          </a:r>
          <a:endParaRPr lang="en-CA" sz="1700" kern="1200" dirty="0"/>
        </a:p>
        <a:p>
          <a:pPr marL="171450" lvl="1" indent="-171450" algn="l" defTabSz="755650" rtl="0">
            <a:lnSpc>
              <a:spcPct val="90000"/>
            </a:lnSpc>
            <a:spcBef>
              <a:spcPct val="0"/>
            </a:spcBef>
            <a:spcAft>
              <a:spcPct val="15000"/>
            </a:spcAft>
            <a:buChar char="••"/>
          </a:pPr>
          <a:r>
            <a:rPr lang="en-CA" sz="1700" kern="1200" dirty="0" smtClean="0"/>
            <a:t>Industry specific regulations</a:t>
          </a:r>
          <a:endParaRPr lang="en-CA" sz="1700" kern="1200" dirty="0"/>
        </a:p>
        <a:p>
          <a:pPr marL="171450" lvl="1" indent="-171450" algn="l" defTabSz="755650" rtl="0">
            <a:lnSpc>
              <a:spcPct val="90000"/>
            </a:lnSpc>
            <a:spcBef>
              <a:spcPct val="0"/>
            </a:spcBef>
            <a:spcAft>
              <a:spcPct val="15000"/>
            </a:spcAft>
            <a:buChar char="••"/>
          </a:pPr>
          <a:r>
            <a:rPr lang="en-CA" sz="1700" kern="1200" dirty="0" smtClean="0"/>
            <a:t>Competitive regulations</a:t>
          </a:r>
          <a:endParaRPr lang="en-CA" sz="1700" kern="1200" dirty="0"/>
        </a:p>
        <a:p>
          <a:pPr marL="171450" lvl="1" indent="-171450" algn="l" defTabSz="755650" rtl="0">
            <a:lnSpc>
              <a:spcPct val="90000"/>
            </a:lnSpc>
            <a:spcBef>
              <a:spcPct val="0"/>
            </a:spcBef>
            <a:spcAft>
              <a:spcPct val="15000"/>
            </a:spcAft>
            <a:buChar char="••"/>
          </a:pPr>
          <a:r>
            <a:rPr lang="en-CA" sz="1700" kern="1200" dirty="0" smtClean="0"/>
            <a:t>Shareholder/stakeholder needs/demands</a:t>
          </a:r>
          <a:endParaRPr lang="en-CA" sz="1700" kern="1200" dirty="0"/>
        </a:p>
      </dsp:txBody>
      <dsp:txXfrm>
        <a:off x="0" y="762647"/>
        <a:ext cx="4038600" cy="34532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874D4A-1662-40E0-ADB7-1CBA524B8413}">
      <dsp:nvSpPr>
        <dsp:cNvPr id="0" name=""/>
        <dsp:cNvSpPr/>
      </dsp:nvSpPr>
      <dsp:spPr>
        <a:xfrm>
          <a:off x="0" y="1094"/>
          <a:ext cx="4038600" cy="5760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CA" sz="2000" kern="1200" dirty="0" smtClean="0"/>
            <a:t>Economic</a:t>
          </a:r>
          <a:endParaRPr lang="en-CA" sz="2000" kern="1200" dirty="0"/>
        </a:p>
      </dsp:txBody>
      <dsp:txXfrm>
        <a:off x="0" y="1094"/>
        <a:ext cx="4038600" cy="576000"/>
      </dsp:txXfrm>
    </dsp:sp>
    <dsp:sp modelId="{D77CEF8F-5282-4BAB-BB61-21DE5FE1B60D}">
      <dsp:nvSpPr>
        <dsp:cNvPr id="0" name=""/>
        <dsp:cNvSpPr/>
      </dsp:nvSpPr>
      <dsp:spPr>
        <a:xfrm>
          <a:off x="0" y="577094"/>
          <a:ext cx="4038600" cy="384299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en-CA" sz="2000" kern="1200" dirty="0" smtClean="0"/>
            <a:t>Domestic economic trends</a:t>
          </a:r>
          <a:endParaRPr lang="en-US" sz="2000" kern="1200" dirty="0"/>
        </a:p>
        <a:p>
          <a:pPr marL="228600" lvl="1" indent="-228600" algn="l" defTabSz="889000" rtl="0">
            <a:lnSpc>
              <a:spcPct val="90000"/>
            </a:lnSpc>
            <a:spcBef>
              <a:spcPct val="0"/>
            </a:spcBef>
            <a:spcAft>
              <a:spcPct val="15000"/>
            </a:spcAft>
            <a:buChar char="••"/>
          </a:pPr>
          <a:r>
            <a:rPr lang="en-CA" sz="2000" kern="1200" dirty="0" smtClean="0"/>
            <a:t>Global economic trends</a:t>
          </a:r>
          <a:endParaRPr lang="en-US" sz="2000" kern="1200" dirty="0"/>
        </a:p>
        <a:p>
          <a:pPr marL="228600" lvl="1" indent="-228600" algn="l" defTabSz="889000" rtl="0">
            <a:lnSpc>
              <a:spcPct val="90000"/>
            </a:lnSpc>
            <a:spcBef>
              <a:spcPct val="0"/>
            </a:spcBef>
            <a:spcAft>
              <a:spcPct val="15000"/>
            </a:spcAft>
            <a:buChar char="••"/>
          </a:pPr>
          <a:r>
            <a:rPr lang="en-CA" sz="2000" kern="1200" dirty="0" smtClean="0"/>
            <a:t>Taxation issues</a:t>
          </a:r>
          <a:endParaRPr lang="en-US" sz="2000" kern="1200" dirty="0"/>
        </a:p>
        <a:p>
          <a:pPr marL="228600" lvl="1" indent="-228600" algn="l" defTabSz="889000" rtl="0">
            <a:lnSpc>
              <a:spcPct val="90000"/>
            </a:lnSpc>
            <a:spcBef>
              <a:spcPct val="0"/>
            </a:spcBef>
            <a:spcAft>
              <a:spcPct val="15000"/>
            </a:spcAft>
            <a:buChar char="••"/>
          </a:pPr>
          <a:r>
            <a:rPr lang="en-CA" sz="2000" kern="1200" dirty="0" smtClean="0"/>
            <a:t>Market and trade cycles</a:t>
          </a:r>
          <a:endParaRPr lang="en-US" sz="2000" kern="1200" dirty="0"/>
        </a:p>
        <a:p>
          <a:pPr marL="228600" lvl="1" indent="-228600" algn="l" defTabSz="889000" rtl="0">
            <a:lnSpc>
              <a:spcPct val="90000"/>
            </a:lnSpc>
            <a:spcBef>
              <a:spcPct val="0"/>
            </a:spcBef>
            <a:spcAft>
              <a:spcPct val="15000"/>
            </a:spcAft>
            <a:buChar char="••"/>
          </a:pPr>
          <a:r>
            <a:rPr lang="en-CA" sz="2000" kern="1200" dirty="0" smtClean="0"/>
            <a:t>Market distribution trends</a:t>
          </a:r>
          <a:endParaRPr lang="en-US" sz="2000" kern="1200" dirty="0"/>
        </a:p>
        <a:p>
          <a:pPr marL="228600" lvl="1" indent="-228600" algn="l" defTabSz="889000" rtl="0">
            <a:lnSpc>
              <a:spcPct val="90000"/>
            </a:lnSpc>
            <a:spcBef>
              <a:spcPct val="0"/>
            </a:spcBef>
            <a:spcAft>
              <a:spcPct val="15000"/>
            </a:spcAft>
            <a:buChar char="••"/>
          </a:pPr>
          <a:r>
            <a:rPr lang="en-CA" sz="2000" kern="1200" dirty="0" smtClean="0"/>
            <a:t>Disposable income</a:t>
          </a:r>
          <a:endParaRPr lang="en-US" sz="2000" kern="1200" dirty="0"/>
        </a:p>
        <a:p>
          <a:pPr marL="228600" lvl="1" indent="-228600" algn="l" defTabSz="889000" rtl="0">
            <a:lnSpc>
              <a:spcPct val="90000"/>
            </a:lnSpc>
            <a:spcBef>
              <a:spcPct val="0"/>
            </a:spcBef>
            <a:spcAft>
              <a:spcPct val="15000"/>
            </a:spcAft>
            <a:buChar char="••"/>
          </a:pPr>
          <a:r>
            <a:rPr lang="en-CA" sz="2000" kern="1200" dirty="0" smtClean="0"/>
            <a:t>Job growth/unemployment</a:t>
          </a:r>
          <a:endParaRPr lang="en-US" sz="2000" kern="1200" dirty="0"/>
        </a:p>
        <a:p>
          <a:pPr marL="228600" lvl="1" indent="-228600" algn="l" defTabSz="889000" rtl="0">
            <a:lnSpc>
              <a:spcPct val="90000"/>
            </a:lnSpc>
            <a:spcBef>
              <a:spcPct val="0"/>
            </a:spcBef>
            <a:spcAft>
              <a:spcPct val="15000"/>
            </a:spcAft>
            <a:buChar char="••"/>
          </a:pPr>
          <a:r>
            <a:rPr lang="en-CA" sz="2000" kern="1200" dirty="0" smtClean="0"/>
            <a:t>Inflation</a:t>
          </a:r>
          <a:endParaRPr lang="en-US" sz="2000" kern="1200" dirty="0"/>
        </a:p>
        <a:p>
          <a:pPr marL="228600" lvl="1" indent="-228600" algn="l" defTabSz="889000" rtl="0">
            <a:lnSpc>
              <a:spcPct val="90000"/>
            </a:lnSpc>
            <a:spcBef>
              <a:spcPct val="0"/>
            </a:spcBef>
            <a:spcAft>
              <a:spcPct val="15000"/>
            </a:spcAft>
            <a:buChar char="••"/>
          </a:pPr>
          <a:r>
            <a:rPr lang="en-CA" sz="2000" kern="1200" dirty="0" smtClean="0"/>
            <a:t>Consumer confidence index</a:t>
          </a:r>
          <a:endParaRPr lang="en-US" sz="2000" kern="1200" dirty="0"/>
        </a:p>
        <a:p>
          <a:pPr marL="228600" lvl="1" indent="-228600" algn="l" defTabSz="889000" rtl="0">
            <a:lnSpc>
              <a:spcPct val="90000"/>
            </a:lnSpc>
            <a:spcBef>
              <a:spcPct val="0"/>
            </a:spcBef>
            <a:spcAft>
              <a:spcPct val="15000"/>
            </a:spcAft>
            <a:buChar char="••"/>
          </a:pPr>
          <a:r>
            <a:rPr lang="en-CA" sz="2000" kern="1200" dirty="0" smtClean="0"/>
            <a:t>Internal finance</a:t>
          </a:r>
          <a:endParaRPr lang="en-US" sz="2000" kern="1200" dirty="0"/>
        </a:p>
        <a:p>
          <a:pPr marL="228600" lvl="1" indent="-228600" algn="l" defTabSz="889000" rtl="0">
            <a:lnSpc>
              <a:spcPct val="90000"/>
            </a:lnSpc>
            <a:spcBef>
              <a:spcPct val="0"/>
            </a:spcBef>
            <a:spcAft>
              <a:spcPct val="15000"/>
            </a:spcAft>
            <a:buChar char="••"/>
          </a:pPr>
          <a:r>
            <a:rPr lang="en-CA" sz="2000" kern="1200" dirty="0" smtClean="0"/>
            <a:t>Internal cash flow</a:t>
          </a:r>
          <a:endParaRPr lang="en-US" sz="2000" kern="1200" dirty="0"/>
        </a:p>
      </dsp:txBody>
      <dsp:txXfrm>
        <a:off x="0" y="577094"/>
        <a:ext cx="4038600" cy="384299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500E7F-D9AE-4BCC-9E2C-6BBCBD09C7D6}">
      <dsp:nvSpPr>
        <dsp:cNvPr id="0" name=""/>
        <dsp:cNvSpPr/>
      </dsp:nvSpPr>
      <dsp:spPr>
        <a:xfrm>
          <a:off x="0" y="7259"/>
          <a:ext cx="4038600" cy="5472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rtl="0">
            <a:lnSpc>
              <a:spcPct val="90000"/>
            </a:lnSpc>
            <a:spcBef>
              <a:spcPct val="0"/>
            </a:spcBef>
            <a:spcAft>
              <a:spcPct val="35000"/>
            </a:spcAft>
          </a:pPr>
          <a:r>
            <a:rPr lang="en-CA" sz="1900" kern="1200" dirty="0" smtClean="0"/>
            <a:t>Socio-cultural</a:t>
          </a:r>
          <a:endParaRPr lang="en-CA" sz="1900" kern="1200" dirty="0"/>
        </a:p>
      </dsp:txBody>
      <dsp:txXfrm>
        <a:off x="0" y="7259"/>
        <a:ext cx="4038600" cy="547200"/>
      </dsp:txXfrm>
    </dsp:sp>
    <dsp:sp modelId="{CFBAB7B7-4E0D-4F93-9B31-3937070F3138}">
      <dsp:nvSpPr>
        <dsp:cNvPr id="0" name=""/>
        <dsp:cNvSpPr/>
      </dsp:nvSpPr>
      <dsp:spPr>
        <a:xfrm>
          <a:off x="0" y="554459"/>
          <a:ext cx="4038600" cy="385946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rtl="0">
            <a:lnSpc>
              <a:spcPct val="90000"/>
            </a:lnSpc>
            <a:spcBef>
              <a:spcPct val="0"/>
            </a:spcBef>
            <a:spcAft>
              <a:spcPct val="15000"/>
            </a:spcAft>
            <a:buChar char="••"/>
          </a:pPr>
          <a:r>
            <a:rPr lang="en-CA" sz="1900" kern="1200" dirty="0" smtClean="0"/>
            <a:t>Consumer values, attitudes and opinions</a:t>
          </a:r>
          <a:endParaRPr lang="en-CA" sz="1900" kern="1200" dirty="0"/>
        </a:p>
        <a:p>
          <a:pPr marL="171450" lvl="1" indent="-171450" algn="l" defTabSz="844550" rtl="0">
            <a:lnSpc>
              <a:spcPct val="90000"/>
            </a:lnSpc>
            <a:spcBef>
              <a:spcPct val="0"/>
            </a:spcBef>
            <a:spcAft>
              <a:spcPct val="15000"/>
            </a:spcAft>
            <a:buChar char="••"/>
          </a:pPr>
          <a:r>
            <a:rPr lang="en-CA" sz="1900" kern="1200" dirty="0" smtClean="0"/>
            <a:t>Media views</a:t>
          </a:r>
          <a:endParaRPr lang="en-CA" sz="1900" kern="1200" dirty="0"/>
        </a:p>
        <a:p>
          <a:pPr marL="171450" lvl="1" indent="-171450" algn="l" defTabSz="844550" rtl="0">
            <a:lnSpc>
              <a:spcPct val="90000"/>
            </a:lnSpc>
            <a:spcBef>
              <a:spcPct val="0"/>
            </a:spcBef>
            <a:spcAft>
              <a:spcPct val="15000"/>
            </a:spcAft>
            <a:buChar char="••"/>
          </a:pPr>
          <a:r>
            <a:rPr lang="en-CA" sz="1900" kern="1200" dirty="0" smtClean="0"/>
            <a:t>Laws affecting social factors</a:t>
          </a:r>
          <a:endParaRPr lang="en-CA" sz="1900" kern="1200" dirty="0"/>
        </a:p>
        <a:p>
          <a:pPr marL="171450" lvl="1" indent="-171450" algn="l" defTabSz="844550" rtl="0">
            <a:lnSpc>
              <a:spcPct val="90000"/>
            </a:lnSpc>
            <a:spcBef>
              <a:spcPct val="0"/>
            </a:spcBef>
            <a:spcAft>
              <a:spcPct val="15000"/>
            </a:spcAft>
            <a:buChar char="••"/>
          </a:pPr>
          <a:r>
            <a:rPr lang="en-CA" sz="1900" kern="1200" dirty="0" smtClean="0"/>
            <a:t>Brand, company, technology image</a:t>
          </a:r>
          <a:endParaRPr lang="en-CA" sz="1900" kern="1200" dirty="0"/>
        </a:p>
        <a:p>
          <a:pPr marL="171450" lvl="1" indent="-171450" algn="l" defTabSz="844550" rtl="0">
            <a:lnSpc>
              <a:spcPct val="90000"/>
            </a:lnSpc>
            <a:spcBef>
              <a:spcPct val="0"/>
            </a:spcBef>
            <a:spcAft>
              <a:spcPct val="15000"/>
            </a:spcAft>
            <a:buChar char="••"/>
          </a:pPr>
          <a:r>
            <a:rPr lang="en-CA" sz="1900" kern="1200" dirty="0" smtClean="0"/>
            <a:t>Consumer buying patterns</a:t>
          </a:r>
          <a:endParaRPr lang="en-CA" sz="1900" kern="1200" dirty="0"/>
        </a:p>
        <a:p>
          <a:pPr marL="171450" lvl="1" indent="-171450" algn="l" defTabSz="844550" rtl="0">
            <a:lnSpc>
              <a:spcPct val="90000"/>
            </a:lnSpc>
            <a:spcBef>
              <a:spcPct val="0"/>
            </a:spcBef>
            <a:spcAft>
              <a:spcPct val="15000"/>
            </a:spcAft>
            <a:buChar char="••"/>
          </a:pPr>
          <a:r>
            <a:rPr lang="en-CA" sz="1900" kern="1200" dirty="0" smtClean="0"/>
            <a:t>Demographics</a:t>
          </a:r>
          <a:endParaRPr lang="en-CA" sz="1900" kern="1200" dirty="0"/>
        </a:p>
        <a:p>
          <a:pPr marL="171450" lvl="1" indent="-171450" algn="l" defTabSz="844550" rtl="0">
            <a:lnSpc>
              <a:spcPct val="90000"/>
            </a:lnSpc>
            <a:spcBef>
              <a:spcPct val="0"/>
            </a:spcBef>
            <a:spcAft>
              <a:spcPct val="15000"/>
            </a:spcAft>
            <a:buChar char="••"/>
          </a:pPr>
          <a:r>
            <a:rPr lang="en-CA" sz="1900" kern="1200" dirty="0" smtClean="0"/>
            <a:t>Lifecycle changes</a:t>
          </a:r>
          <a:endParaRPr lang="en-CA" sz="1900" kern="1200" dirty="0"/>
        </a:p>
        <a:p>
          <a:pPr marL="171450" lvl="1" indent="-171450" algn="l" defTabSz="844550" rtl="0">
            <a:lnSpc>
              <a:spcPct val="90000"/>
            </a:lnSpc>
            <a:spcBef>
              <a:spcPct val="0"/>
            </a:spcBef>
            <a:spcAft>
              <a:spcPct val="15000"/>
            </a:spcAft>
            <a:buChar char="••"/>
          </a:pPr>
          <a:r>
            <a:rPr lang="en-CA" sz="1900" kern="1200" dirty="0" smtClean="0"/>
            <a:t>Population shifts</a:t>
          </a:r>
          <a:endParaRPr lang="en-CA" sz="1900" kern="1200" dirty="0"/>
        </a:p>
        <a:p>
          <a:pPr marL="171450" lvl="1" indent="-171450" algn="l" defTabSz="844550" rtl="0">
            <a:lnSpc>
              <a:spcPct val="90000"/>
            </a:lnSpc>
            <a:spcBef>
              <a:spcPct val="0"/>
            </a:spcBef>
            <a:spcAft>
              <a:spcPct val="15000"/>
            </a:spcAft>
            <a:buChar char="••"/>
          </a:pPr>
          <a:r>
            <a:rPr lang="en-CA" sz="1900" kern="1200" dirty="0" smtClean="0"/>
            <a:t>Education</a:t>
          </a:r>
          <a:endParaRPr lang="en-CA" sz="1900" kern="1200" dirty="0"/>
        </a:p>
        <a:p>
          <a:pPr marL="171450" lvl="1" indent="-171450" algn="l" defTabSz="844550" rtl="0">
            <a:lnSpc>
              <a:spcPct val="90000"/>
            </a:lnSpc>
            <a:spcBef>
              <a:spcPct val="0"/>
            </a:spcBef>
            <a:spcAft>
              <a:spcPct val="15000"/>
            </a:spcAft>
            <a:buChar char="••"/>
          </a:pPr>
          <a:r>
            <a:rPr lang="en-CA" sz="1900" kern="1200" dirty="0" smtClean="0"/>
            <a:t>Trends / Fads</a:t>
          </a:r>
          <a:endParaRPr lang="en-CA" sz="1900" kern="1200" dirty="0"/>
        </a:p>
        <a:p>
          <a:pPr marL="171450" lvl="1" indent="-171450" algn="l" defTabSz="844550" rtl="0">
            <a:lnSpc>
              <a:spcPct val="90000"/>
            </a:lnSpc>
            <a:spcBef>
              <a:spcPct val="0"/>
            </a:spcBef>
            <a:spcAft>
              <a:spcPct val="15000"/>
            </a:spcAft>
            <a:buChar char="••"/>
          </a:pPr>
          <a:r>
            <a:rPr lang="en-CA" sz="1900" kern="1200" dirty="0" smtClean="0"/>
            <a:t>Living standards</a:t>
          </a:r>
          <a:endParaRPr lang="en-CA" sz="1900" kern="1200" dirty="0"/>
        </a:p>
      </dsp:txBody>
      <dsp:txXfrm>
        <a:off x="0" y="554459"/>
        <a:ext cx="4038600" cy="385946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CF9343-1107-43F5-8C58-C7F3CCD2C57A}">
      <dsp:nvSpPr>
        <dsp:cNvPr id="0" name=""/>
        <dsp:cNvSpPr/>
      </dsp:nvSpPr>
      <dsp:spPr>
        <a:xfrm>
          <a:off x="0" y="116108"/>
          <a:ext cx="4038600" cy="510741"/>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CA" sz="2000" kern="1200" dirty="0" smtClean="0"/>
            <a:t>Technological</a:t>
          </a:r>
          <a:endParaRPr lang="en-CA" sz="2000" kern="1200" dirty="0"/>
        </a:p>
      </dsp:txBody>
      <dsp:txXfrm>
        <a:off x="0" y="116108"/>
        <a:ext cx="4038600" cy="510741"/>
      </dsp:txXfrm>
    </dsp:sp>
    <dsp:sp modelId="{3C0C10C2-36DF-4916-B00C-AFD429167785}">
      <dsp:nvSpPr>
        <dsp:cNvPr id="0" name=""/>
        <dsp:cNvSpPr/>
      </dsp:nvSpPr>
      <dsp:spPr>
        <a:xfrm>
          <a:off x="0" y="649737"/>
          <a:ext cx="4038600" cy="351360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rtl="0">
            <a:lnSpc>
              <a:spcPct val="90000"/>
            </a:lnSpc>
            <a:spcBef>
              <a:spcPct val="0"/>
            </a:spcBef>
            <a:spcAft>
              <a:spcPct val="15000"/>
            </a:spcAft>
            <a:buChar char="••"/>
          </a:pPr>
          <a:r>
            <a:rPr lang="en-CA" sz="1600" kern="1200" dirty="0" smtClean="0"/>
            <a:t>Competing technology development</a:t>
          </a:r>
          <a:endParaRPr lang="en-US" sz="1600" kern="1200" dirty="0"/>
        </a:p>
        <a:p>
          <a:pPr marL="171450" lvl="1" indent="-171450" algn="l" defTabSz="711200" rtl="0">
            <a:lnSpc>
              <a:spcPct val="90000"/>
            </a:lnSpc>
            <a:spcBef>
              <a:spcPct val="0"/>
            </a:spcBef>
            <a:spcAft>
              <a:spcPct val="15000"/>
            </a:spcAft>
            <a:buChar char="••"/>
          </a:pPr>
          <a:r>
            <a:rPr lang="en-CA" sz="1600" kern="1200" dirty="0" smtClean="0"/>
            <a:t>Research funding</a:t>
          </a:r>
          <a:endParaRPr lang="en-US" sz="1600" kern="1200" dirty="0"/>
        </a:p>
        <a:p>
          <a:pPr marL="171450" lvl="1" indent="-171450" algn="l" defTabSz="711200" rtl="0">
            <a:lnSpc>
              <a:spcPct val="90000"/>
            </a:lnSpc>
            <a:spcBef>
              <a:spcPct val="0"/>
            </a:spcBef>
            <a:spcAft>
              <a:spcPct val="15000"/>
            </a:spcAft>
            <a:buChar char="••"/>
          </a:pPr>
          <a:r>
            <a:rPr lang="en-CA" sz="1600" kern="1200" dirty="0" smtClean="0"/>
            <a:t>Associated/dependent technology</a:t>
          </a:r>
          <a:endParaRPr lang="en-US" sz="1600" kern="1200" dirty="0"/>
        </a:p>
        <a:p>
          <a:pPr marL="171450" lvl="1" indent="-171450" algn="l" defTabSz="711200" rtl="0">
            <a:lnSpc>
              <a:spcPct val="90000"/>
            </a:lnSpc>
            <a:spcBef>
              <a:spcPct val="0"/>
            </a:spcBef>
            <a:spcAft>
              <a:spcPct val="15000"/>
            </a:spcAft>
            <a:buChar char="••"/>
          </a:pPr>
          <a:r>
            <a:rPr lang="en-CA" sz="1600" kern="1200" dirty="0" smtClean="0"/>
            <a:t>Replacement technology/solutions</a:t>
          </a:r>
          <a:endParaRPr lang="en-US" sz="1600" kern="1200" dirty="0"/>
        </a:p>
        <a:p>
          <a:pPr marL="171450" lvl="1" indent="-171450" algn="l" defTabSz="711200" rtl="0">
            <a:lnSpc>
              <a:spcPct val="90000"/>
            </a:lnSpc>
            <a:spcBef>
              <a:spcPct val="0"/>
            </a:spcBef>
            <a:spcAft>
              <a:spcPct val="15000"/>
            </a:spcAft>
            <a:buChar char="••"/>
          </a:pPr>
          <a:r>
            <a:rPr lang="en-CA" sz="1600" kern="1200" dirty="0" smtClean="0"/>
            <a:t>Maturity of technology</a:t>
          </a:r>
          <a:endParaRPr lang="en-US" sz="1600" kern="1200" dirty="0"/>
        </a:p>
        <a:p>
          <a:pPr marL="171450" lvl="1" indent="-171450" algn="l" defTabSz="711200" rtl="0">
            <a:lnSpc>
              <a:spcPct val="90000"/>
            </a:lnSpc>
            <a:spcBef>
              <a:spcPct val="0"/>
            </a:spcBef>
            <a:spcAft>
              <a:spcPct val="15000"/>
            </a:spcAft>
            <a:buChar char="••"/>
          </a:pPr>
          <a:r>
            <a:rPr lang="en-CA" sz="1600" kern="1200" dirty="0" smtClean="0"/>
            <a:t>Manufacturing maturity and capacity</a:t>
          </a:r>
          <a:endParaRPr lang="en-US" sz="1600" kern="1200" dirty="0"/>
        </a:p>
        <a:p>
          <a:pPr marL="171450" lvl="1" indent="-171450" algn="l" defTabSz="711200" rtl="0">
            <a:lnSpc>
              <a:spcPct val="90000"/>
            </a:lnSpc>
            <a:spcBef>
              <a:spcPct val="0"/>
            </a:spcBef>
            <a:spcAft>
              <a:spcPct val="15000"/>
            </a:spcAft>
            <a:buChar char="••"/>
          </a:pPr>
          <a:r>
            <a:rPr lang="en-CA" sz="1600" kern="1200" dirty="0" smtClean="0"/>
            <a:t>Information and communications</a:t>
          </a:r>
          <a:endParaRPr lang="en-US" sz="1600" kern="1200" dirty="0"/>
        </a:p>
        <a:p>
          <a:pPr marL="171450" lvl="1" indent="-171450" algn="l" defTabSz="711200" rtl="0">
            <a:lnSpc>
              <a:spcPct val="90000"/>
            </a:lnSpc>
            <a:spcBef>
              <a:spcPct val="0"/>
            </a:spcBef>
            <a:spcAft>
              <a:spcPct val="15000"/>
            </a:spcAft>
            <a:buChar char="••"/>
          </a:pPr>
          <a:r>
            <a:rPr lang="en-CA" sz="1600" kern="1200" dirty="0" smtClean="0"/>
            <a:t>Consumer buying mechanisms/technology</a:t>
          </a:r>
          <a:endParaRPr lang="en-US" sz="1600" kern="1200" dirty="0"/>
        </a:p>
        <a:p>
          <a:pPr marL="171450" lvl="1" indent="-171450" algn="l" defTabSz="711200" rtl="0">
            <a:lnSpc>
              <a:spcPct val="90000"/>
            </a:lnSpc>
            <a:spcBef>
              <a:spcPct val="0"/>
            </a:spcBef>
            <a:spcAft>
              <a:spcPct val="15000"/>
            </a:spcAft>
            <a:buChar char="••"/>
          </a:pPr>
          <a:r>
            <a:rPr lang="en-CA" sz="1600" kern="1200" dirty="0" smtClean="0"/>
            <a:t>Technology legislation</a:t>
          </a:r>
          <a:endParaRPr lang="en-US" sz="1600" kern="1200" dirty="0"/>
        </a:p>
        <a:p>
          <a:pPr marL="171450" lvl="1" indent="-171450" algn="l" defTabSz="711200" rtl="0">
            <a:lnSpc>
              <a:spcPct val="90000"/>
            </a:lnSpc>
            <a:spcBef>
              <a:spcPct val="0"/>
            </a:spcBef>
            <a:spcAft>
              <a:spcPct val="15000"/>
            </a:spcAft>
            <a:buChar char="••"/>
          </a:pPr>
          <a:r>
            <a:rPr lang="en-CA" sz="1600" kern="1200" dirty="0" smtClean="0"/>
            <a:t>Technology access/licensing/patents</a:t>
          </a:r>
          <a:endParaRPr lang="en-US" sz="1600" kern="1200" dirty="0"/>
        </a:p>
        <a:p>
          <a:pPr marL="171450" lvl="1" indent="-171450" algn="l" defTabSz="711200" rtl="0">
            <a:lnSpc>
              <a:spcPct val="90000"/>
            </a:lnSpc>
            <a:spcBef>
              <a:spcPct val="0"/>
            </a:spcBef>
            <a:spcAft>
              <a:spcPct val="15000"/>
            </a:spcAft>
            <a:buChar char="••"/>
          </a:pPr>
          <a:r>
            <a:rPr lang="en-CA" sz="1600" kern="1200" dirty="0" smtClean="0"/>
            <a:t>Intellectual property issues</a:t>
          </a:r>
          <a:endParaRPr lang="en-US" sz="1600" kern="1200" dirty="0"/>
        </a:p>
        <a:p>
          <a:pPr marL="171450" lvl="1" indent="-171450" algn="l" defTabSz="711200" rtl="0">
            <a:lnSpc>
              <a:spcPct val="90000"/>
            </a:lnSpc>
            <a:spcBef>
              <a:spcPct val="0"/>
            </a:spcBef>
            <a:spcAft>
              <a:spcPct val="15000"/>
            </a:spcAft>
            <a:buChar char="••"/>
          </a:pPr>
          <a:r>
            <a:rPr lang="en-CA" sz="1600" kern="1200" dirty="0" smtClean="0"/>
            <a:t>Rate of obsolescence</a:t>
          </a:r>
          <a:endParaRPr lang="en-US" sz="1600" kern="1200" dirty="0"/>
        </a:p>
        <a:p>
          <a:pPr marL="171450" lvl="1" indent="-171450" algn="l" defTabSz="711200" rtl="0">
            <a:lnSpc>
              <a:spcPct val="90000"/>
            </a:lnSpc>
            <a:spcBef>
              <a:spcPct val="0"/>
            </a:spcBef>
            <a:spcAft>
              <a:spcPct val="15000"/>
            </a:spcAft>
            <a:buChar char="••"/>
          </a:pPr>
          <a:r>
            <a:rPr lang="en-CA" sz="1600" kern="1200" dirty="0" smtClean="0"/>
            <a:t>Software innovations and changes</a:t>
          </a:r>
          <a:endParaRPr lang="en-US" sz="1600" kern="1200" dirty="0"/>
        </a:p>
      </dsp:txBody>
      <dsp:txXfrm>
        <a:off x="0" y="649737"/>
        <a:ext cx="4038600" cy="35136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B7F81F-F70A-BA42-972A-6CBC6D097AE9}">
      <dsp:nvSpPr>
        <dsp:cNvPr id="0" name=""/>
        <dsp:cNvSpPr/>
      </dsp:nvSpPr>
      <dsp:spPr>
        <a:xfrm>
          <a:off x="2921" y="1"/>
          <a:ext cx="8226678" cy="73421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n-US" sz="3200" kern="1200" dirty="0" smtClean="0"/>
            <a:t>Strategy Planning Methodology (Stanford U)</a:t>
          </a:r>
          <a:endParaRPr lang="en-US" sz="3200" kern="1200" dirty="0"/>
        </a:p>
      </dsp:txBody>
      <dsp:txXfrm>
        <a:off x="24426" y="21506"/>
        <a:ext cx="8183668" cy="691208"/>
      </dsp:txXfrm>
    </dsp:sp>
    <dsp:sp modelId="{89A43207-A3E6-FB4A-BAD3-F73CD9A44EBD}">
      <dsp:nvSpPr>
        <dsp:cNvPr id="0" name=""/>
        <dsp:cNvSpPr/>
      </dsp:nvSpPr>
      <dsp:spPr>
        <a:xfrm>
          <a:off x="9490" y="904398"/>
          <a:ext cx="8210618" cy="1006345"/>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n-US" sz="2600" kern="1200" dirty="0" smtClean="0"/>
            <a:t>Helps to organize your thoughts to develop your company goals and strategies</a:t>
          </a:r>
          <a:endParaRPr lang="en-US" sz="2600" kern="1200" dirty="0"/>
        </a:p>
      </dsp:txBody>
      <dsp:txXfrm>
        <a:off x="38965" y="933873"/>
        <a:ext cx="8151668" cy="947395"/>
      </dsp:txXfrm>
    </dsp:sp>
    <dsp:sp modelId="{6C37E86A-4291-B24D-916C-0FBC89297A53}">
      <dsp:nvSpPr>
        <dsp:cNvPr id="0" name=""/>
        <dsp:cNvSpPr/>
      </dsp:nvSpPr>
      <dsp:spPr>
        <a:xfrm>
          <a:off x="25503" y="2080414"/>
          <a:ext cx="8178592" cy="505485"/>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sz="2200" kern="1200" dirty="0" smtClean="0"/>
            <a:t>Start with;</a:t>
          </a:r>
          <a:endParaRPr lang="en-US" sz="2200" kern="1200" dirty="0"/>
        </a:p>
      </dsp:txBody>
      <dsp:txXfrm>
        <a:off x="40308" y="2095219"/>
        <a:ext cx="8148982" cy="475875"/>
      </dsp:txXfrm>
    </dsp:sp>
    <dsp:sp modelId="{62487AC8-03F4-E145-9F35-AA423475E552}">
      <dsp:nvSpPr>
        <dsp:cNvPr id="0" name=""/>
        <dsp:cNvSpPr/>
      </dsp:nvSpPr>
      <dsp:spPr>
        <a:xfrm>
          <a:off x="25503" y="2755571"/>
          <a:ext cx="4046805" cy="1605938"/>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smtClean="0"/>
            <a:t>What is your objective? </a:t>
          </a:r>
        </a:p>
        <a:p>
          <a:pPr lvl="0" algn="ctr" defTabSz="889000" rtl="0">
            <a:lnSpc>
              <a:spcPct val="90000"/>
            </a:lnSpc>
            <a:spcBef>
              <a:spcPct val="0"/>
            </a:spcBef>
            <a:spcAft>
              <a:spcPct val="35000"/>
            </a:spcAft>
          </a:pPr>
          <a:r>
            <a:rPr lang="en-US" sz="2000" kern="1200" dirty="0" smtClean="0"/>
            <a:t>What are you trying to decide? </a:t>
          </a:r>
        </a:p>
        <a:p>
          <a:pPr lvl="0" algn="ctr" defTabSz="889000" rtl="0">
            <a:lnSpc>
              <a:spcPct val="90000"/>
            </a:lnSpc>
            <a:spcBef>
              <a:spcPct val="0"/>
            </a:spcBef>
            <a:spcAft>
              <a:spcPct val="35000"/>
            </a:spcAft>
          </a:pPr>
          <a:r>
            <a:rPr lang="en-US" sz="2000" kern="1200" dirty="0" smtClean="0"/>
            <a:t>What are you attempting to solve for?</a:t>
          </a:r>
          <a:endParaRPr lang="en-US" sz="2000" kern="1200" dirty="0"/>
        </a:p>
      </dsp:txBody>
      <dsp:txXfrm>
        <a:off x="72539" y="2802607"/>
        <a:ext cx="3952733" cy="1511866"/>
      </dsp:txXfrm>
    </dsp:sp>
    <dsp:sp modelId="{EFA15393-471B-BE41-8925-70932AEB7750}">
      <dsp:nvSpPr>
        <dsp:cNvPr id="0" name=""/>
        <dsp:cNvSpPr/>
      </dsp:nvSpPr>
      <dsp:spPr>
        <a:xfrm>
          <a:off x="4157291" y="2755571"/>
          <a:ext cx="4046805" cy="1605938"/>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smtClean="0"/>
            <a:t>E.g. Competitive analysis, product analysis, process analysis</a:t>
          </a:r>
          <a:endParaRPr lang="en-US" sz="2000" kern="1200" dirty="0"/>
        </a:p>
      </dsp:txBody>
      <dsp:txXfrm>
        <a:off x="4204327" y="2802607"/>
        <a:ext cx="3952733" cy="151186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60B17E-4015-814A-B6F2-63A7E90E3783}">
      <dsp:nvSpPr>
        <dsp:cNvPr id="0" name=""/>
        <dsp:cNvSpPr/>
      </dsp:nvSpPr>
      <dsp:spPr>
        <a:xfrm>
          <a:off x="391380" y="1691301"/>
          <a:ext cx="1959694" cy="979847"/>
        </a:xfrm>
        <a:prstGeom prst="roundRect">
          <a:avLst>
            <a:gd name="adj" fmla="val 10000"/>
          </a:avLst>
        </a:prstGeom>
        <a:solidFill>
          <a:schemeClr val="tx1"/>
        </a:solidFill>
        <a:ln>
          <a:noFill/>
        </a:ln>
        <a:effectLst>
          <a:outerShdw blurRad="40000" dist="23000" dir="5400000" rotWithShape="0">
            <a:srgbClr val="000000">
              <a:alpha val="35000"/>
            </a:srgbClr>
          </a:outerShdw>
        </a:effectLst>
        <a:scene3d>
          <a:camera prst="perspectiveRelaxedModerately" zoom="92000">
            <a:rot lat="21594000" lon="0" rev="0"/>
          </a:camera>
          <a:lightRig rig="balanced" dir="t">
            <a:rot lat="0" lon="0" rev="1270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n-US" sz="2500" kern="1200" dirty="0" smtClean="0"/>
            <a:t>SWOT</a:t>
          </a:r>
          <a:endParaRPr lang="en-US" sz="2500" kern="1200" dirty="0"/>
        </a:p>
      </dsp:txBody>
      <dsp:txXfrm>
        <a:off x="420079" y="1720000"/>
        <a:ext cx="1902296" cy="922449"/>
      </dsp:txXfrm>
    </dsp:sp>
    <dsp:sp modelId="{0403F902-FC01-DF4D-BC79-23309F7F01D2}">
      <dsp:nvSpPr>
        <dsp:cNvPr id="0" name=""/>
        <dsp:cNvSpPr/>
      </dsp:nvSpPr>
      <dsp:spPr>
        <a:xfrm rot="18289469">
          <a:off x="2056683" y="1597598"/>
          <a:ext cx="1372660" cy="40429"/>
        </a:xfrm>
        <a:custGeom>
          <a:avLst/>
          <a:gdLst/>
          <a:ahLst/>
          <a:cxnLst/>
          <a:rect l="0" t="0" r="0" b="0"/>
          <a:pathLst>
            <a:path>
              <a:moveTo>
                <a:pt x="0" y="20214"/>
              </a:moveTo>
              <a:lnTo>
                <a:pt x="1372660" y="20214"/>
              </a:lnTo>
            </a:path>
          </a:pathLst>
        </a:custGeom>
        <a:noFill/>
        <a:ln w="25400" cap="flat" cmpd="sng" algn="ctr">
          <a:solidFill>
            <a:schemeClr val="accent2">
              <a:hueOff val="0"/>
              <a:satOff val="0"/>
              <a:lumOff val="0"/>
              <a:alphaOff val="0"/>
            </a:schemeClr>
          </a:solidFill>
          <a:prstDash val="solid"/>
        </a:ln>
        <a:effectLst/>
        <a:scene3d>
          <a:camera prst="perspectiveRelaxedModerately" zoom="92000">
            <a:rot lat="21594000" lon="0" rev="0"/>
          </a:camera>
          <a:lightRig rig="balanced" dir="t">
            <a:rot lat="0" lon="0" rev="12700000"/>
          </a:lightRig>
        </a:scene3d>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708697" y="1583496"/>
        <a:ext cx="68633" cy="68633"/>
      </dsp:txXfrm>
    </dsp:sp>
    <dsp:sp modelId="{152251F4-A2C8-2445-A124-5DE8B51938D6}">
      <dsp:nvSpPr>
        <dsp:cNvPr id="0" name=""/>
        <dsp:cNvSpPr/>
      </dsp:nvSpPr>
      <dsp:spPr>
        <a:xfrm>
          <a:off x="3134952" y="564477"/>
          <a:ext cx="1959694" cy="979847"/>
        </a:xfrm>
        <a:prstGeom prst="roundRect">
          <a:avLst>
            <a:gd name="adj" fmla="val 10000"/>
          </a:avLst>
        </a:prstGeom>
        <a:solidFill>
          <a:schemeClr val="accent6">
            <a:lumMod val="75000"/>
          </a:schemeClr>
        </a:solidFill>
        <a:ln>
          <a:noFill/>
        </a:ln>
        <a:effectLst>
          <a:outerShdw blurRad="40000" dist="23000" dir="5400000" rotWithShape="0">
            <a:srgbClr val="000000">
              <a:alpha val="35000"/>
            </a:srgbClr>
          </a:outerShdw>
        </a:effectLst>
        <a:scene3d>
          <a:camera prst="perspectiveRelaxedModerately" zoom="92000">
            <a:rot lat="21594000" lon="0" rev="0"/>
          </a:camera>
          <a:lightRig rig="balanced" dir="t">
            <a:rot lat="0" lon="0" rev="1270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Internal</a:t>
          </a:r>
        </a:p>
        <a:p>
          <a:pPr lvl="0" algn="ctr" defTabSz="977900">
            <a:lnSpc>
              <a:spcPct val="90000"/>
            </a:lnSpc>
            <a:spcBef>
              <a:spcPct val="0"/>
            </a:spcBef>
            <a:spcAft>
              <a:spcPct val="35000"/>
            </a:spcAft>
          </a:pPr>
          <a:r>
            <a:rPr lang="en-US" sz="1400" kern="1200" dirty="0" smtClean="0"/>
            <a:t>to the company</a:t>
          </a:r>
          <a:endParaRPr lang="en-US" sz="1400" kern="1200" dirty="0"/>
        </a:p>
      </dsp:txBody>
      <dsp:txXfrm>
        <a:off x="3163651" y="593176"/>
        <a:ext cx="1902296" cy="922449"/>
      </dsp:txXfrm>
    </dsp:sp>
    <dsp:sp modelId="{0B926F1D-EDAC-AA41-B15A-6E1A2133F1A1}">
      <dsp:nvSpPr>
        <dsp:cNvPr id="0" name=""/>
        <dsp:cNvSpPr/>
      </dsp:nvSpPr>
      <dsp:spPr>
        <a:xfrm rot="19454521">
          <a:off x="5003600" y="751947"/>
          <a:ext cx="965970" cy="40429"/>
        </a:xfrm>
        <a:custGeom>
          <a:avLst/>
          <a:gdLst/>
          <a:ahLst/>
          <a:cxnLst/>
          <a:rect l="0" t="0" r="0" b="0"/>
          <a:pathLst>
            <a:path>
              <a:moveTo>
                <a:pt x="0" y="20214"/>
              </a:moveTo>
              <a:lnTo>
                <a:pt x="965970" y="20214"/>
              </a:lnTo>
            </a:path>
          </a:pathLst>
        </a:custGeom>
        <a:noFill/>
        <a:ln w="25400" cap="flat" cmpd="sng" algn="ctr">
          <a:solidFill>
            <a:schemeClr val="accent3">
              <a:hueOff val="0"/>
              <a:satOff val="0"/>
              <a:lumOff val="0"/>
              <a:alphaOff val="0"/>
            </a:schemeClr>
          </a:solidFill>
          <a:prstDash val="solid"/>
        </a:ln>
        <a:effectLst/>
        <a:scene3d>
          <a:camera prst="perspectiveRelaxedModerately" zoom="92000">
            <a:rot lat="21594000" lon="0" rev="0"/>
          </a:camera>
          <a:lightRig rig="balanced" dir="t">
            <a:rot lat="0" lon="0" rev="12700000"/>
          </a:lightRig>
        </a:scene3d>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462436" y="748012"/>
        <a:ext cx="48298" cy="48298"/>
      </dsp:txXfrm>
    </dsp:sp>
    <dsp:sp modelId="{D7CB2ACC-A4BF-7F47-81BD-3F0B35B8900A}">
      <dsp:nvSpPr>
        <dsp:cNvPr id="0" name=""/>
        <dsp:cNvSpPr/>
      </dsp:nvSpPr>
      <dsp:spPr>
        <a:xfrm>
          <a:off x="5878524" y="0"/>
          <a:ext cx="1959694" cy="979847"/>
        </a:xfrm>
        <a:prstGeom prst="roundRect">
          <a:avLst>
            <a:gd name="adj" fmla="val 10000"/>
          </a:avLst>
        </a:prstGeom>
        <a:solidFill>
          <a:srgbClr val="008000"/>
        </a:solidFill>
        <a:ln>
          <a:solidFill>
            <a:srgbClr val="008000"/>
          </a:solidFill>
        </a:ln>
        <a:effectLst>
          <a:outerShdw blurRad="40000" dist="23000" dir="5400000" rotWithShape="0">
            <a:srgbClr val="000000">
              <a:alpha val="35000"/>
            </a:srgbClr>
          </a:outerShdw>
        </a:effectLst>
        <a:scene3d>
          <a:camera prst="perspectiveRelaxedModerately" zoom="92000">
            <a:rot lat="21594000" lon="0" rev="0"/>
          </a:camera>
          <a:lightRig rig="balanced" dir="t">
            <a:rot lat="0" lon="0" rev="1270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n-US" sz="2500" b="1" kern="1200" dirty="0" smtClean="0">
              <a:solidFill>
                <a:srgbClr val="000000"/>
              </a:solidFill>
              <a:latin typeface="Arial Black"/>
              <a:cs typeface="Arial Black"/>
            </a:rPr>
            <a:t>S</a:t>
          </a:r>
          <a:r>
            <a:rPr lang="en-US" sz="2500" kern="1200" dirty="0" smtClean="0"/>
            <a:t>trengths</a:t>
          </a:r>
          <a:endParaRPr lang="en-US" sz="2500" kern="1200" dirty="0"/>
        </a:p>
      </dsp:txBody>
      <dsp:txXfrm>
        <a:off x="5907223" y="28699"/>
        <a:ext cx="1902296" cy="922449"/>
      </dsp:txXfrm>
    </dsp:sp>
    <dsp:sp modelId="{822AAF69-EEED-3346-A48A-66DC2DE9E649}">
      <dsp:nvSpPr>
        <dsp:cNvPr id="0" name=""/>
        <dsp:cNvSpPr/>
      </dsp:nvSpPr>
      <dsp:spPr>
        <a:xfrm rot="1837850">
          <a:off x="5031091" y="1266262"/>
          <a:ext cx="910990" cy="40429"/>
        </a:xfrm>
        <a:custGeom>
          <a:avLst/>
          <a:gdLst/>
          <a:ahLst/>
          <a:cxnLst/>
          <a:rect l="0" t="0" r="0" b="0"/>
          <a:pathLst>
            <a:path>
              <a:moveTo>
                <a:pt x="0" y="20214"/>
              </a:moveTo>
              <a:lnTo>
                <a:pt x="910990" y="20214"/>
              </a:lnTo>
            </a:path>
          </a:pathLst>
        </a:custGeom>
        <a:noFill/>
        <a:ln w="25400" cap="flat" cmpd="sng" algn="ctr">
          <a:solidFill>
            <a:schemeClr val="accent3">
              <a:hueOff val="0"/>
              <a:satOff val="0"/>
              <a:lumOff val="0"/>
              <a:alphaOff val="0"/>
            </a:schemeClr>
          </a:solidFill>
          <a:prstDash val="solid"/>
        </a:ln>
        <a:effectLst/>
        <a:scene3d>
          <a:camera prst="perspectiveRelaxedModerately" zoom="92000">
            <a:rot lat="21594000" lon="0" rev="0"/>
          </a:camera>
          <a:lightRig rig="balanced" dir="t">
            <a:rot lat="0" lon="0" rev="12700000"/>
          </a:lightRig>
        </a:scene3d>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463811" y="1263702"/>
        <a:ext cx="45549" cy="45549"/>
      </dsp:txXfrm>
    </dsp:sp>
    <dsp:sp modelId="{36FCD6BE-105F-6D40-A088-9D6F65991C1E}">
      <dsp:nvSpPr>
        <dsp:cNvPr id="0" name=""/>
        <dsp:cNvSpPr/>
      </dsp:nvSpPr>
      <dsp:spPr>
        <a:xfrm>
          <a:off x="5878524" y="1028630"/>
          <a:ext cx="1959694" cy="979847"/>
        </a:xfrm>
        <a:prstGeom prst="roundRect">
          <a:avLst>
            <a:gd name="adj" fmla="val 10000"/>
          </a:avLst>
        </a:prstGeom>
        <a:solidFill>
          <a:srgbClr val="FF0000"/>
        </a:solidFill>
        <a:ln>
          <a:solidFill>
            <a:srgbClr val="FF0000"/>
          </a:solidFill>
        </a:ln>
        <a:effectLst>
          <a:outerShdw blurRad="40000" dist="23000" dir="5400000" rotWithShape="0">
            <a:srgbClr val="000000">
              <a:alpha val="35000"/>
            </a:srgbClr>
          </a:outerShdw>
        </a:effectLst>
        <a:scene3d>
          <a:camera prst="perspectiveRelaxedModerately" zoom="92000">
            <a:rot lat="21594000" lon="0" rev="0"/>
          </a:camera>
          <a:lightRig rig="balanced" dir="t">
            <a:rot lat="0" lon="0" rev="1270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n-US" sz="2500" b="1" kern="1200" dirty="0" smtClean="0">
              <a:solidFill>
                <a:srgbClr val="000000"/>
              </a:solidFill>
              <a:latin typeface="Arial Black"/>
              <a:cs typeface="Arial Black"/>
            </a:rPr>
            <a:t>W</a:t>
          </a:r>
          <a:r>
            <a:rPr lang="en-US" sz="2500" kern="1200" dirty="0" smtClean="0"/>
            <a:t>eakness</a:t>
          </a:r>
          <a:endParaRPr lang="en-US" sz="2500" kern="1200" dirty="0"/>
        </a:p>
      </dsp:txBody>
      <dsp:txXfrm>
        <a:off x="5907223" y="1057329"/>
        <a:ext cx="1902296" cy="922449"/>
      </dsp:txXfrm>
    </dsp:sp>
    <dsp:sp modelId="{5620C56C-474D-B24D-8452-2B7D91134D0B}">
      <dsp:nvSpPr>
        <dsp:cNvPr id="0" name=""/>
        <dsp:cNvSpPr/>
      </dsp:nvSpPr>
      <dsp:spPr>
        <a:xfrm rot="3339328">
          <a:off x="2048293" y="2734612"/>
          <a:ext cx="1389440" cy="40429"/>
        </a:xfrm>
        <a:custGeom>
          <a:avLst/>
          <a:gdLst/>
          <a:ahLst/>
          <a:cxnLst/>
          <a:rect l="0" t="0" r="0" b="0"/>
          <a:pathLst>
            <a:path>
              <a:moveTo>
                <a:pt x="0" y="20214"/>
              </a:moveTo>
              <a:lnTo>
                <a:pt x="1389440" y="20214"/>
              </a:lnTo>
            </a:path>
          </a:pathLst>
        </a:custGeom>
        <a:noFill/>
        <a:ln w="25400" cap="flat" cmpd="sng" algn="ctr">
          <a:solidFill>
            <a:schemeClr val="accent2">
              <a:hueOff val="0"/>
              <a:satOff val="0"/>
              <a:lumOff val="0"/>
              <a:alphaOff val="0"/>
            </a:schemeClr>
          </a:solidFill>
          <a:prstDash val="solid"/>
        </a:ln>
        <a:effectLst/>
        <a:scene3d>
          <a:camera prst="perspectiveRelaxedModerately" zoom="92000">
            <a:rot lat="21594000" lon="0" rev="0"/>
          </a:camera>
          <a:lightRig rig="balanced" dir="t">
            <a:rot lat="0" lon="0" rev="12700000"/>
          </a:lightRig>
        </a:scene3d>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708277" y="2720091"/>
        <a:ext cx="69472" cy="69472"/>
      </dsp:txXfrm>
    </dsp:sp>
    <dsp:sp modelId="{C9F8C9DE-B19E-CF4C-839E-804C43068E1F}">
      <dsp:nvSpPr>
        <dsp:cNvPr id="0" name=""/>
        <dsp:cNvSpPr/>
      </dsp:nvSpPr>
      <dsp:spPr>
        <a:xfrm>
          <a:off x="3134952" y="2838506"/>
          <a:ext cx="1959694" cy="979847"/>
        </a:xfrm>
        <a:prstGeom prst="roundRect">
          <a:avLst>
            <a:gd name="adj" fmla="val 10000"/>
          </a:avLst>
        </a:prstGeom>
        <a:solidFill>
          <a:schemeClr val="tx2"/>
        </a:solidFill>
        <a:ln>
          <a:noFill/>
        </a:ln>
        <a:effectLst>
          <a:outerShdw blurRad="40000" dist="23000" dir="5400000" rotWithShape="0">
            <a:srgbClr val="000000">
              <a:alpha val="35000"/>
            </a:srgbClr>
          </a:outerShdw>
        </a:effectLst>
        <a:scene3d>
          <a:camera prst="perspectiveRelaxedModerately" zoom="92000">
            <a:rot lat="21594000" lon="0" rev="0"/>
          </a:camera>
          <a:lightRig rig="balanced" dir="t">
            <a:rot lat="0" lon="0" rev="1270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External</a:t>
          </a:r>
        </a:p>
        <a:p>
          <a:pPr lvl="0" algn="ctr" defTabSz="977900">
            <a:lnSpc>
              <a:spcPct val="90000"/>
            </a:lnSpc>
            <a:spcBef>
              <a:spcPct val="0"/>
            </a:spcBef>
            <a:spcAft>
              <a:spcPct val="35000"/>
            </a:spcAft>
          </a:pPr>
          <a:r>
            <a:rPr lang="en-US" sz="1400" kern="1200" dirty="0" smtClean="0"/>
            <a:t>to the company</a:t>
          </a:r>
          <a:endParaRPr lang="en-US" sz="1400" kern="1200" dirty="0"/>
        </a:p>
      </dsp:txBody>
      <dsp:txXfrm>
        <a:off x="3163651" y="2867205"/>
        <a:ext cx="1902296" cy="922449"/>
      </dsp:txXfrm>
    </dsp:sp>
    <dsp:sp modelId="{D806CC66-5435-6546-A9C0-5B76738186D3}">
      <dsp:nvSpPr>
        <dsp:cNvPr id="0" name=""/>
        <dsp:cNvSpPr/>
      </dsp:nvSpPr>
      <dsp:spPr>
        <a:xfrm rot="19457599">
          <a:off x="5003911" y="3026509"/>
          <a:ext cx="965348" cy="40429"/>
        </a:xfrm>
        <a:custGeom>
          <a:avLst/>
          <a:gdLst/>
          <a:ahLst/>
          <a:cxnLst/>
          <a:rect l="0" t="0" r="0" b="0"/>
          <a:pathLst>
            <a:path>
              <a:moveTo>
                <a:pt x="0" y="20214"/>
              </a:moveTo>
              <a:lnTo>
                <a:pt x="965348" y="20214"/>
              </a:lnTo>
            </a:path>
          </a:pathLst>
        </a:custGeom>
        <a:noFill/>
        <a:ln w="25400" cap="flat" cmpd="sng" algn="ctr">
          <a:solidFill>
            <a:schemeClr val="accent3">
              <a:hueOff val="0"/>
              <a:satOff val="0"/>
              <a:lumOff val="0"/>
              <a:alphaOff val="0"/>
            </a:schemeClr>
          </a:solidFill>
          <a:prstDash val="solid"/>
        </a:ln>
        <a:effectLst/>
        <a:scene3d>
          <a:camera prst="perspectiveRelaxedModerately" zoom="92000">
            <a:rot lat="21594000" lon="0" rev="0"/>
          </a:camera>
          <a:lightRig rig="balanced" dir="t">
            <a:rot lat="0" lon="0" rev="12700000"/>
          </a:lightRig>
        </a:scene3d>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462452" y="3022590"/>
        <a:ext cx="48267" cy="48267"/>
      </dsp:txXfrm>
    </dsp:sp>
    <dsp:sp modelId="{FAE9827A-218B-7942-ADD0-DB49B48C1255}">
      <dsp:nvSpPr>
        <dsp:cNvPr id="0" name=""/>
        <dsp:cNvSpPr/>
      </dsp:nvSpPr>
      <dsp:spPr>
        <a:xfrm>
          <a:off x="5878524" y="2275094"/>
          <a:ext cx="1959694" cy="979847"/>
        </a:xfrm>
        <a:prstGeom prst="roundRect">
          <a:avLst>
            <a:gd name="adj" fmla="val 10000"/>
          </a:avLst>
        </a:prstGeom>
        <a:solidFill>
          <a:srgbClr val="008000"/>
        </a:solidFill>
        <a:ln>
          <a:noFill/>
        </a:ln>
        <a:effectLst>
          <a:outerShdw blurRad="40000" dist="23000" dir="5400000" rotWithShape="0">
            <a:srgbClr val="000000">
              <a:alpha val="35000"/>
            </a:srgbClr>
          </a:outerShdw>
        </a:effectLst>
        <a:scene3d>
          <a:camera prst="perspectiveRelaxedModerately" zoom="92000">
            <a:rot lat="21594000" lon="0" rev="0"/>
          </a:camera>
          <a:lightRig rig="balanced" dir="t">
            <a:rot lat="0" lon="0" rev="1270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n-US" sz="2500" b="1" kern="1200" dirty="0" smtClean="0">
              <a:solidFill>
                <a:srgbClr val="000000"/>
              </a:solidFill>
              <a:latin typeface="Arial Black"/>
              <a:cs typeface="Arial Black"/>
            </a:rPr>
            <a:t>O</a:t>
          </a:r>
          <a:r>
            <a:rPr lang="en-US" sz="2500" kern="1200" dirty="0" smtClean="0"/>
            <a:t>pportunities</a:t>
          </a:r>
        </a:p>
      </dsp:txBody>
      <dsp:txXfrm>
        <a:off x="5907223" y="2303793"/>
        <a:ext cx="1902296" cy="922449"/>
      </dsp:txXfrm>
    </dsp:sp>
    <dsp:sp modelId="{63E0D66F-058D-D64A-8683-F506D8550F18}">
      <dsp:nvSpPr>
        <dsp:cNvPr id="0" name=""/>
        <dsp:cNvSpPr/>
      </dsp:nvSpPr>
      <dsp:spPr>
        <a:xfrm rot="1774462">
          <a:off x="5035934" y="3530635"/>
          <a:ext cx="901303" cy="40429"/>
        </a:xfrm>
        <a:custGeom>
          <a:avLst/>
          <a:gdLst/>
          <a:ahLst/>
          <a:cxnLst/>
          <a:rect l="0" t="0" r="0" b="0"/>
          <a:pathLst>
            <a:path>
              <a:moveTo>
                <a:pt x="0" y="20214"/>
              </a:moveTo>
              <a:lnTo>
                <a:pt x="901303" y="20214"/>
              </a:lnTo>
            </a:path>
          </a:pathLst>
        </a:custGeom>
        <a:noFill/>
        <a:ln w="25400" cap="flat" cmpd="sng" algn="ctr">
          <a:solidFill>
            <a:schemeClr val="accent3">
              <a:hueOff val="0"/>
              <a:satOff val="0"/>
              <a:lumOff val="0"/>
              <a:alphaOff val="0"/>
            </a:schemeClr>
          </a:solidFill>
          <a:prstDash val="solid"/>
        </a:ln>
        <a:effectLst/>
        <a:scene3d>
          <a:camera prst="perspectiveRelaxedModerately" zoom="92000">
            <a:rot lat="21594000" lon="0" rev="0"/>
          </a:camera>
          <a:lightRig rig="balanced" dir="t">
            <a:rot lat="0" lon="0" rev="12700000"/>
          </a:lightRig>
        </a:scene3d>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464053" y="3528317"/>
        <a:ext cx="45065" cy="45065"/>
      </dsp:txXfrm>
    </dsp:sp>
    <dsp:sp modelId="{F15E4843-AA91-704E-A911-B7476BB30972}">
      <dsp:nvSpPr>
        <dsp:cNvPr id="0" name=""/>
        <dsp:cNvSpPr/>
      </dsp:nvSpPr>
      <dsp:spPr>
        <a:xfrm>
          <a:off x="5878524" y="3283347"/>
          <a:ext cx="1959694" cy="979847"/>
        </a:xfrm>
        <a:prstGeom prst="roundRect">
          <a:avLst>
            <a:gd name="adj" fmla="val 10000"/>
          </a:avLst>
        </a:prstGeom>
        <a:solidFill>
          <a:srgbClr val="FF0000"/>
        </a:solidFill>
        <a:ln>
          <a:solidFill>
            <a:scrgbClr r="0" g="0" b="0"/>
          </a:solidFill>
        </a:ln>
        <a:effectLst>
          <a:outerShdw blurRad="40000" dist="23000" dir="5400000" rotWithShape="0">
            <a:srgbClr val="000000">
              <a:alpha val="35000"/>
            </a:srgbClr>
          </a:outerShdw>
        </a:effectLst>
        <a:scene3d>
          <a:camera prst="perspectiveRelaxedModerately" zoom="92000">
            <a:rot lat="21594000" lon="0" rev="0"/>
          </a:camera>
          <a:lightRig rig="balanced" dir="t">
            <a:rot lat="0" lon="0" rev="1270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n-US" sz="2500" b="1" kern="1200" dirty="0" smtClean="0">
              <a:solidFill>
                <a:srgbClr val="000000"/>
              </a:solidFill>
              <a:latin typeface="Arial Black"/>
              <a:cs typeface="Arial Black"/>
            </a:rPr>
            <a:t>T</a:t>
          </a:r>
          <a:r>
            <a:rPr lang="en-US" sz="2500" kern="1200" dirty="0" smtClean="0"/>
            <a:t>hreats</a:t>
          </a:r>
        </a:p>
      </dsp:txBody>
      <dsp:txXfrm>
        <a:off x="5907223" y="3312046"/>
        <a:ext cx="1902296" cy="92244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6E8A7-AB4E-5146-93AF-D866ADD9D314}">
      <dsp:nvSpPr>
        <dsp:cNvPr id="0" name=""/>
        <dsp:cNvSpPr/>
      </dsp:nvSpPr>
      <dsp:spPr>
        <a:xfrm>
          <a:off x="944" y="2554"/>
          <a:ext cx="8227711" cy="135674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rtl="0">
            <a:lnSpc>
              <a:spcPct val="90000"/>
            </a:lnSpc>
            <a:spcBef>
              <a:spcPct val="0"/>
            </a:spcBef>
            <a:spcAft>
              <a:spcPct val="35000"/>
            </a:spcAft>
          </a:pPr>
          <a:r>
            <a:rPr lang="en-US" sz="4300" kern="1200" dirty="0" smtClean="0"/>
            <a:t>Internal (Strengths &amp; Weaknesses)</a:t>
          </a:r>
          <a:endParaRPr lang="en-US" sz="4300" kern="1200" dirty="0"/>
        </a:p>
      </dsp:txBody>
      <dsp:txXfrm>
        <a:off x="40682" y="42292"/>
        <a:ext cx="8148235" cy="1277264"/>
      </dsp:txXfrm>
    </dsp:sp>
    <dsp:sp modelId="{10F09D10-5492-6B4F-A8D7-D5F2074B6E2A}">
      <dsp:nvSpPr>
        <dsp:cNvPr id="0" name=""/>
        <dsp:cNvSpPr/>
      </dsp:nvSpPr>
      <dsp:spPr>
        <a:xfrm>
          <a:off x="944" y="1502638"/>
          <a:ext cx="4058583" cy="1356740"/>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n-US" sz="3100" kern="1200" dirty="0" smtClean="0"/>
            <a:t>Evidence (information) to support claim</a:t>
          </a:r>
          <a:endParaRPr lang="en-US" sz="3100" kern="1200" dirty="0"/>
        </a:p>
      </dsp:txBody>
      <dsp:txXfrm>
        <a:off x="40682" y="1542376"/>
        <a:ext cx="3979107" cy="1277264"/>
      </dsp:txXfrm>
    </dsp:sp>
    <dsp:sp modelId="{23602ECB-8800-B940-9E61-796D34CAA3EE}">
      <dsp:nvSpPr>
        <dsp:cNvPr id="0" name=""/>
        <dsp:cNvSpPr/>
      </dsp:nvSpPr>
      <dsp:spPr>
        <a:xfrm>
          <a:off x="944" y="3002722"/>
          <a:ext cx="1316012" cy="135674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lvl="0" algn="ctr" defTabSz="800100" rtl="0">
            <a:lnSpc>
              <a:spcPct val="90000"/>
            </a:lnSpc>
            <a:spcBef>
              <a:spcPct val="0"/>
            </a:spcBef>
            <a:spcAft>
              <a:spcPct val="35000"/>
            </a:spcAft>
          </a:pPr>
          <a:r>
            <a:rPr lang="en-US" sz="1800" b="1" kern="1200" dirty="0" smtClean="0">
              <a:solidFill>
                <a:srgbClr val="0000FF"/>
              </a:solidFill>
            </a:rPr>
            <a:t>Customers </a:t>
          </a:r>
          <a:r>
            <a:rPr lang="en-US" sz="1400" kern="1200" dirty="0" smtClean="0"/>
            <a:t>(feedback, surveys, </a:t>
          </a:r>
          <a:r>
            <a:rPr lang="en-US" sz="1400" kern="1200" dirty="0" err="1" smtClean="0"/>
            <a:t>mkt</a:t>
          </a:r>
          <a:r>
            <a:rPr lang="en-US" sz="1400" kern="1200" dirty="0" smtClean="0"/>
            <a:t> research)</a:t>
          </a:r>
          <a:endParaRPr lang="en-US" sz="1400" kern="1200" dirty="0"/>
        </a:p>
      </dsp:txBody>
      <dsp:txXfrm>
        <a:off x="39489" y="3041267"/>
        <a:ext cx="1238922" cy="1279650"/>
      </dsp:txXfrm>
    </dsp:sp>
    <dsp:sp modelId="{38256371-0426-F246-9A99-A80F8EE27464}">
      <dsp:nvSpPr>
        <dsp:cNvPr id="0" name=""/>
        <dsp:cNvSpPr/>
      </dsp:nvSpPr>
      <dsp:spPr>
        <a:xfrm>
          <a:off x="1372229" y="3002722"/>
          <a:ext cx="1316012" cy="135674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lvl="0" algn="ctr" defTabSz="800100" rtl="0">
            <a:lnSpc>
              <a:spcPct val="90000"/>
            </a:lnSpc>
            <a:spcBef>
              <a:spcPct val="0"/>
            </a:spcBef>
            <a:spcAft>
              <a:spcPct val="35000"/>
            </a:spcAft>
          </a:pPr>
          <a:r>
            <a:rPr lang="en-US" sz="1800" b="1" kern="1200" dirty="0" smtClean="0">
              <a:solidFill>
                <a:srgbClr val="0000FF"/>
              </a:solidFill>
            </a:rPr>
            <a:t>Employees</a:t>
          </a:r>
          <a:endParaRPr lang="en-US" sz="1800" b="1" kern="1200" dirty="0">
            <a:solidFill>
              <a:srgbClr val="0000FF"/>
            </a:solidFill>
          </a:endParaRPr>
        </a:p>
      </dsp:txBody>
      <dsp:txXfrm>
        <a:off x="1410774" y="3041267"/>
        <a:ext cx="1238922" cy="1279650"/>
      </dsp:txXfrm>
    </dsp:sp>
    <dsp:sp modelId="{F2E6C666-A889-8546-80C9-2E27A98FBFEE}">
      <dsp:nvSpPr>
        <dsp:cNvPr id="0" name=""/>
        <dsp:cNvSpPr/>
      </dsp:nvSpPr>
      <dsp:spPr>
        <a:xfrm>
          <a:off x="2743514" y="3002722"/>
          <a:ext cx="1316012" cy="135674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lvl="0" algn="ctr" defTabSz="800100" rtl="0">
            <a:lnSpc>
              <a:spcPct val="90000"/>
            </a:lnSpc>
            <a:spcBef>
              <a:spcPct val="0"/>
            </a:spcBef>
            <a:spcAft>
              <a:spcPct val="35000"/>
            </a:spcAft>
          </a:pPr>
          <a:r>
            <a:rPr lang="en-US" sz="1800" b="1" kern="1200" dirty="0" smtClean="0">
              <a:solidFill>
                <a:srgbClr val="0000FF"/>
              </a:solidFill>
            </a:rPr>
            <a:t>3</a:t>
          </a:r>
          <a:r>
            <a:rPr lang="en-US" sz="1800" b="1" kern="1200" baseline="30000" dirty="0" smtClean="0">
              <a:solidFill>
                <a:srgbClr val="0000FF"/>
              </a:solidFill>
            </a:rPr>
            <a:t>rd</a:t>
          </a:r>
          <a:r>
            <a:rPr lang="en-US" sz="1800" b="1" kern="1200" dirty="0" smtClean="0">
              <a:solidFill>
                <a:srgbClr val="0000FF"/>
              </a:solidFill>
            </a:rPr>
            <a:t> party data</a:t>
          </a:r>
          <a:endParaRPr lang="en-US" sz="1800" b="1" kern="1200" dirty="0">
            <a:solidFill>
              <a:srgbClr val="0000FF"/>
            </a:solidFill>
          </a:endParaRPr>
        </a:p>
      </dsp:txBody>
      <dsp:txXfrm>
        <a:off x="2782059" y="3041267"/>
        <a:ext cx="1238922" cy="1279650"/>
      </dsp:txXfrm>
    </dsp:sp>
    <dsp:sp modelId="{57C15394-4076-6D43-8C74-093323A85DE7}">
      <dsp:nvSpPr>
        <dsp:cNvPr id="0" name=""/>
        <dsp:cNvSpPr/>
      </dsp:nvSpPr>
      <dsp:spPr>
        <a:xfrm>
          <a:off x="4170072" y="1502638"/>
          <a:ext cx="4058583" cy="1356740"/>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n-US" sz="3100" kern="1200" dirty="0" smtClean="0"/>
            <a:t>From / About</a:t>
          </a:r>
        </a:p>
        <a:p>
          <a:pPr lvl="0" algn="ctr" defTabSz="1377950" rtl="0">
            <a:lnSpc>
              <a:spcPct val="90000"/>
            </a:lnSpc>
            <a:spcBef>
              <a:spcPct val="0"/>
            </a:spcBef>
            <a:spcAft>
              <a:spcPct val="35000"/>
            </a:spcAft>
          </a:pPr>
          <a:r>
            <a:rPr lang="en-US" sz="2800" b="1" kern="1200" dirty="0" smtClean="0">
              <a:solidFill>
                <a:srgbClr val="0000FF"/>
              </a:solidFill>
            </a:rPr>
            <a:t>MICRO-ENVIRONMENT</a:t>
          </a:r>
        </a:p>
        <a:p>
          <a:pPr lvl="0" algn="ctr" defTabSz="1377950" rtl="0">
            <a:lnSpc>
              <a:spcPct val="90000"/>
            </a:lnSpc>
            <a:spcBef>
              <a:spcPct val="0"/>
            </a:spcBef>
            <a:spcAft>
              <a:spcPct val="35000"/>
            </a:spcAft>
          </a:pPr>
          <a:r>
            <a:rPr lang="en-US" sz="2000" kern="1200" dirty="0" smtClean="0"/>
            <a:t> </a:t>
          </a:r>
          <a:r>
            <a:rPr lang="en-US" sz="1400" kern="1200" dirty="0" smtClean="0"/>
            <a:t>(Company, Competition, Corporate Partners)</a:t>
          </a:r>
          <a:endParaRPr lang="en-US" sz="1400" kern="1200" dirty="0"/>
        </a:p>
      </dsp:txBody>
      <dsp:txXfrm>
        <a:off x="4209810" y="1542376"/>
        <a:ext cx="3979107" cy="1277264"/>
      </dsp:txXfrm>
    </dsp:sp>
    <dsp:sp modelId="{1DCE802C-9F5C-E440-B30B-DEA614BB9C69}">
      <dsp:nvSpPr>
        <dsp:cNvPr id="0" name=""/>
        <dsp:cNvSpPr/>
      </dsp:nvSpPr>
      <dsp:spPr>
        <a:xfrm>
          <a:off x="4170072" y="3002722"/>
          <a:ext cx="1316012" cy="135674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lvl="0" algn="ctr" defTabSz="800100" rtl="0">
            <a:lnSpc>
              <a:spcPct val="90000"/>
            </a:lnSpc>
            <a:spcBef>
              <a:spcPct val="0"/>
            </a:spcBef>
            <a:spcAft>
              <a:spcPct val="35000"/>
            </a:spcAft>
          </a:pPr>
          <a:r>
            <a:rPr lang="en-US" sz="1800" b="1" kern="1200" dirty="0" smtClean="0">
              <a:solidFill>
                <a:srgbClr val="0000FF"/>
              </a:solidFill>
            </a:rPr>
            <a:t>Capabilities</a:t>
          </a:r>
          <a:endParaRPr lang="en-US" sz="1800" b="1" kern="1200" dirty="0">
            <a:solidFill>
              <a:srgbClr val="0000FF"/>
            </a:solidFill>
          </a:endParaRPr>
        </a:p>
      </dsp:txBody>
      <dsp:txXfrm>
        <a:off x="4208617" y="3041267"/>
        <a:ext cx="1238922" cy="1279650"/>
      </dsp:txXfrm>
    </dsp:sp>
    <dsp:sp modelId="{D73AD7EA-AC56-E548-ABDC-AC17CB17216C}">
      <dsp:nvSpPr>
        <dsp:cNvPr id="0" name=""/>
        <dsp:cNvSpPr/>
      </dsp:nvSpPr>
      <dsp:spPr>
        <a:xfrm>
          <a:off x="5541357" y="3002722"/>
          <a:ext cx="1316012" cy="135674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lvl="0" algn="ctr" defTabSz="800100" rtl="0">
            <a:lnSpc>
              <a:spcPct val="90000"/>
            </a:lnSpc>
            <a:spcBef>
              <a:spcPct val="0"/>
            </a:spcBef>
            <a:spcAft>
              <a:spcPct val="35000"/>
            </a:spcAft>
          </a:pPr>
          <a:r>
            <a:rPr lang="en-US" sz="1800" b="1" kern="1200" dirty="0" smtClean="0">
              <a:solidFill>
                <a:srgbClr val="0000FF"/>
              </a:solidFill>
            </a:rPr>
            <a:t>Resources</a:t>
          </a:r>
          <a:r>
            <a:rPr lang="en-US" sz="1800" kern="1200" dirty="0" smtClean="0"/>
            <a:t> </a:t>
          </a:r>
          <a:r>
            <a:rPr lang="en-US" sz="1400" kern="1200" dirty="0" smtClean="0"/>
            <a:t>(Money, brand, assets)</a:t>
          </a:r>
          <a:endParaRPr lang="en-US" sz="1400" kern="1200" dirty="0"/>
        </a:p>
      </dsp:txBody>
      <dsp:txXfrm>
        <a:off x="5579902" y="3041267"/>
        <a:ext cx="1238922" cy="1279650"/>
      </dsp:txXfrm>
    </dsp:sp>
    <dsp:sp modelId="{C976C156-2892-C44E-87D6-317BB5749200}">
      <dsp:nvSpPr>
        <dsp:cNvPr id="0" name=""/>
        <dsp:cNvSpPr/>
      </dsp:nvSpPr>
      <dsp:spPr>
        <a:xfrm>
          <a:off x="6912642" y="3002722"/>
          <a:ext cx="1316012" cy="135674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t" anchorCtr="0">
          <a:noAutofit/>
        </a:bodyPr>
        <a:lstStyle/>
        <a:p>
          <a:pPr lvl="0" algn="ctr" defTabSz="711200" rtl="0">
            <a:lnSpc>
              <a:spcPct val="90000"/>
            </a:lnSpc>
            <a:spcBef>
              <a:spcPct val="0"/>
            </a:spcBef>
            <a:spcAft>
              <a:spcPct val="35000"/>
            </a:spcAft>
          </a:pPr>
          <a:r>
            <a:rPr lang="en-US" sz="1600" b="1" kern="1200" dirty="0" smtClean="0">
              <a:solidFill>
                <a:srgbClr val="0000FF"/>
              </a:solidFill>
            </a:rPr>
            <a:t>Processes</a:t>
          </a:r>
        </a:p>
        <a:p>
          <a:pPr lvl="0" algn="ctr" defTabSz="711200" rtl="0">
            <a:lnSpc>
              <a:spcPct val="90000"/>
            </a:lnSpc>
            <a:spcBef>
              <a:spcPct val="0"/>
            </a:spcBef>
            <a:spcAft>
              <a:spcPct val="35000"/>
            </a:spcAft>
          </a:pPr>
          <a:r>
            <a:rPr lang="en-US" sz="1400" kern="1200" dirty="0" smtClean="0"/>
            <a:t>(Value Chain, or Value  delivery process)</a:t>
          </a:r>
          <a:endParaRPr lang="en-US" sz="1400" kern="1200" dirty="0"/>
        </a:p>
      </dsp:txBody>
      <dsp:txXfrm>
        <a:off x="6951187" y="3041267"/>
        <a:ext cx="1238922" cy="127965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28CF00-A418-4F7D-9C8F-FE61054F3741}">
      <dsp:nvSpPr>
        <dsp:cNvPr id="0" name=""/>
        <dsp:cNvSpPr/>
      </dsp:nvSpPr>
      <dsp:spPr>
        <a:xfrm>
          <a:off x="0" y="62791"/>
          <a:ext cx="8229600" cy="6048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rtl="0">
            <a:lnSpc>
              <a:spcPct val="90000"/>
            </a:lnSpc>
            <a:spcBef>
              <a:spcPct val="0"/>
            </a:spcBef>
            <a:spcAft>
              <a:spcPct val="35000"/>
            </a:spcAft>
          </a:pPr>
          <a:r>
            <a:rPr lang="en-CA" sz="2400" b="1" kern="1200" dirty="0" smtClean="0"/>
            <a:t>Strengths (examples to consider) </a:t>
          </a:r>
          <a:endParaRPr lang="en-CA" sz="2400" b="1" kern="1200" dirty="0"/>
        </a:p>
      </dsp:txBody>
      <dsp:txXfrm>
        <a:off x="0" y="62791"/>
        <a:ext cx="8229600" cy="604800"/>
      </dsp:txXfrm>
    </dsp:sp>
    <dsp:sp modelId="{1D3748B1-37BA-4972-B6DF-5C25B1D52130}">
      <dsp:nvSpPr>
        <dsp:cNvPr id="0" name=""/>
        <dsp:cNvSpPr/>
      </dsp:nvSpPr>
      <dsp:spPr>
        <a:xfrm>
          <a:off x="0" y="667591"/>
          <a:ext cx="8229600" cy="3631635"/>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US" sz="2100" kern="1200" dirty="0" smtClean="0"/>
            <a:t>Process competitive advantages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Strong partners</a:t>
          </a:r>
          <a:endParaRPr lang="en-CA" sz="2100" kern="1200" dirty="0"/>
        </a:p>
        <a:p>
          <a:pPr marL="228600" lvl="1" indent="-228600" algn="l" defTabSz="933450" rtl="0">
            <a:lnSpc>
              <a:spcPct val="90000"/>
            </a:lnSpc>
            <a:spcBef>
              <a:spcPct val="0"/>
            </a:spcBef>
            <a:spcAft>
              <a:spcPct val="15000"/>
            </a:spcAft>
            <a:buChar char="••"/>
          </a:pPr>
          <a:r>
            <a:rPr lang="en-US" sz="2100" kern="1200" dirty="0" smtClean="0"/>
            <a:t>Strong brand reputation</a:t>
          </a:r>
          <a:endParaRPr lang="en-CA" sz="2100" kern="1200" dirty="0"/>
        </a:p>
        <a:p>
          <a:pPr marL="228600" lvl="1" indent="-228600" algn="l" defTabSz="933450" rtl="0">
            <a:lnSpc>
              <a:spcPct val="90000"/>
            </a:lnSpc>
            <a:spcBef>
              <a:spcPct val="0"/>
            </a:spcBef>
            <a:spcAft>
              <a:spcPct val="15000"/>
            </a:spcAft>
            <a:buChar char="••"/>
          </a:pPr>
          <a:r>
            <a:rPr lang="en-US" sz="2100" kern="1200" dirty="0" smtClean="0"/>
            <a:t>Resources, patents, assets, people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Experience, knowledge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Deep pockets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Excellent distribution reach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Processes, systems, IT, communications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Team based culture  (open to change)</a:t>
          </a:r>
          <a:endParaRPr lang="en-CA" sz="2100" kern="1200" dirty="0"/>
        </a:p>
        <a:p>
          <a:pPr marL="228600" lvl="1" indent="-228600" algn="l" defTabSz="933450" rtl="0">
            <a:lnSpc>
              <a:spcPct val="90000"/>
            </a:lnSpc>
            <a:spcBef>
              <a:spcPct val="0"/>
            </a:spcBef>
            <a:spcAft>
              <a:spcPct val="15000"/>
            </a:spcAft>
            <a:buChar char="••"/>
          </a:pPr>
          <a:r>
            <a:rPr lang="en-US" sz="2100" kern="1200" dirty="0" smtClean="0"/>
            <a:t>Company politics and values</a:t>
          </a:r>
          <a:endParaRPr lang="en-CA" sz="2100" kern="1200" dirty="0"/>
        </a:p>
      </dsp:txBody>
      <dsp:txXfrm>
        <a:off x="0" y="667591"/>
        <a:ext cx="8229600" cy="363163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E9194-7D5C-4BB6-AC4E-3F21F4A37694}">
      <dsp:nvSpPr>
        <dsp:cNvPr id="0" name=""/>
        <dsp:cNvSpPr/>
      </dsp:nvSpPr>
      <dsp:spPr>
        <a:xfrm>
          <a:off x="0" y="62791"/>
          <a:ext cx="8229600" cy="6048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rtl="0">
            <a:lnSpc>
              <a:spcPct val="90000"/>
            </a:lnSpc>
            <a:spcBef>
              <a:spcPct val="0"/>
            </a:spcBef>
            <a:spcAft>
              <a:spcPct val="35000"/>
            </a:spcAft>
          </a:pPr>
          <a:r>
            <a:rPr lang="en-CA" sz="2400" b="1" kern="1200" dirty="0" smtClean="0"/>
            <a:t>Weaknesses (examples to consider)</a:t>
          </a:r>
          <a:r>
            <a:rPr lang="en-CA" sz="2100" kern="1200" dirty="0" smtClean="0"/>
            <a:t> </a:t>
          </a:r>
          <a:endParaRPr lang="en-CA" sz="2100" kern="1200" dirty="0"/>
        </a:p>
      </dsp:txBody>
      <dsp:txXfrm>
        <a:off x="0" y="62791"/>
        <a:ext cx="8229600" cy="604800"/>
      </dsp:txXfrm>
    </dsp:sp>
    <dsp:sp modelId="{98334676-114E-4861-A4E8-760836315F98}">
      <dsp:nvSpPr>
        <dsp:cNvPr id="0" name=""/>
        <dsp:cNvSpPr/>
      </dsp:nvSpPr>
      <dsp:spPr>
        <a:xfrm>
          <a:off x="0" y="667591"/>
          <a:ext cx="8229600" cy="3631635"/>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US" sz="2100" kern="1200" dirty="0" smtClean="0"/>
            <a:t>Process competitive disadvantages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Weak partners</a:t>
          </a:r>
          <a:endParaRPr lang="en-CA" sz="2100" kern="1200" dirty="0"/>
        </a:p>
        <a:p>
          <a:pPr marL="228600" lvl="1" indent="-228600" algn="l" defTabSz="933450" rtl="0">
            <a:lnSpc>
              <a:spcPct val="90000"/>
            </a:lnSpc>
            <a:spcBef>
              <a:spcPct val="0"/>
            </a:spcBef>
            <a:spcAft>
              <a:spcPct val="15000"/>
            </a:spcAft>
            <a:buChar char="••"/>
          </a:pPr>
          <a:r>
            <a:rPr lang="en-US" sz="2100" kern="1200" dirty="0" smtClean="0"/>
            <a:t>Weak brand reputation</a:t>
          </a:r>
          <a:endParaRPr lang="en-CA" sz="2100" kern="1200" dirty="0"/>
        </a:p>
        <a:p>
          <a:pPr marL="228600" lvl="1" indent="-228600" algn="l" defTabSz="933450" rtl="0">
            <a:lnSpc>
              <a:spcPct val="90000"/>
            </a:lnSpc>
            <a:spcBef>
              <a:spcPct val="0"/>
            </a:spcBef>
            <a:spcAft>
              <a:spcPct val="15000"/>
            </a:spcAft>
            <a:buChar char="••"/>
          </a:pPr>
          <a:r>
            <a:rPr lang="en-US" sz="2100" kern="1200" dirty="0" smtClean="0"/>
            <a:t>No resources, patents, assets, people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Inexperience, lack of knowledge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No pockets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Poor distribution reach</a:t>
          </a:r>
          <a:endParaRPr lang="en-CA" sz="2100" kern="1200" dirty="0"/>
        </a:p>
        <a:p>
          <a:pPr marL="228600" lvl="1" indent="-228600" algn="l" defTabSz="933450" rtl="0">
            <a:lnSpc>
              <a:spcPct val="90000"/>
            </a:lnSpc>
            <a:spcBef>
              <a:spcPct val="0"/>
            </a:spcBef>
            <a:spcAft>
              <a:spcPct val="15000"/>
            </a:spcAft>
            <a:buChar char="••"/>
          </a:pPr>
          <a:r>
            <a:rPr lang="en-US" sz="2100" kern="1200" dirty="0" smtClean="0"/>
            <a:t>Processes, systems, IT, communications </a:t>
          </a:r>
          <a:endParaRPr lang="en-CA" sz="2100" kern="1200" dirty="0"/>
        </a:p>
        <a:p>
          <a:pPr marL="228600" lvl="1" indent="-228600" algn="l" defTabSz="933450" rtl="0">
            <a:lnSpc>
              <a:spcPct val="90000"/>
            </a:lnSpc>
            <a:spcBef>
              <a:spcPct val="0"/>
            </a:spcBef>
            <a:spcAft>
              <a:spcPct val="15000"/>
            </a:spcAft>
            <a:buChar char="••"/>
          </a:pPr>
          <a:r>
            <a:rPr lang="en-US" sz="2100" kern="1200" dirty="0" smtClean="0"/>
            <a:t>Bureaucratic cultural, attitudinal (resists  change)</a:t>
          </a:r>
          <a:endParaRPr lang="en-CA" sz="2100" kern="1200" dirty="0"/>
        </a:p>
        <a:p>
          <a:pPr marL="228600" lvl="1" indent="-228600" algn="l" defTabSz="933450" rtl="0">
            <a:lnSpc>
              <a:spcPct val="90000"/>
            </a:lnSpc>
            <a:spcBef>
              <a:spcPct val="0"/>
            </a:spcBef>
            <a:spcAft>
              <a:spcPct val="15000"/>
            </a:spcAft>
            <a:buChar char="••"/>
          </a:pPr>
          <a:r>
            <a:rPr lang="en-US" sz="2100" kern="1200" dirty="0" smtClean="0"/>
            <a:t>Company politics and values</a:t>
          </a:r>
          <a:endParaRPr lang="en-CA" sz="2100" kern="1200" dirty="0"/>
        </a:p>
      </dsp:txBody>
      <dsp:txXfrm>
        <a:off x="0" y="667591"/>
        <a:ext cx="8229600" cy="363163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60E2D7-2E52-CC43-A289-015F1836499B}">
      <dsp:nvSpPr>
        <dsp:cNvPr id="0" name=""/>
        <dsp:cNvSpPr/>
      </dsp:nvSpPr>
      <dsp:spPr>
        <a:xfrm>
          <a:off x="3037" y="671"/>
          <a:ext cx="8223524" cy="767066"/>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en-US" sz="3300" kern="1200" dirty="0" smtClean="0"/>
            <a:t>External (Opportunities &amp; Threats)</a:t>
          </a:r>
          <a:endParaRPr lang="en-US" sz="3300" kern="1200" dirty="0"/>
        </a:p>
      </dsp:txBody>
      <dsp:txXfrm>
        <a:off x="25504" y="23138"/>
        <a:ext cx="8178590" cy="722132"/>
      </dsp:txXfrm>
    </dsp:sp>
    <dsp:sp modelId="{5B147A6C-6B53-FD44-A2DA-06DD663910F8}">
      <dsp:nvSpPr>
        <dsp:cNvPr id="0" name=""/>
        <dsp:cNvSpPr/>
      </dsp:nvSpPr>
      <dsp:spPr>
        <a:xfrm>
          <a:off x="3037" y="939435"/>
          <a:ext cx="3946028" cy="162510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kern="1200" dirty="0" smtClean="0"/>
            <a:t>Evidence (information) to support your claim</a:t>
          </a:r>
          <a:endParaRPr lang="en-US" sz="2400" kern="1200" dirty="0"/>
        </a:p>
      </dsp:txBody>
      <dsp:txXfrm>
        <a:off x="50635" y="987033"/>
        <a:ext cx="3850832" cy="1529911"/>
      </dsp:txXfrm>
    </dsp:sp>
    <dsp:sp modelId="{3A201030-C038-BD43-8F7D-7D029D9A1931}">
      <dsp:nvSpPr>
        <dsp:cNvPr id="0" name=""/>
        <dsp:cNvSpPr/>
      </dsp:nvSpPr>
      <dsp:spPr>
        <a:xfrm>
          <a:off x="3037" y="2736910"/>
          <a:ext cx="3946028" cy="1625107"/>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sz="2200" kern="1200" dirty="0" smtClean="0"/>
            <a:t>3</a:t>
          </a:r>
          <a:r>
            <a:rPr lang="en-US" sz="2200" kern="1200" baseline="30000" dirty="0" smtClean="0"/>
            <a:t>rd</a:t>
          </a:r>
          <a:r>
            <a:rPr lang="en-US" sz="2200" kern="1200" dirty="0" smtClean="0"/>
            <a:t> Party Data, </a:t>
          </a:r>
        </a:p>
        <a:p>
          <a:pPr lvl="0" algn="ctr" defTabSz="977900" rtl="0">
            <a:lnSpc>
              <a:spcPct val="90000"/>
            </a:lnSpc>
            <a:spcBef>
              <a:spcPct val="0"/>
            </a:spcBef>
            <a:spcAft>
              <a:spcPct val="35000"/>
            </a:spcAft>
          </a:pPr>
          <a:r>
            <a:rPr lang="en-US" sz="2200" kern="1200" dirty="0" smtClean="0"/>
            <a:t>(Stats Can, News Reports, Industry trend reports, trade associations)</a:t>
          </a:r>
          <a:endParaRPr lang="en-US" sz="2200" kern="1200" dirty="0"/>
        </a:p>
      </dsp:txBody>
      <dsp:txXfrm>
        <a:off x="50635" y="2784508"/>
        <a:ext cx="3850832" cy="1529911"/>
      </dsp:txXfrm>
    </dsp:sp>
    <dsp:sp modelId="{B284ACBE-E8BD-D44C-8A86-1DE9D028324C}">
      <dsp:nvSpPr>
        <dsp:cNvPr id="0" name=""/>
        <dsp:cNvSpPr/>
      </dsp:nvSpPr>
      <dsp:spPr>
        <a:xfrm>
          <a:off x="4280533" y="939435"/>
          <a:ext cx="3946028" cy="162510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kern="1200" dirty="0" smtClean="0"/>
            <a:t>From / About</a:t>
          </a:r>
        </a:p>
        <a:p>
          <a:pPr lvl="0" algn="ctr" defTabSz="1066800" rtl="0">
            <a:lnSpc>
              <a:spcPct val="90000"/>
            </a:lnSpc>
            <a:spcBef>
              <a:spcPct val="0"/>
            </a:spcBef>
            <a:spcAft>
              <a:spcPct val="35000"/>
            </a:spcAft>
          </a:pPr>
          <a:r>
            <a:rPr lang="en-US" sz="2400" kern="1200" dirty="0" smtClean="0"/>
            <a:t>MACRO-ENVIRONMENT</a:t>
          </a:r>
        </a:p>
      </dsp:txBody>
      <dsp:txXfrm>
        <a:off x="4328131" y="987033"/>
        <a:ext cx="3850832" cy="1529911"/>
      </dsp:txXfrm>
    </dsp:sp>
    <dsp:sp modelId="{0E9B5A88-9520-A24D-A933-47CBBE8E4E88}">
      <dsp:nvSpPr>
        <dsp:cNvPr id="0" name=""/>
        <dsp:cNvSpPr/>
      </dsp:nvSpPr>
      <dsp:spPr>
        <a:xfrm>
          <a:off x="4280533" y="2736238"/>
          <a:ext cx="3946028" cy="1625107"/>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sz="2200" kern="1200" dirty="0" smtClean="0"/>
            <a:t>Environmental Scan </a:t>
          </a:r>
        </a:p>
        <a:p>
          <a:pPr lvl="0" algn="ctr" defTabSz="977900" rtl="0">
            <a:lnSpc>
              <a:spcPct val="90000"/>
            </a:lnSpc>
            <a:spcBef>
              <a:spcPct val="0"/>
            </a:spcBef>
            <a:spcAft>
              <a:spcPct val="35000"/>
            </a:spcAft>
          </a:pPr>
          <a:r>
            <a:rPr lang="en-US" sz="2200" kern="1200" dirty="0" smtClean="0"/>
            <a:t>(CDSTEP OR PEST)</a:t>
          </a:r>
          <a:endParaRPr lang="en-US" sz="2200" kern="1200" dirty="0"/>
        </a:p>
      </dsp:txBody>
      <dsp:txXfrm>
        <a:off x="4328131" y="2783836"/>
        <a:ext cx="3850832" cy="152991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3B99EC-B905-4929-9A96-1DAE53A9F622}">
      <dsp:nvSpPr>
        <dsp:cNvPr id="0" name=""/>
        <dsp:cNvSpPr/>
      </dsp:nvSpPr>
      <dsp:spPr>
        <a:xfrm>
          <a:off x="0" y="32079"/>
          <a:ext cx="8229600" cy="10368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rtl="0">
            <a:lnSpc>
              <a:spcPct val="90000"/>
            </a:lnSpc>
            <a:spcBef>
              <a:spcPct val="0"/>
            </a:spcBef>
            <a:spcAft>
              <a:spcPct val="35000"/>
            </a:spcAft>
          </a:pPr>
          <a:r>
            <a:rPr lang="en-CA" sz="2400" b="1" kern="1200" dirty="0" smtClean="0"/>
            <a:t>Opportunities (examples to consider)</a:t>
          </a:r>
          <a:endParaRPr lang="en-CA" sz="2400" b="1" kern="1200" dirty="0"/>
        </a:p>
      </dsp:txBody>
      <dsp:txXfrm>
        <a:off x="0" y="32079"/>
        <a:ext cx="8229600" cy="1036800"/>
      </dsp:txXfrm>
    </dsp:sp>
    <dsp:sp modelId="{1951FE1C-CD2B-47E8-ACD0-DBEFB144317F}">
      <dsp:nvSpPr>
        <dsp:cNvPr id="0" name=""/>
        <dsp:cNvSpPr/>
      </dsp:nvSpPr>
      <dsp:spPr>
        <a:xfrm>
          <a:off x="0" y="1068879"/>
          <a:ext cx="8229600" cy="326105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92024" rIns="256032" bIns="288036" numCol="1" spcCol="1270" anchor="t" anchorCtr="0">
          <a:noAutofit/>
        </a:bodyPr>
        <a:lstStyle/>
        <a:p>
          <a:pPr marL="285750" lvl="1" indent="-285750" algn="l" defTabSz="1600200" rtl="0">
            <a:lnSpc>
              <a:spcPct val="90000"/>
            </a:lnSpc>
            <a:spcBef>
              <a:spcPct val="0"/>
            </a:spcBef>
            <a:spcAft>
              <a:spcPct val="15000"/>
            </a:spcAft>
            <a:buChar char="••"/>
          </a:pPr>
          <a:r>
            <a:rPr lang="en-US" sz="3600" kern="1200" dirty="0" smtClean="0"/>
            <a:t>Industry or lifestyle trends</a:t>
          </a:r>
          <a:endParaRPr lang="en-CA" sz="3600" kern="1200" dirty="0"/>
        </a:p>
        <a:p>
          <a:pPr marL="285750" lvl="1" indent="-285750" algn="l" defTabSz="1600200" rtl="0">
            <a:lnSpc>
              <a:spcPct val="90000"/>
            </a:lnSpc>
            <a:spcBef>
              <a:spcPct val="0"/>
            </a:spcBef>
            <a:spcAft>
              <a:spcPct val="15000"/>
            </a:spcAft>
            <a:buChar char="••"/>
          </a:pPr>
          <a:r>
            <a:rPr lang="en-US" sz="3600" kern="1200" dirty="0" smtClean="0"/>
            <a:t>Technology development and innovation </a:t>
          </a:r>
          <a:endParaRPr lang="en-CA" sz="3600" kern="1200" dirty="0"/>
        </a:p>
        <a:p>
          <a:pPr marL="285750" lvl="1" indent="-285750" algn="l" defTabSz="1600200" rtl="0">
            <a:lnSpc>
              <a:spcPct val="90000"/>
            </a:lnSpc>
            <a:spcBef>
              <a:spcPct val="0"/>
            </a:spcBef>
            <a:spcAft>
              <a:spcPct val="15000"/>
            </a:spcAft>
            <a:buChar char="••"/>
          </a:pPr>
          <a:r>
            <a:rPr lang="en-US" sz="3600" kern="1200" dirty="0" smtClean="0"/>
            <a:t>New global supply chains </a:t>
          </a:r>
          <a:endParaRPr lang="en-CA" sz="3600" kern="1200" dirty="0"/>
        </a:p>
        <a:p>
          <a:pPr marL="285750" lvl="1" indent="-285750" algn="l" defTabSz="1600200" rtl="0">
            <a:lnSpc>
              <a:spcPct val="90000"/>
            </a:lnSpc>
            <a:spcBef>
              <a:spcPct val="0"/>
            </a:spcBef>
            <a:spcAft>
              <a:spcPct val="15000"/>
            </a:spcAft>
            <a:buChar char="••"/>
          </a:pPr>
          <a:r>
            <a:rPr lang="en-US" sz="3600" kern="1200" dirty="0" smtClean="0"/>
            <a:t>Increase in input costs such as oil</a:t>
          </a:r>
          <a:endParaRPr lang="en-CA" sz="3600" kern="1200" dirty="0"/>
        </a:p>
      </dsp:txBody>
      <dsp:txXfrm>
        <a:off x="0" y="1068879"/>
        <a:ext cx="8229600" cy="326105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4DBC14-7398-4353-A82B-B699F01B9AB3}">
      <dsp:nvSpPr>
        <dsp:cNvPr id="0" name=""/>
        <dsp:cNvSpPr/>
      </dsp:nvSpPr>
      <dsp:spPr>
        <a:xfrm>
          <a:off x="0" y="32079"/>
          <a:ext cx="8229600" cy="10368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rtl="0">
            <a:lnSpc>
              <a:spcPct val="90000"/>
            </a:lnSpc>
            <a:spcBef>
              <a:spcPct val="0"/>
            </a:spcBef>
            <a:spcAft>
              <a:spcPct val="35000"/>
            </a:spcAft>
          </a:pPr>
          <a:r>
            <a:rPr lang="en-CA" sz="2400" b="1" kern="1200" dirty="0" smtClean="0"/>
            <a:t>Threats (examples to consider)</a:t>
          </a:r>
          <a:endParaRPr lang="en-CA" sz="2400" b="1" kern="1200" dirty="0"/>
        </a:p>
      </dsp:txBody>
      <dsp:txXfrm>
        <a:off x="0" y="32079"/>
        <a:ext cx="8229600" cy="1036800"/>
      </dsp:txXfrm>
    </dsp:sp>
    <dsp:sp modelId="{9FD4213B-C676-46F7-A2A0-2B55B850991A}">
      <dsp:nvSpPr>
        <dsp:cNvPr id="0" name=""/>
        <dsp:cNvSpPr/>
      </dsp:nvSpPr>
      <dsp:spPr>
        <a:xfrm>
          <a:off x="0" y="1068879"/>
          <a:ext cx="8229600" cy="326105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92024" rIns="256032" bIns="288036" numCol="1" spcCol="1270" anchor="t" anchorCtr="0">
          <a:noAutofit/>
        </a:bodyPr>
        <a:lstStyle/>
        <a:p>
          <a:pPr marL="285750" lvl="1" indent="-285750" algn="l" defTabSz="1600200" rtl="0">
            <a:lnSpc>
              <a:spcPct val="90000"/>
            </a:lnSpc>
            <a:spcBef>
              <a:spcPct val="0"/>
            </a:spcBef>
            <a:spcAft>
              <a:spcPct val="15000"/>
            </a:spcAft>
            <a:buChar char="••"/>
          </a:pPr>
          <a:r>
            <a:rPr lang="en-US" sz="3600" kern="1200" dirty="0" smtClean="0"/>
            <a:t>Political, Regulatory, Economic, Nature </a:t>
          </a:r>
          <a:endParaRPr lang="en-CA" sz="3600" kern="1200" dirty="0"/>
        </a:p>
        <a:p>
          <a:pPr marL="285750" lvl="1" indent="-285750" algn="l" defTabSz="1600200" rtl="0">
            <a:lnSpc>
              <a:spcPct val="90000"/>
            </a:lnSpc>
            <a:spcBef>
              <a:spcPct val="0"/>
            </a:spcBef>
            <a:spcAft>
              <a:spcPct val="15000"/>
            </a:spcAft>
            <a:buChar char="••"/>
          </a:pPr>
          <a:r>
            <a:rPr lang="en-US" sz="3600" kern="1200" dirty="0" smtClean="0"/>
            <a:t>Falling market demand </a:t>
          </a:r>
          <a:endParaRPr lang="en-CA" sz="3600" kern="1200" dirty="0"/>
        </a:p>
        <a:p>
          <a:pPr marL="285750" lvl="1" indent="-285750" algn="l" defTabSz="1600200" rtl="0">
            <a:lnSpc>
              <a:spcPct val="90000"/>
            </a:lnSpc>
            <a:spcBef>
              <a:spcPct val="0"/>
            </a:spcBef>
            <a:spcAft>
              <a:spcPct val="15000"/>
            </a:spcAft>
            <a:buChar char="••"/>
          </a:pPr>
          <a:r>
            <a:rPr lang="en-US" sz="3600" kern="1200" dirty="0" smtClean="0"/>
            <a:t>Changing consumer preferences</a:t>
          </a:r>
          <a:endParaRPr lang="en-CA" sz="3600" kern="1200" dirty="0"/>
        </a:p>
        <a:p>
          <a:pPr marL="285750" lvl="1" indent="-285750" algn="l" defTabSz="1600200" rtl="0">
            <a:lnSpc>
              <a:spcPct val="90000"/>
            </a:lnSpc>
            <a:spcBef>
              <a:spcPct val="0"/>
            </a:spcBef>
            <a:spcAft>
              <a:spcPct val="15000"/>
            </a:spcAft>
            <a:buChar char="••"/>
          </a:pPr>
          <a:r>
            <a:rPr lang="en-US" sz="3600" kern="1200" dirty="0" smtClean="0"/>
            <a:t>New competitive entries, new substitutes</a:t>
          </a:r>
          <a:endParaRPr lang="en-CA" sz="3600" kern="1200" dirty="0"/>
        </a:p>
      </dsp:txBody>
      <dsp:txXfrm>
        <a:off x="0" y="1068879"/>
        <a:ext cx="8229600" cy="326105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2E43A-FAF1-1344-A762-06533D757F75}">
      <dsp:nvSpPr>
        <dsp:cNvPr id="0" name=""/>
        <dsp:cNvSpPr/>
      </dsp:nvSpPr>
      <dsp:spPr>
        <a:xfrm>
          <a:off x="0" y="1357426"/>
          <a:ext cx="8229600" cy="280665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38708" tIns="562356" rIns="638708" bIns="192024" numCol="1" spcCol="1270" anchor="t" anchorCtr="0">
          <a:noAutofit/>
        </a:bodyPr>
        <a:lstStyle/>
        <a:p>
          <a:pPr marL="228600" lvl="1" indent="-228600" algn="l" defTabSz="1200150" rtl="0">
            <a:lnSpc>
              <a:spcPct val="90000"/>
            </a:lnSpc>
            <a:spcBef>
              <a:spcPct val="0"/>
            </a:spcBef>
            <a:spcAft>
              <a:spcPct val="15000"/>
            </a:spcAft>
            <a:buChar char="••"/>
          </a:pPr>
          <a:r>
            <a:rPr lang="en-US" sz="2700" kern="1200" dirty="0" smtClean="0"/>
            <a:t>How do you capitalize / leverage that </a:t>
          </a:r>
          <a:r>
            <a:rPr lang="en-US" sz="2700" b="1" kern="1200" dirty="0" smtClean="0"/>
            <a:t>strengths</a:t>
          </a:r>
          <a:endParaRPr lang="en-US" sz="2700" b="1" kern="1200" dirty="0"/>
        </a:p>
        <a:p>
          <a:pPr marL="228600" lvl="1" indent="-228600" algn="l" defTabSz="1200150" rtl="0">
            <a:lnSpc>
              <a:spcPct val="90000"/>
            </a:lnSpc>
            <a:spcBef>
              <a:spcPct val="0"/>
            </a:spcBef>
            <a:spcAft>
              <a:spcPct val="15000"/>
            </a:spcAft>
            <a:buChar char="••"/>
          </a:pPr>
          <a:r>
            <a:rPr lang="en-US" sz="2700" kern="1200" dirty="0" smtClean="0"/>
            <a:t>How do you address those </a:t>
          </a:r>
          <a:r>
            <a:rPr lang="en-US" sz="2700" b="1" kern="1200" dirty="0" smtClean="0"/>
            <a:t>weaknesses</a:t>
          </a:r>
          <a:endParaRPr lang="en-US" sz="2700" b="1" kern="1200" dirty="0"/>
        </a:p>
        <a:p>
          <a:pPr marL="228600" lvl="1" indent="-228600" algn="l" defTabSz="1200150" rtl="0">
            <a:lnSpc>
              <a:spcPct val="90000"/>
            </a:lnSpc>
            <a:spcBef>
              <a:spcPct val="0"/>
            </a:spcBef>
            <a:spcAft>
              <a:spcPct val="15000"/>
            </a:spcAft>
            <a:buChar char="••"/>
          </a:pPr>
          <a:r>
            <a:rPr lang="en-US" sz="2700" kern="1200" dirty="0" smtClean="0"/>
            <a:t>How to you take advantage of the </a:t>
          </a:r>
          <a:r>
            <a:rPr lang="en-US" sz="2700" b="1" kern="1200" dirty="0" smtClean="0"/>
            <a:t>opportunities</a:t>
          </a:r>
          <a:endParaRPr lang="en-US" sz="2700" b="1" kern="1200" dirty="0"/>
        </a:p>
        <a:p>
          <a:pPr marL="228600" lvl="1" indent="-228600" algn="l" defTabSz="1200150" rtl="0">
            <a:lnSpc>
              <a:spcPct val="90000"/>
            </a:lnSpc>
            <a:spcBef>
              <a:spcPct val="0"/>
            </a:spcBef>
            <a:spcAft>
              <a:spcPct val="15000"/>
            </a:spcAft>
            <a:buChar char="••"/>
          </a:pPr>
          <a:r>
            <a:rPr lang="en-US" sz="2700" kern="1200" dirty="0" smtClean="0"/>
            <a:t>How do you mitigate /minimize the </a:t>
          </a:r>
          <a:r>
            <a:rPr lang="en-US" sz="2700" b="1" kern="1200" dirty="0" smtClean="0"/>
            <a:t>threats</a:t>
          </a:r>
          <a:endParaRPr lang="en-US" sz="2700" b="1" kern="1200" dirty="0"/>
        </a:p>
      </dsp:txBody>
      <dsp:txXfrm>
        <a:off x="0" y="1357426"/>
        <a:ext cx="8229600" cy="2806650"/>
      </dsp:txXfrm>
    </dsp:sp>
    <dsp:sp modelId="{9450D0B4-7045-8641-B8BF-6488EAF76B25}">
      <dsp:nvSpPr>
        <dsp:cNvPr id="0" name=""/>
        <dsp:cNvSpPr/>
      </dsp:nvSpPr>
      <dsp:spPr>
        <a:xfrm>
          <a:off x="188333" y="130973"/>
          <a:ext cx="7852096" cy="1558005"/>
        </a:xfrm>
        <a:prstGeom prst="roundRect">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1422400" rtl="0">
            <a:lnSpc>
              <a:spcPct val="90000"/>
            </a:lnSpc>
            <a:spcBef>
              <a:spcPct val="0"/>
            </a:spcBef>
            <a:spcAft>
              <a:spcPct val="35000"/>
            </a:spcAft>
          </a:pPr>
          <a:r>
            <a:rPr lang="en-US" sz="3200" kern="1200" dirty="0" smtClean="0"/>
            <a:t>As you identify each of the S.W.O.T., you also need to </a:t>
          </a:r>
          <a:r>
            <a:rPr lang="en-US" sz="3200" b="1" u="sng" kern="1200" dirty="0" smtClean="0"/>
            <a:t>state the implication </a:t>
          </a:r>
          <a:r>
            <a:rPr lang="en-US" sz="3200" kern="1200" dirty="0" smtClean="0"/>
            <a:t>for your decision.</a:t>
          </a:r>
          <a:endParaRPr lang="en-US" sz="3200" kern="1200" dirty="0"/>
        </a:p>
      </dsp:txBody>
      <dsp:txXfrm>
        <a:off x="264389" y="207029"/>
        <a:ext cx="7699984" cy="140589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B5A0E-E48A-4248-AAB3-FCB1BB806B9E}">
      <dsp:nvSpPr>
        <dsp:cNvPr id="0" name=""/>
        <dsp:cNvSpPr/>
      </dsp:nvSpPr>
      <dsp:spPr>
        <a:xfrm>
          <a:off x="0" y="0"/>
          <a:ext cx="6995160" cy="1140487"/>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274320" lvl="0" algn="l" defTabSz="933450" rtl="0">
            <a:lnSpc>
              <a:spcPct val="90000"/>
            </a:lnSpc>
            <a:spcBef>
              <a:spcPct val="0"/>
            </a:spcBef>
            <a:spcAft>
              <a:spcPct val="35000"/>
            </a:spcAft>
          </a:pPr>
          <a:r>
            <a:rPr lang="en-US" sz="2100" kern="1200" dirty="0" smtClean="0"/>
            <a:t>Developing a </a:t>
          </a:r>
          <a:r>
            <a:rPr lang="en-US" sz="2100" b="1" kern="1200" dirty="0" smtClean="0">
              <a:solidFill>
                <a:srgbClr val="FFFF00"/>
              </a:solidFill>
            </a:rPr>
            <a:t>new product </a:t>
          </a:r>
          <a:r>
            <a:rPr lang="en-US" sz="2100" kern="1200" dirty="0" smtClean="0"/>
            <a:t>that will be introduced to an </a:t>
          </a:r>
          <a:r>
            <a:rPr lang="en-US" sz="2100" b="1" kern="1200" dirty="0" smtClean="0">
              <a:solidFill>
                <a:srgbClr val="FFFF00"/>
              </a:solidFill>
            </a:rPr>
            <a:t>existing target segment</a:t>
          </a:r>
          <a:r>
            <a:rPr lang="en-US" sz="2100" kern="1200" dirty="0" smtClean="0">
              <a:solidFill>
                <a:srgbClr val="FFFF00"/>
              </a:solidFill>
            </a:rPr>
            <a:t> </a:t>
          </a:r>
          <a:r>
            <a:rPr lang="en-US" sz="2100" kern="1200" dirty="0" smtClean="0"/>
            <a:t>that we already market to, and</a:t>
          </a:r>
          <a:endParaRPr lang="en-US" sz="2100" kern="1200" dirty="0"/>
        </a:p>
      </dsp:txBody>
      <dsp:txXfrm>
        <a:off x="33404" y="33404"/>
        <a:ext cx="5764484" cy="1073679"/>
      </dsp:txXfrm>
    </dsp:sp>
    <dsp:sp modelId="{9976A32C-9318-0F44-8ED5-1EF0A124CD6A}">
      <dsp:nvSpPr>
        <dsp:cNvPr id="0" name=""/>
        <dsp:cNvSpPr/>
      </dsp:nvSpPr>
      <dsp:spPr>
        <a:xfrm>
          <a:off x="617219" y="1330568"/>
          <a:ext cx="6995160" cy="1140487"/>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274320" lvl="0" algn="l" defTabSz="933450" rtl="0">
            <a:lnSpc>
              <a:spcPct val="90000"/>
            </a:lnSpc>
            <a:spcBef>
              <a:spcPct val="0"/>
            </a:spcBef>
            <a:spcAft>
              <a:spcPct val="35000"/>
            </a:spcAft>
          </a:pPr>
          <a:r>
            <a:rPr lang="en-US" sz="2100" kern="1200" dirty="0" smtClean="0"/>
            <a:t>We identify that we have </a:t>
          </a:r>
          <a:r>
            <a:rPr lang="en-US" sz="2100" b="1" kern="1200" dirty="0" smtClean="0">
              <a:solidFill>
                <a:srgbClr val="FFFF00"/>
              </a:solidFill>
            </a:rPr>
            <a:t>strong brand recognition</a:t>
          </a:r>
          <a:r>
            <a:rPr lang="en-US" sz="2100" kern="1200" dirty="0" smtClean="0"/>
            <a:t> within </a:t>
          </a:r>
          <a:r>
            <a:rPr lang="en-US" sz="2100" b="1" kern="1200" dirty="0" smtClean="0">
              <a:solidFill>
                <a:srgbClr val="FFFF00"/>
              </a:solidFill>
            </a:rPr>
            <a:t>this segment</a:t>
          </a:r>
          <a:r>
            <a:rPr lang="en-US" sz="2100" kern="1200" dirty="0" smtClean="0"/>
            <a:t>, the implication for our product introduction is?</a:t>
          </a:r>
          <a:endParaRPr lang="en-US" sz="2100" kern="1200" dirty="0"/>
        </a:p>
      </dsp:txBody>
      <dsp:txXfrm>
        <a:off x="650623" y="1363972"/>
        <a:ext cx="5569815" cy="1073679"/>
      </dsp:txXfrm>
    </dsp:sp>
    <dsp:sp modelId="{1C71D169-7FB9-F24B-8801-2D8E6851656E}">
      <dsp:nvSpPr>
        <dsp:cNvPr id="0" name=""/>
        <dsp:cNvSpPr/>
      </dsp:nvSpPr>
      <dsp:spPr>
        <a:xfrm>
          <a:off x="1234439" y="2661136"/>
          <a:ext cx="6995160" cy="1140487"/>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274320" lvl="0" algn="l" defTabSz="933450" rtl="0">
            <a:lnSpc>
              <a:spcPct val="90000"/>
            </a:lnSpc>
            <a:spcBef>
              <a:spcPct val="0"/>
            </a:spcBef>
            <a:spcAft>
              <a:spcPct val="35000"/>
            </a:spcAft>
          </a:pPr>
          <a:r>
            <a:rPr lang="en-US" sz="2100" kern="1200" dirty="0" smtClean="0"/>
            <a:t>We can </a:t>
          </a:r>
          <a:r>
            <a:rPr lang="en-US" sz="2100" b="1" kern="1200" dirty="0" smtClean="0">
              <a:solidFill>
                <a:srgbClr val="FFFF00"/>
              </a:solidFill>
            </a:rPr>
            <a:t>leverage the existing brand recognition </a:t>
          </a:r>
          <a:r>
            <a:rPr lang="en-US" sz="2100" kern="1200" dirty="0" smtClean="0"/>
            <a:t>in the </a:t>
          </a:r>
          <a:r>
            <a:rPr lang="en-US" sz="2100" b="1" kern="1200" dirty="0" smtClean="0">
              <a:solidFill>
                <a:srgbClr val="FFFF00"/>
              </a:solidFill>
            </a:rPr>
            <a:t>building awareness </a:t>
          </a:r>
          <a:r>
            <a:rPr lang="en-US" sz="2100" kern="1200" dirty="0" smtClean="0"/>
            <a:t>to </a:t>
          </a:r>
          <a:r>
            <a:rPr lang="en-US" sz="2100" b="1" kern="1200" dirty="0" smtClean="0">
              <a:solidFill>
                <a:srgbClr val="FFFF00"/>
              </a:solidFill>
            </a:rPr>
            <a:t>stimulate sales </a:t>
          </a:r>
          <a:r>
            <a:rPr lang="en-US" sz="2100" kern="1200" dirty="0" smtClean="0"/>
            <a:t>of the </a:t>
          </a:r>
          <a:r>
            <a:rPr lang="en-US" sz="2100" b="1" kern="1200" dirty="0" smtClean="0">
              <a:solidFill>
                <a:srgbClr val="FFFF00"/>
              </a:solidFill>
            </a:rPr>
            <a:t>new product</a:t>
          </a:r>
          <a:endParaRPr lang="en-US" sz="2100" b="1" kern="1200" dirty="0">
            <a:solidFill>
              <a:srgbClr val="FFFF00"/>
            </a:solidFill>
          </a:endParaRPr>
        </a:p>
      </dsp:txBody>
      <dsp:txXfrm>
        <a:off x="1267843" y="2694540"/>
        <a:ext cx="5569815" cy="1073679"/>
      </dsp:txXfrm>
    </dsp:sp>
    <dsp:sp modelId="{E5F127EB-6B2F-AF45-8AE0-1DA1A0CFDDC3}">
      <dsp:nvSpPr>
        <dsp:cNvPr id="0" name=""/>
        <dsp:cNvSpPr/>
      </dsp:nvSpPr>
      <dsp:spPr>
        <a:xfrm>
          <a:off x="6253843" y="864869"/>
          <a:ext cx="741316" cy="741316"/>
        </a:xfrm>
        <a:prstGeom prst="downArrow">
          <a:avLst>
            <a:gd name="adj1" fmla="val 55000"/>
            <a:gd name="adj2" fmla="val 45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274320" lvl="0" algn="ctr" defTabSz="1466850">
            <a:lnSpc>
              <a:spcPct val="90000"/>
            </a:lnSpc>
            <a:spcBef>
              <a:spcPct val="0"/>
            </a:spcBef>
            <a:spcAft>
              <a:spcPct val="35000"/>
            </a:spcAft>
          </a:pPr>
          <a:endParaRPr lang="en-US" sz="3300" kern="1200"/>
        </a:p>
      </dsp:txBody>
      <dsp:txXfrm>
        <a:off x="6420639" y="864869"/>
        <a:ext cx="407724" cy="557840"/>
      </dsp:txXfrm>
    </dsp:sp>
    <dsp:sp modelId="{391EFF34-3EB4-894E-978C-726A5AE7EC69}">
      <dsp:nvSpPr>
        <dsp:cNvPr id="0" name=""/>
        <dsp:cNvSpPr/>
      </dsp:nvSpPr>
      <dsp:spPr>
        <a:xfrm>
          <a:off x="6871063" y="2187834"/>
          <a:ext cx="741316" cy="741316"/>
        </a:xfrm>
        <a:prstGeom prst="downArrow">
          <a:avLst>
            <a:gd name="adj1" fmla="val 55000"/>
            <a:gd name="adj2" fmla="val 45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274320" lvl="0" algn="ctr" defTabSz="1466850">
            <a:lnSpc>
              <a:spcPct val="90000"/>
            </a:lnSpc>
            <a:spcBef>
              <a:spcPct val="0"/>
            </a:spcBef>
            <a:spcAft>
              <a:spcPct val="35000"/>
            </a:spcAft>
          </a:pPr>
          <a:endParaRPr lang="en-US" sz="3300" kern="1200"/>
        </a:p>
      </dsp:txBody>
      <dsp:txXfrm>
        <a:off x="7037859" y="2187834"/>
        <a:ext cx="407724" cy="55784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8DB5FD-93EB-3344-A3DB-B7EAD17417B9}">
      <dsp:nvSpPr>
        <dsp:cNvPr id="0" name=""/>
        <dsp:cNvSpPr/>
      </dsp:nvSpPr>
      <dsp:spPr>
        <a:xfrm>
          <a:off x="1638552" y="0"/>
          <a:ext cx="4004723" cy="4004723"/>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28838B79-46EC-644F-8018-BFB12D6B12D5}">
      <dsp:nvSpPr>
        <dsp:cNvPr id="0" name=""/>
        <dsp:cNvSpPr/>
      </dsp:nvSpPr>
      <dsp:spPr>
        <a:xfrm>
          <a:off x="1898859" y="260306"/>
          <a:ext cx="1601889" cy="1601889"/>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endParaRPr lang="en-US" sz="6500" kern="1200" dirty="0"/>
        </a:p>
      </dsp:txBody>
      <dsp:txXfrm>
        <a:off x="1977057" y="338504"/>
        <a:ext cx="1445493" cy="1445493"/>
      </dsp:txXfrm>
    </dsp:sp>
    <dsp:sp modelId="{E31C8263-0E82-D440-990B-1ADE22C45272}">
      <dsp:nvSpPr>
        <dsp:cNvPr id="0" name=""/>
        <dsp:cNvSpPr/>
      </dsp:nvSpPr>
      <dsp:spPr>
        <a:xfrm>
          <a:off x="3781079" y="260306"/>
          <a:ext cx="1601889" cy="1601889"/>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endParaRPr lang="en-US" sz="6500" kern="1200" dirty="0"/>
        </a:p>
      </dsp:txBody>
      <dsp:txXfrm>
        <a:off x="3859277" y="338504"/>
        <a:ext cx="1445493" cy="1445493"/>
      </dsp:txXfrm>
    </dsp:sp>
    <dsp:sp modelId="{031E3C81-A34F-7C45-8A1F-7E06057AA575}">
      <dsp:nvSpPr>
        <dsp:cNvPr id="0" name=""/>
        <dsp:cNvSpPr/>
      </dsp:nvSpPr>
      <dsp:spPr>
        <a:xfrm>
          <a:off x="1898859" y="2142526"/>
          <a:ext cx="1601889" cy="1601889"/>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endParaRPr lang="en-US" sz="6500" kern="1200" dirty="0"/>
        </a:p>
      </dsp:txBody>
      <dsp:txXfrm>
        <a:off x="1977057" y="2220724"/>
        <a:ext cx="1445493" cy="1445493"/>
      </dsp:txXfrm>
    </dsp:sp>
    <dsp:sp modelId="{D1598077-C99F-DC48-A8FF-080E5794393D}">
      <dsp:nvSpPr>
        <dsp:cNvPr id="0" name=""/>
        <dsp:cNvSpPr/>
      </dsp:nvSpPr>
      <dsp:spPr>
        <a:xfrm>
          <a:off x="3781079" y="2142526"/>
          <a:ext cx="1601889" cy="1601889"/>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endParaRPr lang="en-US" sz="6500" kern="1200" dirty="0"/>
        </a:p>
      </dsp:txBody>
      <dsp:txXfrm>
        <a:off x="3859277" y="2220724"/>
        <a:ext cx="1445493" cy="144549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D59132-2DB3-734A-BB53-BEC42F61765D}">
      <dsp:nvSpPr>
        <dsp:cNvPr id="0" name=""/>
        <dsp:cNvSpPr/>
      </dsp:nvSpPr>
      <dsp:spPr>
        <a:xfrm>
          <a:off x="1153" y="1636"/>
          <a:ext cx="2359630" cy="59899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Determine</a:t>
          </a:r>
          <a:endParaRPr lang="en-US" sz="2600" kern="1200" dirty="0"/>
        </a:p>
      </dsp:txBody>
      <dsp:txXfrm>
        <a:off x="18697" y="19180"/>
        <a:ext cx="2324542" cy="563902"/>
      </dsp:txXfrm>
    </dsp:sp>
    <dsp:sp modelId="{82830440-BDB0-004C-A58E-6B2286F5DED1}">
      <dsp:nvSpPr>
        <dsp:cNvPr id="0" name=""/>
        <dsp:cNvSpPr/>
      </dsp:nvSpPr>
      <dsp:spPr>
        <a:xfrm>
          <a:off x="1153" y="652810"/>
          <a:ext cx="2359630" cy="1321661"/>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smtClean="0"/>
            <a:t>Impact to business / plan if it occurs</a:t>
          </a:r>
          <a:endParaRPr lang="en-US" sz="2500" kern="1200" dirty="0"/>
        </a:p>
      </dsp:txBody>
      <dsp:txXfrm>
        <a:off x="39863" y="691520"/>
        <a:ext cx="2282210" cy="1244241"/>
      </dsp:txXfrm>
    </dsp:sp>
    <dsp:sp modelId="{85B80C56-82CD-C548-A7DF-A43DCBCFDD53}">
      <dsp:nvSpPr>
        <dsp:cNvPr id="0" name=""/>
        <dsp:cNvSpPr/>
      </dsp:nvSpPr>
      <dsp:spPr>
        <a:xfrm>
          <a:off x="1153" y="2026656"/>
          <a:ext cx="2359630" cy="1321661"/>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Probability of it occurring during plan period</a:t>
          </a:r>
          <a:endParaRPr lang="en-US" sz="2400" kern="1200" dirty="0"/>
        </a:p>
      </dsp:txBody>
      <dsp:txXfrm>
        <a:off x="39863" y="2065366"/>
        <a:ext cx="2282210" cy="1244241"/>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8.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9.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7F10B3B-B58F-3648-86F4-F395D8B54E0A}" type="datetimeFigureOut">
              <a:rPr lang="en-US" smtClean="0"/>
              <a:t>2013-09-16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7FB6DE6-3A4D-4E4F-BB75-D6A9578A2FD9}" type="slidenum">
              <a:rPr lang="en-US" smtClean="0"/>
              <a:t>‹#›</a:t>
            </a:fld>
            <a:endParaRPr lang="en-US"/>
          </a:p>
        </p:txBody>
      </p:sp>
    </p:spTree>
    <p:extLst>
      <p:ext uri="{BB962C8B-B14F-4D97-AF65-F5344CB8AC3E}">
        <p14:creationId xmlns:p14="http://schemas.microsoft.com/office/powerpoint/2010/main" val="31133531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8BDAAB-6D8A-A14A-B70D-6E033413DB7F}" type="datetimeFigureOut">
              <a:rPr lang="en-US" smtClean="0"/>
              <a:pPr/>
              <a:t>2013-09-16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878677-2841-1A4A-976C-68430EE09424}" type="slidenum">
              <a:rPr lang="en-US" smtClean="0"/>
              <a:pPr/>
              <a:t>‹#›</a:t>
            </a:fld>
            <a:endParaRPr lang="en-US"/>
          </a:p>
        </p:txBody>
      </p:sp>
    </p:spTree>
    <p:extLst>
      <p:ext uri="{BB962C8B-B14F-4D97-AF65-F5344CB8AC3E}">
        <p14:creationId xmlns:p14="http://schemas.microsoft.com/office/powerpoint/2010/main" val="145454436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4" name="Slide Number Placeholder 3"/>
          <p:cNvSpPr>
            <a:spLocks noGrp="1"/>
          </p:cNvSpPr>
          <p:nvPr>
            <p:ph type="sldNum" sz="quarter" idx="5"/>
          </p:nvPr>
        </p:nvSpPr>
        <p:spPr/>
        <p:txBody>
          <a:bodyPr/>
          <a:lstStyle/>
          <a:p>
            <a:pPr>
              <a:defRPr/>
            </a:pPr>
            <a:fld id="{EE535488-AB61-49F8-B6CF-4CFDAF16A00C}"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5517C12A-73C7-EC48-8B43-059881307F95}" type="slidenum">
              <a:rPr lang="en-US">
                <a:latin typeface="Calibri" charset="0"/>
              </a:rPr>
              <a:pPr eaLnBrk="1" hangingPunct="1"/>
              <a:t>3</a:t>
            </a:fld>
            <a:endParaRPr lang="en-US">
              <a:latin typeface="Calibri" charset="0"/>
            </a:endParaRPr>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15900" indent="-215900" eaLnBrk="1" hangingPunct="1"/>
            <a:r>
              <a:rPr lang="en-US">
                <a:latin typeface="Calibri" charset="0"/>
              </a:rPr>
              <a:t>These questions are the learning objectives guiding the chapter and will be explored in more detail in the following slides.</a:t>
            </a:r>
          </a:p>
          <a:p>
            <a:pPr marL="215900" indent="-215900" eaLnBrk="1" hangingPunct="1"/>
            <a:endParaRPr lang="en-US">
              <a:latin typeface="Calibri" charset="0"/>
            </a:endParaRPr>
          </a:p>
          <a:p>
            <a:pPr marL="215900" indent="-215900" eaLnBrk="1" hangingPunct="1"/>
            <a:endParaRPr lang="en-US">
              <a:latin typeface="Calibri" charset="0"/>
            </a:endParaRPr>
          </a:p>
          <a:p>
            <a:pPr marL="215900" indent="-215900" eaLnBrk="1" hangingPunct="1"/>
            <a:endParaRPr lang="en-CA">
              <a:latin typeface="Calibri"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0C1877B8-70E7-134A-B04D-5FFA7971F4B2}" type="slidenum">
              <a:rPr lang="en-US">
                <a:latin typeface="Calibri" charset="0"/>
              </a:rPr>
              <a:pPr eaLnBrk="1" hangingPunct="1"/>
              <a:t>4</a:t>
            </a:fld>
            <a:endParaRPr lang="en-US">
              <a:latin typeface="Calibri" charset="0"/>
            </a:endParaRPr>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89475" name="Rectangle 3"/>
          <p:cNvSpPr>
            <a:spLocks noGrp="1" noChangeArrowheads="1"/>
          </p:cNvSpPr>
          <p:nvPr>
            <p:ph type="body" idx="1"/>
          </p:nvPr>
        </p:nvSpPr>
        <p:spPr/>
        <p:txBody>
          <a:bodyPr wrap="square" numCol="1" anchor="t" anchorCtr="0" compatLnSpc="1">
            <a:prstTxWarp prst="textNoShape">
              <a:avLst/>
            </a:prstTxWarp>
          </a:bodyPr>
          <a:lstStyle/>
          <a:p>
            <a:pPr>
              <a:lnSpc>
                <a:spcPct val="90000"/>
              </a:lnSpc>
            </a:pPr>
            <a:r>
              <a:rPr lang="en-US" sz="1100">
                <a:latin typeface="Calibri" charset="0"/>
              </a:rPr>
              <a:t>There are three phases of a strategic plan: planning, implementation, control. Instructors should make the point that the steps involved in strategic planning are not likely to be sequential, since, planning entails an iterative process and is affected by market shifts, new research findings, and/or the introduction of new products. Thus, rarely will the process follow the identified steps neatly.</a:t>
            </a:r>
          </a:p>
          <a:p>
            <a:pPr>
              <a:lnSpc>
                <a:spcPct val="90000"/>
              </a:lnSpc>
            </a:pPr>
            <a:endParaRPr lang="en-US" sz="1100">
              <a:latin typeface="Calibri" charset="0"/>
            </a:endParaRPr>
          </a:p>
          <a:p>
            <a:pPr>
              <a:lnSpc>
                <a:spcPct val="90000"/>
              </a:lnSpc>
            </a:pPr>
            <a:r>
              <a:rPr lang="en-US" sz="1100">
                <a:latin typeface="Calibri" charset="0"/>
              </a:rPr>
              <a:t>Regarding the importance of planning. Sergio Zyman, former CMO of Coca-Cola, points out in his book The End of Marketing as We Know It that no one would ever go to the airport and say </a:t>
            </a:r>
            <a:r>
              <a:rPr lang="ja-JP" altLang="en-US" sz="1100">
                <a:latin typeface="Calibri" charset="0"/>
              </a:rPr>
              <a:t>“</a:t>
            </a:r>
            <a:r>
              <a:rPr lang="en-US" sz="1100">
                <a:latin typeface="Calibri" charset="0"/>
              </a:rPr>
              <a:t>I have $200—where can I go?</a:t>
            </a:r>
            <a:r>
              <a:rPr lang="ja-JP" altLang="en-US" sz="1100">
                <a:latin typeface="Calibri" charset="0"/>
              </a:rPr>
              <a:t>”</a:t>
            </a:r>
            <a:r>
              <a:rPr lang="en-US" sz="1100">
                <a:latin typeface="Calibri" charset="0"/>
              </a:rPr>
              <a:t> Instead, they say, </a:t>
            </a:r>
            <a:r>
              <a:rPr lang="ja-JP" altLang="en-US" sz="1100">
                <a:latin typeface="Calibri" charset="0"/>
              </a:rPr>
              <a:t>“</a:t>
            </a:r>
            <a:r>
              <a:rPr lang="en-US" sz="1100">
                <a:latin typeface="Calibri" charset="0"/>
              </a:rPr>
              <a:t>I need/want to go to San Francisco; how much will it cost me?</a:t>
            </a:r>
            <a:r>
              <a:rPr lang="ja-JP" altLang="en-US" sz="1100">
                <a:latin typeface="Calibri" charset="0"/>
              </a:rPr>
              <a:t>”</a:t>
            </a:r>
            <a:r>
              <a:rPr lang="en-US" sz="1100">
                <a:latin typeface="Calibri" charset="0"/>
              </a:rPr>
              <a:t> The same is true for marketing planning; you must know your final destination to get there. Planning and executing the plan are crucial to success. </a:t>
            </a:r>
          </a:p>
          <a:p>
            <a:pPr>
              <a:lnSpc>
                <a:spcPct val="90000"/>
              </a:lnSpc>
            </a:pPr>
            <a:endParaRPr lang="en-US" sz="1100">
              <a:latin typeface="Calibri" charset="0"/>
            </a:endParaRPr>
          </a:p>
          <a:p>
            <a:pPr>
              <a:lnSpc>
                <a:spcPct val="90000"/>
              </a:lnSpc>
            </a:pPr>
            <a:r>
              <a:rPr lang="en-US" sz="1100">
                <a:latin typeface="Calibri" charset="0"/>
              </a:rPr>
              <a:t>A poorly executed plan leads to failure, regardless of how good or solid the plan is. The world is full of good plans poorly executed. When initially introduced, diapers designed differently for boy and girls bombed because the market was not ready for the product; through improved execution, the diaper manufacturer ultimately found success</a:t>
            </a:r>
            <a:r>
              <a:rPr lang="en-US" sz="1100" b="1">
                <a:latin typeface="Calibri" charset="0"/>
              </a:rPr>
              <a:t>.  </a:t>
            </a:r>
            <a:r>
              <a:rPr lang="en-US" sz="1100">
                <a:latin typeface="Calibri" charset="0"/>
              </a:rPr>
              <a:t>However, even well-executed plans require monitoring and updating, because the needs of any market constantly change. </a:t>
            </a:r>
          </a:p>
          <a:p>
            <a:pPr>
              <a:lnSpc>
                <a:spcPct val="90000"/>
              </a:lnSpc>
            </a:pPr>
            <a:endParaRPr lang="en-US" sz="1100">
              <a:latin typeface="Calibri" charset="0"/>
            </a:endParaRPr>
          </a:p>
          <a:p>
            <a:pPr>
              <a:lnSpc>
                <a:spcPct val="90000"/>
              </a:lnSpc>
            </a:pPr>
            <a:r>
              <a:rPr lang="en-US" sz="1100">
                <a:latin typeface="Times New Roman" charset="0"/>
              </a:rPr>
              <a:t>Explain to students that the marketing plan should be a written plan yet many companies do not write it down</a:t>
            </a:r>
            <a:r>
              <a:rPr lang="en-US" sz="1100" b="1">
                <a:latin typeface="Times New Roman" charset="0"/>
              </a:rPr>
              <a:t>.  Ask students</a:t>
            </a:r>
            <a:r>
              <a:rPr lang="en-US" sz="1100">
                <a:latin typeface="Times New Roman" charset="0"/>
              </a:rPr>
              <a:t> why companies tend to not write down marketing plans.   The most likely answer is that they don</a:t>
            </a:r>
            <a:r>
              <a:rPr lang="ja-JP" altLang="en-US" sz="1100">
                <a:latin typeface="Times New Roman" charset="0"/>
              </a:rPr>
              <a:t>’</a:t>
            </a:r>
            <a:r>
              <a:rPr lang="en-US" sz="1100">
                <a:latin typeface="Times New Roman" charset="0"/>
              </a:rPr>
              <a:t>t take the time or haven</a:t>
            </a:r>
            <a:r>
              <a:rPr lang="ja-JP" altLang="en-US" sz="1100">
                <a:latin typeface="Times New Roman" charset="0"/>
              </a:rPr>
              <a:t>’</a:t>
            </a:r>
            <a:r>
              <a:rPr lang="en-US" sz="1100">
                <a:latin typeface="Times New Roman" charset="0"/>
              </a:rPr>
              <a:t>t organized the strategy.</a:t>
            </a:r>
          </a:p>
          <a:p>
            <a:pPr>
              <a:lnSpc>
                <a:spcPct val="90000"/>
              </a:lnSpc>
            </a:pPr>
            <a:endParaRPr lang="en-US" sz="1100">
              <a:latin typeface="Calibri"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D19FFDE7-A9AC-F742-A9E7-AECC96639FDF}" type="slidenum">
              <a:rPr lang="en-US">
                <a:latin typeface="Calibri" charset="0"/>
              </a:rPr>
              <a:pPr eaLnBrk="1" hangingPunct="1"/>
              <a:t>5</a:t>
            </a:fld>
            <a:endParaRPr lang="en-US">
              <a:latin typeface="Calibri" charset="0"/>
            </a:endParaRPr>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atin typeface="Calibri" charset="0"/>
              </a:rPr>
              <a:t>In all marketing activities, the consumer is at the centre. Anything that affects consumers affects marketers. Any change in one of these environments likely requires an adjustment to the firm</a:t>
            </a:r>
            <a:r>
              <a:rPr lang="ja-JP" altLang="en-US">
                <a:latin typeface="Calibri" charset="0"/>
              </a:rPr>
              <a:t>’</a:t>
            </a:r>
            <a:r>
              <a:rPr lang="en-US">
                <a:latin typeface="Calibri" charset="0"/>
              </a:rPr>
              <a:t>s marketing mix. By identifying potential environmental trends, firms often can take proactive steps.  The next few slides can be used to expand on micro and macroenvironmental factors.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3884613" y="8684828"/>
            <a:ext cx="2971800" cy="457594"/>
          </a:xfrm>
          <a:prstGeom prst="rect">
            <a:avLst/>
          </a:prstGeom>
          <a:noFill/>
          <a:ln w="9525">
            <a:noFill/>
            <a:miter lim="800000"/>
            <a:headEnd/>
            <a:tailEnd/>
          </a:ln>
        </p:spPr>
        <p:txBody>
          <a:bodyPr lIns="91736" tIns="45868" rIns="91736" bIns="45868" anchor="b"/>
          <a:lstStyle/>
          <a:p>
            <a:pPr algn="r"/>
            <a:fld id="{30ECAE4A-823A-4C8E-8B75-9FE8B25223C5}" type="slidenum">
              <a:rPr lang="en-US">
                <a:latin typeface="Arial" pitchFamily="34" charset="0"/>
              </a:rPr>
              <a:pPr algn="r"/>
              <a:t>7</a:t>
            </a:fld>
            <a:endParaRPr lang="en-US">
              <a:latin typeface="Arial" pitchFamily="34"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lvl="1"/>
            <a:endParaRPr lang="en-US"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txBox="1">
            <a:spLocks noGrp="1" noChangeArrowheads="1"/>
          </p:cNvSpPr>
          <p:nvPr/>
        </p:nvSpPr>
        <p:spPr bwMode="auto">
          <a:xfrm>
            <a:off x="3884613" y="8684828"/>
            <a:ext cx="2971800" cy="457594"/>
          </a:xfrm>
          <a:prstGeom prst="rect">
            <a:avLst/>
          </a:prstGeom>
          <a:noFill/>
          <a:ln w="9525">
            <a:noFill/>
            <a:miter lim="800000"/>
            <a:headEnd/>
            <a:tailEnd/>
          </a:ln>
        </p:spPr>
        <p:txBody>
          <a:bodyPr lIns="91736" tIns="45868" rIns="91736" bIns="45868" anchor="b"/>
          <a:lstStyle/>
          <a:p>
            <a:pPr algn="r"/>
            <a:fld id="{3281AEEC-104E-4BD8-A0ED-36651623F17B}" type="slidenum">
              <a:rPr lang="en-US">
                <a:latin typeface="Arial" pitchFamily="34" charset="0"/>
              </a:rPr>
              <a:pPr algn="r"/>
              <a:t>8</a:t>
            </a:fld>
            <a:endParaRPr lang="en-US">
              <a:latin typeface="Arial" pitchFamily="34" charset="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p:spPr>
        <p:txBody>
          <a:bodyPr/>
          <a:lstStyle/>
          <a:p>
            <a:pPr lvl="1"/>
            <a:endParaRPr lang="en-US"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4C5B9C9-2D7E-384C-A3FC-E1222183FE47}" type="slidenum">
              <a:rPr lang="en-US" smtClean="0"/>
              <a:pPr/>
              <a:t>11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A029E1E2-6901-4F2D-83B8-80D30D108B17}" type="slidenum">
              <a:rPr lang="en-US">
                <a:latin typeface="Arial" pitchFamily="34" charset="0"/>
              </a:rPr>
              <a:pPr algn="r"/>
              <a:t>14</a:t>
            </a:fld>
            <a:endParaRPr lang="en-US">
              <a:latin typeface="Arial" pitchFamily="34" charset="0"/>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0FE75CB-BDCE-4D57-AB18-B956CDC1E227}" type="slidenum">
              <a:rPr lang="en-US">
                <a:latin typeface="Arial" pitchFamily="34" charset="0"/>
              </a:rPr>
              <a:pPr algn="r"/>
              <a:t>15</a:t>
            </a:fld>
            <a:endParaRPr lang="en-US">
              <a:latin typeface="Arial" pitchFamily="34" charset="0"/>
            </a:endParaRPr>
          </a:p>
        </p:txBody>
      </p:sp>
      <p:sp>
        <p:nvSpPr>
          <p:cNvPr id="113667" name="Rectangle 2"/>
          <p:cNvSpPr>
            <a:spLocks noGrp="1" noRot="1" noChangeAspect="1" noChangeArrowheads="1" noTextEdit="1"/>
          </p:cNvSpPr>
          <p:nvPr>
            <p:ph type="sldImg"/>
          </p:nvPr>
        </p:nvSpPr>
        <p:spPr>
          <a:ln/>
        </p:spPr>
      </p:sp>
      <p:sp>
        <p:nvSpPr>
          <p:cNvPr id="11366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AE35C873-2990-43B8-B367-E39143041191}" type="slidenum">
              <a:rPr lang="en-US">
                <a:latin typeface="Arial" pitchFamily="34" charset="0"/>
              </a:rPr>
              <a:pPr algn="r"/>
              <a:t>17</a:t>
            </a:fld>
            <a:endParaRPr lang="en-US">
              <a:latin typeface="Arial" pitchFamily="34" charset="0"/>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D4F1878-FE55-4CB5-AAD9-FF8A1EBE515C}" type="slidenum">
              <a:rPr lang="en-US">
                <a:latin typeface="Arial" pitchFamily="34" charset="0"/>
              </a:rPr>
              <a:pPr algn="r"/>
              <a:t>18</a:t>
            </a:fld>
            <a:endParaRPr lang="en-US">
              <a:latin typeface="Arial" pitchFamily="34" charset="0"/>
            </a:endParaRPr>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txBox="1">
            <a:spLocks noGrp="1" noChangeArrowheads="1"/>
          </p:cNvSpPr>
          <p:nvPr/>
        </p:nvSpPr>
        <p:spPr bwMode="auto">
          <a:xfrm>
            <a:off x="3884613" y="8684828"/>
            <a:ext cx="2971800" cy="457594"/>
          </a:xfrm>
          <a:prstGeom prst="rect">
            <a:avLst/>
          </a:prstGeom>
          <a:noFill/>
          <a:ln w="9525">
            <a:noFill/>
            <a:miter lim="800000"/>
            <a:headEnd/>
            <a:tailEnd/>
          </a:ln>
        </p:spPr>
        <p:txBody>
          <a:bodyPr lIns="91736" tIns="45868" rIns="91736" bIns="45868" anchor="b"/>
          <a:lstStyle/>
          <a:p>
            <a:pPr algn="r"/>
            <a:fld id="{AEADA599-33F7-48BC-B0AE-972BD7D564EF}" type="slidenum">
              <a:rPr lang="en-US">
                <a:latin typeface="Arial" pitchFamily="34" charset="0"/>
              </a:rPr>
              <a:pPr algn="r"/>
              <a:t>21</a:t>
            </a:fld>
            <a:endParaRPr lang="en-US">
              <a:latin typeface="Arial" pitchFamily="34" charset="0"/>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Tx/>
              <a:buChar char="-"/>
            </a:pPr>
            <a:r>
              <a:rPr lang="en-CA" dirty="0" smtClean="0"/>
              <a:t> Percentage change </a:t>
            </a:r>
            <a:r>
              <a:rPr lang="en-US" sz="1200" kern="1200" dirty="0" smtClean="0">
                <a:solidFill>
                  <a:schemeClr val="tx1"/>
                </a:solidFill>
                <a:latin typeface="+mn-lt"/>
                <a:ea typeface="+mn-ea"/>
                <a:cs typeface="+mn-cs"/>
              </a:rPr>
              <a:t>is a way to express a change in a variable.</a:t>
            </a:r>
          </a:p>
          <a:p>
            <a:pPr>
              <a:buFontTx/>
              <a:buChar char="-"/>
            </a:pP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It represents the relative change between the old value and the new one.</a:t>
            </a:r>
          </a:p>
          <a:p>
            <a:pPr>
              <a:buFontTx/>
              <a:buChar char="-"/>
            </a:pPr>
            <a:r>
              <a:rPr lang="en-US" sz="1200" kern="1200" baseline="0" dirty="0" smtClean="0">
                <a:solidFill>
                  <a:schemeClr val="tx1"/>
                </a:solidFill>
                <a:latin typeface="+mn-lt"/>
                <a:ea typeface="+mn-ea"/>
                <a:cs typeface="+mn-cs"/>
              </a:rPr>
              <a:t> It allows marketers to compare performance indicators such as revenue over different periods.</a:t>
            </a:r>
          </a:p>
          <a:p>
            <a:pPr>
              <a:buFontTx/>
              <a:buChar char="-"/>
            </a:pPr>
            <a:r>
              <a:rPr lang="en-US" sz="1200" kern="1200" baseline="0" dirty="0" smtClean="0">
                <a:solidFill>
                  <a:schemeClr val="tx1"/>
                </a:solidFill>
                <a:latin typeface="+mn-lt"/>
                <a:ea typeface="+mn-ea"/>
                <a:cs typeface="+mn-cs"/>
              </a:rPr>
              <a:t> In this particular case, the chart indicates the shrinking of US Newspaper Advertising Revenues and the percent change year-over-year.</a:t>
            </a:r>
            <a:endParaRPr lang="en-CA" dirty="0"/>
          </a:p>
        </p:txBody>
      </p:sp>
      <p:sp>
        <p:nvSpPr>
          <p:cNvPr id="4" name="Slide Number Placeholder 3"/>
          <p:cNvSpPr>
            <a:spLocks noGrp="1"/>
          </p:cNvSpPr>
          <p:nvPr>
            <p:ph type="sldNum" sz="quarter" idx="10"/>
          </p:nvPr>
        </p:nvSpPr>
        <p:spPr/>
        <p:txBody>
          <a:bodyPr/>
          <a:lstStyle/>
          <a:p>
            <a:fld id="{031425D9-379D-4CA3-A672-0C9810944BF9}" type="slidenum">
              <a:rPr lang="en-CA" smtClean="0"/>
              <a:pPr/>
              <a:t>42</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90D2B04E-0ABF-6C44-AFCF-188F317CC3CA}" type="slidenum">
              <a:rPr lang="en-US" smtClean="0"/>
              <a:pPr/>
              <a:t>43</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90D2B04E-0ABF-6C44-AFCF-188F317CC3CA}" type="slidenum">
              <a:rPr lang="en-US" smtClean="0"/>
              <a:pPr/>
              <a:t>44</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BBD13999-1BE6-4A43-BFF1-FBD5510B15E3}" type="slidenum">
              <a:rPr lang="en-US">
                <a:latin typeface="Arial" charset="0"/>
              </a:rPr>
              <a:pPr algn="r"/>
              <a:t>47</a:t>
            </a:fld>
            <a:endParaRPr lang="en-US" dirty="0">
              <a:latin typeface="Arial" charset="0"/>
            </a:endParaRPr>
          </a:p>
        </p:txBody>
      </p:sp>
      <p:sp>
        <p:nvSpPr>
          <p:cNvPr id="159747" name="Rectangle 2"/>
          <p:cNvSpPr>
            <a:spLocks noGrp="1" noRot="1" noChangeAspect="1" noChangeArrowheads="1" noTextEdit="1"/>
          </p:cNvSpPr>
          <p:nvPr>
            <p:ph type="sldImg"/>
          </p:nvPr>
        </p:nvSpPr>
        <p:spPr>
          <a:xfrm>
            <a:off x="1150938" y="692150"/>
            <a:ext cx="4556125" cy="3416300"/>
          </a:xfrm>
          <a:ln/>
        </p:spPr>
      </p:sp>
      <p:sp>
        <p:nvSpPr>
          <p:cNvPr id="159748" name="Rectangle 3"/>
          <p:cNvSpPr>
            <a:spLocks noGrp="1" noChangeArrowheads="1"/>
          </p:cNvSpPr>
          <p:nvPr>
            <p:ph type="body" idx="1"/>
          </p:nvPr>
        </p:nvSpPr>
        <p:spPr>
          <a:xfrm>
            <a:off x="914400" y="4343401"/>
            <a:ext cx="5029200" cy="4114800"/>
          </a:xfrm>
          <a:noFill/>
          <a:ln/>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38400" y="2130425"/>
            <a:ext cx="6019799" cy="1470025"/>
          </a:xfrm>
          <a:prstGeom prst="roundRect">
            <a:avLst/>
          </a:prstGeom>
          <a:solidFill>
            <a:srgbClr val="002060"/>
          </a:solidFill>
          <a:ln>
            <a:solidFill>
              <a:schemeClr val="tx2"/>
            </a:solidFill>
          </a:ln>
          <a:scene3d>
            <a:camera prst="orthographicFront">
              <a:rot lat="0" lon="0" rev="0"/>
            </a:camera>
            <a:lightRig rig="threePt" dir="t">
              <a:rot lat="0" lon="0" rev="1200000"/>
            </a:lightRig>
          </a:scene3d>
          <a:sp3d>
            <a:bevelT w="63500" h="25400" prst="relaxedInset"/>
          </a:sp3d>
        </p:spPr>
        <p:txBody>
          <a:bodyPr vert="horz" lIns="91440" tIns="45720" rIns="91440" bIns="45720" rtlCol="0" anchor="ctr">
            <a:normAutofit/>
            <a:scene3d>
              <a:camera prst="orthographicFront"/>
              <a:lightRig rig="brightRoom" dir="t"/>
            </a:scene3d>
            <a:sp3d contourW="6350" prstMaterial="plastic">
              <a:contourClr>
                <a:schemeClr val="accent1">
                  <a:tint val="100000"/>
                  <a:shade val="100000"/>
                  <a:hueMod val="100000"/>
                  <a:satMod val="100000"/>
                </a:schemeClr>
              </a:contourClr>
            </a:sp3d>
          </a:bodyPr>
          <a:lstStyle>
            <a:lvl1pPr algn="ctr" defTabSz="914400" rtl="0" eaLnBrk="1" latinLnBrk="0" hangingPunct="1">
              <a:spcBef>
                <a:spcPct val="0"/>
              </a:spcBef>
              <a:buNone/>
              <a:defRPr lang="en-CA" sz="4000" b="1" kern="1200" cap="all" spc="0" dirty="0">
                <a:ln>
                  <a:solidFill>
                    <a:srgbClr val="FFFF99"/>
                  </a:solidFill>
                </a:ln>
                <a:solidFill>
                  <a:srgbClr val="FFFF66"/>
                </a:solidFill>
                <a:effectLst>
                  <a:outerShdw blurRad="19685" dist="12700" dir="5400000" algn="tl" rotWithShape="0">
                    <a:schemeClr val="accent1">
                      <a:satMod val="130000"/>
                      <a:alpha val="60000"/>
                    </a:schemeClr>
                  </a:outerShdw>
                </a:effectLst>
                <a:latin typeface="+mj-lt"/>
                <a:ea typeface="+mj-ea"/>
                <a:cs typeface="+mj-cs"/>
              </a:defRPr>
            </a:lvl1pPr>
          </a:lstStyle>
          <a:p>
            <a:r>
              <a:rPr lang="en-CA" smtClean="0"/>
              <a:t>Click to edit Master title style</a:t>
            </a:r>
            <a:endParaRPr lang="en-CA" dirty="0"/>
          </a:p>
        </p:txBody>
      </p:sp>
      <p:sp>
        <p:nvSpPr>
          <p:cNvPr id="3" name="Subtitle 2"/>
          <p:cNvSpPr>
            <a:spLocks noGrp="1"/>
          </p:cNvSpPr>
          <p:nvPr>
            <p:ph type="subTitle" idx="1"/>
          </p:nvPr>
        </p:nvSpPr>
        <p:spPr>
          <a:xfrm>
            <a:off x="3038764" y="3886200"/>
            <a:ext cx="4733636"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CA"/>
          </a:p>
        </p:txBody>
      </p:sp>
      <p:sp>
        <p:nvSpPr>
          <p:cNvPr id="4" name="Date Placeholder 3"/>
          <p:cNvSpPr>
            <a:spLocks noGrp="1"/>
          </p:cNvSpPr>
          <p:nvPr>
            <p:ph type="dt" sz="half" idx="10"/>
          </p:nvPr>
        </p:nvSpPr>
        <p:spPr/>
        <p:txBody>
          <a:bodyPr/>
          <a:lstStyle/>
          <a:p>
            <a:fld id="{B30B8858-C2E4-C042-B722-8D365769506D}" type="datetime1">
              <a:rPr lang="en-CA" smtClean="0"/>
              <a:t>2013-09-16</a:t>
            </a:fld>
            <a:endParaRPr lang="en-US"/>
          </a:p>
        </p:txBody>
      </p:sp>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6" name="Slide Number Placeholder 5"/>
          <p:cNvSpPr>
            <a:spLocks noGrp="1"/>
          </p:cNvSpPr>
          <p:nvPr>
            <p:ph type="sldNum" sz="quarter" idx="12"/>
          </p:nvPr>
        </p:nvSpPr>
        <p:spPr/>
        <p:txBody>
          <a:bodyPr/>
          <a:lstStyle/>
          <a:p>
            <a:fld id="{AAEE2AD6-0CB0-EC40-9FCA-D8B15478970A}" type="slidenum">
              <a:rPr lang="en-US" smtClean="0"/>
              <a:pPr/>
              <a:t>‹#›</a:t>
            </a:fld>
            <a:endParaRPr lang="en-US"/>
          </a:p>
        </p:txBody>
      </p:sp>
      <p:pic>
        <p:nvPicPr>
          <p:cNvPr id="24578" name="Picture 2" descr="http://www.ryerson.ca/branding/photography/imagebank/highres/business_building31.jpg"/>
          <p:cNvPicPr>
            <a:picLocks noChangeAspect="1" noChangeArrowheads="1"/>
          </p:cNvPicPr>
          <p:nvPr/>
        </p:nvPicPr>
        <p:blipFill>
          <a:blip r:embed="rId2" cstate="print"/>
          <a:srcRect/>
          <a:stretch>
            <a:fillRect/>
          </a:stretch>
        </p:blipFill>
        <p:spPr bwMode="auto">
          <a:xfrm>
            <a:off x="0" y="574681"/>
            <a:ext cx="1981200" cy="2971800"/>
          </a:xfrm>
          <a:prstGeom prst="rect">
            <a:avLst/>
          </a:prstGeom>
          <a:noFill/>
        </p:spPr>
      </p:pic>
      <p:pic>
        <p:nvPicPr>
          <p:cNvPr id="24580" name="Picture 4" descr="http://www.ryerson.ca/branding/photography/imagebank/highres/business06.jpg"/>
          <p:cNvPicPr>
            <a:picLocks noChangeAspect="1" noChangeArrowheads="1"/>
          </p:cNvPicPr>
          <p:nvPr/>
        </p:nvPicPr>
        <p:blipFill>
          <a:blip r:embed="rId3" cstate="print"/>
          <a:srcRect/>
          <a:stretch>
            <a:fillRect/>
          </a:stretch>
        </p:blipFill>
        <p:spPr bwMode="auto">
          <a:xfrm>
            <a:off x="-1" y="3548785"/>
            <a:ext cx="1989759" cy="1326506"/>
          </a:xfrm>
          <a:prstGeom prst="rect">
            <a:avLst/>
          </a:prstGeom>
          <a:noFill/>
        </p:spPr>
      </p:pic>
      <p:pic>
        <p:nvPicPr>
          <p:cNvPr id="24582" name="Picture 6" descr="http://www.ryerson.ca/branding/photography/imagebank/highres/business_interior021.jpg"/>
          <p:cNvPicPr>
            <a:picLocks noChangeAspect="1" noChangeArrowheads="1"/>
          </p:cNvPicPr>
          <p:nvPr/>
        </p:nvPicPr>
        <p:blipFill>
          <a:blip r:embed="rId4" cstate="print"/>
          <a:srcRect/>
          <a:stretch>
            <a:fillRect/>
          </a:stretch>
        </p:blipFill>
        <p:spPr bwMode="auto">
          <a:xfrm>
            <a:off x="0" y="4878618"/>
            <a:ext cx="1984917" cy="1323277"/>
          </a:xfrm>
          <a:prstGeom prst="rect">
            <a:avLst/>
          </a:prstGeom>
          <a:noFill/>
        </p:spPr>
      </p:pic>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prstGeom prst="roundRect">
            <a:avLst/>
          </a:prstGeom>
          <a:solidFill>
            <a:srgbClr val="002060"/>
          </a:solidFill>
          <a:ln>
            <a:solidFill>
              <a:schemeClr val="tx2"/>
            </a:solidFill>
          </a:ln>
          <a:scene3d>
            <a:camera prst="orthographicFront">
              <a:rot lat="0" lon="0" rev="0"/>
            </a:camera>
            <a:lightRig rig="threePt" dir="t">
              <a:rot lat="0" lon="0" rev="1200000"/>
            </a:lightRig>
          </a:scene3d>
          <a:sp3d>
            <a:bevelT w="63500" h="25400" prst="relaxedInset"/>
          </a:sp3d>
        </p:spPr>
        <p:txBody>
          <a:bodyPr vert="horz" lIns="91440" tIns="45720" rIns="91440" bIns="45720" rtlCol="0" anchor="ctr">
            <a:normAutofit/>
            <a:scene3d>
              <a:camera prst="orthographicFront"/>
              <a:lightRig rig="brightRoom" dir="t"/>
            </a:scene3d>
            <a:sp3d contourW="6350" prstMaterial="plastic">
              <a:contourClr>
                <a:schemeClr val="accent1">
                  <a:tint val="100000"/>
                  <a:shade val="100000"/>
                  <a:hueMod val="100000"/>
                  <a:satMod val="100000"/>
                </a:schemeClr>
              </a:contourClr>
            </a:sp3d>
          </a:bodyPr>
          <a:lstStyle>
            <a:lvl1pPr algn="l" defTabSz="914400" rtl="0" eaLnBrk="1" latinLnBrk="0" hangingPunct="1">
              <a:spcBef>
                <a:spcPct val="0"/>
              </a:spcBef>
              <a:buNone/>
              <a:defRPr lang="en-CA" sz="4000" b="1" kern="1200" cap="all" spc="0" dirty="0">
                <a:ln>
                  <a:solidFill>
                    <a:srgbClr val="FFFF99"/>
                  </a:solidFill>
                </a:ln>
                <a:solidFill>
                  <a:srgbClr val="FFFF66"/>
                </a:solidFill>
                <a:effectLst>
                  <a:outerShdw blurRad="19685" dist="12700" dir="5400000" algn="tl" rotWithShape="0">
                    <a:schemeClr val="accent1">
                      <a:satMod val="130000"/>
                      <a:alpha val="60000"/>
                    </a:schemeClr>
                  </a:outerShdw>
                </a:effectLst>
                <a:latin typeface="+mj-lt"/>
                <a:ea typeface="+mj-ea"/>
                <a:cs typeface="+mj-cs"/>
              </a:defRPr>
            </a:lvl1pPr>
          </a:lstStyle>
          <a:p>
            <a:r>
              <a:rPr lang="en-CA" smtClean="0"/>
              <a:t>Click to edit Master title style</a:t>
            </a:r>
            <a:endParaRPr lang="en-CA" dirty="0"/>
          </a:p>
        </p:txBody>
      </p:sp>
      <p:sp>
        <p:nvSpPr>
          <p:cNvPr id="3" name="Content Placeholder 2"/>
          <p:cNvSpPr>
            <a:spLocks noGrp="1"/>
          </p:cNvSpPr>
          <p:nvPr>
            <p:ph idx="1"/>
          </p:nvPr>
        </p:nvSpPr>
        <p:spPr>
          <a:noFill/>
          <a:ln>
            <a:noFill/>
          </a:ln>
        </p:spPr>
        <p:style>
          <a:lnRef idx="3">
            <a:schemeClr val="lt1"/>
          </a:lnRef>
          <a:fillRef idx="1">
            <a:schemeClr val="accent1"/>
          </a:fillRef>
          <a:effectRef idx="1">
            <a:schemeClr val="accent1"/>
          </a:effectRef>
          <a:fontRef idx="none"/>
        </p:style>
        <p:txBody>
          <a:bodyPr lIns="274320" tIns="91440" rIns="182880" bIns="9144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4" name="Date Placeholder 3"/>
          <p:cNvSpPr>
            <a:spLocks noGrp="1"/>
          </p:cNvSpPr>
          <p:nvPr>
            <p:ph type="dt" sz="half" idx="10"/>
          </p:nvPr>
        </p:nvSpPr>
        <p:spPr/>
        <p:txBody>
          <a:bodyPr/>
          <a:lstStyle/>
          <a:p>
            <a:fld id="{1B1FC42D-4B33-9B47-A68B-CE36BFF93108}" type="datetime1">
              <a:rPr lang="en-CA" smtClean="0"/>
              <a:t>2013-09-16</a:t>
            </a:fld>
            <a:endParaRPr lang="en-US"/>
          </a:p>
        </p:txBody>
      </p:sp>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6" name="Slide Number Placeholder 5"/>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oundRect">
            <a:avLst/>
          </a:prstGeom>
        </p:spPr>
        <p:txBody>
          <a:bodyPr anchor="t"/>
          <a:lstStyle>
            <a:lvl1pPr algn="l">
              <a:defRPr sz="4000" b="1" cap="all"/>
            </a:lvl1pPr>
          </a:lstStyle>
          <a:p>
            <a:r>
              <a:rPr lang="en-CA"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2AD8082C-9FA4-A846-A28C-A7924EC7EB4D}" type="datetime1">
              <a:rPr lang="en-CA" smtClean="0"/>
              <a:t>2013-09-16</a:t>
            </a:fld>
            <a:endParaRPr lang="en-US"/>
          </a:p>
        </p:txBody>
      </p:sp>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6" name="Slide Number Placeholder 5"/>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prstGeom prst="roundRect">
            <a:avLst/>
          </a:prstGeom>
        </p:spPr>
        <p:txBody>
          <a:bodyPr/>
          <a:lstStyle/>
          <a:p>
            <a:r>
              <a:rPr lang="en-CA" smtClean="0"/>
              <a:t>Click to edit Master title style</a:t>
            </a:r>
            <a:endParaRPr lang="en-CA"/>
          </a:p>
        </p:txBody>
      </p:sp>
      <p:sp>
        <p:nvSpPr>
          <p:cNvPr id="3" name="Content Placeholder 2"/>
          <p:cNvSpPr>
            <a:spLocks noGrp="1"/>
          </p:cNvSpPr>
          <p:nvPr>
            <p:ph sz="half" idx="1"/>
          </p:nvPr>
        </p:nvSpPr>
        <p:spPr>
          <a:xfrm>
            <a:off x="457200" y="1704975"/>
            <a:ext cx="4038600" cy="4421188"/>
          </a:xfrm>
        </p:spPr>
        <p:txBody>
          <a:bodyPr/>
          <a:lstStyle>
            <a:lvl1pPr>
              <a:defRPr sz="2000"/>
            </a:lvl1pPr>
            <a:lvl2pPr>
              <a:defRPr sz="1800"/>
            </a:lvl2pPr>
            <a:lvl3pPr>
              <a:defRPr sz="1600"/>
            </a:lvl3pPr>
            <a:lvl4pPr>
              <a:defRPr sz="1400"/>
            </a:lvl4pPr>
            <a:lvl5pPr>
              <a:defRPr sz="12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4" name="Content Placeholder 3"/>
          <p:cNvSpPr>
            <a:spLocks noGrp="1"/>
          </p:cNvSpPr>
          <p:nvPr>
            <p:ph sz="half" idx="2"/>
          </p:nvPr>
        </p:nvSpPr>
        <p:spPr>
          <a:xfrm>
            <a:off x="4648200" y="1704975"/>
            <a:ext cx="4038600" cy="4421188"/>
          </a:xfrm>
        </p:spPr>
        <p:txBody>
          <a:bodyPr vert="horz" lIns="91440" tIns="45720" rIns="91440" bIns="45720" rtlCol="0">
            <a:normAutofit/>
          </a:bodyPr>
          <a:lstStyle>
            <a:lvl1pPr algn="l" defTabSz="914400" rtl="0" eaLnBrk="1" latinLnBrk="0" hangingPunct="1">
              <a:spcBef>
                <a:spcPct val="20000"/>
              </a:spcBef>
              <a:buFont typeface="Arial" pitchFamily="34" charset="0"/>
              <a:defRPr lang="en-US" sz="2000" kern="1200" smtClean="0">
                <a:solidFill>
                  <a:schemeClr val="tx1"/>
                </a:solidFill>
                <a:latin typeface="+mn-lt"/>
                <a:ea typeface="+mn-ea"/>
                <a:cs typeface="+mn-cs"/>
              </a:defRPr>
            </a:lvl1pPr>
            <a:lvl2pPr algn="l" defTabSz="914400" rtl="0" eaLnBrk="1" latinLnBrk="0" hangingPunct="1">
              <a:spcBef>
                <a:spcPct val="20000"/>
              </a:spcBef>
              <a:buFont typeface="Arial" pitchFamily="34" charset="0"/>
              <a:defRPr lang="en-US" sz="1800" kern="1200" smtClean="0">
                <a:solidFill>
                  <a:schemeClr val="tx1"/>
                </a:solidFill>
                <a:latin typeface="+mn-lt"/>
                <a:ea typeface="+mn-ea"/>
                <a:cs typeface="+mn-cs"/>
              </a:defRPr>
            </a:lvl2pPr>
            <a:lvl3pPr algn="l" defTabSz="914400" rtl="0" eaLnBrk="1" latinLnBrk="0" hangingPunct="1">
              <a:spcBef>
                <a:spcPct val="20000"/>
              </a:spcBef>
              <a:buFont typeface="Arial" pitchFamily="34" charset="0"/>
              <a:defRPr lang="en-US" sz="1600" kern="1200" smtClean="0">
                <a:solidFill>
                  <a:schemeClr val="tx1"/>
                </a:solidFill>
                <a:latin typeface="+mn-lt"/>
                <a:ea typeface="+mn-ea"/>
                <a:cs typeface="+mn-cs"/>
              </a:defRPr>
            </a:lvl3pPr>
            <a:lvl4pPr algn="l" defTabSz="914400" rtl="0" eaLnBrk="1" latinLnBrk="0" hangingPunct="1">
              <a:spcBef>
                <a:spcPct val="20000"/>
              </a:spcBef>
              <a:buFont typeface="Arial" pitchFamily="34" charset="0"/>
              <a:defRPr lang="en-US" sz="1400" kern="1200" smtClean="0">
                <a:solidFill>
                  <a:schemeClr val="tx1"/>
                </a:solidFill>
                <a:latin typeface="+mn-lt"/>
                <a:ea typeface="+mn-ea"/>
                <a:cs typeface="+mn-cs"/>
              </a:defRPr>
            </a:lvl4pPr>
            <a:lvl5pPr algn="l" defTabSz="914400" rtl="0" eaLnBrk="1" latinLnBrk="0" hangingPunct="1">
              <a:spcBef>
                <a:spcPct val="20000"/>
              </a:spcBef>
              <a:buFont typeface="Arial" pitchFamily="34" charset="0"/>
              <a:defRPr lang="en-CA" sz="1200" kern="1200">
                <a:solidFill>
                  <a:schemeClr val="tx1"/>
                </a:solidFill>
                <a:latin typeface="+mn-lt"/>
                <a:ea typeface="+mn-ea"/>
                <a:cs typeface="+mn-cs"/>
              </a:defRPr>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5" name="Date Placeholder 4"/>
          <p:cNvSpPr>
            <a:spLocks noGrp="1"/>
          </p:cNvSpPr>
          <p:nvPr>
            <p:ph type="dt" sz="half" idx="10"/>
          </p:nvPr>
        </p:nvSpPr>
        <p:spPr/>
        <p:txBody>
          <a:bodyPr/>
          <a:lstStyle/>
          <a:p>
            <a:fld id="{3C65B533-75FD-6847-86A1-392C0FB219B2}" type="datetime1">
              <a:rPr lang="en-CA" smtClean="0"/>
              <a:t>2013-09-16</a:t>
            </a:fld>
            <a:endParaRPr lang="en-US"/>
          </a:p>
        </p:txBody>
      </p:sp>
      <p:sp>
        <p:nvSpPr>
          <p:cNvPr id="6" name="Footer Placeholder 5"/>
          <p:cNvSpPr>
            <a:spLocks noGrp="1"/>
          </p:cNvSpPr>
          <p:nvPr>
            <p:ph type="ftr" sz="quarter" idx="11"/>
          </p:nvPr>
        </p:nvSpPr>
        <p:spPr/>
        <p:txBody>
          <a:bodyPr/>
          <a:lstStyle/>
          <a:p>
            <a:r>
              <a:rPr lang="en-US" smtClean="0"/>
              <a:t>Recording of this lecture is not permitted</a:t>
            </a:r>
            <a:endParaRPr lang="en-US"/>
          </a:p>
        </p:txBody>
      </p:sp>
      <p:sp>
        <p:nvSpPr>
          <p:cNvPr id="7" name="Slide Number Placeholder 6"/>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prstGeom prst="roundRect">
            <a:avLst/>
          </a:prstGeom>
        </p:spPr>
        <p:txBody>
          <a:bodyPr/>
          <a:lstStyle/>
          <a:p>
            <a:r>
              <a:rPr lang="en-CA" smtClean="0"/>
              <a:t>Click to edit Master title style</a:t>
            </a:r>
            <a:endParaRPr lang="en-CA"/>
          </a:p>
        </p:txBody>
      </p:sp>
      <p:sp>
        <p:nvSpPr>
          <p:cNvPr id="3" name="Content Placeholder 2"/>
          <p:cNvSpPr>
            <a:spLocks noGrp="1"/>
          </p:cNvSpPr>
          <p:nvPr>
            <p:ph sz="half" idx="1"/>
          </p:nvPr>
        </p:nvSpPr>
        <p:spPr>
          <a:xfrm>
            <a:off x="457200" y="1704975"/>
            <a:ext cx="4038600" cy="3722048"/>
          </a:xfrm>
        </p:spPr>
        <p:txBody>
          <a:bodyPr/>
          <a:lstStyle>
            <a:lvl1pPr>
              <a:defRPr sz="2000"/>
            </a:lvl1pPr>
            <a:lvl2pPr>
              <a:defRPr sz="1800"/>
            </a:lvl2pPr>
            <a:lvl3pPr>
              <a:defRPr sz="1600"/>
            </a:lvl3pPr>
            <a:lvl4pPr>
              <a:defRPr sz="1400"/>
            </a:lvl4pPr>
            <a:lvl5pPr>
              <a:defRPr sz="12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4" name="Content Placeholder 3"/>
          <p:cNvSpPr>
            <a:spLocks noGrp="1"/>
          </p:cNvSpPr>
          <p:nvPr>
            <p:ph sz="half" idx="2"/>
          </p:nvPr>
        </p:nvSpPr>
        <p:spPr>
          <a:xfrm>
            <a:off x="4648200" y="1704975"/>
            <a:ext cx="4038600" cy="3722048"/>
          </a:xfrm>
        </p:spPr>
        <p:txBody>
          <a:bodyPr vert="horz" lIns="91440" tIns="45720" rIns="91440" bIns="45720" rtlCol="0">
            <a:normAutofit/>
          </a:bodyPr>
          <a:lstStyle>
            <a:lvl1pPr algn="l" defTabSz="914400" rtl="0" eaLnBrk="1" latinLnBrk="0" hangingPunct="1">
              <a:spcBef>
                <a:spcPct val="20000"/>
              </a:spcBef>
              <a:buFont typeface="Arial" pitchFamily="34" charset="0"/>
              <a:defRPr lang="en-US" sz="2000" kern="1200" smtClean="0">
                <a:solidFill>
                  <a:schemeClr val="tx1"/>
                </a:solidFill>
                <a:latin typeface="+mn-lt"/>
                <a:ea typeface="+mn-ea"/>
                <a:cs typeface="+mn-cs"/>
              </a:defRPr>
            </a:lvl1pPr>
            <a:lvl2pPr algn="l" defTabSz="914400" rtl="0" eaLnBrk="1" latinLnBrk="0" hangingPunct="1">
              <a:spcBef>
                <a:spcPct val="20000"/>
              </a:spcBef>
              <a:buFont typeface="Arial" pitchFamily="34" charset="0"/>
              <a:defRPr lang="en-US" sz="1800" kern="1200" smtClean="0">
                <a:solidFill>
                  <a:schemeClr val="tx1"/>
                </a:solidFill>
                <a:latin typeface="+mn-lt"/>
                <a:ea typeface="+mn-ea"/>
                <a:cs typeface="+mn-cs"/>
              </a:defRPr>
            </a:lvl2pPr>
            <a:lvl3pPr algn="l" defTabSz="914400" rtl="0" eaLnBrk="1" latinLnBrk="0" hangingPunct="1">
              <a:spcBef>
                <a:spcPct val="20000"/>
              </a:spcBef>
              <a:buFont typeface="Arial" pitchFamily="34" charset="0"/>
              <a:defRPr lang="en-US" sz="1600" kern="1200" smtClean="0">
                <a:solidFill>
                  <a:schemeClr val="tx1"/>
                </a:solidFill>
                <a:latin typeface="+mn-lt"/>
                <a:ea typeface="+mn-ea"/>
                <a:cs typeface="+mn-cs"/>
              </a:defRPr>
            </a:lvl3pPr>
            <a:lvl4pPr algn="l" defTabSz="914400" rtl="0" eaLnBrk="1" latinLnBrk="0" hangingPunct="1">
              <a:spcBef>
                <a:spcPct val="20000"/>
              </a:spcBef>
              <a:buFont typeface="Arial" pitchFamily="34" charset="0"/>
              <a:defRPr lang="en-US" sz="1400" kern="1200" smtClean="0">
                <a:solidFill>
                  <a:schemeClr val="tx1"/>
                </a:solidFill>
                <a:latin typeface="+mn-lt"/>
                <a:ea typeface="+mn-ea"/>
                <a:cs typeface="+mn-cs"/>
              </a:defRPr>
            </a:lvl4pPr>
            <a:lvl5pPr algn="l" defTabSz="914400" rtl="0" eaLnBrk="1" latinLnBrk="0" hangingPunct="1">
              <a:spcBef>
                <a:spcPct val="20000"/>
              </a:spcBef>
              <a:buFont typeface="Arial" pitchFamily="34" charset="0"/>
              <a:defRPr lang="en-CA" sz="1200" kern="1200">
                <a:solidFill>
                  <a:schemeClr val="tx1"/>
                </a:solidFill>
                <a:latin typeface="+mn-lt"/>
                <a:ea typeface="+mn-ea"/>
                <a:cs typeface="+mn-cs"/>
              </a:defRPr>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5" name="Date Placeholder 4"/>
          <p:cNvSpPr>
            <a:spLocks noGrp="1"/>
          </p:cNvSpPr>
          <p:nvPr>
            <p:ph type="dt" sz="half" idx="10"/>
          </p:nvPr>
        </p:nvSpPr>
        <p:spPr/>
        <p:txBody>
          <a:bodyPr/>
          <a:lstStyle/>
          <a:p>
            <a:fld id="{653649A0-62D7-7B49-8B1E-082368F08B37}" type="datetime1">
              <a:rPr lang="en-CA" smtClean="0"/>
              <a:t>2013-09-16</a:t>
            </a:fld>
            <a:endParaRPr lang="en-US"/>
          </a:p>
        </p:txBody>
      </p:sp>
      <p:sp>
        <p:nvSpPr>
          <p:cNvPr id="6" name="Footer Placeholder 5"/>
          <p:cNvSpPr>
            <a:spLocks noGrp="1"/>
          </p:cNvSpPr>
          <p:nvPr>
            <p:ph type="ftr" sz="quarter" idx="11"/>
          </p:nvPr>
        </p:nvSpPr>
        <p:spPr/>
        <p:txBody>
          <a:bodyPr/>
          <a:lstStyle/>
          <a:p>
            <a:r>
              <a:rPr lang="en-US" smtClean="0"/>
              <a:t>Recording of this lecture is not permitted</a:t>
            </a:r>
            <a:endParaRPr lang="en-US"/>
          </a:p>
        </p:txBody>
      </p:sp>
      <p:sp>
        <p:nvSpPr>
          <p:cNvPr id="7" name="Slide Number Placeholder 6"/>
          <p:cNvSpPr>
            <a:spLocks noGrp="1"/>
          </p:cNvSpPr>
          <p:nvPr>
            <p:ph type="sldNum" sz="quarter" idx="12"/>
          </p:nvPr>
        </p:nvSpPr>
        <p:spPr/>
        <p:txBody>
          <a:bodyPr/>
          <a:lstStyle/>
          <a:p>
            <a:fld id="{AAEE2AD6-0CB0-EC40-9FCA-D8B15478970A}" type="slidenum">
              <a:rPr lang="en-US" smtClean="0"/>
              <a:pPr/>
              <a:t>‹#›</a:t>
            </a:fld>
            <a:endParaRPr lang="en-US"/>
          </a:p>
        </p:txBody>
      </p:sp>
      <p:sp>
        <p:nvSpPr>
          <p:cNvPr id="9" name="Content Placeholder 8"/>
          <p:cNvSpPr>
            <a:spLocks noGrp="1"/>
          </p:cNvSpPr>
          <p:nvPr>
            <p:ph sz="quarter" idx="13"/>
          </p:nvPr>
        </p:nvSpPr>
        <p:spPr>
          <a:xfrm>
            <a:off x="463550" y="5498275"/>
            <a:ext cx="8205788" cy="724725"/>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Tree>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prstGeom prst="roundRect">
            <a:avLst/>
          </a:prstGeom>
        </p:spPr>
        <p:txBody>
          <a:bodyPr/>
          <a:lstStyle>
            <a:lvl1pPr>
              <a:defRPr/>
            </a:lvl1pPr>
          </a:lstStyle>
          <a:p>
            <a:r>
              <a:rPr lang="en-CA" smtClean="0"/>
              <a:t>Click to edit Master title style</a:t>
            </a:r>
            <a:endParaRPr lang="en-CA"/>
          </a:p>
        </p:txBody>
      </p:sp>
      <p:sp>
        <p:nvSpPr>
          <p:cNvPr id="3" name="Text Placeholder 2"/>
          <p:cNvSpPr>
            <a:spLocks noGrp="1"/>
          </p:cNvSpPr>
          <p:nvPr>
            <p:ph type="body" idx="1"/>
          </p:nvPr>
        </p:nvSpPr>
        <p:spPr>
          <a:xfrm>
            <a:off x="457200" y="1714499"/>
            <a:ext cx="4040188" cy="517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285999"/>
            <a:ext cx="4040188" cy="38401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5" name="Text Placeholder 4"/>
          <p:cNvSpPr>
            <a:spLocks noGrp="1"/>
          </p:cNvSpPr>
          <p:nvPr>
            <p:ph type="body" sz="quarter" idx="3"/>
          </p:nvPr>
        </p:nvSpPr>
        <p:spPr>
          <a:xfrm>
            <a:off x="4645025" y="1714499"/>
            <a:ext cx="4041775" cy="517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285999"/>
            <a:ext cx="4041775" cy="38401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7" name="Date Placeholder 6"/>
          <p:cNvSpPr>
            <a:spLocks noGrp="1"/>
          </p:cNvSpPr>
          <p:nvPr>
            <p:ph type="dt" sz="half" idx="10"/>
          </p:nvPr>
        </p:nvSpPr>
        <p:spPr/>
        <p:txBody>
          <a:bodyPr/>
          <a:lstStyle/>
          <a:p>
            <a:fld id="{6C8317A2-FE12-3D4A-B770-B4A3F76EA9C3}" type="datetime1">
              <a:rPr lang="en-CA" smtClean="0"/>
              <a:t>2013-09-16</a:t>
            </a:fld>
            <a:endParaRPr lang="en-US"/>
          </a:p>
        </p:txBody>
      </p:sp>
      <p:sp>
        <p:nvSpPr>
          <p:cNvPr id="8" name="Footer Placeholder 7"/>
          <p:cNvSpPr>
            <a:spLocks noGrp="1"/>
          </p:cNvSpPr>
          <p:nvPr>
            <p:ph type="ftr" sz="quarter" idx="11"/>
          </p:nvPr>
        </p:nvSpPr>
        <p:spPr/>
        <p:txBody>
          <a:bodyPr/>
          <a:lstStyle/>
          <a:p>
            <a:r>
              <a:rPr lang="en-US" smtClean="0"/>
              <a:t>Recording of this lecture is not permitted</a:t>
            </a:r>
            <a:endParaRPr lang="en-US"/>
          </a:p>
        </p:txBody>
      </p:sp>
      <p:sp>
        <p:nvSpPr>
          <p:cNvPr id="9" name="Slide Number Placeholder 8"/>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prstGeom prst="roundRect">
            <a:avLst/>
          </a:prstGeom>
          <a:solidFill>
            <a:srgbClr val="002060"/>
          </a:solidFill>
          <a:ln>
            <a:solidFill>
              <a:schemeClr val="tx2"/>
            </a:solidFill>
          </a:ln>
          <a:scene3d>
            <a:camera prst="orthographicFront">
              <a:rot lat="0" lon="0" rev="0"/>
            </a:camera>
            <a:lightRig rig="threePt" dir="t">
              <a:rot lat="0" lon="0" rev="1200000"/>
            </a:lightRig>
          </a:scene3d>
          <a:sp3d>
            <a:bevelT w="63500" h="25400" prst="relaxedInset"/>
          </a:sp3d>
        </p:spPr>
        <p:txBody>
          <a:bodyPr vert="horz" lIns="91440" tIns="45720" rIns="91440" bIns="45720" rtlCol="0" anchor="ctr">
            <a:normAutofit/>
            <a:scene3d>
              <a:camera prst="orthographicFront"/>
              <a:lightRig rig="brightRoom" dir="t"/>
            </a:scene3d>
            <a:sp3d contourW="6350" prstMaterial="plastic">
              <a:contourClr>
                <a:schemeClr val="accent1">
                  <a:tint val="100000"/>
                  <a:shade val="100000"/>
                  <a:hueMod val="100000"/>
                  <a:satMod val="100000"/>
                </a:schemeClr>
              </a:contourClr>
            </a:sp3d>
          </a:bodyPr>
          <a:lstStyle>
            <a:lvl1pPr algn="l" defTabSz="914400" rtl="0" eaLnBrk="1" latinLnBrk="0" hangingPunct="1">
              <a:spcBef>
                <a:spcPct val="0"/>
              </a:spcBef>
              <a:buNone/>
              <a:defRPr lang="en-CA" sz="4000" b="1" kern="1200" cap="all" spc="0" dirty="0">
                <a:ln>
                  <a:solidFill>
                    <a:srgbClr val="FFFF99"/>
                  </a:solidFill>
                </a:ln>
                <a:solidFill>
                  <a:srgbClr val="FFFF66"/>
                </a:solidFill>
                <a:effectLst>
                  <a:outerShdw blurRad="19685" dist="12700" dir="5400000" algn="tl" rotWithShape="0">
                    <a:schemeClr val="accent1">
                      <a:satMod val="130000"/>
                      <a:alpha val="60000"/>
                    </a:schemeClr>
                  </a:outerShdw>
                </a:effectLst>
                <a:latin typeface="+mj-lt"/>
                <a:ea typeface="+mj-ea"/>
                <a:cs typeface="+mj-cs"/>
              </a:defRPr>
            </a:lvl1pPr>
          </a:lstStyle>
          <a:p>
            <a:r>
              <a:rPr lang="en-CA" smtClean="0"/>
              <a:t>Click to edit Master title style</a:t>
            </a:r>
            <a:endParaRPr lang="en-CA" dirty="0"/>
          </a:p>
        </p:txBody>
      </p:sp>
      <p:sp>
        <p:nvSpPr>
          <p:cNvPr id="3" name="Content Placeholder 2"/>
          <p:cNvSpPr>
            <a:spLocks noGrp="1"/>
          </p:cNvSpPr>
          <p:nvPr>
            <p:ph idx="1"/>
          </p:nvPr>
        </p:nvSpPr>
        <p:spPr>
          <a:xfrm>
            <a:off x="457200" y="1764149"/>
            <a:ext cx="8229600" cy="3206084"/>
          </a:xfrm>
          <a:noFill/>
          <a:ln>
            <a:noFill/>
          </a:ln>
        </p:spPr>
        <p:style>
          <a:lnRef idx="3">
            <a:schemeClr val="lt1"/>
          </a:lnRef>
          <a:fillRef idx="1">
            <a:schemeClr val="accent1"/>
          </a:fillRef>
          <a:effectRef idx="1">
            <a:schemeClr val="accent1"/>
          </a:effectRef>
          <a:fontRef idx="none"/>
        </p:style>
        <p:txBody>
          <a:bodyPr lIns="274320" tIns="91440" rIns="182880" bIns="9144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4" name="Date Placeholder 3"/>
          <p:cNvSpPr>
            <a:spLocks noGrp="1"/>
          </p:cNvSpPr>
          <p:nvPr>
            <p:ph type="dt" sz="half" idx="10"/>
          </p:nvPr>
        </p:nvSpPr>
        <p:spPr/>
        <p:txBody>
          <a:bodyPr/>
          <a:lstStyle/>
          <a:p>
            <a:fld id="{CDE6C48E-F0D1-6C46-8B01-4D849EC0FFF1}" type="datetime1">
              <a:rPr lang="en-CA" smtClean="0"/>
              <a:t>2013-09-16</a:t>
            </a:fld>
            <a:endParaRPr lang="en-US"/>
          </a:p>
        </p:txBody>
      </p:sp>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6" name="Slide Number Placeholder 5"/>
          <p:cNvSpPr>
            <a:spLocks noGrp="1"/>
          </p:cNvSpPr>
          <p:nvPr>
            <p:ph type="sldNum" sz="quarter" idx="12"/>
          </p:nvPr>
        </p:nvSpPr>
        <p:spPr/>
        <p:txBody>
          <a:bodyPr/>
          <a:lstStyle/>
          <a:p>
            <a:fld id="{AAEE2AD6-0CB0-EC40-9FCA-D8B15478970A}" type="slidenum">
              <a:rPr lang="en-US" smtClean="0"/>
              <a:pPr/>
              <a:t>‹#›</a:t>
            </a:fld>
            <a:endParaRPr lang="en-US"/>
          </a:p>
        </p:txBody>
      </p:sp>
      <p:sp>
        <p:nvSpPr>
          <p:cNvPr id="8" name="Content Placeholder 7"/>
          <p:cNvSpPr>
            <a:spLocks noGrp="1"/>
          </p:cNvSpPr>
          <p:nvPr>
            <p:ph sz="quarter" idx="13"/>
          </p:nvPr>
        </p:nvSpPr>
        <p:spPr>
          <a:xfrm>
            <a:off x="457200" y="5103813"/>
            <a:ext cx="8250238" cy="1052512"/>
          </a:xfrm>
        </p:spPr>
        <p:txBody>
          <a:bodyPr/>
          <a:lstStyle>
            <a:lvl1pPr>
              <a:defRPr sz="2400"/>
            </a:lvl1pPr>
            <a:lvl2pPr>
              <a:defRPr sz="1800"/>
            </a:lvl2pPr>
            <a:lvl3pPr>
              <a:defRPr sz="1600"/>
            </a:lvl3pPr>
            <a:lvl4pPr>
              <a:defRPr sz="1600"/>
            </a:lvl4pPr>
            <a:lvl5pPr>
              <a:defRPr sz="1600"/>
            </a:lvl5pPr>
          </a:lstStyle>
          <a:p>
            <a:pPr lvl="0"/>
            <a:r>
              <a:rPr lang="en-CA" smtClean="0"/>
              <a:t>Click to edit Master text styles</a:t>
            </a:r>
          </a:p>
          <a:p>
            <a:pPr lvl="1"/>
            <a:r>
              <a:rPr lang="en-CA" smtClean="0"/>
              <a:t>Second level</a:t>
            </a:r>
          </a:p>
          <a:p>
            <a:pPr lvl="2"/>
            <a:r>
              <a:rPr lang="en-CA" smtClean="0"/>
              <a:t>Third level</a:t>
            </a:r>
          </a:p>
        </p:txBody>
      </p:sp>
    </p:spTree>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78465" y="2954995"/>
            <a:ext cx="8229600" cy="3206084"/>
          </a:xfrm>
          <a:noFill/>
          <a:ln>
            <a:noFill/>
          </a:ln>
        </p:spPr>
        <p:style>
          <a:lnRef idx="3">
            <a:schemeClr val="lt1"/>
          </a:lnRef>
          <a:fillRef idx="1">
            <a:schemeClr val="accent1"/>
          </a:fillRef>
          <a:effectRef idx="1">
            <a:schemeClr val="accent1"/>
          </a:effectRef>
          <a:fontRef idx="none"/>
        </p:style>
        <p:txBody>
          <a:bodyPr lIns="274320" tIns="91440" rIns="182880" bIns="9144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2" name="Title 1"/>
          <p:cNvSpPr>
            <a:spLocks noGrp="1"/>
          </p:cNvSpPr>
          <p:nvPr>
            <p:ph type="title"/>
          </p:nvPr>
        </p:nvSpPr>
        <p:spPr>
          <a:prstGeom prst="roundRect">
            <a:avLst/>
          </a:prstGeom>
          <a:solidFill>
            <a:srgbClr val="002060"/>
          </a:solidFill>
          <a:ln>
            <a:solidFill>
              <a:schemeClr val="tx2"/>
            </a:solidFill>
          </a:ln>
          <a:scene3d>
            <a:camera prst="orthographicFront">
              <a:rot lat="0" lon="0" rev="0"/>
            </a:camera>
            <a:lightRig rig="threePt" dir="t">
              <a:rot lat="0" lon="0" rev="1200000"/>
            </a:lightRig>
          </a:scene3d>
          <a:sp3d>
            <a:bevelT w="63500" h="25400" prst="relaxedInset"/>
          </a:sp3d>
        </p:spPr>
        <p:txBody>
          <a:bodyPr vert="horz" lIns="91440" tIns="45720" rIns="91440" bIns="45720" rtlCol="0" anchor="ctr">
            <a:normAutofit/>
            <a:scene3d>
              <a:camera prst="orthographicFront"/>
              <a:lightRig rig="brightRoom" dir="t"/>
            </a:scene3d>
            <a:sp3d contourW="6350" prstMaterial="plastic">
              <a:contourClr>
                <a:schemeClr val="accent1">
                  <a:tint val="100000"/>
                  <a:shade val="100000"/>
                  <a:hueMod val="100000"/>
                  <a:satMod val="100000"/>
                </a:schemeClr>
              </a:contourClr>
            </a:sp3d>
          </a:bodyPr>
          <a:lstStyle>
            <a:lvl1pPr algn="l" defTabSz="914400" rtl="0" eaLnBrk="1" latinLnBrk="0" hangingPunct="1">
              <a:spcBef>
                <a:spcPct val="0"/>
              </a:spcBef>
              <a:buNone/>
              <a:defRPr lang="en-CA" sz="4000" b="1" kern="1200" cap="all" spc="0" dirty="0">
                <a:ln>
                  <a:solidFill>
                    <a:srgbClr val="FFFF99"/>
                  </a:solidFill>
                </a:ln>
                <a:solidFill>
                  <a:srgbClr val="FFFF66"/>
                </a:solidFill>
                <a:effectLst>
                  <a:outerShdw blurRad="19685" dist="12700" dir="5400000" algn="tl" rotWithShape="0">
                    <a:schemeClr val="accent1">
                      <a:satMod val="130000"/>
                      <a:alpha val="60000"/>
                    </a:schemeClr>
                  </a:outerShdw>
                </a:effectLst>
                <a:latin typeface="+mj-lt"/>
                <a:ea typeface="+mj-ea"/>
                <a:cs typeface="+mj-cs"/>
              </a:defRPr>
            </a:lvl1pPr>
          </a:lstStyle>
          <a:p>
            <a:r>
              <a:rPr lang="en-CA" smtClean="0"/>
              <a:t>Click to edit Master title style</a:t>
            </a:r>
            <a:endParaRPr lang="en-CA" dirty="0"/>
          </a:p>
        </p:txBody>
      </p:sp>
      <p:sp>
        <p:nvSpPr>
          <p:cNvPr id="4" name="Date Placeholder 3"/>
          <p:cNvSpPr>
            <a:spLocks noGrp="1"/>
          </p:cNvSpPr>
          <p:nvPr>
            <p:ph type="dt" sz="half" idx="10"/>
          </p:nvPr>
        </p:nvSpPr>
        <p:spPr/>
        <p:txBody>
          <a:bodyPr/>
          <a:lstStyle/>
          <a:p>
            <a:fld id="{72F20442-EFDE-F045-AE99-41A56A7575B4}" type="datetime1">
              <a:rPr lang="en-CA" smtClean="0"/>
              <a:t>2013-09-16</a:t>
            </a:fld>
            <a:endParaRPr lang="en-US"/>
          </a:p>
        </p:txBody>
      </p:sp>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6" name="Slide Number Placeholder 5"/>
          <p:cNvSpPr>
            <a:spLocks noGrp="1"/>
          </p:cNvSpPr>
          <p:nvPr>
            <p:ph type="sldNum" sz="quarter" idx="12"/>
          </p:nvPr>
        </p:nvSpPr>
        <p:spPr/>
        <p:txBody>
          <a:bodyPr/>
          <a:lstStyle/>
          <a:p>
            <a:fld id="{AAEE2AD6-0CB0-EC40-9FCA-D8B15478970A}" type="slidenum">
              <a:rPr lang="en-US" smtClean="0"/>
              <a:pPr/>
              <a:t>‹#›</a:t>
            </a:fld>
            <a:endParaRPr lang="en-US"/>
          </a:p>
        </p:txBody>
      </p:sp>
      <p:sp>
        <p:nvSpPr>
          <p:cNvPr id="9" name="Content Placeholder 7"/>
          <p:cNvSpPr>
            <a:spLocks noGrp="1"/>
          </p:cNvSpPr>
          <p:nvPr>
            <p:ph sz="quarter" idx="14"/>
          </p:nvPr>
        </p:nvSpPr>
        <p:spPr>
          <a:xfrm>
            <a:off x="450111" y="1768734"/>
            <a:ext cx="8250238" cy="1052512"/>
          </a:xfrm>
        </p:spPr>
        <p:txBody>
          <a:bodyPr/>
          <a:lstStyle>
            <a:lvl1pPr>
              <a:defRPr sz="2400"/>
            </a:lvl1pPr>
            <a:lvl2pPr>
              <a:defRPr sz="1800"/>
            </a:lvl2pPr>
            <a:lvl3pPr>
              <a:defRPr sz="1600"/>
            </a:lvl3pPr>
            <a:lvl4pPr>
              <a:defRPr sz="1600"/>
            </a:lvl4pPr>
            <a:lvl5pPr>
              <a:defRPr sz="1600"/>
            </a:lvl5pPr>
          </a:lstStyle>
          <a:p>
            <a:pPr lvl="0"/>
            <a:r>
              <a:rPr lang="en-CA" smtClean="0"/>
              <a:t>Click to edit Master text styles</a:t>
            </a:r>
          </a:p>
          <a:p>
            <a:pPr lvl="1"/>
            <a:r>
              <a:rPr lang="en-CA" smtClean="0"/>
              <a:t>Second level</a:t>
            </a:r>
          </a:p>
          <a:p>
            <a:pPr lvl="2"/>
            <a:r>
              <a:rPr lang="en-CA" smtClean="0"/>
              <a:t>Third level</a:t>
            </a:r>
          </a:p>
        </p:txBody>
      </p:sp>
    </p:spTree>
  </p:cSld>
  <p:clrMapOvr>
    <a:masterClrMapping/>
  </p:clrMapOvr>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prstGeom prst="roundRect">
            <a:avLst/>
          </a:prstGeom>
        </p:spPr>
        <p:txBody>
          <a:bodyPr/>
          <a:lstStyle/>
          <a:p>
            <a:r>
              <a:rPr lang="en-CA" smtClean="0"/>
              <a:t>Click to edit Master title style</a:t>
            </a:r>
            <a:endParaRPr lang="en-CA"/>
          </a:p>
        </p:txBody>
      </p:sp>
      <p:sp>
        <p:nvSpPr>
          <p:cNvPr id="3" name="Date Placeholder 2"/>
          <p:cNvSpPr>
            <a:spLocks noGrp="1"/>
          </p:cNvSpPr>
          <p:nvPr>
            <p:ph type="dt" sz="half" idx="10"/>
          </p:nvPr>
        </p:nvSpPr>
        <p:spPr/>
        <p:txBody>
          <a:bodyPr/>
          <a:lstStyle/>
          <a:p>
            <a:fld id="{BC0C308E-5078-A044-9586-B7A557689013}" type="datetime1">
              <a:rPr lang="en-CA" smtClean="0"/>
              <a:t>2013-09-16</a:t>
            </a:fld>
            <a:endParaRPr lang="en-US"/>
          </a:p>
        </p:txBody>
      </p:sp>
      <p:sp>
        <p:nvSpPr>
          <p:cNvPr id="4" name="Footer Placeholder 3"/>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sp>
        <p:nvSpPr>
          <p:cNvPr id="8" name="Content Placeholder 8"/>
          <p:cNvSpPr>
            <a:spLocks noGrp="1"/>
          </p:cNvSpPr>
          <p:nvPr>
            <p:ph sz="quarter" idx="15"/>
          </p:nvPr>
        </p:nvSpPr>
        <p:spPr>
          <a:xfrm>
            <a:off x="665163" y="1698625"/>
            <a:ext cx="7956550" cy="201168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2" name="Title 1"/>
          <p:cNvSpPr>
            <a:spLocks noGrp="1"/>
          </p:cNvSpPr>
          <p:nvPr>
            <p:ph type="title"/>
          </p:nvPr>
        </p:nvSpPr>
        <p:spPr>
          <a:prstGeom prst="roundRect">
            <a:avLst/>
          </a:prstGeom>
        </p:spPr>
        <p:txBody>
          <a:bodyPr/>
          <a:lstStyle/>
          <a:p>
            <a:r>
              <a:rPr lang="en-CA" smtClean="0"/>
              <a:t>Click to edit Master title style</a:t>
            </a:r>
            <a:endParaRPr lang="en-CA"/>
          </a:p>
        </p:txBody>
      </p:sp>
      <p:sp>
        <p:nvSpPr>
          <p:cNvPr id="3" name="Date Placeholder 2"/>
          <p:cNvSpPr>
            <a:spLocks noGrp="1"/>
          </p:cNvSpPr>
          <p:nvPr>
            <p:ph type="dt" sz="half" idx="10"/>
          </p:nvPr>
        </p:nvSpPr>
        <p:spPr/>
        <p:txBody>
          <a:bodyPr/>
          <a:lstStyle/>
          <a:p>
            <a:fld id="{D13ABEBB-8A51-9246-B745-F88365952E46}" type="datetime1">
              <a:rPr lang="en-CA" smtClean="0"/>
              <a:t>2013-09-16</a:t>
            </a:fld>
            <a:endParaRPr lang="en-US"/>
          </a:p>
        </p:txBody>
      </p:sp>
      <p:sp>
        <p:nvSpPr>
          <p:cNvPr id="4" name="Footer Placeholder 3"/>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a:t>
            </a:fld>
            <a:endParaRPr lang="en-US"/>
          </a:p>
        </p:txBody>
      </p:sp>
      <p:sp>
        <p:nvSpPr>
          <p:cNvPr id="9" name="Content Placeholder 8"/>
          <p:cNvSpPr>
            <a:spLocks noGrp="1"/>
          </p:cNvSpPr>
          <p:nvPr>
            <p:ph sz="quarter" idx="16"/>
          </p:nvPr>
        </p:nvSpPr>
        <p:spPr>
          <a:xfrm>
            <a:off x="675059" y="4071714"/>
            <a:ext cx="7956550" cy="201168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F11284-201C-D24D-9FA8-3009BE554211}" type="datetime1">
              <a:rPr lang="en-CA" smtClean="0"/>
              <a:t>2013-09-16</a:t>
            </a:fld>
            <a:endParaRPr lang="en-US"/>
          </a:p>
        </p:txBody>
      </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11200"/>
            <a:ext cx="3008313" cy="1162050"/>
          </a:xfrm>
          <a:prstGeom prst="roundRect">
            <a:avLst/>
          </a:prstGeom>
        </p:spPr>
        <p:txBody>
          <a:bodyPr anchor="ctr" anchorCtr="1"/>
          <a:lstStyle>
            <a:lvl1pPr algn="l">
              <a:defRPr sz="2000" b="1"/>
            </a:lvl1pPr>
          </a:lstStyle>
          <a:p>
            <a:r>
              <a:rPr lang="en-CA" smtClean="0"/>
              <a:t>Click to edit Master title style</a:t>
            </a:r>
            <a:endParaRPr lang="en-CA"/>
          </a:p>
        </p:txBody>
      </p:sp>
      <p:sp>
        <p:nvSpPr>
          <p:cNvPr id="3" name="Content Placeholder 2"/>
          <p:cNvSpPr>
            <a:spLocks noGrp="1"/>
          </p:cNvSpPr>
          <p:nvPr>
            <p:ph idx="1"/>
          </p:nvPr>
        </p:nvSpPr>
        <p:spPr>
          <a:xfrm>
            <a:off x="3575050" y="685800"/>
            <a:ext cx="5111750" cy="5440363"/>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4" name="Text Placeholder 3"/>
          <p:cNvSpPr>
            <a:spLocks noGrp="1"/>
          </p:cNvSpPr>
          <p:nvPr>
            <p:ph type="body" sz="half" idx="2"/>
          </p:nvPr>
        </p:nvSpPr>
        <p:spPr>
          <a:xfrm>
            <a:off x="457200" y="2047875"/>
            <a:ext cx="3008313" cy="40782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33AB8233-691F-D940-AF3A-292E707A2D15}" type="datetime1">
              <a:rPr lang="en-CA" smtClean="0"/>
              <a:t>2013-09-16</a:t>
            </a:fld>
            <a:endParaRPr lang="en-US"/>
          </a:p>
        </p:txBody>
      </p:sp>
      <p:sp>
        <p:nvSpPr>
          <p:cNvPr id="6" name="Footer Placeholder 5"/>
          <p:cNvSpPr>
            <a:spLocks noGrp="1"/>
          </p:cNvSpPr>
          <p:nvPr>
            <p:ph type="ftr" sz="quarter" idx="11"/>
          </p:nvPr>
        </p:nvSpPr>
        <p:spPr/>
        <p:txBody>
          <a:bodyPr/>
          <a:lstStyle/>
          <a:p>
            <a:r>
              <a:rPr lang="en-US" smtClean="0"/>
              <a:t>Recording of this lecture is not permitted</a:t>
            </a:r>
            <a:endParaRPr lang="en-US"/>
          </a:p>
        </p:txBody>
      </p:sp>
      <p:sp>
        <p:nvSpPr>
          <p:cNvPr id="7" name="Slide Number Placeholder 6"/>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Click icon to add picture</a:t>
            </a:r>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A5D033F1-E871-4C4F-B3FE-B6D11A2F4294}" type="datetime1">
              <a:rPr lang="en-CA" smtClean="0"/>
              <a:t>2013-09-16</a:t>
            </a:fld>
            <a:endParaRPr lang="en-US"/>
          </a:p>
        </p:txBody>
      </p:sp>
      <p:sp>
        <p:nvSpPr>
          <p:cNvPr id="6" name="Footer Placeholder 5"/>
          <p:cNvSpPr>
            <a:spLocks noGrp="1"/>
          </p:cNvSpPr>
          <p:nvPr>
            <p:ph type="ftr" sz="quarter" idx="11"/>
          </p:nvPr>
        </p:nvSpPr>
        <p:spPr/>
        <p:txBody>
          <a:bodyPr/>
          <a:lstStyle/>
          <a:p>
            <a:r>
              <a:rPr lang="en-US" smtClean="0"/>
              <a:t>Recording of this lecture is not permitted</a:t>
            </a:r>
            <a:endParaRPr lang="en-US"/>
          </a:p>
        </p:txBody>
      </p:sp>
      <p:sp>
        <p:nvSpPr>
          <p:cNvPr id="7" name="Slide Number Placeholder 6"/>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4" name="Date Placeholder 3"/>
          <p:cNvSpPr>
            <a:spLocks noGrp="1"/>
          </p:cNvSpPr>
          <p:nvPr>
            <p:ph type="dt" sz="half" idx="10"/>
          </p:nvPr>
        </p:nvSpPr>
        <p:spPr/>
        <p:txBody>
          <a:bodyPr/>
          <a:lstStyle/>
          <a:p>
            <a:fld id="{AB6FB912-EB11-1B4C-BFB2-180244EBC409}" type="datetime1">
              <a:rPr lang="en-CA" smtClean="0"/>
              <a:t>2013-09-16</a:t>
            </a:fld>
            <a:endParaRPr lang="en-US"/>
          </a:p>
        </p:txBody>
      </p:sp>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6" name="Slide Number Placeholder 5"/>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CA"/>
          </a:p>
        </p:txBody>
      </p:sp>
      <p:sp>
        <p:nvSpPr>
          <p:cNvPr id="3" name="Date Placeholder 2"/>
          <p:cNvSpPr>
            <a:spLocks noGrp="1"/>
          </p:cNvSpPr>
          <p:nvPr>
            <p:ph type="dt" sz="half" idx="10"/>
          </p:nvPr>
        </p:nvSpPr>
        <p:spPr/>
        <p:txBody>
          <a:bodyPr/>
          <a:lstStyle/>
          <a:p>
            <a:fld id="{642F68E2-EE51-ED44-A921-FCA01E41B502}" type="datetime1">
              <a:rPr lang="en-CA" smtClean="0"/>
              <a:t>2013-09-16</a:t>
            </a:fld>
            <a:endParaRPr lang="en-US"/>
          </a:p>
        </p:txBody>
      </p:sp>
      <p:sp>
        <p:nvSpPr>
          <p:cNvPr id="4" name="Footer Placeholder 3"/>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a:t>
            </a:fld>
            <a:endParaRPr lang="en-US"/>
          </a:p>
        </p:txBody>
      </p:sp>
      <p:sp>
        <p:nvSpPr>
          <p:cNvPr id="6" name="Content Placeholder 2"/>
          <p:cNvSpPr>
            <a:spLocks noGrp="1"/>
          </p:cNvSpPr>
          <p:nvPr>
            <p:ph sz="half" idx="1"/>
          </p:nvPr>
        </p:nvSpPr>
        <p:spPr>
          <a:xfrm>
            <a:off x="513606" y="1739735"/>
            <a:ext cx="3842734" cy="4457700"/>
          </a:xfrm>
        </p:spPr>
        <p:txBody>
          <a:bodyPr/>
          <a:lstStyle>
            <a:lvl1pPr>
              <a:defRPr sz="2800"/>
            </a:lvl1pPr>
            <a:lvl2pPr>
              <a:defRPr sz="2400"/>
            </a:lvl2pPr>
            <a:lvl3pPr>
              <a:defRPr sz="2000"/>
            </a:lvl3pPr>
            <a:lvl4pPr>
              <a:defRPr sz="1600"/>
            </a:lvl4pPr>
            <a:lvl5pPr>
              <a:defRPr sz="1200"/>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7" name="Content Placeholder 3"/>
          <p:cNvSpPr>
            <a:spLocks noGrp="1"/>
          </p:cNvSpPr>
          <p:nvPr>
            <p:ph sz="quarter" idx="2"/>
          </p:nvPr>
        </p:nvSpPr>
        <p:spPr>
          <a:xfrm>
            <a:off x="4780806" y="1739740"/>
            <a:ext cx="3842734" cy="2160270"/>
          </a:xfrm>
        </p:spPr>
        <p:txBody>
          <a:bodyPr vert="horz" lIns="91440" tIns="45720" rIns="91440" bIns="45720" rtlCol="0">
            <a:normAutofit/>
          </a:bodyPr>
          <a:lstStyle>
            <a:lvl1pPr algn="l" defTabSz="914400" rtl="0" eaLnBrk="1" latinLnBrk="0" hangingPunct="1">
              <a:spcBef>
                <a:spcPct val="20000"/>
              </a:spcBef>
              <a:buFont typeface="Arial" pitchFamily="34" charset="0"/>
              <a:defRPr lang="en-US" sz="2400" kern="1200" dirty="0" smtClean="0">
                <a:solidFill>
                  <a:schemeClr val="tx1"/>
                </a:solidFill>
                <a:latin typeface="+mn-lt"/>
                <a:ea typeface="+mn-ea"/>
                <a:cs typeface="+mn-cs"/>
              </a:defRPr>
            </a:lvl1pPr>
            <a:lvl2pPr algn="l" defTabSz="914400" rtl="0" eaLnBrk="1" latinLnBrk="0" hangingPunct="1">
              <a:spcBef>
                <a:spcPct val="20000"/>
              </a:spcBef>
              <a:buFont typeface="Arial" pitchFamily="34" charset="0"/>
              <a:defRPr lang="en-US" sz="2000" kern="1200" dirty="0" smtClean="0">
                <a:solidFill>
                  <a:schemeClr val="tx1"/>
                </a:solidFill>
                <a:latin typeface="+mn-lt"/>
                <a:ea typeface="+mn-ea"/>
                <a:cs typeface="+mn-cs"/>
              </a:defRPr>
            </a:lvl2pPr>
            <a:lvl3pPr algn="l" defTabSz="914400" rtl="0" eaLnBrk="1" latinLnBrk="0" hangingPunct="1">
              <a:spcBef>
                <a:spcPct val="20000"/>
              </a:spcBef>
              <a:buFont typeface="Arial" pitchFamily="34" charset="0"/>
              <a:defRPr lang="en-US" sz="1600" kern="1200" dirty="0" smtClean="0">
                <a:solidFill>
                  <a:schemeClr val="tx1"/>
                </a:solidFill>
                <a:latin typeface="+mn-lt"/>
                <a:ea typeface="+mn-ea"/>
                <a:cs typeface="+mn-cs"/>
              </a:defRPr>
            </a:lvl3pPr>
            <a:lvl4pPr algn="l" defTabSz="914400" rtl="0" eaLnBrk="1" latinLnBrk="0" hangingPunct="1">
              <a:spcBef>
                <a:spcPct val="20000"/>
              </a:spcBef>
              <a:buFont typeface="Arial" pitchFamily="34" charset="0"/>
              <a:defRPr lang="en-US" sz="1400" kern="1200" dirty="0" smtClean="0">
                <a:solidFill>
                  <a:schemeClr val="tx1"/>
                </a:solidFill>
                <a:latin typeface="+mn-lt"/>
                <a:ea typeface="+mn-ea"/>
                <a:cs typeface="+mn-cs"/>
              </a:defRPr>
            </a:lvl4pPr>
            <a:lvl5pPr algn="l" defTabSz="914400" rtl="0" eaLnBrk="1" latinLnBrk="0" hangingPunct="1">
              <a:spcBef>
                <a:spcPct val="20000"/>
              </a:spcBef>
              <a:buFont typeface="Arial" pitchFamily="34" charset="0"/>
              <a:defRPr lang="en-CA" sz="1200" kern="1200" dirty="0">
                <a:solidFill>
                  <a:schemeClr val="tx1"/>
                </a:solidFill>
                <a:latin typeface="+mn-lt"/>
                <a:ea typeface="+mn-ea"/>
                <a:cs typeface="+mn-cs"/>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8" name="Content Placeholder 4"/>
          <p:cNvSpPr>
            <a:spLocks noGrp="1"/>
          </p:cNvSpPr>
          <p:nvPr>
            <p:ph sz="quarter" idx="3"/>
          </p:nvPr>
        </p:nvSpPr>
        <p:spPr>
          <a:xfrm>
            <a:off x="4780806" y="4007782"/>
            <a:ext cx="3842734" cy="2160270"/>
          </a:xfrm>
        </p:spPr>
        <p:txBody>
          <a:bodyPr vert="horz" lIns="91440" tIns="45720" rIns="91440" bIns="45720" rtlCol="0">
            <a:normAutofit/>
          </a:bodyPr>
          <a:lstStyle>
            <a:lvl1pPr algn="l" defTabSz="914400" rtl="0" eaLnBrk="1" latinLnBrk="0" hangingPunct="1">
              <a:spcBef>
                <a:spcPct val="20000"/>
              </a:spcBef>
              <a:buFont typeface="Arial" pitchFamily="34" charset="0"/>
              <a:defRPr lang="en-US" sz="2400" kern="1200" dirty="0" smtClean="0">
                <a:solidFill>
                  <a:schemeClr val="tx1"/>
                </a:solidFill>
                <a:latin typeface="+mn-lt"/>
                <a:ea typeface="+mn-ea"/>
                <a:cs typeface="+mn-cs"/>
              </a:defRPr>
            </a:lvl1pPr>
            <a:lvl2pPr algn="l" defTabSz="914400" rtl="0" eaLnBrk="1" latinLnBrk="0" hangingPunct="1">
              <a:spcBef>
                <a:spcPct val="20000"/>
              </a:spcBef>
              <a:buFont typeface="Arial" pitchFamily="34" charset="0"/>
              <a:defRPr lang="en-US" sz="2000" kern="1200" dirty="0" smtClean="0">
                <a:solidFill>
                  <a:schemeClr val="tx1"/>
                </a:solidFill>
                <a:latin typeface="+mn-lt"/>
                <a:ea typeface="+mn-ea"/>
                <a:cs typeface="+mn-cs"/>
              </a:defRPr>
            </a:lvl2pPr>
            <a:lvl3pPr algn="l" defTabSz="914400" rtl="0" eaLnBrk="1" latinLnBrk="0" hangingPunct="1">
              <a:spcBef>
                <a:spcPct val="20000"/>
              </a:spcBef>
              <a:buFont typeface="Arial" pitchFamily="34" charset="0"/>
              <a:defRPr lang="en-US" sz="1800" kern="1200" dirty="0" smtClean="0">
                <a:solidFill>
                  <a:schemeClr val="tx1"/>
                </a:solidFill>
                <a:latin typeface="+mn-lt"/>
                <a:ea typeface="+mn-ea"/>
                <a:cs typeface="+mn-cs"/>
              </a:defRPr>
            </a:lvl3pPr>
            <a:lvl4pPr algn="l" defTabSz="914400" rtl="0" eaLnBrk="1" latinLnBrk="0" hangingPunct="1">
              <a:spcBef>
                <a:spcPct val="20000"/>
              </a:spcBef>
              <a:buFont typeface="Arial" pitchFamily="34" charset="0"/>
              <a:defRPr lang="en-US" sz="1400" kern="1200" dirty="0" smtClean="0">
                <a:solidFill>
                  <a:schemeClr val="tx1"/>
                </a:solidFill>
                <a:latin typeface="+mn-lt"/>
                <a:ea typeface="+mn-ea"/>
                <a:cs typeface="+mn-cs"/>
              </a:defRPr>
            </a:lvl4pPr>
            <a:lvl5pPr algn="l" defTabSz="914400" rtl="0" eaLnBrk="1" latinLnBrk="0" hangingPunct="1">
              <a:spcBef>
                <a:spcPct val="20000"/>
              </a:spcBef>
              <a:buFont typeface="Arial" pitchFamily="34" charset="0"/>
              <a:defRPr lang="en-CA" sz="1200" kern="1200" dirty="0">
                <a:solidFill>
                  <a:schemeClr val="tx1"/>
                </a:solidFill>
                <a:latin typeface="+mn-lt"/>
                <a:ea typeface="+mn-ea"/>
                <a:cs typeface="+mn-cs"/>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13" name="Content Placeholder 3"/>
          <p:cNvSpPr>
            <a:spLocks noGrp="1"/>
          </p:cNvSpPr>
          <p:nvPr>
            <p:ph sz="quarter" idx="2"/>
          </p:nvPr>
        </p:nvSpPr>
        <p:spPr>
          <a:xfrm>
            <a:off x="506504" y="1739740"/>
            <a:ext cx="3842734" cy="2160270"/>
          </a:xfrm>
        </p:spPr>
        <p:txBody>
          <a:bodyPr vert="horz" lIns="91440" tIns="45720" rIns="91440" bIns="45720" rtlCol="0">
            <a:normAutofit/>
          </a:bodyPr>
          <a:lstStyle>
            <a:lvl1pPr algn="l" defTabSz="914400" rtl="0" eaLnBrk="1" latinLnBrk="0" hangingPunct="1">
              <a:spcBef>
                <a:spcPct val="20000"/>
              </a:spcBef>
              <a:buFont typeface="Arial" pitchFamily="34" charset="0"/>
              <a:defRPr lang="en-US" sz="2400" kern="1200" dirty="0" smtClean="0">
                <a:solidFill>
                  <a:schemeClr val="tx1"/>
                </a:solidFill>
                <a:latin typeface="+mn-lt"/>
                <a:ea typeface="+mn-ea"/>
                <a:cs typeface="+mn-cs"/>
              </a:defRPr>
            </a:lvl1pPr>
            <a:lvl2pPr algn="l" defTabSz="914400" rtl="0" eaLnBrk="1" latinLnBrk="0" hangingPunct="1">
              <a:spcBef>
                <a:spcPct val="20000"/>
              </a:spcBef>
              <a:buFont typeface="Arial" pitchFamily="34" charset="0"/>
              <a:defRPr lang="en-US" sz="2000" kern="1200" dirty="0" smtClean="0">
                <a:solidFill>
                  <a:schemeClr val="tx1"/>
                </a:solidFill>
                <a:latin typeface="+mn-lt"/>
                <a:ea typeface="+mn-ea"/>
                <a:cs typeface="+mn-cs"/>
              </a:defRPr>
            </a:lvl2pPr>
            <a:lvl3pPr algn="l" defTabSz="914400" rtl="0" eaLnBrk="1" latinLnBrk="0" hangingPunct="1">
              <a:spcBef>
                <a:spcPct val="20000"/>
              </a:spcBef>
              <a:buFont typeface="Arial" pitchFamily="34" charset="0"/>
              <a:defRPr lang="en-US" sz="1600" kern="1200" dirty="0" smtClean="0">
                <a:solidFill>
                  <a:schemeClr val="tx1"/>
                </a:solidFill>
                <a:latin typeface="+mn-lt"/>
                <a:ea typeface="+mn-ea"/>
                <a:cs typeface="+mn-cs"/>
              </a:defRPr>
            </a:lvl3pPr>
            <a:lvl4pPr algn="l" defTabSz="914400" rtl="0" eaLnBrk="1" latinLnBrk="0" hangingPunct="1">
              <a:spcBef>
                <a:spcPct val="20000"/>
              </a:spcBef>
              <a:buFont typeface="Arial" pitchFamily="34" charset="0"/>
              <a:defRPr lang="en-US" sz="1400" kern="1200" dirty="0" smtClean="0">
                <a:solidFill>
                  <a:schemeClr val="tx1"/>
                </a:solidFill>
                <a:latin typeface="+mn-lt"/>
                <a:ea typeface="+mn-ea"/>
                <a:cs typeface="+mn-cs"/>
              </a:defRPr>
            </a:lvl4pPr>
            <a:lvl5pPr algn="l" defTabSz="914400" rtl="0" eaLnBrk="1" latinLnBrk="0" hangingPunct="1">
              <a:spcBef>
                <a:spcPct val="20000"/>
              </a:spcBef>
              <a:buFont typeface="Arial" pitchFamily="34" charset="0"/>
              <a:defRPr lang="en-CA" sz="1200" kern="1200" dirty="0">
                <a:solidFill>
                  <a:schemeClr val="tx1"/>
                </a:solidFill>
                <a:latin typeface="+mn-lt"/>
                <a:ea typeface="+mn-ea"/>
                <a:cs typeface="+mn-cs"/>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14" name="Content Placeholder 4"/>
          <p:cNvSpPr>
            <a:spLocks noGrp="1"/>
          </p:cNvSpPr>
          <p:nvPr>
            <p:ph sz="quarter" idx="3"/>
          </p:nvPr>
        </p:nvSpPr>
        <p:spPr>
          <a:xfrm>
            <a:off x="506504" y="4007782"/>
            <a:ext cx="3842734" cy="2160270"/>
          </a:xfrm>
        </p:spPr>
        <p:txBody>
          <a:bodyPr vert="horz" lIns="91440" tIns="45720" rIns="91440" bIns="45720" rtlCol="0">
            <a:normAutofit/>
          </a:bodyPr>
          <a:lstStyle>
            <a:lvl1pPr algn="l" defTabSz="914400" rtl="0" eaLnBrk="1" latinLnBrk="0" hangingPunct="1">
              <a:spcBef>
                <a:spcPct val="20000"/>
              </a:spcBef>
              <a:buFont typeface="Arial" pitchFamily="34" charset="0"/>
              <a:defRPr lang="en-US" sz="2400" kern="1200" dirty="0" smtClean="0">
                <a:solidFill>
                  <a:schemeClr val="tx1"/>
                </a:solidFill>
                <a:latin typeface="+mn-lt"/>
                <a:ea typeface="+mn-ea"/>
                <a:cs typeface="+mn-cs"/>
              </a:defRPr>
            </a:lvl1pPr>
            <a:lvl2pPr algn="l" defTabSz="914400" rtl="0" eaLnBrk="1" latinLnBrk="0" hangingPunct="1">
              <a:spcBef>
                <a:spcPct val="20000"/>
              </a:spcBef>
              <a:buFont typeface="Arial" pitchFamily="34" charset="0"/>
              <a:defRPr lang="en-US" sz="2000" kern="1200" dirty="0" smtClean="0">
                <a:solidFill>
                  <a:schemeClr val="tx1"/>
                </a:solidFill>
                <a:latin typeface="+mn-lt"/>
                <a:ea typeface="+mn-ea"/>
                <a:cs typeface="+mn-cs"/>
              </a:defRPr>
            </a:lvl2pPr>
            <a:lvl3pPr algn="l" defTabSz="914400" rtl="0" eaLnBrk="1" latinLnBrk="0" hangingPunct="1">
              <a:spcBef>
                <a:spcPct val="20000"/>
              </a:spcBef>
              <a:buFont typeface="Arial" pitchFamily="34" charset="0"/>
              <a:defRPr lang="en-US" sz="1800" kern="1200" dirty="0" smtClean="0">
                <a:solidFill>
                  <a:schemeClr val="tx1"/>
                </a:solidFill>
                <a:latin typeface="+mn-lt"/>
                <a:ea typeface="+mn-ea"/>
                <a:cs typeface="+mn-cs"/>
              </a:defRPr>
            </a:lvl3pPr>
            <a:lvl4pPr algn="l" defTabSz="914400" rtl="0" eaLnBrk="1" latinLnBrk="0" hangingPunct="1">
              <a:spcBef>
                <a:spcPct val="20000"/>
              </a:spcBef>
              <a:buFont typeface="Arial" pitchFamily="34" charset="0"/>
              <a:defRPr lang="en-US" sz="1400" kern="1200" dirty="0" smtClean="0">
                <a:solidFill>
                  <a:schemeClr val="tx1"/>
                </a:solidFill>
                <a:latin typeface="+mn-lt"/>
                <a:ea typeface="+mn-ea"/>
                <a:cs typeface="+mn-cs"/>
              </a:defRPr>
            </a:lvl4pPr>
            <a:lvl5pPr algn="l" defTabSz="914400" rtl="0" eaLnBrk="1" latinLnBrk="0" hangingPunct="1">
              <a:spcBef>
                <a:spcPct val="20000"/>
              </a:spcBef>
              <a:buFont typeface="Arial" pitchFamily="34" charset="0"/>
              <a:defRPr lang="en-CA" sz="1200" kern="1200" dirty="0">
                <a:solidFill>
                  <a:schemeClr val="tx1"/>
                </a:solidFill>
                <a:latin typeface="+mn-lt"/>
                <a:ea typeface="+mn-ea"/>
                <a:cs typeface="+mn-cs"/>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12" name="Content Placeholder 2"/>
          <p:cNvSpPr>
            <a:spLocks noGrp="1"/>
          </p:cNvSpPr>
          <p:nvPr>
            <p:ph sz="half" idx="13"/>
          </p:nvPr>
        </p:nvSpPr>
        <p:spPr>
          <a:xfrm>
            <a:off x="4791439" y="1743280"/>
            <a:ext cx="3842734" cy="4457700"/>
          </a:xfrm>
        </p:spPr>
        <p:txBody>
          <a:bodyPr/>
          <a:lstStyle>
            <a:lvl1pPr>
              <a:defRPr sz="2800"/>
            </a:lvl1pPr>
            <a:lvl2pPr>
              <a:defRPr sz="2400"/>
            </a:lvl2pPr>
            <a:lvl3pPr>
              <a:defRPr sz="2000"/>
            </a:lvl3pPr>
            <a:lvl4pPr>
              <a:defRPr sz="1600"/>
            </a:lvl4pPr>
            <a:lvl5pPr>
              <a:defRPr sz="1200"/>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2" name="Title 1"/>
          <p:cNvSpPr>
            <a:spLocks noGrp="1"/>
          </p:cNvSpPr>
          <p:nvPr>
            <p:ph type="title"/>
          </p:nvPr>
        </p:nvSpPr>
        <p:spPr/>
        <p:txBody>
          <a:bodyPr/>
          <a:lstStyle/>
          <a:p>
            <a:r>
              <a:rPr lang="en-CA" smtClean="0"/>
              <a:t>Click to edit Master title style</a:t>
            </a:r>
            <a:endParaRPr lang="en-CA"/>
          </a:p>
        </p:txBody>
      </p:sp>
      <p:sp>
        <p:nvSpPr>
          <p:cNvPr id="3" name="Date Placeholder 2"/>
          <p:cNvSpPr>
            <a:spLocks noGrp="1"/>
          </p:cNvSpPr>
          <p:nvPr>
            <p:ph type="dt" sz="half" idx="10"/>
          </p:nvPr>
        </p:nvSpPr>
        <p:spPr/>
        <p:txBody>
          <a:bodyPr/>
          <a:lstStyle/>
          <a:p>
            <a:fld id="{C5F77C74-2DDA-404C-923B-EC368D2487E3}" type="datetime1">
              <a:rPr lang="en-CA" smtClean="0"/>
              <a:t>2013-09-16</a:t>
            </a:fld>
            <a:endParaRPr lang="en-US"/>
          </a:p>
        </p:txBody>
      </p:sp>
      <p:sp>
        <p:nvSpPr>
          <p:cNvPr id="4" name="Footer Placeholder 3"/>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10" name="Content Placeholder 2"/>
          <p:cNvSpPr>
            <a:spLocks noGrp="1"/>
          </p:cNvSpPr>
          <p:nvPr>
            <p:ph sz="half" idx="14"/>
          </p:nvPr>
        </p:nvSpPr>
        <p:spPr>
          <a:xfrm>
            <a:off x="499430" y="1746824"/>
            <a:ext cx="3842734" cy="4457700"/>
          </a:xfrm>
        </p:spPr>
        <p:txBody>
          <a:bodyPr/>
          <a:lstStyle>
            <a:lvl1pPr>
              <a:defRPr sz="2800"/>
            </a:lvl1pPr>
            <a:lvl2pPr>
              <a:defRPr sz="2400"/>
            </a:lvl2pPr>
            <a:lvl3pPr>
              <a:defRPr sz="2000"/>
            </a:lvl3pPr>
            <a:lvl4pPr>
              <a:defRPr sz="1600"/>
            </a:lvl4pPr>
            <a:lvl5pPr>
              <a:defRPr sz="1200"/>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2" name="Title 1"/>
          <p:cNvSpPr>
            <a:spLocks noGrp="1"/>
          </p:cNvSpPr>
          <p:nvPr>
            <p:ph type="title"/>
          </p:nvPr>
        </p:nvSpPr>
        <p:spPr/>
        <p:txBody>
          <a:bodyPr/>
          <a:lstStyle/>
          <a:p>
            <a:r>
              <a:rPr lang="en-CA" smtClean="0"/>
              <a:t>Click to edit Master title style</a:t>
            </a:r>
            <a:endParaRPr lang="en-CA"/>
          </a:p>
        </p:txBody>
      </p:sp>
      <p:sp>
        <p:nvSpPr>
          <p:cNvPr id="3" name="Date Placeholder 2"/>
          <p:cNvSpPr>
            <a:spLocks noGrp="1"/>
          </p:cNvSpPr>
          <p:nvPr>
            <p:ph type="dt" sz="half" idx="10"/>
          </p:nvPr>
        </p:nvSpPr>
        <p:spPr/>
        <p:txBody>
          <a:bodyPr/>
          <a:lstStyle/>
          <a:p>
            <a:fld id="{253B370C-AA69-8246-A321-3224969CFAD5}" type="datetime1">
              <a:rPr lang="en-CA" smtClean="0"/>
              <a:t>2013-09-16</a:t>
            </a:fld>
            <a:endParaRPr lang="en-US"/>
          </a:p>
        </p:txBody>
      </p:sp>
      <p:sp>
        <p:nvSpPr>
          <p:cNvPr id="4" name="Footer Placeholder 3"/>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a:t>
            </a:fld>
            <a:endParaRPr lang="en-US"/>
          </a:p>
        </p:txBody>
      </p:sp>
      <p:sp>
        <p:nvSpPr>
          <p:cNvPr id="9" name="Content Placeholder 2"/>
          <p:cNvSpPr>
            <a:spLocks noGrp="1"/>
          </p:cNvSpPr>
          <p:nvPr>
            <p:ph sz="half" idx="13"/>
          </p:nvPr>
        </p:nvSpPr>
        <p:spPr>
          <a:xfrm>
            <a:off x="4791439" y="1743280"/>
            <a:ext cx="3842734" cy="4457700"/>
          </a:xfrm>
        </p:spPr>
        <p:txBody>
          <a:bodyPr/>
          <a:lstStyle>
            <a:lvl1pPr>
              <a:defRPr sz="2800"/>
            </a:lvl1pPr>
            <a:lvl2pPr>
              <a:defRPr sz="2400"/>
            </a:lvl2pPr>
            <a:lvl3pPr>
              <a:defRPr sz="2000"/>
            </a:lvl3pPr>
            <a:lvl4pPr>
              <a:defRPr sz="1600"/>
            </a:lvl4pPr>
            <a:lvl5pPr>
              <a:defRPr sz="1200"/>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71632" y="248328"/>
            <a:ext cx="7680393" cy="783193"/>
          </a:xfrm>
        </p:spPr>
        <p:txBody>
          <a:bodyPr wrap="none">
            <a:normAutofit/>
          </a:bodyPr>
          <a:lstStyle/>
          <a:p>
            <a:r>
              <a:rPr lang="en-CA" smtClean="0"/>
              <a:t>Click to edit Master title style</a:t>
            </a:r>
            <a:endParaRPr lang="en-CA"/>
          </a:p>
        </p:txBody>
      </p:sp>
      <p:sp>
        <p:nvSpPr>
          <p:cNvPr id="3" name="Text Placeholder 2"/>
          <p:cNvSpPr>
            <a:spLocks noGrp="1"/>
          </p:cNvSpPr>
          <p:nvPr>
            <p:ph type="body" sz="half" idx="1"/>
          </p:nvPr>
        </p:nvSpPr>
        <p:spPr>
          <a:xfrm>
            <a:off x="228600" y="1371600"/>
            <a:ext cx="4114800" cy="49530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4" name="Content Placeholder 3"/>
          <p:cNvSpPr>
            <a:spLocks noGrp="1"/>
          </p:cNvSpPr>
          <p:nvPr>
            <p:ph sz="half" idx="2"/>
          </p:nvPr>
        </p:nvSpPr>
        <p:spPr>
          <a:xfrm>
            <a:off x="4495800" y="1371600"/>
            <a:ext cx="4114800" cy="49530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_Custom Layout">
    <p:spTree>
      <p:nvGrpSpPr>
        <p:cNvPr id="1" name=""/>
        <p:cNvGrpSpPr/>
        <p:nvPr/>
      </p:nvGrpSpPr>
      <p:grpSpPr>
        <a:xfrm>
          <a:off x="0" y="0"/>
          <a:ext cx="0" cy="0"/>
          <a:chOff x="0" y="0"/>
          <a:chExt cx="0" cy="0"/>
        </a:xfrm>
      </p:grpSpPr>
      <p:sp>
        <p:nvSpPr>
          <p:cNvPr id="9" name="Content Placeholder 8"/>
          <p:cNvSpPr>
            <a:spLocks noGrp="1"/>
          </p:cNvSpPr>
          <p:nvPr>
            <p:ph sz="quarter" idx="14"/>
          </p:nvPr>
        </p:nvSpPr>
        <p:spPr>
          <a:xfrm>
            <a:off x="665163" y="1698625"/>
            <a:ext cx="7956550" cy="201168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10" name="Content Placeholder 8"/>
          <p:cNvSpPr>
            <a:spLocks noGrp="1"/>
          </p:cNvSpPr>
          <p:nvPr>
            <p:ph sz="quarter" idx="15"/>
          </p:nvPr>
        </p:nvSpPr>
        <p:spPr>
          <a:xfrm>
            <a:off x="675059" y="4071714"/>
            <a:ext cx="7956550" cy="201168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2" name="Title 1"/>
          <p:cNvSpPr>
            <a:spLocks noGrp="1"/>
          </p:cNvSpPr>
          <p:nvPr>
            <p:ph type="title"/>
          </p:nvPr>
        </p:nvSpPr>
        <p:spPr/>
        <p:txBody>
          <a:bodyPr/>
          <a:lstStyle/>
          <a:p>
            <a:r>
              <a:rPr lang="en-CA" smtClean="0"/>
              <a:t>Click to edit Master title style</a:t>
            </a:r>
            <a:endParaRPr lang="en-CA"/>
          </a:p>
        </p:txBody>
      </p:sp>
      <p:sp>
        <p:nvSpPr>
          <p:cNvPr id="3" name="Date Placeholder 2"/>
          <p:cNvSpPr>
            <a:spLocks noGrp="1"/>
          </p:cNvSpPr>
          <p:nvPr>
            <p:ph type="dt" sz="half" idx="10"/>
          </p:nvPr>
        </p:nvSpPr>
        <p:spPr/>
        <p:txBody>
          <a:bodyPr/>
          <a:lstStyle/>
          <a:p>
            <a:fld id="{8B0A05D1-4738-1742-AEBC-24B2DB734232}" type="datetime1">
              <a:rPr lang="en-CA" smtClean="0"/>
              <a:t>2013-09-16</a:t>
            </a:fld>
            <a:endParaRPr lang="en-US"/>
          </a:p>
        </p:txBody>
      </p:sp>
      <p:sp>
        <p:nvSpPr>
          <p:cNvPr id="4" name="Footer Placeholder 3"/>
          <p:cNvSpPr>
            <a:spLocks noGrp="1"/>
          </p:cNvSpPr>
          <p:nvPr>
            <p:ph type="ftr" sz="quarter" idx="11"/>
          </p:nvPr>
        </p:nvSpPr>
        <p:spPr/>
        <p:txBody>
          <a:bodyPr/>
          <a:lstStyle/>
          <a:p>
            <a:r>
              <a:rPr lang="en-US" smtClean="0"/>
              <a:t>Recording of this lecture is not permitted</a:t>
            </a:r>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8600" y="76200"/>
            <a:ext cx="7772400" cy="1143000"/>
          </a:xfrm>
        </p:spPr>
        <p:txBody>
          <a:bodyPr/>
          <a:lstStyle/>
          <a:p>
            <a:r>
              <a:rPr lang="en-CA" smtClean="0"/>
              <a:t>Click to edit Master title style</a:t>
            </a:r>
            <a:endParaRPr lang="en-CA"/>
          </a:p>
        </p:txBody>
      </p:sp>
      <p:sp>
        <p:nvSpPr>
          <p:cNvPr id="3" name="Text Placeholder 2"/>
          <p:cNvSpPr>
            <a:spLocks noGrp="1"/>
          </p:cNvSpPr>
          <p:nvPr>
            <p:ph type="body" sz="half" idx="1"/>
          </p:nvPr>
        </p:nvSpPr>
        <p:spPr>
          <a:xfrm>
            <a:off x="228600" y="1371600"/>
            <a:ext cx="4114800" cy="49530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4" name="Content Placeholder 3"/>
          <p:cNvSpPr>
            <a:spLocks noGrp="1"/>
          </p:cNvSpPr>
          <p:nvPr>
            <p:ph sz="quarter" idx="2"/>
          </p:nvPr>
        </p:nvSpPr>
        <p:spPr>
          <a:xfrm>
            <a:off x="4495800" y="1371600"/>
            <a:ext cx="4114800" cy="24003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5" name="Content Placeholder 4"/>
          <p:cNvSpPr>
            <a:spLocks noGrp="1"/>
          </p:cNvSpPr>
          <p:nvPr>
            <p:ph sz="quarter" idx="3"/>
          </p:nvPr>
        </p:nvSpPr>
        <p:spPr>
          <a:xfrm>
            <a:off x="4495800" y="3924300"/>
            <a:ext cx="4114800" cy="24003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6" name="Slide Number Placeholder 5"/>
          <p:cNvSpPr>
            <a:spLocks noGrp="1"/>
          </p:cNvSpPr>
          <p:nvPr>
            <p:ph type="sldNum" sz="quarter" idx="10"/>
          </p:nvPr>
        </p:nvSpPr>
        <p:spPr>
          <a:xfrm>
            <a:off x="6553200" y="6248400"/>
            <a:ext cx="2133600" cy="457200"/>
          </a:xfrm>
        </p:spPr>
        <p:txBody>
          <a:bodyPr/>
          <a:lstStyle>
            <a:lvl1pPr>
              <a:defRPr/>
            </a:lvl1pPr>
          </a:lstStyle>
          <a:p>
            <a:fld id="{AAEE2AD6-0CB0-EC40-9FCA-D8B15478970A}"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228600" y="76200"/>
            <a:ext cx="7772400" cy="1143000"/>
          </a:xfrm>
        </p:spPr>
        <p:txBody>
          <a:bodyPr/>
          <a:lstStyle/>
          <a:p>
            <a:r>
              <a:rPr lang="en-CA" smtClean="0"/>
              <a:t>Click to edit Master title style</a:t>
            </a:r>
            <a:endParaRPr lang="en-CA"/>
          </a:p>
        </p:txBody>
      </p:sp>
      <p:sp>
        <p:nvSpPr>
          <p:cNvPr id="3" name="Content Placeholder 2"/>
          <p:cNvSpPr>
            <a:spLocks noGrp="1"/>
          </p:cNvSpPr>
          <p:nvPr>
            <p:ph sz="half" idx="1"/>
          </p:nvPr>
        </p:nvSpPr>
        <p:spPr>
          <a:xfrm>
            <a:off x="228600" y="1371600"/>
            <a:ext cx="4114800" cy="49530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4" name="Text Placeholder 3"/>
          <p:cNvSpPr>
            <a:spLocks noGrp="1"/>
          </p:cNvSpPr>
          <p:nvPr>
            <p:ph type="body" sz="half" idx="2"/>
          </p:nvPr>
        </p:nvSpPr>
        <p:spPr>
          <a:xfrm>
            <a:off x="4495800" y="1371600"/>
            <a:ext cx="4114800" cy="495300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5" name="Slide Number Placeholder 4"/>
          <p:cNvSpPr>
            <a:spLocks noGrp="1"/>
          </p:cNvSpPr>
          <p:nvPr>
            <p:ph type="sldNum" sz="quarter" idx="10"/>
          </p:nvPr>
        </p:nvSpPr>
        <p:spPr>
          <a:xfrm>
            <a:off x="6553200" y="6248400"/>
            <a:ext cx="2133600" cy="457200"/>
          </a:xfrm>
        </p:spPr>
        <p:txBody>
          <a:bodyPr/>
          <a:lstStyle>
            <a:lvl1pPr>
              <a:defRPr/>
            </a:lvl1pPr>
          </a:lstStyle>
          <a:p>
            <a:fld id="{AAEE2AD6-0CB0-EC40-9FCA-D8B15478970A}"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showMasterPhAnim="0" userDrawn="1">
  <p:cSld name="4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300AFAA-45FB-4B25-8DD6-5F9555F1E925}"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showMasterPhAnim="0" userDrawn="1">
  <p:cSld name="5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300AFAA-45FB-4B25-8DD6-5F9555F1E925}"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showMasterPhAnim="0" userDrawn="1">
  <p:cSld name="6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300AFAA-45FB-4B25-8DD6-5F9555F1E925}"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showMasterPhAnim="0" userDrawn="1">
  <p:cSld name="7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300AFAA-45FB-4B25-8DD6-5F9555F1E925}"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showMasterPhAnim="0" userDrawn="1">
  <p:cSld name="8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300AFAA-45FB-4B25-8DD6-5F9555F1E925}"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showMasterPhAnim="0" userDrawn="1">
  <p:cSld name="9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300AFAA-45FB-4B25-8DD6-5F9555F1E925}"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PhAnim="0" userDrawn="1">
  <p:cSld name="10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E6975BE-9AF7-4419-849D-C16B969EE91B}" type="slidenum">
              <a:rPr lang="en-US"/>
              <a:pPr>
                <a:defRPr/>
              </a:pPr>
              <a:t>‹#›</a:t>
            </a:fld>
            <a:endParaRPr lang="en-US"/>
          </a:p>
        </p:txBody>
      </p:sp>
    </p:spTree>
  </p:cSld>
  <p:clrMapOvr>
    <a:masterClrMapping/>
  </p:clrMapOvr>
  <p:transition xmlns:p14="http://schemas.microsoft.com/office/powerpoint/2010/mai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PhAnim="0" userDrawn="1">
  <p:cSld name="11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E6975BE-9AF7-4419-849D-C16B969EE91B}" type="slidenum">
              <a:rPr lang="en-US"/>
              <a:pPr>
                <a:defRPr/>
              </a:pPr>
              <a:t>‹#›</a:t>
            </a:fld>
            <a:endParaRPr lang="en-US"/>
          </a:p>
        </p:txBody>
      </p:sp>
    </p:spTree>
  </p:cSld>
  <p:clrMapOvr>
    <a:masterClrMapping/>
  </p:clrMapOvr>
  <p:transition xmlns:p14="http://schemas.microsoft.com/office/powerpoint/2010/mai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PhAnim="0" userDrawn="1">
  <p:cSld name="12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E6975BE-9AF7-4419-849D-C16B969EE91B}" type="slidenum">
              <a:rPr lang="en-US"/>
              <a:pPr>
                <a:defRPr/>
              </a:pPr>
              <a:t>‹#›</a:t>
            </a:fld>
            <a:endParaRPr lang="en-US"/>
          </a:p>
        </p:txBody>
      </p:sp>
    </p:spTree>
  </p:cSld>
  <p:clrMapOvr>
    <a:masterClrMapping/>
  </p:clrMapOvr>
  <p:transition xmlns:p14="http://schemas.microsoft.com/office/powerpoint/2010/mai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showMasterPhAnim="0" userDrawn="1">
  <p:cSld name="13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F81B6961-11F9-4BC5-9E52-5D59F7E6E4C4}"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showMasterPhAnim="0" userDrawn="1">
  <p:cSld name="14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F81B6961-11F9-4BC5-9E52-5D59F7E6E4C4}"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showMasterPhAnim="0" userDrawn="1">
  <p:cSld name="15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F81B6961-11F9-4BC5-9E52-5D59F7E6E4C4}"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showMasterPhAnim="0" userDrawn="1">
  <p:cSld name="16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F81B6961-11F9-4BC5-9E52-5D59F7E6E4C4}"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PhAnim="0" userDrawn="1">
  <p:cSld name="17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E660C455-2B05-495C-BEE7-444E74746258}" type="slidenum">
              <a:rPr lang="en-US"/>
              <a:pPr>
                <a:defRPr/>
              </a:pPr>
              <a:t>‹#›</a:t>
            </a:fld>
            <a:endParaRPr lang="en-US"/>
          </a:p>
        </p:txBody>
      </p:sp>
    </p:spTree>
  </p:cSld>
  <p:clrMapOvr>
    <a:masterClrMapping/>
  </p:clrMapOvr>
  <p:transition xmlns:p14="http://schemas.microsoft.com/office/powerpoint/2010/main"/>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showMasterPhAnim="0" userDrawn="1">
  <p:cSld name="18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36A08014-6BB3-4B5D-BBEF-4847419CA1F2}"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showMasterPhAnim="0" userDrawn="1">
  <p:cSld name="19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36A08014-6BB3-4B5D-BBEF-4847419CA1F2}"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showMasterPhAnim="0" userDrawn="1">
  <p:cSld name="20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36A08014-6BB3-4B5D-BBEF-4847419CA1F2}"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showMasterPhAnim="0" userDrawn="1">
  <p:cSld name="21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36A08014-6BB3-4B5D-BBEF-4847419CA1F2}"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PhAnim="0" userDrawn="1">
  <p:cSld name="22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A30DFB7F-2B08-4895-8DDB-3BD023571B09}" type="slidenum">
              <a:rPr lang="en-US"/>
              <a:pPr>
                <a:defRPr/>
              </a:pPr>
              <a:t>‹#›</a:t>
            </a:fld>
            <a:endParaRPr lang="en-US"/>
          </a:p>
        </p:txBody>
      </p:sp>
    </p:spTree>
  </p:cSld>
  <p:clrMapOvr>
    <a:masterClrMapping/>
  </p:clrMapOvr>
  <p:transition xmlns:p14="http://schemas.microsoft.com/office/powerpoint/2010/mai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showMasterPhAnim="0" userDrawn="1">
  <p:cSld name="23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F8891136-73FA-40B6-82EB-4C34B9167C6D}"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showMasterPhAnim="0" userDrawn="1">
  <p:cSld name="24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F8891136-73FA-40B6-82EB-4C34B9167C6D}"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showMasterPhAnim="0" userDrawn="1">
  <p:cSld name="25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F8891136-73FA-40B6-82EB-4C34B9167C6D}"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showMasterPhAnim="0" userDrawn="1">
  <p:cSld name="26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F8891136-73FA-40B6-82EB-4C34B9167C6D}" type="slidenum">
              <a:rPr lang="en-US"/>
              <a:pPr>
                <a:defRPr/>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PhAnim="0" userDrawn="1">
  <p:cSld name="27_Title and Content">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228600"/>
            <a:ext cx="7315200" cy="762000"/>
          </a:xfrm>
          <a:prstGeom prst="rect">
            <a:avLst/>
          </a:prstGeom>
          <a:solidFill>
            <a:srgbClr val="FFCC00"/>
          </a:solidFill>
          <a:ln w="9525">
            <a:noFill/>
            <a:miter lim="800000"/>
            <a:headEnd/>
            <a:tailEnd/>
          </a:ln>
          <a:effectLst/>
        </p:spPr>
        <p:txBody>
          <a:bodyPr anchor="ctr"/>
          <a:lstStyle/>
          <a:p>
            <a:pPr>
              <a:defRPr/>
            </a:pPr>
            <a:endParaRPr lang="en-US" sz="2800" b="1">
              <a:solidFill>
                <a:srgbClr val="0070C0"/>
              </a:solidFill>
              <a:effectLst>
                <a:outerShdw blurRad="38100" dist="38100" dir="2700000" algn="tl">
                  <a:srgbClr val="000000"/>
                </a:outerShdw>
              </a:effectLst>
              <a:latin typeface="Humanst521 BT"/>
              <a:cs typeface="Arial" charset="0"/>
            </a:endParaRPr>
          </a:p>
        </p:txBody>
      </p:sp>
      <p:sp>
        <p:nvSpPr>
          <p:cNvPr id="3" name="Content Placeholder 2"/>
          <p:cNvSpPr>
            <a:spLocks noGrp="1"/>
          </p:cNvSpPr>
          <p:nvPr>
            <p:ph idx="1"/>
          </p:nvPr>
        </p:nvSpPr>
        <p:spPr/>
        <p:txBody>
          <a:bodyPr/>
          <a:lstStyle>
            <a:lvl1pPr>
              <a:buNone/>
              <a:defRPr>
                <a:latin typeface="Times New Roman" pitchFamily="18" charset="0"/>
                <a:cs typeface="Times New Roman" pitchFamily="18" charset="0"/>
              </a:defRPr>
            </a:lvl1pPr>
            <a:lvl2pPr marL="692150" indent="-354013">
              <a:buNone/>
              <a:defRPr sz="2800">
                <a:latin typeface="Times New Roman" pitchFamily="18" charset="0"/>
                <a:cs typeface="Times New Roman" pitchFamily="18" charset="0"/>
              </a:defRPr>
            </a:lvl2pPr>
            <a:lvl3pPr marL="914400" indent="-225425">
              <a:defRPr sz="2400">
                <a:latin typeface="Times New Roman" pitchFamily="18" charset="0"/>
                <a:cs typeface="Times New Roman" pitchFamily="18" charset="0"/>
              </a:defRPr>
            </a:lvl3pPr>
            <a:lvl4pPr marL="1139825" indent="-225425">
              <a:buClr>
                <a:srgbClr val="0070C0"/>
              </a:buClr>
              <a:buFont typeface="Wingdings" pitchFamily="2" charset="2"/>
              <a:buChar char="§"/>
              <a:defRPr sz="2000">
                <a:latin typeface="Arial" pitchFamily="34" charset="0"/>
                <a:cs typeface="Arial" pitchFamily="34" charset="0"/>
              </a:defRPr>
            </a:lvl4pPr>
            <a:lvl5pPr marL="1377950" indent="-238125">
              <a:buClr>
                <a:srgbClr val="0070C0"/>
              </a:buClr>
              <a:buFont typeface="Wingdings" pitchFamily="2" charset="2"/>
              <a:buChar char="§"/>
              <a:defRPr sz="1800">
                <a:latin typeface="+mn-lt"/>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3"/>
          <p:cNvSpPr>
            <a:spLocks noGrp="1"/>
          </p:cNvSpPr>
          <p:nvPr>
            <p:ph type="sldNum" sz="quarter" idx="10"/>
          </p:nvPr>
        </p:nvSpPr>
        <p:spPr/>
        <p:txBody>
          <a:bodyPr/>
          <a:lstStyle>
            <a:lvl1pPr>
              <a:defRPr/>
            </a:lvl1pPr>
          </a:lstStyle>
          <a:p>
            <a:pPr>
              <a:defRPr/>
            </a:pPr>
            <a:fld id="{A6BF48E0-01FC-4BCA-AD19-6BF32DB82CC3}" type="slidenum">
              <a:rPr lang="en-US"/>
              <a:pPr>
                <a:defRPr/>
              </a:pPr>
              <a:t>‹#›</a:t>
            </a:fld>
            <a:endParaRPr lang="en-US"/>
          </a:p>
        </p:txBody>
      </p:sp>
    </p:spTree>
  </p:cSld>
  <p:clrMapOvr>
    <a:masterClrMapping/>
  </p:clrMapOvr>
  <p:transition xmlns:p14="http://schemas.microsoft.com/office/powerpoint/2010/main"/>
</p:sldLayout>
</file>

<file path=ppt/slideMasters/_rels/slideMaster1.xml.rels><?xml version="1.0" encoding="UTF-8" standalone="yes"?>
<Relationships xmlns="http://schemas.openxmlformats.org/package/2006/relationships"><Relationship Id="rId46" Type="http://schemas.openxmlformats.org/officeDocument/2006/relationships/theme" Target="../theme/theme1.xml"/><Relationship Id="rId47" Type="http://schemas.openxmlformats.org/officeDocument/2006/relationships/image" Target="../media/image1.png"/><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slideLayout" Target="../slideLayouts/slideLayout28.xml"/><Relationship Id="rId29" Type="http://schemas.openxmlformats.org/officeDocument/2006/relationships/slideLayout" Target="../slideLayouts/slideLayout2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30" Type="http://schemas.openxmlformats.org/officeDocument/2006/relationships/slideLayout" Target="../slideLayouts/slideLayout30.xml"/><Relationship Id="rId31" Type="http://schemas.openxmlformats.org/officeDocument/2006/relationships/slideLayout" Target="../slideLayouts/slideLayout31.xml"/><Relationship Id="rId32" Type="http://schemas.openxmlformats.org/officeDocument/2006/relationships/slideLayout" Target="../slideLayouts/slideLayout32.xml"/><Relationship Id="rId9" Type="http://schemas.openxmlformats.org/officeDocument/2006/relationships/slideLayout" Target="../slideLayouts/slideLayout9.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33" Type="http://schemas.openxmlformats.org/officeDocument/2006/relationships/slideLayout" Target="../slideLayouts/slideLayout33.xml"/><Relationship Id="rId34" Type="http://schemas.openxmlformats.org/officeDocument/2006/relationships/slideLayout" Target="../slideLayouts/slideLayout34.xml"/><Relationship Id="rId35" Type="http://schemas.openxmlformats.org/officeDocument/2006/relationships/slideLayout" Target="../slideLayouts/slideLayout35.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37" Type="http://schemas.openxmlformats.org/officeDocument/2006/relationships/slideLayout" Target="../slideLayouts/slideLayout37.xml"/><Relationship Id="rId38" Type="http://schemas.openxmlformats.org/officeDocument/2006/relationships/slideLayout" Target="../slideLayouts/slideLayout38.xml"/><Relationship Id="rId39" Type="http://schemas.openxmlformats.org/officeDocument/2006/relationships/slideLayout" Target="../slideLayouts/slideLayout39.xml"/><Relationship Id="rId40" Type="http://schemas.openxmlformats.org/officeDocument/2006/relationships/slideLayout" Target="../slideLayouts/slideLayout40.xml"/><Relationship Id="rId41" Type="http://schemas.openxmlformats.org/officeDocument/2006/relationships/slideLayout" Target="../slideLayouts/slideLayout41.xml"/><Relationship Id="rId42" Type="http://schemas.openxmlformats.org/officeDocument/2006/relationships/slideLayout" Target="../slideLayouts/slideLayout42.xml"/><Relationship Id="rId43" Type="http://schemas.openxmlformats.org/officeDocument/2006/relationships/slideLayout" Target="../slideLayouts/slideLayout43.xml"/><Relationship Id="rId44" Type="http://schemas.openxmlformats.org/officeDocument/2006/relationships/slideLayout" Target="../slideLayouts/slideLayout44.xml"/><Relationship Id="rId45"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893450"/>
            <a:ext cx="8229600" cy="715962"/>
          </a:xfrm>
          <a:prstGeom prst="roundRect">
            <a:avLst/>
          </a:prstGeom>
          <a:solidFill>
            <a:srgbClr val="002060"/>
          </a:solidFill>
          <a:ln>
            <a:solidFill>
              <a:schemeClr val="tx2"/>
            </a:solidFill>
          </a:ln>
          <a:scene3d>
            <a:camera prst="orthographicFront">
              <a:rot lat="0" lon="0" rev="0"/>
            </a:camera>
            <a:lightRig rig="threePt" dir="t">
              <a:rot lat="0" lon="0" rev="1200000"/>
            </a:lightRig>
          </a:scene3d>
          <a:sp3d>
            <a:bevelT w="63500" h="25400" prst="relaxedInset"/>
          </a:sp3d>
        </p:spPr>
        <p:txBody>
          <a:bodyPr vert="horz" lIns="91440" tIns="45720" rIns="91440" bIns="45720" rtlCol="0" anchor="ctr">
            <a:normAutofit/>
            <a:scene3d>
              <a:camera prst="orthographicFront"/>
              <a:lightRig rig="brightRoom" dir="t"/>
            </a:scene3d>
            <a:sp3d contourW="6350" prstMaterial="plastic">
              <a:contourClr>
                <a:schemeClr val="accent1">
                  <a:tint val="100000"/>
                  <a:shade val="100000"/>
                  <a:hueMod val="100000"/>
                  <a:satMod val="100000"/>
                </a:schemeClr>
              </a:contourClr>
            </a:sp3d>
          </a:bodyPr>
          <a:lstStyle/>
          <a:p>
            <a:r>
              <a:rPr lang="en-CA" smtClean="0"/>
              <a:t>Click to edit Master title style</a:t>
            </a:r>
            <a:endParaRPr lang="en-CA" dirty="0"/>
          </a:p>
        </p:txBody>
      </p:sp>
      <p:sp>
        <p:nvSpPr>
          <p:cNvPr id="3" name="Text Placeholder 2"/>
          <p:cNvSpPr>
            <a:spLocks noGrp="1"/>
          </p:cNvSpPr>
          <p:nvPr>
            <p:ph type="body" idx="1"/>
          </p:nvPr>
        </p:nvSpPr>
        <p:spPr>
          <a:xfrm>
            <a:off x="457200" y="1764145"/>
            <a:ext cx="8229600" cy="4362018"/>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F650C1-5854-954E-8257-D2AFCA2B0381}" type="datetime1">
              <a:rPr lang="en-CA" smtClean="0"/>
              <a:t>2013-09-16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b="1">
                <a:solidFill>
                  <a:srgbClr val="FF0000"/>
                </a:solidFill>
              </a:defRPr>
            </a:lvl1pPr>
          </a:lstStyle>
          <a:p>
            <a:r>
              <a:rPr lang="en-US" smtClean="0"/>
              <a:t>Recording of this lecture is not permitted</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600">
                <a:solidFill>
                  <a:srgbClr val="FF6600"/>
                </a:solidFill>
                <a:latin typeface="Arial Black"/>
                <a:cs typeface="Arial Black"/>
              </a:defRPr>
            </a:lvl1pPr>
          </a:lstStyle>
          <a:p>
            <a:fld id="{AAEE2AD6-0CB0-EC40-9FCA-D8B15478970A}" type="slidenum">
              <a:rPr lang="en-US" smtClean="0"/>
              <a:pPr/>
              <a:t>‹#›</a:t>
            </a:fld>
            <a:endParaRPr lang="en-US"/>
          </a:p>
        </p:txBody>
      </p:sp>
      <p:pic>
        <p:nvPicPr>
          <p:cNvPr id="7" name="Picture 14" descr="TRSMin"/>
          <p:cNvPicPr>
            <a:picLocks noChangeAspect="1" noChangeArrowheads="1"/>
          </p:cNvPicPr>
          <p:nvPr/>
        </p:nvPicPr>
        <p:blipFill>
          <a:blip r:embed="rId47"/>
          <a:srcRect t="394" r="48333" b="91506"/>
          <a:stretch>
            <a:fillRect/>
          </a:stretch>
        </p:blipFill>
        <p:spPr bwMode="auto">
          <a:xfrm>
            <a:off x="5" y="9236"/>
            <a:ext cx="4724400" cy="571500"/>
          </a:xfrm>
          <a:prstGeom prst="rect">
            <a:avLst/>
          </a:prstGeom>
          <a:noFill/>
          <a:ln w="9525">
            <a:noFill/>
            <a:miter lim="800000"/>
            <a:headEnd/>
            <a:tailEnd/>
          </a:ln>
        </p:spPr>
      </p:pic>
      <p:sp>
        <p:nvSpPr>
          <p:cNvPr id="8" name="Rectangle 7"/>
          <p:cNvSpPr/>
          <p:nvPr/>
        </p:nvSpPr>
        <p:spPr>
          <a:xfrm>
            <a:off x="4719783" y="0"/>
            <a:ext cx="4424217" cy="57607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3" r:id="rId22"/>
    <p:sldLayoutId id="2147483684" r:id="rId23"/>
    <p:sldLayoutId id="2147483685" r:id="rId24"/>
    <p:sldLayoutId id="2147483686" r:id="rId25"/>
    <p:sldLayoutId id="2147483687" r:id="rId26"/>
    <p:sldLayoutId id="2147483688" r:id="rId27"/>
    <p:sldLayoutId id="2147483689" r:id="rId28"/>
    <p:sldLayoutId id="2147483690" r:id="rId29"/>
    <p:sldLayoutId id="2147483691" r:id="rId30"/>
    <p:sldLayoutId id="2147483692" r:id="rId31"/>
    <p:sldLayoutId id="2147483693" r:id="rId32"/>
    <p:sldLayoutId id="2147483694" r:id="rId33"/>
    <p:sldLayoutId id="2147483695" r:id="rId34"/>
    <p:sldLayoutId id="2147483696" r:id="rId35"/>
    <p:sldLayoutId id="2147483697" r:id="rId36"/>
    <p:sldLayoutId id="2147483698" r:id="rId37"/>
    <p:sldLayoutId id="2147483699" r:id="rId38"/>
    <p:sldLayoutId id="2147483700" r:id="rId39"/>
    <p:sldLayoutId id="2147483701" r:id="rId40"/>
    <p:sldLayoutId id="2147483702" r:id="rId41"/>
    <p:sldLayoutId id="2147483703" r:id="rId42"/>
    <p:sldLayoutId id="2147483704" r:id="rId43"/>
    <p:sldLayoutId id="2147483705" r:id="rId44"/>
    <p:sldLayoutId id="2147483706" r:id="rId45"/>
  </p:sldLayoutIdLst>
  <p:timing>
    <p:tnLst>
      <p:par>
        <p:cTn xmlns:p14="http://schemas.microsoft.com/office/powerpoint/2010/main" id="1" dur="indefinite" restart="never" nodeType="tmRoot"/>
      </p:par>
    </p:tnLst>
  </p:timing>
  <p:hf hdr="0" dt="0"/>
  <p:txStyles>
    <p:titleStyle>
      <a:lvl1pPr algn="l" defTabSz="914400" rtl="0" eaLnBrk="1" latinLnBrk="0" hangingPunct="1">
        <a:spcBef>
          <a:spcPct val="0"/>
        </a:spcBef>
        <a:buNone/>
        <a:defRPr lang="en-CA" sz="4000" b="1" kern="1200" cap="all" spc="0" dirty="0">
          <a:ln>
            <a:solidFill>
              <a:srgbClr val="FFFF99"/>
            </a:solidFill>
          </a:ln>
          <a:solidFill>
            <a:srgbClr val="FFFF66"/>
          </a:solidFill>
          <a:effectLst>
            <a:outerShdw blurRad="19685" dist="12700" dir="5400000" algn="tl" rotWithShape="0">
              <a:schemeClr val="accent1">
                <a:satMod val="130000"/>
                <a:alpha val="60000"/>
              </a:scheme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7" Type="http://schemas.openxmlformats.org/officeDocument/2006/relationships/diagramData" Target="../diagrams/data3.xml"/><Relationship Id="rId8" Type="http://schemas.openxmlformats.org/officeDocument/2006/relationships/diagramLayout" Target="../diagrams/layout3.xml"/><Relationship Id="rId9" Type="http://schemas.openxmlformats.org/officeDocument/2006/relationships/diagramQuickStyle" Target="../diagrams/quickStyle3.xml"/><Relationship Id="rId10" Type="http://schemas.openxmlformats.org/officeDocument/2006/relationships/diagramColors" Target="../diagrams/colors3.xml"/><Relationship Id="rId11" Type="http://schemas.microsoft.com/office/2007/relationships/diagramDrawing" Target="../diagrams/drawing3.xml"/><Relationship Id="rId1" Type="http://schemas.openxmlformats.org/officeDocument/2006/relationships/slideLayout" Target="../slideLayouts/slideLayout6.xml"/><Relationship Id="rId2"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11" Type="http://schemas.openxmlformats.org/officeDocument/2006/relationships/diagramColors" Target="../diagrams/colors5.xml"/><Relationship Id="rId12" Type="http://schemas.microsoft.com/office/2007/relationships/diagramDrawing" Target="../diagrams/drawing5.xml"/><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8" Type="http://schemas.openxmlformats.org/officeDocument/2006/relationships/diagramData" Target="../diagrams/data5.xml"/><Relationship Id="rId9" Type="http://schemas.openxmlformats.org/officeDocument/2006/relationships/diagramLayout" Target="../diagrams/layout5.xml"/><Relationship Id="rId10"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11" Type="http://schemas.openxmlformats.org/officeDocument/2006/relationships/diagramColors" Target="../diagrams/colors7.xml"/><Relationship Id="rId12" Type="http://schemas.microsoft.com/office/2007/relationships/diagramDrawing" Target="../diagrams/drawing7.xml"/><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diagramData" Target="../diagrams/data6.xml"/><Relationship Id="rId4" Type="http://schemas.openxmlformats.org/officeDocument/2006/relationships/diagramLayout" Target="../diagrams/layout6.xml"/><Relationship Id="rId5" Type="http://schemas.openxmlformats.org/officeDocument/2006/relationships/diagramQuickStyle" Target="../diagrams/quickStyle6.xml"/><Relationship Id="rId6" Type="http://schemas.openxmlformats.org/officeDocument/2006/relationships/diagramColors" Target="../diagrams/colors6.xml"/><Relationship Id="rId7" Type="http://schemas.microsoft.com/office/2007/relationships/diagramDrawing" Target="../diagrams/drawing6.xml"/><Relationship Id="rId8" Type="http://schemas.openxmlformats.org/officeDocument/2006/relationships/diagramData" Target="../diagrams/data7.xml"/><Relationship Id="rId9" Type="http://schemas.openxmlformats.org/officeDocument/2006/relationships/diagramLayout" Target="../diagrams/layout7.xml"/><Relationship Id="rId10"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4" Type="http://schemas.openxmlformats.org/officeDocument/2006/relationships/diagramQuickStyle" Target="../diagrams/quickStyle8.xml"/><Relationship Id="rId5" Type="http://schemas.openxmlformats.org/officeDocument/2006/relationships/diagramColors" Target="../diagrams/colors8.xml"/><Relationship Id="rId6" Type="http://schemas.microsoft.com/office/2007/relationships/diagramDrawing" Target="../diagrams/drawing8.xml"/><Relationship Id="rId1" Type="http://schemas.openxmlformats.org/officeDocument/2006/relationships/slideLayout" Target="../slideLayouts/slideLayout2.xml"/><Relationship Id="rId2" Type="http://schemas.openxmlformats.org/officeDocument/2006/relationships/diagramData" Target="../diagrams/data8.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9.xml"/><Relationship Id="rId4" Type="http://schemas.openxmlformats.org/officeDocument/2006/relationships/diagramLayout" Target="../diagrams/layout9.xml"/><Relationship Id="rId5" Type="http://schemas.openxmlformats.org/officeDocument/2006/relationships/diagramQuickStyle" Target="../diagrams/quickStyle9.xml"/><Relationship Id="rId6" Type="http://schemas.openxmlformats.org/officeDocument/2006/relationships/diagramColors" Target="../diagrams/colors9.xml"/><Relationship Id="rId7" Type="http://schemas.microsoft.com/office/2007/relationships/diagramDrawing" Target="../diagrams/drawing9.xml"/><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4" Type="http://schemas.openxmlformats.org/officeDocument/2006/relationships/diagramQuickStyle" Target="../diagrams/quickStyle10.xml"/><Relationship Id="rId5" Type="http://schemas.openxmlformats.org/officeDocument/2006/relationships/diagramColors" Target="../diagrams/colors10.xml"/><Relationship Id="rId6" Type="http://schemas.microsoft.com/office/2007/relationships/diagramDrawing" Target="../diagrams/drawing10.xml"/><Relationship Id="rId1" Type="http://schemas.openxmlformats.org/officeDocument/2006/relationships/slideLayout" Target="../slideLayouts/slideLayout2.xml"/><Relationship Id="rId2" Type="http://schemas.openxmlformats.org/officeDocument/2006/relationships/diagramData" Target="../diagrams/data10.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1.xml"/><Relationship Id="rId4" Type="http://schemas.openxmlformats.org/officeDocument/2006/relationships/diagramLayout" Target="../diagrams/layout11.xml"/><Relationship Id="rId5" Type="http://schemas.openxmlformats.org/officeDocument/2006/relationships/diagramQuickStyle" Target="../diagrams/quickStyle11.xml"/><Relationship Id="rId6" Type="http://schemas.openxmlformats.org/officeDocument/2006/relationships/diagramColors" Target="../diagrams/colors11.xml"/><Relationship Id="rId7" Type="http://schemas.microsoft.com/office/2007/relationships/diagramDrawing" Target="../diagrams/drawing11.xml"/><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2.xml"/><Relationship Id="rId4" Type="http://schemas.openxmlformats.org/officeDocument/2006/relationships/diagramLayout" Target="../diagrams/layout12.xml"/><Relationship Id="rId5" Type="http://schemas.openxmlformats.org/officeDocument/2006/relationships/diagramQuickStyle" Target="../diagrams/quickStyle12.xml"/><Relationship Id="rId6" Type="http://schemas.openxmlformats.org/officeDocument/2006/relationships/diagramColors" Target="../diagrams/colors12.xml"/><Relationship Id="rId7" Type="http://schemas.microsoft.com/office/2007/relationships/diagramDrawing" Target="../diagrams/drawing12.xml"/><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4" Type="http://schemas.openxmlformats.org/officeDocument/2006/relationships/diagramQuickStyle" Target="../diagrams/quickStyle13.xml"/><Relationship Id="rId5" Type="http://schemas.openxmlformats.org/officeDocument/2006/relationships/diagramColors" Target="../diagrams/colors13.xml"/><Relationship Id="rId6" Type="http://schemas.microsoft.com/office/2007/relationships/diagramDrawing" Target="../diagrams/drawing13.xml"/><Relationship Id="rId1" Type="http://schemas.openxmlformats.org/officeDocument/2006/relationships/slideLayout" Target="../slideLayouts/slideLayout2.xml"/><Relationship Id="rId2" Type="http://schemas.openxmlformats.org/officeDocument/2006/relationships/diagramData" Target="../diagrams/data1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4.xml"/><Relationship Id="rId4" Type="http://schemas.openxmlformats.org/officeDocument/2006/relationships/diagramLayout" Target="../diagrams/layout14.xml"/><Relationship Id="rId5" Type="http://schemas.openxmlformats.org/officeDocument/2006/relationships/diagramQuickStyle" Target="../diagrams/quickStyle14.xml"/><Relationship Id="rId6" Type="http://schemas.openxmlformats.org/officeDocument/2006/relationships/diagramColors" Target="../diagrams/colors14.xml"/><Relationship Id="rId7" Type="http://schemas.microsoft.com/office/2007/relationships/diagramDrawing" Target="../diagrams/drawing14.xml"/><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5.xml"/><Relationship Id="rId4" Type="http://schemas.openxmlformats.org/officeDocument/2006/relationships/diagramLayout" Target="../diagrams/layout15.xml"/><Relationship Id="rId5" Type="http://schemas.openxmlformats.org/officeDocument/2006/relationships/diagramQuickStyle" Target="../diagrams/quickStyle15.xml"/><Relationship Id="rId6" Type="http://schemas.openxmlformats.org/officeDocument/2006/relationships/diagramColors" Target="../diagrams/colors15.xml"/><Relationship Id="rId7" Type="http://schemas.microsoft.com/office/2007/relationships/diagramDrawing" Target="../diagrams/drawing15.xml"/><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6.xml"/><Relationship Id="rId4" Type="http://schemas.openxmlformats.org/officeDocument/2006/relationships/diagramQuickStyle" Target="../diagrams/quickStyle16.xml"/><Relationship Id="rId5" Type="http://schemas.openxmlformats.org/officeDocument/2006/relationships/diagramColors" Target="../diagrams/colors16.xml"/><Relationship Id="rId6" Type="http://schemas.microsoft.com/office/2007/relationships/diagramDrawing" Target="../diagrams/drawing16.xml"/><Relationship Id="rId1" Type="http://schemas.openxmlformats.org/officeDocument/2006/relationships/slideLayout" Target="../slideLayouts/slideLayout2.xml"/><Relationship Id="rId2" Type="http://schemas.openxmlformats.org/officeDocument/2006/relationships/diagramData" Target="../diagrams/data1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7.xml"/><Relationship Id="rId4" Type="http://schemas.openxmlformats.org/officeDocument/2006/relationships/diagramQuickStyle" Target="../diagrams/quickStyle17.xml"/><Relationship Id="rId5" Type="http://schemas.openxmlformats.org/officeDocument/2006/relationships/diagramColors" Target="../diagrams/colors17.xml"/><Relationship Id="rId6" Type="http://schemas.microsoft.com/office/2007/relationships/diagramDrawing" Target="../diagrams/drawing17.xml"/><Relationship Id="rId1" Type="http://schemas.openxmlformats.org/officeDocument/2006/relationships/slideLayout" Target="../slideLayouts/slideLayout2.xml"/><Relationship Id="rId2" Type="http://schemas.openxmlformats.org/officeDocument/2006/relationships/diagramData" Target="../diagrams/data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8.xml"/><Relationship Id="rId4" Type="http://schemas.openxmlformats.org/officeDocument/2006/relationships/diagramQuickStyle" Target="../diagrams/quickStyle18.xml"/><Relationship Id="rId5" Type="http://schemas.openxmlformats.org/officeDocument/2006/relationships/diagramColors" Target="../diagrams/colors18.xml"/><Relationship Id="rId6" Type="http://schemas.microsoft.com/office/2007/relationships/diagramDrawing" Target="../diagrams/drawing18.xml"/><Relationship Id="rId7" Type="http://schemas.openxmlformats.org/officeDocument/2006/relationships/diagramData" Target="../diagrams/data19.xml"/><Relationship Id="rId8" Type="http://schemas.openxmlformats.org/officeDocument/2006/relationships/diagramLayout" Target="../diagrams/layout19.xml"/><Relationship Id="rId9" Type="http://schemas.openxmlformats.org/officeDocument/2006/relationships/diagramQuickStyle" Target="../diagrams/quickStyle19.xml"/><Relationship Id="rId10" Type="http://schemas.openxmlformats.org/officeDocument/2006/relationships/diagramColors" Target="../diagrams/colors19.xml"/><Relationship Id="rId11" Type="http://schemas.microsoft.com/office/2007/relationships/diagramDrawing" Target="../diagrams/drawing19.xml"/><Relationship Id="rId1" Type="http://schemas.openxmlformats.org/officeDocument/2006/relationships/slideLayout" Target="../slideLayouts/slideLayout2.xml"/><Relationship Id="rId2" Type="http://schemas.openxmlformats.org/officeDocument/2006/relationships/diagramData" Target="../diagrams/data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0.jpeg"/><Relationship Id="rId3" Type="http://schemas.openxmlformats.org/officeDocument/2006/relationships/image" Target="../media/image1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0.xml"/><Relationship Id="rId4" Type="http://schemas.openxmlformats.org/officeDocument/2006/relationships/diagramQuickStyle" Target="../diagrams/quickStyle20.xml"/><Relationship Id="rId5" Type="http://schemas.openxmlformats.org/officeDocument/2006/relationships/diagramColors" Target="../diagrams/colors20.xml"/><Relationship Id="rId6" Type="http://schemas.microsoft.com/office/2007/relationships/diagramDrawing" Target="../diagrams/drawing20.xml"/><Relationship Id="rId1" Type="http://schemas.openxmlformats.org/officeDocument/2006/relationships/slideLayout" Target="../slideLayouts/slideLayout2.xml"/><Relationship Id="rId2" Type="http://schemas.openxmlformats.org/officeDocument/2006/relationships/diagramData" Target="../diagrams/data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1.xml"/><Relationship Id="rId4" Type="http://schemas.openxmlformats.org/officeDocument/2006/relationships/diagramQuickStyle" Target="../diagrams/quickStyle21.xml"/><Relationship Id="rId5" Type="http://schemas.openxmlformats.org/officeDocument/2006/relationships/diagramColors" Target="../diagrams/colors21.xml"/><Relationship Id="rId6" Type="http://schemas.microsoft.com/office/2007/relationships/diagramDrawing" Target="../diagrams/drawing21.xml"/><Relationship Id="rId1" Type="http://schemas.openxmlformats.org/officeDocument/2006/relationships/slideLayout" Target="../slideLayouts/slideLayout2.xml"/><Relationship Id="rId2" Type="http://schemas.openxmlformats.org/officeDocument/2006/relationships/diagramData" Target="../diagrams/data2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ryerson.ca/writingcentre" TargetMode="Externa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2.xml"/><Relationship Id="rId4" Type="http://schemas.openxmlformats.org/officeDocument/2006/relationships/diagramQuickStyle" Target="../diagrams/quickStyle22.xml"/><Relationship Id="rId5" Type="http://schemas.openxmlformats.org/officeDocument/2006/relationships/diagramColors" Target="../diagrams/colors22.xml"/><Relationship Id="rId6" Type="http://schemas.microsoft.com/office/2007/relationships/diagramDrawing" Target="../diagrams/drawing22.xml"/><Relationship Id="rId1" Type="http://schemas.openxmlformats.org/officeDocument/2006/relationships/slideLayout" Target="../slideLayouts/slideLayout2.xml"/><Relationship Id="rId2" Type="http://schemas.openxmlformats.org/officeDocument/2006/relationships/diagramData" Target="../diagrams/data2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3.xml"/><Relationship Id="rId4" Type="http://schemas.openxmlformats.org/officeDocument/2006/relationships/diagramQuickStyle" Target="../diagrams/quickStyle23.xml"/><Relationship Id="rId5" Type="http://schemas.openxmlformats.org/officeDocument/2006/relationships/diagramColors" Target="../diagrams/colors23.xml"/><Relationship Id="rId6" Type="http://schemas.microsoft.com/office/2007/relationships/diagramDrawing" Target="../diagrams/drawing23.xml"/><Relationship Id="rId1" Type="http://schemas.openxmlformats.org/officeDocument/2006/relationships/slideLayout" Target="../slideLayouts/slideLayout2.xml"/><Relationship Id="rId2" Type="http://schemas.openxmlformats.org/officeDocument/2006/relationships/diagramData" Target="../diagrams/data23.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4.xml"/><Relationship Id="rId4" Type="http://schemas.openxmlformats.org/officeDocument/2006/relationships/diagramQuickStyle" Target="../diagrams/quickStyle24.xml"/><Relationship Id="rId5" Type="http://schemas.openxmlformats.org/officeDocument/2006/relationships/diagramColors" Target="../diagrams/colors24.xml"/><Relationship Id="rId6" Type="http://schemas.microsoft.com/office/2007/relationships/diagramDrawing" Target="../diagrams/drawing24.xml"/><Relationship Id="rId1" Type="http://schemas.openxmlformats.org/officeDocument/2006/relationships/slideLayout" Target="../slideLayouts/slideLayout2.xml"/><Relationship Id="rId2" Type="http://schemas.openxmlformats.org/officeDocument/2006/relationships/diagramData" Target="../diagrams/data24.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5.xml"/><Relationship Id="rId4" Type="http://schemas.openxmlformats.org/officeDocument/2006/relationships/diagramQuickStyle" Target="../diagrams/quickStyle25.xml"/><Relationship Id="rId5" Type="http://schemas.openxmlformats.org/officeDocument/2006/relationships/diagramColors" Target="../diagrams/colors25.xml"/><Relationship Id="rId6" Type="http://schemas.microsoft.com/office/2007/relationships/diagramDrawing" Target="../diagrams/drawing25.xml"/><Relationship Id="rId1" Type="http://schemas.openxmlformats.org/officeDocument/2006/relationships/slideLayout" Target="../slideLayouts/slideLayout2.xml"/><Relationship Id="rId2" Type="http://schemas.openxmlformats.org/officeDocument/2006/relationships/diagramData" Target="../diagrams/data25.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eg"/><Relationship Id="rId4" Type="http://schemas.openxmlformats.org/officeDocument/2006/relationships/image" Target="../media/image14.jpeg"/><Relationship Id="rId5"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image" Target="../media/image12.jpeg"/></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6.xml"/><Relationship Id="rId4" Type="http://schemas.openxmlformats.org/officeDocument/2006/relationships/diagramQuickStyle" Target="../diagrams/quickStyle26.xml"/><Relationship Id="rId5" Type="http://schemas.openxmlformats.org/officeDocument/2006/relationships/diagramColors" Target="../diagrams/colors26.xml"/><Relationship Id="rId6" Type="http://schemas.microsoft.com/office/2007/relationships/diagramDrawing" Target="../diagrams/drawing26.xml"/><Relationship Id="rId1" Type="http://schemas.openxmlformats.org/officeDocument/2006/relationships/slideLayout" Target="../slideLayouts/slideLayout2.xml"/><Relationship Id="rId2" Type="http://schemas.openxmlformats.org/officeDocument/2006/relationships/diagramData" Target="../diagrams/data2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27.xml"/><Relationship Id="rId4" Type="http://schemas.openxmlformats.org/officeDocument/2006/relationships/diagramLayout" Target="../diagrams/layout27.xml"/><Relationship Id="rId5" Type="http://schemas.openxmlformats.org/officeDocument/2006/relationships/diagramQuickStyle" Target="../diagrams/quickStyle27.xml"/><Relationship Id="rId6" Type="http://schemas.openxmlformats.org/officeDocument/2006/relationships/diagramColors" Target="../diagrams/colors27.xml"/><Relationship Id="rId7" Type="http://schemas.microsoft.com/office/2007/relationships/diagramDrawing" Target="../diagrams/drawing27.xml"/><Relationship Id="rId1" Type="http://schemas.openxmlformats.org/officeDocument/2006/relationships/slideLayout" Target="../slideLayouts/slideLayout15.xml"/><Relationship Id="rId2" Type="http://schemas.openxmlformats.org/officeDocument/2006/relationships/notesSlide" Target="../notesSlides/notesSlide14.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8.xml"/><Relationship Id="rId4" Type="http://schemas.openxmlformats.org/officeDocument/2006/relationships/diagramLayout" Target="../diagrams/layout28.xml"/><Relationship Id="rId5" Type="http://schemas.openxmlformats.org/officeDocument/2006/relationships/diagramQuickStyle" Target="../diagrams/quickStyle28.xml"/><Relationship Id="rId6" Type="http://schemas.openxmlformats.org/officeDocument/2006/relationships/diagramColors" Target="../diagrams/colors28.xml"/><Relationship Id="rId7" Type="http://schemas.microsoft.com/office/2007/relationships/diagramDrawing" Target="../diagrams/drawing28.xml"/><Relationship Id="rId1" Type="http://schemas.openxmlformats.org/officeDocument/2006/relationships/slideLayout" Target="../slideLayouts/slideLayout15.xml"/><Relationship Id="rId2" Type="http://schemas.openxmlformats.org/officeDocument/2006/relationships/notesSlide" Target="../notesSlides/notesSlide15.xml"/></Relationships>
</file>

<file path=ppt/slides/_rels/slide45.xml.rels><?xml version="1.0" encoding="UTF-8" standalone="yes"?>
<Relationships xmlns="http://schemas.openxmlformats.org/package/2006/relationships"><Relationship Id="rId3" Type="http://schemas.openxmlformats.org/officeDocument/2006/relationships/image" Target="../media/image13.jpeg"/><Relationship Id="rId4" Type="http://schemas.openxmlformats.org/officeDocument/2006/relationships/image" Target="../media/image14.jpeg"/><Relationship Id="rId5"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image" Target="../media/image12.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29.xml"/><Relationship Id="rId4" Type="http://schemas.openxmlformats.org/officeDocument/2006/relationships/diagramLayout" Target="../diagrams/layout29.xml"/><Relationship Id="rId5" Type="http://schemas.openxmlformats.org/officeDocument/2006/relationships/diagramQuickStyle" Target="../diagrams/quickStyle29.xml"/><Relationship Id="rId6" Type="http://schemas.openxmlformats.org/officeDocument/2006/relationships/diagramColors" Target="../diagrams/colors29.xml"/><Relationship Id="rId7" Type="http://schemas.microsoft.com/office/2007/relationships/diagramDrawing" Target="../diagrams/drawing29.xml"/><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30.xml"/><Relationship Id="rId4" Type="http://schemas.openxmlformats.org/officeDocument/2006/relationships/diagramQuickStyle" Target="../diagrams/quickStyle30.xml"/><Relationship Id="rId5" Type="http://schemas.openxmlformats.org/officeDocument/2006/relationships/diagramColors" Target="../diagrams/colors30.xml"/><Relationship Id="rId6" Type="http://schemas.microsoft.com/office/2007/relationships/diagramDrawing" Target="../diagrams/drawing30.xml"/><Relationship Id="rId7" Type="http://schemas.openxmlformats.org/officeDocument/2006/relationships/diagramData" Target="../diagrams/data31.xml"/><Relationship Id="rId8" Type="http://schemas.openxmlformats.org/officeDocument/2006/relationships/diagramLayout" Target="../diagrams/layout31.xml"/><Relationship Id="rId9" Type="http://schemas.openxmlformats.org/officeDocument/2006/relationships/diagramQuickStyle" Target="../diagrams/quickStyle31.xml"/><Relationship Id="rId10" Type="http://schemas.openxmlformats.org/officeDocument/2006/relationships/diagramColors" Target="../diagrams/colors31.xml"/><Relationship Id="rId11" Type="http://schemas.microsoft.com/office/2007/relationships/diagramDrawing" Target="../diagrams/drawing31.xml"/><Relationship Id="rId1" Type="http://schemas.openxmlformats.org/officeDocument/2006/relationships/slideLayout" Target="../slideLayouts/slideLayout9.xml"/><Relationship Id="rId2" Type="http://schemas.openxmlformats.org/officeDocument/2006/relationships/diagramData" Target="../diagrams/data30.xml"/></Relationships>
</file>

<file path=ppt/slides/_rels/slide49.xml.rels><?xml version="1.0" encoding="UTF-8" standalone="yes"?>
<Relationships xmlns="http://schemas.openxmlformats.org/package/2006/relationships"><Relationship Id="rId3" Type="http://schemas.openxmlformats.org/officeDocument/2006/relationships/image" Target="../media/image18.jpeg"/><Relationship Id="rId4" Type="http://schemas.openxmlformats.org/officeDocument/2006/relationships/image" Target="../media/image19.jpeg"/><Relationship Id="rId5" Type="http://schemas.openxmlformats.org/officeDocument/2006/relationships/image" Target="../media/image20.gif"/><Relationship Id="rId6" Type="http://schemas.openxmlformats.org/officeDocument/2006/relationships/image" Target="../media/image21.jpeg"/><Relationship Id="rId7" Type="http://schemas.openxmlformats.org/officeDocument/2006/relationships/image" Target="../media/image22.jpeg"/><Relationship Id="rId8" Type="http://schemas.openxmlformats.org/officeDocument/2006/relationships/image" Target="../media/image23.jpeg"/><Relationship Id="rId1" Type="http://schemas.openxmlformats.org/officeDocument/2006/relationships/slideLayout" Target="../slideLayouts/slideLayout1.xml"/><Relationship Id="rId2"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9" name="Picture 28" descr="go to top of page"/>
          <p:cNvPicPr>
            <a:picLocks noChangeAspect="1" noChangeArrowheads="1"/>
          </p:cNvPicPr>
          <p:nvPr/>
        </p:nvPicPr>
        <p:blipFill>
          <a:blip r:embed="rId3" cstate="print"/>
          <a:srcRect/>
          <a:stretch>
            <a:fillRect/>
          </a:stretch>
        </p:blipFill>
        <p:spPr bwMode="auto">
          <a:xfrm>
            <a:off x="0" y="0"/>
            <a:ext cx="85725" cy="47625"/>
          </a:xfrm>
          <a:prstGeom prst="rect">
            <a:avLst/>
          </a:prstGeom>
          <a:noFill/>
          <a:ln w="9525">
            <a:noFill/>
            <a:miter lim="800000"/>
            <a:headEnd/>
            <a:tailEnd/>
          </a:ln>
        </p:spPr>
      </p:pic>
      <p:sp>
        <p:nvSpPr>
          <p:cNvPr id="15" name="Subtitle 2"/>
          <p:cNvSpPr txBox="1">
            <a:spLocks/>
          </p:cNvSpPr>
          <p:nvPr/>
        </p:nvSpPr>
        <p:spPr>
          <a:xfrm>
            <a:off x="2162175" y="4604272"/>
            <a:ext cx="6400800" cy="577327"/>
          </a:xfrm>
          <a:prstGeom prst="rect">
            <a:avLst/>
          </a:prstGeom>
        </p:spPr>
        <p:txBody>
          <a:bodyPr vert="horz" wrap="none"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smtClean="0">
                <a:ln>
                  <a:noFill/>
                </a:ln>
                <a:solidFill>
                  <a:schemeClr val="tx1">
                    <a:tint val="75000"/>
                  </a:schemeClr>
                </a:solidFill>
                <a:effectLst/>
                <a:uLnTx/>
                <a:uFillTx/>
                <a:latin typeface="+mn-lt"/>
                <a:ea typeface="+mn-ea"/>
                <a:cs typeface="+mn-cs"/>
              </a:rPr>
              <a:t>Assistant Professor, Marketing</a:t>
            </a:r>
            <a:endParaRPr kumimoji="0" lang="en-CA" sz="3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6" name="TextBox 15"/>
          <p:cNvSpPr txBox="1"/>
          <p:nvPr/>
        </p:nvSpPr>
        <p:spPr>
          <a:xfrm>
            <a:off x="2190750" y="5286375"/>
            <a:ext cx="6648450" cy="830997"/>
          </a:xfrm>
          <a:prstGeom prst="rect">
            <a:avLst/>
          </a:prstGeom>
          <a:solidFill>
            <a:schemeClr val="tx2">
              <a:lumMod val="60000"/>
              <a:lumOff val="40000"/>
            </a:schemeClr>
          </a:solidFill>
        </p:spPr>
        <p:txBody>
          <a:bodyPr wrap="square" rtlCol="0">
            <a:spAutoFit/>
          </a:bodyPr>
          <a:lstStyle/>
          <a:p>
            <a:pPr algn="ctr"/>
            <a:r>
              <a:rPr lang="en-US" sz="2400" dirty="0" smtClean="0">
                <a:solidFill>
                  <a:schemeClr val="bg1"/>
                </a:solidFill>
              </a:rPr>
              <a:t>Please ensure all electronic devices are in “</a:t>
            </a:r>
            <a:r>
              <a:rPr lang="en-US" sz="2400" b="1" dirty="0" smtClean="0">
                <a:solidFill>
                  <a:srgbClr val="C00000"/>
                </a:solidFill>
              </a:rPr>
              <a:t>silent mode</a:t>
            </a:r>
            <a:r>
              <a:rPr lang="en-US" sz="2400" dirty="0" smtClean="0">
                <a:solidFill>
                  <a:schemeClr val="bg1"/>
                </a:solidFill>
              </a:rPr>
              <a:t>”, “</a:t>
            </a:r>
            <a:r>
              <a:rPr lang="en-US" sz="2400" b="1" dirty="0" smtClean="0">
                <a:solidFill>
                  <a:srgbClr val="C00000"/>
                </a:solidFill>
              </a:rPr>
              <a:t>vibrate mode</a:t>
            </a:r>
            <a:r>
              <a:rPr lang="en-US" sz="2400" dirty="0" smtClean="0">
                <a:solidFill>
                  <a:schemeClr val="bg1"/>
                </a:solidFill>
              </a:rPr>
              <a:t>” or “</a:t>
            </a:r>
            <a:r>
              <a:rPr lang="en-US" sz="2400" b="1" dirty="0" smtClean="0">
                <a:solidFill>
                  <a:srgbClr val="C00000"/>
                </a:solidFill>
              </a:rPr>
              <a:t>turned off</a:t>
            </a:r>
            <a:r>
              <a:rPr lang="en-US" sz="2400" dirty="0" smtClean="0">
                <a:solidFill>
                  <a:schemeClr val="bg1"/>
                </a:solidFill>
              </a:rPr>
              <a:t>”</a:t>
            </a:r>
            <a:endParaRPr lang="en-CA" sz="2400" dirty="0">
              <a:solidFill>
                <a:schemeClr val="bg1"/>
              </a:solidFill>
            </a:endParaRPr>
          </a:p>
        </p:txBody>
      </p:sp>
      <p:sp>
        <p:nvSpPr>
          <p:cNvPr id="17" name="TextBox 16"/>
          <p:cNvSpPr txBox="1"/>
          <p:nvPr/>
        </p:nvSpPr>
        <p:spPr>
          <a:xfrm>
            <a:off x="3473072" y="3886200"/>
            <a:ext cx="1641529" cy="584775"/>
          </a:xfrm>
          <a:prstGeom prst="rect">
            <a:avLst/>
          </a:prstGeom>
          <a:noFill/>
        </p:spPr>
        <p:txBody>
          <a:bodyPr wrap="none" rtlCol="0">
            <a:noAutofit/>
          </a:bodyPr>
          <a:lstStyle/>
          <a:p>
            <a:r>
              <a:rPr lang="en-US" sz="3200" dirty="0" smtClean="0"/>
              <a:t>Anthony</a:t>
            </a:r>
            <a:endParaRPr lang="en-US" sz="3200" dirty="0"/>
          </a:p>
        </p:txBody>
      </p:sp>
      <p:sp>
        <p:nvSpPr>
          <p:cNvPr id="24" name="TextBox 23"/>
          <p:cNvSpPr txBox="1"/>
          <p:nvPr/>
        </p:nvSpPr>
        <p:spPr>
          <a:xfrm>
            <a:off x="4973031" y="3887988"/>
            <a:ext cx="2347436" cy="584775"/>
          </a:xfrm>
          <a:prstGeom prst="rect">
            <a:avLst/>
          </a:prstGeom>
          <a:noFill/>
        </p:spPr>
        <p:txBody>
          <a:bodyPr wrap="none" rtlCol="0">
            <a:noAutofit/>
          </a:bodyPr>
          <a:lstStyle/>
          <a:p>
            <a:r>
              <a:rPr lang="en-US" sz="3200" dirty="0" smtClean="0"/>
              <a:t>Francescucci</a:t>
            </a:r>
          </a:p>
          <a:p>
            <a:endParaRPr lang="en-US" sz="3200" dirty="0"/>
          </a:p>
        </p:txBody>
      </p:sp>
      <p:sp>
        <p:nvSpPr>
          <p:cNvPr id="25" name="Title 1"/>
          <p:cNvSpPr>
            <a:spLocks noGrp="1"/>
          </p:cNvSpPr>
          <p:nvPr>
            <p:ph type="ctrTitle"/>
          </p:nvPr>
        </p:nvSpPr>
        <p:spPr>
          <a:xfrm>
            <a:off x="2003033" y="1784985"/>
            <a:ext cx="7173450" cy="2111216"/>
          </a:xfrm>
          <a:noFill/>
          <a:ln>
            <a:noFill/>
          </a:ln>
        </p:spPr>
        <p:txBody>
          <a:bodyPr wrap="square" lIns="91440" tIns="45720" rIns="91440" bIns="45720" anchor="ctr" anchorCtr="1">
            <a:spAutoFit/>
          </a:bodyPr>
          <a:lstStyle/>
          <a:p>
            <a:pPr algn="ctr"/>
            <a:r>
              <a:rPr lang="en-US" sz="5400" b="1" dirty="0" smtClean="0">
                <a:ln w="17780" cmpd="sng">
                  <a:solidFill>
                    <a:srgbClr val="0000FF"/>
                  </a:solidFill>
                  <a:prstDash val="solid"/>
                  <a:miter lim="800000"/>
                </a:ln>
                <a:solidFill>
                  <a:srgbClr val="0000FF"/>
                </a:solidFill>
                <a:effectLst>
                  <a:outerShdw blurRad="55000" dist="50800" dir="5400000" algn="tl">
                    <a:srgbClr val="000000">
                      <a:alpha val="33000"/>
                    </a:srgbClr>
                  </a:outerShdw>
                </a:effectLst>
                <a:latin typeface="+mn-lt"/>
                <a:ea typeface="+mn-ea"/>
                <a:cs typeface="+mn-cs"/>
              </a:rPr>
              <a:t>MKT 100-051</a:t>
            </a:r>
            <a:br>
              <a:rPr lang="en-US" sz="5400" b="1" dirty="0" smtClean="0">
                <a:ln w="17780" cmpd="sng">
                  <a:solidFill>
                    <a:srgbClr val="0000FF"/>
                  </a:solidFill>
                  <a:prstDash val="solid"/>
                  <a:miter lim="800000"/>
                </a:ln>
                <a:solidFill>
                  <a:srgbClr val="0000FF"/>
                </a:solidFill>
                <a:effectLst>
                  <a:outerShdw blurRad="55000" dist="50800" dir="5400000" algn="tl">
                    <a:srgbClr val="000000">
                      <a:alpha val="33000"/>
                    </a:srgbClr>
                  </a:outerShdw>
                </a:effectLst>
                <a:latin typeface="+mn-lt"/>
                <a:ea typeface="+mn-ea"/>
                <a:cs typeface="+mn-cs"/>
              </a:rPr>
            </a:br>
            <a:r>
              <a:rPr lang="en-US" sz="3200" b="1" dirty="0" smtClean="0">
                <a:ln w="17780" cmpd="sng">
                  <a:solidFill>
                    <a:srgbClr val="0000FF"/>
                  </a:solidFill>
                  <a:prstDash val="solid"/>
                  <a:miter lim="800000"/>
                </a:ln>
                <a:solidFill>
                  <a:srgbClr val="0000FF"/>
                </a:solidFill>
                <a:effectLst>
                  <a:outerShdw blurRad="55000" dist="50800" dir="5400000" algn="tl">
                    <a:srgbClr val="000000">
                      <a:alpha val="33000"/>
                    </a:srgbClr>
                  </a:outerShdw>
                </a:effectLst>
                <a:latin typeface="+mn-lt"/>
                <a:ea typeface="+mn-ea"/>
                <a:cs typeface="+mn-cs"/>
              </a:rPr>
              <a:t>Week 3 -  </a:t>
            </a:r>
            <a:r>
              <a:rPr lang="en-US" sz="3200" dirty="0" smtClean="0">
                <a:ln w="17780" cmpd="sng">
                  <a:solidFill>
                    <a:srgbClr val="0000FF"/>
                  </a:solidFill>
                  <a:prstDash val="solid"/>
                  <a:miter lim="800000"/>
                </a:ln>
                <a:solidFill>
                  <a:srgbClr val="0000FF"/>
                </a:solidFill>
                <a:effectLst>
                  <a:outerShdw blurRad="55000" dist="50800" dir="5400000" algn="tl">
                    <a:srgbClr val="000000">
                      <a:alpha val="33000"/>
                    </a:srgbClr>
                  </a:outerShdw>
                </a:effectLst>
                <a:latin typeface="+mn-lt"/>
                <a:ea typeface="+mn-ea"/>
                <a:cs typeface="+mn-cs"/>
              </a:rPr>
              <a:t>situation analysis &amp; metric 2</a:t>
            </a:r>
            <a:endParaRPr lang="en-CA" sz="3200" b="1" dirty="0">
              <a:ln w="17780" cmpd="sng">
                <a:solidFill>
                  <a:srgbClr val="0000FF"/>
                </a:solidFill>
                <a:prstDash val="solid"/>
                <a:miter lim="800000"/>
              </a:ln>
              <a:solidFill>
                <a:srgbClr val="0000FF"/>
              </a:solidFill>
              <a:effectLst>
                <a:outerShdw blurRad="55000" dist="50800" dir="5400000" algn="tl">
                  <a:srgbClr val="000000">
                    <a:alpha val="33000"/>
                  </a:srgbClr>
                </a:outerShdw>
              </a:effectLst>
              <a:latin typeface="+mn-lt"/>
              <a:ea typeface="+mn-ea"/>
              <a:cs typeface="+mn-cs"/>
            </a:endParaRPr>
          </a:p>
        </p:txBody>
      </p:sp>
      <p:sp>
        <p:nvSpPr>
          <p:cNvPr id="26" name="Rectangle 25"/>
          <p:cNvSpPr/>
          <p:nvPr/>
        </p:nvSpPr>
        <p:spPr>
          <a:xfrm>
            <a:off x="3543584" y="1066800"/>
            <a:ext cx="3637983" cy="923330"/>
          </a:xfrm>
          <a:prstGeom prst="rect">
            <a:avLst/>
          </a:prstGeom>
          <a:noFill/>
        </p:spPr>
        <p:txBody>
          <a:bodyPr wrap="none" lIns="91440" tIns="45720" rIns="91440" bIns="45720" anchor="ctr" anchorCtr="1">
            <a:spAutoFit/>
          </a:bodyPr>
          <a:lstStyle/>
          <a:p>
            <a:pPr algn="ctr"/>
            <a:r>
              <a:rPr lang="en-US" sz="54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Welcome to</a:t>
            </a:r>
            <a:endParaRPr lang="en-US" sz="5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2" name="Footer Placeholder 1"/>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1</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afterEffect">
                                  <p:stCondLst>
                                    <p:cond delay="0"/>
                                  </p:stCondLst>
                                  <p:endCondLst>
                                    <p:cond evt="onNext" delay="0">
                                      <p:tgtEl>
                                        <p:sldTgt/>
                                      </p:tgtEl>
                                    </p:cond>
                                  </p:endCondLst>
                                  <p:childTnLst>
                                    <p:anim calcmode="discrete" valueType="str">
                                      <p:cBhvr>
                                        <p:cTn id="6" dur="2000" fill="hold"/>
                                        <p:tgtEl>
                                          <p:spTgt spid="1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Agenda for Today</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220841435"/>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2</a:t>
            </a:fld>
            <a:endParaRPr lang="en-US"/>
          </a:p>
        </p:txBody>
      </p:sp>
    </p:spTree>
    <p:extLst>
      <p:ext uri="{BB962C8B-B14F-4D97-AF65-F5344CB8AC3E}">
        <p14:creationId xmlns:p14="http://schemas.microsoft.com/office/powerpoint/2010/main" val="290875658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4"/>
          <p:cNvSpPr>
            <a:spLocks noGrp="1" noChangeArrowheads="1"/>
          </p:cNvSpPr>
          <p:nvPr>
            <p:ph type="title"/>
          </p:nvPr>
        </p:nvSpPr>
        <p:spPr/>
        <p:txBody>
          <a:bodyPr>
            <a:normAutofit fontScale="90000"/>
          </a:bodyPr>
          <a:lstStyle/>
          <a:p>
            <a:r>
              <a:rPr lang="en-US" dirty="0" smtClean="0"/>
              <a:t>Chapter Learning Objectives</a:t>
            </a:r>
            <a:endParaRPr lang="en-US" dirty="0"/>
          </a:p>
        </p:txBody>
      </p:sp>
      <p:sp>
        <p:nvSpPr>
          <p:cNvPr id="8" name="Content Placeholder 7"/>
          <p:cNvSpPr>
            <a:spLocks noGrp="1"/>
          </p:cNvSpPr>
          <p:nvPr>
            <p:ph idx="1"/>
          </p:nvPr>
        </p:nvSpPr>
        <p:spPr/>
        <p:txBody>
          <a:bodyPr>
            <a:normAutofit/>
          </a:bodyPr>
          <a:lstStyle/>
          <a:p>
            <a:pPr marL="0" lvl="0" indent="0" rtl="0">
              <a:buNone/>
            </a:pPr>
            <a:r>
              <a:rPr lang="en-US" dirty="0" smtClean="0">
                <a:solidFill>
                  <a:srgbClr val="008000"/>
                </a:solidFill>
                <a:latin typeface="Arial Black"/>
                <a:cs typeface="Arial Black"/>
              </a:rPr>
              <a:t>Chapter 2</a:t>
            </a:r>
            <a:endParaRPr lang="en-US" dirty="0">
              <a:solidFill>
                <a:srgbClr val="008000"/>
              </a:solidFill>
              <a:latin typeface="Arial Black"/>
              <a:cs typeface="Arial Black"/>
            </a:endParaRPr>
          </a:p>
          <a:p>
            <a:pPr marL="1097280" lvl="1" indent="-640080">
              <a:lnSpc>
                <a:spcPct val="120000"/>
              </a:lnSpc>
              <a:spcAft>
                <a:spcPts val="800"/>
              </a:spcAft>
              <a:buNone/>
            </a:pPr>
            <a:r>
              <a:rPr lang="en-US" b="1" dirty="0" smtClean="0">
                <a:solidFill>
                  <a:srgbClr val="FF0000"/>
                </a:solidFill>
              </a:rPr>
              <a:t>LO2</a:t>
            </a:r>
            <a:r>
              <a:rPr lang="en-US" dirty="0" smtClean="0"/>
              <a:t> </a:t>
            </a:r>
            <a:r>
              <a:rPr lang="en-GB" dirty="0"/>
              <a:t>Conduct a SWOT analysis and explain its use in marketing planning</a:t>
            </a:r>
            <a:endParaRPr lang="en-US" dirty="0"/>
          </a:p>
          <a:p>
            <a:pPr marL="0" indent="0">
              <a:buNone/>
            </a:pPr>
            <a:r>
              <a:rPr lang="en-GB" sz="3100" dirty="0" smtClean="0">
                <a:solidFill>
                  <a:srgbClr val="008000"/>
                </a:solidFill>
                <a:latin typeface="Arial Black"/>
                <a:cs typeface="Arial Black"/>
              </a:rPr>
              <a:t>Chapter 3</a:t>
            </a:r>
          </a:p>
          <a:p>
            <a:pPr marL="1097280" lvl="1" indent="-640080" rtl="0">
              <a:lnSpc>
                <a:spcPct val="120000"/>
              </a:lnSpc>
              <a:spcAft>
                <a:spcPts val="800"/>
              </a:spcAft>
              <a:buNone/>
            </a:pPr>
            <a:r>
              <a:rPr lang="en-US" b="1" dirty="0" smtClean="0">
                <a:solidFill>
                  <a:srgbClr val="FF0000"/>
                </a:solidFill>
              </a:rPr>
              <a:t>LO5</a:t>
            </a:r>
            <a:r>
              <a:rPr lang="en-US" dirty="0" smtClean="0"/>
              <a:t> </a:t>
            </a:r>
            <a:r>
              <a:rPr lang="en-GB" sz="2600" dirty="0">
                <a:latin typeface="Arial" charset="0"/>
              </a:rPr>
              <a:t>Identify and discuss important trends affecting marketing decisions today</a:t>
            </a:r>
            <a:endParaRPr lang="en-CA" sz="2600" dirty="0">
              <a:latin typeface="Arial" charset="0"/>
            </a:endParaRPr>
          </a:p>
          <a:p>
            <a:pPr marL="800100" indent="-800100">
              <a:buNone/>
            </a:pPr>
            <a:endParaRPr lang="en-CA" dirty="0">
              <a:latin typeface="Arial" charset="0"/>
            </a:endParaRPr>
          </a:p>
          <a:p>
            <a:pPr marL="1097280" lvl="1" indent="-640080" rtl="0">
              <a:lnSpc>
                <a:spcPct val="120000"/>
              </a:lnSpc>
              <a:spcAft>
                <a:spcPts val="800"/>
              </a:spcAft>
              <a:buNone/>
            </a:pPr>
            <a:endParaRPr lang="en-US" dirty="0"/>
          </a:p>
        </p:txBody>
      </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3</a:t>
            </a:fld>
            <a:endParaRPr lang="en-US"/>
          </a:p>
        </p:txBody>
      </p:sp>
    </p:spTree>
    <p:extLst>
      <p:ext uri="{BB962C8B-B14F-4D97-AF65-F5344CB8AC3E}">
        <p14:creationId xmlns:p14="http://schemas.microsoft.com/office/powerpoint/2010/main" val="176227012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3"/>
          <p:cNvSpPr>
            <a:spLocks noGrp="1" noChangeArrowheads="1"/>
          </p:cNvSpPr>
          <p:nvPr>
            <p:ph type="title"/>
          </p:nvPr>
        </p:nvSpPr>
        <p:spPr/>
        <p:txBody>
          <a:bodyPr>
            <a:noAutofit/>
          </a:bodyPr>
          <a:lstStyle/>
          <a:p>
            <a:r>
              <a:rPr lang="en-US" sz="3000" dirty="0" smtClean="0"/>
              <a:t>The Strategic Marketing Planning Process</a:t>
            </a:r>
            <a:endParaRPr lang="en-US" sz="3000" dirty="0"/>
          </a:p>
        </p:txBody>
      </p:sp>
      <p:sp>
        <p:nvSpPr>
          <p:cNvPr id="10243" name="Rectangle 4"/>
          <p:cNvSpPr>
            <a:spLocks noChangeArrowheads="1"/>
          </p:cNvSpPr>
          <p:nvPr/>
        </p:nvSpPr>
        <p:spPr bwMode="auto">
          <a:xfrm>
            <a:off x="0" y="1870075"/>
            <a:ext cx="6632575" cy="41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CA"/>
          </a:p>
        </p:txBody>
      </p:sp>
      <p:pic>
        <p:nvPicPr>
          <p:cNvPr id="1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24966" r="-24966"/>
          <a:stretch>
            <a:fillRect/>
          </a:stretch>
        </p:blipFill>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713027" y="2529039"/>
            <a:ext cx="2217054" cy="721045"/>
          </a:xfrm>
          <a:prstGeom prst="round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4</a:t>
            </a:fld>
            <a:endParaRPr lang="en-US"/>
          </a:p>
        </p:txBody>
      </p:sp>
    </p:spTree>
    <p:extLst>
      <p:ext uri="{BB962C8B-B14F-4D97-AF65-F5344CB8AC3E}">
        <p14:creationId xmlns:p14="http://schemas.microsoft.com/office/powerpoint/2010/main" val="2707645827"/>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par>
                          <p:cTn id="7" fill="hold">
                            <p:stCondLst>
                              <p:cond delay="0"/>
                            </p:stCondLst>
                            <p:childTnLst>
                              <p:par>
                                <p:cTn id="8" presetID="35" presetClass="emph" presetSubtype="0" repeatCount="indefinite" fill="hold" grpId="1" nodeType="afterEffect">
                                  <p:stCondLst>
                                    <p:cond delay="0"/>
                                  </p:stCondLst>
                                  <p:endCondLst>
                                    <p:cond evt="onNext" delay="0">
                                      <p:tgtEl>
                                        <p:sldTgt/>
                                      </p:tgtEl>
                                    </p:cond>
                                  </p:endCondLst>
                                  <p:childTnLst>
                                    <p:anim calcmode="discrete" valueType="str">
                                      <p:cBhvr>
                                        <p:cTn id="9" dur="1000" fill="hold"/>
                                        <p:tgtEl>
                                          <p:spTgt spid="1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3"/>
          <p:cNvSpPr>
            <a:spLocks noGrp="1" noChangeArrowheads="1"/>
          </p:cNvSpPr>
          <p:nvPr>
            <p:ph type="title"/>
          </p:nvPr>
        </p:nvSpPr>
        <p:spPr/>
        <p:txBody>
          <a:bodyPr>
            <a:normAutofit fontScale="90000"/>
          </a:bodyPr>
          <a:lstStyle/>
          <a:p>
            <a:r>
              <a:rPr lang="en-US" dirty="0" smtClean="0"/>
              <a:t>Environment Analysis Framework</a:t>
            </a:r>
            <a:endParaRPr lang="en-US" dirty="0"/>
          </a:p>
        </p:txBody>
      </p:sp>
      <p:pic>
        <p:nvPicPr>
          <p:cNvPr id="15363" name="Content Placeholder 11" descr="gre85483_ex0301.jpg"/>
          <p:cNvPicPr>
            <a:picLocks noGrp="1" noChangeAspect="1"/>
          </p:cNvPicPr>
          <p:nvPr>
            <p:ph idx="1"/>
          </p:nvPr>
        </p:nvPicPr>
        <p:blipFill>
          <a:blip r:embed="rId3">
            <a:extLst>
              <a:ext uri="{28A0092B-C50C-407E-A947-70E740481C1C}">
                <a14:useLocalDpi xmlns:a14="http://schemas.microsoft.com/office/drawing/2010/main" val="0"/>
              </a:ext>
            </a:extLst>
          </a:blip>
          <a:srcRect l="-12978" r="-12978"/>
          <a:stretch>
            <a:fillRect/>
          </a:stretch>
        </p:blipFill>
        <p:spPr/>
      </p:pic>
      <p:sp>
        <p:nvSpPr>
          <p:cNvPr id="4" name="Rectangle 3"/>
          <p:cNvSpPr>
            <a:spLocks noChangeArrowheads="1"/>
          </p:cNvSpPr>
          <p:nvPr/>
        </p:nvSpPr>
        <p:spPr bwMode="auto">
          <a:xfrm>
            <a:off x="2172003" y="6172200"/>
            <a:ext cx="22479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rgbClr val="000000"/>
                </a:solidFill>
              </a:rPr>
              <a:t>Acronym: </a:t>
            </a:r>
            <a:r>
              <a:rPr lang="en-US" dirty="0">
                <a:solidFill>
                  <a:srgbClr val="000000"/>
                </a:solidFill>
                <a:latin typeface="Arial Black" charset="0"/>
              </a:rPr>
              <a:t>CDSTEP</a:t>
            </a:r>
            <a:endParaRPr lang="en-CA" dirty="0">
              <a:latin typeface="Arial Black" charset="0"/>
            </a:endParaRPr>
          </a:p>
        </p:txBody>
      </p:sp>
      <p:sp>
        <p:nvSpPr>
          <p:cNvPr id="5" name="Rectangle 3"/>
          <p:cNvSpPr>
            <a:spLocks noChangeArrowheads="1"/>
          </p:cNvSpPr>
          <p:nvPr/>
        </p:nvSpPr>
        <p:spPr bwMode="auto">
          <a:xfrm>
            <a:off x="4896615" y="6162044"/>
            <a:ext cx="22479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rgbClr val="000000"/>
                </a:solidFill>
              </a:rPr>
              <a:t>Acronym: </a:t>
            </a:r>
            <a:r>
              <a:rPr lang="en-US" dirty="0" smtClean="0">
                <a:solidFill>
                  <a:srgbClr val="000000"/>
                </a:solidFill>
                <a:latin typeface="Arial Black" charset="0"/>
              </a:rPr>
              <a:t>PESTL</a:t>
            </a:r>
            <a:endParaRPr lang="en-CA" dirty="0">
              <a:latin typeface="Arial Black" charset="0"/>
            </a:endParaRPr>
          </a:p>
        </p:txBody>
      </p:sp>
      <p:sp>
        <p:nvSpPr>
          <p:cNvPr id="3" name="Isosceles Triangle 2"/>
          <p:cNvSpPr/>
          <p:nvPr/>
        </p:nvSpPr>
        <p:spPr>
          <a:xfrm>
            <a:off x="2459761" y="1927777"/>
            <a:ext cx="4502014" cy="3517509"/>
          </a:xfrm>
          <a:prstGeom prst="triangle">
            <a:avLst/>
          </a:prstGeom>
          <a:noFill/>
          <a:ln w="5715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Isosceles Triangle 7"/>
          <p:cNvSpPr/>
          <p:nvPr/>
        </p:nvSpPr>
        <p:spPr>
          <a:xfrm>
            <a:off x="2459761" y="1927777"/>
            <a:ext cx="4502014" cy="3517509"/>
          </a:xfrm>
          <a:prstGeom prst="triangle">
            <a:avLst/>
          </a:prstGeom>
          <a:solidFill>
            <a:schemeClr val="bg1"/>
          </a:solidFill>
          <a:ln w="5715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5</a:t>
            </a:fld>
            <a:endParaRPr lang="en-US"/>
          </a:p>
        </p:txBody>
      </p:sp>
    </p:spTree>
    <p:extLst>
      <p:ext uri="{BB962C8B-B14F-4D97-AF65-F5344CB8AC3E}">
        <p14:creationId xmlns:p14="http://schemas.microsoft.com/office/powerpoint/2010/main" val="3279469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smtClean="0"/>
              <a:t>Macro Environmental Factors</a:t>
            </a:r>
            <a:endParaRPr lang="en-US" dirty="0"/>
          </a:p>
        </p:txBody>
      </p:sp>
      <p:sp>
        <p:nvSpPr>
          <p:cNvPr id="6" name="Text Placeholder 5"/>
          <p:cNvSpPr>
            <a:spLocks noGrp="1"/>
          </p:cNvSpPr>
          <p:nvPr>
            <p:ph type="body" idx="1"/>
          </p:nvPr>
        </p:nvSpPr>
        <p:spPr/>
        <p:txBody>
          <a:bodyPr/>
          <a:lstStyle/>
          <a:p>
            <a:pPr algn="ctr"/>
            <a:r>
              <a:rPr lang="en-US" dirty="0" smtClean="0"/>
              <a:t>CDSTEP</a:t>
            </a:r>
            <a:endParaRPr lang="en-US" dirty="0"/>
          </a:p>
        </p:txBody>
      </p:sp>
      <p:graphicFrame>
        <p:nvGraphicFramePr>
          <p:cNvPr id="10" name="Content Placeholder 9"/>
          <p:cNvGraphicFramePr>
            <a:graphicFrameLocks noGrp="1"/>
          </p:cNvGraphicFramePr>
          <p:nvPr>
            <p:ph sz="half" idx="2"/>
            <p:extLst>
              <p:ext uri="{D42A27DB-BD31-4B8C-83A1-F6EECF244321}">
                <p14:modId xmlns:p14="http://schemas.microsoft.com/office/powerpoint/2010/main" val="2391834374"/>
              </p:ext>
            </p:extLst>
          </p:nvPr>
        </p:nvGraphicFramePr>
        <p:xfrm>
          <a:off x="457200" y="2285999"/>
          <a:ext cx="4040188" cy="3840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 Placeholder 7"/>
          <p:cNvSpPr>
            <a:spLocks noGrp="1"/>
          </p:cNvSpPr>
          <p:nvPr>
            <p:ph type="body" sz="quarter" idx="3"/>
          </p:nvPr>
        </p:nvSpPr>
        <p:spPr/>
        <p:txBody>
          <a:bodyPr/>
          <a:lstStyle/>
          <a:p>
            <a:pPr algn="ctr"/>
            <a:r>
              <a:rPr lang="en-US" dirty="0" smtClean="0"/>
              <a:t>PESTL</a:t>
            </a:r>
            <a:endParaRPr lang="en-US" dirty="0"/>
          </a:p>
        </p:txBody>
      </p:sp>
      <p:graphicFrame>
        <p:nvGraphicFramePr>
          <p:cNvPr id="11" name="Content Placeholder 10"/>
          <p:cNvGraphicFramePr>
            <a:graphicFrameLocks noGrp="1"/>
          </p:cNvGraphicFramePr>
          <p:nvPr>
            <p:ph sz="quarter" idx="4"/>
            <p:extLst>
              <p:ext uri="{D42A27DB-BD31-4B8C-83A1-F6EECF244321}">
                <p14:modId xmlns:p14="http://schemas.microsoft.com/office/powerpoint/2010/main" val="1895736311"/>
              </p:ext>
            </p:extLst>
          </p:nvPr>
        </p:nvGraphicFramePr>
        <p:xfrm>
          <a:off x="4645025" y="2285999"/>
          <a:ext cx="4041775" cy="38401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Footer Placeholder 1"/>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6</a:t>
            </a:fld>
            <a:endParaRPr lang="en-US"/>
          </a:p>
        </p:txBody>
      </p:sp>
    </p:spTree>
    <p:extLst>
      <p:ext uri="{BB962C8B-B14F-4D97-AF65-F5344CB8AC3E}">
        <p14:creationId xmlns:p14="http://schemas.microsoft.com/office/powerpoint/2010/main" val="204907289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wrap="none">
            <a:normAutofit fontScale="90000"/>
          </a:bodyPr>
          <a:lstStyle/>
          <a:p>
            <a:r>
              <a:rPr lang="en-US" smtClean="0"/>
              <a:t>Environment Scanning and Analysis</a:t>
            </a:r>
            <a:endParaRPr lang="en-CA" dirty="0"/>
          </a:p>
        </p:txBody>
      </p:sp>
      <p:graphicFrame>
        <p:nvGraphicFramePr>
          <p:cNvPr id="20" name="Content Placeholder 19"/>
          <p:cNvGraphicFramePr>
            <a:graphicFrameLocks noGrp="1"/>
          </p:cNvGraphicFramePr>
          <p:nvPr>
            <p:ph sz="half" idx="1"/>
          </p:nvPr>
        </p:nvGraphicFramePr>
        <p:xfrm>
          <a:off x="457200" y="1641475"/>
          <a:ext cx="4038600" cy="44211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1" name="Content Placeholder 20"/>
          <p:cNvGraphicFramePr>
            <a:graphicFrameLocks noGrp="1"/>
          </p:cNvGraphicFramePr>
          <p:nvPr>
            <p:ph sz="half" idx="2"/>
          </p:nvPr>
        </p:nvGraphicFramePr>
        <p:xfrm>
          <a:off x="4648200" y="1704975"/>
          <a:ext cx="4038600" cy="442118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7</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wrap="none">
            <a:normAutofit fontScale="90000"/>
          </a:bodyPr>
          <a:lstStyle/>
          <a:p>
            <a:r>
              <a:rPr lang="en-US" smtClean="0"/>
              <a:t>Environment Scanning and Analysis</a:t>
            </a:r>
            <a:endParaRPr lang="en-CA" dirty="0"/>
          </a:p>
        </p:txBody>
      </p:sp>
      <p:graphicFrame>
        <p:nvGraphicFramePr>
          <p:cNvPr id="17" name="Content Placeholder 16"/>
          <p:cNvGraphicFramePr>
            <a:graphicFrameLocks noGrp="1"/>
          </p:cNvGraphicFramePr>
          <p:nvPr>
            <p:ph sz="half" idx="1"/>
          </p:nvPr>
        </p:nvGraphicFramePr>
        <p:xfrm>
          <a:off x="457200" y="1704975"/>
          <a:ext cx="4038600" cy="44211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8" name="Content Placeholder 17"/>
          <p:cNvGraphicFramePr>
            <a:graphicFrameLocks noGrp="1"/>
          </p:cNvGraphicFramePr>
          <p:nvPr>
            <p:ph sz="half" idx="2"/>
          </p:nvPr>
        </p:nvGraphicFramePr>
        <p:xfrm>
          <a:off x="4648200" y="1704975"/>
          <a:ext cx="4038600" cy="442118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8</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Now What?</a:t>
            </a:r>
            <a:endParaRPr lang="en-US" dirty="0"/>
          </a:p>
        </p:txBody>
      </p:sp>
      <p:sp>
        <p:nvSpPr>
          <p:cNvPr id="4" name="Subtitle 3"/>
          <p:cNvSpPr>
            <a:spLocks noGrp="1"/>
          </p:cNvSpPr>
          <p:nvPr>
            <p:ph type="subTitle" idx="1"/>
          </p:nvPr>
        </p:nvSpPr>
        <p:spPr/>
        <p:txBody>
          <a:bodyPr>
            <a:normAutofit fontScale="92500" lnSpcReduction="10000"/>
          </a:bodyPr>
          <a:lstStyle/>
          <a:p>
            <a:r>
              <a:rPr lang="en-US" dirty="0" smtClean="0"/>
              <a:t>Now that we have identified trends in our Micro &amp; Macro Environments, how do we make sense of it?</a:t>
            </a:r>
            <a:endParaRPr lang="en-US" dirty="0"/>
          </a:p>
        </p:txBody>
      </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9</a:t>
            </a:fld>
            <a:endParaRPr lang="en-US"/>
          </a:p>
        </p:txBody>
      </p:sp>
    </p:spTree>
    <p:extLst>
      <p:ext uri="{BB962C8B-B14F-4D97-AF65-F5344CB8AC3E}">
        <p14:creationId xmlns:p14="http://schemas.microsoft.com/office/powerpoint/2010/main" val="146850395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SWOT Analysis</a:t>
            </a:r>
            <a:endParaRPr lang="en-US" dirty="0"/>
          </a:p>
        </p:txBody>
      </p:sp>
      <p:graphicFrame>
        <p:nvGraphicFramePr>
          <p:cNvPr id="5" name="Content Placeholder 4"/>
          <p:cNvGraphicFramePr>
            <a:graphicFrameLocks noGrp="1"/>
          </p:cNvGraphicFramePr>
          <p:nvPr>
            <p:ph idx="1"/>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10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417546" y="3891693"/>
            <a:ext cx="4986932" cy="2106799"/>
          </a:xfrm>
          <a:prstGeom prst="roundRect">
            <a:avLst/>
          </a:prstGeom>
          <a:solidFill>
            <a:schemeClr val="tx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t"/>
          <a:lstStyle/>
          <a:p>
            <a:r>
              <a:rPr lang="en-US" sz="2400" b="1" dirty="0" smtClean="0">
                <a:solidFill>
                  <a:srgbClr val="000000"/>
                </a:solidFill>
              </a:rPr>
              <a:t>Uncontrollable</a:t>
            </a:r>
            <a:endParaRPr lang="en-US" sz="2400" b="1" dirty="0">
              <a:solidFill>
                <a:srgbClr val="000000"/>
              </a:solidFill>
            </a:endParaRPr>
          </a:p>
        </p:txBody>
      </p:sp>
      <p:sp>
        <p:nvSpPr>
          <p:cNvPr id="5" name="Rounded Rectangle 4"/>
          <p:cNvSpPr/>
          <p:nvPr/>
        </p:nvSpPr>
        <p:spPr>
          <a:xfrm>
            <a:off x="3417546" y="1724179"/>
            <a:ext cx="4986932" cy="2139002"/>
          </a:xfrm>
          <a:prstGeom prst="round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t"/>
          <a:lstStyle/>
          <a:p>
            <a:r>
              <a:rPr lang="en-US" sz="2400" b="1" dirty="0" smtClean="0">
                <a:solidFill>
                  <a:schemeClr val="tx1"/>
                </a:solidFill>
              </a:rPr>
              <a:t>Controllable</a:t>
            </a:r>
            <a:endParaRPr lang="en-US" sz="2400" b="1" dirty="0">
              <a:solidFill>
                <a:schemeClr val="tx1"/>
              </a:solidFill>
            </a:endParaRPr>
          </a:p>
        </p:txBody>
      </p:sp>
      <p:sp>
        <p:nvSpPr>
          <p:cNvPr id="2" name="Title 1"/>
          <p:cNvSpPr>
            <a:spLocks noGrp="1"/>
          </p:cNvSpPr>
          <p:nvPr>
            <p:ph type="title"/>
          </p:nvPr>
        </p:nvSpPr>
        <p:spPr/>
        <p:txBody>
          <a:bodyPr>
            <a:normAutofit fontScale="90000"/>
          </a:bodyPr>
          <a:lstStyle/>
          <a:p>
            <a:r>
              <a:rPr lang="en-US" smtClean="0"/>
              <a:t>SWOT Profile</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70541750"/>
              </p:ext>
            </p:extLst>
          </p:nvPr>
        </p:nvGraphicFramePr>
        <p:xfrm>
          <a:off x="457200" y="1763713"/>
          <a:ext cx="8229600" cy="4362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7" name="Slide Number Placeholder 6"/>
          <p:cNvSpPr>
            <a:spLocks noGrp="1"/>
          </p:cNvSpPr>
          <p:nvPr>
            <p:ph type="sldNum" sz="quarter" idx="12"/>
          </p:nvPr>
        </p:nvSpPr>
        <p:spPr/>
        <p:txBody>
          <a:bodyPr/>
          <a:lstStyle/>
          <a:p>
            <a:fld id="{AAEE2AD6-0CB0-EC40-9FCA-D8B15478970A}" type="slidenum">
              <a:rPr lang="en-US" smtClean="0"/>
              <a:pPr/>
              <a:t>11</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SWOT analysis</a:t>
            </a:r>
            <a:endParaRPr lang="en-US" dirty="0"/>
          </a:p>
        </p:txBody>
      </p:sp>
      <p:pic>
        <p:nvPicPr>
          <p:cNvPr id="5" name="Content Placeholder 4" descr="SWOT Analysis Chart.jpg"/>
          <p:cNvPicPr>
            <a:picLocks noGrp="1" noChangeAspect="1"/>
          </p:cNvPicPr>
          <p:nvPr>
            <p:ph idx="1"/>
          </p:nvPr>
        </p:nvPicPr>
        <p:blipFill>
          <a:blip r:embed="rId2">
            <a:extLst>
              <a:ext uri="{28A0092B-C50C-407E-A947-70E740481C1C}">
                <a14:useLocalDpi xmlns:a14="http://schemas.microsoft.com/office/drawing/2010/main" val="0"/>
              </a:ext>
            </a:extLst>
          </a:blip>
          <a:srcRect l="-20573" r="-20573"/>
          <a:stretch>
            <a:fillRect/>
          </a:stretch>
        </p:blipFill>
        <p:spPr/>
      </p:pic>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12</a:t>
            </a:fld>
            <a:endParaRPr lang="en-US"/>
          </a:p>
        </p:txBody>
      </p:sp>
    </p:spTree>
    <p:extLst>
      <p:ext uri="{BB962C8B-B14F-4D97-AF65-F5344CB8AC3E}">
        <p14:creationId xmlns:p14="http://schemas.microsoft.com/office/powerpoint/2010/main" val="1336917981"/>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 DEVELOPING SWOT ANALYSIS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954605152"/>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13</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US" dirty="0" smtClean="0"/>
              <a:t>SWOT Analysis &amp; Strategic Planning</a:t>
            </a:r>
            <a:endParaRPr lang="en-CA" dirty="0"/>
          </a:p>
        </p:txBody>
      </p:sp>
      <p:graphicFrame>
        <p:nvGraphicFramePr>
          <p:cNvPr id="7" name="Content Placeholder 6"/>
          <p:cNvGraphicFramePr>
            <a:graphicFrameLocks noGrp="1"/>
          </p:cNvGraphicFramePr>
          <p:nvPr>
            <p:ph idx="1"/>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14</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US" dirty="0" smtClean="0"/>
              <a:t>SWOT Analysis &amp; Strategic Planning</a:t>
            </a:r>
            <a:endParaRPr lang="en-CA" dirty="0"/>
          </a:p>
        </p:txBody>
      </p:sp>
      <p:graphicFrame>
        <p:nvGraphicFramePr>
          <p:cNvPr id="7" name="Content Placeholder 6"/>
          <p:cNvGraphicFramePr>
            <a:graphicFrameLocks noGrp="1"/>
          </p:cNvGraphicFramePr>
          <p:nvPr>
            <p:ph idx="1"/>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15</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 DEVELOPING SWOT ANALYSIS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805767459"/>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16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dirty="0" smtClean="0"/>
              <a:t>SWOT Analysis &amp; Strategic Planning</a:t>
            </a:r>
            <a:endParaRPr lang="en-CA"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821832351"/>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17</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dirty="0" smtClean="0"/>
              <a:t>SWOT Analysis &amp; Strategic Planning</a:t>
            </a:r>
            <a:endParaRPr lang="en-CA"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668834357"/>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18</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SWOT Continued</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0954519"/>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19</a:t>
            </a:fld>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graphicEl>
                                              <a:dgm id="{9450D0B4-7045-8641-B8BF-6488EAF76B25}"/>
                                            </p:graphicEl>
                                          </p:spTgt>
                                        </p:tgtEl>
                                        <p:attrNameLst>
                                          <p:attrName>style.visibility</p:attrName>
                                        </p:attrNameLst>
                                      </p:cBhvr>
                                      <p:to>
                                        <p:strVal val="visible"/>
                                      </p:to>
                                    </p:set>
                                    <p:anim calcmode="lin" valueType="num">
                                      <p:cBhvr additive="base">
                                        <p:cTn id="7" dur="500" fill="hold"/>
                                        <p:tgtEl>
                                          <p:spTgt spid="4">
                                            <p:graphicEl>
                                              <a:dgm id="{9450D0B4-7045-8641-B8BF-6488EAF76B25}"/>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9450D0B4-7045-8641-B8BF-6488EAF76B25}"/>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05C2E43A-FAF1-1344-A762-06533D757F75}"/>
                                            </p:graphicEl>
                                          </p:spTgt>
                                        </p:tgtEl>
                                        <p:attrNameLst>
                                          <p:attrName>style.visibility</p:attrName>
                                        </p:attrNameLst>
                                      </p:cBhvr>
                                      <p:to>
                                        <p:strVal val="visible"/>
                                      </p:to>
                                    </p:set>
                                    <p:anim calcmode="lin" valueType="num">
                                      <p:cBhvr additive="base">
                                        <p:cTn id="13" dur="500" fill="hold"/>
                                        <p:tgtEl>
                                          <p:spTgt spid="4">
                                            <p:graphicEl>
                                              <a:dgm id="{05C2E43A-FAF1-1344-A762-06533D757F75}"/>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05C2E43A-FAF1-1344-A762-06533D757F75}"/>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AtOnc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SWOT example</a:t>
            </a:r>
            <a:endParaRPr lang="en-US" dirty="0"/>
          </a:p>
        </p:txBody>
      </p:sp>
      <p:graphicFrame>
        <p:nvGraphicFramePr>
          <p:cNvPr id="7" name="Content Placeholder 6"/>
          <p:cNvGraphicFramePr>
            <a:graphicFrameLocks noGrp="1"/>
          </p:cNvGraphicFramePr>
          <p:nvPr>
            <p:ph idx="1"/>
          </p:nvPr>
        </p:nvGraphicFramePr>
        <p:xfrm>
          <a:off x="457200" y="1764145"/>
          <a:ext cx="8229600" cy="3801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ounded Rectangle 7"/>
          <p:cNvSpPr/>
          <p:nvPr/>
        </p:nvSpPr>
        <p:spPr>
          <a:xfrm>
            <a:off x="457200" y="5734429"/>
            <a:ext cx="8229600" cy="912746"/>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lvl="0"/>
            <a:r>
              <a:rPr lang="en-US" sz="2400" dirty="0" smtClean="0"/>
              <a:t>If you cannot state the implication for your decision/objective/ business, then it probably is not relevant in your analysis</a:t>
            </a:r>
            <a:endParaRPr lang="en-US" sz="2400" dirty="0"/>
          </a:p>
        </p:txBody>
      </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20</a:t>
            </a:fld>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graphicEl>
                                              <a:dgm id="{459B5A0E-E48A-4248-AAB3-FCB1BB806B9E}"/>
                                            </p:graphicEl>
                                          </p:spTgt>
                                        </p:tgtEl>
                                        <p:attrNameLst>
                                          <p:attrName>style.visibility</p:attrName>
                                        </p:attrNameLst>
                                      </p:cBhvr>
                                      <p:to>
                                        <p:strVal val="visible"/>
                                      </p:to>
                                    </p:set>
                                    <p:animEffect transition="in" filter="fade">
                                      <p:cBhvr>
                                        <p:cTn id="7" dur="500"/>
                                        <p:tgtEl>
                                          <p:spTgt spid="7">
                                            <p:graphicEl>
                                              <a:dgm id="{459B5A0E-E48A-4248-AAB3-FCB1BB806B9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E5F127EB-6B2F-AF45-8AE0-1DA1A0CFDDC3}"/>
                                            </p:graphicEl>
                                          </p:spTgt>
                                        </p:tgtEl>
                                        <p:attrNameLst>
                                          <p:attrName>style.visibility</p:attrName>
                                        </p:attrNameLst>
                                      </p:cBhvr>
                                      <p:to>
                                        <p:strVal val="visible"/>
                                      </p:to>
                                    </p:set>
                                    <p:animEffect transition="in" filter="fade">
                                      <p:cBhvr>
                                        <p:cTn id="12" dur="500"/>
                                        <p:tgtEl>
                                          <p:spTgt spid="7">
                                            <p:graphicEl>
                                              <a:dgm id="{E5F127EB-6B2F-AF45-8AE0-1DA1A0CFDDC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9976A32C-9318-0F44-8ED5-1EF0A124CD6A}"/>
                                            </p:graphicEl>
                                          </p:spTgt>
                                        </p:tgtEl>
                                        <p:attrNameLst>
                                          <p:attrName>style.visibility</p:attrName>
                                        </p:attrNameLst>
                                      </p:cBhvr>
                                      <p:to>
                                        <p:strVal val="visible"/>
                                      </p:to>
                                    </p:set>
                                    <p:animEffect transition="in" filter="fade">
                                      <p:cBhvr>
                                        <p:cTn id="15" dur="500"/>
                                        <p:tgtEl>
                                          <p:spTgt spid="7">
                                            <p:graphicEl>
                                              <a:dgm id="{9976A32C-9318-0F44-8ED5-1EF0A124CD6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391EFF34-3EB4-894E-978C-726A5AE7EC69}"/>
                                            </p:graphicEl>
                                          </p:spTgt>
                                        </p:tgtEl>
                                        <p:attrNameLst>
                                          <p:attrName>style.visibility</p:attrName>
                                        </p:attrNameLst>
                                      </p:cBhvr>
                                      <p:to>
                                        <p:strVal val="visible"/>
                                      </p:to>
                                    </p:set>
                                    <p:animEffect transition="in" filter="fade">
                                      <p:cBhvr>
                                        <p:cTn id="20" dur="500"/>
                                        <p:tgtEl>
                                          <p:spTgt spid="7">
                                            <p:graphicEl>
                                              <a:dgm id="{391EFF34-3EB4-894E-978C-726A5AE7EC6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1C71D169-7FB9-F24B-8801-2D8E6851656E}"/>
                                            </p:graphicEl>
                                          </p:spTgt>
                                        </p:tgtEl>
                                        <p:attrNameLst>
                                          <p:attrName>style.visibility</p:attrName>
                                        </p:attrNameLst>
                                      </p:cBhvr>
                                      <p:to>
                                        <p:strVal val="visible"/>
                                      </p:to>
                                    </p:set>
                                    <p:animEffect transition="in" filter="fade">
                                      <p:cBhvr>
                                        <p:cTn id="23" dur="500"/>
                                        <p:tgtEl>
                                          <p:spTgt spid="7">
                                            <p:graphicEl>
                                              <a:dgm id="{1C71D169-7FB9-F24B-8801-2D8E6851656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900" decel="100000" fill="hold"/>
                                        <p:tgtEl>
                                          <p:spTgt spid="8"/>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smtClean="0"/>
              <a:t>Ben and Jerry’s Canadian SWOT</a:t>
            </a:r>
            <a:endParaRPr lang="en-CA" dirty="0"/>
          </a:p>
        </p:txBody>
      </p:sp>
      <p:pic>
        <p:nvPicPr>
          <p:cNvPr id="9" name="Picture 1"/>
          <p:cNvPicPr>
            <a:picLocks noGrp="1" noChangeAspect="1" noChangeArrowheads="1"/>
          </p:cNvPicPr>
          <p:nvPr>
            <p:ph idx="1"/>
          </p:nvPr>
        </p:nvPicPr>
        <p:blipFill>
          <a:blip r:embed="rId3"/>
          <a:srcRect/>
          <a:stretch>
            <a:fillRect/>
          </a:stretch>
        </p:blipFill>
        <p:spPr>
          <a:xfrm>
            <a:off x="1331610" y="1609417"/>
            <a:ext cx="6480780" cy="5177942"/>
          </a:xfrm>
        </p:spPr>
      </p:pic>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21</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Now What?</a:t>
            </a:r>
            <a:endParaRPr lang="en-US" dirty="0"/>
          </a:p>
        </p:txBody>
      </p:sp>
      <p:sp>
        <p:nvSpPr>
          <p:cNvPr id="4" name="Subtitle 3"/>
          <p:cNvSpPr>
            <a:spLocks noGrp="1"/>
          </p:cNvSpPr>
          <p:nvPr>
            <p:ph type="subTitle" idx="1"/>
          </p:nvPr>
        </p:nvSpPr>
        <p:spPr/>
        <p:txBody>
          <a:bodyPr/>
          <a:lstStyle/>
          <a:p>
            <a:r>
              <a:rPr lang="en-US" dirty="0" smtClean="0"/>
              <a:t>Now that we have identified our S.W.O.T. </a:t>
            </a:r>
          </a:p>
          <a:p>
            <a:r>
              <a:rPr lang="en-US" dirty="0" smtClean="0"/>
              <a:t>what do we do?</a:t>
            </a:r>
            <a:endParaRPr lang="en-US" dirty="0"/>
          </a:p>
        </p:txBody>
      </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22</a:t>
            </a:fld>
            <a:endParaRPr lang="en-US"/>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wrap="none">
            <a:noAutofit/>
          </a:bodyPr>
          <a:lstStyle/>
          <a:p>
            <a:r>
              <a:rPr lang="en-US" sz="3000" dirty="0" smtClean="0"/>
              <a:t>Prioritize for Goal &amp; Strategy Development</a:t>
            </a:r>
            <a:endParaRPr lang="en-US" sz="3000" dirty="0"/>
          </a:p>
        </p:txBody>
      </p:sp>
      <p:graphicFrame>
        <p:nvGraphicFramePr>
          <p:cNvPr id="6" name="Content Placeholder 5"/>
          <p:cNvGraphicFramePr>
            <a:graphicFrameLocks noGrp="1" noChangeAspect="1"/>
          </p:cNvGraphicFramePr>
          <p:nvPr>
            <p:ph idx="1"/>
            <p:extLst>
              <p:ext uri="{D42A27DB-BD31-4B8C-83A1-F6EECF244321}">
                <p14:modId xmlns:p14="http://schemas.microsoft.com/office/powerpoint/2010/main" val="3911256534"/>
              </p:ext>
            </p:extLst>
          </p:nvPr>
        </p:nvGraphicFramePr>
        <p:xfrm>
          <a:off x="2149121" y="2180966"/>
          <a:ext cx="7281829" cy="40047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p:cNvSpPr txBox="1"/>
          <p:nvPr/>
        </p:nvSpPr>
        <p:spPr>
          <a:xfrm>
            <a:off x="2839051" y="3865930"/>
            <a:ext cx="1135740" cy="646331"/>
          </a:xfrm>
          <a:prstGeom prst="rect">
            <a:avLst/>
          </a:prstGeom>
          <a:noFill/>
        </p:spPr>
        <p:txBody>
          <a:bodyPr wrap="square" rtlCol="0">
            <a:spAutoFit/>
          </a:bodyPr>
          <a:lstStyle/>
          <a:p>
            <a:pPr algn="ctr"/>
            <a:r>
              <a:rPr lang="en-US" dirty="0" smtClean="0">
                <a:solidFill>
                  <a:srgbClr val="EF3B37"/>
                </a:solidFill>
                <a:latin typeface="Arial Black"/>
                <a:cs typeface="Arial Black"/>
              </a:rPr>
              <a:t>Low Impact</a:t>
            </a:r>
            <a:endParaRPr lang="en-US" dirty="0">
              <a:solidFill>
                <a:srgbClr val="EF3B37"/>
              </a:solidFill>
              <a:latin typeface="Arial Black"/>
              <a:cs typeface="Arial Black"/>
            </a:endParaRPr>
          </a:p>
        </p:txBody>
      </p:sp>
      <p:sp>
        <p:nvSpPr>
          <p:cNvPr id="8" name="TextBox 7"/>
          <p:cNvSpPr txBox="1"/>
          <p:nvPr/>
        </p:nvSpPr>
        <p:spPr>
          <a:xfrm>
            <a:off x="7658302" y="3865930"/>
            <a:ext cx="1135740" cy="646331"/>
          </a:xfrm>
          <a:prstGeom prst="rect">
            <a:avLst/>
          </a:prstGeom>
          <a:noFill/>
        </p:spPr>
        <p:txBody>
          <a:bodyPr wrap="square" rtlCol="0">
            <a:spAutoFit/>
          </a:bodyPr>
          <a:lstStyle/>
          <a:p>
            <a:pPr algn="ctr"/>
            <a:r>
              <a:rPr lang="en-US" dirty="0" smtClean="0">
                <a:solidFill>
                  <a:srgbClr val="EF3B37"/>
                </a:solidFill>
                <a:latin typeface="Arial Black"/>
                <a:cs typeface="Arial Black"/>
              </a:rPr>
              <a:t>High Impact</a:t>
            </a:r>
            <a:endParaRPr lang="en-US" dirty="0">
              <a:solidFill>
                <a:srgbClr val="EF3B37"/>
              </a:solidFill>
              <a:latin typeface="Arial Black"/>
              <a:cs typeface="Arial Black"/>
            </a:endParaRPr>
          </a:p>
        </p:txBody>
      </p:sp>
      <p:sp>
        <p:nvSpPr>
          <p:cNvPr id="9" name="TextBox 8"/>
          <p:cNvSpPr txBox="1"/>
          <p:nvPr/>
        </p:nvSpPr>
        <p:spPr>
          <a:xfrm>
            <a:off x="4975569" y="6137162"/>
            <a:ext cx="1632214" cy="646331"/>
          </a:xfrm>
          <a:prstGeom prst="rect">
            <a:avLst/>
          </a:prstGeom>
          <a:noFill/>
        </p:spPr>
        <p:txBody>
          <a:bodyPr wrap="square" rtlCol="0">
            <a:spAutoFit/>
          </a:bodyPr>
          <a:lstStyle/>
          <a:p>
            <a:pPr algn="ctr"/>
            <a:r>
              <a:rPr lang="en-US" dirty="0" smtClean="0">
                <a:solidFill>
                  <a:srgbClr val="84B73F"/>
                </a:solidFill>
                <a:latin typeface="Arial Black"/>
                <a:cs typeface="Arial Black"/>
              </a:rPr>
              <a:t>Low Probability</a:t>
            </a:r>
            <a:endParaRPr lang="en-US" dirty="0">
              <a:solidFill>
                <a:srgbClr val="84B73F"/>
              </a:solidFill>
              <a:latin typeface="Arial Black"/>
              <a:cs typeface="Arial Black"/>
            </a:endParaRPr>
          </a:p>
        </p:txBody>
      </p:sp>
      <p:sp>
        <p:nvSpPr>
          <p:cNvPr id="10" name="TextBox 9"/>
          <p:cNvSpPr txBox="1"/>
          <p:nvPr/>
        </p:nvSpPr>
        <p:spPr>
          <a:xfrm>
            <a:off x="4975569" y="1563995"/>
            <a:ext cx="1632214" cy="646331"/>
          </a:xfrm>
          <a:prstGeom prst="rect">
            <a:avLst/>
          </a:prstGeom>
          <a:noFill/>
        </p:spPr>
        <p:txBody>
          <a:bodyPr wrap="square" rtlCol="0">
            <a:spAutoFit/>
          </a:bodyPr>
          <a:lstStyle/>
          <a:p>
            <a:pPr algn="ctr"/>
            <a:r>
              <a:rPr lang="en-US" dirty="0" smtClean="0">
                <a:solidFill>
                  <a:srgbClr val="84B73F"/>
                </a:solidFill>
                <a:latin typeface="Arial Black"/>
                <a:cs typeface="Arial Black"/>
              </a:rPr>
              <a:t>High</a:t>
            </a:r>
          </a:p>
          <a:p>
            <a:pPr algn="ctr"/>
            <a:r>
              <a:rPr lang="en-US" dirty="0" smtClean="0">
                <a:solidFill>
                  <a:srgbClr val="84B73F"/>
                </a:solidFill>
                <a:latin typeface="Arial Black"/>
                <a:cs typeface="Arial Black"/>
              </a:rPr>
              <a:t>Probability</a:t>
            </a:r>
            <a:endParaRPr lang="en-US" dirty="0">
              <a:solidFill>
                <a:srgbClr val="84B73F"/>
              </a:solidFill>
              <a:latin typeface="Arial Black"/>
              <a:cs typeface="Arial Black"/>
            </a:endParaRPr>
          </a:p>
        </p:txBody>
      </p:sp>
      <p:graphicFrame>
        <p:nvGraphicFramePr>
          <p:cNvPr id="13" name="Diagram 12"/>
          <p:cNvGraphicFramePr/>
          <p:nvPr/>
        </p:nvGraphicFramePr>
        <p:xfrm>
          <a:off x="457200" y="2170642"/>
          <a:ext cx="2361937" cy="334995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2" name="Oval 11"/>
          <p:cNvSpPr/>
          <p:nvPr/>
        </p:nvSpPr>
        <p:spPr>
          <a:xfrm>
            <a:off x="7288189" y="2274053"/>
            <a:ext cx="402771" cy="424543"/>
          </a:xfrm>
          <a:prstGeom prst="ellipse">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smtClean="0">
                <a:solidFill>
                  <a:srgbClr val="002060"/>
                </a:solidFill>
                <a:latin typeface="Arial Black" pitchFamily="34" charset="0"/>
              </a:rPr>
              <a:t>1</a:t>
            </a:r>
            <a:endParaRPr lang="en-US" b="1" dirty="0">
              <a:solidFill>
                <a:srgbClr val="002060"/>
              </a:solidFill>
              <a:latin typeface="Arial Black" pitchFamily="34" charset="0"/>
            </a:endParaRPr>
          </a:p>
        </p:txBody>
      </p:sp>
      <p:sp>
        <p:nvSpPr>
          <p:cNvPr id="14" name="Oval 13"/>
          <p:cNvSpPr/>
          <p:nvPr/>
        </p:nvSpPr>
        <p:spPr>
          <a:xfrm>
            <a:off x="3886195" y="2305985"/>
            <a:ext cx="402771" cy="424543"/>
          </a:xfrm>
          <a:prstGeom prst="ellipse">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smtClean="0">
                <a:solidFill>
                  <a:srgbClr val="002060"/>
                </a:solidFill>
                <a:latin typeface="Arial Black" pitchFamily="34" charset="0"/>
              </a:rPr>
              <a:t>2</a:t>
            </a:r>
            <a:endParaRPr lang="en-US" b="1" dirty="0">
              <a:solidFill>
                <a:srgbClr val="002060"/>
              </a:solidFill>
              <a:latin typeface="Arial Black" pitchFamily="34" charset="0"/>
            </a:endParaRPr>
          </a:p>
        </p:txBody>
      </p:sp>
      <p:sp>
        <p:nvSpPr>
          <p:cNvPr id="15" name="Oval 14"/>
          <p:cNvSpPr/>
          <p:nvPr/>
        </p:nvSpPr>
        <p:spPr>
          <a:xfrm>
            <a:off x="7255531" y="5618571"/>
            <a:ext cx="402771" cy="424543"/>
          </a:xfrm>
          <a:prstGeom prst="ellipse">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smtClean="0">
                <a:solidFill>
                  <a:srgbClr val="002060"/>
                </a:solidFill>
                <a:latin typeface="Arial Black" pitchFamily="34" charset="0"/>
              </a:rPr>
              <a:t>3</a:t>
            </a:r>
            <a:endParaRPr lang="en-US" b="1" dirty="0">
              <a:solidFill>
                <a:srgbClr val="002060"/>
              </a:solidFill>
              <a:latin typeface="Arial Black" pitchFamily="34" charset="0"/>
            </a:endParaRPr>
          </a:p>
        </p:txBody>
      </p:sp>
      <p:sp>
        <p:nvSpPr>
          <p:cNvPr id="16" name="Oval 15"/>
          <p:cNvSpPr/>
          <p:nvPr/>
        </p:nvSpPr>
        <p:spPr>
          <a:xfrm>
            <a:off x="3880758" y="5596799"/>
            <a:ext cx="402771" cy="424543"/>
          </a:xfrm>
          <a:prstGeom prst="ellipse">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smtClean="0">
                <a:solidFill>
                  <a:srgbClr val="002060"/>
                </a:solidFill>
                <a:latin typeface="Arial Black" pitchFamily="34" charset="0"/>
              </a:rPr>
              <a:t>4</a:t>
            </a:r>
          </a:p>
        </p:txBody>
      </p:sp>
      <p:sp>
        <p:nvSpPr>
          <p:cNvPr id="2" name="TextBox 1"/>
          <p:cNvSpPr txBox="1"/>
          <p:nvPr/>
        </p:nvSpPr>
        <p:spPr>
          <a:xfrm>
            <a:off x="6044446" y="2630214"/>
            <a:ext cx="1423051" cy="1200329"/>
          </a:xfrm>
          <a:prstGeom prst="rect">
            <a:avLst/>
          </a:prstGeom>
          <a:noFill/>
        </p:spPr>
        <p:txBody>
          <a:bodyPr wrap="square" rtlCol="0">
            <a:spAutoFit/>
          </a:bodyPr>
          <a:lstStyle/>
          <a:p>
            <a:pPr lvl="0" algn="ctr"/>
            <a:r>
              <a:rPr lang="en-US" b="1" dirty="0"/>
              <a:t>Focus of the Plan </a:t>
            </a:r>
            <a:r>
              <a:rPr lang="en-US" b="1" dirty="0" smtClean="0"/>
              <a:t>Goals, </a:t>
            </a:r>
            <a:endParaRPr lang="en-US" b="1" dirty="0"/>
          </a:p>
          <a:p>
            <a:pPr lvl="0" algn="ctr"/>
            <a:r>
              <a:rPr lang="en-US" b="1" dirty="0" smtClean="0"/>
              <a:t>Strategy or Decision</a:t>
            </a:r>
          </a:p>
        </p:txBody>
      </p:sp>
      <p:sp>
        <p:nvSpPr>
          <p:cNvPr id="3" name="TextBox 2"/>
          <p:cNvSpPr txBox="1"/>
          <p:nvPr/>
        </p:nvSpPr>
        <p:spPr>
          <a:xfrm>
            <a:off x="4166263" y="2735961"/>
            <a:ext cx="1377300" cy="1200329"/>
          </a:xfrm>
          <a:prstGeom prst="rect">
            <a:avLst/>
          </a:prstGeom>
          <a:noFill/>
        </p:spPr>
        <p:txBody>
          <a:bodyPr wrap="none" rtlCol="0">
            <a:spAutoFit/>
          </a:bodyPr>
          <a:lstStyle/>
          <a:p>
            <a:pPr lvl="0" algn="ctr"/>
            <a:r>
              <a:rPr lang="en-US" b="1" dirty="0" smtClean="0"/>
              <a:t>Develop</a:t>
            </a:r>
          </a:p>
          <a:p>
            <a:pPr lvl="0" algn="ctr"/>
            <a:r>
              <a:rPr lang="en-US" b="1" dirty="0" smtClean="0"/>
              <a:t>Contingency </a:t>
            </a:r>
            <a:endParaRPr lang="en-US" b="1" dirty="0"/>
          </a:p>
          <a:p>
            <a:pPr lvl="0" algn="ctr"/>
            <a:r>
              <a:rPr lang="en-US" b="1" dirty="0" smtClean="0"/>
              <a:t>Plans</a:t>
            </a:r>
            <a:endParaRPr lang="en-US" b="1" dirty="0"/>
          </a:p>
          <a:p>
            <a:pPr algn="ctr"/>
            <a:endParaRPr lang="en-US" b="1" dirty="0"/>
          </a:p>
        </p:txBody>
      </p:sp>
      <p:sp>
        <p:nvSpPr>
          <p:cNvPr id="5" name="TextBox 4"/>
          <p:cNvSpPr txBox="1"/>
          <p:nvPr/>
        </p:nvSpPr>
        <p:spPr>
          <a:xfrm>
            <a:off x="4485313" y="4816084"/>
            <a:ext cx="801872" cy="369332"/>
          </a:xfrm>
          <a:prstGeom prst="rect">
            <a:avLst/>
          </a:prstGeom>
          <a:noFill/>
        </p:spPr>
        <p:txBody>
          <a:bodyPr wrap="none" rtlCol="0">
            <a:spAutoFit/>
          </a:bodyPr>
          <a:lstStyle/>
          <a:p>
            <a:pPr lvl="0"/>
            <a:r>
              <a:rPr lang="en-US" b="1" dirty="0" smtClean="0"/>
              <a:t>Ignore</a:t>
            </a:r>
            <a:endParaRPr lang="en-US" b="1" dirty="0"/>
          </a:p>
        </p:txBody>
      </p:sp>
      <p:sp>
        <p:nvSpPr>
          <p:cNvPr id="17" name="TextBox 16"/>
          <p:cNvSpPr txBox="1"/>
          <p:nvPr/>
        </p:nvSpPr>
        <p:spPr>
          <a:xfrm>
            <a:off x="6116073" y="4744027"/>
            <a:ext cx="1186893" cy="646331"/>
          </a:xfrm>
          <a:prstGeom prst="rect">
            <a:avLst/>
          </a:prstGeom>
          <a:noFill/>
        </p:spPr>
        <p:txBody>
          <a:bodyPr wrap="none" rtlCol="0">
            <a:spAutoFit/>
          </a:bodyPr>
          <a:lstStyle/>
          <a:p>
            <a:pPr lvl="0"/>
            <a:r>
              <a:rPr lang="en-US" b="1" dirty="0"/>
              <a:t>Watch List</a:t>
            </a:r>
          </a:p>
          <a:p>
            <a:endParaRPr lang="en-US" b="1" dirty="0"/>
          </a:p>
        </p:txBody>
      </p:sp>
      <p:sp>
        <p:nvSpPr>
          <p:cNvPr id="18" name="Footer Placeholder 17"/>
          <p:cNvSpPr>
            <a:spLocks noGrp="1"/>
          </p:cNvSpPr>
          <p:nvPr>
            <p:ph type="ftr" sz="quarter" idx="11"/>
          </p:nvPr>
        </p:nvSpPr>
        <p:spPr/>
        <p:txBody>
          <a:bodyPr/>
          <a:lstStyle/>
          <a:p>
            <a:r>
              <a:rPr lang="en-US" smtClean="0"/>
              <a:t>Recording of this lecture is not permitted</a:t>
            </a:r>
            <a:endParaRPr lang="en-US"/>
          </a:p>
        </p:txBody>
      </p:sp>
      <p:sp>
        <p:nvSpPr>
          <p:cNvPr id="11" name="Slide Number Placeholder 10"/>
          <p:cNvSpPr>
            <a:spLocks noGrp="1"/>
          </p:cNvSpPr>
          <p:nvPr>
            <p:ph type="sldNum" sz="quarter" idx="12"/>
          </p:nvPr>
        </p:nvSpPr>
        <p:spPr/>
        <p:txBody>
          <a:bodyPr/>
          <a:lstStyle/>
          <a:p>
            <a:fld id="{AAEE2AD6-0CB0-EC40-9FCA-D8B15478970A}" type="slidenum">
              <a:rPr lang="en-US" smtClean="0"/>
              <a:pPr/>
              <a:t>23</a:t>
            </a:fld>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graphicEl>
                                              <a:dgm id="{D88DB5FD-93EB-3344-A3DB-B7EAD17417B9}"/>
                                            </p:graphicEl>
                                          </p:spTgt>
                                        </p:tgtEl>
                                        <p:attrNameLst>
                                          <p:attrName>style.visibility</p:attrName>
                                        </p:attrNameLst>
                                      </p:cBhvr>
                                      <p:to>
                                        <p:strVal val="visible"/>
                                      </p:to>
                                    </p:set>
                                    <p:animEffect transition="in" filter="fade">
                                      <p:cBhvr>
                                        <p:cTn id="7" dur="500"/>
                                        <p:tgtEl>
                                          <p:spTgt spid="6">
                                            <p:graphicEl>
                                              <a:dgm id="{D88DB5FD-93EB-3344-A3DB-B7EAD17417B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graphicEl>
                                              <a:dgm id="{28838B79-46EC-644F-8018-BFB12D6B12D5}"/>
                                            </p:graphicEl>
                                          </p:spTgt>
                                        </p:tgtEl>
                                        <p:attrNameLst>
                                          <p:attrName>style.visibility</p:attrName>
                                        </p:attrNameLst>
                                      </p:cBhvr>
                                      <p:to>
                                        <p:strVal val="visible"/>
                                      </p:to>
                                    </p:set>
                                    <p:animEffect transition="in" filter="fade">
                                      <p:cBhvr>
                                        <p:cTn id="10" dur="500"/>
                                        <p:tgtEl>
                                          <p:spTgt spid="6">
                                            <p:graphicEl>
                                              <a:dgm id="{28838B79-46EC-644F-8018-BFB12D6B12D5}"/>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graphicEl>
                                              <a:dgm id="{E31C8263-0E82-D440-990B-1ADE22C45272}"/>
                                            </p:graphicEl>
                                          </p:spTgt>
                                        </p:tgtEl>
                                        <p:attrNameLst>
                                          <p:attrName>style.visibility</p:attrName>
                                        </p:attrNameLst>
                                      </p:cBhvr>
                                      <p:to>
                                        <p:strVal val="visible"/>
                                      </p:to>
                                    </p:set>
                                    <p:animEffect transition="in" filter="fade">
                                      <p:cBhvr>
                                        <p:cTn id="13" dur="500"/>
                                        <p:tgtEl>
                                          <p:spTgt spid="6">
                                            <p:graphicEl>
                                              <a:dgm id="{E31C8263-0E82-D440-990B-1ADE22C45272}"/>
                                            </p:graphic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graphicEl>
                                              <a:dgm id="{031E3C81-A34F-7C45-8A1F-7E06057AA575}"/>
                                            </p:graphicEl>
                                          </p:spTgt>
                                        </p:tgtEl>
                                        <p:attrNameLst>
                                          <p:attrName>style.visibility</p:attrName>
                                        </p:attrNameLst>
                                      </p:cBhvr>
                                      <p:to>
                                        <p:strVal val="visible"/>
                                      </p:to>
                                    </p:set>
                                    <p:animEffect transition="in" filter="fade">
                                      <p:cBhvr>
                                        <p:cTn id="16" dur="500"/>
                                        <p:tgtEl>
                                          <p:spTgt spid="6">
                                            <p:graphicEl>
                                              <a:dgm id="{031E3C81-A34F-7C45-8A1F-7E06057AA575}"/>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graphicEl>
                                              <a:dgm id="{D1598077-C99F-DC48-A8FF-080E5794393D}"/>
                                            </p:graphicEl>
                                          </p:spTgt>
                                        </p:tgtEl>
                                        <p:attrNameLst>
                                          <p:attrName>style.visibility</p:attrName>
                                        </p:attrNameLst>
                                      </p:cBhvr>
                                      <p:to>
                                        <p:strVal val="visible"/>
                                      </p:to>
                                    </p:set>
                                    <p:animEffect transition="in" filter="fade">
                                      <p:cBhvr>
                                        <p:cTn id="19" dur="500"/>
                                        <p:tgtEl>
                                          <p:spTgt spid="6">
                                            <p:graphicEl>
                                              <a:dgm id="{D1598077-C99F-DC48-A8FF-080E5794393D}"/>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 presetClass="entr" presetSubtype="0" fill="hold" grpId="0" nodeType="with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1" presetClass="entr" presetSubtype="0"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1"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 presetClass="entr" presetSubtype="0"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2" grpId="0"/>
      <p:bldP spid="3" grpId="0"/>
      <p:bldP spid="5"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Let’s look at an example</a:t>
            </a:r>
            <a:endParaRPr lang="en-US" dirty="0"/>
          </a:p>
        </p:txBody>
      </p:sp>
      <p:pic>
        <p:nvPicPr>
          <p:cNvPr id="9" name="Content Placeholder 8" descr="images.jpeg"/>
          <p:cNvPicPr>
            <a:picLocks noGrp="1" noChangeAspect="1"/>
          </p:cNvPicPr>
          <p:nvPr>
            <p:ph sz="half" idx="1"/>
          </p:nvPr>
        </p:nvPicPr>
        <p:blipFill>
          <a:blip r:embed="rId2">
            <a:extLst>
              <a:ext uri="{28A0092B-C50C-407E-A947-70E740481C1C}">
                <a14:useLocalDpi xmlns:a14="http://schemas.microsoft.com/office/drawing/2010/main" val="0"/>
              </a:ext>
            </a:extLst>
          </a:blip>
          <a:srcRect t="3911" b="3911"/>
          <a:stretch>
            <a:fillRect/>
          </a:stretch>
        </p:blipFill>
        <p:spPr/>
      </p:pic>
      <p:pic>
        <p:nvPicPr>
          <p:cNvPr id="10" name="Content Placeholder 9" descr="images-1.jpeg"/>
          <p:cNvPicPr>
            <a:picLocks noGrp="1" noChangeAspect="1"/>
          </p:cNvPicPr>
          <p:nvPr>
            <p:ph sz="half" idx="2"/>
          </p:nvPr>
        </p:nvPicPr>
        <p:blipFill>
          <a:blip r:embed="rId3">
            <a:extLst>
              <a:ext uri="{28A0092B-C50C-407E-A947-70E740481C1C}">
                <a14:useLocalDpi xmlns:a14="http://schemas.microsoft.com/office/drawing/2010/main" val="0"/>
              </a:ext>
            </a:extLst>
          </a:blip>
          <a:srcRect t="-27512" b="-27512"/>
          <a:stretch>
            <a:fillRect/>
          </a:stretch>
        </p:blipFill>
        <p:spPr/>
      </p:pic>
      <p:sp>
        <p:nvSpPr>
          <p:cNvPr id="8" name="Content Placeholder 7"/>
          <p:cNvSpPr>
            <a:spLocks noGrp="1"/>
          </p:cNvSpPr>
          <p:nvPr>
            <p:ph sz="quarter" idx="13"/>
          </p:nvPr>
        </p:nvSpPr>
        <p:spPr/>
        <p:txBody>
          <a:bodyPr>
            <a:normAutofit fontScale="77500" lnSpcReduction="20000"/>
          </a:bodyPr>
          <a:lstStyle/>
          <a:p>
            <a:r>
              <a:rPr lang="en-US" dirty="0" smtClean="0"/>
              <a:t>See “</a:t>
            </a:r>
            <a:r>
              <a:rPr lang="en-US" dirty="0" err="1" smtClean="0"/>
              <a:t>Grewal</a:t>
            </a:r>
            <a:r>
              <a:rPr lang="en-US" dirty="0" smtClean="0"/>
              <a:t>/McGraw Content / Chapter 2 / Interactive Toolkits” on Blackboard</a:t>
            </a:r>
            <a:endParaRPr lang="en-US" dirty="0"/>
          </a:p>
        </p:txBody>
      </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24</a:t>
            </a:fld>
            <a:endParaRPr lang="en-US"/>
          </a:p>
        </p:txBody>
      </p:sp>
    </p:spTree>
    <p:extLst>
      <p:ext uri="{BB962C8B-B14F-4D97-AF65-F5344CB8AC3E}">
        <p14:creationId xmlns:p14="http://schemas.microsoft.com/office/powerpoint/2010/main" val="1221190231"/>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Written Assignment</a:t>
            </a:r>
            <a:endParaRPr lang="en-US" dirty="0"/>
          </a:p>
        </p:txBody>
      </p:sp>
      <p:sp>
        <p:nvSpPr>
          <p:cNvPr id="3" name="Subtitle 2"/>
          <p:cNvSpPr>
            <a:spLocks noGrp="1"/>
          </p:cNvSpPr>
          <p:nvPr>
            <p:ph type="subTitle" idx="1"/>
          </p:nvPr>
        </p:nvSpPr>
        <p:spPr>
          <a:xfrm>
            <a:off x="2790363" y="3886200"/>
            <a:ext cx="5497292" cy="1752600"/>
          </a:xfrm>
        </p:spPr>
        <p:txBody>
          <a:bodyPr>
            <a:normAutofit/>
          </a:bodyPr>
          <a:lstStyle/>
          <a:p>
            <a:r>
              <a:rPr lang="en-US" dirty="0" smtClean="0"/>
              <a:t>Due Wednesday</a:t>
            </a:r>
          </a:p>
          <a:p>
            <a:r>
              <a:rPr lang="en-US" dirty="0" smtClean="0"/>
              <a:t>October 23</a:t>
            </a:r>
            <a:r>
              <a:rPr lang="en-US" baseline="30000" dirty="0" smtClean="0"/>
              <a:t>rd</a:t>
            </a:r>
            <a:r>
              <a:rPr lang="en-US" dirty="0" smtClean="0"/>
              <a:t>, 2013 by 11:59pm</a:t>
            </a:r>
          </a:p>
        </p:txBody>
      </p:sp>
      <p:sp>
        <p:nvSpPr>
          <p:cNvPr id="5" name="TextBox 4"/>
          <p:cNvSpPr txBox="1"/>
          <p:nvPr/>
        </p:nvSpPr>
        <p:spPr>
          <a:xfrm>
            <a:off x="3006578" y="5244147"/>
            <a:ext cx="4738872" cy="1169551"/>
          </a:xfrm>
          <a:prstGeom prst="rect">
            <a:avLst/>
          </a:prstGeom>
          <a:noFill/>
        </p:spPr>
        <p:txBody>
          <a:bodyPr wrap="none" rtlCol="0">
            <a:spAutoFit/>
          </a:bodyPr>
          <a:lstStyle/>
          <a:p>
            <a:pPr algn="ctr"/>
            <a:r>
              <a:rPr lang="en-US" b="1" dirty="0" smtClean="0"/>
              <a:t>Assignment must be posted to blackboard</a:t>
            </a:r>
          </a:p>
          <a:p>
            <a:pPr algn="ctr"/>
            <a:r>
              <a:rPr lang="en-US" b="1" dirty="0" smtClean="0"/>
              <a:t>&amp;</a:t>
            </a:r>
          </a:p>
          <a:p>
            <a:pPr algn="ctr"/>
            <a:r>
              <a:rPr lang="en-US" b="1" dirty="0" smtClean="0"/>
              <a:t>Peer group evaluation completed in blackboard</a:t>
            </a:r>
          </a:p>
          <a:p>
            <a:pPr algn="ctr">
              <a:spcBef>
                <a:spcPts val="600"/>
              </a:spcBef>
              <a:spcAft>
                <a:spcPts val="600"/>
              </a:spcAft>
            </a:pPr>
            <a:r>
              <a:rPr lang="en-US" sz="1100" b="1" dirty="0" smtClean="0"/>
              <a:t>See course outline for late penalties</a:t>
            </a:r>
            <a:endParaRPr lang="en-US" sz="1100" b="1" dirty="0"/>
          </a:p>
        </p:txBody>
      </p:sp>
      <p:sp>
        <p:nvSpPr>
          <p:cNvPr id="6" name="Footer Placeholder 5"/>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25</a:t>
            </a:fld>
            <a:endParaRPr lang="en-US"/>
          </a:p>
        </p:txBody>
      </p:sp>
    </p:spTree>
    <p:extLst>
      <p:ext uri="{BB962C8B-B14F-4D97-AF65-F5344CB8AC3E}">
        <p14:creationId xmlns:p14="http://schemas.microsoft.com/office/powerpoint/2010/main" val="506268391"/>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Preliminary details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20817654"/>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26</a:t>
            </a:fld>
            <a:endParaRPr lang="en-US"/>
          </a:p>
        </p:txBody>
      </p:sp>
    </p:spTree>
    <p:extLst>
      <p:ext uri="{BB962C8B-B14F-4D97-AF65-F5344CB8AC3E}">
        <p14:creationId xmlns:p14="http://schemas.microsoft.com/office/powerpoint/2010/main" val="367430371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88961FB6-6350-F746-84E7-826B47CDF398}"/>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graphicEl>
                                              <a:dgm id="{81EFE22F-B2D2-714E-81E8-62050AE625BC}"/>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graphicEl>
                                              <a:dgm id="{1F0D787F-474B-0841-AF83-91F5573D786F}"/>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graphicEl>
                                              <a:dgm id="{74361CB9-CD20-BB41-9DCB-06964D8BB4AF}"/>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E481FF9F-B956-D141-9700-F73D2D07C75F}"/>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33F61793-023B-3541-B623-F8234C30F003}"/>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graphicEl>
                                              <a:dgm id="{00EE4A36-DB38-B54C-AB9E-600A9E1C04C4}"/>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Assignment rubric</a:t>
            </a:r>
            <a:endParaRPr lang="en-US"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391518000"/>
              </p:ext>
            </p:extLst>
          </p:nvPr>
        </p:nvGraphicFramePr>
        <p:xfrm>
          <a:off x="457200" y="1787812"/>
          <a:ext cx="8229600" cy="4267200"/>
        </p:xfrm>
        <a:graphic>
          <a:graphicData uri="http://schemas.openxmlformats.org/drawingml/2006/table">
            <a:tbl>
              <a:tblPr firstRow="1" lastCol="1" bandRow="1">
                <a:tableStyleId>{69012ECD-51FC-41F1-AA8D-1B2483CD663E}</a:tableStyleId>
              </a:tblPr>
              <a:tblGrid>
                <a:gridCol w="5431847"/>
                <a:gridCol w="2797753"/>
              </a:tblGrid>
              <a:tr h="397777">
                <a:tc>
                  <a:txBody>
                    <a:bodyPr/>
                    <a:lstStyle/>
                    <a:p>
                      <a:pPr algn="l"/>
                      <a:r>
                        <a:rPr lang="en-US" sz="2400" dirty="0" smtClean="0"/>
                        <a:t>Description</a:t>
                      </a:r>
                      <a:endParaRPr lang="en-US" sz="2400" dirty="0"/>
                    </a:p>
                  </a:txBody>
                  <a:tcPr anchor="ctr"/>
                </a:tc>
                <a:tc>
                  <a:txBody>
                    <a:bodyPr/>
                    <a:lstStyle/>
                    <a:p>
                      <a:pPr algn="ctr"/>
                      <a:r>
                        <a:rPr lang="en-US" sz="2400" dirty="0" smtClean="0"/>
                        <a:t>Marks</a:t>
                      </a:r>
                      <a:endParaRPr lang="en-US" sz="2400" dirty="0"/>
                    </a:p>
                  </a:txBody>
                  <a:tcPr anchor="ctr"/>
                </a:tc>
              </a:tr>
              <a:tr h="477332">
                <a:tc>
                  <a:txBody>
                    <a:bodyPr/>
                    <a:lstStyle/>
                    <a:p>
                      <a:pPr algn="l"/>
                      <a:r>
                        <a:rPr lang="en-US" sz="1600" dirty="0" smtClean="0"/>
                        <a:t>Overall</a:t>
                      </a:r>
                      <a:r>
                        <a:rPr lang="en-US" sz="1600" baseline="0" dirty="0" smtClean="0"/>
                        <a:t> Set-up</a:t>
                      </a:r>
                    </a:p>
                    <a:p>
                      <a:pPr algn="l"/>
                      <a:r>
                        <a:rPr lang="en-US" sz="1400" baseline="0" dirty="0" smtClean="0"/>
                        <a:t> </a:t>
                      </a:r>
                      <a:r>
                        <a:rPr lang="en-US" sz="1200" baseline="0" dirty="0" smtClean="0"/>
                        <a:t>- Title page, Page number</a:t>
                      </a:r>
                    </a:p>
                  </a:txBody>
                  <a:tcPr anchor="ctr">
                    <a:lnR w="12700" cap="flat" cmpd="sng" algn="ctr">
                      <a:solidFill>
                        <a:scrgbClr r="0" g="0" b="0"/>
                      </a:solidFill>
                      <a:prstDash val="solid"/>
                      <a:round/>
                      <a:headEnd type="none" w="med" len="med"/>
                      <a:tailEnd type="none" w="med" len="med"/>
                    </a:lnR>
                  </a:tcPr>
                </a:tc>
                <a:tc>
                  <a:txBody>
                    <a:bodyPr/>
                    <a:lstStyle/>
                    <a:p>
                      <a:pPr algn="ctr"/>
                      <a:r>
                        <a:rPr lang="en-US" sz="1600" dirty="0" smtClean="0"/>
                        <a:t>-5 if missing</a:t>
                      </a:r>
                      <a:endParaRPr lang="en-US" sz="1600" dirty="0"/>
                    </a:p>
                  </a:txBody>
                  <a:tcPr anchor="ctr">
                    <a:lnL w="12700" cap="flat" cmpd="sng" algn="ctr">
                      <a:solidFill>
                        <a:scrgbClr r="0" g="0" b="0"/>
                      </a:solidFill>
                      <a:prstDash val="solid"/>
                      <a:round/>
                      <a:headEnd type="none" w="med" len="med"/>
                      <a:tailEnd type="none" w="med" len="med"/>
                    </a:lnL>
                  </a:tcPr>
                </a:tc>
              </a:tr>
              <a:tr h="291703">
                <a:tc>
                  <a:txBody>
                    <a:bodyPr/>
                    <a:lstStyle/>
                    <a:p>
                      <a:pPr algn="l"/>
                      <a:r>
                        <a:rPr lang="en-US" sz="1600" dirty="0" smtClean="0"/>
                        <a:t>Situation Analysis</a:t>
                      </a:r>
                      <a:r>
                        <a:rPr lang="en-US" sz="1600" baseline="0" dirty="0" smtClean="0"/>
                        <a:t> - Strengths</a:t>
                      </a:r>
                      <a:endParaRPr lang="en-US" sz="1600" dirty="0"/>
                    </a:p>
                  </a:txBody>
                  <a:tcPr anchor="ctr">
                    <a:lnR w="12700" cap="flat" cmpd="sng" algn="ctr">
                      <a:solidFill>
                        <a:scrgbClr r="0" g="0" b="0"/>
                      </a:solidFill>
                      <a:prstDash val="solid"/>
                      <a:round/>
                      <a:headEnd type="none" w="med" len="med"/>
                      <a:tailEnd type="none" w="med" len="med"/>
                    </a:lnR>
                  </a:tcPr>
                </a:tc>
                <a:tc>
                  <a:txBody>
                    <a:bodyPr/>
                    <a:lstStyle/>
                    <a:p>
                      <a:pPr algn="ctr"/>
                      <a:r>
                        <a:rPr lang="en-US" sz="1600" dirty="0" smtClean="0"/>
                        <a:t>15</a:t>
                      </a:r>
                      <a:endParaRPr lang="en-US" sz="1600" dirty="0"/>
                    </a:p>
                  </a:txBody>
                  <a:tcPr anchor="ctr">
                    <a:lnL w="12700" cap="flat" cmpd="sng" algn="ctr">
                      <a:solidFill>
                        <a:scrgbClr r="0" g="0" b="0"/>
                      </a:solidFill>
                      <a:prstDash val="solid"/>
                      <a:round/>
                      <a:headEnd type="none" w="med" len="med"/>
                      <a:tailEnd type="none" w="med" len="med"/>
                    </a:lnL>
                  </a:tcPr>
                </a:tc>
              </a:tr>
              <a:tr h="291703">
                <a:tc>
                  <a:txBody>
                    <a:bodyPr/>
                    <a:lstStyle/>
                    <a:p>
                      <a:pPr algn="l"/>
                      <a:r>
                        <a:rPr lang="en-US" sz="1600" dirty="0" smtClean="0"/>
                        <a:t>Situation Analysis</a:t>
                      </a:r>
                      <a:r>
                        <a:rPr lang="en-US" sz="1600" baseline="0" dirty="0" smtClean="0"/>
                        <a:t> - Weaknesses</a:t>
                      </a:r>
                      <a:endParaRPr lang="en-US" sz="1600" dirty="0"/>
                    </a:p>
                  </a:txBody>
                  <a:tcPr anchor="ctr">
                    <a:lnR w="12700" cap="flat" cmpd="sng" algn="ctr">
                      <a:solidFill>
                        <a:scrgbClr r="0" g="0" b="0"/>
                      </a:solidFill>
                      <a:prstDash val="solid"/>
                      <a:round/>
                      <a:headEnd type="none" w="med" len="med"/>
                      <a:tailEnd type="none" w="med" len="med"/>
                    </a:lnR>
                  </a:tcPr>
                </a:tc>
                <a:tc>
                  <a:txBody>
                    <a:bodyPr/>
                    <a:lstStyle/>
                    <a:p>
                      <a:pPr algn="ctr"/>
                      <a:r>
                        <a:rPr lang="en-US" sz="1600" dirty="0" smtClean="0"/>
                        <a:t>15</a:t>
                      </a:r>
                      <a:endParaRPr lang="en-US" sz="1600" dirty="0"/>
                    </a:p>
                  </a:txBody>
                  <a:tcPr anchor="ctr">
                    <a:lnL w="12700" cap="flat" cmpd="sng" algn="ctr">
                      <a:solidFill>
                        <a:scrgbClr r="0" g="0" b="0"/>
                      </a:solidFill>
                      <a:prstDash val="solid"/>
                      <a:round/>
                      <a:headEnd type="none" w="med" len="med"/>
                      <a:tailEnd type="none" w="med" len="med"/>
                    </a:lnL>
                  </a:tcPr>
                </a:tc>
              </a:tr>
              <a:tr h="291703">
                <a:tc>
                  <a:txBody>
                    <a:bodyPr/>
                    <a:lstStyle/>
                    <a:p>
                      <a:pPr algn="l"/>
                      <a:r>
                        <a:rPr lang="en-US" sz="1600" dirty="0" smtClean="0"/>
                        <a:t>Situation Analysis</a:t>
                      </a:r>
                      <a:r>
                        <a:rPr lang="en-US" sz="1600" baseline="0" dirty="0" smtClean="0"/>
                        <a:t> - Threats</a:t>
                      </a:r>
                      <a:endParaRPr lang="en-US" sz="1600" dirty="0"/>
                    </a:p>
                  </a:txBody>
                  <a:tcPr anchor="ctr">
                    <a:lnR w="12700" cap="flat" cmpd="sng" algn="ctr">
                      <a:solidFill>
                        <a:scrgbClr r="0" g="0" b="0"/>
                      </a:solidFill>
                      <a:prstDash val="solid"/>
                      <a:round/>
                      <a:headEnd type="none" w="med" len="med"/>
                      <a:tailEnd type="none" w="med" len="med"/>
                    </a:lnR>
                  </a:tcPr>
                </a:tc>
                <a:tc>
                  <a:txBody>
                    <a:bodyPr/>
                    <a:lstStyle/>
                    <a:p>
                      <a:pPr algn="ctr"/>
                      <a:r>
                        <a:rPr lang="en-US" sz="1600" dirty="0" smtClean="0"/>
                        <a:t>15</a:t>
                      </a:r>
                      <a:endParaRPr lang="en-US" sz="1600" dirty="0"/>
                    </a:p>
                  </a:txBody>
                  <a:tcPr anchor="ctr">
                    <a:lnL w="12700" cap="flat" cmpd="sng" algn="ctr">
                      <a:solidFill>
                        <a:scrgbClr r="0" g="0" b="0"/>
                      </a:solidFill>
                      <a:prstDash val="solid"/>
                      <a:round/>
                      <a:headEnd type="none" w="med" len="med"/>
                      <a:tailEnd type="none" w="med" len="med"/>
                    </a:lnL>
                  </a:tcPr>
                </a:tc>
              </a:tr>
              <a:tr h="29170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Situation Analysis</a:t>
                      </a:r>
                      <a:r>
                        <a:rPr lang="en-US" sz="1600" baseline="0" dirty="0" smtClean="0"/>
                        <a:t> - Opportunities</a:t>
                      </a:r>
                      <a:endParaRPr lang="en-US" sz="1600" dirty="0" smtClean="0"/>
                    </a:p>
                  </a:txBody>
                  <a:tcPr anchor="ctr">
                    <a:lnR w="12700" cap="flat" cmpd="sng" algn="ctr">
                      <a:solidFill>
                        <a:scrgbClr r="0" g="0" b="0"/>
                      </a:solidFill>
                      <a:prstDash val="solid"/>
                      <a:round/>
                      <a:headEnd type="none" w="med" len="med"/>
                      <a:tailEnd type="none" w="med" len="med"/>
                    </a:lnR>
                  </a:tcPr>
                </a:tc>
                <a:tc>
                  <a:txBody>
                    <a:bodyPr/>
                    <a:lstStyle/>
                    <a:p>
                      <a:pPr algn="ctr"/>
                      <a:r>
                        <a:rPr lang="en-US" sz="1600" dirty="0" smtClean="0"/>
                        <a:t>15</a:t>
                      </a:r>
                      <a:endParaRPr lang="en-US" sz="1600" dirty="0"/>
                    </a:p>
                  </a:txBody>
                  <a:tcPr anchor="ctr">
                    <a:lnL w="12700" cap="flat" cmpd="sng" algn="ctr">
                      <a:solidFill>
                        <a:scrgbClr r="0" g="0" b="0"/>
                      </a:solidFill>
                      <a:prstDash val="solid"/>
                      <a:round/>
                      <a:headEnd type="none" w="med" len="med"/>
                      <a:tailEnd type="none" w="med" len="med"/>
                    </a:lnL>
                  </a:tcPr>
                </a:tc>
              </a:tr>
              <a:tr h="291703">
                <a:tc>
                  <a:txBody>
                    <a:bodyPr/>
                    <a:lstStyle/>
                    <a:p>
                      <a:pPr algn="l"/>
                      <a:r>
                        <a:rPr lang="en-US" sz="1600" dirty="0" smtClean="0"/>
                        <a:t>Recommendation</a:t>
                      </a:r>
                      <a:endParaRPr lang="en-US" sz="1600" dirty="0"/>
                    </a:p>
                  </a:txBody>
                  <a:tcPr anchor="ctr">
                    <a:lnR w="12700" cap="flat" cmpd="sng" algn="ctr">
                      <a:solidFill>
                        <a:scrgbClr r="0" g="0" b="0"/>
                      </a:solidFill>
                      <a:prstDash val="solid"/>
                      <a:round/>
                      <a:headEnd type="none" w="med" len="med"/>
                      <a:tailEnd type="none" w="med" len="med"/>
                    </a:lnR>
                  </a:tcPr>
                </a:tc>
                <a:tc>
                  <a:txBody>
                    <a:bodyPr/>
                    <a:lstStyle/>
                    <a:p>
                      <a:pPr algn="ctr"/>
                      <a:r>
                        <a:rPr lang="en-US" sz="1600" dirty="0" smtClean="0"/>
                        <a:t>15</a:t>
                      </a:r>
                      <a:endParaRPr lang="en-US" sz="1600" dirty="0"/>
                    </a:p>
                  </a:txBody>
                  <a:tcPr anchor="ctr">
                    <a:lnL w="12700" cap="flat" cmpd="sng" algn="ctr">
                      <a:solidFill>
                        <a:scrgbClr r="0" g="0" b="0"/>
                      </a:solidFill>
                      <a:prstDash val="solid"/>
                      <a:round/>
                      <a:headEnd type="none" w="med" len="med"/>
                      <a:tailEnd type="none" w="med" len="med"/>
                    </a:lnL>
                  </a:tcPr>
                </a:tc>
              </a:tr>
              <a:tr h="503851">
                <a:tc>
                  <a:txBody>
                    <a:bodyPr/>
                    <a:lstStyle/>
                    <a:p>
                      <a:pPr algn="l"/>
                      <a:r>
                        <a:rPr lang="en-US" sz="1600" dirty="0" smtClean="0"/>
                        <a:t>Overall Organization</a:t>
                      </a:r>
                    </a:p>
                    <a:p>
                      <a:pPr algn="l"/>
                      <a:r>
                        <a:rPr lang="en-US" sz="1200" dirty="0" smtClean="0"/>
                        <a:t> - Sentence structure,</a:t>
                      </a:r>
                      <a:r>
                        <a:rPr lang="en-US" sz="1200" baseline="0" dirty="0" smtClean="0"/>
                        <a:t> argumentation, writing style, etc.</a:t>
                      </a:r>
                      <a:endParaRPr lang="en-US" sz="1200" dirty="0"/>
                    </a:p>
                  </a:txBody>
                  <a:tcPr anchor="ctr">
                    <a:lnR w="12700" cap="flat" cmpd="sng" algn="ctr">
                      <a:solidFill>
                        <a:scrgbClr r="0" g="0" b="0"/>
                      </a:solidFill>
                      <a:prstDash val="solid"/>
                      <a:round/>
                      <a:headEnd type="none" w="med" len="med"/>
                      <a:tailEnd type="none" w="med" len="med"/>
                    </a:lnR>
                  </a:tcPr>
                </a:tc>
                <a:tc>
                  <a:txBody>
                    <a:bodyPr/>
                    <a:lstStyle/>
                    <a:p>
                      <a:pPr algn="ctr"/>
                      <a:r>
                        <a:rPr lang="en-US" sz="1600" dirty="0" smtClean="0"/>
                        <a:t>10</a:t>
                      </a:r>
                      <a:endParaRPr lang="en-US" sz="1600" dirty="0"/>
                    </a:p>
                  </a:txBody>
                  <a:tcPr anchor="ctr">
                    <a:lnL w="12700" cap="flat" cmpd="sng" algn="ctr">
                      <a:solidFill>
                        <a:scrgbClr r="0" g="0" b="0"/>
                      </a:solidFill>
                      <a:prstDash val="solid"/>
                      <a:round/>
                      <a:headEnd type="none" w="med" len="med"/>
                      <a:tailEnd type="none" w="med" len="med"/>
                    </a:lnL>
                  </a:tcPr>
                </a:tc>
              </a:tr>
              <a:tr h="477332">
                <a:tc>
                  <a:txBody>
                    <a:bodyPr/>
                    <a:lstStyle/>
                    <a:p>
                      <a:pPr algn="l"/>
                      <a:r>
                        <a:rPr lang="en-US" sz="1600" dirty="0" smtClean="0"/>
                        <a:t>Appendices</a:t>
                      </a:r>
                    </a:p>
                    <a:p>
                      <a:pPr algn="l"/>
                      <a:r>
                        <a:rPr lang="en-US" sz="1400" baseline="0" dirty="0" smtClean="0"/>
                        <a:t> - </a:t>
                      </a:r>
                      <a:r>
                        <a:rPr lang="en-US" sz="1200" baseline="0" dirty="0" smtClean="0"/>
                        <a:t>SWOT Table, Prioritization Table, Competitive Analysis Table</a:t>
                      </a:r>
                      <a:endParaRPr lang="en-US" sz="1200" dirty="0"/>
                    </a:p>
                  </a:txBody>
                  <a:tcPr anchor="ctr">
                    <a:lnR w="12700" cap="flat" cmpd="sng" algn="ctr">
                      <a:solidFill>
                        <a:scrgbClr r="0" g="0" b="0"/>
                      </a:solidFill>
                      <a:prstDash val="solid"/>
                      <a:round/>
                      <a:headEnd type="none" w="med" len="med"/>
                      <a:tailEnd type="none" w="med" len="med"/>
                    </a:lnR>
                  </a:tcPr>
                </a:tc>
                <a:tc>
                  <a:txBody>
                    <a:bodyPr/>
                    <a:lstStyle/>
                    <a:p>
                      <a:pPr algn="ctr"/>
                      <a:r>
                        <a:rPr lang="en-US" sz="1600" dirty="0" smtClean="0"/>
                        <a:t>15</a:t>
                      </a:r>
                      <a:endParaRPr lang="en-US" sz="1600" dirty="0"/>
                    </a:p>
                  </a:txBody>
                  <a:tcPr anchor="ctr">
                    <a:lnL w="12700" cap="flat" cmpd="sng" algn="ctr">
                      <a:solidFill>
                        <a:scrgbClr r="0" g="0" b="0"/>
                      </a:solidFill>
                      <a:prstDash val="solid"/>
                      <a:round/>
                      <a:headEnd type="none" w="med" len="med"/>
                      <a:tailEnd type="none" w="med" len="med"/>
                    </a:lnL>
                  </a:tcPr>
                </a:tc>
              </a:tr>
              <a:tr h="508288">
                <a:tc>
                  <a:txBody>
                    <a:bodyPr/>
                    <a:lstStyle/>
                    <a:p>
                      <a:pPr algn="l"/>
                      <a:r>
                        <a:rPr lang="en-US" sz="1600" dirty="0" smtClean="0"/>
                        <a:t>Deductions</a:t>
                      </a:r>
                    </a:p>
                    <a:p>
                      <a:pPr algn="l"/>
                      <a:r>
                        <a:rPr lang="en-US" sz="1200" dirty="0" smtClean="0"/>
                        <a:t> - Improper</a:t>
                      </a:r>
                      <a:r>
                        <a:rPr lang="en-US" sz="1200" baseline="0" dirty="0" smtClean="0"/>
                        <a:t> APA referencing, if peer evaluations not submitted</a:t>
                      </a:r>
                      <a:endParaRPr lang="en-US" sz="1200" dirty="0"/>
                    </a:p>
                  </a:txBody>
                  <a:tcPr anchor="ctr">
                    <a:lnR w="12700" cap="flat" cmpd="sng" algn="ctr">
                      <a:solidFill>
                        <a:scrgbClr r="0" g="0" b="0"/>
                      </a:solidFill>
                      <a:prstDash val="solid"/>
                      <a:round/>
                      <a:headEnd type="none" w="med" len="med"/>
                      <a:tailEnd type="none" w="med" len="med"/>
                    </a:lnR>
                  </a:tcPr>
                </a:tc>
                <a:tc>
                  <a:txBody>
                    <a:bodyPr/>
                    <a:lstStyle/>
                    <a:p>
                      <a:pPr algn="ctr"/>
                      <a:r>
                        <a:rPr lang="en-US" sz="1600" dirty="0" smtClean="0"/>
                        <a:t>-5 each if missing or incorrect</a:t>
                      </a:r>
                      <a:endParaRPr lang="en-US" sz="1600" dirty="0"/>
                    </a:p>
                  </a:txBody>
                  <a:tcPr>
                    <a:lnL w="12700" cap="flat" cmpd="sng" algn="ctr">
                      <a:solidFill>
                        <a:scrgbClr r="0" g="0" b="0"/>
                      </a:solidFill>
                      <a:prstDash val="solid"/>
                      <a:round/>
                      <a:headEnd type="none" w="med" len="med"/>
                      <a:tailEnd type="none" w="med" len="med"/>
                    </a:lnL>
                  </a:tcPr>
                </a:tc>
              </a:tr>
            </a:tbl>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27</a:t>
            </a:fld>
            <a:endParaRPr lang="en-US"/>
          </a:p>
        </p:txBody>
      </p:sp>
    </p:spTree>
    <p:extLst>
      <p:ext uri="{BB962C8B-B14F-4D97-AF65-F5344CB8AC3E}">
        <p14:creationId xmlns:p14="http://schemas.microsoft.com/office/powerpoint/2010/main" val="1952637616"/>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Formatting</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620675136"/>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28</a:t>
            </a:fld>
            <a:endParaRPr lang="en-US"/>
          </a:p>
        </p:txBody>
      </p:sp>
    </p:spTree>
    <p:extLst>
      <p:ext uri="{BB962C8B-B14F-4D97-AF65-F5344CB8AC3E}">
        <p14:creationId xmlns:p14="http://schemas.microsoft.com/office/powerpoint/2010/main" val="2505020280"/>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STANDARD FOR WRITTEN WORK</a:t>
            </a:r>
            <a:endParaRPr lang="en-US" dirty="0"/>
          </a:p>
        </p:txBody>
      </p:sp>
      <p:sp>
        <p:nvSpPr>
          <p:cNvPr id="3" name="Content Placeholder 2"/>
          <p:cNvSpPr>
            <a:spLocks noGrp="1"/>
          </p:cNvSpPr>
          <p:nvPr>
            <p:ph idx="1"/>
          </p:nvPr>
        </p:nvSpPr>
        <p:spPr/>
        <p:txBody>
          <a:bodyPr/>
          <a:lstStyle/>
          <a:p>
            <a:r>
              <a:rPr lang="en-US" dirty="0"/>
              <a:t>Students are expected to use an acceptable standard of business communication for all assignments. You are encouraged to obtain assistance from the Writing Centre (</a:t>
            </a:r>
            <a:r>
              <a:rPr lang="en-US" u="sng" dirty="0">
                <a:hlinkClick r:id="rId2"/>
              </a:rPr>
              <a:t>www.ryerson.ca/writingcentre</a:t>
            </a:r>
            <a:r>
              <a:rPr lang="en-US" dirty="0"/>
              <a:t>) for help with your written communications as needed. </a:t>
            </a:r>
          </a:p>
        </p:txBody>
      </p:sp>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29</a:t>
            </a:fld>
            <a:endParaRPr lang="en-US"/>
          </a:p>
        </p:txBody>
      </p:sp>
    </p:spTree>
    <p:extLst>
      <p:ext uri="{BB962C8B-B14F-4D97-AF65-F5344CB8AC3E}">
        <p14:creationId xmlns:p14="http://schemas.microsoft.com/office/powerpoint/2010/main" val="1963487835"/>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smtClean="0"/>
              <a:t>Separate your thoughts on;</a:t>
            </a:r>
            <a:endParaRPr lang="en-US"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84591076"/>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Footer Placeholder 1"/>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30</a:t>
            </a:fld>
            <a:endParaRPr lang="en-US"/>
          </a:p>
        </p:txBody>
      </p:sp>
    </p:spTree>
    <p:extLst>
      <p:ext uri="{BB962C8B-B14F-4D97-AF65-F5344CB8AC3E}">
        <p14:creationId xmlns:p14="http://schemas.microsoft.com/office/powerpoint/2010/main" val="3200424219"/>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analysis</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93805291"/>
              </p:ext>
            </p:extLst>
          </p:nvPr>
        </p:nvGraphicFramePr>
        <p:xfrm>
          <a:off x="457200" y="2305662"/>
          <a:ext cx="8229600"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57200" y="1689014"/>
            <a:ext cx="8229600" cy="562245"/>
          </a:xfrm>
          <a:prstGeom prst="rect">
            <a:avLst/>
          </a:prstGeom>
        </p:spPr>
        <p:style>
          <a:lnRef idx="3">
            <a:schemeClr val="lt1"/>
          </a:lnRef>
          <a:fillRef idx="1">
            <a:schemeClr val="accent3"/>
          </a:fillRef>
          <a:effectRef idx="1">
            <a:schemeClr val="accent3"/>
          </a:effectRef>
          <a:fontRef idx="minor">
            <a:schemeClr val="lt1"/>
          </a:fontRef>
        </p:style>
        <p:txBody>
          <a:bodyPr wrap="square" rtlCol="0" anchor="ctr">
            <a:spAutoFit/>
          </a:bodyPr>
          <a:lstStyle/>
          <a:p>
            <a:pPr algn="ctr"/>
            <a:r>
              <a:rPr lang="en-US" sz="2400" b="1" dirty="0" smtClean="0"/>
              <a:t>Analysis Process</a:t>
            </a:r>
            <a:endParaRPr lang="en-US" sz="2400" b="1" dirty="0"/>
          </a:p>
        </p:txBody>
      </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6" name="Slide Number Placeholder 5"/>
          <p:cNvSpPr>
            <a:spLocks noGrp="1"/>
          </p:cNvSpPr>
          <p:nvPr>
            <p:ph type="sldNum" sz="quarter" idx="12"/>
          </p:nvPr>
        </p:nvSpPr>
        <p:spPr/>
        <p:txBody>
          <a:bodyPr/>
          <a:lstStyle/>
          <a:p>
            <a:fld id="{AAEE2AD6-0CB0-EC40-9FCA-D8B15478970A}" type="slidenum">
              <a:rPr lang="en-US" smtClean="0"/>
              <a:pPr/>
              <a:t>31</a:t>
            </a:fld>
            <a:endParaRPr lang="en-US"/>
          </a:p>
        </p:txBody>
      </p:sp>
    </p:spTree>
    <p:extLst>
      <p:ext uri="{BB962C8B-B14F-4D97-AF65-F5344CB8AC3E}">
        <p14:creationId xmlns:p14="http://schemas.microsoft.com/office/powerpoint/2010/main" val="21459058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4">
                                            <p:graphicEl>
                                              <a:dgm id="{CE31648A-3587-7A46-8BD6-6C51E5A7BDB6}"/>
                                            </p:graphicEl>
                                          </p:spTgt>
                                        </p:tgtEl>
                                        <p:attrNameLst>
                                          <p:attrName>style.visibility</p:attrName>
                                        </p:attrNameLst>
                                      </p:cBhvr>
                                      <p:to>
                                        <p:strVal val="visible"/>
                                      </p:to>
                                    </p:set>
                                    <p:animEffect transition="in" filter="fade">
                                      <p:cBhvr>
                                        <p:cTn id="7" dur="1000"/>
                                        <p:tgtEl>
                                          <p:spTgt spid="4">
                                            <p:graphicEl>
                                              <a:dgm id="{CE31648A-3587-7A46-8BD6-6C51E5A7BDB6}"/>
                                            </p:graphicEl>
                                          </p:spTgt>
                                        </p:tgtEl>
                                      </p:cBhvr>
                                    </p:animEffect>
                                    <p:anim calcmode="lin" valueType="num">
                                      <p:cBhvr>
                                        <p:cTn id="8" dur="1000" fill="hold"/>
                                        <p:tgtEl>
                                          <p:spTgt spid="4">
                                            <p:graphicEl>
                                              <a:dgm id="{CE31648A-3587-7A46-8BD6-6C51E5A7BDB6}"/>
                                            </p:graphicEl>
                                          </p:spTgt>
                                        </p:tgtEl>
                                        <p:attrNameLst>
                                          <p:attrName>ppt_x</p:attrName>
                                        </p:attrNameLst>
                                      </p:cBhvr>
                                      <p:tavLst>
                                        <p:tav tm="0">
                                          <p:val>
                                            <p:strVal val="#ppt_x"/>
                                          </p:val>
                                        </p:tav>
                                        <p:tav tm="100000">
                                          <p:val>
                                            <p:strVal val="#ppt_x"/>
                                          </p:val>
                                        </p:tav>
                                      </p:tavLst>
                                    </p:anim>
                                    <p:anim calcmode="lin" valueType="num">
                                      <p:cBhvr>
                                        <p:cTn id="9" dur="900" decel="100000" fill="hold"/>
                                        <p:tgtEl>
                                          <p:spTgt spid="4">
                                            <p:graphicEl>
                                              <a:dgm id="{CE31648A-3587-7A46-8BD6-6C51E5A7BDB6}"/>
                                            </p:graphic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graphicEl>
                                              <a:dgm id="{CE31648A-3587-7A46-8BD6-6C51E5A7BDB6}"/>
                                            </p:graphic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4">
                                            <p:graphicEl>
                                              <a:dgm id="{0E4E369B-E628-6F47-8E3B-349672EEB159}"/>
                                            </p:graphicEl>
                                          </p:spTgt>
                                        </p:tgtEl>
                                        <p:attrNameLst>
                                          <p:attrName>style.visibility</p:attrName>
                                        </p:attrNameLst>
                                      </p:cBhvr>
                                      <p:to>
                                        <p:strVal val="visible"/>
                                      </p:to>
                                    </p:set>
                                    <p:animEffect transition="in" filter="fade">
                                      <p:cBhvr>
                                        <p:cTn id="15" dur="1000"/>
                                        <p:tgtEl>
                                          <p:spTgt spid="4">
                                            <p:graphicEl>
                                              <a:dgm id="{0E4E369B-E628-6F47-8E3B-349672EEB159}"/>
                                            </p:graphicEl>
                                          </p:spTgt>
                                        </p:tgtEl>
                                      </p:cBhvr>
                                    </p:animEffect>
                                    <p:anim calcmode="lin" valueType="num">
                                      <p:cBhvr>
                                        <p:cTn id="16" dur="1000" fill="hold"/>
                                        <p:tgtEl>
                                          <p:spTgt spid="4">
                                            <p:graphicEl>
                                              <a:dgm id="{0E4E369B-E628-6F47-8E3B-349672EEB159}"/>
                                            </p:graphicEl>
                                          </p:spTgt>
                                        </p:tgtEl>
                                        <p:attrNameLst>
                                          <p:attrName>ppt_x</p:attrName>
                                        </p:attrNameLst>
                                      </p:cBhvr>
                                      <p:tavLst>
                                        <p:tav tm="0">
                                          <p:val>
                                            <p:strVal val="#ppt_x"/>
                                          </p:val>
                                        </p:tav>
                                        <p:tav tm="100000">
                                          <p:val>
                                            <p:strVal val="#ppt_x"/>
                                          </p:val>
                                        </p:tav>
                                      </p:tavLst>
                                    </p:anim>
                                    <p:anim calcmode="lin" valueType="num">
                                      <p:cBhvr>
                                        <p:cTn id="17" dur="900" decel="100000" fill="hold"/>
                                        <p:tgtEl>
                                          <p:spTgt spid="4">
                                            <p:graphicEl>
                                              <a:dgm id="{0E4E369B-E628-6F47-8E3B-349672EEB159}"/>
                                            </p:graphic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4">
                                            <p:graphicEl>
                                              <a:dgm id="{0E4E369B-E628-6F47-8E3B-349672EEB159}"/>
                                            </p:graphic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4">
                                            <p:graphicEl>
                                              <a:dgm id="{CFA45DC5-8789-7942-9C16-78D0DD4FEE52}"/>
                                            </p:graphicEl>
                                          </p:spTgt>
                                        </p:tgtEl>
                                        <p:attrNameLst>
                                          <p:attrName>style.visibility</p:attrName>
                                        </p:attrNameLst>
                                      </p:cBhvr>
                                      <p:to>
                                        <p:strVal val="visible"/>
                                      </p:to>
                                    </p:set>
                                    <p:animEffect transition="in" filter="fade">
                                      <p:cBhvr>
                                        <p:cTn id="23" dur="1000"/>
                                        <p:tgtEl>
                                          <p:spTgt spid="4">
                                            <p:graphicEl>
                                              <a:dgm id="{CFA45DC5-8789-7942-9C16-78D0DD4FEE52}"/>
                                            </p:graphicEl>
                                          </p:spTgt>
                                        </p:tgtEl>
                                      </p:cBhvr>
                                    </p:animEffect>
                                    <p:anim calcmode="lin" valueType="num">
                                      <p:cBhvr>
                                        <p:cTn id="24" dur="1000" fill="hold"/>
                                        <p:tgtEl>
                                          <p:spTgt spid="4">
                                            <p:graphicEl>
                                              <a:dgm id="{CFA45DC5-8789-7942-9C16-78D0DD4FEE52}"/>
                                            </p:graphicEl>
                                          </p:spTgt>
                                        </p:tgtEl>
                                        <p:attrNameLst>
                                          <p:attrName>ppt_x</p:attrName>
                                        </p:attrNameLst>
                                      </p:cBhvr>
                                      <p:tavLst>
                                        <p:tav tm="0">
                                          <p:val>
                                            <p:strVal val="#ppt_x"/>
                                          </p:val>
                                        </p:tav>
                                        <p:tav tm="100000">
                                          <p:val>
                                            <p:strVal val="#ppt_x"/>
                                          </p:val>
                                        </p:tav>
                                      </p:tavLst>
                                    </p:anim>
                                    <p:anim calcmode="lin" valueType="num">
                                      <p:cBhvr>
                                        <p:cTn id="25" dur="900" decel="100000" fill="hold"/>
                                        <p:tgtEl>
                                          <p:spTgt spid="4">
                                            <p:graphicEl>
                                              <a:dgm id="{CFA45DC5-8789-7942-9C16-78D0DD4FEE52}"/>
                                            </p:graphic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4">
                                            <p:graphicEl>
                                              <a:dgm id="{CFA45DC5-8789-7942-9C16-78D0DD4FEE52}"/>
                                            </p:graphic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4">
                                            <p:graphicEl>
                                              <a:dgm id="{567305C9-461F-454E-A500-416B639AED79}"/>
                                            </p:graphicEl>
                                          </p:spTgt>
                                        </p:tgtEl>
                                        <p:attrNameLst>
                                          <p:attrName>style.visibility</p:attrName>
                                        </p:attrNameLst>
                                      </p:cBhvr>
                                      <p:to>
                                        <p:strVal val="visible"/>
                                      </p:to>
                                    </p:set>
                                    <p:animEffect transition="in" filter="fade">
                                      <p:cBhvr>
                                        <p:cTn id="31" dur="1000"/>
                                        <p:tgtEl>
                                          <p:spTgt spid="4">
                                            <p:graphicEl>
                                              <a:dgm id="{567305C9-461F-454E-A500-416B639AED79}"/>
                                            </p:graphicEl>
                                          </p:spTgt>
                                        </p:tgtEl>
                                      </p:cBhvr>
                                    </p:animEffect>
                                    <p:anim calcmode="lin" valueType="num">
                                      <p:cBhvr>
                                        <p:cTn id="32" dur="1000" fill="hold"/>
                                        <p:tgtEl>
                                          <p:spTgt spid="4">
                                            <p:graphicEl>
                                              <a:dgm id="{567305C9-461F-454E-A500-416B639AED79}"/>
                                            </p:graphicEl>
                                          </p:spTgt>
                                        </p:tgtEl>
                                        <p:attrNameLst>
                                          <p:attrName>ppt_x</p:attrName>
                                        </p:attrNameLst>
                                      </p:cBhvr>
                                      <p:tavLst>
                                        <p:tav tm="0">
                                          <p:val>
                                            <p:strVal val="#ppt_x"/>
                                          </p:val>
                                        </p:tav>
                                        <p:tav tm="100000">
                                          <p:val>
                                            <p:strVal val="#ppt_x"/>
                                          </p:val>
                                        </p:tav>
                                      </p:tavLst>
                                    </p:anim>
                                    <p:anim calcmode="lin" valueType="num">
                                      <p:cBhvr>
                                        <p:cTn id="33" dur="900" decel="100000" fill="hold"/>
                                        <p:tgtEl>
                                          <p:spTgt spid="4">
                                            <p:graphicEl>
                                              <a:dgm id="{567305C9-461F-454E-A500-416B639AED79}"/>
                                            </p:graphic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4">
                                            <p:graphicEl>
                                              <a:dgm id="{567305C9-461F-454E-A500-416B639AED79}"/>
                                            </p:graphic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4">
                                            <p:graphicEl>
                                              <a:dgm id="{D3E3FA3F-F195-0F4F-B9D0-C129F9C43D3A}"/>
                                            </p:graphicEl>
                                          </p:spTgt>
                                        </p:tgtEl>
                                        <p:attrNameLst>
                                          <p:attrName>style.visibility</p:attrName>
                                        </p:attrNameLst>
                                      </p:cBhvr>
                                      <p:to>
                                        <p:strVal val="visible"/>
                                      </p:to>
                                    </p:set>
                                    <p:animEffect transition="in" filter="fade">
                                      <p:cBhvr>
                                        <p:cTn id="39" dur="1000"/>
                                        <p:tgtEl>
                                          <p:spTgt spid="4">
                                            <p:graphicEl>
                                              <a:dgm id="{D3E3FA3F-F195-0F4F-B9D0-C129F9C43D3A}"/>
                                            </p:graphicEl>
                                          </p:spTgt>
                                        </p:tgtEl>
                                      </p:cBhvr>
                                    </p:animEffect>
                                    <p:anim calcmode="lin" valueType="num">
                                      <p:cBhvr>
                                        <p:cTn id="40" dur="1000" fill="hold"/>
                                        <p:tgtEl>
                                          <p:spTgt spid="4">
                                            <p:graphicEl>
                                              <a:dgm id="{D3E3FA3F-F195-0F4F-B9D0-C129F9C43D3A}"/>
                                            </p:graphicEl>
                                          </p:spTgt>
                                        </p:tgtEl>
                                        <p:attrNameLst>
                                          <p:attrName>ppt_x</p:attrName>
                                        </p:attrNameLst>
                                      </p:cBhvr>
                                      <p:tavLst>
                                        <p:tav tm="0">
                                          <p:val>
                                            <p:strVal val="#ppt_x"/>
                                          </p:val>
                                        </p:tav>
                                        <p:tav tm="100000">
                                          <p:val>
                                            <p:strVal val="#ppt_x"/>
                                          </p:val>
                                        </p:tav>
                                      </p:tavLst>
                                    </p:anim>
                                    <p:anim calcmode="lin" valueType="num">
                                      <p:cBhvr>
                                        <p:cTn id="41" dur="900" decel="100000" fill="hold"/>
                                        <p:tgtEl>
                                          <p:spTgt spid="4">
                                            <p:graphicEl>
                                              <a:dgm id="{D3E3FA3F-F195-0F4F-B9D0-C129F9C43D3A}"/>
                                            </p:graphic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4">
                                            <p:graphicEl>
                                              <a:dgm id="{D3E3FA3F-F195-0F4F-B9D0-C129F9C43D3A}"/>
                                            </p:graphicEl>
                                          </p:spTgt>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7" presetClass="entr" presetSubtype="0" fill="hold" grpId="0" nodeType="clickEffect">
                                  <p:stCondLst>
                                    <p:cond delay="0"/>
                                  </p:stCondLst>
                                  <p:childTnLst>
                                    <p:set>
                                      <p:cBhvr>
                                        <p:cTn id="46" dur="1" fill="hold">
                                          <p:stCondLst>
                                            <p:cond delay="0"/>
                                          </p:stCondLst>
                                        </p:cTn>
                                        <p:tgtEl>
                                          <p:spTgt spid="4">
                                            <p:graphicEl>
                                              <a:dgm id="{8A061939-0FF1-6A4C-8E7C-C2CEAECA5CA7}"/>
                                            </p:graphicEl>
                                          </p:spTgt>
                                        </p:tgtEl>
                                        <p:attrNameLst>
                                          <p:attrName>style.visibility</p:attrName>
                                        </p:attrNameLst>
                                      </p:cBhvr>
                                      <p:to>
                                        <p:strVal val="visible"/>
                                      </p:to>
                                    </p:set>
                                    <p:animEffect transition="in" filter="fade">
                                      <p:cBhvr>
                                        <p:cTn id="47" dur="1000"/>
                                        <p:tgtEl>
                                          <p:spTgt spid="4">
                                            <p:graphicEl>
                                              <a:dgm id="{8A061939-0FF1-6A4C-8E7C-C2CEAECA5CA7}"/>
                                            </p:graphicEl>
                                          </p:spTgt>
                                        </p:tgtEl>
                                      </p:cBhvr>
                                    </p:animEffect>
                                    <p:anim calcmode="lin" valueType="num">
                                      <p:cBhvr>
                                        <p:cTn id="48" dur="1000" fill="hold"/>
                                        <p:tgtEl>
                                          <p:spTgt spid="4">
                                            <p:graphicEl>
                                              <a:dgm id="{8A061939-0FF1-6A4C-8E7C-C2CEAECA5CA7}"/>
                                            </p:graphicEl>
                                          </p:spTgt>
                                        </p:tgtEl>
                                        <p:attrNameLst>
                                          <p:attrName>ppt_x</p:attrName>
                                        </p:attrNameLst>
                                      </p:cBhvr>
                                      <p:tavLst>
                                        <p:tav tm="0">
                                          <p:val>
                                            <p:strVal val="#ppt_x"/>
                                          </p:val>
                                        </p:tav>
                                        <p:tav tm="100000">
                                          <p:val>
                                            <p:strVal val="#ppt_x"/>
                                          </p:val>
                                        </p:tav>
                                      </p:tavLst>
                                    </p:anim>
                                    <p:anim calcmode="lin" valueType="num">
                                      <p:cBhvr>
                                        <p:cTn id="49" dur="900" decel="100000" fill="hold"/>
                                        <p:tgtEl>
                                          <p:spTgt spid="4">
                                            <p:graphicEl>
                                              <a:dgm id="{8A061939-0FF1-6A4C-8E7C-C2CEAECA5CA7}"/>
                                            </p:graphicEl>
                                          </p:spTgt>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4">
                                            <p:graphicEl>
                                              <a:dgm id="{8A061939-0FF1-6A4C-8E7C-C2CEAECA5CA7}"/>
                                            </p:graphicEl>
                                          </p:spTgt>
                                        </p:tgtEl>
                                        <p:attrNameLst>
                                          <p:attrName>ppt_y</p:attrName>
                                        </p:attrNameLst>
                                      </p:cBhvr>
                                      <p:tavLst>
                                        <p:tav tm="0">
                                          <p:val>
                                            <p:strVal val="#ppt_y-.03"/>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7" presetClass="entr" presetSubtype="0" fill="hold" grpId="0" nodeType="clickEffect">
                                  <p:stCondLst>
                                    <p:cond delay="0"/>
                                  </p:stCondLst>
                                  <p:childTnLst>
                                    <p:set>
                                      <p:cBhvr>
                                        <p:cTn id="54" dur="1" fill="hold">
                                          <p:stCondLst>
                                            <p:cond delay="0"/>
                                          </p:stCondLst>
                                        </p:cTn>
                                        <p:tgtEl>
                                          <p:spTgt spid="4">
                                            <p:graphicEl>
                                              <a:dgm id="{743EAF68-4A31-A143-8E0A-DFB03EA3D0EE}"/>
                                            </p:graphicEl>
                                          </p:spTgt>
                                        </p:tgtEl>
                                        <p:attrNameLst>
                                          <p:attrName>style.visibility</p:attrName>
                                        </p:attrNameLst>
                                      </p:cBhvr>
                                      <p:to>
                                        <p:strVal val="visible"/>
                                      </p:to>
                                    </p:set>
                                    <p:animEffect transition="in" filter="fade">
                                      <p:cBhvr>
                                        <p:cTn id="55" dur="1000"/>
                                        <p:tgtEl>
                                          <p:spTgt spid="4">
                                            <p:graphicEl>
                                              <a:dgm id="{743EAF68-4A31-A143-8E0A-DFB03EA3D0EE}"/>
                                            </p:graphicEl>
                                          </p:spTgt>
                                        </p:tgtEl>
                                      </p:cBhvr>
                                    </p:animEffect>
                                    <p:anim calcmode="lin" valueType="num">
                                      <p:cBhvr>
                                        <p:cTn id="56" dur="1000" fill="hold"/>
                                        <p:tgtEl>
                                          <p:spTgt spid="4">
                                            <p:graphicEl>
                                              <a:dgm id="{743EAF68-4A31-A143-8E0A-DFB03EA3D0EE}"/>
                                            </p:graphicEl>
                                          </p:spTgt>
                                        </p:tgtEl>
                                        <p:attrNameLst>
                                          <p:attrName>ppt_x</p:attrName>
                                        </p:attrNameLst>
                                      </p:cBhvr>
                                      <p:tavLst>
                                        <p:tav tm="0">
                                          <p:val>
                                            <p:strVal val="#ppt_x"/>
                                          </p:val>
                                        </p:tav>
                                        <p:tav tm="100000">
                                          <p:val>
                                            <p:strVal val="#ppt_x"/>
                                          </p:val>
                                        </p:tav>
                                      </p:tavLst>
                                    </p:anim>
                                    <p:anim calcmode="lin" valueType="num">
                                      <p:cBhvr>
                                        <p:cTn id="57" dur="900" decel="100000" fill="hold"/>
                                        <p:tgtEl>
                                          <p:spTgt spid="4">
                                            <p:graphicEl>
                                              <a:dgm id="{743EAF68-4A31-A143-8E0A-DFB03EA3D0EE}"/>
                                            </p:graphicEl>
                                          </p:spTgt>
                                        </p:tgtEl>
                                        <p:attrNameLst>
                                          <p:attrName>ppt_y</p:attrName>
                                        </p:attrNameLst>
                                      </p:cBhvr>
                                      <p:tavLst>
                                        <p:tav tm="0">
                                          <p:val>
                                            <p:strVal val="#ppt_y+1"/>
                                          </p:val>
                                        </p:tav>
                                        <p:tav tm="100000">
                                          <p:val>
                                            <p:strVal val="#ppt_y-.03"/>
                                          </p:val>
                                        </p:tav>
                                      </p:tavLst>
                                    </p:anim>
                                    <p:anim calcmode="lin" valueType="num">
                                      <p:cBhvr>
                                        <p:cTn id="58" dur="100" accel="100000" fill="hold">
                                          <p:stCondLst>
                                            <p:cond delay="900"/>
                                          </p:stCondLst>
                                        </p:cTn>
                                        <p:tgtEl>
                                          <p:spTgt spid="4">
                                            <p:graphicEl>
                                              <a:dgm id="{743EAF68-4A31-A143-8E0A-DFB03EA3D0EE}"/>
                                            </p:graphicEl>
                                          </p:spTgt>
                                        </p:tgtEl>
                                        <p:attrNameLst>
                                          <p:attrName>ppt_y</p:attrName>
                                        </p:attrNameLst>
                                      </p:cBhvr>
                                      <p:tavLst>
                                        <p:tav tm="0">
                                          <p:val>
                                            <p:strVal val="#ppt_y-.03"/>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7" presetClass="entr" presetSubtype="0" fill="hold" grpId="0" nodeType="clickEffect">
                                  <p:stCondLst>
                                    <p:cond delay="0"/>
                                  </p:stCondLst>
                                  <p:childTnLst>
                                    <p:set>
                                      <p:cBhvr>
                                        <p:cTn id="62" dur="1" fill="hold">
                                          <p:stCondLst>
                                            <p:cond delay="0"/>
                                          </p:stCondLst>
                                        </p:cTn>
                                        <p:tgtEl>
                                          <p:spTgt spid="4">
                                            <p:graphicEl>
                                              <a:dgm id="{9B71A0F3-195B-754C-BE33-13A1C51E33FF}"/>
                                            </p:graphicEl>
                                          </p:spTgt>
                                        </p:tgtEl>
                                        <p:attrNameLst>
                                          <p:attrName>style.visibility</p:attrName>
                                        </p:attrNameLst>
                                      </p:cBhvr>
                                      <p:to>
                                        <p:strVal val="visible"/>
                                      </p:to>
                                    </p:set>
                                    <p:animEffect transition="in" filter="fade">
                                      <p:cBhvr>
                                        <p:cTn id="63" dur="1000"/>
                                        <p:tgtEl>
                                          <p:spTgt spid="4">
                                            <p:graphicEl>
                                              <a:dgm id="{9B71A0F3-195B-754C-BE33-13A1C51E33FF}"/>
                                            </p:graphicEl>
                                          </p:spTgt>
                                        </p:tgtEl>
                                      </p:cBhvr>
                                    </p:animEffect>
                                    <p:anim calcmode="lin" valueType="num">
                                      <p:cBhvr>
                                        <p:cTn id="64" dur="1000" fill="hold"/>
                                        <p:tgtEl>
                                          <p:spTgt spid="4">
                                            <p:graphicEl>
                                              <a:dgm id="{9B71A0F3-195B-754C-BE33-13A1C51E33FF}"/>
                                            </p:graphicEl>
                                          </p:spTgt>
                                        </p:tgtEl>
                                        <p:attrNameLst>
                                          <p:attrName>ppt_x</p:attrName>
                                        </p:attrNameLst>
                                      </p:cBhvr>
                                      <p:tavLst>
                                        <p:tav tm="0">
                                          <p:val>
                                            <p:strVal val="#ppt_x"/>
                                          </p:val>
                                        </p:tav>
                                        <p:tav tm="100000">
                                          <p:val>
                                            <p:strVal val="#ppt_x"/>
                                          </p:val>
                                        </p:tav>
                                      </p:tavLst>
                                    </p:anim>
                                    <p:anim calcmode="lin" valueType="num">
                                      <p:cBhvr>
                                        <p:cTn id="65" dur="900" decel="100000" fill="hold"/>
                                        <p:tgtEl>
                                          <p:spTgt spid="4">
                                            <p:graphicEl>
                                              <a:dgm id="{9B71A0F3-195B-754C-BE33-13A1C51E33FF}"/>
                                            </p:graphicEl>
                                          </p:spTgt>
                                        </p:tgtEl>
                                        <p:attrNameLst>
                                          <p:attrName>ppt_y</p:attrName>
                                        </p:attrNameLst>
                                      </p:cBhvr>
                                      <p:tavLst>
                                        <p:tav tm="0">
                                          <p:val>
                                            <p:strVal val="#ppt_y+1"/>
                                          </p:val>
                                        </p:tav>
                                        <p:tav tm="100000">
                                          <p:val>
                                            <p:strVal val="#ppt_y-.03"/>
                                          </p:val>
                                        </p:tav>
                                      </p:tavLst>
                                    </p:anim>
                                    <p:anim calcmode="lin" valueType="num">
                                      <p:cBhvr>
                                        <p:cTn id="66" dur="100" accel="100000" fill="hold">
                                          <p:stCondLst>
                                            <p:cond delay="900"/>
                                          </p:stCondLst>
                                        </p:cTn>
                                        <p:tgtEl>
                                          <p:spTgt spid="4">
                                            <p:graphicEl>
                                              <a:dgm id="{9B71A0F3-195B-754C-BE33-13A1C51E33FF}"/>
                                            </p:graphicEl>
                                          </p:spTgt>
                                        </p:tgtEl>
                                        <p:attrNameLst>
                                          <p:attrName>ppt_y</p:attrName>
                                        </p:attrNameLst>
                                      </p:cBhvr>
                                      <p:tavLst>
                                        <p:tav tm="0">
                                          <p:val>
                                            <p:strVal val="#ppt_y-.03"/>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37" presetClass="entr" presetSubtype="0" fill="hold" grpId="0" nodeType="clickEffect">
                                  <p:stCondLst>
                                    <p:cond delay="0"/>
                                  </p:stCondLst>
                                  <p:childTnLst>
                                    <p:set>
                                      <p:cBhvr>
                                        <p:cTn id="70" dur="1" fill="hold">
                                          <p:stCondLst>
                                            <p:cond delay="0"/>
                                          </p:stCondLst>
                                        </p:cTn>
                                        <p:tgtEl>
                                          <p:spTgt spid="4">
                                            <p:graphicEl>
                                              <a:dgm id="{F216A25D-2991-8143-A96F-888B0E212DAE}"/>
                                            </p:graphicEl>
                                          </p:spTgt>
                                        </p:tgtEl>
                                        <p:attrNameLst>
                                          <p:attrName>style.visibility</p:attrName>
                                        </p:attrNameLst>
                                      </p:cBhvr>
                                      <p:to>
                                        <p:strVal val="visible"/>
                                      </p:to>
                                    </p:set>
                                    <p:animEffect transition="in" filter="fade">
                                      <p:cBhvr>
                                        <p:cTn id="71" dur="1000"/>
                                        <p:tgtEl>
                                          <p:spTgt spid="4">
                                            <p:graphicEl>
                                              <a:dgm id="{F216A25D-2991-8143-A96F-888B0E212DAE}"/>
                                            </p:graphicEl>
                                          </p:spTgt>
                                        </p:tgtEl>
                                      </p:cBhvr>
                                    </p:animEffect>
                                    <p:anim calcmode="lin" valueType="num">
                                      <p:cBhvr>
                                        <p:cTn id="72" dur="1000" fill="hold"/>
                                        <p:tgtEl>
                                          <p:spTgt spid="4">
                                            <p:graphicEl>
                                              <a:dgm id="{F216A25D-2991-8143-A96F-888B0E212DAE}"/>
                                            </p:graphicEl>
                                          </p:spTgt>
                                        </p:tgtEl>
                                        <p:attrNameLst>
                                          <p:attrName>ppt_x</p:attrName>
                                        </p:attrNameLst>
                                      </p:cBhvr>
                                      <p:tavLst>
                                        <p:tav tm="0">
                                          <p:val>
                                            <p:strVal val="#ppt_x"/>
                                          </p:val>
                                        </p:tav>
                                        <p:tav tm="100000">
                                          <p:val>
                                            <p:strVal val="#ppt_x"/>
                                          </p:val>
                                        </p:tav>
                                      </p:tavLst>
                                    </p:anim>
                                    <p:anim calcmode="lin" valueType="num">
                                      <p:cBhvr>
                                        <p:cTn id="73" dur="900" decel="100000" fill="hold"/>
                                        <p:tgtEl>
                                          <p:spTgt spid="4">
                                            <p:graphicEl>
                                              <a:dgm id="{F216A25D-2991-8143-A96F-888B0E212DAE}"/>
                                            </p:graphicEl>
                                          </p:spTgt>
                                        </p:tgtEl>
                                        <p:attrNameLst>
                                          <p:attrName>ppt_y</p:attrName>
                                        </p:attrNameLst>
                                      </p:cBhvr>
                                      <p:tavLst>
                                        <p:tav tm="0">
                                          <p:val>
                                            <p:strVal val="#ppt_y+1"/>
                                          </p:val>
                                        </p:tav>
                                        <p:tav tm="100000">
                                          <p:val>
                                            <p:strVal val="#ppt_y-.03"/>
                                          </p:val>
                                        </p:tav>
                                      </p:tavLst>
                                    </p:anim>
                                    <p:anim calcmode="lin" valueType="num">
                                      <p:cBhvr>
                                        <p:cTn id="74" dur="100" accel="100000" fill="hold">
                                          <p:stCondLst>
                                            <p:cond delay="900"/>
                                          </p:stCondLst>
                                        </p:cTn>
                                        <p:tgtEl>
                                          <p:spTgt spid="4">
                                            <p:graphicEl>
                                              <a:dgm id="{F216A25D-2991-8143-A96F-888B0E212DAE}"/>
                                            </p:graphicEl>
                                          </p:spTgt>
                                        </p:tgtEl>
                                        <p:attrNameLst>
                                          <p:attrName>ppt_y</p:attrName>
                                        </p:attrNameLst>
                                      </p:cBhvr>
                                      <p:tavLst>
                                        <p:tav tm="0">
                                          <p:val>
                                            <p:strVal val="#ppt_y-.03"/>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37" presetClass="entr" presetSubtype="0" fill="hold" grpId="0" nodeType="clickEffect">
                                  <p:stCondLst>
                                    <p:cond delay="0"/>
                                  </p:stCondLst>
                                  <p:childTnLst>
                                    <p:set>
                                      <p:cBhvr>
                                        <p:cTn id="78" dur="1" fill="hold">
                                          <p:stCondLst>
                                            <p:cond delay="0"/>
                                          </p:stCondLst>
                                        </p:cTn>
                                        <p:tgtEl>
                                          <p:spTgt spid="4">
                                            <p:graphicEl>
                                              <a:dgm id="{65A5B322-ED7D-FF49-B476-3AD582B28E80}"/>
                                            </p:graphicEl>
                                          </p:spTgt>
                                        </p:tgtEl>
                                        <p:attrNameLst>
                                          <p:attrName>style.visibility</p:attrName>
                                        </p:attrNameLst>
                                      </p:cBhvr>
                                      <p:to>
                                        <p:strVal val="visible"/>
                                      </p:to>
                                    </p:set>
                                    <p:animEffect transition="in" filter="fade">
                                      <p:cBhvr>
                                        <p:cTn id="79" dur="1000"/>
                                        <p:tgtEl>
                                          <p:spTgt spid="4">
                                            <p:graphicEl>
                                              <a:dgm id="{65A5B322-ED7D-FF49-B476-3AD582B28E80}"/>
                                            </p:graphicEl>
                                          </p:spTgt>
                                        </p:tgtEl>
                                      </p:cBhvr>
                                    </p:animEffect>
                                    <p:anim calcmode="lin" valueType="num">
                                      <p:cBhvr>
                                        <p:cTn id="80" dur="1000" fill="hold"/>
                                        <p:tgtEl>
                                          <p:spTgt spid="4">
                                            <p:graphicEl>
                                              <a:dgm id="{65A5B322-ED7D-FF49-B476-3AD582B28E80}"/>
                                            </p:graphicEl>
                                          </p:spTgt>
                                        </p:tgtEl>
                                        <p:attrNameLst>
                                          <p:attrName>ppt_x</p:attrName>
                                        </p:attrNameLst>
                                      </p:cBhvr>
                                      <p:tavLst>
                                        <p:tav tm="0">
                                          <p:val>
                                            <p:strVal val="#ppt_x"/>
                                          </p:val>
                                        </p:tav>
                                        <p:tav tm="100000">
                                          <p:val>
                                            <p:strVal val="#ppt_x"/>
                                          </p:val>
                                        </p:tav>
                                      </p:tavLst>
                                    </p:anim>
                                    <p:anim calcmode="lin" valueType="num">
                                      <p:cBhvr>
                                        <p:cTn id="81" dur="900" decel="100000" fill="hold"/>
                                        <p:tgtEl>
                                          <p:spTgt spid="4">
                                            <p:graphicEl>
                                              <a:dgm id="{65A5B322-ED7D-FF49-B476-3AD582B28E80}"/>
                                            </p:graphicEl>
                                          </p:spTgt>
                                        </p:tgtEl>
                                        <p:attrNameLst>
                                          <p:attrName>ppt_y</p:attrName>
                                        </p:attrNameLst>
                                      </p:cBhvr>
                                      <p:tavLst>
                                        <p:tav tm="0">
                                          <p:val>
                                            <p:strVal val="#ppt_y+1"/>
                                          </p:val>
                                        </p:tav>
                                        <p:tav tm="100000">
                                          <p:val>
                                            <p:strVal val="#ppt_y-.03"/>
                                          </p:val>
                                        </p:tav>
                                      </p:tavLst>
                                    </p:anim>
                                    <p:anim calcmode="lin" valueType="num">
                                      <p:cBhvr>
                                        <p:cTn id="82" dur="100" accel="100000" fill="hold">
                                          <p:stCondLst>
                                            <p:cond delay="900"/>
                                          </p:stCondLst>
                                        </p:cTn>
                                        <p:tgtEl>
                                          <p:spTgt spid="4">
                                            <p:graphicEl>
                                              <a:dgm id="{65A5B322-ED7D-FF49-B476-3AD582B28E80}"/>
                                            </p:graphic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report Writing</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1911281"/>
              </p:ext>
            </p:extLst>
          </p:nvPr>
        </p:nvGraphicFramePr>
        <p:xfrm>
          <a:off x="457200" y="2185139"/>
          <a:ext cx="8229600"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57200" y="1692949"/>
            <a:ext cx="8229600" cy="461665"/>
          </a:xfrm>
          <a:prstGeom prst="rect">
            <a:avLst/>
          </a:prstGeom>
        </p:spPr>
        <p:style>
          <a:lnRef idx="3">
            <a:schemeClr val="lt1"/>
          </a:lnRef>
          <a:fillRef idx="1">
            <a:schemeClr val="accent3"/>
          </a:fillRef>
          <a:effectRef idx="1">
            <a:schemeClr val="accent3"/>
          </a:effectRef>
          <a:fontRef idx="minor">
            <a:schemeClr val="lt1"/>
          </a:fontRef>
        </p:style>
        <p:txBody>
          <a:bodyPr wrap="square" rtlCol="0" anchor="ctr">
            <a:spAutoFit/>
          </a:bodyPr>
          <a:lstStyle/>
          <a:p>
            <a:pPr algn="ctr"/>
            <a:r>
              <a:rPr lang="en-US" sz="2400" b="1" dirty="0" smtClean="0"/>
              <a:t>Report Writing Process</a:t>
            </a:r>
            <a:endParaRPr lang="en-US" sz="2400" b="1" dirty="0"/>
          </a:p>
        </p:txBody>
      </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6" name="Slide Number Placeholder 5"/>
          <p:cNvSpPr>
            <a:spLocks noGrp="1"/>
          </p:cNvSpPr>
          <p:nvPr>
            <p:ph type="sldNum" sz="quarter" idx="12"/>
          </p:nvPr>
        </p:nvSpPr>
        <p:spPr/>
        <p:txBody>
          <a:bodyPr/>
          <a:lstStyle/>
          <a:p>
            <a:fld id="{AAEE2AD6-0CB0-EC40-9FCA-D8B15478970A}" type="slidenum">
              <a:rPr lang="en-US" smtClean="0"/>
              <a:pPr/>
              <a:t>32</a:t>
            </a:fld>
            <a:endParaRPr lang="en-US"/>
          </a:p>
        </p:txBody>
      </p:sp>
    </p:spTree>
    <p:extLst>
      <p:ext uri="{BB962C8B-B14F-4D97-AF65-F5344CB8AC3E}">
        <p14:creationId xmlns:p14="http://schemas.microsoft.com/office/powerpoint/2010/main" val="128385400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4">
                                            <p:graphicEl>
                                              <a:dgm id="{CE31648A-3587-7A46-8BD6-6C51E5A7BDB6}"/>
                                            </p:graphicEl>
                                          </p:spTgt>
                                        </p:tgtEl>
                                        <p:attrNameLst>
                                          <p:attrName>style.visibility</p:attrName>
                                        </p:attrNameLst>
                                      </p:cBhvr>
                                      <p:to>
                                        <p:strVal val="visible"/>
                                      </p:to>
                                    </p:set>
                                    <p:animEffect transition="in" filter="fade">
                                      <p:cBhvr>
                                        <p:cTn id="7" dur="1000"/>
                                        <p:tgtEl>
                                          <p:spTgt spid="4">
                                            <p:graphicEl>
                                              <a:dgm id="{CE31648A-3587-7A46-8BD6-6C51E5A7BDB6}"/>
                                            </p:graphicEl>
                                          </p:spTgt>
                                        </p:tgtEl>
                                      </p:cBhvr>
                                    </p:animEffect>
                                    <p:anim calcmode="lin" valueType="num">
                                      <p:cBhvr>
                                        <p:cTn id="8" dur="1000" fill="hold"/>
                                        <p:tgtEl>
                                          <p:spTgt spid="4">
                                            <p:graphicEl>
                                              <a:dgm id="{CE31648A-3587-7A46-8BD6-6C51E5A7BDB6}"/>
                                            </p:graphicEl>
                                          </p:spTgt>
                                        </p:tgtEl>
                                        <p:attrNameLst>
                                          <p:attrName>ppt_x</p:attrName>
                                        </p:attrNameLst>
                                      </p:cBhvr>
                                      <p:tavLst>
                                        <p:tav tm="0">
                                          <p:val>
                                            <p:strVal val="#ppt_x"/>
                                          </p:val>
                                        </p:tav>
                                        <p:tav tm="100000">
                                          <p:val>
                                            <p:strVal val="#ppt_x"/>
                                          </p:val>
                                        </p:tav>
                                      </p:tavLst>
                                    </p:anim>
                                    <p:anim calcmode="lin" valueType="num">
                                      <p:cBhvr>
                                        <p:cTn id="9" dur="900" decel="100000" fill="hold"/>
                                        <p:tgtEl>
                                          <p:spTgt spid="4">
                                            <p:graphicEl>
                                              <a:dgm id="{CE31648A-3587-7A46-8BD6-6C51E5A7BDB6}"/>
                                            </p:graphic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graphicEl>
                                              <a:dgm id="{CE31648A-3587-7A46-8BD6-6C51E5A7BDB6}"/>
                                            </p:graphicEl>
                                          </p:spTgt>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4">
                                            <p:graphicEl>
                                              <a:dgm id="{0E4E369B-E628-6F47-8E3B-349672EEB159}"/>
                                            </p:graphicEl>
                                          </p:spTgt>
                                        </p:tgtEl>
                                        <p:attrNameLst>
                                          <p:attrName>style.visibility</p:attrName>
                                        </p:attrNameLst>
                                      </p:cBhvr>
                                      <p:to>
                                        <p:strVal val="visible"/>
                                      </p:to>
                                    </p:set>
                                    <p:animEffect transition="in" filter="fade">
                                      <p:cBhvr>
                                        <p:cTn id="13" dur="1000"/>
                                        <p:tgtEl>
                                          <p:spTgt spid="4">
                                            <p:graphicEl>
                                              <a:dgm id="{0E4E369B-E628-6F47-8E3B-349672EEB159}"/>
                                            </p:graphicEl>
                                          </p:spTgt>
                                        </p:tgtEl>
                                      </p:cBhvr>
                                    </p:animEffect>
                                    <p:anim calcmode="lin" valueType="num">
                                      <p:cBhvr>
                                        <p:cTn id="14" dur="1000" fill="hold"/>
                                        <p:tgtEl>
                                          <p:spTgt spid="4">
                                            <p:graphicEl>
                                              <a:dgm id="{0E4E369B-E628-6F47-8E3B-349672EEB159}"/>
                                            </p:graphicEl>
                                          </p:spTgt>
                                        </p:tgtEl>
                                        <p:attrNameLst>
                                          <p:attrName>ppt_x</p:attrName>
                                        </p:attrNameLst>
                                      </p:cBhvr>
                                      <p:tavLst>
                                        <p:tav tm="0">
                                          <p:val>
                                            <p:strVal val="#ppt_x"/>
                                          </p:val>
                                        </p:tav>
                                        <p:tav tm="100000">
                                          <p:val>
                                            <p:strVal val="#ppt_x"/>
                                          </p:val>
                                        </p:tav>
                                      </p:tavLst>
                                    </p:anim>
                                    <p:anim calcmode="lin" valueType="num">
                                      <p:cBhvr>
                                        <p:cTn id="15" dur="900" decel="100000" fill="hold"/>
                                        <p:tgtEl>
                                          <p:spTgt spid="4">
                                            <p:graphicEl>
                                              <a:dgm id="{0E4E369B-E628-6F47-8E3B-349672EEB159}"/>
                                            </p:graphic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
                                            <p:graphicEl>
                                              <a:dgm id="{0E4E369B-E628-6F47-8E3B-349672EEB159}"/>
                                            </p:graphicEl>
                                          </p:spTgt>
                                        </p:tgtEl>
                                        <p:attrNameLst>
                                          <p:attrName>ppt_y</p:attrName>
                                        </p:attrNameLst>
                                      </p:cBhvr>
                                      <p:tavLst>
                                        <p:tav tm="0">
                                          <p:val>
                                            <p:strVal val="#ppt_y-.03"/>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7" presetClass="entr" presetSubtype="0" fill="hold" grpId="0" nodeType="clickEffect">
                                  <p:stCondLst>
                                    <p:cond delay="0"/>
                                  </p:stCondLst>
                                  <p:childTnLst>
                                    <p:set>
                                      <p:cBhvr>
                                        <p:cTn id="20" dur="1" fill="hold">
                                          <p:stCondLst>
                                            <p:cond delay="0"/>
                                          </p:stCondLst>
                                        </p:cTn>
                                        <p:tgtEl>
                                          <p:spTgt spid="4">
                                            <p:graphicEl>
                                              <a:dgm id="{CFA45DC5-8789-7942-9C16-78D0DD4FEE52}"/>
                                            </p:graphicEl>
                                          </p:spTgt>
                                        </p:tgtEl>
                                        <p:attrNameLst>
                                          <p:attrName>style.visibility</p:attrName>
                                        </p:attrNameLst>
                                      </p:cBhvr>
                                      <p:to>
                                        <p:strVal val="visible"/>
                                      </p:to>
                                    </p:set>
                                    <p:animEffect transition="in" filter="fade">
                                      <p:cBhvr>
                                        <p:cTn id="21" dur="1000"/>
                                        <p:tgtEl>
                                          <p:spTgt spid="4">
                                            <p:graphicEl>
                                              <a:dgm id="{CFA45DC5-8789-7942-9C16-78D0DD4FEE52}"/>
                                            </p:graphicEl>
                                          </p:spTgt>
                                        </p:tgtEl>
                                      </p:cBhvr>
                                    </p:animEffect>
                                    <p:anim calcmode="lin" valueType="num">
                                      <p:cBhvr>
                                        <p:cTn id="22" dur="1000" fill="hold"/>
                                        <p:tgtEl>
                                          <p:spTgt spid="4">
                                            <p:graphicEl>
                                              <a:dgm id="{CFA45DC5-8789-7942-9C16-78D0DD4FEE52}"/>
                                            </p:graphicEl>
                                          </p:spTgt>
                                        </p:tgtEl>
                                        <p:attrNameLst>
                                          <p:attrName>ppt_x</p:attrName>
                                        </p:attrNameLst>
                                      </p:cBhvr>
                                      <p:tavLst>
                                        <p:tav tm="0">
                                          <p:val>
                                            <p:strVal val="#ppt_x"/>
                                          </p:val>
                                        </p:tav>
                                        <p:tav tm="100000">
                                          <p:val>
                                            <p:strVal val="#ppt_x"/>
                                          </p:val>
                                        </p:tav>
                                      </p:tavLst>
                                    </p:anim>
                                    <p:anim calcmode="lin" valueType="num">
                                      <p:cBhvr>
                                        <p:cTn id="23" dur="900" decel="100000" fill="hold"/>
                                        <p:tgtEl>
                                          <p:spTgt spid="4">
                                            <p:graphicEl>
                                              <a:dgm id="{CFA45DC5-8789-7942-9C16-78D0DD4FEE52}"/>
                                            </p:graphicEl>
                                          </p:spTgt>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4">
                                            <p:graphicEl>
                                              <a:dgm id="{CFA45DC5-8789-7942-9C16-78D0DD4FEE52}"/>
                                            </p:graphicEl>
                                          </p:spTgt>
                                        </p:tgtEl>
                                        <p:attrNameLst>
                                          <p:attrName>ppt_y</p:attrName>
                                        </p:attrNameLst>
                                      </p:cBhvr>
                                      <p:tavLst>
                                        <p:tav tm="0">
                                          <p:val>
                                            <p:strVal val="#ppt_y-.03"/>
                                          </p:val>
                                        </p:tav>
                                        <p:tav tm="100000">
                                          <p:val>
                                            <p:strVal val="#ppt_y"/>
                                          </p:val>
                                        </p:tav>
                                      </p:tavLst>
                                    </p:anim>
                                  </p:childTnLst>
                                </p:cTn>
                              </p:par>
                              <p:par>
                                <p:cTn id="25" presetID="37" presetClass="entr" presetSubtype="0" fill="hold" grpId="0" nodeType="withEffect">
                                  <p:stCondLst>
                                    <p:cond delay="0"/>
                                  </p:stCondLst>
                                  <p:childTnLst>
                                    <p:set>
                                      <p:cBhvr>
                                        <p:cTn id="26" dur="1" fill="hold">
                                          <p:stCondLst>
                                            <p:cond delay="0"/>
                                          </p:stCondLst>
                                        </p:cTn>
                                        <p:tgtEl>
                                          <p:spTgt spid="4">
                                            <p:graphicEl>
                                              <a:dgm id="{567305C9-461F-454E-A500-416B639AED79}"/>
                                            </p:graphicEl>
                                          </p:spTgt>
                                        </p:tgtEl>
                                        <p:attrNameLst>
                                          <p:attrName>style.visibility</p:attrName>
                                        </p:attrNameLst>
                                      </p:cBhvr>
                                      <p:to>
                                        <p:strVal val="visible"/>
                                      </p:to>
                                    </p:set>
                                    <p:animEffect transition="in" filter="fade">
                                      <p:cBhvr>
                                        <p:cTn id="27" dur="1000"/>
                                        <p:tgtEl>
                                          <p:spTgt spid="4">
                                            <p:graphicEl>
                                              <a:dgm id="{567305C9-461F-454E-A500-416B639AED79}"/>
                                            </p:graphicEl>
                                          </p:spTgt>
                                        </p:tgtEl>
                                      </p:cBhvr>
                                    </p:animEffect>
                                    <p:anim calcmode="lin" valueType="num">
                                      <p:cBhvr>
                                        <p:cTn id="28" dur="1000" fill="hold"/>
                                        <p:tgtEl>
                                          <p:spTgt spid="4">
                                            <p:graphicEl>
                                              <a:dgm id="{567305C9-461F-454E-A500-416B639AED79}"/>
                                            </p:graphicEl>
                                          </p:spTgt>
                                        </p:tgtEl>
                                        <p:attrNameLst>
                                          <p:attrName>ppt_x</p:attrName>
                                        </p:attrNameLst>
                                      </p:cBhvr>
                                      <p:tavLst>
                                        <p:tav tm="0">
                                          <p:val>
                                            <p:strVal val="#ppt_x"/>
                                          </p:val>
                                        </p:tav>
                                        <p:tav tm="100000">
                                          <p:val>
                                            <p:strVal val="#ppt_x"/>
                                          </p:val>
                                        </p:tav>
                                      </p:tavLst>
                                    </p:anim>
                                    <p:anim calcmode="lin" valueType="num">
                                      <p:cBhvr>
                                        <p:cTn id="29" dur="900" decel="100000" fill="hold"/>
                                        <p:tgtEl>
                                          <p:spTgt spid="4">
                                            <p:graphicEl>
                                              <a:dgm id="{567305C9-461F-454E-A500-416B639AED79}"/>
                                            </p:graphicEl>
                                          </p:spTgt>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4">
                                            <p:graphicEl>
                                              <a:dgm id="{567305C9-461F-454E-A500-416B639AED79}"/>
                                            </p:graphicEl>
                                          </p:spTgt>
                                        </p:tgtEl>
                                        <p:attrNameLst>
                                          <p:attrName>ppt_y</p:attrName>
                                        </p:attrNameLst>
                                      </p:cBhvr>
                                      <p:tavLst>
                                        <p:tav tm="0">
                                          <p:val>
                                            <p:strVal val="#ppt_y-.03"/>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7" presetClass="entr" presetSubtype="0" fill="hold" grpId="0" nodeType="clickEffect">
                                  <p:stCondLst>
                                    <p:cond delay="0"/>
                                  </p:stCondLst>
                                  <p:childTnLst>
                                    <p:set>
                                      <p:cBhvr>
                                        <p:cTn id="34" dur="1" fill="hold">
                                          <p:stCondLst>
                                            <p:cond delay="0"/>
                                          </p:stCondLst>
                                        </p:cTn>
                                        <p:tgtEl>
                                          <p:spTgt spid="4">
                                            <p:graphicEl>
                                              <a:dgm id="{D3E3FA3F-F195-0F4F-B9D0-C129F9C43D3A}"/>
                                            </p:graphicEl>
                                          </p:spTgt>
                                        </p:tgtEl>
                                        <p:attrNameLst>
                                          <p:attrName>style.visibility</p:attrName>
                                        </p:attrNameLst>
                                      </p:cBhvr>
                                      <p:to>
                                        <p:strVal val="visible"/>
                                      </p:to>
                                    </p:set>
                                    <p:animEffect transition="in" filter="fade">
                                      <p:cBhvr>
                                        <p:cTn id="35" dur="1000"/>
                                        <p:tgtEl>
                                          <p:spTgt spid="4">
                                            <p:graphicEl>
                                              <a:dgm id="{D3E3FA3F-F195-0F4F-B9D0-C129F9C43D3A}"/>
                                            </p:graphicEl>
                                          </p:spTgt>
                                        </p:tgtEl>
                                      </p:cBhvr>
                                    </p:animEffect>
                                    <p:anim calcmode="lin" valueType="num">
                                      <p:cBhvr>
                                        <p:cTn id="36" dur="1000" fill="hold"/>
                                        <p:tgtEl>
                                          <p:spTgt spid="4">
                                            <p:graphicEl>
                                              <a:dgm id="{D3E3FA3F-F195-0F4F-B9D0-C129F9C43D3A}"/>
                                            </p:graphicEl>
                                          </p:spTgt>
                                        </p:tgtEl>
                                        <p:attrNameLst>
                                          <p:attrName>ppt_x</p:attrName>
                                        </p:attrNameLst>
                                      </p:cBhvr>
                                      <p:tavLst>
                                        <p:tav tm="0">
                                          <p:val>
                                            <p:strVal val="#ppt_x"/>
                                          </p:val>
                                        </p:tav>
                                        <p:tav tm="100000">
                                          <p:val>
                                            <p:strVal val="#ppt_x"/>
                                          </p:val>
                                        </p:tav>
                                      </p:tavLst>
                                    </p:anim>
                                    <p:anim calcmode="lin" valueType="num">
                                      <p:cBhvr>
                                        <p:cTn id="37" dur="900" decel="100000" fill="hold"/>
                                        <p:tgtEl>
                                          <p:spTgt spid="4">
                                            <p:graphicEl>
                                              <a:dgm id="{D3E3FA3F-F195-0F4F-B9D0-C129F9C43D3A}"/>
                                            </p:graphicEl>
                                          </p:spTgt>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4">
                                            <p:graphicEl>
                                              <a:dgm id="{D3E3FA3F-F195-0F4F-B9D0-C129F9C43D3A}"/>
                                            </p:graphicEl>
                                          </p:spTgt>
                                        </p:tgtEl>
                                        <p:attrNameLst>
                                          <p:attrName>ppt_y</p:attrName>
                                        </p:attrNameLst>
                                      </p:cBhvr>
                                      <p:tavLst>
                                        <p:tav tm="0">
                                          <p:val>
                                            <p:strVal val="#ppt_y-.03"/>
                                          </p:val>
                                        </p:tav>
                                        <p:tav tm="100000">
                                          <p:val>
                                            <p:strVal val="#ppt_y"/>
                                          </p:val>
                                        </p:tav>
                                      </p:tavLst>
                                    </p:anim>
                                  </p:childTnLst>
                                </p:cTn>
                              </p:par>
                              <p:par>
                                <p:cTn id="39" presetID="37" presetClass="entr" presetSubtype="0" fill="hold" grpId="0" nodeType="withEffect">
                                  <p:stCondLst>
                                    <p:cond delay="0"/>
                                  </p:stCondLst>
                                  <p:childTnLst>
                                    <p:set>
                                      <p:cBhvr>
                                        <p:cTn id="40" dur="1" fill="hold">
                                          <p:stCondLst>
                                            <p:cond delay="0"/>
                                          </p:stCondLst>
                                        </p:cTn>
                                        <p:tgtEl>
                                          <p:spTgt spid="4">
                                            <p:graphicEl>
                                              <a:dgm id="{8A061939-0FF1-6A4C-8E7C-C2CEAECA5CA7}"/>
                                            </p:graphicEl>
                                          </p:spTgt>
                                        </p:tgtEl>
                                        <p:attrNameLst>
                                          <p:attrName>style.visibility</p:attrName>
                                        </p:attrNameLst>
                                      </p:cBhvr>
                                      <p:to>
                                        <p:strVal val="visible"/>
                                      </p:to>
                                    </p:set>
                                    <p:animEffect transition="in" filter="fade">
                                      <p:cBhvr>
                                        <p:cTn id="41" dur="1000"/>
                                        <p:tgtEl>
                                          <p:spTgt spid="4">
                                            <p:graphicEl>
                                              <a:dgm id="{8A061939-0FF1-6A4C-8E7C-C2CEAECA5CA7}"/>
                                            </p:graphicEl>
                                          </p:spTgt>
                                        </p:tgtEl>
                                      </p:cBhvr>
                                    </p:animEffect>
                                    <p:anim calcmode="lin" valueType="num">
                                      <p:cBhvr>
                                        <p:cTn id="42" dur="1000" fill="hold"/>
                                        <p:tgtEl>
                                          <p:spTgt spid="4">
                                            <p:graphicEl>
                                              <a:dgm id="{8A061939-0FF1-6A4C-8E7C-C2CEAECA5CA7}"/>
                                            </p:graphicEl>
                                          </p:spTgt>
                                        </p:tgtEl>
                                        <p:attrNameLst>
                                          <p:attrName>ppt_x</p:attrName>
                                        </p:attrNameLst>
                                      </p:cBhvr>
                                      <p:tavLst>
                                        <p:tav tm="0">
                                          <p:val>
                                            <p:strVal val="#ppt_x"/>
                                          </p:val>
                                        </p:tav>
                                        <p:tav tm="100000">
                                          <p:val>
                                            <p:strVal val="#ppt_x"/>
                                          </p:val>
                                        </p:tav>
                                      </p:tavLst>
                                    </p:anim>
                                    <p:anim calcmode="lin" valueType="num">
                                      <p:cBhvr>
                                        <p:cTn id="43" dur="900" decel="100000" fill="hold"/>
                                        <p:tgtEl>
                                          <p:spTgt spid="4">
                                            <p:graphicEl>
                                              <a:dgm id="{8A061939-0FF1-6A4C-8E7C-C2CEAECA5CA7}"/>
                                            </p:graphicEl>
                                          </p:spTgt>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4">
                                            <p:graphicEl>
                                              <a:dgm id="{8A061939-0FF1-6A4C-8E7C-C2CEAECA5CA7}"/>
                                            </p:graphicEl>
                                          </p:spTgt>
                                        </p:tgtEl>
                                        <p:attrNameLst>
                                          <p:attrName>ppt_y</p:attrName>
                                        </p:attrNameLst>
                                      </p:cBhvr>
                                      <p:tavLst>
                                        <p:tav tm="0">
                                          <p:val>
                                            <p:strVal val="#ppt_y-.03"/>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7" presetClass="entr" presetSubtype="0" fill="hold" grpId="0" nodeType="clickEffect">
                                  <p:stCondLst>
                                    <p:cond delay="0"/>
                                  </p:stCondLst>
                                  <p:childTnLst>
                                    <p:set>
                                      <p:cBhvr>
                                        <p:cTn id="48" dur="1" fill="hold">
                                          <p:stCondLst>
                                            <p:cond delay="0"/>
                                          </p:stCondLst>
                                        </p:cTn>
                                        <p:tgtEl>
                                          <p:spTgt spid="4">
                                            <p:graphicEl>
                                              <a:dgm id="{743EAF68-4A31-A143-8E0A-DFB03EA3D0EE}"/>
                                            </p:graphicEl>
                                          </p:spTgt>
                                        </p:tgtEl>
                                        <p:attrNameLst>
                                          <p:attrName>style.visibility</p:attrName>
                                        </p:attrNameLst>
                                      </p:cBhvr>
                                      <p:to>
                                        <p:strVal val="visible"/>
                                      </p:to>
                                    </p:set>
                                    <p:animEffect transition="in" filter="fade">
                                      <p:cBhvr>
                                        <p:cTn id="49" dur="1000"/>
                                        <p:tgtEl>
                                          <p:spTgt spid="4">
                                            <p:graphicEl>
                                              <a:dgm id="{743EAF68-4A31-A143-8E0A-DFB03EA3D0EE}"/>
                                            </p:graphicEl>
                                          </p:spTgt>
                                        </p:tgtEl>
                                      </p:cBhvr>
                                    </p:animEffect>
                                    <p:anim calcmode="lin" valueType="num">
                                      <p:cBhvr>
                                        <p:cTn id="50" dur="1000" fill="hold"/>
                                        <p:tgtEl>
                                          <p:spTgt spid="4">
                                            <p:graphicEl>
                                              <a:dgm id="{743EAF68-4A31-A143-8E0A-DFB03EA3D0EE}"/>
                                            </p:graphicEl>
                                          </p:spTgt>
                                        </p:tgtEl>
                                        <p:attrNameLst>
                                          <p:attrName>ppt_x</p:attrName>
                                        </p:attrNameLst>
                                      </p:cBhvr>
                                      <p:tavLst>
                                        <p:tav tm="0">
                                          <p:val>
                                            <p:strVal val="#ppt_x"/>
                                          </p:val>
                                        </p:tav>
                                        <p:tav tm="100000">
                                          <p:val>
                                            <p:strVal val="#ppt_x"/>
                                          </p:val>
                                        </p:tav>
                                      </p:tavLst>
                                    </p:anim>
                                    <p:anim calcmode="lin" valueType="num">
                                      <p:cBhvr>
                                        <p:cTn id="51" dur="900" decel="100000" fill="hold"/>
                                        <p:tgtEl>
                                          <p:spTgt spid="4">
                                            <p:graphicEl>
                                              <a:dgm id="{743EAF68-4A31-A143-8E0A-DFB03EA3D0EE}"/>
                                            </p:graphicEl>
                                          </p:spTgt>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4">
                                            <p:graphicEl>
                                              <a:dgm id="{743EAF68-4A31-A143-8E0A-DFB03EA3D0EE}"/>
                                            </p:graphicEl>
                                          </p:spTgt>
                                        </p:tgtEl>
                                        <p:attrNameLst>
                                          <p:attrName>ppt_y</p:attrName>
                                        </p:attrNameLst>
                                      </p:cBhvr>
                                      <p:tavLst>
                                        <p:tav tm="0">
                                          <p:val>
                                            <p:strVal val="#ppt_y-.03"/>
                                          </p:val>
                                        </p:tav>
                                        <p:tav tm="100000">
                                          <p:val>
                                            <p:strVal val="#ppt_y"/>
                                          </p:val>
                                        </p:tav>
                                      </p:tavLst>
                                    </p:anim>
                                  </p:childTnLst>
                                </p:cTn>
                              </p:par>
                              <p:par>
                                <p:cTn id="53" presetID="37" presetClass="entr" presetSubtype="0" fill="hold" grpId="0" nodeType="withEffect">
                                  <p:stCondLst>
                                    <p:cond delay="0"/>
                                  </p:stCondLst>
                                  <p:childTnLst>
                                    <p:set>
                                      <p:cBhvr>
                                        <p:cTn id="54" dur="1" fill="hold">
                                          <p:stCondLst>
                                            <p:cond delay="0"/>
                                          </p:stCondLst>
                                        </p:cTn>
                                        <p:tgtEl>
                                          <p:spTgt spid="4">
                                            <p:graphicEl>
                                              <a:dgm id="{9B71A0F3-195B-754C-BE33-13A1C51E33FF}"/>
                                            </p:graphicEl>
                                          </p:spTgt>
                                        </p:tgtEl>
                                        <p:attrNameLst>
                                          <p:attrName>style.visibility</p:attrName>
                                        </p:attrNameLst>
                                      </p:cBhvr>
                                      <p:to>
                                        <p:strVal val="visible"/>
                                      </p:to>
                                    </p:set>
                                    <p:animEffect transition="in" filter="fade">
                                      <p:cBhvr>
                                        <p:cTn id="55" dur="1000"/>
                                        <p:tgtEl>
                                          <p:spTgt spid="4">
                                            <p:graphicEl>
                                              <a:dgm id="{9B71A0F3-195B-754C-BE33-13A1C51E33FF}"/>
                                            </p:graphicEl>
                                          </p:spTgt>
                                        </p:tgtEl>
                                      </p:cBhvr>
                                    </p:animEffect>
                                    <p:anim calcmode="lin" valueType="num">
                                      <p:cBhvr>
                                        <p:cTn id="56" dur="1000" fill="hold"/>
                                        <p:tgtEl>
                                          <p:spTgt spid="4">
                                            <p:graphicEl>
                                              <a:dgm id="{9B71A0F3-195B-754C-BE33-13A1C51E33FF}"/>
                                            </p:graphicEl>
                                          </p:spTgt>
                                        </p:tgtEl>
                                        <p:attrNameLst>
                                          <p:attrName>ppt_x</p:attrName>
                                        </p:attrNameLst>
                                      </p:cBhvr>
                                      <p:tavLst>
                                        <p:tav tm="0">
                                          <p:val>
                                            <p:strVal val="#ppt_x"/>
                                          </p:val>
                                        </p:tav>
                                        <p:tav tm="100000">
                                          <p:val>
                                            <p:strVal val="#ppt_x"/>
                                          </p:val>
                                        </p:tav>
                                      </p:tavLst>
                                    </p:anim>
                                    <p:anim calcmode="lin" valueType="num">
                                      <p:cBhvr>
                                        <p:cTn id="57" dur="900" decel="100000" fill="hold"/>
                                        <p:tgtEl>
                                          <p:spTgt spid="4">
                                            <p:graphicEl>
                                              <a:dgm id="{9B71A0F3-195B-754C-BE33-13A1C51E33FF}"/>
                                            </p:graphicEl>
                                          </p:spTgt>
                                        </p:tgtEl>
                                        <p:attrNameLst>
                                          <p:attrName>ppt_y</p:attrName>
                                        </p:attrNameLst>
                                      </p:cBhvr>
                                      <p:tavLst>
                                        <p:tav tm="0">
                                          <p:val>
                                            <p:strVal val="#ppt_y+1"/>
                                          </p:val>
                                        </p:tav>
                                        <p:tav tm="100000">
                                          <p:val>
                                            <p:strVal val="#ppt_y-.03"/>
                                          </p:val>
                                        </p:tav>
                                      </p:tavLst>
                                    </p:anim>
                                    <p:anim calcmode="lin" valueType="num">
                                      <p:cBhvr>
                                        <p:cTn id="58" dur="100" accel="100000" fill="hold">
                                          <p:stCondLst>
                                            <p:cond delay="900"/>
                                          </p:stCondLst>
                                        </p:cTn>
                                        <p:tgtEl>
                                          <p:spTgt spid="4">
                                            <p:graphicEl>
                                              <a:dgm id="{9B71A0F3-195B-754C-BE33-13A1C51E33FF}"/>
                                            </p:graphic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Don’t Forget</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0514707"/>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33</a:t>
            </a:fld>
            <a:endParaRPr lang="en-US"/>
          </a:p>
        </p:txBody>
      </p:sp>
    </p:spTree>
    <p:extLst>
      <p:ext uri="{BB962C8B-B14F-4D97-AF65-F5344CB8AC3E}">
        <p14:creationId xmlns:p14="http://schemas.microsoft.com/office/powerpoint/2010/main" val="1483940232"/>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454593" y="2130425"/>
            <a:ext cx="6019799" cy="1470025"/>
          </a:xfrm>
        </p:spPr>
        <p:txBody>
          <a:bodyPr/>
          <a:lstStyle/>
          <a:p>
            <a:r>
              <a:rPr smtClean="0"/>
              <a:t>Any Questions</a:t>
            </a:r>
            <a:endParaRPr lang="en-CA" dirty="0"/>
          </a:p>
        </p:txBody>
      </p:sp>
      <p:sp>
        <p:nvSpPr>
          <p:cNvPr id="5" name="Subtitle 4"/>
          <p:cNvSpPr>
            <a:spLocks noGrp="1"/>
          </p:cNvSpPr>
          <p:nvPr>
            <p:ph type="subTitle" idx="1"/>
          </p:nvPr>
        </p:nvSpPr>
        <p:spPr/>
        <p:txBody>
          <a:bodyPr/>
          <a:lstStyle/>
          <a:p>
            <a:endParaRPr lang="en-CA" dirty="0"/>
          </a:p>
        </p:txBody>
      </p:sp>
      <p:grpSp>
        <p:nvGrpSpPr>
          <p:cNvPr id="2" name="Group 9"/>
          <p:cNvGrpSpPr/>
          <p:nvPr/>
        </p:nvGrpSpPr>
        <p:grpSpPr>
          <a:xfrm>
            <a:off x="2744799" y="3871923"/>
            <a:ext cx="5439386" cy="1781736"/>
            <a:chOff x="3051199" y="3871923"/>
            <a:chExt cx="5439386" cy="1781736"/>
          </a:xfrm>
        </p:grpSpPr>
        <p:pic>
          <p:nvPicPr>
            <p:cNvPr id="6" name="Picture 5" descr="raise_hand (1).jpg"/>
            <p:cNvPicPr>
              <a:picLocks noChangeAspect="1"/>
            </p:cNvPicPr>
            <p:nvPr/>
          </p:nvPicPr>
          <p:blipFill>
            <a:blip r:embed="rId2"/>
            <a:stretch>
              <a:fillRect/>
            </a:stretch>
          </p:blipFill>
          <p:spPr>
            <a:xfrm>
              <a:off x="3051199" y="3876675"/>
              <a:ext cx="1299083" cy="1776984"/>
            </a:xfrm>
            <a:prstGeom prst="rect">
              <a:avLst/>
            </a:prstGeom>
          </p:spPr>
        </p:pic>
        <p:pic>
          <p:nvPicPr>
            <p:cNvPr id="7" name="Picture 6" descr="images (2).jpg"/>
            <p:cNvPicPr>
              <a:picLocks noChangeAspect="1"/>
            </p:cNvPicPr>
            <p:nvPr/>
          </p:nvPicPr>
          <p:blipFill>
            <a:blip r:embed="rId3"/>
            <a:stretch>
              <a:fillRect/>
            </a:stretch>
          </p:blipFill>
          <p:spPr>
            <a:xfrm>
              <a:off x="6381739" y="3886189"/>
              <a:ext cx="966788" cy="1740218"/>
            </a:xfrm>
            <a:prstGeom prst="rect">
              <a:avLst/>
            </a:prstGeom>
          </p:spPr>
        </p:pic>
        <p:pic>
          <p:nvPicPr>
            <p:cNvPr id="8" name="Picture 7" descr="students-raise-hand.jpg"/>
            <p:cNvPicPr>
              <a:picLocks noChangeAspect="1"/>
            </p:cNvPicPr>
            <p:nvPr/>
          </p:nvPicPr>
          <p:blipFill>
            <a:blip r:embed="rId4"/>
            <a:stretch>
              <a:fillRect/>
            </a:stretch>
          </p:blipFill>
          <p:spPr>
            <a:xfrm>
              <a:off x="4352940" y="3871923"/>
              <a:ext cx="2028825" cy="1778603"/>
            </a:xfrm>
            <a:prstGeom prst="rect">
              <a:avLst/>
            </a:prstGeom>
          </p:spPr>
        </p:pic>
        <p:pic>
          <p:nvPicPr>
            <p:cNvPr id="9" name="Picture 8" descr="images (1).jpg"/>
            <p:cNvPicPr>
              <a:picLocks noChangeAspect="1"/>
            </p:cNvPicPr>
            <p:nvPr/>
          </p:nvPicPr>
          <p:blipFill>
            <a:blip r:embed="rId5"/>
            <a:stretch>
              <a:fillRect/>
            </a:stretch>
          </p:blipFill>
          <p:spPr>
            <a:xfrm>
              <a:off x="7362825" y="3876651"/>
              <a:ext cx="1127760" cy="1748028"/>
            </a:xfrm>
            <a:prstGeom prst="rect">
              <a:avLst/>
            </a:prstGeom>
          </p:spPr>
        </p:pic>
      </p:gr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10" name="Slide Number Placeholder 9"/>
          <p:cNvSpPr>
            <a:spLocks noGrp="1"/>
          </p:cNvSpPr>
          <p:nvPr>
            <p:ph type="sldNum" sz="quarter" idx="12"/>
          </p:nvPr>
        </p:nvSpPr>
        <p:spPr/>
        <p:txBody>
          <a:bodyPr/>
          <a:lstStyle/>
          <a:p>
            <a:fld id="{AAEE2AD6-0CB0-EC40-9FCA-D8B15478970A}" type="slidenum">
              <a:rPr lang="en-US" smtClean="0"/>
              <a:pPr/>
              <a:t>34</a:t>
            </a:fld>
            <a:endParaRPr lang="en-US"/>
          </a:p>
        </p:txBody>
      </p:sp>
    </p:spTree>
    <p:extLst>
      <p:ext uri="{BB962C8B-B14F-4D97-AF65-F5344CB8AC3E}">
        <p14:creationId xmlns:p14="http://schemas.microsoft.com/office/powerpoint/2010/main" val="1695672108"/>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For Wireless industry Articles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55113870"/>
              </p:ext>
            </p:extLst>
          </p:nvPr>
        </p:nvGraphicFramePr>
        <p:xfrm>
          <a:off x="457200" y="1764145"/>
          <a:ext cx="8229600" cy="4362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35</a:t>
            </a:fld>
            <a:endParaRPr lang="en-US"/>
          </a:p>
        </p:txBody>
      </p:sp>
    </p:spTree>
    <p:extLst>
      <p:ext uri="{BB962C8B-B14F-4D97-AF65-F5344CB8AC3E}">
        <p14:creationId xmlns:p14="http://schemas.microsoft.com/office/powerpoint/2010/main" val="428331238"/>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SWOT Exercise</a:t>
            </a:r>
            <a:endParaRPr lang="en-CA" dirty="0"/>
          </a:p>
        </p:txBody>
      </p:sp>
      <p:sp>
        <p:nvSpPr>
          <p:cNvPr id="3" name="Content Placeholder 2"/>
          <p:cNvSpPr>
            <a:spLocks noGrp="1"/>
          </p:cNvSpPr>
          <p:nvPr>
            <p:ph idx="1"/>
          </p:nvPr>
        </p:nvSpPr>
        <p:spPr/>
        <p:txBody>
          <a:bodyPr>
            <a:normAutofit lnSpcReduction="10000"/>
          </a:bodyPr>
          <a:lstStyle/>
          <a:p>
            <a:r>
              <a:rPr lang="en-CA" dirty="0" smtClean="0"/>
              <a:t>We will be discussing the Wireless Industry</a:t>
            </a:r>
          </a:p>
          <a:p>
            <a:r>
              <a:rPr lang="en-CA" dirty="0" smtClean="0"/>
              <a:t>You will be formed into twelve groups</a:t>
            </a:r>
          </a:p>
          <a:p>
            <a:r>
              <a:rPr lang="en-CA" dirty="0" smtClean="0"/>
              <a:t>Each group to identify respective SWOT trends for competitors in wireless industry</a:t>
            </a:r>
          </a:p>
          <a:p>
            <a:r>
              <a:rPr lang="en-CA" dirty="0" smtClean="0"/>
              <a:t>3 Strengths (</a:t>
            </a:r>
            <a:r>
              <a:rPr lang="en-CA" dirty="0" err="1" smtClean="0"/>
              <a:t>Grps</a:t>
            </a:r>
            <a:r>
              <a:rPr lang="en-CA" dirty="0" smtClean="0"/>
              <a:t> 1,5,9)</a:t>
            </a:r>
          </a:p>
          <a:p>
            <a:r>
              <a:rPr lang="en-CA" dirty="0" smtClean="0"/>
              <a:t>3 Weaknesses (</a:t>
            </a:r>
            <a:r>
              <a:rPr lang="en-CA" dirty="0" err="1" smtClean="0"/>
              <a:t>Grps</a:t>
            </a:r>
            <a:r>
              <a:rPr lang="en-CA" dirty="0" smtClean="0"/>
              <a:t> 2,6,10)</a:t>
            </a:r>
          </a:p>
          <a:p>
            <a:r>
              <a:rPr lang="en-CA" dirty="0" smtClean="0"/>
              <a:t>3 Opportunities (</a:t>
            </a:r>
            <a:r>
              <a:rPr lang="en-CA" dirty="0" err="1" smtClean="0"/>
              <a:t>Grps</a:t>
            </a:r>
            <a:r>
              <a:rPr lang="en-CA" dirty="0" smtClean="0"/>
              <a:t> 3,7,11)</a:t>
            </a:r>
          </a:p>
          <a:p>
            <a:r>
              <a:rPr lang="en-CA" dirty="0" smtClean="0"/>
              <a:t>3 Threats (</a:t>
            </a:r>
            <a:r>
              <a:rPr lang="en-CA" dirty="0" err="1" smtClean="0"/>
              <a:t>Grps</a:t>
            </a:r>
            <a:r>
              <a:rPr lang="en-CA" dirty="0" smtClean="0"/>
              <a:t> 4,8,12)</a:t>
            </a:r>
            <a:endParaRPr lang="en-CA" dirty="0"/>
          </a:p>
        </p:txBody>
      </p:sp>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36</a:t>
            </a:fld>
            <a:endParaRPr lang="en-US"/>
          </a:p>
        </p:txBody>
      </p:sp>
    </p:spTree>
    <p:extLst>
      <p:ext uri="{BB962C8B-B14F-4D97-AF65-F5344CB8AC3E}">
        <p14:creationId xmlns:p14="http://schemas.microsoft.com/office/powerpoint/2010/main" val="1177421035"/>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STrengths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03375267"/>
              </p:ext>
            </p:extLst>
          </p:nvPr>
        </p:nvGraphicFramePr>
        <p:xfrm>
          <a:off x="457200" y="1763713"/>
          <a:ext cx="8229600" cy="4530782"/>
        </p:xfrm>
        <a:graphic>
          <a:graphicData uri="http://schemas.openxmlformats.org/drawingml/2006/table">
            <a:tbl>
              <a:tblPr firstRow="1" bandRow="1">
                <a:tableStyleId>{5C22544A-7EE6-4342-B048-85BDC9FD1C3A}</a:tableStyleId>
              </a:tblPr>
              <a:tblGrid>
                <a:gridCol w="1507577"/>
                <a:gridCol w="6722023"/>
              </a:tblGrid>
              <a:tr h="729092">
                <a:tc>
                  <a:txBody>
                    <a:bodyPr/>
                    <a:lstStyle/>
                    <a:p>
                      <a:r>
                        <a:rPr lang="en-US" dirty="0" smtClean="0"/>
                        <a:t>Competitor</a:t>
                      </a:r>
                      <a:endParaRPr lang="en-US" dirty="0"/>
                    </a:p>
                  </a:txBody>
                  <a:tcPr/>
                </a:tc>
                <a:tc>
                  <a:txBody>
                    <a:bodyPr/>
                    <a:lstStyle/>
                    <a:p>
                      <a:r>
                        <a:rPr lang="en-US" dirty="0" smtClean="0"/>
                        <a:t>Strength</a:t>
                      </a:r>
                      <a:r>
                        <a:rPr lang="en-US" baseline="0" dirty="0" smtClean="0"/>
                        <a:t> &amp; Implication</a:t>
                      </a:r>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dirty="0"/>
                    </a:p>
                  </a:txBody>
                  <a:tcPr/>
                </a:tc>
              </a:tr>
            </a:tbl>
          </a:graphicData>
        </a:graphic>
      </p:graphicFrame>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37</a:t>
            </a:fld>
            <a:endParaRPr lang="en-US"/>
          </a:p>
        </p:txBody>
      </p:sp>
    </p:spTree>
    <p:extLst>
      <p:ext uri="{BB962C8B-B14F-4D97-AF65-F5344CB8AC3E}">
        <p14:creationId xmlns:p14="http://schemas.microsoft.com/office/powerpoint/2010/main" val="956863386"/>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Weaknesses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4512392"/>
              </p:ext>
            </p:extLst>
          </p:nvPr>
        </p:nvGraphicFramePr>
        <p:xfrm>
          <a:off x="457200" y="1763713"/>
          <a:ext cx="8229600" cy="4530782"/>
        </p:xfrm>
        <a:graphic>
          <a:graphicData uri="http://schemas.openxmlformats.org/drawingml/2006/table">
            <a:tbl>
              <a:tblPr firstRow="1" bandRow="1">
                <a:tableStyleId>{5C22544A-7EE6-4342-B048-85BDC9FD1C3A}</a:tableStyleId>
              </a:tblPr>
              <a:tblGrid>
                <a:gridCol w="1435695"/>
                <a:gridCol w="6793905"/>
              </a:tblGrid>
              <a:tr h="729092">
                <a:tc>
                  <a:txBody>
                    <a:bodyPr/>
                    <a:lstStyle/>
                    <a:p>
                      <a:r>
                        <a:rPr lang="en-US" dirty="0" smtClean="0"/>
                        <a:t>Competitor</a:t>
                      </a:r>
                      <a:endParaRPr lang="en-US" dirty="0"/>
                    </a:p>
                  </a:txBody>
                  <a:tcPr/>
                </a:tc>
                <a:tc>
                  <a:txBody>
                    <a:bodyPr/>
                    <a:lstStyle/>
                    <a:p>
                      <a:r>
                        <a:rPr lang="en-US" dirty="0" smtClean="0"/>
                        <a:t>Weakness</a:t>
                      </a:r>
                      <a:r>
                        <a:rPr lang="en-US" baseline="0" dirty="0" smtClean="0"/>
                        <a:t> &amp; Implication</a:t>
                      </a:r>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dirty="0"/>
                    </a:p>
                  </a:txBody>
                  <a:tcPr/>
                </a:tc>
              </a:tr>
            </a:tbl>
          </a:graphicData>
        </a:graphic>
      </p:graphicFrame>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38</a:t>
            </a:fld>
            <a:endParaRPr lang="en-US"/>
          </a:p>
        </p:txBody>
      </p:sp>
    </p:spTree>
    <p:extLst>
      <p:ext uri="{BB962C8B-B14F-4D97-AF65-F5344CB8AC3E}">
        <p14:creationId xmlns:p14="http://schemas.microsoft.com/office/powerpoint/2010/main" val="2541797630"/>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Opportunities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79834716"/>
              </p:ext>
            </p:extLst>
          </p:nvPr>
        </p:nvGraphicFramePr>
        <p:xfrm>
          <a:off x="457200" y="1763713"/>
          <a:ext cx="8229600" cy="4530782"/>
        </p:xfrm>
        <a:graphic>
          <a:graphicData uri="http://schemas.openxmlformats.org/drawingml/2006/table">
            <a:tbl>
              <a:tblPr firstRow="1" bandRow="1">
                <a:tableStyleId>{5C22544A-7EE6-4342-B048-85BDC9FD1C3A}</a:tableStyleId>
              </a:tblPr>
              <a:tblGrid>
                <a:gridCol w="1315891"/>
                <a:gridCol w="6913709"/>
              </a:tblGrid>
              <a:tr h="729092">
                <a:tc>
                  <a:txBody>
                    <a:bodyPr/>
                    <a:lstStyle/>
                    <a:p>
                      <a:r>
                        <a:rPr lang="en-US" dirty="0" smtClean="0"/>
                        <a:t>Competitor</a:t>
                      </a:r>
                      <a:endParaRPr lang="en-US" dirty="0"/>
                    </a:p>
                  </a:txBody>
                  <a:tcPr/>
                </a:tc>
                <a:tc>
                  <a:txBody>
                    <a:bodyPr/>
                    <a:lstStyle/>
                    <a:p>
                      <a:r>
                        <a:rPr lang="en-US" dirty="0" smtClean="0"/>
                        <a:t>Opportunity </a:t>
                      </a:r>
                      <a:r>
                        <a:rPr lang="en-US" baseline="0" dirty="0" smtClean="0"/>
                        <a:t>&amp; Implication</a:t>
                      </a:r>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a:p>
                  </a:txBody>
                  <a:tcPr/>
                </a:tc>
                <a:tc>
                  <a:txBody>
                    <a:bodyPr/>
                    <a:lstStyle/>
                    <a:p>
                      <a:endParaRPr lang="en-US" dirty="0"/>
                    </a:p>
                  </a:txBody>
                  <a:tcPr/>
                </a:tc>
              </a:tr>
              <a:tr h="422410">
                <a:tc>
                  <a:txBody>
                    <a:bodyPr/>
                    <a:lstStyle/>
                    <a:p>
                      <a:endParaRPr lang="en-US"/>
                    </a:p>
                  </a:txBody>
                  <a:tcPr/>
                </a:tc>
                <a:tc>
                  <a:txBody>
                    <a:bodyPr/>
                    <a:lstStyle/>
                    <a:p>
                      <a:endParaRPr lang="en-US" dirty="0"/>
                    </a:p>
                  </a:txBody>
                  <a:tcPr/>
                </a:tc>
              </a:tr>
              <a:tr h="422410">
                <a:tc>
                  <a:txBody>
                    <a:bodyPr/>
                    <a:lstStyle/>
                    <a:p>
                      <a:endParaRPr lang="en-US"/>
                    </a:p>
                  </a:txBody>
                  <a:tcPr/>
                </a:tc>
                <a:tc>
                  <a:txBody>
                    <a:bodyPr/>
                    <a:lstStyle/>
                    <a:p>
                      <a:endParaRPr lang="en-US" dirty="0"/>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dirty="0"/>
                    </a:p>
                  </a:txBody>
                  <a:tcPr/>
                </a:tc>
              </a:tr>
            </a:tbl>
          </a:graphicData>
        </a:graphic>
      </p:graphicFrame>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39</a:t>
            </a:fld>
            <a:endParaRPr lang="en-US"/>
          </a:p>
        </p:txBody>
      </p:sp>
    </p:spTree>
    <p:extLst>
      <p:ext uri="{BB962C8B-B14F-4D97-AF65-F5344CB8AC3E}">
        <p14:creationId xmlns:p14="http://schemas.microsoft.com/office/powerpoint/2010/main" val="3849713039"/>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Threats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34785973"/>
              </p:ext>
            </p:extLst>
          </p:nvPr>
        </p:nvGraphicFramePr>
        <p:xfrm>
          <a:off x="457200" y="1763713"/>
          <a:ext cx="8229600" cy="4530782"/>
        </p:xfrm>
        <a:graphic>
          <a:graphicData uri="http://schemas.openxmlformats.org/drawingml/2006/table">
            <a:tbl>
              <a:tblPr firstRow="1" bandRow="1">
                <a:tableStyleId>{5C22544A-7EE6-4342-B048-85BDC9FD1C3A}</a:tableStyleId>
              </a:tblPr>
              <a:tblGrid>
                <a:gridCol w="1447675"/>
                <a:gridCol w="6781925"/>
              </a:tblGrid>
              <a:tr h="729092">
                <a:tc>
                  <a:txBody>
                    <a:bodyPr/>
                    <a:lstStyle/>
                    <a:p>
                      <a:r>
                        <a:rPr lang="en-US" dirty="0" smtClean="0"/>
                        <a:t>Competitor</a:t>
                      </a:r>
                      <a:endParaRPr lang="en-US" dirty="0"/>
                    </a:p>
                  </a:txBody>
                  <a:tcPr/>
                </a:tc>
                <a:tc>
                  <a:txBody>
                    <a:bodyPr/>
                    <a:lstStyle/>
                    <a:p>
                      <a:r>
                        <a:rPr lang="en-US" dirty="0" smtClean="0"/>
                        <a:t>Threat </a:t>
                      </a:r>
                      <a:r>
                        <a:rPr lang="en-US" baseline="0" dirty="0" smtClean="0"/>
                        <a:t>&amp; Implication</a:t>
                      </a:r>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dirty="0"/>
                    </a:p>
                  </a:txBody>
                  <a:tcPr/>
                </a:tc>
                <a:tc>
                  <a:txBody>
                    <a:bodyPr/>
                    <a:lstStyle/>
                    <a:p>
                      <a:endParaRPr lang="en-US" dirty="0"/>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a:p>
                  </a:txBody>
                  <a:tcPr/>
                </a:tc>
              </a:tr>
              <a:tr h="422410">
                <a:tc>
                  <a:txBody>
                    <a:bodyPr/>
                    <a:lstStyle/>
                    <a:p>
                      <a:endParaRPr lang="en-US"/>
                    </a:p>
                  </a:txBody>
                  <a:tcPr/>
                </a:tc>
                <a:tc>
                  <a:txBody>
                    <a:bodyPr/>
                    <a:lstStyle/>
                    <a:p>
                      <a:endParaRPr lang="en-US" dirty="0"/>
                    </a:p>
                  </a:txBody>
                  <a:tcPr/>
                </a:tc>
              </a:tr>
            </a:tbl>
          </a:graphicData>
        </a:graphic>
      </p:graphicFrame>
      <p:sp>
        <p:nvSpPr>
          <p:cNvPr id="5" name="Footer Placeholder 4"/>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40</a:t>
            </a:fld>
            <a:endParaRPr lang="en-US"/>
          </a:p>
        </p:txBody>
      </p:sp>
    </p:spTree>
    <p:extLst>
      <p:ext uri="{BB962C8B-B14F-4D97-AF65-F5344CB8AC3E}">
        <p14:creationId xmlns:p14="http://schemas.microsoft.com/office/powerpoint/2010/main" val="3349515903"/>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Metrics Mastery 2</a:t>
            </a:r>
            <a:endParaRPr lang="en-CA" dirty="0"/>
          </a:p>
        </p:txBody>
      </p:sp>
      <p:sp>
        <p:nvSpPr>
          <p:cNvPr id="3" name="Subtitle 2"/>
          <p:cNvSpPr>
            <a:spLocks noGrp="1"/>
          </p:cNvSpPr>
          <p:nvPr>
            <p:ph type="subTitle" idx="1"/>
          </p:nvPr>
        </p:nvSpPr>
        <p:spPr>
          <a:xfrm>
            <a:off x="2875403" y="3886200"/>
            <a:ext cx="5034708" cy="1752600"/>
          </a:xfrm>
        </p:spPr>
        <p:txBody>
          <a:bodyPr>
            <a:normAutofit/>
          </a:bodyPr>
          <a:lstStyle/>
          <a:p>
            <a:r>
              <a:rPr lang="en-CA" dirty="0" smtClean="0"/>
              <a:t>Percentage Change</a:t>
            </a:r>
          </a:p>
        </p:txBody>
      </p:sp>
      <p:sp>
        <p:nvSpPr>
          <p:cNvPr id="4" name="Footer Placeholder 3"/>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41</a:t>
            </a:fld>
            <a:endParaRPr lang="en-US"/>
          </a:p>
        </p:txBody>
      </p:sp>
    </p:spTree>
    <p:extLst>
      <p:ext uri="{BB962C8B-B14F-4D97-AF65-F5344CB8AC3E}">
        <p14:creationId xmlns:p14="http://schemas.microsoft.com/office/powerpoint/2010/main" val="652077192"/>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57200" y="893450"/>
            <a:ext cx="8229600" cy="715962"/>
          </a:xfrm>
          <a:prstGeom prst="roundRect">
            <a:avLst/>
          </a:prstGeom>
          <a:solidFill>
            <a:srgbClr val="002060"/>
          </a:solidFill>
          <a:ln>
            <a:solidFill>
              <a:schemeClr val="tx2"/>
            </a:solidFill>
          </a:ln>
          <a:scene3d>
            <a:camera prst="orthographicFront">
              <a:rot lat="0" lon="0" rev="0"/>
            </a:camera>
            <a:lightRig rig="threePt" dir="t">
              <a:rot lat="0" lon="0" rev="1200000"/>
            </a:lightRig>
          </a:scene3d>
          <a:sp3d>
            <a:bevelT w="63500" h="25400" prst="relaxedInset"/>
          </a:sp3d>
        </p:spPr>
        <p:txBody>
          <a:bodyPr vert="horz" lIns="91440" tIns="45720" rIns="91440" bIns="45720" rtlCol="0" anchor="ctr">
            <a:normAutofit fontScale="97500" lnSpcReduction="10000"/>
            <a:scene3d>
              <a:camera prst="orthographicFront"/>
              <a:lightRig rig="brightRoom" dir="t"/>
            </a:scene3d>
            <a:sp3d contourW="6350" prstMaterial="plastic">
              <a:contourClr>
                <a:schemeClr val="accent1">
                  <a:tint val="100000"/>
                  <a:shade val="100000"/>
                  <a:hueMod val="100000"/>
                  <a:satMod val="100000"/>
                </a:schemeClr>
              </a:contourClr>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1" i="0" u="none" strike="noStrike" kern="1200" cap="all" spc="0" normalizeH="0" baseline="0" noProof="0" dirty="0" smtClean="0">
                <a:ln>
                  <a:solidFill>
                    <a:srgbClr val="FFFF99"/>
                  </a:solidFill>
                </a:ln>
                <a:solidFill>
                  <a:srgbClr val="FFFF66"/>
                </a:solidFill>
                <a:effectLst>
                  <a:outerShdw blurRad="19685" dist="12700" dir="5400000" algn="tl" rotWithShape="0">
                    <a:schemeClr val="accent1">
                      <a:satMod val="130000"/>
                      <a:alpha val="60000"/>
                    </a:schemeClr>
                  </a:outerShdw>
                </a:effectLst>
                <a:uLnTx/>
                <a:uFillTx/>
                <a:latin typeface="+mj-lt"/>
                <a:ea typeface="+mj-ea"/>
                <a:cs typeface="+mj-cs"/>
              </a:rPr>
              <a:t>Percentage</a:t>
            </a:r>
            <a:r>
              <a:rPr kumimoji="0" lang="en-US" sz="4000" b="1" i="0" u="none" strike="noStrike" kern="1200" cap="all" spc="0" normalizeH="0" noProof="0" dirty="0" smtClean="0">
                <a:ln>
                  <a:solidFill>
                    <a:srgbClr val="FFFF99"/>
                  </a:solidFill>
                </a:ln>
                <a:solidFill>
                  <a:srgbClr val="FFFF66"/>
                </a:solidFill>
                <a:effectLst>
                  <a:outerShdw blurRad="19685" dist="12700" dir="5400000" algn="tl" rotWithShape="0">
                    <a:schemeClr val="accent1">
                      <a:satMod val="130000"/>
                      <a:alpha val="60000"/>
                    </a:schemeClr>
                  </a:outerShdw>
                </a:effectLst>
                <a:uLnTx/>
                <a:uFillTx/>
                <a:latin typeface="+mj-lt"/>
                <a:ea typeface="+mj-ea"/>
                <a:cs typeface="+mj-cs"/>
              </a:rPr>
              <a:t> Change</a:t>
            </a:r>
            <a:endParaRPr kumimoji="0" lang="en-US" sz="4000" b="1" i="0" u="none" strike="noStrike" kern="1200" cap="all" spc="0" normalizeH="0" baseline="0" noProof="0" dirty="0">
              <a:ln>
                <a:solidFill>
                  <a:srgbClr val="FFFF99"/>
                </a:solidFill>
              </a:ln>
              <a:solidFill>
                <a:srgbClr val="FFFF66"/>
              </a:solidFill>
              <a:effectLst>
                <a:outerShdw blurRad="19685" dist="12700" dir="5400000" algn="tl" rotWithShape="0">
                  <a:schemeClr val="accent1">
                    <a:satMod val="130000"/>
                    <a:alpha val="60000"/>
                  </a:schemeClr>
                </a:outerShdw>
              </a:effectLst>
              <a:uLnTx/>
              <a:uFillTx/>
              <a:latin typeface="+mj-lt"/>
              <a:ea typeface="+mj-ea"/>
              <a:cs typeface="+mj-cs"/>
            </a:endParaRPr>
          </a:p>
        </p:txBody>
      </p:sp>
      <p:pic>
        <p:nvPicPr>
          <p:cNvPr id="28" name="Picture 27"/>
          <p:cNvPicPr>
            <a:picLocks noChangeAspect="1"/>
          </p:cNvPicPr>
          <p:nvPr/>
        </p:nvPicPr>
        <p:blipFill>
          <a:blip r:embed="rId3"/>
          <a:stretch>
            <a:fillRect/>
          </a:stretch>
        </p:blipFill>
        <p:spPr>
          <a:xfrm>
            <a:off x="1571625" y="2094618"/>
            <a:ext cx="5468937" cy="4160132"/>
          </a:xfrm>
          <a:prstGeom prst="rect">
            <a:avLst/>
          </a:prstGeom>
        </p:spPr>
      </p:pic>
      <p:sp>
        <p:nvSpPr>
          <p:cNvPr id="2" name="Footer Placeholder 1"/>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42</a:t>
            </a:fld>
            <a:endParaRPr lang="en-US"/>
          </a:p>
        </p:txBody>
      </p:sp>
    </p:spTree>
    <p:extLst>
      <p:ext uri="{BB962C8B-B14F-4D97-AF65-F5344CB8AC3E}">
        <p14:creationId xmlns:p14="http://schemas.microsoft.com/office/powerpoint/2010/main" val="3367492554"/>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4"/>
          <p:cNvGrpSpPr/>
          <p:nvPr/>
        </p:nvGrpSpPr>
        <p:grpSpPr>
          <a:xfrm>
            <a:off x="3987293" y="2164080"/>
            <a:ext cx="5536525" cy="1570990"/>
            <a:chOff x="3987293" y="2164080"/>
            <a:chExt cx="5536525" cy="1570990"/>
          </a:xfrm>
        </p:grpSpPr>
        <p:sp>
          <p:nvSpPr>
            <p:cNvPr id="18" name="Rounded Rectangle 17"/>
            <p:cNvSpPr/>
            <p:nvPr/>
          </p:nvSpPr>
          <p:spPr>
            <a:xfrm>
              <a:off x="3987293" y="2164080"/>
              <a:ext cx="1097280" cy="609600"/>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b="1" dirty="0" smtClean="0">
                  <a:solidFill>
                    <a:srgbClr val="FFFF00"/>
                  </a:solidFill>
                </a:rPr>
                <a:t>% </a:t>
              </a:r>
            </a:p>
            <a:p>
              <a:pPr algn="ctr"/>
              <a:r>
                <a:rPr lang="en-US" b="1" dirty="0" smtClean="0">
                  <a:solidFill>
                    <a:srgbClr val="FFFF00"/>
                  </a:solidFill>
                </a:rPr>
                <a:t>Change</a:t>
              </a:r>
              <a:endParaRPr lang="en-US" b="1" dirty="0">
                <a:solidFill>
                  <a:srgbClr val="FFFF00"/>
                </a:solidFill>
              </a:endParaRPr>
            </a:p>
          </p:txBody>
        </p:sp>
        <p:sp>
          <p:nvSpPr>
            <p:cNvPr id="19" name="Rounded Rectangle 18"/>
            <p:cNvSpPr/>
            <p:nvPr/>
          </p:nvSpPr>
          <p:spPr>
            <a:xfrm>
              <a:off x="5470653" y="2164080"/>
              <a:ext cx="1006854" cy="6096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b="1" dirty="0" smtClean="0"/>
                <a:t>New</a:t>
              </a:r>
            </a:p>
            <a:p>
              <a:pPr algn="ctr"/>
              <a:r>
                <a:rPr lang="en-US" b="1" dirty="0" smtClean="0"/>
                <a:t>Amount</a:t>
              </a:r>
            </a:p>
          </p:txBody>
        </p:sp>
        <p:sp>
          <p:nvSpPr>
            <p:cNvPr id="20" name="Rounded Rectangle 19"/>
            <p:cNvSpPr/>
            <p:nvPr/>
          </p:nvSpPr>
          <p:spPr>
            <a:xfrm>
              <a:off x="6791453" y="216408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dirty="0" smtClean="0"/>
                <a:t>Old</a:t>
              </a:r>
            </a:p>
            <a:p>
              <a:pPr algn="ctr"/>
              <a:r>
                <a:rPr lang="en-US" b="1" dirty="0" smtClean="0"/>
                <a:t>Amount</a:t>
              </a:r>
              <a:endParaRPr lang="en-US" b="1" dirty="0"/>
            </a:p>
          </p:txBody>
        </p:sp>
        <p:sp>
          <p:nvSpPr>
            <p:cNvPr id="21" name="Equal 20"/>
            <p:cNvSpPr>
              <a:spLocks noChangeAspect="1"/>
            </p:cNvSpPr>
            <p:nvPr/>
          </p:nvSpPr>
          <p:spPr>
            <a:xfrm>
              <a:off x="5165853" y="2336800"/>
              <a:ext cx="228600" cy="228600"/>
            </a:xfrm>
            <a:prstGeom prst="mathEqual">
              <a:avLst/>
            </a:prstGeom>
            <a:ln w="3175" cap="flat" cmpd="sng" algn="ctr">
              <a:solidFill>
                <a:schemeClr val="accent1">
                  <a:shade val="95000"/>
                  <a:satMod val="105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00" dirty="0">
                <a:solidFill>
                  <a:schemeClr val="tx1"/>
                </a:solidFill>
              </a:endParaRPr>
            </a:p>
          </p:txBody>
        </p:sp>
        <p:sp>
          <p:nvSpPr>
            <p:cNvPr id="22" name="Minus 21"/>
            <p:cNvSpPr/>
            <p:nvPr/>
          </p:nvSpPr>
          <p:spPr>
            <a:xfrm>
              <a:off x="6529325" y="2336800"/>
              <a:ext cx="191008" cy="228600"/>
            </a:xfrm>
            <a:prstGeom prst="mathMin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Connector 22"/>
            <p:cNvCxnSpPr/>
            <p:nvPr/>
          </p:nvCxnSpPr>
          <p:spPr>
            <a:xfrm>
              <a:off x="5399534" y="2966720"/>
              <a:ext cx="2519679" cy="1588"/>
            </a:xfrm>
            <a:prstGeom prst="line">
              <a:avLst/>
            </a:prstGeom>
            <a:ln w="57150" cap="flat" cmpd="sng" algn="ctr">
              <a:solidFill>
                <a:schemeClr val="accent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24" name="Rounded Rectangle 23"/>
            <p:cNvSpPr/>
            <p:nvPr/>
          </p:nvSpPr>
          <p:spPr>
            <a:xfrm>
              <a:off x="6201156" y="312547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dirty="0" smtClean="0"/>
                <a:t>Old</a:t>
              </a:r>
            </a:p>
            <a:p>
              <a:pPr algn="ctr"/>
              <a:r>
                <a:rPr lang="en-US" b="1" dirty="0" smtClean="0"/>
                <a:t>Amount</a:t>
              </a:r>
            </a:p>
          </p:txBody>
        </p:sp>
        <p:sp>
          <p:nvSpPr>
            <p:cNvPr id="30" name="Multiply 29"/>
            <p:cNvSpPr/>
            <p:nvPr/>
          </p:nvSpPr>
          <p:spPr>
            <a:xfrm>
              <a:off x="8026401" y="2773680"/>
              <a:ext cx="253999" cy="321310"/>
            </a:xfrm>
            <a:prstGeom prst="mathMultiply">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TextBox 30"/>
            <p:cNvSpPr txBox="1"/>
            <p:nvPr/>
          </p:nvSpPr>
          <p:spPr>
            <a:xfrm>
              <a:off x="8280399" y="2725658"/>
              <a:ext cx="1243419" cy="369332"/>
            </a:xfrm>
            <a:prstGeom prst="rect">
              <a:avLst/>
            </a:prstGeom>
            <a:noFill/>
          </p:spPr>
          <p:txBody>
            <a:bodyPr wrap="square" rtlCol="0">
              <a:spAutoFit/>
            </a:bodyPr>
            <a:lstStyle/>
            <a:p>
              <a:r>
                <a:rPr lang="en-US" dirty="0" smtClean="0">
                  <a:solidFill>
                    <a:srgbClr val="1F6AAF"/>
                  </a:solidFill>
                  <a:latin typeface="Arial Black"/>
                  <a:cs typeface="Arial Black"/>
                </a:rPr>
                <a:t>100 %</a:t>
              </a:r>
              <a:endParaRPr lang="en-US" dirty="0">
                <a:solidFill>
                  <a:srgbClr val="1F6AAF"/>
                </a:solidFill>
                <a:latin typeface="Arial Black"/>
                <a:cs typeface="Arial Black"/>
              </a:endParaRPr>
            </a:p>
          </p:txBody>
        </p:sp>
      </p:grpSp>
      <p:sp>
        <p:nvSpPr>
          <p:cNvPr id="2" name="Title 1"/>
          <p:cNvSpPr>
            <a:spLocks noGrp="1"/>
          </p:cNvSpPr>
          <p:nvPr>
            <p:ph type="title"/>
          </p:nvPr>
        </p:nvSpPr>
        <p:spPr/>
        <p:txBody>
          <a:bodyPr>
            <a:normAutofit fontScale="90000"/>
          </a:bodyPr>
          <a:lstStyle/>
          <a:p>
            <a:r>
              <a:rPr lang="en-US" dirty="0" smtClean="0"/>
              <a:t>Percentage Change – Example 1</a:t>
            </a:r>
            <a:endParaRPr lang="en-US" dirty="0"/>
          </a:p>
        </p:txBody>
      </p:sp>
      <p:graphicFrame>
        <p:nvGraphicFramePr>
          <p:cNvPr id="6" name="Content Placeholder 5"/>
          <p:cNvGraphicFramePr>
            <a:graphicFrameLocks noGrp="1"/>
          </p:cNvGraphicFramePr>
          <p:nvPr>
            <p:ph sz="half" idx="1"/>
          </p:nvPr>
        </p:nvGraphicFramePr>
        <p:xfrm>
          <a:off x="514350" y="1739900"/>
          <a:ext cx="3234690" cy="4457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 name="Rounded Rectangle 24"/>
          <p:cNvSpPr/>
          <p:nvPr/>
        </p:nvSpPr>
        <p:spPr>
          <a:xfrm>
            <a:off x="5470653" y="2164080"/>
            <a:ext cx="1006854" cy="6096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1500" b="1" dirty="0" smtClean="0"/>
              <a:t>$400,000</a:t>
            </a:r>
          </a:p>
        </p:txBody>
      </p:sp>
      <p:sp>
        <p:nvSpPr>
          <p:cNvPr id="26" name="Rounded Rectangle 25"/>
          <p:cNvSpPr/>
          <p:nvPr/>
        </p:nvSpPr>
        <p:spPr>
          <a:xfrm>
            <a:off x="6796024" y="219456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1500" b="1" dirty="0" smtClean="0"/>
              <a:t>$300,000</a:t>
            </a:r>
            <a:endParaRPr lang="en-US" sz="1500" b="1" dirty="0"/>
          </a:p>
        </p:txBody>
      </p:sp>
      <p:sp>
        <p:nvSpPr>
          <p:cNvPr id="28" name="Rounded Rectangle 27"/>
          <p:cNvSpPr/>
          <p:nvPr/>
        </p:nvSpPr>
        <p:spPr>
          <a:xfrm>
            <a:off x="6181853" y="314579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1500" b="1" dirty="0" smtClean="0"/>
              <a:t>$300,000</a:t>
            </a:r>
            <a:endParaRPr lang="en-US" sz="1500" b="1" dirty="0"/>
          </a:p>
        </p:txBody>
      </p:sp>
      <p:sp>
        <p:nvSpPr>
          <p:cNvPr id="29" name="Rounded Rectangle 28"/>
          <p:cNvSpPr/>
          <p:nvPr/>
        </p:nvSpPr>
        <p:spPr>
          <a:xfrm>
            <a:off x="3987293" y="2164080"/>
            <a:ext cx="1097280" cy="609600"/>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b="1" dirty="0" smtClean="0">
                <a:solidFill>
                  <a:srgbClr val="FFFF00"/>
                </a:solidFill>
              </a:rPr>
              <a:t>+ 33.3 %</a:t>
            </a:r>
            <a:endParaRPr lang="en-US" b="1" dirty="0">
              <a:solidFill>
                <a:srgbClr val="FFFF00"/>
              </a:solidFill>
            </a:endParaRPr>
          </a:p>
        </p:txBody>
      </p:sp>
      <p:grpSp>
        <p:nvGrpSpPr>
          <p:cNvPr id="5" name="Group 33"/>
          <p:cNvGrpSpPr/>
          <p:nvPr/>
        </p:nvGrpSpPr>
        <p:grpSpPr>
          <a:xfrm>
            <a:off x="4033521" y="4399280"/>
            <a:ext cx="5490297" cy="1570990"/>
            <a:chOff x="4033521" y="4399280"/>
            <a:chExt cx="5490297" cy="1570990"/>
          </a:xfrm>
        </p:grpSpPr>
        <p:sp>
          <p:nvSpPr>
            <p:cNvPr id="10" name="Rounded Rectangle 9"/>
            <p:cNvSpPr/>
            <p:nvPr/>
          </p:nvSpPr>
          <p:spPr>
            <a:xfrm>
              <a:off x="4033521" y="4399280"/>
              <a:ext cx="1097280" cy="609600"/>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b="1" dirty="0" smtClean="0">
                  <a:solidFill>
                    <a:srgbClr val="FFFF00"/>
                  </a:solidFill>
                </a:rPr>
                <a:t>% </a:t>
              </a:r>
            </a:p>
            <a:p>
              <a:pPr algn="ctr"/>
              <a:r>
                <a:rPr lang="en-US" b="1" dirty="0" smtClean="0">
                  <a:solidFill>
                    <a:srgbClr val="FFFF00"/>
                  </a:solidFill>
                </a:rPr>
                <a:t>Change</a:t>
              </a:r>
              <a:endParaRPr lang="en-US" b="1" dirty="0">
                <a:solidFill>
                  <a:srgbClr val="FFFF00"/>
                </a:solidFill>
              </a:endParaRPr>
            </a:p>
          </p:txBody>
        </p:sp>
        <p:sp>
          <p:nvSpPr>
            <p:cNvPr id="11" name="Rounded Rectangle 10"/>
            <p:cNvSpPr/>
            <p:nvPr/>
          </p:nvSpPr>
          <p:spPr>
            <a:xfrm>
              <a:off x="5445762" y="4399280"/>
              <a:ext cx="1077973" cy="6096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b="1" dirty="0" smtClean="0"/>
                <a:t>New</a:t>
              </a:r>
            </a:p>
            <a:p>
              <a:pPr algn="ctr"/>
              <a:r>
                <a:rPr lang="en-US" b="1" dirty="0" smtClean="0"/>
                <a:t>Amount</a:t>
              </a:r>
            </a:p>
          </p:txBody>
        </p:sp>
        <p:sp>
          <p:nvSpPr>
            <p:cNvPr id="12" name="Rounded Rectangle 11"/>
            <p:cNvSpPr/>
            <p:nvPr/>
          </p:nvSpPr>
          <p:spPr>
            <a:xfrm>
              <a:off x="6837681" y="439928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dirty="0" smtClean="0"/>
                <a:t>Old</a:t>
              </a:r>
            </a:p>
            <a:p>
              <a:pPr algn="ctr"/>
              <a:r>
                <a:rPr lang="en-US" b="1" dirty="0" smtClean="0"/>
                <a:t>Amount</a:t>
              </a:r>
              <a:endParaRPr lang="en-US" b="1" dirty="0"/>
            </a:p>
          </p:txBody>
        </p:sp>
        <p:sp>
          <p:nvSpPr>
            <p:cNvPr id="13" name="Equal 12"/>
            <p:cNvSpPr>
              <a:spLocks noChangeAspect="1"/>
            </p:cNvSpPr>
            <p:nvPr/>
          </p:nvSpPr>
          <p:spPr>
            <a:xfrm>
              <a:off x="5212081" y="4572000"/>
              <a:ext cx="228600" cy="228600"/>
            </a:xfrm>
            <a:prstGeom prst="mathEqual">
              <a:avLst/>
            </a:prstGeom>
            <a:ln w="3175" cap="flat" cmpd="sng" algn="ctr">
              <a:solidFill>
                <a:schemeClr val="accent1">
                  <a:shade val="95000"/>
                  <a:satMod val="105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00" dirty="0">
                <a:solidFill>
                  <a:schemeClr val="tx1"/>
                </a:solidFill>
              </a:endParaRPr>
            </a:p>
          </p:txBody>
        </p:sp>
        <p:sp>
          <p:nvSpPr>
            <p:cNvPr id="14" name="Minus 13"/>
            <p:cNvSpPr/>
            <p:nvPr/>
          </p:nvSpPr>
          <p:spPr>
            <a:xfrm>
              <a:off x="6575553" y="4572000"/>
              <a:ext cx="191008" cy="228600"/>
            </a:xfrm>
            <a:prstGeom prst="mathMin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5445762" y="5201920"/>
              <a:ext cx="2519679" cy="1588"/>
            </a:xfrm>
            <a:prstGeom prst="line">
              <a:avLst/>
            </a:prstGeom>
            <a:ln w="57150" cap="flat" cmpd="sng" algn="ctr">
              <a:solidFill>
                <a:schemeClr val="accent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17" name="Rounded Rectangle 16"/>
            <p:cNvSpPr/>
            <p:nvPr/>
          </p:nvSpPr>
          <p:spPr>
            <a:xfrm>
              <a:off x="6247384" y="536067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dirty="0" smtClean="0"/>
                <a:t>Old</a:t>
              </a:r>
            </a:p>
            <a:p>
              <a:pPr algn="ctr"/>
              <a:r>
                <a:rPr lang="en-US" b="1" dirty="0" smtClean="0"/>
                <a:t>Amount</a:t>
              </a:r>
            </a:p>
          </p:txBody>
        </p:sp>
        <p:sp>
          <p:nvSpPr>
            <p:cNvPr id="32" name="Multiply 31"/>
            <p:cNvSpPr/>
            <p:nvPr/>
          </p:nvSpPr>
          <p:spPr>
            <a:xfrm>
              <a:off x="8026401" y="5039360"/>
              <a:ext cx="253999" cy="321310"/>
            </a:xfrm>
            <a:prstGeom prst="mathMultiply">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TextBox 32"/>
            <p:cNvSpPr txBox="1"/>
            <p:nvPr/>
          </p:nvSpPr>
          <p:spPr>
            <a:xfrm>
              <a:off x="8280400" y="4991338"/>
              <a:ext cx="1243418" cy="369332"/>
            </a:xfrm>
            <a:prstGeom prst="rect">
              <a:avLst/>
            </a:prstGeom>
            <a:noFill/>
          </p:spPr>
          <p:txBody>
            <a:bodyPr wrap="square" rtlCol="0">
              <a:spAutoFit/>
            </a:bodyPr>
            <a:lstStyle/>
            <a:p>
              <a:r>
                <a:rPr lang="en-US" dirty="0" smtClean="0">
                  <a:solidFill>
                    <a:srgbClr val="1F6AAF"/>
                  </a:solidFill>
                  <a:latin typeface="Arial Black"/>
                  <a:cs typeface="Arial Black"/>
                </a:rPr>
                <a:t>100 %</a:t>
              </a:r>
              <a:endParaRPr lang="en-US" dirty="0">
                <a:solidFill>
                  <a:srgbClr val="1F6AAF"/>
                </a:solidFill>
                <a:latin typeface="Arial Black"/>
                <a:cs typeface="Arial Black"/>
              </a:endParaRPr>
            </a:p>
          </p:txBody>
        </p:sp>
      </p:grpSp>
      <p:sp>
        <p:nvSpPr>
          <p:cNvPr id="7" name="Footer Placeholder 6"/>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43</a:t>
            </a:fld>
            <a:endParaRPr lang="en-US"/>
          </a:p>
        </p:txBody>
      </p:sp>
    </p:spTree>
    <p:extLst>
      <p:ext uri="{BB962C8B-B14F-4D97-AF65-F5344CB8AC3E}">
        <p14:creationId xmlns:p14="http://schemas.microsoft.com/office/powerpoint/2010/main" val="187877677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grpId="0" nodeType="click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slide(fromBottom)">
                                      <p:cBhvr>
                                        <p:cTn id="16" dur="500"/>
                                        <p:tgtEl>
                                          <p:spTgt spid="25"/>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slide(fromBottom)">
                                      <p:cBhvr>
                                        <p:cTn id="21" dur="500"/>
                                        <p:tgtEl>
                                          <p:spTgt spid="26"/>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slide(fromBottom)">
                                      <p:cBhvr>
                                        <p:cTn id="26" dur="500"/>
                                        <p:tgtEl>
                                          <p:spTgt spid="28"/>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slide(fromBottom)">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4"/>
          <p:cNvGrpSpPr/>
          <p:nvPr/>
        </p:nvGrpSpPr>
        <p:grpSpPr>
          <a:xfrm>
            <a:off x="3987293" y="2164080"/>
            <a:ext cx="5468499" cy="1570990"/>
            <a:chOff x="3987293" y="2164080"/>
            <a:chExt cx="5468499" cy="1570990"/>
          </a:xfrm>
        </p:grpSpPr>
        <p:sp>
          <p:nvSpPr>
            <p:cNvPr id="18" name="Rounded Rectangle 17"/>
            <p:cNvSpPr/>
            <p:nvPr/>
          </p:nvSpPr>
          <p:spPr>
            <a:xfrm>
              <a:off x="3987293" y="2164080"/>
              <a:ext cx="1097280" cy="609600"/>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b="1" dirty="0" smtClean="0">
                  <a:solidFill>
                    <a:srgbClr val="FFFF00"/>
                  </a:solidFill>
                </a:rPr>
                <a:t>% </a:t>
              </a:r>
            </a:p>
            <a:p>
              <a:pPr algn="ctr"/>
              <a:r>
                <a:rPr lang="en-US" b="1" dirty="0" smtClean="0">
                  <a:solidFill>
                    <a:srgbClr val="FFFF00"/>
                  </a:solidFill>
                </a:rPr>
                <a:t>Change</a:t>
              </a:r>
              <a:endParaRPr lang="en-US" b="1" dirty="0">
                <a:solidFill>
                  <a:srgbClr val="FFFF00"/>
                </a:solidFill>
              </a:endParaRPr>
            </a:p>
          </p:txBody>
        </p:sp>
        <p:sp>
          <p:nvSpPr>
            <p:cNvPr id="19" name="Rounded Rectangle 18"/>
            <p:cNvSpPr/>
            <p:nvPr/>
          </p:nvSpPr>
          <p:spPr>
            <a:xfrm>
              <a:off x="5470653" y="2164080"/>
              <a:ext cx="1006854" cy="6096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b="1" dirty="0" smtClean="0"/>
                <a:t>New</a:t>
              </a:r>
            </a:p>
            <a:p>
              <a:pPr algn="ctr"/>
              <a:r>
                <a:rPr lang="en-US" b="1" dirty="0" smtClean="0"/>
                <a:t>Amount</a:t>
              </a:r>
            </a:p>
          </p:txBody>
        </p:sp>
        <p:sp>
          <p:nvSpPr>
            <p:cNvPr id="20" name="Rounded Rectangle 19"/>
            <p:cNvSpPr/>
            <p:nvPr/>
          </p:nvSpPr>
          <p:spPr>
            <a:xfrm>
              <a:off x="6791453" y="216408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dirty="0" smtClean="0"/>
                <a:t>Old</a:t>
              </a:r>
            </a:p>
            <a:p>
              <a:pPr algn="ctr"/>
              <a:r>
                <a:rPr lang="en-US" b="1" dirty="0" smtClean="0"/>
                <a:t>Amount</a:t>
              </a:r>
              <a:endParaRPr lang="en-US" b="1" dirty="0"/>
            </a:p>
          </p:txBody>
        </p:sp>
        <p:sp>
          <p:nvSpPr>
            <p:cNvPr id="21" name="Equal 20"/>
            <p:cNvSpPr>
              <a:spLocks noChangeAspect="1"/>
            </p:cNvSpPr>
            <p:nvPr/>
          </p:nvSpPr>
          <p:spPr>
            <a:xfrm>
              <a:off x="5165853" y="2336800"/>
              <a:ext cx="228600" cy="228600"/>
            </a:xfrm>
            <a:prstGeom prst="mathEqual">
              <a:avLst/>
            </a:prstGeom>
            <a:ln w="3175" cap="flat" cmpd="sng" algn="ctr">
              <a:solidFill>
                <a:schemeClr val="accent1">
                  <a:shade val="95000"/>
                  <a:satMod val="105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00" dirty="0">
                <a:solidFill>
                  <a:schemeClr val="tx1"/>
                </a:solidFill>
              </a:endParaRPr>
            </a:p>
          </p:txBody>
        </p:sp>
        <p:sp>
          <p:nvSpPr>
            <p:cNvPr id="22" name="Minus 21"/>
            <p:cNvSpPr/>
            <p:nvPr/>
          </p:nvSpPr>
          <p:spPr>
            <a:xfrm>
              <a:off x="6529325" y="2336800"/>
              <a:ext cx="191008" cy="228600"/>
            </a:xfrm>
            <a:prstGeom prst="mathMin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Connector 22"/>
            <p:cNvCxnSpPr/>
            <p:nvPr/>
          </p:nvCxnSpPr>
          <p:spPr>
            <a:xfrm>
              <a:off x="5399534" y="2966720"/>
              <a:ext cx="2519679" cy="1588"/>
            </a:xfrm>
            <a:prstGeom prst="line">
              <a:avLst/>
            </a:prstGeom>
            <a:ln w="57150" cap="flat" cmpd="sng" algn="ctr">
              <a:solidFill>
                <a:schemeClr val="accent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24" name="Rounded Rectangle 23"/>
            <p:cNvSpPr/>
            <p:nvPr/>
          </p:nvSpPr>
          <p:spPr>
            <a:xfrm>
              <a:off x="6201156" y="312547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dirty="0" smtClean="0"/>
                <a:t>Old</a:t>
              </a:r>
            </a:p>
            <a:p>
              <a:pPr algn="ctr"/>
              <a:r>
                <a:rPr lang="en-US" b="1" dirty="0" smtClean="0"/>
                <a:t>Amount</a:t>
              </a:r>
            </a:p>
          </p:txBody>
        </p:sp>
        <p:sp>
          <p:nvSpPr>
            <p:cNvPr id="30" name="Multiply 29"/>
            <p:cNvSpPr/>
            <p:nvPr/>
          </p:nvSpPr>
          <p:spPr>
            <a:xfrm>
              <a:off x="8026401" y="2773680"/>
              <a:ext cx="253999" cy="321310"/>
            </a:xfrm>
            <a:prstGeom prst="mathMultiply">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TextBox 30"/>
            <p:cNvSpPr txBox="1"/>
            <p:nvPr/>
          </p:nvSpPr>
          <p:spPr>
            <a:xfrm>
              <a:off x="8280400" y="2725658"/>
              <a:ext cx="1175392" cy="369332"/>
            </a:xfrm>
            <a:prstGeom prst="rect">
              <a:avLst/>
            </a:prstGeom>
            <a:noFill/>
          </p:spPr>
          <p:txBody>
            <a:bodyPr wrap="square" rtlCol="0">
              <a:spAutoFit/>
            </a:bodyPr>
            <a:lstStyle/>
            <a:p>
              <a:r>
                <a:rPr lang="en-US" dirty="0" smtClean="0">
                  <a:solidFill>
                    <a:srgbClr val="1F6AAF"/>
                  </a:solidFill>
                  <a:latin typeface="Arial Black"/>
                  <a:cs typeface="Arial Black"/>
                </a:rPr>
                <a:t>100 %</a:t>
              </a:r>
              <a:endParaRPr lang="en-US" dirty="0">
                <a:solidFill>
                  <a:srgbClr val="1F6AAF"/>
                </a:solidFill>
                <a:latin typeface="Arial Black"/>
                <a:cs typeface="Arial Black"/>
              </a:endParaRPr>
            </a:p>
          </p:txBody>
        </p:sp>
      </p:grpSp>
      <p:sp>
        <p:nvSpPr>
          <p:cNvPr id="2" name="Title 1"/>
          <p:cNvSpPr>
            <a:spLocks noGrp="1"/>
          </p:cNvSpPr>
          <p:nvPr>
            <p:ph type="title"/>
          </p:nvPr>
        </p:nvSpPr>
        <p:spPr/>
        <p:txBody>
          <a:bodyPr>
            <a:normAutofit fontScale="90000"/>
          </a:bodyPr>
          <a:lstStyle/>
          <a:p>
            <a:r>
              <a:rPr lang="en-US" dirty="0" smtClean="0"/>
              <a:t>Percentage Change – Example 2</a:t>
            </a:r>
            <a:endParaRPr lang="en-US" dirty="0"/>
          </a:p>
        </p:txBody>
      </p:sp>
      <p:graphicFrame>
        <p:nvGraphicFramePr>
          <p:cNvPr id="6" name="Content Placeholder 5"/>
          <p:cNvGraphicFramePr>
            <a:graphicFrameLocks noGrp="1"/>
          </p:cNvGraphicFramePr>
          <p:nvPr>
            <p:ph sz="half" idx="1"/>
          </p:nvPr>
        </p:nvGraphicFramePr>
        <p:xfrm>
          <a:off x="514350" y="1739900"/>
          <a:ext cx="3234690" cy="4457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 name="Rounded Rectangle 24"/>
          <p:cNvSpPr/>
          <p:nvPr/>
        </p:nvSpPr>
        <p:spPr>
          <a:xfrm>
            <a:off x="5470653" y="2164080"/>
            <a:ext cx="1006854" cy="6096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1500" b="1" dirty="0" smtClean="0"/>
              <a:t>$150,000</a:t>
            </a:r>
          </a:p>
        </p:txBody>
      </p:sp>
      <p:sp>
        <p:nvSpPr>
          <p:cNvPr id="26" name="Rounded Rectangle 25"/>
          <p:cNvSpPr/>
          <p:nvPr/>
        </p:nvSpPr>
        <p:spPr>
          <a:xfrm>
            <a:off x="6796024" y="219456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1500" b="1" dirty="0" smtClean="0"/>
              <a:t>$300,000</a:t>
            </a:r>
            <a:endParaRPr lang="en-US" sz="1500" b="1" dirty="0"/>
          </a:p>
        </p:txBody>
      </p:sp>
      <p:sp>
        <p:nvSpPr>
          <p:cNvPr id="28" name="Rounded Rectangle 27"/>
          <p:cNvSpPr/>
          <p:nvPr/>
        </p:nvSpPr>
        <p:spPr>
          <a:xfrm>
            <a:off x="6181853" y="314579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1500" b="1" dirty="0" smtClean="0"/>
              <a:t>$300,000</a:t>
            </a:r>
            <a:endParaRPr lang="en-US" sz="1500" b="1" dirty="0"/>
          </a:p>
        </p:txBody>
      </p:sp>
      <p:sp>
        <p:nvSpPr>
          <p:cNvPr id="29" name="Rounded Rectangle 28"/>
          <p:cNvSpPr/>
          <p:nvPr/>
        </p:nvSpPr>
        <p:spPr>
          <a:xfrm>
            <a:off x="3987293" y="2164080"/>
            <a:ext cx="1097280" cy="609600"/>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b="1" dirty="0" smtClean="0">
                <a:solidFill>
                  <a:srgbClr val="FFFF00"/>
                </a:solidFill>
              </a:rPr>
              <a:t>-50 %</a:t>
            </a:r>
            <a:endParaRPr lang="en-US" b="1" dirty="0">
              <a:solidFill>
                <a:srgbClr val="FFFF00"/>
              </a:solidFill>
            </a:endParaRPr>
          </a:p>
        </p:txBody>
      </p:sp>
      <p:grpSp>
        <p:nvGrpSpPr>
          <p:cNvPr id="5" name="Group 33"/>
          <p:cNvGrpSpPr/>
          <p:nvPr/>
        </p:nvGrpSpPr>
        <p:grpSpPr>
          <a:xfrm>
            <a:off x="4033521" y="4399280"/>
            <a:ext cx="5422271" cy="1570990"/>
            <a:chOff x="4033521" y="4399280"/>
            <a:chExt cx="5422271" cy="1570990"/>
          </a:xfrm>
        </p:grpSpPr>
        <p:sp>
          <p:nvSpPr>
            <p:cNvPr id="10" name="Rounded Rectangle 9"/>
            <p:cNvSpPr/>
            <p:nvPr/>
          </p:nvSpPr>
          <p:spPr>
            <a:xfrm>
              <a:off x="4033521" y="4399280"/>
              <a:ext cx="1097280" cy="609600"/>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b="1" dirty="0" smtClean="0">
                  <a:solidFill>
                    <a:srgbClr val="FFFF00"/>
                  </a:solidFill>
                </a:rPr>
                <a:t>% </a:t>
              </a:r>
            </a:p>
            <a:p>
              <a:pPr algn="ctr"/>
              <a:r>
                <a:rPr lang="en-US" b="1" dirty="0" smtClean="0">
                  <a:solidFill>
                    <a:srgbClr val="FFFF00"/>
                  </a:solidFill>
                </a:rPr>
                <a:t>Change</a:t>
              </a:r>
              <a:endParaRPr lang="en-US" b="1" dirty="0">
                <a:solidFill>
                  <a:srgbClr val="FFFF00"/>
                </a:solidFill>
              </a:endParaRPr>
            </a:p>
          </p:txBody>
        </p:sp>
        <p:sp>
          <p:nvSpPr>
            <p:cNvPr id="11" name="Rounded Rectangle 10"/>
            <p:cNvSpPr/>
            <p:nvPr/>
          </p:nvSpPr>
          <p:spPr>
            <a:xfrm>
              <a:off x="5470653" y="4399280"/>
              <a:ext cx="1053082" cy="6096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b="1" dirty="0" smtClean="0"/>
            </a:p>
            <a:p>
              <a:pPr algn="ctr"/>
              <a:r>
                <a:rPr lang="en-US" b="1" dirty="0" smtClean="0"/>
                <a:t>New</a:t>
              </a:r>
            </a:p>
            <a:p>
              <a:pPr algn="ctr"/>
              <a:r>
                <a:rPr lang="en-US" b="1" dirty="0" err="1" smtClean="0"/>
                <a:t>Amountntt</a:t>
              </a:r>
              <a:endParaRPr lang="en-US" b="1" dirty="0" smtClean="0"/>
            </a:p>
          </p:txBody>
        </p:sp>
        <p:sp>
          <p:nvSpPr>
            <p:cNvPr id="12" name="Rounded Rectangle 11"/>
            <p:cNvSpPr/>
            <p:nvPr/>
          </p:nvSpPr>
          <p:spPr>
            <a:xfrm>
              <a:off x="6837681" y="439928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dirty="0" smtClean="0"/>
                <a:t>Old</a:t>
              </a:r>
            </a:p>
            <a:p>
              <a:pPr algn="ctr"/>
              <a:r>
                <a:rPr lang="en-US" b="1" dirty="0" smtClean="0"/>
                <a:t>Amount</a:t>
              </a:r>
              <a:endParaRPr lang="en-US" b="1" dirty="0"/>
            </a:p>
          </p:txBody>
        </p:sp>
        <p:sp>
          <p:nvSpPr>
            <p:cNvPr id="13" name="Equal 12"/>
            <p:cNvSpPr>
              <a:spLocks noChangeAspect="1"/>
            </p:cNvSpPr>
            <p:nvPr/>
          </p:nvSpPr>
          <p:spPr>
            <a:xfrm>
              <a:off x="5212081" y="4572000"/>
              <a:ext cx="228600" cy="228600"/>
            </a:xfrm>
            <a:prstGeom prst="mathEqual">
              <a:avLst/>
            </a:prstGeom>
            <a:ln w="3175" cap="flat" cmpd="sng" algn="ctr">
              <a:solidFill>
                <a:schemeClr val="accent1">
                  <a:shade val="95000"/>
                  <a:satMod val="105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00" dirty="0">
                <a:solidFill>
                  <a:schemeClr val="tx1"/>
                </a:solidFill>
              </a:endParaRPr>
            </a:p>
          </p:txBody>
        </p:sp>
        <p:sp>
          <p:nvSpPr>
            <p:cNvPr id="14" name="Minus 13"/>
            <p:cNvSpPr/>
            <p:nvPr/>
          </p:nvSpPr>
          <p:spPr>
            <a:xfrm>
              <a:off x="6575553" y="4572000"/>
              <a:ext cx="191008" cy="228600"/>
            </a:xfrm>
            <a:prstGeom prst="mathMin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5445762" y="5201920"/>
              <a:ext cx="2519679" cy="1588"/>
            </a:xfrm>
            <a:prstGeom prst="line">
              <a:avLst/>
            </a:prstGeom>
            <a:ln w="57150" cap="flat" cmpd="sng" algn="ctr">
              <a:solidFill>
                <a:schemeClr val="accent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17" name="Rounded Rectangle 16"/>
            <p:cNvSpPr/>
            <p:nvPr/>
          </p:nvSpPr>
          <p:spPr>
            <a:xfrm>
              <a:off x="6247384" y="5360670"/>
              <a:ext cx="1097280" cy="6096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dirty="0" smtClean="0"/>
                <a:t>Old</a:t>
              </a:r>
            </a:p>
            <a:p>
              <a:pPr algn="ctr"/>
              <a:r>
                <a:rPr lang="en-US" b="1" dirty="0" smtClean="0"/>
                <a:t>Amount</a:t>
              </a:r>
            </a:p>
          </p:txBody>
        </p:sp>
        <p:sp>
          <p:nvSpPr>
            <p:cNvPr id="32" name="Multiply 31"/>
            <p:cNvSpPr/>
            <p:nvPr/>
          </p:nvSpPr>
          <p:spPr>
            <a:xfrm>
              <a:off x="8026401" y="5039360"/>
              <a:ext cx="253999" cy="321310"/>
            </a:xfrm>
            <a:prstGeom prst="mathMultiply">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TextBox 32"/>
            <p:cNvSpPr txBox="1"/>
            <p:nvPr/>
          </p:nvSpPr>
          <p:spPr>
            <a:xfrm>
              <a:off x="8280400" y="4991338"/>
              <a:ext cx="1175392" cy="369332"/>
            </a:xfrm>
            <a:prstGeom prst="rect">
              <a:avLst/>
            </a:prstGeom>
            <a:noFill/>
          </p:spPr>
          <p:txBody>
            <a:bodyPr wrap="square" rtlCol="0">
              <a:spAutoFit/>
            </a:bodyPr>
            <a:lstStyle/>
            <a:p>
              <a:r>
                <a:rPr lang="en-US" dirty="0" smtClean="0">
                  <a:solidFill>
                    <a:srgbClr val="1F6AAF"/>
                  </a:solidFill>
                  <a:latin typeface="Arial Black"/>
                  <a:cs typeface="Arial Black"/>
                </a:rPr>
                <a:t>100 %</a:t>
              </a:r>
              <a:endParaRPr lang="en-US" dirty="0">
                <a:solidFill>
                  <a:srgbClr val="1F6AAF"/>
                </a:solidFill>
                <a:latin typeface="Arial Black"/>
                <a:cs typeface="Arial Black"/>
              </a:endParaRPr>
            </a:p>
          </p:txBody>
        </p:sp>
      </p:grpSp>
      <p:sp>
        <p:nvSpPr>
          <p:cNvPr id="7" name="Footer Placeholder 6"/>
          <p:cNvSpPr>
            <a:spLocks noGrp="1"/>
          </p:cNvSpPr>
          <p:nvPr>
            <p:ph type="ftr" sz="quarter" idx="11"/>
          </p:nvPr>
        </p:nvSpPr>
        <p:spPr/>
        <p:txBody>
          <a:bodyPr/>
          <a:lstStyle/>
          <a:p>
            <a:r>
              <a:rPr lang="en-US" smtClean="0"/>
              <a:t>Recording of this lecture is not permitted</a:t>
            </a:r>
            <a:endParaRPr lang="en-US"/>
          </a:p>
        </p:txBody>
      </p:sp>
      <p:sp>
        <p:nvSpPr>
          <p:cNvPr id="4" name="Slide Number Placeholder 3"/>
          <p:cNvSpPr>
            <a:spLocks noGrp="1"/>
          </p:cNvSpPr>
          <p:nvPr>
            <p:ph type="sldNum" sz="quarter" idx="12"/>
          </p:nvPr>
        </p:nvSpPr>
        <p:spPr/>
        <p:txBody>
          <a:bodyPr/>
          <a:lstStyle/>
          <a:p>
            <a:fld id="{AAEE2AD6-0CB0-EC40-9FCA-D8B15478970A}" type="slidenum">
              <a:rPr lang="en-US" smtClean="0"/>
              <a:pPr/>
              <a:t>44</a:t>
            </a:fld>
            <a:endParaRPr lang="en-US"/>
          </a:p>
        </p:txBody>
      </p:sp>
    </p:spTree>
    <p:extLst>
      <p:ext uri="{BB962C8B-B14F-4D97-AF65-F5344CB8AC3E}">
        <p14:creationId xmlns:p14="http://schemas.microsoft.com/office/powerpoint/2010/main" val="328926058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slide(fromBottom)">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slide(fromBottom)">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slide(fromBottom)">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slide(fromBottom)">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454593" y="2130425"/>
            <a:ext cx="6019799" cy="1470025"/>
          </a:xfrm>
        </p:spPr>
        <p:txBody>
          <a:bodyPr/>
          <a:lstStyle/>
          <a:p>
            <a:r>
              <a:rPr smtClean="0"/>
              <a:t>Any Questions</a:t>
            </a:r>
            <a:endParaRPr lang="en-CA" dirty="0"/>
          </a:p>
        </p:txBody>
      </p:sp>
      <p:sp>
        <p:nvSpPr>
          <p:cNvPr id="5" name="Subtitle 4"/>
          <p:cNvSpPr>
            <a:spLocks noGrp="1"/>
          </p:cNvSpPr>
          <p:nvPr>
            <p:ph type="subTitle" idx="1"/>
          </p:nvPr>
        </p:nvSpPr>
        <p:spPr/>
        <p:txBody>
          <a:bodyPr/>
          <a:lstStyle/>
          <a:p>
            <a:endParaRPr lang="en-CA" dirty="0"/>
          </a:p>
        </p:txBody>
      </p:sp>
      <p:grpSp>
        <p:nvGrpSpPr>
          <p:cNvPr id="2" name="Group 9"/>
          <p:cNvGrpSpPr/>
          <p:nvPr/>
        </p:nvGrpSpPr>
        <p:grpSpPr>
          <a:xfrm>
            <a:off x="2744799" y="3871923"/>
            <a:ext cx="5439386" cy="1781736"/>
            <a:chOff x="3051199" y="3871923"/>
            <a:chExt cx="5439386" cy="1781736"/>
          </a:xfrm>
        </p:grpSpPr>
        <p:pic>
          <p:nvPicPr>
            <p:cNvPr id="6" name="Picture 5" descr="raise_hand (1).jpg"/>
            <p:cNvPicPr>
              <a:picLocks noChangeAspect="1"/>
            </p:cNvPicPr>
            <p:nvPr/>
          </p:nvPicPr>
          <p:blipFill>
            <a:blip r:embed="rId2"/>
            <a:stretch>
              <a:fillRect/>
            </a:stretch>
          </p:blipFill>
          <p:spPr>
            <a:xfrm>
              <a:off x="3051199" y="3876675"/>
              <a:ext cx="1299083" cy="1776984"/>
            </a:xfrm>
            <a:prstGeom prst="rect">
              <a:avLst/>
            </a:prstGeom>
          </p:spPr>
        </p:pic>
        <p:pic>
          <p:nvPicPr>
            <p:cNvPr id="7" name="Picture 6" descr="images (2).jpg"/>
            <p:cNvPicPr>
              <a:picLocks noChangeAspect="1"/>
            </p:cNvPicPr>
            <p:nvPr/>
          </p:nvPicPr>
          <p:blipFill>
            <a:blip r:embed="rId3"/>
            <a:stretch>
              <a:fillRect/>
            </a:stretch>
          </p:blipFill>
          <p:spPr>
            <a:xfrm>
              <a:off x="6381739" y="3886189"/>
              <a:ext cx="966788" cy="1740218"/>
            </a:xfrm>
            <a:prstGeom prst="rect">
              <a:avLst/>
            </a:prstGeom>
          </p:spPr>
        </p:pic>
        <p:pic>
          <p:nvPicPr>
            <p:cNvPr id="8" name="Picture 7" descr="students-raise-hand.jpg"/>
            <p:cNvPicPr>
              <a:picLocks noChangeAspect="1"/>
            </p:cNvPicPr>
            <p:nvPr/>
          </p:nvPicPr>
          <p:blipFill>
            <a:blip r:embed="rId4"/>
            <a:stretch>
              <a:fillRect/>
            </a:stretch>
          </p:blipFill>
          <p:spPr>
            <a:xfrm>
              <a:off x="4352940" y="3871923"/>
              <a:ext cx="2028825" cy="1778603"/>
            </a:xfrm>
            <a:prstGeom prst="rect">
              <a:avLst/>
            </a:prstGeom>
          </p:spPr>
        </p:pic>
        <p:pic>
          <p:nvPicPr>
            <p:cNvPr id="9" name="Picture 8" descr="images (1).jpg"/>
            <p:cNvPicPr>
              <a:picLocks noChangeAspect="1"/>
            </p:cNvPicPr>
            <p:nvPr/>
          </p:nvPicPr>
          <p:blipFill>
            <a:blip r:embed="rId5"/>
            <a:stretch>
              <a:fillRect/>
            </a:stretch>
          </p:blipFill>
          <p:spPr>
            <a:xfrm>
              <a:off x="7362825" y="3876651"/>
              <a:ext cx="1127760" cy="1748028"/>
            </a:xfrm>
            <a:prstGeom prst="rect">
              <a:avLst/>
            </a:prstGeom>
          </p:spPr>
        </p:pic>
      </p:grpSp>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10" name="Slide Number Placeholder 9"/>
          <p:cNvSpPr>
            <a:spLocks noGrp="1"/>
          </p:cNvSpPr>
          <p:nvPr>
            <p:ph type="sldNum" sz="quarter" idx="12"/>
          </p:nvPr>
        </p:nvSpPr>
        <p:spPr/>
        <p:txBody>
          <a:bodyPr/>
          <a:lstStyle/>
          <a:p>
            <a:fld id="{AAEE2AD6-0CB0-EC40-9FCA-D8B15478970A}" type="slidenum">
              <a:rPr lang="en-US" smtClean="0"/>
              <a:pPr/>
              <a:t>45</a:t>
            </a:fld>
            <a:endParaRPr lang="en-US"/>
          </a:p>
        </p:txBody>
      </p:sp>
    </p:spTree>
    <p:extLst>
      <p:ext uri="{BB962C8B-B14F-4D97-AF65-F5344CB8AC3E}">
        <p14:creationId xmlns:p14="http://schemas.microsoft.com/office/powerpoint/2010/main" val="1198453238"/>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Let’s look at the worksheet</a:t>
            </a:r>
            <a:endParaRPr lang="en-US" dirty="0"/>
          </a:p>
        </p:txBody>
      </p:sp>
      <p:sp>
        <p:nvSpPr>
          <p:cNvPr id="3" name="Subtitle 2"/>
          <p:cNvSpPr>
            <a:spLocks noGrp="1"/>
          </p:cNvSpPr>
          <p:nvPr>
            <p:ph type="subTitle" idx="1"/>
          </p:nvPr>
        </p:nvSpPr>
        <p:spPr/>
        <p:txBody>
          <a:bodyPr/>
          <a:lstStyle/>
          <a:p>
            <a:r>
              <a:rPr lang="en-US" dirty="0" smtClean="0"/>
              <a:t>Metrics Mastery Worksheets 2</a:t>
            </a:r>
            <a:endParaRPr lang="en-US" dirty="0"/>
          </a:p>
        </p:txBody>
      </p:sp>
      <p:sp>
        <p:nvSpPr>
          <p:cNvPr id="4" name="Footer Placeholder 3"/>
          <p:cNvSpPr>
            <a:spLocks noGrp="1"/>
          </p:cNvSpPr>
          <p:nvPr>
            <p:ph type="ftr" sz="quarter" idx="11"/>
          </p:nvPr>
        </p:nvSpPr>
        <p:spPr/>
        <p:txBody>
          <a:bodyPr/>
          <a:lstStyle/>
          <a:p>
            <a:r>
              <a:rPr lang="en-US" smtClean="0"/>
              <a:t>Recording of this lecture is not permitted</a:t>
            </a:r>
            <a:endParaRPr lang="en-US"/>
          </a:p>
        </p:txBody>
      </p:sp>
      <p:sp>
        <p:nvSpPr>
          <p:cNvPr id="5" name="Slide Number Placeholder 4"/>
          <p:cNvSpPr>
            <a:spLocks noGrp="1"/>
          </p:cNvSpPr>
          <p:nvPr>
            <p:ph type="sldNum" sz="quarter" idx="12"/>
          </p:nvPr>
        </p:nvSpPr>
        <p:spPr/>
        <p:txBody>
          <a:bodyPr/>
          <a:lstStyle/>
          <a:p>
            <a:fld id="{AAEE2AD6-0CB0-EC40-9FCA-D8B15478970A}" type="slidenum">
              <a:rPr lang="en-US" smtClean="0"/>
              <a:pPr/>
              <a:t>46</a:t>
            </a:fld>
            <a:endParaRPr lang="en-US"/>
          </a:p>
        </p:txBody>
      </p:sp>
    </p:spTree>
    <p:extLst>
      <p:ext uri="{BB962C8B-B14F-4D97-AF65-F5344CB8AC3E}">
        <p14:creationId xmlns:p14="http://schemas.microsoft.com/office/powerpoint/2010/main" val="2622702476"/>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dirty="0" smtClean="0"/>
              <a:t>Reminders for next week</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956738262"/>
              </p:ext>
            </p:extLst>
          </p:nvPr>
        </p:nvGraphicFramePr>
        <p:xfrm>
          <a:off x="457200" y="1764144"/>
          <a:ext cx="8229600" cy="47509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US" smtClean="0"/>
              <a:t>Recording of this lecture is not permitted</a:t>
            </a:r>
            <a:endParaRPr lang="en-US"/>
          </a:p>
        </p:txBody>
      </p:sp>
      <p:sp>
        <p:nvSpPr>
          <p:cNvPr id="2" name="Slide Number Placeholder 1"/>
          <p:cNvSpPr>
            <a:spLocks noGrp="1"/>
          </p:cNvSpPr>
          <p:nvPr>
            <p:ph type="sldNum" sz="quarter" idx="12"/>
          </p:nvPr>
        </p:nvSpPr>
        <p:spPr/>
        <p:txBody>
          <a:bodyPr/>
          <a:lstStyle/>
          <a:p>
            <a:fld id="{AAEE2AD6-0CB0-EC40-9FCA-D8B15478970A}" type="slidenum">
              <a:rPr lang="en-US" smtClean="0"/>
              <a:pPr/>
              <a:t>47</a:t>
            </a:fld>
            <a:endParaRPr lang="en-US"/>
          </a:p>
        </p:txBody>
      </p:sp>
    </p:spTree>
    <p:extLst>
      <p:ext uri="{BB962C8B-B14F-4D97-AF65-F5344CB8AC3E}">
        <p14:creationId xmlns:p14="http://schemas.microsoft.com/office/powerpoint/2010/main" val="184133109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Before you leave today</a:t>
            </a:r>
            <a:endParaRPr lang="en-US" dirty="0"/>
          </a:p>
        </p:txBody>
      </p:sp>
      <p:graphicFrame>
        <p:nvGraphicFramePr>
          <p:cNvPr id="4" name="Content Placeholder 3"/>
          <p:cNvGraphicFramePr>
            <a:graphicFrameLocks noGrp="1"/>
          </p:cNvGraphicFramePr>
          <p:nvPr>
            <p:ph idx="4294967295"/>
          </p:nvPr>
        </p:nvGraphicFramePr>
        <p:xfrm>
          <a:off x="619125" y="2892425"/>
          <a:ext cx="4456113" cy="9080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nvGraphicFramePr>
        <p:xfrm>
          <a:off x="5582494" y="1809749"/>
          <a:ext cx="2504231" cy="205740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Rounded Rectangle 5"/>
          <p:cNvSpPr/>
          <p:nvPr/>
        </p:nvSpPr>
        <p:spPr>
          <a:xfrm>
            <a:off x="590783" y="1831417"/>
            <a:ext cx="4329018" cy="961498"/>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000" dirty="0" smtClean="0"/>
              <a:t>Hand In:</a:t>
            </a:r>
            <a:endParaRPr lang="en-US" sz="3000" dirty="0"/>
          </a:p>
        </p:txBody>
      </p:sp>
      <p:sp>
        <p:nvSpPr>
          <p:cNvPr id="7" name="Footer Placeholder 6"/>
          <p:cNvSpPr>
            <a:spLocks noGrp="1"/>
          </p:cNvSpPr>
          <p:nvPr>
            <p:ph type="ftr" sz="quarter" idx="11"/>
          </p:nvPr>
        </p:nvSpPr>
        <p:spPr/>
        <p:txBody>
          <a:bodyPr/>
          <a:lstStyle/>
          <a:p>
            <a:r>
              <a:rPr lang="en-US" smtClean="0"/>
              <a:t>Recording of this lecture is not permitted</a:t>
            </a:r>
            <a:endParaRPr lang="en-US"/>
          </a:p>
        </p:txBody>
      </p:sp>
      <p:sp>
        <p:nvSpPr>
          <p:cNvPr id="3" name="Slide Number Placeholder 2"/>
          <p:cNvSpPr>
            <a:spLocks noGrp="1"/>
          </p:cNvSpPr>
          <p:nvPr>
            <p:ph type="sldNum" sz="quarter" idx="12"/>
          </p:nvPr>
        </p:nvSpPr>
        <p:spPr/>
        <p:txBody>
          <a:bodyPr/>
          <a:lstStyle/>
          <a:p>
            <a:fld id="{AAEE2AD6-0CB0-EC40-9FCA-D8B15478970A}" type="slidenum">
              <a:rPr lang="en-US" smtClean="0"/>
              <a:pPr/>
              <a:t>48</a:t>
            </a:fld>
            <a:endParaRPr lang="en-US"/>
          </a:p>
        </p:txBody>
      </p:sp>
    </p:spTree>
    <p:extLst>
      <p:ext uri="{BB962C8B-B14F-4D97-AF65-F5344CB8AC3E}">
        <p14:creationId xmlns:p14="http://schemas.microsoft.com/office/powerpoint/2010/main" val="1933166893"/>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1429353691_3d8c70c9d6.jpg"/>
          <p:cNvPicPr>
            <a:picLocks noChangeAspect="1"/>
          </p:cNvPicPr>
          <p:nvPr/>
        </p:nvPicPr>
        <p:blipFill>
          <a:blip r:embed="rId2" cstate="print"/>
          <a:stretch>
            <a:fillRect/>
          </a:stretch>
        </p:blipFill>
        <p:spPr>
          <a:xfrm>
            <a:off x="3318168" y="3852672"/>
            <a:ext cx="1714544" cy="1505370"/>
          </a:xfrm>
          <a:prstGeom prst="rect">
            <a:avLst/>
          </a:prstGeom>
        </p:spPr>
      </p:pic>
      <p:sp>
        <p:nvSpPr>
          <p:cNvPr id="2" name="Title 1"/>
          <p:cNvSpPr>
            <a:spLocks noGrp="1"/>
          </p:cNvSpPr>
          <p:nvPr>
            <p:ph type="ctrTitle"/>
          </p:nvPr>
        </p:nvSpPr>
        <p:spPr/>
        <p:txBody>
          <a:bodyPr/>
          <a:lstStyle/>
          <a:p>
            <a:r>
              <a:rPr lang="en-US" dirty="0" smtClean="0"/>
              <a:t>See you next Week</a:t>
            </a:r>
            <a:endParaRPr lang="en-US" dirty="0"/>
          </a:p>
        </p:txBody>
      </p:sp>
      <p:sp>
        <p:nvSpPr>
          <p:cNvPr id="3" name="Subtitle 2"/>
          <p:cNvSpPr>
            <a:spLocks noGrp="1"/>
          </p:cNvSpPr>
          <p:nvPr>
            <p:ph type="subTitle" idx="1"/>
          </p:nvPr>
        </p:nvSpPr>
        <p:spPr/>
        <p:txBody>
          <a:bodyPr>
            <a:normAutofit/>
          </a:bodyPr>
          <a:lstStyle/>
          <a:p>
            <a:endParaRPr lang="en-US" dirty="0"/>
          </a:p>
        </p:txBody>
      </p:sp>
      <p:pic>
        <p:nvPicPr>
          <p:cNvPr id="5" name="Picture 4" descr="Picture2.jpg"/>
          <p:cNvPicPr>
            <a:picLocks noChangeAspect="1"/>
          </p:cNvPicPr>
          <p:nvPr/>
        </p:nvPicPr>
        <p:blipFill>
          <a:blip r:embed="rId3"/>
          <a:stretch>
            <a:fillRect/>
          </a:stretch>
        </p:blipFill>
        <p:spPr>
          <a:xfrm>
            <a:off x="5318760" y="5209032"/>
            <a:ext cx="798576" cy="999744"/>
          </a:xfrm>
          <a:prstGeom prst="rect">
            <a:avLst/>
          </a:prstGeom>
        </p:spPr>
      </p:pic>
      <p:pic>
        <p:nvPicPr>
          <p:cNvPr id="7" name="Picture 6" descr="4-07_GOODBYE_-_Bus_Wave_girls[1].JPG"/>
          <p:cNvPicPr>
            <a:picLocks noChangeAspect="1"/>
          </p:cNvPicPr>
          <p:nvPr/>
        </p:nvPicPr>
        <p:blipFill>
          <a:blip r:embed="rId4"/>
          <a:stretch>
            <a:fillRect/>
          </a:stretch>
        </p:blipFill>
        <p:spPr>
          <a:xfrm>
            <a:off x="6092152" y="3855492"/>
            <a:ext cx="2092549" cy="2338044"/>
          </a:xfrm>
          <a:prstGeom prst="rect">
            <a:avLst/>
          </a:prstGeom>
        </p:spPr>
      </p:pic>
      <p:pic>
        <p:nvPicPr>
          <p:cNvPr id="10" name="Picture 9" descr="goodbye.gif"/>
          <p:cNvPicPr>
            <a:picLocks noChangeAspect="1"/>
          </p:cNvPicPr>
          <p:nvPr/>
        </p:nvPicPr>
        <p:blipFill>
          <a:blip r:embed="rId5"/>
          <a:stretch>
            <a:fillRect/>
          </a:stretch>
        </p:blipFill>
        <p:spPr>
          <a:xfrm>
            <a:off x="4237865" y="5218176"/>
            <a:ext cx="1024975" cy="1075373"/>
          </a:xfrm>
          <a:prstGeom prst="rect">
            <a:avLst/>
          </a:prstGeom>
        </p:spPr>
      </p:pic>
      <p:pic>
        <p:nvPicPr>
          <p:cNvPr id="11" name="Picture 10" descr="goodbye waving.jpg"/>
          <p:cNvPicPr>
            <a:picLocks noChangeAspect="1"/>
          </p:cNvPicPr>
          <p:nvPr/>
        </p:nvPicPr>
        <p:blipFill>
          <a:blip r:embed="rId6"/>
          <a:srcRect l="16274" t="13982" r="15542" b="13752"/>
          <a:stretch>
            <a:fillRect/>
          </a:stretch>
        </p:blipFill>
        <p:spPr>
          <a:xfrm>
            <a:off x="5035296" y="3852672"/>
            <a:ext cx="1098630" cy="1353312"/>
          </a:xfrm>
          <a:prstGeom prst="rect">
            <a:avLst/>
          </a:prstGeom>
        </p:spPr>
      </p:pic>
      <p:pic>
        <p:nvPicPr>
          <p:cNvPr id="6" name="Picture 5" descr="shaniatwain1.jpg"/>
          <p:cNvPicPr>
            <a:picLocks noChangeAspect="1"/>
          </p:cNvPicPr>
          <p:nvPr/>
        </p:nvPicPr>
        <p:blipFill>
          <a:blip r:embed="rId7" cstate="print"/>
          <a:stretch>
            <a:fillRect/>
          </a:stretch>
        </p:blipFill>
        <p:spPr>
          <a:xfrm>
            <a:off x="2512225" y="3852672"/>
            <a:ext cx="1107101" cy="1594752"/>
          </a:xfrm>
          <a:prstGeom prst="rect">
            <a:avLst/>
          </a:prstGeom>
        </p:spPr>
      </p:pic>
      <p:pic>
        <p:nvPicPr>
          <p:cNvPr id="9" name="Picture 8" descr="clintonswalk.jpg"/>
          <p:cNvPicPr>
            <a:picLocks noChangeAspect="1"/>
          </p:cNvPicPr>
          <p:nvPr/>
        </p:nvPicPr>
        <p:blipFill>
          <a:blip r:embed="rId8" cstate="print"/>
          <a:stretch>
            <a:fillRect/>
          </a:stretch>
        </p:blipFill>
        <p:spPr>
          <a:xfrm>
            <a:off x="2526336" y="5205984"/>
            <a:ext cx="1697703" cy="1127760"/>
          </a:xfrm>
          <a:prstGeom prst="rect">
            <a:avLst/>
          </a:prstGeom>
        </p:spPr>
      </p:pic>
      <p:sp>
        <p:nvSpPr>
          <p:cNvPr id="4" name="Footer Placeholder 3"/>
          <p:cNvSpPr>
            <a:spLocks noGrp="1"/>
          </p:cNvSpPr>
          <p:nvPr>
            <p:ph type="ftr" sz="quarter" idx="11"/>
          </p:nvPr>
        </p:nvSpPr>
        <p:spPr/>
        <p:txBody>
          <a:bodyPr/>
          <a:lstStyle/>
          <a:p>
            <a:r>
              <a:rPr lang="en-US" smtClean="0"/>
              <a:t>Recording of this lecture is not permitted</a:t>
            </a:r>
            <a:endParaRPr lang="en-US"/>
          </a:p>
        </p:txBody>
      </p:sp>
      <p:sp>
        <p:nvSpPr>
          <p:cNvPr id="12" name="Slide Number Placeholder 11"/>
          <p:cNvSpPr>
            <a:spLocks noGrp="1"/>
          </p:cNvSpPr>
          <p:nvPr>
            <p:ph type="sldNum" sz="quarter" idx="12"/>
          </p:nvPr>
        </p:nvSpPr>
        <p:spPr/>
        <p:txBody>
          <a:bodyPr/>
          <a:lstStyle/>
          <a:p>
            <a:fld id="{AAEE2AD6-0CB0-EC40-9FCA-D8B15478970A}" type="slidenum">
              <a:rPr lang="en-US" smtClean="0"/>
              <a:pPr/>
              <a:t>49</a:t>
            </a:fld>
            <a:endParaRPr lang="en-US"/>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RSM Marketing 702 Course Presentation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34925">
          <a:solidFill>
            <a:schemeClr val="tx1"/>
          </a:solidFill>
          <a:tailEnd type="triangle" w="lg" len="lg"/>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TRSM Theme.potx</Template>
  <TotalTime>2166</TotalTime>
  <Words>2744</Words>
  <Application>Microsoft Macintosh PowerPoint</Application>
  <PresentationFormat>On-screen Show (4:3)</PresentationFormat>
  <Paragraphs>516</Paragraphs>
  <Slides>49</Slides>
  <Notes>16</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TRSM Marketing 702 Course Presentation Template</vt:lpstr>
      <vt:lpstr>MKT 100-051 Week 3 -  situation analysis &amp; metric 2</vt:lpstr>
      <vt:lpstr>Agenda for Today</vt:lpstr>
      <vt:lpstr>Chapter Learning Objectives</vt:lpstr>
      <vt:lpstr>The Strategic Marketing Planning Process</vt:lpstr>
      <vt:lpstr>Environment Analysis Framework</vt:lpstr>
      <vt:lpstr>Macro Environmental Factors</vt:lpstr>
      <vt:lpstr>Environment Scanning and Analysis</vt:lpstr>
      <vt:lpstr>Environment Scanning and Analysis</vt:lpstr>
      <vt:lpstr>Now What?</vt:lpstr>
      <vt:lpstr>SWOT Analysis</vt:lpstr>
      <vt:lpstr>SWOT Profile</vt:lpstr>
      <vt:lpstr>SWOT analysis</vt:lpstr>
      <vt:lpstr>IN DEVELOPING SWOT ANALYSIS</vt:lpstr>
      <vt:lpstr>SWOT Analysis &amp; Strategic Planning</vt:lpstr>
      <vt:lpstr>SWOT Analysis &amp; Strategic Planning</vt:lpstr>
      <vt:lpstr>IN DEVELOPING SWOT ANALYSIS</vt:lpstr>
      <vt:lpstr>SWOT Analysis &amp; Strategic Planning</vt:lpstr>
      <vt:lpstr>SWOT Analysis &amp; Strategic Planning</vt:lpstr>
      <vt:lpstr>SWOT Continued</vt:lpstr>
      <vt:lpstr>SWOT example</vt:lpstr>
      <vt:lpstr>Ben and Jerry’s Canadian SWOT</vt:lpstr>
      <vt:lpstr>Now What?</vt:lpstr>
      <vt:lpstr>Prioritize for Goal &amp; Strategy Development</vt:lpstr>
      <vt:lpstr>Let’s look at an example</vt:lpstr>
      <vt:lpstr>Written Assignment</vt:lpstr>
      <vt:lpstr>Preliminary details</vt:lpstr>
      <vt:lpstr>Assignment rubric</vt:lpstr>
      <vt:lpstr>Formatting</vt:lpstr>
      <vt:lpstr>STANDARD FOR WRITTEN WORK</vt:lpstr>
      <vt:lpstr>Separate your thoughts on;</vt:lpstr>
      <vt:lpstr>analysis</vt:lpstr>
      <vt:lpstr>report Writing</vt:lpstr>
      <vt:lpstr>Don’t Forget</vt:lpstr>
      <vt:lpstr>Any Questions</vt:lpstr>
      <vt:lpstr>For Wireless industry Articles</vt:lpstr>
      <vt:lpstr>SWOT Exercise</vt:lpstr>
      <vt:lpstr>STrengths</vt:lpstr>
      <vt:lpstr>Weaknesses</vt:lpstr>
      <vt:lpstr>Opportunities</vt:lpstr>
      <vt:lpstr>Threats</vt:lpstr>
      <vt:lpstr>Metrics Mastery 2</vt:lpstr>
      <vt:lpstr>PowerPoint Presentation</vt:lpstr>
      <vt:lpstr>Percentage Change – Example 1</vt:lpstr>
      <vt:lpstr>Percentage Change – Example 2</vt:lpstr>
      <vt:lpstr>Any Questions</vt:lpstr>
      <vt:lpstr>Let’s look at the worksheet</vt:lpstr>
      <vt:lpstr>Reminders for next week</vt:lpstr>
      <vt:lpstr>Before you leave today</vt:lpstr>
      <vt:lpstr>See you next Week</vt:lpstr>
    </vt:vector>
  </TitlesOfParts>
  <Company>92464270929956212414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Anthony Francescucci</dc:creator>
  <cp:lastModifiedBy>Anthony Francescucci</cp:lastModifiedBy>
  <cp:revision>169</cp:revision>
  <cp:lastPrinted>2012-09-19T13:37:17Z</cp:lastPrinted>
  <dcterms:created xsi:type="dcterms:W3CDTF">2010-09-15T16:39:47Z</dcterms:created>
  <dcterms:modified xsi:type="dcterms:W3CDTF">2013-09-16T20:38:41Z</dcterms:modified>
</cp:coreProperties>
</file>