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3" r:id="rId22"/>
    <p:sldId id="285" r:id="rId23"/>
    <p:sldId id="286" r:id="rId24"/>
    <p:sldId id="256" r:id="rId25"/>
    <p:sldId id="257" r:id="rId26"/>
    <p:sldId id="258" r:id="rId27"/>
    <p:sldId id="260" r:id="rId28"/>
    <p:sldId id="261" r:id="rId29"/>
    <p:sldId id="262" r:id="rId30"/>
    <p:sldId id="263" r:id="rId31"/>
    <p:sldId id="264" r:id="rId32"/>
    <p:sldId id="265" r:id="rId33"/>
    <p:sldId id="266" r:id="rId34"/>
    <p:sldId id="267" r:id="rId35"/>
    <p:sldId id="271" r:id="rId36"/>
    <p:sldId id="297" r:id="rId37"/>
    <p:sldId id="298" r:id="rId38"/>
    <p:sldId id="324" r:id="rId39"/>
    <p:sldId id="299" r:id="rId40"/>
    <p:sldId id="300" r:id="rId41"/>
    <p:sldId id="313" r:id="rId42"/>
    <p:sldId id="301" r:id="rId43"/>
    <p:sldId id="303" r:id="rId44"/>
    <p:sldId id="304" r:id="rId45"/>
    <p:sldId id="314" r:id="rId46"/>
    <p:sldId id="315" r:id="rId47"/>
    <p:sldId id="316" r:id="rId48"/>
    <p:sldId id="321" r:id="rId49"/>
    <p:sldId id="322" r:id="rId50"/>
    <p:sldId id="323" r:id="rId5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57" autoAdjust="0"/>
    <p:restoredTop sz="91399" autoAdjust="0"/>
  </p:normalViewPr>
  <p:slideViewPr>
    <p:cSldViewPr>
      <p:cViewPr varScale="1">
        <p:scale>
          <a:sx n="70" d="100"/>
          <a:sy n="70" d="100"/>
        </p:scale>
        <p:origin x="12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75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CBE41E-DDFB-442B-BBB9-DD05468FD08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7464480-6DDD-4500-9FA9-7874ED23E125}">
      <dgm:prSet phldrT="[Text]"/>
      <dgm:spPr/>
      <dgm:t>
        <a:bodyPr/>
        <a:lstStyle/>
        <a:p>
          <a:r>
            <a:rPr lang="en-US" dirty="0" smtClean="0"/>
            <a:t>Producer</a:t>
          </a:r>
          <a:endParaRPr lang="en-US" dirty="0"/>
        </a:p>
      </dgm:t>
    </dgm:pt>
    <dgm:pt modelId="{D80C9517-FBFD-4983-86BD-A8014465495B}" type="parTrans" cxnId="{5EC9A976-A0E2-458C-8957-4921B2F8BFB4}">
      <dgm:prSet/>
      <dgm:spPr/>
      <dgm:t>
        <a:bodyPr/>
        <a:lstStyle/>
        <a:p>
          <a:endParaRPr lang="en-US"/>
        </a:p>
      </dgm:t>
    </dgm:pt>
    <dgm:pt modelId="{C583353B-3A15-4281-9645-205FE73EAD90}" type="sibTrans" cxnId="{5EC9A976-A0E2-458C-8957-4921B2F8BFB4}">
      <dgm:prSet/>
      <dgm:spPr/>
      <dgm:t>
        <a:bodyPr/>
        <a:lstStyle/>
        <a:p>
          <a:endParaRPr lang="en-US"/>
        </a:p>
      </dgm:t>
    </dgm:pt>
    <dgm:pt modelId="{A6B90828-C766-40AC-8D77-B800B40CE5BF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smtClean="0"/>
            <a:t>Agent</a:t>
          </a:r>
          <a:endParaRPr lang="en-US" dirty="0"/>
        </a:p>
      </dgm:t>
    </dgm:pt>
    <dgm:pt modelId="{D88F1167-2EA0-4244-B3BC-55F7ABD5FED9}" type="parTrans" cxnId="{79F925BC-3A7C-4D7C-9892-B92874D9345C}">
      <dgm:prSet/>
      <dgm:spPr/>
      <dgm:t>
        <a:bodyPr/>
        <a:lstStyle/>
        <a:p>
          <a:endParaRPr lang="en-US"/>
        </a:p>
      </dgm:t>
    </dgm:pt>
    <dgm:pt modelId="{06A3C115-730B-414E-B362-042AC9678363}" type="sibTrans" cxnId="{79F925BC-3A7C-4D7C-9892-B92874D9345C}">
      <dgm:prSet/>
      <dgm:spPr/>
      <dgm:t>
        <a:bodyPr/>
        <a:lstStyle/>
        <a:p>
          <a:endParaRPr lang="en-US"/>
        </a:p>
      </dgm:t>
    </dgm:pt>
    <dgm:pt modelId="{0CF2931B-AD84-445C-9377-E4501605300A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Wholesaler</a:t>
          </a:r>
          <a:endParaRPr lang="en-US" dirty="0"/>
        </a:p>
      </dgm:t>
    </dgm:pt>
    <dgm:pt modelId="{FD0BA8F1-55CC-4F33-A7A8-627833B951C9}" type="parTrans" cxnId="{339594B8-4264-44FD-8A9B-CE8EC4486EFB}">
      <dgm:prSet/>
      <dgm:spPr/>
      <dgm:t>
        <a:bodyPr/>
        <a:lstStyle/>
        <a:p>
          <a:endParaRPr lang="en-US"/>
        </a:p>
      </dgm:t>
    </dgm:pt>
    <dgm:pt modelId="{446307C2-205B-420D-959F-0F6273EDA69D}" type="sibTrans" cxnId="{339594B8-4264-44FD-8A9B-CE8EC4486EFB}">
      <dgm:prSet/>
      <dgm:spPr/>
      <dgm:t>
        <a:bodyPr/>
        <a:lstStyle/>
        <a:p>
          <a:endParaRPr lang="en-US"/>
        </a:p>
      </dgm:t>
    </dgm:pt>
    <dgm:pt modelId="{C1DA54F3-461C-4DDB-BBBE-E8F04E6FAF57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 dirty="0" smtClean="0"/>
            <a:t>Consumer</a:t>
          </a:r>
          <a:endParaRPr lang="en-US" dirty="0"/>
        </a:p>
      </dgm:t>
    </dgm:pt>
    <dgm:pt modelId="{4CEABDB9-C77C-48B0-990B-5F4E3B6F4F56}" type="parTrans" cxnId="{67F315C7-E51F-4E38-B1CB-B1759941E601}">
      <dgm:prSet/>
      <dgm:spPr/>
      <dgm:t>
        <a:bodyPr/>
        <a:lstStyle/>
        <a:p>
          <a:endParaRPr lang="en-US"/>
        </a:p>
      </dgm:t>
    </dgm:pt>
    <dgm:pt modelId="{2F0F58DF-9B12-425F-907D-8A4D9B7B6CE3}" type="sibTrans" cxnId="{67F315C7-E51F-4E38-B1CB-B1759941E601}">
      <dgm:prSet/>
      <dgm:spPr/>
      <dgm:t>
        <a:bodyPr/>
        <a:lstStyle/>
        <a:p>
          <a:endParaRPr lang="en-US"/>
        </a:p>
      </dgm:t>
    </dgm:pt>
    <dgm:pt modelId="{A8ADF617-EF12-44C5-95D0-ED967BDD3151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smtClean="0"/>
            <a:t>Retailer</a:t>
          </a:r>
          <a:endParaRPr lang="en-US" dirty="0"/>
        </a:p>
      </dgm:t>
    </dgm:pt>
    <dgm:pt modelId="{5F4B03C3-DF2D-4180-8650-038AC96252CD}" type="parTrans" cxnId="{E8CBC0A7-D4AE-4373-B4D0-86D310E54E3C}">
      <dgm:prSet/>
      <dgm:spPr/>
      <dgm:t>
        <a:bodyPr/>
        <a:lstStyle/>
        <a:p>
          <a:endParaRPr lang="en-US"/>
        </a:p>
      </dgm:t>
    </dgm:pt>
    <dgm:pt modelId="{477D1BBD-A919-4943-83E9-15AB3A8D5F52}" type="sibTrans" cxnId="{E8CBC0A7-D4AE-4373-B4D0-86D310E54E3C}">
      <dgm:prSet/>
      <dgm:spPr/>
      <dgm:t>
        <a:bodyPr/>
        <a:lstStyle/>
        <a:p>
          <a:endParaRPr lang="en-US"/>
        </a:p>
      </dgm:t>
    </dgm:pt>
    <dgm:pt modelId="{A6A9DCD2-05CE-4CE0-ADA1-394E242D2A20}" type="pres">
      <dgm:prSet presAssocID="{32CBE41E-DDFB-442B-BBB9-DD05468FD080}" presName="Name0" presStyleCnt="0">
        <dgm:presLayoutVars>
          <dgm:dir/>
          <dgm:resizeHandles val="exact"/>
        </dgm:presLayoutVars>
      </dgm:prSet>
      <dgm:spPr/>
    </dgm:pt>
    <dgm:pt modelId="{98398AB8-11E3-42D0-A2B7-631E5A266F79}" type="pres">
      <dgm:prSet presAssocID="{D7464480-6DDD-4500-9FA9-7874ED23E12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71E7D2-2E21-4F09-A7C4-40F174750C4D}" type="pres">
      <dgm:prSet presAssocID="{C583353B-3A15-4281-9645-205FE73EAD9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4457A0EF-6783-4A3B-A110-E5BC450825F7}" type="pres">
      <dgm:prSet presAssocID="{C583353B-3A15-4281-9645-205FE73EAD90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005BCACC-516D-4868-A213-CC88E30A75BE}" type="pres">
      <dgm:prSet presAssocID="{A6B90828-C766-40AC-8D77-B800B40CE5B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B937ED-E670-47B5-9313-EC0426201F9E}" type="pres">
      <dgm:prSet presAssocID="{06A3C115-730B-414E-B362-042AC9678363}" presName="sibTrans" presStyleLbl="sibTrans2D1" presStyleIdx="1" presStyleCnt="4"/>
      <dgm:spPr/>
      <dgm:t>
        <a:bodyPr/>
        <a:lstStyle/>
        <a:p>
          <a:endParaRPr lang="en-US"/>
        </a:p>
      </dgm:t>
    </dgm:pt>
    <dgm:pt modelId="{2B61C298-BFFC-4108-9B73-F369C757A372}" type="pres">
      <dgm:prSet presAssocID="{06A3C115-730B-414E-B362-042AC9678363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ECC24FCA-6AAC-4DDA-A796-D47354EE236F}" type="pres">
      <dgm:prSet presAssocID="{0CF2931B-AD84-445C-9377-E4501605300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CCAE-AD45-4986-AB16-96D76800F878}" type="pres">
      <dgm:prSet presAssocID="{446307C2-205B-420D-959F-0F6273EDA69D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BC179EC-5B64-4067-BBDA-49F885AB7B5A}" type="pres">
      <dgm:prSet presAssocID="{446307C2-205B-420D-959F-0F6273EDA69D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05384514-E5AF-43E0-A89F-04AC6EDCD843}" type="pres">
      <dgm:prSet presAssocID="{A8ADF617-EF12-44C5-95D0-ED967BDD315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834CF6-0726-4BE0-BAE5-1F71AA29FD95}" type="pres">
      <dgm:prSet presAssocID="{477D1BBD-A919-4943-83E9-15AB3A8D5F5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0D9E3B55-A89A-4935-9485-8D0B3DEE7B99}" type="pres">
      <dgm:prSet presAssocID="{477D1BBD-A919-4943-83E9-15AB3A8D5F5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FED973F8-0507-4898-A267-8118B89475FD}" type="pres">
      <dgm:prSet presAssocID="{C1DA54F3-461C-4DDB-BBBE-E8F04E6FAF5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C9A976-A0E2-458C-8957-4921B2F8BFB4}" srcId="{32CBE41E-DDFB-442B-BBB9-DD05468FD080}" destId="{D7464480-6DDD-4500-9FA9-7874ED23E125}" srcOrd="0" destOrd="0" parTransId="{D80C9517-FBFD-4983-86BD-A8014465495B}" sibTransId="{C583353B-3A15-4281-9645-205FE73EAD90}"/>
    <dgm:cxn modelId="{67F315C7-E51F-4E38-B1CB-B1759941E601}" srcId="{32CBE41E-DDFB-442B-BBB9-DD05468FD080}" destId="{C1DA54F3-461C-4DDB-BBBE-E8F04E6FAF57}" srcOrd="4" destOrd="0" parTransId="{4CEABDB9-C77C-48B0-990B-5F4E3B6F4F56}" sibTransId="{2F0F58DF-9B12-425F-907D-8A4D9B7B6CE3}"/>
    <dgm:cxn modelId="{BD4C6755-C7BC-445B-8940-38F48495C1B9}" type="presOf" srcId="{C583353B-3A15-4281-9645-205FE73EAD90}" destId="{EA71E7D2-2E21-4F09-A7C4-40F174750C4D}" srcOrd="0" destOrd="0" presId="urn:microsoft.com/office/officeart/2005/8/layout/process1"/>
    <dgm:cxn modelId="{04FEA5D4-F26D-4FD0-BBD1-CBDE8B5C76A6}" type="presOf" srcId="{A6B90828-C766-40AC-8D77-B800B40CE5BF}" destId="{005BCACC-516D-4868-A213-CC88E30A75BE}" srcOrd="0" destOrd="0" presId="urn:microsoft.com/office/officeart/2005/8/layout/process1"/>
    <dgm:cxn modelId="{28B67028-0BEE-4811-BCE1-D804098D9FC9}" type="presOf" srcId="{06A3C115-730B-414E-B362-042AC9678363}" destId="{94B937ED-E670-47B5-9313-EC0426201F9E}" srcOrd="0" destOrd="0" presId="urn:microsoft.com/office/officeart/2005/8/layout/process1"/>
    <dgm:cxn modelId="{B5AED823-AB54-466F-9500-09D3C80D6BB8}" type="presOf" srcId="{446307C2-205B-420D-959F-0F6273EDA69D}" destId="{9BC179EC-5B64-4067-BBDA-49F885AB7B5A}" srcOrd="1" destOrd="0" presId="urn:microsoft.com/office/officeart/2005/8/layout/process1"/>
    <dgm:cxn modelId="{79F925BC-3A7C-4D7C-9892-B92874D9345C}" srcId="{32CBE41E-DDFB-442B-BBB9-DD05468FD080}" destId="{A6B90828-C766-40AC-8D77-B800B40CE5BF}" srcOrd="1" destOrd="0" parTransId="{D88F1167-2EA0-4244-B3BC-55F7ABD5FED9}" sibTransId="{06A3C115-730B-414E-B362-042AC9678363}"/>
    <dgm:cxn modelId="{70CABEE2-E4D2-4035-B51E-B76BFC14C75A}" type="presOf" srcId="{A8ADF617-EF12-44C5-95D0-ED967BDD3151}" destId="{05384514-E5AF-43E0-A89F-04AC6EDCD843}" srcOrd="0" destOrd="0" presId="urn:microsoft.com/office/officeart/2005/8/layout/process1"/>
    <dgm:cxn modelId="{C67FDAC5-3AF6-44A5-A796-09D610B2A237}" type="presOf" srcId="{D7464480-6DDD-4500-9FA9-7874ED23E125}" destId="{98398AB8-11E3-42D0-A2B7-631E5A266F79}" srcOrd="0" destOrd="0" presId="urn:microsoft.com/office/officeart/2005/8/layout/process1"/>
    <dgm:cxn modelId="{1029E309-B037-481B-89DE-BDE35FCFAA2E}" type="presOf" srcId="{C583353B-3A15-4281-9645-205FE73EAD90}" destId="{4457A0EF-6783-4A3B-A110-E5BC450825F7}" srcOrd="1" destOrd="0" presId="urn:microsoft.com/office/officeart/2005/8/layout/process1"/>
    <dgm:cxn modelId="{7F8F8D6A-F665-4FEA-985F-46E9C2E13EFB}" type="presOf" srcId="{477D1BBD-A919-4943-83E9-15AB3A8D5F52}" destId="{36834CF6-0726-4BE0-BAE5-1F71AA29FD95}" srcOrd="0" destOrd="0" presId="urn:microsoft.com/office/officeart/2005/8/layout/process1"/>
    <dgm:cxn modelId="{E8CBC0A7-D4AE-4373-B4D0-86D310E54E3C}" srcId="{32CBE41E-DDFB-442B-BBB9-DD05468FD080}" destId="{A8ADF617-EF12-44C5-95D0-ED967BDD3151}" srcOrd="3" destOrd="0" parTransId="{5F4B03C3-DF2D-4180-8650-038AC96252CD}" sibTransId="{477D1BBD-A919-4943-83E9-15AB3A8D5F52}"/>
    <dgm:cxn modelId="{6283ADD0-A72B-452A-9D18-4EB99C8BF594}" type="presOf" srcId="{C1DA54F3-461C-4DDB-BBBE-E8F04E6FAF57}" destId="{FED973F8-0507-4898-A267-8118B89475FD}" srcOrd="0" destOrd="0" presId="urn:microsoft.com/office/officeart/2005/8/layout/process1"/>
    <dgm:cxn modelId="{339594B8-4264-44FD-8A9B-CE8EC4486EFB}" srcId="{32CBE41E-DDFB-442B-BBB9-DD05468FD080}" destId="{0CF2931B-AD84-445C-9377-E4501605300A}" srcOrd="2" destOrd="0" parTransId="{FD0BA8F1-55CC-4F33-A7A8-627833B951C9}" sibTransId="{446307C2-205B-420D-959F-0F6273EDA69D}"/>
    <dgm:cxn modelId="{D3743C01-DD58-4F44-9922-2A44E0E11C40}" type="presOf" srcId="{446307C2-205B-420D-959F-0F6273EDA69D}" destId="{86BBCCAE-AD45-4986-AB16-96D76800F878}" srcOrd="0" destOrd="0" presId="urn:microsoft.com/office/officeart/2005/8/layout/process1"/>
    <dgm:cxn modelId="{C74CE310-C620-44E6-B65C-868AAF866DDD}" type="presOf" srcId="{32CBE41E-DDFB-442B-BBB9-DD05468FD080}" destId="{A6A9DCD2-05CE-4CE0-ADA1-394E242D2A20}" srcOrd="0" destOrd="0" presId="urn:microsoft.com/office/officeart/2005/8/layout/process1"/>
    <dgm:cxn modelId="{4430104F-397C-4385-B905-B9C810926060}" type="presOf" srcId="{477D1BBD-A919-4943-83E9-15AB3A8D5F52}" destId="{0D9E3B55-A89A-4935-9485-8D0B3DEE7B99}" srcOrd="1" destOrd="0" presId="urn:microsoft.com/office/officeart/2005/8/layout/process1"/>
    <dgm:cxn modelId="{718CD148-AB18-412C-B88E-45057D875180}" type="presOf" srcId="{0CF2931B-AD84-445C-9377-E4501605300A}" destId="{ECC24FCA-6AAC-4DDA-A796-D47354EE236F}" srcOrd="0" destOrd="0" presId="urn:microsoft.com/office/officeart/2005/8/layout/process1"/>
    <dgm:cxn modelId="{F9B49D7B-E280-4006-889C-DB3B86D3B28C}" type="presOf" srcId="{06A3C115-730B-414E-B362-042AC9678363}" destId="{2B61C298-BFFC-4108-9B73-F369C757A372}" srcOrd="1" destOrd="0" presId="urn:microsoft.com/office/officeart/2005/8/layout/process1"/>
    <dgm:cxn modelId="{7F5847E0-D77F-4381-8C6F-870EA26FB5C3}" type="presParOf" srcId="{A6A9DCD2-05CE-4CE0-ADA1-394E242D2A20}" destId="{98398AB8-11E3-42D0-A2B7-631E5A266F79}" srcOrd="0" destOrd="0" presId="urn:microsoft.com/office/officeart/2005/8/layout/process1"/>
    <dgm:cxn modelId="{FEF9708A-2629-4CE4-B3B0-F682A8436522}" type="presParOf" srcId="{A6A9DCD2-05CE-4CE0-ADA1-394E242D2A20}" destId="{EA71E7D2-2E21-4F09-A7C4-40F174750C4D}" srcOrd="1" destOrd="0" presId="urn:microsoft.com/office/officeart/2005/8/layout/process1"/>
    <dgm:cxn modelId="{F8AD2665-87E1-4B30-AC79-5AB8A9C7DAA9}" type="presParOf" srcId="{EA71E7D2-2E21-4F09-A7C4-40F174750C4D}" destId="{4457A0EF-6783-4A3B-A110-E5BC450825F7}" srcOrd="0" destOrd="0" presId="urn:microsoft.com/office/officeart/2005/8/layout/process1"/>
    <dgm:cxn modelId="{3666D514-071F-41B0-8818-D483AD12FB72}" type="presParOf" srcId="{A6A9DCD2-05CE-4CE0-ADA1-394E242D2A20}" destId="{005BCACC-516D-4868-A213-CC88E30A75BE}" srcOrd="2" destOrd="0" presId="urn:microsoft.com/office/officeart/2005/8/layout/process1"/>
    <dgm:cxn modelId="{826F2D01-1E25-41E2-BD83-4ED159B290BB}" type="presParOf" srcId="{A6A9DCD2-05CE-4CE0-ADA1-394E242D2A20}" destId="{94B937ED-E670-47B5-9313-EC0426201F9E}" srcOrd="3" destOrd="0" presId="urn:microsoft.com/office/officeart/2005/8/layout/process1"/>
    <dgm:cxn modelId="{50D58C23-1C97-4439-A0C5-5DD76FFB50CC}" type="presParOf" srcId="{94B937ED-E670-47B5-9313-EC0426201F9E}" destId="{2B61C298-BFFC-4108-9B73-F369C757A372}" srcOrd="0" destOrd="0" presId="urn:microsoft.com/office/officeart/2005/8/layout/process1"/>
    <dgm:cxn modelId="{27056717-1DED-41C7-B555-29527679DA74}" type="presParOf" srcId="{A6A9DCD2-05CE-4CE0-ADA1-394E242D2A20}" destId="{ECC24FCA-6AAC-4DDA-A796-D47354EE236F}" srcOrd="4" destOrd="0" presId="urn:microsoft.com/office/officeart/2005/8/layout/process1"/>
    <dgm:cxn modelId="{5D247896-1F2E-473B-8701-BDC10BE2FF19}" type="presParOf" srcId="{A6A9DCD2-05CE-4CE0-ADA1-394E242D2A20}" destId="{86BBCCAE-AD45-4986-AB16-96D76800F878}" srcOrd="5" destOrd="0" presId="urn:microsoft.com/office/officeart/2005/8/layout/process1"/>
    <dgm:cxn modelId="{C61C6EE4-77B3-4BD5-BDBA-5E0DCF74429F}" type="presParOf" srcId="{86BBCCAE-AD45-4986-AB16-96D76800F878}" destId="{9BC179EC-5B64-4067-BBDA-49F885AB7B5A}" srcOrd="0" destOrd="0" presId="urn:microsoft.com/office/officeart/2005/8/layout/process1"/>
    <dgm:cxn modelId="{62DEF048-1865-4EA9-8430-8F2463D56319}" type="presParOf" srcId="{A6A9DCD2-05CE-4CE0-ADA1-394E242D2A20}" destId="{05384514-E5AF-43E0-A89F-04AC6EDCD843}" srcOrd="6" destOrd="0" presId="urn:microsoft.com/office/officeart/2005/8/layout/process1"/>
    <dgm:cxn modelId="{B35B903C-ECDB-4543-90C6-856032520825}" type="presParOf" srcId="{A6A9DCD2-05CE-4CE0-ADA1-394E242D2A20}" destId="{36834CF6-0726-4BE0-BAE5-1F71AA29FD95}" srcOrd="7" destOrd="0" presId="urn:microsoft.com/office/officeart/2005/8/layout/process1"/>
    <dgm:cxn modelId="{8AFC28DA-AAF2-4741-92AD-6A270B8F2935}" type="presParOf" srcId="{36834CF6-0726-4BE0-BAE5-1F71AA29FD95}" destId="{0D9E3B55-A89A-4935-9485-8D0B3DEE7B99}" srcOrd="0" destOrd="0" presId="urn:microsoft.com/office/officeart/2005/8/layout/process1"/>
    <dgm:cxn modelId="{8D8971C2-C9FF-4B3D-AF57-EA229FC71DB6}" type="presParOf" srcId="{A6A9DCD2-05CE-4CE0-ADA1-394E242D2A20}" destId="{FED973F8-0507-4898-A267-8118B89475FD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CBE41E-DDFB-442B-BBB9-DD05468FD08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7464480-6DDD-4500-9FA9-7874ED23E125}">
      <dgm:prSet phldrT="[Text]"/>
      <dgm:spPr/>
      <dgm:t>
        <a:bodyPr/>
        <a:lstStyle/>
        <a:p>
          <a:r>
            <a:rPr lang="en-US" dirty="0" smtClean="0"/>
            <a:t>Producer</a:t>
          </a:r>
          <a:endParaRPr lang="en-US" dirty="0"/>
        </a:p>
      </dgm:t>
    </dgm:pt>
    <dgm:pt modelId="{D80C9517-FBFD-4983-86BD-A8014465495B}" type="parTrans" cxnId="{5EC9A976-A0E2-458C-8957-4921B2F8BFB4}">
      <dgm:prSet/>
      <dgm:spPr/>
      <dgm:t>
        <a:bodyPr/>
        <a:lstStyle/>
        <a:p>
          <a:endParaRPr lang="en-US"/>
        </a:p>
      </dgm:t>
    </dgm:pt>
    <dgm:pt modelId="{C583353B-3A15-4281-9645-205FE73EAD90}" type="sibTrans" cxnId="{5EC9A976-A0E2-458C-8957-4921B2F8BFB4}">
      <dgm:prSet/>
      <dgm:spPr/>
      <dgm:t>
        <a:bodyPr/>
        <a:lstStyle/>
        <a:p>
          <a:endParaRPr lang="en-US"/>
        </a:p>
      </dgm:t>
    </dgm:pt>
    <dgm:pt modelId="{A6B90828-C766-40AC-8D77-B800B40CE5BF}">
      <dgm:prSet phldrT="[Text]" phldr="1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D88F1167-2EA0-4244-B3BC-55F7ABD5FED9}" type="parTrans" cxnId="{79F925BC-3A7C-4D7C-9892-B92874D9345C}">
      <dgm:prSet/>
      <dgm:spPr/>
      <dgm:t>
        <a:bodyPr/>
        <a:lstStyle/>
        <a:p>
          <a:endParaRPr lang="en-US"/>
        </a:p>
      </dgm:t>
    </dgm:pt>
    <dgm:pt modelId="{06A3C115-730B-414E-B362-042AC9678363}" type="sibTrans" cxnId="{79F925BC-3A7C-4D7C-9892-B92874D9345C}">
      <dgm:prSet/>
      <dgm:spPr/>
      <dgm:t>
        <a:bodyPr/>
        <a:lstStyle/>
        <a:p>
          <a:endParaRPr lang="en-US"/>
        </a:p>
      </dgm:t>
    </dgm:pt>
    <dgm:pt modelId="{0CF2931B-AD84-445C-9377-E4501605300A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Wholesaler</a:t>
          </a:r>
          <a:endParaRPr lang="en-US" dirty="0"/>
        </a:p>
      </dgm:t>
    </dgm:pt>
    <dgm:pt modelId="{FD0BA8F1-55CC-4F33-A7A8-627833B951C9}" type="parTrans" cxnId="{339594B8-4264-44FD-8A9B-CE8EC4486EFB}">
      <dgm:prSet/>
      <dgm:spPr/>
      <dgm:t>
        <a:bodyPr/>
        <a:lstStyle/>
        <a:p>
          <a:endParaRPr lang="en-US"/>
        </a:p>
      </dgm:t>
    </dgm:pt>
    <dgm:pt modelId="{446307C2-205B-420D-959F-0F6273EDA69D}" type="sibTrans" cxnId="{339594B8-4264-44FD-8A9B-CE8EC4486EFB}">
      <dgm:prSet/>
      <dgm:spPr/>
      <dgm:t>
        <a:bodyPr/>
        <a:lstStyle/>
        <a:p>
          <a:endParaRPr lang="en-US"/>
        </a:p>
      </dgm:t>
    </dgm:pt>
    <dgm:pt modelId="{C1DA54F3-461C-4DDB-BBBE-E8F04E6FAF57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 dirty="0" smtClean="0"/>
            <a:t>Consumer</a:t>
          </a:r>
          <a:endParaRPr lang="en-US" dirty="0"/>
        </a:p>
      </dgm:t>
    </dgm:pt>
    <dgm:pt modelId="{4CEABDB9-C77C-48B0-990B-5F4E3B6F4F56}" type="parTrans" cxnId="{67F315C7-E51F-4E38-B1CB-B1759941E601}">
      <dgm:prSet/>
      <dgm:spPr/>
      <dgm:t>
        <a:bodyPr/>
        <a:lstStyle/>
        <a:p>
          <a:endParaRPr lang="en-US"/>
        </a:p>
      </dgm:t>
    </dgm:pt>
    <dgm:pt modelId="{2F0F58DF-9B12-425F-907D-8A4D9B7B6CE3}" type="sibTrans" cxnId="{67F315C7-E51F-4E38-B1CB-B1759941E601}">
      <dgm:prSet/>
      <dgm:spPr/>
      <dgm:t>
        <a:bodyPr/>
        <a:lstStyle/>
        <a:p>
          <a:endParaRPr lang="en-US"/>
        </a:p>
      </dgm:t>
    </dgm:pt>
    <dgm:pt modelId="{A8ADF617-EF12-44C5-95D0-ED967BDD3151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smtClean="0"/>
            <a:t>Retailer</a:t>
          </a:r>
          <a:endParaRPr lang="en-US" dirty="0"/>
        </a:p>
      </dgm:t>
    </dgm:pt>
    <dgm:pt modelId="{5F4B03C3-DF2D-4180-8650-038AC96252CD}" type="parTrans" cxnId="{E8CBC0A7-D4AE-4373-B4D0-86D310E54E3C}">
      <dgm:prSet/>
      <dgm:spPr/>
      <dgm:t>
        <a:bodyPr/>
        <a:lstStyle/>
        <a:p>
          <a:endParaRPr lang="en-US"/>
        </a:p>
      </dgm:t>
    </dgm:pt>
    <dgm:pt modelId="{477D1BBD-A919-4943-83E9-15AB3A8D5F52}" type="sibTrans" cxnId="{E8CBC0A7-D4AE-4373-B4D0-86D310E54E3C}">
      <dgm:prSet/>
      <dgm:spPr/>
      <dgm:t>
        <a:bodyPr/>
        <a:lstStyle/>
        <a:p>
          <a:endParaRPr lang="en-US"/>
        </a:p>
      </dgm:t>
    </dgm:pt>
    <dgm:pt modelId="{A6A9DCD2-05CE-4CE0-ADA1-394E242D2A20}" type="pres">
      <dgm:prSet presAssocID="{32CBE41E-DDFB-442B-BBB9-DD05468FD080}" presName="Name0" presStyleCnt="0">
        <dgm:presLayoutVars>
          <dgm:dir/>
          <dgm:resizeHandles val="exact"/>
        </dgm:presLayoutVars>
      </dgm:prSet>
      <dgm:spPr/>
    </dgm:pt>
    <dgm:pt modelId="{98398AB8-11E3-42D0-A2B7-631E5A266F79}" type="pres">
      <dgm:prSet presAssocID="{D7464480-6DDD-4500-9FA9-7874ED23E12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71E7D2-2E21-4F09-A7C4-40F174750C4D}" type="pres">
      <dgm:prSet presAssocID="{C583353B-3A15-4281-9645-205FE73EAD9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4457A0EF-6783-4A3B-A110-E5BC450825F7}" type="pres">
      <dgm:prSet presAssocID="{C583353B-3A15-4281-9645-205FE73EAD90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005BCACC-516D-4868-A213-CC88E30A75BE}" type="pres">
      <dgm:prSet presAssocID="{A6B90828-C766-40AC-8D77-B800B40CE5B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B937ED-E670-47B5-9313-EC0426201F9E}" type="pres">
      <dgm:prSet presAssocID="{06A3C115-730B-414E-B362-042AC9678363}" presName="sibTrans" presStyleLbl="sibTrans2D1" presStyleIdx="1" presStyleCnt="4"/>
      <dgm:spPr/>
      <dgm:t>
        <a:bodyPr/>
        <a:lstStyle/>
        <a:p>
          <a:endParaRPr lang="en-US"/>
        </a:p>
      </dgm:t>
    </dgm:pt>
    <dgm:pt modelId="{2B61C298-BFFC-4108-9B73-F369C757A372}" type="pres">
      <dgm:prSet presAssocID="{06A3C115-730B-414E-B362-042AC9678363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ECC24FCA-6AAC-4DDA-A796-D47354EE236F}" type="pres">
      <dgm:prSet presAssocID="{0CF2931B-AD84-445C-9377-E4501605300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CCAE-AD45-4986-AB16-96D76800F878}" type="pres">
      <dgm:prSet presAssocID="{446307C2-205B-420D-959F-0F6273EDA69D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BC179EC-5B64-4067-BBDA-49F885AB7B5A}" type="pres">
      <dgm:prSet presAssocID="{446307C2-205B-420D-959F-0F6273EDA69D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05384514-E5AF-43E0-A89F-04AC6EDCD843}" type="pres">
      <dgm:prSet presAssocID="{A8ADF617-EF12-44C5-95D0-ED967BDD315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834CF6-0726-4BE0-BAE5-1F71AA29FD95}" type="pres">
      <dgm:prSet presAssocID="{477D1BBD-A919-4943-83E9-15AB3A8D5F5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0D9E3B55-A89A-4935-9485-8D0B3DEE7B99}" type="pres">
      <dgm:prSet presAssocID="{477D1BBD-A919-4943-83E9-15AB3A8D5F5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FED973F8-0507-4898-A267-8118B89475FD}" type="pres">
      <dgm:prSet presAssocID="{C1DA54F3-461C-4DDB-BBBE-E8F04E6FAF5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C9A976-A0E2-458C-8957-4921B2F8BFB4}" srcId="{32CBE41E-DDFB-442B-BBB9-DD05468FD080}" destId="{D7464480-6DDD-4500-9FA9-7874ED23E125}" srcOrd="0" destOrd="0" parTransId="{D80C9517-FBFD-4983-86BD-A8014465495B}" sibTransId="{C583353B-3A15-4281-9645-205FE73EAD90}"/>
    <dgm:cxn modelId="{C51DFCF8-3318-4172-8C38-D2A7C46CBD56}" type="presOf" srcId="{477D1BBD-A919-4943-83E9-15AB3A8D5F52}" destId="{36834CF6-0726-4BE0-BAE5-1F71AA29FD95}" srcOrd="0" destOrd="0" presId="urn:microsoft.com/office/officeart/2005/8/layout/process1"/>
    <dgm:cxn modelId="{67F315C7-E51F-4E38-B1CB-B1759941E601}" srcId="{32CBE41E-DDFB-442B-BBB9-DD05468FD080}" destId="{C1DA54F3-461C-4DDB-BBBE-E8F04E6FAF57}" srcOrd="4" destOrd="0" parTransId="{4CEABDB9-C77C-48B0-990B-5F4E3B6F4F56}" sibTransId="{2F0F58DF-9B12-425F-907D-8A4D9B7B6CE3}"/>
    <dgm:cxn modelId="{3187B961-B608-4413-8AD8-78A5CA1A15DF}" type="presOf" srcId="{A6B90828-C766-40AC-8D77-B800B40CE5BF}" destId="{005BCACC-516D-4868-A213-CC88E30A75BE}" srcOrd="0" destOrd="0" presId="urn:microsoft.com/office/officeart/2005/8/layout/process1"/>
    <dgm:cxn modelId="{7114285D-10B0-42D7-B8B4-14A06D28A6CB}" type="presOf" srcId="{0CF2931B-AD84-445C-9377-E4501605300A}" destId="{ECC24FCA-6AAC-4DDA-A796-D47354EE236F}" srcOrd="0" destOrd="0" presId="urn:microsoft.com/office/officeart/2005/8/layout/process1"/>
    <dgm:cxn modelId="{49302D12-3B01-4587-B8DD-9FF9AF15AACD}" type="presOf" srcId="{477D1BBD-A919-4943-83E9-15AB3A8D5F52}" destId="{0D9E3B55-A89A-4935-9485-8D0B3DEE7B99}" srcOrd="1" destOrd="0" presId="urn:microsoft.com/office/officeart/2005/8/layout/process1"/>
    <dgm:cxn modelId="{79F925BC-3A7C-4D7C-9892-B92874D9345C}" srcId="{32CBE41E-DDFB-442B-BBB9-DD05468FD080}" destId="{A6B90828-C766-40AC-8D77-B800B40CE5BF}" srcOrd="1" destOrd="0" parTransId="{D88F1167-2EA0-4244-B3BC-55F7ABD5FED9}" sibTransId="{06A3C115-730B-414E-B362-042AC9678363}"/>
    <dgm:cxn modelId="{CD405CA3-7C3E-4B77-86D1-828AD8DB7291}" type="presOf" srcId="{446307C2-205B-420D-959F-0F6273EDA69D}" destId="{86BBCCAE-AD45-4986-AB16-96D76800F878}" srcOrd="0" destOrd="0" presId="urn:microsoft.com/office/officeart/2005/8/layout/process1"/>
    <dgm:cxn modelId="{9DEAB43A-1991-4FAC-A2AD-5C857FC6BCE3}" type="presOf" srcId="{06A3C115-730B-414E-B362-042AC9678363}" destId="{2B61C298-BFFC-4108-9B73-F369C757A372}" srcOrd="1" destOrd="0" presId="urn:microsoft.com/office/officeart/2005/8/layout/process1"/>
    <dgm:cxn modelId="{BDCA4587-9BCA-4722-98D6-C1EDC87AB9C1}" type="presOf" srcId="{C583353B-3A15-4281-9645-205FE73EAD90}" destId="{EA71E7D2-2E21-4F09-A7C4-40F174750C4D}" srcOrd="0" destOrd="0" presId="urn:microsoft.com/office/officeart/2005/8/layout/process1"/>
    <dgm:cxn modelId="{59AA0F2B-045D-49A8-8512-4615D9758EA8}" type="presOf" srcId="{D7464480-6DDD-4500-9FA9-7874ED23E125}" destId="{98398AB8-11E3-42D0-A2B7-631E5A266F79}" srcOrd="0" destOrd="0" presId="urn:microsoft.com/office/officeart/2005/8/layout/process1"/>
    <dgm:cxn modelId="{F37AD997-360F-4B8E-AC4D-C4DD2441DA18}" type="presOf" srcId="{C583353B-3A15-4281-9645-205FE73EAD90}" destId="{4457A0EF-6783-4A3B-A110-E5BC450825F7}" srcOrd="1" destOrd="0" presId="urn:microsoft.com/office/officeart/2005/8/layout/process1"/>
    <dgm:cxn modelId="{A0DF2DCA-5E90-4947-A438-CA23AF75A605}" type="presOf" srcId="{06A3C115-730B-414E-B362-042AC9678363}" destId="{94B937ED-E670-47B5-9313-EC0426201F9E}" srcOrd="0" destOrd="0" presId="urn:microsoft.com/office/officeart/2005/8/layout/process1"/>
    <dgm:cxn modelId="{7EEC0CCA-7A98-48D4-AA8B-11E7E2537293}" type="presOf" srcId="{446307C2-205B-420D-959F-0F6273EDA69D}" destId="{9BC179EC-5B64-4067-BBDA-49F885AB7B5A}" srcOrd="1" destOrd="0" presId="urn:microsoft.com/office/officeart/2005/8/layout/process1"/>
    <dgm:cxn modelId="{E8CBC0A7-D4AE-4373-B4D0-86D310E54E3C}" srcId="{32CBE41E-DDFB-442B-BBB9-DD05468FD080}" destId="{A8ADF617-EF12-44C5-95D0-ED967BDD3151}" srcOrd="3" destOrd="0" parTransId="{5F4B03C3-DF2D-4180-8650-038AC96252CD}" sibTransId="{477D1BBD-A919-4943-83E9-15AB3A8D5F52}"/>
    <dgm:cxn modelId="{339594B8-4264-44FD-8A9B-CE8EC4486EFB}" srcId="{32CBE41E-DDFB-442B-BBB9-DD05468FD080}" destId="{0CF2931B-AD84-445C-9377-E4501605300A}" srcOrd="2" destOrd="0" parTransId="{FD0BA8F1-55CC-4F33-A7A8-627833B951C9}" sibTransId="{446307C2-205B-420D-959F-0F6273EDA69D}"/>
    <dgm:cxn modelId="{F49C6897-A221-4CBA-A7D5-A567C25D539F}" type="presOf" srcId="{C1DA54F3-461C-4DDB-BBBE-E8F04E6FAF57}" destId="{FED973F8-0507-4898-A267-8118B89475FD}" srcOrd="0" destOrd="0" presId="urn:microsoft.com/office/officeart/2005/8/layout/process1"/>
    <dgm:cxn modelId="{ECF5F3E6-4623-4A15-AC59-18C7666B85F0}" type="presOf" srcId="{32CBE41E-DDFB-442B-BBB9-DD05468FD080}" destId="{A6A9DCD2-05CE-4CE0-ADA1-394E242D2A20}" srcOrd="0" destOrd="0" presId="urn:microsoft.com/office/officeart/2005/8/layout/process1"/>
    <dgm:cxn modelId="{7978F115-247D-479F-BC88-E7F03F9A4B28}" type="presOf" srcId="{A8ADF617-EF12-44C5-95D0-ED967BDD3151}" destId="{05384514-E5AF-43E0-A89F-04AC6EDCD843}" srcOrd="0" destOrd="0" presId="urn:microsoft.com/office/officeart/2005/8/layout/process1"/>
    <dgm:cxn modelId="{1764B8FD-D941-4131-B1BD-FDF05AEC560A}" type="presParOf" srcId="{A6A9DCD2-05CE-4CE0-ADA1-394E242D2A20}" destId="{98398AB8-11E3-42D0-A2B7-631E5A266F79}" srcOrd="0" destOrd="0" presId="urn:microsoft.com/office/officeart/2005/8/layout/process1"/>
    <dgm:cxn modelId="{997583A1-FA8D-4741-A9EF-03EB6F2E4585}" type="presParOf" srcId="{A6A9DCD2-05CE-4CE0-ADA1-394E242D2A20}" destId="{EA71E7D2-2E21-4F09-A7C4-40F174750C4D}" srcOrd="1" destOrd="0" presId="urn:microsoft.com/office/officeart/2005/8/layout/process1"/>
    <dgm:cxn modelId="{D85195A3-6FCA-4BA1-8C0C-D7DFEA35CA3B}" type="presParOf" srcId="{EA71E7D2-2E21-4F09-A7C4-40F174750C4D}" destId="{4457A0EF-6783-4A3B-A110-E5BC450825F7}" srcOrd="0" destOrd="0" presId="urn:microsoft.com/office/officeart/2005/8/layout/process1"/>
    <dgm:cxn modelId="{1F4FF9D7-C096-45EF-9168-FAD4DC34A697}" type="presParOf" srcId="{A6A9DCD2-05CE-4CE0-ADA1-394E242D2A20}" destId="{005BCACC-516D-4868-A213-CC88E30A75BE}" srcOrd="2" destOrd="0" presId="urn:microsoft.com/office/officeart/2005/8/layout/process1"/>
    <dgm:cxn modelId="{E165D27D-9654-4679-B7EA-5724BE56DB0C}" type="presParOf" srcId="{A6A9DCD2-05CE-4CE0-ADA1-394E242D2A20}" destId="{94B937ED-E670-47B5-9313-EC0426201F9E}" srcOrd="3" destOrd="0" presId="urn:microsoft.com/office/officeart/2005/8/layout/process1"/>
    <dgm:cxn modelId="{53CADF40-FB3F-44BE-AF0C-6C86538E1755}" type="presParOf" srcId="{94B937ED-E670-47B5-9313-EC0426201F9E}" destId="{2B61C298-BFFC-4108-9B73-F369C757A372}" srcOrd="0" destOrd="0" presId="urn:microsoft.com/office/officeart/2005/8/layout/process1"/>
    <dgm:cxn modelId="{04A1C067-3606-4A05-94F4-5B2F11FF367B}" type="presParOf" srcId="{A6A9DCD2-05CE-4CE0-ADA1-394E242D2A20}" destId="{ECC24FCA-6AAC-4DDA-A796-D47354EE236F}" srcOrd="4" destOrd="0" presId="urn:microsoft.com/office/officeart/2005/8/layout/process1"/>
    <dgm:cxn modelId="{7109ECB6-24CF-4FD8-AED2-8C080D7A5D13}" type="presParOf" srcId="{A6A9DCD2-05CE-4CE0-ADA1-394E242D2A20}" destId="{86BBCCAE-AD45-4986-AB16-96D76800F878}" srcOrd="5" destOrd="0" presId="urn:microsoft.com/office/officeart/2005/8/layout/process1"/>
    <dgm:cxn modelId="{5380F05A-0979-45EC-8E8D-E83853C73901}" type="presParOf" srcId="{86BBCCAE-AD45-4986-AB16-96D76800F878}" destId="{9BC179EC-5B64-4067-BBDA-49F885AB7B5A}" srcOrd="0" destOrd="0" presId="urn:microsoft.com/office/officeart/2005/8/layout/process1"/>
    <dgm:cxn modelId="{AFDADEC8-EBFC-487B-9F2E-BCF6B835437E}" type="presParOf" srcId="{A6A9DCD2-05CE-4CE0-ADA1-394E242D2A20}" destId="{05384514-E5AF-43E0-A89F-04AC6EDCD843}" srcOrd="6" destOrd="0" presId="urn:microsoft.com/office/officeart/2005/8/layout/process1"/>
    <dgm:cxn modelId="{8AF43AC0-208E-47C3-A475-F5266BB4D32D}" type="presParOf" srcId="{A6A9DCD2-05CE-4CE0-ADA1-394E242D2A20}" destId="{36834CF6-0726-4BE0-BAE5-1F71AA29FD95}" srcOrd="7" destOrd="0" presId="urn:microsoft.com/office/officeart/2005/8/layout/process1"/>
    <dgm:cxn modelId="{9D6ED6CB-5951-4A10-A61B-73563CEA04BB}" type="presParOf" srcId="{36834CF6-0726-4BE0-BAE5-1F71AA29FD95}" destId="{0D9E3B55-A89A-4935-9485-8D0B3DEE7B99}" srcOrd="0" destOrd="0" presId="urn:microsoft.com/office/officeart/2005/8/layout/process1"/>
    <dgm:cxn modelId="{52BE75DE-0714-4052-8FEA-A35B79193D7F}" type="presParOf" srcId="{A6A9DCD2-05CE-4CE0-ADA1-394E242D2A20}" destId="{FED973F8-0507-4898-A267-8118B89475FD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CBE41E-DDFB-442B-BBB9-DD05468FD08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7464480-6DDD-4500-9FA9-7874ED23E125}">
      <dgm:prSet phldrT="[Text]"/>
      <dgm:spPr/>
      <dgm:t>
        <a:bodyPr/>
        <a:lstStyle/>
        <a:p>
          <a:r>
            <a:rPr lang="en-US" dirty="0" smtClean="0"/>
            <a:t>Producer</a:t>
          </a:r>
          <a:endParaRPr lang="en-US" dirty="0"/>
        </a:p>
      </dgm:t>
    </dgm:pt>
    <dgm:pt modelId="{D80C9517-FBFD-4983-86BD-A8014465495B}" type="parTrans" cxnId="{5EC9A976-A0E2-458C-8957-4921B2F8BFB4}">
      <dgm:prSet/>
      <dgm:spPr/>
      <dgm:t>
        <a:bodyPr/>
        <a:lstStyle/>
        <a:p>
          <a:endParaRPr lang="en-US"/>
        </a:p>
      </dgm:t>
    </dgm:pt>
    <dgm:pt modelId="{C583353B-3A15-4281-9645-205FE73EAD90}" type="sibTrans" cxnId="{5EC9A976-A0E2-458C-8957-4921B2F8BFB4}">
      <dgm:prSet/>
      <dgm:spPr/>
      <dgm:t>
        <a:bodyPr/>
        <a:lstStyle/>
        <a:p>
          <a:endParaRPr lang="en-US"/>
        </a:p>
      </dgm:t>
    </dgm:pt>
    <dgm:pt modelId="{A6B90828-C766-40AC-8D77-B800B40CE5BF}">
      <dgm:prSet phldrT="[Text]" phldr="1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D88F1167-2EA0-4244-B3BC-55F7ABD5FED9}" type="parTrans" cxnId="{79F925BC-3A7C-4D7C-9892-B92874D9345C}">
      <dgm:prSet/>
      <dgm:spPr/>
      <dgm:t>
        <a:bodyPr/>
        <a:lstStyle/>
        <a:p>
          <a:endParaRPr lang="en-US"/>
        </a:p>
      </dgm:t>
    </dgm:pt>
    <dgm:pt modelId="{06A3C115-730B-414E-B362-042AC9678363}" type="sibTrans" cxnId="{79F925BC-3A7C-4D7C-9892-B92874D9345C}">
      <dgm:prSet/>
      <dgm:spPr/>
      <dgm:t>
        <a:bodyPr/>
        <a:lstStyle/>
        <a:p>
          <a:endParaRPr lang="en-US"/>
        </a:p>
      </dgm:t>
    </dgm:pt>
    <dgm:pt modelId="{0CF2931B-AD84-445C-9377-E4501605300A}">
      <dgm:prSet phldrT="[Text]" phldr="1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FD0BA8F1-55CC-4F33-A7A8-627833B951C9}" type="parTrans" cxnId="{339594B8-4264-44FD-8A9B-CE8EC4486EFB}">
      <dgm:prSet/>
      <dgm:spPr/>
      <dgm:t>
        <a:bodyPr/>
        <a:lstStyle/>
        <a:p>
          <a:endParaRPr lang="en-US"/>
        </a:p>
      </dgm:t>
    </dgm:pt>
    <dgm:pt modelId="{446307C2-205B-420D-959F-0F6273EDA69D}" type="sibTrans" cxnId="{339594B8-4264-44FD-8A9B-CE8EC4486EFB}">
      <dgm:prSet/>
      <dgm:spPr/>
      <dgm:t>
        <a:bodyPr/>
        <a:lstStyle/>
        <a:p>
          <a:endParaRPr lang="en-US"/>
        </a:p>
      </dgm:t>
    </dgm:pt>
    <dgm:pt modelId="{C1DA54F3-461C-4DDB-BBBE-E8F04E6FAF57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 dirty="0" smtClean="0"/>
            <a:t>Consumer</a:t>
          </a:r>
          <a:endParaRPr lang="en-US" dirty="0"/>
        </a:p>
      </dgm:t>
    </dgm:pt>
    <dgm:pt modelId="{4CEABDB9-C77C-48B0-990B-5F4E3B6F4F56}" type="parTrans" cxnId="{67F315C7-E51F-4E38-B1CB-B1759941E601}">
      <dgm:prSet/>
      <dgm:spPr/>
      <dgm:t>
        <a:bodyPr/>
        <a:lstStyle/>
        <a:p>
          <a:endParaRPr lang="en-US"/>
        </a:p>
      </dgm:t>
    </dgm:pt>
    <dgm:pt modelId="{2F0F58DF-9B12-425F-907D-8A4D9B7B6CE3}" type="sibTrans" cxnId="{67F315C7-E51F-4E38-B1CB-B1759941E601}">
      <dgm:prSet/>
      <dgm:spPr/>
      <dgm:t>
        <a:bodyPr/>
        <a:lstStyle/>
        <a:p>
          <a:endParaRPr lang="en-US"/>
        </a:p>
      </dgm:t>
    </dgm:pt>
    <dgm:pt modelId="{A8ADF617-EF12-44C5-95D0-ED967BDD3151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smtClean="0"/>
            <a:t>Retailer</a:t>
          </a:r>
          <a:endParaRPr lang="en-US" dirty="0"/>
        </a:p>
      </dgm:t>
    </dgm:pt>
    <dgm:pt modelId="{5F4B03C3-DF2D-4180-8650-038AC96252CD}" type="parTrans" cxnId="{E8CBC0A7-D4AE-4373-B4D0-86D310E54E3C}">
      <dgm:prSet/>
      <dgm:spPr/>
      <dgm:t>
        <a:bodyPr/>
        <a:lstStyle/>
        <a:p>
          <a:endParaRPr lang="en-US"/>
        </a:p>
      </dgm:t>
    </dgm:pt>
    <dgm:pt modelId="{477D1BBD-A919-4943-83E9-15AB3A8D5F52}" type="sibTrans" cxnId="{E8CBC0A7-D4AE-4373-B4D0-86D310E54E3C}">
      <dgm:prSet/>
      <dgm:spPr/>
      <dgm:t>
        <a:bodyPr/>
        <a:lstStyle/>
        <a:p>
          <a:endParaRPr lang="en-US"/>
        </a:p>
      </dgm:t>
    </dgm:pt>
    <dgm:pt modelId="{A6A9DCD2-05CE-4CE0-ADA1-394E242D2A20}" type="pres">
      <dgm:prSet presAssocID="{32CBE41E-DDFB-442B-BBB9-DD05468FD080}" presName="Name0" presStyleCnt="0">
        <dgm:presLayoutVars>
          <dgm:dir/>
          <dgm:resizeHandles val="exact"/>
        </dgm:presLayoutVars>
      </dgm:prSet>
      <dgm:spPr/>
    </dgm:pt>
    <dgm:pt modelId="{98398AB8-11E3-42D0-A2B7-631E5A266F79}" type="pres">
      <dgm:prSet presAssocID="{D7464480-6DDD-4500-9FA9-7874ED23E12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71E7D2-2E21-4F09-A7C4-40F174750C4D}" type="pres">
      <dgm:prSet presAssocID="{C583353B-3A15-4281-9645-205FE73EAD9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4457A0EF-6783-4A3B-A110-E5BC450825F7}" type="pres">
      <dgm:prSet presAssocID="{C583353B-3A15-4281-9645-205FE73EAD90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005BCACC-516D-4868-A213-CC88E30A75BE}" type="pres">
      <dgm:prSet presAssocID="{A6B90828-C766-40AC-8D77-B800B40CE5B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B937ED-E670-47B5-9313-EC0426201F9E}" type="pres">
      <dgm:prSet presAssocID="{06A3C115-730B-414E-B362-042AC9678363}" presName="sibTrans" presStyleLbl="sibTrans2D1" presStyleIdx="1" presStyleCnt="4"/>
      <dgm:spPr/>
      <dgm:t>
        <a:bodyPr/>
        <a:lstStyle/>
        <a:p>
          <a:endParaRPr lang="en-US"/>
        </a:p>
      </dgm:t>
    </dgm:pt>
    <dgm:pt modelId="{2B61C298-BFFC-4108-9B73-F369C757A372}" type="pres">
      <dgm:prSet presAssocID="{06A3C115-730B-414E-B362-042AC9678363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ECC24FCA-6AAC-4DDA-A796-D47354EE236F}" type="pres">
      <dgm:prSet presAssocID="{0CF2931B-AD84-445C-9377-E4501605300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CCAE-AD45-4986-AB16-96D76800F878}" type="pres">
      <dgm:prSet presAssocID="{446307C2-205B-420D-959F-0F6273EDA69D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BC179EC-5B64-4067-BBDA-49F885AB7B5A}" type="pres">
      <dgm:prSet presAssocID="{446307C2-205B-420D-959F-0F6273EDA69D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05384514-E5AF-43E0-A89F-04AC6EDCD843}" type="pres">
      <dgm:prSet presAssocID="{A8ADF617-EF12-44C5-95D0-ED967BDD315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834CF6-0726-4BE0-BAE5-1F71AA29FD95}" type="pres">
      <dgm:prSet presAssocID="{477D1BBD-A919-4943-83E9-15AB3A8D5F5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0D9E3B55-A89A-4935-9485-8D0B3DEE7B99}" type="pres">
      <dgm:prSet presAssocID="{477D1BBD-A919-4943-83E9-15AB3A8D5F5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FED973F8-0507-4898-A267-8118B89475FD}" type="pres">
      <dgm:prSet presAssocID="{C1DA54F3-461C-4DDB-BBBE-E8F04E6FAF5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7F22D7-04DC-4750-9466-B96C3DFC8546}" type="presOf" srcId="{0CF2931B-AD84-445C-9377-E4501605300A}" destId="{ECC24FCA-6AAC-4DDA-A796-D47354EE236F}" srcOrd="0" destOrd="0" presId="urn:microsoft.com/office/officeart/2005/8/layout/process1"/>
    <dgm:cxn modelId="{A21E6607-4093-4370-9457-E7D119EB9ED4}" type="presOf" srcId="{C583353B-3A15-4281-9645-205FE73EAD90}" destId="{EA71E7D2-2E21-4F09-A7C4-40F174750C4D}" srcOrd="0" destOrd="0" presId="urn:microsoft.com/office/officeart/2005/8/layout/process1"/>
    <dgm:cxn modelId="{5EC9A976-A0E2-458C-8957-4921B2F8BFB4}" srcId="{32CBE41E-DDFB-442B-BBB9-DD05468FD080}" destId="{D7464480-6DDD-4500-9FA9-7874ED23E125}" srcOrd="0" destOrd="0" parTransId="{D80C9517-FBFD-4983-86BD-A8014465495B}" sibTransId="{C583353B-3A15-4281-9645-205FE73EAD90}"/>
    <dgm:cxn modelId="{67F315C7-E51F-4E38-B1CB-B1759941E601}" srcId="{32CBE41E-DDFB-442B-BBB9-DD05468FD080}" destId="{C1DA54F3-461C-4DDB-BBBE-E8F04E6FAF57}" srcOrd="4" destOrd="0" parTransId="{4CEABDB9-C77C-48B0-990B-5F4E3B6F4F56}" sibTransId="{2F0F58DF-9B12-425F-907D-8A4D9B7B6CE3}"/>
    <dgm:cxn modelId="{E1BBB603-BA33-4E5E-979A-1BF88382B92F}" type="presOf" srcId="{32CBE41E-DDFB-442B-BBB9-DD05468FD080}" destId="{A6A9DCD2-05CE-4CE0-ADA1-394E242D2A20}" srcOrd="0" destOrd="0" presId="urn:microsoft.com/office/officeart/2005/8/layout/process1"/>
    <dgm:cxn modelId="{720F03DD-1502-4A6E-A640-D4C60CF3E602}" type="presOf" srcId="{446307C2-205B-420D-959F-0F6273EDA69D}" destId="{9BC179EC-5B64-4067-BBDA-49F885AB7B5A}" srcOrd="1" destOrd="0" presId="urn:microsoft.com/office/officeart/2005/8/layout/process1"/>
    <dgm:cxn modelId="{B232B586-DC60-4067-8B80-85057AA97F7C}" type="presOf" srcId="{477D1BBD-A919-4943-83E9-15AB3A8D5F52}" destId="{36834CF6-0726-4BE0-BAE5-1F71AA29FD95}" srcOrd="0" destOrd="0" presId="urn:microsoft.com/office/officeart/2005/8/layout/process1"/>
    <dgm:cxn modelId="{895971CB-2BB9-4A43-AA60-D409F47F381F}" type="presOf" srcId="{D7464480-6DDD-4500-9FA9-7874ED23E125}" destId="{98398AB8-11E3-42D0-A2B7-631E5A266F79}" srcOrd="0" destOrd="0" presId="urn:microsoft.com/office/officeart/2005/8/layout/process1"/>
    <dgm:cxn modelId="{57E7320E-C14C-47DA-AF6E-A093AA39EAB3}" type="presOf" srcId="{477D1BBD-A919-4943-83E9-15AB3A8D5F52}" destId="{0D9E3B55-A89A-4935-9485-8D0B3DEE7B99}" srcOrd="1" destOrd="0" presId="urn:microsoft.com/office/officeart/2005/8/layout/process1"/>
    <dgm:cxn modelId="{79F925BC-3A7C-4D7C-9892-B92874D9345C}" srcId="{32CBE41E-DDFB-442B-BBB9-DD05468FD080}" destId="{A6B90828-C766-40AC-8D77-B800B40CE5BF}" srcOrd="1" destOrd="0" parTransId="{D88F1167-2EA0-4244-B3BC-55F7ABD5FED9}" sibTransId="{06A3C115-730B-414E-B362-042AC9678363}"/>
    <dgm:cxn modelId="{EEA3EA3D-EF2A-4C38-9C95-3649556C4BE9}" type="presOf" srcId="{C1DA54F3-461C-4DDB-BBBE-E8F04E6FAF57}" destId="{FED973F8-0507-4898-A267-8118B89475FD}" srcOrd="0" destOrd="0" presId="urn:microsoft.com/office/officeart/2005/8/layout/process1"/>
    <dgm:cxn modelId="{2D2EE7E2-6D1D-4ED8-B845-C502287CFDC8}" type="presOf" srcId="{06A3C115-730B-414E-B362-042AC9678363}" destId="{2B61C298-BFFC-4108-9B73-F369C757A372}" srcOrd="1" destOrd="0" presId="urn:microsoft.com/office/officeart/2005/8/layout/process1"/>
    <dgm:cxn modelId="{2505C0D6-7D85-4418-AA49-5CF17E73A9B1}" type="presOf" srcId="{06A3C115-730B-414E-B362-042AC9678363}" destId="{94B937ED-E670-47B5-9313-EC0426201F9E}" srcOrd="0" destOrd="0" presId="urn:microsoft.com/office/officeart/2005/8/layout/process1"/>
    <dgm:cxn modelId="{A93FC362-BA81-43EA-80B6-F4E1793E150F}" type="presOf" srcId="{A6B90828-C766-40AC-8D77-B800B40CE5BF}" destId="{005BCACC-516D-4868-A213-CC88E30A75BE}" srcOrd="0" destOrd="0" presId="urn:microsoft.com/office/officeart/2005/8/layout/process1"/>
    <dgm:cxn modelId="{E8CBC0A7-D4AE-4373-B4D0-86D310E54E3C}" srcId="{32CBE41E-DDFB-442B-BBB9-DD05468FD080}" destId="{A8ADF617-EF12-44C5-95D0-ED967BDD3151}" srcOrd="3" destOrd="0" parTransId="{5F4B03C3-DF2D-4180-8650-038AC96252CD}" sibTransId="{477D1BBD-A919-4943-83E9-15AB3A8D5F52}"/>
    <dgm:cxn modelId="{339594B8-4264-44FD-8A9B-CE8EC4486EFB}" srcId="{32CBE41E-DDFB-442B-BBB9-DD05468FD080}" destId="{0CF2931B-AD84-445C-9377-E4501605300A}" srcOrd="2" destOrd="0" parTransId="{FD0BA8F1-55CC-4F33-A7A8-627833B951C9}" sibTransId="{446307C2-205B-420D-959F-0F6273EDA69D}"/>
    <dgm:cxn modelId="{2D750A1F-BBDE-464E-A28E-7B8A227A99E8}" type="presOf" srcId="{A8ADF617-EF12-44C5-95D0-ED967BDD3151}" destId="{05384514-E5AF-43E0-A89F-04AC6EDCD843}" srcOrd="0" destOrd="0" presId="urn:microsoft.com/office/officeart/2005/8/layout/process1"/>
    <dgm:cxn modelId="{696D17E2-70BE-49D1-883E-8F4C70A4ECB1}" type="presOf" srcId="{446307C2-205B-420D-959F-0F6273EDA69D}" destId="{86BBCCAE-AD45-4986-AB16-96D76800F878}" srcOrd="0" destOrd="0" presId="urn:microsoft.com/office/officeart/2005/8/layout/process1"/>
    <dgm:cxn modelId="{10EC33E4-3147-4ED4-AA3B-EB5FD418835B}" type="presOf" srcId="{C583353B-3A15-4281-9645-205FE73EAD90}" destId="{4457A0EF-6783-4A3B-A110-E5BC450825F7}" srcOrd="1" destOrd="0" presId="urn:microsoft.com/office/officeart/2005/8/layout/process1"/>
    <dgm:cxn modelId="{6180DC03-A760-48D9-9F87-73DE81507285}" type="presParOf" srcId="{A6A9DCD2-05CE-4CE0-ADA1-394E242D2A20}" destId="{98398AB8-11E3-42D0-A2B7-631E5A266F79}" srcOrd="0" destOrd="0" presId="urn:microsoft.com/office/officeart/2005/8/layout/process1"/>
    <dgm:cxn modelId="{6FF2F03B-29CE-42E6-B2E8-2BBB7CCE3853}" type="presParOf" srcId="{A6A9DCD2-05CE-4CE0-ADA1-394E242D2A20}" destId="{EA71E7D2-2E21-4F09-A7C4-40F174750C4D}" srcOrd="1" destOrd="0" presId="urn:microsoft.com/office/officeart/2005/8/layout/process1"/>
    <dgm:cxn modelId="{8E0017D6-B026-4326-A1B9-5AD60146C196}" type="presParOf" srcId="{EA71E7D2-2E21-4F09-A7C4-40F174750C4D}" destId="{4457A0EF-6783-4A3B-A110-E5BC450825F7}" srcOrd="0" destOrd="0" presId="urn:microsoft.com/office/officeart/2005/8/layout/process1"/>
    <dgm:cxn modelId="{BA8C0B06-F2B5-49FE-80EC-69BE6A8B0CDA}" type="presParOf" srcId="{A6A9DCD2-05CE-4CE0-ADA1-394E242D2A20}" destId="{005BCACC-516D-4868-A213-CC88E30A75BE}" srcOrd="2" destOrd="0" presId="urn:microsoft.com/office/officeart/2005/8/layout/process1"/>
    <dgm:cxn modelId="{A704317E-7CBC-438B-B5B6-C2E5A8B44423}" type="presParOf" srcId="{A6A9DCD2-05CE-4CE0-ADA1-394E242D2A20}" destId="{94B937ED-E670-47B5-9313-EC0426201F9E}" srcOrd="3" destOrd="0" presId="urn:microsoft.com/office/officeart/2005/8/layout/process1"/>
    <dgm:cxn modelId="{3631F43C-D6AA-4622-BE52-32E5372A10E8}" type="presParOf" srcId="{94B937ED-E670-47B5-9313-EC0426201F9E}" destId="{2B61C298-BFFC-4108-9B73-F369C757A372}" srcOrd="0" destOrd="0" presId="urn:microsoft.com/office/officeart/2005/8/layout/process1"/>
    <dgm:cxn modelId="{3B693A1A-1015-43DA-B53B-59443A8637A9}" type="presParOf" srcId="{A6A9DCD2-05CE-4CE0-ADA1-394E242D2A20}" destId="{ECC24FCA-6AAC-4DDA-A796-D47354EE236F}" srcOrd="4" destOrd="0" presId="urn:microsoft.com/office/officeart/2005/8/layout/process1"/>
    <dgm:cxn modelId="{B7CE0E6B-7280-40C9-846C-90A94DC575A1}" type="presParOf" srcId="{A6A9DCD2-05CE-4CE0-ADA1-394E242D2A20}" destId="{86BBCCAE-AD45-4986-AB16-96D76800F878}" srcOrd="5" destOrd="0" presId="urn:microsoft.com/office/officeart/2005/8/layout/process1"/>
    <dgm:cxn modelId="{80552A98-7D42-4899-8053-C264EEFDA0FA}" type="presParOf" srcId="{86BBCCAE-AD45-4986-AB16-96D76800F878}" destId="{9BC179EC-5B64-4067-BBDA-49F885AB7B5A}" srcOrd="0" destOrd="0" presId="urn:microsoft.com/office/officeart/2005/8/layout/process1"/>
    <dgm:cxn modelId="{3C392B7A-FF24-40C2-AB94-DD2C21C0DE88}" type="presParOf" srcId="{A6A9DCD2-05CE-4CE0-ADA1-394E242D2A20}" destId="{05384514-E5AF-43E0-A89F-04AC6EDCD843}" srcOrd="6" destOrd="0" presId="urn:microsoft.com/office/officeart/2005/8/layout/process1"/>
    <dgm:cxn modelId="{71FF4482-B226-4B33-B9E6-827C89D08A31}" type="presParOf" srcId="{A6A9DCD2-05CE-4CE0-ADA1-394E242D2A20}" destId="{36834CF6-0726-4BE0-BAE5-1F71AA29FD95}" srcOrd="7" destOrd="0" presId="urn:microsoft.com/office/officeart/2005/8/layout/process1"/>
    <dgm:cxn modelId="{83D32C2A-78DD-45BC-A694-560DD19D7FC2}" type="presParOf" srcId="{36834CF6-0726-4BE0-BAE5-1F71AA29FD95}" destId="{0D9E3B55-A89A-4935-9485-8D0B3DEE7B99}" srcOrd="0" destOrd="0" presId="urn:microsoft.com/office/officeart/2005/8/layout/process1"/>
    <dgm:cxn modelId="{FE2A337F-1E36-4FFE-B93C-24BC6C63D0BA}" type="presParOf" srcId="{A6A9DCD2-05CE-4CE0-ADA1-394E242D2A20}" destId="{FED973F8-0507-4898-A267-8118B89475FD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2CBE41E-DDFB-442B-BBB9-DD05468FD08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7464480-6DDD-4500-9FA9-7874ED23E125}">
      <dgm:prSet phldrT="[Text]"/>
      <dgm:spPr/>
      <dgm:t>
        <a:bodyPr/>
        <a:lstStyle/>
        <a:p>
          <a:r>
            <a:rPr lang="en-US" dirty="0" smtClean="0"/>
            <a:t>Producer</a:t>
          </a:r>
          <a:endParaRPr lang="en-US" dirty="0"/>
        </a:p>
      </dgm:t>
    </dgm:pt>
    <dgm:pt modelId="{D80C9517-FBFD-4983-86BD-A8014465495B}" type="parTrans" cxnId="{5EC9A976-A0E2-458C-8957-4921B2F8BFB4}">
      <dgm:prSet/>
      <dgm:spPr/>
      <dgm:t>
        <a:bodyPr/>
        <a:lstStyle/>
        <a:p>
          <a:endParaRPr lang="en-US"/>
        </a:p>
      </dgm:t>
    </dgm:pt>
    <dgm:pt modelId="{C583353B-3A15-4281-9645-205FE73EAD90}" type="sibTrans" cxnId="{5EC9A976-A0E2-458C-8957-4921B2F8BFB4}">
      <dgm:prSet/>
      <dgm:spPr/>
      <dgm:t>
        <a:bodyPr/>
        <a:lstStyle/>
        <a:p>
          <a:endParaRPr lang="en-US"/>
        </a:p>
      </dgm:t>
    </dgm:pt>
    <dgm:pt modelId="{A6B90828-C766-40AC-8D77-B800B40CE5BF}">
      <dgm:prSet phldrT="[Text]" phldr="1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D88F1167-2EA0-4244-B3BC-55F7ABD5FED9}" type="parTrans" cxnId="{79F925BC-3A7C-4D7C-9892-B92874D9345C}">
      <dgm:prSet/>
      <dgm:spPr/>
      <dgm:t>
        <a:bodyPr/>
        <a:lstStyle/>
        <a:p>
          <a:endParaRPr lang="en-US"/>
        </a:p>
      </dgm:t>
    </dgm:pt>
    <dgm:pt modelId="{06A3C115-730B-414E-B362-042AC9678363}" type="sibTrans" cxnId="{79F925BC-3A7C-4D7C-9892-B92874D9345C}">
      <dgm:prSet/>
      <dgm:spPr/>
      <dgm:t>
        <a:bodyPr/>
        <a:lstStyle/>
        <a:p>
          <a:endParaRPr lang="en-US"/>
        </a:p>
      </dgm:t>
    </dgm:pt>
    <dgm:pt modelId="{0CF2931B-AD84-445C-9377-E4501605300A}">
      <dgm:prSet phldrT="[Text]" phldr="1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FD0BA8F1-55CC-4F33-A7A8-627833B951C9}" type="parTrans" cxnId="{339594B8-4264-44FD-8A9B-CE8EC4486EFB}">
      <dgm:prSet/>
      <dgm:spPr/>
      <dgm:t>
        <a:bodyPr/>
        <a:lstStyle/>
        <a:p>
          <a:endParaRPr lang="en-US"/>
        </a:p>
      </dgm:t>
    </dgm:pt>
    <dgm:pt modelId="{446307C2-205B-420D-959F-0F6273EDA69D}" type="sibTrans" cxnId="{339594B8-4264-44FD-8A9B-CE8EC4486EFB}">
      <dgm:prSet/>
      <dgm:spPr/>
      <dgm:t>
        <a:bodyPr/>
        <a:lstStyle/>
        <a:p>
          <a:endParaRPr lang="en-US"/>
        </a:p>
      </dgm:t>
    </dgm:pt>
    <dgm:pt modelId="{C1DA54F3-461C-4DDB-BBBE-E8F04E6FAF57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 dirty="0" smtClean="0"/>
            <a:t>Consumer</a:t>
          </a:r>
          <a:endParaRPr lang="en-US" dirty="0"/>
        </a:p>
      </dgm:t>
    </dgm:pt>
    <dgm:pt modelId="{4CEABDB9-C77C-48B0-990B-5F4E3B6F4F56}" type="parTrans" cxnId="{67F315C7-E51F-4E38-B1CB-B1759941E601}">
      <dgm:prSet/>
      <dgm:spPr/>
      <dgm:t>
        <a:bodyPr/>
        <a:lstStyle/>
        <a:p>
          <a:endParaRPr lang="en-US"/>
        </a:p>
      </dgm:t>
    </dgm:pt>
    <dgm:pt modelId="{2F0F58DF-9B12-425F-907D-8A4D9B7B6CE3}" type="sibTrans" cxnId="{67F315C7-E51F-4E38-B1CB-B1759941E601}">
      <dgm:prSet/>
      <dgm:spPr/>
      <dgm:t>
        <a:bodyPr/>
        <a:lstStyle/>
        <a:p>
          <a:endParaRPr lang="en-US"/>
        </a:p>
      </dgm:t>
    </dgm:pt>
    <dgm:pt modelId="{A8ADF617-EF12-44C5-95D0-ED967BDD3151}">
      <dgm:prSet phldrT="[Text]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5F4B03C3-DF2D-4180-8650-038AC96252CD}" type="parTrans" cxnId="{E8CBC0A7-D4AE-4373-B4D0-86D310E54E3C}">
      <dgm:prSet/>
      <dgm:spPr/>
      <dgm:t>
        <a:bodyPr/>
        <a:lstStyle/>
        <a:p>
          <a:endParaRPr lang="en-US"/>
        </a:p>
      </dgm:t>
    </dgm:pt>
    <dgm:pt modelId="{477D1BBD-A919-4943-83E9-15AB3A8D5F52}" type="sibTrans" cxnId="{E8CBC0A7-D4AE-4373-B4D0-86D310E54E3C}">
      <dgm:prSet/>
      <dgm:spPr/>
      <dgm:t>
        <a:bodyPr/>
        <a:lstStyle/>
        <a:p>
          <a:endParaRPr lang="en-US"/>
        </a:p>
      </dgm:t>
    </dgm:pt>
    <dgm:pt modelId="{A6A9DCD2-05CE-4CE0-ADA1-394E242D2A20}" type="pres">
      <dgm:prSet presAssocID="{32CBE41E-DDFB-442B-BBB9-DD05468FD080}" presName="Name0" presStyleCnt="0">
        <dgm:presLayoutVars>
          <dgm:dir/>
          <dgm:resizeHandles val="exact"/>
        </dgm:presLayoutVars>
      </dgm:prSet>
      <dgm:spPr/>
    </dgm:pt>
    <dgm:pt modelId="{98398AB8-11E3-42D0-A2B7-631E5A266F79}" type="pres">
      <dgm:prSet presAssocID="{D7464480-6DDD-4500-9FA9-7874ED23E12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71E7D2-2E21-4F09-A7C4-40F174750C4D}" type="pres">
      <dgm:prSet presAssocID="{C583353B-3A15-4281-9645-205FE73EAD9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4457A0EF-6783-4A3B-A110-E5BC450825F7}" type="pres">
      <dgm:prSet presAssocID="{C583353B-3A15-4281-9645-205FE73EAD90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005BCACC-516D-4868-A213-CC88E30A75BE}" type="pres">
      <dgm:prSet presAssocID="{A6B90828-C766-40AC-8D77-B800B40CE5B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B937ED-E670-47B5-9313-EC0426201F9E}" type="pres">
      <dgm:prSet presAssocID="{06A3C115-730B-414E-B362-042AC9678363}" presName="sibTrans" presStyleLbl="sibTrans2D1" presStyleIdx="1" presStyleCnt="4"/>
      <dgm:spPr/>
      <dgm:t>
        <a:bodyPr/>
        <a:lstStyle/>
        <a:p>
          <a:endParaRPr lang="en-US"/>
        </a:p>
      </dgm:t>
    </dgm:pt>
    <dgm:pt modelId="{2B61C298-BFFC-4108-9B73-F369C757A372}" type="pres">
      <dgm:prSet presAssocID="{06A3C115-730B-414E-B362-042AC9678363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ECC24FCA-6AAC-4DDA-A796-D47354EE236F}" type="pres">
      <dgm:prSet presAssocID="{0CF2931B-AD84-445C-9377-E4501605300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CCAE-AD45-4986-AB16-96D76800F878}" type="pres">
      <dgm:prSet presAssocID="{446307C2-205B-420D-959F-0F6273EDA69D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BC179EC-5B64-4067-BBDA-49F885AB7B5A}" type="pres">
      <dgm:prSet presAssocID="{446307C2-205B-420D-959F-0F6273EDA69D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05384514-E5AF-43E0-A89F-04AC6EDCD843}" type="pres">
      <dgm:prSet presAssocID="{A8ADF617-EF12-44C5-95D0-ED967BDD315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834CF6-0726-4BE0-BAE5-1F71AA29FD95}" type="pres">
      <dgm:prSet presAssocID="{477D1BBD-A919-4943-83E9-15AB3A8D5F5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0D9E3B55-A89A-4935-9485-8D0B3DEE7B99}" type="pres">
      <dgm:prSet presAssocID="{477D1BBD-A919-4943-83E9-15AB3A8D5F5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FED973F8-0507-4898-A267-8118B89475FD}" type="pres">
      <dgm:prSet presAssocID="{C1DA54F3-461C-4DDB-BBBE-E8F04E6FAF5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54CE65-451C-424A-91E2-9FF776D6D233}" type="presOf" srcId="{C1DA54F3-461C-4DDB-BBBE-E8F04E6FAF57}" destId="{FED973F8-0507-4898-A267-8118B89475FD}" srcOrd="0" destOrd="0" presId="urn:microsoft.com/office/officeart/2005/8/layout/process1"/>
    <dgm:cxn modelId="{5EC9A976-A0E2-458C-8957-4921B2F8BFB4}" srcId="{32CBE41E-DDFB-442B-BBB9-DD05468FD080}" destId="{D7464480-6DDD-4500-9FA9-7874ED23E125}" srcOrd="0" destOrd="0" parTransId="{D80C9517-FBFD-4983-86BD-A8014465495B}" sibTransId="{C583353B-3A15-4281-9645-205FE73EAD90}"/>
    <dgm:cxn modelId="{67F315C7-E51F-4E38-B1CB-B1759941E601}" srcId="{32CBE41E-DDFB-442B-BBB9-DD05468FD080}" destId="{C1DA54F3-461C-4DDB-BBBE-E8F04E6FAF57}" srcOrd="4" destOrd="0" parTransId="{4CEABDB9-C77C-48B0-990B-5F4E3B6F4F56}" sibTransId="{2F0F58DF-9B12-425F-907D-8A4D9B7B6CE3}"/>
    <dgm:cxn modelId="{390ED0DC-8C74-48F9-88F9-A4A14170B21E}" type="presOf" srcId="{06A3C115-730B-414E-B362-042AC9678363}" destId="{2B61C298-BFFC-4108-9B73-F369C757A372}" srcOrd="1" destOrd="0" presId="urn:microsoft.com/office/officeart/2005/8/layout/process1"/>
    <dgm:cxn modelId="{2B7126BE-03E2-4799-AFC5-8B0EE1667E25}" type="presOf" srcId="{32CBE41E-DDFB-442B-BBB9-DD05468FD080}" destId="{A6A9DCD2-05CE-4CE0-ADA1-394E242D2A20}" srcOrd="0" destOrd="0" presId="urn:microsoft.com/office/officeart/2005/8/layout/process1"/>
    <dgm:cxn modelId="{8A3C7C58-E5F3-4E63-8690-1D3D6E85E8D7}" type="presOf" srcId="{06A3C115-730B-414E-B362-042AC9678363}" destId="{94B937ED-E670-47B5-9313-EC0426201F9E}" srcOrd="0" destOrd="0" presId="urn:microsoft.com/office/officeart/2005/8/layout/process1"/>
    <dgm:cxn modelId="{C1F76E8B-2984-4728-B7DF-2C5F2AF40690}" type="presOf" srcId="{D7464480-6DDD-4500-9FA9-7874ED23E125}" destId="{98398AB8-11E3-42D0-A2B7-631E5A266F79}" srcOrd="0" destOrd="0" presId="urn:microsoft.com/office/officeart/2005/8/layout/process1"/>
    <dgm:cxn modelId="{79F925BC-3A7C-4D7C-9892-B92874D9345C}" srcId="{32CBE41E-DDFB-442B-BBB9-DD05468FD080}" destId="{A6B90828-C766-40AC-8D77-B800B40CE5BF}" srcOrd="1" destOrd="0" parTransId="{D88F1167-2EA0-4244-B3BC-55F7ABD5FED9}" sibTransId="{06A3C115-730B-414E-B362-042AC9678363}"/>
    <dgm:cxn modelId="{6DB8F908-7ADE-40D3-A493-4645DEDA987F}" type="presOf" srcId="{477D1BBD-A919-4943-83E9-15AB3A8D5F52}" destId="{0D9E3B55-A89A-4935-9485-8D0B3DEE7B99}" srcOrd="1" destOrd="0" presId="urn:microsoft.com/office/officeart/2005/8/layout/process1"/>
    <dgm:cxn modelId="{622707EA-8DBA-4DC2-9FEF-41300F8BC5E7}" type="presOf" srcId="{C583353B-3A15-4281-9645-205FE73EAD90}" destId="{4457A0EF-6783-4A3B-A110-E5BC450825F7}" srcOrd="1" destOrd="0" presId="urn:microsoft.com/office/officeart/2005/8/layout/process1"/>
    <dgm:cxn modelId="{CF32C645-18D7-4064-8550-1DA9D5FAF140}" type="presOf" srcId="{C583353B-3A15-4281-9645-205FE73EAD90}" destId="{EA71E7D2-2E21-4F09-A7C4-40F174750C4D}" srcOrd="0" destOrd="0" presId="urn:microsoft.com/office/officeart/2005/8/layout/process1"/>
    <dgm:cxn modelId="{9157CD85-5713-4BB0-95F9-CE1C3683043E}" type="presOf" srcId="{A6B90828-C766-40AC-8D77-B800B40CE5BF}" destId="{005BCACC-516D-4868-A213-CC88E30A75BE}" srcOrd="0" destOrd="0" presId="urn:microsoft.com/office/officeart/2005/8/layout/process1"/>
    <dgm:cxn modelId="{E8CBC0A7-D4AE-4373-B4D0-86D310E54E3C}" srcId="{32CBE41E-DDFB-442B-BBB9-DD05468FD080}" destId="{A8ADF617-EF12-44C5-95D0-ED967BDD3151}" srcOrd="3" destOrd="0" parTransId="{5F4B03C3-DF2D-4180-8650-038AC96252CD}" sibTransId="{477D1BBD-A919-4943-83E9-15AB3A8D5F52}"/>
    <dgm:cxn modelId="{28C9D363-53E2-4012-A08A-5E74D0AE9A1C}" type="presOf" srcId="{0CF2931B-AD84-445C-9377-E4501605300A}" destId="{ECC24FCA-6AAC-4DDA-A796-D47354EE236F}" srcOrd="0" destOrd="0" presId="urn:microsoft.com/office/officeart/2005/8/layout/process1"/>
    <dgm:cxn modelId="{75C86647-99E2-4FE4-A3E7-390122E5E37F}" type="presOf" srcId="{477D1BBD-A919-4943-83E9-15AB3A8D5F52}" destId="{36834CF6-0726-4BE0-BAE5-1F71AA29FD95}" srcOrd="0" destOrd="0" presId="urn:microsoft.com/office/officeart/2005/8/layout/process1"/>
    <dgm:cxn modelId="{339594B8-4264-44FD-8A9B-CE8EC4486EFB}" srcId="{32CBE41E-DDFB-442B-BBB9-DD05468FD080}" destId="{0CF2931B-AD84-445C-9377-E4501605300A}" srcOrd="2" destOrd="0" parTransId="{FD0BA8F1-55CC-4F33-A7A8-627833B951C9}" sibTransId="{446307C2-205B-420D-959F-0F6273EDA69D}"/>
    <dgm:cxn modelId="{849B6950-7C74-42A8-B6AD-C9E5F580F242}" type="presOf" srcId="{A8ADF617-EF12-44C5-95D0-ED967BDD3151}" destId="{05384514-E5AF-43E0-A89F-04AC6EDCD843}" srcOrd="0" destOrd="0" presId="urn:microsoft.com/office/officeart/2005/8/layout/process1"/>
    <dgm:cxn modelId="{FCF1F31A-9247-42B9-A281-E4216D284F13}" type="presOf" srcId="{446307C2-205B-420D-959F-0F6273EDA69D}" destId="{9BC179EC-5B64-4067-BBDA-49F885AB7B5A}" srcOrd="1" destOrd="0" presId="urn:microsoft.com/office/officeart/2005/8/layout/process1"/>
    <dgm:cxn modelId="{6FB503D4-64B1-49DE-B995-ECB8CE8677F5}" type="presOf" srcId="{446307C2-205B-420D-959F-0F6273EDA69D}" destId="{86BBCCAE-AD45-4986-AB16-96D76800F878}" srcOrd="0" destOrd="0" presId="urn:microsoft.com/office/officeart/2005/8/layout/process1"/>
    <dgm:cxn modelId="{0A4522E8-9290-4554-84CF-960C87CBC58C}" type="presParOf" srcId="{A6A9DCD2-05CE-4CE0-ADA1-394E242D2A20}" destId="{98398AB8-11E3-42D0-A2B7-631E5A266F79}" srcOrd="0" destOrd="0" presId="urn:microsoft.com/office/officeart/2005/8/layout/process1"/>
    <dgm:cxn modelId="{5EE51ABF-B2D4-4B96-B45C-92C62EFAA879}" type="presParOf" srcId="{A6A9DCD2-05CE-4CE0-ADA1-394E242D2A20}" destId="{EA71E7D2-2E21-4F09-A7C4-40F174750C4D}" srcOrd="1" destOrd="0" presId="urn:microsoft.com/office/officeart/2005/8/layout/process1"/>
    <dgm:cxn modelId="{9959FDCF-F4A9-492E-A5A3-50732FB3BF7A}" type="presParOf" srcId="{EA71E7D2-2E21-4F09-A7C4-40F174750C4D}" destId="{4457A0EF-6783-4A3B-A110-E5BC450825F7}" srcOrd="0" destOrd="0" presId="urn:microsoft.com/office/officeart/2005/8/layout/process1"/>
    <dgm:cxn modelId="{3E047994-40E9-4316-8CCB-F6ED5284D75E}" type="presParOf" srcId="{A6A9DCD2-05CE-4CE0-ADA1-394E242D2A20}" destId="{005BCACC-516D-4868-A213-CC88E30A75BE}" srcOrd="2" destOrd="0" presId="urn:microsoft.com/office/officeart/2005/8/layout/process1"/>
    <dgm:cxn modelId="{7BBF7FDC-10E0-4D9D-81A5-B95DB7D4470B}" type="presParOf" srcId="{A6A9DCD2-05CE-4CE0-ADA1-394E242D2A20}" destId="{94B937ED-E670-47B5-9313-EC0426201F9E}" srcOrd="3" destOrd="0" presId="urn:microsoft.com/office/officeart/2005/8/layout/process1"/>
    <dgm:cxn modelId="{C216A585-34C6-407E-82CF-69CE572E7B86}" type="presParOf" srcId="{94B937ED-E670-47B5-9313-EC0426201F9E}" destId="{2B61C298-BFFC-4108-9B73-F369C757A372}" srcOrd="0" destOrd="0" presId="urn:microsoft.com/office/officeart/2005/8/layout/process1"/>
    <dgm:cxn modelId="{CBC98F63-F2CA-4472-8023-5D8BA2D5E0B3}" type="presParOf" srcId="{A6A9DCD2-05CE-4CE0-ADA1-394E242D2A20}" destId="{ECC24FCA-6AAC-4DDA-A796-D47354EE236F}" srcOrd="4" destOrd="0" presId="urn:microsoft.com/office/officeart/2005/8/layout/process1"/>
    <dgm:cxn modelId="{5D936F65-A23B-4A20-9761-6ED8DA4DE523}" type="presParOf" srcId="{A6A9DCD2-05CE-4CE0-ADA1-394E242D2A20}" destId="{86BBCCAE-AD45-4986-AB16-96D76800F878}" srcOrd="5" destOrd="0" presId="urn:microsoft.com/office/officeart/2005/8/layout/process1"/>
    <dgm:cxn modelId="{7DE69EB3-1310-4B99-8497-B2B88465E95B}" type="presParOf" srcId="{86BBCCAE-AD45-4986-AB16-96D76800F878}" destId="{9BC179EC-5B64-4067-BBDA-49F885AB7B5A}" srcOrd="0" destOrd="0" presId="urn:microsoft.com/office/officeart/2005/8/layout/process1"/>
    <dgm:cxn modelId="{48ED17E1-476F-4FC2-8B0F-850F893B372F}" type="presParOf" srcId="{A6A9DCD2-05CE-4CE0-ADA1-394E242D2A20}" destId="{05384514-E5AF-43E0-A89F-04AC6EDCD843}" srcOrd="6" destOrd="0" presId="urn:microsoft.com/office/officeart/2005/8/layout/process1"/>
    <dgm:cxn modelId="{6C5AAD79-A2BF-4272-96AC-7E6FF85755A3}" type="presParOf" srcId="{A6A9DCD2-05CE-4CE0-ADA1-394E242D2A20}" destId="{36834CF6-0726-4BE0-BAE5-1F71AA29FD95}" srcOrd="7" destOrd="0" presId="urn:microsoft.com/office/officeart/2005/8/layout/process1"/>
    <dgm:cxn modelId="{1E578EB6-C6BC-4189-85BF-ADDC889819B9}" type="presParOf" srcId="{36834CF6-0726-4BE0-BAE5-1F71AA29FD95}" destId="{0D9E3B55-A89A-4935-9485-8D0B3DEE7B99}" srcOrd="0" destOrd="0" presId="urn:microsoft.com/office/officeart/2005/8/layout/process1"/>
    <dgm:cxn modelId="{7F5126FC-7C24-4294-9378-EC93749CB2ED}" type="presParOf" srcId="{A6A9DCD2-05CE-4CE0-ADA1-394E242D2A20}" destId="{FED973F8-0507-4898-A267-8118B89475FD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0493B6B-4FE0-4951-A807-E9DFEC7175AC}" type="doc">
      <dgm:prSet loTypeId="urn:microsoft.com/office/officeart/2005/8/layout/vList5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E6AE6C8-1F24-402E-930E-3C2C71198292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Department Stores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BDE77C1C-5F84-4CBD-8AA7-9D9474C1A390}" type="parTrans" cxnId="{1B68006D-BF7F-4826-99B3-EBC807E0D13D}">
      <dgm:prSet/>
      <dgm:spPr/>
      <dgm:t>
        <a:bodyPr/>
        <a:lstStyle/>
        <a:p>
          <a:endParaRPr lang="en-US"/>
        </a:p>
      </dgm:t>
    </dgm:pt>
    <dgm:pt modelId="{937CE801-F1C8-4C7C-8828-778DD5556C2C}" type="sibTrans" cxnId="{1B68006D-BF7F-4826-99B3-EBC807E0D13D}">
      <dgm:prSet/>
      <dgm:spPr/>
      <dgm:t>
        <a:bodyPr/>
        <a:lstStyle/>
        <a:p>
          <a:endParaRPr lang="en-US"/>
        </a:p>
      </dgm:t>
    </dgm:pt>
    <dgm:pt modelId="{6A373A6D-19B9-484B-B3D0-C99B9DF2F051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Full-line Discount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5A89FA79-1784-4277-9004-EB8D4E595B79}" type="parTrans" cxnId="{A39DF1C9-B9A7-4A28-8C9E-676D6E9DB6E6}">
      <dgm:prSet/>
      <dgm:spPr/>
      <dgm:t>
        <a:bodyPr/>
        <a:lstStyle/>
        <a:p>
          <a:endParaRPr lang="en-US"/>
        </a:p>
      </dgm:t>
    </dgm:pt>
    <dgm:pt modelId="{8590462E-A99C-46B1-81B9-5E78CCB55D9A}" type="sibTrans" cxnId="{A39DF1C9-B9A7-4A28-8C9E-676D6E9DB6E6}">
      <dgm:prSet/>
      <dgm:spPr/>
      <dgm:t>
        <a:bodyPr/>
        <a:lstStyle/>
        <a:p>
          <a:endParaRPr lang="en-US"/>
        </a:p>
      </dgm:t>
    </dgm:pt>
    <dgm:pt modelId="{991A358B-0E28-450B-97FF-FED6EDF572D3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Broad variety and deep assortment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B2CFEB6A-0849-4516-B4EA-8A0794239401}" type="parTrans" cxnId="{EE33B383-5886-4B88-91C9-8CDABA05C4B4}">
      <dgm:prSet/>
      <dgm:spPr/>
      <dgm:t>
        <a:bodyPr/>
        <a:lstStyle/>
        <a:p>
          <a:endParaRPr lang="en-US"/>
        </a:p>
      </dgm:t>
    </dgm:pt>
    <dgm:pt modelId="{9A5F73EB-5D59-443B-9010-EDEB06D58DC3}" type="sibTrans" cxnId="{EE33B383-5886-4B88-91C9-8CDABA05C4B4}">
      <dgm:prSet/>
      <dgm:spPr/>
      <dgm:t>
        <a:bodyPr/>
        <a:lstStyle/>
        <a:p>
          <a:endParaRPr lang="en-US"/>
        </a:p>
      </dgm:t>
    </dgm:pt>
    <dgm:pt modelId="{255A9B6B-712D-4699-86CD-DFCA1F2FE3A2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Broad variety at low prices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5E2AAFDE-B98E-4739-A774-2AB964482E9C}" type="parTrans" cxnId="{72817D46-35D3-47BE-946B-9E2CB27E812E}">
      <dgm:prSet/>
      <dgm:spPr/>
      <dgm:t>
        <a:bodyPr/>
        <a:lstStyle/>
        <a:p>
          <a:endParaRPr lang="en-US"/>
        </a:p>
      </dgm:t>
    </dgm:pt>
    <dgm:pt modelId="{FF6E8E3D-6BF7-4BE4-94D9-75EF61CF5357}" type="sibTrans" cxnId="{72817D46-35D3-47BE-946B-9E2CB27E812E}">
      <dgm:prSet/>
      <dgm:spPr/>
      <dgm:t>
        <a:bodyPr/>
        <a:lstStyle/>
        <a:p>
          <a:endParaRPr lang="en-US"/>
        </a:p>
      </dgm:t>
    </dgm:pt>
    <dgm:pt modelId="{3A998D8B-6520-48F0-9560-62C26C6EF329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Specialty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03EC6822-26E2-4007-AC45-00D4768C8B3B}" type="parTrans" cxnId="{08726469-990A-4DBD-BD49-8969F2644C26}">
      <dgm:prSet/>
      <dgm:spPr/>
      <dgm:t>
        <a:bodyPr/>
        <a:lstStyle/>
        <a:p>
          <a:endParaRPr lang="en-US"/>
        </a:p>
      </dgm:t>
    </dgm:pt>
    <dgm:pt modelId="{5873A925-E81E-447D-BB35-578BF39A310E}" type="sibTrans" cxnId="{08726469-990A-4DBD-BD49-8969F2644C26}">
      <dgm:prSet/>
      <dgm:spPr/>
      <dgm:t>
        <a:bodyPr/>
        <a:lstStyle/>
        <a:p>
          <a:endParaRPr lang="en-US"/>
        </a:p>
      </dgm:t>
    </dgm:pt>
    <dgm:pt modelId="{B1C97B5F-0E85-4865-9E67-D248E9C5D5E1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Limited merchandise with service in small store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3B971CCB-B19E-4C58-BE7C-D553CCB7F036}" type="parTrans" cxnId="{47C588D7-D314-41EA-90AB-C61BA256A817}">
      <dgm:prSet/>
      <dgm:spPr/>
      <dgm:t>
        <a:bodyPr/>
        <a:lstStyle/>
        <a:p>
          <a:endParaRPr lang="en-US"/>
        </a:p>
      </dgm:t>
    </dgm:pt>
    <dgm:pt modelId="{91659449-5ABD-451A-B379-B742ECBFA812}" type="sibTrans" cxnId="{47C588D7-D314-41EA-90AB-C61BA256A817}">
      <dgm:prSet/>
      <dgm:spPr/>
      <dgm:t>
        <a:bodyPr/>
        <a:lstStyle/>
        <a:p>
          <a:endParaRPr lang="en-US"/>
        </a:p>
      </dgm:t>
    </dgm:pt>
    <dgm:pt modelId="{8E172C19-5272-4D3E-A4E8-DF19AB6B5F1D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Drugstores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3F61987A-33EA-4EC8-B26D-801CA9E7A1B3}" type="parTrans" cxnId="{F12A978F-B496-41AB-80C1-2BC47156EA62}">
      <dgm:prSet/>
      <dgm:spPr/>
      <dgm:t>
        <a:bodyPr/>
        <a:lstStyle/>
        <a:p>
          <a:endParaRPr lang="en-US"/>
        </a:p>
      </dgm:t>
    </dgm:pt>
    <dgm:pt modelId="{D4470EAE-BC23-447B-9C4C-AEA55CF2CDC7}" type="sibTrans" cxnId="{F12A978F-B496-41AB-80C1-2BC47156EA62}">
      <dgm:prSet/>
      <dgm:spPr/>
      <dgm:t>
        <a:bodyPr/>
        <a:lstStyle/>
        <a:p>
          <a:endParaRPr lang="en-US"/>
        </a:p>
      </dgm:t>
    </dgm:pt>
    <dgm:pt modelId="{D9DD50BC-7B22-4713-8B56-DC2CBFC600E8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Specialty for pharmaceutical and heath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6C4960CB-374B-4020-AEC3-FDDC35AEF2EB}" type="parTrans" cxnId="{BD66B0C2-E577-4721-B343-D94B40FE02FA}">
      <dgm:prSet/>
      <dgm:spPr/>
      <dgm:t>
        <a:bodyPr/>
        <a:lstStyle/>
        <a:p>
          <a:endParaRPr lang="en-US"/>
        </a:p>
      </dgm:t>
    </dgm:pt>
    <dgm:pt modelId="{55AFBCBF-803A-4B86-8EB3-CEAD62C740E5}" type="sibTrans" cxnId="{BD66B0C2-E577-4721-B343-D94B40FE02FA}">
      <dgm:prSet/>
      <dgm:spPr/>
      <dgm:t>
        <a:bodyPr/>
        <a:lstStyle/>
        <a:p>
          <a:endParaRPr lang="en-US"/>
        </a:p>
      </dgm:t>
    </dgm:pt>
    <dgm:pt modelId="{D0EBF1D6-4224-43E2-9B63-221CFC99B94E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Category Specialist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6229F0A1-8D71-4BA8-989D-4C6E06580E29}" type="parTrans" cxnId="{1F10B8A2-D270-4E77-BCCC-B19EDE42B4D4}">
      <dgm:prSet/>
      <dgm:spPr/>
      <dgm:t>
        <a:bodyPr/>
        <a:lstStyle/>
        <a:p>
          <a:endParaRPr lang="en-US"/>
        </a:p>
      </dgm:t>
    </dgm:pt>
    <dgm:pt modelId="{E2CB7ECA-35BB-48AA-B92F-464E808E8DAB}" type="sibTrans" cxnId="{1F10B8A2-D270-4E77-BCCC-B19EDE42B4D4}">
      <dgm:prSet/>
      <dgm:spPr/>
      <dgm:t>
        <a:bodyPr/>
        <a:lstStyle/>
        <a:p>
          <a:endParaRPr lang="en-US"/>
        </a:p>
      </dgm:t>
    </dgm:pt>
    <dgm:pt modelId="{94B8AAFC-0E75-4593-8A48-19F06AC0E41F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Discount with narrow but deep assortment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2D39B90B-1063-46CF-B035-CE52BD5F8AA2}" type="parTrans" cxnId="{04DD2492-7844-4BED-8A6C-82F60167CC3C}">
      <dgm:prSet/>
      <dgm:spPr/>
      <dgm:t>
        <a:bodyPr/>
        <a:lstStyle/>
        <a:p>
          <a:endParaRPr lang="en-US"/>
        </a:p>
      </dgm:t>
    </dgm:pt>
    <dgm:pt modelId="{C9E0580B-F394-4567-9662-D0AF7BF40C49}" type="sibTrans" cxnId="{04DD2492-7844-4BED-8A6C-82F60167CC3C}">
      <dgm:prSet/>
      <dgm:spPr/>
      <dgm:t>
        <a:bodyPr/>
        <a:lstStyle/>
        <a:p>
          <a:endParaRPr lang="en-US"/>
        </a:p>
      </dgm:t>
    </dgm:pt>
    <dgm:pt modelId="{2099DFC9-CAED-4882-B965-2CFAA4311611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Extreme value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C4A5866F-EB88-4F17-B18A-2D63B04C72B9}" type="parTrans" cxnId="{31F311F7-BBA9-4218-94B5-36335522C28E}">
      <dgm:prSet/>
      <dgm:spPr/>
      <dgm:t>
        <a:bodyPr/>
        <a:lstStyle/>
        <a:p>
          <a:endParaRPr lang="en-US"/>
        </a:p>
      </dgm:t>
    </dgm:pt>
    <dgm:pt modelId="{D2F491CD-8B7C-47B4-A2FE-DBEA52F1B5C0}" type="sibTrans" cxnId="{31F311F7-BBA9-4218-94B5-36335522C28E}">
      <dgm:prSet/>
      <dgm:spPr/>
      <dgm:t>
        <a:bodyPr/>
        <a:lstStyle/>
        <a:p>
          <a:endParaRPr lang="en-US"/>
        </a:p>
      </dgm:t>
    </dgm:pt>
    <dgm:pt modelId="{BB32BE0D-8067-4697-B055-F9D6510B5390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Full line, limited, very low prices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7F84EF57-8C8C-467D-B108-18EC5DBEAF7A}" type="parTrans" cxnId="{6EDBB91C-403D-4BCB-BED6-3619F3E2059A}">
      <dgm:prSet/>
      <dgm:spPr/>
      <dgm:t>
        <a:bodyPr/>
        <a:lstStyle/>
        <a:p>
          <a:endParaRPr lang="en-US"/>
        </a:p>
      </dgm:t>
    </dgm:pt>
    <dgm:pt modelId="{2E733B91-E0BC-41E9-B1C0-A37910815EBB}" type="sibTrans" cxnId="{6EDBB91C-403D-4BCB-BED6-3619F3E2059A}">
      <dgm:prSet/>
      <dgm:spPr/>
      <dgm:t>
        <a:bodyPr/>
        <a:lstStyle/>
        <a:p>
          <a:endParaRPr lang="en-US"/>
        </a:p>
      </dgm:t>
    </dgm:pt>
    <dgm:pt modelId="{C3900486-84ED-4463-A5C9-594D6F4D20A4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Off-Price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895346C8-D753-4798-B21E-3F5214ABA41C}" type="parTrans" cxnId="{68207048-ED62-4E77-9AA1-AEB4D1AB9DBA}">
      <dgm:prSet/>
      <dgm:spPr/>
      <dgm:t>
        <a:bodyPr/>
        <a:lstStyle/>
        <a:p>
          <a:endParaRPr lang="en-US"/>
        </a:p>
      </dgm:t>
    </dgm:pt>
    <dgm:pt modelId="{35530CFD-6795-4D4D-A9A6-2E2754B079E4}" type="sibTrans" cxnId="{68207048-ED62-4E77-9AA1-AEB4D1AB9DBA}">
      <dgm:prSet/>
      <dgm:spPr/>
      <dgm:t>
        <a:bodyPr/>
        <a:lstStyle/>
        <a:p>
          <a:endParaRPr lang="en-US"/>
        </a:p>
      </dgm:t>
    </dgm:pt>
    <dgm:pt modelId="{8F65FE2D-98C1-4560-9593-0C977B8D9C97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Inconsistent assortment of brand name at low prices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F58A361B-F77C-49BA-A3E5-7E286F2916D9}" type="parTrans" cxnId="{52369574-6C9F-4D85-9E20-12A99D32027A}">
      <dgm:prSet/>
      <dgm:spPr/>
      <dgm:t>
        <a:bodyPr/>
        <a:lstStyle/>
        <a:p>
          <a:endParaRPr lang="en-US"/>
        </a:p>
      </dgm:t>
    </dgm:pt>
    <dgm:pt modelId="{30F0CC06-2745-4A3B-A6BE-DB1A9D5C6121}" type="sibTrans" cxnId="{52369574-6C9F-4D85-9E20-12A99D32027A}">
      <dgm:prSet/>
      <dgm:spPr/>
      <dgm:t>
        <a:bodyPr/>
        <a:lstStyle/>
        <a:p>
          <a:endParaRPr lang="en-US"/>
        </a:p>
      </dgm:t>
    </dgm:pt>
    <dgm:pt modelId="{1D1F4FF1-49CE-4106-B0A2-97ABE4A23981}" type="pres">
      <dgm:prSet presAssocID="{60493B6B-4FE0-4951-A807-E9DFEC7175A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696DB9-E95F-4ED6-981F-D006DAABDD61}" type="pres">
      <dgm:prSet presAssocID="{BE6AE6C8-1F24-402E-930E-3C2C71198292}" presName="linNode" presStyleCnt="0"/>
      <dgm:spPr/>
      <dgm:t>
        <a:bodyPr/>
        <a:lstStyle/>
        <a:p>
          <a:endParaRPr lang="en-US"/>
        </a:p>
      </dgm:t>
    </dgm:pt>
    <dgm:pt modelId="{86A89E7E-B865-4420-A86D-AC81E564B82F}" type="pres">
      <dgm:prSet presAssocID="{BE6AE6C8-1F24-402E-930E-3C2C71198292}" presName="parentText" presStyleLbl="node1" presStyleIdx="0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CF2F8C-8DC1-4131-87F1-5203E0569EF6}" type="pres">
      <dgm:prSet presAssocID="{BE6AE6C8-1F24-402E-930E-3C2C71198292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4146C-1104-40AA-A746-C7AB10C666F3}" type="pres">
      <dgm:prSet presAssocID="{937CE801-F1C8-4C7C-8828-778DD5556C2C}" presName="sp" presStyleCnt="0"/>
      <dgm:spPr/>
      <dgm:t>
        <a:bodyPr/>
        <a:lstStyle/>
        <a:p>
          <a:endParaRPr lang="en-US"/>
        </a:p>
      </dgm:t>
    </dgm:pt>
    <dgm:pt modelId="{B51FC780-B53D-4746-AF4F-E37DC144201A}" type="pres">
      <dgm:prSet presAssocID="{6A373A6D-19B9-484B-B3D0-C99B9DF2F051}" presName="linNode" presStyleCnt="0"/>
      <dgm:spPr/>
      <dgm:t>
        <a:bodyPr/>
        <a:lstStyle/>
        <a:p>
          <a:endParaRPr lang="en-US"/>
        </a:p>
      </dgm:t>
    </dgm:pt>
    <dgm:pt modelId="{AE98D380-5150-4A7E-983D-A8EAEDC21C77}" type="pres">
      <dgm:prSet presAssocID="{6A373A6D-19B9-484B-B3D0-C99B9DF2F051}" presName="parentText" presStyleLbl="node1" presStyleIdx="1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FAE3A0-F362-4094-96D9-CC51557ADE01}" type="pres">
      <dgm:prSet presAssocID="{6A373A6D-19B9-484B-B3D0-C99B9DF2F051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AE941-3F66-4466-BAEE-42FF7FECC691}" type="pres">
      <dgm:prSet presAssocID="{8590462E-A99C-46B1-81B9-5E78CCB55D9A}" presName="sp" presStyleCnt="0"/>
      <dgm:spPr/>
      <dgm:t>
        <a:bodyPr/>
        <a:lstStyle/>
        <a:p>
          <a:endParaRPr lang="en-US"/>
        </a:p>
      </dgm:t>
    </dgm:pt>
    <dgm:pt modelId="{011B890F-5FDF-4005-84E0-967DD2C4A3A8}" type="pres">
      <dgm:prSet presAssocID="{3A998D8B-6520-48F0-9560-62C26C6EF329}" presName="linNode" presStyleCnt="0"/>
      <dgm:spPr/>
      <dgm:t>
        <a:bodyPr/>
        <a:lstStyle/>
        <a:p>
          <a:endParaRPr lang="en-US"/>
        </a:p>
      </dgm:t>
    </dgm:pt>
    <dgm:pt modelId="{DCC63EC8-8F76-4981-B54A-6EEA5831DF87}" type="pres">
      <dgm:prSet presAssocID="{3A998D8B-6520-48F0-9560-62C26C6EF329}" presName="parentText" presStyleLbl="node1" presStyleIdx="2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BCB437-C973-49CC-B830-CA08052BC092}" type="pres">
      <dgm:prSet presAssocID="{3A998D8B-6520-48F0-9560-62C26C6EF329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3A8190-6E57-4329-AAE1-F7E37D38D21D}" type="pres">
      <dgm:prSet presAssocID="{5873A925-E81E-447D-BB35-578BF39A310E}" presName="sp" presStyleCnt="0"/>
      <dgm:spPr/>
      <dgm:t>
        <a:bodyPr/>
        <a:lstStyle/>
        <a:p>
          <a:endParaRPr lang="en-US"/>
        </a:p>
      </dgm:t>
    </dgm:pt>
    <dgm:pt modelId="{57487358-1481-44F9-BEED-C4832BCE51BC}" type="pres">
      <dgm:prSet presAssocID="{8E172C19-5272-4D3E-A4E8-DF19AB6B5F1D}" presName="linNode" presStyleCnt="0"/>
      <dgm:spPr/>
      <dgm:t>
        <a:bodyPr/>
        <a:lstStyle/>
        <a:p>
          <a:endParaRPr lang="en-US"/>
        </a:p>
      </dgm:t>
    </dgm:pt>
    <dgm:pt modelId="{0F8F6C83-800B-45DD-B815-549819D4D051}" type="pres">
      <dgm:prSet presAssocID="{8E172C19-5272-4D3E-A4E8-DF19AB6B5F1D}" presName="parentText" presStyleLbl="node1" presStyleIdx="3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40764B-545E-45F1-A22E-8F46E81F840E}" type="pres">
      <dgm:prSet presAssocID="{8E172C19-5272-4D3E-A4E8-DF19AB6B5F1D}" presName="descendantText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BDB72B-592B-4393-95E3-E51DB09AD93B}" type="pres">
      <dgm:prSet presAssocID="{D4470EAE-BC23-447B-9C4C-AEA55CF2CDC7}" presName="sp" presStyleCnt="0"/>
      <dgm:spPr/>
      <dgm:t>
        <a:bodyPr/>
        <a:lstStyle/>
        <a:p>
          <a:endParaRPr lang="en-US"/>
        </a:p>
      </dgm:t>
    </dgm:pt>
    <dgm:pt modelId="{D8F65E33-FC25-486C-8197-F1D27296261C}" type="pres">
      <dgm:prSet presAssocID="{D0EBF1D6-4224-43E2-9B63-221CFC99B94E}" presName="linNode" presStyleCnt="0"/>
      <dgm:spPr/>
      <dgm:t>
        <a:bodyPr/>
        <a:lstStyle/>
        <a:p>
          <a:endParaRPr lang="en-US"/>
        </a:p>
      </dgm:t>
    </dgm:pt>
    <dgm:pt modelId="{65066312-6C47-4436-B5BC-5DFA7AD7BBBD}" type="pres">
      <dgm:prSet presAssocID="{D0EBF1D6-4224-43E2-9B63-221CFC99B94E}" presName="parentText" presStyleLbl="node1" presStyleIdx="4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EDB327-3CFB-47CD-97E6-250FF583C404}" type="pres">
      <dgm:prSet presAssocID="{D0EBF1D6-4224-43E2-9B63-221CFC99B94E}" presName="descendantText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442A56-67BC-4DAA-B597-D00C9E99243C}" type="pres">
      <dgm:prSet presAssocID="{E2CB7ECA-35BB-48AA-B92F-464E808E8DAB}" presName="sp" presStyleCnt="0"/>
      <dgm:spPr/>
      <dgm:t>
        <a:bodyPr/>
        <a:lstStyle/>
        <a:p>
          <a:endParaRPr lang="en-US"/>
        </a:p>
      </dgm:t>
    </dgm:pt>
    <dgm:pt modelId="{357F1654-18FB-46BE-8F8D-62A16F138592}" type="pres">
      <dgm:prSet presAssocID="{2099DFC9-CAED-4882-B965-2CFAA4311611}" presName="linNode" presStyleCnt="0"/>
      <dgm:spPr/>
      <dgm:t>
        <a:bodyPr/>
        <a:lstStyle/>
        <a:p>
          <a:endParaRPr lang="en-US"/>
        </a:p>
      </dgm:t>
    </dgm:pt>
    <dgm:pt modelId="{C49342AB-27F6-4023-A553-D22D777DCA66}" type="pres">
      <dgm:prSet presAssocID="{2099DFC9-CAED-4882-B965-2CFAA4311611}" presName="parentText" presStyleLbl="node1" presStyleIdx="5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98179F-DD9C-43DF-BB62-6F6F688F4609}" type="pres">
      <dgm:prSet presAssocID="{2099DFC9-CAED-4882-B965-2CFAA4311611}" presName="descendantText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BFF169-7825-422B-B430-585F7B06F9E5}" type="pres">
      <dgm:prSet presAssocID="{D2F491CD-8B7C-47B4-A2FE-DBEA52F1B5C0}" presName="sp" presStyleCnt="0"/>
      <dgm:spPr/>
      <dgm:t>
        <a:bodyPr/>
        <a:lstStyle/>
        <a:p>
          <a:endParaRPr lang="en-US"/>
        </a:p>
      </dgm:t>
    </dgm:pt>
    <dgm:pt modelId="{FD83DD97-9A37-4D37-B88C-2B4BC6E68DB4}" type="pres">
      <dgm:prSet presAssocID="{C3900486-84ED-4463-A5C9-594D6F4D20A4}" presName="linNode" presStyleCnt="0"/>
      <dgm:spPr/>
      <dgm:t>
        <a:bodyPr/>
        <a:lstStyle/>
        <a:p>
          <a:endParaRPr lang="en-US"/>
        </a:p>
      </dgm:t>
    </dgm:pt>
    <dgm:pt modelId="{996FE661-E562-46FC-A812-1E8697260776}" type="pres">
      <dgm:prSet presAssocID="{C3900486-84ED-4463-A5C9-594D6F4D20A4}" presName="parentText" presStyleLbl="node1" presStyleIdx="6" presStyleCnt="7" custLinFactNeighborY="-79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C6723E-82DA-40EB-AAF5-4A18EF3A2E72}" type="pres">
      <dgm:prSet presAssocID="{C3900486-84ED-4463-A5C9-594D6F4D20A4}" presName="descendantText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08DC52-48EA-4954-B0F4-E1CDCE02EEBD}" type="presOf" srcId="{8E172C19-5272-4D3E-A4E8-DF19AB6B5F1D}" destId="{0F8F6C83-800B-45DD-B815-549819D4D051}" srcOrd="0" destOrd="0" presId="urn:microsoft.com/office/officeart/2005/8/layout/vList5"/>
    <dgm:cxn modelId="{BD66B0C2-E577-4721-B343-D94B40FE02FA}" srcId="{8E172C19-5272-4D3E-A4E8-DF19AB6B5F1D}" destId="{D9DD50BC-7B22-4713-8B56-DC2CBFC600E8}" srcOrd="0" destOrd="0" parTransId="{6C4960CB-374B-4020-AEC3-FDDC35AEF2EB}" sibTransId="{55AFBCBF-803A-4B86-8EB3-CEAD62C740E5}"/>
    <dgm:cxn modelId="{31F311F7-BBA9-4218-94B5-36335522C28E}" srcId="{60493B6B-4FE0-4951-A807-E9DFEC7175AC}" destId="{2099DFC9-CAED-4882-B965-2CFAA4311611}" srcOrd="5" destOrd="0" parTransId="{C4A5866F-EB88-4F17-B18A-2D63B04C72B9}" sibTransId="{D2F491CD-8B7C-47B4-A2FE-DBEA52F1B5C0}"/>
    <dgm:cxn modelId="{71638EB9-62D1-46BA-A01F-DDABF20220DA}" type="presOf" srcId="{991A358B-0E28-450B-97FF-FED6EDF572D3}" destId="{03CF2F8C-8DC1-4131-87F1-5203E0569EF6}" srcOrd="0" destOrd="0" presId="urn:microsoft.com/office/officeart/2005/8/layout/vList5"/>
    <dgm:cxn modelId="{F12A978F-B496-41AB-80C1-2BC47156EA62}" srcId="{60493B6B-4FE0-4951-A807-E9DFEC7175AC}" destId="{8E172C19-5272-4D3E-A4E8-DF19AB6B5F1D}" srcOrd="3" destOrd="0" parTransId="{3F61987A-33EA-4EC8-B26D-801CA9E7A1B3}" sibTransId="{D4470EAE-BC23-447B-9C4C-AEA55CF2CDC7}"/>
    <dgm:cxn modelId="{0C3232CF-FBFE-4C3B-8280-854A270DD4D5}" type="presOf" srcId="{3A998D8B-6520-48F0-9560-62C26C6EF329}" destId="{DCC63EC8-8F76-4981-B54A-6EEA5831DF87}" srcOrd="0" destOrd="0" presId="urn:microsoft.com/office/officeart/2005/8/layout/vList5"/>
    <dgm:cxn modelId="{52369574-6C9F-4D85-9E20-12A99D32027A}" srcId="{C3900486-84ED-4463-A5C9-594D6F4D20A4}" destId="{8F65FE2D-98C1-4560-9593-0C977B8D9C97}" srcOrd="0" destOrd="0" parTransId="{F58A361B-F77C-49BA-A3E5-7E286F2916D9}" sibTransId="{30F0CC06-2745-4A3B-A6BE-DB1A9D5C6121}"/>
    <dgm:cxn modelId="{68207048-ED62-4E77-9AA1-AEB4D1AB9DBA}" srcId="{60493B6B-4FE0-4951-A807-E9DFEC7175AC}" destId="{C3900486-84ED-4463-A5C9-594D6F4D20A4}" srcOrd="6" destOrd="0" parTransId="{895346C8-D753-4798-B21E-3F5214ABA41C}" sibTransId="{35530CFD-6795-4D4D-A9A6-2E2754B079E4}"/>
    <dgm:cxn modelId="{D2FAD314-E1D0-46B0-94DD-13E822C92F75}" type="presOf" srcId="{B1C97B5F-0E85-4865-9E67-D248E9C5D5E1}" destId="{60BCB437-C973-49CC-B830-CA08052BC092}" srcOrd="0" destOrd="0" presId="urn:microsoft.com/office/officeart/2005/8/layout/vList5"/>
    <dgm:cxn modelId="{DAE2A765-B6A4-4870-8214-95F60188C10A}" type="presOf" srcId="{D9DD50BC-7B22-4713-8B56-DC2CBFC600E8}" destId="{D340764B-545E-45F1-A22E-8F46E81F840E}" srcOrd="0" destOrd="0" presId="urn:microsoft.com/office/officeart/2005/8/layout/vList5"/>
    <dgm:cxn modelId="{A0D01BAB-A36A-491D-AADE-709D345E367A}" type="presOf" srcId="{D0EBF1D6-4224-43E2-9B63-221CFC99B94E}" destId="{65066312-6C47-4436-B5BC-5DFA7AD7BBBD}" srcOrd="0" destOrd="0" presId="urn:microsoft.com/office/officeart/2005/8/layout/vList5"/>
    <dgm:cxn modelId="{6D518A56-85DF-466C-9BD0-127BFFC43B5C}" type="presOf" srcId="{94B8AAFC-0E75-4593-8A48-19F06AC0E41F}" destId="{8CEDB327-3CFB-47CD-97E6-250FF583C404}" srcOrd="0" destOrd="0" presId="urn:microsoft.com/office/officeart/2005/8/layout/vList5"/>
    <dgm:cxn modelId="{39C3BE1C-B9EC-4F9F-AB5E-5954B4A18DFF}" type="presOf" srcId="{BB32BE0D-8067-4697-B055-F9D6510B5390}" destId="{C598179F-DD9C-43DF-BB62-6F6F688F4609}" srcOrd="0" destOrd="0" presId="urn:microsoft.com/office/officeart/2005/8/layout/vList5"/>
    <dgm:cxn modelId="{72817D46-35D3-47BE-946B-9E2CB27E812E}" srcId="{6A373A6D-19B9-484B-B3D0-C99B9DF2F051}" destId="{255A9B6B-712D-4699-86CD-DFCA1F2FE3A2}" srcOrd="0" destOrd="0" parTransId="{5E2AAFDE-B98E-4739-A774-2AB964482E9C}" sibTransId="{FF6E8E3D-6BF7-4BE4-94D9-75EF61CF5357}"/>
    <dgm:cxn modelId="{08726469-990A-4DBD-BD49-8969F2644C26}" srcId="{60493B6B-4FE0-4951-A807-E9DFEC7175AC}" destId="{3A998D8B-6520-48F0-9560-62C26C6EF329}" srcOrd="2" destOrd="0" parTransId="{03EC6822-26E2-4007-AC45-00D4768C8B3B}" sibTransId="{5873A925-E81E-447D-BB35-578BF39A310E}"/>
    <dgm:cxn modelId="{16F37ECE-8E81-4BB9-A1BD-136D0B7F05E8}" type="presOf" srcId="{BE6AE6C8-1F24-402E-930E-3C2C71198292}" destId="{86A89E7E-B865-4420-A86D-AC81E564B82F}" srcOrd="0" destOrd="0" presId="urn:microsoft.com/office/officeart/2005/8/layout/vList5"/>
    <dgm:cxn modelId="{04DD2492-7844-4BED-8A6C-82F60167CC3C}" srcId="{D0EBF1D6-4224-43E2-9B63-221CFC99B94E}" destId="{94B8AAFC-0E75-4593-8A48-19F06AC0E41F}" srcOrd="0" destOrd="0" parTransId="{2D39B90B-1063-46CF-B035-CE52BD5F8AA2}" sibTransId="{C9E0580B-F394-4567-9662-D0AF7BF40C49}"/>
    <dgm:cxn modelId="{6EDBB91C-403D-4BCB-BED6-3619F3E2059A}" srcId="{2099DFC9-CAED-4882-B965-2CFAA4311611}" destId="{BB32BE0D-8067-4697-B055-F9D6510B5390}" srcOrd="0" destOrd="0" parTransId="{7F84EF57-8C8C-467D-B108-18EC5DBEAF7A}" sibTransId="{2E733B91-E0BC-41E9-B1C0-A37910815EBB}"/>
    <dgm:cxn modelId="{A39DF1C9-B9A7-4A28-8C9E-676D6E9DB6E6}" srcId="{60493B6B-4FE0-4951-A807-E9DFEC7175AC}" destId="{6A373A6D-19B9-484B-B3D0-C99B9DF2F051}" srcOrd="1" destOrd="0" parTransId="{5A89FA79-1784-4277-9004-EB8D4E595B79}" sibTransId="{8590462E-A99C-46B1-81B9-5E78CCB55D9A}"/>
    <dgm:cxn modelId="{0B2A3CF9-BB87-4FEF-995F-7DCFE436F798}" type="presOf" srcId="{8F65FE2D-98C1-4560-9593-0C977B8D9C97}" destId="{0CC6723E-82DA-40EB-AAF5-4A18EF3A2E72}" srcOrd="0" destOrd="0" presId="urn:microsoft.com/office/officeart/2005/8/layout/vList5"/>
    <dgm:cxn modelId="{35DB493E-5E68-41A1-9D3E-09D761DA63D6}" type="presOf" srcId="{C3900486-84ED-4463-A5C9-594D6F4D20A4}" destId="{996FE661-E562-46FC-A812-1E8697260776}" srcOrd="0" destOrd="0" presId="urn:microsoft.com/office/officeart/2005/8/layout/vList5"/>
    <dgm:cxn modelId="{47C588D7-D314-41EA-90AB-C61BA256A817}" srcId="{3A998D8B-6520-48F0-9560-62C26C6EF329}" destId="{B1C97B5F-0E85-4865-9E67-D248E9C5D5E1}" srcOrd="0" destOrd="0" parTransId="{3B971CCB-B19E-4C58-BE7C-D553CCB7F036}" sibTransId="{91659449-5ABD-451A-B379-B742ECBFA812}"/>
    <dgm:cxn modelId="{1F10B8A2-D270-4E77-BCCC-B19EDE42B4D4}" srcId="{60493B6B-4FE0-4951-A807-E9DFEC7175AC}" destId="{D0EBF1D6-4224-43E2-9B63-221CFC99B94E}" srcOrd="4" destOrd="0" parTransId="{6229F0A1-8D71-4BA8-989D-4C6E06580E29}" sibTransId="{E2CB7ECA-35BB-48AA-B92F-464E808E8DAB}"/>
    <dgm:cxn modelId="{C2394D58-E482-4273-AAC9-FF20DEDDE11D}" type="presOf" srcId="{2099DFC9-CAED-4882-B965-2CFAA4311611}" destId="{C49342AB-27F6-4023-A553-D22D777DCA66}" srcOrd="0" destOrd="0" presId="urn:microsoft.com/office/officeart/2005/8/layout/vList5"/>
    <dgm:cxn modelId="{644E6955-1E48-4B05-A8A2-20AD6F38EEEE}" type="presOf" srcId="{60493B6B-4FE0-4951-A807-E9DFEC7175AC}" destId="{1D1F4FF1-49CE-4106-B0A2-97ABE4A23981}" srcOrd="0" destOrd="0" presId="urn:microsoft.com/office/officeart/2005/8/layout/vList5"/>
    <dgm:cxn modelId="{EE33B383-5886-4B88-91C9-8CDABA05C4B4}" srcId="{BE6AE6C8-1F24-402E-930E-3C2C71198292}" destId="{991A358B-0E28-450B-97FF-FED6EDF572D3}" srcOrd="0" destOrd="0" parTransId="{B2CFEB6A-0849-4516-B4EA-8A0794239401}" sibTransId="{9A5F73EB-5D59-443B-9010-EDEB06D58DC3}"/>
    <dgm:cxn modelId="{B3F00E95-4A24-4E5C-B304-55D932788D3D}" type="presOf" srcId="{255A9B6B-712D-4699-86CD-DFCA1F2FE3A2}" destId="{B3FAE3A0-F362-4094-96D9-CC51557ADE01}" srcOrd="0" destOrd="0" presId="urn:microsoft.com/office/officeart/2005/8/layout/vList5"/>
    <dgm:cxn modelId="{E23E7392-B0AC-4C51-BB77-6B8C85608FCF}" type="presOf" srcId="{6A373A6D-19B9-484B-B3D0-C99B9DF2F051}" destId="{AE98D380-5150-4A7E-983D-A8EAEDC21C77}" srcOrd="0" destOrd="0" presId="urn:microsoft.com/office/officeart/2005/8/layout/vList5"/>
    <dgm:cxn modelId="{1B68006D-BF7F-4826-99B3-EBC807E0D13D}" srcId="{60493B6B-4FE0-4951-A807-E9DFEC7175AC}" destId="{BE6AE6C8-1F24-402E-930E-3C2C71198292}" srcOrd="0" destOrd="0" parTransId="{BDE77C1C-5F84-4CBD-8AA7-9D9474C1A390}" sibTransId="{937CE801-F1C8-4C7C-8828-778DD5556C2C}"/>
    <dgm:cxn modelId="{D940F91D-3D74-4925-BCCF-B63A4C98B1AA}" type="presParOf" srcId="{1D1F4FF1-49CE-4106-B0A2-97ABE4A23981}" destId="{7A696DB9-E95F-4ED6-981F-D006DAABDD61}" srcOrd="0" destOrd="0" presId="urn:microsoft.com/office/officeart/2005/8/layout/vList5"/>
    <dgm:cxn modelId="{8E7CB850-7A90-4490-819A-0B02D3DC3D7B}" type="presParOf" srcId="{7A696DB9-E95F-4ED6-981F-D006DAABDD61}" destId="{86A89E7E-B865-4420-A86D-AC81E564B82F}" srcOrd="0" destOrd="0" presId="urn:microsoft.com/office/officeart/2005/8/layout/vList5"/>
    <dgm:cxn modelId="{1D78F4C4-FF69-4AF6-A455-FCA2157A3238}" type="presParOf" srcId="{7A696DB9-E95F-4ED6-981F-D006DAABDD61}" destId="{03CF2F8C-8DC1-4131-87F1-5203E0569EF6}" srcOrd="1" destOrd="0" presId="urn:microsoft.com/office/officeart/2005/8/layout/vList5"/>
    <dgm:cxn modelId="{944C513F-D5CF-4D1A-8122-9202529E5B16}" type="presParOf" srcId="{1D1F4FF1-49CE-4106-B0A2-97ABE4A23981}" destId="{8184146C-1104-40AA-A746-C7AB10C666F3}" srcOrd="1" destOrd="0" presId="urn:microsoft.com/office/officeart/2005/8/layout/vList5"/>
    <dgm:cxn modelId="{80D01645-03F4-474C-A4F0-049BC193C5B4}" type="presParOf" srcId="{1D1F4FF1-49CE-4106-B0A2-97ABE4A23981}" destId="{B51FC780-B53D-4746-AF4F-E37DC144201A}" srcOrd="2" destOrd="0" presId="urn:microsoft.com/office/officeart/2005/8/layout/vList5"/>
    <dgm:cxn modelId="{A063CA9B-18B9-4919-AC38-E3F873786A5C}" type="presParOf" srcId="{B51FC780-B53D-4746-AF4F-E37DC144201A}" destId="{AE98D380-5150-4A7E-983D-A8EAEDC21C77}" srcOrd="0" destOrd="0" presId="urn:microsoft.com/office/officeart/2005/8/layout/vList5"/>
    <dgm:cxn modelId="{1A72435D-E9E1-4C20-A262-36D5F5BE12A9}" type="presParOf" srcId="{B51FC780-B53D-4746-AF4F-E37DC144201A}" destId="{B3FAE3A0-F362-4094-96D9-CC51557ADE01}" srcOrd="1" destOrd="0" presId="urn:microsoft.com/office/officeart/2005/8/layout/vList5"/>
    <dgm:cxn modelId="{4462532B-7F38-42CF-88B2-F1B343EB15ED}" type="presParOf" srcId="{1D1F4FF1-49CE-4106-B0A2-97ABE4A23981}" destId="{014AE941-3F66-4466-BAEE-42FF7FECC691}" srcOrd="3" destOrd="0" presId="urn:microsoft.com/office/officeart/2005/8/layout/vList5"/>
    <dgm:cxn modelId="{66E2D7BA-DA3A-43EE-8C25-3F090E0C3B5C}" type="presParOf" srcId="{1D1F4FF1-49CE-4106-B0A2-97ABE4A23981}" destId="{011B890F-5FDF-4005-84E0-967DD2C4A3A8}" srcOrd="4" destOrd="0" presId="urn:microsoft.com/office/officeart/2005/8/layout/vList5"/>
    <dgm:cxn modelId="{7E87EB42-906F-44F0-8DF8-8E90C7CDFFA7}" type="presParOf" srcId="{011B890F-5FDF-4005-84E0-967DD2C4A3A8}" destId="{DCC63EC8-8F76-4981-B54A-6EEA5831DF87}" srcOrd="0" destOrd="0" presId="urn:microsoft.com/office/officeart/2005/8/layout/vList5"/>
    <dgm:cxn modelId="{89024122-874E-41D3-82E8-F7BB7B1C5B65}" type="presParOf" srcId="{011B890F-5FDF-4005-84E0-967DD2C4A3A8}" destId="{60BCB437-C973-49CC-B830-CA08052BC092}" srcOrd="1" destOrd="0" presId="urn:microsoft.com/office/officeart/2005/8/layout/vList5"/>
    <dgm:cxn modelId="{4514721A-310C-4E5B-A75A-8080B1798374}" type="presParOf" srcId="{1D1F4FF1-49CE-4106-B0A2-97ABE4A23981}" destId="{3D3A8190-6E57-4329-AAE1-F7E37D38D21D}" srcOrd="5" destOrd="0" presId="urn:microsoft.com/office/officeart/2005/8/layout/vList5"/>
    <dgm:cxn modelId="{10931AE4-E374-4328-81A7-49BFAAE1C731}" type="presParOf" srcId="{1D1F4FF1-49CE-4106-B0A2-97ABE4A23981}" destId="{57487358-1481-44F9-BEED-C4832BCE51BC}" srcOrd="6" destOrd="0" presId="urn:microsoft.com/office/officeart/2005/8/layout/vList5"/>
    <dgm:cxn modelId="{BB7EB431-9B70-44DB-8959-41335E8A7E24}" type="presParOf" srcId="{57487358-1481-44F9-BEED-C4832BCE51BC}" destId="{0F8F6C83-800B-45DD-B815-549819D4D051}" srcOrd="0" destOrd="0" presId="urn:microsoft.com/office/officeart/2005/8/layout/vList5"/>
    <dgm:cxn modelId="{5268F2CF-9722-4BD0-9A75-781F4412058D}" type="presParOf" srcId="{57487358-1481-44F9-BEED-C4832BCE51BC}" destId="{D340764B-545E-45F1-A22E-8F46E81F840E}" srcOrd="1" destOrd="0" presId="urn:microsoft.com/office/officeart/2005/8/layout/vList5"/>
    <dgm:cxn modelId="{0919E304-4233-43F8-A2E8-1578E3D3CCB6}" type="presParOf" srcId="{1D1F4FF1-49CE-4106-B0A2-97ABE4A23981}" destId="{12BDB72B-592B-4393-95E3-E51DB09AD93B}" srcOrd="7" destOrd="0" presId="urn:microsoft.com/office/officeart/2005/8/layout/vList5"/>
    <dgm:cxn modelId="{D4539BAF-4832-4BC9-8417-845832403001}" type="presParOf" srcId="{1D1F4FF1-49CE-4106-B0A2-97ABE4A23981}" destId="{D8F65E33-FC25-486C-8197-F1D27296261C}" srcOrd="8" destOrd="0" presId="urn:microsoft.com/office/officeart/2005/8/layout/vList5"/>
    <dgm:cxn modelId="{BBB8EEE2-CED3-477B-AD76-A0A51BF39495}" type="presParOf" srcId="{D8F65E33-FC25-486C-8197-F1D27296261C}" destId="{65066312-6C47-4436-B5BC-5DFA7AD7BBBD}" srcOrd="0" destOrd="0" presId="urn:microsoft.com/office/officeart/2005/8/layout/vList5"/>
    <dgm:cxn modelId="{75FB8BD7-BA8F-4136-94CA-0738FA672ECC}" type="presParOf" srcId="{D8F65E33-FC25-486C-8197-F1D27296261C}" destId="{8CEDB327-3CFB-47CD-97E6-250FF583C404}" srcOrd="1" destOrd="0" presId="urn:microsoft.com/office/officeart/2005/8/layout/vList5"/>
    <dgm:cxn modelId="{2AEFF862-30E2-4DA4-B7E9-14627C67A34B}" type="presParOf" srcId="{1D1F4FF1-49CE-4106-B0A2-97ABE4A23981}" destId="{31442A56-67BC-4DAA-B597-D00C9E99243C}" srcOrd="9" destOrd="0" presId="urn:microsoft.com/office/officeart/2005/8/layout/vList5"/>
    <dgm:cxn modelId="{7C8DC942-F904-489F-8FE0-E4AA6383520C}" type="presParOf" srcId="{1D1F4FF1-49CE-4106-B0A2-97ABE4A23981}" destId="{357F1654-18FB-46BE-8F8D-62A16F138592}" srcOrd="10" destOrd="0" presId="urn:microsoft.com/office/officeart/2005/8/layout/vList5"/>
    <dgm:cxn modelId="{F3BA3FE4-C22F-4FB1-9C58-B6FDF5AAB250}" type="presParOf" srcId="{357F1654-18FB-46BE-8F8D-62A16F138592}" destId="{C49342AB-27F6-4023-A553-D22D777DCA66}" srcOrd="0" destOrd="0" presId="urn:microsoft.com/office/officeart/2005/8/layout/vList5"/>
    <dgm:cxn modelId="{7F866AB3-1727-46D0-900F-6A86BE2B91A8}" type="presParOf" srcId="{357F1654-18FB-46BE-8F8D-62A16F138592}" destId="{C598179F-DD9C-43DF-BB62-6F6F688F4609}" srcOrd="1" destOrd="0" presId="urn:microsoft.com/office/officeart/2005/8/layout/vList5"/>
    <dgm:cxn modelId="{18D25E50-354E-4A03-81D3-8961925A61EE}" type="presParOf" srcId="{1D1F4FF1-49CE-4106-B0A2-97ABE4A23981}" destId="{1EBFF169-7825-422B-B430-585F7B06F9E5}" srcOrd="11" destOrd="0" presId="urn:microsoft.com/office/officeart/2005/8/layout/vList5"/>
    <dgm:cxn modelId="{B284E820-9A6B-42EF-B2A3-65CFC10B50AA}" type="presParOf" srcId="{1D1F4FF1-49CE-4106-B0A2-97ABE4A23981}" destId="{FD83DD97-9A37-4D37-B88C-2B4BC6E68DB4}" srcOrd="12" destOrd="0" presId="urn:microsoft.com/office/officeart/2005/8/layout/vList5"/>
    <dgm:cxn modelId="{10509A11-268C-424E-B3DE-0AE9BC703ED8}" type="presParOf" srcId="{FD83DD97-9A37-4D37-B88C-2B4BC6E68DB4}" destId="{996FE661-E562-46FC-A812-1E8697260776}" srcOrd="0" destOrd="0" presId="urn:microsoft.com/office/officeart/2005/8/layout/vList5"/>
    <dgm:cxn modelId="{2A19C916-7244-4CAB-8CE9-7246719F5134}" type="presParOf" srcId="{FD83DD97-9A37-4D37-B88C-2B4BC6E68DB4}" destId="{0CC6723E-82DA-40EB-AAF5-4A18EF3A2E7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6AA1C75-2794-40A3-9191-A2E1D31BAE7F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B98BE50F-B8A7-4340-BF00-C014C33FC0AA}">
      <dgm:prSet phldrT="[Text]" custT="1"/>
      <dgm:spPr>
        <a:solidFill>
          <a:schemeClr val="accent5">
            <a:lumMod val="75000"/>
            <a:alpha val="78000"/>
          </a:schemeClr>
        </a:solidFill>
      </dgm:spPr>
      <dgm:t>
        <a:bodyPr/>
        <a:lstStyle/>
        <a:p>
          <a:r>
            <a:rPr lang="en-US" sz="3200" dirty="0" smtClean="0">
              <a:latin typeface="Arial" pitchFamily="34" charset="0"/>
              <a:cs typeface="Arial" pitchFamily="34" charset="0"/>
            </a:rPr>
            <a:t>Store Channel</a:t>
          </a:r>
          <a:endParaRPr lang="en-CA" sz="3200" dirty="0">
            <a:latin typeface="Arial" pitchFamily="34" charset="0"/>
            <a:cs typeface="Arial" pitchFamily="34" charset="0"/>
          </a:endParaRPr>
        </a:p>
      </dgm:t>
    </dgm:pt>
    <dgm:pt modelId="{58B3811E-9D4B-4CA1-BAB1-D2FB9FB8A05B}" type="parTrans" cxnId="{DCA440B2-5514-487C-B8C1-19AB8E71B506}">
      <dgm:prSet/>
      <dgm:spPr/>
      <dgm:t>
        <a:bodyPr/>
        <a:lstStyle/>
        <a:p>
          <a:endParaRPr lang="en-CA"/>
        </a:p>
      </dgm:t>
    </dgm:pt>
    <dgm:pt modelId="{B4275299-C860-4836-8841-31944A66E279}" type="sibTrans" cxnId="{DCA440B2-5514-487C-B8C1-19AB8E71B506}">
      <dgm:prSet/>
      <dgm:spPr/>
      <dgm:t>
        <a:bodyPr/>
        <a:lstStyle/>
        <a:p>
          <a:endParaRPr lang="en-CA"/>
        </a:p>
      </dgm:t>
    </dgm:pt>
    <dgm:pt modelId="{170C0A01-B650-4D7B-81C0-C4D43C6E11D4}">
      <dgm:prSet phldrT="[Text]" custT="1"/>
      <dgm:spPr>
        <a:solidFill>
          <a:schemeClr val="accent5">
            <a:lumMod val="75000"/>
            <a:alpha val="78000"/>
          </a:schemeClr>
        </a:solidFill>
      </dgm:spPr>
      <dgm:t>
        <a:bodyPr/>
        <a:lstStyle/>
        <a:p>
          <a:r>
            <a:rPr lang="en-US" sz="3200" dirty="0" smtClean="0">
              <a:latin typeface="Arial" pitchFamily="34" charset="0"/>
              <a:cs typeface="Arial" pitchFamily="34" charset="0"/>
            </a:rPr>
            <a:t>Kiosk Channel</a:t>
          </a:r>
          <a:endParaRPr lang="en-CA" sz="3200" dirty="0">
            <a:latin typeface="Arial" pitchFamily="34" charset="0"/>
            <a:cs typeface="Arial" pitchFamily="34" charset="0"/>
          </a:endParaRPr>
        </a:p>
      </dgm:t>
    </dgm:pt>
    <dgm:pt modelId="{F3390BBE-C089-46BC-AABC-43659F7B226C}" type="parTrans" cxnId="{4E6BC005-15BD-45F7-8F68-C8C8D769D92D}">
      <dgm:prSet/>
      <dgm:spPr/>
      <dgm:t>
        <a:bodyPr/>
        <a:lstStyle/>
        <a:p>
          <a:endParaRPr lang="en-CA"/>
        </a:p>
      </dgm:t>
    </dgm:pt>
    <dgm:pt modelId="{BACFFBA5-E774-41C9-B0AD-949AF57A74E8}" type="sibTrans" cxnId="{4E6BC005-15BD-45F7-8F68-C8C8D769D92D}">
      <dgm:prSet/>
      <dgm:spPr/>
      <dgm:t>
        <a:bodyPr/>
        <a:lstStyle/>
        <a:p>
          <a:endParaRPr lang="en-CA"/>
        </a:p>
      </dgm:t>
    </dgm:pt>
    <dgm:pt modelId="{0168A132-FDE0-415F-ABB3-069CA41D276F}">
      <dgm:prSet phldrT="[Text]" custT="1"/>
      <dgm:spPr>
        <a:solidFill>
          <a:schemeClr val="accent5">
            <a:lumMod val="75000"/>
            <a:alpha val="78000"/>
          </a:schemeClr>
        </a:solidFill>
      </dgm:spPr>
      <dgm:t>
        <a:bodyPr/>
        <a:lstStyle/>
        <a:p>
          <a:r>
            <a:rPr lang="en-US" sz="3200" dirty="0" smtClean="0">
              <a:latin typeface="Arial" pitchFamily="34" charset="0"/>
              <a:cs typeface="Arial" pitchFamily="34" charset="0"/>
            </a:rPr>
            <a:t>Catalogue Channel</a:t>
          </a:r>
          <a:endParaRPr lang="en-CA" sz="3200" dirty="0">
            <a:latin typeface="Arial" pitchFamily="34" charset="0"/>
            <a:cs typeface="Arial" pitchFamily="34" charset="0"/>
          </a:endParaRPr>
        </a:p>
      </dgm:t>
    </dgm:pt>
    <dgm:pt modelId="{11198EF8-E8DA-4209-A9FC-1E15292E86B1}" type="parTrans" cxnId="{E0BE53A0-0A20-4F7B-A83E-A05C80015C32}">
      <dgm:prSet/>
      <dgm:spPr/>
      <dgm:t>
        <a:bodyPr/>
        <a:lstStyle/>
        <a:p>
          <a:endParaRPr lang="en-CA"/>
        </a:p>
      </dgm:t>
    </dgm:pt>
    <dgm:pt modelId="{74C0AEB2-AE48-4D5D-B464-3E58CC5316BF}" type="sibTrans" cxnId="{E0BE53A0-0A20-4F7B-A83E-A05C80015C32}">
      <dgm:prSet/>
      <dgm:spPr/>
      <dgm:t>
        <a:bodyPr/>
        <a:lstStyle/>
        <a:p>
          <a:endParaRPr lang="en-CA"/>
        </a:p>
      </dgm:t>
    </dgm:pt>
    <dgm:pt modelId="{162DF9BF-4879-414D-9C25-5C38E358176C}">
      <dgm:prSet phldrT="[Text]" custT="1"/>
      <dgm:spPr>
        <a:solidFill>
          <a:schemeClr val="accent5">
            <a:lumMod val="75000"/>
            <a:alpha val="78000"/>
          </a:schemeClr>
        </a:solidFill>
      </dgm:spPr>
      <dgm:t>
        <a:bodyPr/>
        <a:lstStyle/>
        <a:p>
          <a:r>
            <a:rPr lang="en-US" sz="3200" dirty="0" smtClean="0">
              <a:latin typeface="Arial" pitchFamily="34" charset="0"/>
              <a:cs typeface="Arial" pitchFamily="34" charset="0"/>
            </a:rPr>
            <a:t>Internet Channel</a:t>
          </a:r>
          <a:endParaRPr lang="en-CA" sz="3200" dirty="0">
            <a:latin typeface="Arial" pitchFamily="34" charset="0"/>
            <a:cs typeface="Arial" pitchFamily="34" charset="0"/>
          </a:endParaRPr>
        </a:p>
      </dgm:t>
    </dgm:pt>
    <dgm:pt modelId="{70E55AB7-136F-4FB7-A645-B03778352FA9}" type="parTrans" cxnId="{21F44B18-AC00-4456-8191-4CFEDF137700}">
      <dgm:prSet/>
      <dgm:spPr/>
      <dgm:t>
        <a:bodyPr/>
        <a:lstStyle/>
        <a:p>
          <a:endParaRPr lang="en-CA"/>
        </a:p>
      </dgm:t>
    </dgm:pt>
    <dgm:pt modelId="{7E33E385-7445-456A-B1CB-4BC6326078EE}" type="sibTrans" cxnId="{21F44B18-AC00-4456-8191-4CFEDF137700}">
      <dgm:prSet/>
      <dgm:spPr/>
      <dgm:t>
        <a:bodyPr/>
        <a:lstStyle/>
        <a:p>
          <a:endParaRPr lang="en-CA"/>
        </a:p>
      </dgm:t>
    </dgm:pt>
    <dgm:pt modelId="{CD436B29-6B00-47BD-9146-949C431E54B0}">
      <dgm:prSet phldrT="[Text]" custT="1"/>
      <dgm:spPr>
        <a:solidFill>
          <a:schemeClr val="accent5">
            <a:lumMod val="75000"/>
            <a:alpha val="78000"/>
          </a:schemeClr>
        </a:solidFill>
      </dgm:spPr>
      <dgm:t>
        <a:bodyPr/>
        <a:lstStyle/>
        <a:p>
          <a:r>
            <a:rPr lang="en-CA" sz="3200" dirty="0" smtClean="0">
              <a:latin typeface="Arial" pitchFamily="34" charset="0"/>
              <a:cs typeface="Arial" pitchFamily="34" charset="0"/>
            </a:rPr>
            <a:t>Direct Channel</a:t>
          </a:r>
          <a:endParaRPr lang="en-CA" sz="3200" dirty="0">
            <a:latin typeface="Arial" pitchFamily="34" charset="0"/>
            <a:cs typeface="Arial" pitchFamily="34" charset="0"/>
          </a:endParaRPr>
        </a:p>
      </dgm:t>
    </dgm:pt>
    <dgm:pt modelId="{B38EAFB8-8784-46DD-8255-4D18253A719E}" type="parTrans" cxnId="{E3484E0E-A270-4DCB-B2F1-58FC26241889}">
      <dgm:prSet/>
      <dgm:spPr/>
    </dgm:pt>
    <dgm:pt modelId="{68F97DA1-B294-475A-A50E-159A9FA2904B}" type="sibTrans" cxnId="{E3484E0E-A270-4DCB-B2F1-58FC26241889}">
      <dgm:prSet/>
      <dgm:spPr/>
    </dgm:pt>
    <dgm:pt modelId="{C4BE8E55-308A-4E92-AAA4-739AD17AB727}" type="pres">
      <dgm:prSet presAssocID="{F6AA1C75-2794-40A3-9191-A2E1D31BAE7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1FB683CD-9155-4906-9637-3C4DECBAD421}" type="pres">
      <dgm:prSet presAssocID="{B98BE50F-B8A7-4340-BF00-C014C33FC0A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E93F053-A58C-482E-A83D-4BD410AEEDCB}" type="pres">
      <dgm:prSet presAssocID="{B4275299-C860-4836-8841-31944A66E279}" presName="sibTrans" presStyleCnt="0"/>
      <dgm:spPr/>
    </dgm:pt>
    <dgm:pt modelId="{0F46040C-EDC0-46CE-8B4D-81D8860BF985}" type="pres">
      <dgm:prSet presAssocID="{170C0A01-B650-4D7B-81C0-C4D43C6E11D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1FB2B9B6-5216-46C5-A95E-EDA483B139AD}" type="pres">
      <dgm:prSet presAssocID="{BACFFBA5-E774-41C9-B0AD-949AF57A74E8}" presName="sibTrans" presStyleCnt="0"/>
      <dgm:spPr/>
    </dgm:pt>
    <dgm:pt modelId="{B3587A1F-839D-48E1-BB29-2625A94558DB}" type="pres">
      <dgm:prSet presAssocID="{0168A132-FDE0-415F-ABB3-069CA41D276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7F674559-68B9-4A01-88AB-2885842B6697}" type="pres">
      <dgm:prSet presAssocID="{74C0AEB2-AE48-4D5D-B464-3E58CC5316BF}" presName="sibTrans" presStyleCnt="0"/>
      <dgm:spPr/>
    </dgm:pt>
    <dgm:pt modelId="{CFA41456-A52D-476C-88A3-C4F565EAFDD5}" type="pres">
      <dgm:prSet presAssocID="{162DF9BF-4879-414D-9C25-5C38E358176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13E3101-A57E-43A0-86C3-8B65F42153FB}" type="pres">
      <dgm:prSet presAssocID="{7E33E385-7445-456A-B1CB-4BC6326078EE}" presName="sibTrans" presStyleCnt="0"/>
      <dgm:spPr/>
    </dgm:pt>
    <dgm:pt modelId="{D2AE23FA-E344-4805-B7A3-B139C04FB879}" type="pres">
      <dgm:prSet presAssocID="{CD436B29-6B00-47BD-9146-949C431E54B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1BAB40-2888-47DE-AAB3-7D6138160D6D}" type="presOf" srcId="{170C0A01-B650-4D7B-81C0-C4D43C6E11D4}" destId="{0F46040C-EDC0-46CE-8B4D-81D8860BF985}" srcOrd="0" destOrd="0" presId="urn:microsoft.com/office/officeart/2005/8/layout/default#2"/>
    <dgm:cxn modelId="{E3484E0E-A270-4DCB-B2F1-58FC26241889}" srcId="{F6AA1C75-2794-40A3-9191-A2E1D31BAE7F}" destId="{CD436B29-6B00-47BD-9146-949C431E54B0}" srcOrd="4" destOrd="0" parTransId="{B38EAFB8-8784-46DD-8255-4D18253A719E}" sibTransId="{68F97DA1-B294-475A-A50E-159A9FA2904B}"/>
    <dgm:cxn modelId="{440D0DBA-10CD-4587-922C-3F3F732D33C0}" type="presOf" srcId="{0168A132-FDE0-415F-ABB3-069CA41D276F}" destId="{B3587A1F-839D-48E1-BB29-2625A94558DB}" srcOrd="0" destOrd="0" presId="urn:microsoft.com/office/officeart/2005/8/layout/default#2"/>
    <dgm:cxn modelId="{FB2FCF0C-97BF-4E95-82F0-1C002D949A25}" type="presOf" srcId="{CD436B29-6B00-47BD-9146-949C431E54B0}" destId="{D2AE23FA-E344-4805-B7A3-B139C04FB879}" srcOrd="0" destOrd="0" presId="urn:microsoft.com/office/officeart/2005/8/layout/default#2"/>
    <dgm:cxn modelId="{DCA440B2-5514-487C-B8C1-19AB8E71B506}" srcId="{F6AA1C75-2794-40A3-9191-A2E1D31BAE7F}" destId="{B98BE50F-B8A7-4340-BF00-C014C33FC0AA}" srcOrd="0" destOrd="0" parTransId="{58B3811E-9D4B-4CA1-BAB1-D2FB9FB8A05B}" sibTransId="{B4275299-C860-4836-8841-31944A66E279}"/>
    <dgm:cxn modelId="{21F44B18-AC00-4456-8191-4CFEDF137700}" srcId="{F6AA1C75-2794-40A3-9191-A2E1D31BAE7F}" destId="{162DF9BF-4879-414D-9C25-5C38E358176C}" srcOrd="3" destOrd="0" parTransId="{70E55AB7-136F-4FB7-A645-B03778352FA9}" sibTransId="{7E33E385-7445-456A-B1CB-4BC6326078EE}"/>
    <dgm:cxn modelId="{4E6BC005-15BD-45F7-8F68-C8C8D769D92D}" srcId="{F6AA1C75-2794-40A3-9191-A2E1D31BAE7F}" destId="{170C0A01-B650-4D7B-81C0-C4D43C6E11D4}" srcOrd="1" destOrd="0" parTransId="{F3390BBE-C089-46BC-AABC-43659F7B226C}" sibTransId="{BACFFBA5-E774-41C9-B0AD-949AF57A74E8}"/>
    <dgm:cxn modelId="{D00E1127-4F6E-4ED6-9469-9D1BA2B2FE68}" type="presOf" srcId="{B98BE50F-B8A7-4340-BF00-C014C33FC0AA}" destId="{1FB683CD-9155-4906-9637-3C4DECBAD421}" srcOrd="0" destOrd="0" presId="urn:microsoft.com/office/officeart/2005/8/layout/default#2"/>
    <dgm:cxn modelId="{E0BE53A0-0A20-4F7B-A83E-A05C80015C32}" srcId="{F6AA1C75-2794-40A3-9191-A2E1D31BAE7F}" destId="{0168A132-FDE0-415F-ABB3-069CA41D276F}" srcOrd="2" destOrd="0" parTransId="{11198EF8-E8DA-4209-A9FC-1E15292E86B1}" sibTransId="{74C0AEB2-AE48-4D5D-B464-3E58CC5316BF}"/>
    <dgm:cxn modelId="{1B9EFCA9-EF47-4632-B153-83078B8DC184}" type="presOf" srcId="{F6AA1C75-2794-40A3-9191-A2E1D31BAE7F}" destId="{C4BE8E55-308A-4E92-AAA4-739AD17AB727}" srcOrd="0" destOrd="0" presId="urn:microsoft.com/office/officeart/2005/8/layout/default#2"/>
    <dgm:cxn modelId="{FF261BDA-3B8D-4FB3-A595-52F66E204F80}" type="presOf" srcId="{162DF9BF-4879-414D-9C25-5C38E358176C}" destId="{CFA41456-A52D-476C-88A3-C4F565EAFDD5}" srcOrd="0" destOrd="0" presId="urn:microsoft.com/office/officeart/2005/8/layout/default#2"/>
    <dgm:cxn modelId="{67486B6E-5657-48EA-8E4F-BCBC7D9E6F07}" type="presParOf" srcId="{C4BE8E55-308A-4E92-AAA4-739AD17AB727}" destId="{1FB683CD-9155-4906-9637-3C4DECBAD421}" srcOrd="0" destOrd="0" presId="urn:microsoft.com/office/officeart/2005/8/layout/default#2"/>
    <dgm:cxn modelId="{A3A6BF4A-6B41-4A4F-B4B3-3EAA8925CCA0}" type="presParOf" srcId="{C4BE8E55-308A-4E92-AAA4-739AD17AB727}" destId="{3E93F053-A58C-482E-A83D-4BD410AEEDCB}" srcOrd="1" destOrd="0" presId="urn:microsoft.com/office/officeart/2005/8/layout/default#2"/>
    <dgm:cxn modelId="{4B639AC1-E6C4-40C3-BEB9-C5D28B69479E}" type="presParOf" srcId="{C4BE8E55-308A-4E92-AAA4-739AD17AB727}" destId="{0F46040C-EDC0-46CE-8B4D-81D8860BF985}" srcOrd="2" destOrd="0" presId="urn:microsoft.com/office/officeart/2005/8/layout/default#2"/>
    <dgm:cxn modelId="{57F7CA9E-4D38-4EB2-9AA8-3721F3158C79}" type="presParOf" srcId="{C4BE8E55-308A-4E92-AAA4-739AD17AB727}" destId="{1FB2B9B6-5216-46C5-A95E-EDA483B139AD}" srcOrd="3" destOrd="0" presId="urn:microsoft.com/office/officeart/2005/8/layout/default#2"/>
    <dgm:cxn modelId="{D2811906-D005-46D6-80D2-1CC7697336A4}" type="presParOf" srcId="{C4BE8E55-308A-4E92-AAA4-739AD17AB727}" destId="{B3587A1F-839D-48E1-BB29-2625A94558DB}" srcOrd="4" destOrd="0" presId="urn:microsoft.com/office/officeart/2005/8/layout/default#2"/>
    <dgm:cxn modelId="{E8CEDF5C-4E8E-440E-87C2-AA6445524CE5}" type="presParOf" srcId="{C4BE8E55-308A-4E92-AAA4-739AD17AB727}" destId="{7F674559-68B9-4A01-88AB-2885842B6697}" srcOrd="5" destOrd="0" presId="urn:microsoft.com/office/officeart/2005/8/layout/default#2"/>
    <dgm:cxn modelId="{962021E6-075A-42D8-8ED2-090C1FB65A8F}" type="presParOf" srcId="{C4BE8E55-308A-4E92-AAA4-739AD17AB727}" destId="{CFA41456-A52D-476C-88A3-C4F565EAFDD5}" srcOrd="6" destOrd="0" presId="urn:microsoft.com/office/officeart/2005/8/layout/default#2"/>
    <dgm:cxn modelId="{F4C69BB9-98E8-41D5-8C80-8D51102D4061}" type="presParOf" srcId="{C4BE8E55-308A-4E92-AAA4-739AD17AB727}" destId="{B13E3101-A57E-43A0-86C3-8B65F42153FB}" srcOrd="7" destOrd="0" presId="urn:microsoft.com/office/officeart/2005/8/layout/default#2"/>
    <dgm:cxn modelId="{BF7E32EC-84EC-4630-B344-D61B5FD2B4D6}" type="presParOf" srcId="{C4BE8E55-308A-4E92-AAA4-739AD17AB727}" destId="{D2AE23FA-E344-4805-B7A3-B139C04FB879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248E83-7C80-4C2C-A63B-63ED081EADD1}" type="doc">
      <dgm:prSet loTypeId="urn:microsoft.com/office/officeart/2005/8/layout/cycle8" loCatId="cycle" qsTypeId="urn:microsoft.com/office/officeart/2005/8/quickstyle/simple1" qsCatId="simple" csTypeId="urn:microsoft.com/office/officeart/2005/8/colors/colorful1" csCatId="colorful" phldr="1"/>
      <dgm:spPr/>
    </dgm:pt>
    <dgm:pt modelId="{16838C5D-9A71-4381-9E9F-EE3D7B74B4F3}">
      <dgm:prSet phldrT="[Text]"/>
      <dgm:spPr/>
      <dgm:t>
        <a:bodyPr/>
        <a:lstStyle/>
        <a:p>
          <a:r>
            <a:rPr lang="en-US" b="1" dirty="0" smtClean="0"/>
            <a:t>Public Relations</a:t>
          </a:r>
          <a:endParaRPr lang="en-US" b="1" dirty="0"/>
        </a:p>
      </dgm:t>
    </dgm:pt>
    <dgm:pt modelId="{77C701F8-B174-46B6-9D0A-955228DF9109}" type="parTrans" cxnId="{0A4785AD-0B26-47CC-90C1-00C95EEF5ACB}">
      <dgm:prSet/>
      <dgm:spPr/>
      <dgm:t>
        <a:bodyPr/>
        <a:lstStyle/>
        <a:p>
          <a:endParaRPr lang="en-US"/>
        </a:p>
      </dgm:t>
    </dgm:pt>
    <dgm:pt modelId="{D6236425-2AFF-4BDE-A580-554C0E931895}" type="sibTrans" cxnId="{0A4785AD-0B26-47CC-90C1-00C95EEF5ACB}">
      <dgm:prSet/>
      <dgm:spPr/>
      <dgm:t>
        <a:bodyPr/>
        <a:lstStyle/>
        <a:p>
          <a:endParaRPr lang="en-US"/>
        </a:p>
      </dgm:t>
    </dgm:pt>
    <dgm:pt modelId="{37D3B1D8-3405-49F2-865C-07379964EBAA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9166BE41-DAE5-4471-A9BD-63713FE41D2A}" type="parTrans" cxnId="{05C47906-E88C-4F2B-99FE-6ACEA78DE807}">
      <dgm:prSet/>
      <dgm:spPr/>
      <dgm:t>
        <a:bodyPr/>
        <a:lstStyle/>
        <a:p>
          <a:endParaRPr lang="en-US"/>
        </a:p>
      </dgm:t>
    </dgm:pt>
    <dgm:pt modelId="{E3C99817-730B-4571-95B0-35F64EB1799C}" type="sibTrans" cxnId="{05C47906-E88C-4F2B-99FE-6ACEA78DE807}">
      <dgm:prSet/>
      <dgm:spPr/>
      <dgm:t>
        <a:bodyPr/>
        <a:lstStyle/>
        <a:p>
          <a:endParaRPr lang="en-US"/>
        </a:p>
      </dgm:t>
    </dgm:pt>
    <dgm:pt modelId="{F1DD7BDF-5347-41BC-9332-DB18249AC2BA}">
      <dgm:prSet phldrT="[Text]"/>
      <dgm:spPr/>
      <dgm:t>
        <a:bodyPr/>
        <a:lstStyle/>
        <a:p>
          <a:r>
            <a:rPr lang="en-US" dirty="0" smtClean="0"/>
            <a:t>Direct Marketing</a:t>
          </a:r>
          <a:endParaRPr lang="en-US" dirty="0"/>
        </a:p>
      </dgm:t>
    </dgm:pt>
    <dgm:pt modelId="{A97E851E-202C-4F30-802A-240C09613B87}" type="parTrans" cxnId="{110B565E-66E1-440A-ACFD-E649C45418B5}">
      <dgm:prSet/>
      <dgm:spPr/>
      <dgm:t>
        <a:bodyPr/>
        <a:lstStyle/>
        <a:p>
          <a:endParaRPr lang="en-US"/>
        </a:p>
      </dgm:t>
    </dgm:pt>
    <dgm:pt modelId="{4E615C4E-8720-49B4-BB32-9402F7C553F8}" type="sibTrans" cxnId="{110B565E-66E1-440A-ACFD-E649C45418B5}">
      <dgm:prSet/>
      <dgm:spPr/>
      <dgm:t>
        <a:bodyPr/>
        <a:lstStyle/>
        <a:p>
          <a:endParaRPr lang="en-US"/>
        </a:p>
      </dgm:t>
    </dgm:pt>
    <dgm:pt modelId="{5379ECFB-B676-40F0-AE3C-ABD80FFCB462}">
      <dgm:prSet phldrT="[Text]"/>
      <dgm:spPr/>
      <dgm:t>
        <a:bodyPr/>
        <a:lstStyle/>
        <a:p>
          <a:r>
            <a:rPr lang="en-US" dirty="0" smtClean="0"/>
            <a:t>Personal Selling</a:t>
          </a:r>
          <a:endParaRPr lang="en-US" dirty="0"/>
        </a:p>
      </dgm:t>
    </dgm:pt>
    <dgm:pt modelId="{7D3C8FFB-8E8C-4CF5-AD25-858C19D00A09}" type="parTrans" cxnId="{3B6452F2-A2AF-472B-9D42-B1DAF615F33E}">
      <dgm:prSet/>
      <dgm:spPr/>
      <dgm:t>
        <a:bodyPr/>
        <a:lstStyle/>
        <a:p>
          <a:endParaRPr lang="en-US"/>
        </a:p>
      </dgm:t>
    </dgm:pt>
    <dgm:pt modelId="{5ADB5CEC-F51F-469B-AC95-6A577935663E}" type="sibTrans" cxnId="{3B6452F2-A2AF-472B-9D42-B1DAF615F33E}">
      <dgm:prSet/>
      <dgm:spPr/>
      <dgm:t>
        <a:bodyPr/>
        <a:lstStyle/>
        <a:p>
          <a:endParaRPr lang="en-US"/>
        </a:p>
      </dgm:t>
    </dgm:pt>
    <dgm:pt modelId="{2C935380-9071-4081-844D-DFDF29B32522}">
      <dgm:prSet phldrT="[Text]"/>
      <dgm:spPr/>
      <dgm:t>
        <a:bodyPr/>
        <a:lstStyle/>
        <a:p>
          <a:r>
            <a:rPr lang="en-US" dirty="0" smtClean="0"/>
            <a:t>Advertising</a:t>
          </a:r>
          <a:endParaRPr lang="en-US" dirty="0"/>
        </a:p>
      </dgm:t>
    </dgm:pt>
    <dgm:pt modelId="{7580ADCB-FDF0-40E8-BE49-A22DB63CDABC}" type="parTrans" cxnId="{FD0D31D0-97FE-451B-ABCE-BD8C3A5554A9}">
      <dgm:prSet/>
      <dgm:spPr/>
      <dgm:t>
        <a:bodyPr/>
        <a:lstStyle/>
        <a:p>
          <a:endParaRPr lang="en-US"/>
        </a:p>
      </dgm:t>
    </dgm:pt>
    <dgm:pt modelId="{64F8D152-F5BD-45E5-93BD-4207F01451BE}" type="sibTrans" cxnId="{FD0D31D0-97FE-451B-ABCE-BD8C3A5554A9}">
      <dgm:prSet/>
      <dgm:spPr/>
      <dgm:t>
        <a:bodyPr/>
        <a:lstStyle/>
        <a:p>
          <a:endParaRPr lang="en-US"/>
        </a:p>
      </dgm:t>
    </dgm:pt>
    <dgm:pt modelId="{50E6A0C9-3194-4559-9F73-F76A6B800862}">
      <dgm:prSet phldrT="[Text]"/>
      <dgm:spPr/>
      <dgm:t>
        <a:bodyPr/>
        <a:lstStyle/>
        <a:p>
          <a:r>
            <a:rPr lang="en-US" dirty="0" smtClean="0"/>
            <a:t>Sponsorship</a:t>
          </a:r>
          <a:endParaRPr lang="en-US" dirty="0"/>
        </a:p>
      </dgm:t>
    </dgm:pt>
    <dgm:pt modelId="{C315B90C-07F9-4B8F-AC1F-6DE2A72EFB90}" type="parTrans" cxnId="{B16C5940-2854-4EB4-A3BB-1104D73AE278}">
      <dgm:prSet/>
      <dgm:spPr/>
      <dgm:t>
        <a:bodyPr/>
        <a:lstStyle/>
        <a:p>
          <a:endParaRPr lang="en-US"/>
        </a:p>
      </dgm:t>
    </dgm:pt>
    <dgm:pt modelId="{A9DAB39C-53B8-40BB-93A2-439755787548}" type="sibTrans" cxnId="{B16C5940-2854-4EB4-A3BB-1104D73AE278}">
      <dgm:prSet/>
      <dgm:spPr/>
      <dgm:t>
        <a:bodyPr/>
        <a:lstStyle/>
        <a:p>
          <a:endParaRPr lang="en-US"/>
        </a:p>
      </dgm:t>
    </dgm:pt>
    <dgm:pt modelId="{33EE5DBB-64DE-483E-9145-3129223670B4}" type="pres">
      <dgm:prSet presAssocID="{79248E83-7C80-4C2C-A63B-63ED081EADD1}" presName="compositeShape" presStyleCnt="0">
        <dgm:presLayoutVars>
          <dgm:chMax val="7"/>
          <dgm:dir/>
          <dgm:resizeHandles val="exact"/>
        </dgm:presLayoutVars>
      </dgm:prSet>
      <dgm:spPr/>
    </dgm:pt>
    <dgm:pt modelId="{1FD93662-EA2C-4228-8639-D16C6AB0A4A9}" type="pres">
      <dgm:prSet presAssocID="{79248E83-7C80-4C2C-A63B-63ED081EADD1}" presName="wedge1" presStyleLbl="node1" presStyleIdx="0" presStyleCnt="5" custScaleY="103746" custLinFactNeighborX="-4218" custLinFactNeighborY="2895"/>
      <dgm:spPr/>
      <dgm:t>
        <a:bodyPr/>
        <a:lstStyle/>
        <a:p>
          <a:endParaRPr lang="en-US"/>
        </a:p>
      </dgm:t>
    </dgm:pt>
    <dgm:pt modelId="{6CBEB415-3E2A-430F-99E3-21796AA160A9}" type="pres">
      <dgm:prSet presAssocID="{79248E83-7C80-4C2C-A63B-63ED081EADD1}" presName="dummy1a" presStyleCnt="0"/>
      <dgm:spPr/>
    </dgm:pt>
    <dgm:pt modelId="{CC16A084-2FA1-406B-A251-5944DBF55589}" type="pres">
      <dgm:prSet presAssocID="{79248E83-7C80-4C2C-A63B-63ED081EADD1}" presName="dummy1b" presStyleCnt="0"/>
      <dgm:spPr/>
    </dgm:pt>
    <dgm:pt modelId="{EE9AF933-B226-4E3F-B953-EB7F227A192F}" type="pres">
      <dgm:prSet presAssocID="{79248E83-7C80-4C2C-A63B-63ED081EADD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BB1513-6079-4821-8662-E9CA445B1876}" type="pres">
      <dgm:prSet presAssocID="{79248E83-7C80-4C2C-A63B-63ED081EADD1}" presName="wedge2" presStyleLbl="node1" presStyleIdx="1" presStyleCnt="5"/>
      <dgm:spPr/>
      <dgm:t>
        <a:bodyPr/>
        <a:lstStyle/>
        <a:p>
          <a:endParaRPr lang="en-US"/>
        </a:p>
      </dgm:t>
    </dgm:pt>
    <dgm:pt modelId="{870FD934-FA02-492B-96D0-995946F09264}" type="pres">
      <dgm:prSet presAssocID="{79248E83-7C80-4C2C-A63B-63ED081EADD1}" presName="dummy2a" presStyleCnt="0"/>
      <dgm:spPr/>
    </dgm:pt>
    <dgm:pt modelId="{97249492-36BF-4780-AB73-7B0E49979870}" type="pres">
      <dgm:prSet presAssocID="{79248E83-7C80-4C2C-A63B-63ED081EADD1}" presName="dummy2b" presStyleCnt="0"/>
      <dgm:spPr/>
    </dgm:pt>
    <dgm:pt modelId="{F0253A59-7639-490D-B81A-6767FAC321C2}" type="pres">
      <dgm:prSet presAssocID="{79248E83-7C80-4C2C-A63B-63ED081EADD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732FD9-7AB6-43F3-A10B-E12986011B49}" type="pres">
      <dgm:prSet presAssocID="{79248E83-7C80-4C2C-A63B-63ED081EADD1}" presName="wedge3" presStyleLbl="node1" presStyleIdx="2" presStyleCnt="5"/>
      <dgm:spPr/>
      <dgm:t>
        <a:bodyPr/>
        <a:lstStyle/>
        <a:p>
          <a:endParaRPr lang="en-US"/>
        </a:p>
      </dgm:t>
    </dgm:pt>
    <dgm:pt modelId="{8EC12843-C073-4730-8B35-2ECF6B3236C9}" type="pres">
      <dgm:prSet presAssocID="{79248E83-7C80-4C2C-A63B-63ED081EADD1}" presName="dummy3a" presStyleCnt="0"/>
      <dgm:spPr/>
    </dgm:pt>
    <dgm:pt modelId="{080EB3D1-0C6D-449E-8068-8B45B9E653EA}" type="pres">
      <dgm:prSet presAssocID="{79248E83-7C80-4C2C-A63B-63ED081EADD1}" presName="dummy3b" presStyleCnt="0"/>
      <dgm:spPr/>
    </dgm:pt>
    <dgm:pt modelId="{4A09CDA3-F1C8-46B6-8BB9-484222A6DD20}" type="pres">
      <dgm:prSet presAssocID="{79248E83-7C80-4C2C-A63B-63ED081EADD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967CB1-E1BD-48D8-ACCA-99E90097D55D}" type="pres">
      <dgm:prSet presAssocID="{79248E83-7C80-4C2C-A63B-63ED081EADD1}" presName="wedge4" presStyleLbl="node1" presStyleIdx="3" presStyleCnt="5"/>
      <dgm:spPr/>
      <dgm:t>
        <a:bodyPr/>
        <a:lstStyle/>
        <a:p>
          <a:endParaRPr lang="en-US"/>
        </a:p>
      </dgm:t>
    </dgm:pt>
    <dgm:pt modelId="{F8904C11-2DEE-41A1-AB8B-3C9F8CF37F07}" type="pres">
      <dgm:prSet presAssocID="{79248E83-7C80-4C2C-A63B-63ED081EADD1}" presName="dummy4a" presStyleCnt="0"/>
      <dgm:spPr/>
    </dgm:pt>
    <dgm:pt modelId="{B4C0659C-2CA8-48C7-843C-C6ED690AEF93}" type="pres">
      <dgm:prSet presAssocID="{79248E83-7C80-4C2C-A63B-63ED081EADD1}" presName="dummy4b" presStyleCnt="0"/>
      <dgm:spPr/>
    </dgm:pt>
    <dgm:pt modelId="{F4BB92A2-00A0-4528-B8FF-45FD93F47941}" type="pres">
      <dgm:prSet presAssocID="{79248E83-7C80-4C2C-A63B-63ED081EADD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6D6647-A9ED-4301-A10F-611670FEF6AE}" type="pres">
      <dgm:prSet presAssocID="{79248E83-7C80-4C2C-A63B-63ED081EADD1}" presName="wedge5" presStyleLbl="node1" presStyleIdx="4" presStyleCnt="5"/>
      <dgm:spPr/>
      <dgm:t>
        <a:bodyPr/>
        <a:lstStyle/>
        <a:p>
          <a:endParaRPr lang="en-US"/>
        </a:p>
      </dgm:t>
    </dgm:pt>
    <dgm:pt modelId="{E0011478-49B5-4107-9645-D088BE1E2954}" type="pres">
      <dgm:prSet presAssocID="{79248E83-7C80-4C2C-A63B-63ED081EADD1}" presName="dummy5a" presStyleCnt="0"/>
      <dgm:spPr/>
    </dgm:pt>
    <dgm:pt modelId="{7D1643F2-2952-4CC0-A879-CEED42619364}" type="pres">
      <dgm:prSet presAssocID="{79248E83-7C80-4C2C-A63B-63ED081EADD1}" presName="dummy5b" presStyleCnt="0"/>
      <dgm:spPr/>
    </dgm:pt>
    <dgm:pt modelId="{B81504EE-53FE-422B-96E0-BB28481ACC32}" type="pres">
      <dgm:prSet presAssocID="{79248E83-7C80-4C2C-A63B-63ED081EADD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786C92-1AC1-4AE9-B75E-3C9C35FB8578}" type="pres">
      <dgm:prSet presAssocID="{D6236425-2AFF-4BDE-A580-554C0E931895}" presName="arrowWedge1" presStyleLbl="fgSibTrans2D1" presStyleIdx="0" presStyleCnt="5"/>
      <dgm:spPr/>
    </dgm:pt>
    <dgm:pt modelId="{292A78D6-0EA1-46AE-9475-FB0AA0147F71}" type="pres">
      <dgm:prSet presAssocID="{E3C99817-730B-4571-95B0-35F64EB1799C}" presName="arrowWedge2" presStyleLbl="fgSibTrans2D1" presStyleIdx="1" presStyleCnt="5"/>
      <dgm:spPr/>
    </dgm:pt>
    <dgm:pt modelId="{64EEAD79-501A-4E46-BC9E-0D809D14AEA2}" type="pres">
      <dgm:prSet presAssocID="{4E615C4E-8720-49B4-BB32-9402F7C553F8}" presName="arrowWedge3" presStyleLbl="fgSibTrans2D1" presStyleIdx="2" presStyleCnt="5"/>
      <dgm:spPr/>
    </dgm:pt>
    <dgm:pt modelId="{84ADCE57-0F4C-4935-8FB9-52249FB54AD5}" type="pres">
      <dgm:prSet presAssocID="{5ADB5CEC-F51F-469B-AC95-6A577935663E}" presName="arrowWedge4" presStyleLbl="fgSibTrans2D1" presStyleIdx="3" presStyleCnt="5"/>
      <dgm:spPr/>
    </dgm:pt>
    <dgm:pt modelId="{5401A1A9-62D1-44D1-B718-25FFCA6A547A}" type="pres">
      <dgm:prSet presAssocID="{64F8D152-F5BD-45E5-93BD-4207F01451BE}" presName="arrowWedge5" presStyleLbl="fgSibTrans2D1" presStyleIdx="4" presStyleCnt="5"/>
      <dgm:spPr/>
    </dgm:pt>
  </dgm:ptLst>
  <dgm:cxnLst>
    <dgm:cxn modelId="{8D792797-1085-45FE-936C-E063E06C6BBA}" type="presOf" srcId="{50E6A0C9-3194-4559-9F73-F76A6B800862}" destId="{1FD93662-EA2C-4228-8639-D16C6AB0A4A9}" srcOrd="0" destOrd="1" presId="urn:microsoft.com/office/officeart/2005/8/layout/cycle8"/>
    <dgm:cxn modelId="{EC87FA55-3CF6-49CE-8276-1CE6E569D69E}" type="presOf" srcId="{5379ECFB-B676-40F0-AE3C-ABD80FFCB462}" destId="{91967CB1-E1BD-48D8-ACCA-99E90097D55D}" srcOrd="0" destOrd="0" presId="urn:microsoft.com/office/officeart/2005/8/layout/cycle8"/>
    <dgm:cxn modelId="{0A4785AD-0B26-47CC-90C1-00C95EEF5ACB}" srcId="{79248E83-7C80-4C2C-A63B-63ED081EADD1}" destId="{16838C5D-9A71-4381-9E9F-EE3D7B74B4F3}" srcOrd="0" destOrd="0" parTransId="{77C701F8-B174-46B6-9D0A-955228DF9109}" sibTransId="{D6236425-2AFF-4BDE-A580-554C0E931895}"/>
    <dgm:cxn modelId="{FE31F43B-A871-4D3F-B1FF-02676A893DE1}" type="presOf" srcId="{F1DD7BDF-5347-41BC-9332-DB18249AC2BA}" destId="{26732FD9-7AB6-43F3-A10B-E12986011B49}" srcOrd="0" destOrd="0" presId="urn:microsoft.com/office/officeart/2005/8/layout/cycle8"/>
    <dgm:cxn modelId="{7DABF908-FC37-4383-91D9-4ADC9569BE56}" type="presOf" srcId="{37D3B1D8-3405-49F2-865C-07379964EBAA}" destId="{F0253A59-7639-490D-B81A-6767FAC321C2}" srcOrd="1" destOrd="0" presId="urn:microsoft.com/office/officeart/2005/8/layout/cycle8"/>
    <dgm:cxn modelId="{450624CF-54DB-40E8-9DCA-EB342D4AEB92}" type="presOf" srcId="{2C935380-9071-4081-844D-DFDF29B32522}" destId="{E36D6647-A9ED-4301-A10F-611670FEF6AE}" srcOrd="0" destOrd="0" presId="urn:microsoft.com/office/officeart/2005/8/layout/cycle8"/>
    <dgm:cxn modelId="{081CFD22-9CB1-4A65-9915-02929F533287}" type="presOf" srcId="{16838C5D-9A71-4381-9E9F-EE3D7B74B4F3}" destId="{1FD93662-EA2C-4228-8639-D16C6AB0A4A9}" srcOrd="0" destOrd="0" presId="urn:microsoft.com/office/officeart/2005/8/layout/cycle8"/>
    <dgm:cxn modelId="{62336A8F-683C-4F70-9E45-C29E4DF652DC}" type="presOf" srcId="{F1DD7BDF-5347-41BC-9332-DB18249AC2BA}" destId="{4A09CDA3-F1C8-46B6-8BB9-484222A6DD20}" srcOrd="1" destOrd="0" presId="urn:microsoft.com/office/officeart/2005/8/layout/cycle8"/>
    <dgm:cxn modelId="{967AE6AF-7530-4A54-940C-3C75C6563662}" type="presOf" srcId="{50E6A0C9-3194-4559-9F73-F76A6B800862}" destId="{EE9AF933-B226-4E3F-B953-EB7F227A192F}" srcOrd="1" destOrd="1" presId="urn:microsoft.com/office/officeart/2005/8/layout/cycle8"/>
    <dgm:cxn modelId="{3B6452F2-A2AF-472B-9D42-B1DAF615F33E}" srcId="{79248E83-7C80-4C2C-A63B-63ED081EADD1}" destId="{5379ECFB-B676-40F0-AE3C-ABD80FFCB462}" srcOrd="3" destOrd="0" parTransId="{7D3C8FFB-8E8C-4CF5-AD25-858C19D00A09}" sibTransId="{5ADB5CEC-F51F-469B-AC95-6A577935663E}"/>
    <dgm:cxn modelId="{EA2E9AE3-0C11-4565-9322-A93D2B930827}" type="presOf" srcId="{16838C5D-9A71-4381-9E9F-EE3D7B74B4F3}" destId="{EE9AF933-B226-4E3F-B953-EB7F227A192F}" srcOrd="1" destOrd="0" presId="urn:microsoft.com/office/officeart/2005/8/layout/cycle8"/>
    <dgm:cxn modelId="{8DDDFA76-3D06-4FFF-81A4-031F1FB16B4C}" type="presOf" srcId="{2C935380-9071-4081-844D-DFDF29B32522}" destId="{B81504EE-53FE-422B-96E0-BB28481ACC32}" srcOrd="1" destOrd="0" presId="urn:microsoft.com/office/officeart/2005/8/layout/cycle8"/>
    <dgm:cxn modelId="{34DD9E95-4033-4A37-9466-167E90D9A8B0}" type="presOf" srcId="{79248E83-7C80-4C2C-A63B-63ED081EADD1}" destId="{33EE5DBB-64DE-483E-9145-3129223670B4}" srcOrd="0" destOrd="0" presId="urn:microsoft.com/office/officeart/2005/8/layout/cycle8"/>
    <dgm:cxn modelId="{8CE2A53C-5D1C-4F09-97CD-2D9F0066D5D7}" type="presOf" srcId="{5379ECFB-B676-40F0-AE3C-ABD80FFCB462}" destId="{F4BB92A2-00A0-4528-B8FF-45FD93F47941}" srcOrd="1" destOrd="0" presId="urn:microsoft.com/office/officeart/2005/8/layout/cycle8"/>
    <dgm:cxn modelId="{05C47906-E88C-4F2B-99FE-6ACEA78DE807}" srcId="{79248E83-7C80-4C2C-A63B-63ED081EADD1}" destId="{37D3B1D8-3405-49F2-865C-07379964EBAA}" srcOrd="1" destOrd="0" parTransId="{9166BE41-DAE5-4471-A9BD-63713FE41D2A}" sibTransId="{E3C99817-730B-4571-95B0-35F64EB1799C}"/>
    <dgm:cxn modelId="{110B565E-66E1-440A-ACFD-E649C45418B5}" srcId="{79248E83-7C80-4C2C-A63B-63ED081EADD1}" destId="{F1DD7BDF-5347-41BC-9332-DB18249AC2BA}" srcOrd="2" destOrd="0" parTransId="{A97E851E-202C-4F30-802A-240C09613B87}" sibTransId="{4E615C4E-8720-49B4-BB32-9402F7C553F8}"/>
    <dgm:cxn modelId="{FD0D31D0-97FE-451B-ABCE-BD8C3A5554A9}" srcId="{79248E83-7C80-4C2C-A63B-63ED081EADD1}" destId="{2C935380-9071-4081-844D-DFDF29B32522}" srcOrd="4" destOrd="0" parTransId="{7580ADCB-FDF0-40E8-BE49-A22DB63CDABC}" sibTransId="{64F8D152-F5BD-45E5-93BD-4207F01451BE}"/>
    <dgm:cxn modelId="{B16C5940-2854-4EB4-A3BB-1104D73AE278}" srcId="{16838C5D-9A71-4381-9E9F-EE3D7B74B4F3}" destId="{50E6A0C9-3194-4559-9F73-F76A6B800862}" srcOrd="0" destOrd="0" parTransId="{C315B90C-07F9-4B8F-AC1F-6DE2A72EFB90}" sibTransId="{A9DAB39C-53B8-40BB-93A2-439755787548}"/>
    <dgm:cxn modelId="{31A6563B-F31D-4AFE-8686-C359B493E28F}" type="presOf" srcId="{37D3B1D8-3405-49F2-865C-07379964EBAA}" destId="{76BB1513-6079-4821-8662-E9CA445B1876}" srcOrd="0" destOrd="0" presId="urn:microsoft.com/office/officeart/2005/8/layout/cycle8"/>
    <dgm:cxn modelId="{A73D7018-5AA5-4019-B501-31B74A5370B8}" type="presParOf" srcId="{33EE5DBB-64DE-483E-9145-3129223670B4}" destId="{1FD93662-EA2C-4228-8639-D16C6AB0A4A9}" srcOrd="0" destOrd="0" presId="urn:microsoft.com/office/officeart/2005/8/layout/cycle8"/>
    <dgm:cxn modelId="{64D33A0F-0B75-4F6E-B77B-CC133DC4A9A8}" type="presParOf" srcId="{33EE5DBB-64DE-483E-9145-3129223670B4}" destId="{6CBEB415-3E2A-430F-99E3-21796AA160A9}" srcOrd="1" destOrd="0" presId="urn:microsoft.com/office/officeart/2005/8/layout/cycle8"/>
    <dgm:cxn modelId="{4EB67B63-D8BD-4D89-A416-C9006868EDC8}" type="presParOf" srcId="{33EE5DBB-64DE-483E-9145-3129223670B4}" destId="{CC16A084-2FA1-406B-A251-5944DBF55589}" srcOrd="2" destOrd="0" presId="urn:microsoft.com/office/officeart/2005/8/layout/cycle8"/>
    <dgm:cxn modelId="{C989E653-AF90-46CF-98D5-375BBBEA848D}" type="presParOf" srcId="{33EE5DBB-64DE-483E-9145-3129223670B4}" destId="{EE9AF933-B226-4E3F-B953-EB7F227A192F}" srcOrd="3" destOrd="0" presId="urn:microsoft.com/office/officeart/2005/8/layout/cycle8"/>
    <dgm:cxn modelId="{5392D07B-C56F-4014-9239-BB4D7DA96558}" type="presParOf" srcId="{33EE5DBB-64DE-483E-9145-3129223670B4}" destId="{76BB1513-6079-4821-8662-E9CA445B1876}" srcOrd="4" destOrd="0" presId="urn:microsoft.com/office/officeart/2005/8/layout/cycle8"/>
    <dgm:cxn modelId="{3169D07E-4AE4-42E0-B287-D265D135F8A1}" type="presParOf" srcId="{33EE5DBB-64DE-483E-9145-3129223670B4}" destId="{870FD934-FA02-492B-96D0-995946F09264}" srcOrd="5" destOrd="0" presId="urn:microsoft.com/office/officeart/2005/8/layout/cycle8"/>
    <dgm:cxn modelId="{69332337-4C28-42BF-85F4-02CB631C69E3}" type="presParOf" srcId="{33EE5DBB-64DE-483E-9145-3129223670B4}" destId="{97249492-36BF-4780-AB73-7B0E49979870}" srcOrd="6" destOrd="0" presId="urn:microsoft.com/office/officeart/2005/8/layout/cycle8"/>
    <dgm:cxn modelId="{B77BD50C-DA95-43A9-8421-E24995F4B6CA}" type="presParOf" srcId="{33EE5DBB-64DE-483E-9145-3129223670B4}" destId="{F0253A59-7639-490D-B81A-6767FAC321C2}" srcOrd="7" destOrd="0" presId="urn:microsoft.com/office/officeart/2005/8/layout/cycle8"/>
    <dgm:cxn modelId="{C5399609-7780-490E-A317-304A96FA00D0}" type="presParOf" srcId="{33EE5DBB-64DE-483E-9145-3129223670B4}" destId="{26732FD9-7AB6-43F3-A10B-E12986011B49}" srcOrd="8" destOrd="0" presId="urn:microsoft.com/office/officeart/2005/8/layout/cycle8"/>
    <dgm:cxn modelId="{24A0EE3B-F129-440F-8C55-77FB5B5A920A}" type="presParOf" srcId="{33EE5DBB-64DE-483E-9145-3129223670B4}" destId="{8EC12843-C073-4730-8B35-2ECF6B3236C9}" srcOrd="9" destOrd="0" presId="urn:microsoft.com/office/officeart/2005/8/layout/cycle8"/>
    <dgm:cxn modelId="{224FFCBA-3D11-48B4-A5B2-F03C9AC87085}" type="presParOf" srcId="{33EE5DBB-64DE-483E-9145-3129223670B4}" destId="{080EB3D1-0C6D-449E-8068-8B45B9E653EA}" srcOrd="10" destOrd="0" presId="urn:microsoft.com/office/officeart/2005/8/layout/cycle8"/>
    <dgm:cxn modelId="{B785AD6E-6823-4174-95A0-B37EE0A18772}" type="presParOf" srcId="{33EE5DBB-64DE-483E-9145-3129223670B4}" destId="{4A09CDA3-F1C8-46B6-8BB9-484222A6DD20}" srcOrd="11" destOrd="0" presId="urn:microsoft.com/office/officeart/2005/8/layout/cycle8"/>
    <dgm:cxn modelId="{7D170F65-2601-4DB0-8DCD-D594AF09D108}" type="presParOf" srcId="{33EE5DBB-64DE-483E-9145-3129223670B4}" destId="{91967CB1-E1BD-48D8-ACCA-99E90097D55D}" srcOrd="12" destOrd="0" presId="urn:microsoft.com/office/officeart/2005/8/layout/cycle8"/>
    <dgm:cxn modelId="{2778520D-6F18-4262-B3A1-5EAD4F9650BD}" type="presParOf" srcId="{33EE5DBB-64DE-483E-9145-3129223670B4}" destId="{F8904C11-2DEE-41A1-AB8B-3C9F8CF37F07}" srcOrd="13" destOrd="0" presId="urn:microsoft.com/office/officeart/2005/8/layout/cycle8"/>
    <dgm:cxn modelId="{83237535-F96E-4BED-AF1F-38A2AF37FE53}" type="presParOf" srcId="{33EE5DBB-64DE-483E-9145-3129223670B4}" destId="{B4C0659C-2CA8-48C7-843C-C6ED690AEF93}" srcOrd="14" destOrd="0" presId="urn:microsoft.com/office/officeart/2005/8/layout/cycle8"/>
    <dgm:cxn modelId="{CE0BB088-DA01-4548-A09B-82A29DE6CBC1}" type="presParOf" srcId="{33EE5DBB-64DE-483E-9145-3129223670B4}" destId="{F4BB92A2-00A0-4528-B8FF-45FD93F47941}" srcOrd="15" destOrd="0" presId="urn:microsoft.com/office/officeart/2005/8/layout/cycle8"/>
    <dgm:cxn modelId="{438448C0-74EE-424F-AC36-D97C7DB21559}" type="presParOf" srcId="{33EE5DBB-64DE-483E-9145-3129223670B4}" destId="{E36D6647-A9ED-4301-A10F-611670FEF6AE}" srcOrd="16" destOrd="0" presId="urn:microsoft.com/office/officeart/2005/8/layout/cycle8"/>
    <dgm:cxn modelId="{456C77EB-DD4E-4540-B914-72AA79BF7770}" type="presParOf" srcId="{33EE5DBB-64DE-483E-9145-3129223670B4}" destId="{E0011478-49B5-4107-9645-D088BE1E2954}" srcOrd="17" destOrd="0" presId="urn:microsoft.com/office/officeart/2005/8/layout/cycle8"/>
    <dgm:cxn modelId="{FFDEAC19-3F67-4CDE-AB7D-2278268E3D5B}" type="presParOf" srcId="{33EE5DBB-64DE-483E-9145-3129223670B4}" destId="{7D1643F2-2952-4CC0-A879-CEED42619364}" srcOrd="18" destOrd="0" presId="urn:microsoft.com/office/officeart/2005/8/layout/cycle8"/>
    <dgm:cxn modelId="{7F083620-FEAD-4006-A1CA-B299B9E6D946}" type="presParOf" srcId="{33EE5DBB-64DE-483E-9145-3129223670B4}" destId="{B81504EE-53FE-422B-96E0-BB28481ACC32}" srcOrd="19" destOrd="0" presId="urn:microsoft.com/office/officeart/2005/8/layout/cycle8"/>
    <dgm:cxn modelId="{22AC1001-40BB-4A0D-A9B4-FCCE4F85BC35}" type="presParOf" srcId="{33EE5DBB-64DE-483E-9145-3129223670B4}" destId="{D7786C92-1AC1-4AE9-B75E-3C9C35FB8578}" srcOrd="20" destOrd="0" presId="urn:microsoft.com/office/officeart/2005/8/layout/cycle8"/>
    <dgm:cxn modelId="{6CF2AA6D-3097-4FC0-892F-EF640C89B5B1}" type="presParOf" srcId="{33EE5DBB-64DE-483E-9145-3129223670B4}" destId="{292A78D6-0EA1-46AE-9475-FB0AA0147F71}" srcOrd="21" destOrd="0" presId="urn:microsoft.com/office/officeart/2005/8/layout/cycle8"/>
    <dgm:cxn modelId="{7FD0146B-E7BD-48A3-AED8-77743C1E9109}" type="presParOf" srcId="{33EE5DBB-64DE-483E-9145-3129223670B4}" destId="{64EEAD79-501A-4E46-BC9E-0D809D14AEA2}" srcOrd="22" destOrd="0" presId="urn:microsoft.com/office/officeart/2005/8/layout/cycle8"/>
    <dgm:cxn modelId="{F9909CA0-E8F2-4F1E-A069-05728BAED846}" type="presParOf" srcId="{33EE5DBB-64DE-483E-9145-3129223670B4}" destId="{84ADCE57-0F4C-4935-8FB9-52249FB54AD5}" srcOrd="23" destOrd="0" presId="urn:microsoft.com/office/officeart/2005/8/layout/cycle8"/>
    <dgm:cxn modelId="{760D58B0-157C-4513-B3DC-E16CC1855EE9}" type="presParOf" srcId="{33EE5DBB-64DE-483E-9145-3129223670B4}" destId="{5401A1A9-62D1-44D1-B718-25FFCA6A547A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EA004D5-B648-4550-8FA5-C26AB5D4F4AE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B508FFE-BBCD-4622-A45B-43416F1C8FD0}">
      <dgm:prSet phldrT="[Text]"/>
      <dgm:spPr/>
      <dgm:t>
        <a:bodyPr/>
        <a:lstStyle/>
        <a:p>
          <a:r>
            <a:rPr lang="en-US" dirty="0" smtClean="0"/>
            <a:t>Forms of Direct Marketing</a:t>
          </a:r>
          <a:endParaRPr lang="en-US" dirty="0"/>
        </a:p>
      </dgm:t>
    </dgm:pt>
    <dgm:pt modelId="{C3C18B92-6179-4D9D-91B1-EBFFC36F35FF}" type="parTrans" cxnId="{A97DA1CB-2087-41FF-A2E8-F1CF697E0585}">
      <dgm:prSet/>
      <dgm:spPr/>
      <dgm:t>
        <a:bodyPr/>
        <a:lstStyle/>
        <a:p>
          <a:endParaRPr lang="en-US"/>
        </a:p>
      </dgm:t>
    </dgm:pt>
    <dgm:pt modelId="{6BCEBEDA-09C2-4BFC-8A42-A84F68ADA723}" type="sibTrans" cxnId="{A97DA1CB-2087-41FF-A2E8-F1CF697E0585}">
      <dgm:prSet/>
      <dgm:spPr/>
      <dgm:t>
        <a:bodyPr/>
        <a:lstStyle/>
        <a:p>
          <a:endParaRPr lang="en-US"/>
        </a:p>
      </dgm:t>
    </dgm:pt>
    <dgm:pt modelId="{2BA89C70-D5CA-448E-A548-3BE8881D90E6}">
      <dgm:prSet phldrT="[Text]"/>
      <dgm:spPr/>
      <dgm:t>
        <a:bodyPr/>
        <a:lstStyle/>
        <a:p>
          <a:r>
            <a:rPr lang="en-US" dirty="0" smtClean="0"/>
            <a:t>Direct Mail</a:t>
          </a:r>
          <a:endParaRPr lang="en-US" dirty="0"/>
        </a:p>
      </dgm:t>
    </dgm:pt>
    <dgm:pt modelId="{4EF2EF4E-BAE8-4DDC-A0E8-9DCE78609BB2}" type="parTrans" cxnId="{72CD708F-E45A-4368-B6DF-F63F1945C99D}">
      <dgm:prSet/>
      <dgm:spPr/>
      <dgm:t>
        <a:bodyPr/>
        <a:lstStyle/>
        <a:p>
          <a:endParaRPr lang="en-US"/>
        </a:p>
      </dgm:t>
    </dgm:pt>
    <dgm:pt modelId="{6F075493-B1DE-490F-A5ED-9B02F6F86368}" type="sibTrans" cxnId="{72CD708F-E45A-4368-B6DF-F63F1945C99D}">
      <dgm:prSet/>
      <dgm:spPr/>
      <dgm:t>
        <a:bodyPr/>
        <a:lstStyle/>
        <a:p>
          <a:endParaRPr lang="en-US"/>
        </a:p>
      </dgm:t>
    </dgm:pt>
    <dgm:pt modelId="{46071F41-93BD-4385-90CA-490D94243FF0}">
      <dgm:prSet phldrT="[Text]"/>
      <dgm:spPr/>
      <dgm:t>
        <a:bodyPr/>
        <a:lstStyle/>
        <a:p>
          <a:r>
            <a:rPr lang="en-US" dirty="0" smtClean="0"/>
            <a:t>Catalogue</a:t>
          </a:r>
          <a:endParaRPr lang="en-US" dirty="0"/>
        </a:p>
      </dgm:t>
    </dgm:pt>
    <dgm:pt modelId="{6587B36F-2AC1-47AC-8C5C-4F19B805E27A}" type="parTrans" cxnId="{66139B2B-A0A9-400C-BED4-5B8368F07466}">
      <dgm:prSet/>
      <dgm:spPr/>
      <dgm:t>
        <a:bodyPr/>
        <a:lstStyle/>
        <a:p>
          <a:endParaRPr lang="en-US"/>
        </a:p>
      </dgm:t>
    </dgm:pt>
    <dgm:pt modelId="{BACEE5AC-387B-464C-95B1-E9A1DAAEC5FC}" type="sibTrans" cxnId="{66139B2B-A0A9-400C-BED4-5B8368F07466}">
      <dgm:prSet/>
      <dgm:spPr/>
      <dgm:t>
        <a:bodyPr/>
        <a:lstStyle/>
        <a:p>
          <a:endParaRPr lang="en-US"/>
        </a:p>
      </dgm:t>
    </dgm:pt>
    <dgm:pt modelId="{FAC956AC-0F87-49B2-A8A8-515EFB9505CB}">
      <dgm:prSet phldrT="[Text]"/>
      <dgm:spPr/>
      <dgm:t>
        <a:bodyPr/>
        <a:lstStyle/>
        <a:p>
          <a:r>
            <a:rPr lang="en-US" dirty="0" smtClean="0"/>
            <a:t>Kiosk</a:t>
          </a:r>
          <a:endParaRPr lang="en-US" dirty="0"/>
        </a:p>
      </dgm:t>
    </dgm:pt>
    <dgm:pt modelId="{A9A35925-A0DA-4BC0-9333-E22A2C88C5E2}" type="parTrans" cxnId="{924868F0-A9ED-472E-91E8-8D52AFD0B5DB}">
      <dgm:prSet/>
      <dgm:spPr/>
      <dgm:t>
        <a:bodyPr/>
        <a:lstStyle/>
        <a:p>
          <a:endParaRPr lang="en-US"/>
        </a:p>
      </dgm:t>
    </dgm:pt>
    <dgm:pt modelId="{640F47BA-A172-4480-B4C3-F2A79409E978}" type="sibTrans" cxnId="{924868F0-A9ED-472E-91E8-8D52AFD0B5DB}">
      <dgm:prSet/>
      <dgm:spPr/>
      <dgm:t>
        <a:bodyPr/>
        <a:lstStyle/>
        <a:p>
          <a:endParaRPr lang="en-US"/>
        </a:p>
      </dgm:t>
    </dgm:pt>
    <dgm:pt modelId="{3417502B-4921-4B95-92ED-CE4A63372CFC}">
      <dgm:prSet phldrT="[Text]"/>
      <dgm:spPr/>
      <dgm:t>
        <a:bodyPr/>
        <a:lstStyle/>
        <a:p>
          <a:r>
            <a:rPr lang="en-US" dirty="0" smtClean="0"/>
            <a:t>Direct Response TV</a:t>
          </a:r>
          <a:endParaRPr lang="en-US" dirty="0"/>
        </a:p>
      </dgm:t>
    </dgm:pt>
    <dgm:pt modelId="{CE5832CA-29B7-4159-B63A-A99E5C159D77}" type="parTrans" cxnId="{953125B1-41CD-43F0-85C6-46189F8F8939}">
      <dgm:prSet/>
      <dgm:spPr/>
      <dgm:t>
        <a:bodyPr/>
        <a:lstStyle/>
        <a:p>
          <a:endParaRPr lang="en-US"/>
        </a:p>
      </dgm:t>
    </dgm:pt>
    <dgm:pt modelId="{7AFA9C44-A4CB-4F62-9A33-7F5F2CE5B810}" type="sibTrans" cxnId="{953125B1-41CD-43F0-85C6-46189F8F8939}">
      <dgm:prSet/>
      <dgm:spPr/>
      <dgm:t>
        <a:bodyPr/>
        <a:lstStyle/>
        <a:p>
          <a:endParaRPr lang="en-US"/>
        </a:p>
      </dgm:t>
    </dgm:pt>
    <dgm:pt modelId="{9EF3CF23-0438-4E1D-AF42-ECA74D05C667}">
      <dgm:prSet phldrT="[Text]"/>
      <dgm:spPr/>
      <dgm:t>
        <a:bodyPr/>
        <a:lstStyle/>
        <a:p>
          <a:r>
            <a:rPr lang="en-US" dirty="0" smtClean="0"/>
            <a:t>Electronic media</a:t>
          </a:r>
          <a:endParaRPr lang="en-US" dirty="0"/>
        </a:p>
      </dgm:t>
    </dgm:pt>
    <dgm:pt modelId="{E103E633-649E-4702-B179-C0A32F625EB7}" type="parTrans" cxnId="{8D4272A8-B867-48D1-AFF4-F8CAF2BDD260}">
      <dgm:prSet/>
      <dgm:spPr/>
      <dgm:t>
        <a:bodyPr/>
        <a:lstStyle/>
        <a:p>
          <a:endParaRPr lang="en-US"/>
        </a:p>
      </dgm:t>
    </dgm:pt>
    <dgm:pt modelId="{83D9EE34-C1E5-41C2-B489-E2051B194BC3}" type="sibTrans" cxnId="{8D4272A8-B867-48D1-AFF4-F8CAF2BDD260}">
      <dgm:prSet/>
      <dgm:spPr/>
      <dgm:t>
        <a:bodyPr/>
        <a:lstStyle/>
        <a:p>
          <a:endParaRPr lang="en-US"/>
        </a:p>
      </dgm:t>
    </dgm:pt>
    <dgm:pt modelId="{3DAE8C9F-72D2-4507-A4FB-42FB0BB0D8E6}">
      <dgm:prSet phldrT="[Text]"/>
      <dgm:spPr/>
      <dgm:t>
        <a:bodyPr/>
        <a:lstStyle/>
        <a:p>
          <a:r>
            <a:rPr lang="en-US" dirty="0" smtClean="0"/>
            <a:t>Telephone</a:t>
          </a:r>
          <a:endParaRPr lang="en-US" dirty="0"/>
        </a:p>
      </dgm:t>
    </dgm:pt>
    <dgm:pt modelId="{3B06AEF8-1C25-42D7-BC78-5DFE8636DDA6}" type="parTrans" cxnId="{B32B5894-2E6D-4230-ABC3-DCB100BAEFC3}">
      <dgm:prSet/>
      <dgm:spPr/>
      <dgm:t>
        <a:bodyPr/>
        <a:lstStyle/>
        <a:p>
          <a:endParaRPr lang="en-US"/>
        </a:p>
      </dgm:t>
    </dgm:pt>
    <dgm:pt modelId="{31BBF34D-CCAF-4730-B5DB-3B382ED6ABDC}" type="sibTrans" cxnId="{B32B5894-2E6D-4230-ABC3-DCB100BAEFC3}">
      <dgm:prSet/>
      <dgm:spPr/>
      <dgm:t>
        <a:bodyPr/>
        <a:lstStyle/>
        <a:p>
          <a:endParaRPr lang="en-US"/>
        </a:p>
      </dgm:t>
    </dgm:pt>
    <dgm:pt modelId="{3D0CFEF3-EC58-4B80-A79A-9A31C87D866A}" type="pres">
      <dgm:prSet presAssocID="{4EA004D5-B648-4550-8FA5-C26AB5D4F4A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B0C1CB-F2A0-456A-A5F4-4475A18F925D}" type="pres">
      <dgm:prSet presAssocID="{CB508FFE-BBCD-4622-A45B-43416F1C8FD0}" presName="centerShape" presStyleLbl="node0" presStyleIdx="0" presStyleCnt="1"/>
      <dgm:spPr/>
      <dgm:t>
        <a:bodyPr/>
        <a:lstStyle/>
        <a:p>
          <a:endParaRPr lang="en-US"/>
        </a:p>
      </dgm:t>
    </dgm:pt>
    <dgm:pt modelId="{BC348286-C2EB-4E45-A278-05E60128A90C}" type="pres">
      <dgm:prSet presAssocID="{4EF2EF4E-BAE8-4DDC-A0E8-9DCE78609BB2}" presName="parTrans" presStyleLbl="bgSibTrans2D1" presStyleIdx="0" presStyleCnt="6"/>
      <dgm:spPr/>
      <dgm:t>
        <a:bodyPr/>
        <a:lstStyle/>
        <a:p>
          <a:endParaRPr lang="en-US"/>
        </a:p>
      </dgm:t>
    </dgm:pt>
    <dgm:pt modelId="{8F095B6D-0370-4C5F-9A39-4B902A39218E}" type="pres">
      <dgm:prSet presAssocID="{2BA89C70-D5CA-448E-A548-3BE8881D90E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68BFCC-A14F-404F-BB2F-3A916A5086B9}" type="pres">
      <dgm:prSet presAssocID="{6587B36F-2AC1-47AC-8C5C-4F19B805E27A}" presName="parTrans" presStyleLbl="bgSibTrans2D1" presStyleIdx="1" presStyleCnt="6"/>
      <dgm:spPr/>
      <dgm:t>
        <a:bodyPr/>
        <a:lstStyle/>
        <a:p>
          <a:endParaRPr lang="en-US"/>
        </a:p>
      </dgm:t>
    </dgm:pt>
    <dgm:pt modelId="{F57D2D7F-AFFD-4AD7-9C2C-364830E8DC41}" type="pres">
      <dgm:prSet presAssocID="{46071F41-93BD-4385-90CA-490D94243FF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3A9F5D-6B71-4810-B001-970511C529C1}" type="pres">
      <dgm:prSet presAssocID="{A9A35925-A0DA-4BC0-9333-E22A2C88C5E2}" presName="parTrans" presStyleLbl="bgSibTrans2D1" presStyleIdx="2" presStyleCnt="6"/>
      <dgm:spPr/>
      <dgm:t>
        <a:bodyPr/>
        <a:lstStyle/>
        <a:p>
          <a:endParaRPr lang="en-US"/>
        </a:p>
      </dgm:t>
    </dgm:pt>
    <dgm:pt modelId="{85668C73-777B-46F2-8BB7-426AFC329760}" type="pres">
      <dgm:prSet presAssocID="{FAC956AC-0F87-49B2-A8A8-515EFB9505CB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1FE0F5-FDBC-42FD-B096-0E63E072FA9E}" type="pres">
      <dgm:prSet presAssocID="{CE5832CA-29B7-4159-B63A-A99E5C159D77}" presName="parTrans" presStyleLbl="bgSibTrans2D1" presStyleIdx="3" presStyleCnt="6"/>
      <dgm:spPr/>
      <dgm:t>
        <a:bodyPr/>
        <a:lstStyle/>
        <a:p>
          <a:endParaRPr lang="en-US"/>
        </a:p>
      </dgm:t>
    </dgm:pt>
    <dgm:pt modelId="{B594A87F-A8BD-42EA-9855-D7905C080DFF}" type="pres">
      <dgm:prSet presAssocID="{3417502B-4921-4B95-92ED-CE4A63372CF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A1F4FA-2E2E-4EFE-BD6E-E269CC25A242}" type="pres">
      <dgm:prSet presAssocID="{E103E633-649E-4702-B179-C0A32F625EB7}" presName="parTrans" presStyleLbl="bgSibTrans2D1" presStyleIdx="4" presStyleCnt="6"/>
      <dgm:spPr/>
      <dgm:t>
        <a:bodyPr/>
        <a:lstStyle/>
        <a:p>
          <a:endParaRPr lang="en-CA"/>
        </a:p>
      </dgm:t>
    </dgm:pt>
    <dgm:pt modelId="{395CDF6E-AD39-45CD-B6B4-98EFA02B1B4E}" type="pres">
      <dgm:prSet presAssocID="{9EF3CF23-0438-4E1D-AF42-ECA74D05C66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74FFF9-88E9-4A39-AFF0-D3D5BDD8281A}" type="pres">
      <dgm:prSet presAssocID="{3B06AEF8-1C25-42D7-BC78-5DFE8636DDA6}" presName="parTrans" presStyleLbl="bgSibTrans2D1" presStyleIdx="5" presStyleCnt="6"/>
      <dgm:spPr/>
      <dgm:t>
        <a:bodyPr/>
        <a:lstStyle/>
        <a:p>
          <a:endParaRPr lang="en-CA"/>
        </a:p>
      </dgm:t>
    </dgm:pt>
    <dgm:pt modelId="{3FE9FA91-ED05-4157-8CD5-BC4439F8002A}" type="pres">
      <dgm:prSet presAssocID="{3DAE8C9F-72D2-4507-A4FB-42FB0BB0D8E6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32B5894-2E6D-4230-ABC3-DCB100BAEFC3}" srcId="{CB508FFE-BBCD-4622-A45B-43416F1C8FD0}" destId="{3DAE8C9F-72D2-4507-A4FB-42FB0BB0D8E6}" srcOrd="5" destOrd="0" parTransId="{3B06AEF8-1C25-42D7-BC78-5DFE8636DDA6}" sibTransId="{31BBF34D-CCAF-4730-B5DB-3B382ED6ABDC}"/>
    <dgm:cxn modelId="{A03CB41C-E93F-45DA-B730-E6A854A77A50}" type="presOf" srcId="{3B06AEF8-1C25-42D7-BC78-5DFE8636DDA6}" destId="{9D74FFF9-88E9-4A39-AFF0-D3D5BDD8281A}" srcOrd="0" destOrd="0" presId="urn:microsoft.com/office/officeart/2005/8/layout/radial4"/>
    <dgm:cxn modelId="{56319ACE-AB4B-47D6-A949-DA97BC981829}" type="presOf" srcId="{A9A35925-A0DA-4BC0-9333-E22A2C88C5E2}" destId="{B93A9F5D-6B71-4810-B001-970511C529C1}" srcOrd="0" destOrd="0" presId="urn:microsoft.com/office/officeart/2005/8/layout/radial4"/>
    <dgm:cxn modelId="{29D866C2-9667-4251-88B6-2EB2D0E2163D}" type="presOf" srcId="{9EF3CF23-0438-4E1D-AF42-ECA74D05C667}" destId="{395CDF6E-AD39-45CD-B6B4-98EFA02B1B4E}" srcOrd="0" destOrd="0" presId="urn:microsoft.com/office/officeart/2005/8/layout/radial4"/>
    <dgm:cxn modelId="{953125B1-41CD-43F0-85C6-46189F8F8939}" srcId="{CB508FFE-BBCD-4622-A45B-43416F1C8FD0}" destId="{3417502B-4921-4B95-92ED-CE4A63372CFC}" srcOrd="3" destOrd="0" parTransId="{CE5832CA-29B7-4159-B63A-A99E5C159D77}" sibTransId="{7AFA9C44-A4CB-4F62-9A33-7F5F2CE5B810}"/>
    <dgm:cxn modelId="{77DFF7B2-BE78-40FB-9FA1-60C6717FBD5F}" type="presOf" srcId="{4EA004D5-B648-4550-8FA5-C26AB5D4F4AE}" destId="{3D0CFEF3-EC58-4B80-A79A-9A31C87D866A}" srcOrd="0" destOrd="0" presId="urn:microsoft.com/office/officeart/2005/8/layout/radial4"/>
    <dgm:cxn modelId="{924868F0-A9ED-472E-91E8-8D52AFD0B5DB}" srcId="{CB508FFE-BBCD-4622-A45B-43416F1C8FD0}" destId="{FAC956AC-0F87-49B2-A8A8-515EFB9505CB}" srcOrd="2" destOrd="0" parTransId="{A9A35925-A0DA-4BC0-9333-E22A2C88C5E2}" sibTransId="{640F47BA-A172-4480-B4C3-F2A79409E978}"/>
    <dgm:cxn modelId="{7B9EB8DB-2788-4404-9BF7-1A02CE389721}" type="presOf" srcId="{6587B36F-2AC1-47AC-8C5C-4F19B805E27A}" destId="{BF68BFCC-A14F-404F-BB2F-3A916A5086B9}" srcOrd="0" destOrd="0" presId="urn:microsoft.com/office/officeart/2005/8/layout/radial4"/>
    <dgm:cxn modelId="{A97DA1CB-2087-41FF-A2E8-F1CF697E0585}" srcId="{4EA004D5-B648-4550-8FA5-C26AB5D4F4AE}" destId="{CB508FFE-BBCD-4622-A45B-43416F1C8FD0}" srcOrd="0" destOrd="0" parTransId="{C3C18B92-6179-4D9D-91B1-EBFFC36F35FF}" sibTransId="{6BCEBEDA-09C2-4BFC-8A42-A84F68ADA723}"/>
    <dgm:cxn modelId="{23E67F96-760E-4EB6-92A3-729FF6439BA2}" type="presOf" srcId="{CB508FFE-BBCD-4622-A45B-43416F1C8FD0}" destId="{61B0C1CB-F2A0-456A-A5F4-4475A18F925D}" srcOrd="0" destOrd="0" presId="urn:microsoft.com/office/officeart/2005/8/layout/radial4"/>
    <dgm:cxn modelId="{8D4272A8-B867-48D1-AFF4-F8CAF2BDD260}" srcId="{CB508FFE-BBCD-4622-A45B-43416F1C8FD0}" destId="{9EF3CF23-0438-4E1D-AF42-ECA74D05C667}" srcOrd="4" destOrd="0" parTransId="{E103E633-649E-4702-B179-C0A32F625EB7}" sibTransId="{83D9EE34-C1E5-41C2-B489-E2051B194BC3}"/>
    <dgm:cxn modelId="{169883C5-3408-4894-BF9F-F230E6DB6165}" type="presOf" srcId="{FAC956AC-0F87-49B2-A8A8-515EFB9505CB}" destId="{85668C73-777B-46F2-8BB7-426AFC329760}" srcOrd="0" destOrd="0" presId="urn:microsoft.com/office/officeart/2005/8/layout/radial4"/>
    <dgm:cxn modelId="{41908237-6F33-4E08-8F9E-845B354DCBAE}" type="presOf" srcId="{3417502B-4921-4B95-92ED-CE4A63372CFC}" destId="{B594A87F-A8BD-42EA-9855-D7905C080DFF}" srcOrd="0" destOrd="0" presId="urn:microsoft.com/office/officeart/2005/8/layout/radial4"/>
    <dgm:cxn modelId="{66139B2B-A0A9-400C-BED4-5B8368F07466}" srcId="{CB508FFE-BBCD-4622-A45B-43416F1C8FD0}" destId="{46071F41-93BD-4385-90CA-490D94243FF0}" srcOrd="1" destOrd="0" parTransId="{6587B36F-2AC1-47AC-8C5C-4F19B805E27A}" sibTransId="{BACEE5AC-387B-464C-95B1-E9A1DAAEC5FC}"/>
    <dgm:cxn modelId="{B4504A2F-7748-4DFF-A54E-2D8198F0DBD3}" type="presOf" srcId="{3DAE8C9F-72D2-4507-A4FB-42FB0BB0D8E6}" destId="{3FE9FA91-ED05-4157-8CD5-BC4439F8002A}" srcOrd="0" destOrd="0" presId="urn:microsoft.com/office/officeart/2005/8/layout/radial4"/>
    <dgm:cxn modelId="{8EC67734-7435-48BE-B9C5-85D429B80ED0}" type="presOf" srcId="{E103E633-649E-4702-B179-C0A32F625EB7}" destId="{4EA1F4FA-2E2E-4EFE-BD6E-E269CC25A242}" srcOrd="0" destOrd="0" presId="urn:microsoft.com/office/officeart/2005/8/layout/radial4"/>
    <dgm:cxn modelId="{9CF42372-07A7-48CA-800F-7C2797554CCE}" type="presOf" srcId="{4EF2EF4E-BAE8-4DDC-A0E8-9DCE78609BB2}" destId="{BC348286-C2EB-4E45-A278-05E60128A90C}" srcOrd="0" destOrd="0" presId="urn:microsoft.com/office/officeart/2005/8/layout/radial4"/>
    <dgm:cxn modelId="{6C6C8CE5-D22C-4A2F-8CE5-43D6D8D4136A}" type="presOf" srcId="{CE5832CA-29B7-4159-B63A-A99E5C159D77}" destId="{2D1FE0F5-FDBC-42FD-B096-0E63E072FA9E}" srcOrd="0" destOrd="0" presId="urn:microsoft.com/office/officeart/2005/8/layout/radial4"/>
    <dgm:cxn modelId="{49C3FF5F-E4D5-4962-A65D-2F91551001ED}" type="presOf" srcId="{46071F41-93BD-4385-90CA-490D94243FF0}" destId="{F57D2D7F-AFFD-4AD7-9C2C-364830E8DC41}" srcOrd="0" destOrd="0" presId="urn:microsoft.com/office/officeart/2005/8/layout/radial4"/>
    <dgm:cxn modelId="{3194247F-A237-4397-8056-BF73625C151B}" type="presOf" srcId="{2BA89C70-D5CA-448E-A548-3BE8881D90E6}" destId="{8F095B6D-0370-4C5F-9A39-4B902A39218E}" srcOrd="0" destOrd="0" presId="urn:microsoft.com/office/officeart/2005/8/layout/radial4"/>
    <dgm:cxn modelId="{72CD708F-E45A-4368-B6DF-F63F1945C99D}" srcId="{CB508FFE-BBCD-4622-A45B-43416F1C8FD0}" destId="{2BA89C70-D5CA-448E-A548-3BE8881D90E6}" srcOrd="0" destOrd="0" parTransId="{4EF2EF4E-BAE8-4DDC-A0E8-9DCE78609BB2}" sibTransId="{6F075493-B1DE-490F-A5ED-9B02F6F86368}"/>
    <dgm:cxn modelId="{F34DECAE-D4A2-4E8D-9FB3-619195CD740C}" type="presParOf" srcId="{3D0CFEF3-EC58-4B80-A79A-9A31C87D866A}" destId="{61B0C1CB-F2A0-456A-A5F4-4475A18F925D}" srcOrd="0" destOrd="0" presId="urn:microsoft.com/office/officeart/2005/8/layout/radial4"/>
    <dgm:cxn modelId="{743D22A9-963E-4981-8D0A-FA7251A15D87}" type="presParOf" srcId="{3D0CFEF3-EC58-4B80-A79A-9A31C87D866A}" destId="{BC348286-C2EB-4E45-A278-05E60128A90C}" srcOrd="1" destOrd="0" presId="urn:microsoft.com/office/officeart/2005/8/layout/radial4"/>
    <dgm:cxn modelId="{AAB351BF-32F1-4919-BD05-4257C34407AB}" type="presParOf" srcId="{3D0CFEF3-EC58-4B80-A79A-9A31C87D866A}" destId="{8F095B6D-0370-4C5F-9A39-4B902A39218E}" srcOrd="2" destOrd="0" presId="urn:microsoft.com/office/officeart/2005/8/layout/radial4"/>
    <dgm:cxn modelId="{AEB85F00-44AB-4CED-A282-7FEAC55343A8}" type="presParOf" srcId="{3D0CFEF3-EC58-4B80-A79A-9A31C87D866A}" destId="{BF68BFCC-A14F-404F-BB2F-3A916A5086B9}" srcOrd="3" destOrd="0" presId="urn:microsoft.com/office/officeart/2005/8/layout/radial4"/>
    <dgm:cxn modelId="{542BB56B-FA15-45A2-B1AA-F28EECFBF53B}" type="presParOf" srcId="{3D0CFEF3-EC58-4B80-A79A-9A31C87D866A}" destId="{F57D2D7F-AFFD-4AD7-9C2C-364830E8DC41}" srcOrd="4" destOrd="0" presId="urn:microsoft.com/office/officeart/2005/8/layout/radial4"/>
    <dgm:cxn modelId="{B8C9422C-A698-4EB0-B85D-0947D90A2507}" type="presParOf" srcId="{3D0CFEF3-EC58-4B80-A79A-9A31C87D866A}" destId="{B93A9F5D-6B71-4810-B001-970511C529C1}" srcOrd="5" destOrd="0" presId="urn:microsoft.com/office/officeart/2005/8/layout/radial4"/>
    <dgm:cxn modelId="{4E7DC7D6-6B02-4685-92F8-FB99E658D897}" type="presParOf" srcId="{3D0CFEF3-EC58-4B80-A79A-9A31C87D866A}" destId="{85668C73-777B-46F2-8BB7-426AFC329760}" srcOrd="6" destOrd="0" presId="urn:microsoft.com/office/officeart/2005/8/layout/radial4"/>
    <dgm:cxn modelId="{8C2603D0-C2F0-4F2D-944F-0A54CBC0534C}" type="presParOf" srcId="{3D0CFEF3-EC58-4B80-A79A-9A31C87D866A}" destId="{2D1FE0F5-FDBC-42FD-B096-0E63E072FA9E}" srcOrd="7" destOrd="0" presId="urn:microsoft.com/office/officeart/2005/8/layout/radial4"/>
    <dgm:cxn modelId="{72B3075D-EE90-43CE-ABDC-99C8F5664CF4}" type="presParOf" srcId="{3D0CFEF3-EC58-4B80-A79A-9A31C87D866A}" destId="{B594A87F-A8BD-42EA-9855-D7905C080DFF}" srcOrd="8" destOrd="0" presId="urn:microsoft.com/office/officeart/2005/8/layout/radial4"/>
    <dgm:cxn modelId="{DD7FE60C-4681-432A-BE0A-C1C47522809F}" type="presParOf" srcId="{3D0CFEF3-EC58-4B80-A79A-9A31C87D866A}" destId="{4EA1F4FA-2E2E-4EFE-BD6E-E269CC25A242}" srcOrd="9" destOrd="0" presId="urn:microsoft.com/office/officeart/2005/8/layout/radial4"/>
    <dgm:cxn modelId="{5838E9A2-12CE-423F-A571-16B3416FCCA9}" type="presParOf" srcId="{3D0CFEF3-EC58-4B80-A79A-9A31C87D866A}" destId="{395CDF6E-AD39-45CD-B6B4-98EFA02B1B4E}" srcOrd="10" destOrd="0" presId="urn:microsoft.com/office/officeart/2005/8/layout/radial4"/>
    <dgm:cxn modelId="{BA9642E2-1920-4CBA-B570-201460815AA4}" type="presParOf" srcId="{3D0CFEF3-EC58-4B80-A79A-9A31C87D866A}" destId="{9D74FFF9-88E9-4A39-AFF0-D3D5BDD8281A}" srcOrd="11" destOrd="0" presId="urn:microsoft.com/office/officeart/2005/8/layout/radial4"/>
    <dgm:cxn modelId="{241F6726-F744-45C6-A737-E5EF0B786870}" type="presParOf" srcId="{3D0CFEF3-EC58-4B80-A79A-9A31C87D866A}" destId="{3FE9FA91-ED05-4157-8CD5-BC4439F8002A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98AB8-11E3-42D0-A2B7-631E5A266F79}">
      <dsp:nvSpPr>
        <dsp:cNvPr id="0" name=""/>
        <dsp:cNvSpPr/>
      </dsp:nvSpPr>
      <dsp:spPr>
        <a:xfrm>
          <a:off x="4018" y="346373"/>
          <a:ext cx="1245691" cy="747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Producer</a:t>
          </a:r>
          <a:endParaRPr lang="en-US" sz="1800" kern="1200" dirty="0"/>
        </a:p>
      </dsp:txBody>
      <dsp:txXfrm>
        <a:off x="25909" y="368264"/>
        <a:ext cx="1201909" cy="703632"/>
      </dsp:txXfrm>
    </dsp:sp>
    <dsp:sp modelId="{EA71E7D2-2E21-4F09-A7C4-40F174750C4D}">
      <dsp:nvSpPr>
        <dsp:cNvPr id="0" name=""/>
        <dsp:cNvSpPr/>
      </dsp:nvSpPr>
      <dsp:spPr>
        <a:xfrm>
          <a:off x="1374278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374278" y="627400"/>
        <a:ext cx="184860" cy="185359"/>
      </dsp:txXfrm>
    </dsp:sp>
    <dsp:sp modelId="{005BCACC-516D-4868-A213-CC88E30A75BE}">
      <dsp:nvSpPr>
        <dsp:cNvPr id="0" name=""/>
        <dsp:cNvSpPr/>
      </dsp:nvSpPr>
      <dsp:spPr>
        <a:xfrm>
          <a:off x="1747986" y="346373"/>
          <a:ext cx="1245691" cy="747414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Agent</a:t>
          </a:r>
          <a:endParaRPr lang="en-US" sz="1800" kern="1200" dirty="0"/>
        </a:p>
      </dsp:txBody>
      <dsp:txXfrm>
        <a:off x="1769877" y="368264"/>
        <a:ext cx="1201909" cy="703632"/>
      </dsp:txXfrm>
    </dsp:sp>
    <dsp:sp modelId="{94B937ED-E670-47B5-9313-EC0426201F9E}">
      <dsp:nvSpPr>
        <dsp:cNvPr id="0" name=""/>
        <dsp:cNvSpPr/>
      </dsp:nvSpPr>
      <dsp:spPr>
        <a:xfrm>
          <a:off x="3118246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118246" y="627400"/>
        <a:ext cx="184860" cy="185359"/>
      </dsp:txXfrm>
    </dsp:sp>
    <dsp:sp modelId="{ECC24FCA-6AAC-4DDA-A796-D47354EE236F}">
      <dsp:nvSpPr>
        <dsp:cNvPr id="0" name=""/>
        <dsp:cNvSpPr/>
      </dsp:nvSpPr>
      <dsp:spPr>
        <a:xfrm>
          <a:off x="3491954" y="346373"/>
          <a:ext cx="1245691" cy="74741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Wholesaler</a:t>
          </a:r>
          <a:endParaRPr lang="en-US" sz="1800" kern="1200" dirty="0"/>
        </a:p>
      </dsp:txBody>
      <dsp:txXfrm>
        <a:off x="3513845" y="368264"/>
        <a:ext cx="1201909" cy="703632"/>
      </dsp:txXfrm>
    </dsp:sp>
    <dsp:sp modelId="{86BBCCAE-AD45-4986-AB16-96D76800F878}">
      <dsp:nvSpPr>
        <dsp:cNvPr id="0" name=""/>
        <dsp:cNvSpPr/>
      </dsp:nvSpPr>
      <dsp:spPr>
        <a:xfrm>
          <a:off x="4862214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4862214" y="627400"/>
        <a:ext cx="184860" cy="185359"/>
      </dsp:txXfrm>
    </dsp:sp>
    <dsp:sp modelId="{05384514-E5AF-43E0-A89F-04AC6EDCD843}">
      <dsp:nvSpPr>
        <dsp:cNvPr id="0" name=""/>
        <dsp:cNvSpPr/>
      </dsp:nvSpPr>
      <dsp:spPr>
        <a:xfrm>
          <a:off x="5235922" y="346373"/>
          <a:ext cx="1245691" cy="74741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Retailer</a:t>
          </a:r>
          <a:endParaRPr lang="en-US" sz="1800" kern="1200" dirty="0"/>
        </a:p>
      </dsp:txBody>
      <dsp:txXfrm>
        <a:off x="5257813" y="368264"/>
        <a:ext cx="1201909" cy="703632"/>
      </dsp:txXfrm>
    </dsp:sp>
    <dsp:sp modelId="{36834CF6-0726-4BE0-BAE5-1F71AA29FD95}">
      <dsp:nvSpPr>
        <dsp:cNvPr id="0" name=""/>
        <dsp:cNvSpPr/>
      </dsp:nvSpPr>
      <dsp:spPr>
        <a:xfrm>
          <a:off x="6606182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606182" y="627400"/>
        <a:ext cx="184860" cy="185359"/>
      </dsp:txXfrm>
    </dsp:sp>
    <dsp:sp modelId="{FED973F8-0507-4898-A267-8118B89475FD}">
      <dsp:nvSpPr>
        <dsp:cNvPr id="0" name=""/>
        <dsp:cNvSpPr/>
      </dsp:nvSpPr>
      <dsp:spPr>
        <a:xfrm>
          <a:off x="6979890" y="346373"/>
          <a:ext cx="1245691" cy="747414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Consumer</a:t>
          </a:r>
          <a:endParaRPr lang="en-US" sz="1800" kern="1200" dirty="0"/>
        </a:p>
      </dsp:txBody>
      <dsp:txXfrm>
        <a:off x="7001781" y="368264"/>
        <a:ext cx="1201909" cy="703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98AB8-11E3-42D0-A2B7-631E5A266F79}">
      <dsp:nvSpPr>
        <dsp:cNvPr id="0" name=""/>
        <dsp:cNvSpPr/>
      </dsp:nvSpPr>
      <dsp:spPr>
        <a:xfrm>
          <a:off x="4018" y="346373"/>
          <a:ext cx="1245691" cy="747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Producer</a:t>
          </a:r>
          <a:endParaRPr lang="en-US" sz="1800" kern="1200" dirty="0"/>
        </a:p>
      </dsp:txBody>
      <dsp:txXfrm>
        <a:off x="25909" y="368264"/>
        <a:ext cx="1201909" cy="703632"/>
      </dsp:txXfrm>
    </dsp:sp>
    <dsp:sp modelId="{EA71E7D2-2E21-4F09-A7C4-40F174750C4D}">
      <dsp:nvSpPr>
        <dsp:cNvPr id="0" name=""/>
        <dsp:cNvSpPr/>
      </dsp:nvSpPr>
      <dsp:spPr>
        <a:xfrm>
          <a:off x="1374278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374278" y="627400"/>
        <a:ext cx="184860" cy="185359"/>
      </dsp:txXfrm>
    </dsp:sp>
    <dsp:sp modelId="{005BCACC-516D-4868-A213-CC88E30A75BE}">
      <dsp:nvSpPr>
        <dsp:cNvPr id="0" name=""/>
        <dsp:cNvSpPr/>
      </dsp:nvSpPr>
      <dsp:spPr>
        <a:xfrm>
          <a:off x="1747986" y="346373"/>
          <a:ext cx="1245691" cy="747414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1769877" y="368264"/>
        <a:ext cx="1201909" cy="703632"/>
      </dsp:txXfrm>
    </dsp:sp>
    <dsp:sp modelId="{94B937ED-E670-47B5-9313-EC0426201F9E}">
      <dsp:nvSpPr>
        <dsp:cNvPr id="0" name=""/>
        <dsp:cNvSpPr/>
      </dsp:nvSpPr>
      <dsp:spPr>
        <a:xfrm>
          <a:off x="3118246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118246" y="627400"/>
        <a:ext cx="184860" cy="185359"/>
      </dsp:txXfrm>
    </dsp:sp>
    <dsp:sp modelId="{ECC24FCA-6AAC-4DDA-A796-D47354EE236F}">
      <dsp:nvSpPr>
        <dsp:cNvPr id="0" name=""/>
        <dsp:cNvSpPr/>
      </dsp:nvSpPr>
      <dsp:spPr>
        <a:xfrm>
          <a:off x="3491954" y="346373"/>
          <a:ext cx="1245691" cy="74741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Wholesaler</a:t>
          </a:r>
          <a:endParaRPr lang="en-US" sz="1800" kern="1200" dirty="0"/>
        </a:p>
      </dsp:txBody>
      <dsp:txXfrm>
        <a:off x="3513845" y="368264"/>
        <a:ext cx="1201909" cy="703632"/>
      </dsp:txXfrm>
    </dsp:sp>
    <dsp:sp modelId="{86BBCCAE-AD45-4986-AB16-96D76800F878}">
      <dsp:nvSpPr>
        <dsp:cNvPr id="0" name=""/>
        <dsp:cNvSpPr/>
      </dsp:nvSpPr>
      <dsp:spPr>
        <a:xfrm>
          <a:off x="4862214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4862214" y="627400"/>
        <a:ext cx="184860" cy="185359"/>
      </dsp:txXfrm>
    </dsp:sp>
    <dsp:sp modelId="{05384514-E5AF-43E0-A89F-04AC6EDCD843}">
      <dsp:nvSpPr>
        <dsp:cNvPr id="0" name=""/>
        <dsp:cNvSpPr/>
      </dsp:nvSpPr>
      <dsp:spPr>
        <a:xfrm>
          <a:off x="5235922" y="346373"/>
          <a:ext cx="1245691" cy="74741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Retailer</a:t>
          </a:r>
          <a:endParaRPr lang="en-US" sz="1800" kern="1200" dirty="0"/>
        </a:p>
      </dsp:txBody>
      <dsp:txXfrm>
        <a:off x="5257813" y="368264"/>
        <a:ext cx="1201909" cy="703632"/>
      </dsp:txXfrm>
    </dsp:sp>
    <dsp:sp modelId="{36834CF6-0726-4BE0-BAE5-1F71AA29FD95}">
      <dsp:nvSpPr>
        <dsp:cNvPr id="0" name=""/>
        <dsp:cNvSpPr/>
      </dsp:nvSpPr>
      <dsp:spPr>
        <a:xfrm>
          <a:off x="6606182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606182" y="627400"/>
        <a:ext cx="184860" cy="185359"/>
      </dsp:txXfrm>
    </dsp:sp>
    <dsp:sp modelId="{FED973F8-0507-4898-A267-8118B89475FD}">
      <dsp:nvSpPr>
        <dsp:cNvPr id="0" name=""/>
        <dsp:cNvSpPr/>
      </dsp:nvSpPr>
      <dsp:spPr>
        <a:xfrm>
          <a:off x="6979890" y="346373"/>
          <a:ext cx="1245691" cy="747414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Consumer</a:t>
          </a:r>
          <a:endParaRPr lang="en-US" sz="1800" kern="1200" dirty="0"/>
        </a:p>
      </dsp:txBody>
      <dsp:txXfrm>
        <a:off x="7001781" y="368264"/>
        <a:ext cx="1201909" cy="7036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98AB8-11E3-42D0-A2B7-631E5A266F79}">
      <dsp:nvSpPr>
        <dsp:cNvPr id="0" name=""/>
        <dsp:cNvSpPr/>
      </dsp:nvSpPr>
      <dsp:spPr>
        <a:xfrm>
          <a:off x="4018" y="346373"/>
          <a:ext cx="1245691" cy="747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Producer</a:t>
          </a:r>
          <a:endParaRPr lang="en-US" sz="1900" kern="1200" dirty="0"/>
        </a:p>
      </dsp:txBody>
      <dsp:txXfrm>
        <a:off x="25909" y="368264"/>
        <a:ext cx="1201909" cy="703632"/>
      </dsp:txXfrm>
    </dsp:sp>
    <dsp:sp modelId="{EA71E7D2-2E21-4F09-A7C4-40F174750C4D}">
      <dsp:nvSpPr>
        <dsp:cNvPr id="0" name=""/>
        <dsp:cNvSpPr/>
      </dsp:nvSpPr>
      <dsp:spPr>
        <a:xfrm>
          <a:off x="1374278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374278" y="627400"/>
        <a:ext cx="184860" cy="185359"/>
      </dsp:txXfrm>
    </dsp:sp>
    <dsp:sp modelId="{005BCACC-516D-4868-A213-CC88E30A75BE}">
      <dsp:nvSpPr>
        <dsp:cNvPr id="0" name=""/>
        <dsp:cNvSpPr/>
      </dsp:nvSpPr>
      <dsp:spPr>
        <a:xfrm>
          <a:off x="1747986" y="346373"/>
          <a:ext cx="1245691" cy="747414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 dirty="0"/>
        </a:p>
      </dsp:txBody>
      <dsp:txXfrm>
        <a:off x="1769877" y="368264"/>
        <a:ext cx="1201909" cy="703632"/>
      </dsp:txXfrm>
    </dsp:sp>
    <dsp:sp modelId="{94B937ED-E670-47B5-9313-EC0426201F9E}">
      <dsp:nvSpPr>
        <dsp:cNvPr id="0" name=""/>
        <dsp:cNvSpPr/>
      </dsp:nvSpPr>
      <dsp:spPr>
        <a:xfrm>
          <a:off x="3118246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118246" y="627400"/>
        <a:ext cx="184860" cy="185359"/>
      </dsp:txXfrm>
    </dsp:sp>
    <dsp:sp modelId="{ECC24FCA-6AAC-4DDA-A796-D47354EE236F}">
      <dsp:nvSpPr>
        <dsp:cNvPr id="0" name=""/>
        <dsp:cNvSpPr/>
      </dsp:nvSpPr>
      <dsp:spPr>
        <a:xfrm>
          <a:off x="3491954" y="346373"/>
          <a:ext cx="1245691" cy="747414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 dirty="0"/>
        </a:p>
      </dsp:txBody>
      <dsp:txXfrm>
        <a:off x="3513845" y="368264"/>
        <a:ext cx="1201909" cy="703632"/>
      </dsp:txXfrm>
    </dsp:sp>
    <dsp:sp modelId="{86BBCCAE-AD45-4986-AB16-96D76800F878}">
      <dsp:nvSpPr>
        <dsp:cNvPr id="0" name=""/>
        <dsp:cNvSpPr/>
      </dsp:nvSpPr>
      <dsp:spPr>
        <a:xfrm>
          <a:off x="4862214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4862214" y="627400"/>
        <a:ext cx="184860" cy="185359"/>
      </dsp:txXfrm>
    </dsp:sp>
    <dsp:sp modelId="{05384514-E5AF-43E0-A89F-04AC6EDCD843}">
      <dsp:nvSpPr>
        <dsp:cNvPr id="0" name=""/>
        <dsp:cNvSpPr/>
      </dsp:nvSpPr>
      <dsp:spPr>
        <a:xfrm>
          <a:off x="5235922" y="346373"/>
          <a:ext cx="1245691" cy="74741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Retailer</a:t>
          </a:r>
          <a:endParaRPr lang="en-US" sz="1900" kern="1200" dirty="0"/>
        </a:p>
      </dsp:txBody>
      <dsp:txXfrm>
        <a:off x="5257813" y="368264"/>
        <a:ext cx="1201909" cy="703632"/>
      </dsp:txXfrm>
    </dsp:sp>
    <dsp:sp modelId="{36834CF6-0726-4BE0-BAE5-1F71AA29FD95}">
      <dsp:nvSpPr>
        <dsp:cNvPr id="0" name=""/>
        <dsp:cNvSpPr/>
      </dsp:nvSpPr>
      <dsp:spPr>
        <a:xfrm>
          <a:off x="6606182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606182" y="627400"/>
        <a:ext cx="184860" cy="185359"/>
      </dsp:txXfrm>
    </dsp:sp>
    <dsp:sp modelId="{FED973F8-0507-4898-A267-8118B89475FD}">
      <dsp:nvSpPr>
        <dsp:cNvPr id="0" name=""/>
        <dsp:cNvSpPr/>
      </dsp:nvSpPr>
      <dsp:spPr>
        <a:xfrm>
          <a:off x="6979890" y="346373"/>
          <a:ext cx="1245691" cy="747414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Consumer</a:t>
          </a:r>
          <a:endParaRPr lang="en-US" sz="1900" kern="1200" dirty="0"/>
        </a:p>
      </dsp:txBody>
      <dsp:txXfrm>
        <a:off x="7001781" y="368264"/>
        <a:ext cx="1201909" cy="7036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98AB8-11E3-42D0-A2B7-631E5A266F79}">
      <dsp:nvSpPr>
        <dsp:cNvPr id="0" name=""/>
        <dsp:cNvSpPr/>
      </dsp:nvSpPr>
      <dsp:spPr>
        <a:xfrm>
          <a:off x="4018" y="346373"/>
          <a:ext cx="1245691" cy="747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Producer</a:t>
          </a:r>
          <a:endParaRPr lang="en-US" sz="1900" kern="1200" dirty="0"/>
        </a:p>
      </dsp:txBody>
      <dsp:txXfrm>
        <a:off x="25909" y="368264"/>
        <a:ext cx="1201909" cy="703632"/>
      </dsp:txXfrm>
    </dsp:sp>
    <dsp:sp modelId="{EA71E7D2-2E21-4F09-A7C4-40F174750C4D}">
      <dsp:nvSpPr>
        <dsp:cNvPr id="0" name=""/>
        <dsp:cNvSpPr/>
      </dsp:nvSpPr>
      <dsp:spPr>
        <a:xfrm>
          <a:off x="1374278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374278" y="627400"/>
        <a:ext cx="184860" cy="185359"/>
      </dsp:txXfrm>
    </dsp:sp>
    <dsp:sp modelId="{005BCACC-516D-4868-A213-CC88E30A75BE}">
      <dsp:nvSpPr>
        <dsp:cNvPr id="0" name=""/>
        <dsp:cNvSpPr/>
      </dsp:nvSpPr>
      <dsp:spPr>
        <a:xfrm>
          <a:off x="1747986" y="346373"/>
          <a:ext cx="1245691" cy="747414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 dirty="0"/>
        </a:p>
      </dsp:txBody>
      <dsp:txXfrm>
        <a:off x="1769877" y="368264"/>
        <a:ext cx="1201909" cy="703632"/>
      </dsp:txXfrm>
    </dsp:sp>
    <dsp:sp modelId="{94B937ED-E670-47B5-9313-EC0426201F9E}">
      <dsp:nvSpPr>
        <dsp:cNvPr id="0" name=""/>
        <dsp:cNvSpPr/>
      </dsp:nvSpPr>
      <dsp:spPr>
        <a:xfrm>
          <a:off x="3118246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118246" y="627400"/>
        <a:ext cx="184860" cy="185359"/>
      </dsp:txXfrm>
    </dsp:sp>
    <dsp:sp modelId="{ECC24FCA-6AAC-4DDA-A796-D47354EE236F}">
      <dsp:nvSpPr>
        <dsp:cNvPr id="0" name=""/>
        <dsp:cNvSpPr/>
      </dsp:nvSpPr>
      <dsp:spPr>
        <a:xfrm>
          <a:off x="3491954" y="346373"/>
          <a:ext cx="1245691" cy="747414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 dirty="0"/>
        </a:p>
      </dsp:txBody>
      <dsp:txXfrm>
        <a:off x="3513845" y="368264"/>
        <a:ext cx="1201909" cy="703632"/>
      </dsp:txXfrm>
    </dsp:sp>
    <dsp:sp modelId="{86BBCCAE-AD45-4986-AB16-96D76800F878}">
      <dsp:nvSpPr>
        <dsp:cNvPr id="0" name=""/>
        <dsp:cNvSpPr/>
      </dsp:nvSpPr>
      <dsp:spPr>
        <a:xfrm>
          <a:off x="4862214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4862214" y="627400"/>
        <a:ext cx="184860" cy="185359"/>
      </dsp:txXfrm>
    </dsp:sp>
    <dsp:sp modelId="{05384514-E5AF-43E0-A89F-04AC6EDCD843}">
      <dsp:nvSpPr>
        <dsp:cNvPr id="0" name=""/>
        <dsp:cNvSpPr/>
      </dsp:nvSpPr>
      <dsp:spPr>
        <a:xfrm>
          <a:off x="5235922" y="346373"/>
          <a:ext cx="1245691" cy="747414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 dirty="0"/>
        </a:p>
      </dsp:txBody>
      <dsp:txXfrm>
        <a:off x="5257813" y="368264"/>
        <a:ext cx="1201909" cy="703632"/>
      </dsp:txXfrm>
    </dsp:sp>
    <dsp:sp modelId="{36834CF6-0726-4BE0-BAE5-1F71AA29FD95}">
      <dsp:nvSpPr>
        <dsp:cNvPr id="0" name=""/>
        <dsp:cNvSpPr/>
      </dsp:nvSpPr>
      <dsp:spPr>
        <a:xfrm>
          <a:off x="6606182" y="565614"/>
          <a:ext cx="264086" cy="308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606182" y="627400"/>
        <a:ext cx="184860" cy="185359"/>
      </dsp:txXfrm>
    </dsp:sp>
    <dsp:sp modelId="{FED973F8-0507-4898-A267-8118B89475FD}">
      <dsp:nvSpPr>
        <dsp:cNvPr id="0" name=""/>
        <dsp:cNvSpPr/>
      </dsp:nvSpPr>
      <dsp:spPr>
        <a:xfrm>
          <a:off x="6979890" y="346373"/>
          <a:ext cx="1245691" cy="747414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Consumer</a:t>
          </a:r>
          <a:endParaRPr lang="en-US" sz="1900" kern="1200" dirty="0"/>
        </a:p>
      </dsp:txBody>
      <dsp:txXfrm>
        <a:off x="7001781" y="368264"/>
        <a:ext cx="1201909" cy="7036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CF2F8C-8DC1-4131-87F1-5203E0569EF6}">
      <dsp:nvSpPr>
        <dsp:cNvPr id="0" name=""/>
        <dsp:cNvSpPr/>
      </dsp:nvSpPr>
      <dsp:spPr>
        <a:xfrm rot="5400000">
          <a:off x="4524943" y="-1940289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Broad variety and deep assortment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84549"/>
        <a:ext cx="4463017" cy="436978"/>
      </dsp:txXfrm>
    </dsp:sp>
    <dsp:sp modelId="{86A89E7E-B865-4420-A86D-AC81E564B82F}">
      <dsp:nvSpPr>
        <dsp:cNvPr id="0" name=""/>
        <dsp:cNvSpPr/>
      </dsp:nvSpPr>
      <dsp:spPr>
        <a:xfrm>
          <a:off x="0" y="0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Department Stores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29549"/>
        <a:ext cx="2464646" cy="546223"/>
      </dsp:txXfrm>
    </dsp:sp>
    <dsp:sp modelId="{B3FAE3A0-F362-4094-96D9-CC51557ADE01}">
      <dsp:nvSpPr>
        <dsp:cNvPr id="0" name=""/>
        <dsp:cNvSpPr/>
      </dsp:nvSpPr>
      <dsp:spPr>
        <a:xfrm rot="5400000">
          <a:off x="4524943" y="-1304702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1786142"/>
            <a:satOff val="-2299"/>
            <a:lumOff val="-179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786142"/>
              <a:satOff val="-2299"/>
              <a:lumOff val="-17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Broad variety at low prices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720136"/>
        <a:ext cx="4463017" cy="436978"/>
      </dsp:txXfrm>
    </dsp:sp>
    <dsp:sp modelId="{AE98D380-5150-4A7E-983D-A8EAEDC21C77}">
      <dsp:nvSpPr>
        <dsp:cNvPr id="0" name=""/>
        <dsp:cNvSpPr/>
      </dsp:nvSpPr>
      <dsp:spPr>
        <a:xfrm>
          <a:off x="0" y="588011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tint val="50000"/>
                <a:satMod val="300000"/>
              </a:schemeClr>
            </a:gs>
            <a:gs pos="35000">
              <a:schemeClr val="accent3">
                <a:hueOff val="1875044"/>
                <a:satOff val="-2813"/>
                <a:lumOff val="-458"/>
                <a:alphaOff val="0"/>
                <a:tint val="37000"/>
                <a:satMod val="30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Full-line Discount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617560"/>
        <a:ext cx="2464646" cy="546223"/>
      </dsp:txXfrm>
    </dsp:sp>
    <dsp:sp modelId="{60BCB437-C973-49CC-B830-CA08052BC092}">
      <dsp:nvSpPr>
        <dsp:cNvPr id="0" name=""/>
        <dsp:cNvSpPr/>
      </dsp:nvSpPr>
      <dsp:spPr>
        <a:xfrm rot="5400000">
          <a:off x="4524943" y="-669115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3572285"/>
            <a:satOff val="-4598"/>
            <a:lumOff val="-358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3572285"/>
              <a:satOff val="-4598"/>
              <a:lumOff val="-3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Limited merchandise with service in small store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1355723"/>
        <a:ext cx="4463017" cy="436978"/>
      </dsp:txXfrm>
    </dsp:sp>
    <dsp:sp modelId="{DCC63EC8-8F76-4981-B54A-6EEA5831DF87}">
      <dsp:nvSpPr>
        <dsp:cNvPr id="0" name=""/>
        <dsp:cNvSpPr/>
      </dsp:nvSpPr>
      <dsp:spPr>
        <a:xfrm>
          <a:off x="0" y="1223598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Specialty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1253147"/>
        <a:ext cx="2464646" cy="546223"/>
      </dsp:txXfrm>
    </dsp:sp>
    <dsp:sp modelId="{D340764B-545E-45F1-A22E-8F46E81F840E}">
      <dsp:nvSpPr>
        <dsp:cNvPr id="0" name=""/>
        <dsp:cNvSpPr/>
      </dsp:nvSpPr>
      <dsp:spPr>
        <a:xfrm rot="5400000">
          <a:off x="4524943" y="-33528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Specialty for pharmaceutical and heath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1991310"/>
        <a:ext cx="4463017" cy="436978"/>
      </dsp:txXfrm>
    </dsp:sp>
    <dsp:sp modelId="{0F8F6C83-800B-45DD-B815-549819D4D051}">
      <dsp:nvSpPr>
        <dsp:cNvPr id="0" name=""/>
        <dsp:cNvSpPr/>
      </dsp:nvSpPr>
      <dsp:spPr>
        <a:xfrm>
          <a:off x="0" y="1859185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Drugstores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1888734"/>
        <a:ext cx="2464646" cy="546223"/>
      </dsp:txXfrm>
    </dsp:sp>
    <dsp:sp modelId="{8CEDB327-3CFB-47CD-97E6-250FF583C404}">
      <dsp:nvSpPr>
        <dsp:cNvPr id="0" name=""/>
        <dsp:cNvSpPr/>
      </dsp:nvSpPr>
      <dsp:spPr>
        <a:xfrm rot="5400000">
          <a:off x="4524943" y="602059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7144569"/>
            <a:satOff val="-9195"/>
            <a:lumOff val="-71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7144569"/>
              <a:satOff val="-9195"/>
              <a:lumOff val="-7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Discount with narrow but deep assortment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2626898"/>
        <a:ext cx="4463017" cy="436978"/>
      </dsp:txXfrm>
    </dsp:sp>
    <dsp:sp modelId="{65066312-6C47-4436-B5BC-5DFA7AD7BBBD}">
      <dsp:nvSpPr>
        <dsp:cNvPr id="0" name=""/>
        <dsp:cNvSpPr/>
      </dsp:nvSpPr>
      <dsp:spPr>
        <a:xfrm>
          <a:off x="0" y="2494773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Category Specialist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2524322"/>
        <a:ext cx="2464646" cy="546223"/>
      </dsp:txXfrm>
    </dsp:sp>
    <dsp:sp modelId="{C598179F-DD9C-43DF-BB62-6F6F688F4609}">
      <dsp:nvSpPr>
        <dsp:cNvPr id="0" name=""/>
        <dsp:cNvSpPr/>
      </dsp:nvSpPr>
      <dsp:spPr>
        <a:xfrm rot="5400000">
          <a:off x="4524943" y="1237646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8930711"/>
            <a:satOff val="-11494"/>
            <a:lumOff val="-896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8930711"/>
              <a:satOff val="-11494"/>
              <a:lumOff val="-8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Full line, limited, very low prices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3262485"/>
        <a:ext cx="4463017" cy="436978"/>
      </dsp:txXfrm>
    </dsp:sp>
    <dsp:sp modelId="{C49342AB-27F6-4023-A553-D22D777DCA66}">
      <dsp:nvSpPr>
        <dsp:cNvPr id="0" name=""/>
        <dsp:cNvSpPr/>
      </dsp:nvSpPr>
      <dsp:spPr>
        <a:xfrm>
          <a:off x="0" y="3130360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9375220"/>
                <a:satOff val="-14067"/>
                <a:lumOff val="-2288"/>
                <a:alphaOff val="0"/>
                <a:tint val="50000"/>
                <a:satMod val="300000"/>
              </a:schemeClr>
            </a:gs>
            <a:gs pos="35000">
              <a:schemeClr val="accent3">
                <a:hueOff val="9375220"/>
                <a:satOff val="-14067"/>
                <a:lumOff val="-2288"/>
                <a:alphaOff val="0"/>
                <a:tint val="37000"/>
                <a:satMod val="300000"/>
              </a:schemeClr>
            </a:gs>
            <a:gs pos="100000">
              <a:schemeClr val="accent3">
                <a:hueOff val="9375220"/>
                <a:satOff val="-14067"/>
                <a:lumOff val="-228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Extreme value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3159909"/>
        <a:ext cx="2464646" cy="546223"/>
      </dsp:txXfrm>
    </dsp:sp>
    <dsp:sp modelId="{0CC6723E-82DA-40EB-AAF5-4A18EF3A2E72}">
      <dsp:nvSpPr>
        <dsp:cNvPr id="0" name=""/>
        <dsp:cNvSpPr/>
      </dsp:nvSpPr>
      <dsp:spPr>
        <a:xfrm rot="5400000">
          <a:off x="4524943" y="1873233"/>
          <a:ext cx="484256" cy="4486656"/>
        </a:xfrm>
        <a:prstGeom prst="round2Same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Inconsistent assortment of brand name at low prices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 rot="-5400000">
        <a:off x="2523744" y="3898072"/>
        <a:ext cx="4463017" cy="436978"/>
      </dsp:txXfrm>
    </dsp:sp>
    <dsp:sp modelId="{996FE661-E562-46FC-A812-1E8697260776}">
      <dsp:nvSpPr>
        <dsp:cNvPr id="0" name=""/>
        <dsp:cNvSpPr/>
      </dsp:nvSpPr>
      <dsp:spPr>
        <a:xfrm>
          <a:off x="0" y="3765947"/>
          <a:ext cx="2523744" cy="605321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itchFamily="34" charset="0"/>
              <a:cs typeface="Arial" pitchFamily="34" charset="0"/>
            </a:rPr>
            <a:t>Off-Price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29549" y="3795496"/>
        <a:ext cx="2464646" cy="5462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F1C8-1396-4281-B3A8-9D3E55936F8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28105C-A394-442E-994F-2B112C49D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866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564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537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31199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A0BF9-16B2-49A5-99FD-7C81B0D7A76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223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992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650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7777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 sz="1200" dirty="0" smtClean="0"/>
          </a:p>
        </p:txBody>
      </p:sp>
    </p:spTree>
    <p:extLst>
      <p:ext uri="{BB962C8B-B14F-4D97-AF65-F5344CB8AC3E}">
        <p14:creationId xmlns:p14="http://schemas.microsoft.com/office/powerpoint/2010/main" val="35993480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A0BF9-16B2-49A5-99FD-7C81B0D7A76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222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4373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320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7053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4152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2743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2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0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7B455181-3C12-4E58-94E2-FAD0F38F5643}" type="slidenum">
              <a:rPr lang="en-US" altLang="en-US" smtClean="0">
                <a:latin typeface="Arial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6902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8042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1496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2592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1208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2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0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</a:pPr>
            <a:fld id="{27CE6629-D773-458E-A772-D91430ED7EA2}" type="slidenum">
              <a:rPr lang="en-US" altLang="en-US" smtClean="0">
                <a:latin typeface="Times New Roman" pitchFamily="18" charset="0"/>
                <a:ea typeface="DejaVu Sans"/>
                <a:cs typeface="DejaVu Sans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None/>
              </a:pPr>
              <a:t>22</a:t>
            </a:fld>
            <a:endParaRPr lang="en-US" altLang="en-US" smtClean="0">
              <a:latin typeface="Times New Roman" pitchFamily="18" charset="0"/>
              <a:ea typeface="DejaVu Sans"/>
              <a:cs typeface="DejaVu Sans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7673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BC5B73-DA56-4AE5-BF4B-F9034BD0485F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1703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888A1-572A-495D-AC99-E135140B6BD1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9054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20A93B-B3DD-4FEF-BCB1-A6F0E1FA0DA8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58573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57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562600" cy="43434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9695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3C8B82-BA05-4111-AA1B-40095C6EDE8E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58982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1804" y="4343400"/>
            <a:ext cx="5739848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1358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B30BD2-3F6C-4627-88E7-A2DFDED836B2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54784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7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174" y="4343400"/>
            <a:ext cx="6261652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pPr lvl="0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14897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888A1-572A-495D-AC99-E135140B6BD1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992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E053A2-A280-41B8-8ACE-C9429C90210D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59597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59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lvl="0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172583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2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0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DB9B0873-6E8F-4795-83C6-5963870D8392}" type="slidenum">
              <a:rPr lang="en-US" altLang="en-US" smtClean="0">
                <a:latin typeface="Arial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2102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888A1-572A-495D-AC99-E135140B6BD1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4111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2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0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1935B1CE-BF8F-4D9C-A9BB-C50E01EE3DF4}" type="slidenum">
              <a:rPr lang="en-US" altLang="en-US" smtClean="0">
                <a:latin typeface="Arial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7176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2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0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B026A58A-7EC9-48F9-9C3E-B0CB8E463ECC}" type="slidenum">
              <a:rPr lang="en-US" altLang="en-US" smtClean="0">
                <a:latin typeface="Arial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altLang="en-U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5232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3C8257-675C-4DD3-BF59-A4934DEA7480}" type="slidenum">
              <a:rPr lang="en-US"/>
              <a:pPr/>
              <a:t>35</a:t>
            </a:fld>
            <a:endParaRPr lang="en-US" dirty="0"/>
          </a:p>
        </p:txBody>
      </p:sp>
      <p:sp>
        <p:nvSpPr>
          <p:cNvPr id="60006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00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174" y="4343400"/>
            <a:ext cx="6112565" cy="435089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pPr lvl="1"/>
            <a:r>
              <a:rPr lang="en-US" dirty="0"/>
              <a:t>Direct marketing is one of the fastest growing elements of the promotional mix.</a:t>
            </a:r>
            <a:endParaRPr lang="en-US" b="1" dirty="0"/>
          </a:p>
          <a:p>
            <a:pPr lvl="2"/>
            <a:r>
              <a:rPr lang="en-US" dirty="0"/>
              <a:t>Both B2C and B2B marketers rely on direct marketing to generate orders, or the sales leads that may result in future orders.</a:t>
            </a:r>
            <a:endParaRPr lang="en-US" b="1" dirty="0"/>
          </a:p>
          <a:p>
            <a:pPr lvl="2"/>
            <a:r>
              <a:rPr lang="en-US" dirty="0"/>
              <a:t>Direct marketing helps increase store traffic—visits to the store or office to evaluate or purchase the goods.</a:t>
            </a:r>
            <a:endParaRPr lang="en-US" b="1" dirty="0"/>
          </a:p>
          <a:p>
            <a:pPr lvl="1"/>
            <a:endParaRPr lang="en-US" dirty="0"/>
          </a:p>
          <a:p>
            <a:pPr lvl="1"/>
            <a:r>
              <a:rPr lang="en-US" dirty="0"/>
              <a:t>Direct market communications pursue goals beyond creating product awareness:</a:t>
            </a:r>
            <a:endParaRPr lang="en-US" b="1" dirty="0"/>
          </a:p>
          <a:p>
            <a:pPr lvl="2"/>
            <a:r>
              <a:rPr lang="en-US" dirty="0"/>
              <a:t>To persuade people to take action </a:t>
            </a:r>
          </a:p>
          <a:p>
            <a:pPr lvl="2"/>
            <a:r>
              <a:rPr lang="en-US" dirty="0"/>
              <a:t>To tailor individual responses to meet consumers’ needs in an interactive way</a:t>
            </a:r>
            <a:endParaRPr lang="en-US" b="1" dirty="0"/>
          </a:p>
          <a:p>
            <a:pPr lvl="2"/>
            <a:r>
              <a:rPr lang="en-US" dirty="0"/>
              <a:t>To measure effectiveness of their efforts more easily than with advertising or other forms of promotion</a:t>
            </a:r>
            <a:endParaRPr lang="en-US" b="1" dirty="0"/>
          </a:p>
          <a:p>
            <a:pPr lvl="2"/>
            <a:r>
              <a:rPr lang="en-US" dirty="0"/>
              <a:t>To win new customers and enhance relationships with existing ones </a:t>
            </a:r>
            <a:endParaRPr lang="en-US" b="1" dirty="0"/>
          </a:p>
          <a:p>
            <a:pPr lvl="1"/>
            <a:endParaRPr lang="en-US" dirty="0"/>
          </a:p>
          <a:p>
            <a:pPr lvl="1"/>
            <a:r>
              <a:rPr lang="en-US" dirty="0"/>
              <a:t>The growth of direct marketing parallels the move toward IMC in many ways: </a:t>
            </a:r>
            <a:endParaRPr lang="en-US" b="1" dirty="0"/>
          </a:p>
          <a:p>
            <a:pPr lvl="2"/>
            <a:r>
              <a:rPr lang="en-US" dirty="0"/>
              <a:t>Fragmented media markets and audiences</a:t>
            </a:r>
            <a:endParaRPr lang="en-US" b="1" dirty="0"/>
          </a:p>
          <a:p>
            <a:pPr lvl="2"/>
            <a:r>
              <a:rPr lang="en-US" dirty="0"/>
              <a:t>Growth in customized products</a:t>
            </a:r>
            <a:endParaRPr lang="en-US" b="1" dirty="0"/>
          </a:p>
          <a:p>
            <a:pPr lvl="2"/>
            <a:r>
              <a:rPr lang="en-US" dirty="0"/>
              <a:t>Shrinking network broadcasting audiences</a:t>
            </a:r>
            <a:endParaRPr lang="en-US" b="1" dirty="0"/>
          </a:p>
          <a:p>
            <a:pPr lvl="2"/>
            <a:r>
              <a:rPr lang="en-US" dirty="0"/>
              <a:t>Increasing use of databases to target markets</a:t>
            </a:r>
            <a:endParaRPr lang="en-US" b="1" dirty="0"/>
          </a:p>
          <a:p>
            <a:pPr lvl="2"/>
            <a:r>
              <a:rPr lang="en-US" dirty="0"/>
              <a:t>Lifestyles of consumers as a main focus</a:t>
            </a:r>
            <a:endParaRPr lang="en-US" b="1" dirty="0"/>
          </a:p>
          <a:p>
            <a:pPr lvl="1"/>
            <a:endParaRPr lang="en-US" dirty="0"/>
          </a:p>
          <a:p>
            <a:pPr lvl="1"/>
            <a:r>
              <a:rPr lang="en-US" dirty="0"/>
              <a:t>Databases are a big part of direct marketing.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302972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95BD06-5AE6-45DE-B093-3AAF4C432F4A}" type="slidenum">
              <a:rPr lang="en-US" smtClean="0"/>
              <a:pPr>
                <a:defRPr/>
              </a:pPr>
              <a:t>37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9792750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72717" y="4343400"/>
            <a:ext cx="5739848" cy="4114800"/>
          </a:xfrm>
        </p:spPr>
        <p:txBody>
          <a:bodyPr/>
          <a:lstStyle/>
          <a:p>
            <a:pPr lvl="1"/>
            <a:endParaRPr lang="en-US" sz="1800" dirty="0"/>
          </a:p>
          <a:p>
            <a:pPr lvl="2"/>
            <a:r>
              <a:rPr lang="en-US" dirty="0"/>
              <a:t>It’s common in the latter maturity stage and through the decline stage of the product life </a:t>
            </a:r>
            <a:r>
              <a:rPr lang="en-US" dirty="0" smtClean="0"/>
              <a:t>cycle.</a:t>
            </a:r>
            <a:endParaRPr lang="en-US" sz="18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4AD3E0-9381-4642-863A-D77FAD284AEA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6231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7B4F0E-8622-47FA-B677-C427EE67B20E}" type="slidenum">
              <a:rPr lang="en-US"/>
              <a:pPr/>
              <a:t>39</a:t>
            </a:fld>
            <a:endParaRPr lang="en-US" dirty="0"/>
          </a:p>
        </p:txBody>
      </p:sp>
      <p:sp>
        <p:nvSpPr>
          <p:cNvPr id="637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73962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C1C96D-0C60-471D-B67E-7DF33633A997}" type="slidenum">
              <a:rPr lang="en-US"/>
              <a:pPr/>
              <a:t>40</a:t>
            </a:fld>
            <a:endParaRPr lang="en-US" dirty="0"/>
          </a:p>
        </p:txBody>
      </p:sp>
      <p:sp>
        <p:nvSpPr>
          <p:cNvPr id="58777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77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pPr lvl="0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75673135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CD592C-773C-46E6-8AEB-026DEB968D25}" type="slidenum">
              <a:rPr lang="en-US"/>
              <a:pPr/>
              <a:t>41</a:t>
            </a:fld>
            <a:endParaRPr lang="en-US" dirty="0"/>
          </a:p>
        </p:txBody>
      </p:sp>
      <p:sp>
        <p:nvSpPr>
          <p:cNvPr id="59187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pPr lvl="0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72051697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2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4AD3E0-9381-4642-863A-D77FAD284AEA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98273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0F9B4-BCE3-4D47-B57D-04409592B6A6}" type="slidenum">
              <a:rPr lang="en-US"/>
              <a:pPr/>
              <a:t>43</a:t>
            </a:fld>
            <a:endParaRPr lang="en-US" dirty="0"/>
          </a:p>
        </p:txBody>
      </p:sp>
      <p:sp>
        <p:nvSpPr>
          <p:cNvPr id="60006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00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9087" y="4343400"/>
            <a:ext cx="6336196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5" tIns="45718" rIns="91435" bIns="45718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42880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2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4AD3E0-9381-4642-863A-D77FAD284AEA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99398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991006-8C42-48E0-9121-23C59221B5A2}" type="slidenum">
              <a:rPr lang="en-US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5065393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47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1674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endParaRPr lang="en-CA" dirty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ヒラギノ角ゴ Pro W3"/>
                <a:cs typeface="Arial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3pPr>
            <a:lvl4pPr marL="1600112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7pPr>
            <a:lvl8pPr marL="3428810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3FF6627B-9C1D-4112-A63D-036E668AA398}" type="slidenum">
              <a:rPr lang="en-US" altLang="en-US">
                <a:ea typeface="MS PGothic" pitchFamily="34" charset="-128"/>
              </a:rPr>
              <a:pPr eaLnBrk="1" hangingPunct="1">
                <a:spcBef>
                  <a:spcPct val="0"/>
                </a:spcBef>
              </a:pPr>
              <a:t>48</a:t>
            </a:fld>
            <a:endParaRPr lang="en-US" altLang="en-US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8685226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49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91858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50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83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829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150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57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4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780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028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691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645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69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592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868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 userDrawn="1"/>
        </p:nvSpPr>
        <p:spPr bwMode="gray">
          <a:xfrm>
            <a:off x="0" y="6397625"/>
            <a:ext cx="9144000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4" name="Picture 11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669" y="6507164"/>
            <a:ext cx="1187988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493" y="6380163"/>
            <a:ext cx="15259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165325" y="6507163"/>
            <a:ext cx="39355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3C8B6E34-25C2-4DF3-A241-B23FDEBCBA5F}" type="slidenum">
              <a:rPr lang="en-US" altLang="en-US" sz="1100" smtClean="0">
                <a:solidFill>
                  <a:schemeClr val="bg1"/>
                </a:solidFill>
                <a:latin typeface="Verdana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558882" y="6408738"/>
            <a:ext cx="457931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52798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00EF7-28D4-4C93-A2D1-BD8A1B7F303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D32EB-18E7-4893-A6AD-6F2386866E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324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almart.ca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hyperlink" Target="../../../../../../../../Program%20Files/TurningPoint/2003/Questions.html" TargetMode="External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10" Type="http://schemas.openxmlformats.org/officeDocument/2006/relationships/hyperlink" Target="http://kshanahan.com/kShanahan_610_Final.pdf" TargetMode="External"/><Relationship Id="rId4" Type="http://schemas.openxmlformats.org/officeDocument/2006/relationships/diagramData" Target="../diagrams/data7.xml"/><Relationship Id="rId9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K9vFWA1rnWc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../Program%20Files/TurningPoint/2003/Questions.html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11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Channels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Review all chapter slides but if time is short focus on these concepts…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605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pic>
        <p:nvPicPr>
          <p:cNvPr id="7" name="Content Placeholder 6" descr="Ch12_F04_pg376.JPG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-5437" r="-4890"/>
          <a:stretch/>
        </p:blipFill>
        <p:spPr>
          <a:xfrm>
            <a:off x="2514600" y="26581"/>
            <a:ext cx="6476649" cy="685800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1371600"/>
            <a:ext cx="2819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Lowering Costs by Limiting Contacts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91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5257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Distribution </a:t>
            </a:r>
            <a:r>
              <a:rPr lang="en-CA" dirty="0"/>
              <a:t>–</a:t>
            </a:r>
            <a:r>
              <a:rPr lang="en-CA" b="1" dirty="0">
                <a:solidFill>
                  <a:srgbClr val="FF0000"/>
                </a:solidFill>
              </a:rPr>
              <a:t> </a:t>
            </a:r>
            <a:r>
              <a:rPr lang="en-CA" dirty="0"/>
              <a:t>Movement of goods and services from producers to customers</a:t>
            </a:r>
          </a:p>
          <a:p>
            <a:r>
              <a:rPr lang="en-CA" b="1" dirty="0">
                <a:solidFill>
                  <a:srgbClr val="FF0000"/>
                </a:solidFill>
              </a:rPr>
              <a:t>Marketing (distribution) channel </a:t>
            </a:r>
            <a:r>
              <a:rPr lang="en-CA" dirty="0"/>
              <a:t>–</a:t>
            </a:r>
            <a:r>
              <a:rPr lang="en-CA" b="1" dirty="0">
                <a:solidFill>
                  <a:srgbClr val="FF0000"/>
                </a:solidFill>
              </a:rPr>
              <a:t> </a:t>
            </a:r>
            <a:r>
              <a:rPr lang="en-CA" dirty="0"/>
              <a:t>System of marketing institutions that enhances the physical </a:t>
            </a:r>
            <a:r>
              <a:rPr lang="en-CA" dirty="0" smtClean="0"/>
              <a:t>flow </a:t>
            </a:r>
            <a:r>
              <a:rPr lang="en-CA" dirty="0"/>
              <a:t>of goods and services, along with ownership title, from producer to customer</a:t>
            </a:r>
          </a:p>
          <a:p>
            <a:r>
              <a:rPr lang="en-CA" b="1" dirty="0">
                <a:solidFill>
                  <a:srgbClr val="FF0000"/>
                </a:solidFill>
              </a:rPr>
              <a:t>Logistics </a:t>
            </a:r>
            <a:r>
              <a:rPr lang="en-CA" dirty="0"/>
              <a:t>–</a:t>
            </a:r>
            <a:r>
              <a:rPr lang="en-CA" b="1" dirty="0">
                <a:solidFill>
                  <a:srgbClr val="FF0000"/>
                </a:solidFill>
              </a:rPr>
              <a:t> </a:t>
            </a:r>
            <a:r>
              <a:rPr lang="en-CA" dirty="0"/>
              <a:t>Coordinating the flow of  information, goods, and services among members of the distribution channel</a:t>
            </a:r>
          </a:p>
          <a:p>
            <a:r>
              <a:rPr lang="en-CA" sz="2800" b="1" dirty="0" smtClean="0">
                <a:solidFill>
                  <a:srgbClr val="FF0000"/>
                </a:solidFill>
              </a:rPr>
              <a:t>Supply-chain management </a:t>
            </a:r>
            <a:r>
              <a:rPr lang="en-CA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 smtClean="0"/>
              <a:t> </a:t>
            </a:r>
            <a:r>
              <a:rPr lang="en-CA" sz="2800" dirty="0"/>
              <a:t>Control of the activities of purchasing, processing, and delivery through which raw materials are transformed into products and made available to final consumers</a:t>
            </a:r>
          </a:p>
          <a:p>
            <a:r>
              <a:rPr lang="en-CA" sz="2800" b="1" dirty="0">
                <a:solidFill>
                  <a:srgbClr val="FF0000"/>
                </a:solidFill>
              </a:rPr>
              <a:t>Physical distribution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</a:t>
            </a:r>
            <a:r>
              <a:rPr lang="en-CA" sz="2800" b="1" dirty="0" smtClean="0">
                <a:solidFill>
                  <a:srgbClr val="FF0000"/>
                </a:solidFill>
              </a:rPr>
              <a:t> </a:t>
            </a:r>
            <a:r>
              <a:rPr lang="en-CA" sz="2800" dirty="0" smtClean="0"/>
              <a:t>Broad </a:t>
            </a:r>
            <a:r>
              <a:rPr lang="en-CA" sz="2800" dirty="0"/>
              <a:t>range of activities aimed at efficient movement of finished goods from the end of the production line to the consumer</a:t>
            </a:r>
          </a:p>
          <a:p>
            <a:endParaRPr lang="en-CA" sz="2800" dirty="0"/>
          </a:p>
          <a:p>
            <a:endParaRPr lang="en-CA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Tons of Definitions…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48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304800" y="1676400"/>
            <a:ext cx="8446477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CA" dirty="0"/>
              <a:t>Four functions of marketing channels: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/>
              <a:t>Facilitating the exchange process by reducing the number of marketplace contacts necessary to make a sale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/>
              <a:t>Adjusting for discrepancies in the market’s assortment of goods and services via sorting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/>
              <a:t>Standardizing exchange transactions by setting expectations for products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/>
              <a:t>Facilitating searches by both buyers and </a:t>
            </a:r>
            <a:r>
              <a:rPr lang="en-CA" dirty="0" smtClean="0"/>
              <a:t>sellers</a:t>
            </a:r>
          </a:p>
          <a:p>
            <a:r>
              <a:rPr lang="en-CA" dirty="0" smtClean="0"/>
              <a:t>This doesn’t mean there aren’t conflicts…</a:t>
            </a:r>
            <a:endParaRPr lang="en-CA" dirty="0"/>
          </a:p>
          <a:p>
            <a:endParaRPr lang="en-US" sz="2800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Role of Marketing Channels in Marketing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68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0965008"/>
              </p:ext>
            </p:extLst>
          </p:nvPr>
        </p:nvGraphicFramePr>
        <p:xfrm>
          <a:off x="467544" y="5400699"/>
          <a:ext cx="8229600" cy="1440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6772878"/>
              </p:ext>
            </p:extLst>
          </p:nvPr>
        </p:nvGraphicFramePr>
        <p:xfrm>
          <a:off x="539552" y="3789040"/>
          <a:ext cx="8229600" cy="1440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7462145"/>
              </p:ext>
            </p:extLst>
          </p:nvPr>
        </p:nvGraphicFramePr>
        <p:xfrm>
          <a:off x="539552" y="1787624"/>
          <a:ext cx="8229600" cy="1440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96148"/>
              </p:ext>
            </p:extLst>
          </p:nvPr>
        </p:nvGraphicFramePr>
        <p:xfrm>
          <a:off x="539552" y="230830"/>
          <a:ext cx="8229600" cy="1440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35696" y="-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Channel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35696" y="155679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Retail Channel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721024" y="3371800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Wholesale Channel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7988" y="515719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Agent/Broker Channel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487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152400" y="1828800"/>
            <a:ext cx="88392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Producer to wholesaler to retailer to consumer</a:t>
            </a:r>
          </a:p>
          <a:p>
            <a:pPr lvl="1"/>
            <a:r>
              <a:rPr lang="en-CA" dirty="0"/>
              <a:t>The traditional channel for consumer </a:t>
            </a:r>
            <a:r>
              <a:rPr lang="en-CA" dirty="0" smtClean="0"/>
              <a:t>goods</a:t>
            </a:r>
          </a:p>
          <a:p>
            <a:pPr lvl="1"/>
            <a:r>
              <a:rPr lang="en-CA" dirty="0" smtClean="0"/>
              <a:t>Many wholesalers participate in warehousing</a:t>
            </a:r>
            <a:endParaRPr lang="en-CA" dirty="0"/>
          </a:p>
          <a:p>
            <a:pPr lvl="1"/>
            <a:r>
              <a:rPr lang="en-CA" dirty="0"/>
              <a:t>Gives small producers access to hundreds of </a:t>
            </a:r>
            <a:r>
              <a:rPr lang="en-CA" dirty="0" smtClean="0"/>
              <a:t>retailers</a:t>
            </a:r>
          </a:p>
          <a:p>
            <a:pPr lvl="2"/>
            <a:r>
              <a:rPr lang="en-CA" dirty="0" smtClean="0"/>
              <a:t>Apple Farmer sells to </a:t>
            </a:r>
            <a:r>
              <a:rPr lang="en-CA" dirty="0" err="1" smtClean="0"/>
              <a:t>Lococco</a:t>
            </a:r>
            <a:r>
              <a:rPr lang="en-CA" dirty="0" smtClean="0"/>
              <a:t> wholesale who stock the produce isles of most Niagara Grocery stores</a:t>
            </a:r>
            <a:endParaRPr lang="en-CA" dirty="0"/>
          </a:p>
          <a:p>
            <a:pPr lvl="1"/>
            <a:r>
              <a:rPr lang="en-CA" dirty="0"/>
              <a:t>Gives small retailers access to wholesaler’s specialized distribution </a:t>
            </a:r>
            <a:r>
              <a:rPr lang="en-CA" dirty="0" smtClean="0"/>
              <a:t>skills</a:t>
            </a:r>
          </a:p>
          <a:p>
            <a:pPr lvl="2"/>
            <a:r>
              <a:rPr lang="en-CA" dirty="0" smtClean="0"/>
              <a:t>Little corner grocery store can purchase anything they want without entering into buying agreements with every supplier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Wholesale</a:t>
            </a:r>
            <a:endParaRPr lang="en-US" dirty="0"/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6516216" y="6325195"/>
            <a:ext cx="2458616" cy="5175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r>
              <a:rPr lang="en-US" sz="2000" dirty="0" smtClean="0"/>
              <a:t>Channel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6058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152400" y="1828800"/>
            <a:ext cx="88392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Producer to agent to wholesaler to retailer to consumer</a:t>
            </a:r>
          </a:p>
          <a:p>
            <a:pPr lvl="1"/>
            <a:r>
              <a:rPr lang="en-CA" dirty="0"/>
              <a:t>Common in markets served by small companies</a:t>
            </a:r>
          </a:p>
          <a:p>
            <a:pPr lvl="1"/>
            <a:r>
              <a:rPr lang="en-CA" dirty="0"/>
              <a:t>Agent may or may not take possession of goods but does not take </a:t>
            </a:r>
            <a:r>
              <a:rPr lang="en-CA" dirty="0" smtClean="0"/>
              <a:t>title</a:t>
            </a:r>
          </a:p>
          <a:p>
            <a:pPr lvl="2"/>
            <a:r>
              <a:rPr lang="en-CA" dirty="0" smtClean="0"/>
              <a:t>Food brokers</a:t>
            </a:r>
          </a:p>
          <a:p>
            <a:pPr lvl="2"/>
            <a:r>
              <a:rPr lang="en-CA" dirty="0" smtClean="0"/>
              <a:t>Insurance industry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Agent/Brokers</a:t>
            </a:r>
            <a:endParaRPr lang="en-US" dirty="0"/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6516216" y="6325195"/>
            <a:ext cx="2458616" cy="5175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r>
              <a:rPr lang="en-US" sz="2000" dirty="0" smtClean="0"/>
              <a:t>Channel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9017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524000"/>
            <a:ext cx="8229600" cy="4830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Intensive distribution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Distribution </a:t>
            </a:r>
            <a:r>
              <a:rPr lang="en-CA" dirty="0"/>
              <a:t>of a product through all available </a:t>
            </a:r>
            <a:r>
              <a:rPr lang="en-CA" dirty="0" smtClean="0"/>
              <a:t>channels</a:t>
            </a:r>
          </a:p>
          <a:p>
            <a:pPr lvl="1"/>
            <a:r>
              <a:rPr lang="en-CA" dirty="0" err="1" smtClean="0"/>
              <a:t>Eg</a:t>
            </a:r>
            <a:r>
              <a:rPr lang="en-CA" dirty="0" smtClean="0"/>
              <a:t>. Campbell’s Soup – you can buy it anywhere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Selective distribution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Distribution </a:t>
            </a:r>
            <a:r>
              <a:rPr lang="en-US" dirty="0"/>
              <a:t>of a product through a limited number of </a:t>
            </a:r>
            <a:r>
              <a:rPr lang="en-US" dirty="0" smtClean="0"/>
              <a:t>channels</a:t>
            </a:r>
          </a:p>
          <a:p>
            <a:pPr lvl="1"/>
            <a:r>
              <a:rPr lang="en-US" dirty="0" err="1" smtClean="0"/>
              <a:t>Eg</a:t>
            </a:r>
            <a:r>
              <a:rPr lang="en-US" dirty="0" smtClean="0"/>
              <a:t>. Luxury goods</a:t>
            </a:r>
            <a:endParaRPr lang="en-CA" dirty="0" smtClean="0"/>
          </a:p>
          <a:p>
            <a:r>
              <a:rPr lang="en-CA" b="1" dirty="0" smtClean="0">
                <a:solidFill>
                  <a:srgbClr val="FF0000"/>
                </a:solidFill>
              </a:rPr>
              <a:t>Exclusive distribution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Distribution </a:t>
            </a:r>
            <a:r>
              <a:rPr lang="en-CA" dirty="0"/>
              <a:t>of a product through a single wholesaler or retailer in a specific geographic </a:t>
            </a:r>
            <a:r>
              <a:rPr lang="en-CA" dirty="0" smtClean="0"/>
              <a:t>region</a:t>
            </a:r>
          </a:p>
          <a:p>
            <a:pPr lvl="1"/>
            <a:r>
              <a:rPr lang="en-CA" dirty="0" err="1" smtClean="0"/>
              <a:t>Eg</a:t>
            </a:r>
            <a:r>
              <a:rPr lang="en-CA" dirty="0" smtClean="0"/>
              <a:t>. Automotive Dealerships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Determining Distribution Intensity</a:t>
            </a:r>
            <a:endParaRPr lang="en-US" dirty="0"/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6516216" y="6325195"/>
            <a:ext cx="2458616" cy="5175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r>
              <a:rPr lang="en-US" sz="2000" dirty="0" smtClean="0"/>
              <a:t>Channel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9227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305800" cy="4495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dirty="0"/>
              <a:t>Planned channel system designed to improve distribution efficiency and cost-effectiveness by integrating various functions throughout the distribution </a:t>
            </a:r>
            <a:r>
              <a:rPr lang="en-CA" sz="2800" dirty="0" smtClean="0"/>
              <a:t>chain.</a:t>
            </a:r>
          </a:p>
          <a:p>
            <a:pPr lvl="1"/>
            <a:r>
              <a:rPr lang="en-CA" sz="2600" dirty="0" smtClean="0"/>
              <a:t>One owner owns multiple pieces of the channel</a:t>
            </a:r>
            <a:endParaRPr lang="en-CA" sz="2600" dirty="0"/>
          </a:p>
          <a:p>
            <a:r>
              <a:rPr lang="en-CA" sz="2800" dirty="0"/>
              <a:t>Rely on forward or backward integration</a:t>
            </a:r>
          </a:p>
          <a:p>
            <a:pPr lvl="1"/>
            <a:r>
              <a:rPr lang="en-CA" sz="2400" b="1" dirty="0">
                <a:solidFill>
                  <a:srgbClr val="FF0000"/>
                </a:solidFill>
              </a:rPr>
              <a:t>Forward integration</a:t>
            </a:r>
            <a:r>
              <a:rPr lang="en-CA" sz="2400" b="1" dirty="0" smtClean="0">
                <a:solidFill>
                  <a:srgbClr val="FF0000"/>
                </a:solidFill>
              </a:rPr>
              <a:t> </a:t>
            </a:r>
            <a:r>
              <a:rPr lang="en-CA" sz="2400" dirty="0" smtClean="0"/>
              <a:t>–</a:t>
            </a:r>
            <a:r>
              <a:rPr lang="en-CA" sz="2400" b="1" dirty="0" smtClean="0">
                <a:solidFill>
                  <a:srgbClr val="FF0000"/>
                </a:solidFill>
              </a:rPr>
              <a:t> </a:t>
            </a:r>
            <a:r>
              <a:rPr lang="en-CA" sz="2400" dirty="0" smtClean="0"/>
              <a:t>Firm </a:t>
            </a:r>
            <a:r>
              <a:rPr lang="en-CA" sz="2400" dirty="0"/>
              <a:t>attempts to control downstream distribution</a:t>
            </a:r>
          </a:p>
          <a:p>
            <a:pPr lvl="1"/>
            <a:r>
              <a:rPr lang="en-CA" sz="2400" b="1" dirty="0">
                <a:solidFill>
                  <a:srgbClr val="FF0000"/>
                </a:solidFill>
              </a:rPr>
              <a:t>Backward integration</a:t>
            </a:r>
            <a:r>
              <a:rPr lang="en-CA" sz="2400" b="1" dirty="0" smtClean="0">
                <a:solidFill>
                  <a:srgbClr val="FF0000"/>
                </a:solidFill>
              </a:rPr>
              <a:t> </a:t>
            </a:r>
            <a:r>
              <a:rPr lang="en-CA" sz="2400" dirty="0" smtClean="0"/>
              <a:t>–</a:t>
            </a:r>
            <a:r>
              <a:rPr lang="en-CA" sz="2400" b="1" dirty="0" smtClean="0">
                <a:solidFill>
                  <a:srgbClr val="FF0000"/>
                </a:solidFill>
              </a:rPr>
              <a:t> </a:t>
            </a:r>
            <a:r>
              <a:rPr lang="en-CA" sz="2400" dirty="0" smtClean="0"/>
              <a:t>Manufacturer </a:t>
            </a:r>
            <a:r>
              <a:rPr lang="en-CA" sz="2400" dirty="0"/>
              <a:t>attempts to gain greater control over inputs to production process</a:t>
            </a:r>
          </a:p>
          <a:p>
            <a:endParaRPr lang="en-US" sz="2800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Vertical Marketing Systems</a:t>
            </a:r>
            <a:endParaRPr lang="en-US" dirty="0"/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6516216" y="6325195"/>
            <a:ext cx="2458616" cy="5175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r>
              <a:rPr lang="en-US" sz="2000" dirty="0" smtClean="0"/>
              <a:t>Channel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1158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two or more companies at one level join together for a new marketing opportunity</a:t>
            </a:r>
          </a:p>
          <a:p>
            <a:pPr lvl="1"/>
            <a:r>
              <a:rPr lang="en-US" dirty="0" smtClean="0"/>
              <a:t>Companies need to gain economies of scale so by joining together they could address financial, productions or marketing resources</a:t>
            </a:r>
          </a:p>
          <a:p>
            <a:pPr lvl="2"/>
            <a:r>
              <a:rPr lang="en-US" dirty="0" smtClean="0"/>
              <a:t>Walmart with PepsiCo’s Frito Lays </a:t>
            </a:r>
          </a:p>
          <a:p>
            <a:pPr lvl="2"/>
            <a:r>
              <a:rPr lang="en-US" dirty="0" smtClean="0"/>
              <a:t>Walmart with McDonald’s</a:t>
            </a:r>
          </a:p>
          <a:p>
            <a:pPr lvl="2"/>
            <a:r>
              <a:rPr lang="en-US" dirty="0" smtClean="0"/>
              <a:t>Target with Starbucks</a:t>
            </a:r>
          </a:p>
          <a:p>
            <a:pPr lvl="2"/>
            <a:r>
              <a:rPr lang="en-US" dirty="0" smtClean="0"/>
              <a:t>Microsoft and Yahoo!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Horizontal Marketing Systems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191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Retail Strategy</a:t>
            </a:r>
          </a:p>
          <a:p>
            <a:r>
              <a:rPr lang="en-US" dirty="0">
                <a:solidFill>
                  <a:srgbClr val="FF0000"/>
                </a:solidFill>
              </a:rPr>
              <a:t>Review all </a:t>
            </a:r>
            <a:r>
              <a:rPr lang="en-US" dirty="0" smtClean="0">
                <a:solidFill>
                  <a:srgbClr val="FF0000"/>
                </a:solidFill>
              </a:rPr>
              <a:t>chapter slides </a:t>
            </a:r>
            <a:r>
              <a:rPr lang="en-US" dirty="0">
                <a:solidFill>
                  <a:srgbClr val="FF0000"/>
                </a:solidFill>
              </a:rPr>
              <a:t>but if time is short focus on these concepts…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087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45477" y="1676400"/>
            <a:ext cx="83058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dirty="0"/>
              <a:t>Retailers base key decisions on two fundamental steps in the marketing strategy process:</a:t>
            </a:r>
          </a:p>
          <a:p>
            <a:pPr lvl="1"/>
            <a:r>
              <a:rPr lang="en-CA" dirty="0"/>
              <a:t>Selecting a target market</a:t>
            </a:r>
          </a:p>
          <a:p>
            <a:pPr lvl="1"/>
            <a:r>
              <a:rPr lang="en-CA" dirty="0"/>
              <a:t>Developing a retailing mix to satisfy the chosen </a:t>
            </a:r>
            <a:r>
              <a:rPr lang="en-CA" dirty="0" smtClean="0"/>
              <a:t>market</a:t>
            </a:r>
          </a:p>
          <a:p>
            <a:pPr lvl="2"/>
            <a:r>
              <a:rPr lang="en-CA" dirty="0" smtClean="0"/>
              <a:t>4Ps +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Baskerville Old Face" charset="0"/>
              </a:rPr>
              <a:t>Retailing Strategy</a:t>
            </a:r>
            <a:endParaRPr lang="en-US" dirty="0">
              <a:latin typeface="Baskerville Old Fac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95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pic>
        <p:nvPicPr>
          <p:cNvPr id="7" name="Content Placeholder 6" descr="Ch12_F02_pg361.jpg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-3181" t="5473" r="1360" b="1776"/>
          <a:stretch/>
        </p:blipFill>
        <p:spPr>
          <a:xfrm>
            <a:off x="3707904" y="849086"/>
            <a:ext cx="5134312" cy="5685694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3250704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Baskerville Old Face" charset="0"/>
              </a:rPr>
              <a:t>Retailing Strategy</a:t>
            </a:r>
            <a:endParaRPr lang="en-US" dirty="0">
              <a:latin typeface="Baskerville Old Fac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1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Consider size and profit potential of the market and the level of competition</a:t>
            </a:r>
          </a:p>
          <a:p>
            <a:pPr lvl="1"/>
            <a:r>
              <a:rPr lang="en-US" dirty="0" smtClean="0"/>
              <a:t>Example: </a:t>
            </a:r>
            <a:r>
              <a:rPr lang="en-US" dirty="0" smtClean="0">
                <a:hlinkClick r:id="rId4"/>
              </a:rPr>
              <a:t>Walmart</a:t>
            </a:r>
            <a:r>
              <a:rPr lang="en-US" dirty="0" smtClean="0"/>
              <a:t> draws </a:t>
            </a:r>
            <a:r>
              <a:rPr lang="en-US" dirty="0"/>
              <a:t>customers away from traditional department stores with trendy but affordable lines of </a:t>
            </a:r>
            <a:r>
              <a:rPr lang="en-US" dirty="0" smtClean="0"/>
              <a:t>clothing.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Creating a Retail Strategy: </a:t>
            </a:r>
            <a:br>
              <a:rPr lang="en-US" altLang="en-US" dirty="0"/>
            </a:br>
            <a:r>
              <a:rPr lang="en-US" dirty="0" smtClean="0"/>
              <a:t>Selecting a Target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45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Guides </a:t>
            </a:r>
            <a:r>
              <a:rPr lang="en-CA" dirty="0"/>
              <a:t>retailer’s decisions on the items it will offer</a:t>
            </a:r>
          </a:p>
          <a:p>
            <a:r>
              <a:rPr lang="en-CA" dirty="0"/>
              <a:t>While developing the merchandise mix, retailers should consider:</a:t>
            </a:r>
          </a:p>
          <a:p>
            <a:pPr lvl="1"/>
            <a:r>
              <a:rPr lang="en-CA" dirty="0"/>
              <a:t>Needs and preferences of its target market</a:t>
            </a:r>
          </a:p>
          <a:p>
            <a:pPr lvl="1"/>
            <a:r>
              <a:rPr lang="en-CA" dirty="0"/>
              <a:t>Competitive environment influencing choices</a:t>
            </a:r>
          </a:p>
          <a:p>
            <a:pPr lvl="1"/>
            <a:r>
              <a:rPr lang="en-CA" dirty="0"/>
              <a:t>Overall profitability of each product line and category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Creating a Retail Strategy: </a:t>
            </a:r>
            <a:br>
              <a:rPr lang="en-US" altLang="en-US" dirty="0"/>
            </a:br>
            <a:r>
              <a:rPr lang="en-US" altLang="en-US" dirty="0" smtClean="0"/>
              <a:t>Product </a:t>
            </a:r>
            <a:r>
              <a:rPr lang="en-US" dirty="0" smtClean="0"/>
              <a:t>Merchandising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85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dirty="0"/>
              <a:t>Seeks to improve retailer’s product performance through coordinated buying, merchandising, and pricing</a:t>
            </a:r>
          </a:p>
          <a:p>
            <a:r>
              <a:rPr lang="en-CA" dirty="0"/>
              <a:t>Category management evaluates performance according to each product </a:t>
            </a:r>
            <a:r>
              <a:rPr lang="en-CA" dirty="0" smtClean="0"/>
              <a:t>category.</a:t>
            </a:r>
          </a:p>
          <a:p>
            <a:r>
              <a:rPr lang="en-CA" dirty="0"/>
              <a:t>Categories that underperform may be dropped even if they are strong </a:t>
            </a:r>
            <a:r>
              <a:rPr lang="en-CA" dirty="0" smtClean="0"/>
              <a:t>brands.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Creating a Retail Strategy: </a:t>
            </a:r>
            <a:br>
              <a:rPr lang="en-US" altLang="en-US" dirty="0"/>
            </a:br>
            <a:r>
              <a:rPr lang="en-US" altLang="en-US" dirty="0" smtClean="0"/>
              <a:t>Product </a:t>
            </a:r>
            <a:r>
              <a:rPr lang="en-US" dirty="0" smtClean="0"/>
              <a:t>Category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11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Grp="1" noChangeArrowheads="1"/>
          </p:cNvSpPr>
          <p:nvPr>
            <p:ph type="title"/>
          </p:nvPr>
        </p:nvSpPr>
        <p:spPr>
          <a:xfrm>
            <a:off x="747713" y="346075"/>
            <a:ext cx="7924800" cy="982663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 smtClean="0"/>
              <a:t>Creating a Retail Strategy: </a:t>
            </a:r>
            <a:br>
              <a:rPr lang="en-US" altLang="en-US" dirty="0" smtClean="0"/>
            </a:br>
            <a:r>
              <a:rPr lang="en-US" altLang="en-US" dirty="0" smtClean="0"/>
              <a:t>Price</a:t>
            </a:r>
          </a:p>
        </p:txBody>
      </p:sp>
      <p:pic>
        <p:nvPicPr>
          <p:cNvPr id="2662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1412776"/>
            <a:ext cx="5186363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LO3</a:t>
            </a:r>
          </a:p>
        </p:txBody>
      </p:sp>
      <p:sp>
        <p:nvSpPr>
          <p:cNvPr id="2" name="Rectangle 1"/>
          <p:cNvSpPr/>
          <p:nvPr/>
        </p:nvSpPr>
        <p:spPr>
          <a:xfrm>
            <a:off x="739051" y="4868129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Prices reflect a retailer’s marketing objectives and policies</a:t>
            </a:r>
            <a:r>
              <a:rPr lang="en-CA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/>
              <a:t>Price defines the value of both the merchandise and the service provided</a:t>
            </a:r>
            <a:endParaRPr lang="en-CA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They affect consumer perceptions.</a:t>
            </a:r>
          </a:p>
        </p:txBody>
      </p:sp>
    </p:spTree>
    <p:extLst>
      <p:ext uri="{BB962C8B-B14F-4D97-AF65-F5344CB8AC3E}">
        <p14:creationId xmlns:p14="http://schemas.microsoft.com/office/powerpoint/2010/main" val="33089538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04800" y="1600200"/>
            <a:ext cx="85344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Markup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 Amount </a:t>
            </a:r>
            <a:r>
              <a:rPr lang="en-CA" dirty="0"/>
              <a:t>a retailer adds to the cost of a product to determine its selling price</a:t>
            </a:r>
          </a:p>
          <a:p>
            <a:r>
              <a:rPr lang="en-CA" dirty="0"/>
              <a:t>Markup is influenced by two factors:</a:t>
            </a:r>
          </a:p>
          <a:p>
            <a:pPr lvl="1"/>
            <a:r>
              <a:rPr lang="en-CA" dirty="0"/>
              <a:t>Services performed by the retailer</a:t>
            </a:r>
          </a:p>
          <a:p>
            <a:pPr lvl="1"/>
            <a:r>
              <a:rPr lang="en-CA" dirty="0"/>
              <a:t>Inventory turnover rate</a:t>
            </a:r>
          </a:p>
          <a:p>
            <a:r>
              <a:rPr lang="en-CA" b="1" dirty="0">
                <a:solidFill>
                  <a:srgbClr val="FF0000"/>
                </a:solidFill>
              </a:rPr>
              <a:t>Markdown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 Amount </a:t>
            </a:r>
            <a:r>
              <a:rPr lang="en-CA" dirty="0"/>
              <a:t>by which a retailer reduces the original selling price of a </a:t>
            </a:r>
            <a:r>
              <a:rPr lang="en-CA" dirty="0" smtClean="0"/>
              <a:t>product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Creating a Retail Strategy: </a:t>
            </a:r>
            <a:br>
              <a:rPr lang="en-US" altLang="en-US" dirty="0"/>
            </a:br>
            <a:r>
              <a:rPr lang="en-US" altLang="en-US" dirty="0" smtClean="0"/>
              <a:t>Price </a:t>
            </a:r>
            <a:r>
              <a:rPr lang="en-US" dirty="0" smtClean="0"/>
              <a:t>Markups and Markdowns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29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dirty="0"/>
              <a:t>Heightened customer service is one possible retailing </a:t>
            </a:r>
            <a:r>
              <a:rPr lang="en-CA" sz="2800" dirty="0" smtClean="0"/>
              <a:t>strategy.</a:t>
            </a:r>
          </a:p>
          <a:p>
            <a:r>
              <a:rPr lang="en-CA" sz="2800" dirty="0"/>
              <a:t>The goal is to attract and retain target customers to </a:t>
            </a:r>
            <a:r>
              <a:rPr lang="en-CA" sz="2800" dirty="0" smtClean="0"/>
              <a:t>increase </a:t>
            </a:r>
            <a:r>
              <a:rPr lang="en-CA" sz="2800" dirty="0"/>
              <a:t>sales and </a:t>
            </a:r>
            <a:r>
              <a:rPr lang="en-CA" sz="2800" dirty="0" smtClean="0"/>
              <a:t>profits.</a:t>
            </a:r>
          </a:p>
          <a:p>
            <a:r>
              <a:rPr lang="en-CA" sz="2800" dirty="0"/>
              <a:t>Some services that retailers could provide:</a:t>
            </a:r>
          </a:p>
          <a:p>
            <a:pPr lvl="1"/>
            <a:r>
              <a:rPr lang="en-CA" sz="2400" dirty="0"/>
              <a:t>Enhanced comfort through lounges, complimentary coffee, convenient restrooms</a:t>
            </a:r>
          </a:p>
          <a:p>
            <a:pPr lvl="1"/>
            <a:r>
              <a:rPr lang="en-CA" sz="2400" dirty="0"/>
              <a:t>Child-care services for customers</a:t>
            </a:r>
          </a:p>
          <a:p>
            <a:pPr lvl="1"/>
            <a:r>
              <a:rPr lang="en-CA" sz="2400" dirty="0"/>
              <a:t>Virtual assistance programs</a:t>
            </a:r>
          </a:p>
          <a:p>
            <a:endParaRPr lang="en-CA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Customer-Service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5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457200" y="1676400"/>
            <a:ext cx="8153400" cy="4449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r>
              <a:rPr lang="en-CA" dirty="0"/>
              <a:t>Location depends on many factors, including the </a:t>
            </a:r>
            <a:r>
              <a:rPr lang="en-CA" dirty="0" smtClean="0"/>
              <a:t>type </a:t>
            </a:r>
            <a:r>
              <a:rPr lang="en-CA" dirty="0"/>
              <a:t>of merchandise, the retailer’s financial resources</a:t>
            </a:r>
            <a:r>
              <a:rPr lang="en-CA" dirty="0" smtClean="0"/>
              <a:t>, characteristics </a:t>
            </a:r>
            <a:r>
              <a:rPr lang="en-CA" dirty="0"/>
              <a:t>of the target market, and site </a:t>
            </a:r>
            <a:r>
              <a:rPr lang="en-CA" dirty="0" smtClean="0"/>
              <a:t>availability.</a:t>
            </a:r>
          </a:p>
          <a:p>
            <a:r>
              <a:rPr lang="en-CA" b="1" dirty="0">
                <a:solidFill>
                  <a:srgbClr val="FF0000"/>
                </a:solidFill>
              </a:rPr>
              <a:t>Planned shopping centre </a:t>
            </a:r>
            <a:r>
              <a:rPr lang="en-CA" dirty="0"/>
              <a:t>– Group of retail stores planned, coordinated, and marketed as a unit. Includes five main types:</a:t>
            </a:r>
          </a:p>
          <a:p>
            <a:pPr lvl="1"/>
            <a:r>
              <a:rPr lang="en-CA" dirty="0"/>
              <a:t>Neighbourhood shopping centre</a:t>
            </a:r>
          </a:p>
          <a:p>
            <a:pPr lvl="1"/>
            <a:r>
              <a:rPr lang="en-CA" dirty="0"/>
              <a:t>Community shopping centre</a:t>
            </a:r>
          </a:p>
          <a:p>
            <a:pPr lvl="1"/>
            <a:r>
              <a:rPr lang="en-CA" dirty="0"/>
              <a:t>Regional shopping centre</a:t>
            </a:r>
          </a:p>
          <a:p>
            <a:pPr lvl="1"/>
            <a:r>
              <a:rPr lang="en-CA" dirty="0"/>
              <a:t>Power centre</a:t>
            </a:r>
          </a:p>
          <a:p>
            <a:pPr lvl="1"/>
            <a:r>
              <a:rPr lang="en-CA" dirty="0"/>
              <a:t>Lifestyle centre</a:t>
            </a:r>
          </a:p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Creating a Retail Strategy: </a:t>
            </a:r>
            <a:r>
              <a:rPr lang="en-US" dirty="0" smtClean="0"/>
              <a:t>Location/Distribution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3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229600" cy="4876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r>
              <a:rPr lang="en-CA" dirty="0"/>
              <a:t>Promotion informs customers about locations, merchandise selections, hours of operation, and </a:t>
            </a:r>
            <a:r>
              <a:rPr lang="en-CA" dirty="0" smtClean="0"/>
              <a:t>prices.</a:t>
            </a:r>
          </a:p>
          <a:p>
            <a:r>
              <a:rPr lang="en-CA" dirty="0"/>
              <a:t>Helps retailers attract shoppers and build customer loyalty</a:t>
            </a:r>
          </a:p>
          <a:p>
            <a:r>
              <a:rPr lang="en-CA" dirty="0"/>
              <a:t>National chains purchase advertising in print and broadcast </a:t>
            </a:r>
            <a:r>
              <a:rPr lang="en-CA" dirty="0" smtClean="0"/>
              <a:t>media.</a:t>
            </a:r>
          </a:p>
          <a:p>
            <a:pPr marL="0" indent="0">
              <a:buNone/>
            </a:pPr>
            <a:r>
              <a:rPr lang="en-CA" sz="2800" b="1" dirty="0">
                <a:solidFill>
                  <a:srgbClr val="FF0000"/>
                </a:solidFill>
              </a:rPr>
              <a:t>Atmospherics </a:t>
            </a:r>
            <a:r>
              <a:rPr lang="en-CA" dirty="0"/>
              <a:t>–</a:t>
            </a:r>
            <a:r>
              <a:rPr lang="en-CA" sz="2800" b="1" dirty="0">
                <a:solidFill>
                  <a:srgbClr val="FF0000"/>
                </a:solidFill>
              </a:rPr>
              <a:t> </a:t>
            </a:r>
            <a:r>
              <a:rPr lang="en-CA" sz="2800" dirty="0"/>
              <a:t>Combination of physical characteristics and amenities that contribute to a store’s image</a:t>
            </a:r>
          </a:p>
          <a:p>
            <a:r>
              <a:rPr lang="en-CA" sz="2800" dirty="0"/>
              <a:t>Atmospherics includes: exterior and interior decor</a:t>
            </a:r>
          </a:p>
          <a:p>
            <a:pPr lvl="1"/>
            <a:r>
              <a:rPr lang="en-CA" sz="2400" dirty="0"/>
              <a:t>Exterior should help identify the retailer and attract target market shoppers</a:t>
            </a:r>
          </a:p>
          <a:p>
            <a:pPr lvl="1"/>
            <a:r>
              <a:rPr lang="en-CA" sz="2400" dirty="0"/>
              <a:t>Interior should compliment retailer’s image, respond to customers’ interests, and induce shoppers to buy</a:t>
            </a:r>
          </a:p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Creating a Retail Strategy: 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Promotional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07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Categorizing Retailers</a:t>
            </a:r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</p:nvPr>
        </p:nvGraphicFramePr>
        <p:xfrm>
          <a:off x="1066800" y="1676400"/>
          <a:ext cx="70104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484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LO2</a:t>
            </a:r>
          </a:p>
        </p:txBody>
      </p:sp>
    </p:spTree>
    <p:extLst>
      <p:ext uri="{BB962C8B-B14F-4D97-AF65-F5344CB8AC3E}">
        <p14:creationId xmlns:p14="http://schemas.microsoft.com/office/powerpoint/2010/main" val="6045982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Channels for Selling to Consumers</a:t>
            </a:r>
            <a:endParaRPr lang="en-CA" altLang="en-US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2142557"/>
              </p:ext>
            </p:extLst>
          </p:nvPr>
        </p:nvGraphicFramePr>
        <p:xfrm>
          <a:off x="1108869" y="1600200"/>
          <a:ext cx="6926262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1748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LO4</a:t>
            </a:r>
          </a:p>
        </p:txBody>
      </p:sp>
    </p:spTree>
    <p:extLst>
      <p:ext uri="{BB962C8B-B14F-4D97-AF65-F5344CB8AC3E}">
        <p14:creationId xmlns:p14="http://schemas.microsoft.com/office/powerpoint/2010/main" val="46662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IMC</a:t>
            </a:r>
          </a:p>
          <a:p>
            <a:r>
              <a:rPr lang="en-US" dirty="0">
                <a:solidFill>
                  <a:srgbClr val="FF0000"/>
                </a:solidFill>
              </a:rPr>
              <a:t>Review all chapter slides but if time is short focus on these concepts…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9070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A company’s combined total effort to </a:t>
            </a:r>
          </a:p>
          <a:p>
            <a:pPr lvl="2"/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nform</a:t>
            </a:r>
          </a:p>
          <a:p>
            <a:pPr lvl="2"/>
            <a:r>
              <a:rPr lang="en-US" dirty="0" smtClean="0">
                <a:solidFill>
                  <a:srgbClr val="FF0000"/>
                </a:solidFill>
              </a:rPr>
              <a:t>persuade or</a:t>
            </a:r>
          </a:p>
          <a:p>
            <a:pPr lvl="2"/>
            <a:r>
              <a:rPr lang="en-US" dirty="0" smtClean="0">
                <a:solidFill>
                  <a:srgbClr val="FF0000"/>
                </a:solidFill>
              </a:rPr>
              <a:t>remind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c</a:t>
            </a:r>
            <a:r>
              <a:rPr lang="en-US" dirty="0" smtClean="0">
                <a:solidFill>
                  <a:srgbClr val="FF0000"/>
                </a:solidFill>
              </a:rPr>
              <a:t>ustomers directly </a:t>
            </a:r>
            <a:r>
              <a:rPr lang="en-US" dirty="0" smtClean="0"/>
              <a:t>– Personal </a:t>
            </a:r>
            <a:r>
              <a:rPr lang="en-US" dirty="0"/>
              <a:t>S</a:t>
            </a:r>
            <a:r>
              <a:rPr lang="en-US" dirty="0" smtClean="0"/>
              <a:t>elling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or indirectly </a:t>
            </a:r>
            <a:r>
              <a:rPr lang="en-US" dirty="0" smtClean="0"/>
              <a:t>–Advertising, Product </a:t>
            </a:r>
            <a:r>
              <a:rPr lang="en-US" dirty="0"/>
              <a:t>P</a:t>
            </a:r>
            <a:r>
              <a:rPr lang="en-US" dirty="0" smtClean="0"/>
              <a:t>lacement, Sales Promos, Direct Marketing PR, Guerrilla Marketing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about their products or services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IMC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86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9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askerville Old Face" pitchFamily="18" charset="0"/>
                <a:ea typeface="+mj-ea"/>
                <a:cs typeface="+mj-cs"/>
              </a:rPr>
              <a:t>Integrated Marketing Communication</a:t>
            </a:r>
            <a:endParaRPr kumimoji="0" lang="en-US" sz="3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Baskerville Old Face" pitchFamily="18" charset="0"/>
              <a:ea typeface="+mj-ea"/>
              <a:cs typeface="+mj-cs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401214118"/>
              </p:ext>
            </p:extLst>
          </p:nvPr>
        </p:nvGraphicFramePr>
        <p:xfrm>
          <a:off x="179512" y="1529408"/>
          <a:ext cx="688808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4292"/>
            <a:ext cx="431641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88224" y="3356992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10"/>
              </a:rPr>
              <a:t>Ikea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88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4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38100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latin typeface="Baskerville Old Face" pitchFamily="18" charset="0"/>
              </a:rPr>
              <a:t>Objectives of </a:t>
            </a:r>
            <a:r>
              <a:rPr lang="en-US" dirty="0" smtClean="0">
                <a:latin typeface="Baskerville Old Face" pitchFamily="18" charset="0"/>
              </a:rPr>
              <a:t>Promotion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000" indent="-342000">
              <a:spcBef>
                <a:spcPts val="600"/>
              </a:spcBef>
              <a:buClr>
                <a:schemeClr val="accent3"/>
              </a:buClr>
            </a:pPr>
            <a:r>
              <a:rPr lang="en-US" dirty="0"/>
              <a:t>Promotion has five basic objectives:</a:t>
            </a:r>
          </a:p>
          <a:p>
            <a:pPr marL="0" indent="0">
              <a:spcBef>
                <a:spcPts val="0"/>
              </a:spcBef>
              <a:buClr>
                <a:srgbClr val="FF0000"/>
              </a:buClr>
              <a:buNone/>
            </a:pPr>
            <a:r>
              <a:rPr lang="en-US" sz="4000" dirty="0" smtClean="0">
                <a:solidFill>
                  <a:srgbClr val="FF0000"/>
                </a:solidFill>
              </a:rPr>
              <a:t>1. Provide </a:t>
            </a:r>
            <a:r>
              <a:rPr lang="en-US" sz="4000" dirty="0">
                <a:solidFill>
                  <a:srgbClr val="FF0000"/>
                </a:solidFill>
              </a:rPr>
              <a:t>information.</a:t>
            </a:r>
          </a:p>
          <a:p>
            <a:pPr marL="457200" lvl="1" indent="0">
              <a:spcBef>
                <a:spcPts val="0"/>
              </a:spcBef>
              <a:buClr>
                <a:schemeClr val="accent3"/>
              </a:buClr>
              <a:buNone/>
            </a:pPr>
            <a:r>
              <a:rPr lang="en-US" dirty="0"/>
              <a:t>Goal is to inform the market </a:t>
            </a:r>
            <a:r>
              <a:rPr lang="en-US" dirty="0" smtClean="0"/>
              <a:t>about </a:t>
            </a:r>
            <a:r>
              <a:rPr lang="en-US" dirty="0"/>
              <a:t>the availability of a </a:t>
            </a:r>
            <a:br>
              <a:rPr lang="en-US" dirty="0"/>
            </a:br>
            <a:r>
              <a:rPr lang="en-US" dirty="0"/>
              <a:t>product</a:t>
            </a:r>
          </a:p>
          <a:p>
            <a:pPr marL="0" indent="0">
              <a:spcBef>
                <a:spcPts val="600"/>
              </a:spcBef>
              <a:buClr>
                <a:schemeClr val="accent3"/>
              </a:buClr>
              <a:buNone/>
            </a:pPr>
            <a:r>
              <a:rPr lang="en-US" dirty="0">
                <a:solidFill>
                  <a:srgbClr val="FF0000"/>
                </a:solidFill>
              </a:rPr>
              <a:t>2</a:t>
            </a:r>
            <a:r>
              <a:rPr lang="en-US" sz="4000" dirty="0">
                <a:solidFill>
                  <a:srgbClr val="FF0000"/>
                </a:solidFill>
              </a:rPr>
              <a:t>. Increase demand.</a:t>
            </a:r>
          </a:p>
          <a:p>
            <a:pPr marL="457200" lvl="1" indent="0">
              <a:spcBef>
                <a:spcPts val="600"/>
              </a:spcBef>
              <a:buClr>
                <a:schemeClr val="accent3"/>
              </a:buClr>
              <a:buNone/>
            </a:pPr>
            <a:r>
              <a:rPr lang="en-US" dirty="0"/>
              <a:t>May increase primary demand </a:t>
            </a:r>
            <a:r>
              <a:rPr lang="en-US" dirty="0" smtClean="0"/>
              <a:t>or </a:t>
            </a:r>
            <a:r>
              <a:rPr lang="en-US" dirty="0"/>
              <a:t>desire for a particular product </a:t>
            </a:r>
            <a:r>
              <a:rPr lang="en-US" dirty="0" smtClean="0"/>
              <a:t>category</a:t>
            </a:r>
            <a:endParaRPr lang="en-US" dirty="0"/>
          </a:p>
          <a:p>
            <a:pPr marL="799200" lvl="1" indent="-342000">
              <a:spcBef>
                <a:spcPts val="6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/>
              <a:t>May increase selective demand </a:t>
            </a:r>
            <a:r>
              <a:rPr lang="en-US" dirty="0" smtClean="0"/>
              <a:t>or </a:t>
            </a:r>
            <a:r>
              <a:rPr lang="en-US" dirty="0"/>
              <a:t>desire for a specific brand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07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20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>
                <a:latin typeface="Baskerville Old Face" pitchFamily="18" charset="0"/>
              </a:rPr>
              <a:t>Objectives of Promotion</a:t>
            </a:r>
            <a:br>
              <a:rPr lang="en-US" dirty="0">
                <a:latin typeface="Baskerville Old Face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spcBef>
                <a:spcPct val="50000"/>
              </a:spcBef>
              <a:buNone/>
            </a:pPr>
            <a:r>
              <a:rPr lang="en-US" dirty="0">
                <a:solidFill>
                  <a:srgbClr val="FF0000"/>
                </a:solidFill>
              </a:rPr>
              <a:t>3. </a:t>
            </a:r>
            <a:r>
              <a:rPr lang="en-US" sz="4000" dirty="0">
                <a:solidFill>
                  <a:srgbClr val="FF0000"/>
                </a:solidFill>
              </a:rPr>
              <a:t>Differentiate the product.</a:t>
            </a:r>
          </a:p>
          <a:p>
            <a:pPr marL="457200" lvl="1" indent="0">
              <a:spcBef>
                <a:spcPts val="0"/>
              </a:spcBef>
              <a:buClr>
                <a:schemeClr val="accent3"/>
              </a:buClr>
              <a:buNone/>
            </a:pPr>
            <a:r>
              <a:rPr lang="en-US" dirty="0"/>
              <a:t>Differentiation provides </a:t>
            </a:r>
            <a:br>
              <a:rPr lang="en-US" dirty="0"/>
            </a:br>
            <a:r>
              <a:rPr lang="en-US" dirty="0"/>
              <a:t>firms more control over </a:t>
            </a:r>
            <a:br>
              <a:rPr lang="en-US" dirty="0"/>
            </a:br>
            <a:r>
              <a:rPr lang="en-US" dirty="0"/>
              <a:t>marketing variables such </a:t>
            </a:r>
            <a:br>
              <a:rPr lang="en-US" dirty="0"/>
            </a:br>
            <a:r>
              <a:rPr lang="en-US" dirty="0"/>
              <a:t>as price.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>
                <a:solidFill>
                  <a:srgbClr val="FF0000"/>
                </a:solidFill>
              </a:rPr>
              <a:t>4. </a:t>
            </a:r>
            <a:r>
              <a:rPr lang="en-US" sz="4000" dirty="0">
                <a:solidFill>
                  <a:srgbClr val="FF0000"/>
                </a:solidFill>
              </a:rPr>
              <a:t>Accentuate the product’s value.</a:t>
            </a:r>
          </a:p>
          <a:p>
            <a:pPr marL="457200" lvl="1" indent="0">
              <a:spcBef>
                <a:spcPts val="0"/>
              </a:spcBef>
              <a:buClr>
                <a:schemeClr val="accent3"/>
              </a:buClr>
              <a:buNone/>
            </a:pPr>
            <a:r>
              <a:rPr lang="en-US" dirty="0"/>
              <a:t>Greater value helps justify</a:t>
            </a:r>
            <a:br>
              <a:rPr lang="en-US" dirty="0"/>
            </a:br>
            <a:r>
              <a:rPr lang="en-US" dirty="0"/>
              <a:t>a higher price in the </a:t>
            </a:r>
            <a:br>
              <a:rPr lang="en-US" dirty="0"/>
            </a:br>
            <a:r>
              <a:rPr lang="en-US" dirty="0"/>
              <a:t>marketplace.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5. </a:t>
            </a:r>
            <a:r>
              <a:rPr lang="en-US" sz="4000" dirty="0">
                <a:solidFill>
                  <a:srgbClr val="FF0000"/>
                </a:solidFill>
              </a:rPr>
              <a:t>Stabilize sales.</a:t>
            </a:r>
          </a:p>
          <a:p>
            <a:pPr marL="457200" lvl="1" indent="0">
              <a:spcBef>
                <a:spcPts val="0"/>
              </a:spcBef>
              <a:buClr>
                <a:schemeClr val="accent3"/>
              </a:buClr>
              <a:buNone/>
            </a:pPr>
            <a:r>
              <a:rPr lang="en-US" dirty="0"/>
              <a:t>Can stabilize variations in </a:t>
            </a:r>
            <a:br>
              <a:rPr lang="en-US" dirty="0"/>
            </a:br>
            <a:r>
              <a:rPr lang="en-US" dirty="0"/>
              <a:t>demand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4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342000" indent="-342000">
              <a:spcBef>
                <a:spcPct val="50000"/>
              </a:spcBef>
              <a:buFont typeface="Courier New"/>
              <a:buChar char="o"/>
            </a:pPr>
            <a:r>
              <a:rPr lang="en-US" sz="2800" b="1" dirty="0" smtClean="0">
                <a:solidFill>
                  <a:srgbClr val="FF0000"/>
                </a:solidFill>
              </a:rPr>
              <a:t>Public relations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—</a:t>
            </a:r>
            <a:r>
              <a:rPr lang="en-US" sz="2800" dirty="0" smtClean="0"/>
              <a:t> Firm’s communications and </a:t>
            </a:r>
            <a:br>
              <a:rPr lang="en-US" sz="2800" dirty="0" smtClean="0"/>
            </a:br>
            <a:r>
              <a:rPr lang="en-US" sz="2800" dirty="0" smtClean="0"/>
              <a:t>relationships with its various publics</a:t>
            </a:r>
          </a:p>
          <a:p>
            <a:pPr marL="742050" lvl="1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/>
              <a:t>Marketing public relations</a:t>
            </a:r>
          </a:p>
          <a:p>
            <a:pPr marL="742050" lvl="1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err="1"/>
              <a:t>Nonmarketing</a:t>
            </a:r>
            <a:r>
              <a:rPr lang="en-US" dirty="0"/>
              <a:t> public relations</a:t>
            </a:r>
          </a:p>
          <a:p>
            <a:pPr marL="342000" indent="-342000">
              <a:spcBef>
                <a:spcPct val="50000"/>
              </a:spcBef>
              <a:buFont typeface="Courier New"/>
              <a:buChar char="o"/>
            </a:pPr>
            <a:r>
              <a:rPr lang="en-US" sz="2800" b="1" dirty="0" smtClean="0">
                <a:solidFill>
                  <a:srgbClr val="FF0000"/>
                </a:solidFill>
              </a:rPr>
              <a:t>Publicity</a:t>
            </a:r>
            <a:r>
              <a:rPr lang="en-US" sz="2800" dirty="0" smtClean="0"/>
              <a:t> </a:t>
            </a:r>
            <a:r>
              <a:rPr lang="en-US" dirty="0" smtClean="0"/>
              <a:t>—</a:t>
            </a:r>
            <a:r>
              <a:rPr lang="en-US" sz="2800" dirty="0" smtClean="0"/>
              <a:t> Nonpersonal stimulation of demand through unpaid placement of news in published medium or a favourable presentation of it on the radio or television</a:t>
            </a:r>
          </a:p>
          <a:p>
            <a:pPr marL="342000" lvl="1" indent="-342000">
              <a:spcBef>
                <a:spcPct val="50000"/>
              </a:spcBef>
              <a:buFont typeface="Courier New"/>
              <a:buChar char="o"/>
            </a:pPr>
            <a:r>
              <a:rPr lang="en-US" b="1" dirty="0">
                <a:solidFill>
                  <a:srgbClr val="FF0000"/>
                </a:solidFill>
              </a:rPr>
              <a:t>Product placement </a:t>
            </a:r>
            <a:r>
              <a:rPr lang="en-US" dirty="0"/>
              <a:t>—</a:t>
            </a:r>
            <a:r>
              <a:rPr lang="en-US" dirty="0">
                <a:solidFill>
                  <a:srgbClr val="006197"/>
                </a:solidFill>
              </a:rPr>
              <a:t> </a:t>
            </a:r>
            <a:r>
              <a:rPr lang="en-US" dirty="0"/>
              <a:t>The marketer pays a motion picture or television program owner a fee to display his or her product prominently in the film or show</a:t>
            </a:r>
          </a:p>
          <a:p>
            <a:pPr marL="342000" indent="-342000">
              <a:spcBef>
                <a:spcPct val="50000"/>
              </a:spcBef>
              <a:buFont typeface="Courier New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Sponsorship</a:t>
            </a:r>
          </a:p>
          <a:p>
            <a:pPr marL="0" indent="0">
              <a:spcBef>
                <a:spcPct val="50000"/>
              </a:spcBef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Relations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9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50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000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/>
              <a:t>Relationship in which </a:t>
            </a:r>
            <a:r>
              <a:rPr lang="en-US" dirty="0" smtClean="0"/>
              <a:t>an </a:t>
            </a:r>
            <a:r>
              <a:rPr lang="en-US" dirty="0"/>
              <a:t>organization </a:t>
            </a:r>
            <a:br>
              <a:rPr lang="en-US" dirty="0"/>
            </a:br>
            <a:r>
              <a:rPr lang="en-US" dirty="0"/>
              <a:t>provides funds or </a:t>
            </a:r>
            <a:r>
              <a:rPr lang="en-US" dirty="0" smtClean="0"/>
              <a:t>in-kind </a:t>
            </a:r>
            <a:r>
              <a:rPr lang="en-US" dirty="0"/>
              <a:t>resources </a:t>
            </a:r>
            <a:br>
              <a:rPr lang="en-US" dirty="0"/>
            </a:br>
            <a:r>
              <a:rPr lang="en-US" dirty="0"/>
              <a:t>to an event </a:t>
            </a:r>
            <a:r>
              <a:rPr lang="en-US" dirty="0" smtClean="0"/>
              <a:t> </a:t>
            </a:r>
          </a:p>
          <a:p>
            <a:pPr marL="342000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2800" dirty="0" smtClean="0"/>
              <a:t>What </a:t>
            </a:r>
            <a:r>
              <a:rPr lang="en-US" sz="2800" dirty="0"/>
              <a:t>they get for the $$</a:t>
            </a:r>
          </a:p>
          <a:p>
            <a:pPr marL="456300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2000" dirty="0"/>
              <a:t>Access to the activity’s audience</a:t>
            </a:r>
          </a:p>
          <a:p>
            <a:pPr marL="456300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2000" dirty="0"/>
              <a:t>The image boost associated with the activity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mtClean="0"/>
              <a:t>Sponsorships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pic>
        <p:nvPicPr>
          <p:cNvPr id="6" name="Picture 5" descr="Ch13_P09_pg40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7879" y="1602657"/>
            <a:ext cx="2828274" cy="381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34216" y="5572968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 Several companies come together to sponsor Movies for Mommies.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168554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LO2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79117520"/>
              </p:ext>
            </p:extLst>
          </p:nvPr>
        </p:nvGraphicFramePr>
        <p:xfrm>
          <a:off x="1619672" y="256490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395536" y="1314450"/>
            <a:ext cx="81087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latin typeface="Baskerville Old Face" pitchFamily="18" charset="0"/>
                <a:ea typeface="+mn-ea"/>
              </a:rPr>
              <a:t>Direct communications, other than personal sales </a:t>
            </a:r>
            <a:br>
              <a:rPr lang="en-US" sz="2800" dirty="0">
                <a:latin typeface="Baskerville Old Face" pitchFamily="18" charset="0"/>
                <a:ea typeface="+mn-ea"/>
              </a:rPr>
            </a:br>
            <a:r>
              <a:rPr lang="en-US" sz="2800" dirty="0">
                <a:latin typeface="Baskerville Old Face" pitchFamily="18" charset="0"/>
                <a:ea typeface="+mn-ea"/>
              </a:rPr>
              <a:t>contacts, between buyer and seller, designed to </a:t>
            </a:r>
            <a:br>
              <a:rPr lang="en-US" sz="2800" dirty="0">
                <a:latin typeface="Baskerville Old Face" pitchFamily="18" charset="0"/>
                <a:ea typeface="+mn-ea"/>
              </a:rPr>
            </a:br>
            <a:r>
              <a:rPr lang="en-US" sz="2800" dirty="0">
                <a:latin typeface="Baskerville Old Face" pitchFamily="18" charset="0"/>
                <a:ea typeface="+mn-ea"/>
              </a:rPr>
              <a:t>generate sales, information requests, or store or website visits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3212" y="71795"/>
            <a:ext cx="8229600" cy="1143000"/>
          </a:xfrm>
        </p:spPr>
        <p:txBody>
          <a:bodyPr/>
          <a:lstStyle/>
          <a:p>
            <a:r>
              <a:rPr lang="en-US" dirty="0" smtClean="0"/>
              <a:t>Direct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446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342000" indent="-342000">
              <a:spcBef>
                <a:spcPct val="40000"/>
              </a:spcBef>
              <a:buFont typeface="Courier New"/>
              <a:buChar char="o"/>
            </a:pPr>
            <a:r>
              <a:rPr lang="en-US" sz="2800" b="1" dirty="0" smtClean="0">
                <a:solidFill>
                  <a:srgbClr val="FF0000"/>
                </a:solidFill>
              </a:rPr>
              <a:t>Guerrilla marketing </a:t>
            </a:r>
            <a:r>
              <a:rPr lang="en-US" dirty="0" smtClean="0"/>
              <a:t>—</a:t>
            </a:r>
            <a:r>
              <a:rPr lang="en-US" sz="2800" dirty="0" smtClean="0">
                <a:solidFill>
                  <a:srgbClr val="006197"/>
                </a:solidFill>
              </a:rPr>
              <a:t> </a:t>
            </a:r>
            <a:r>
              <a:rPr lang="en-US" sz="2800" dirty="0" smtClean="0"/>
              <a:t>Unconventional, innovative, and low-cost marketing techniques designed to get consumers’ attention in unusual ways</a:t>
            </a:r>
          </a:p>
          <a:p>
            <a:pPr marL="342000" indent="-342000">
              <a:spcBef>
                <a:spcPct val="50000"/>
              </a:spcBef>
              <a:buFont typeface="Courier New"/>
              <a:buChar char="o"/>
            </a:pPr>
            <a:r>
              <a:rPr lang="en-US" sz="2800" dirty="0" smtClean="0"/>
              <a:t>Types of guerilla marketing:</a:t>
            </a:r>
          </a:p>
          <a:p>
            <a:pPr marL="742050" lvl="2" indent="-342000">
              <a:spcBef>
                <a:spcPct val="40000"/>
              </a:spcBef>
              <a:buFont typeface="Courier New"/>
              <a:buChar char="o"/>
            </a:pPr>
            <a:r>
              <a:rPr lang="en-US" dirty="0" smtClean="0"/>
              <a:t>Buzz marketing </a:t>
            </a:r>
          </a:p>
          <a:p>
            <a:pPr marL="742050" lvl="2" indent="-342000">
              <a:spcBef>
                <a:spcPct val="40000"/>
              </a:spcBef>
              <a:buFont typeface="Courier New"/>
              <a:buChar char="o"/>
            </a:pPr>
            <a:r>
              <a:rPr lang="en-US" dirty="0" smtClean="0"/>
              <a:t>Viral marketing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Marketing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684587"/>
            <a:ext cx="5715000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40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90" name="AutoShape 6"/>
          <p:cNvSpPr>
            <a:spLocks noChangeArrowheads="1"/>
          </p:cNvSpPr>
          <p:nvPr/>
        </p:nvSpPr>
        <p:spPr bwMode="auto">
          <a:xfrm>
            <a:off x="271463" y="1604963"/>
            <a:ext cx="5232400" cy="4262437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  <a:alpha val="10000"/>
            </a:schemeClr>
          </a:solidFill>
          <a:ln w="9525">
            <a:noFill/>
            <a:round/>
            <a:headEnd/>
            <a:tailEnd/>
          </a:ln>
          <a:effectLst>
            <a:outerShdw dist="107763" dir="2700000" algn="ctr" rotWithShape="0">
              <a:schemeClr val="accent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pic>
        <p:nvPicPr>
          <p:cNvPr id="21509" name="Picture 8" descr="gre49026_p16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8745">
            <a:off x="5929144" y="3044628"/>
            <a:ext cx="2986088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LO2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Marketing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47856" y="1712974"/>
            <a:ext cx="8229600" cy="5112568"/>
          </a:xfrm>
        </p:spPr>
        <p:txBody>
          <a:bodyPr/>
          <a:lstStyle/>
          <a:p>
            <a:pPr>
              <a:spcBef>
                <a:spcPct val="0"/>
              </a:spcBef>
              <a:buFontTx/>
              <a:buChar char="•"/>
            </a:pPr>
            <a:r>
              <a:rPr lang="en-US" altLang="en-US" dirty="0"/>
              <a:t>Annual growth rates outstrip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dirty="0"/>
              <a:t>  retail sales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en-US" altLang="en-US" dirty="0"/>
              <a:t> One of the fastest-growing 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dirty="0"/>
              <a:t>  forms of retailing with $51 billion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dirty="0"/>
              <a:t>  in annual sales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en-US" altLang="en-US" dirty="0"/>
              <a:t> Four defining characteristics: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en-US" altLang="en-US" sz="2000" dirty="0"/>
              <a:t>  targeted  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en-US" altLang="en-US" sz="2000" dirty="0"/>
              <a:t>  motivates an action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en-US" altLang="en-US" sz="2000" dirty="0"/>
              <a:t>  measurable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en-US" altLang="en-US" sz="2000" dirty="0"/>
              <a:t>  can provide information for a </a:t>
            </a:r>
          </a:p>
          <a:p>
            <a:pPr lvl="1">
              <a:spcBef>
                <a:spcPct val="0"/>
              </a:spcBef>
              <a:buNone/>
            </a:pPr>
            <a:r>
              <a:rPr lang="en-US" altLang="en-US" sz="2000" dirty="0"/>
              <a:t>   marketing database</a:t>
            </a:r>
            <a:r>
              <a:rPr lang="en-CA" altLang="en-US" sz="1800" dirty="0"/>
              <a:t> </a:t>
            </a:r>
            <a:endParaRPr lang="en-US" altLang="en-US" dirty="0"/>
          </a:p>
          <a:p>
            <a:pPr>
              <a:spcBef>
                <a:spcPct val="0"/>
              </a:spcBef>
              <a:buNone/>
            </a:pPr>
            <a:r>
              <a:rPr lang="en-US" altLang="en-US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05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smtClean="0"/>
              <a:t>Forms of Direct Marketing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CA" altLang="en-US" b="1" dirty="0" smtClean="0"/>
              <a:t>Direct Mail</a:t>
            </a:r>
            <a:r>
              <a:rPr lang="en-CA" altLang="en-US" dirty="0" smtClean="0"/>
              <a:t>  </a:t>
            </a:r>
          </a:p>
          <a:p>
            <a:pPr eaLnBrk="1" hangingPunct="1">
              <a:buFont typeface="Arial" pitchFamily="34" charset="0"/>
              <a:buNone/>
            </a:pPr>
            <a:r>
              <a:rPr lang="en-US" altLang="en-US" dirty="0" smtClean="0"/>
              <a:t>Targeted, printed communication sent to a prospective consumer’s mailbox</a:t>
            </a:r>
            <a:r>
              <a:rPr lang="en-CA" altLang="en-US" dirty="0" smtClean="0"/>
              <a:t> </a:t>
            </a:r>
          </a:p>
          <a:p>
            <a:pPr>
              <a:buNone/>
            </a:pPr>
            <a:r>
              <a:rPr lang="en-CA" altLang="en-US" b="1" dirty="0" smtClean="0"/>
              <a:t>Catalogues</a:t>
            </a:r>
          </a:p>
          <a:p>
            <a:r>
              <a:rPr lang="en-CA" altLang="en-US" dirty="0" smtClean="0"/>
              <a:t>hard copy and online</a:t>
            </a:r>
          </a:p>
          <a:p>
            <a:r>
              <a:rPr lang="en-CA" altLang="en-US" dirty="0" smtClean="0"/>
              <a:t>welcomed in 80% of Canadian homes</a:t>
            </a:r>
          </a:p>
          <a:p>
            <a:pPr>
              <a:buNone/>
            </a:pPr>
            <a:r>
              <a:rPr lang="en-CA" altLang="en-US" b="1" dirty="0" smtClean="0"/>
              <a:t>DRTV</a:t>
            </a:r>
            <a:r>
              <a:rPr lang="en-CA" altLang="en-US" dirty="0" smtClean="0"/>
              <a:t> </a:t>
            </a:r>
          </a:p>
          <a:p>
            <a:r>
              <a:rPr lang="en-CA" altLang="en-US" dirty="0" smtClean="0"/>
              <a:t>short television  commercials and/or  infomercials</a:t>
            </a:r>
          </a:p>
          <a:p>
            <a:pPr>
              <a:buNone/>
            </a:pPr>
            <a:r>
              <a:rPr lang="en-US" altLang="en-US" dirty="0" smtClean="0"/>
              <a:t>strong call to action via 1-800 number, mail or website</a:t>
            </a:r>
            <a:r>
              <a:rPr lang="en-CA" altLang="en-US" dirty="0" smtClean="0"/>
              <a:t> </a:t>
            </a:r>
          </a:p>
          <a:p>
            <a:pPr>
              <a:buNone/>
            </a:pPr>
            <a:r>
              <a:rPr lang="en-CA" altLang="en-US" b="1" dirty="0" smtClean="0"/>
              <a:t>Kiosks </a:t>
            </a:r>
            <a:endParaRPr lang="en-CA" altLang="en-US" b="1" dirty="0"/>
          </a:p>
          <a:p>
            <a:r>
              <a:rPr lang="en-US" altLang="en-US" dirty="0"/>
              <a:t>Facilitate service delivery, </a:t>
            </a:r>
            <a:r>
              <a:rPr lang="en-CA" altLang="en-US" dirty="0"/>
              <a:t>e.g. airline ticket printing</a:t>
            </a:r>
          </a:p>
          <a:p>
            <a:r>
              <a:rPr lang="en-CA" altLang="en-US" dirty="0"/>
              <a:t>Sell services and products to consumers, </a:t>
            </a:r>
            <a:endParaRPr lang="en-CA" altLang="en-US" dirty="0" smtClean="0"/>
          </a:p>
          <a:p>
            <a:endParaRPr lang="en-CA" altLang="en-US" dirty="0" smtClean="0"/>
          </a:p>
          <a:p>
            <a:endParaRPr lang="en-CA" altLang="en-US" dirty="0" smtClean="0"/>
          </a:p>
          <a:p>
            <a:pPr eaLnBrk="1" hangingPunct="1">
              <a:buFont typeface="Arial" pitchFamily="34" charset="0"/>
              <a:buNone/>
            </a:pPr>
            <a:endParaRPr lang="en-CA" altLang="en-US" dirty="0" smtClean="0"/>
          </a:p>
        </p:txBody>
      </p:sp>
      <p:sp>
        <p:nvSpPr>
          <p:cNvPr id="22534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LO2</a:t>
            </a:r>
          </a:p>
        </p:txBody>
      </p:sp>
    </p:spTree>
    <p:extLst>
      <p:ext uri="{BB962C8B-B14F-4D97-AF65-F5344CB8AC3E}">
        <p14:creationId xmlns:p14="http://schemas.microsoft.com/office/powerpoint/2010/main" val="2913253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5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4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itchFamily="18" charset="0"/>
                <a:ea typeface="+mj-ea"/>
                <a:cs typeface="+mj-cs"/>
              </a:rPr>
              <a:t>Direct </a:t>
            </a:r>
            <a:r>
              <a:rPr lang="en-US" sz="3400" dirty="0" smtClean="0">
                <a:latin typeface="Baskerville Old Face" pitchFamily="18" charset="0"/>
                <a:ea typeface="+mj-ea"/>
                <a:cs typeface="+mj-cs"/>
              </a:rPr>
              <a:t>Marketing</a:t>
            </a:r>
            <a:endParaRPr kumimoji="0" lang="en-US" sz="3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j-ea"/>
              <a:cs typeface="+mj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78465" y="1616075"/>
            <a:ext cx="8229600" cy="5241925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3200" dirty="0">
                <a:latin typeface="Baskerville Old Face" pitchFamily="18" charset="0"/>
                <a:ea typeface="+mn-ea"/>
              </a:rPr>
              <a:t>Is one of the fastest-growing elements of the promotional mix</a:t>
            </a:r>
          </a:p>
          <a:p>
            <a:pPr marL="342900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3200" dirty="0">
                <a:latin typeface="Baskerville Old Face" pitchFamily="18" charset="0"/>
                <a:ea typeface="+mn-ea"/>
              </a:rPr>
              <a:t>Pursues goals beyond creating </a:t>
            </a:r>
            <a:r>
              <a:rPr lang="en-US" sz="3200" dirty="0" smtClean="0">
                <a:latin typeface="Baskerville Old Face" pitchFamily="18" charset="0"/>
                <a:ea typeface="+mn-ea"/>
              </a:rPr>
              <a:t>awareness</a:t>
            </a:r>
          </a:p>
          <a:p>
            <a:pPr marL="800100" lvl="1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smtClean="0">
                <a:latin typeface="Baskerville Old Face" pitchFamily="18" charset="0"/>
                <a:ea typeface="+mn-ea"/>
              </a:rPr>
              <a:t>Persuade people to take action</a:t>
            </a:r>
          </a:p>
          <a:p>
            <a:pPr marL="800100" lvl="1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smtClean="0">
                <a:latin typeface="Baskerville Old Face" pitchFamily="18" charset="0"/>
                <a:ea typeface="+mn-ea"/>
              </a:rPr>
              <a:t>Personalization</a:t>
            </a:r>
          </a:p>
          <a:p>
            <a:pPr marL="800100" lvl="1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smtClean="0">
                <a:latin typeface="Baskerville Old Face" pitchFamily="18" charset="0"/>
                <a:ea typeface="+mn-ea"/>
              </a:rPr>
              <a:t>Measurement is easier</a:t>
            </a:r>
          </a:p>
          <a:p>
            <a:pPr marL="800100" lvl="1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smtClean="0">
                <a:latin typeface="Baskerville Old Face" pitchFamily="18" charset="0"/>
                <a:ea typeface="+mn-ea"/>
              </a:rPr>
              <a:t>Win new customers, enhances relationships with existing</a:t>
            </a:r>
            <a:endParaRPr lang="en-US" dirty="0">
              <a:latin typeface="Baskerville Old Face" pitchFamily="18" charset="0"/>
              <a:ea typeface="+mn-ea"/>
            </a:endParaRPr>
          </a:p>
          <a:p>
            <a:pPr marL="342900" indent="-3429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3200" dirty="0">
                <a:latin typeface="Baskerville Old Face" pitchFamily="18" charset="0"/>
              </a:rPr>
              <a:t>Databases are a big part of direct marketing.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9BBD33"/>
              </a:buClr>
              <a:buSzTx/>
              <a:buFont typeface="Courier New" charset="0"/>
              <a:buChar char="o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100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Chapter 14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Advertising and Digital Communications</a:t>
            </a:r>
          </a:p>
          <a:p>
            <a:r>
              <a:rPr lang="en-US" dirty="0">
                <a:solidFill>
                  <a:srgbClr val="FF0000"/>
                </a:solidFill>
              </a:rPr>
              <a:t>Review all chapter slides but if time is short focus on these concepts…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035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609600" y="247650"/>
            <a:ext cx="7924800" cy="1057275"/>
          </a:xfrm>
          <a:noFill/>
        </p:spPr>
        <p:txBody>
          <a:bodyPr/>
          <a:lstStyle/>
          <a:p>
            <a:pPr eaLnBrk="1" hangingPunct="1"/>
            <a:r>
              <a:rPr lang="en-US" altLang="en-US" smtClean="0"/>
              <a:t>The AIDA Model</a:t>
            </a:r>
          </a:p>
        </p:txBody>
      </p:sp>
      <p:pic>
        <p:nvPicPr>
          <p:cNvPr id="13315" name="Picture 3" descr="gre49026_170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600200"/>
            <a:ext cx="5486400" cy="4486275"/>
          </a:xfrm>
          <a:noFill/>
        </p:spPr>
      </p:pic>
      <p:sp>
        <p:nvSpPr>
          <p:cNvPr id="13316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LO1</a:t>
            </a:r>
          </a:p>
        </p:txBody>
      </p:sp>
    </p:spTree>
    <p:extLst>
      <p:ext uri="{BB962C8B-B14F-4D97-AF65-F5344CB8AC3E}">
        <p14:creationId xmlns:p14="http://schemas.microsoft.com/office/powerpoint/2010/main" val="18724709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76400"/>
            <a:ext cx="8077200" cy="4449763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Informative advertising</a:t>
            </a:r>
          </a:p>
          <a:p>
            <a:pPr lvl="1"/>
            <a:r>
              <a:rPr lang="en-US" dirty="0"/>
              <a:t> </a:t>
            </a:r>
            <a:r>
              <a:rPr lang="en-US" dirty="0" smtClean="0"/>
              <a:t>Building </a:t>
            </a:r>
            <a:r>
              <a:rPr lang="en-US" dirty="0"/>
              <a:t>brand of company image</a:t>
            </a:r>
          </a:p>
          <a:p>
            <a:pPr lvl="1"/>
            <a:r>
              <a:rPr lang="en-US" dirty="0"/>
              <a:t>New product launch</a:t>
            </a:r>
          </a:p>
          <a:p>
            <a:pPr lvl="1"/>
            <a:r>
              <a:rPr lang="en-US" dirty="0"/>
              <a:t>Product explanation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Persuasive advertising </a:t>
            </a:r>
          </a:p>
          <a:p>
            <a:pPr lvl="1"/>
            <a:r>
              <a:rPr lang="en-US" dirty="0"/>
              <a:t>Building brand preference</a:t>
            </a:r>
          </a:p>
          <a:p>
            <a:pPr lvl="1"/>
            <a:r>
              <a:rPr lang="en-US" dirty="0"/>
              <a:t>Encourage brand switching</a:t>
            </a:r>
          </a:p>
          <a:p>
            <a:pPr lvl="1"/>
            <a:r>
              <a:rPr lang="en-US" dirty="0" smtClean="0"/>
              <a:t>Convincing </a:t>
            </a:r>
            <a:r>
              <a:rPr lang="en-US" dirty="0"/>
              <a:t>customers to tell others about the </a:t>
            </a:r>
            <a:r>
              <a:rPr lang="en-US" dirty="0" smtClean="0"/>
              <a:t>brand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Reminder advertising</a:t>
            </a:r>
          </a:p>
          <a:p>
            <a:pPr lvl="1"/>
            <a:r>
              <a:rPr lang="en-US" dirty="0"/>
              <a:t>Maintaining customer relationships</a:t>
            </a:r>
          </a:p>
          <a:p>
            <a:pPr lvl="1"/>
            <a:r>
              <a:rPr lang="en-US" dirty="0"/>
              <a:t>Reminding Where the product can be purchased</a:t>
            </a:r>
          </a:p>
          <a:p>
            <a:pPr lvl="1">
              <a:spcBef>
                <a:spcPct val="50000"/>
              </a:spcBef>
            </a:pPr>
            <a:endParaRPr lang="en-US" dirty="0" smtClean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of Advertising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90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61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  <p:pic>
        <p:nvPicPr>
          <p:cNvPr id="1028" name="Picture 4" descr="C:\Users\nical\Desktop\Captu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9921"/>
            <a:ext cx="8153400" cy="588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19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9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>
                <a:latin typeface="Baskerville Old Face" pitchFamily="18" charset="0"/>
              </a:rPr>
              <a:t>Advertising Strategies</a:t>
            </a:r>
            <a:br>
              <a:rPr lang="en-US" dirty="0">
                <a:latin typeface="Baskerville Old Face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sz="4400" b="1" dirty="0" smtClean="0"/>
              <a:t>Comparative </a:t>
            </a:r>
            <a:r>
              <a:rPr lang="en-US" sz="4400" b="1" dirty="0"/>
              <a:t>advertising</a:t>
            </a:r>
          </a:p>
          <a:p>
            <a:pPr marL="742050" lvl="1" indent="-342000">
              <a:spcBef>
                <a:spcPct val="50000"/>
              </a:spcBef>
              <a:buFont typeface="Courier New"/>
              <a:buChar char="o"/>
            </a:pPr>
            <a:r>
              <a:rPr lang="en-US" dirty="0" smtClean="0"/>
              <a:t>Advertising strategy that emphasizes messages with direct </a:t>
            </a:r>
            <a:br>
              <a:rPr lang="en-US" dirty="0" smtClean="0"/>
            </a:br>
            <a:r>
              <a:rPr lang="en-US" dirty="0" smtClean="0"/>
              <a:t>or indirect promotional comparisons between competing brands.</a:t>
            </a:r>
          </a:p>
          <a:p>
            <a:pPr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sz="4400" b="1" dirty="0" smtClean="0"/>
              <a:t>Retail advertising</a:t>
            </a:r>
          </a:p>
          <a:p>
            <a:pPr marL="742050" lvl="1" indent="-342000">
              <a:spcBef>
                <a:spcPct val="50000"/>
              </a:spcBef>
              <a:buFont typeface="Courier New"/>
              <a:buChar char="o"/>
            </a:pPr>
            <a:r>
              <a:rPr lang="en-US" dirty="0"/>
              <a:t>Includes all advertising by retail stores that sell goods or services directly to the consuming public</a:t>
            </a:r>
          </a:p>
          <a:p>
            <a:pPr marL="742050" lvl="1" indent="-342000">
              <a:spcBef>
                <a:spcPct val="50000"/>
              </a:spcBef>
              <a:buFont typeface="Courier New"/>
              <a:buChar char="o"/>
            </a:pPr>
            <a:r>
              <a:rPr lang="en-US" b="1" dirty="0">
                <a:solidFill>
                  <a:srgbClr val="FF0000"/>
                </a:solidFill>
              </a:rPr>
              <a:t>Cooperative advertising</a:t>
            </a:r>
            <a:endParaRPr lang="en-US" dirty="0" smtClean="0"/>
          </a:p>
          <a:p>
            <a:pPr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sz="4400" b="1" dirty="0" smtClean="0"/>
              <a:t>Interactive advertising</a:t>
            </a:r>
          </a:p>
          <a:p>
            <a:pPr lvl="1"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dirty="0"/>
              <a:t>Involves two-way promotional messages transmitted through communication channels that induce message recipients to participate actively in the promotional effort</a:t>
            </a:r>
          </a:p>
          <a:p>
            <a:pPr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sz="4400" b="1" dirty="0" smtClean="0"/>
              <a:t>Cross promotion</a:t>
            </a:r>
          </a:p>
          <a:p>
            <a:pPr lvl="1"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dirty="0"/>
              <a:t>A technique in which marketing partners share the cost of a promotional campaign that meets their mutual needs</a:t>
            </a:r>
          </a:p>
          <a:p>
            <a:pPr>
              <a:lnSpc>
                <a:spcPct val="150000"/>
              </a:lnSpc>
              <a:buClr>
                <a:schemeClr val="accent3"/>
              </a:buClr>
              <a:buFont typeface="Courier New"/>
              <a:buChar char="o"/>
            </a:pPr>
            <a:r>
              <a:rPr lang="en-US" sz="4400" b="1" dirty="0" smtClean="0"/>
              <a:t>Celebrity </a:t>
            </a:r>
            <a:r>
              <a:rPr lang="en-US" sz="4400" b="1" dirty="0"/>
              <a:t>advertising</a:t>
            </a:r>
          </a:p>
          <a:p>
            <a:pPr marL="0" indent="0">
              <a:spcBef>
                <a:spcPct val="50000"/>
              </a:spcBef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51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3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5940152" y="6420119"/>
            <a:ext cx="73914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  <p:sp>
        <p:nvSpPr>
          <p:cNvPr id="6" name="Title 5"/>
          <p:cNvSpPr txBox="1">
            <a:spLocks/>
          </p:cNvSpPr>
          <p:nvPr/>
        </p:nvSpPr>
        <p:spPr bwMode="auto">
          <a:xfrm>
            <a:off x="609600" y="381000"/>
            <a:ext cx="8229600" cy="1143000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itchFamily="18" charset="0"/>
                <a:ea typeface="+mj-ea"/>
                <a:cs typeface="+mj-cs"/>
              </a:rPr>
              <a:t>Advertising Messages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j-ea"/>
              <a:cs typeface="+mj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304800" y="1943071"/>
            <a:ext cx="8563000" cy="4449763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000" lvl="2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3200" b="1" dirty="0" smtClean="0">
                <a:solidFill>
                  <a:srgbClr val="FF0000"/>
                </a:solidFill>
              </a:rPr>
              <a:t>Advertising campaign </a:t>
            </a:r>
            <a:r>
              <a:rPr lang="en-US" sz="3200" dirty="0" smtClean="0"/>
              <a:t>— Series of different but related ads that use a single theme and appear in different media within a specified time period </a:t>
            </a:r>
            <a:r>
              <a:rPr lang="en-US" sz="3200" dirty="0" smtClean="0">
                <a:hlinkClick r:id="rId4"/>
              </a:rPr>
              <a:t>Emotional </a:t>
            </a:r>
            <a:r>
              <a:rPr lang="en-US" sz="3200" dirty="0">
                <a:hlinkClick r:id="rId4"/>
              </a:rPr>
              <a:t>appeal</a:t>
            </a:r>
            <a:r>
              <a:rPr lang="en-US" sz="3200" dirty="0"/>
              <a:t> is VITAL</a:t>
            </a:r>
          </a:p>
          <a:p>
            <a:pPr marL="914400" lvl="1" indent="-4572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dirty="0" smtClean="0"/>
              <a:t>Fear </a:t>
            </a:r>
            <a:r>
              <a:rPr lang="en-US" sz="3200" dirty="0"/>
              <a:t>appeals </a:t>
            </a:r>
          </a:p>
          <a:p>
            <a:pPr marL="914400" lvl="1" indent="-4572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dirty="0" err="1"/>
              <a:t>Humour</a:t>
            </a:r>
            <a:r>
              <a:rPr lang="en-US" sz="3200" dirty="0"/>
              <a:t> in advertising messages</a:t>
            </a:r>
          </a:p>
          <a:p>
            <a:pPr marL="914400" lvl="1" indent="-4572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Ads based on sex</a:t>
            </a:r>
          </a:p>
          <a:p>
            <a:pPr marL="0" indent="0">
              <a:spcBef>
                <a:spcPct val="50000"/>
              </a:spcBef>
              <a:buNone/>
            </a:pPr>
            <a:endParaRPr lang="en-US" sz="3200" dirty="0">
              <a:solidFill>
                <a:srgbClr val="E54600"/>
              </a:solidFill>
              <a:latin typeface="Geneva" pitchFamily="34" charset="0"/>
            </a:endParaRPr>
          </a:p>
          <a:p>
            <a:pPr marL="342000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29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US" dirty="0"/>
              <a:t>After idea conception, ad must be refined from rough sketch to finished layout.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Use of advertising in games, or advergames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Banners and pop-ups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Social networking advertising is a new form of online advertising.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Developing/Creating Ads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9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5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4600" b="1" dirty="0" smtClean="0"/>
              <a:t>Digital</a:t>
            </a:r>
            <a:endParaRPr lang="en-US" sz="4600" b="1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Email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Online communities and social networks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Blogs and podcasts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Other digital communications — mobile</a:t>
            </a:r>
          </a:p>
          <a:p>
            <a:pPr marL="342000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4600" b="1" dirty="0"/>
              <a:t>Scheduling</a:t>
            </a:r>
          </a:p>
          <a:p>
            <a:pPr marL="742050" lvl="1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smtClean="0"/>
              <a:t>After selecting media, marketers determine the most effective timing and sequence for a series of advertisements.</a:t>
            </a:r>
          </a:p>
          <a:p>
            <a:pPr marL="742050" lvl="1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dirty="0" smtClean="0"/>
              <a:t>Influenced </a:t>
            </a:r>
            <a:r>
              <a:rPr lang="en-US" dirty="0"/>
              <a:t>by a variety of factors:</a:t>
            </a:r>
          </a:p>
          <a:p>
            <a:pPr marL="1199250" lvl="2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2400" dirty="0"/>
              <a:t>Seasonal sales patterns</a:t>
            </a:r>
          </a:p>
          <a:p>
            <a:pPr marL="1199250" lvl="2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2400" dirty="0"/>
              <a:t> Repurchase cycles</a:t>
            </a:r>
          </a:p>
          <a:p>
            <a:pPr marL="1199250" lvl="2" indent="-342000">
              <a:spcBef>
                <a:spcPct val="50000"/>
              </a:spcBef>
              <a:buClr>
                <a:schemeClr val="accent3"/>
              </a:buClr>
              <a:buFont typeface="Courier New"/>
              <a:buChar char="o"/>
            </a:pPr>
            <a:r>
              <a:rPr lang="en-US" sz="2400" dirty="0"/>
              <a:t>Competitors’ activities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Media/Digital </a:t>
            </a:r>
            <a:r>
              <a:rPr lang="en-US" dirty="0" smtClean="0"/>
              <a:t>Scheduling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28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599"/>
            <a:ext cx="8229600" cy="4343401"/>
          </a:xfrm>
        </p:spPr>
        <p:txBody>
          <a:bodyPr/>
          <a:lstStyle/>
          <a:p>
            <a:pPr marL="342000" indent="-342000">
              <a:spcBef>
                <a:spcPct val="50000"/>
              </a:spcBef>
              <a:buFont typeface="Courier New"/>
              <a:buChar char="o"/>
            </a:pPr>
            <a:r>
              <a:rPr lang="en-US" sz="2400" b="1" dirty="0" smtClean="0">
                <a:solidFill>
                  <a:srgbClr val="FF0000"/>
                </a:solidFill>
              </a:rPr>
              <a:t>Media research </a:t>
            </a:r>
            <a:r>
              <a:rPr lang="en-US" sz="2400" dirty="0" smtClean="0"/>
              <a:t>— </a:t>
            </a:r>
            <a:br>
              <a:rPr lang="en-US" sz="2400" dirty="0" smtClean="0"/>
            </a:br>
            <a:r>
              <a:rPr lang="en-US" sz="2400" dirty="0" smtClean="0"/>
              <a:t>Assesses how well </a:t>
            </a:r>
            <a:br>
              <a:rPr lang="en-US" sz="2400" dirty="0" smtClean="0"/>
            </a:br>
            <a:r>
              <a:rPr lang="en-US" sz="2400" dirty="0" smtClean="0"/>
              <a:t>particular medium </a:t>
            </a:r>
            <a:br>
              <a:rPr lang="en-US" sz="2400" dirty="0" smtClean="0"/>
            </a:br>
            <a:r>
              <a:rPr lang="en-US" sz="2400" dirty="0" smtClean="0"/>
              <a:t>delivers message, </a:t>
            </a:r>
            <a:br>
              <a:rPr lang="en-US" sz="2400" dirty="0" smtClean="0"/>
            </a:br>
            <a:r>
              <a:rPr lang="en-US" sz="2400" dirty="0" smtClean="0"/>
              <a:t>where and when to </a:t>
            </a:r>
            <a:br>
              <a:rPr lang="en-US" sz="2400" dirty="0" smtClean="0"/>
            </a:br>
            <a:r>
              <a:rPr lang="en-US" sz="2400" dirty="0" smtClean="0"/>
              <a:t>place the message, </a:t>
            </a:r>
            <a:br>
              <a:rPr lang="en-US" sz="2400" dirty="0" smtClean="0"/>
            </a:br>
            <a:r>
              <a:rPr lang="en-US" sz="2400" dirty="0" smtClean="0"/>
              <a:t>and the size of the </a:t>
            </a:r>
            <a:br>
              <a:rPr lang="en-US" sz="2400" dirty="0" smtClean="0"/>
            </a:br>
            <a:r>
              <a:rPr lang="en-US" sz="2400" dirty="0" smtClean="0"/>
              <a:t>audience</a:t>
            </a:r>
          </a:p>
          <a:p>
            <a:pPr marL="342000" indent="-342000">
              <a:spcBef>
                <a:spcPct val="50000"/>
              </a:spcBef>
              <a:buFont typeface="Courier New"/>
              <a:buChar char="o"/>
            </a:pPr>
            <a:r>
              <a:rPr lang="en-US" sz="2400" b="1" dirty="0" smtClean="0">
                <a:solidFill>
                  <a:srgbClr val="FF0000"/>
                </a:solidFill>
              </a:rPr>
              <a:t>Message research </a:t>
            </a:r>
            <a:r>
              <a:rPr lang="en-US" sz="2400" dirty="0" smtClean="0"/>
              <a:t>— Tests consumer reactions to an advertisement’s creative message through pretesting and post-testing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 </a:t>
            </a:r>
            <a:endParaRPr lang="en-US" dirty="0"/>
          </a:p>
        </p:txBody>
      </p:sp>
      <p:pic>
        <p:nvPicPr>
          <p:cNvPr id="5" name="Picture 4" descr="Ch14_P10_pg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1904999"/>
            <a:ext cx="3949700" cy="254217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Measuring Advertising Effectiveness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495800" y="4419600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Focus groups and personal interviews can be used to pretest ads.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51836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16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Price</a:t>
            </a:r>
          </a:p>
          <a:p>
            <a:r>
              <a:rPr lang="en-US" dirty="0">
                <a:solidFill>
                  <a:srgbClr val="FF0000"/>
                </a:solidFill>
              </a:rPr>
              <a:t>Review all chapter slides but if time is short focus on these concepts…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8520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4"/>
          <p:cNvSpPr>
            <a:spLocks noGrp="1" noChangeArrowheads="1"/>
          </p:cNvSpPr>
          <p:nvPr>
            <p:ph type="title"/>
          </p:nvPr>
        </p:nvSpPr>
        <p:spPr>
          <a:xfrm>
            <a:off x="609600" y="247650"/>
            <a:ext cx="7924800" cy="1057275"/>
          </a:xfrm>
          <a:noFill/>
        </p:spPr>
        <p:txBody>
          <a:bodyPr/>
          <a:lstStyle/>
          <a:p>
            <a:pPr eaLnBrk="1" hangingPunct="1"/>
            <a:r>
              <a:rPr lang="en-US" altLang="en-US" smtClean="0"/>
              <a:t>The 5 Cs of Pricing</a:t>
            </a:r>
          </a:p>
        </p:txBody>
      </p:sp>
      <p:pic>
        <p:nvPicPr>
          <p:cNvPr id="14339" name="Picture 4" descr="gre85483_ex11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5" t="12766" r="16966" b="2129"/>
          <a:stretch>
            <a:fillRect/>
          </a:stretch>
        </p:blipFill>
        <p:spPr bwMode="auto">
          <a:xfrm>
            <a:off x="1676400" y="1447800"/>
            <a:ext cx="5791200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5"/>
          <p:cNvSpPr txBox="1">
            <a:spLocks noChangeArrowheads="1"/>
          </p:cNvSpPr>
          <p:nvPr/>
        </p:nvSpPr>
        <p:spPr bwMode="auto">
          <a:xfrm>
            <a:off x="7296150" y="0"/>
            <a:ext cx="1782763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02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600">
                <a:solidFill>
                  <a:schemeClr val="bg1"/>
                </a:solidFill>
                <a:cs typeface="Tahoma" pitchFamily="34" charset="0"/>
              </a:rPr>
              <a:t>LO2</a:t>
            </a:r>
          </a:p>
        </p:txBody>
      </p:sp>
    </p:spTree>
    <p:extLst>
      <p:ext uri="{BB962C8B-B14F-4D97-AF65-F5344CB8AC3E}">
        <p14:creationId xmlns:p14="http://schemas.microsoft.com/office/powerpoint/2010/main" val="36306670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447800"/>
            <a:ext cx="8229600" cy="5410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r>
              <a:rPr lang="en-US" dirty="0" smtClean="0"/>
              <a:t>Profitability</a:t>
            </a:r>
          </a:p>
          <a:p>
            <a:pPr lvl="1"/>
            <a:r>
              <a:rPr lang="en-US" dirty="0" smtClean="0"/>
              <a:t>Profit Maximization</a:t>
            </a:r>
          </a:p>
          <a:p>
            <a:pPr lvl="1"/>
            <a:r>
              <a:rPr lang="en-US" dirty="0" smtClean="0"/>
              <a:t>Consumers </a:t>
            </a:r>
            <a:r>
              <a:rPr lang="en-US" dirty="0"/>
              <a:t>must be convinced they are receiving good value for their </a:t>
            </a:r>
            <a:r>
              <a:rPr lang="en-US" dirty="0" smtClean="0"/>
              <a:t>money.</a:t>
            </a:r>
          </a:p>
          <a:p>
            <a:r>
              <a:rPr lang="en-US" dirty="0" smtClean="0"/>
              <a:t>Volume</a:t>
            </a:r>
          </a:p>
          <a:p>
            <a:pPr lvl="1"/>
            <a:r>
              <a:rPr lang="en-US" dirty="0" smtClean="0"/>
              <a:t>Sales </a:t>
            </a:r>
            <a:r>
              <a:rPr lang="en-US" dirty="0"/>
              <a:t>Maximization</a:t>
            </a:r>
          </a:p>
          <a:p>
            <a:pPr lvl="1"/>
            <a:r>
              <a:rPr lang="en-US" dirty="0" smtClean="0"/>
              <a:t>Belief </a:t>
            </a:r>
            <a:r>
              <a:rPr lang="en-US" dirty="0"/>
              <a:t>that increased sales volume is more important in the long run than immediate profits</a:t>
            </a:r>
          </a:p>
          <a:p>
            <a:pPr lvl="1"/>
            <a:r>
              <a:rPr lang="en-US" dirty="0"/>
              <a:t>Can maximize sales through pricing and </a:t>
            </a:r>
            <a:r>
              <a:rPr lang="en-US" dirty="0" err="1"/>
              <a:t>nonprice</a:t>
            </a:r>
            <a:r>
              <a:rPr lang="en-US" dirty="0"/>
              <a:t> factors such as service and </a:t>
            </a:r>
            <a:r>
              <a:rPr lang="en-US" dirty="0" smtClean="0"/>
              <a:t>quality</a:t>
            </a:r>
          </a:p>
          <a:p>
            <a:r>
              <a:rPr lang="en-US" dirty="0" smtClean="0"/>
              <a:t>Meeting Competitor’s Price</a:t>
            </a:r>
          </a:p>
          <a:p>
            <a:pPr lvl="1"/>
            <a:r>
              <a:rPr lang="en-US" dirty="0" smtClean="0"/>
              <a:t>Firms </a:t>
            </a:r>
            <a:r>
              <a:rPr lang="en-US" dirty="0"/>
              <a:t>sometimes set prices to match established industry price leaders.</a:t>
            </a:r>
          </a:p>
          <a:p>
            <a:pPr lvl="1"/>
            <a:r>
              <a:rPr lang="en-US" dirty="0"/>
              <a:t>Shifts marketing mix to focus on </a:t>
            </a:r>
            <a:r>
              <a:rPr lang="en-US" dirty="0" err="1"/>
              <a:t>nonprice</a:t>
            </a:r>
            <a:r>
              <a:rPr lang="en-US" dirty="0"/>
              <a:t> factors</a:t>
            </a:r>
          </a:p>
          <a:p>
            <a:pPr lvl="1"/>
            <a:r>
              <a:rPr lang="en-US" dirty="0"/>
              <a:t>Pricing strategy emphasizing benefits derived from a product in comparison to the price and quality levels of competing </a:t>
            </a:r>
            <a:r>
              <a:rPr lang="en-US" dirty="0" smtClean="0"/>
              <a:t>offerings</a:t>
            </a:r>
          </a:p>
          <a:p>
            <a:r>
              <a:rPr lang="en-US" dirty="0" smtClean="0"/>
              <a:t>Prestige</a:t>
            </a:r>
          </a:p>
          <a:p>
            <a:pPr lvl="1"/>
            <a:r>
              <a:rPr lang="en-US" dirty="0"/>
              <a:t>Lifestyle and image is the target</a:t>
            </a:r>
          </a:p>
          <a:p>
            <a:pPr lvl="1"/>
            <a:r>
              <a:rPr lang="en-US" dirty="0" smtClean="0"/>
              <a:t>Establishing </a:t>
            </a:r>
            <a:r>
              <a:rPr lang="en-US" dirty="0"/>
              <a:t>a relatively high price to develop and maintain an image of quality and exclusiveness that appeals to status-conscious consumers</a:t>
            </a:r>
          </a:p>
          <a:p>
            <a:pPr lvl="1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Company Objective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166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5925312" cy="1143000"/>
          </a:xfrm>
        </p:spPr>
        <p:txBody>
          <a:bodyPr/>
          <a:lstStyle/>
          <a:p>
            <a:pPr algn="ctr"/>
            <a:r>
              <a:rPr lang="en-US" altLang="en-US" dirty="0" smtClean="0">
                <a:ea typeface="MS PGothic" pitchFamily="34" charset="-128"/>
                <a:cs typeface="Arial" pitchFamily="34" charset="0"/>
              </a:rPr>
              <a:t>New-Product Pricing</a:t>
            </a:r>
          </a:p>
        </p:txBody>
      </p:sp>
      <p:sp>
        <p:nvSpPr>
          <p:cNvPr id="2" name="Isosceles Triangle 1"/>
          <p:cNvSpPr>
            <a:spLocks noChangeArrowheads="1"/>
          </p:cNvSpPr>
          <p:nvPr/>
        </p:nvSpPr>
        <p:spPr bwMode="auto">
          <a:xfrm>
            <a:off x="239939" y="1460500"/>
            <a:ext cx="8687532" cy="2362200"/>
          </a:xfrm>
          <a:prstGeom prst="triangle">
            <a:avLst>
              <a:gd name="adj" fmla="val 50000"/>
            </a:avLst>
          </a:prstGeom>
          <a:solidFill>
            <a:srgbClr val="4E092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400" b="1" u="sng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Market Skimming</a:t>
            </a:r>
          </a:p>
          <a:p>
            <a:pPr>
              <a:defRPr/>
            </a:pP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High initial price to skim revenue from those willing to pay</a:t>
            </a:r>
          </a:p>
        </p:txBody>
      </p:sp>
      <p:sp>
        <p:nvSpPr>
          <p:cNvPr id="3" name="Rectangular Callout 2"/>
          <p:cNvSpPr>
            <a:spLocks noChangeArrowheads="1"/>
          </p:cNvSpPr>
          <p:nvPr/>
        </p:nvSpPr>
        <p:spPr bwMode="auto">
          <a:xfrm>
            <a:off x="5925312" y="874713"/>
            <a:ext cx="3199669" cy="1371600"/>
          </a:xfrm>
          <a:prstGeom prst="wedgeRectCallout">
            <a:avLst>
              <a:gd name="adj1" fmla="val -46634"/>
              <a:gd name="adj2" fmla="val 95903"/>
            </a:avLst>
          </a:prstGeom>
          <a:solidFill>
            <a:srgbClr val="A72B5A"/>
          </a:soli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4A7EBB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US" sz="1400" dirty="0">
                <a:solidFill>
                  <a:schemeClr val="bg1"/>
                </a:solidFill>
                <a:latin typeface="+mn-lt"/>
                <a:ea typeface="ヒラギノ角ゴ Pro W3" pitchFamily="-95" charset="-128"/>
                <a:cs typeface="+mn-cs"/>
              </a:rPr>
              <a:t>For use when: </a:t>
            </a:r>
          </a:p>
          <a:p>
            <a:pPr>
              <a:defRPr/>
            </a:pPr>
            <a:r>
              <a:rPr lang="en-US" sz="1400" dirty="0">
                <a:solidFill>
                  <a:schemeClr val="bg1"/>
                </a:solidFill>
                <a:latin typeface="+mn-lt"/>
                <a:ea typeface="ヒラギノ角ゴ Pro W3" pitchFamily="-95" charset="-128"/>
                <a:cs typeface="+mn-cs"/>
              </a:rPr>
              <a:t>Product</a:t>
            </a:r>
            <a:r>
              <a:rPr lang="en-US" altLang="en-US" sz="1400" dirty="0">
                <a:solidFill>
                  <a:schemeClr val="bg1"/>
                </a:solidFill>
                <a:latin typeface="+mn-lt"/>
                <a:ea typeface="ヒラギノ角ゴ Pro W3" pitchFamily="-95" charset="-128"/>
                <a:cs typeface="+mn-cs"/>
              </a:rPr>
              <a:t>’</a:t>
            </a:r>
            <a:r>
              <a:rPr lang="en-US" sz="1400" dirty="0">
                <a:solidFill>
                  <a:schemeClr val="bg1"/>
                </a:solidFill>
                <a:latin typeface="+mn-lt"/>
                <a:ea typeface="ヒラギノ角ゴ Pro W3" pitchFamily="-95" charset="-128"/>
                <a:cs typeface="+mn-cs"/>
              </a:rPr>
              <a:t>s quality and image support a high price; costs of low volume do not cancel the benefit  of higher price; competitors cannot easily enter the market and undercut price</a:t>
            </a:r>
          </a:p>
        </p:txBody>
      </p:sp>
      <p:sp>
        <p:nvSpPr>
          <p:cNvPr id="10" name="Isosceles Triangle 9"/>
          <p:cNvSpPr>
            <a:spLocks noChangeArrowheads="1"/>
          </p:cNvSpPr>
          <p:nvPr/>
        </p:nvSpPr>
        <p:spPr bwMode="auto">
          <a:xfrm flipV="1">
            <a:off x="228234" y="3998913"/>
            <a:ext cx="8687532" cy="2362200"/>
          </a:xfrm>
          <a:prstGeom prst="triangle">
            <a:avLst>
              <a:gd name="adj" fmla="val 50000"/>
            </a:avLst>
          </a:prstGeom>
          <a:solidFill>
            <a:srgbClr val="4E092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rot="1080000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z="2000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95357" y="4114800"/>
            <a:ext cx="3885834" cy="1371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u="sng" dirty="0">
                <a:solidFill>
                  <a:schemeClr val="bg1"/>
                </a:solidFill>
                <a:latin typeface="+mn-lt"/>
                <a:ea typeface="ＭＳ Ｐゴシック" charset="-128"/>
                <a:cs typeface="+mn-cs"/>
              </a:rPr>
              <a:t>Market Penetration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+mn-lt"/>
                <a:ea typeface="ＭＳ Ｐゴシック" charset="-128"/>
                <a:cs typeface="+mn-cs"/>
              </a:rPr>
              <a:t>Low initial price to penetrate market and gain market share due to price sensitivity</a:t>
            </a:r>
          </a:p>
        </p:txBody>
      </p:sp>
      <p:sp>
        <p:nvSpPr>
          <p:cNvPr id="11" name="Rectangular Callout 10"/>
          <p:cNvSpPr>
            <a:spLocks noChangeArrowheads="1"/>
          </p:cNvSpPr>
          <p:nvPr/>
        </p:nvSpPr>
        <p:spPr bwMode="auto">
          <a:xfrm>
            <a:off x="13168" y="5194300"/>
            <a:ext cx="2895356" cy="1143000"/>
          </a:xfrm>
          <a:prstGeom prst="wedgeRectCallout">
            <a:avLst>
              <a:gd name="adj1" fmla="val 57972"/>
              <a:gd name="adj2" fmla="val -130278"/>
            </a:avLst>
          </a:prstGeom>
          <a:solidFill>
            <a:srgbClr val="A72B5A"/>
          </a:soli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4A7EBB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US" altLang="en-US" sz="1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For use when: </a:t>
            </a:r>
          </a:p>
          <a:p>
            <a:pPr>
              <a:defRPr/>
            </a:pPr>
            <a:r>
              <a:rPr lang="en-US" altLang="en-US" sz="1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Market is price sensitive; costs fall as volume increases; competition can be kept out of market</a:t>
            </a:r>
          </a:p>
        </p:txBody>
      </p:sp>
    </p:spTree>
    <p:extLst>
      <p:ext uri="{BB962C8B-B14F-4D97-AF65-F5344CB8AC3E}">
        <p14:creationId xmlns:p14="http://schemas.microsoft.com/office/powerpoint/2010/main" val="21578889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524000"/>
            <a:ext cx="8305800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800" dirty="0"/>
              <a:t>Pricing strategy involving the use of a high price relative to competitive offerings</a:t>
            </a:r>
          </a:p>
          <a:p>
            <a:r>
              <a:rPr lang="en-US" sz="2800" dirty="0"/>
              <a:t>Commonly used as a market entry price for distinctive goods or services with little or no initial competition</a:t>
            </a:r>
          </a:p>
          <a:p>
            <a:r>
              <a:rPr lang="en-US" sz="2800" dirty="0"/>
              <a:t>Sometimes used throughout the life of the product, as with luxury goods</a:t>
            </a:r>
          </a:p>
          <a:p>
            <a:r>
              <a:rPr lang="en-US" sz="2800" dirty="0"/>
              <a:t>Permits marketers to control demand but also attracts </a:t>
            </a:r>
            <a:r>
              <a:rPr lang="en-US" sz="2800" dirty="0" smtClean="0"/>
              <a:t>competitors</a:t>
            </a:r>
            <a:endParaRPr lang="en-US" sz="28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Title 5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3400" dirty="0" smtClean="0">
                <a:latin typeface="Baskerville Old Face" pitchFamily="18" charset="0"/>
                <a:ea typeface="+mj-ea"/>
                <a:cs typeface="+mj-cs"/>
              </a:rPr>
              <a:t>Pricing Strategies: </a:t>
            </a:r>
            <a:br>
              <a:rPr lang="en-US" sz="3400" dirty="0" smtClean="0">
                <a:latin typeface="Baskerville Old Face" pitchFamily="18" charset="0"/>
                <a:ea typeface="+mj-ea"/>
                <a:cs typeface="+mj-cs"/>
              </a:rPr>
            </a:br>
            <a:r>
              <a:rPr lang="en-US" sz="3400" dirty="0" smtClean="0">
                <a:latin typeface="Baskerville Old Face" pitchFamily="18" charset="0"/>
                <a:ea typeface="+mj-ea"/>
                <a:cs typeface="+mj-cs"/>
              </a:rPr>
              <a:t>Skimming Pricing Strategy </a:t>
            </a:r>
            <a:endParaRPr kumimoji="0" lang="en-US" sz="3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skerville Old Face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8054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8305800" cy="4876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US" dirty="0"/>
              <a:t>Use of a relatively </a:t>
            </a:r>
            <a:r>
              <a:rPr lang="en-US" dirty="0" smtClean="0"/>
              <a:t>low-entry </a:t>
            </a:r>
            <a:r>
              <a:rPr lang="en-US" dirty="0"/>
              <a:t>price compared with competitive offerings, based on the theory that this initial low price will help market acceptance</a:t>
            </a:r>
          </a:p>
          <a:p>
            <a:r>
              <a:rPr lang="en-US" dirty="0"/>
              <a:t>Price level may increase to match competitors, once the product has recognition in the </a:t>
            </a:r>
            <a:r>
              <a:rPr lang="en-US" dirty="0" smtClean="0"/>
              <a:t>market</a:t>
            </a:r>
          </a:p>
          <a:p>
            <a:r>
              <a:rPr lang="en-US" dirty="0"/>
              <a:t>Works best for goods and services that have: </a:t>
            </a:r>
          </a:p>
          <a:p>
            <a:pPr lvl="1"/>
            <a:r>
              <a:rPr lang="en-US" dirty="0"/>
              <a:t>Highly elastic demand</a:t>
            </a:r>
          </a:p>
          <a:p>
            <a:pPr lvl="1"/>
            <a:r>
              <a:rPr lang="en-US" dirty="0"/>
              <a:t>Low production and marketing costs</a:t>
            </a:r>
          </a:p>
          <a:p>
            <a:pPr lvl="1"/>
            <a:r>
              <a:rPr lang="en-US" dirty="0"/>
              <a:t>A high likelihood of attracting strong competitors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Penetration Pricing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47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2352</TotalTime>
  <Words>2450</Words>
  <Application>Microsoft Office PowerPoint</Application>
  <PresentationFormat>On-screen Show (4:3)</PresentationFormat>
  <Paragraphs>471</Paragraphs>
  <Slides>50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4" baseType="lpstr">
      <vt:lpstr>ＭＳ Ｐゴシック</vt:lpstr>
      <vt:lpstr>ＭＳ Ｐゴシック</vt:lpstr>
      <vt:lpstr>Arial</vt:lpstr>
      <vt:lpstr>Baskerville Old Face</vt:lpstr>
      <vt:lpstr>Calibri</vt:lpstr>
      <vt:lpstr>Courier New</vt:lpstr>
      <vt:lpstr>DejaVu Sans</vt:lpstr>
      <vt:lpstr>Geneva</vt:lpstr>
      <vt:lpstr>Tahoma</vt:lpstr>
      <vt:lpstr>Times New Roman</vt:lpstr>
      <vt:lpstr>Verdana</vt:lpstr>
      <vt:lpstr>Wingdings</vt:lpstr>
      <vt:lpstr>ヒラギノ角ゴ Pro W3</vt:lpstr>
      <vt:lpstr>Office Theme</vt:lpstr>
      <vt:lpstr>Chapter 11</vt:lpstr>
      <vt:lpstr>Lowering Costs by Limiting Contacts</vt:lpstr>
      <vt:lpstr>Tons of Definitions…</vt:lpstr>
      <vt:lpstr>The Role of Marketing Channels in Marketing Strategy</vt:lpstr>
      <vt:lpstr>PowerPoint Presentation</vt:lpstr>
      <vt:lpstr>Wholesale</vt:lpstr>
      <vt:lpstr>Agent/Brokers</vt:lpstr>
      <vt:lpstr>Determining Distribution Intensity</vt:lpstr>
      <vt:lpstr>Vertical Marketing Systems</vt:lpstr>
      <vt:lpstr>Horizontal Marketing Systems</vt:lpstr>
      <vt:lpstr>Chapter 12</vt:lpstr>
      <vt:lpstr>Retailing Strategy</vt:lpstr>
      <vt:lpstr>Retailing Strategy</vt:lpstr>
      <vt:lpstr>Creating a Retail Strategy:  Selecting a Target Market</vt:lpstr>
      <vt:lpstr>Creating a Retail Strategy:  Product Merchandising Strategy</vt:lpstr>
      <vt:lpstr>Creating a Retail Strategy:  Product Category Management</vt:lpstr>
      <vt:lpstr>Creating a Retail Strategy:  Price</vt:lpstr>
      <vt:lpstr>Creating a Retail Strategy:  Price Markups and Markdowns</vt:lpstr>
      <vt:lpstr>Customer-Service Strategy</vt:lpstr>
      <vt:lpstr>Creating a Retail Strategy: Location/Distribution Strategy</vt:lpstr>
      <vt:lpstr>Creating a Retail Strategy:  Promotional Strategy</vt:lpstr>
      <vt:lpstr>Categorizing Retailers</vt:lpstr>
      <vt:lpstr>Channels for Selling to Consumers</vt:lpstr>
      <vt:lpstr>Chapter 13</vt:lpstr>
      <vt:lpstr>IMC</vt:lpstr>
      <vt:lpstr>PowerPoint Presentation</vt:lpstr>
      <vt:lpstr>Objectives of Promotion</vt:lpstr>
      <vt:lpstr>Objectives of Promotion </vt:lpstr>
      <vt:lpstr>Public Relations</vt:lpstr>
      <vt:lpstr>Sponsorships</vt:lpstr>
      <vt:lpstr>Direct Marketing</vt:lpstr>
      <vt:lpstr>Direct Marketing</vt:lpstr>
      <vt:lpstr>Direct Marketing</vt:lpstr>
      <vt:lpstr>Forms of Direct Marketing </vt:lpstr>
      <vt:lpstr>PowerPoint Presentation</vt:lpstr>
      <vt:lpstr> Chapter 14</vt:lpstr>
      <vt:lpstr>The AIDA Model</vt:lpstr>
      <vt:lpstr>Objectives of Advertising</vt:lpstr>
      <vt:lpstr>PowerPoint Presentation</vt:lpstr>
      <vt:lpstr>Advertising Strategies </vt:lpstr>
      <vt:lpstr>PowerPoint Presentation</vt:lpstr>
      <vt:lpstr>Developing/Creating Ads</vt:lpstr>
      <vt:lpstr>Media/Digital Scheduling</vt:lpstr>
      <vt:lpstr>Measuring Advertising Effectiveness</vt:lpstr>
      <vt:lpstr>Chapter 16 </vt:lpstr>
      <vt:lpstr>The 5 Cs of Pricing</vt:lpstr>
      <vt:lpstr>Company Objective</vt:lpstr>
      <vt:lpstr>New-Product Pricing</vt:lpstr>
      <vt:lpstr>PowerPoint Presentation</vt:lpstr>
      <vt:lpstr>Penetration Pricing Strategy</vt:lpstr>
    </vt:vector>
  </TitlesOfParts>
  <Company>Niagara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11</dc:title>
  <dc:creator>mfinley</dc:creator>
  <cp:lastModifiedBy>Mohammad H. Nasir</cp:lastModifiedBy>
  <cp:revision>8</cp:revision>
  <dcterms:created xsi:type="dcterms:W3CDTF">2014-11-12T21:01:52Z</dcterms:created>
  <dcterms:modified xsi:type="dcterms:W3CDTF">2016-04-07T19:16:37Z</dcterms:modified>
</cp:coreProperties>
</file>