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ink/ink1.xml" ContentType="application/inkml+xml"/>
  <Override PartName="/ppt/notesSlides/notesSlide3.xml" ContentType="application/vnd.openxmlformats-officedocument.presentationml.notesSlide+xml"/>
  <Override PartName="/ppt/ink/ink2.xml" ContentType="application/inkml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ink/ink3.xml" ContentType="application/inkml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ink/ink4.xml" ContentType="application/inkml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ink/ink5.xml" ContentType="application/inkml+xml"/>
  <Override PartName="/ppt/notesSlides/notesSlide10.xml" ContentType="application/vnd.openxmlformats-officedocument.presentationml.notesSlide+xml"/>
  <Override PartName="/ppt/ink/ink6.xml" ContentType="application/inkml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ink/ink55.xml" ContentType="application/inkml+xml"/>
  <Override PartName="/ppt/ink/ink56.xml" ContentType="application/inkml+xml"/>
  <Override PartName="/ppt/ink/ink57.xml" ContentType="application/inkml+xml"/>
  <Override PartName="/ppt/ink/ink58.xml" ContentType="application/inkml+xml"/>
  <Override PartName="/ppt/ink/ink59.xml" ContentType="application/inkml+xml"/>
  <Override PartName="/ppt/ink/ink60.xml" ContentType="application/inkml+xml"/>
  <Override PartName="/ppt/ink/ink61.xml" ContentType="application/inkml+xml"/>
  <Override PartName="/ppt/notesSlides/notesSlide13.xml" ContentType="application/vnd.openxmlformats-officedocument.presentationml.notesSlide+xml"/>
  <Override PartName="/ppt/ink/ink62.xml" ContentType="application/inkml+xml"/>
  <Override PartName="/ppt/ink/ink63.xml" ContentType="application/inkml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ink/ink64.xml" ContentType="application/inkml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ink/ink65.xml" ContentType="application/inkml+xml"/>
  <Override PartName="/ppt/ink/ink66.xml" ContentType="application/inkml+xml"/>
  <Override PartName="/ppt/ink/ink67.xml" ContentType="application/inkml+xml"/>
  <Override PartName="/ppt/ink/ink68.xml" ContentType="application/inkml+xml"/>
  <Override PartName="/ppt/ink/ink69.xml" ContentType="application/inkml+xml"/>
  <Override PartName="/ppt/ink/ink70.xml" ContentType="application/inkml+xml"/>
  <Override PartName="/ppt/notesSlides/notesSlide19.xml" ContentType="application/vnd.openxmlformats-officedocument.presentationml.notesSlide+xml"/>
  <Override PartName="/ppt/ink/ink71.xml" ContentType="application/inkml+xml"/>
  <Override PartName="/ppt/notesSlides/notesSlide20.xml" ContentType="application/vnd.openxmlformats-officedocument.presentationml.notesSlide+xml"/>
  <Override PartName="/ppt/ink/ink72.xml" ContentType="application/inkml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ink/ink73.xml" ContentType="application/inkml+xml"/>
  <Override PartName="/ppt/notesSlides/notesSlide28.xml" ContentType="application/vnd.openxmlformats-officedocument.presentationml.notesSlide+xml"/>
  <Override PartName="/ppt/ink/ink74.xml" ContentType="application/inkml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ink/ink75.xml" ContentType="application/inkml+xml"/>
  <Override PartName="/ppt/notesSlides/notesSlide31.xml" ContentType="application/vnd.openxmlformats-officedocument.presentationml.notesSlide+xml"/>
  <Override PartName="/ppt/ink/ink76.xml" ContentType="application/inkml+xml"/>
  <Override PartName="/ppt/ink/ink77.xml" ContentType="application/inkml+xml"/>
  <Override PartName="/ppt/ink/ink78.xml" ContentType="application/inkml+xml"/>
  <Override PartName="/ppt/ink/ink79.xml" ContentType="application/inkml+xml"/>
  <Override PartName="/ppt/notesSlides/notesSlide32.xml" ContentType="application/vnd.openxmlformats-officedocument.presentationml.notesSlide+xml"/>
  <Override PartName="/ppt/ink/ink80.xml" ContentType="application/inkml+xml"/>
  <Override PartName="/ppt/notesSlides/notesSlide3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notesMasterIdLst>
    <p:notesMasterId r:id="rId37"/>
  </p:notesMasterIdLst>
  <p:sldIdLst>
    <p:sldId id="321" r:id="rId2"/>
    <p:sldId id="357" r:id="rId3"/>
    <p:sldId id="373" r:id="rId4"/>
    <p:sldId id="374" r:id="rId5"/>
    <p:sldId id="375" r:id="rId6"/>
    <p:sldId id="376" r:id="rId7"/>
    <p:sldId id="377" r:id="rId8"/>
    <p:sldId id="379" r:id="rId9"/>
    <p:sldId id="378" r:id="rId10"/>
    <p:sldId id="381" r:id="rId11"/>
    <p:sldId id="382" r:id="rId12"/>
    <p:sldId id="384" r:id="rId13"/>
    <p:sldId id="385" r:id="rId14"/>
    <p:sldId id="386" r:id="rId15"/>
    <p:sldId id="388" r:id="rId16"/>
    <p:sldId id="391" r:id="rId17"/>
    <p:sldId id="392" r:id="rId18"/>
    <p:sldId id="393" r:id="rId19"/>
    <p:sldId id="395" r:id="rId20"/>
    <p:sldId id="396" r:id="rId21"/>
    <p:sldId id="397" r:id="rId22"/>
    <p:sldId id="402" r:id="rId23"/>
    <p:sldId id="403" r:id="rId24"/>
    <p:sldId id="405" r:id="rId25"/>
    <p:sldId id="410" r:id="rId26"/>
    <p:sldId id="412" r:id="rId27"/>
    <p:sldId id="413" r:id="rId28"/>
    <p:sldId id="415" r:id="rId29"/>
    <p:sldId id="416" r:id="rId30"/>
    <p:sldId id="420" r:id="rId31"/>
    <p:sldId id="421" r:id="rId32"/>
    <p:sldId id="422" r:id="rId33"/>
    <p:sldId id="423" r:id="rId34"/>
    <p:sldId id="425" r:id="rId35"/>
    <p:sldId id="426" r:id="rId36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mir" initials="A" lastIdx="5" clrIdx="0">
    <p:extLst>
      <p:ext uri="{19B8F6BF-5375-455C-9EA6-DF929625EA0E}">
        <p15:presenceInfo xmlns:p15="http://schemas.microsoft.com/office/powerpoint/2012/main" userId="Ami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0D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618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300" y="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microsoft.com/office/2015/10/relationships/revisionInfo" Target="revisionInfo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25:14.81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19223 2770 47 0,'-13'-15'23'0,"22"18"-18"0,-9-3 24 0,4 4-25 16,0 0 0-16,1 4 2 15,-5 3 1-15,4 4-9 16,0 0 0-16,5 16 5 16,4 3 1-16,-1 3-3 15,1 5 1-15,4 0-2 16,4-12 0-16,1-4 2 15,3-7 0-15,1-11 0 16,-1-8 1-16,1-4 0 16,-5-15 0-16,0-11 0 15,-3-8 0-15,-6-4-2 16,1 5 1-16,-4-1-2 16,-1 4 1-16,-4 7-1 15,1 5 0-15,-1 6 0 16,0 9 1-16,-4 7-1 15,9 7 0-15,-1 12 0 0,1 19 0 16,3 11 0-16,-3 12 1 16,4-1-1-16,0 5 0 15,-5-1 0-15,1 0 1 16,-5 1 0-16,-8-5 0 16,-1 8 0-16,-3-11 1 15,-5 0 0-15,-8-8 1 16,-30-19 1-1,0-3 0-15,-1-20-1 16,6 1 1-16,-1-16-6 16,8-3 1-16,1 0-11 15,8 3 0-15,5-11-2 16,16-4 1-16</inkml:trace>
  <inkml:trace contextRef="#ctx0" brushRef="#br0" timeOffset="224.9397">19964 3330 43 0,'9'-19'21'0,"12"11"-3"15,-13 5 13-15,5-1-28 16,4-4 0-16,5 4 0 0,3-3 1 15,1 7-6-15,-1-4 0 16,5 4-1-16,4-8 0 16,0 1-2-16,-4-1 0 15</inkml:trace>
  <inkml:trace contextRef="#ctx0" brushRef="#br0" timeOffset="389.4933">19977 3080 64 0,'-21'-19'32'0,"25"23"-26"0,4-12 43 0,5 1-48 16,13-1 0-16,8 1 0 15,4-1 1-15,9 1-11 16,4 7 1-16,4-4 1 16,9 0 0-16</inkml:trace>
  <inkml:trace contextRef="#ctx0" brushRef="#br0" timeOffset="899.2921">20684 2811 60 0,'-17'-7'30'0,"13"-4"-30"15,4 11 33-15,4 3-33 16,0 1 1-16,0 7 0 16,5 12 1-16,-1 7-2 15,5 12 0-15,0 0 1 16,0 7 0-16,-1-8-1 15,6-3 1-15,-6 0 0 0,1-8 0 16,-4-11 2-16,-1-4 0 16,-8-11 0-16,4-11 1 15,-4-8-1-15,9-8 1 16,-1-11-1-16,5-8 0 16,4-3-3-16,-4-1 1 15,4 12-1-15,4 8 1 16,1 7-2-16,-1 11 1 0,0 12 0 15,0 19 0 1,5 7 0-16,-5 0 0 0,1 12-1 16,-5-12 1-16,-5-3 0 15,1-5 1-15,-4-3 0 16,-1-7 1-16,1-9 0 16,-1-10 1-16,1-16-1 15,4 1 0-15,-1-16 0 16,10 0 0-16,-1 0-2 15,9 8 1-15,0 7-1 16,-1 8 0-16,1 7-1 16,-4 20 1-16,-1 10-1 15,-3 12 1-15,-1 8-2 16,0-4 1-16,0 11-10 16,-4 4 1-16,9-8 0 15,8-7 0-15</inkml:trace>
  <inkml:trace contextRef="#ctx0" brushRef="#br0" timeOffset="1095.4697">22230 2929 64 0,'13'-34'32'0,"-5"22"-33"0,-8 16 37 16,-4 4-34-16,-5 11 0 15,-4 11 0-15,-4 8 0 16,-4 3-3-16,-4 1 1 15,-1 3 1-15,0 5 0 16,-3-5-7-16,3-3 1 0,5-5-1 16,4-6 1-16</inkml:trace>
  <inkml:trace contextRef="#ctx0" brushRef="#br0" timeOffset="1305.0668">21949 2842 59 0,'-13'-12'29'0,"26"28"-25"16,-9-9 33-16,4 8-35 15,5 12 1-15,9 7 1 16,3 7 0-16,5 9-6 16,4-5 1-16,4 4 3 15,1 4 1-15,3-7-9 16,1-5 1-16,4-3-1 15,-1-8 1-15</inkml:trace>
  <inkml:trace contextRef="#ctx0" brushRef="#br0" timeOffset="1500.3362">22600 3231 62 0,'-17'-15'31'0,"38"-4"-27"0,-8 16 36 15,4-5-38-15,9 4 1 16,8 0 0-16,9 4 1 16,3 4-6-16,10 0 1 0,3 0-6 15,1 0 1-15,0-4-2 16,-5-4 0-16</inkml:trace>
  <inkml:trace contextRef="#ctx0" brushRef="#br0" timeOffset="1695.0986">22869 3027 58 0,'-18'-4'29'0,"27"12"-25"16,-5-4 34-16,5 3-36 16,-1 12 0-16,5 4 0 15,0 7 0-15,0 4-3 16,-5 8 0-16,5-4-2 15,-5 3 1-15,1 1-2 16,-1-4 1-16</inkml:trace>
  <inkml:trace contextRef="#ctx0" brushRef="#br0" timeOffset="2189.9737">23495 2607 48 0,'0'-7'24'0,"8"48"-10"0,-8-29 17 0,0 3-28 16,0 11 0-16,0 12 1 16,0 15 1-16,0 8-7 15,0 3 1-15,0-4 3 16,0 5 1-16,0-9-1 15,0-6 0-15,0-9 0 16,0-7 1-16,0-7 0 16,4-8 0-16,1-12 1 15,3-7 0-15,5-7-1 16,12-8 0-16,9-4-2 16,9-8 1-16,12 4-2 15,1-3 0-15,-1 11 0 16,1 3 1-16,-10 12-1 15,1 4 1-15,-13 8 0 16,-8 7 1-16,-9 3-1 16,-9 9 1-16,-16-1 0 15,-9 0 1-15,-9-3-1 0,-12-1 0 16,-13-3 1-16,0-4 0 16,0-12-1-16,4-3 0 15,0-12-1-15,4 1 0 16,1-12-9-16,3-15 0 15,1 0-1-15,8-15 1 16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28:11.47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11954 8963 33 0,'-13'0'16'0,"-8"4"-4"0,12-4 16 16,5 0-20-16,0-4 1 15,-5 4 1-15,1 4 1 16,-1 8-15-16,5 3 1 16,-5 0 10-16,1 4 0 15,4 0-4-15,4 0 1 16,4-8-1-16,4 8 0 16,1-12-1-16,4-7 0 15,-1-3-2-15,1-9 1 0,0-3-1 16,-4-8 1-16,-1-3-1 15,-4 7 1-15,-4 4-1 16,-4 7 1-16,-9 5 0 16,0 10 0-16,-4 12 0 15,0-4 1-15,5 4-1 16,-5 4 0-16,12 0 0 16,5 3 0-16,5-11-1 15,-1-4 1-15,13-7-1 16,0-11 1-16,0-12-1 15,0-11 1-15,-4 3 0 16,-5-7 0-16,-3 7 0 16,-5 9 0-16,-9 6 0 15,-4 8 0-15,-4 12 0 16,-4 11 1-16,0 0-2 16,4 7 1-16,4-3-7 15,13 4 0-15,8-5-1 16,14-10 1-16</inkml:trace>
  <inkml:trace contextRef="#ctx0" brushRef="#br0" timeOffset="660.66">12686 9277 59 0,'-8'0'29'0,"12"-11"-18"16,-4 11 21-16,4 4-31 16,1 0 0-16,3 3 2 15,1 1 0-15,-1-4-4 16,5 7 1-16,0-7 2 0,-1 3 0 15,1-3 0-15,4-8 0 16,0-3-1-16,-4-12 1 16,0 4 0-16,-5 0 0 15,-3-1-1-15,-5 1 1 16,-5 8 0-16,-3 3 0 16,-5 8 0-16,0 7 1 15,0 4-1-15,5 8 1 16,4-4-1-16,4 4 0 0,8-12-1 15,5 0 1 1,4-11-1-16,4-7 1 0,5-16-1 16,4-4 1-16,-9-7 0 15,0 4 0-15,-4-4-1 16,-4 11 1-16,-13 1-1 16,-8 10 0-16,-5 12 0 15,-4 15 0-15,-5 4-1 16,5 4 1-16,9 0-10 15,4 7 0-15,8-7-1 16,17-16 1-16</inkml:trace>
  <inkml:trace contextRef="#ctx0" brushRef="#br0" timeOffset="1202.5247">13704 8676 57 0,'-43'7'28'0,"-3"20"-11"0,37-23 17 0,1 3-30 16,-1 8 1-16,5-3 1 16,4-1 1-16,0 4-9 15,0-3 0-15,21-1 5 16,5-7 1-16,-1-4-2 15,1-8 0-15,4-3-1 16,-5-4 0-16,-8-4 0 16,-4-4 1-16,-5 8-1 15,-3 7 0-15,-10 1 0 16,-7 7 0-16,-10 7 0 16,-3 5 0-16,4 10 0 15,-1 1 0-15,9 0 0 16,5 0 0-16,8-8-1 0,13-4 1 15,0-7 0 1,12-12 0-16,1-7-4 0,3-8 0 16,-3-14-12-16,4-9 1 15,-13 8-2-15,-4 8 1 16</inkml:trace>
  <inkml:trace contextRef="#ctx0" brushRef="#br0" timeOffset="1638.6479">14381 7874 54 0,'-30'-12'27'0,"13"16"-23"15,13 0 34-15,-4 0-35 16,-1 0 1-16,1-1 4 16,3 5 1-16,1-1-11 15,0 5 1-15,4-5 5 16,4 5 1-16,9-8-2 15,-5-4 1-15,9-4-3 16,5-4 1-16,-1-3-1 0,0-8 0 16,-8-4 0-16,0 4 1 15,-13-3-2-15,-4 6 1 16,-5 1-1-16,-8 15 1 16,-4 4-1-16,4 7 0 15,0 5-5-15,12 3 0 16,10-1 0-16,7-2 0 15</inkml:trace>
  <inkml:trace contextRef="#ctx0" brushRef="#br0" timeOffset="2028.068">15156 7363 65 0,'-8'0'32'0,"-9"23"-15"16,12-16 27-16,-3 8-42 15,-5 4 0-15,5 8 1 16,3 3 0-16,1 0-4 15,4-7 0-15,9-8 3 16,8-3 0-16,4-12-1 0,9-12 0 16,0-11 0-16,-1-7 0 15,1-4-1-15,-4 0 1 16,-9 4-1-16,-4 3 1 16,-13 5-1-16,-5 14 1 15,-3 4-2-15,-5 12 1 16,-8-1-10-16,8 12 0 15,0 4-1-15,9-4 1 0</inkml:trace>
  <inkml:trace contextRef="#ctx0" brushRef="#br0" timeOffset="2688.0047">17464 8154 45 0,'5'4'22'0,"16"-8"-13"0,-21 4 10 0,4-4-16 16,0 0 0-16,1-3 0 15,3-1 0-15,-4 1-4 16,-4 7 0-16,0-4 5 15,-4 0 1-15,-4 8-1 16,-1 0 1-16,1-1-1 16,-1 5 1-16,1-1-1 15,3 1 1-15,5 0-3 16,5-5 0-16,3 1-1 16,5-4 1-16,0-4 0 15,-5 1 1-15,-4-1 1 16,-4 4 0-16,-4-4 1 15,-4 4 0-15,-5 0 0 16,-4 0 0-16,-4 0-5 16,-1 4 0-16,5 0-2 15,0-1 0-15</inkml:trace>
  <inkml:trace contextRef="#ctx0" brushRef="#br0" timeOffset="3259.1183">15135 7386 41 0,'-30'4'20'0,"13"7"13"16,17-11-14-16,0 4-13 16,0-1 1-16,-4 1 4 15,0 4 1-15,4-1-15 0,0 1 1 16,4-1 8-16,9 1 1 16,4-4-4-16,0-4 1 15,8-4-3-15,1-4 1 16,-5-3-2-16,0 0 1 15,-4-4 0-15,-4 7 0 16,-4 1 0-16,-5-1 1 16,-8 4-1-16,-9 4 1 15,-4 0 0-15,0 4 1 16,-9 0-1-16,5 7 0 0,0-7-1 16,8 3 1-16,4 1-4 15,14 0 0-15,7-5-2 16,23 1 1-16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30:58.950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</inkml:brush>
    <inkml:brush xml:id="br2">
      <inkml:brushProperty name="width" value="0.05292" units="cm"/>
      <inkml:brushProperty name="height" value="0.05292" units="cm"/>
      <inkml:brushProperty name="color" value="#0070C0"/>
    </inkml:brush>
  </inkml:definitions>
  <inkml:trace contextRef="#ctx0" brushRef="#br0">20407 9928 46 0,'4'-11'23'0,"1"7"-14"0,-1 12 23 16,0 3-26-16,-4 16 0 16,0 10 5-16,0 16 0 15,0 23-13-15,-8 22 0 16,3 12 9-16,1 7 0 16,4 31-2-16,4 3 1 15,9 1-3-15,0-9 0 16,4 5-1-16,0-1 1 15,4-22-2-15,1-11 1 0,-10-12-1 16,5-11 1-16,-8-12-1 16,4-7 0-16,-5-11-3 15,1-12 0-15,-1-8-21 16,1-10 1-16,-1-12-1 16,5-12 0-16</inkml:trace>
  <inkml:trace contextRef="#ctx0" brushRef="#br0" timeOffset="479.6795">19300 11752 64 0,'-26'4'32'0,"18"-12"-32"0,8 8 60 16,4-4-58-16,9-7 1 16,8 3 1-16,17-3 0 15,9 0-5-15,26-1 0 16,8 5 3-16,12-5 0 15,14 1-1-15,3 0 0 16,22-1-1-16,13 5 0 16,13-1 0-16,8 1 0 0,13 7 0 15,4-8 0-15,13 16 0 16,8-8 0-16,1 0-1 16,8 0 1-16,4 3 0 15,-4 1 1-15,0-8-1 16,4 12 1-16,-13-12 1 15,-4 0 1-15,0 1-1 16,-8 3 1-16,-13-8-1 16,-17 16 1-16,-17-20-10 15,-18 16 1-15,-16-8-2 16,-34 16 0-16</inkml:trace>
  <inkml:trace contextRef="#ctx0" brushRef="#br1" timeOffset="3318.5316">19730 11158 86 0,'0'-27'43'0,"68"-60"-34"0,-42 61 44 0,3-20-51 15,10-3 1-15,12-11 0 16,17-1 1-16,9-3-5 16,12 7 0-16,5 0 3 15,8 4 0-15,-4-7-1 16,4 11 0-16,9 11-1 16,4 11 1-16,0 5-1 15,-4 22 1-15,4 3-1 16,0 16 1-16,4 8-1 15,4 11 1-15,-8 0-1 16,0 15 0-16,-4-12 1 16,4-3 0-16,0-4-1 15,0-15 1-15,-4-8 1 16,4-14 1-16,0-20 0 16,12-11 0-16,10-12 0 0,-10-29 0 15,10-9-1-15,-14-6 1 16,1-1-2-16,-5-8 1 15,-8 9-10-15,-13-1 1 16,-9 11-1-16,-12-3 0 16</inkml:trace>
  <inkml:trace contextRef="#ctx0" brushRef="#br2" timeOffset="18811.7526">20650 11627 42 0,'-4'-8'21'0,"4"-3"-6"0,0 11 22 16,0 0-31-16,0 0 0 15,0 0 6-15,0 0 0 16,4 8-14-16,-4-8 0 16,8-12 9-16,1 1 1 15,-1 0-3-15,1-4 0 16,-1-4-3-16,5-4 1 0,0-4-1 16,4-7 0-16,0-3 0 15,4-9 0-15,5-3-1 16,8-8 1-16,-4-11-1 15,8 4 0-15,-4-1-1 16,0 5 1-16,-4-1-1 16,0 8 1-16,-5-3-1 15,1 10 1-15,-5 5 0 16,1 3 0-16,-5 0-1 16,0 8 1-16,-9-1-1 15,5 12 1-15,-5-3-1 16,-3 7 1-16,-1-4-1 15,0 7 0-15,-4-7 0 16,0 16 0-16,0-9 0 16,0 12 0-16,-4-3 0 15,0 6 0-15,-5 1-1 16,-4 4 1-16,-4-1-1 0,5 12 1 16,-5-15-1-16,8 7 1 15,0-3 0-15,5-4 0 16,-4-1-1-16,8 1 1 15,0-4-1-15,4-15 1 16,9 0-2-16,8-12 1 16,0-3-1-16,5 4 1 15,-5-5-1-15,0 9 1 16,1 3 0-16,-5 4 0 0,-4 7 2 16,-1 16 0-16,1 3 0 15,-4 12 1-15,-1 3 0 16,1 5 0-16,-9 3-4 15,0 7 1-15,0-7-2 16,0 4 1-16</inkml:trace>
  <inkml:trace contextRef="#ctx0" brushRef="#br2" timeOffset="19532.538">20675 11544 48 0,'-12'0'24'0,"12"4"6"0,0-4-6 16,0 0-18-16,0 0 0 16,0 0 1-16,8-8 1 0,1 0-11 15,3 1 0-15,1-4 7 16,4-1 1-16,4-3-4 15,5-4 0-15,4 0 0 16,8-3 0-16,18-1-1 16,-5 0 1-16,8-7-1 15,1-4 0-15,4 0 0 16,4-8 0-16,0 1 0 16,0-1 0-16,9 0-1 15,-1 4 1-15,1-7-1 16,0 0 0-16,-13 3 0 15,-5 4 1-15,-3 0-1 16,-5 4 0-16,-9 4 0 16,-3 7 1-16,-5 4-1 15,-9 0 1-15,-8 1 0 16,-4 6 1-16,-13 5-1 16,-4 7 1-16,-9-4-1 15,0 4 1-15,-4 4-1 0,-4 3 1 16,4 1-1-16,-4-1 1 15,4-3-1-15,4 0 0 16,0 0-1-16,13-1 0 16,9-3 0-16,3-3 0 15,10-5 0-15,3 8 0 16,5-4 0-16,0 4 1 16,-5 4 0-16,-3 0 1 15,-10 3-5-15,-12 9 1 0,-8 3 0 16,-13 7 0-16</inkml:trace>
  <inkml:trace contextRef="#ctx0" brushRef="#br2" timeOffset="20464.6571">20739 11551 49 0,'-8'4'24'0,"12"-4"-8"0,-4 0 12 15,0 0-25-15,8-4 0 16,1 1 2-16,4 3 0 16,0-4-6-16,-1 0 0 15,5-4 5-15,5 1 0 16,3-1-1-16,14 1 0 16,-1-5-1-16,9-3 0 0,4 0-1 15,0-8 1-15,4 5-2 16,-4 2 1-16,5-3-1 15,3 1 1-15,-3-5-1 16,8 0 0-16,-1 0 0 16,10 5 1-16,-5-5-1 15,-4 0 1-15,-4 0-1 16,-1-3 0-16,1-4 0 16,-1 3 0-16,-3 1 0 15,-5 3 0-15,4-3 0 16,13-5 0-16,-8 1 0 15,4 0 0-15,0-1-1 16,-5 1 1-16,-3-4 0 16,3 4 0-16,-3 0 0 15,-1-4 0-15,-4 3-1 16,5 1 1-16,-5 0 0 16,4-1 0-16,-4 1 0 15,-4 7 0-15,0-7 0 16,-5 8 0-16,1-5 0 0,-5 4 0 15,-8 4-1-15,0-3 1 16,-5 3 0-16,-3 0 0 16,-1 8-1-16,-4-5 1 15,0 1-1-15,-4-4 1 16,0 8 0-16,-1 0 0 16,-3-1 0-16,-5 1 0 15,-4 11 0-15,0-8 0 16,-4 1 0-16,-5 7 0 0,-8 7-1 15,0 1 0-15,-4 0 0 16,0 3 0-16,-5 0 0 16,5-3 1-16,0-8 0 15,4 4 0-15,4-1 0 16,9-3 0-16,4 0 0 16,12-11 0-16,5 0-1 15,5-1 1-15,3 1 0 16,1 3 1-16,4 1 1 15,-1-1 1-15,1 12 0 16,-9 7 1-16,-3 8-5 16,-10 8 0-16,-12 7-1 15,0 7 1-15</inkml:trace>
  <inkml:trace contextRef="#ctx0" brushRef="#br2" timeOffset="107992.6339">13104 10727 64 0,'-26'-8'32'0,"26"4"-19"0,4 4 32 0,-4 0-42 16,5 4 1-16,7-4 1 16,1 4 1-16,4 0-8 15,13 3 1-15,0 1 5 16,12 3 1-16,14 4-3 16,16 4 1-16,22 4-1 15,8 0 1-15,9-1-1 16,4-3 0-16,-5-4-2 15,14 4 1-15,-5-26-1 16,-8-9 1-16,-17-2-1 16,-5-1 1-16,-12-4-2 15,-9 4 1-15,-13 0-13 16,-12 8 1-16,-9-8-1 16,-9-4 0-16</inkml:trace>
  <inkml:trace contextRef="#ctx0" brushRef="#br2" timeOffset="108535.2217">15557 10662 62 0,'-13'4'31'0,"21"0"-19"16,-3 0 30-16,7 3-39 15,5 1 1-15,9-1 1 0,8 5 1 16,4-1-7-16,9 0 0 15,4 4 4-15,13 4 1 16,9 0-3-16,12 4 1 16,17-4-1-16,4 0 0 15,5-8 1-15,13 1 0 16,8-9 0-16,4 5 1 16,-13-12-1-16,-12-3 1 0,-13-5-1 15,-17-3 0-15,-9-4-2 16,-12-7 1-16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38:11.626"/>
    </inkml:context>
    <inkml:brush xml:id="br0">
      <inkml:brushProperty name="width" value="0.05292" units="cm"/>
      <inkml:brushProperty name="height" value="0.05292" units="cm"/>
      <inkml:brushProperty name="color" value="#0070C0"/>
    </inkml:brush>
  </inkml:definitions>
  <inkml:trace contextRef="#ctx0" brushRef="#br0">8922 7223 59 0,'-26'0'29'0,"13"8"-20"16,13-8 29-16,0 0-36 15,0 3 1-15,5 5 0 16,-1 0 1-16,4-1-5 16,5 4 1-16,8 1 2 0,9 7 1 15,4-4-1-15,0 0 0 16,5 4-1-16,8-4 0 16,-1 0 0-16,6 4 0 15,7-4 0-15,5 0 0 16,0 0 0-16,0-3 0 15,12-5-1-15,1-3 1 16,4-4-1-16,0-7 1 16,0-1-1-16,0 0 1 0,8-3-1 15,-12 0 1-15,-1-4-1 16,-3 0 0-16,-9-12 0 16,0 4 1-16,-5 1-1 15,-8-9 1-15,-4 1-1 16,0-8 1-16,0 0-1 15,-5-3 0-15,-3-5 0 16,-5 5 1-16,-4-1-1 16,0 1 0-16,-5-1 0 15,-4 8 1-15,-4 0-1 16,-4 4 0-16,0-8 0 16,-5 0 0-16,1 0 0 15,-5 0 1-15,0 0-1 16,-4 4 0-16,-4-4 0 15,0 4 0-15,-5 0 0 16,-3 0 0-16,-5 0 0 0,0 0 0 16,-5 4 0-1,-3 0 0-15,-1-1-1 0,-4 5 1 16,1-1 0-16,-1 5 0 16,-9-1 0-16,1 4 0 15,-9 0 0-15,0 4 0 16,-4 0-1-16,4 4 1 15,1-1 0-15,-5 1 0 16,-5 3 0-16,1 5 0 16,-1-1 0-16,1 4 0 0,-5 0-1 15,-3 0 1-15,3 4 0 16,-4-1 0-16,4 1 0 16,5 0 0-16,0 0 0 15,-5-1 0-15,5 1 0 16,-1 4 0-16,5-1 0 15,4 1 0-15,-4 0 0 16,5-1 0-16,-1 4 0 16,4 5 0-16,1 2 0 15,-1 5 0-15,5-4 0 16,4-4 0-16,-1 4 0 16,6 4 0-16,-1 0 0 15,0 3 0-15,0-3 0 16,5 11 1-16,-1-4-1 15,1 4 1-15,3-7-1 16,1 7 1-16,4 0-1 16,0 0 1-16,8 0-1 15,1 0 1-15,4 4-1 0,-1 0 0 16,5-4 0-16,5 15 1 16,-1 0-1-16,4-4 0 15,9 8 0-15,0-7 0 16,0-1-3-16,9 1 0 15,12-9 0-15,9-3 1 16</inkml:trace>
  <inkml:trace contextRef="#ctx0" brushRef="#br0" timeOffset="1380.8871">11664 6693 40 0,'-4'-22'20'0,"17"3"0"16,-9 11-9-16,5-3-6 15,-1 3 0-15,5-3 3 16,-5-4 1-16,5 3-11 0,4-7 0 16,0 1 7-16,4 2 1 15,1-2-1-15,8-5 0 16,-5 0-2-16,1 4 1 15,-5 4-1-15,0 0 0 16,1 0 0-16,-1 11 0 16,-4 8-2-16,0 3 1 15,0 8-1-15,0 1 1 16,4 6-1-16,1 9 0 16,-1 3 0-16,4 0 0 0,-3-4 0 15,-1-7 0-15,0-8 0 16,5 0 1-16,4-7 0 15,-1-5 0-15,-3-6 1 16,4-5 0-16,-5-15 0 16,1 4 1-16,-9-15-1 15,0 8 1-15,-4-8-1 16,0 7 0-16,-5-7-2 16,1 11 1-16,-9-3-2 15,4 3 1-15,-4-3-3 16,0 11 0-16,4-12-10 15,0 1 1-15,1-1-1 16,3 5 1-16</inkml:trace>
  <inkml:trace contextRef="#ctx0" brushRef="#br0" timeOffset="1981.3304">13308 6338 56 0,'-17'-12'28'0,"4"9"-22"16,9 3 19-16,-13 3-25 15,0 1 0-15,-9 4 0 16,-3-5 1-16,-1 5-1 16,4 0 0-16,1-1 0 15,8 5 1-15,8-1-1 16,5 0 0-16,4 8 0 16,13-4 0-16,8 4 0 0,0 0 0 15,13 0 0-15,0-4 1 16,-4 8-1-16,-4 0 1 15,-5-5 1-15,-4 9 0 16,-4-8 2-16,-9 0 1 16,-8 0 0-16,0-4 0 15,-14 0-1-15,-3 0 1 16,-9-4-2-16,-8-3 0 16,0-4-6-16,-1-4 1 15,14-4-6-15,-9-4 0 0,12-3-1 16,1-4 1-16</inkml:trace>
  <inkml:trace contextRef="#ctx0" brushRef="#br0" timeOffset="2237.3617">13500 6289 45 0,'17'-19'22'0,"0"7"-11"16,-13 5 16-16,0 10-24 15,1 1 1-15,-5 15 3 16,0 4 0-16,-5 7-8 16,1 4 1-16,0 8 5 15,4-1 0-15,-5 5-2 16,5-5 1-16,-4-3-3 16,4 0 1-16,0-8-5 0,0-7 1 15,4-4-14-15,5-4 0 16,0-7 0-16,3-16 0 15</inkml:trace>
  <inkml:trace contextRef="#ctx0" brushRef="#br0" timeOffset="2507.1864">13725 6565 52 0,'9'0'26'0,"-5"0"-27"0,0 7 46 16,-4 8-42-16,5 4 0 16,-1 0 2-16,4 4 1 15,5 0-7-15,0-1 0 0,4-3 5 16,4-4 1-16,1-3-2 15,-1-8 1-15,4-8-1 16,1-8 0-16,0-10-1 16,-9-9 0-16,-5 1 0 15,-7-4 0-15,-5-4-2 16,-9 12 1-16,-8 7-1 16,-8 4 1-16,-5 7-1 15,-9 8 0-15,5 4-2 16,0 4 0-16,0 7-12 15,13 7 1-15,8-3-1 16,13 0 1-16</inkml:trace>
  <inkml:trace contextRef="#ctx0" brushRef="#br0" timeOffset="3002.7367">14262 6542 68 0,'8'-19'34'0,"1"46"-41"0,-9-20 52 15,0 4-44-15,-4 12 1 16,-1 4 1-16,-3 3 0 16,-1 8-3-16,1 11 0 15,-1 8 2-15,-3-1 0 16,3 1-1-16,5-4 1 16,0-7-1-16,-1-9 0 15,5-6-1-15,0-12 0 16,0-8 0-16,0-11 0 0,0-8 0 15,0-22 1-15,-4-11-1 16,4-9 0-16,-4-6 0 16,4 3 1-16,0 0-1 15,4 3 0-15,5 5 0 16,-1 0 1-16,9 7-1 16,4 4 0-16,13 0 0 15,9 11 0-15,4 8 0 16,0 7 0-16,-9 5 0 15,-4 3 1-15,-4 11 0 16,-4 8 1-16,-9 7 0 16,-9 8 1-16,-4-7 0 15,-4-1 1-15,-8 1 0 16,-13-5 0-16,-9-3-1 16,-4-7 0-16,-9-5-2 15,0-3 1-15,9-4-8 16,5-4 1-16,3-3-16 0,9-5 0 15,8 1-1-15,18-4 1 16</inkml:trace>
  <inkml:trace contextRef="#ctx0" brushRef="#br0" timeOffset="3392.3445">14701 6610 67 0,'12'-19'33'0,"10"31"-44"0,-14-9 59 16,1 1-48-16,-1 7 0 0,5-3 2 15,0 3 1-15,4 1-2 16,4-1 0-16,5-3 1 16,8-8 1-16,4-4-1 15,5 0 1-15,3-11-2 16,-3 0 0-16,-9-4-1 16,4-4 0-16,-16-3 0 15,-5-1 0-15,-13 8-1 16,-12 4 1-16,-14 8-1 15,-12 3 1-15,-4 8 0 16,-5 3 0-16,1 8 1 16,-1 4 0-16,0 8 1 15,9 7 0-15,0-4 1 16,17 4 1-16,9 0 0 16,8 0 1-16,13-4 0 15,4 4 0-15,8-18-1 16,9 10 0-16,5-22-3 15,7 0 0-15,1-8-24 0,4-7 1 16,5-16-2-16,-5-15 0 16</inkml:trace>
  <inkml:trace contextRef="#ctx0" brushRef="#br0" timeOffset="78221.0703">14556 11343 57 0,'-26'-7'28'0,"39"14"-20"0,-4-11 28 15,-1 1-31-15,1 3 1 16,-1-8 3-16,1 4 1 15,-1 1-11-15,5-1 0 16,0-8 9-16,4 1 0 16,0-12-2-16,8 1 0 15,5-16-2-15,4 4 0 0,4-15-2 16,14-12 0-16,3-3-2 16,0-1 1-16,1-14-1 15,3 3 1-15,-12-14-1 16,0-9 1-16,-13-7-1 15,0 0 1-15,-13 4 0 16,-12 4 1-16,-13-20-1 16,-13 1 0-16,-17 7 0 15,-18-7 0-15,-11 11-1 16,-14 12 1-16,-8-1-1 16,-13 8 1-16,-4 8-1 15,-9-5 1-15,-8 9-1 16,-1 3 0-16,-3 15 0 15,-13 4 0-15,8 8 0 16,0 11 0-16,5 0 0 16,-1 7 0-16,1 8 0 15,3 4 0-15,5-4-1 16,0 15 1-16,5 4 0 0,3 4 0 16,5 7 0-16,4 1 0 15,0-1-1-15,21 0 1 16,-20 8 0-16,-6 4 0 15,14 4 0-15,-1 7 0 16,-3-4 0-16,3 0 1 16,5-3-1-16,4 3 0 15,9-4 0-15,12-7 0 0,9-4 0 16,9 1 1-16,7-9 0 16,14-3 0-16,8-8 0 15,13-7 0-15,17-12 0 16,18-7 0-16,7-4-1 15,9-4 0-15,-4 0-1 16,0 0 1-16,-9 8-1 16,-4 7 1-16,-12 1 0 15,-5 6 0-15,-5 5 0 16,-16 7 0-16,-9 8 0 16,-8 4 0-16,-17 3 0 15,-5 8 1-15,1 4-2 16,-10-1 1-16,-3 5 0 15,-5 3 1-15,5-3-1 16,8-1 0-16,5 1 0 16,3-1 1-16,5-3-1 15,13 3 1-15,13-3-1 16,8 0 0-16,17-4 0 0,17-1 1 16,21 5-3-16,22 4 1 15,12-5-1-15,18 9 1 16</inkml:trace>
  <inkml:trace contextRef="#ctx0" brushRef="#br0" timeOffset="82153.7971">16493 7866 48 0,'17'-30'24'0,"-8"3"-13"0,-9 20 25 16,-4-1-34-16,-5 1 0 16,-8-1 3-16,0 1 0 15,-8-1-5-15,-9 4 1 16,-5 4 3-16,-3 0 0 15,-1 0-1-15,-4 4 1 16,0-4-2-16,5 8 0 0,3-5-2 16,10 1 1-16,3 0-1 15,1 7 1-15,7-3-1 16,6 7 1-16,3 0-1 16,5-3 0-16,0 3 0 15,4 4 0-15,4 3 0 16,0 5 0-16,0-5 0 15,1 1 0-15,-1 4 0 16,0 7 0-16,-4 0 0 16,4 0 0-16,-4 0 0 15,0 11 1-15,0-7-2 16,0 4 1-16,5-1 0 16,-1 1 0-16,0 3 0 15,-4-7 0-15,0 8 0 16,0-5 0-16,0 5 0 15,0-5 0-15,0-3 0 16,0 0 0-16,-4-4 0 16,0 4 0-16,4 0 0 0,-5-8 0 15,5 0 0-15,-4-3 1 16,4-5 0-16,0-10 1 16,0 3 1-16,9 0 0 15,-1 0 1-15,14-4 0 16,3-3 0-16,5 3 0 15,4-7-1-15,9 0 0 16,3-8-6-16,6 4 1 16,3-4-2-16,9-3 1 0</inkml:trace>
  <inkml:trace contextRef="#ctx0" brushRef="#br0" timeOffset="83805.3785">17090 7919 36 0,'-9'-26'18'0,"5"11"7"0,0 11-18 0,-1-8-7 16,-3 5 1-16,-5-4 0 15,5 3 0-15,-5-3-1 16,0 3 0-16,0 0 1 16,-4 8 0-16,4 0-1 15,-4 4 1-15,0 0-1 16,0 4 0-16,0-1 0 15,-4 5 0-15,0 3 0 16,-1 4 0-16,5-1 0 16,0 5 0-16,0 4 0 15,5-8 1-15,3 0-1 16,5-1 0-16,8 5 1 0,0-8 0 16,9-3 0-16,4-5 1 15,4-3 0-15,1-4 0 16,3 0 0-16,5-4 0 15,0-7-1-15,0 3 0 16,-1-7-1-16,-3-8 0 16,0 1 0-16,-9-1 0 15,4 4 0-15,-8 4 1 16,-5 4-1-16,-4-1 1 0,-8 5 0 16,0 3 0-16,-5 4 0 15,1 4 0-15,-1 7-1 16,1 8 1-16,-1 7-1 15,5-3 1-15,0 4-1 16,4-1 1-16,0 1-2 16,0-5 1-16,0 1-13 15,8-4 0-15,1-4 0 16,4-7 0-16</inkml:trace>
  <inkml:trace contextRef="#ctx0" brushRef="#br0" timeOffset="83986.2697">17328 8089 37 0,'-4'12'18'0,"0"18"-16"0,4-22 29 16,0 3-31-16,0 4 0 15,0 8-11-15,4 0 0 16,-4-1 11-16,8-3 0 15</inkml:trace>
  <inkml:trace contextRef="#ctx0" brushRef="#br0" timeOffset="84677.5042">17077 8763 28 0,'-9'-11'14'0,"5"-5"-4"16,0 9 14-16,0-4-22 15,-1-5 0-15,-3-3 1 16,-1 4 1-16,1 0-5 16,-5 4 0-16,-4-1 3 15,4 5 1-15,-4 3-2 0,4 4 1 16,-4 4 0-16,0 3 0 15,-4 5 0-15,0 3 0 16,4 4 0-16,-5 0 1 16,5 4-1-16,0 7 1 15,9-4-1-15,-1-3 0 16,9 0 0-16,5-1 1 16,3 1-1-16,9-8 1 0,4-11-2 15,5-4 1-15,4-4-1 16,4-3 1-16,0-5-3 15,0-3 1-15,0-4-1 16,0 0 0-16,0 0 0 16,-8 4 0-16,-9-7 0 15,-4-5 1-15,-1 4 0 16,-3 8 0-16,-5 4 0 16,-4 7 0-16,-4 4 0 15,0 0 0-15,-5 8-1 16,5 3 1-16,0 4 0 15,4 0 0-15,0 8 0 16,0 0 0-16,0-1 0 16,0 1 0-16,0 0-4 15,4 3 0-15,-4-3 0 16,4-4 0-16</inkml:trace>
  <inkml:trace contextRef="#ctx0" brushRef="#br0" timeOffset="85021.5099">17418 8797 45 0,'8'-4'22'0,"13"-3"-11"0,-12 3 19 16,4 0-27-16,-5 4 0 15,9 0 1-15,0 0 1 0,5 0-7 16,-1 4 1-16,0 3 3 15,0 1 1-15,1 0-2 16,-5 3 0-16,-9 0-1 16,-3 4 1-16,-10 4-1 15,-3-4 1-15,-5 4-1 16,-4 0 1-16,0 0 0 16,-4 0 0-16,4 0 1 15,4-4 0-15,4-4 0 16,5 1 1-16,4-1-1 15,9-3 1-15,3-4-6 16,18-4 0-16,4-4-2 16,13-4 1-16</inkml:trace>
  <inkml:trace contextRef="#ctx0" brushRef="#br0" timeOffset="85636.906">18095 7745 46 0,'4'-4'23'0,"17"1"-17"16,-12 3 12-16,-1 0-18 15,5 0 1-15,4-4 3 16,0 0 1-16,4 0-5 16,5 0 0-16,8 4 3 15,0-3 0-15,0 6-1 16,-4 1 1-16,-9 4-2 15,-4 7 0-15,-4 4-1 16,-4 4 1-16,-5 7-1 16,4 4 1-16,-8 7-1 15,5 1 0-15,-5 0 0 16,4 7 1-16,4 0-1 16,1 0 0-16,4 4 0 15,-5 4 0-15,1 0 0 16,8-4 0-16,0 3 1 0,0-10 0 15,-4-1-1-15,4 4 1 16,0-7 0-16,-5 0 0 16,1-4-1-16,0-1 1 15,0 1-1-15,0-4 1 16,-5 0 0-16,-4 0 0 16,-4-3 2-16,-4-1 0 15,-9-4 1-15,-4 5 1 16,-13-5-1-16,-12-7 1 0,-9 4-4 15,-13-1 0-15,4-6-2 16,1-5 0-16</inkml:trace>
  <inkml:trace contextRef="#ctx0" brushRef="#br0" timeOffset="86552.7411">20241 8173 33 0,'-13'-27'16'0,"-4"12"5"15,13 11-14-15,0 1-6 16,-5 3 0-16,-4 0 1 0,1 3 0 15,-5 5-2-15,0-1 1 16,-1 5 2-16,-3 7 0 16,0 7 1-16,0 4 0 15,-1 8 0-15,10 0 0 16,-1 4 0-16,8 3 0 16,5-15 1-16,5 1 0 15,8-9 0-15,4-6 0 16,4-9 0-16,4-11 1 0,1-3-2 15,0-8 0-15,-1-8-2 16,9-15 0-16,-8 4-1 16,-1-8 1-16,-3 12-2 15,-1 4 0-15,-8 3 0 16,-5 4 0-16,1 8 0 16,-5 3 0-16,-4 8-1 15,-4 11 1-15,-1 8 0 16,1 4 1-16,0 7-1 15,-5-3 0-15,1 3 0 16,-1 4 1-16,5-7-1 16,4-5 1-16,0-3-10 15,4 4 1-15,9-12 0 16,4-3 0-16</inkml:trace>
  <inkml:trace contextRef="#ctx0" brushRef="#br0" timeOffset="86884.2361">20663 8161 66 0,'-9'-22'33'0,"5"14"-35"0,0 8 39 15,-5 4-36-15,-4 0 0 16,0 3 2-16,-4 5 0 16,0-1-4-16,5 4 0 15,-1 8 2-15,9-1 1 16,8-3-1-16,4 0 0 0,5-4-1 15,4-3 0-15,9 3 0 16,8 4 0-16,0-4 0 16,-4 4 1-16,-5 0 0 15,-3-4 1-15,-10-4 0 16,-3 4 1-16,-9 1 0 16,-9-5 1-16,-3 4-1 15,-6 0 0-15,1 0-3 16,-4-3 1-16,4-1-10 15,0-3 0-15,9-1-1 16,3-3 1-16</inkml:trace>
  <inkml:trace contextRef="#ctx0" brushRef="#br0" timeOffset="87169.0096">21463 8347 55 0,'-17'4'27'0,"9"7"-18"0,3-7 24 16,5 7-28-16,-4 0 1 15,4 1 2-15,0 3 1 16,0 4-12-16,0 3 1 15,0 5 6-15,4-1 1 16,-4-7-8-16,0 4 1 0,0-4-2 16,5-8 0-1</inkml:trace>
  <inkml:trace contextRef="#ctx0" brushRef="#br0" timeOffset="87273.671">21433 8124 20 0,'5'-12'10'0,"20"8"8"16,-16 4-25-16</inkml:trace>
  <inkml:trace contextRef="#ctx0" brushRef="#br0" timeOffset="87618.5815">21749 8309 39 0,'-9'23'19'0,"22"41"-15"0,-9-49 30 16,0 0-29-16,-4 4 1 15,5 4 2-15,-5 0 0 16,8-1-9-16,-4-7 1 16,1 0 8-16,-5-3 1 15,4-8-2-15,-4-4 0 16,0-8-1-16,4-7 0 15,0-12-2-15,5-3 0 16,-1-4-3-16,5-4 1 0,0 8-2 16,4 4 1-16,-4-1-1 15,4 8 0-15,0 4-1 16,0 11 1-16,0 4-1 16,0 15 1-16,0 4-1 15,-4 4 1-15,0 3-7 16,-1 12 1-16,5-4-1 15,0-7 1-15</inkml:trace>
  <inkml:trace contextRef="#ctx0" brushRef="#br0" timeOffset="88219.2594">22983 7677 60 0,'-4'-26'30'0,"-30"14"-25"0,26 8 24 16,-5 1-27-16,-8 3 0 15,-1 7 1-15,-8-3 0 16,1 4-4-16,-5 7 0 15,0-4 2-15,4 8 1 16,0 4-2-16,13 3 1 16,4 1-1-16,5 3 0 0,8 0 1 15,4 12 0-15,4-4 0 16,1-4 0-16,4 7 0 16,4 5 0-16,-5-1 0 15,1 4 0-15,0 4-1 16,-4 4 0-16,-1 4 0 15,1-8 1-15,-1 7-1 16,1-7 0-16,-1 0-1 16,1-4 1-16,-1 0 0 15,1 4 1-15,-5-3-1 16,4 6 0-16,-3-3 0 16,-1 0 0-16,0-4 0 15,0 1 0-15,1-9 0 16,-1-3 1-16,0-8-1 15,1 4 1-15,-1-7 1 16,0-1 0-16,5-7 1 16,-1 0 0-16,5-4 0 0,4 0 1 15,0-7-1-15,4 7 0 16,5-7-2-16,4-1 1 16,-1-3-5-16,5-4 1 15,1 0-1-15,3-8 0 16</inkml:trace>
  <inkml:trace contextRef="#ctx0" brushRef="#br0" timeOffset="88595.5543">23337 7518 57 0,'-17'-11'28'0,"13"26"-18"16,4-4 13-16,-5 4-19 16,-3 16 0-16,8 3 4 15,0 11 0-15,0 1-10 0,8-1 1 16,-3 8 5-16,-1-4 1 16,-4-4-19-16,4 1 1 15,0-4-3-15,5-5 1 16</inkml:trace>
  <inkml:trace contextRef="#ctx0" brushRef="#br0" timeOffset="89060.0456">23371 8540 58 0,'9'0'29'0,"12"-15"-30"15,-17 15 48-15,0-12-43 16,5 12 1-16,-1-4 1 16,1 1 1-16,4 3-9 15,-1 0 0-15,1 0 5 16,0 3 1-16,0 5-3 15,4 0 1-15,0 3-2 16,4 4 1-16,5 4-1 16,-9 7 1-16,0 1-1 15,-9-4 0-15,-8-1 0 16,-4 1 1-16,-9 7-1 0,0 1 1 16,-8-5-1-16,-9 1 1 15,-4-1-1-15,0-7 1 16,0-4 0-16,4 8 0 15,9-8-1-15,4 0 1 16,9 0-1-16,12-7 1 16,13-1-1-16,13-10 0 15,4 10-9-15,13-7 0 16,8-11-1-16,13 3 1 0</inkml:trace>
  <inkml:trace contextRef="#ctx0" brushRef="#br0" timeOffset="89705.4626">24099 7556 46 0,'34'-4'23'0,"5"8"-11"16,-31-8 12-16,1 8-22 0,3-4 0 16,-3 8 2-16,-1-5 0 15,1 5-4-15,-5 7 0 16,1 4 3-16,-1 4 0 15,0 3-1-15,0 4 1 16,1 4-2-16,3 1 1 16,1 2-1-16,-1 5 0 15,1 0-1-15,-1-1 1 16,-4 1 0-16,-4 3 0 0,-4 4 1 16,0 8 0-16,0 0 0 15,-1 3 0-15,5 1 0 16,5 0 1-16,-1 3-1 15,4-4 1-15,1-3-1 16,-5-4 1-16,5 0-1 16,-1-4 0-16,5 8-1 15,0-4 1-15,-5-4-1 16,1-3 1-16,-1-5-2 16,1 1 1-16,-5-1 0 15,0-3 0-15,-4-4-1 16,0 8 1-16,-4-12 0 15,0 4 1-15,-5 0-1 16,-3-3 0-16,-10-1 0 16,-3-4 1-16,-1-3 0 15,-8-4 0-15,-13-4-1 16,-4 0 1-16,-4-3-9 16,-5-5 0-16,-4-7 0 0,-4-7 0 15</inkml:trace>
  <inkml:trace contextRef="#ctx0" brushRef="#br0" timeOffset="90305.6088">24338 7666 26 0,'-13'-31'13'0,"-13"16"8"0,18 4-23 16,-1 7 2-16,1 0 0 15,-1 4 4-15,1-7 1 16,-1 3-3-16,-3-4 1 0,-1 1 3 16,0 3 1-1,-8-3 3 1,-5 7 0-16,1-4 0 15,-5 4 0-15,0 4-2 16,0-4 1-16,-4 7-3 16,4 1 0-16,0-5-4 15,5 9 1-15,-1-5-3 16,5 9 0-16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43:10.23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7406 8994 34 0,'4'-23'17'0,"4"0"-7"0,-3 12 17 16,-1 0-21-16,0-5 1 15,0 1 4-15,-4 0 1 16,0 0-14-16,0 0 1 15,-4 0 9-15,0 0 1 16,0 0-4-16,-1-1 1 16,-3 1-2-16,-1 8 0 15,-3-1-3-15,-5 1 1 0,0 3-1 16,-5 0 1-16,-3 4-2 16,8 0 1-16,-17 11-1 15,-9 8 0-15,0 8 0 16,-3 7 0-16,3 11 0 15,9 1 1-15,0 7-1 16,8 3 1-16,1-10 0 16,8 7 0-16,4-8-1 15,4-3 1-15,5-8 0 16,8-8 1-16,5-7-1 16,12-7 0-16,9-12 0 15,4-8 1-15,4-7-1 16,5-8 0-16,4-7-1 15,-5-4 1-15,1-8-1 16,0-3 1-16,-1-8-1 0,-3 7 0 16,-1 1 0-1,-4 3 0-15,-4 8 1 0,-9 4 0 16,-4 4 0-16,-4 7 0 16,-5 4 0-16,-8 15 1 15,-4 0 0-15,-9 11 0 16,-4 4-1-16,0 12 1 15,0 3-1-15,4 11 0 16,1 1 0-16,3 3 0 16,1-7 0-16,3 8 0 15,1-12 0-15,4 4 0 0,4-8 0 16,5 4 0-16,-1-8-1 16,5-7 1-16,4 0-11 15,0-7 1-15,0-5-1 16,0-14 0-16</inkml:trace>
  <inkml:trace contextRef="#ctx0" brushRef="#br0" timeOffset="585.9946">7052 8343 64 0,'-17'-11'32'0,"34"-1"-18"0,-13 5 22 16,5 3-34-16,8 4 1 16,4 0 0-16,9 0 0 0,8 0-4 15,5-4 0-15,4-3 3 16,8-5 0-16,5 5-2 16,-5-1 1-16,1 0-1 15,-5 5 1-15,0-5-1 16,-17 1 1-16,0-1 0 15,-17 0 0-15,-4 1 0 16,-9-1 1-16,-13-3 0 16,-3 0 1-16,-5-1-1 15,0 5 0-15,0-5-1 16,0 5 0-16,4-1 0 16,0 4 0-16,0 1-1 15,9 3 1-15,8 3-1 16,9 1 0-16,0 4 0 15,4 3 0-15,4 0 1 16,0 16 1-16,-4-12-1 16,0 12 1-16,-4-9 0 15,-4 9 1-15,-14-8-4 0,-12 4 1 16,-8 3-2-16,-18 12 1 16</inkml:trace>
  <inkml:trace contextRef="#ctx0" brushRef="#br0" timeOffset="1188.1456">8159 9243 46 0,'-8'8'23'0,"4"-19"6"0,4 11-12 0,0 0-12 16,8-4 0-16,1 0 3 15,8 4 0-15,-5 0-10 16,6-4 0-16,7 1 6 15,1 3 1-15,8-4-4 16,0 8 1-16,0-4-7 16,-4 0 0-16,-5-4-1 15,1 0 1-15</inkml:trace>
  <inkml:trace contextRef="#ctx0" brushRef="#br0" timeOffset="1352.0766">8253 9122 60 0,'-25'-11'30'0,"33"3"-23"16,1 5 31-16,-1-1-33 15,5-7 0-15,8 3 1 16,5 0 0-16,8 1-12 0,13 7 1 16,-1-4 5-16,10 0 0 15</inkml:trace>
  <inkml:trace contextRef="#ctx0" brushRef="#br0" timeOffset="2341.5985">9812 8385 41 0,'25'-19'20'0,"-8"-4"5"0,-12 8-2 0,-5 0-19 15,4 3 1-15,-4 5 4 16,-4-1 1-16,-9-3-12 15,0 3 1-15,-8 1 8 16,-5 3 0-16,-4 8-2 16,1-4 0-16,-5 11-2 15,4 0 0-15,4 8-2 16,1 4 1-16,3 0-1 16,5-1 0-16,4 12-1 15,5-7 1-15,4 3-1 16,4 4 0-16,-5 4 0 15,5 4 0-15,0 7 0 16,-4 4 0-16,0 11 0 16,0 1 0-16,-1 3 0 15,1 7 0-15,0 1 0 16,-5 7 0-16,1-3 0 16,-5-1 0-16,0 8 0 0,5 0 0 15,-1 4 0-15,1-8 0 16,-1-11 0-16,-4 4 0 15,1-1 0-15,-1-3 0 16,-4-4 0-16,8-3 0 16,1-1 0-16,-1-7 0 15,1 0 0-15,4-8 1 16,-1-8-1-16,1-7 1 16,0-7 0-16,4-4 0 15,0-8 1-15,4 4 1 0,5-8 0 16,-1 0 0-16,5-7 0 15,4 4 0-15,4-16-1 16,0 8 1-16,1-7-2 16,3 3 1-16,1-8-1 15,12 5 0-15,1-4-4 16,7-1 1-16,-3-3-1 16,8 7 1-16</inkml:trace>
  <inkml:trace contextRef="#ctx0" brushRef="#br0" timeOffset="3753.782">10229 8407 48 0,'-8'-19'24'0,"8"-3"7"15,0 22-10-15,4-8-15 16,0-7 0-16,5 0 2 15,-1 0 0-15,5 0-11 16,8 7 0-16,5 4 7 16,4 4 1-16,4 4-4 15,0 0 1-15,-5 7-2 16,1 8 1-16,-8 0-1 16,-1 7 1-16,-13 16-1 15,-3 0 1-15,-18-1-1 16,-8 8 1-16,-9-3 0 0,-9-1 0 15,-3 1-1-15,-5-5 1 16,4 8 1-16,1-7 0 16,8-8-1-16,4 4 1 15,9-12 0-15,8 1 0 16,9-8 1-16,16 0 0 16,10-12-2-16,20 1 1 15,9-4-8-15,13-4 1 16,4-4-1-16,5-4 0 15</inkml:trace>
  <inkml:trace contextRef="#ctx0" brushRef="#br0" timeOffset="4204.1923">10323 9819 72 0,'-9'-8'36'0,"-12"8"-34"15,21-4 34-15,0 0-36 16,-9 8 0-16,1 8 0 15,-1-1 1-15,1 0-2 16,-1 8 1-16,-3 0 0 0,3 4 1 16,5-1-1-16,4 1 1 15,0 0 0-15,8-4 0 16,5 0 0-16,4-4 0 16,0 4 0-16,4 0 0 15,1 3 1-15,-9 1 0 16,-1 4 0-16,-7 3 1 15,-5 4-1-15,-5-8 1 16,-7 8-1-16,-5-3 1 0,-5-1-2 16,-8 0 1-16,-4-7-4 15,0-4 0-15,0-12-1 16,4 5 1-16</inkml:trace>
  <inkml:trace contextRef="#ctx0" brushRef="#br0" timeOffset="4415.3708">10250 9841 66 0,'-4'-11'33'0,"13"11"-13"15,-9 0 23-15,8 0-41 16,5-8 1-16,8 5 0 15,9-9 0-15,4 8-10 0,9 1 1 16,8-5 2-16,0 0 0 16</inkml:trace>
  <inkml:trace contextRef="#ctx0" brushRef="#br0" timeOffset="4970.1027">11060 8464 62 0,'4'-30'31'0,"34"3"-20"15,-21 20 23-15,4-5-28 16,1 1 0-1,25-4 2 1,-5 11 0-16,1 8-11 16,-5 0 1-16,-4 7 6 15,-4 0 1-15,-9 1-3 16,1 7 1-16,-10 0-2 16,-3 11 1-16,-9 4 0 15,-4 11 0-15,-5-3 0 16,-4 11 0-16,0 7-1 15,1 20 1-15,3-1-1 16,5 5 1-16,0-1-2 0,4 8 1 16,0-4-1-16,0 19 0 15,0-12 0-15,0 12 0 16,0-11 0-16,0 3 0 16,-5-11 0-16,1 0 0 15,-4-11 0-15,-1 7 1 16,-4-19-1-16,1 12 1 15,-5-16 0-15,-5-3 0 16,-3-11 0-16,-5-5 0 16,-8-7 0-16,-1-3 1 0,-8-16-2 15,5 0 1-15,-1-11-11 16,9-4 0-16,4-12 0 16,5-14 0-16</inkml:trace>
  <inkml:trace contextRef="#ctx0" brushRef="#br0" timeOffset="5242.0013">11886 9387 89 0,'-9'-15'44'0,"43"4"-43"16,-21 11 56-16,4-8-55 0,9 8 1 15,12-7 0-15,4 3 0 16,5 0-7-16,13 0 1 16,0-3-14-16,8-1 1 15,4 1-2-15,5-12 0 16</inkml:trace>
  <inkml:trace contextRef="#ctx0" brushRef="#br0" timeOffset="5840.8465">13359 8351 66 0,'9'-38'33'0,"-9"-4"-26"16,-5 34 45-16,-3-3-48 16,-5 0 0-16,-4-1 2 15,-4 5 0-15,-9-1-9 16,0 5 1-16,-4 3 5 15,0 7 0-15,0-3-2 16,0 7 0-16,8 4-1 16,1 8 0-16,3 4 0 0,1 7 1 15,4 0-1-15,9 11 0 16,-5 0 0-16,4 8 0 16,1 0 0-16,-1 4 0 15,1 7-1-15,-1 20 1 16,1-1 0-16,-1 4 0 15,1 8 0-15,3-1 0 16,5-3 0-16,0 15 0 16,0-8 0-16,0 4 0 0,0-11 0 15,-4 4 1-15,0-8-2 16,-5 7 1-16,1 1-1 16,-1 0 0-16,-3-8 0 15,3-4 0-15,1-15 0 16,3 0 0-16,1-7 0 15,4-5 0-15,4-3 1 16,5-19 0-16,4-3 0 16,4-9 0-16,17-3-2 15,4-4 0-15,9-11-15 16,17-8 1-16,0-11 0 16,4-11 0-16</inkml:trace>
  <inkml:trace contextRef="#ctx0" brushRef="#br0" timeOffset="6186.9127">13921 8222 62 0,'-4'-4'31'0,"8"23"-29"0,-4-11 48 0,0 10-44 16,0 9 0-16,0 3 3 15,0 16 1-15,0-1-13 16,0 12 1-16,-8 0 5 16,-1 3 1-16,-4 4-4 15,-4 16 0-15</inkml:trace>
  <inkml:trace contextRef="#ctx0" brushRef="#br0" timeOffset="6727.1448">13615 9837 75 0,'-30'0'37'0,"64"-11"-23"0,-21 4 27 0,4 7-38 16,0-8 1-16,4 4 2 15,5 8 0-15,-5 4-8 16,9-1 1-16,-5 1 4 15,1 7 1-15,-5 0-3 16,-8 4 0-16,-13 4-1 16,-9 7 0-16,-12 0-2 15,0 0 0-15,-1-3-1 16,5-1 1-16,9-3-2 16,8-4 1-16,8 0 0 15,9 0 0-15,9-4 2 16,0 0 0-16,-1 8 1 15,-4-4 0-15,-4 3 2 16,-4 5 1-16,-9-8 0 16,-8 11 1-16,-13-11-1 15,-8 4 1-15,-18-8-2 16,-8 4 1-16,-4-8-12 16,-1-7 0-16,1-4-1 0,12-12 0 15</inkml:trace>
  <inkml:trace contextRef="#ctx0" brushRef="#br0" timeOffset="7297.4741">14500 8275 81 0,'9'-34'40'0,"51"19"-42"16,-43 11 50-16,8 0-47 16,9 0 1-16,5 1 0 15,7 3 0-15,-3 0-2 16,0 3 0-16,3 1 2 15,-7 7 0-15,-14 1 0 16,-3 3 0-16,-14 0 0 16,1 12 0-16,-14 3-1 15,-3 11 1-15,-1 1-1 16,-3 11 1-16,-1 0-1 0,0 4 0 16,4 7-1-16,1 16 1 15,-1 7-1-15,5 7 1 16,0 1-1-16,4 11 0 15,0 3 0-15,4 12 0 16,5-11 0-16,-5 7 1 16,4-14-1-16,1-5 0 15,0 0 0-15,-5-3 0 16,-4-8 0-16,4-4 0 16,-8-3 0-16,-5-8 1 15,-4-12 0-15,-4 1 1 0,-4-16 0 16,-9-7 0-16,-4-4 0 15,-4-8 0-15,-5-7-9 16,-12-4 1-16,0-3-2 16,4-12 0-16</inkml:trace>
  <inkml:trace contextRef="#ctx0" brushRef="#br0" timeOffset="12987.0968">16110 9160 74 0,'-17'-30'37'0,"13"30"-31"0,4 0 37 15,0 0-40-15,8-4 1 16,1 0 0-16,4 1 1 16,4-1-7-16,4 8 0 15,5-1 4-15,8 1 0 16,4 0-4-16,5-4 1 0,-1 4-11 16,-4-4 0-1,-3 3 0-15,-10-6 1 0</inkml:trace>
  <inkml:trace contextRef="#ctx0" brushRef="#br0" timeOffset="13168.1752">16195 8997 63 0,'0'-26'31'0,"5"26"-32"16,3-8 39-16,1 1-33 15,3-1 0-15,10-3 1 16,8 7 1-16,12-3-10 15,5 7 1-15,0-8-10 16,0 4 1-16,4 0-3 16,-4 8 1-16</inkml:trace>
  <inkml:trace contextRef="#ctx0" brushRef="#br0" timeOffset="13737.8067">17758 8192 77 0,'-38'-12'38'0,"8"1"-44"0,17 7 66 0,-4 0-59 15,-8 4 0-15,-5 0 0 16,-4 8 0-16,0-1-2 16,0 5 1-16,4 11 1 15,0-5 0-15,5 9-1 16,3 7 0-16,9-4 0 16,5 12 0-16,4 3 0 15,-1 4 1-15,5 4-1 16,5 0 0-16,-1 8 0 15,4 3 0-15,1 19 0 16,0-3 1-16,-5-1-1 16,0 8 0-16,0 4 0 15,-4-4 0-15,0-4 0 16,0 12 0-16,0 3 0 16,0-3 0-16,-4-4 0 15,0 0 1-15,4-4-1 16,-4-4 0-16,4-7 1 0,0-1 1 15,0-10 0-15,4 3 1 16,4-19 0-16,5 0 1 16,4-15 0-16,4-4 1 15,5-11-3-15,8 0 1 16,13-11-5-16,12-4 0 16,5-8-22-16,0-8 0 15,4-3-1-15,-12 4 0 0</inkml:trace>
  <inkml:trace contextRef="#ctx0" brushRef="#br0" timeOffset="14099.3268">18214 8316 82 0,'-4'-11'41'0,"8"11"-55"0,-4 8 77 16,0 7-59-16,-4 11 1 16,-1 8 0-16,1 12 1 15,4-1-9-15,0 4 1 16,4 8 0-16,1 4 0 16,-1 7-2-16,-4 7 0 15</inkml:trace>
  <inkml:trace contextRef="#ctx0" brushRef="#br0" timeOffset="14503.9458">18150 9781 72 0,'4'-15'36'0,"22"-27"-22"15,-18 27 28-15,5 7-41 16,4 1 1-16,0 7 0 16,4 3 0-16,5 5-3 15,0 0 0-15,-1 7 2 16,-8 4 0-16,-4 3-1 15,-9 12 1-15,-8 0 0 0,-9 8 0 16,-8 0 1-16,-5-4 0 16,1-1 1-16,-1-3 1 15,1-3 0-15,8-5 0 16,8 1 0-16,9-5 0 16,13-7-2-16,12-3 1 15,27-8-7-15,16-4 1 16,13-8-2-16,12-3 1 15</inkml:trace>
  <inkml:trace contextRef="#ctx0" brushRef="#br0" timeOffset="15088.6529">18848 8298 82 0,'0'-19'41'0,"22"-15"-36"16,-10 26 34-16,1 0-34 15,9 1 1-15,3-1 0 16,13 5 1-16,5-5-10 15,8 4 1-15,-8 0 6 0,-1 4 0 16,-8 4-3-16,-4 8 1 16,-4-1-2-16,-5 12 1 15,-8-5 0-15,0 13 0 16,-5-1-1-16,-4 12 0 16,-4-1 0-16,0 8 1 15,-4 4-1-15,4 0 1 16,0 8-1-16,0 15 1 15,4 7-1-15,1 4 1 0,3-4-1 16,1 8 1-16,-1 3-1 16,5 5 1-16,0 3-1 15,-1 4 0-15,1-4 0 16,0-7 0-16,4-5 0 16,-4-2 0-16,0-5 0 15,-1 0 1-15,-3-11-1 16,-5 7 0-16,0-3 0 15,-4 0 1-15,-4-16-1 16,-4-3 1-16,-1-4 0 16,-8-4 1-16,-8-3-1 15,-5-12 0-15,-13 0-5 16,-12-8 0-16,-9-7-1 16,-13-11 0-16</inkml:trace>
  <inkml:trace contextRef="#ctx0" brushRef="#br0" timeOffset="30344.2746">6405 12993 65 0,'-9'-8'32'0,"5"-11"-19"16,4 19 32-16,0 0-41 15,9 4 1-15,-5 4 4 16,0 7 0-16,0 0-10 16,5 19 0-16,-5 0 7 15,5 12 1-15,-1-1-2 0,1 4 0 16,-1 4-2-16,1-4 0 15,-1 0-1-15,1 1 0 16,-1-13-1-16,1-6 0 16,-5-9 0-16,0-3 1 15,-4-11 0-15,0-8 0 16,0-15-1-16,0-12 1 16,0-7 0-16,0-11 0 15,0-8-1-15,0 0 1 16,0-4-1-16,0 8 0 0,0 0 0 15,5 3 0-15,-1 5-1 16,4-1 1-16,5 8-1 16,4 0 0-16,9 4-2 15,4 3 1-15,12 5-9 16,5 6 1-16,0 5-1 16,-9 0 0-16</inkml:trace>
  <inkml:trace contextRef="#ctx0" brushRef="#br0" timeOffset="31303.6697">7367 12709 61 0,'0'-4'30'0,"0"-22"-8"15,0 26 8-15,-4-4-27 16,0 8 0-16,-5 0 1 15,1 11 0-15,-9-4-5 16,0 8 1-16,0 11 4 16,-5 12 0-16,1 7-1 15,0 12 0-15,-1 3 1 16,10 4 0-16,3 4-1 16,5-4 0-16,4 0-1 15,8-4 1-15,1-3-1 16,8 7 0-16,0-15-2 0,4-8 1 15,1-14-5-15,3-12 0 16,9-4-11-16,0-15 0 16,0-12 0-16,-4-3 0 15</inkml:trace>
  <inkml:trace contextRef="#ctx0" brushRef="#br0" timeOffset="31559.6256">7802 12675 60 0,'-17'0'30'0,"25"19"-27"16,-12-8 37-16,0 8-34 16,-5 8 1-16,5 11 1 15,0 15 0-15,-5 7-11 16,5-3 1-16,4 0 6 15,-9 7 1-15,5-7-5 16,-4-4 1-16,3-4-12 16,1-15 1-16,0 0-1 15,0-8 1-15</inkml:trace>
  <inkml:trace contextRef="#ctx0" brushRef="#br0" timeOffset="31814.6161">7533 13038 66 0,'-4'-3'33'0,"17"-5"-25"0,-5 0 43 16,1 5-47-16,8 3 1 0,9 0 1 15,3 7 0 1,5-14-9-16,5 10 1 0,8 1-7 16,4-4 1-16,-4 0-2 15,4 0 0-15</inkml:trace>
  <inkml:trace contextRef="#ctx0" brushRef="#br0" timeOffset="32099.7016">8189 12603 77 0,'-17'-30'38'0,"9"19"-43"16,8 11 50-16,0 3-42 16,0 9 0-16,0 3 2 15,8 11 0-15,9 1-5 16,-4 7 1-16,4 7 4 0,4 16 1 15,1-4-1-15,-1 15 0 16,-13-3-1-16,1-5 1 16,-13 8-2-16,-5 0 0 15,-4-11-1-15,-4-4 0 16,-4 0-7-16,-4-8 0 16,3 1-1-16,1-12 1 15</inkml:trace>
  <inkml:trace contextRef="#ctx0" brushRef="#br0" timeOffset="32460.4433">8896 13273 85 0,'9'-15'42'0,"8"19"-36"16,-9-8 37-16,5 4-39 15,4 4 0-15,0-4 0 16,4 0 1-16,5-4-8 0,4 8 1 16,-5-1-1-16,1-6 0 15,-1 3-15-15,1-4 1 16,-5-4-1-16,-8-3 1 16</inkml:trace>
  <inkml:trace contextRef="#ctx0" brushRef="#br0" timeOffset="32610.8771">8977 13137 82 0,'-21'0'41'0,"21"-4"-43"0,8 4 71 0,1 0-67 15,8 0 0-15,8-4 0 16,9 4 0-16,5-4-14 16,12-3 1-16,4-1 2 15,5 1 0-15</inkml:trace>
  <inkml:trace contextRef="#ctx0" brushRef="#br0" timeOffset="33765.928">10685 12713 64 0,'13'-27'32'0,"4"5"-21"15,-13 26 33-15,-4-4-40 16,-9 7 0-16,-3 1 1 16,-6 7 0-16,-7 4-7 0,-9 3 1 15,-13 1 5-15,0 4 0 16,-4-1-1-16,0 8 1 16,8-7-1-16,5 7 0 15,4-8-1-15,13 4 1 16,4 1-2-16,8 3 1 15,13 4-2-15,13-1 0 16,9-3 0-16,8 8 0 16,-4-8 0-16,8 8 0 15,1-4 0-15,-1 3 1 16,0-3-1-16,-4 7 1 0,-4-7-1 16,4 0 1-16,-4-8-1 15,-5 4 1-15,-3-11-5 16,-1-4 1-16,0-4-1 15,-4-3 1-15</inkml:trace>
  <inkml:trace contextRef="#ctx0" brushRef="#br0" timeOffset="34216.3108">11251 12811 85 0,'-17'-7'42'0,"43"-5"-37"0,-18 9 39 15,5-5-43-15,4 4 1 16,9 0 1-16,3 1 0 15,5 3-4-15,0 3 1 16,-4 5 1-16,-4 3 1 16,-1 4-1-16,-8 8 1 15,-4 0-2-15,-9 11 1 16,-8 4 0-16,-9 7 1 0,-8-3 0 16,-4 7 0-16,-5-15 1 15,0 4 0-15,4-12-1 16,9 1 1-16,5-4-1 15,3-1 0-15,5-7-1 16,4 1 1-16,8-5-1 16,14 0 0-16,7-3-1 15,6-8 0-15,3 0-5 16,13 0 0-16,0-8 0 16,0 1 0-16</inkml:trace>
  <inkml:trace contextRef="#ctx0" brushRef="#br0" timeOffset="34486.6988">12167 13288 85 0,'21'0'42'0,"-17"0"-36"16,-4 0 36-16,0 0-36 0,0 0 0 16,0-8 1-16,0 8 0 15,0-7-10-15,0 7 0 16,0 0 6-16,0 0 1 15,9 0-4-15,-1 4 1 32,5 3-1-32,0 5 0 15,-5 3 0-15,1 4 0 16,-5 3 0-16,-8 1 1 0,-5 4-5 16,-8 3 0-16,-8-4 0 15,-9 1 0-15</inkml:trace>
  <inkml:trace contextRef="#ctx0" brushRef="#br0" timeOffset="34892.4252">12869 12830 80 0,'-25'8'40'0,"-1"-1"-32"15,18-3 33-15,-1 4-41 16,1-1 0-16,3 5 0 0,1-1 0 16,8 4-1-16,9-4 1 15,4 1 0-15,5-1 0 16,7 0 1-16,5 12 0 15,5 0 0-15,-1 3 1 16,5 1 1-16,-9 11 1 16,-9-12 0-16,-3 1 1 15,-5-1-1-15,-9 4 0 16,-8 1 0-16,-8 3 0 16,-5-4-2-16,-13-7 0 15,-3-1-4-15,-1-6 1 0,4-9-14 16,5-3 1-16,0-8-1 15,4-19 1-15</inkml:trace>
  <inkml:trace contextRef="#ctx0" brushRef="#br0" timeOffset="35103.3083">12891 12811 86 0,'0'-22'43'0,"-5"14"-47"15,5 8 60-15,0 0-50 16,9 0 0-16,4-4 1 16,12 4 0-16,9 0-10 15,5 0 0-15,12-4 5 16,4 4 0-16,-4 0-20 16,5-3 0-16,-5 3-1 15,-4-8 0-15</inkml:trace>
  <inkml:trace contextRef="#ctx0" brushRef="#br0" timeOffset="35732.5974">13666 12577 75 0,'-5'-19'37'0,"-3"30"-30"0,8-11 54 0,0 0-57 16,8 8 0-16,1-1 2 16,4 5 1-16,-5-1-9 15,5 12 1-15,8-1 5 16,1 5 1-16,7 7-3 16,1-4 1-16,0 4-1 15,0 4 0-15,-5 0-1 16,1 0 1-16,0 0-1 15,-5-4 1-15,-4-4-1 16,0 0 1-16,-4-7-1 16,-5 0 0-16,1-5 0 15,-1-2 1-15,1-5-1 16,-5-3 1-16,0-1-1 16,-4-3 0-16,5 0 0 15,-5-1 0-15,0-3-1 0,0 0 1 16,4 0-1-16,-4 0 1 15,0 0-1-15,4-7 1 16,-4 7-1-16,4 0 0 16,-4 0 0-16,0 0 0 15,0 0 0-15,0 0 0 16,0 0-1-16,5-4 1 16,-1 4 0-16,0 0 0 0,-4 0 0 15,0 0 0-15,0 4 0 16,-4 3 0-16,-5 5 0 15,-3 3 0-15,-10 0 0 16,-3 8 0-16,-9 3 0 16,-5 1 0-16,-8 3 0 15,-4-4 0-15,5-3 0 16,7 0 0-16,5 0-7 16,4-1 0-16,13 1 0 15,22-12 0-15</inkml:trace>
  <inkml:trace contextRef="#ctx0" brushRef="#br0" timeOffset="36408.9209">14871 13212 72 0,'-4'-3'36'0,"21"3"-17"0,-13 0 16 15,4 0-32-15,14 0 1 16,3-4 3-16,14 8 0 16,3-4-9-16,9 3 1 15,0-6 5-15,5-1 1 0,3 0-4 16,1 0 1-1,-5-3-12-15,-3-5 0 0,7-7 0 16,-12 4 0-16</inkml:trace>
  <inkml:trace contextRef="#ctx0" brushRef="#br0" timeOffset="36634.1665">15233 13016 72 0,'-34'7'36'0,"30"16"-26"16,4-16 39-16,-5 9-43 16,5 10 1-16,0-3 2 15,5 7 1-15,-1 4-13 16,0-4 0-16,0 12 8 16,-4-4 0-16,5 0-4 15,-5-4 0-15,0-4-10 16,4 0 1-16,4-11-2 0,9-11 1 15</inkml:trace>
  <inkml:trace contextRef="#ctx0" brushRef="#br0" timeOffset="36994.0027">16055 12543 86 0,'-13'-15'43'0,"13"33"-35"0,0-10 49 0,0 3-55 16,0 8 0-16,-4 8 2 15,4-1 0-15,-4 8-5 16,-1 12 1-16,1-1 3 16,-5 8 1-16,5 4-1 15,-4 0 0-15,3-4-1 16,1-4 0-16,0 4 0 15,0-15 0-15,4-4-1 16,0 0 0-16,8-8 0 16,5-3 1-16,0-4-1 15,8 0 0-15,5-8-1 16,-1-3 0-16,1-8-3 16,8-4 0-16,4-4-12 15,5 1 0-15,-1-12-1 16,-3 0 1-16</inkml:trace>
  <inkml:trace contextRef="#ctx0" brushRef="#br0" timeOffset="37249.7095">15846 12913 67 0,'0'0'33'0,"17"16"-10"0,-8-20 29 0,3 0-45 16,5 4 0-16,5-4 3 15,3 0 0-15,9-3-13 16,5 3 0-16,3 0 7 16,-3 1 0-16,3-1-18 15,14-4 0-15,-1 1-2 16,0-1 0-16</inkml:trace>
  <inkml:trace contextRef="#ctx0" brushRef="#br0" timeOffset="37896.3321">17720 12611 74 0,'-13'-4'37'0,"5"4"-32"15,-5 4 45-15,-4 3-48 16,-4 8 1-16,-9 1 3 16,-4 3 1-16,-5-1-8 15,-3 5 1-15,3-4 5 16,5-4 0-16,5 0-1 16,3 0 0-16,5 1-2 15,8-1 1-15,0 0-2 16,5 0 1-16,3 4-2 15,5 4 1-15,9-1 0 16,-1 5 0-16,5 3-1 16,4 4 1-16,4 0 0 0,1 8 0 15,3-8 0-15,5 7 1 16,0-3-1-16,0 0 0 16,0 4 0-16,-1-8 0 15,1-4-1-15,0-3 0 16,0-5-7-16,-5-3 1 15,9-7-1-15,5-9 1 16</inkml:trace>
  <inkml:trace contextRef="#ctx0" brushRef="#br0" timeOffset="38300.1928">18295 12622 72 0,'4'-19'36'0,"-4"27"-21"15,0-8 21-15,9 4-32 16,-9 7 0-16,0 4 4 16,-5 4 0-16,5 4-9 0,-4 11 1 15,0 0 6-15,4 4 1 16,-4-1-2-16,8 9 0 16,-4-5-2-16,-4-3 1 15,4 0-2-15,-5-8 1 16,5-7-2-16,-4 0 1 15,0-1-6-15,4-3 1 16,-4-11-18-16,4-4 0 16,12-8 0-16,1-7 0 0</inkml:trace>
  <inkml:trace contextRef="#ctx0" brushRef="#br0" timeOffset="38645.7573">18951 13099 74 0,'-22'4'37'0,"14"-8"-42"16,8 4 57-16,-4 0-48 15,-1 4 1-15,1-4 3 16,0 3 0-16,4-3-10 15,-4 0 1-15,4-7 6 16,0 11 1-16,0-12-3 16,0 12 0-16,0-4-3 0,0 4 1 15,0-1-1-15,0 9 1 16,0-8-1-16,0 11 1 16,0-4 0-16,0 8 0 15,-5 0 0-15,-3 4 1 16,-5 3-5-16,-17 4 0 15,-8-7-1-15,-9-8 0 16</inkml:trace>
  <inkml:trace contextRef="#ctx0" brushRef="#br0" timeOffset="39305.7985">19606 12573 74 0,'-34'-19'37'0,"34"4"-31"0,13 11 23 15,0 0-28-15,-5 1 1 0,9-5 0 16,9 8 1-16,0-4-3 16,12 4 0-16,-4 8 3 15,0 3 1-15,-4 4-2 16,-5 4 1-16,-3 8 0 15,-5 3 1-15,-9 4 0 16,-12 8 0-16,-13-5 0 16,-4 13 0-16,-13-9 0 15,0 1 1-15,-1-4-1 16,1-4 1-16,5-8-2 16,7 1 0-16,5-5 0 15,4-3 0-15,5 4-1 16,12-8 1-16,13-4-2 15,13 1 0-15,17-5-2 16,4-3 1-16,0-4-17 16,9-7 1-16,-1-12-1 15,-12 4 0-15</inkml:trace>
  <inkml:trace contextRef="#ctx0" brushRef="#br0" timeOffset="39726.2172">20394 12569 79 0,'9'-19'39'0,"-1"12"-38"15,-8 7 49-15,0 0-45 16,9 7 0-16,-1-3 2 15,1 7 0-15,4 1-9 16,8 7 1-16,0 0 5 16,5-1 1-16,4 5-2 15,4-4 0-15,8 4-1 16,5-1 0-16,-9-3-1 16,1 0 0-16,-5-4 0 15,-4 1 0-15,-9-5 0 16,-4-4 1-16,-4 1 1 15,-5 0 0-15,-8 3 0 16,0 4 0-16,-8 4 0 16,-5 0 1-16,-4 4-1 15,-9 7 0-15,1 4-2 16,-5 4 0-16,-4 11-3 16,-9 0 0-16,-12 8 0 0,-30 7 0 15</inkml:trace>
  <inkml:trace contextRef="#ctx0" brushRef="#br0" timeOffset="44126.6455">4868 14385 67 0,'-35'12'33'0,"10"-9"-22"15,21 1 34-15,-1 7-42 16,1 8 0-16,4 4 1 16,0 7 1-16,4 4-7 15,5 0 1-15,4 1 4 0,8-1 0 16,-8-4-2-16,8-4 0 16,0-7 0-16,13-4 0 15,-4-7 0-15,0-8 0 16,0-19 0-16,-5 0 0 15,-8-15 0-15,-4-8 1 16,-13-14-1-16,-4-9 1 0,-9 9-1 16,-8 6 1-1,0 9-2-15,-5 11 1 0,0 3-1 16,1 12 1-16,-1 7-4 16,5 5 1-16,8 6-11 15,5 5 0-15,4 7 0 16,4-4 1-16</inkml:trace>
  <inkml:trace contextRef="#ctx0" brushRef="#br0" timeOffset="44410.4381">5357 14321 64 0,'17'26'32'0,"9"20"-24"15,-18-31 36-15,1 4-40 16,4 11 0-16,-1 16 1 15,5-5 1-15,-4 1-8 16,4-1 1-16,-4 1 6 16,0-8 1-16,0-11-1 15,-9-1 0-15,0-10 0 0,-4-12 1 16,-4-12 0-16,0-10 0 16,-9-9-2-16,9-14 1 15,-1 0-1-15,5-5 0 16,9 1-3-16,4-4 1 15,4 4-7-15,8 8 0 16,9-1-1-16,13 8 0 16</inkml:trace>
  <inkml:trace contextRef="#ctx0" brushRef="#br0" timeOffset="45356.5159">6562 15013 68 0,'-12'0'34'0,"20"-11"-24"16,-8 11 12-16,0 0-19 16,4 0 0-16,5 4 1 15,-5 3 0-15,0 1-4 16,1 3 0-16,3-3 5 0,1-1 0 16,-1 5-1-16,1-1 0 15,-5 4 0-15,5-3 0 16,-1-1-1-16,1 4 0 15,-5-4-1-15,0 1 1 16,0-5-1-16,-4 1 0 16,5-4 0-16,-5-1 0 15,0-3-1-15,0 8 1 16,0-8 0-16,4 4 0 0,-4-4-1 16,0 0 1-16,0-8-1 15,0 12 0-15,0-12-1 16,0 12 1-16,0-8-1 15,0 4 1-15,0 0 0 16,0-7 0-16,0 7 0 16,0 0 0-16,0-8-1 15,0 8 1-15,0 0-1 16,0 0 0-16,0 0-10 16,0 0 1-16,8-11-1 15,5-4 1-15</inkml:trace>
  <inkml:trace contextRef="#ctx0" brushRef="#br0" timeOffset="46107.0536">6597 15078 43 0,'12'-12'21'0,"-20"8"11"15,8 4-6-15,0-3-20 16,0 6 0-16,-4-3 3 16,8 0 1-16,0 4-12 15,-4-4 0-15,-4 15 9 16,8 1 0-16,0-5-3 0,5 8 0 16,-1 0-1-16,1 3 0 15,-1-3 0-15,1 15 0 16,-1 0-2-16,1 0 1 15,-1 1-1-15,1-1 1 16,-1-4-1-16,1 4 1 16,-5-8-2-16,1 1 1 15,-1-8-1-15,0 0 1 16,-4-4 0-16,0-8 1 16,0-7 0-16,0-7 1 15,0-8-1-15,-4-12 1 0,4-11-1 16,0-7 1-16,0-4-2 15,0 3 1-15,0 1-1 16,4 3 0-16,0 1-1 16,5 7 0-16,4-4 0 15,8 4 1-15,9 4-4 16,12-1 0-16,5 5-14 16,4 3 0-16,5 0 0 15,-14 8 0-15</inkml:trace>
  <inkml:trace contextRef="#ctx0" brushRef="#br0" timeOffset="46451.6928">7427 14854 60 0,'-4'-26'30'0,"-1"22"-24"0,1 4 31 15,0 8-32-15,-5 3 0 16,-3 12 3-16,-1 7 0 16,0 15-9-16,0 12 0 15,5-4 8-15,-1 11 0 0,1 1-2 16,8 3 1-16,4-4-2 15,5 1 0-15,3-5-1 16,10-3 0-16,3-8-3 16,5 0 1-16,0-15-11 15,0-15 0-15,8-15-1 16,-8-19 1-16</inkml:trace>
  <inkml:trace contextRef="#ctx0" brushRef="#br0" timeOffset="46633.5269">7951 14953 101 0,'-17'0'50'0,"-17"102"-60"16,29-68 73-16,-3 8-63 16,4 3 1-16,4 8-1 0,0 4 0 15,0-4-8-15,4 0 1 16,-4-4 0-16,0-4 0 15</inkml:trace>
  <inkml:trace contextRef="#ctx0" brushRef="#br0" timeOffset="46828.5522">7708 15274 96 0,'-21'-30'48'0,"46"26"-53"0,-16 8 58 0,4-11-50 15,-1 7 1-15,10-8 0 16,3 4 0-16,9-7-8 16,5 11 0-16,7-12-17 15,1 1 0-15,0 4-2 16,-9-9 1-16</inkml:trace>
  <inkml:trace contextRef="#ctx0" brushRef="#br0" timeOffset="47067.8012">8215 14896 97 0,'-26'-8'48'0,"30"5"-67"16,-4 3 92-16,5 7-71 15,3 5 1-15,1 6 1 16,8 13 1-16,8 7-6 16,1 11 0-16,-1 4 4 15,1 7 0-15,-5 5-2 0,-12-9 1 16,-5 1-1-16,-8 0 1 15,-9-4-2-15,-8-4 1 16,-5 0-2-16,-4-15 1 16,1-3-9-16,3-9 0 15,9-10 0-15,8-12 1 16</inkml:trace>
  <inkml:trace contextRef="#ctx0" brushRef="#br0" timeOffset="47399.3273">8969 15403 87 0,'29'-15'43'0,"44"7"-42"15,-52 1 44-15,9-1-46 16,8 4 0-16,1-3-9 15,-5 3 1-15,-9-7 7 16,-8-1 1-16,-8 5-6 16,-9-1 0-16,-22 1 4 15,-3-1 0-15,-9 4 8 16,4 0 0-16,0-7 4 16,9 4 1-16,4-1 0 15,8-3 1-15,9-1-5 16,17 1 0-16,9-4-13 0,12 0 1 15,9-4-3-15,0 7 0 16</inkml:trace>
  <inkml:trace contextRef="#ctx0" brushRef="#br0" timeOffset="47968.7088">10327 14457 89 0,'-34'0'44'0,"13"-11"-38"15,12 7 55-15,-8 0-60 16,-4 8 1-16,-5-4 0 15,1 8 0-15,-1 3-3 16,5 4 1-16,0-7 1 16,4 7 1-16,4 0-1 15,4-4 0-15,5 4 0 16,0 12 0-16,4 3-1 16,0 4 1-16,4 0-1 15,-4 8 0-15,0 7 0 16,0 12 0-16,0 7 0 15,0 0 0-15,0 4 0 16,0 3 0-16,0-3 0 0,0 8 0 16,4-8-1-16,-4 7 1 15,0 0 0-15,0-3 0 16,0 0-1-16,0-8 1 16,-4-4-1-16,-5-3 1 15,1-5 0-15,-1-3 0 16,1-7 0-16,-1-8 0 15,5-4 1-15,0-8 0 0,4-3 0 16,0-4 1-16,8-4 0 16,9-4 0-16,9 1 0 15,8-5 0-15,0-3-3 16,17 0 0-16,9-4-1 16,-1 0 0-16</inkml:trace>
  <inkml:trace contextRef="#ctx0" brushRef="#br0" timeOffset="48599.147">10676 14503 75 0,'-4'7'37'0,"25"-37"-16"16,-16 22 13-16,7 1-32 15,5 3 0-15,5 0 3 16,3 4 1-16,1 0-7 16,-1 8 1-16,-3 3 4 15,3 8 0-15,-4-4-2 16,1 8 1-16,-10-1-2 16,-7 9 0-16,-10 3 0 15,-7 0 1-15,-10 0-1 16,-7 0 1-16,-1 4 0 15,-4-4 1-15,4-4-1 0,9 0 1 16,8-11-1-16,0-4 1 16,13 1-1-16,13-9 0 15,12 1-2-15,14-5 0 16,12-3-9-16,4 4 0 16,-4 0-1-16,0 7 0 15</inkml:trace>
  <inkml:trace contextRef="#ctx0" brushRef="#br0" timeOffset="48989.8081">10830 15498 85 0,'-9'3'42'0,"5"9"-37"15,4-9 43-15,-4 1-46 16,-1 4 1-16,1-1-1 16,0 5 1-16,4 3-4 15,0 8 0-15,4-12 3 16,5 12 1-16,-1-8-1 16,5 11 0-16,4-7 0 15,0 0 1-15,0 4-1 16,8 3 1-16,-8 1-1 15,-4-1 1-15,-4-3-1 16,-9 3 1-16,-4-3-1 0,-5 0 0 16,-4 0 0-16,-4-1 0 15,0-10-2-15,-4 7 1 16,0-8-5-16,-1-7 0 16,1-4-10-16,0-8 0 15,4-3 0-15,8-4 0 16</inkml:trace>
  <inkml:trace contextRef="#ctx0" brushRef="#br0" timeOffset="49201.081">10791 15539 65 0,'-21'-19'32'0,"8"-3"-22"15,13 22 28-15,4-8-31 16,-4 8 1-16,9-4 5 15,4 0 0-15,4 1-15 16,8 3 0-16,5 0 11 16,4 0 0-16,4 0-6 15,1 3 0-15,3-3-3 16,-3 4 1-16</inkml:trace>
  <inkml:trace contextRef="#ctx0" brushRef="#br0" timeOffset="49905.5263">11494 14378 89 0,'-4'-8'44'0,"21"-7"-31"16,-9 15 35-16,1-8-47 16,3 12 1-16,5-8 1 15,13 8 0-15,4 0-4 16,0 4 0-16,1-8 3 16,-1 7 0-1,-5 1-1 1,-7 11 1-16,-5-4-1 15,-5 15 1-15,1-4-1 16,-8 9 0-16,-5-5 0 16,0 0 0-16,0 8-1 0,0 4 1 15,-5 3-1-15,10 4 0 16,-1 4 0-16,0 11 1 16,0 8-1-16,5-4 0 15,-1-3 0-15,1 3 0 16,-1-4 0-16,1 4 0 15,-1-7 0-15,-8-1 0 16,0 5 0-16,5 3 0 16,-5 0 0-16,-5-8 0 0,1-3 0 15,0-8 1-15,-5 0-1 16,1-3 0-16,-5-12 0 16,0-4 1-16,1 4-1 15,-18-3 1-15,4-9-3 16,-8 1 1-16,-8-12-11 15,-5 4 1-15,-9-7-1 16,5-12 1-16</inkml:trace>
  <inkml:trace contextRef="#ctx0" brushRef="#br0" timeOffset="50476.6755">12405 15377 80 0,'-4'-12'40'0,"8"5"-36"15,9 10 44-15,-4-6-43 16,8-5 0-16,12 0 1 16,5 8 1-16,5-3-10 15,8 3 1-15,4-8 5 16,0 4 0-16,-4-3-9 0,-1 3 1 16,1 0-1-16,-13-3 0 15</inkml:trace>
  <inkml:trace contextRef="#ctx0" brushRef="#br0" timeOffset="50687.1709">12695 15104 88 0,'-17'0'44'0,"17"15"-44"0,0-3 48 0,0-1-43 16,4 12 1-16,0 7 1 15,-4 15 1-15,5-3-11 16,-1 0 1-16,0 3 6 15,0 0 1-15,1-3-7 16,-1-4 1-16,4-12-21 16,5-3 1-16,4-12-1 15,0-11 0-15</inkml:trace>
  <inkml:trace contextRef="#ctx0" brushRef="#br0" timeOffset="51016.6855">13521 14828 82 0,'-9'-4'41'0,"18"4"-41"0,-5 4 69 16,-4 3-66-16,4 5 1 15,1 18 1-15,-1-3 1 16,0 10-8-16,1 13 1 15,-1-13 5-15,0 5 0 16,-4-4-2-16,4 15 1 16,-4 0 0-16,5-8 0 15,-1-7-1-15,4-4 0 16,1-4 0-16,-1-7 0 16,14-4-2-16,3-4 1 0,5-4-5 15,-4-3 1-15,12-16-7 16,0-3 0-16,-4 0-1 15,-8-8 1-15</inkml:trace>
  <inkml:trace contextRef="#ctx0" brushRef="#br0" timeOffset="51212.3302">13419 15032 87 0,'-30'0'43'0,"34"-19"-33"15,0 23 44-15,5-4-52 16,8 0 1-16,9-7-1 16,8 7 1-16,8-8-5 15,5 12 1-15,13-12-5 16,-1 8 1-16,1-7-3 16,-5 3 1-16</inkml:trace>
  <inkml:trace contextRef="#ctx0" brushRef="#br0" timeOffset="51797.7202">14598 14264 90 0,'-8'-49'45'0,"4"34"-41"0,4 15 51 0,-9-4-52 15,-4 0 0-15,-4 4 0 16,-4 0 1-16,-5 4-6 16,-3 0 1-16,3 0 3 15,9 7 0-15,-4-3-2 16,4 3 0-16,4 0 0 15,0 8 1-15,9 4-1 16,0 7 1-16,4 4-1 16,8 8 0-16,-4-1 0 15,5 9 1-15,-1 6-1 16,1 1 0-16,-1 4 0 16,5 11 0-16,-4-1 0 15,-1 13 0-15,1-12 0 0,-1-1 0 16,1 9 0-16,-1-4 0 15,-8-1 0-15,0 5 0 16,-4-5 0-16,4-3 0 16,-4 0 0-16,0 4 0 15,-5-12 0-15,1-3 1 16,3-16-1-16,1-3 1 16,4-5 0-16,0-6 0 15,4-5 0-15,13-7 1 0,5 0 0 16,3-11 0-16,9-8-2 15,5 3 1-15,7 1-6 16,6-8 0-16,-1-3-1 16,4-1 1-16</inkml:trace>
  <inkml:trace contextRef="#ctx0" brushRef="#br0" timeOffset="52082.4069">15075 14363 96 0,'5'7'48'0,"-10"4"-36"0,5-7 49 15,0 19-60-15,0 0 1 16,0 7 1-16,0 8 0 16,0 3-6-16,0 9 1 15,-4-1-16-15,4 0 1 16,-8 11-1-16,3-7 0 16</inkml:trace>
  <inkml:trace contextRef="#ctx0" brushRef="#br0" timeOffset="52427.9681">15067 15346 73 0,'-9'-7'36'0,"5"-1"-29"16,4 1 46-16,9 3-47 15,3 8 0-15,10-4 1 16,-1 3 1-16,4 1-10 15,5 4 0-15,-4-1 7 16,-1 5 1-16,-3-1-4 16,-5 4 0-16,-5 4 0 15,-7 4 0-15,-5 3-1 16,-5 1 0-16,-12-1 1 16,-4 4 0-16,-4 1 0 15,-1-1 1-15,5 0-1 16,4-7 1-16,8 0-1 0,5-8 0 15,8 0-2-15,9 0 1 16,21-7-8-16,9-1 0 16,8-11-1-16,4-7 0 15</inkml:trace>
  <inkml:trace contextRef="#ctx0" brushRef="#br0" timeOffset="52939.8605">15552 14302 69 0,'0'-34'34'0,"13"30"-9"15,-4 4 14-15,-1-4-31 16,5 1 1-16,8 3 2 15,9 0 1 1,13 3-15 0,-1 5 0-16,-4 3 10 15,-3-3 1-15,-10 3-4 16,-4 12 0-16,-4 7-1 16,-4 0 0-16,-4 4-1 15,-5 12 0-15,-8-1-1 16,4 8 1-16,-5 8-1 0,-3 7 0 15,-1 4-1-15,1 11 0 16,-1 4 0-16,5 8 1 16,0-5-1-16,0-3 0 15,4 0 0-15,0-3 0 16,0-1 0-16,4-4 1 16,0-3-1-16,0-19 0 15,1-8 0-15,-1-4 0 0,-8-7 0 16,-1 0 1-1,1-8 0-15,-9-3 0 0,-8-8 0 16,-9 3 0-16,-12 1-6 16,-5-11 0-16,-13 3-1 15,5-8 1-15</inkml:trace>
  <inkml:trace contextRef="#ctx0" brushRef="#br0" timeOffset="77156.1323">5919 17348 74 0,'-42'-8'37'0,"8"23"-35"0,29 0 37 16,-7 1-36-16,-10 6 1 16,1 9 3-16,-9 10 0 0,5 1-7 15,-1 11 0-15,1 0 6 16,-1 7 1-16,5-7-3 16,0 4 0-16,-1-19-1 15,5 0 0-15,4-4-4 16,1-8 0-16,3-7-12 15,1-8 0-15,-1-11 0 16,1-11 0-16</inkml:trace>
  <inkml:trace contextRef="#ctx0" brushRef="#br0" timeOffset="77380.6972">5464 17439 83 0,'0'-12'41'0,"25"5"-42"15,-12 10 57-15,0 1-52 16,4 8 1-16,4 10 2 16,13 5 1-16,0 11-10 0,5 7 1 15,-1 4 6-15,5 0 0 16,8-3-3-16,-13 7 1 16,0-12-5-16,-4 1 1 15,-4-4-19-15,0-12 0 16,-4-7-1-16,-5-11 1 15</inkml:trace>
  <inkml:trace contextRef="#ctx0" brushRef="#br0" timeOffset="77665.4454">6635 17242 68 0,'4'-27'34'0,"-12"39"-23"15,3-12 47-15,-3 3-52 16,-1 9 1-16,-8 3 2 16,0 4 0-16,-4 11-12 15,0 8 1-15,4 7 7 16,4 5 0-16,9 6-3 16,-1 9 1-16,5-5-2 15,9-3 0-15,4 3-1 16,-1-7 1-16,10-3-1 15,3-5 0-15,1-15-9 16,4-3 1-16,4-20-1 16,0-10 1-16</inkml:trace>
  <inkml:trace contextRef="#ctx0" brushRef="#br0" timeOffset="77861.9507">6997 17359 91 0,'4'4'45'0,"-17"26"-39"0,18-19 50 16,-10 8-55-16,10 8 1 15,-10 7 0-15,10 15 0 0,-10-3-3 16,10 6 0-16,-5-2-4 16,4 3 1-16,4-12-2 15,1-7 1-15</inkml:trace>
  <inkml:trace contextRef="#ctx0" brushRef="#br0" timeOffset="78071.6981">6844 17613 84 0,'-9'-4'42'0,"22"0"-31"15,-5 4 40-15,5 0-49 16,4 0 0-16,9 0 0 16,8-4 1-16,8 0-11 15,5 1 1-15,0-5 1 16,4-3 1-16</inkml:trace>
  <inkml:trace contextRef="#ctx0" brushRef="#br0" timeOffset="78356.0918">7282 17272 85 0,'-4'-11'42'0,"12"18"-34"0,1-7 46 0,-1 4-51 16,5 11 0-16,4 4 2 16,5 8 1-16,3 3-7 15,1 8 1-15,-1 3 5 16,1 5 0-16,-9 3 0 15,-4 0 0-15,-5 4-2 16,-8 0 1-16,-8 0-1 16,-5-8 0-16,-4-7-2 15,-5 0 1-15,5-8-6 16,0-3 1-16,5-1-17 16,3-14 1-16,9-5-1 15,9-7 1-15</inkml:trace>
  <inkml:trace contextRef="#ctx0" brushRef="#br0" timeOffset="78792.9168">8070 17840 77 0,'-4'3'38'0,"34"-6"-35"16,-22-5 49-16,1 4-51 16,3 4 1-16,5 0 0 15,0 0 0-15,9 0-3 16,-9 0 0-16,4 0-1 15,5-4 1-15,-5 4-12 16,-4-7 0-16,0-1-1 16,-13-3 1-16</inkml:trace>
  <inkml:trace contextRef="#ctx0" brushRef="#br0" timeOffset="78942.7399">8117 17669 84 0,'-17'-22'42'0,"17"10"-48"0,8 8 69 15,1 1-58-15,4 3 0 16,4 0 0-16,4 3 1 16,9-3-12-16,12 4 0 15,5 0 6-15,4-12 0 16</inkml:trace>
  <inkml:trace contextRef="#ctx0" brushRef="#br0" timeOffset="79798.1179">9360 17412 77 0,'-8'-23'38'0,"16"4"-22"16,-3 8 26-16,3-4-38 15,5 4 0-15,8-1 1 16,-4 8 0-16,5-3-7 16,3 7 0-16,1 7 5 0,8 5 0 15,-9 3-3-15,1 11 1 16,-9-3-1-16,4 4 1 15,-8 3-1-15,-5 0 0 16,-16 0 0-16,-1 8 1 16,-8 0-1-16,-4 4 1 15,-5-12 0-15,-3 4 0 16,-1-7 0-16,9 7 0 16,4-12 0-16,4-3 1 15,9-4-1-15,8 0 0 16,9-3 0-16,8-5 0 0,13-7-1 15,13 4 1-15,0-4-6 16,4 0 1-16,0-4-1 16,4-7 1-16</inkml:trace>
  <inkml:trace contextRef="#ctx0" brushRef="#br0" timeOffset="79977.9737">10157 17703 95 0,'4'-11'47'0,"51"-8"-42"16,-33 15 49-16,7-3-53 16,10 3 0-16,3-4 0 15,5 12 1-15,4-11-4 16,-4 7 1-16,0-8-8 16,-4 0 0-16,-1 1-2 15,-8-1 1-15</inkml:trace>
  <inkml:trace contextRef="#ctx0" brushRef="#br0" timeOffset="80175.3401">10374 17514 83 0,'-26'-4'41'0,"43"16"-32"0,-12-8 48 16,3 7-54-16,5 15 1 15,0 5 1-15,-1-1 0 16,5 12-7-16,-4-1 0 0,4 1 4 15,0-4 0-15,0-8-11 16,5 0 1-16,3-11-2 16,5-8 1-16</inkml:trace>
  <inkml:trace contextRef="#ctx0" brushRef="#br0" timeOffset="80472.9926">11226 17109 84 0,'8'-7'42'0,"-4"33"-32"15,-4-11 46-15,-4 8-53 16,0 7 0-16,0 12 2 16,-1 7 1-16,5 0-7 15,5 8 0-15,-1-8 5 16,0 4 0-16,0 0-1 0,5-4 0 15,-1-11 0-15,1-7 0 16,4-5-2-16,4-3 1 16,4 3-2-16,5-11 0 15,-1-7-5-15,5-1 0 16,0-10-14-16,0-9 0 16,-5 1 0-16,-8 3 1 15</inkml:trace>
  <inkml:trace contextRef="#ctx0" brushRef="#br0" timeOffset="80639.0119">11128 17435 84 0,'-51'-23'42'0,"34"8"-39"16,17 15 62-16,0 0-59 16,8-4 0-16,13-3 3 15,13 3 0-15,13-4-12 16,26 4 1-16,8-7-8 15,21 7 0-15</inkml:trace>
  <inkml:trace contextRef="#ctx0" brushRef="#br0" timeOffset="82199.7879">14190 17563 61 0,'-9'0'30'0,"-12"8"-27"0,21-8 30 15,-5 0-25-15,1 0 0 16,0 0 4-16,4 0 0 0,0 0-15 16,0 0 0-16,0 0 10 15,4-8 1-15,0 5-4 16,5 3 0-16,0 0-2 16,-1 0 0-16,5 3 0 15,0 5 0-15,-1 3 0 16,1 8 0-16,-4 4 0 15,-5 7 1-15,-4 4-1 16,0 15 1-16,-9-7-6 16,-12 11 0-16,-9 0-22 15,-8 4 0-15,4-1-1 16,-13-6 1-16</inkml:trace>
  <inkml:trace contextRef="#ctx0" brushRef="#br0" timeOffset="82950.9764">15416 17295 81 0,'-13'-4'40'0,"30"0"-60"16,-8 8 79-16,8 7-57 15,-4 12 1-15,4 3 0 16,0 5 1-16,4-1-5 16,0 0 1-16,5-3 4 0,4-5 0 15,-5-6-1-15,-4-5 0 16,1-3 0-16,-1-12 0 16,-8-8-1-16,0-14 1 15,-5-4-1-15,1-1 1 16,-5-10-1-16,0 10 1 15,-4 5 0-15,0 3 0 16,0 8-1-16,0 8 1 16,-4 7-2-16,0 11 1 0,4 12-2 15,0 11 1-15,4 15-1 16,4 4 1-16,1 19-1 16,-1 7 0-16,-8-3 0 15,0 0 1-15,-4-8 1 16,-13-4 0-16,0-7 0 15,-8-12 0-15,-1-7 0 16,-4-8 0-16,0-7-5 16,-4-8 1-16,0-11-8 15,4-8 1-15,9-11-1 16,4-8 1-16</inkml:trace>
  <inkml:trace contextRef="#ctx0" brushRef="#br0" timeOffset="83205.6411">16430 17121 84 0,'-35'0'42'0,"-7"26"-28"0,33-11 40 15,-12 8-52-15,-4 15 1 16,-1 7 1-16,5 8 0 15,4 8-5-15,4-4 0 16,4 7 4-16,14 4 0 16,-1 0-2-16,9-11 0 0,16-4-6 15,6-12 0-15,7-10-1 16,9-12 0-16</inkml:trace>
  <inkml:trace contextRef="#ctx0" brushRef="#br0" timeOffset="83371.505">16719 17253 99 0,'-8'4'49'0,"12"26"-50"16,-8-11 55-16,-1 11-54 16,1 16 0-16,4-1-8 15,-4 8 1-15,4 8 7 16,-4-8 0-16</inkml:trace>
  <inkml:trace contextRef="#ctx0" brushRef="#br0" timeOffset="83551.9427">16430 17510 103 0,'-5'-11'51'0,"56"-4"-54"0,-34 11 62 16,5 4-58-16,3-4 1 15,9 4-1-15,13 0 1 16,9 0-12-16,-10 0 1 16,10-3 1-16,-1-9 1 15</inkml:trace>
  <inkml:trace contextRef="#ctx0" brushRef="#br0" timeOffset="83776.9771">17056 16992 88 0,'-9'-19'44'0,"35"23"-38"16,-22 7 47-16,0 16-50 15,9-1 1-15,0 12 1 16,-1 11 0-16,10 4-6 16,-5 0 1-16,-4 4 4 15,-1 0 0-15,-7-1-2 16,-14-6 1-16,-8-1-11 15,-21 4 1-15,-13-8-1 16,-9-7 0-16</inkml:trace>
  <inkml:trace contextRef="#ctx0" brushRef="#br0" timeOffset="84167.5151">18014 17503 94 0,'-9'-12'47'0,"18"9"-48"16,-1 3 51-16,1-4-48 15,-1 4 1-15,5-4 0 16,8 4 0-16,1 0-8 15,3 0 1-15,-3-4-8 16,-1 1 0-16,-4-5-1 16,0-3 0-16</inkml:trace>
  <inkml:trace contextRef="#ctx0" brushRef="#br0" timeOffset="84301.7277">18001 17325 90 0,'-17'-4'45'0,"38"-11"-50"0,-12 11 67 15,8-3-62-15,8 7 0 16,9-8-19-16,18-3 1 16,7 3 18-16,1 4 0 15</inkml:trace>
  <inkml:trace contextRef="#ctx0" brushRef="#br0" timeOffset="84602.1009">18848 17056 102 0,'5'-26'51'0,"-10"30"-62"16,5-1 75-16,0-3-63 16,-4 8 1-16,0 7 0 15,0 4 0-15,-1 4-4 16,1 3 1-16,8 1 1 16,5 7 1-16,-1-4-2 15,1-7 1-15,21 11-1 16,8-11 1-16,-8 7 0 15,4 0 0-15,-4 0 0 16,-9-3 1-16,-4-1 0 16,-8 1 0-16,-9-5 0 15,-9 1 1-15,-8-4-1 16,-13-4 0-16,-4-3-6 16,-4-9 1-16,-5-3-2 0,1-11 1 15</inkml:trace>
  <inkml:trace contextRef="#ctx0" brushRef="#br0" timeOffset="84798.4325">18827 17060 99 0,'-4'-26'49'0,"25"3"-42"0,-12 15 52 0,3 8-56 15,5-3 0-15,9-1 0 16,8 4 1-16,9 4-9 15,-1 7 1-15,14-11-20 16,-5-8 1-16,0 16-2 16,-4 0 0-16</inkml:trace>
  <inkml:trace contextRef="#ctx0" brushRef="#br0" timeOffset="85022.4258">19670 17404 99 0,'17'0'49'0,"56"-7"-69"0,-56-1 92 15,13 5-80-15,4 3 1 16,4-8-23-16,0 4 1 15,1 0 32-15,-10-7 1 16</inkml:trace>
  <inkml:trace contextRef="#ctx0" brushRef="#br0" timeOffset="85203.4381">19828 17257 89 0,'-4'4'44'0,"12"11"-42"0,-8 0 70 0,4 0-71 16,5 12 1-16,-1 10-1 16,1-3 1-16,-1 4-8 15,1 0 1-15,0 4 1 16,-1-8 1-16</inkml:trace>
  <inkml:trace contextRef="#ctx0" brushRef="#br0" timeOffset="85547.817">20501 17037 95 0,'8'-22'47'0,"43"-5"-40"15,-42 23 49-15,4-3-54 0,4 7 0 16,4 4 0-16,0 3 1 15,1 16-4-15,-5 0 0 16,-5 7 2-16,-3 4 0 16,-9 0-1-16,-9 8 0 15,-8-1 0-15,-4 1 0 16,-13-4 1-16,0-4 1 16,4-4 1-16,5-3 0 0,8-5-1 15,8-7 0-15,18 1-1 16,8-5 0-16,17-4-4 15,17-7 1-15,8 0-18 16,14-3 0-16,-1-20 1 16,5-11 1-16</inkml:trace>
  <inkml:trace contextRef="#ctx0" brushRef="#br0" timeOffset="85804.5746">21361 16814 110 0,'-13'-15'55'0,"30"23"-75"16,-17-5 94-16,0 9-73 16,-4 14 1-16,0 8 0 15,-5 16 0-15,5 2-2 16,-5 13 1-16,1-8 1 16,-5 3 1-16,5-7-1 15,-1-4 0-15,5-3 0 16,4-9 1-16,8 1-2 15,5-7 0-15,8-9-4 0,14-7 1 16,-1-7-12 0,4-4 1-16,9-12-1 0,0-3 1 15</inkml:trace>
  <inkml:trace contextRef="#ctx0" brushRef="#br0" timeOffset="85969.165">21174 17064 111 0,'0'-4'55'0,"38"23"-57"16,-25-23 77-16,12 4-75 15,18 4 1-15,8 4-15 16,26 3 0-16,8 0 13 16,8-7 1-16</inkml:trace>
  <inkml:trace contextRef="#ctx0" brushRef="#br0" timeOffset="105050.5471">6499 14635 62 0,'-22'-8'31'0,"14"24"-21"0,8-16 32 15,0 0-38-15,-4-8 1 16,4 8 1-16,4 0 1 15,0 4-8-15,9-4 0 16,4 0 7-16,8 0 0 16,1 0-2-16,4-4 0 0,0 8-1 15,4-4 0-15,4 0-1 16,0 4 0-16,1-8-2 16,3 8 0-16,1-4 0 15,4 7 1-15,-5-11-1 16,5 4 0-16,-13-3 0 15,0-1 0-15,-13-4 0 16,1 8 1-16,-5-11-1 16,0 11 1-16,-9-4-1 15,1-7 1-15,-5 3 0 16,5 1 0-16,-14-5 0 16,5 5 1-16,-4 3-1 15,0-8 1-15,0 5-1 16,4-1 1-16,-5-3-1 15,1 7 1-15,4-3-1 16,0 7 1-16,0 0-2 16,0 0 1-16,9 0-1 0,-1 0 0 15,1 7 0-15,3-3 0 16,1 7 0-16,0-7 1 16,0 0 0-16,0 3 0 15,-5 1 0-15,1 0 1 16,-1 3-1-16,-8 4 0 15,-4-4 0-15,-9 5 0 16,-13 6-18-16,-16 5 0 16,-26-5-1-16,0-18 1 15</inkml:trace>
  <inkml:trace contextRef="#ctx0" brushRef="#br0" timeOffset="108353.1757">6200 12369 40 0,'-12'7'20'0,"-5"-41"-3"0,17 27 21 16,0 7-33-16,4-12 0 15,4 5 4-15,9-1 0 16,1 1-11-16,3-1 0 16,9 0 7-16,4 1 1 15,8-1-4-15,9 1 1 16,-4-1-2-16,4 1 0 16,0-1-1-16,9 0 0 15,0 1 0-15,-5 3 0 0,-8-4 0 16,-5 5 0-16,-7-1 0 15,-10 0 0-15,-4-3 0 16,-8-1 0-16,-4 0 0 16,-5 1 1-16,-4-1-1 15,-9 1 1-15,1-1 0 16,-5 1 0-16,0 7-1 16,5-4 1-16,4 4 0 15,-1 0 0-15,5 0-1 16,9 0 1-16,4 4-1 15,4-1 1-15,0 1 0 16,4 0 0-16,5 4 0 16,-1 3 1-16,-4 0-1 15,-4 1 1-15,-8-1 0 16,-9 12 1-16,-13-4-3 16,-8 7 1-16,-17 4-1 15,-9 12 0-15</inkml:trace>
  <inkml:trace contextRef="#ctx0" brushRef="#br0" timeOffset="152900.7167">19134 14669 72 0,'-9'0'36'0,"13"-23"-33"0,-4 27 36 0,0-4-35 16,-4 4 1-16,0 11 2 16,-5 8 0-16,5 3-8 15,-4 8 1-15,-1 8 6 16,5 7 0-16,0 8-2 15,-1 0 0-15,-7-8-1 16,7 7 1-16,1-6-2 16,0 3 0-16,0 0-1 15,4-12 1-15,8 1-1 16,1-4 1-16,12-4-1 16,4-4 0-16,1-4-1 15,0-7 1-15,-1-3-5 16,5-5 0-16,0-7-11 0,-5-8 1 15,-3-11-1-15,-5-4 0 16</inkml:trace>
  <inkml:trace contextRef="#ctx0" brushRef="#br0" timeOffset="153094.0685">18997 15081 67 0,'-4'4'33'0,"8"-23"-19"0,5 8 37 0,0 7-48 16,8 4 0-16,0-4 3 16,8 1 1-16,1 3-9 15,3-4 1-15,-3-4 0 16,4-3 0-16,4-4-2 16,4 3 1-16</inkml:trace>
  <inkml:trace contextRef="#ctx0" brushRef="#br0" timeOffset="153498.9958">20224 14858 69 0,'-4'-19'34'0,"-13"0"-15"15,12 8 23-15,-3 3-38 16,-9 1 0-16,0-1 3 0,-4 4 0 16,-5 1-9-16,0 6 1 15,-8 1 5-15,5 8 0 16,-6 7-2-16,1 7 0 16,0 12-1-16,5 7 1 15,-1 1-1-15,4-1 0 16,9 4 1-16,4 0 0 0,9-3 0 15,8-5 0 1,5 5 0-16,8-5 0 0,4-6-1 16,5-5 1-16,8-4-1 15,4-3 1-15,9-4-2 16,0-8 0-16,-5-3-7 16,-3-4 1-16,8-4-17 15,-9-4 1-15,-8 0-1 16,-5-11 0-16</inkml:trace>
  <inkml:trace contextRef="#ctx0" brushRef="#br0" timeOffset="153710.5003">19768 15180 80 0,'-8'-15'40'0,"25"11"-44"15,-4 4 70-15,8-4-64 16,4 4 1-16,9-8 0 0,9 1 0 16,8-1-7-16,5 1 1 15,7-5-13-15,10 5 0 16,-1-4-2-16,9-5 1 16</inkml:trace>
  <inkml:trace contextRef="#ctx0" brushRef="#br0" timeOffset="153964.777">20799 14631 94 0,'-9'-19'47'0,"-3"15"-64"16,12 8 83-16,-5 4-62 16,1 3 0-16,0 8 2 15,0 8 1-15,4 7-8 16,4 7 0-16,0 5 5 15,5 3 1-15,-1 19-3 16,-4-8 0-16,1-3-1 16,-5 0 0-16,0-8-3 15,0-11 1-15,0 4-6 16,0-16 0-16,0-7 0 16,8-15 0-16</inkml:trace>
  <inkml:trace contextRef="#ctx0" brushRef="#br0" timeOffset="154535.2025">21118 14711 90 0,'0'-16'45'0,"-4"-6"-37"0,4 22 44 16,-4 4-49-16,4 7 1 16,-5 4 0-16,5 8 0 15,0 7-5-15,0 12 0 16,5 7 4-16,-1 11 0 15,0 1-2-15,5-1 0 16,-1-7 0-16,-3 0 0 16,-1-11-1-16,0 0 1 0,-4-16-1 15,0-7 1-15,0-4 0 16,-4-11 1-16,0-12 0 16,-1-18 1-16,5-16-1 15,0-15 0-15,9-11-1 16,-1 0 0-16,5-4-1 15,4 8 1-15,4-4-2 16,5 15 0-16,4 4 0 16,0 11 1-16,-1 8-1 15,5 7 0-15,-8 15 0 16,0 5 1-16,-5 14-1 16,-4 12 1-16,-4 3 0 15,-9 4 0-15,-8 5 0 16,-9 2 0-16,-8 1 0 15,-5-4 0-15,1-3 1 16,-1-13 1-16,5 1-1 16,-1-7 1-16,5-1-1 0,5-3 1 15,-1-1 0-15,4-3 0 16,5 4-1-16,4-5 0 16,9 5-1-16,3 11 1 15,10 11 0-15,7-3 0 16,1 7-1-16,9 7 1 15,-1 5-2-15,0 10 0 16,22 1 0-16,4 4 0 16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48:41.28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6205 7064 39 0,'21'-7'19'0,"17"-16"-15"0,-29 15 19 15,4 1-22-15,-1 3 1 16,5 4 0-16,5 0 1 0,-5-4-3 16,8 8 1-16,-3-4 1 15,3-4 1-15,-4 4-1 16,5 0 0-16,0 0-1 16,-1 0 1-16,1-4-2 15,-1 1 1-15,1 3-1 16,4-8 0-16,-5 4 0 15,1-7 1-15,-1 11-1 16,-3-11 0-16,-5 3 0 16,-5 0 1-16,-3 5-1 15,-5-5 1-15,-4 8-1 16,-4-11 1-16,-5 3-1 16,-3 1 0-16,-1-1 0 15,0 0 0-15,0 5 0 16,0-1 1-16,1 0-1 15,3 4 0-15,1-4 0 16,3 4 0-16,5 0 0 0,0 0 0 16,9 4 0-16,8-4 0 15,4 4 0-15,5 0 1 16,-1-4 0-16,1 0 0 16,-5 7 0-16,-4 1 0 15,-4-1 0-15,-4-3 0 16,-5 4 0-16,-8 3 0 15,-5 0 0-15,-4 1 0 16,-8 3-6-16,-5 4 0 16,1 4 0-16,8-5 0 0</inkml:trace>
  <inkml:trace contextRef="#ctx0" brushRef="#br0" timeOffset="629.6182">7550 7079 23 0,'-8'-11'11'0,"4"3"6"0,8 1-8 15,4 3-4-15,1-7 0 16,8 3 2-16,0 4 0 15,0 4-9-15,4-3 0 16,9 3 6-16,4 0 0 16,5 0-3-16,3-4 1 0,5 0-1 15,0 0 0-15,4-7-1 16,0 7 1-16,-4 0-1 16,-5 0 1-16,-3-3-1 15,-9-1 1-15,-9 5-1 16,-8-5 0-16,-9 0 0 15,-8-3 1-15,-9 0-1 16,-4 3 1-16,0 1-1 16,0 3 0-16,0 0-1 15,4 0 1-15,4 0 0 16,5 4 0-16,4 0 0 16,13 0 0-16,4 0 0 15,4 4 1-15,5 8-1 16,-5-1 1-16,5 8 0 15,-14-4 0-15,-3 8 0 16,-13-4 0-16,-5 7-2 16,-12-3 0-16,-5-1-1 15,5 1 1-15</inkml:trace>
  <inkml:trace contextRef="#ctx0" brushRef="#br0" timeOffset="1380.8137">9752 7110 33 0,'0'0'16'0,"13"7"-6"0,-13-7 6 15,8-4-15-15,1 4 1 16,4 0 0-16,4 0 1 15,0 0-4-15,4 0 1 16,0 0 2-16,5 0 0 16,4 0-1-16,4 4 1 15,4-4-2-15,-4-4 1 0,0-3-1 16,-8 7 1-16,-5-4-1 16,-4 0 1-16,-4-3-1 15,-9 3 0-15,-4-8 0 16,-8 5 1-16,-5-4-1 15,-4-1 1-15,0 5-1 16,0-1 0-16,0 1 0 16,0-1 0-16,4 0 0 15,4 1 0-15,5 7 0 16,0 0 0-16,4 0 0 16,13-4 1-16,4 0 1 15,4 4 0-15,0 0 0 16,1 4 0-16,-1 0 1 15,-4 0 0-15,-4 3-1 16,-5 5 0-16,-8 3-1 16,-13-4 0-16,-12 8-1 15,-13 7 0-15</inkml:trace>
  <inkml:trace contextRef="#ctx0" brushRef="#br0" timeOffset="2342.1803">6260 10995 37 0,'-8'-23'18'0,"59"-11"8"15,-30 27 4-15,9-4-28 16,12 3 1-16,5-3 0 15,0-5 1-15,4 5-5 16,5-4 0-16,3 4 3 16,-3-1 0-16,-5 1-1 15,-9 0 0-15,-3-1 0 16,-10 1 0-16,-7 0-1 0,-10-1 1 16,-7 5-1-16,-10-1 1 15,-3 0-1-15,-5 5 0 16,-4-5 0-16,0 4 0 15,4 1-1-15,5 3 1 16,-1 0 0-16,9 0 0 16,9 0 0-16,4 0 1 15,4 3-1-15,4 5 1 16,4-1 0-16,-3 5 0 0,-5-1 0 16,-4 4 0-16,-9 0-1 15,-8 4 0-15,-5 0-7 16,-8-4 0-16,-4 12-1 15,-1-4 1-15</inkml:trace>
  <inkml:trace contextRef="#ctx0" brushRef="#br0" timeOffset="2881.882">7840 10912 31 0,'-43'-11'15'0,"39"-5"5"0,4 16 2 16,0 0-18-16,9-7 1 15,-1-1 2-15,1 1 0 16,8 3-9-16,4-4 0 16,0 5 6-16,1-1 0 15,3 0-3-15,5 0 1 16,4 4-1-16,4-3 0 16,5-1-1-16,0 0 1 0,-1 0-1 15,1 0 1-15,-5 1-1 16,-8-1 0-16,-5 0 0 15,-8-4 0-15,-4 1 0 16,-13-1 0-16,-8 1-1 16,-1-5 1-16,-4 9-1 15,1-5 1-15,-1 0-1 16,4 5 1-16,5-1 0 16,0 4 1-16,4 0 0 15,8-4 0-15,5 4 0 16,4 4 0-16,4 0 0 15,-3 3 1-15,-6 5-1 16,-7-1 0-16,-14 0-2 16,5 1 0-16,-18 10 0 15,-7-3 0-15</inkml:trace>
  <inkml:trace contextRef="#ctx0" brushRef="#br0" timeOffset="3497.2916">9752 10863 35 0,'-30'-8'17'0,"5"-3"7"15,25 7-3-15,0 4-18 16,4-4 1-16,5 4 2 16,3-3 0-16,14-1-7 15,4-4 0-15,4 1 5 16,4-1 0-16,9 0-2 16,4 1 0-16,9 3-1 15,-5 0 0-15,-8 1-1 0,-9 3 1 16,-4 0-1-16,-8-4 0 15,-9 4 0-15,-9-4 0 16,-8-4-1-16,-8 1 1 16,-5-1-1-16,-4 8 1 15,0-4-1-15,4 4 1 16,5-3 0-16,-1-1 0 16,9 4 0-16,4-4 0 15,9 4 1-15,0 0 0 16,4 0 0-16,0 4 1 0,0 3-1 15,-4 9 0-15,-13 3-8 16,-17 7 0-16,-22 16-1 16,-33-1 0-16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1:20.378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00B0F0"/>
    </inkml:brush>
    <inkml:brush xml:id="br2">
      <inkml:brushProperty name="width" value="0.05292" units="cm"/>
      <inkml:brushProperty name="height" value="0.05292" units="cm"/>
    </inkml:brush>
  </inkml:definitions>
  <inkml:traceGroup>
    <inkml:annotationXML>
      <emma:emma xmlns:emma="http://www.w3.org/2003/04/emma" version="1.0">
        <emma:interpretation id="{6DF7C08A-B97D-41B0-853C-F45EF9B005DA}" emma:medium="tactile" emma:mode="ink">
          <msink:context xmlns:msink="http://schemas.microsoft.com/ink/2010/main" type="writingRegion" rotatedBoundingBox="3381,7541 24458,6429 24686,10738 3609,11850"/>
        </emma:interpretation>
      </emma:emma>
    </inkml:annotationXML>
    <inkml:traceGroup>
      <inkml:annotationXML>
        <emma:emma xmlns:emma="http://www.w3.org/2003/04/emma" version="1.0">
          <emma:interpretation id="{548545B7-D27A-4886-84D9-2D5E27169D3E}" emma:medium="tactile" emma:mode="ink">
            <msink:context xmlns:msink="http://schemas.microsoft.com/ink/2010/main" type="paragraph" rotatedBoundingBox="3374,7544 23052,6281 23180,8262 3501,9524" alignmentLevel="1"/>
          </emma:interpretation>
        </emma:emma>
      </inkml:annotationXML>
      <inkml:traceGroup>
        <inkml:annotationXML>
          <emma:emma xmlns:emma="http://www.w3.org/2003/04/emma" version="1.0">
            <emma:interpretation id="{0014168E-EE2A-4AC9-B140-DFA074A1310B}" emma:medium="tactile" emma:mode="ink">
              <msink:context xmlns:msink="http://schemas.microsoft.com/ink/2010/main" type="inkBullet" rotatedBoundingBox="3381,7541 5111,7450 5188,8910 3458,9001"/>
            </emma:interpretation>
            <emma:one-of disjunction-type="recognition" id="oneOf0">
              <emma:interpretation id="interp0" emma:lang="en-US" emma:confidence="0">
                <emma:literal>↳</emma:literal>
              </emma:interpretation>
            </emma:one-of>
          </emma:emma>
        </inkml:annotationXML>
        <inkml:trace contextRef="#ctx0" brushRef="#br0">3650 7730 34 0,'-22'-38'17'0,"27"-15"-1"15,3 38 4-15,-8 0-16 16,0 0 1-16,0 0 4 16,0 0 0-16,-8-1-10 15,3 5 0-15,-3 3 7 16,4 8 1-16,-5 4-2 0,-4 8 0 15,5 3-1-15,-5 7 0 16,0 5-2-16,0 7 1 16,1 0 0-16,-1 0 0 15,0 0-1-15,0-4 1 16,1 8-2-16,-6 4 1 16,6-1-1-16,-1-6 1 15,9-1-1-15,-9 0 0 16,13 3 0-16,-9-2 0 0,9-1 0 15,0 0 0-15,0-4 0 16,9 4 0-16,-9-8 0 16,4 8 1-16,5-7-1 15,-1 3 0-15,1-7-1 16,3 11 1-16,6-11 0 16,-6 3 0-16,5-7-1 15,0 4 1-15,9-8-1 16,-9 8 1-16,4-4 0 15,5 3 0-15,-1-3 0 16,5 0 0-16,0 0-1 16,0 4 1-16,-5-4-1 15,9-4 0-15,5-4 0 16,-9 4 0-16,4-3 0 16,4 3 1-16,9-4-1 15,0 4 0-15,4-3 0 16,0-1 1-16,4 0-1 0,5 1 0 15,-5-5 0-15,5 1 0 16,-5-4 0-16,0-4 1 16,1 0-1-16,-1 0 0 15,1-4 0-15,-10 0 0 16,1-4-1-16,-4 1 1 16,-5-1 0-16,-4 1 0 15,-4-1-1-15,0-3 1 16,-13-8 0-16,0 11 0 15,-9-7 0-15,-8 0 1 0,-4-8-1 16,-4 8 0-16,-5-8 0 16,-4 8 0-16,0-4 0 15,0 8 0-15,0 0-1 16,4 3 1-16,0-3 0 16,5 3 0-16,3 8-1 15,5 4 1-15,5 0-1 16,7 3 1-16,10-3 0 15,-5 8 0-15,8-1-1 16,14 4 1-16,-1-7 0 16,0 7 0-16,1-4 0 15,-5 4 0-15,-9-3 0 16,1-1 0-16,-5-4 0 16,-8 5 0-16,-5-1 0 15,-8 8 0-15,-17 4-1 16,-8-1 1-16,-13 5-12 15,-14 11 1-15,-7 7 0 0,-35 1 1 16</inkml:trace>
      </inkml:traceGroup>
      <inkml:traceGroup>
        <inkml:annotationXML>
          <emma:emma xmlns:emma="http://www.w3.org/2003/04/emma" version="1.0">
            <emma:interpretation id="{CA1E1AC9-E636-4985-BB9F-28AAC49C8493}" emma:medium="tactile" emma:mode="ink">
              <msink:context xmlns:msink="http://schemas.microsoft.com/ink/2010/main" type="line" rotatedBoundingBox="6153,7903 23087,6816 23180,8262 6245,9348"/>
            </emma:interpretation>
          </emma:emma>
        </inkml:annotationXML>
        <inkml:traceGroup>
          <inkml:annotationXML>
            <emma:emma xmlns:emma="http://www.w3.org/2003/04/emma" version="1.0">
              <emma:interpretation id="{538DFF1F-4BC2-411D-8045-F199AD45FE67}" emma:medium="tactile" emma:mode="ink">
                <msink:context xmlns:msink="http://schemas.microsoft.com/ink/2010/main" type="inkWord" rotatedBoundingBox="6220,8450 8135,8432 8141,9113 6226,9131"/>
              </emma:interpretation>
              <emma:one-of disjunction-type="recognition" id="oneOf1">
                <emma:interpretation id="interp1" emma:lang="en-US" emma:confidence="0">
                  <emma:literal>XE</emma:literal>
                </emma:interpretation>
                <emma:interpretation id="interp2" emma:lang="en-US" emma:confidence="0">
                  <emma:literal>X=t</emma:literal>
                </emma:interpretation>
                <emma:interpretation id="interp3" emma:lang="en-US" emma:confidence="0">
                  <emma:literal>XEE</emma:literal>
                </emma:interpretation>
                <emma:interpretation id="interp4" emma:lang="en-US" emma:confidence="0">
                  <emma:literal>XIE</emma:literal>
                </emma:interpretation>
                <emma:interpretation id="interp5" emma:lang="en-US" emma:confidence="0">
                  <emma:literal>X=€</emma:literal>
                </emma:interpretation>
              </emma:one-of>
            </emma:emma>
          </inkml:annotationXML>
          <inkml:trace contextRef="#ctx0" brushRef="#br0" timeOffset="34666.8825">6771 8559 36 0,'-8'-4'18'0,"-5"19"-14"0,9-11 18 16,-1 0-16-16,-3 3 1 16,-5 8 4-16,-4 4 1 15,-9 4-14-15,-3 3 0 16,-5 1 10-16,-5 7 1 16,1 4-3-16,-5-4 0 15,-4 4-2-15,9-4 0 16,0-4-2-16,4 0 1 15,8-3-3-15,1-5 1 16,3 1-6-16,5-8 1 0,5 0-10 16,3-11 1-16,9-4 0 15,4-15 0-15</inkml:trace>
          <inkml:trace contextRef="#ctx0" brushRef="#br0" timeOffset="34936.6353">6405 8593 41 0,'0'-23'20'0,"-4"23"-9"15,4 4 25-15,-5 0-32 16,1 3 1-16,4 1 2 16,4 7 1-16,1 0-9 15,3 4 1-15,1 4 6 16,3 3 1-16,-3 4-2 15,4 8 0-15,-5 4-2 16,1-12 1-16,4 12-3 16,-1-8 1-16,1 7-2 0,-4-7 1 15,-1-3-8-15,5-1 1 16,0-4-1-16,4 5 1 16</inkml:trace>
          <inkml:trace contextRef="#ctx0" brushRef="#br0" timeOffset="35177.1167">7056 9020 47 0,'0'0'23'16,"22"-11"-10"-16,-9 11 11 0,-1 0-21 15,5 0 1-15,9-4 0 16,4 4 0-16,-1 0-6 16,1-4 0-16,0 0-1 15,0 1 0-15,0-1-3 16,-5-4 1-16</inkml:trace>
          <inkml:trace contextRef="#ctx0" brushRef="#br0" timeOffset="35358.1942">7120 8816 56 0,'0'-4'28'0,"26"-11"-24"0,-13 11 35 16,4-3-37-16,4 3 0 16,5-4 0-16,8 4 1 15,0 1-10-15,4 3 0 16,5-4 2-16,-1 4 1 15</inkml:trace>
          <inkml:trace contextRef="#ctx0" brushRef="#br0" timeOffset="35927.6209">7827 8767 59 0,'-21'-8'29'0,"34"-3"-9"16,-13 11 24-16,0 0-39 15,4-4 0-15,9 0 1 16,8 0 0-16,0-7-8 16,9 11 0-16,8-4 0 15,14 1 1-15,7-1-3 16,22-4 0-16</inkml:trace>
          <inkml:trace contextRef="#ctx0" brushRef="#br0" timeOffset="35734.3912">7981 8472 43 0,'-5'-31'21'0,"14"24"-8"15,-9 7 14-15,4 0-23 16,0 4 1-16,1 3 1 16,-1 8 1-16,-4 4-9 15,0 8 1-15,-4 7 6 16,-1 0 1-16,1 0-2 16,-4 4 1-16,-1 3-1 15,-8-3 0-15,-4 7-1 16,-1-10 0-16,5 6 0 15,0-3 0-15,0-4-1 16,5 4 0-16,3-8 0 16,9 0 0-16,0-7 0 15,9 0 0-15,8-8-1 0,4 8 0 16,4-16 0-16,5 1 0 16,4-8-1-16,0 0 0 15,0-8-9-15,1-11 0 16,-6 0 0-16,-3-3 1 15</inkml:trace>
        </inkml:traceGroup>
        <inkml:traceGroup>
          <inkml:annotationXML>
            <emma:emma xmlns:emma="http://www.w3.org/2003/04/emma" version="1.0">
              <emma:interpretation id="{FABCC8DC-245A-49F0-A60B-11975494EAA4}" emma:medium="tactile" emma:mode="ink">
                <msink:context xmlns:msink="http://schemas.microsoft.com/ink/2010/main" type="inkWord" rotatedBoundingBox="9262,7823 10930,7716 11015,9042 9347,9149"/>
              </emma:interpretation>
              <emma:one-of disjunction-type="recognition" id="oneOf2">
                <emma:interpretation id="interp6" emma:lang="en-US" emma:confidence="0">
                  <emma:literal>•</emma:literal>
                </emma:interpretation>
                <emma:interpretation id="interp7" emma:lang="en-US" emma:confidence="0">
                  <emma:literal>y</emma:literal>
                </emma:interpretation>
                <emma:interpretation id="interp8" emma:lang="en-US" emma:confidence="0">
                  <emma:literal>J</emma:literal>
                </emma:interpretation>
                <emma:interpretation id="interp9" emma:lang="en-US" emma:confidence="0">
                  <emma:literal>^</emma:literal>
                </emma:interpretation>
                <emma:interpretation id="interp10" emma:lang="en-US" emma:confidence="0">
                  <emma:literal>G</emma:literal>
                </emma:interpretation>
              </emma:one-of>
            </emma:emma>
          </inkml:annotationXML>
          <inkml:trace contextRef="#ctx0" brushRef="#br1" timeOffset="71719.7751">9369 9069 36 0,'-17'16'18'0,"8"-20"7"0,9 8-12 15,0-4-8-15,0 0 0 16,0 0 5-16,0 0 0 16,0 0-11-16,0 0 0 15,0 0 9-15,5 0 0 16,-5 0-2-16,8 3 1 16,1 9-2-16,-1-12 0 15,5 7-2-15,8 1 1 0,-4-1-1 16,5 1 1-16,-1-4-1 15,0-1 0-15,5-3-1 16,3 0 1-16,6-7-1 16,3 3 0-16,0-15-1 15,9 8 1-15,0-19-1 16,0 7 0 0,17-34 0-1,-5 4 0-15,-3 8-1 16,-1-1 1-16,-12-10 0 15,-5-1 0-15,-4-4-1 16,-4 8 1-16,-5-19-1 16,-3 4 1-16,-5-4-1 15,-5 1 1-15,-3 6-1 16,-5 9 1-16,0-1-1 16,-4 4 1-16,0 4-1 15,-4 3 1-15,0 1-1 16,-5 11 1-16,1-8-1 0,-1 16 1 15,-3-5-1-15,-1 12 0 16,-4 1 0-16,0 14 1 16,-5-4-1-16,-3 12 0 15,-5 4 0-15,0 10 0 16,-8 5 0-16,0 4 0 16,-1 7 0-16,5 0 0 15,-8 0-1-15,8 4 1 16,-5-1 0-16,5-6 0 0,9-5 0 15,3-7 0-15,5-4 0 16,9-3 1-16,-1-9-1 16,5-6 1-16,8-9-1 15,9-3 0-15,4-8 0 16,9 1 1-16,-1-9-1 16,5 1 1-16,0-4-1 15,0 4 0-15,-5-4 0 16,-4 7 0-16,1 1 0 15,-5 3 0-15,0 4-1 16,-4 4 1-16,4 0 0 16,4 7 0-16,-4 8 0 15,0 4 0-15,4 4 0 16,-4-4 0-16,13 11 0 16,-9-4 0-16,13 16-1 15,13 10 1-15,4-3-24 16,18 12 0-16</inkml:trace>
          <inkml:trace contextRef="#ctx0" brushRef="#br1" timeOffset="73026.1056">10101 7878 41 0,'-4'0'20'0,"4"-4"-1"15,0 4 20-15,0 0-36 16,4 0 0-16,1 0 3 16,-1 4 1-16,4-1-7 15,5 5 0-15,0-1 5 16,8-3 1-16,0 4-2 15,1-1 1-15,8 1-2 16,4 3 1-16,4 1-2 16,5-1 1-16,-1 0-2 0,5 1 1 15,0-1-1-15,-5 0 0 16,1 5-1-16,4-1 1 16,-9 0-1-16,-4 0 1 15,0 0-1-15,-4 4 0 16,0-4 0-16,-4 0 1 15,-1-3-1-15,1-1 1 16,-5 0-6-16,4 1 0 0,1-1 0 16,0 8 0-16</inkml:trace>
        </inkml:traceGroup>
        <inkml:traceGroup>
          <inkml:annotationXML>
            <emma:emma xmlns:emma="http://www.w3.org/2003/04/emma" version="1.0">
              <emma:interpretation id="{04804AA3-E62D-4062-A8FD-989C46EBD79F}" emma:medium="tactile" emma:mode="ink">
                <msink:context xmlns:msink="http://schemas.microsoft.com/ink/2010/main" type="inkWord" rotatedBoundingBox="14667,7356 18435,7115 18501,8146 14733,8388"/>
              </emma:interpretation>
              <emma:one-of disjunction-type="recognition" id="oneOf3">
                <emma:interpretation id="interp11" emma:lang="en-US" emma:confidence="0">
                  <emma:literal>2=4-122-124-22</emma:literal>
                </emma:interpretation>
                <emma:interpretation id="interp12" emma:lang="en-US" emma:confidence="0">
                  <emma:literal>2=4-122-124-2</emma:literal>
                </emma:interpretation>
                <emma:interpretation id="interp13" emma:lang="en-US" emma:confidence="0">
                  <emma:literal>2=4-122-12.4-2</emma:literal>
                </emma:interpretation>
                <emma:interpretation id="interp14" emma:lang="en-US" emma:confidence="0">
                  <emma:literal>2=4-122-+24-22</emma:literal>
                </emma:interpretation>
                <emma:interpretation id="interp15" emma:lang="en-US" emma:confidence="0">
                  <emma:literal>2=4-122-+24-2</emma:literal>
                </emma:interpretation>
              </emma:one-of>
            </emma:emma>
          </inkml:annotationXML>
          <inkml:trace contextRef="#ctx0" brushRef="#br2" timeOffset="78866.7677">14914 7526 58 0,'8'-12'29'0,"-4"5"-21"0,-4 7 22 16,0 0-27 0,-4 4 0-16,0 3 3 0,-5 8 0 15,-4 8-7-15,-4 3 0 16,-4 5 5-16,-4 3 0 16,-1 4-1-16,0-4 0 15,5 0-1-15,4-8 0 16,0 1-1-16,4-1 0 15,5 1 0-15,4-5 1 16,8-3 0-16,9 0 0 0,4-4-1 16,8-3 1-16,5-5-1 15,0-3 1-15,12 0-1 16,1 3 0-16,4-3-1 16,0 0 0-16,0-8-5 15,-5 0 0-15,-4 4-12 16,-3-3 0-16,-10-5 0 15,-4-3 1-15</inkml:trace>
          <inkml:trace contextRef="#ctx0" brushRef="#br2" timeOffset="79091.6882">15003 7817 57 0,'-30'-15'28'0,"13"11"-31"16,13 4 44-16,0 4-36 15,4 7 1-15,-5 4 4 16,5 4 1-16,0 4-13 16,0 7 0-16,0-7 9 0,-4 7 0 15,4-3-3-15,-4 3 1 16,0 0-4-16,-1 1 1 16,1-5-7-16,4-3 0 15,0-1-1-15,4 1 0 16</inkml:trace>
          <inkml:trace contextRef="#ctx0" brushRef="#br2" timeOffset="79317.5119">15467 8097 78 0,'13'0'39'0,"17"-15"-23"16,-18 11 43-16,1 0-56 16,9 1 0-16,3-1 0 15,1 4 1-15,3-4-11 16,-7 4 0-16,20 0 3 16,5 0 1-16</inkml:trace>
          <inkml:trace contextRef="#ctx0" brushRef="#br2" timeOffset="83867.2331">16174 7779 41 0,'-21'-7'20'0,"21"7"2"0,0-8-8 0,0 8-6 16,0 0 0-16,4-4 6 15,5 4 1-15,3 0-18 16,5-3 1-16,0-1 11 16,5 0 1-16,7 4-5 15,6 0 1-15,-1 0-7 16,4 0 1-16,5-4-2 15,-5 4 0-15</inkml:trace>
          <inkml:trace contextRef="#ctx0" brushRef="#br2" timeOffset="83625.9788">16528 7446 45 0,'-5'-4'22'0,"10"-3"4"0,-5 7-10 0,0 4-13 16,-5-1 0-16,-3 1 3 16,3 4 1-16,-3 3-7 15,-1 4 0-15,1 8 6 16,-1-4 1-16,-3 19-1 16,3-8 0-16,-4 12-2 15,1 3 1-15,-5-3-2 16,-1 3 0-16,1 0-1 15,-4 5 0-15,4-9-1 16,0 1 1-16,4-4 0 16,1 0 0-16,3-4 0 15,1-4 1-15,3-4-1 16,5-3 0-16,9-4 0 16,4 4 0-16,4-16-1 15,8 5 0-15,1-9-1 16,8-3 0-16,0-7-7 15,0-1 1-15,-4-7-2 16,-5 0 1-16</inkml:trace>
          <inkml:trace contextRef="#ctx0" brushRef="#br2" timeOffset="84406.386">17047 7272 61 0,'-4'-26'30'0,"29"3"-22"0,-16 15 18 0,-1 1-24 15,5 3 0-15,0 0 1 16,4 8 1-16,4-4-4 16,-4 8 0-16,0-1 3 15,0 5 0-15,-4 3 0 16,0 0 0-16,-9 0-1 15,0 8 1-15,-4-4-1 16,-8 0 0-16,-9-1 0 16,-4 1 0-16,-13 0 0 15,4 4 1-15,-4-4 1 16,0 0 0-16,4 0 0 16,4 3 0-16,9-10-1 15,4 7 1-15,5-12-1 16,8 12 0-16,13-11-2 15,12 11 1-15,14-12-4 16,7-3 0-16,10-4-21 16,12 4 1-16,4 0-2 0,9 7 1 15</inkml:trace>
          <inkml:trace contextRef="#ctx0" brushRef="#br2" timeOffset="85157.8377">17405 8139 84 0,'-13'-15'42'0,"34"3"-57"15,-8 8 79-15,0 1-60 16,8-1 1-16,0 0 0 15,9 4 0-15,4 0-8 16,9 4 1-16,4-4-4 16,8 0 0-16,0 0-3 0,9 4 1 15</inkml:trace>
          <inkml:trace contextRef="#ctx0" brushRef="#br2" timeOffset="87034.9796">17997 7809 65 0,'-5'-3'32'0,"10"6"-15"16,3-6 31-16,5-5-46 15,8 1 0-15,5-1 1 16,4 0 1-16,-1 5-5 15,10-1 1-15,8-4 3 16,4 8 1-16,-4-7-5 16,-9-1 1-16,22 1-2 15,8-9 1-15</inkml:trace>
          <inkml:trace contextRef="#ctx0" brushRef="#br2" timeOffset="86734.8763">18291 7461 46 0,'21'-22'23'0,"-17"3"-1"0,0 15 2 0,1-4-20 16,-5 8 1-16,0 0 0 16,0 0 0-16,0 4-6 15,-5 8 1-15,1 3 5 16,-4 11 0-16,-1 16-2 16,1 3 1-16,-1 8-1 15,-4 0 1-15,5 4-2 16,-1-4 1-16,1 4-1 15,-1-8 0-15,1-8-1 16,3 1 1-16,1-4-1 16,0 0 0-16,4-8 0 15,0-4 0-15,4-3 0 16,5-4 0-16,3-8-1 16,14-3 1-16,4-4-4 0,4 0 1 15,4-8-10-15,-4-8 0 31</inkml:trace>
          <inkml:trace contextRef="#ctx0" brushRef="#br2" timeOffset="77875.6618">12618 7904 64 0,'-4'-4'32'0,"21"-15"-20"15,-13 12 32-15,0-1-41 16,5-3 0-16,-1 0 1 15,5 3 0-15,4-3-5 16,5-1 0-16,-1 5 4 16,4-1 1-16,1 1-3 15,4 3 1-15,4 4-1 16,4-4 0 0,26-7-1-1,-4 3 1-15,-1-3-1 16,-12-1 1-16,-9 1 0 15,-3 3 1-15,-10-7 0 16,1 12 0-16,-9-13 0 0,0 13 1 16,-9-9-1-16,1 8 1 15,-5-7-2-15,0 15 1 16,-4-4-2-16,0 4 1 16,-4-8-1-16,0 15 0 15,-9-3 0-15,0 11 0 16,-8 0 0-16,-5 11 0 15,-8 4 0-15,0 4 0 0,-8 3 0 16,-1 5 0-16,-4 3 0 16,5 0 0-16,-1 0 0 15,0 8 0-15,5-15 0 16,4-1 0-16,4-18 0 16,5 11 0-16,3-26 0 15,10 11 1-15,3-27-1 16,9 8 0-16,13-11 0 15,8-4 1-15,5-1-1 16,-1 5 0-16,1 4 0 16,8 7 0-16,-4 0 0 15,4 15 0-15,0-4 0 16,4 8 0-16,0-8 0 16,-3 8 1-16,-6-11-1 15,1 7 0-15,-4-11 0 16,4 3 0-16,-1-14-9 15,1 3 0-15,0-4 0 16,0 5 0-16</inkml:trace>
          <inkml:trace contextRef="#ctx0" brushRef="#br2" timeOffset="78236.6392">13704 8203 58 0,'-4'-4'29'0,"21"-11"-14"16,-17 15 16-16,8-4-26 16,1 0 1-16,4-3-1 15,4 3 1-15,4 0-9 16,0 1 1-16,5 3 4 16,-5-4 0-16,0 4-6 15,1-4 1-15,-1 0-11 16,-4 0 1-16,-4-3 0 15,-5 3 0-15</inkml:trace>
          <inkml:trace contextRef="#ctx0" brushRef="#br2" timeOffset="78416.1222">13772 8052 49 0,'-17'-16'24'0,"9"13"-11"0,8 3 33 15,4-8-39-15,4 1 0 16,5-5 3-16,4 1 0 15,5 0-13-15,3-1 0 16,1 1 9-16,3-1 0 0,10 1-11 16,-1-4 0-16,5 7-2 15,-5 1 1-15</inkml:trace>
          <inkml:trace contextRef="#ctx0" brushRef="#br2" timeOffset="87649.3792">18963 7140 55 0,'5'-15'27'0,"3"11"-7"15,-4-4 4-15,5 1-23 16,4 3 1-16,0 4 1 16,4 0 0-16,4 4-3 15,9 0 1-15,-5-4 1 16,1 3 1-16,-5 9-1 16,0-1 0-16,-4 0-1 0,0 1 1 15,-4 3-2-15,-4 0 1 16,-5 0-1-16,-8 4 1 15,-1 0 0-15,-7 4 0 16,-5-4 0-16,-9 3 0 16,1-3 1-16,-5-4 1 15,8 0 0-15,1 1 0 16,-4-5 0-16,12 0 0 16,0 1 0-16,9-5 1 0,8 1-1 15,9-1 0 1,4-3-1-16,17 0 0 0,-4 0 0 15,8-1 0-15,0-3-10 16,9 0 0-16,4 0 0 16,0 4 0-16</inkml:trace>
          <inkml:trace contextRef="#ctx0" brushRef="#br2" timeOffset="88820.2896">19951 8021 59 0,'-21'-15'29'0,"25"-4"-22"0,-4 19 30 0,0 0-33 16,9-7 0-16,4-1 1 16,8 8 0-16,4-7-7 15,5 7 0-15,4-4 1 16,5 4 0-16,8 0-3 16,4 0 1-16</inkml:trace>
          <inkml:trace contextRef="#ctx0" brushRef="#br2" timeOffset="88610.9293">19990 8139 59 0,'4'-8'29'0,"17"1"-18"15,-12 3 19-15,4 0-29 16,4 0 0-16,0 0 0 16,4 4 1-16,0 0-3 15,1 0 0-15,-1 0-1 16,0 0 0-16,-4 0-1 15,4-3 0-15</inkml:trace>
          <inkml:trace contextRef="#ctx0" brushRef="#br2" timeOffset="89180.9641">20995 7552 57 0,'8'-7'28'0,"-16"10"-18"16,8-3 22-16,0 4-32 15,-5 4 1-15,1 7 1 0,-9 11 0 16,1 5-2-16,-1 3 0 16,0-4 2-16,-4 4 1 15,0-4 0-15,0 1 0 16,4-5 0-16,5 1 0 16,-1-9 0-16,5 1 0 15,4-4 0-15,8 1 0 16,1-5-1-16,8 0 1 15,13 1-1-15,4-5 0 0,4-3-1 16,9 0 0-16,0-4-2 16,-4 0 0-16,-1 0-10 15,-4 0 1-15,1 0-1 16,-9 0 0-16</inkml:trace>
          <inkml:trace contextRef="#ctx0" brushRef="#br2" timeOffset="89406.1262">21118 7859 60 0,'-30'-8'30'0,"26"12"-25"16,4 0 34-16,0-1-34 16,0 16 1-16,0-4 2 15,-4 4 0-15,4 4-11 16,0 0 1-16,-4 3 6 15,4-3 1-15,0 7-4 0,-5-7 1 16,5 0-11-16,0-4 1 16,5-4-1-16,3 4 1 15</inkml:trace>
          <inkml:trace contextRef="#ctx0" brushRef="#br2" timeOffset="89616.3419">21510 7995 68 0,'0'-15'34'0,"26"3"-26"0,-18 9 40 0,5-1-45 16,4 4 0-16,4-4 0 16,5 8 0-16,4-4-6 15,4 0 1-15,4 0-6 16,0 4 1-16,1-1-3 15,-5-3 1-15</inkml:trace>
          <inkml:trace contextRef="#ctx0" brushRef="#br2" timeOffset="91853.257">22234 7669 24 0,'-4'-11'12'0,"4"0"6"16,0 11-16-16,0 4 1 0,0-4 1 16,0 7 3-16,0-7 1 15,0 4-9-15,0 0 1 16,0-4 7-16,0 0 1 15,0 3-2-15,4 1 1 16,-4-4-1-16,4 0 0 16,5 0 0-16,-1 0 0 15,1-4-2-15,4 4 1 16,-1 0-1-16,5 0 0 16,0 0-2-16,5-3 1 0,3 3-7 15,1 0 0-15,4 3-1 16,8-3 1-16</inkml:trace>
          <inkml:trace contextRef="#ctx0" brushRef="#br2" timeOffset="90021.6721">22387 7473 66 0,'17'0'33'0,"-17"19"-27"0,0-16 39 16,-4 9-42-16,-4 3 0 15,-1 8 1-15,-4 11 1 16,5 4-6-16,-1 11 0 15,-4-11 5-15,1 7 0 16,-5-3-1-16,4 7 0 0,0-11 0 16,5-1 0-16,-1-3-1 15,5 1 1-15,4-1-1 16,4-4 0-16,5-7-1 16,3-1 0-16,5-7 0 15,13 8 0-15,-4-15-1 16,4-1 0-16,4-7-4 15,-5-4 0-15,1-3-11 16,-4-4 1-16,-1-5-1 16,1 1 0-16</inkml:trace>
          <inkml:trace contextRef="#ctx0" brushRef="#br2" timeOffset="91057.3187">21974 7711 41 0,'0'-7'20'0,"0"-1"-9"0,4 0 12 0,1 8-21 15,-1 0 1-15,5-3 1 16,-1-1 0-16,5 0-5 15,0-4 1-15,4 8 2 16,0 4 1-16,-5-4-2 16,1 0 1-16,4 8-1 15,-8-4 0-15,-1 3-1 16,-3 5 1-16,-5 3-1 16,-5 4 0-16,1 3 0 15,0-3 0-15,-1 8 0 16,-3-5 0-16,-5-3 0 15,0 0 1-15,5 4-2 16,-5 0 1-16,0 3 0 16,1-3 0-16,-5-4 0 15,4 0 0-15,0 7 0 0,-4-3 1 16,4-4-1-16,0 0 0 16,5 0 0-16,-1 0 1 15,1-4 0-15,4 0 0 16,-1-4 1-16,5-3 1 15,0-5 0-15,5 1 0 16,-1 0 0-16,4-4 1 16,5 4-2-16,4-4 1 15,9 0-6-15,-1-4 0 0,5 0-1 16,-4-3 0-16</inkml:trace>
          <inkml:trace contextRef="#ctx0" brushRef="#br2" timeOffset="92483.7824">22839 7257 59 0,'0'-15'29'0,"8"7"-23"0,-8 8 26 0,4-7-31 15,5 3 0-15,0 0 0 16,-1 4 1-16,1 0-3 16,-1 4 1-16,5-4 1 15,0 8 0-15,-1-5-1 16,1 9 1-16,-4-5-1 16,-5 1 1-16,-4 7-1 15,-4 8 0-15,-5-8 0 16,1 0 1-16,-5 0 0 15,-4 4 0-15,0 0 1 16,0 0 1-16,0-4 0 16,4 0 0-16,0 0 1 15,5-3 0-15,3-1 0 16,5 0 1-16,9-3-2 16,4-1 1-16,8-3-1 15,9 4 1-15,17-4-9 0,12-1 0 16,5 1-2-16,9 7 1 15</inkml:trace>
        </inkml:traceGroup>
      </inkml:traceGroup>
    </inkml:traceGroup>
    <inkml:traceGroup>
      <inkml:annotationXML>
        <emma:emma xmlns:emma="http://www.w3.org/2003/04/emma" version="1.0">
          <emma:interpretation id="{8BEC237E-8C1C-4073-8F55-2065AA8DB771}" emma:medium="tactile" emma:mode="ink">
            <msink:context xmlns:msink="http://schemas.microsoft.com/ink/2010/main" type="paragraph" rotatedBoundingBox="6226,9686 24657,9687 24656,11010 6225,11008" alignmentLevel="2"/>
          </emma:interpretation>
        </emma:emma>
      </inkml:annotationXML>
      <inkml:traceGroup>
        <inkml:annotationXML>
          <emma:emma xmlns:emma="http://www.w3.org/2003/04/emma" version="1.0">
            <emma:interpretation id="{9ABC08AA-68A2-4289-A6F7-FE1C1BF8B5E8}" emma:medium="tactile" emma:mode="ink">
              <msink:context xmlns:msink="http://schemas.microsoft.com/ink/2010/main" type="line" rotatedBoundingBox="6225,9685 24657,9687 24656,11010 6225,11008">
                <msink:destinationLink direction="with" ref="{C34BE7B2-71C1-4369-8233-E302679B4FBD}"/>
                <msink:destinationLink direction="with" ref="{E55E6A83-18A9-43B9-8A13-FB0F1B297623}"/>
              </msink:context>
            </emma:interpretation>
          </emma:emma>
        </inkml:annotationXML>
        <inkml:traceGroup>
          <inkml:annotationXML>
            <emma:emma xmlns:emma="http://www.w3.org/2003/04/emma" version="1.0">
              <emma:interpretation id="{79765CD5-FA0F-4191-A00E-893F1211F0DF}" emma:medium="tactile" emma:mode="ink">
                <msink:context xmlns:msink="http://schemas.microsoft.com/ink/2010/main" type="inkWord" rotatedBoundingBox="6225,9686 7457,9686 7456,10518 6225,10517"/>
              </emma:interpretation>
              <emma:one-of disjunction-type="recognition" id="oneOf4">
                <emma:interpretation id="interp16" emma:lang="en-US" emma:confidence="1">
                  <emma:literal>y:</emma:literal>
                </emma:interpretation>
                <emma:interpretation id="interp17" emma:lang="en-US" emma:confidence="0">
                  <emma:literal>Y:</emma:literal>
                </emma:interpretation>
                <emma:interpretation id="interp18" emma:lang="en-US" emma:confidence="0">
                  <emma:literal>y.</emma:literal>
                </emma:interpretation>
                <emma:interpretation id="interp19" emma:lang="en-US" emma:confidence="0">
                  <emma:literal>y,</emma:literal>
                </emma:interpretation>
                <emma:interpretation id="interp20" emma:lang="en-US" emma:confidence="0">
                  <emma:literal>y*</emma:literal>
                </emma:interpretation>
              </emma:one-of>
            </emma:emma>
          </inkml:annotationXML>
          <inkml:trace contextRef="#ctx0" brushRef="#br0" timeOffset="41902.621">6235 9701 49 0,'-9'-11'24'0,"9"7"-19"0,0 4 24 16,4 4-26-16,-4 7 0 15,0 8 4-15,5 0 0 16,-1 4-7-16,0 3 0 16,5 8 5-16,-1 0 0 15,1-7-1-15,3 3 0 16,5-3-2-16,0-1 1 0,0-11-2 16,5-3 1-16,3-5-1 15,1-3 0-15,-1-12 0 16,-3-7 1-16,-1-7-1 15,5-16 0-15,-1 7 0 16,-8-6 0-16,0 10 0 16,-4-11 0-16,0 19-1 15,-5-3 1-15,1 14 0 16,-5 4 0-16,0 8-1 16,-4 4 1-16,5 14-1 15,-5 5 1-15,4 11-1 16,-4 7 0-16,4 0 1 15,0 8 0-15,1 4-1 16,-5 8 1-16,0-1 0 16,0 4 1-16,0-8 0 15,-5-10 0-15,-3-5 1 16,-5-3 0-16,-8-16 0 0,-1-3 1 16,-7-8 0-16,-1 0 0 15,-13-11-2-15,9 3 0 16,0-10-2-16,0 3 1 15,8-12-6-15,9-7 0 16,5 8-11-16,3-8 0 16,26-4 0-16,4 1 1 15</inkml:trace>
          <inkml:trace contextRef="#ctx0" brushRef="#br0" timeOffset="42128.3635">7154 10110 59 0,'-8'-8'29'0,"21"5"-19"16,-9-1 33-16,0 4-41 16,5-4 1-16,-1 0-1 15,13 4 1-15,5-4-5 16,4 4 0-16,4-3-4 15,0-1 0-15,0 0-2 16,0-7 0-16</inkml:trace>
          <inkml:trace contextRef="#ctx0" brushRef="#br0" timeOffset="42293.326">7389 9940 26 0,'-47'-4'13'0,"8"0"10"0,27 4-8 15,-5 0-8-15,0-4 1 16,4 0 5-16,4 4 1 15,9-3-17-15,9-1 0 16,8-4 11-16,4 1 1 16,9-1-8-16,8 1 0 15,9-1-3-15,13-3 1 16</inkml:trace>
        </inkml:traceGroup>
        <inkml:traceGroup>
          <inkml:annotationXML>
            <emma:emma xmlns:emma="http://www.w3.org/2003/04/emma" version="1.0">
              <emma:interpretation id="{998F57B5-8E8C-482C-8775-689F59A0902C}" emma:medium="tactile" emma:mode="ink">
                <msink:context xmlns:msink="http://schemas.microsoft.com/ink/2010/main" type="inkWord" rotatedBoundingBox="20594,9734 24657,9735 24656,10791 20593,10790">
                  <msink:destinationLink direction="with" ref="{280BCB5F-B5C1-4DF3-98D0-6C9CADAA4519}"/>
                  <msink:destinationLink direction="with" ref="{4E1225B5-EF44-4E23-933D-FBE3E343E226}"/>
                </msink:context>
              </emma:interpretation>
              <emma:one-of disjunction-type="recognition" id="oneOf5">
                <emma:interpretation id="interp21" emma:lang="en-US" emma:confidence="0">
                  <emma:literal>Ft in the-Stark</emma:literal>
                </emma:interpretation>
                <emma:interpretation id="interp22" emma:lang="en-US" emma:confidence="0">
                  <emma:literal>Ft in-tithe-talk</emma:literal>
                </emma:interpretation>
                <emma:interpretation id="interp23" emma:lang="en-US" emma:confidence="0">
                  <emma:literal>Ftw-the talk</emma:literal>
                </emma:interpretation>
                <emma:interpretation id="interp24" emma:lang="en-US" emma:confidence="0">
                  <emma:literal>Ft.-the talk</emma:literal>
                </emma:interpretation>
                <emma:interpretation id="interp25" emma:lang="en-US" emma:confidence="0">
                  <emma:literal>Ftw-the tank</emma:literal>
                </emma:interpretation>
              </emma:one-of>
            </emma:emma>
          </inkml:annotationXML>
          <inkml:trace contextRef="#ctx0" brushRef="#br2" timeOffset="160209.6017">20790 9792 46 0,'9'-15'23'0,"-9"22"8"0,-4-7-8 15,-5 8-19-15,-4 3 0 16,-4 20 4-16,-8-1 1 0,-1 12-10 15,-4 3 1-15,5 8 6 16,4 7 1-16,3 5-2 16,6 14 1-16,7-7-3 15,10 4 0-15,3-1-2 16,14-6 1-16,16 2-14 16,13-6 0-16,21-8 0 15,14-5 0-15</inkml:trace>
          <inkml:trace contextRef="#ctx0" brushRef="#br2" timeOffset="158033.0557">21054 10023 44 0,'0'-8'22'0,"-4"-3"-20"0,8 15 22 16,-4-4-20-16,-4 3 1 0,0 5 1 16,-9 3 1-16,-4 5-8 15,0 2 0-15,-4 5 6 16,-1 0 1-16,-3 0-1 15,4 3 0-15,-9 4 0 16,13-11 0-16,0 4-1 16,4-12 1-16,4 4-1 15,5 1 0-15,4-1-2 16,9-4 1-16,8 0-1 16,8-3 0-16,9-4-1 15,9 3 1-15,8-7-1 16,4-3 0-16,1-1-1 15,-1 4 0-15,-4-4-3 16,0 4 0-16,-8-8-8 16,-9 1 0-16,-8-1 0 15,-9-3 1-15</inkml:trace>
          <inkml:trace contextRef="#ctx0" brushRef="#br2" timeOffset="158244.0609">21178 10201 59 0,'-17'7'29'0,"17"12"-17"0,0-11 34 16,0 11-42-16,-4 0 0 15,-1 11 2-15,1 4 1 16,-4 0-9-16,3 0 1 0,-3-4 4 16,-1 4 1-16,5-3-3 15,0-1 1-15,-1-7-11 16,5-8 1-16,9-4-1 15,4-11 0-15</inkml:trace>
          <inkml:trace contextRef="#ctx0" brushRef="#br2" timeOffset="158424.5277">21570 10348 77 0,'17'-15'38'0,"25"30"-35"16,-29-19 49-16,0 1-48 15,4 3 1-15,4-4 0 16,13 11 1-16,-4-7-9 16,4 0 0-16,0-7-9 15,0 3 0-15,0 0-2 16,0-15 0-16</inkml:trace>
          <inkml:trace contextRef="#ctx0" brushRef="#br2" timeOffset="158888.3639">22319 9962 45 0,'4'-11'22'0,"-4"3"-18"0,0 8 14 0,0 0-16 16,9-3 0-16,-1 6 5 15,5-3 0-15,0-3-6 16,0 6 0-16,0-3 6 15,4-3 0 1,12-1 1 0,-3 0 0-16,0 4-3 15,-1 0 1-15,1 0-3 16,-5 4 1-16,0 0-2 16,-4-1 0-16,-4 9-2 15,-4 3 1-15,-5 4-1 16,-8 0 1-16,-5 7-1 15,-4 8 1-15,-4 8-1 16,-8-12 1-16,-1 16-1 16,-4-9 1-16,-4 5 0 15,4 0 1-15,5-16-1 16,8 4 1-16,4-7 1 16,9-4 0-16,4-4 0 15,8 0 1-15,9-7-2 0,13-1 1 16,4-14-4-16,5 7 1 15,3-8-10-15,5-7 1 16,-4-4-2-16,-5-4 1 16</inkml:trace>
          <inkml:trace contextRef="#ctx0" brushRef="#br2" timeOffset="159385.0954">22847 10140 55 0,'-8'-7'27'0,"20"3"-6"0,-12 4 15 16,9-4-30-16,4 0 1 16,0 0 1-16,4 1 1 15,4 3-13-15,4 0 1 0,5 0 5 16,4-4 0-16,-4 0-23 15,0-3 1-15,0-5-1 16,-5-3 0-16</inkml:trace>
          <inkml:trace contextRef="#ctx0" brushRef="#br2" timeOffset="159189.1231">22983 9887 65 0,'-4'-23'32'15,"34"34"-29"-15,-21-11 32 0,-5 12-31 16,0 3 1-16,-4 7 2 16,-8 5 1-16,3-1-9 15,-7 8 0-15,-1 1 8 16,0 6 0-16,0-3-2 16,-4 15 0-16,0-11-1 15,0 7 0-15,4-11-1 16,5 3 0-16,-1-14-2 15,5 7 1-15,4-12-1 16,9 5 0-16,3-16 0 16,14 8 0-16,-1-7-2 15,5-5 0-15,-4-7-10 16,-1-7 1-16,-3-12-1 16,-10-4 1-16</inkml:trace>
          <inkml:trace contextRef="#ctx0" brushRef="#br2" timeOffset="159684.6621">23324 9735 62 0,'17'0'31'0,"39"4"-29"16,-39-4 58-16,0 4-57 16,4 0 1-16,-4 7 1 15,0 0 0-15,-4 1-7 16,-5 7 1-16,-3 3 4 16,-14 1 0-16,-8 0 0 15,-9 3 0-15,-3-7 0 16,-5 4 1-16,0-8 0 0,8 4 0 15,5-8 0-15,-1 1 0 16,10-5-2-16,12 4 0 16,17-3-2-16,21 0 1 15,9-1-7-15,8 1 0 16,18-1-1-16,-5-3 1 16</inkml:trace>
          <inkml:trace contextRef="#ctx0" brushRef="#br2" timeOffset="160796.0944">23771 9936 41 0,'-4'-8'20'0,"13"-3"-2"16,-5 11 9-16,4 0-22 15,1 0 0-15,8 7 4 16,-4 5 1-16,4 3-11 16,-4 4 1-16,-1 4 8 15,1 3 0-15,0 8-2 16,0 4 0-16,-1 7 0 16,-3 16 0-16,-9-4-2 15,-4 3 0-15,-5-7 0 16,-12 4 0-16,0 0-2 15,-5-1 1-15,-4-10-2 0,5-1 1 16,-5-7-3-16,0-4 1 16,4-4-12-16,5-3 0 15,13-8 0-15,12-4 1 16</inkml:trace>
          <inkml:trace contextRef="#ctx0" brushRef="#br2" timeOffset="161322.7812">24291 9989 45 0,'0'-12'22'0,"13"5"0"0,-9 7 6 16,4-4-23-16,-8 12 0 16,5 3 5-16,-5 0 0 15,0 4-11-15,0 4 1 16,-5 4 9-16,5 7 0 16,-4 8-2-16,0 23 1 15,-9-16-3-15,5 16 1 16,-1-16-2-16,5 8 0 15,-5-15-2-15,1 4 0 16,4-5-1-16,-1 1 0 0,1-15-1 16,0-4 1-16,0-4-3 15,-1 0 0-15,5-7-10 16,9-8 0-16,8-12 0 16,0-3 0-16</inkml:trace>
          <inkml:trace contextRef="#ctx0" brushRef="#br2" timeOffset="161681.285">24649 10197 49 0,'0'-8'24'0,"8"5"-2"16,-8 3 11-16,0 0-28 16,-4 0 1-16,-5 0 2 15,5 0 1-15,-13 7-11 16,-4 1 1-16,-5-1 7 15,-4 8 0-15,-12-3-3 16,3 7 1-16,-3-8-2 0,8 4 1 16,4 0-2-16,4-3 1 15,9-1-1-15,0 4 1 16,9-4 0-16,8 8 1 16,0-4-1-16,8 8 0 15,5-4 0-15,4 8 1 16,-4-8-1-16,4-1 1 15,4 1-1-15,1 0 0 0,3 8-2 16,5-1 0-16,-4-3-24 16,3 3 1-16,5-7-1 15,-21-19 0 1</inkml:trace>
          <inkml:trace contextRef="#ctx0" brushRef="#br2" timeOffset="108518.6463">11366 10503 38 0,'-4'4'19'0,"4"-19"-10"16,0 15 19-16,0 0-22 15,0-8 1-15,4 1 2 0,-4 7 1 16,0 0-11-16,4 4 0 16,1-1 9-16,-1 5 0 15,0 0-3-15,-4 3 0 16,0 4-1-16,0 12 0 15,4-5-2-15,-4 8 1 16,5-3-2-16,-5 3 0 16,4 1 0-16,-4-5 0 15,4 0-1-15,-4 1 1 16,4-4-1-16,-4-4 1 0,5-4-1 16,-5 0 1-16,4-8 0 15,-4-3 0-15,0-4 2 16,0-7 0-16,0-8 0 15,0-4 0-15,0-8 0 16,4 4 1-16,0-11-1 16,5 4 0-16,0-8-3 15,-1 4 1-15,5-7-1 16,0 7 0-16,4-8 0 16,0 19 0-16,0-11 0 15,4 11 0-15,9-3 0 16,0 11 0-16,-1-4-1 15,1 11 0-15,-4 1-7 16,4-1 0-16,-5 8 0 16,1 4 0-16</inkml:trace>
          <inkml:trace contextRef="#ctx0" brushRef="#br2" timeOffset="109419.6053">11383 10004 39 0,'-13'-4'19'0,"1"-11"3"0,12 15-8 15,0 0-9-15,0 0 0 16,0-4 3-16,0 4 0 0,0 0-10 16,0 0 0-16,8-4 6 15,5 8 1-15,4-4-3 16,4-4 0-16,5 4-2 15,4 0 1-15,8-3-1 16,9 3 1-16,0-4-2 16,-1 4 1-16,1-8-1 15,0 5 1-15,-9-1-1 16,1 0 1-16,-14-4-1 16,-8 1 1-16,-4-1 0 15,-9 1 0-15,-12-1 1 16,-1 1 1-16,-3-1-1 15,-1 4 1-15,-8 0-1 16,-1 1 1-16,5 3-2 16,4 0 1-16,1 0-1 15,7 3 0-15,5 1 0 16,13 0 0-16,0 0-1 16,8 0 1-16,9-1 0 0,-4 5 0 15,-1-1 0-15,-4 1 0 16,-4-4 1-16,-4 7 1 15,-4 4 0-15,-9 0 1 16,-4 1-1-16,-5-1 1 16,-4 0-11-16,0 0 1 15,-4 0-2-15,5-15 0 16</inkml:trace>
          <inkml:trace contextRef="#ctx0" brushRef="#br2" timeOffset="109870.1067">12367 10129 38 0,'0'-4'19'0,"-21"4"-9"0,12 4 10 15,-8 3-14 1,-4 5 0-16,-5 7 4 0,-4 11 1 15,1 8-13-15,-5 11 0 16,4 0 10-16,4 4 0 16,5 8-2-16,4-1 1 15,4-3-3-15,5-4 1 16,3-4-1-16,5 0 0 16,9-3-2-16,8-5 0 15,0-3-2-15,4-15 1 0,0 3-7 16,5-11 0-16,4-3-1 15,4-16 1-15</inkml:trace>
          <inkml:trace contextRef="#ctx0" brushRef="#br2" timeOffset="110305.5086">12409 10655 59 0,'0'-27'29'0,"26"8"-31"0,-17 12 42 16,-1-1-34-16,5 4 0 0,0 4 1 15,4-7 0-15,4 3-10 16,0 4 0-16,1-4 6 16,3 0 1-16,1 4-13 15,3-7 0-15,1 3 0 16,-4-3 0-16</inkml:trace>
          <inkml:trace contextRef="#ctx0" brushRef="#br2" timeOffset="110110.5492">12686 10254 55 0,'-12'-19'27'0,"7"22"-17"15,5 1 19-15,-4 11-25 16,-5 1 1-16,1 18 3 16,-1 3 1-16,1 5-11 15,-1 7 1-15,-3 0 6 16,3 4 1-16,-4-11-3 16,1-4 0-16,-1-4-3 15,0 0 1-15,0-4-16 16,5-7 1-16,-5 0-1 0,0-8 1 15</inkml:trace>
          <inkml:trace contextRef="#ctx0" brushRef="#br2" timeOffset="110650.1363">12912 10186 47 0,'-4'-19'23'0,"8"3"-12"16,-4 16 20-16,0 0-27 16,0 0 1-16,0 0 3 15,8 4 0-15,1 4-10 16,0 7 1-16,3 0 7 15,1 4 0-15,4 0-2 0,0 7 0 16,-4 12-1-16,4 0 1 16,0 4-1-16,-4-4 0 15,0-4-1-15,-5 7 1 16,-8-3-1-16,-4 7 1 16,-5-11-2-16,1 1 0 15,-5-5 0-15,-4 0 1 16,-4-3-1-16,8-1 1 0,-4 1-3 15,4-1 1-15,5-11-6 16,-1 0 0-16,1-3-1 16,3-5 0-16</inkml:trace>
          <inkml:trace contextRef="#ctx0" brushRef="#br2" timeOffset="111130.7239">13674 10711 61 0,'9'-18'30'0,"12"14"-20"15,-17 0 20-15,9 4-26 16,0-4 0-16,0 4 0 16,4-7 1-16,0-1-7 15,0 8 0-15,-4-4 2 16,4 0 1-16,0-3-9 15,-5-1 0-15,1 5 0 16,-9-9 0-16</inkml:trace>
          <inkml:trace contextRef="#ctx0" brushRef="#br2" timeOffset="111311.4024">13738 10541 62 0,'-25'-26'31'0,"16"14"-25"0,9 12 40 15,0 0-41 1,0-7 0-16,0 7 1 0,9 0 0 16,8 0-9-16,4 0 1 15,4 0-5-15,10-4 0 16,7 0-3-16,5-7 1 16</inkml:trace>
          <inkml:trace contextRef="#ctx0" brushRef="#br2" timeOffset="141232.6729">14862 10223 42 0,'-34'0'21'0,"17"0"5"16,17 0 2-16,0 0-23 16,0 0 0-16,9 0 7 15,12 0 1-15,0 0-14 0,18 0 0 16,3-7 10-16,14-1 1 16,-1 1-3-16,5-1 0 15,-1-3-20-15,1-4 1 16,-5 3-2-16,1-22 0 15</inkml:trace>
          <inkml:trace contextRef="#ctx0" brushRef="#br2" timeOffset="140992.5966">15050 9928 42 0,'0'-11'21'0,"8"7"-7"16,1-3 21-16,-5-1-32 16,0 0 1-16,-4 8 1 15,9 4 1-15,-5 0-6 16,5 4 0-16,-9-1 5 15,0 12 1-15,0 0-1 16,-9 4 0-16,5 3-1 16,-5 4 0-16,5 4-1 15,-4 1 0-15,-1-1 0 16,1 11 0-16,-5-7-1 0,4 11 0 16,1-11-1-16,-5 3 1 15,0-3 0-15,5 0 0 16,-1-4 0-16,5-4 0 15,0-7-1-15,12 7 1 16,-4-7 0-16,5-8 0 16,-1 0-1-16,5 0 0 15,0-7 0-15,0 7 0 0,0-11-1 16,4 4 1-16,-5-12-1 16,5 0 0-16,0-4-3 15,0-3 1-15,5-8-9 16,-1-4 1-16,0-3 0 15,-4-4 0-15</inkml:trace>
          <inkml:trace contextRef="#ctx0" brushRef="#br2" timeOffset="147179.5652">15637 10609 41 0,'-8'-4'20'0,"4"4"0"16,4 0 10-16,-5-3-25 15,1 6 0-15,4-3 5 16,0 0 0-16,0-7-12 16,9 7 1-16,-5-8 8 15,0 1 0-15,5-5-3 16,4-3 1-16,-1 4-3 0,1-12 1 16,4 8-2-16,0 0 1 15,0-4-1-15,0-7 0 16,0 3-1-16,0 0 0 15,-4 4 0-15,0 0 1 16,-9 8-1-16,0 3 0 16,-4-3 0-16,0 11 0 15,-4 0-1-15,0 11 1 16,-5 5 0-16,1 6 0 16,-5 5 0-16,4-1 1 0,5 5 0 15,0 3 0-15,0-4 0 16,4 4 1-16,0-11 0 15,4 3 0-15,-4-3-1 16,8-8 1-16,1-4-2 16,4-3 0-16,-5-8-8 15,9-4 1-15,5-4-2 16,-1-10 1-16</inkml:trace>
          <inkml:trace contextRef="#ctx0" brushRef="#br2" timeOffset="147419.4632">15804 10019 73 0,'-9'-4'36'0,"9"12"-25"0,0-8 40 15,0 0-50-15,9 0 0 16,-1 0 0-16,1 4 0 16,3-4-9-16,1 0 1 15,0 0 1-15,4 0 0 16</inkml:trace>
          <inkml:trace contextRef="#ctx0" brushRef="#br2" timeOffset="147959.7138">16536 10503 57 0,'0'-7'28'0,"30"7"-17"0,-22 0 20 0,5-8-26 15,4 8 0-15,9-4 3 16,8 4 0-16,0-3-10 16,4-5 1-16,1 8 6 15,-1 0 0-15,9-4-3 16,-9-3 1-16,0 7-8 16,-8-4 1-16,-4 4-2 15,-9-4 1-15</inkml:trace>
          <inkml:trace contextRef="#ctx0" brushRef="#br2" timeOffset="148200.3171">16817 10261 58 0,'-13'-15'29'0,"13"23"-17"0,0-8 22 16,0 11-28-16,-4 8 1 15,0 7 3-15,0 5 1 16,-1 3-12-16,1 7 0 16,4 1 9-16,0 0 0 15,4-1-3-15,-4-3 0 16,5-4-8-16,-5 4 0 16,0-4-3-16,0-4 1 15</inkml:trace>
          <inkml:trace contextRef="#ctx0" brushRef="#br2" timeOffset="152538.1646">17439 10159 46 0,'-21'0'23'0,"16"0"-9"0,5 0 28 16,0 0-36-16,0 0 1 15,0 0 4-15,0 0 0 16,9 0-13-16,4 0 1 0,8-4 9 16,0 0 1-16,5-3-4 15,12 3 1-15,9 0-3 16,8 1 1-16,5-1-5 15,4 0 0-15,4 0-17 16,9 0 0-16,-9 4-1 16,4-3 1-1</inkml:trace>
          <inkml:trace contextRef="#ctx0" brushRef="#br2" timeOffset="152252.3689">17669 9906 41 0,'0'-16'20'0,"21"5"10"0,-12 11-11 15,-5 0-17-15,4 0 1 16,1 0 2-16,-5 4 1 15,0 0-6-15,-8 7 1 16,0 4 5-16,0 4 0 16,-5 8 0-16,-8-1 0 15,0 4-1-15,4 4 0 0,1 0-2 16,-1 8 1-16,0 3 0 16,4 5 0-16,1-9-1 15,-1 5 0-15,5-5-1 16,0-3 1-16,4-8-1 15,0 1 0-15,4-9-1 16,9 1 0-16,0-8 0 16,-1 4 0-16,6-4-1 15,3-7 1-15,-4-1-1 16,4 1 1-16,0-12-1 16,1 4 0-16,-5-11-1 15,0 7 1-15,0-11-7 16,0-4 1-16,-4 0-13 15,-1-7 0-15,-7-5 0 16,-5 1 0-16</inkml:trace>
          <inkml:trace contextRef="#ctx0" brushRef="#br2" timeOffset="154654.5643">18367 10314 27 0,'13'4'13'0,"21"-34"1"0,-25 30 0 16,-1 0-11-16,5-4 0 15,0-7 3-15,8-1 0 16,-8 1-5-16,4-1 0 16,0 1 6-16,-4 0 0 15,-1-4 0-15,1 0 0 0,0-4 0 16,0 3 1-16,-1 1-2 15,1 0 0-15,0 4-2 16,-5 3 0-16,1 1-1 16,-5 3 0-16,-4 4-2 15,0 0 1-15,0 0-2 16,0 0 1-16,-4 4-1 16,4 0 1-16,-4 11-1 15,-1 7 1-15,1 12 0 16,0 12 1-16,0 3-1 15,4 8 1-15,-5 7 0 16,5 0 0-16,-4-3 1 16,0-1 0-16,-5-3 0 15,1-4 0-15,-5-4-1 16,0 4 1-16,-4-11 0 16,0 3 0-16,-8-11-1 15,-5 4 0-15,-8-15-1 16,4 0 0-16,-5-12-1 15,5 0 1-15,0-11-2 0,0-3 0 16,0-9-9-16,4-7 1 16,5-7-1-16,8-8 0 15</inkml:trace>
          <inkml:trace contextRef="#ctx0" brushRef="#br2" timeOffset="154865.9483">18670 9845 75 0,'8'-4'37'0,"13"4"-36"16,-21 0 38-16,0 0-40 15,5 4 0-15,-1 0-23 16,0 0 1-16,0-1 23 15,-4-3 1-15</inkml:trace>
          <inkml:trace contextRef="#ctx0" brushRef="#br2" timeOffset="155961.2332">19330 10424 66 0,'-13'-11'33'0,"21"7"-34"0,-8 4 50 15,13 0-46-15,0 0 0 16,4 4 1-16,0-1 0 15,9 1-5-15,3-4 0 16,5 0 4-16,9 4 0 0,4 0-2 16,0-1 0-16,0-3 0 15,4 0 0-15,-13 0-6 16,-8-3 0-16,-5-5-16 16,-8-11 1-16,-8 8-1 15,-9-8 1-15</inkml:trace>
          <inkml:trace contextRef="#ctx0" brushRef="#br2" timeOffset="156201.8693">19577 10204 52 0,'-9'-7'26'0,"9"14"-32"16,0-3 49-16,0 4-36 15,0 7 1-15,0 4 5 16,0 7 1-16,0 8-16 15,0 4 1-15,4 0 11 16,-4 4 1-16,5-8-4 0,-1 4 0 16,0-8-3-16,-4 8 1 15,0-4-6-15,4-8 0 16,-4 1-19-16,-4-5 0 16,0 1-1-16,17-15 0 15</inkml:trace>
        </inkml:traceGroup>
      </inkml:traceGroup>
    </inkml:traceGroup>
  </inkml:traceGroup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9:57.31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57BFAD59-992A-4A85-8A32-1C1862E4D3F1}" emma:medium="tactile" emma:mode="ink">
          <msink:context xmlns:msink="http://schemas.microsoft.com/ink/2010/main" type="inkDrawing" rotatedBoundingBox="5587,6443 11753,6469 11747,7796 5581,7769" hotPoints="11406,6203 11521,7386 5745,7950 5629,6767" semanticType="enclosure" shapeName="Rectangle"/>
        </emma:interpretation>
      </emma:emma>
    </inkml:annotationXML>
    <inkml:trace contextRef="#ctx0" brushRef="#br0">6128 7772 42 0,'-68'-19'21'0,"4"23"-12"16,43-1 22-16,4-3-26 15,0 4 1-15,8-4 4 16,1 0 0-16,8 4-11 16,8-4 1-16,9-4 9 15,13-3 0-15,13-1-3 16,12 0 1-16,9 1-3 16,17-1 1-16,8-11-2 15,18 4 1-15,3-8-2 16,14 12 0-16,4-8 0 15,-1 15 0-15,14-7-1 16,4 7 1-16,0-7-2 16,-1 11 1-16,5-11-1 15,0 7 1-15,9 0-1 0,-5 12 1 16,5-12-1-16,-5 8 0 16,0-4 0-16,5 7 1 15,4-18-1-15,0 15 0 16,0-12 0-16,4 19 0 15,-5-14 0-15,1 3 0 16,-4 0 0-16,8 7 0 16,-13-14 0-16,1 10 1 0,-5-10-1 15,0 18 0-15,-13-18 0 16,-8 10 0-16,-5-10 0 16,-8 11 1-16,-4-12-1 15,-17 8 0-15,-14-8 0 16,-3 12 0-16,-13-15 0 15,-9 15 0-15,-8-16 0 16,-8-3 1-16,-10-4-1 16,-7 0 1-16,-14-7 0 15,-4-4 0-15,-8-8 0 16,-4 0 0-16,-5-7-1 16,0 7 1-16,0-19 0 15,5 12 0-15,-5-16-1 16,4 12 1-16,1-8-1 15,-1 4 0-15,1-4 0 16,-1 12 1-16,5 11-1 16,0 4 0-16,0-4 0 15,-1 7 0-15,1 1 0 0,0 3 0 16,0-4 0-16,-5 12 0 16,-8-7 0-16,-13 3 0 15,-8 4 0-15,-9 3 0 16,-21-7 0-16,-4 12 0 15,-18-12 0-15,18 7 1 16,-52 1-1-16,-12 11 0 16,-17-15-1-16,-18 11 1 0,-3-7 0 15,-5 7 0-15,-9-7 0 16,-3 11 0-16,-14-15-1 16,-3 15 1-16,-9-4 0 15,-5 11 0-15,-8-10 0 16,17 14 0-16,0-11-1 15,13 7 1-15,8-7 0 16,18 8 0-16,-1-16 0 16,5 12 0-16,8-8 0 15,13 12 0-15,-4-8 0 16,16 4 1-16,1-8-1 16,8 12 0-16,5-8 0 15,12 11 0-15,5-7 0 16,16 11 0-16,1-11 0 15,17 3 0-15,-1-3 0 16,9 0 0-16,9-4 0 16,4 7 0-16,8-3 0 15,9 4 1-15,9-5-1 16,3 1 0-16,10-4 0 0,7 15 0 16,5-11 0-16,0 8 0 15,0-1 0-15,9 8 1 16,-1-4-1-16,1 11 1 15,-1 8-1-15,-3 16 1 16,-1 10-1-16,4 16 1 16,5 3-1-16,-4 8 0 15,-1 0 0-15,5 12 0 0,4 10-13 16,0 9 1-16</inkml:trace>
  </inkml:traceGroup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20:00:26.092"/>
    </inkml:context>
    <inkml:brush xml:id="br0">
      <inkml:brushProperty name="width" value="0.05292" units="cm"/>
      <inkml:brushProperty name="height" value="0.05292" units="cm"/>
      <inkml:brushProperty name="color" value="#00B050"/>
    </inkml:brush>
  </inkml:definitions>
  <inkml:traceGroup>
    <inkml:annotationXML>
      <emma:emma xmlns:emma="http://www.w3.org/2003/04/emma" version="1.0">
        <emma:interpretation id="{172CCA97-183D-4573-9EDD-212AFC6534D7}" emma:medium="tactile" emma:mode="ink">
          <msink:context xmlns:msink="http://schemas.microsoft.com/ink/2010/main" type="inkDrawing" rotatedBoundingBox="6758,11460 7454,12008 7436,12031 6741,11483" semanticType="callout" shapeName="Other"/>
        </emma:interpretation>
      </emma:emma>
    </inkml:annotationXML>
    <inkml:trace contextRef="#ctx0" brushRef="#br0">6741 11483 33 0,'5'0'16'0,"7"4"-10"0,-3-4 16 16,-1 0-22-16,1 4 1 15,4 0 1-15,-1 3 0 16,1 1-2-16,0 3 0 15,0 4 2-15,0-3 1 16,4 7 0-16,0-1 0 16,8 13 0-16,9-1 0 15,9 4-1-15,8 4 1 16,13 7-2-16,4 4 1 16,4 4-11-16,1 0 1 15,-9-3-1-15,-5-1 1 0</inkml:trace>
  </inkml:traceGroup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20:00:31.962"/>
    </inkml:context>
    <inkml:brush xml:id="br0">
      <inkml:brushProperty name="width" value="0.05292" units="cm"/>
      <inkml:brushProperty name="height" value="0.05292" units="cm"/>
      <inkml:brushProperty name="color" value="#00B050"/>
    </inkml:brush>
  </inkml:definitions>
  <inkml:traceGroup>
    <inkml:annotationXML>
      <emma:emma xmlns:emma="http://www.w3.org/2003/04/emma" version="1.0">
        <emma:interpretation id="{F9319A57-626F-4879-B8F0-C87F54180530}" emma:medium="tactile" emma:mode="ink">
          <msink:context xmlns:msink="http://schemas.microsoft.com/ink/2010/main" type="inkDrawing" rotatedBoundingBox="5231,16708 5797,11920 5946,11937 5380,16726" semanticType="callout" shapeName="Other">
            <msink:sourceLink direction="with" ref="{E55E6A83-18A9-43B9-8A13-FB0F1B297623}"/>
            <msink:sourceLink direction="with" ref="{F66BBE18-1465-4139-85BE-101E4D91B1C6}"/>
          </msink:context>
        </emma:interpretation>
      </emma:emma>
    </inkml:annotationXML>
    <inkml:trace contextRef="#ctx0" brushRef="#br0">5932 12062 59 0,'-38'-57'29'0,"42"16"-39"15,-8 29 53-15,0 5-40 16,-1-1 1-16,1 1 1 0,4 7 1 16,0 0-7-1,-4 15 0-15,-5 23 5 0,-3 18 1 16,-10 35-2-16,-3 30 0 15,-5 23-1-15,-8 30 1 16,8 19-1-16,4 8 0 16,1 18-1-16,-1-3 1 15,-4 15-1-15,0-4 0 16,1-4 0-16,-1 8 1 16,4-8-2-16,5-8 1 0,8-6 0 15,-8-5 0-15,8-11 0 16,-4-15 1-16,0-12-1 15,4-7 1-15,-4-8-1 16,9-18 1-16,-1-16 0 16,5-11 0-16,0-19-1 15,4-11 0-15,0-16-2 16,0-11 1-16,4-11-8 16,0-11 0-16,1-12 0 15,3-8 0-15</inkml:trace>
  </inkml:traceGroup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20:00:31.452"/>
    </inkml:context>
    <inkml:brush xml:id="br0">
      <inkml:brushProperty name="width" value="0.05292" units="cm"/>
      <inkml:brushProperty name="height" value="0.05292" units="cm"/>
      <inkml:brushProperty name="color" value="#00B050"/>
    </inkml:brush>
  </inkml:definitions>
  <inkml:traceGroup>
    <inkml:annotationXML>
      <emma:emma xmlns:emma="http://www.w3.org/2003/04/emma" version="1.0">
        <emma:interpretation id="{C34BE7B2-71C1-4369-8233-E302679B4FBD}" emma:medium="tactile" emma:mode="ink">
          <msink:context xmlns:msink="http://schemas.microsoft.com/ink/2010/main" type="inkDrawing" rotatedBoundingBox="5573,15786 6173,11420 6221,11427 5621,15793" semanticType="verticalRange" shapeName="Line">
            <msink:sourceLink direction="with" ref="{9ABC08AA-68A2-4289-A6F7-FE1C1BF8B5E8}"/>
            <msink:sourceLink direction="with" ref="{E3072D64-FCF9-4B39-A56D-8F0A0488011A}"/>
            <msink:sourceLink direction="with" ref="{02372BC5-6DBE-40F9-9B44-6C0BE1836691}"/>
          </msink:context>
        </emma:interpretation>
      </emma:emma>
    </inkml:annotationXML>
    <inkml:trace contextRef="#ctx0" brushRef="#br0">6213 11442 39 0,'-21'-19'19'0,"17"19"-14"15,-1 4 18-15,1 3-21 16,0 8 1-16,0 12 2 16,-1 14 0-16,1 24-5 15,0 10 0-15,-9 20 4 0,5-23 0 16,-14 90 0-16,-3 16 0 16,-5 30-2-16,0 16 1 15,0 3-1-15,5 11 1 16,-1 0-1-16,1-3 0 15,-1 15-1-15,-8-16 1 16,-9-3-1-16,1-4 0 16,-1-15-1-16,9-19 1 15,4-4-2-15,5-11 0 16,8-15-14-16,4-20 0 16,0-10-1-16,1-31 1 0</inkml:trace>
  </inkml:traceGroup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20:01:12.274"/>
    </inkml:context>
    <inkml:brush xml:id="br0">
      <inkml:brushProperty name="width" value="0.05292" units="cm"/>
      <inkml:brushProperty name="height" value="0.05292" units="cm"/>
      <inkml:brushProperty name="color" value="#7030A0"/>
    </inkml:brush>
  </inkml:definitions>
  <inkml:traceGroup>
    <inkml:annotationXML>
      <emma:emma xmlns:emma="http://www.w3.org/2003/04/emma" version="1.0">
        <emma:interpretation id="{AF71A97D-6D32-4344-83B0-69BF470858FD}" emma:medium="tactile" emma:mode="ink">
          <msink:context xmlns:msink="http://schemas.microsoft.com/ink/2010/main" type="inkDrawing" rotatedBoundingBox="4548,14467 9158,13288 10236,17500 5626,18680" semanticType="callout" shapeName="Other">
            <msink:sourceLink direction="with" ref="{71FC6C1E-67BC-4A04-BBEF-843E8A36C7DB}"/>
            <msink:sourceLink direction="with" ref="{97BD5BE5-16FB-4E29-99C0-3E38C9C8D9FF}"/>
          </msink:context>
        </emma:interpretation>
      </emma:emma>
    </inkml:annotationXML>
    <inkml:trace contextRef="#ctx0" brushRef="#br0">9837 17102 54 0,'-8'0'27'0,"12"-15"-23"0,0 7 28 0,-4 1-28 16,0-5 1-16,0 5 3 16,5-5 1-16,-10-7-9 15,5-3 0-15,-4 3 7 16,4 0 1-16,-4-4 0 16,4 4 0-16,-4-4-1 15,4 5 0-15,-9-9-2 16,0-3 1-16,5 3-2 15,0 1 1-15,0-1-2 16,-1 5 1-16,1-1-1 16,0-4 1-16,0 9 0 15,4-5 0-15,0 11-1 16,0 1 0-16,0 4-1 16,0-1 0-16,0 12-2 15,4 0 1-15,4 7-1 16,1 8 0-16,-1 7 0 15,1-3 0-15,0 4 0 16,-1-1 0-16,-4 0 0 16,5 5 1-16,-5-5-1 0,0 1 0 15,1-5 0-15,-1 1 0 16,-4 4 0-16,0-12 0 16,0 4 0-16,4-12 0 15,-4 5 0-15,0-9 1 16,0 5-1-16,-4-8 1 15,4 4-1-15,0-4 1 16,-4-8-1-16,4 1 1 0,0-9 0 16,0-2 0-16,-5-1-1 15,1-4 1-15,0-4-1 16,0 1 1-16,4-8-1 16,-5 0 1-16,5 0-1 15,-4-4 1-15,0 0-1 16,-5-11 1-16,1 7-1 15,-1-11 1-15,5 8-1 16,0 0 1-16,-5 3-1 16,5 4 0-16,0 8 0 15,-1 0 0-15,1 7 0 16,0 4 1-16,0 8-1 16,4-1 0-16,0 12 0 15,0 8 0-15,4 7 0 16,0 11 0-16,0 5 0 15,1 3 0-15,-1 4 0 16,9-1 0-16,-9 1-1 0,0-4 1 16,0-3 0-16,-4-5 0 15,0-3 0-15,0-1 0 16,0-10-1-16,0 3 1 16,0-8 0-16,0-7 0 15,0 0 0-15,-4-15 0 16,0-4 0-16,-5 1 0 15,5-13 0-15,0-10 0 16,0-5-1-16,-5 1 1 16,5-4 0-16,0-4 1 0,-1-8-2 15,-3 4 1-15,8 1 0 16,-4-1 0-16,-1 0 0 16,1 8 0-16,0-12 0 15,0 12 0-15,4 8 0 16,-5-1 0-16,1 8 0 15,0 7 0-15,0 5 0 16,-1 7 0-16,5 7 0 16,0 16 0-16,5 11-1 15,-5 11 1-15,4 8 0 16,-4 15 0-16,4 0 0 16,0 3 0-16,1 9-1 15,3-1 1-15,1 0 0 16,-5-3 0-16,4 3-1 15,1 0 0-15,-1 1 0 16,1-12 0-16,-1 0 0 16,1-8 1-16,-5-11-1 0,-4-4 1 15,0-14-1-15,4-1 1 16,-4-8 0-16,0-7 0 16,0-11 0-16,0-12 0 15,-4-11-1-15,4-15 1 16,-4-4 0-16,0-4 0 15,-1-3 0-15,1-12 0 16,-4 4 0-16,-1-12 0 16,1 5 0-16,-1-12 1 0,-4 0-1 15,-4 11 1-15,13 4-1 16,-4 8 1-16,8 11-1 16,-9 4 0-16,9 3 0 15,-8 16 0-15,8 0 0 16,-5 3 0-16,5 8 0 15,0 4 0-15,0 11 0 16,-4 8 0-16,4 4 0 16,-4 7 0-16,12 7-1 15,-3 5 1-15,-1 3 0 16,0 0 0-16,5 5 0 16,-9-5 0-16,8-11-1 15,-4-4 1-15,1 0 0 16,-1-11 0-16,-4-8 0 15,0-7 0-15,0-8 0 16,-4-8 1-16,-1-7-1 16,-3 0 1-16,-1-4-1 0,-3-7 0 15,-1-4 0-15,0-8 1 16,-4 4-1-16,0-8 1 16,0 5-1-16,-4 3 0 15,-1 0 0-15,1 0 1 16,0 4-1-16,-5 3 1 15,5 1-1-15,0 11 0 16,4 0 0-16,4 7 1 16,4 8-1-16,1 4 0 15,3 0-1-15,1 4 1 0,4 3-1 16,4 12 1-16,5 0-1 16,4 3 0-16,0-3 0 15,4 4 0-15,0 3-1 16,0 0 1-16,-5 1 0 15,1-5 0-15,-4 1 0 16,-5-8 1-16,-4 0 0 16,0 0 0-16,-9-12 1 15,-3-3 0-15,-1-4 0 16,-4-3 0-16,-4-5 0 16,-5 1 0-16,5 3 0 15,-9-11 0-15,4 4-1 16,1-12 1-16,-5-11-1 15,0 8 0-15,0 3 0 16,1 4 1-16,7 4-1 16,-3 0 1-16,8 4-1 15,0 3 0-15,4 8 0 16,4 4 0-16,5 4 0 0,4 3 0 16,0 8-1-16,4 4 1 15,9 4-1-15,4 3 1 16,4 4-2-16,1 4 1 15,3 4 0-15,1 0 0 16,4 3-1-16,-5 1 1 16,1-1-1-16,-1-3 0 15,-3-1 0-15,-5-10 1 0,0-1 0 16,-9-3 0-16,1 3 0 16,-9-11 0-16,-5-4 2 15,-3-11 0-15,-9-4 0 16,0-3 1-16,0-5-1 15,-4-3 1-15,-5 0 0 16,-4-5 1-16,-4 5-2 16,-4-4 0-16,-1-4 0 15,-3 0 0-15,-1 4-1 16,1 0 1-16,-1 0-1 16,-4 0 1-16,5 8-1 15,-1-1 0-15,9 8 0 16,-4-3 0-16,4 7 0 15,8-8 0-15,9 8 0 16,0 3 0-16,8 1 0 16,1 3 0-16,8 8-1 15,0 0 0-15,13 4 0 16,8 4 1-16,5 3-2 0,8 0 1 16,4-3-1-16,-8 3 1 15,4 1 0-15,-9-5 0 16,-3-3 0-16,-10 0 1 15,-3-12 0-15,-9 1 1 16,-9-5 0-16,-8 1 0 16,-12 0 0-16,-10-8 1 15,-3 4-1-15,-5-4 0 16,0 7-1-16,0 1 1 16,-12 3-1-16,-5-7 1 0,4 4-1 15,0 0 0-15,5 7 0 16,0 0 0-16,4 8 0 15,0-12 0-15,4 12 0 16,4 4 0-16,9-1 0 16,4 1 0-16,9-1 0 15,4 1 0-15,4-1-1 16,5-7 0-16,8 4 0 16,8-15 1-16,13 3-2 15,13-11 1-15,9 4-1 16,0-4 0-16,12 0 0 15,-12 1 0-15,-1-1 1 16,-8 3 0 0,-17-2 2-1,-8-1 0-15,-13 3 1 16,-9 9 0-16,-4 3 0 16,-13 4 1-16,-13 8-1 0,-4 3 0 15,-8 4-2-15,0 4 1 16,-9 11-1-16,0 1 0 15,-4 6 0-15,8-2 0 16,1 2 0-16,-1 5 1 16,0 0-1-16,9-8 0 15,0 0 0-15,9-4 0 16,8-4 0-16,8-3 0 16,5-8 0-16,8-3 0 0,9-9-1 15,12-3 1-15,13-7 0 16,9-8 0-16,13-8-1 15,4-3 0-15,12-5 0 16,1-7 1-16,0 1-1 16,-9-5 1-16,-4-3 0 15,-9 11 0-15,-8 3 0 16,-9 5 0-16,-4 3 0 16,-9 8 1-16,-8 4 0 15,-12 7 0-15,-5 4-1 16,-9 11 1-16,-4 8-1 15,-8 4 0-15,-5 11 0 16,1 4 1-16,-5 3-1 16,-4 8 0-16,-4 4 0 15,-9-3 0-15,8 6 0 16,-3 5 1-16,-1 3-1 16,5 1 0-16,8 6 0 0,-4-10 0 15,12 0 0-15,1-5 0 16,8-7 0-16,5-3 0 15,3-12 0-15,10-8 0 16,7-7 0-16,-3-4 0 16,12-3 0-16,5-12 0 15,8-15-1-15,8-19 1 16,9-12-1-16,5-14 1 16,-1-5-1-16,-4 1 0 0,0 4 0 15,0 3 0-15,-4 4 1 16,-4 0 0-16,-5 11 0 15,-4 8 0-15,-4 8 1 16,-5 7 0-16,-8 7-1 16,-4 9 1-16,-5 6-1 15,-8 16 1-15,0 4-1 16,-4 11 1-16,-9 11-1 16,-4 12 0-16,-4 11 0 15,-9 4 1-15,0 4-1 16,5 3 0-16,-1 1 1 15,-4 3 0-15,0 0-1 16,5-3 0-16,3 11 0 16,1-16 1-16,8-7-1 15,5-3 1-15,8-12-1 16,0-8 0-16,4-7 0 16,4-12 1-16,5-11-1 15,0-7 1-15,12-19-1 0,1-12 0 16,8-22 0-16,4-1 1 15,-4-7-1-15,4-4 1 16,1 4-1-16,-5 8 0 16,0 3 0-16,0-7 0 15,-4 11 0-15,-5 8 0 16,1 0-1-16,-1 7 1 16,-8 8 0-16,4 4 0 15,-4 7 0-15,-4 11 0 0,-4 5 0 16,-5 3 0-16,-4 15 0 15,-4 8 0-15,-1 4 0 16,-3 14 0-16,3 1 0 16,-3-4 0-16,4 4 0 15,-1 0 0-15,5-8 0 16,0 4 0-16,4-19 0 16,1 0 0-16,3-15 0 15,1 0 0-15,8-12 0 16,-5-3 0-16,10-19 0 15,-1-8 0-15,4-11 0 16,1-19 1-16,-1 8-1 16,1 7 0-16,-1 0 0 15,-3 8 0-15,-1 3 0 16,-4 9 0-16,0 2 0 16,0 9 0-16,0 7 0 15,-4 0 0-15,-1 19 0 0,-3 11 0 16,-1 8-1-16,-3-4 1 15,3 7 0-15,-4 5 0 16,1 3 0-16,-1-11 0 16,0-8 0-16,5-7 0 15,-1 0 0-15,5-8 1 16,-1-4-2-16,1-3 1 16,8-12 0-16,5-15 0 15,0-4 0-15,-1-3 0 16,1-8 0-16,-5 3 0 0,4 5 0 15,-8-8 1-15,5 19-1 16,-5-4 0-16,4 7 0 16,-4 1 0-16,0 11 0 15,-4 4 0-15,-1 19-1 16,-7 11 1-16,-1 0 0 16,0 7 0-16,-8 9 0 15,-9 6 0-15,9 9 0 16,-9-1 0-16,9 4 0 15,-1-4 1-15,1-3-1 16,0-12 0-16,4 0 0 16,4 0 0-16,0-15 0 15,5 4 0-15,8-11 0 16,-5-16 0-16,5 1 0 16,9-12 0-16,8-8 0 15,-4-7 0-15,-1-8 0 16,5-11 0-16,-4 0 0 0,4-11 0 15,-4 11 0-15,0 3 0 16,-5 9 0-16,-3 3 0 16,-1 7-1-16,-4 1 1 15,0 15 0-15,-4 7 0 16,-5 16 0-16,-4 7 0 16,-4 7 0-16,-8 16 0 15,-5 4 0-15,0 14 0 16,0 8 0-16,-4 12 0 0,0 3 0 15,-4 12 0-15,-1 0 0 16,1 0 0-16,8 3 0 16,0-3 0-16,5-16 0 15,-1 1 1-15,5-16-1 16,4-14 0-16,4-8 0 16,5-16 0-16,-1-3 0 15,5-15 0-15,0-8 0 16,4-15 0-16,4-8 0 15,0-14 0-15,5-5-1 16,-1-18 1-16,5-5 0 16,0 1 0-16,0 4-1 15,-1 3 1-15,1 4-1 16,-4 12 1-16,-1 7 0 16,-8 8 0-16,-4 14 0 15,-5 13 0-15,1 29 0 16,-9 12 0-16,4 15-1 15,-12 7 1-15,-1 19 0 0,-4 8 0 16,5-3 0-16,-5 2 1 16,0 1-1-16,-4-15 0 15,13-4 0-15,-1-11 1 16,5-8-1-16,0-4 0 16,9-11 0-16,-5-19 0 15,9-3 0-15,-5-5 0 16,9-7 0-16,-4-11 1 0,4-8-1 15,0 0 0-15,4-4 0 16,-4 4 0-16,0 0 0 16,0 0 0-16,0 11 0 15,-4 8 0-15,4 8 0 16,-9 3 0-16,5 11 0 16,-4 5 0-16,-1-5 0 15,1 5 0-15,-1-8 0 16,1-4 0-16,-1-8-1 15,5-3 0-15,0-15-11 16,21-20 1-16,8-22-1 16,13-26 1-16</inkml:trace>
  </inkml:traceGroup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20:00:32.713"/>
    </inkml:context>
    <inkml:brush xml:id="br0">
      <inkml:brushProperty name="width" value="0.05292" units="cm"/>
      <inkml:brushProperty name="height" value="0.05292" units="cm"/>
      <inkml:brushProperty name="color" value="#00B050"/>
    </inkml:brush>
  </inkml:definitions>
  <inkml:traceGroup>
    <inkml:annotationXML>
      <emma:emma xmlns:emma="http://www.w3.org/2003/04/emma" version="1.0">
        <emma:interpretation id="{E55E6A83-18A9-43B9-8A13-FB0F1B297623}" emma:medium="tactile" emma:mode="ink">
          <msink:context xmlns:msink="http://schemas.microsoft.com/ink/2010/main" type="inkDrawing" rotatedBoundingBox="5541,16032 6085,11287 6400,11323 5855,16069" semanticType="verticalRange" shapeName="Other">
            <msink:sourceLink direction="with" ref="{9ABC08AA-68A2-4289-A6F7-FE1C1BF8B5E8}"/>
            <msink:sourceLink direction="with" ref="{E3072D64-FCF9-4B39-A56D-8F0A0488011A}"/>
            <msink:sourceLink direction="with" ref="{02372BC5-6DBE-40F9-9B44-6C0BE1836691}"/>
            <msink:destinationLink direction="with" ref="{F9319A57-626F-4879-B8F0-C87F54180530}"/>
          </msink:context>
        </emma:interpretation>
      </emma:emma>
    </inkml:annotationXML>
    <inkml:trace contextRef="#ctx0" brushRef="#br0">6209 12130 38 0,'4'-60'19'0,"1"-65"7"0,-1 91 2 16,0-15-24-16,0-16 1 15,5-10 4-15,-5-1 1 16,0-7-10-16,1 7 0 16,-5 12 8-16,0 18 0 15,0 8-2-15,-5 16 1 16,-3 10-2-16,-9 31 0 16,-5 23-2-16,-16 53 0 0,0 29-1 15,-1 50 0 1,-3 31-1-16,-1 41 0 0,5 7-1 15,0 27 1-15,-1 15-1 16,18 31 1-16,-9-9-1 16,13 1 0-16,0-7 0 15,0-20 0-15,4-11-2 16,9-15 1-16,4-16-13 16,13-3 1-16,17-11-1 15,17-42 1-15</inkml:trace>
  </inkml:traceGroup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20:00:26.872"/>
    </inkml:context>
    <inkml:brush xml:id="br0">
      <inkml:brushProperty name="width" value="0.05292" units="cm"/>
      <inkml:brushProperty name="height" value="0.05292" units="cm"/>
      <inkml:brushProperty name="color" value="#00B050"/>
    </inkml:brush>
  </inkml:definitions>
  <inkml:traceGroup>
    <inkml:annotationXML>
      <emma:emma xmlns:emma="http://www.w3.org/2003/04/emma" version="1.0">
        <emma:interpretation id="{62A56028-3B03-4D17-8ACC-1DC278A1B38F}" emma:medium="tactile" emma:mode="ink">
          <msink:context xmlns:msink="http://schemas.microsoft.com/ink/2010/main" type="inkDrawing" rotatedBoundingBox="6414,11332 11243,13921 11173,14053 6343,11464" semanticType="callout" shapeName="Other"/>
        </emma:interpretation>
      </emma:emma>
    </inkml:annotationXML>
    <inkml:trace contextRef="#ctx0" brushRef="#br0">6358 11472 44 0,'-8'-19'22'0,"16"15"-27"0,-8 4 33 15,9 0-26-15,-1 0 1 16,1 4 1-16,8 0 1 15,4 0-5-15,4 3 0 16,5 1 4-16,4-1 0 16,0 5-1-16,5 3 1 15,3 0-2-15,5 8 1 16,4-1-2-16,0 5 1 0,5 3-1 16,8 4 0-16,0 0 0 15,12 0 0-15,-8 0-1 16,0 0 0-16,5-3 0 15,-5-1 1-15,0 0-1 16,0 8 1-16,5 0-1 16,12 0 1-16,0-4-1 15,4 3 0-15,5 5 0 16,-9 4 1-16,5 3-1 16,-5 0 0-16,9 0 0 15,-5 0 1-15,-4 0-1 16,0 1 0-16,0-5 0 15,1 0 0-15,3 5 0 16,1-5 0-16,-1 0 0 16,0 5 1-16,-3-5-1 15,-1 0 0-15,-4 5 0 16,-5-1 1-16,5-8-1 0,-8 5 0 16,-1 3 0-16,9-7 0 15,-4-1 0-15,-1 5 0 16,5-1 0-16,-4 0 0 15,-5 1 0-15,-4-5 0 16,-4 5 0-16,0-8 0 16,-4 3 1-16,-1-3 0 15,5-4 0-15,-4 4 1 16,8 4 0-16,4 3 1 16,-4-3 0-16,-4 3 1 0,5 0-2 15,7 1 1-15,-3-1-5 16,-1 1 0-16,0 3-1 15,-4-4 0-15</inkml:trace>
  </inkml:traceGroup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9:40.24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C961CC52-B05D-4249-BB87-E760BB80C4BE}" emma:medium="tactile" emma:mode="ink">
          <msink:context xmlns:msink="http://schemas.microsoft.com/ink/2010/main" type="inkDrawing" rotatedBoundingBox="6027,17265 7353,14187 7623,14304 6297,17382" semanticType="scratchOut" shapeName="Other">
            <msink:sourceLink direction="with" ref="{02372BC5-6DBE-40F9-9B44-6C0BE1836691}"/>
          </msink:context>
        </emma:interpretation>
      </emma:emma>
    </inkml:annotationXML>
    <inkml:trace contextRef="#ctx0" brushRef="#br0">7533 14446 40 0,'5'-91'20'0,"-10"19"-16"0,1 61 38 0,-4-1-38 15,-5 9 1-15,-8 3 1 16,-9 15 0-16,-4 19-8 15,-17 26 0-15,-13 27 5 16,-26 50 0-16,-8 33-2 16,-8 45 0-16,-1 35-1 15,-3 7 0-15,3 8 0 16,1-7 1-16,12-20-1 16,22-3 0-16,8-24-2 15,21-21 1-15,18-24-9 16,12-26 0-16,13-30 0 15,25-23 0-15</inkml:trace>
  </inkml:traceGroup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9:39.00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7C8190DB-D6AA-42D2-A9D0-9DA41DF1D861}" emma:medium="tactile" emma:mode="ink">
          <msink:context xmlns:msink="http://schemas.microsoft.com/ink/2010/main" type="inkDrawing" rotatedBoundingBox="6097,15469 7937,13414 8142,13598 6303,15653" semanticType="strikethrough" shapeName="Other">
            <msink:sourceLink direction="with" ref="{02372BC5-6DBE-40F9-9B44-6C0BE1836691}"/>
            <msink:destinationLink direction="with" ref="{FB1A5B01-E3E2-4A93-AD92-855FBA9AB0A0}"/>
          </msink:context>
        </emma:interpretation>
      </emma:emma>
    </inkml:annotationXML>
    <inkml:trace contextRef="#ctx0" brushRef="#br0">8134 13606 44 0,'-13'-27'22'0,"-21"24"-14"0,17 6 36 15,-4 9-40-15,-13 7 1 16,-13 3 4-16,-13 12 0 15,-8 0-11-15,-9 16 1 16,-4 6 6-16,1 9 1 0,-14 10-3 16,-4 16 1-16,-13 15-4 15,5 0 1-15,-1 11-1 16,5 4 0-16,0 12 0 16,17 3 0-16,0 4-2 15,-1-4 0-15,5-7-3 16,13-8 0-16,13-8-10 15,8-10 1-15,4-16-1 16,14-19 1-16</inkml:trace>
  </inkml:traceGroup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9:38.66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A6B68BB8-2B39-4FAC-A31C-2EC093CA7055}" emma:medium="tactile" emma:mode="ink">
          <msink:context xmlns:msink="http://schemas.microsoft.com/ink/2010/main" type="inkDrawing" rotatedBoundingBox="7146,13427 9894,13458 9885,14254 7137,14223" semanticType="callout" shapeName="Other">
            <msink:destinationLink direction="with" ref="{FB1A5B01-E3E2-4A93-AD92-855FBA9AB0A0}"/>
          </msink:context>
        </emma:interpretation>
      </emma:emma>
    </inkml:annotationXML>
    <inkml:trace contextRef="#ctx0" brushRef="#br0">9888 14060 38 0,'-51'-19'19'0,"9"-15"-3"15,29 19 2-15,-8 0-16 0,-13-8 0 16,0-4 3-16,-1 1 1 16,1-1-6-16,-4-3 1 15,0 0 4-15,-1 3 0 16,1-3-1-16,0 4 1 16,-9-5-2-16,4 1 0 15,-4 4 0-15,-8-5 1 16,-5 1-2-16,1 4 1 15,-1 3 0-15,1 4 0 16,-1 4-1-16,0 0 1 0,5 3-2 16,-13 1 1-16,4 3-1 15,-13 1 0-15,-4 3-1 16,-4 4 1-16,0 8-1 16,0 11 0-16,-5 3 0 15,-3 12 1-15,-9 12-2 16,-1 7 1-16,1 7-1 15,4 5 1-15,-4 10-4 16,0-3 0-16,8 4-14 16,5 7 0-16,-1 4 0 15,9-7 1-15</inkml:trace>
  </inkml:traceGroup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20:00:34.485"/>
    </inkml:context>
    <inkml:brush xml:id="br0">
      <inkml:brushProperty name="width" value="0.05292" units="cm"/>
      <inkml:brushProperty name="height" value="0.05292" units="cm"/>
      <inkml:brushProperty name="color" value="#00B050"/>
    </inkml:brush>
  </inkml:definitions>
  <inkml:traceGroup>
    <inkml:annotationXML>
      <emma:emma xmlns:emma="http://www.w3.org/2003/04/emma" version="1.0">
        <emma:interpretation id="{07B4D038-E38E-4335-AA8C-13BBC61F6AB1}" emma:medium="tactile" emma:mode="ink">
          <msink:context xmlns:msink="http://schemas.microsoft.com/ink/2010/main" type="inkDrawing" rotatedBoundingBox="6043,14969 8774,16242 8671,16462 5940,15190" semanticType="callout" shapeName="Other">
            <msink:destinationLink direction="with" ref="{82E7E4D1-8A30-488E-9B8F-7C91DDE52726}"/>
            <msink:destinationLink direction="with" ref="{00B0A8B1-5F76-4978-AFAF-84D09A889D30}"/>
          </msink:context>
        </emma:interpretation>
      </emma:emma>
    </inkml:annotationXML>
    <inkml:trace contextRef="#ctx0" brushRef="#br0">8747 16300 33 0,'-38'-38'16'0,"-5"15"-13"0,26 12 17 0,-17-4-16 16,-4-4 0-16,-13-4 6 16,-9-7 0-16,-4-4-12 15,-4 0 1-15,-4-4 7 16,-5-8 1-16,-12 5-3 15,-14-12 1-15,1 4-3 16,-9-8 0-16,-4 4-2 16,-4 4 1-16,4 0-1 15,-4-4 0-15,0 0 0 16,-1 0 0-16,-3 0 0 16,4 0 1-16,0 0-2 15,12-4 1-15,5-4-1 16,8 12 1-16,5 4-1 15,16 7 1-15,5 4-1 16,13 8 1-16,12 3 0 0,13 11 0 16,18 16-1-16,12-4 1 15,25 19 0-15,18 19 0 16,21 15-1-16,29 7 1 16,22 20-1-16,13 7 1 15,21 15-3-15,17 12 0 16,9 3 0-16,4 0 0 15</inkml:trace>
  </inkml:traceGroup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9:40.49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E9473B5C-58C7-4403-B88D-76BC656A5C41}" emma:medium="tactile" emma:mode="ink">
          <msink:context xmlns:msink="http://schemas.microsoft.com/ink/2010/main" type="inkDrawing" rotatedBoundingBox="6145,16877 7050,14387 7352,14496 6447,16987" semanticType="verticalRange" shapeName="Other">
            <msink:sourceLink direction="with" ref="{E3072D64-FCF9-4B39-A56D-8F0A0488011A}"/>
            <msink:sourceLink direction="with" ref="{02372BC5-6DBE-40F9-9B44-6C0BE1836691}"/>
          </msink:context>
        </emma:interpretation>
      </emma:emma>
    </inkml:annotationXML>
    <inkml:trace contextRef="#ctx0" brushRef="#br0">7338 14537 35 0,'-43'-61'17'0,"-21"57"-8"0,38 8 16 16,-12 23-23-16,-17 10 1 0,-9 24 3 15,-8 41 1-15,-5 38-8 16,-4 45 0-16,0 50 5 16,-4 26 0-16,8 19-3 15,1 0 1-15,24-15-5 16,18-31 0-16,17-25 0 15,17-32 0-15</inkml:trace>
  </inkml:traceGroup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9:40.73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7A483861-453F-4113-8839-F259BE7BD873}" emma:medium="tactile" emma:mode="ink">
          <msink:context xmlns:msink="http://schemas.microsoft.com/ink/2010/main" type="inkDrawing" rotatedBoundingBox="6650,16422 7320,14472 7507,14536 6838,16486" semanticType="scratchOut" shapeName="Other">
            <msink:sourceLink direction="with" ref="{02372BC5-6DBE-40F9-9B44-6C0BE1836691}"/>
          </msink:context>
        </emma:interpretation>
      </emma:emma>
    </inkml:annotationXML>
    <inkml:trace contextRef="#ctx0" brushRef="#br0">7491 14586 42 0,'-17'-61'21'0,"-26"69"-16"15,26-1 17-15,-8 16-16 0,-22 26 1 16,-13 42 2-16,-12 45 0 16,-5 42-13-16,0 57 1 15,1 41 3-15,8 45 1 16,17 5-4-16,12-20 1 15</inkml:trace>
  </inkml:traceGroup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8:43.09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E2AD6D2D-25FD-495D-B546-CE629BD1031F}" emma:medium="tactile" emma:mode="ink">
          <msink:context xmlns:msink="http://schemas.microsoft.com/ink/2010/main" type="inkDrawing" rotatedBoundingBox="6740,18374 7857,13484 8415,13612 7299,18502" semanticType="verticalRange" shapeName="Other">
            <msink:sourceLink direction="with" ref="{5157F4B7-5BD8-42EC-B43F-089B32BE0EA8}"/>
            <msink:sourceLink direction="with" ref="{2C1D09AE-55AA-494C-8941-89769D5D6B47}"/>
            <msink:destinationLink direction="with" ref="{1EC2303C-C3B2-4580-8A67-0412311EC0DD}"/>
            <msink:destinationLink direction="with" ref="{57015832-C37B-4597-B814-696F86B9C63D}"/>
          </msink:context>
        </emma:interpretation>
      </emma:emma>
    </inkml:annotationXML>
    <inkml:trace contextRef="#ctx0" brushRef="#br0">8283 13666 41 0,'0'-3'20'0,"-4"-20"0"15,4 19 4-15,0 4-20 16,0-7 0-16,0-1 3 15,0 4 0-15,0-3-8 16,0-1 1-16,0 0 6 16,-5 5 1-16,5-5-2 15,-4 4 1-15,0 4-2 16,-5 0 0-16,1 4-2 16,-5 0 0-16,-4 0-1 15,-4 7 0-15,-5 4-1 16,1 0 0-16,-1 16 0 0,-4-5 1 15,5 8-1-15,-5 0 0 16,0 8 0-16,0-1 1 16,-4 5-1-16,-4-5 1 15,0 1-1-15,-1 7 1 16,9 4-1-16,-4 4 1 16,9 7-1-16,-1-3 0 15,1 3 0-15,3 4 1 16,1 4 0-16,0 4 0 15,0-1-1-15,4 5 1 0,-5 7-1 16,9 8 1-16,-4-5 0 16,0 12 0-16,0-7-1 15,0 11 1-15,5 4-1 16,-1-1 0-16,0 9 1 16,-4-1 0-16,0 8-1 15,0 11 0-15,4-3 0 16,0 3 1-16,-4 0-1 15,5 8 1-15,-1 3-1 16,0 1 0-16,0-4 0 16,0-1 1-16,-4 5-1 15,9 7 0-15,-5-7-1 16,9-1 1-16,0 4-2 16,4-11 1-16,12 4-11 15,1-15 1-15,0-4-1 16,8-19 0-16</inkml:trace>
  </inkml:traceGroup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9:17.19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3398A8A9-42AF-4283-A100-C9F535E903F7}" emma:medium="tactile" emma:mode="ink">
          <msink:context xmlns:msink="http://schemas.microsoft.com/ink/2010/main" type="inkDrawing" rotatedBoundingBox="6722,17174 7731,13579 8343,13750 7334,17346" semanticType="verticalRange" shapeName="Other">
            <msink:sourceLink direction="with" ref="{E3072D64-FCF9-4B39-A56D-8F0A0488011A}"/>
          </msink:context>
        </emma:interpretation>
      </emma:emma>
    </inkml:annotationXML>
    <inkml:trace contextRef="#ctx0" brushRef="#br0">8223 13818 36 0,'0'7'18'0,"0"-18"-7"0,0 3 15 0,0 8-22 16,0-3 0-16,0-5 5 16,0 0 0-16,0 1-9 15,0-1 0-15,-4-3 9 16,0 3 0-16,0-3-1 15,-1 0 0-15,1 7-1 16,0-4 0-16,-5 1-2 16,1 3 0-16,-5 0-1 15,4 4 0-15,1-7-2 16,-5 10 1-16,0-6-1 16,1 3 0-16,-1-4-1 15,0 8 0-15,0-4 0 16,0 7 0-16,1-3-1 15,-1 7 0-15,0-7 0 0,0 11 1 16,-4-3-1-16,5 3 0 16,-10 0 0-16,5 4 1 15,0-8-1-15,4 8 1 16,-4-4-1-16,5 4 1 16,-5-8-1-16,4 8 1 15,-4 0-1-15,8 8 1 16,-8-5-1-16,4 5 0 15,-12-4 1-15,8-1 0 16,-4 1-1-16,8 4 1 0,-9-5-1 16,1 9 1-16,4-5-1 15,0 12 1-15,4-12-1 16,1 8 0-16,-1-3 0 16,0 10 0-16,-4-10 0 15,-4 6 1-15,4-3-1 16,4-3 0-16,-4 3 0 15,0-4 0-15,4 4 0 16,0-4 1-16,0 4-1 16,1-3 1-16,-1-1-1 15,0 4 1-15,0 0-1 16,5 4 0-16,-1-4 0 16,1 8 1-16,-1-5-1 15,5 5 0-15,-4-4 0 16,3 0 1-16,1-1-1 15,0 1 1-15,0 0-1 16,-1 4 0-16,1 3 0 0,-5-3 1 16,5-4-1-16,0-1 0 15,0 5 0-15,-5 0 0 16,5-1 0-16,0 1 1 16,-1 0-1-16,5 7 0 15,-4-8 0-15,0 9 1 16,0-1-1-16,4-8 0 15,-5 5 0-15,1 7 1 0,4-8-1 16,0 8 1-16,0-4-1 16,0 4 1-16,-4 4-1 15,4 0 1-15,0 3-1 16,0 8 1-16,-4-3-1 16,4-1 1-1,0 34-1 1,0-7 0-16,0 4 0 15,0-12 1-15,-5 0-1 16,5-11 0-16,0 8 0 16,0-9 0-16,0-6-1 15,9-8 0-15,-1-12-18 16,9-7 1-16,9-27 0 16,0-18 0-16</inkml:trace>
  </inkml:traceGroup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9:37.50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FB1A5B01-E3E2-4A93-AD92-855FBA9AB0A0}" emma:medium="tactile" emma:mode="ink">
          <msink:context xmlns:msink="http://schemas.microsoft.com/ink/2010/main" type="inkDrawing" rotatedBoundingBox="7484,13904 9673,13439 9778,13931 7588,14396" semanticType="callout" shapeName="Other">
            <msink:sourceLink direction="with" ref="{A6B68BB8-2B39-4FAC-A31C-2EC093CA7055}"/>
            <msink:sourceLink direction="with" ref="{7C8190DB-D6AA-42D2-A9D0-9DA41DF1D861}"/>
          </msink:context>
        </emma:interpretation>
      </emma:emma>
    </inkml:annotationXML>
    <inkml:trace contextRef="#ctx0" brushRef="#br0">7559 14257 35 0,'21'-34'17'0,"5"-4"-18"0,-18 26 36 16,9-3-33-16,0-4 1 15,5 0 4-15,-1 0 1 16,9-3-8-16,4-9 0 16,4 5 6-16,5-4 1 15,-1-8-2-15,9 0 0 16,5 0-1-16,3 4 0 0,18 0-2 15,0 4 0-15,8 0-1 16,0 3 1-16,5 4-1 16,3 1 0-16,-3 3-1 15,12 4 1-15,0 0-1 16,-4 7 0-16,-4 4-1 16,-1 8 1-16,-3 7 0 15,-5 4 0-15,9 12-1 16,-5 11 0-16,-8 7-2 15,0 12 0-15,-13 3 0 16,-8-3 1-16</inkml:trace>
  </inkml:traceGroup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9:40.99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1EC2303C-C3B2-4580-8A67-0412311EC0DD}" emma:medium="tactile" emma:mode="ink">
          <msink:context xmlns:msink="http://schemas.microsoft.com/ink/2010/main" type="inkDrawing" rotatedBoundingBox="7364,15556 7759,14278 7870,14313 7475,15590" semanticType="callout" shapeName="Other">
            <msink:sourceLink direction="with" ref="{E2AD6D2D-25FD-495D-B546-CE629BD1031F}"/>
          </msink:context>
        </emma:interpretation>
      </emma:emma>
    </inkml:annotationXML>
    <inkml:trace contextRef="#ctx0" brushRef="#br0">7870 14313 36 0,'-17'0'18'0,"-64"57"-2"16,51-15 6-16,-13 41-18 15,-3 46 0-15,-5 52 0 16,-5 46 1-16,5 34-8 15,13 31 1-15</inkml:trace>
  </inkml:traceGroup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9:43.39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BB1967A9-EC40-4913-965C-BE0289D8E87A}" emma:medium="tactile" emma:mode="ink">
          <msink:context xmlns:msink="http://schemas.microsoft.com/ink/2010/main" type="inkDrawing" rotatedBoundingBox="7288,17127 7745,14983 8079,15055 7621,17198" semanticType="verticalRange" shapeName="Other">
            <msink:destinationLink direction="with" ref="{57015832-C37B-4597-B814-696F86B9C63D}"/>
          </msink:context>
        </emma:interpretation>
      </emma:emma>
    </inkml:annotationXML>
    <inkml:trace contextRef="#ctx0" brushRef="#br0">8079 15055 74 0,'-120'0'37'0,"-16"91"-44"15,89-42 48-15,-8 42-40 0,-5 56 0 16,5 58 0-16,4 56 1 15,17 49-8-15,17 15 1 16,21 4 0-16,9-15 1 16</inkml:trace>
  </inkml:traceGroup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9:41.26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4D8EC45D-A1BB-4983-9366-2019662426F0}" emma:medium="tactile" emma:mode="ink">
          <msink:context xmlns:msink="http://schemas.microsoft.com/ink/2010/main" type="inkDrawing" rotatedBoundingBox="7832,16138 7999,14552 8025,14555 7858,16141" semanticType="verticalRange" shapeName="Line">
            <msink:sourceLink direction="with" ref="{02372BC5-6DBE-40F9-9B44-6C0BE1836691}"/>
          </msink:context>
        </emma:interpretation>
      </emma:emma>
    </inkml:annotationXML>
    <inkml:trace contextRef="#ctx0" brushRef="#br0">7976 14870 45 0,'13'-122'22'0,"8"17"-19"0,-12 78 16 16,-9 1-13-16,0 3 0 0,0 11 3 16,-4 12 1-16,-5 27-13 15,-4 41 1-15,-4 57 7 16,0 53 1-16,-4 56-7 15,-9 54 0-15,5 45-2 16,-1 0 0-16</inkml:trace>
  </inkml:traceGroup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9:41.54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EA2BBDBB-8CD5-478D-A9FF-C06A0A0D34E3}" emma:medium="tactile" emma:mode="ink">
          <msink:context xmlns:msink="http://schemas.microsoft.com/ink/2010/main" type="inkDrawing" rotatedBoundingBox="8093,14376 8192,16626 8051,16632 7952,14382" semanticType="verticalRange" shapeName="Line">
            <msink:sourceLink direction="with" ref="{02372BC5-6DBE-40F9-9B44-6C0BE1836691}"/>
          </msink:context>
        </emma:interpretation>
      </emma:emma>
    </inkml:annotationXML>
    <inkml:trace contextRef="#ctx0" brushRef="#br0">7959 14521 63 0,'43'-106'31'0,"4"76"-33"0,-35 23 36 15,1 22-32-15,0 26 1 16,-4 39 2-16,-1 45 1 15,1 49-8-15,-1 53 1 16,1 38 0-16,-5 30 1 16,0-8-10-16,-4-14 1 15,0-27-3-15,-13-23 1 16</inkml:trace>
  </inkml:traceGroup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9:43.15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D099ED43-C785-42E2-9C21-624453819CB4}" emma:medium="tactile" emma:mode="ink">
          <msink:context xmlns:msink="http://schemas.microsoft.com/ink/2010/main" type="inkDrawing" rotatedBoundingBox="7822,16772 8492,14570 8720,14640 8050,16842" semanticType="verticalRange" shapeName="Other"/>
        </emma:interpretation>
      </emma:emma>
    </inkml:annotationXML>
    <inkml:trace contextRef="#ctx0" brushRef="#br0">8683 14764 63 0,'-30'-118'31'0,"1"88"-27"0,20 22 21 16,-8 8-24-16,-13 19 0 15,-17 31 3-15,-12 37 0 16,-1 49-4-16,-4 42 1 0,-4 52 2 15,0 47 0-15,0 29-5 16,8 23 0-16,13-15-2 16,18-22 1-16</inkml:trace>
  </inkml:traceGroup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5:42.621"/>
    </inkml:context>
    <inkml:brush xml:id="br0">
      <inkml:brushProperty name="width" value="0.05292" units="cm"/>
      <inkml:brushProperty name="height" value="0.05292" units="cm"/>
    </inkml:brush>
  </inkml:definitions>
  <inkml:traceGroup>
    <inkml:annotationXML>
      <emma:emma xmlns:emma="http://www.w3.org/2003/04/emma" version="1.0">
        <emma:interpretation id="{82E7E4D1-8A30-488E-9B8F-7C91DDE52726}" emma:medium="tactile" emma:mode="ink">
          <msink:context xmlns:msink="http://schemas.microsoft.com/ink/2010/main" type="inkDrawing" rotatedBoundingBox="8236,12402 8338,16034 8279,16036 8178,12403" semanticType="callout" shapeName="Other">
            <msink:sourceLink direction="with" ref="{07B4D038-E38E-4335-AA8C-13BBC61F6AB1}"/>
          </msink:context>
        </emma:interpretation>
      </emma:emma>
    </inkml:annotationXML>
    <inkml:trace contextRef="#ctx0" brushRef="#br0">8211 12406 22 0,'0'-3'11'0,"4"10"-9"0,-4-7 12 15,0 4-13-15,0 0 0 16,0 0 0-16,0-1 1 16,0 5-2-16,0-4 0 15,0 7 2-15,0 0 1 16,0 1-1-16,0 3 1 15,0-4 0-15,-4 4 0 0,4 1-1 16,0 2 1-16,-5 1-1 16,5 4 0-16,0-4-1 15,-4 7 1-15,4-3-1 16,-4-4 0-16,4 4-1 16,0-1 1-16,0 1-1 15,0 0 0-15,0-4 0 16,0 3 0-16,0 1 0 15,0 0 0-15,0 0 0 16,0 3 0-16,4 4 0 16,-4-3 0-16,0-1 0 15,0 5 0-15,4-5 0 16,-4 4 0-16,5-3 0 16,-5-1 0-16,4-3 0 15,-4 3 1-15,0 5-1 16,0-9 0-16,4 5 0 15,-4 3 1-15,4-3-1 16,-4-1 0-16,5 1 0 16,-5-1 0-16,4 8 0 15,0-4 0-15,0 1 0 0,-4-1 0 16,5 0 0-16,-1 1 0 16,0-1 0-16,-4 0 0 15,4-3 0-15,-4 3 0 16,9 0 0-16,-9 4 1 15,4 4-1-15,0-8 0 16,-4 4 0-16,0-3 0 16,5-1 0-16,-10 4 1 0,5-8-1 15,0 1 1-15,0-1-1 16,0 1 1-16,0-1-1 16,0 5 1-16,0-1-1 15,0 0 1-15,0 0-1 16,0 1 1-16,5 3-1 15,-5-8 1-15,0 8 0 16,0 0 1-16,0-3-1 16,0-5 1-16,0 4-1 15,0 1 1-15,0 3-1 16,0-4 1-16,0 0-1 16,0 0 0-16,4-7 0 15,-8 4 0-15,4-1 0 16,-5 1 0-16,5-1 0 15,0-3 1-15,-4 7-1 16,0 0 1-16,4 4-1 16,-4 0 0-16,4 0 0 0,0-3 0 15,4 7-1-15,-4-1 1 16,0-3 0-16,0 1 0 16,0 2 0-16,0 1 0 15,0-8 0-15,0 16 0 16,0-12 1-16,0 0 0 15,0 0 0-15,0 4 1 16,0-4-1-16,0 4 1 16,0 0-1-16,0 3 1 0,4 5-2 15,-4-12 1-15,4 3-1 16,1 5 0-16,7-4 0 16,-3 0 0-16,4 0-1 15,-5 3 0-15,-3 1-5 16,-5 3 0-16,4 1 0 15,-4 3 0-15</inkml:trace>
  </inkml:traceGroup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7-09-05T20:05:28.412"/>
    </inkml:context>
    <inkml:brush xml:id="br0">
      <inkml:brushProperty name="width" value="0.03333" units="cm"/>
      <inkml:brushProperty name="height" value="0.03333" units="cm"/>
    </inkml:brush>
  </inkml:definitions>
  <inkml:traceGroup>
    <inkml:annotationXML>
      <emma:emma xmlns:emma="http://www.w3.org/2003/04/emma" version="1.0">
        <emma:interpretation id="{F56A8BCC-32E0-4B7E-B8E7-3A4ABD65F876}" emma:medium="tactile" emma:mode="ink">
          <msink:context xmlns:msink="http://schemas.microsoft.com/ink/2010/main" type="inkDrawing" rotatedBoundingBox="17585,13148 21641,13211 21639,13326 17584,13263" semanticType="underline" shapeName="Other">
            <msink:destinationLink direction="with" ref="{01C22042-15C6-40F5-8002-D98B775AF386}"/>
            <msink:destinationLink direction="with" ref="{4E1225B5-EF44-4E23-933D-FBE3E343E226}"/>
          </msink:context>
        </emma:interpretation>
      </emma:emma>
    </inkml:annotationXML>
    <inkml:trace contextRef="#ctx0" brushRef="#br0">9473 6819 8832,'-18'-18'4352,"18"0"-1664,0 18 3071,0 0-5119,0-17 128,18 17 256,-1 0 0,19-19-1408,34 19 128,1 0 896,-18-17 0,88 17-384,35 0 128,18 0-256,18 0 128,34 0-128,2 0 128,-2 0-128,2 17 128,-19-17 0,0 19 0,0-19 128,-35 17 128,18 1-128,-36-18 0,0 18-128,-35-18 128,-17 0-256,-18 17 128,-18-17-640,-18 0 128,-17-17-2176,-18 17 0,-17-18-128,-36 0 128</inkml:trace>
  </inkml:traceGroup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9:28.57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71FC6C1E-67BC-4A04-BBEF-843E8A36C7DB}" emma:medium="tactile" emma:mode="ink">
          <msink:context xmlns:msink="http://schemas.microsoft.com/ink/2010/main" type="inkDrawing" rotatedBoundingBox="9024,13382 10002,17118 9164,17337 8186,13601" semanticType="verticalRange" shapeName="Other">
            <msink:sourceLink direction="with" ref="{02372BC5-6DBE-40F9-9B44-6C0BE1836691}"/>
            <msink:destinationLink direction="with" ref="{AF71A97D-6D32-4344-83B0-69BF470858FD}"/>
          </msink:context>
        </emma:interpretation>
      </emma:emma>
    </inkml:annotationXML>
    <inkml:trace contextRef="#ctx0" brushRef="#br0">8206 13674 30 0,'0'-11'15'0,"5"3"-3"0,-5 8 16 0,0 0-26 16,4-8 1-16,0 1 3 16,0-1 0-16,-4 8-7 15,0 0 1-15,5-7 5 16,-1 3 0-16,0 0-1 16,5 0 1-16,-5 1-2 15,4-1 0-15,5 0-1 16,-4-4 1-16,3 5-1 15,-3-5 1-15,4 1-1 16,0 3 1-16,-1-4-1 16,1 4 1-16,0 1-1 15,0-1 1-15,-1 0-1 16,1 0 0-16,4 0-1 16,-4 1 0-16,4-1-1 15,-4 4 1-15,0 0 0 16,-1 0 0-16,1 0-1 0,0 0 1 15,4 0 0-15,-4 0 0 16,-1 0-1-16,-3 0 1 16,4 0-1-16,-5 0 1 15,5 0-1-15,0 0 1 16,0 4-1-16,-1-4 1 16,1 0-1-16,0 0 1 15,0 3-1-15,-1 1 0 16,1 0 0-16,0 0 1 15,0 3-1-15,0 1 1 16,-1 0-1-16,1-1 0 0,0 1 1 16,8-1 0-16,-4 5-1 15,-4-1 1-15,0-3-1 16,0 3 1-16,-1 0-1 16,1 4 1-16,-4 0-1 15,3 1 1-15,-3-5 0 16,8 0 0-16,-4 4-1 15,4 1 1-15,-4-5-1 16,4 8 0-16,-5-4 0 16,1 0 1-16,0-4-1 15,4 8 1-15,-9-7-1 16,5 3 0-16,0-4 0 16,0 4 0-16,-5-3 0 15,5 3 1-15,-4 0-1 16,-1 0 0-16,1-4 0 15,-1 5 0-15,1-1 0 0,-1 4 0 16,-4-4 0-16,5 0 0 16,-5 0 1-16,5 4 0 15,-5-4-1-15,5 4 1 16,-1 0-1-16,5 4 1 31,-5 7 0-31,1-4 0 16,-1 5-1-16,1-5 1 15,-5-7-1-15,5 8 0 16,-5-5 0-16,0 1 1 0,0-4-1 16,5 4 1-16,-9-1-1 15,4 5 1-15,-4-5-1 16,4 9 1-16,1-9-1 16,-1 1 1-16,-4-4-1 15,4 4 0-15,-4-1 0 16,4 1 1-16,-4-4-1 15,0 4 0-15,0-4 0 16,5 3 0-16,-5-3 0 16,4 4 1-16,-4-4-1 15,0 4 0-15,0-1 0 16,4 5 0-16,-4-1 0 16,5 5 1-16,-5-9-1 15,4 9 1-15,-4-9-1 16,4 9 1-16,-4-9-1 15,4 8 0-15,-4-3 0 16,5 3 1-16,-1-7-1 0,0 7 0 16,-4-3 0-16,0 3 0 15,0-4 0-15,0 1 0 16,0-1 0-16,0 1 1 16,0-1-1-16,0 5 0 15,-4-5 0-15,4 4 0 16,0 1 0-16,0-1 1 15,0-4-1-15,0 12 0 16,0-11 0-16,4 7 0 16,-4-8 0-16,4 8 1 0,-4-3-1 15,5-1 1-15,-5-4-1 16,4 8 1-16,-4-7-1 16,4 7 1-16,-4-8-1 15,0 5 1-15,0-5-1 16,0 4 1-16,0-3-1 15,0 3 1-15,0 0-1 16,0 1 0-16,0-1 0 16,0 12 0-16,0-8 0 15,0 0 0-15,0 0 0 16,0 7 1-16,0-7-1 16,0 4 0-16,0-7 0 15,4 3 1-15,1-4-1 16,-1 0 1-16,-4-7-1 15,0 7 0-15,0-3 0 16,0-5 1-16,0 9-1 16,8-9 1-16,-8 1-1 0,5 0 0 15,-1-1 0-15,-4 1 1 16,4 0-1-16,0-1 0 16,1 1 0-16,-5 4 0 15,4 3 0-15,0-7 0 16,0 3 0-16,1 1 1 15,-1-1-1-15,0 1 0 16,1-5 0-16,-1 1 0 0,0 0 0 16,0-1 0-16,1 1 0 15,-1 4 0-15,4-5-6 16,1 1 0-16,-1 7-1 16,-12-11 1-16</inkml:trace>
  </inkml:traceGroup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9:41.83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44482739-DF22-4386-97C2-EBE7412BDC08}" emma:medium="tactile" emma:mode="ink">
          <msink:context xmlns:msink="http://schemas.microsoft.com/ink/2010/main" type="inkDrawing" rotatedBoundingBox="8507,14217 8816,17126 8622,17147 8313,14237" semanticType="verticalRange" shapeName="Line">
            <msink:sourceLink direction="with" ref="{02372BC5-6DBE-40F9-9B44-6C0BE1836691}"/>
          </msink:context>
        </emma:interpretation>
      </emma:emma>
    </inkml:annotationXML>
    <inkml:trace contextRef="#ctx0" brushRef="#br0">8334 14427 63 0,'55'-121'31'0,"22"49"-40"15,-64 61 49-15,0 7-40 16,-1 11 1-16,-3 35 1 15,-1 30 1-15,1 49-3 16,-5 61 0-16,5 48 1 16,12 50 1-16,5 15-1 15,3 4 1-15,5-15-3 16,0-12 1-16,-4-29-10 16,-4-16 0-16,-9-38 0 0,-13-19 0 15</inkml:trace>
  </inkml:traceGroup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9:37.85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29D9172D-08C3-4F85-A8A5-F101AD8C710D}" emma:medium="tactile" emma:mode="ink">
          <msink:context xmlns:msink="http://schemas.microsoft.com/ink/2010/main" type="inkDrawing" rotatedBoundingBox="9720,13584 10805,14959 10608,15115 9522,13740" semanticType="verticalRange" shapeName="Other">
            <msink:sourceLink direction="with" ref="{02372BC5-6DBE-40F9-9B44-6C0BE1836691}"/>
          </msink:context>
        </emma:interpretation>
      </emma:emma>
    </inkml:annotationXML>
    <inkml:trace contextRef="#ctx0" brushRef="#br0">9531 13734 39 0,'12'0'19'0,"40"-3"-4"0,-31 6 0 16,4 5-10-16,9 3 1 0,1 16 3 15,11-4 0 1,1 7-11-16,4 4 1 0,0 11 6 15,5-3 1-15,3 3-3 16,-3 4 1-16,-1 8-3 16,5 19 1-16,-1 7-2 15,-8 8 0-15,-4 0 0 16,4 7 0-16,-8-3-2 16,0-1 1-16,-5 8-5 15,-4-3 0-15,-8-1 0 16,-1-15 0-16</inkml:trace>
  </inkml:traceGroup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9:42.38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8DE4128D-6870-40DC-BD47-E51F0FB7930A}" emma:medium="tactile" emma:mode="ink">
          <msink:context xmlns:msink="http://schemas.microsoft.com/ink/2010/main" type="inkDrawing" rotatedBoundingBox="9498,13682 11005,15828 10743,16012 9237,13866" semanticType="verticalRange" shapeName="Other">
            <msink:sourceLink direction="with" ref="{E3072D64-FCF9-4B39-A56D-8F0A0488011A}"/>
            <msink:destinationLink direction="with" ref="{298E227B-3AB9-4C53-9234-2BFC2F60A451}"/>
          </msink:context>
        </emma:interpretation>
      </emma:emma>
    </inkml:annotationXML>
    <inkml:trace contextRef="#ctx0" brushRef="#br0">9288 13856 76 0,'8'-31'38'0,"52"27"-50"0,-34 12 62 15,16 7-49-15,22 12 0 16,13 29 1-16,16 31 0 16,18 38-3-16,17 23 1 15,17 30 1-15,4 26 0 0,-4 15-3 16,-13 12 1-16,-26 4-8 15,-17-8 1-15,-33-12-1 16,-31 1 0-16</inkml:trace>
  </inkml:traceGroup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9:42.65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298E227B-3AB9-4C53-9234-2BFC2F60A451}" emma:medium="tactile" emma:mode="ink">
          <msink:context xmlns:msink="http://schemas.microsoft.com/ink/2010/main" type="inkDrawing" rotatedBoundingBox="9725,14212 10192,15998 10140,16012 9672,14226" semanticType="callout" shapeName="Other">
            <msink:sourceLink direction="with" ref="{8DE4128D-6870-40DC-BD47-E51F0FB7930A}"/>
            <msink:sourceLink direction="with" ref="{98084B68-39DF-42E6-95A4-7712FD8A8C0D}"/>
          </msink:context>
        </emma:interpretation>
      </emma:emma>
    </inkml:annotationXML>
    <inkml:trace contextRef="#ctx0" brushRef="#br0">9675 14226 62 0,'13'19'31'0,"55"148"-29"0,-42-107 37 16,8 42-36-16,9 46 1 15,3 34-1-15,6 22 1 16,7 23-9-16,-8-8 1 16,-8 16 3-16,-13-12 0 15</inkml:trace>
  </inkml:traceGroup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5:46.284"/>
    </inkml:context>
    <inkml:brush xml:id="br0">
      <inkml:brushProperty name="width" value="0.05292" units="cm"/>
      <inkml:brushProperty name="height" value="0.05292" units="cm"/>
    </inkml:brush>
  </inkml:definitions>
  <inkml:traceGroup>
    <inkml:annotationXML>
      <emma:emma xmlns:emma="http://www.w3.org/2003/04/emma" version="1.0">
        <emma:interpretation id="{98084B68-39DF-42E6-95A4-7712FD8A8C0D}" emma:medium="tactile" emma:mode="ink">
          <msink:context xmlns:msink="http://schemas.microsoft.com/ink/2010/main" type="inkDrawing" rotatedBoundingBox="8422,16132 13183,15970 13185,16005 8423,16167" semanticType="underline" shapeName="Other">
            <msink:destinationLink direction="with" ref="{298E227B-3AB9-4C53-9234-2BFC2F60A451}"/>
            <msink:destinationLink direction="with" ref="{2E605B90-A656-448A-99D1-0FFA284F57E3}"/>
          </msink:context>
        </emma:interpretation>
      </emma:emma>
    </inkml:annotationXML>
    <inkml:trace contextRef="#ctx0" brushRef="#br0">8423 16156 29 0,'9'0'14'0,"4"0"-8"15,-13 0 15-15,13 0-20 16,-5 0 1-16,1 4 1 15,3-4 0-15,1 0-3 16,4 0 0-16,0 0 3 16,0 0 1-16,0 0-2 15,5 0 1-15,-1 0-1 16,0 0 1-16,5-4-2 16,3 0 1-16,1 0-1 15,4 1 1-15,5-1-1 16,-1 0 1-16,0 0-1 15,5 0 1-15,4 4-1 0,0-3 0 16,-1 3-1-16,1 0 1 16,0-4 0-16,-9 0 0 15,1 0 0-15,-1 1 1 16,0 3 0-16,5 0 0 16,-5-4-1-16,9 0 1 15,-8 4-1-15,3-4 0 16,5 4-1-16,-9-4 0 0,5 1 0 15,-5 3 1-15,1 0-1 16,-5 0 0-16,4 0 0 16,-4 0 0-16,0 0 0 15,0 0 0-15,0 0 0 16,0 0 0-16,0 0 0 16,9 0 0-16,-9-8 0 15,0 8 1-15,0-8-1 16,0 8 0-16,9-3 0 15,-5 6 0-15,0-3 0 16,1 0 1-16,-1 4-2 16,5-4 1-16,-5 0 0 15,0 4 0-15,-4-8 0 16,0 0 0-16,1 1 0 16,3-5 0-16,-4 4 0 15,4 4 0-15,-4 0 0 16,0 0 0-16,0-3 0 15,1 6 0-15,3 1-2 0,0-4 1 16,5 0-2-16,-5 0 1 16,5 0-2-16,-1-4 0 15,5 4 0-15,-4 0 0 16,-5 0 1-16,5 0 0 16,-1 0 1-16,1 0 1 15,4 0 1-15,-5-3 0 16,1-1-1-16,8 4 1 0,-4 0-2 15,4 0 1 1,0-4-1-16,0 0 1 0,0-3 0 16,0 7 0-16,-8-4 0 15,-1 8 0-15,1-8 1 16,0 0 0-16,-1-4 0 16,-3 5 0-16,3-5 0 15,5 4 1-15,-4 4 0 16,-1-3 0-16,1-1 0 15,-1 8 1-15,-3-4 0 16,3-4 1-16,5 4 0 16,-9 0 0-16,1 0-1 15,-1 0 0 1,13-4 0 0,0 8 1-16,-4-4-1 15,-4 4 1-15,4-4 0 16,-1 0 0-16,1 0 0 0,0 0 0 15,0 3-1 1,4-3 1-16,-13-3-7 0,5 3 0 16,-9 0-2-16,-8 0 1 15</inkml:trace>
  </inkml:traceGroup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5:49.707"/>
    </inkml:context>
    <inkml:brush xml:id="br0">
      <inkml:brushProperty name="width" value="0.05292" units="cm"/>
      <inkml:brushProperty name="height" value="0.05292" units="cm"/>
    </inkml:brush>
  </inkml:definitions>
  <inkml:traceGroup>
    <inkml:annotationXML>
      <emma:emma xmlns:emma="http://www.w3.org/2003/04/emma" version="1.0">
        <emma:interpretation id="{5157F4B7-5BD8-42EC-B43F-089B32BE0EA8}" emma:medium="tactile" emma:mode="ink">
          <msink:context xmlns:msink="http://schemas.microsoft.com/ink/2010/main" type="writingRegion" rotatedBoundingBox="13419,16114 13734,16114 13734,16716 13419,16716">
            <msink:destinationLink direction="with" ref="{E2AD6D2D-25FD-495D-B546-CE629BD1031F}"/>
          </msink:context>
        </emma:interpretation>
      </emma:emma>
    </inkml:annotationXML>
    <inkml:traceGroup>
      <inkml:annotationXML>
        <emma:emma xmlns:emma="http://www.w3.org/2003/04/emma" version="1.0">
          <emma:interpretation id="{A36ED692-FCC7-43C1-B3AE-19664337A259}" emma:medium="tactile" emma:mode="ink">
            <msink:context xmlns:msink="http://schemas.microsoft.com/ink/2010/main" type="paragraph" rotatedBoundingBox="13419,16114 13734,16114 13734,16716 13419,16716" alignmentLevel="1"/>
          </emma:interpretation>
        </emma:emma>
      </inkml:annotationXML>
      <inkml:traceGroup>
        <inkml:annotationXML>
          <emma:emma xmlns:emma="http://www.w3.org/2003/04/emma" version="1.0">
            <emma:interpretation id="{2510E313-BFF3-4373-B058-4785BEAAEBD5}" emma:medium="tactile" emma:mode="ink">
              <msink:context xmlns:msink="http://schemas.microsoft.com/ink/2010/main" type="line" rotatedBoundingBox="13419,16114 13734,16114 13734,16716 13419,16716"/>
            </emma:interpretation>
          </emma:emma>
        </inkml:annotationXML>
        <inkml:traceGroup>
          <inkml:annotationXML>
            <emma:emma xmlns:emma="http://www.w3.org/2003/04/emma" version="1.0">
              <emma:interpretation id="{F72B5207-1A26-4BB2-AAFD-1F37EAEE3843}" emma:medium="tactile" emma:mode="ink">
                <msink:context xmlns:msink="http://schemas.microsoft.com/ink/2010/main" type="inkWord" rotatedBoundingBox="13715,16096 13751,16697 13419,16717 13382,16116">
                  <msink:destinationLink direction="with" ref="{280BCB5F-B5C1-4DF3-98D0-6C9CADAA4519}"/>
                  <msink:destinationLink direction="with" ref="{8A0B2DED-965B-4E7E-AE0A-B771409B0446}"/>
                  <msink:destinationLink direction="with" ref="{22A5E2EF-32D4-42AC-8DF4-573E96BCB05D}"/>
                </msink:context>
              </emma:interpretation>
              <emma:one-of disjunction-type="recognition" id="oneOf0">
                <emma:interpretation id="interp0" emma:lang="en-US" emma:confidence="1">
                  <emma:literal>y</emma:literal>
                </emma:interpretation>
                <emma:interpretation id="interp1" emma:lang="en-US" emma:confidence="0">
                  <emma:literal>]</emma:literal>
                </emma:interpretation>
                <emma:interpretation id="interp2" emma:lang="en-US" emma:confidence="0">
                  <emma:literal>,</emma:literal>
                </emma:interpretation>
                <emma:interpretation id="interp3" emma:lang="en-US" emma:confidence="0">
                  <emma:literal>3</emma:literal>
                </emma:interpretation>
                <emma:interpretation id="interp4" emma:lang="en-US" emma:confidence="0">
                  <emma:literal>I</emma:literal>
                </emma:interpretation>
              </emma:one-of>
            </emma:emma>
          </inkml:annotationXML>
          <inkml:trace contextRef="#ctx0" brushRef="#br0">13440 16133 57 0,'-13'-11'28'0,"9"3"-19"16,4 8 18-16,0 0-23 0,0 0 0 16,0 4 4-16,0 4 0 15,0 3-9-15,4 0 0 16,1 4 7-16,3 1 0 15,1 3-2-15,3-4 0 16,1 0-2-16,0-4 1 16,0 0-2-16,-1-7 1 15,5-4-1-15,1-4 0 16,3-3 0-16,0-4 0 16,-4-5 1-16,9 1 1 15,-9 0-1-15,-5 0 1 0,-3 0 0 16,0 4 0-16,-9 3-1 15,8 0 1-15,-8 8-2 16,9-3 1-16,-14 3-2 16,10 3 1-16,-10 1-1 15,10 4 0-15,-5 3 0 16,4 8 0-16,-4 4 0 16,8 15 1-16,-3-4-1 15,3 15 1-15,-4-11-1 16,5 11 1-16,-9-11 0 15,0 3 0-15,-4-10 0 16,-1 3 0-16,-12-4 1 16,-4 0 0-16,-5-7 0 15,-3 7 0-15,-10-15-1 16,1 0 0-16,0-3-6 16,4-1 1-16,0-7-2 15,4-4 1-15</inkml:trace>
        </inkml:traceGroup>
      </inkml:traceGroup>
    </inkml:traceGroup>
  </inkml:traceGroup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20:00:28.390"/>
    </inkml:context>
    <inkml:brush xml:id="br0">
      <inkml:brushProperty name="width" value="0.05292" units="cm"/>
      <inkml:brushProperty name="height" value="0.05292" units="cm"/>
      <inkml:brushProperty name="color" value="#00B050"/>
    </inkml:brush>
  </inkml:definitions>
  <inkml:traceGroup>
    <inkml:annotationXML>
      <emma:emma xmlns:emma="http://www.w3.org/2003/04/emma" version="1.0">
        <emma:interpretation id="{F66BBE18-1465-4139-85BE-101E4D91B1C6}" emma:medium="tactile" emma:mode="ink">
          <msink:context xmlns:msink="http://schemas.microsoft.com/ink/2010/main" type="inkDrawing" rotatedBoundingBox="4741,16408 9487,18671 9360,18937 4615,16675" semanticType="scratchOut" shapeName="Other">
            <msink:sourceLink direction="with" ref="{02372BC5-6DBE-40F9-9B44-6C0BE1836691}"/>
            <msink:destinationLink direction="with" ref="{F9319A57-626F-4879-B8F0-C87F54180530}"/>
            <msink:destinationLink direction="with" ref="{2E03C38D-92B6-4D3D-9ECB-17208A2C0808}"/>
          </msink:context>
        </emma:interpretation>
      </emma:emma>
    </inkml:annotationXML>
    <inkml:trace contextRef="#ctx0" brushRef="#br0">4906 16814 25 0,'-26'-30'12'0,"1"-8"-11"0,16 23 13 16,5 0-14-16,-9-4 1 15,0-4 4-15,1 1 0 16,-1-9-4-16,4 9 1 15,-3-1 5-15,-1 0 1 0,4 4 0 16,1-7 1-16,-1 7 0 16,5 0 0-16,4 8-2 15,0-5 1-15,4 5-3 16,1 4 0-16,3 3-2 16,1 0 0-16,8 12-2 15,-5-5 1-15,10 12-1 16,3 1 0-16,5 3 1 15,8 3 0-15,9 8 0 16,13 1 1-16,12 7-1 16,9-4 0-16,0 11-1 15,4 0 1-15,13 5-1 16,9 3 0-16,-5 7-1 16,9-3 1-16,4 3-1 15,0 9 1-15,8-13-1 16,9 5 0-16,-4-4 0 15,4 3 1-15,0 4-1 0,13-3 0 16,-5-1 0-16,5 12 1 16,-5 4-1-16,1-4 1 15,8 0-1-15,-4 0 0 16,-5-4 0-16,5 4 1 16,4 7-1-16,9 1 0 15,-5-1 0-15,-4 1 0 16,0-1-1-16,9 4 1 0,-9-7-15 15,-4 0 1-15,8-1 0 16,13 1 1-16</inkml:trace>
  </inkml:traceGroup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5:44.318"/>
    </inkml:context>
    <inkml:brush xml:id="br0">
      <inkml:brushProperty name="width" value="0.05292" units="cm"/>
      <inkml:brushProperty name="height" value="0.05292" units="cm"/>
    </inkml:brush>
  </inkml:definitions>
  <inkml:traceGroup>
    <inkml:annotationXML>
      <emma:emma xmlns:emma="http://www.w3.org/2003/04/emma" version="1.0">
        <emma:interpretation id="{97BD5BE5-16FB-4E29-99C0-3E38C9C8D9FF}" emma:medium="tactile" emma:mode="ink">
          <msink:context xmlns:msink="http://schemas.microsoft.com/ink/2010/main" type="inkDrawing" rotatedBoundingBox="5359,18644 8320,16101 8356,16143 5396,18686" semanticType="underline" shapeName="Other">
            <msink:sourceLink direction="with" ref="{02372BC5-6DBE-40F9-9B44-6C0BE1836691}"/>
            <msink:destinationLink direction="with" ref="{AF71A97D-6D32-4344-83B0-69BF470858FD}"/>
          </msink:context>
        </emma:interpretation>
      </emma:emma>
    </inkml:annotationXML>
    <inkml:trace contextRef="#ctx0" brushRef="#br0">8355 16145 24 0,'-4'-4'12'0,"4"0"5"16,0 4-17-16,0 0 1 15,0 0 1-15,0 0 3 16,-4-4 1-16,4 4-6 16,-4 0 0-16,4 0 4 15,-9 0 1-15,1 4-1 16,-5 0 0-16,4 0-2 0,-4-1 1 16,1 5-2-16,-1-1 1 15,-4 5-1-15,0-1 0 16,0 4 0-16,-5 0 0 15,-3 1-1-15,4 2 1 16,-1 1-1-16,1 8 0 16,0-4 0-16,-1-1 1 15,5 5-1-15,0-5 1 16,-8 5 0-16,-1-1 0 16,1 1 0-16,-1-1 0 0,1-3 0 15,-5 4 0-15,4-5-1 16,-4 1 1-16,5 3 0 15,-9-3 0-15,0 4-1 16,4-5 1-16,0 1-1 16,0 0 1-16,-4 3 0 15,-4 1 0-15,8-1 0 16,0 1 0-16,1-1 0 16,-1-3 0-16,4 7-1 15,1-7 1-15,-1 3 0 16,5-3 0-16,-13 11-1 15,4-4 1-15,0-3 0 16,-4 3 0-16,0-7 0 16,0 3 0-16,-9 5-1 15,5 3 1-15,0-8-1 16,-1 4 1-16,1 1-1 16,0-5 1-16,4 4-1 0,0-3 1 15,-1-1-1-15,1 5 1 16,5-1-1-16,-1 0 1 15,-4 0-1-15,4 5 0 16,-4-5 0-16,0 0 0 16,0 0 0-16,0 1 1 15,0 3-1-15,-9-4 0 16,5-4 0-16,4 1 1 16,-5-4-1-16,9 3 0 0,1 1 0 15,-1-5 1-15,0 5-1 16,0-5 1-16,5 1-1 15,-1 0 0-15,1 0 0 16,3-5 1-16,1 5-1 16,0 4 0-16,-5-5 0 15,1 1 1-15,-1 0-1 16,0-1 1-16,-3 1 0 16,-1 0 0-16,0 3 1 15,-4 1 0-15,-4 3 0 16,-1 0 0-16,5 1 0 15,0-5 1-15,0 8-1 16,-4 4 0-16,-1-8-1 16,1-3 1-16,4-1-2 15,4 8 1-15,5-7-10 16,-1-1 1-16,9-7-1 16,17-11 0-16</inkml:trace>
  </inkml:traceGroup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9:43.79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9A8ADC9A-461F-4F29-A229-933B16D5422B}" emma:medium="tactile" emma:mode="ink">
          <msink:context xmlns:msink="http://schemas.microsoft.com/ink/2010/main" type="inkDrawing" rotatedBoundingBox="6732,18015 6858,16843 7010,16860 6884,18032" semanticType="verticalRange" shapeName="Other"/>
        </emma:interpretation>
      </emma:emma>
    </inkml:annotationXML>
    <inkml:trace contextRef="#ctx0" brushRef="#br0">7010 16860 62 0,'-107'72'31'0,"43"162"-28"0,47-158 32 16,0 26-31-16,4 30 0 16,9 8 0-16,13 4 0 15,12-8-7-15,17-3 1 16</inkml:trace>
  </inkml:traceGroup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9:43.60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57015832-C37B-4597-B814-696F86B9C63D}" emma:medium="tactile" emma:mode="ink">
          <msink:context xmlns:msink="http://schemas.microsoft.com/ink/2010/main" type="inkDrawing" rotatedBoundingBox="7464,17412 7682,16268 7767,16285 7549,17428" semanticType="callout" shapeName="Other">
            <msink:sourceLink direction="with" ref="{BB1967A9-EC40-4913-965C-BE0289D8E87A}"/>
            <msink:sourceLink direction="with" ref="{E2AD6D2D-25FD-495D-B546-CE629BD1031F}"/>
          </msink:context>
        </emma:interpretation>
      </emma:emma>
    </inkml:annotationXML>
    <inkml:trace contextRef="#ctx0" brushRef="#br0">7768 16285 59 0,'-90'170'29'0,"5"114"-25"16,72-194 28-16,-8 35-32 15,8 23 1-15,9 11-1 16,4 7 1-16</inkml:trace>
  </inkml:traceGroup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20:00:30.461"/>
    </inkml:context>
    <inkml:brush xml:id="br0">
      <inkml:brushProperty name="width" value="0.05292" units="cm"/>
      <inkml:brushProperty name="height" value="0.05292" units="cm"/>
      <inkml:brushProperty name="color" value="#00B050"/>
    </inkml:brush>
  </inkml:definitions>
  <inkml:traceGroup>
    <inkml:annotationXML>
      <emma:emma xmlns:emma="http://www.w3.org/2003/04/emma" version="1.0">
        <emma:interpretation id="{00B0A8B1-5F76-4978-AFAF-84D09A889D30}" emma:medium="tactile" emma:mode="ink">
          <msink:context xmlns:msink="http://schemas.microsoft.com/ink/2010/main" type="inkDrawing" rotatedBoundingBox="8402,16149 11346,17872 11315,17924 8372,16201" semanticType="callout" shapeName="Other">
            <msink:sourceLink direction="with" ref="{07B4D038-E38E-4335-AA8C-13BBC61F6AB1}"/>
            <msink:sourceLink direction="with" ref="{25A8AEF7-C395-4255-A535-8771AEC5521C}"/>
          </msink:context>
        </emma:interpretation>
      </emma:emma>
    </inkml:annotationXML>
    <inkml:trace contextRef="#ctx0" brushRef="#br0">8372 16201 27 0,'9'4'13'0,"33"4"-9"16,-29-8 13-16,4 3-15 16,5 5 1-16,3 0 3 15,5 10 0-15,-5-2-7 16,5 3 1-16,0 7 4 15,4-7 0-15,0 4-2 16,5-4 1-16,-1 7-2 16,4 1 1-16,10 3-2 0,-1 0 0 15,4 0 0-15,9 4 1 16,4 4-1-16,4 0 0 16,5 7 0-16,-5-3 1 15,1 3-1-15,12 5 0 16,-4 3 0-16,0-8 0 15,-4 4 0-15,-5 0 0 16,0 1 0-16,1-5 0 16,-1-3 0-16,1-1 0 0,-1-3 0 15,5-4 0-15,-9 0 0 16,4 0 1-16,-4 0 1 16,-4 0 0-16,-4-3 0 15,-1-1 1-15,-3-4-1 16,-5 5 1-16,-4 3-1 15,0 0 0-15,4 7-1 16,-5-3 1-16,10 0-1 16,-5 4 0-16,-4-12 0 15,4 4 0-15,0 0-8 16,4-4 0-16,-4 1-1 16,-4-5 1-1</inkml:trace>
  </inkml:traceGroup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9:42.11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F34EDCEF-02F4-4085-A793-0FCE9FBD9898}" emma:medium="tactile" emma:mode="ink">
          <msink:context xmlns:msink="http://schemas.microsoft.com/ink/2010/main" type="inkDrawing" rotatedBoundingBox="9036,14103 9758,16950 9315,17062 8593,14216" semanticType="verticalRange" shapeName="Other">
            <msink:sourceLink direction="with" ref="{02372BC5-6DBE-40F9-9B44-6C0BE1836691}"/>
          </msink:context>
        </emma:interpretation>
      </emma:emma>
    </inkml:annotationXML>
    <inkml:trace contextRef="#ctx0" brushRef="#br0">8653 14450 52 0,'17'-163'26'0,"60"72"-19"0,-51 72 35 0,8 4-39 15,8 7 0-15,5 16 2 16,9 18 1-16,3 39-7 16,5 45 1-16,-4 56 4 15,-1 31 0-15,1 37-2 16,-1 27 1-16,-3 0-5 16,-5 8 1-16,-17 0-5 15,-17-16 0-15,-13-18-5 16,-12-31 1-16,-13-26 0 15,-9-31 0-15</inkml:trace>
  </inkml:traceGroup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9:42.88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4EB520BA-6B55-4FA5-9C6E-4530B8FE22F3}" emma:medium="tactile" emma:mode="ink">
          <msink:context xmlns:msink="http://schemas.microsoft.com/ink/2010/main" type="inkDrawing" rotatedBoundingBox="9863,16553 9896,14974 9958,14976 9925,16554" semanticType="verticalRange" shapeName="Line">
            <msink:sourceLink direction="with" ref="{E3072D64-FCF9-4B39-A56D-8F0A0488011A}"/>
            <msink:sourceLink direction="with" ref="{02372BC5-6DBE-40F9-9B44-6C0BE1836691}"/>
          </msink:context>
        </emma:interpretation>
      </emma:emma>
    </inkml:annotationXML>
    <inkml:trace contextRef="#ctx0" brushRef="#br0">9897 14975 80 0,'0'38'40'0,"38"227"-44"15,-33-182 51-15,3 46-47 16,-12 41 1-16,-9 31-5 15,-4 22 0-15,-4 12 4 16,-9-1 0-16</inkml:trace>
  </inkml:traceGroup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20:01:13.416"/>
    </inkml:context>
    <inkml:brush xml:id="br0">
      <inkml:brushProperty name="width" value="0.05292" units="cm"/>
      <inkml:brushProperty name="height" value="0.05292" units="cm"/>
      <inkml:brushProperty name="color" value="#7030A0"/>
    </inkml:brush>
  </inkml:definitions>
  <inkml:traceGroup>
    <inkml:annotationXML>
      <emma:emma xmlns:emma="http://www.w3.org/2003/04/emma" version="1.0">
        <emma:interpretation id="{D2F8E730-BD50-430D-894D-14628C5E90CA}" emma:medium="tactile" emma:mode="ink">
          <msink:context xmlns:msink="http://schemas.microsoft.com/ink/2010/main" type="inkDrawing" rotatedBoundingBox="9942,16751 10037,19220 9955,19223 9861,16754" semanticType="callout" shapeName="Other">
            <msink:sourceLink direction="with" ref="{25A8AEF7-C395-4255-A535-8771AEC5521C}"/>
          </msink:context>
        </emma:interpretation>
      </emma:emma>
    </inkml:annotationXML>
    <inkml:trace contextRef="#ctx0" brushRef="#br0">9863 16803 54 0,'0'-15'27'0,"13"-16"10"15,-13 31-4-15,0 0-27 0,4-3 1 16,-4 6 5-16,0 1 0 16,0 0-14-16,4 7 0 15,0 5 10-15,1 2 1 16,3 5-3-16,1 11 0 16,-1 8-1-16,-4 11 0 15,5 7-1-15,-5 5 0 16,5-1-2-16,-5 0 1 15,0 4-1-15,-4 4 1 0,5 4-2 16,-5 0 0-16,4 3-1 16,0-3 1-16,0 3 0 15,1-14 0-15,-1-1-1 16,-4-7 0-16,4-4 0 16,-4-4 1-16,4-8-1 15,-4-3 0-15,5-11 0 16,-5-8 1-16,0-8-1 15,-5-7 1-15,5-8-1 16,-4-11 0-16,0-12 0 16,0-7 0-16,-5-7 0 15,1-12 0-15,3 7-1 16,-3 1 1 0,-1 11 0-1,5 0 0-15,0 19 0 16,-1 11 1-16,1 11-1 15,0 9 1-15,4 18-1 16,0 7 1-16,0 8-1 0,0 4 1 16,4 8-1-16,0 11 1 15,1 7-1-15,3-3 0 16,1 0 0-16,-1 3 1 16,1-7-1-16,-5-8 0 15,0-3 0-15,-4-8 0 16,5-12 0-16,-5-7 0 15,0-3 0-15,0-9 1 0,0-6-1 16,-5-5 0 0,5-4 0-16,-4 1 0 0,4-4 0 15,0 0 1-15,0-1-1 16,0 5 0-16,0 0 0 16,0 3 0-16,4 4 0 15,-4 4 0-15,5 11 0 16,-5 4 0-16,8 8 0 15,-4-4 0 1,9-4-2-16,-9-4 1 0,5 4-15 16,-1-15 1-16,1-11-1 15,-1-20 0-15</inkml:trace>
  </inkml:traceGroup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20:00:29.425"/>
    </inkml:context>
    <inkml:brush xml:id="br0">
      <inkml:brushProperty name="width" value="0.05292" units="cm"/>
      <inkml:brushProperty name="height" value="0.05292" units="cm"/>
      <inkml:brushProperty name="color" value="#00B050"/>
    </inkml:brush>
  </inkml:definitions>
  <inkml:traceGroup>
    <inkml:annotationXML>
      <emma:emma xmlns:emma="http://www.w3.org/2003/04/emma" version="1.0">
        <emma:interpretation id="{0DC0B6EB-01C6-441A-B407-8EE40845D64A}" emma:medium="tactile" emma:mode="ink">
          <msink:context xmlns:msink="http://schemas.microsoft.com/ink/2010/main" type="inkDrawing" rotatedBoundingBox="11005,18193 11045,14044 11175,14045 11135,18195" semanticType="callout" shapeName="Other">
            <msink:sourceLink direction="with" ref="{25A8AEF7-C395-4255-A535-8771AEC5521C}"/>
          </msink:context>
        </emma:interpretation>
      </emma:emma>
    </inkml:annotationXML>
    <inkml:trace contextRef="#ctx0" brushRef="#br0">11157 14245 44 0,'-34'-38'22'0,"26"4"-21"0,8 23 23 16,0 0-20-16,-4-4 1 16,4-4 3-16,0 0 1 15,0 4-9-15,0-1 1 16,0 1 7-16,0 15 0 16,0 0-2-16,0-7 1 15,0 7-3-15,4 3 1 16,-4 9-2-16,0 7 0 15,-4 7-1-15,-1 20 0 16,1 3 0-16,0 15 0 0,4 8-1 16,-4 7 1-16,-1 9-1 15,1-1 0-15,0 11-1 16,0 4 1-16,4 4-1 16,0 0 0-16,-5-4 0 15,1 0 1-15,0 8-1 16,0 0 0-16,-5-1 0 15,5 1 1-15,-1-8-1 16,1 0 1-16,0 8-1 16,0 0 1-16,-1-4-1 15,5-4 1-15,0-4 0 16,0 1 0-16,0-5 0 16,5 16 1-16,-1-12 0 15,4 5 1-15,-3-9-1 16,3 5 0-16,-3-5-1 15,7 8 1-15,-3 0-1 16,-1 8 0-16,-3-4 0 16,3 4 0-16,1 7-8 0,-1 12 0 15,1 3 0-15,-1-11 1 16</inkml:trace>
  </inkml:traceGroup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7-09-05T20:05:27.891"/>
    </inkml:context>
    <inkml:brush xml:id="br0">
      <inkml:brushProperty name="width" value="0.03333" units="cm"/>
      <inkml:brushProperty name="height" value="0.03333" units="cm"/>
    </inkml:brush>
  </inkml:definitions>
  <inkml:traceGroup>
    <inkml:annotationXML>
      <emma:emma xmlns:emma="http://www.w3.org/2003/04/emma" version="1.0">
        <emma:interpretation id="{280BCB5F-B5C1-4DF3-98D0-6C9CADAA4519}" emma:medium="tactile" emma:mode="ink">
          <msink:context xmlns:msink="http://schemas.microsoft.com/ink/2010/main" type="inkDrawing" rotatedBoundingBox="17583,13298 17613,16896 17579,16897 17549,13299" semanticType="callout" shapeName="Other">
            <msink:sourceLink direction="with" ref="{F72B5207-1A26-4BB2-AAFD-1F37EAEE3843}"/>
            <msink:sourceLink direction="with" ref="{998F57B5-8E8C-482C-8775-689F59A0902C}"/>
          </msink:context>
        </emma:interpretation>
      </emma:emma>
    </inkml:annotationXML>
    <inkml:trace contextRef="#ctx0" brushRef="#br0">9437 6827 5888,'0'-18'2944,"0"1"-256,0 17 3071,0 0-4991,0 0 128,0 0 128,0 0 0,0 0-1408,0 17 128,18-17 896,-18 36 128,0-1-384,17 18 128,-17 0-128,0 18 128,0 17-128,0-18 128,0 36-128,0 18 128,0 17-256,0 0 0,0 0-128,0 35 128,0-17-128,0 35 0,0 1 0,0-19 0,0 18 0,0-18 0,17 0-128,-17 1 128,0-36-128,0 18 128,0-36-128,0 1 128,0-36-128,0 0 0,0-17-1152,-17-18 128,17-18-256,0-18 128</inkml:trace>
  </inkml:traceGroup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5:47.833"/>
    </inkml:context>
    <inkml:brush xml:id="br0">
      <inkml:brushProperty name="width" value="0.05292" units="cm"/>
      <inkml:brushProperty name="height" value="0.05292" units="cm"/>
    </inkml:brush>
  </inkml:definitions>
  <inkml:traceGroup>
    <inkml:annotationXML>
      <emma:emma xmlns:emma="http://www.w3.org/2003/04/emma" version="1.0">
        <emma:interpretation id="{07E997A6-3D62-46AB-9E7D-D44CD197B30E}" emma:medium="tactile" emma:mode="ink">
          <msink:context xmlns:msink="http://schemas.microsoft.com/ink/2010/main" type="writingRegion" rotatedBoundingBox="4463,18358 4770,18358 4770,18869 4463,18869"/>
        </emma:interpretation>
      </emma:emma>
    </inkml:annotationXML>
    <inkml:traceGroup>
      <inkml:annotationXML>
        <emma:emma xmlns:emma="http://www.w3.org/2003/04/emma" version="1.0">
          <emma:interpretation id="{5D179E99-826B-4EDB-B648-A7A6F1126F0C}" emma:medium="tactile" emma:mode="ink">
            <msink:context xmlns:msink="http://schemas.microsoft.com/ink/2010/main" type="paragraph" rotatedBoundingBox="4463,18358 4770,18358 4770,18869 4463,18869" alignmentLevel="1"/>
          </emma:interpretation>
        </emma:emma>
      </inkml:annotationXML>
      <inkml:traceGroup>
        <inkml:annotationXML>
          <emma:emma xmlns:emma="http://www.w3.org/2003/04/emma" version="1.0">
            <emma:interpretation id="{0FB52232-9F89-4B17-B243-4DC38D944744}" emma:medium="tactile" emma:mode="ink">
              <msink:context xmlns:msink="http://schemas.microsoft.com/ink/2010/main" type="line" rotatedBoundingBox="4463,18358 4770,18358 4770,18869 4463,18869"/>
            </emma:interpretation>
          </emma:emma>
        </inkml:annotationXML>
        <inkml:traceGroup>
          <inkml:annotationXML>
            <emma:emma xmlns:emma="http://www.w3.org/2003/04/emma" version="1.0">
              <emma:interpretation id="{01B2660B-98F1-4C65-93BF-74C886DFAC9C}" emma:medium="tactile" emma:mode="ink">
                <msink:context xmlns:msink="http://schemas.microsoft.com/ink/2010/main" type="inkWord" rotatedBoundingBox="4463,18358 4770,18358 4770,18869 4463,18869"/>
              </emma:interpretation>
              <emma:one-of disjunction-type="recognition" id="oneOf0">
                <emma:interpretation id="interp0" emma:lang="en-US" emma:confidence="0">
                  <emma:literal>x</emma:literal>
                </emma:interpretation>
                <emma:interpretation id="interp1" emma:lang="en-US" emma:confidence="0">
                  <emma:literal>X</emma:literal>
                </emma:interpretation>
                <emma:interpretation id="interp2" emma:lang="en-US" emma:confidence="0">
                  <emma:literal>y</emma:literal>
                </emma:interpretation>
                <emma:interpretation id="interp3" emma:lang="en-US" emma:confidence="0">
                  <emma:literal>4</emma:literal>
                </emma:interpretation>
                <emma:interpretation id="interp4" emma:lang="en-US" emma:confidence="0">
                  <emma:literal>¢</emma:literal>
                </emma:interpretation>
              </emma:one-of>
            </emma:emma>
          </inkml:annotationXML>
          <inkml:trace contextRef="#ctx0" brushRef="#br0">4770 18358 27 0,'-9'4'13'0,"1"22"8"16,3-26-5-16,5 8-13 16,-4 3 0-16,0-3 2 15,-5-1 0-15,1 12-6 16,-1 0 1-16,5 0 4 16,-13 7 1-16,0-3-2 15,0 4 1-15,0-1-2 16,0 1 1-16,0 7-2 15,-5-4 1-15,5 0-1 16,-8-3 0-16,8-1-1 16,0-3 1-16,0-4-1 0,4 4 1 15,4-8-2-15,5 0 0 16,4-8-6-16,-4 1 0 16,8-4-1-16,-4-4 1 15</inkml:trace>
          <inkml:trace contextRef="#ctx0" brushRef="#br0" timeOffset="314.5109">4480 18471 37 0,'0'4'18'0,"4"-4"-7"16,1 0 18-16,-5 4-24 16,4 4 1-16,0-8 3 15,5 11 0-15,-5-4-10 16,9 5 1-16,-9-1 7 16,9 1 1-16,-1-1-2 15,5 8 1-15,0 0-2 16,1 0 0-16,-1 0-2 15,0 7 0-15,0-3-7 16,4-1 0-16,4 1-1 16,5 0 0-16</inkml:trace>
        </inkml:traceGroup>
      </inkml:traceGroup>
    </inkml:traceGroup>
  </inkml:traceGroup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20:00:33.223"/>
    </inkml:context>
    <inkml:brush xml:id="br0">
      <inkml:brushProperty name="width" value="0.05292" units="cm"/>
      <inkml:brushProperty name="height" value="0.05292" units="cm"/>
      <inkml:brushProperty name="color" value="#00B050"/>
    </inkml:brush>
  </inkml:definitions>
  <inkml:traceGroup>
    <inkml:annotationXML>
      <emma:emma xmlns:emma="http://www.w3.org/2003/04/emma" version="1.0">
        <emma:interpretation id="{2E03C38D-92B6-4D3D-9ECB-17208A2C0808}" emma:medium="tactile" emma:mode="ink">
          <msink:context xmlns:msink="http://schemas.microsoft.com/ink/2010/main" type="inkDrawing" rotatedBoundingBox="9028,18447 10552,19017 10543,19042 9019,18472" semanticType="callout" shapeName="Other">
            <msink:sourceLink direction="with" ref="{F66BBE18-1465-4139-85BE-101E4D91B1C6}"/>
            <msink:sourceLink direction="with" ref="{25A8AEF7-C395-4255-A535-8771AEC5521C}"/>
          </msink:context>
        </emma:interpretation>
      </emma:emma>
    </inkml:annotationXML>
    <inkml:trace contextRef="#ctx0" brushRef="#br0">9020 18471 44 0,'17'8'22'0,"47"11"-9"16,-35-15 12-16,14 3-24 15,8 8 1-15,9 4 2 16,4 8 1-16,21 3-4 16,4 4 0-16,9 4 5 15,4 0 0-15,5 3-1 16,-5 1 1-16,13 3-3 16,-9 1 0-16,5-5-7 15,-9-3 0-15,-8 0-2 0,-5-8 1 16</inkml:trace>
  </inkml:traceGroup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20:00:33.509"/>
    </inkml:context>
    <inkml:brush xml:id="br0">
      <inkml:brushProperty name="width" value="0.05292" units="cm"/>
      <inkml:brushProperty name="height" value="0.05292" units="cm"/>
      <inkml:brushProperty name="color" value="#00B050"/>
    </inkml:brush>
  </inkml:definitions>
  <inkml:traceGroup>
    <inkml:annotationXML>
      <emma:emma xmlns:emma="http://www.w3.org/2003/04/emma" version="1.0">
        <emma:interpretation id="{A0075685-F02A-466F-A15B-C259E183C8A4}" emma:medium="tactile" emma:mode="ink">
          <msink:context xmlns:msink="http://schemas.microsoft.com/ink/2010/main" type="inkDrawing" rotatedBoundingBox="10991,18662 11271,17823 11326,17842 11046,18680" semanticType="callout" shapeName="Other">
            <msink:sourceLink direction="with" ref="{25A8AEF7-C395-4255-A535-8771AEC5521C}"/>
          </msink:context>
        </emma:interpretation>
      </emma:emma>
    </inkml:annotationXML>
    <inkml:trace contextRef="#ctx0" brushRef="#br0">11302 17915 68 0,'-13'-53'34'0,"-4"15"-30"0,17 38 40 0,0 4-43 15,0 4 1-15,-8 11 4 16,-5 15 0-16,-4 15-5 16,-4 15 1-16,-9 23 3 15,0 15 1-15,-4 8-1 16,-4 7 0-16,-1 5-10 15,5 6 0 1</inkml:trace>
  </inkml:traceGroup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20:00:41.662"/>
    </inkml:context>
    <inkml:brush xml:id="br0">
      <inkml:brushProperty name="width" value="0.05292" units="cm"/>
      <inkml:brushProperty name="height" value="0.05292" units="cm"/>
      <inkml:brushProperty name="color" value="#00B050"/>
    </inkml:brush>
  </inkml:definitions>
  <inkml:traceGroup>
    <inkml:annotationXML>
      <emma:emma xmlns:emma="http://www.w3.org/2003/04/emma" version="1.0">
        <emma:interpretation id="{E8704DCE-8159-4448-8D7B-A08B4D916F80}" emma:medium="tactile" emma:mode="ink">
          <msink:context xmlns:msink="http://schemas.microsoft.com/ink/2010/main" type="inkDrawing" rotatedBoundingBox="1654,6604 4933,6456 4984,7585 1705,7734" hotPoints="4754,6593 4770,7616 1921,7662 1905,6638" semanticType="enclosure" shapeName="Rectangle"/>
        </emma:interpretation>
      </emma:emma>
    </inkml:annotationXML>
    <inkml:trace contextRef="#ctx0" brushRef="#br0">4361 6716 42 0,'-9'-15'21'0,"18"-15"-11"15,-9 22 22-15,0-3-29 16,0 3 0-16,0 8 0 15,0 4 1-15,0 0-5 16,0 7 0-16,0 4 3 0,4 8 1 16,9 7-2-1,4 12 0-15,8 3 0 0,9 12 1 16,5 7-1-16,-5-3 0 16,4-4-1-16,-4-1 1 15,-4-3-1-15,-4-7 1 16,-9-1-1-16,-5 0 1 15,-3-3-1-15,-5-4 1 16,-8-4-1-16,-9-4 1 16,0 1 1-16,-12-5 0 15,-9-3 0-15,-9-8 1 0,-4-4 0 16,-8-3 0-16,0-1-1 16,-9 1 1-16,-9-4-1 15,1 7 0-15,-5-3-2 16,-4-1 1-16,-8-7 0 15,-9 4 0-15,4 0-1 16,-8 0 0-16,0-1 0 16,-5-3 1-16,9 4-1 15,-12 4 0-15,3-5 0 16,1 1 1-16,8 4-1 16,-4 3 0-16,-1-3 0 15,10 7 1-15,8-4-1 16,-1-3 0-16,1-8 0 15,26 0 0-15,-18 0 0 0,22 0 0 16,-18-8 0 0,14-15 0-16,12 12 0 0,4-12 1 15,13 1 0-15,5-5 0 16,4-7-1-16,-1-4 1 16,9-3 0-16,1-1 0 15,-1-11 0-15,4 0 1 16,5-22-1-16,-9 14 0 15,1-7 0-15,-10 7 0 16,10 1-1-16,-10 7 1 16,5 0-1-16,4 15 0 15,-4 8 0-15,5 3 1 16,7-3-1-16,-3 11 0 0,8-4 0 16,13 4 0-16,16 1 0 15,1 2 1-15,26-2-2 16,3 6 1-16,26-7 0 15,5 12 0-15,29-8 0 16,13 3 0-16,26-7 0 16,16 12 0-16,22-5 0 15,17 5 0-15,4-1 0 16,-4 4 0-16,-8 1 0 16,-18 6 0-16,-12-6 0 15,-18 10 0-15,-21-7 0 16,-4 8 0-16,-12-4 0 15,-22 7 0-15,-9 0-13 16,-12 16 0-16,-13-12-1 16,-9-26 1-16</inkml:trace>
  </inkml:traceGroup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2:03.002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</inkml:brush>
    <inkml:brush xml:id="br2">
      <inkml:brushProperty name="width" value="0.05292" units="cm"/>
      <inkml:brushProperty name="height" value="0.05292" units="cm"/>
      <inkml:brushProperty name="color" value="#00B050"/>
    </inkml:brush>
  </inkml:definitions>
  <inkml:traceGroup>
    <inkml:annotationXML>
      <emma:emma xmlns:emma="http://www.w3.org/2003/04/emma" version="1.0">
        <emma:interpretation id="{E3072D64-FCF9-4B39-A56D-8F0A0488011A}" emma:medium="tactile" emma:mode="ink">
          <msink:context xmlns:msink="http://schemas.microsoft.com/ink/2010/main" type="writingRegion" rotatedBoundingBox="9916,9921 7329,18357 4838,17592 7425,9157">
            <msink:destinationLink direction="with" ref="{3398A8A9-42AF-4283-A100-C9F535E903F7}"/>
            <msink:destinationLink direction="with" ref="{4EB520BA-6B55-4FA5-9C6E-4530B8FE22F3}"/>
            <msink:destinationLink direction="with" ref="{8DE4128D-6870-40DC-BD47-E51F0FB7930A}"/>
            <msink:destinationLink direction="with" ref="{C34BE7B2-71C1-4369-8233-E302679B4FBD}"/>
            <msink:destinationLink direction="with" ref="{E55E6A83-18A9-43B9-8A13-FB0F1B297623}"/>
            <msink:destinationLink direction="with" ref="{E9473B5C-58C7-4403-B88D-76BC656A5C41}"/>
            <msink:destinationLink direction="with" ref="{9D5C6A6D-047E-47E8-ABB2-844884BC6CA5}"/>
          </msink:context>
        </emma:interpretation>
      </emma:emma>
    </inkml:annotationXML>
    <inkml:traceGroup>
      <inkml:annotationXML>
        <emma:emma xmlns:emma="http://www.w3.org/2003/04/emma" version="1.0">
          <emma:interpretation id="{F7152CFE-1556-4288-A464-B0C4D036CEB5}" emma:medium="tactile" emma:mode="ink">
            <msink:context xmlns:msink="http://schemas.microsoft.com/ink/2010/main" type="paragraph" rotatedBoundingBox="9916,9921 7329,18357 4838,17592 7425,9157" alignmentLevel="1"/>
          </emma:interpretation>
        </emma:emma>
      </inkml:annotationXML>
      <inkml:traceGroup>
        <inkml:annotationXML>
          <emma:emma xmlns:emma="http://www.w3.org/2003/04/emma" version="1.0">
            <emma:interpretation id="{02372BC5-6DBE-40F9-9B44-6C0BE1836691}" emma:medium="tactile" emma:mode="ink">
              <msink:context xmlns:msink="http://schemas.microsoft.com/ink/2010/main" type="line" rotatedBoundingBox="9916,9921 7329,18357 4838,17592 7425,9157">
                <msink:destinationLink direction="with" ref="{4D8EC45D-A1BB-4983-9366-2019662426F0}"/>
                <msink:destinationLink direction="with" ref="{44482739-DF22-4386-97C2-EBE7412BDC08}"/>
                <msink:destinationLink direction="with" ref="{7A483861-453F-4113-8839-F259BE7BD873}"/>
                <msink:destinationLink direction="with" ref="{4EB520BA-6B55-4FA5-9C6E-4530B8FE22F3}"/>
                <msink:destinationLink direction="with" ref="{EA2BBDBB-8CD5-478D-A9FF-C06A0A0D34E3}"/>
                <msink:destinationLink direction="with" ref="{C961CC52-B05D-4249-BB87-E760BB80C4BE}"/>
                <msink:destinationLink direction="with" ref="{C34BE7B2-71C1-4369-8233-E302679B4FBD}"/>
                <msink:destinationLink direction="with" ref="{7C8190DB-D6AA-42D2-A9D0-9DA41DF1D861}"/>
                <msink:destinationLink direction="with" ref="{E55E6A83-18A9-43B9-8A13-FB0F1B297623}"/>
                <msink:destinationLink direction="with" ref="{F34EDCEF-02F4-4085-A793-0FCE9FBD9898}"/>
                <msink:destinationLink direction="with" ref="{F66BBE18-1465-4139-85BE-101E4D91B1C6}"/>
                <msink:destinationLink direction="with" ref="{29D9172D-08C3-4F85-A8A5-F101AD8C710D}"/>
                <msink:destinationLink direction="with" ref="{71FC6C1E-67BC-4A04-BBEF-843E8A36C7DB}"/>
                <msink:destinationLink direction="with" ref="{E9473B5C-58C7-4403-B88D-76BC656A5C41}"/>
                <msink:destinationLink direction="with" ref="{97BD5BE5-16FB-4E29-99C0-3E38C9C8D9FF}"/>
              </msink:context>
            </emma:interpretation>
          </emma:emma>
        </inkml:annotationXML>
        <inkml:traceGroup>
          <inkml:annotationXML>
            <emma:emma xmlns:emma="http://www.w3.org/2003/04/emma" version="1.0">
              <emma:interpretation id="{185217D7-9A29-417F-B179-19EB77F7B6A4}" emma:medium="tactile" emma:mode="ink">
                <msink:context xmlns:msink="http://schemas.microsoft.com/ink/2010/main" type="inkWord" rotatedBoundingBox="7746,12052 8152,9395 8673,9474 8268,12131"/>
              </emma:interpretation>
              <emma:one-of disjunction-type="recognition" id="oneOf0">
                <emma:interpretation id="interp0" emma:lang="en-US" emma:confidence="0">
                  <emma:literal>TN</emma:literal>
                </emma:interpretation>
                <emma:interpretation id="interp1" emma:lang="en-US" emma:confidence="0">
                  <emma:literal>o N</emma:literal>
                </emma:interpretation>
                <emma:interpretation id="interp2" emma:lang="en-US" emma:confidence="0">
                  <emma:literal>• N</emma:literal>
                </emma:interpretation>
                <emma:interpretation id="interp3" emma:lang="en-US" emma:confidence="0">
                  <emma:literal>we</emma:literal>
                </emma:interpretation>
                <emma:interpretation id="interp4" emma:lang="en-US" emma:confidence="0">
                  <emma:literal>C N</emma:literal>
                </emma:interpretation>
              </emma:one-of>
            </emma:emma>
          </inkml:annotationXML>
          <inkml:trace contextRef="#ctx0" brushRef="#br0">8236 9425 60 0,'0'-8'30'0,"13"1"-24"15,-9 11 29-15,-4 3-33 16,0 8 0-16,4 12 2 16,1 7 0-16,-5 11-4 15,0 5 0-15,4 2 3 16,-4 1 1-16,0-3-1 15,0-9 0-15,-4 16-1 16,-1-15 1-16,-3-1-2 16,-5-3 1-16,0-4-1 15,1-4 0-15,3-3 0 16,0-4 0-16,5-4-1 16,4-4 1-16,9-4-1 15,4-3 1-15,12-1-1 0,5-3 0 16,4 0-7-16,4-4 1 15,1-4-1-15,-1-4 0 16</inkml:trace>
          <inkml:trace contextRef="#ctx0" brushRef="#br0" timeOffset="210.9577">8104 9811 65 0,'-13'-15'32'0,"43"-4"-23"16,-17 11 31-16,4-3-34 16,13 0 0-16,4-1 1 15,8 1 1-15,9 3-11 16,9 5 0-16,0-1-11 16,8 0 1-16,4-4-3 15,1 1 0-15</inkml:trace>
          <inkml:trace contextRef="#ctx0" brushRef="#br1" timeOffset="227965.9339">7832 11828 45 0,'-26'-12'22'0,"26"-18"8"16,-4 22-15-16,8 1-11 15,-4-5 1-15,0 1 4 16,-4-4 0-16,4 4-11 16,4-1 1-16,0 1 6 15,5 0 1-15,-1-5-2 0,5 5 0 16,0 4-2-16,0-5 1 15,4 5-1-15,0-1 0 16,0 4-1-16,4 0 1 16,0 1-1-16,5 3 0 15,4-8-1-15,-5 4 1 16,5 1-1-16,-4-1 0 16,-1 0 0-16,-4-4 0 15,-4 5 0-15,-4-1 1 16,4-4 0-16,-8 1 0 0,-1 3 0 15,-8 4 0-15,0-8-1 16,0 8 1-16,-4-3-1 16,0 3 0-16,-5 3 0 15,1 1 1-15,-9 8-2 16,4 3 1-16,-4 0 0 16,-4 11 0-16,-1 5-1 15,1-1 1-15,-5 0 0 16,5 4 0-16,-4 0 0 15,-5 8 0-15,4-4 0 16,1-1 0-16,-1-2 0 16,-4-5 0-16,5 0 0 15,8-11 0-15,4-4 0 16,4-4 0-16,1 1 0 16,4-5 0-16,4-7 0 15,8-3 0-15,1-5 0 16,3 8 0-16,6-11 0 0,3 3 0 15,0 4 0-15,0 1 0 16,1-1 0-16,-1 4 0 16,0 4 1-16,1-1 0 15,3 1-1-15,1 0 1 16,-1 0 0-16,1-1 0 16,-1-3-12-16,1 0 1 15,4-7 0-15,17-4 0 16</inkml:trace>
        </inkml:traceGroup>
        <inkml:traceGroup>
          <inkml:annotationXML>
            <emma:emma xmlns:emma="http://www.w3.org/2003/04/emma" version="1.0">
              <emma:interpretation id="{34AEA73D-BA2D-4926-8AB4-BA33B6471FE2}" emma:medium="tactile" emma:mode="ink">
                <msink:context xmlns:msink="http://schemas.microsoft.com/ink/2010/main" type="inkWord" rotatedBoundingBox="8648,14055 7329,18357 4838,17592 6157,13291"/>
              </emma:interpretation>
              <emma:one-of disjunction-type="recognition" id="oneOf1">
                <emma:interpretation id="interp5" emma:lang="en-US" emma:confidence="0">
                  <emma:literal>A EYE's',</emma:literal>
                </emma:interpretation>
                <emma:interpretation id="interp6" emma:lang="en-US" emma:confidence="0">
                  <emma:literal>*EYE's',</emma:literal>
                </emma:interpretation>
                <emma:interpretation id="interp7" emma:lang="en-US" emma:confidence="0">
                  <emma:literal>*EYE's!</emma:literal>
                </emma:interpretation>
                <emma:interpretation id="interp8" emma:lang="en-US" emma:confidence="0">
                  <emma:literal>*EYE's,</emma:literal>
                </emma:interpretation>
                <emma:interpretation id="interp9" emma:lang="en-US" emma:confidence="0">
                  <emma:literal>'*EYE's!</emma:literal>
                </emma:interpretation>
              </emma:one-of>
            </emma:emma>
          </inkml:annotationXML>
          <inkml:trace contextRef="#ctx0" brushRef="#br0" timeOffset="450196.9247">7406 18108 39 0,'-39'19'19'0,"-12"-11"1"0,34-8 10 16,-17 3-28-16,-8-3 1 15,-22 0 2-15,0 0 1 16,-4 0-7-16,-9-3 1 0,5-9 4 16,-1 5 1-16,-3-12-3 15,3 11 0-15,-4-11-10 16,9 4 1-16,4 4-2 16,13 0 0-16</inkml:trace>
          <inkml:trace contextRef="#ctx0" brushRef="#br0" timeOffset="450542.2466">6699 18123 46 0,'-56'-11'23'0,"-37"7"-6"0,71 0 24 16,-16-7-37-16,-9 0 1 16,0-1 2-16,-4-3 1 15,4 0-10-15,5-4 0 16,-1-4 6-16,1-3 1 15,-1 0-3-15,0-1 0 16,1-11-3-16,4 0 1 0,-1-3-13 16,9-8 0-16,9-8-1 15,8 0 1-15</inkml:trace>
          <inkml:trace contextRef="#ctx0" brushRef="#br0" timeOffset="450858.2254">6034 17764 53 0,'-55'7'26'0,"-30"-63"-19"15,68 37 33-15,-9-8-35 0,1-7 0 16,-1-7 2 0,9-12 0-16,0-8-9 0,13 4 0 15,4-15 6-15,8 1 0 16,14-13-3-16,12 1 0 16,4-4-4-16,13-4 1 15,5 8-1-15,-1 0 0 16</inkml:trace>
          <inkml:trace contextRef="#ctx0" brushRef="#br0" timeOffset="451127.5774">5902 16947 62 0,'-25'-61'31'0,"21"-37"-15"15,8 64 26-15,9-12-41 16,4-3 0-16,4-15 0 16,9-1 1-16,8-3-3 15,13-4 1-15,13 1 0 16,13-5 1-16,8 4-6 15,9-4 0-15,-1-7-1 16,1 7 0-16</inkml:trace>
          <inkml:trace contextRef="#ctx0" brushRef="#br0" timeOffset="451338.8184">6614 15944 63 0,'-52'-26'31'0,"91"-43"-31"0,-18 35 32 0,17-7-32 16,22-8 0-16,29-8-9 16,31-7 1-16,24-12 8 15,27 4 0-15</inkml:trace>
          <inkml:trace contextRef="#ctx0" brushRef="#br0" timeOffset="453996.009">6005 16462 12 0,'-9'50'6'0,"-8"21"11"0,9-48-9 0,-5 11-17 16,-4 12 1-16,4-5-1 15,0-7 1-15</inkml:trace>
          <inkml:trace contextRef="#ctx0" brushRef="#br0" timeOffset="453244.5807">7874 13818 36 0,'-68'15'18'0,"-17"15"-17"0,55-22 18 16,-13 11-22-16,-8 7 0 0,-8 12-2 16,-5 7 1-16,-9 4 5 15,-8 20 0-15,-8 10-9 16,4 8 0-16,0 0 1 15,4 15 0-15</inkml:trace>
          <inkml:trace contextRef="#ctx0" brushRef="#br0" timeOffset="453604.5309">7538 13984 48 0,'-34'-19'24'0,"-22"38"-28"0,39-11 52 15,-4 7-47-15,-9 0 1 16,-8 8 0-16,-9 7 1 15,-8 12-4-15,-14 18 0 16,1 4 2-16,-4 20 1 16,-9 10-2-16,4 16 0 15,-8 4-1-15,0 7 1 16,4 0-1-16,-4-4 1 0,8 0-2 16,9 1 0-16,4-16-8 15,17 0 0-15,13-15 0 16,9-8 1-16</inkml:trace>
          <inkml:trace contextRef="#ctx0" brushRef="#br0" timeOffset="456818.3895">7406 14226 37 0,'-5'0'18'0,"-29"15"-7"16,26-7 15-16,-18 15-25 16,-8 11 0-16,-13 19 0 15,-17 19 1-15,-8 18-4 16,-9 28 1-16,0 33 1 16,-4 31 0-16</inkml:trace>
          <inkml:trace contextRef="#ctx0" brushRef="#br0" timeOffset="456307.5896">6861 14650 59 0,'-52'23'29'0,"-28"45"-25"0,58-42 48 15,-8 20-50-15,-4 18 1 16,-8 12 1-16,-1 11 0 16,-12 11-5-16,-1 16 0 15,1 3 3-15,-5-4 1 16,1 12-2-16,-1-7 0 15,9-9-1-15,0 5 0 16,4-23-2-16,9-12 0 16,8-15-7-16,9-11 0 0,8-11-10 15,13-16 0-15,9-18 0 16,-5-4 1-16</inkml:trace>
          <inkml:trace contextRef="#ctx0" brushRef="#br0" timeOffset="453860.1771">6686 14801 44 0,'-51'34'22'0,"-30"50"-21"16,64-58 30-16,-9 23-29 15,-3 12 1-15,-10 18-1 16,-3 16 1-16,-5 7-5 16,4 8 1-16,1 3 0 15,3 1 1-15,1-8-7 0,8-12 0 16,0-3 0-16,5-11 0 15</inkml:trace>
          <inkml:trace contextRef="#ctx0" brushRef="#br0" timeOffset="456472.3097">6188 15759 52 0,'-17'11'26'0,"-26"72"-25"16,30-53 51-16,-8 23-49 15,-5 16 0-15,1 21 1 16,-5 9 1-16,0 14-7 16,5 5 1-16,-1-5-9 15,5 1 0-15,12-12-2 16,5-19 1-16</inkml:trace>
          <inkml:trace contextRef="#ctx0" brushRef="#br2" timeOffset="509185.2134">5387 15804 44 0,'0'0'22'0,"0"49"2"0,0-22 2 16,-4 11-21-16,4 15 1 15,0 7 4-15,0 16 0 16,0 7-13-16,0 8 1 16,0 3 7-16,0-7 0 15,4-3-9-15,5-9 0 16,-5-7-2-16,9-18 0 16</inkml:trace>
          <inkml:trace contextRef="#ctx0" brushRef="#br0" timeOffset="456893.3712">6013 17049 6 0,'-47'212'3'0,"39"-38"12"16,8-136-26-16</inkml:trace>
          <inkml:trace contextRef="#ctx0" brushRef="#br0" timeOffset="452644.0506">8079 15214 60 0,'-30'4'30'0,"-43"22"-28"16,43-18 37-16,-16 3-35 16,-27 15 1-16,-8 1 2 15,-8 3 1-15,-9 8-10 16,0 4 0-16,-13 3 5 15,9-3 1-15,13 3-9 16,12 4 0-16,13-11-2 16,22-11 1-16</inkml:trace>
          <inkml:trace contextRef="#ctx0" brushRef="#br0" timeOffset="452735.2182">7235 15604 54 0,'-68'30'27'0</inkml:trace>
        </inkml:traceGroup>
      </inkml:traceGroup>
    </inkml:traceGroup>
  </inkml:traceGroup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9:31.30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AD16B46C-0069-4923-A2E3-7A87E3B7F935}" emma:medium="tactile" emma:mode="ink">
          <msink:context xmlns:msink="http://schemas.microsoft.com/ink/2010/main" type="writingRegion" rotatedBoundingBox="7267,18191 10678,15945 11041,16496 7630,18742"/>
        </emma:interpretation>
      </emma:emma>
    </inkml:annotationXML>
    <inkml:traceGroup>
      <inkml:annotationXML>
        <emma:emma xmlns:emma="http://www.w3.org/2003/04/emma" version="1.0">
          <emma:interpretation id="{CB225801-F937-4CC2-87FD-90C4F811F7A6}" emma:medium="tactile" emma:mode="ink">
            <msink:context xmlns:msink="http://schemas.microsoft.com/ink/2010/main" type="paragraph" rotatedBoundingBox="7279,18182 7883,18233 7881,18257 7278,18207" alignmentLevel="1"/>
          </emma:interpretation>
        </emma:emma>
      </inkml:annotationXML>
      <inkml:traceGroup>
        <inkml:annotationXML>
          <emma:emma xmlns:emma="http://www.w3.org/2003/04/emma" version="1.0">
            <emma:interpretation id="{2C1D09AE-55AA-494C-8941-89769D5D6B47}" emma:medium="tactile" emma:mode="ink">
              <msink:context xmlns:msink="http://schemas.microsoft.com/ink/2010/main" type="line" rotatedBoundingBox="7279,18182 7882,18233 7881,18257 7278,18207">
                <msink:destinationLink direction="with" ref="{E2AD6D2D-25FD-495D-B546-CE629BD1031F}"/>
              </msink:context>
            </emma:interpretation>
          </emma:emma>
        </inkml:annotationXML>
        <inkml:traceGroup>
          <inkml:annotationXML>
            <emma:emma xmlns:emma="http://www.w3.org/2003/04/emma" version="1.0">
              <emma:interpretation id="{C539136C-98B7-4835-9EB9-4B2E55DFDDE1}" emma:medium="tactile" emma:mode="ink">
                <msink:context xmlns:msink="http://schemas.microsoft.com/ink/2010/main" type="inkWord" rotatedBoundingBox="7279,18182 7882,18233 7881,18257 7278,18207"/>
              </emma:interpretation>
              <emma:one-of disjunction-type="recognition" id="oneOf0">
                <emma:interpretation id="interp0" emma:lang="en-US" emma:confidence="1">
                  <emma:literal>_</emma:literal>
                </emma:interpretation>
                <emma:interpretation id="interp1" emma:lang="en-US" emma:confidence="0">
                  <emma:literal>-</emma:literal>
                </emma:interpretation>
                <emma:interpretation id="interp2" emma:lang="en-US" emma:confidence="0">
                  <emma:literal>~</emma:literal>
                </emma:interpretation>
                <emma:interpretation id="interp3" emma:lang="en-US" emma:confidence="0">
                  <emma:literal>.</emma:literal>
                </emma:interpretation>
                <emma:interpretation id="interp4" emma:lang="en-US" emma:confidence="0">
                  <emma:literal>•</emma:literal>
                </emma:interpretation>
              </emma:one-of>
            </emma:emma>
          </inkml:annotationXML>
          <inkml:trace contextRef="#ctx0" brushRef="#br0">7278 18207 28 0,'4'-4'14'0,"17"0"12"0,-12 0-32 0,-1 4 9 16,5-4 1-16,4 4 1 15,9 4 1-15,8 4-8 16,4-1 1-16,18 5 4 16,16-5 0-16,0 1-10 15,9-4 1-15,0-8-2 16,-8 0 1-16</inkml:trace>
        </inkml:traceGroup>
      </inkml:traceGroup>
    </inkml:traceGroup>
    <inkml:traceGroup>
      <inkml:annotationXML>
        <emma:emma xmlns:emma="http://www.w3.org/2003/04/emma" version="1.0">
          <emma:interpretation id="{25EC18A2-9FA1-49F9-B942-1D708FA5AB67}" emma:medium="tactile" emma:mode="ink">
            <msink:context xmlns:msink="http://schemas.microsoft.com/ink/2010/main" type="paragraph" rotatedBoundingBox="7320,18157 10678,15945 11041,16496 7683,18708" alignmentLevel="1"/>
          </emma:interpretation>
        </emma:emma>
      </inkml:annotationXML>
      <inkml:traceGroup>
        <inkml:annotationXML>
          <emma:emma xmlns:emma="http://www.w3.org/2003/04/emma" version="1.0">
            <emma:interpretation id="{32408E69-446B-40FF-9A98-114B46305EF3}" emma:medium="tactile" emma:mode="ink">
              <msink:context xmlns:msink="http://schemas.microsoft.com/ink/2010/main" type="line" rotatedBoundingBox="7320,18157 10678,15945 11041,16496 7683,18708"/>
            </emma:interpretation>
          </emma:emma>
        </inkml:annotationXML>
        <inkml:traceGroup>
          <inkml:annotationXML>
            <emma:emma xmlns:emma="http://www.w3.org/2003/04/emma" version="1.0">
              <emma:interpretation id="{25A8AEF7-C395-4255-A535-8771AEC5521C}" emma:medium="tactile" emma:mode="ink">
                <msink:context xmlns:msink="http://schemas.microsoft.com/ink/2010/main" type="inkWord" rotatedBoundingBox="7320,18157 10678,15945 11041,16496 7683,18708">
                  <msink:destinationLink direction="with" ref="{0DC0B6EB-01C6-441A-B407-8EE40845D64A}"/>
                  <msink:destinationLink direction="with" ref="{2E03C38D-92B6-4D3D-9ECB-17208A2C0808}"/>
                  <msink:destinationLink direction="with" ref="{A0075685-F02A-466F-A15B-C259E183C8A4}"/>
                  <msink:destinationLink direction="with" ref="{00B0A8B1-5F76-4978-AFAF-84D09A889D30}"/>
                  <msink:destinationLink direction="with" ref="{D2F8E730-BD50-430D-894D-14628C5E90CA}"/>
                </msink:context>
              </emma:interpretation>
              <emma:one-of disjunction-type="recognition" id="oneOf1">
                <emma:interpretation id="interp5" emma:lang="en-US" emma:confidence="0">
                  <emma:literal>z</emma:literal>
                </emma:interpretation>
                <emma:interpretation id="interp6" emma:lang="en-US" emma:confidence="0">
                  <emma:literal>¥</emma:literal>
                </emma:interpretation>
                <emma:interpretation id="interp7" emma:lang="en-US" emma:confidence="0">
                  <emma:literal>W</emma:literal>
                </emma:interpretation>
                <emma:interpretation id="interp8" emma:lang="en-US" emma:confidence="0">
                  <emma:literal>4</emma:literal>
                </emma:interpretation>
                <emma:interpretation id="interp9" emma:lang="en-US" emma:confidence="0">
                  <emma:literal>k</emma:literal>
                </emma:interpretation>
              </emma:one-of>
            </emma:emma>
          </inkml:annotationXML>
          <inkml:trace contextRef="#ctx0" brushRef="#br0" timeOffset="359.547">7329 18165 41 0,'-9'-8'20'0,"35"-7"-21"0,-13 8 36 15,4-1-32-15,8 1 1 16,9-5 0-16,13 1 0 16,13-4-5-16,12 3 1 15,9-3 4-15,4 0 0 0,9 0-1 16,17-4 0-16,12-4-1 15,5-3 1-15,-4-1-5 16,-5-3 1-16,-4 4-13 16,0-1 1-16,-13-3-1 15,-17 0 0-15</inkml:trace>
          <inkml:trace contextRef="#ctx0" brushRef="#br0" timeOffset="659.9467">8492 17824 35 0,'-22'8'17'0,"18"3"-12"16,4-11 26-16,13-3-25 15,12-9 0-15,5 1 2 0,8-4 1 16,9-4-12-16,9 0 1 15,16-8 7-15,18-7 1 16,-5 0-2-16,8 0 1 16,5 0-2-16,0 0 1 15,9-4-1-15,-1 0 1 16,-12 1-4-16,-9 6 1 16,-17-6-9-16,-8 6 1 15,-13 5-1-15,-22 3 0 16</inkml:trace>
          <inkml:trace contextRef="#ctx0" brushRef="#br0" timeOffset="1351.6326">9258 17529 46 0,'-25'8'23'0,"37"-19"-19"16,1 3 20-16,4 0-20 15,9-7 0-15,8-4 2 16,13-11 0-16,17 0-8 15,8-8 1-15,0-4 6 16,9-3 0-16,-4 0-1 16,-5-12 1-16,-4 0-2 15,-4-3 0-15,-4-1-2 16,-13 4 1-16,-9 12-3 16,-8 3 1-16,-9 8-3 15,-4 11 0-15,-4 5-1 16,-9 6 1-16,-8 8-2 0,-9 8 1 15,-4 4 0-15,0 3 1 16,0 0 1-16,4 1 0 16,5-5 1-16,-1 1 1 15,9-4 2-15,9-8 1 16,4-4 0-16,8-3 1 16,4-12 1-16,14-7 0 15,3-8 0-15,1 0 1 0,0 1-1 16,-1-9 0-16,1 5-2 15,-14 10 1-15,6-7-2 16,-10 8 1-16,-4 0-3 16,-4 7 0-16,-4-3-2 15,-4 7 1-15,-5 0-4 16,-4 8 0-16,-4 3-1 16,-5 8 0-16,1 11 0 15,-5-3 0-15,0 3 1 16,0-3 1-16,1-1 4 15,-1 1 0-15,9-1 2 16,-1-3 1-16,1-4 1 16,8-7 1-16,9-8 0 15,8-8 0-15,1-4-1 16,-1-3 1-16,0-4-2 16,1 0 1-16,-1-4-3 15,-4 0 1-15,0 8-1 16,-4 7 0-16,-1-11-1 15,-3 12 1-15,-1 3-3 0,-3 4 0 16,-1 3-8-16,-4 1 0 16,0 3 0-16,4 1 0 15</inkml:trace>
        </inkml:traceGroup>
      </inkml:traceGroup>
    </inkml:traceGroup>
  </inkml:traceGroup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7-09-05T20:05:31.608"/>
    </inkml:context>
    <inkml:brush xml:id="br0">
      <inkml:brushProperty name="width" value="0.03333" units="cm"/>
      <inkml:brushProperty name="height" value="0.03333" units="cm"/>
    </inkml:brush>
  </inkml:definitions>
  <inkml:traceGroup>
    <inkml:annotationXML>
      <emma:emma xmlns:emma="http://www.w3.org/2003/04/emma" version="1.0">
        <emma:interpretation id="{01C22042-15C6-40F5-8002-D98B775AF386}" emma:medium="tactile" emma:mode="ink">
          <msink:context xmlns:msink="http://schemas.microsoft.com/ink/2010/main" type="inkDrawing" rotatedBoundingBox="22343,12647 22568,13859 22020,13961 21794,12749" semanticType="callout" shapeName="Other">
            <msink:sourceLink direction="with" ref="{F56A8BCC-32E0-4B7E-B8E7-3A4ABD65F876}"/>
          </msink:context>
        </emma:interpretation>
      </emma:emma>
    </inkml:annotationXML>
    <inkml:trace contextRef="#ctx0" brushRef="#br0">11599 6509 6912,'0'53'3456,"17"17"-1920,-17-34 3583,18-1-4479,-18 0 0,18 19 512,0-19 0,-1 0-1408,19 0 128,-1-17 1024,0-18 128,18 0-384,1-35 128,-20-1-256,20-34 0,-19 17 0,-18 0 0,1 0-128,0 18 0,0 17-128,-18 0 128,-18 18-128,18 18 0,0 35-256,0 18 128,18-1-128,-1 18 0,1 36 0,0-1 128,17-17 0,-35 18 0,17-36 128,-17-18 128,-17 1 128,-18-18 0,-1 0 0,-17-35 0,-17-1-128,-1-17 128,-17 0-1280,-1 0 128</inkml:trace>
  </inkml:traceGroup>
</inkml:ink>
</file>

<file path=ppt/ink/ink55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9:35.45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796E3065-4A94-41B4-BF13-90F4ADA1E36C}" emma:medium="tactile" emma:mode="ink">
          <msink:context xmlns:msink="http://schemas.microsoft.com/ink/2010/main" type="inkDrawing" rotatedBoundingBox="7641,15331 9268,15043 9284,15133 7656,15422" shapeName="Other"/>
        </emma:interpretation>
      </emma:emma>
    </inkml:annotationXML>
    <inkml:trace contextRef="#ctx0" brushRef="#br0">9284 15131 46 0,'-68'3'23'0,"-43"5"-7"0,68-12 21 15,-8 4-31-15,-17 0 0 16,-9 4 1-16,-16 3 1 15,-22 1-11-15,0 7 0 16,4 8 7-16,-4 3 0 16,9-3-4-16,-14 4 1 15,10-1-3-15,16 4 0 16,13 1-6-16,17-5 0 0,13-3 0 16,17-8 0-16</inkml:trace>
  </inkml:traceGroup>
</inkml:ink>
</file>

<file path=ppt/ink/ink56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9:35.15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94555220-FD60-4EE1-A0CE-0FE243D81FAE}" emma:medium="tactile" emma:mode="ink">
          <msink:context xmlns:msink="http://schemas.microsoft.com/ink/2010/main" type="inkDrawing" rotatedBoundingBox="9059,15010 10653,15245 10634,15372 9041,15137" shapeName="Other">
            <msink:destinationLink direction="with" ref="{2E605B90-A656-448A-99D1-0FFA284F57E3}"/>
          </msink:context>
        </emma:interpretation>
      </emma:emma>
    </inkml:annotationXML>
    <inkml:trace contextRef="#ctx0" brushRef="#br0">10638 15350 57 0,'-47'-11'28'0,"-21"-23"-29"0,47 26 50 0,-13-3-43 15,-18-4 0-15,-3-1 2 16,-9-10 1-16,-4-1-12 16,-9 9 0-16,-3 2 6 15,-14-6 1-15,-8 7-5 16,-5 3 0-16,-8 8-4 15,-4 1 1-15,-9 3-6 16,-4 3 0-16,9 1 0 16,12 15 1-16</inkml:trace>
  </inkml:traceGroup>
</inkml:ink>
</file>

<file path=ppt/ink/ink57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9:34.83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2E605B90-A656-448A-99D1-0FFA284F57E3}" emma:medium="tactile" emma:mode="ink">
          <msink:context xmlns:msink="http://schemas.microsoft.com/ink/2010/main" type="inkDrawing" rotatedBoundingBox="10087,15104 10827,15812 10651,15997 9911,15288" semanticType="callout" shapeName="Other">
            <msink:sourceLink direction="with" ref="{98084B68-39DF-42E6-95A4-7712FD8A8C0D}"/>
            <msink:sourceLink direction="with" ref="{94555220-FD60-4EE1-A0CE-0FE243D81FAE}"/>
          </msink:context>
        </emma:interpretation>
      </emma:emma>
    </inkml:annotationXML>
    <inkml:trace contextRef="#ctx0" brushRef="#br0">10651 15997 28 0,'12'-26'14'0,"14"-1"-6"0,-17 16-3 0,-1-8-5 15,1 4 0-15,-1-4 4 16,-4-8 0-16,-4 1-3 15,-4-1 1-15,-4-14 3 16,-9-5 0-16,-13 1 3 16,-13-4 1-16,-21-4-1 15,-8 3 0-15,-5 1-4 16,-8 0 0-16,-4 8-13 16,-5 3 1-16,-13 7-4 15,-8 1 0-15</inkml:trace>
  </inkml:traceGroup>
</inkml:ink>
</file>

<file path=ppt/ink/ink58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19:59:38.08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9D5C6A6D-047E-47E8-ABB2-844884BC6CA5}" emma:medium="tactile" emma:mode="ink">
          <msink:context xmlns:msink="http://schemas.microsoft.com/ink/2010/main" type="inkDrawing" rotatedBoundingBox="10636,15059 10717,15661 10700,15664 10618,15062" semanticType="verticalRange" shapeName="Line">
            <msink:sourceLink direction="with" ref="{E3072D64-FCF9-4B39-A56D-8F0A0488011A}"/>
          </msink:context>
        </emma:interpretation>
      </emma:emma>
    </inkml:annotationXML>
    <inkml:trace contextRef="#ctx0" brushRef="#br0">10621 15062 41 0,'0'16'20'0,"13"40"-3"0,-9-41 14 16,4 8-28-16,1 19 1 16,-1 3 2-16,-3 4 0 15,-1 8-8-15,4 4 1 16,1 7 2-16,-5-8 0 16,1-3-2-16,-1-4 0 15</inkml:trace>
  </inkml:traceGroup>
</inkml:ink>
</file>

<file path=ppt/ink/ink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7-09-05T20:05:34.032"/>
    </inkml:context>
    <inkml:brush xml:id="br0">
      <inkml:brushProperty name="width" value="0.03333" units="cm"/>
      <inkml:brushProperty name="height" value="0.03333" units="cm"/>
      <inkml:brushProperty name="color" value="#177D36"/>
    </inkml:brush>
  </inkml:definitions>
  <inkml:traceGroup>
    <inkml:annotationXML>
      <emma:emma xmlns:emma="http://www.w3.org/2003/04/emma" version="1.0">
        <emma:interpretation id="{4E1225B5-EF44-4E23-933D-FBE3E343E226}" emma:medium="tactile" emma:mode="ink">
          <msink:context xmlns:msink="http://schemas.microsoft.com/ink/2010/main" type="inkDrawing" rotatedBoundingBox="17464,13002 22611,16899 22499,17047 17351,13150" semanticType="callout" shapeName="Other">
            <msink:sourceLink direction="with" ref="{998F57B5-8E8C-482C-8775-689F59A0902C}"/>
            <msink:sourceLink direction="with" ref="{F56A8BCC-32E0-4B7E-B8E7-3A4ABD65F876}"/>
          </msink:context>
        </emma:interpretation>
      </emma:emma>
    </inkml:annotationXML>
    <inkml:trace contextRef="#ctx0" brushRef="#br0">9367 6818 4608,'17'-36'2304,"-17"-34"384,0 70 2304,0-18-4480,0 1 0,18 17 511,-18-18 129,0 18-1408,18 0 128,0 18 1024,17-18 0,0 17-256,0 36 128,18-18-256,18 1 0,-1 17-128,19 17 0,16 1-256,1 17 128,17 18-256,19-18 128,16 36-128,19 16 128,17 2-128,0 16 0,17 1 0,1 0 128,18 0 0,-1 17 0,-18 1 0,18 17 128,19-36-128,-37 36 128,18-35-128,-17 0 0,0-1-128,-18 1 128,-18-18-128,0 1 128,-17-19-512,-35-17 0,-1 0 0,-17-1 0</inkml:trace>
  </inkml:traceGroup>
</inkml:ink>
</file>

<file path=ppt/ink/ink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7-09-05T20:05:31.849"/>
    </inkml:context>
    <inkml:brush xml:id="br0">
      <inkml:brushProperty name="width" value="0.03333" units="cm"/>
      <inkml:brushProperty name="height" value="0.03333" units="cm"/>
    </inkml:brush>
  </inkml:definitions>
  <inkml:traceGroup>
    <inkml:annotationXML>
      <emma:emma xmlns:emma="http://www.w3.org/2003/04/emma" version="1.0">
        <emma:interpretation id="{8A0B2DED-965B-4E7E-AE0A-B771409B0446}" emma:medium="tactile" emma:mode="ink">
          <msink:context xmlns:msink="http://schemas.microsoft.com/ink/2010/main" type="inkDrawing" rotatedBoundingBox="16017,17492 16667,16956 16729,17030 16079,17567" semanticType="callout" shapeName="Other">
            <msink:sourceLink direction="with" ref="{F72B5207-1A26-4BB2-AAFD-1F37EAEE3843}"/>
          </msink:context>
        </emma:interpretation>
      </emma:emma>
    </inkml:annotationXML>
    <inkml:trace contextRef="#ctx0" brushRef="#br0">16722 17022 12800,'-88'35'6399,"-18"53"-5247,70-53 4864,1 1-5632,-18-1 0,0 18 128,0-1 128,0-16-896,0 17 0,18-1-256,-1-16 128,1-19-2304,18-17 128,-1-17-128,0-36 1</inkml:trace>
  </inkml:traceGroup>
</inkml:ink>
</file>

<file path=ppt/ink/ink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7-09-05T20:05:31.850"/>
    </inkml:context>
    <inkml:brush xml:id="br0">
      <inkml:brushProperty name="width" value="0.03333" units="cm"/>
      <inkml:brushProperty name="height" value="0.03333" units="cm"/>
    </inkml:brush>
  </inkml:definitions>
  <inkml:traceGroup>
    <inkml:annotationXML>
      <emma:emma xmlns:emma="http://www.w3.org/2003/04/emma" version="1.0">
        <emma:interpretation id="{22A5E2EF-32D4-42AC-8DF4-573E96BCB05D}" emma:medium="tactile" emma:mode="ink">
          <msink:context xmlns:msink="http://schemas.microsoft.com/ink/2010/main" type="inkDrawing" rotatedBoundingBox="16013,16887 16799,18020 16772,18039 15985,16906" semanticType="callout" shapeName="Other">
            <msink:sourceLink direction="with" ref="{F72B5207-1A26-4BB2-AAFD-1F37EAEE3843}"/>
          </msink:context>
        </emma:interpretation>
      </emma:emma>
    </inkml:annotationXML>
    <inkml:trace contextRef="#ctx0" brushRef="#br0">16016 16898 13312,'-18'0'6655,"53"18"-8319,-35-1 12032,18 19-9856,17-1 0,0 18 128,1 35 0,34 0-1024,1 35 0,35 1-2048,18 52 128,17 1-384,-18 16 0</inkml:trace>
  </inkml:traceGroup>
</inkml:ink>
</file>

<file path=ppt/ink/ink62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20:15:29.509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8023 7984 48 0,'-17'-35'24'0,"30"47"-19"15,-5-12 24-15,14 0-25 16,3 0 0-16,9-4 3 16,9 4 0-16,17 4-8 15,3-4 1-15,6-4 6 16,7 4 0-16,14-4-2 16,8 4 1-16,12 0-3 15,18-4 1-15,8 1-2 0,9 3 1 16,17-8-1-16,4 8 0 15,0-4 0-15,-8 4 0 16,4 8-1-16,4-4 1 16,-5-1-1-16,1 1 1 15,4 4-1-15,0-1 1 16,0-7-1-16,-4 4 1 16,9 4-1-16,-10 3 1 15,1-3-1-15,-4-5 1 0,-5 5-1 16,-4 3 1-16,-12-3 0 15,-1-4 0-15,9-1 0 16,-9 1 1-16,4-4-1 16,-3 4 0-16,-1-4 0 15,0 0 0-15,-8-4 0 16,-5 8 1-16,-12-4-1 16,-9 4 1-16,1-4-1 15,-10 0 0-15,-8 0 0 16,-4 4 0-16,-8-1 0 15,-5 1 0-15,-4-4-1 16,0 4 0-16,-9-8 0 16,-4 4 1-16,-4 0-1 15,0 0 1-15,-9-4-1 16,0 4 1-16,-3-7 0 16,-1 3 0-16,-5-11-1 15,1-4 0-15,0-7 0 0,-4-1 1 16,3-7-1-16,-3 4 1 15,-1-16-1-15,1 12 1 16,0-11-1-16,3 15 0 16,-7-8 0-16,3 15 1 15,-3-15-1-15,3 8 0 16,1-4 0-16,-5 0 0 16,0 0 0-16,-4 7 0 15,0-11 0-15,0 8 0 0,0-8 0 16,5 12 1-16,3-12-1 15,-3 0 0-15,-1 0 0 16,0 8 0-16,-4-12 0 16,4 8 0-16,-4-11 0 15,0 15 0-15,-4-8 0 16,0 8 0-16,0-1 0 16,0 1 0-16,-5 4 0 15,1 3 0-15,-1 0 0 16,1 4 0-16,-1 0 0 15,-4 4 0-15,1-4 0 16,-5 4 0-16,-5 4 0 16,-3 0 0-16,-9-1 0 15,-4 5 0-15,-13-5 0 16,-13 5 0-16,-13-5 0 16,-8 5 0-16,-13-8 0 15,-13 11 0-15,-21-4-1 0,-8 1 1 16,-13-5 0-1,-9 12 0-15,-13-7 0 0,-12 7 0 16,0-8 0-16,-1 16 0 16,-12-12 0-16,13 8 0 15,-1-8-1-15,5 8 1 16,-8-12-1-16,20 12 1 16,1-8-1-16,8 4 1 15,-4-4-1-15,9 4 1 0,8-7-1 16,4 7 1-16,-4-8-1 15,13 8 1-15,4 4-1 16,-5-4 1-16,10-7-2 16,-1 7 1-16,9-12 0 15,4 16 0-15,0-4 0 16,0 4 0-16,-4-12 0 16,4 8 0-16,4-4 0 15,0 8 1-15,5-4 0 16,8 4 0-16,0-4-1 15,0 4 1-15,-4-4 0 16,8 4 0-16,5-4 0 16,0 0 0-16,-1-4 0 15,5 4 0-15,4-4 0 16,9 8 0-16,0 0 0 16,-5 3 0-16,9 1-1 15,0-1 1-15,-9-3 0 16,5 4 0-16,4-5 0 15,4 1 0-15,0-4 0 0,4 4 1 16,-4-4-1-16,1 4 0 16,-5-4 0-16,4 7 0 15,-4-3 0-15,4 4 1 16,0-5-1-16,4 1 0 16,1 0 1-16,3 0 0 15,1-4 0-15,0 7 0 16,-1-3 0-16,5 0 0 15,0 3 0-15,0 12 1 0,4 4-2 16,-4 19 1-16,0-1-1 16,0 27 1-16,4 1-1 15,5 6 1-15,-1-3-1 16,5 8 1-16,0 7 0 16,8 30 0-16,0-11-4 15,0 15 0-15,5 8-1 16,8 14 1-16</inkml:trace>
</inkml:ink>
</file>

<file path=ppt/ink/ink63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20:14:43.084"/>
    </inkml:context>
    <inkml:brush xml:id="br0">
      <inkml:brushProperty name="width" value="0.05292" units="cm"/>
      <inkml:brushProperty name="height" value="0.05292" units="cm"/>
    </inkml:brush>
    <inkml:brush xml:id="br1">
      <inkml:brushProperty name="width" value="0.05292" units="cm"/>
      <inkml:brushProperty name="height" value="0.05292" units="cm"/>
      <inkml:brushProperty name="color" value="#FF0000"/>
    </inkml:brush>
    <inkml:brush xml:id="br2">
      <inkml:brushProperty name="width" value="0.05292" units="cm"/>
      <inkml:brushProperty name="height" value="0.05292" units="cm"/>
      <inkml:brushProperty name="color" value="#0070C0"/>
    </inkml:brush>
  </inkml:definitions>
  <inkml:trace contextRef="#ctx0" brushRef="#br0">18359 10454 69 0,'0'-49'34'0,"0"38"-30"0,4 14 34 15,-4 5-36-15,0 15 1 16,-4 26 2-16,-9 23 0 16,0 30-6-16,0 27 1 15,5 22 4-15,8 15 0 16,4 20-1-16,0 10 0 0,5 24-1 16,8 11 0-16,-4-12 0 15,4 20 0-15,-4-24 0 16,-1 5 0-16,1-5-1 15,4 1 1-15,-8-31-1 16,3-14 1-16,-7-20-1 16,12 0 1-16,-13-22-1 15,4-12 1-15,1-22-1 16,8-8 0-16,-4-15-9 16,4-12 0-16,4-3-1 15,5-19 1-15</inkml:trace>
  <inkml:trace contextRef="#ctx0" brushRef="#br0" timeOffset="1081.0053">18563 14703 31 0,'9'-11'15'0,"-18"26"17"15,9-15-20-15,4-8-7 16,-4 12 0-16,0-4 3 16,-4-8 0-16,-4 8-11 15,-5 8 1-15,0 3 7 16,-13 8 1-16,1 8-3 16,-18 7 1-16,1 11-1 15,-5 16 0-15,-4 3 0 16,-9 12 1-16,-4 7-1 15,0 8 1-15,-12 0-1 0,-18 7 1 16,-4 8-2-16,0-4 1 16,-4 0-1-16,4-3 0 15,-4-1-1-15,0 0 1 16,-5 5-2-16,13 2 1 16,5 1-1-16,0-3 0 15,8-1 0-15,8-4 0 0,-3 0 0 16,3-7 0-16,5-4-1 15,0-11 1-15,13-8-4 16,4-11 0-16,12-8-12 16,5-4 0-16,9-7 0 15,25-19 0-15</inkml:trace>
  <inkml:trace contextRef="#ctx0" brushRef="#br0" timeOffset="1966.8988">18559 14707 39 0,'0'4'19'0,"30"-16"-16"15,-22 12 21-15,5-4-23 0,4-3 1 16,4 7 3-16,9 4 0 16,4-12-5-16,4 8 0 15,14-4 3-15,7 4 1 16,9-7-1-16,0 3 1 16,9 0-2-16,0 4 0 15,4-4-1-15,4 4 1 16,13 4 0-16,13-4 1 15,-1 0-1-15,14 4 1 0,8-4 0 16,8 4 1-16,5-4-1 16,8 0 1-16,5 0-1 15,8-8 1-15,-8 4-1 16,-35 4 0-16,56-7-1 16,-9 7 0-16,-8 4 0 15,4-4 0-15,-8 3-1 16,-5-3 0-16,-4 0 0 15,-13 0 1-15,-8 0-1 16,-13 4 0-16,-17-8 0 16,-4-3 0-16,-13 3-3 15,-22 0 1-15,-12-3-1 16,-8-12 0-16</inkml:trace>
  <inkml:trace contextRef="#ctx0" brushRef="#br1" timeOffset="8287.8757">18870 11604 36 0,'0'-11'18'0,"34"7"-4"0,-17 4 2 0,8 0-14 16,5 0 1-16,13-4 2 15,4 4 0-15,8 0-6 16,9 0 1-16,8 0 4 15,5 4 0-15,12 4-1 16,14-1 1-16,-1-3-1 16,13 4 0-16,-5-1-1 15,18 8 1-15,4-7-2 16,0-4 1-16,17 3 0 16,5 5 0-16,7-5 0 15,6 1 1-15,3-4-1 16,17 3 1-16,1 4 1 15,3 1 0-15,1-1-2 16,-5 1 1-16,5-9-1 16,-22-3 1-16,1 8-1 0,-14-1 0 15,-12 1-1-15,-17-4 0 16,-13 3-1-16,-13-3 1 16,-17 0-1-16,-8 0 1 15,-13 3-4-15,-9 1 1 16,-8-4-14-16,-17-1 1 15,-18 1-1-15,-16 0 1 16</inkml:trace>
  <inkml:trace contextRef="#ctx0" brushRef="#br1" timeOffset="8678.8044">23333 11873 49 0,'-30'-23'24'0,"-13"57"-27"16,26-26 32-16,-17 3-25 15,-21 16 0-15,-13 11 7 16,-22 18 0-16,-8 16-11 15,-8 11 0-15,-18 1 8 16,1 6 1-16,-9 1-2 16,4 0 1-16,-4 0-4 0,-8 7 1 15,16-7-1-15,5 0 0 16,4-15-1-16,13 3 0 16,-5-7 0-16,9-12 0 15,5-10-1-15,12-5 1 16,8-11-2-16,9-4 0 15,9-3-14-15,8-8 1 16,13-4-1-16,9-26 0 16</inkml:trace>
  <inkml:trace contextRef="#ctx0" brushRef="#br1" timeOffset="12327.248">19142 11638 26 0,'9'16'13'0,"-5"-28"2"0,-4 5 13 0,0 7-25 16,0 0 1-16,0 0 1 15,0-8 1-15,0 4-8 16,-4 0 1-16,-5 4 4 16,1 0 0-16,-9-3-1 15,0 6 0-15,-5 1-1 16,-7-4 0-16,3 0 0 15,0-4 1-15,-3 4 0 16,-5-3 0-16,-5-5-1 16,-3 8 0-16,-5 8 0 15,13-5 0 1,-51-3-1 0,-1-3 0-16,10-5 0 15,-5 4 0-15,4 1 0 16,5 3 1-16,-1 0-1 0,5 0 0 15,4-4 0-15,-4 0 1 16,0 0-1-16,0 4 0 16,0-4 0-16,4 1 1 15,0-1-1-15,-4 0 0 16,0 4 0-16,0 0 0 16,0 0 0-16,-5 4 0 0,1-4 0 15,-5 0 0-15,9 0 0 16,0 0 0-16,-5 0 0 15,1 0 0-15,4 0 0 16,0 0 0-16,-5 0 0 16,-3 0 1-16,3-4-1 15,9 4 1-15,1 0 0 16,-1 0 0-16,-4 0 0 16,-1 0 0-16,6 4 0 15,3-4 1-15,-8 0 0 16,4 0 1-16,4 0-1 15,1 0 1-15,8 0-1 16,8 0 0-16,9 0-9 16,8 0 0-16,14 4-1 15,24-8 0-15</inkml:trace>
  <inkml:trace contextRef="#ctx0" brushRef="#br1" timeOffset="13556.7583">20680 13602 23 0,'-26'11'11'0,"-12"-7"5"0,25-4-10 0,-8 4-3 15,-13-4 0-15,-5-4 1 16,-8 4 1-16,-4-4-6 16,-4 4 0-16,0 4 3 15,-14-8 1-15,6 8-2 16,-1-4 1-16,-4 4-2 16,-5 0 1-16,-3 0-1 15,-1-8 0-15,-4 0 0 16,-8 0 0-16,3 0 0 15,1 1 0-15,-4-1 0 16,-5-4 0-16,5 1 0 16,-5-1 0-16,-4 4 0 15,4 1 0-15,1-1 0 16,-14-4 0-16,1 4 0 16,-1 1 1-16,-8 3-1 15,13 0 1-15,-4 0 0 16,3 0 0-16,1 0 1 15,8 0 0-15,1 0 0 0,-1 0 0 16,5 0 0-16,3 0 1 16,-3 3-1-16,4 1 1 15,-5-4-1-15,10 0 1 16,3 0-2-16,0 4 1 16,1-4-1-16,-1 4 0 15,9 0 0-15,0-1 0 16,-5 1 0-16,-3 0 0 15,7-4 1-15,10 4 1 0,-1-1-1 16,1-3 1-16,-5 4 1 16,4 0 0-16,5-4 0 15,-1 8 0-15,-3-1-1 16,3-3 1-16,-3 4-1 16,3-5 0-16,1 1-1 15,4 0 0-15,4 0 0 16,0-4 0-16,-4 3 0 15,0 5 0-15,0 0 0 16,0-1 0-16,0 1 0 16,4 3 1-16,4 0-1 15,1 1 0-15,-1-5 0 16,1 1 0-16,3-12-1 16,5 8 1-16,0-8-1 15,4 8 0-15,5-12 0 16,-1 12 0-16,5-11-1 0,0 7 0 15,4-4-9-15,4-4 0 16,4 4 0-16,5 12 0 16</inkml:trace>
  <inkml:trace contextRef="#ctx0" brushRef="#br1" timeOffset="14398.056">15914 11525 42 0,'13'-4'21'0,"-4"0"-5"0,-9 4 0 15,0 0-13-15,-5 8 0 16,1 3 2-16,-4 8 0 0,-14 11-6 15,-8 4 0 1,-4 8 5-16,0 3 0 0,-4 1-1 16,-5 3 0-16,-3 0 0 15,-6 0 0-15,-3 1-1 16,-5 10 1-16,1 4-1 16,-9 8 0-16,4 4-1 15,0 4 0-15,0-5-1 16,4-3 0-16,1-11 0 15,-5-1 1-15,0 4-1 16,0 5 0-16,0-5 0 16,9 0 1-16,0-3 0 15,3-1 0-15,-3-3-1 16,4 4 1-16,-4-12-1 16,4 0 1-16,-1-7 0 15,1 3 0-15,-4-7 0 16,-9 0 0-16,9-4 0 15,4 0 1-15,8 0-1 16,0-4 0-16,5-3 0 16,4-5 0-16,4 5-1 0,0-5 1 15,5-3-1-15,-1 4 0 16,5-8 0-16,4 0 0 16,0 0-2-16,4 1 0 15,5-1-8-15,3-8 0 16,5 1 0-16,5-4 0 15</inkml:trace>
  <inkml:trace contextRef="#ctx0" brushRef="#br1" timeOffset="14638.2349">13870 13723 45 0,'-25'4'22'0,"16"11"-20"15,9-15 19-15,0 4-22 16,0 0 1-16,4 3 2 15,1 1 0-15,3-1 0 16,9-7 1-16,4-7 1 16,9-1 1-16,9-3 1 15,12-1 0-15,8 1 0 16,22 4 1-16,17-9-3 16,9 5 0-16,16 3-3 15,5 16 0-15,4 3-2 16,4 5 1-16</inkml:trace>
  <inkml:trace contextRef="#ctx0" brushRef="#br1" timeOffset="15224.491">20603 13587 48 0,'21'0'24'0,"39"-4"-6"0,-39 0 8 16,5 1-24-16,4-1 0 16,4-4 1-16,-5 4 0 15,10-3-5-15,3-1 1 0,-8 4 2 16,5 1 1-16</inkml:trace>
  <inkml:trace contextRef="#ctx0" brushRef="#br0" timeOffset="18287.5544">15348 17060 84 0,'-34'34'42'0,"4"19"-30"0,21-38 42 16,-8 12-52-16,-8 11 0 15,-5-1 1-15,0 5 1 16,-4 3-5-16,4 5 0 16,-8-1 2-16,8 8 1 15,0-12-6-15,1-11 1 16,3-7-13-16,1-1 1 0,3-11-1 15,5-11 1-15</inkml:trace>
  <inkml:trace contextRef="#ctx0" brushRef="#br0" timeOffset="18467.3648">14828 17223 98 0,'5'0'49'0,"29"15"-57"16,-26-7 81-16,5 3-70 15,8 12 0-15,13 7 3 16,5 4 1-16,3 11-9 16,5 1 1-16,4-1-5 15,9 1 0-15,4 10-1 16,-13-10 0-16</inkml:trace>
  <inkml:trace contextRef="#ctx0" brushRef="#br0" timeOffset="19262.486">23256 14798 89 0,'-17'-8'44'0,"26"27"-41"0,-9-11 40 15,4 7-39-15,0 19 1 16,0-4 1-16,5 4 1 16,-1-4-9-16,1 1 1 15,4-9 6-15,4-3 1 16,-5-7-2-16,1-5 1 15,4-11-1-15,5-11 1 0,-1 0-1 16,0-8 0-16,-4 1-1 16,-4-1 1-16,-5 0-2 15,1 4 0-15,-5 4-1 16,0 4 0-16,1 3 0 16,-1 5 0-16,0 6-1 15,-4 12 0-15,5 16 0 16,-1 14 0-16,0 12 0 15,5 3 0-15,-5 8 0 16,0-3 0-16,-4-5 0 16,-4-3 0-16,-5-4 0 15,-3-8 1-15,-10-7-1 16,-8-4 1-16,-4-3-2 16,0-12 1-16,0-12-13 15,-8-7 0-15,-5-7-1 16,4-28 1-16</inkml:trace>
  <inkml:trace contextRef="#ctx0" brushRef="#br0" timeOffset="20178.6524">18265 9504 64 0,'0'-22'32'0,"4"7"-28"0,5 7 33 0,4-3-33 16,4 7 1-16,4 0 1 15,4 4 1-15,5 0-9 16,4 0 1-16,5 0 5 16,3 0 1-16,-3 0-3 15,3-4 1-15,1 1-2 16,4-1 1-16,-5 0-1 15,-4 0 0-15,-3 0-1 16,-6 1 1-16,-3-1-1 16,-9 4 1-16,-4-4-1 15,-5 0 0-15,-8 4 0 16,0 4 1-16,-8 4-1 16,-9 3 0-16,-5 4 0 15,-3 8 0-15,-9 0 0 16,-5 11 0-16,-3 0 0 15,-9 11 0-15,-5-3 0 16,1 3 0-16,0-7 0 16,-1-4 0-16,14-8 0 0,3-3 0 15,10 0 0-15,3-4 0 16,13-8 1-16,5 0 1 16,12-7 0-16,17 0 0 15,13-4 1-15,9 4 0 16,8-12-1-16,17 8 1 15,5-7-8-15,3 7 1 16,9-4-1-16,9-11 1 0</inkml:trace>
  <inkml:trace contextRef="#ctx0" brushRef="#br1" timeOffset="25794.6262">18478 12565 37 0,'-9'-7'18'0,"14"-5"-13"0,-5 12 19 15,-5 0-21-15,5 4 0 16,-8-4 4-16,-1 4 1 16,-3-4-8-16,-1 0 0 15,0-4 6-15,-4 8 1 16,0 0-1-16,4-4 0 15,0 0-2-15,1 0 0 16,3 0-1-16,5 4 0 0,4-4-1 16,0 0 0-16,4 0-1 15,9 3 0-15,4-3-1 16,4 0 1-16,-4 0-1 16,0 4 1-16,0-4-1 15,-4 0 0-15,0 0 0 16,-13 0 1-16,8 0 0 15,-8-4 0-15,0 4 1 16,-17-3 0-16,5 3 0 16,-5 0 0-16,0 3-1 15,-5-3 0-15,1 0 0 16,4 4 1-16,0-4-1 16,4 0 0-16,5 0 0 15,-1 0 0-15,5 0 0 16,12 4 1-16,14-4-4 15,7-4 0-15,14 0-1 16,4 4 1-16</inkml:trace>
  <inkml:trace contextRef="#ctx0" brushRef="#br1" timeOffset="26453.8622">17775 12372 56 0,'-4'-11'28'0,"13"19"-18"16,-9-8 9-16,0 0-17 15,0 0 0-15,-5 3 0 0,-3 5 1 16,-1 0-4-16,1 3 1 16,-5-4 2-16,0 1 0 15,5 0-1-15,-1-1 0 16,-4 1-1-16,5-1 1 31,12 5-1-31,5 3 1 16,3-8-1-16,1 8 0 0,0 1 0 15,4-5 1-15,0 0 0 16,0 4 0-16,-4-7 0 16,0 7 0-16,-9 0 1 15,0 4 0-15,-4-4 0 16,0-3 1-16,0-5-1 15,-4 5 1-15,-5-5-2 16,-3 1 1-16,-1-1-7 16,0-7 0-16,0 0 0 15,0 0 0-15</inkml:trace>
  <inkml:trace contextRef="#ctx0" brushRef="#br1" timeOffset="26695.2567">17767 12346 58 0,'0'4'29'0,"30"-19"-11"0,-18 15 28 16,-3 0-42-16,8 0 1 15,0 0 1-15,8 3 0 16,-3-3-25-16,8-11 0 16,4 3 5-16,0 12 1 15</inkml:trace>
  <inkml:trace contextRef="#ctx0" brushRef="#br1" timeOffset="59408.9031">2474 8982 56 0,'13'-30'28'0,"0"-4"-23"0,-13 26 28 16,0 8-27-16,0 0 1 15,0 0 2-15,-9 4 0 16,5 8-12-16,-9-5 1 15,0 20 9-15,-4 3 0 16,-8 8-3-16,8 3 0 16,-13 5 0-16,0 3 0 15,5 0-1-15,-9-3 1 0,8-5-2 16,-4-3 0-16,5-8-1 16,8-3 1-16,-5-8-2 15,10-4 0-15,-1-4-9 16,4-3 1-16,5-1-1 15,4-7 1-15</inkml:trace>
  <inkml:trace contextRef="#ctx0" brushRef="#br1" timeOffset="59693.7948">2189 8937 36 0,'-26'-38'18'0,"5"27"11"16,17 7-9-16,4 0-13 0,-9 4 1 16,9 0 5-1,0 4 0-15,9 4-15 0,-5-1 1 16,5 4 11-16,3 12 1 16,1 0-4-16,0 15 1 15,8-4-3-15,-8 11 1 16,4 1-2-16,0 7 0 15,-4-4-3-15,12 0 1 16,-12 0-6-16,8 4 0 16,-4 4-1-16,5-4 1 15</inkml:trace>
  <inkml:trace contextRef="#ctx0" brushRef="#br1" timeOffset="60685.583">3139 9380 49 0,'-17'0'24'0,"12"-23"2"15,5 23-5-15,0 0-15 16,9-8 0-16,-1 1 2 16,5 3 1-16,-9 0-12 15,18-3 0-15,-5-1 7 16,12 1 1-16,-7-1-4 15,3 4 0-15,1 0-8 16,-5-3 0-16,5 7 0 16,-1 0 0-16</inkml:trace>
  <inkml:trace contextRef="#ctx0" brushRef="#br1" timeOffset="60850.3052">3207 9206 56 0,'-17'-12'28'0,"21"-7"-24"0,0 16 28 16,5-5-29-16,3 4 1 16,10-7 0-16,3-1 0 15,5 1-13-15,4 0 0 16,13-1 3-16,-13-3 1 16</inkml:trace>
  <inkml:trace contextRef="#ctx0" brushRef="#br1" timeOffset="61375.1975">4024 8789 66 0,'0'-15'33'0,"17"-4"-27"16,-8 12 47-16,-1-1-51 15,5 4 1-15,13-7 0 16,-5 7 1-16,5 4-5 16,-1-3 0-16,1 3 3 15,-5 3 1-15,-4 12-2 0,-4 1 0 16,-9 2 0-16,-8 5 0 15,-9 4-1-15,-8 7 0 16,-5-8 0-16,1 4 1 16,3-7-1-16,5 0 0 15,9-4-1-15,12-4 1 16,9 0-1-16,12 0 0 16,5 0 0-16,13 8 0 0,-5 4 0 15,9 3 1-15,-17-8 0 16,0 13 0-16,-9-9 1 15,-8 8 0-15,-13-7 2 16,-5 3 0-16,-12-4-1 16,-8-3 1-16,-9-4-1 15,-9 0 1-15,1-4-6 16,-5 0 0-16,13-4-14 16,8-3 1-16,13-4-1 15,13-4 0-15</inkml:trace>
  <inkml:trace contextRef="#ctx0" brushRef="#br1" timeOffset="62006.0187">5072 8858 53 0,'-4'-19'26'0,"12"0"-18"0,-12 11 31 16,4 1-37-16,-4 3 1 15,-1 0 2-15,1 0 0 16,4 4-6-16,-13 4 1 16,1 0 4-16,-1 0 1 15,-4 7-1-15,0 4 0 0,-5 4-1 16,1 7 0-16,-4 5-1 15,-1 7 1-15,5 3-2 16,4 1 1-16,4-1-1 16,4 9 0-16,5-16-1 15,8 3 1-15,5-10-1 16,4-1 1-16,8-3-1 16,9-4 1-16,4-15-1 15,4-4 1-15,5-12-1 16,4 1 0-16,-9 0-1 15,0 3 1-15,-4 4-1 16,-8 8 1-16,-5 8 0 16,-4 6 0-16,-4 5 0 15,0 7 0-15,0-3 0 16,-1-1 0-16,1-3 0 16,-4-4 0-16,3-8 1 15,1-7 0-15,0-11 0 16,0-12 1-16,4-15 0 0,-4-4 0 15,-9-8-1-15,-4 5 1 16,-4-12-1-16,-5 15 0 16,-8 4-2-16,-8 11 0 15,-14 4-1-15,1 16 0 16,-5 6-4-16,9 12 1 16,0 4-8-16,9 0 0 15,12 4 0-15,0 0 1 0</inkml:trace>
  <inkml:trace contextRef="#ctx0" brushRef="#br1" timeOffset="62336.4763">5724 8941 67 0,'4'-31'33'0,"-21"31"-31"15,4 4 46-15,0 4-46 16,-4-4 0-16,-4 11 0 15,0 0 0-15,-1 8-3 16,5 3 0-16,9-3 2 16,8-1 1-16,8 1-2 15,1 0 1-15,16-4 0 16,5-4 0-16,4 8 0 16,0-4 0-16,0-4 0 15,-4 4 0-15,-13 3 0 16,0 5 1-16,-8-8-1 0,-9 7 1 15,-5-3-1-15,-3-4 1 16,-5-4-1-16,5 0 0 16,-18-4-7-16,5 1 1 15,8-5-1-15,5-7 1 16</inkml:trace>
  <inkml:trace contextRef="#ctx0" brushRef="#br1" timeOffset="62681.8183">6460 8695 55 0,'0'-27'27'0,"-4"35"-14"16,4-4 15-16,0 3-22 15,-4 5 1-15,-5 10 2 16,1 9 0-16,-5 3-12 15,0 0 1-15,0 15 9 16,5 4 0-16,-1 0-4 16,1-4 1-16,4 0-1 15,-5 4 0-15,9-4 0 16,9-3 0-16,-5-8-2 16,4-1 1-16,1-3 0 15,4-3 0-15,4-5-1 16,0-7 0-16,4-8-2 0,5-3 0 15,-1-8-11-15,5-8 0 16,0-7 0-16,0-11 0 16</inkml:trace>
  <inkml:trace contextRef="#ctx0" brushRef="#br1" timeOffset="62907.3972">6273 8948 76 0,'-9'-3'38'0,"22"-1"-32"0,-9 0 49 0,9 0-51 15,4 4 0-15,4-4 1 16,14 8 0-16,3-11-8 16,4 7 1-16,5-4-4 15,4 0 1-15,9 8-3 16,-5-4 1-16</inkml:trace>
  <inkml:trace contextRef="#ctx0" brushRef="#br1" timeOffset="63882.8271">2172 10246 69 0,'-9'-15'34'0,"9"19"-23"0,0-1 29 15,0 5-37-15,0 3 0 16,5 8 1-16,3 12 1 15,1-1-6-15,3 8 1 0,1-8 4 16,0 0 1-16,0-11-2 16,8 4 1-16,-4-8-2 15,4 0 1-15,1-11-1 16,3 0 0-16,1-16-1 16,-5-3 0-16,-4-19-1 15,4 4 1-15,-8-12-1 16,0 4 1-16,-5 8-1 15,-3 7 1-15,-5 5-1 16,8 10 1-16,-16-3 0 16,3 18 0-16,5 8-1 15,0 19 1-15,-8-3-1 16,8 10 1-16,-4 5-1 16,4 7 1-16,0 7-1 15,0 1 1-15,0-1-1 16,4 12 0-16,-8-11 0 15,-1 7 1-15,-3-11-1 16,-1-12 1-16,-16-3 0 16,-5-5 1-16,-8-10-1 0,-1-1 0 15,-7-7-1-15,7-4 0 16,-8-11-5-16,13-4 1 16,-4-4-11-16,17-7 1 15,4 0-1-15,17-12 1 16</inkml:trace>
  <inkml:trace contextRef="#ctx0" brushRef="#br1" timeOffset="64349.615">3032 10624 57 0,'-30'-11'28'0,"9"0"-12"0,21 7 21 16,0-4-32-16,4 5 0 16,13-1 0-16,0-4 1 15,9 1-12-15,8-1 0 0,9 1 5 16,8-5 1-16</inkml:trace>
  <inkml:trace contextRef="#ctx0" brushRef="#br1" timeOffset="64903.7248">4186 10193 74 0,'13'-26'37'0,"30"10"-30"0,-31 13 39 16,1-1-44-16,4 4 1 15,4 0 0-15,-8 7 0 16,0 5-4-16,-9 7 0 16,-8 0 2-16,-5 7 1 0,1 1-2 15,-13-1 0-15,-1-3 0 16,5-4 0-16,5 0-1 16,-1-4 0-16,13 0 0 15,0 0 0-15,13 0 0 16,-1 0 0-16,14 4 0 15,8 4 0-15,-13 3 1 16,5 1 1-16,-9 3 0 16,-4-3 1-16,-13-5 1 15,-5 5 1-15,-7-4 0 16,-14-5 0-16,-4-2-1 16,-4-1 1-16,0-4-4 15,0 0 1-15,8-3-12 16,5-4 0-16,13-12 0 15,8-7 0-15</inkml:trace>
  <inkml:trace contextRef="#ctx0" brushRef="#br1" timeOffset="65235.2482">4927 10178 77 0,'21'-30'38'0,"-16"26"-38"0,-5 4 46 16,-9 0-43-16,-4 4 1 15,-12 3 0-15,-5 5 1 16,0 7-7-16,5-1 0 16,3-2 4-16,5 10 0 0,9-3-2 15,8 3 0-15,13-7 0 16,8 8 0-16,13-5 0 16,-4 5 0-16,12-1 0 15,1 5 0-15,-13-9 0 16,-9 9 1-16,-8-5 1 15,-9 4 1-15,-12-3 0 16,-9 3 0-16,-5-7 0 16,-8-4 1-16,-4 0-3 15,0-4 0-15,0-8-11 16,9 1 0-16,8-8-1 16,8-8 0-16</inkml:trace>
  <inkml:trace contextRef="#ctx0" brushRef="#br1" timeOffset="65415.1318">5225 10443 68 0,'5'7'34'0,"16"20"-20"0,-30-20 33 16,9 9-43-16,0 6 0 16,0 5 3-16,-4 3 0 15,-4-4-10-15,3 5 1 16,-3-9-1-16,3-3 0 15,1-3-3-15,0-5 1 16</inkml:trace>
  <inkml:trace contextRef="#ctx0" brushRef="#br1" timeOffset="65564.7718">5323 10170 98 0,'-8'-34'49'0,"20"15"-57"0,-7 12 66 0,-5-1-65 16,0 8 0-16,4 4 0 16,-4 4 1-16</inkml:trace>
  <inkml:trace contextRef="#ctx0" brushRef="#br1" timeOffset="65909.5711">5472 10450 88 0,'-13'16'44'0,"18"25"-42"16,-5-26 44-16,-5 4-41 16,1 4 0-16,4 0 1 15,-13 7 0-15,5-4-9 16,-1-3 1-16,5-4 5 0,0 0 1 16,0-4-3-16,-1-4 0 15,5-7 0-15,5-8 0 16,7-7 0-16,5-12 0 15,5-11-1-15,8 0 1 16,4-7-1-16,-5 7 0 16,6-8 0-16,-6 15 0 15,-3 9-1-15,-5 2 1 16,0 16-1-16,-4 0 1 0,-4 19 0 16,0 15 0-16,-13 0-2 15,4 4 0-15,-4-4-8 16,5 4 0-16,3-8-1 15,9-3 1-15</inkml:trace>
  <inkml:trace contextRef="#ctx0" brushRef="#br1" timeOffset="66180.4359">6520 10099 83 0,'13'-50'41'0,"-5"50"-39"16,-4 0 48-16,-4 0-45 15,0 8 1-15,-8 3 0 16,-5 16 1-16,-8 11-10 16,0 22 1-16,-9 1 6 15,0 11 0-15,0-4-2 16,9-4 0-16,0-7 0 0,12-4 0 16,9-8 0-16,0-3 0 15,13-8 0-15,8-4 0 16,5-7-1-16,8-8 0 15,-4-4-6-15,4-11 0 16,-5-7-1-16,-3-5 0 16</inkml:trace>
  <inkml:trace contextRef="#ctx0" brushRef="#br1" timeOffset="66345.9891">6154 10276 103 0,'-13'-15'51'0,"38"11"-51"15,-12-3 57-15,8-5-57 16,14 5 1-16,11-1-9 16,14 5 1-16,8 3-10 15,-8 0 0-15,-5 7-4 16,-8 8 1-16</inkml:trace>
  <inkml:trace contextRef="#ctx0" brushRef="#br1" timeOffset="66797.5977">3002 10851 45 0,'-21'4'22'0,"21"0"-6"15,0-4 22-15,9 0-29 16,3 0 1-16,5-4 3 16,5-3 1-16,12-1-17 15,-5-3 0-15,14-1 11 16,0 1 0-16,-1 0-12 15,-8-1 1-15,5 1-3 16,-1 7 1-16</inkml:trace>
  <inkml:trace contextRef="#ctx0" brushRef="#br1" timeOffset="67110.7589">3049 10647 60 0,'0'-11'30'0,"30"-8"-15"0,-17 11 20 0,-1-3-29 16,1 3 1-16,4-3 1 15,9 11 1-15,-9-8-17 16,13 1 0-16,4-1 8 16,4-3 1-16</inkml:trace>
  <inkml:trace contextRef="#ctx0" brushRef="#br1" timeOffset="93686.5724">7840 9463 38 0,'-17'-8'19'0,"0"1"-18"0,8 3 19 0,5 0-16 15,0 4 0-15,0 0 5 16,-1 0 1-16,1 0-11 16,4 0 1-16,4 0 9 15,9 0 0-15,4 0-2 16,0 0 0-16,9-4-2 16,-1 1 0-16,5-1-2 15,4 0 0-15,5 0-3 16,-1 0 1-16,0 4-4 15,-4-3 1-15,0-1-6 16,-8 4 0-16,4-8-1 16,-13 5 1-16</inkml:trace>
  <inkml:trace contextRef="#ctx0" brushRef="#br1" timeOffset="93925.8164">7780 9285 48 0,'-38'-8'24'0,"38"5"-11"0,0 3 22 15,9-4-29-15,3 0 1 16,5-3 4-16,9-5 0 0,12 8-14 16,5-3 1-16,8-1 9 15,0 1 0-15,4-1-5 16,1 4 1-16,8 4-13 15,-5 4 1-15,-3 0-2 16,-9-4 1-16</inkml:trace>
  <inkml:trace contextRef="#ctx0" brushRef="#br1" timeOffset="94225.9907">8470 9066 64 0,'-12'-12'32'0,"16"8"-35"15,-4 4 38-15,4 4-34 16,0 4 0-16,9 3 2 16,4 4 0-16,4 0-3 15,5-3 1-15,4 3 1 16,4 0 1-16,4 4-1 16,0 0 1-16,-3-4-2 15,-1 4 1-15,-5-4-1 0,-7 4 0 16,-10 0 0-16,-7 4 1 15,-14-4 0-15,-8-1 0 16,-13 5 0-16,1 0 0 16,-5-4 0-16,4 0 0 15,0 0-9-15,4 3 0 16,5-7-1-16,8-3 0 16</inkml:trace>
  <inkml:trace contextRef="#ctx0" brushRef="#br1" timeOffset="94975.9251">9590 9043 40 0,'5'-4'20'0,"-1"-26"-2"16,-4 22 3-16,0 8-18 16,0-11 1-16,0 0 1 15,0-1 1-15,0 8-7 0,-4 1 0 16,-1-5 5-16,1 1 1 15,-4-1-2-15,-1 8 0 16,0-4 0-16,-3 12 0 16,-5-4 0-16,0 3 1 15,-5 4-1-15,1 5 0 16,0-1-1-16,-1 4 1 16,-3 3-1-16,-5 1 1 15,5 4-1-15,3 7 0 0,5-4-1 16,4 8 1-16,5-4-1 15,4 0 1-15,4-4-1 16,4 0 1-16,9-7-1 16,4 0 1-16,8-8-1 15,9-4 0-15,9-7 0 16,-5-8 0-16,-4-7 0 16,0-1 0-16,-12-3-1 15,-5 4 0-15,-4 0 0 16,-5 7 0-16,-8 4 0 15,4 11 0-15,1 1 0 16,-1 3 0-16,4 0 0 16,5 4 0-16,4-4 1 15,4 0 0-15,5-4 0 16,0-7 1-16,3-11-1 16,-7-1 0-16,-1-15 0 15,-8-3 1-15,-9-8-1 16,-4 7 0-16,-4-3-1 0,-9 11 0 15,-13-4 0-15,-8 12 0 16,0 4-1-16,0 7 1 16,0 0-5-16,9 11 0 15,3 0-12-15,5 8 0 16,9 0 0-16,3-8 0 16</inkml:trace>
  <inkml:trace contextRef="#ctx0" brushRef="#br1" timeOffset="95637.7496">10242 9066 45 0,'0'3'22'0,"0"-14"-10"0,0 7 24 16,-4 0-34-16,-5 4 0 15,1 4 1-15,-9-4 1 16,-5 4-5-16,-3 4 1 0,-1 3 2 15,1 0 0-15,3 8-1 16,5-7 0-16,4-1-1 16,5 4 1-16,4-4-1 15,4 1 1-15,12-1-1 16,6 4 1-16,3-3-1 16,4 3 1-16,1 0-1 15,-5 4 1-15,0-4 0 16,-3 4 1-16,-6-4 0 15,-3 4 0-15,-5-4 1 16,-4 0 0-16,-8-4 0 16,-5 1 1-16,-9-1-2 15,-3 1 1-15,-5-5-2 16,0 1 1-16,1-5-5 16,3 1 0-16,5-4-13 15,4-4 1-15,-5-7 0 0,22-8 0 16</inkml:trace>
  <inkml:trace contextRef="#ctx0" brushRef="#br1" timeOffset="96012.4871">10757 8763 41 0,'-4'4'20'0,"4"18"-14"0,-4-18 24 0,-1 8-24 16,1 3 0-16,-4 0 4 15,-1 4 0-15,1 7-12 16,-1 4 0-16,-4 5 9 16,0 2 1-16,1 1-4 15,-1 0 1-15,0 4-2 16,0-8 0-1,5 7-1 1,4 1 0-16,4-8 0 16,0-4 0-16,4-7-1 15,4-4 1-15,5-4-1 16,4-7 0-16,4-5-4 16,5 1 0-16,4-11-11 15,0-5 0-15,-9-3-1 16,-4 0 1-16</inkml:trace>
  <inkml:trace contextRef="#ctx0" brushRef="#br1" timeOffset="96237.7686">10570 8986 48 0,'38'-7'24'0,"-12"-1"-7"0,-14 8 30 0,1-8-41 16,4 1 1-16,5-1 1 16,3 1 0-16,5-1-12 15,0 1 1-15,-5-1-7 16,1 0 1-16,-5 5-5 16,5 6 1-16</inkml:trace>
  <inkml:trace contextRef="#ctx0" brushRef="#br1" timeOffset="96688.4503">11345 9270 60 0,'-4'-4'30'0,"4"0"-28"0,0 4 41 0,4-7-37 16,-4 7 1-16,4-4 0 15,0-4 1-15,5 1-11 16,-1 3 0-16,5 4 7 16,0-4 1-16,4 1-4 15,0-1 0-15,0 4-3 16,4-4 1-16,-4-4-5 15,0 5 1-15,-4-1-10 16,0-4 0-16,-9-3 0 16,-4 3 0-16</inkml:trace>
  <inkml:trace contextRef="#ctx0" brushRef="#br1" timeOffset="96837.5195">11247 9134 53 0,'-21'-8'26'0,"42"4"-25"15,-13-3 38-15,5-1-35 16,8-3 1-16,5-4 2 0,8 0 0 16,4 7-11-16,1 4 1 15,-1 0 5-15,5 1 1 16</inkml:trace>
  <inkml:trace contextRef="#ctx0" brushRef="#br1" timeOffset="97334.1364">12537 8736 27 0,'22'-18'13'0,"-1"14"24"0,-21 4-20 16,0 0-10-16,0 0 1 16,0 0 1-16,0 0 1 15,-4 4-12-15,-5-1 0 16,-4 5 10-16,0 11 0 16,-4 0-3-16,-8 3 1 15,-1 5-1-15,-3 7 0 16,-6 0-1-16,1 4 0 15,5-4-1-15,-1 4 0 16,0-8-2-16,4 0 0 16,1-7-5-16,4 0 1 0,4-12-1 15,4-7 1-15</inkml:trace>
  <inkml:trace contextRef="#ctx0" brushRef="#br1" timeOffset="97588.0134">12205 8736 57 0,'-4'-11'28'0,"17"7"-12"15,-13 4 13-15,4-3-25 16,4 3 1-16,5 3 2 16,0 1 1-16,0 7-9 15,-1 1 0-15,1 3 6 16,4 8 1-16,0 3-3 15,5 8 1-15,3 0-2 16,1 4 1-16,4 0-2 16,-5-4 0-16,1 0-13 0,-1-4 0 15,5 1 0-15,0-9 0 16</inkml:trace>
  <inkml:trace contextRef="#ctx0" brushRef="#br1" timeOffset="98024.1144">12162 9330 48 0,'-4'12'24'0,"30"-24"-7"15,-18 9 19-15,5 3-31 16,0 0 0-16,4-4 3 15,4 0 1-15,9 0-11 16,4 1 1-16,4 3 7 16,9 3 1-16,0-6-3 15,0 3 1-15,4-8-1 0,0 8 0 16,-4-8-1-16,-9 8 0 16,-4-3-3-16,-8 3 1 15,-5-4-7-15,-8 0 0 16,-13 4-1-16,-4 4 1 15</inkml:trace>
  <inkml:trace contextRef="#ctx0" brushRef="#br1" timeOffset="98549.1505">12418 9588 58 0,'-9'-8'29'0,"27"8"-8"16,-18 0 17-16,8 0-33 16,9 0 1-16,-4 0 1 15,4 4 1-15,4-4-10 16,-4 8 0-16,0-5 7 15,0 9 0-15,0-9-3 16,-4 13 1-16,-9-1-1 16,-4 7 0-16,-8-3-1 15,-9 8 0-15,-9-5-1 0,1 5 0 16,-1-8-1-16,9 0 0 16,4-4 0-16,9 4 0 15,8-15 0-15,9 3 0 16,4-3 0-16,9 4 0 15,-1-5 0-15,1 9 1 16,-9-1 0-16,-4 4 0 16,-5-3 0-16,-8 10 0 15,-8-3 1-15,-9 4 1 0,-9 0-1 16,0-1 1-16,-8-3 0 16,-4-4 0-16,-5-7 0 15,5-1 0-15,4-7-2 16,0 0 1-16,0-7-18 15,0-4 0-15,4-12-1 16,5 0 1-16</inkml:trace>
  <inkml:trace contextRef="#ctx0" brushRef="#br1" timeOffset="99436.6389">7384 10950 36 0,'-12'-4'18'0,"12"-7"-1"0,0 14 7 0,0-3-18 16,0 0 0-16,0 0 4 15,8 0 0-15,5-3-11 16,8 3 0-16,5-4 8 16,-1 0 1-16,5-3-3 15,8 3 0-15,5 0-2 16,0 0 0-16,-1 0-4 15,-4 1 1-15,1-1-9 16,-14-4 1-16,-3 4-1 16,-10 1 1-16</inkml:trace>
  <inkml:trace contextRef="#ctx0" brushRef="#br1" timeOffset="99645.9203">7410 10791 52 0,'-9'-4'26'0,"26"4"-14"0,-8-4 25 15,8 4-32-15,4 0 1 16,5 0 2-16,-1 0 0 16,9 0-11-16,9 0 1 0,-5 0 2 15,5 0 0-15,4-3-3 16,0-1 0-16</inkml:trace>
  <inkml:trace contextRef="#ctx0" brushRef="#br1" timeOffset="99916.0852">8006 10632 64 0,'-8'-11'32'0,"8"7"-30"15,0 4 29-15,0 0-29 16,8 7 1-16,9-3 1 15,13 4 1-15,8-4-6 16,1 7 1-16,12 0 3 16,0 1 0-16,-4 3-1 15,-9 0 0-15,-4 0-1 16,-8 4 0-16,-9 0 0 16,-9-4 1-16,-8 4 0 15,-8 0 1-15,-5-4-2 0,-8 4 1 16,-9 0-6-16,0 0 0 15,-4 3-2-15,4-3 1 16</inkml:trace>
  <inkml:trace contextRef="#ctx0" brushRef="#br1" timeOffset="100606.0311">9454 10549 62 0,'-17'-19'31'0,"-13"38"-28"0,17-19 27 15,-8 4-28-15,-9 3 1 0,-4 4 3 16,0 8 0-16,0-7-7 15,4 3 0-15,9-4 5 16,8 8 0-16,9-4-2 16,12 0 0-16,10 1-1 15,7-1 0-15,5 0-1 16,4 0 0-16,0 4 0 16,0 4 0-16,-4-1 0 15,4 1 1-15,-13 0-1 16,-8-1 1-16,-9 5-1 15,-8-4 1-15,-4-5 0 16,-10-6 0-16,-3 7 0 16,-9-12 0-16,1 5-1 15,-1-5 0-15,8-3-7 16,5-4 1-16,5-8-1 16,12-7 1-16</inkml:trace>
  <inkml:trace contextRef="#ctx0" brushRef="#br1" timeOffset="100817.2597">9756 10745 75 0,'13'-3'37'0,"21"18"-38"0,-30-11 47 16,-4 3-43-16,-4 5 1 16,0 6 0-16,0 1 1 15,-1 0-7-15,1 4 1 16,4-8 3-16,0 12 1 0,-4-8-3 15,4-4 1-15,0-4-8 16,0 0 0-16,0-7 0 16,0-4 0-16</inkml:trace>
  <inkml:trace contextRef="#ctx0" brushRef="#br1" timeOffset="100936.3696">9888 10571 65 0,'5'-18'32'0,"33"-5"-35"16,-34 19 29-16,-4 4-26 16,9 0 0-16</inkml:trace>
  <inkml:trace contextRef="#ctx0" brushRef="#br1" timeOffset="101268.2748">9978 10745 55 0,'-13'12'27'0,"13"29"-23"0,4-29 26 15,-4 3-26-15,0 0 1 16,0 4 2-16,0 4 1 16,0 3-10-16,0-7 1 15,0-8 6-15,0-3 1 16,0 3-2-16,0-11 1 16,5-7-2-16,3-5 0 15,1-3-1-15,8-7 0 0,4-12-1 16,4 7 1-1,1 4-2-15,4 4 1 0,-5 4-1 16,1 4 0-16,-5 3 0 16,-4 8 0-16,-4 8 0 15,0 7 1-15,-5 8-1 16,-3 15 1-16,-5-1-1 16,0 9 1-16,0-5-6 15,0-3 1-15,0-7-1 16,0-5 0-16</inkml:trace>
  <inkml:trace contextRef="#ctx0" brushRef="#br1" timeOffset="101597.1156">10804 10579 70 0,'-9'-15'35'0,"9"26"-27"15,0-3 33-15,-4-4-37 0,-4 14 1 16,-1 9 2-16,1 3 0 16,-5 12-8-16,4 11 0 15,-3-4 7-15,3 8 0 16,1-4-2-16,3-4 1 16,5-7-1-16,0-8 1 15,5-4-3-15,3-4 1 16,1-7-1-16,3 0 0 15,1-7-1-15,4-1 1 0,0-7-3 16,0-4 1-16,0-4-6 16,0-4 0-16,-4-7-12 15,0-11 0-15,-9 3-1 16,-4-11 1-16</inkml:trace>
  <inkml:trace contextRef="#ctx0" brushRef="#br1" timeOffset="101777.6464">10651 10829 91 0,'-30'-12'45'0,"34"12"-59"15,5 0 75-15,3-3-59 16,5-1 1-16,5 0 0 16,8 4 1-16,4-4-5 15,4 4 0-15,0 0-2 16,5 0 1-16,4 0-2 15,4 0 1-15</inkml:trace>
  <inkml:trace contextRef="#ctx0" brushRef="#br1" timeOffset="102123.1312">11447 11101 73 0,'9'-7'36'0,"12"-5"-20"15,-13 8 25-15,1 1-39 16,4 3 1-16,4 0-1 16,4 0 1-16,9 0-5 15,4 0 1-15,-4-4 1 16,-5-7 0-16,1 11-9 16,-5-4 1-16,-4-8-1 15,-8 1 1-15</inkml:trace>
  <inkml:trace contextRef="#ctx0" brushRef="#br1" timeOffset="102257.7365">11541 10912 69 0,'-22'-11'34'0,"14"7"-27"0,8 4 40 15,4-8-45-15,5 4 1 16,-1 1-1-16,5 3 0 16,4 0-7-16,9 0 0 15,12 0 2-15,9-4 0 16</inkml:trace>
  <inkml:trace contextRef="#ctx0" brushRef="#br1" timeOffset="102948.1347">12461 10568 57 0,'-5'0'28'0,"18"0"-17"0,-9 3 17 16,-4 5-25-16,0 3 1 15,5 1 3-15,-1 7 1 16,4 3-10-16,5 1 1 15,0-4 5-15,4 0 0 0,0-4-1 16,0-7 0-16,0-5-2 16,0-3 0-16,4 0 0 15,1-15 0-15,3-4-1 16,-3-3 1-16,-1-5-1 16,-4-7 1-16,0 8 0 15,-4-1 0-15,-5 8 0 16,1 4 0-16,-9 7 0 15,0 8 0-15,0 4 0 16,-5 11 0-16,1 1-1 16,0 6 1-16,0 1-1 15,-1 7 1-15,1 4-1 16,0 4 0-16,0 4 0 16,-1-1 1-16,-3-3 1 15,-1-4 0-15,-3-11 1 16,-1 3 0-16,-4-14 0 15,-5 7 0-15,-7-16-1 16,-1 1 0-16,-4-15-12 16,0 0 1-16,0-1-1 0,8 1 0 15</inkml:trace>
  <inkml:trace contextRef="#ctx0" brushRef="#br1" timeOffset="103236.0673">12180 11139 76 0,'-5'8'38'0,"27"-1"-32"0,-14-7 43 0,9 0-46 16,17 8 0-16,4-8 3 15,14 3 1-15,7-6-9 16,9 3 1-16,5-8 5 15,-1 4 0-15,1-3-2 16,3 3 1-16,-8-4-3 16,-4 5 1-16,-13-5-4 15,-12 4 1-15,-14 0-11 16,-4-3 1-16,-21 11-1 16,-21-8 0-16</inkml:trace>
  <inkml:trace contextRef="#ctx0" brushRef="#br1" timeOffset="103712.6967">12567 11468 77 0,'-13'-7'38'0,"39"-1"-37"0,-22 4 50 16,5 0-48-16,-1 1 0 16,5-1 2-16,0 4 1 0,4 0-7 15,4 0 0-15,-4 0 4 16,0 7 1-16,-4 1-3 16,-9 3 1-16,-8 4-1 15,-5 8 0-15,-8 0-2 16,0 0 1-16,-4-4-1 15,4-1 1-15,4-6-2 16,5 10 0-16,8-10 0 16,0-1 0-16,8 1-1 15,5-1 1-15,4 0 0 16,0-3 0-16,0 11 1 16,-4-8 0-16,-9 8 1 15,-4 0 1-15,-8 0 2 16,-5-4 1-16,-9-4 0 15,-3 8 0-15,-9-11 0 16,-4-1 0-16,-5 1-2 16,5-4 1-16,-5-12-12 0,0-7 0 15,5-11-1-15,0-5 0 16</inkml:trace>
  <inkml:trace contextRef="#ctx0" brushRef="#br0" timeOffset="150511.0442">2427 12580 67 0,'-8'-7'33'0,"25"7"-20"0,-17 0 25 16,0 0-33-16,-4 0 1 15,-1 4 1-15,-3 3 1 0,-5 1-10 16,-4 3 0-16,-4 4 6 15,-1 0 1-15,-3 4-3 16,4 0 0-16,4-4-1 16,-5 4 0-16,10-7-1 15,7-1 0-15,10 0 0 16,3 1 1-16,18-1-1 16,-5 0 0-16,17 5 0 15,-8-1 0-15,0 0 0 16,-5 8 1-1,-16 7 1 1,-1 11 0-16,-12-10 0 16,-4 3 0-16,-9-8 0 15,-9 1 1-15,-4-12-1 16,0 8 0-16,5-12-6 16,4 0 0-16,8-7-11 15,0-8 1-15,0-7-1 16,9-4 0-16</inkml:trace>
  <inkml:trace contextRef="#ctx0" brushRef="#br0" timeOffset="150736.9159">2632 12792 65 0,'13'-15'32'0,"8"23"-30"0,-8-4 37 15,-13 3-32-15,4 4 1 16,4 5 5-16,-8 3 0 0,0 7-16 15,5 1 0-15,-5-9 10 16,8 16 1-16,-8-7-5 16,0 3 1-16,-8-7-8 15,3 3 0-15,5-7-16 16,-8-4 0-16,4-7 0 16,-5-12 0-16</inkml:trace>
  <inkml:trace contextRef="#ctx0" brushRef="#br0" timeOffset="150887.1748">2875 12528 90 0,'-18'-31'45'0,"18"12"-66"16,0 19 85-16,-4 0-78 15,0 4 1-15,0 4-1 16,-1 3 1-16</inkml:trace>
  <inkml:trace contextRef="#ctx0" brushRef="#br0" timeOffset="151246.7596">3007 12879 96 0,'-30'8'48'0,"38"49"-57"0,-8-46 67 15,-4 0-56-15,-5 20 1 16,5-1 0-16,-4 8 0 0,3-16-4 15,5 9 0-15,-8-9 3 16,8-3 0-16,0-7-1 16,0-1 0-16,8-11 0 15,-3-11 1-15,7-12-1 16,6-15 0-16,7-3-1 16,1-9 1-16,-1 9-1 15,9 3 0-15,0 4 0 16,-8 7 0-16,-9 8-1 15,0 4 1-15,0 8-1 16,-4 11 1-16,0 7-1 16,-5 12 1-16,-4 11-1 15,-4 7 1-15,0-3-3 16,0 11 0-16,0-7-8 16,0-4 0-16,9-12 0 15,4-7 0-15</inkml:trace>
  <inkml:trace contextRef="#ctx0" brushRef="#br0" timeOffset="151578.0736">3586 12210 65 0,'30'-19'32'0,"42"7"-25"0,-59 9 28 0,4-1-31 16,-4 4 0-16,4 7 2 15,-17 1 1-15,0 3-8 16,0 8 0-16,-13 8 7 16,-4-1 1-16,0-3-2 15,-13 3 0-15,4-7 0 16,9 8 1-16,-4-20-2 15,8 5 0-15,9-8-2 16,12 7 0-16,14-11-10 16,16 4 1-16,9-4-2 15,8 3 0-15</inkml:trace>
  <inkml:trace contextRef="#ctx0" brushRef="#br0" timeOffset="151892.5366">4203 12425 73 0,'0'-3'36'0,"0"18"-24"0,0-4 32 15,-8 8-39-15,-5 7 1 16,0 9 2-16,-12 10 0 15,3-3-10-15,10 7 0 16,-10 7 8-16,9 1 0 0,5-4-3 16,4 4 0-16,8-8-1 15,4-3 0-15,5-5-1 16,9-3 1-16,-10-12-3 16,10-3 0-16,3-11-9 15,-4-9 1-15,1-10-1 16,-5-8 0-16</inkml:trace>
  <inkml:trace contextRef="#ctx0" brushRef="#br0" timeOffset="152088.5935">3965 12792 87 0,'-22'-11'43'0,"48"7"-34"16,-17 4 49-16,-5-4-55 15,4 1 0-15,5 3 0 0,8-4 1 16,5 0-8-16,-1 4 1 16,10 0-11-16,-1 4 0 15,4 0-2-15,-4-12 1 16</inkml:trace>
  <inkml:trace contextRef="#ctx0" brushRef="#br0" timeOffset="152298.4981">4723 12925 82 0,'0'-8'41'0,"30"8"-43"16,-13 0 58-16,4-4-52 16,4 4 1-16,14-3 0 15,-1 3 1-15,9-4-9 16,4 8 0-16,4-8-4 15,-16 0 0-15,8 0-3 16,-1-3 0-16</inkml:trace>
  <inkml:trace contextRef="#ctx0" brushRef="#br0" timeOffset="152493.467">5051 12789 88 0,'-30'-12'44'0,"21"27"-49"15,14-11 56-15,-5 4-46 16,0 7 0-16,-5 4 1 16,5 15 0-16,-4 0-9 0,4 11 0 15,-4-7 3-15,0 4 0 16,4-1-10-16,4-10 1 16,9-5-1-16,4-7 0 15</inkml:trace>
  <inkml:trace contextRef="#ctx0" brushRef="#br0" timeOffset="153004.0649">5907 12686 77 0,'-9'-7'38'16,"1"-20"-29"-16,8 27 43 0,-5-7-49 15,1 7 0-15,-4-4 2 16,-1 12 0-16,-12-5-6 16,4 13 0-16,-9 10 5 15,1 4 0-15,-9 4-2 16,8 0 1-16,5 8-1 16,4 7 0-16,4-7-1 15,9-1 1-15,4-3-2 16,12-4 0-16,10-11-1 15,12-8 1-15,13-19-2 16,-1-7 0-16,1-19-1 16,-4 15 1-16,-9-4 0 0,-4 7 0 15,-9 5 1-15,-4 14 0 16,-4-3 1-16,0 23 1 16,-1-12 1-16,1 11 0 15,0-7-1-15,0 0 1 16,-5-8 0-16,1-3 0 15,4-8-1-15,-5-11 1 16,1-8-1-16,-5-8 1 16,-4-11-1-16,-4 4 0 0,-9 4-1 15,4 4 0-15,-12 7-6 16,-5 4 1-16,-3 7-10 16,3 4 0-16,9 4 0 15,9 0 1-15</inkml:trace>
  <inkml:trace contextRef="#ctx0" brushRef="#br0" timeOffset="153321.0539">6528 12736 87 0,'5'-27'43'0,"-1"23"-43"16,-8 4 63-16,-1 0-60 15,-7 8 0-15,-5-1-1 16,4 5 1-16,0-1-5 15,9 8 1-15,0 0 2 16,12 0 0-16,1 0-1 16,12 11 0-16,9-7-1 0,-1 3 1 15,-3-3 0-15,-5 3 1 16,-4-7-1-16,-4 12 1 16,-4-9 0-16,-14 5 1 15,-7 3-1-15,-5-3 1 16,-9-5-1-16,-4-3 1 15,0-7-5-15,1 3 0 16,-1-8-15-16,8-7 0 16,10-11 0-16,12-12 0 15</inkml:trace>
  <inkml:trace contextRef="#ctx0" brushRef="#br0" timeOffset="153635.2486">6848 12179 87 0,'51'-30'43'0,"-17"23"-47"16,-17 7 68-16,9 3-64 15,-9 5 0-15,-5 0 0 16,-3 10 1-16,-5 9-1 15,-4 11 1-15,-13-8 0 16,-8 15 1-16,-4-3 0 16,-5-8 0-16,4-4 1 15,5-7 0-15,4 0 0 0,4-8 0 16,13 0-2-16,13-7 1 16,17-1-12-16,12 1 0 15,9-8-1-15,0 4 0 16</inkml:trace>
  <inkml:trace contextRef="#ctx0" brushRef="#br0" timeOffset="154009.7924">7550 12584 89 0,'5'-38'44'0,"-1"27"-46"15,-4 15 52-15,0-4-47 16,0 7 1-16,-4 1 1 16,-1 7 0-16,1 12-7 15,0 3 1-15,-5 8 5 16,1 11 0-16,-1 0-2 15,1 8 1-15,-1 3-1 16,1 5 1-16,4-12-1 16,-1-4 0-16,5-4-1 15,0-7 1-15,5-8-2 16,3-3 1-16,5-8-5 0,0-8 1 16,-1-3-19-16,-3-12 1 15,-5-4-1-15,-8-7 1 16</inkml:trace>
  <inkml:trace contextRef="#ctx0" brushRef="#br0" timeOffset="154190.6175">7252 12868 88 0,'-8'-15'44'0,"55"-4"-51"0,-35 15 74 0,1 0-64 15,9 1 0-15,7-1 0 16,1 4 1-16,4 0-8 15,-4 0 1-15,0 4-11 16,0-1 1-16,8 1-2 16,0 0 0-16</inkml:trace>
  <inkml:trace contextRef="#ctx0" brushRef="#br0" timeOffset="154535.2357">8262 13031 87 0,'29'-4'43'0,"48"0"-45"0,-56 4 64 16,1-4-62-16,3 4 1 15,5-7-3-15,-9-1 0 16,1 1-1-16,-10 3 1 15,-12-11-5-15,-4 0 1 16,-13-1 1-16,-4 1 0 16,4 0 5-16,-5 0 0 15,1 0 4-15,13 4 1 16,-1-1 3-16,5 1 0 0,12 0-3 16,5 3 1-16,4 0-7 15,5 1 0-15,3 3-13 16,5 0 0-16,4 0 0 15,4 1 0-15</inkml:trace>
  <inkml:trace contextRef="#ctx0" brushRef="#br0" timeOffset="154715.6212">9088 12433 100 0,'0'-23'50'0,"-9"46"-61"16,5-16 82-16,0 5-68 15,-5 18 0-15,1 0 1 16,-1 16 1-16,5 7-6 16,0 7 1-16,-1 12-1 15,5 15 1-15,-4-11-2 16,-4 0 0-16</inkml:trace>
  <inkml:trace contextRef="#ctx0" brushRef="#br0" timeOffset="161005.2543">3271 14499 73 0,'8'-46'36'0,"18"5"-24"16,-18 29 37-16,-4 9-43 16,1 3 0-16,-5 0 3 15,0 7 0-15,-9 1-11 0,1 7 0 16,-14 8 8-16,1 3 0 15,-4 8-3-15,-5 4 1 16,-4 0-2-16,-5 0 1 16,5 3-3-16,-4-3 1 15,8 0-1-15,5-8 0 16,-1-3-5-16,5-5 0 16,4-7-11-16,4-3 0 0,-4-12 0 15,8-8 0-15</inkml:trace>
  <inkml:trace contextRef="#ctx0" brushRef="#br0" timeOffset="161215.8433">3058 14321 81 0,'0'-15'40'0,"17"37"-43"16,-13-18 55-16,4 8-47 15,5 7 1-15,-9 3 2 16,9 5 0-16,-4 7-10 15,4 7 1-15,8-7 6 16,-8 4 0-16,4 4-3 16,12 0 1-16,-7-1-8 15,8 1 0-15,4-4-1 16,-9-4 0-16</inkml:trace>
  <inkml:trace contextRef="#ctx0" brushRef="#br0" timeOffset="161530.9943">2896 14998 69 0,'-13'-19'34'0,"34"31"-20"0,-12-16 20 0,8-4-29 16,-4 4 0-16,16 1 1 16,14 6 1-16,8-6-8 15,9 3 0-15,4-4 6 16,4 0 1-16,4-3-3 16,13-1 1-16,-4 4-3 15,-4 4 1-15,-5-4-10 16,-4 1 0-16,-21-1-1 15,0 4 0-15</inkml:trace>
  <inkml:trace contextRef="#ctx0" brushRef="#br0" timeOffset="162011.7232">3411 15327 78 0,'-8'-3'39'0,"16"-1"-32"0,-8 4 44 16,0-4-45-16,13 4 0 15,-9 0 1-15,9 0 1 16,0-4-11-16,4 8 0 0,0 7 7 15,-4 1 0-15,-1-1-4 16,-3 8 1-16,-9 0-1 16,-4 0 0-16,-5 0-1 15,1 0 1-15,3-4-1 16,-3-4 0-16,8 0-1 16,8-3 1-16,-3 0 0 15,7-1 0-15,5 4 0 16,9 1 1-16,-13 3 0 15,-1 15 0-15,-3-11 2 16,-5-4 0-16,-8 12 1 16,-9-5 0-16,-8 5 0 15,-9-4 0-15,0-1 0 16,-12 1 0-16,-1-4-5 16,1-8 0-16,-10-3-16 15,14-4 1-15,8-4-1 16,18-15 0-16</inkml:trace>
  <inkml:trace contextRef="#ctx0" brushRef="#br0" timeOffset="162357.1297">2904 14257 78 0,'-17'0'39'0,"-21"22"-38"15,25-3 54-15,-12 11-51 16,-1 23 0-16,-4 12 2 15,0 14 0-15,1 4-8 16,12 20 0-16,4-1 5 16,4 11 1-16,5-3-4 15,8-8 1-15,5 4-5 16,16-4 0-16,9-3-1 16,9-9 1-16</inkml:trace>
  <inkml:trace contextRef="#ctx0" brushRef="#br0" timeOffset="162777.1623">4097 14378 59 0,'-30'-27'29'0,"21"4"-5"0,9 23 10 0,0 0-28 16,0 0 0-16,0 0 2 16,9 12 1-16,-1 7-11 15,14 11 1-15,-9 0 8 16,4 16 0-16,0 7-3 15,8 7 1-15,-8 8-1 16,0 8 0-16,-4 7-1 16,0 12 0-16,-9-8 0 15,5 7 0-15,-18-7-1 16,5 8 1-16,-18-12-1 16,5-3 0-16,-4-1-1 15,0-7 0-15,0-8-6 16,4-11 1-16,4-15-1 0,0-8 1 15</inkml:trace>
  <inkml:trace contextRef="#ctx0" brushRef="#br0" timeOffset="163197.6683">4497 13950 75 0,'-8'-38'37'0,"29"16"-27"15,-8 14 18-15,-5 4-23 16,13 4 1-16,-4-4 1 15,5 8 1-15,-5 0-11 16,0 4 0-16,0 11 7 16,-4-1 0-16,-5 5-2 15,-4 7 0-15,-4 1 0 16,-4 3 1-16,-9-4 0 16,-12 0 1-16,-1 4 0 15,9-3 1-15,0-9-2 16,4 1 1-16,1-8-2 15,12 4 0-15,17-8-2 16,8 5 1-16,9-13-11 0,17 1 1 16,9 4-1-16,4-1 1 15</inkml:trace>
  <inkml:trace contextRef="#ctx0" brushRef="#br0" timeOffset="163453.8303">5059 14979 94 0,'-8'-11'47'0,"89"7"-51"16,-56 8 57-16,9-12-53 15,0 8 0-15,9 0-1 16,4-3 1-16,0-1-11 16,-1 0 1-16,1 0-1 15,-4-3 1-15</inkml:trace>
  <inkml:trace contextRef="#ctx0" brushRef="#br0" timeOffset="163648.7256">5366 14692 85 0,'-17'22'42'0,"8"31"-38"0,9-38 56 16,0 16-58-16,0 22 1 16,5 3 0-16,-1 5 0 15,0 7-18-15,-4 4 1 16,0 7 2-16,-26 8 1 15</inkml:trace>
  <inkml:trace contextRef="#ctx0" brushRef="#br0" timeOffset="168946.9022">6392 14211 73 0,'-13'-7'36'0,"22"10"-33"0,-9-3 36 16,8 8-36-16,-3 3 0 15,3 4 1-15,5 4 0 16,0 0-6-16,8 4 1 15,0 0 4-15,1-4 0 0,-5 0-2 16,4-4 1-16,0-8 1 16,-4-7 1-16,0-7-1 15,0-8 0-15,-4-12 0 16,4-7 1-16,-4 0 0 16,0 0 0-16,-5 4-2 15,-4 3 0-15,1 8 0 16,-1 8 0-16,0 3-1 15,0 12 0-15,1 7-1 16,-1 8 1-16,5 8-1 16,3 14 0-16,1 1 0 15,0 7 0-15,-5-7 0 16,1 7 1-16,-9-11 0 16,-4 0 1-16,-1-8 0 15,-3-4 0-15,-1 1 0 16,-8-8 0-16,0-4-1 15,0 0 0-15,-4-11-4 16,4 4 1-16,-4-12-10 0,4 8 0 16,0-12-1-16,4 8 1 15</inkml:trace>
  <inkml:trace contextRef="#ctx0" brushRef="#br0" timeOffset="169234.4358">6311 14881 65 0,'-55'4'32'0,"46"-1"-14"0,9-3 24 0,0 0-37 16,5 0 0-16,3 0 6 16,13 0 1-16,5-3-14 15,12-1 0-15,13-4 9 16,5 1 0-16,3-1-2 15,5-3 0-15,4 7-4 16,-4-4 1-16,-8 5-2 16,-1-1 1-16,-4 4-6 15,-4 0 1-15,-9-4-14 16,1 4 1-16,-18 4 0 16,-8 0 0-16</inkml:trace>
  <inkml:trace contextRef="#ctx0" brushRef="#br0" timeOffset="169683.8113">6792 15237 78 0,'5'-12'39'0,"3"31"-29"0,-4-15 56 15,1-8-64-15,3 4 1 16,5-7 0-16,0 7 0 0,4 3-5 16,-4 9 1-16,-5-9 2 15,1 9 1-15,-5 7-2 16,-4 3 0-16,-4 1-1 16,-5 0 1-16,1-4 0 15,-1 0 0-15,5-4-1 16,0 0 0-16,4-4 1 15,4 1 0-15,9-1-1 16,-1 0 1-16,5 1 0 16,5-1 0-16,-10 4 0 15,1 0 1-15,-13 0 1 16,-4 4 0-16,-5 8 1 16,-3-8 0-1,-31 3 0 1,1-10 1-16,7-5-4 15,6 8 0-15,7-22-13 16,10-4 1-16,12-8-2 0,12-4 1 16</inkml:trace>
  <inkml:trace contextRef="#ctx0" brushRef="#br0" timeOffset="170103.5785">6239 14400 46 0,'4'-49'23'0,"0"-4"1"16,-4 42 3-16,0-4-19 16,0 3 1-16,-4 1 5 15,0 0 0-15,0 3-16 16,-5 4 0-16,1 8 12 16,-5 26 1-16,-4 12-5 15,0 19 1-15,-5 3-3 16,5 19 0-16,0 4-2 15,5 8 0-15,7 7-1 16,5 8 0-16,9-20 0 16,8 5 0-16,8-8-4 0,9 4 1 15,13-16-13-15,17-6 0 16,21-13 0-16,1-14 0 16</inkml:trace>
  <inkml:trace contextRef="#ctx0" brushRef="#br0" timeOffset="170481.3657">7401 14154 82 0,'-17'-30'41'0,"22"19"-46"16,-5 11 57-16,4 4-49 15,4 3 0-15,1 12 4 16,4 15 0-16,4 8-8 16,4 15 1-16,5 3 4 15,3 16 1-15,1 7-1 16,0 4 0-16,-13 0-1 15,0 8 0-15,-13-1-1 16,-4-7 0-16,-8-4 0 16,-9-7 1-16,-13-8-3 15,4-3 0-15,-3-9-9 16,3-10 1-16,5-12-1 0,8-12 0 16</inkml:trace>
  <inkml:trace contextRef="#ctx0" brushRef="#br0" timeOffset="170974.9639">7964 13961 69 0,'0'-22'34'0,"8"3"-22"15,-8 19 21-15,9-8-30 16,3 5 0-16,5-5 1 16,5 0 0-16,3 12-5 15,1 4 0-15,-1 3 3 0,-3 4 1 16,-5 4-1-16,-9 0 0 16,-4 4 2-16,-8-1 0 15,-9 1 0-15,-4 4 1 16,-4-5 0-16,0-3 1 15,4-4-2-15,4 4 1 16,4-7-3-16,5-5 1 16,8 1-4-16,18-4 1 15,12-4-13-15,8 0 0 0,22 3-1 16,-4-3 0 0</inkml:trace>
  <inkml:trace contextRef="#ctx0" brushRef="#br0" timeOffset="171275.973">8785 14957 85 0,'-8'0'42'0,"29"-4"-37"15,-12 4 54-15,3-4-58 16,6 4 0-16,-1-4 0 0,12 4 0 16,-3-7-6-16,4 3 0 15,-5-4-14-15,1 1 1 16,-5-1-1-16,-4-3 0 15</inkml:trace>
  <inkml:trace contextRef="#ctx0" brushRef="#br0" timeOffset="171424.6271">8785 14801 85 0,'-29'-11'42'0,"41"0"-54"0,-3 7 76 0,8 0-61 15,4 0 1-15,5 1 0 16,12-1 0-16,5-8-11 15,8 5 0-15,4-1 4 16,9 1 0-16</inkml:trace>
  <inkml:trace contextRef="#ctx0" brushRef="#br0" timeOffset="171620.2069">9812 14260 102 0,'-5'-3'51'0,"10"33"-53"16,-5-15 66-16,0 15-61 16,0 16 1-16,4 14 2 15,0 12 0-15,1 8-8 16,-1 14 0-16,-4 4-11 16,0 16 0-16,-9 0-2 15,-8-31 0-15</inkml:trace>
  <inkml:trace contextRef="#ctx0" brushRef="#br0" timeOffset="189517.5621">3543 17181 64 0,'-25'12'32'0,"3"25"-22"0,14-21 33 0,-5 2-38 16,-4 13 1-16,0-1 2 15,4 4 1-15,-4 8-11 16,4-4 1-16,1-1 7 16,-5 13 0-16,-1-9-3 15,6 1 0-15,-5-4-2 16,8-8 0-16,1-4-4 16,-5-7 0-16,4 0-11 15,5-15 1-15,-9-4-1 16,5-11 1-16</inkml:trace>
  <inkml:trace contextRef="#ctx0" brushRef="#br0" timeOffset="189741.5989">3207 17234 76 0,'-9'-15'38'0,"30"11"-36"15,-8 8 52-15,-13 0-49 16,9 7 0-16,-1 1 2 15,9 14 0-15,0 4-9 0,5 1 1 16,-5 6 5-16,12 1 1 16,1 4-3-16,0-1 1 15,4 5-3-15,5 3 1 16,-10-11-11-16,5-8 0 16,0-7-1-16,1-8 1 15</inkml:trace>
  <inkml:trace contextRef="#ctx0" brushRef="#br0" timeOffset="190146.2192">3990 16697 87 0,'9'-23'43'0,"16"19"-46"16,-20 1 52-16,3 3-46 15,5 3 1-15,0 5-1 16,-1 0 1-16,1 3-5 16,-4 4 0-16,4 0 4 15,-13 0 1-15,0 4-1 16,-9 4 0-16,-4 3 0 15,-4 1 1-15,0-4-1 0,0 3 0 16,4-7-2-16,1 0 1 16,3 0-1-16,5-8 0 15,8 4-1-15,5-7 0 16,3-1-1-16,14 1 1 16,-9 0-5-16,13-8 0 15,0 0-18-15,4 11 1 16,-5-3-1-16,10 3 1 15</inkml:trace>
  <inkml:trace contextRef="#ctx0" brushRef="#br0" timeOffset="190342.8627">4569 17389 97 0,'0'12'48'0,"26"10"-66"15,-13-18 89-15,-5-4-68 16,5 0 1-16,8 0 1 15,5 4 0-15,8-8-7 16,9 4 0-16,3 0 0 16,10-4 0-16,3-3-25 15,-12-1 1-15,0-3-1 16,-9 0 0-16</inkml:trace>
  <inkml:trace contextRef="#ctx0" brushRef="#br0" timeOffset="190522.7937">4914 17283 100 0,'-25'16'50'0,"-5"-9"-76"0,26 1 103 16,4 7-75-16,-13 0 0 15,4 11 0-15,5 5 1 16,0 3-4-16,4 0 0 16,8 0 2-16,5 7 0 15,0-14-8-15,4-4 0 16,0-12 0-16,9-11 0 15</inkml:trace>
  <inkml:trace contextRef="#ctx0" brushRef="#br0" timeOffset="190973.0459">5195 17109 100 0,'-4'-7'50'0,"13"26"-49"15,-1-16 61-15,1 9-60 16,4 7 0-16,8 0 1 15,-4 3 0-15,4 1-4 16,0-4 0-16,5-4 3 16,0-4 0-16,-5-7-1 15,0-4 0-15,0-7 1 16,-4-8 0-16,0-4 0 16,-4-8 0-16,-4-3 0 15,-1 3 1-15,-3 8-1 16,-1 1 1-16,0 6-2 15,-4 5 1-15,0 14-1 16,4 12 0-16,1 8-1 0,-1 10 0 16,0 9 0-16,5-1 0 15,-5 12 0-15,4 7 1 16,-3 1-1-16,-5-5 0 16,0-3 0-16,-5-4 1 15,-7-4-1-15,-5-7 1 16,-9-1-1-16,-4-7 0 15,-8-7-1-15,4-8 1 16,-13-12-2-16,4-3 0 0,1-4-4 16,8-7 0-16,8-9-9 15,-4-6 0-15,5-12 0 16,12-15 1-16</inkml:trace>
  <inkml:trace contextRef="#ctx0" brushRef="#br0" timeOffset="191302.7908">5975 16614 85 0,'38'-12'42'0,"-4"-18"-39"15,-21 23 48-15,4 3-46 16,4 4 0-16,1 0 1 15,-1 4 1-15,0 3-9 16,-4 4 0-16,-4 5 7 0,-5 6 0 16,-8 1-3-16,-17 7 1 15,-4 1 0-15,-9-1 0 16,1 4 0-16,3-4 0 16,5-3-1-16,4-8 0 15,8-1 0-15,5-2 0 16,17-5-2-16,16-4 1 15,14-3-10-15,8-4 1 16,13 0-1-16,4 0 1 16</inkml:trace>
  <inkml:trace contextRef="#ctx0" brushRef="#br0" timeOffset="191498.9076">6707 17480 101 0,'17'4'50'0,"60"-8"-49"15,-56 4 55-15,5-4-57 16,12-3 1-16,0 3-15 16,1-4 0-16,3 1 15 15,-12-1 1-15</inkml:trace>
  <inkml:trace contextRef="#ctx0" brushRef="#br0" timeOffset="191648.3559">6699 17344 106 0,'-9'-15'53'0,"26"-15"-53"0,-8 18 71 16,4 1-72-16,8 3 0 15,9-3-5-15,21 7 1 16,4-3 5-16,13 10 1 15</inkml:trace>
  <inkml:trace contextRef="#ctx0" brushRef="#br0" timeOffset="192504.1055">8517 16924 75 0,'4'-4'37'0,"-4"8"-15"15,0-4 13-15,-8 8-27 16,-5 7 0-16,-4 0 4 15,-8 0 0-15,-14 4-15 16,1-4 0-16,-5-4 11 16,-4-3 1-16,1-8-4 0,-1-8 0 15,4 1-2 1,5-12 1-16,8-4-2 16,4-3 0-16,14-5-2 0,3 1 1 15,9-4-1-15,13 0 0 16,8 4-1-16,5 7 1 15,4 0 0-15,4 12 0 16,8 11 0-16,-12 8 0 16,4 10 0-16,-8 17 1 15,-1 14 0-15,-12 7 0 16,-4 16 0-16,-14 12 0 0,-16 3-4 16,-13 7 1-16,-21 16-1 15,-31 15 0-15</inkml:trace>
  <inkml:trace contextRef="#ctx0" brushRef="#br2" timeOffset="216151.1232">17520 13545 42 0,'0'4'21'0,"4"-12"-17"0,-4 8 22 16,0 0-22-16,0 0 1 16,4 0 1-16,1 0 0 15,3 0-7-15,1 0 0 16,-1 0 6-16,1 0 1 0,-1 0-2 15,5 0 1-15,0-3-1 16,-1 3 0-16,1 0-1 16,0-4 0-16,0 4-1 15,4 0 0-15,0 0-1 16,-4 0 0-16,-1 0 0 16,1 0 1-16,4 0-1 15,0 0 0-15,-4 0 0 16,4 0 0-16,0 0 0 15,0 0 0-15,0 0-1 16,0 0 1-16,0 0-1 16,-4 4 0-16,0-4 0 15,0 0 1-15,4 0-1 16,0 0 0-16,0 0 0 16,0 0 1-16,4 0-1 15,0 0 1-15,1 0-1 16,-1 0 0-16,4 0 0 15,-3 0 1-15,-1 0-1 0,0 0 0 16,1 0 0-16,-1 0 0 16,0 0 0-16,5 0 0 15,4 0 0-15,-5-4 1 16,1 4-1-16,-1-4 0 16,1 4 0-16,-1 0 1 15,1-4-1-15,-1 4 1 16,1-3-1-16,-5-1 1 15,1 0-1-15,3 4 0 16,-4 0 0-16,5-4 1 0,-1 0-1 16,5 1 0-16,0-1 0 15,0 0 0-15,-5 0 0 16,5 1 0-16,-4-1 0 16,-1 0 1-16,-3 0-1 15,-1 4 0-15,4-4 0 16,1 1 0-16,0-1 0 15,3 0 0-15,-3 0 0 16,8 0 1-16,-8 1-1 16,3-1 0-16,-3 0 0 15,-1 0 0-15,-3-3 0 16,-1 3 0-16,-4-4 0 16,0 5 0-16,4-1 0 15,1 4 0-15,-5-8 0 16,0 5 0-16,0-5 0 15,0 0 1-15,0 1-1 16,0 7 0-16,4-8 0 0,1 8 1 16,-1-7-1-16,0-1 0 15,0-3 0-15,-4 3 1 16,0 4-1-16,5-3 0 16,-1-5 0-16,5 5 0 15,-1-4 0-15,5 7 0 16,0-4 0-16,0 1 1 15,-1-5-1-15,1 1 0 16,0 0 0-16,0-1 0 0,-5 5 0 16,1-1 0-16,-5-3 0 15,1 3 0-15,-1-3 0 16,0-1 1-16,0 1-1 16,1 0 0-16,-1-4 0 15,0 3 0-15,1-3 0 16,-1 0 1-16,0 0-1 15,0 4 0-15,1-1 0 16,-5-3 0-16,0-4 0 16,-4 8 0-16,4-4 0 15,0 0 0-15,0-1 0 16,0 1 1-16,-5 0-1 16,6 4 0-16,3-4 0 15,-4 0 0-15,-4-1 0 16,4 5 0-16,-5-4 0 15,1 4 1-15,0-5-1 0,-4 5 0 16,-1 0 0-16,5-1 0 16,0-3 0-16,-1 0 0 15,1 0 0-15,0 4 0 16,-5-8 0-16,1 4 0 16,4-4 1-16,-5 7 0 15,1-7 0-15,4 8 0 16,-5-8 0-16,5 8 0 15,-5-8 0-15,1 7 0 16,-5-3-1-16,5 4 1 0,-5-4-1 16,0 7 0-16,0-3 0 15,1 3 0-15,-1-7 0 16,0 4 1-16,-4-4-1 16,4 3 1-16,-4-7-1 15,5 12 1-15,-1-12-1 16,0 4 1-16,-4-8-1 15,0 8 1-15,0-8 0 16,0 4 0-16,0 1 0 16,0-1 1-16,0 0-1 15,0 4 0-15,0-1 0 16,0 1 0-16,-4 0-1 16,4 4 1-16,-4-1-1 15,4 1 0-15,-5-4 0 16,5 4 1-16,-4-1-1 15,0-3 0-15,0 8 0 0,-1-1 1 16,1-7-1-16,-4 7 1 16,-5 1-1-16,4-8 1 15,1 3-1-15,-5 1 1 16,5 0-1-16,-1 3 0 16,-4-3 0-16,5 3 0 15,-5 0 0-15,4 1 0 16,1-4 0-16,-5 3 1 15,5-3-1-15,-1-1 0 16,-4 1 0-16,1 3 0 16,-1 1 0-16,0-1 1 0,0-3-1 15,-4 0 0-15,0-1 0 16,0 8 0-16,4-7 0 16,-4 3 1-16,5 1-2 15,3-1 1-15,-4 1 0 16,5-1 0-16,-1 1 0 15,-4 3 0-15,5-4 0 16,-5-3 0-16,0 3 0 16,1 5 1-16,-1-5-1 15,0 4 0-15,0 0 0 16,-4-3 0-16,0-1 0 16,0 5 0-16,0-1 0 15,0 0 0-15,0-4 0 16,0 5 0-16,0-1 0 15,0 0 0-15,4-7 0 16,-4 7 1-16,4-4-1 16,1 8 0-16,-1-3 0 15,-4 3 0-15,0 0 0 0,0 0 0 16,0 0 0-16,0-4 0 16,0-8 0-16,0 9 0 15,0 3 0-15,0-8 0 16,-1 1 0-16,1 3 0 15,-4-4 0-15,4 8 0 16,-4-7 0-16,4 7 0 0,0-4 0 16,0 0 0-16,-5 0 0 15,1 0 0-15,0 1 0 16,0 3 0-16,-1 0 0 16,-3 3 0-16,-1-3 0 15,1 4 0-15,-1-4-1 16,0 0 1-16,5 4 0 15,0 0 0-15,0-4 0 16,4 7 0-16,0-3 0 16,0-4 0-16,-1 4 0 15,-3-4 0-15,0 0 0 16,0 0 0-16,-1-8 0 16,1 5 0-16,-5 3 0 15,1 3 0-15,-1-3 0 16,5 4 0-16,-4-4 0 15,3 0 0-15,1-4 0 16,0 4 0-16,-1-3 0 16,1 3 1-16,0 0-2 15,-1 3 1-15,1-3 0 0,0 0 0 16,0 0 0-16,-5 4 0 16,0-4 0-16,1 0 0 15,4 0 0-15,-1 4 0 16,1-4 0-16,4 8 0 15,0-5 0-15,-4-3 0 16,4 0 0-16,-5 8 0 16,1-12 0-16,4 4 0 15,-4 0 0-15,-1 8 0 16,-7-8 0-16,7 3 0 0,-3 1 0 16,-1 0 0-16,1 4 0 15,3-5 0-15,1 1 0 16,0 0 0-16,0 0 0 15,-1-1 0-15,1 1-1 16,0 0 1-16,-1 0 0 16,-3 0 0-16,-1-1 0 15,1 5 0-15,-1-4 0 16,1 3 0-16,-1 1 0 16,5-1 0-16,-1 1 0 15,1 0 0-15,0-1 0 16,0 1 0-16,-5-1 0 15,5-3 0-15,-9 0-1 16,9 7 1-16,-9-7 0 16,4 4 0-16,-4-1 0 15,1 1 0-15,3-1-1 16,1-3 1-16,-1 4 0 0,0-1 0 16,1 1 0-16,-1-1 0 15,1 5 0-15,-1-5 0 16,1 1 0-16,-1 3 0 15,1-3 0-15,-1 3 0 16,5 0 0-16,-1-3 0 16,1 0 0-16,4 3 0 15,-4 0 0-15,4-3 0 16,-5 3 0-16,-3 1 0 0,-1-1 0 16,5 0 0-16,-4 1 0 15,3-5 0 1,-12 4 0-1,4 1 0-15,1-1 0 16,3 1 0-16,5-1 0 16,-1 0 0-16,5 1 0 15,0-1 0-15,0-3 0 16,0 3 0-16,0 0 0 16,0 1 0-16,0-5 0 15,0 4 0-15,0 1 0 16,0-1 0-16,0 1 0 15,0 3 0-15,0 0 0 16,0 0 0-16,4-4 0 16,0 8 0-16,1-4 0 15,-1 0 0-15,0 1 0 16,0 3 0-16,1-1-1 0,-6 1 1 16,6-4 0-16,3 1 0 15,1-1 0-15,-5 0 0 16,0 0 0-16,5 0 0 15,-5-3 0-15,9-1 1 16,-5-4-2-16,1 5 1 16,-1 3 0-16,5 0 0 15,-5 4 0-15,5-4 0 16,-5 0 0-16,5 0 0 16,0-3 0-16,0-5 0 0,-1 5 0 15,5 7 0-15,-8-4 0 16,4 0 0-16,4 0 0 15,4-4 0-15,-8 1 0 16,-1-1 0-16,5 0 0 16,0-3 0-16,-4 3 0 15,0-3 0-15,4 3 0 16,0 1 0-16,0-1 0 16,0 0 0-16,0 1-1 15,4 14 1-15,-4-18 0 16,4 18 0-16,-4-18 0 15,5 14 0-15,-5-18 0 16,8 15 0-16,-8-15 0 16,4 11 0-16,-4-7 0 15,9 7 0-15,-9-8 0 16,4 12 0-16,0-11 0 16,5 7 0-16,-9-4 0 0,4 4 0 15,1-3 0-15,3 3 0 16,-4-8 0-16,5 9 0 15,-5-9 0-15,5 8 0 16,-1-11 0-16,1 7 0 16,-5-7 0-16,4 4 0 15,-3-4 0-15,-1 3 0 16,0-3 0-16,5 7 0 16,-5-7 0-16,4 4 0 0,1-1 0 15,-1 1 0-15,5-4 0 16,-4 3 0-16,-1 1 0 15,1-1 0-15,-1 1-1 16,1-1 1-16,4 1 0 16,-5-4 0-16,5 3 0 15,-5 1 0-15,1-1 0 16,-1 5 0-16,1-5 0 16,4 5 0-16,-5-5 0 15,5 1 0-15,-4-4 0 16,-1-1 0-16,1 1 0 15,-1 0 1-15,1 0-1 16,-1 0 0-16,5-1 0 16,-5 5 0-16,1-4 0 15,4-1 0-15,-5 1 0 16,9 0 0-16,-12 0 0 0,-5-4 0 16,8 0 0-16,5 4 0 15,-5-1 0-15,9 1 1 16,-12-4-1-16,-5 0 0 15,8 4 0-15,1-4 0 16,-1 4 0-16,5 3 0 16,-4-3 0-16,8 0 0 15,-9 0 0-15,5-1 0 16,-5-3 0-16,5 4 0 16,-4 0 0-16,-1 0 0 15,-4 0 0-15,5-1 0 0,-1 1 0 16,1 0 0-16,-1 0 0 15,5-4 0-15,-4 0 0 16,-1 0 0-16,5 3 0 16,0-3 0-16,0 4 0 15,-5-4 0-15,1 0 0 16,3 4 0-16,-3 0 0 16,8 0 0-16,-9-1-1 15,5 1 1-15,-4-4 0 16,4 4 0-16,-1 0 0 15,1-1 0-15,0 1 0 16,0 0 0-16,-1 0 0 16,5 0 0-16,-4-1 0 15,0 5 0-15,0-4 0 16,4 0 0-16,0-4-1 16,4 3 1-16,0-6-1 15,14-1 1-15,3-4-12 0,9-3 0 16,21-4 0-16,4-16 0 15</inkml:trace>
  <inkml:trace contextRef="#ctx0" brushRef="#br2" timeOffset="218131.7462">18687 12554 27 0,'-5'8'13'0,"10"-12"14"0,-5 4-20 15,0 0-4-15,4 0 1 16,0-4 1-16,5 4 1 0,-5 4-6 15,4-4 0-15,1 0 5 16,-1 0 1-16,1-4-2 16,4-4 0-16,0 5-1 15,4 3 0-15,0-4-2 16,0 0 0-16,0 4-1 16,12 0 1-16,1-4-1 15,0 4 1-15,8 0-1 16,1-7 0-16,-1 3 0 15,5-4 0-15,-5 1 0 16,0-1 1-16,1 1-1 16,-1-1 1-16,5 1 0 15,-1-1 1-15,1 0-1 16,-5 1 0-16,-4-1-1 16,0 4 1-16,5-3-1 15,-5 7 1-15,4-4-1 16,0 0 0-16,1 1 0 0,7-5 1 15,-7 0-1-15,-1 1 1 16,0-1-1-16,1 1 1 16,-5 3 0-16,0-4 0 15,4 1 1-15,0-1 0 16,1 4-1-16,-5 1 1 16,0-5-1-16,0 1 1 15,0-1-1-15,0 4 0 16,-4 0-1-16,-4 1 1 15,3 3-1-15,-12-4 1 0,0 0 1 16,-4-3 0 0,-4-5 1-1,-5 1 0-15,-8-1 0 16,-1 1 1-16,-3-4-1 16,-9 0 0-16,0 0-1 15,0 3 0-15,-9 1-2 16,5 0 0-16,0 3 0 15,4 1 1-15,0-1-1 16,4 4 0-16,4 0 0 16,1 4 0-16,4 0-1 15,4 0 1-15,4 4 0 16,4 0 0-16,5 0 0 16,0 3 0-16,4 1-1 15,4 3 1-15,0 1 0 16,5-1 0-16,4 4 0 15,-5 4 1-15,1-11-1 0,-5 10 0 16,-8-10 1 0,-4 7 1-16,-9 0 0 0,-5 4 1 15,-7 0-1-15,-6 0 1 16,-11-4-1-16,-5 8 0 16,-9-8-7-16,0 4 1 15,1-4-2-15,-1 4 1 16</inkml:trace>
  <inkml:trace contextRef="#ctx0" brushRef="#br2" timeOffset="219439.5973">18848 12032 29 0,'5'0'14'0,"-5"0"16"15,4 0-25-15,-4 4 2 16,4-1 0-16,0 1 3 16,5 4 0-16,-5 3-12 0,5 0 0 15,-1 5 9-15,-3-1 0 16,-1 0-4-16,0 0 1 16,5 0-2-16,-5 0 1 15,0 0-2-15,0-3 0 16,-4-5-1-16,0 1 1 15,5-1 0-15,-5-3 1 16,0-4-1-16,0 0 1 16,4-7-1-16,4-5 1 0,1-3-1 15,4 0 1-15,-5-4-2 16,5 4 1-16,0 4-1 16,0-8 0-16,-1 0-1 15,1 4 1-15,0 3 0 16,-5-3 0-16,5 8-1 15,0-1 1-15,-5 1 0 16,1 3 0-16,-9 4-1 16,8-4 1-16,-8 4-1 15,9 0 1-15,-5 4 0 16,5 0 0-16,-1-1 0 16,1 5 0-16,-5-1 0 15,0 1 0-15,1 0 0 16,-5 3 0-16,4 0 0 15,0 1 0-15,-4-1 0 16,-4-3 1-16,0 3-1 16,-5-4 0-16,1 1 0 0,3 0 1 15,-8-1-1-15,1-3 0 16,-5 0-1-16,0 0 1 16,-5-1-2-16,1 1 1 15,0-4 0-15,-1 4 0 16,5-4 0-16,5 0 0 15,3 0 1-15,1 0 1 16,3 0 0-16,1 0 1 16,4 0 0-16,0 0 0 0,4 0 0 15,5 0 0-15,4 0 0 16,-1 4 0-16,1-1-1 16,4 1 0-16,-4 4 0 15,4-1 0-15,0 8 0 16,4-3 0-16,-4-1-1 15,-4 8 0-15,0-11-13 16,8 7 0-16,1-4-1 16,-14-7 1-16</inkml:trace>
  <inkml:trace contextRef="#ctx0" brushRef="#br2" timeOffset="219934.8966">18925 12206 38 0,'-8'0'19'0,"8"0"-4"15,0 0 13-15,0 0-23 16,0 0 0-16,0 0 2 16,4 4 0-16,0-1-9 15,0 1 1-15,1 0 6 16,7 7 0-16,-3 5-3 15,-1-1 1-15,-3 0-4 16,3 4 1-16,-8-4-2 16,4 0 0-16</inkml:trace>
  <inkml:trace contextRef="#ctx0" brushRef="#br2" timeOffset="220491.1601">19342 12244 37 0,'-8'4'18'0,"8"-4"2"0,0 0-1 15,0 0-16-15,0 0 1 16,8-4 1-16,1 0 1 15,-1 0-8-15,1 0 1 16,-5 4 4-16,0 0 1 16,5 0-3-16,-5 0 0 15,-4 0-3-15,5 0 0 16,-1-3-11-16,-4 3 1 0,0 0 0 16,4-4 0-16</inkml:trace>
  <inkml:trace contextRef="#ctx0" brushRef="#br2" timeOffset="220789.7103">19347 12172 41 0,'-9'4'20'0,"13"-4"-18"16,-4 0 34-16,0 0-32 16,0 0 0-16,0 0 1 15,0 0 0-15,0 0-7 16,9-4 1-16,-5 0 4 0,5 0 1 16,-1 4-2-16,1-3 0 15,-1-1-1-15,5 4 0 16,0 0-11-16,0 0 1 15,4-4-1-15,-9 4 0 16</inkml:trace>
  <inkml:trace contextRef="#ctx0" brushRef="#br2" timeOffset="221464.7184">19675 11986 47 0,'8'-3'23'0,"1"-12"-12"0,-9 15 31 15,0 0-39-15,8-4 1 16,1 0 3-16,3 4 1 15,5 0-9-15,1-4 0 16,-6 4 6-16,5 0 1 16,-4 8-3-16,0 3 1 15,-5 0-2-15,-3 5 0 16,-5-1-2-16,-5-4 1 0,-3 4-1 16,-5-3 1-16,0-1-2 15,-4-4 1-15,5 1-1 16,3-4 0-16,0 0 0 15,9 3 0-15,0 1-1 16,9-1 1-16,4 1-1 16,4-1 1-16,0 1 0 15,0 3 0-15,-4 1 1 16,-1-1 0-16,-3 0 1 16,-9 5 1-16,-4-1 1 15,-1 4 1-15,-3-4 2 16,-5 0 0-16,-4-11-1 15,4 11 1-15,-8-15-1 16,4 7 0-16,0-10-6 16,0 3 1-16,0-8-20 15,-9-3 1-15,9 3-1 16,0-7 0-16</inkml:trace>
  <inkml:trace contextRef="#ctx0" brushRef="#br2" timeOffset="226420.7618">21088 9364 44 0,'9'-15'22'0,"-1"-11"-13"0,-12 18 22 0,4 8-29 15,-4-3 0-15,0-5 1 16,-1 4 0-16,-3 0-4 16,-1 1 1-16,-3 3 2 15,-5 0 0-15,0 7-1 16,-5 5 1-16,-3-1-1 16,-5 8 0-16,-4 3-1 15,-9 5 1-15,1 7-1 16,-1 11 1-16,0-3-1 15,1 7 0-15,-1 8 1 16,-4 0 0-16,1-1 0 16,-5 1 0-16,-5 4-1 15,9-4 1-15,0-1 0 16,1 1 0-16,-1 0-1 0,4 0 1 16,1 7-1-16,3 4 1 15,1-7 0-15,4-1 0 16,0-3-1-16,4 0 1 15,4 3-1-15,5-7 0 16,-4-4 0-16,-1 0 1 16,5 1-1-16,-1-5 1 15,5-3 0-15,-4 7 0 16,4-8 0-16,0 1 1 0,-4-4-1 16,4 0 1-16,4-4-1 15,-4-4 1-15,0-3-1 16,4-1 1-16,0-3-1 15,-4-1 0-15,5-3-1 16,-1 8 1-16,0-1-1 16,0-11 1-16,0 4-1 15,1 0 0-15,3-4 0 16,1 1 1-16,-1-5 0 16,1-4 0-16,-1 1 0 15,1 0 0-15,3-1 0 16,1-3 0-16,0 0-1 15,-5 0 1-15,5-1-1 16,0-3 1-16,0 0-1 16,-1 0 0-16,5 0 0 15,0 0 0-15,0 0 0 16,-4 0 1-16,4 0-1 16,0-3 1-16,0-1-1 0,0 0 1 15,0-7 0-15,0-5 0 16,-4-2-1-16,4-5 1 15,-5-4-1-15,5 5 0 16,0-5 0-16,0-3 0 16,-4 3 0-16,4 9 0 15,0-1 0-15,0 3 0 16,0 1 0-16,0 8 0 16,0 7-1-16,0 4 1 0,0 11-1 15,0 7 1-15,0 1 0 16,0 11 0-16,0 4 0 15,0-4 1-15,-4 0 0 16,4 0 0-16,-4-4 0 16,4-7 1-16,0-4 0 15,0-4 0-15,0-4 1 16,4-3 0-16,4-12 0 16,5-7 0-16,4-8-1 15,17-7 1-15,5-12-2 16,12 7 0-16,-9-3-5 15,1-3 0-15,4-1-1 16,-5 4 1-16</inkml:trace>
  <inkml:trace contextRef="#ctx0" brushRef="#br2" timeOffset="227486.4243">21301 8952 25 0,'0'-15'12'0,"5"0"29"0,-1 7-34 16,0 1-1-16,0-5 0 15,5 1 3-15,-1 0 0 0,1-1-12 16,-1 5 1-16,5-1 8 15,0 1 0-15,0 3-2 16,0 4 0-16,4 0-1 16,0 4 1-16,0 3-2 15,4 1 1-15,5-4-1 16,-5-1 1-16,4 1-1 16,-3-4 0-16,3 0 0 15,1-7 0-15,-9-1 0 16,0-3 0-16,0-1-1 15,-4 5 1-15,-5-1-1 16,-4 4 0-16,-4 4-1 16,-8 4 1-16,-5 4-1 15,0 3 0-15,-4 4 0 16,0 0 0-16,-4 12 0 16,-5 3 0-16,1 12 0 15,-5-1 0-15,0 5 0 0,-8 3 0 16,4-4 0-16,0 1 0 15,4-5 0-15,4-7 0 16,5-7 0-16,4-4 0 16,4-8 0-16,5-4 0 15,4-11 0-15,8-8 1 16,9-10-1-16,4-1 0 16,4 0 0-16,0 0 0 0,1 7-1 15,-1-3 1-15,-4 12 0 16,0-1 0-16,0 8 0 15,0 11 0-15,0-4 0 16,4 12 0-16,-4-4 0 16,0-4 1-16,0-4-1 15,0 4 1-15,5-3-5 16,3-5 1-16,-3 1-1 16,-1-8 0-16</inkml:trace>
  <inkml:trace contextRef="#ctx0" brushRef="#br2" timeOffset="227802.7501">21961 9308 47 0,'-8'-8'23'0,"12"-11"13"0,-4 19 5 16,4-4-40-16,1 1 0 16,3-1 0-16,5 4 1 15,0-4-4-15,4 4 1 16,4 0-2-16,0-4 1 0,-4 1-11 15,-4 3 0-15,4-4 0 16,-8-4 0-16</inkml:trace>
  <inkml:trace contextRef="#ctx0" brushRef="#br2" timeOffset="227935.9997">21932 9206 36 0,'-34'-12'18'0,"17"1"-1"15,12 3 18-15,5 8-31 16,0 0 1-16,5-7 1 15,3-1 0-15,5 4-9 16,4 1 0-16,8 3 5 16,1-4 1-16</inkml:trace>
  <inkml:trace contextRef="#ctx0" brushRef="#br2" timeOffset="228341.5383">22536 8831 55 0,'-8'-23'27'0,"12"4"-12"0,-4 19 21 15,0 0-30-15,0 0 1 16,-4 4-1-16,0 4 1 16,-9 3-10-16,4 4 0 15,1 0 6-15,-1 4 0 16,1-4-3-16,3 1 0 0,5-1 0 15,5-4 0-15,8 4 0 16,-1-3 0-16,5-5 0 16,0 4 0-16,5 1 0 15,-1-1 1-15,0 8-1 16,-4-4 1-16,5 4 0 16,-5-4 0-16,0 4 0 15,-5 4 1-15,1-8 0 16,0 4 0-16,-13-4-1 15,0 4 1-15,-4 0-1 16,-9 0 1-16,0-4-3 16,-4 0 1-16,0-4-10 15,0-3 0-15,0-8-1 16,-4-4 1-16</inkml:trace>
  <inkml:trace contextRef="#ctx0" brushRef="#br2" timeOffset="228551.4857">22536 8767 61 0,'-12'-19'30'0,"12"7"-13"0,0 12 31 16,0 0-44-16,8-7 1 15,5 3 0-15,4 4 1 16,8-7-8-16,14 7 0 0,3-4 0 15,9 4 1-15,1 0-3 16,3 4 1-16</inkml:trace>
  <inkml:trace contextRef="#ctx0" brushRef="#br2" timeOffset="229048.028">21927 9190 38 0,'-8'16'19'0,"8"-32"7"16,0 16-10-16,0 0-11 16,8-3 1-16,1-5 2 15,4 4 1-15,4-3-12 16,4-1 1-16,0 4 7 15,5-3 0-15,-1-1-3 16,5 4 0-16</inkml:trace>
  <inkml:trace contextRef="#ctx0" brushRef="#br2" timeOffset="229902.7983">21740 10004 42 0,'0'-4'21'0,"0"4"4"16,0 0 1-16,-4 0-23 15,-5 0 0-15,1 4 3 16,-5 7 0-16,-8 1-7 16,-1 3 1-16,1 7 5 15,-5 9 0-15,-3-1-2 16,-1 8 1-16,4 0-2 16,1-4 0-16,-5 0-2 15,9-4 1-15,-1-3-6 16,5-1 0-16,5-3 0 15,-1-8 0-15</inkml:trace>
  <inkml:trace contextRef="#ctx0" brushRef="#br2" timeOffset="230157.9883">21459 10080 40 0,'4'-23'20'0,"-4"27"4"0,0-4 4 15,0-8-24-15,0 8 1 16,-4 0 1-16,4 4 1 16,0 0-8-16,0 3 1 0,0 5 6 15,4 3 0-15,5 0-2 16,-1 4 0-16,9 3-1 16,-4 5 1-16,0 3-2 15,0 4 0-15,-1 0-6 16,5 8 0-16,0-8 0 15,5-8 0-15</inkml:trace>
  <inkml:trace contextRef="#ctx0" brushRef="#br2" timeOffset="230534.4651">22025 9800 52 0,'-8'-27'26'0,"16"12"-10"0,1 7 13 15,-1 1-26-15,5-1 0 16,4 1 0-16,0-1 1 16,4 4-6-16,-3 4 1 15,-1 4 3-15,0 7 0 16,-5 5-2-16,1-1 1 15,-4 4 0-15,-9 3 0 16,0 1 0-16,-9 4 0 16,-4-5 0-16,-4 5 1 15,0-8 0-15,-4-4 1 0,4 0-1 16,-4 0 0-16,8-4-1 16,4 5 1-16,9-5-2 15,9 0 1-15,4-3-7 16,12-1 0-16,1 1-1 15,8-4 1-15</inkml:trace>
  <inkml:trace contextRef="#ctx0" brushRef="#br2" timeOffset="230743.4826">22200 10382 56 0,'21'-4'28'0,"39"4"-19"16,-35-3 25-16,9 3-33 15,9-8 0-15,4 1-6 0,0-1 0 16,0-3 4-16,-1 3 1 31</inkml:trace>
  <inkml:trace contextRef="#ctx0" brushRef="#br2" timeOffset="230923.9333">22575 10163 53 0,'-17'-4'26'0,"8"15"-17"0,9 1 24 0,0-1-32 16,0 12 1-16,0 7 0 16,4 4 0-16,1 0-3 15,3 0 0-15,1-4 1 16,-1 1 1-16,5-5-7 15,0-7 0-15,4-7-1 16,0-16 1-16</inkml:trace>
  <inkml:trace contextRef="#ctx0" brushRef="#br2" timeOffset="231359.1775">22992 10080 56 0,'-4'0'28'0,"-1"7"-22"15,1 1 36-15,0 3-38 16,0 8 0-16,4 4 1 16,4-1 0-16,9 9-7 15,0-5 1-15,4-7 4 0,0-4 1 16,0-7-2-16,4-8 0 16,0-12-1-16,1-3 0 15,-1-7 0-15,-4-5 1 16,0-3-2-16,0 3 1 15,0 5 0-15,-9-1 0 16,1 0 0-16,-1 12 0 16,-3 3-1-16,-1 8 1 15,0 4 0-15,-4 7 1 0,0 12-2 16,0 7 1-16,0 12 0 16,0 19 0-16,0-5-1 15,5 9 1-15,-5-1 0 16,-5 0 0-16,-3-11 1 15,-1-4 0-15,-8-11 0 16,-4-4 1-16,-9-7 0 16,0-4 0-16,-12-12-5 15,-1-4 1-15,1-3-14 16,3-4 1-16,1-7-1 16,4-12 0-16</inkml:trace>
  <inkml:trace contextRef="#ctx0" brushRef="#br2" timeOffset="231705.1542">23512 9671 54 0,'21'-23'27'0,"4"19"-21"0,-16 1 28 16,-1 6-33-16,1 5 1 16,-1 3 1-16,-3 5 1 15,-5 2-4-15,-5 5 1 16,1-4 3-16,-4 8 0 0,-1-5 0 16,1-3 1-16,-5 4-1 15,0-4 0-15,0-4-2 16,1 0 1-16,-1-4-1 15,4 1 1-15,5-1-3 16,4 0 1-16,4-3-6 16,5 0 1-16,4-1-1 15,8-3 0-15</inkml:trace>
  <inkml:trace contextRef="#ctx0" brushRef="#br2" timeOffset="232050.8173">23631 10394 65 0,'0'0'32'0,"13"-23"-17"0,-9 19 28 16,-4 4-42-16,13 4 0 0,4-12 0 16,4 5 0-16,4-5-2 15,1 8 1-15,4-8-1 16,0 12 1-16,-1-11-8 15,1-1 0-15,-4 1-1 16,-1-1 1-16</inkml:trace>
  <inkml:trace contextRef="#ctx0" brushRef="#br2" timeOffset="232230.9219">23690 10223 60 0,'5'-3'30'0,"33"-13"-19"16,-21 9 34-16,4-1-43 16,1 1 0-16,3-5 0 15,5 5 1-15,4 7-17 16,4 0 1-16,-4 0 2 16,-4 0 0-16</inkml:trace>
  <inkml:trace contextRef="#ctx0" brushRef="#br2" timeOffset="232637.9803">23537 9996 38 0,'-8'-15'19'0,"8"19"-8"15,0-4 15-15,0 0-21 16,0 0 0-16,0 0 4 16,0 4 0-16,0-4-10 15,0 0 0-15,0 0 8 16,0 0 1-16,8-4-4 16,5 4 1-16,4-4-7 15,4 8 0-15,9-8-3 16,-4 0 1-16</inkml:trace>
  <inkml:trace contextRef="#ctx0" brushRef="#br2" timeOffset="233071.3283">23597 9686 39 0,'-17'-4'19'0,"4"-7"3"16,9 3 2-16,-1 8-21 15,-3 0 1-15,-1 4 2 0,-3-4 0 16,3 8-8-16,-4-4 1 15,1 7 4-15,-6 4 0 16,1 4-8-16,-4 0 1 16,-4 0-2-16,3-4 1 15</inkml:trace>
  <inkml:trace contextRef="#ctx0" brushRef="#br2" timeOffset="233956.6794">24597 10106 43 0,'-4'4'21'0,"4"-8"0"15,0 0 17-15,-4 1-32 16,0 3 0-16,-5 0 2 16,1 0 1-16,-9 0-12 15,-5 0 1-15,-12-4 6 16,4 0 1-16,1-4-3 16,3-3 0-16,5-4-1 15,0-4 0-15,8 0-1 0,4-7 1 16,13 3-1-16,5-4 1 31,25 1-1-31,0 3 0 16,-4 8-1-16,0 0 1 15,-5 7-1-15,5 8 1 16,-4 4 0-16,-5 0 0 16,0 7 1-16,-4 8 1 15,-4 4 0-15,-4 7 1 0,-9 4 1 16,-5 4 0-1,-7 4 0-15,-5 18 1 0,-5-3-3 16,-3 11 1-16,-14-15-15 16,1-4 0-16,-5-7-2 15,-3-8 1-15</inkml:trace>
  <inkml:trace contextRef="#ctx0" brushRef="#br2" timeOffset="234602.4408">22455 10394 42 0,'-4'-12'21'0,"0"24"0"16,4-12 8-16,0-12-25 15,0 5 0-15,0 7 4 16,4-4 0-16,5-7-9 15,3-1 0-15,1 5 7 0,4-1 0 16,0 1-2-16,5-5 1 16,3 1-3-16,9 3 1 15,5 4-9-15,-1-3 0 16,4 7-1-16,-3 0 0 16</inkml:trace>
</inkml:ink>
</file>

<file path=ppt/ink/ink64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20:24:46.510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</inkml:brush>
  </inkml:definitions>
  <inkml:trace contextRef="#ctx0" brushRef="#br0">7853 7189 61 0,'-51'-8'30'0,"59"-22"-27"16,1 15 31-16,4-11-33 15,8-20 1-15,4-11 0 16,14-7 1-16,12-12-3 16,13 1 0-16,21-9 2 15,26-10 0-15,-1-4-1 16,10 3 1-16,-1 12-3 16,4 7 1-16,1 4-1 0,-22 12 0 15,-17 7-1-15,-17 19 1 16,-17 3 0-16,-12 5 0 15,-18 11 2-15,-17 7 1 16,-17 4-1-16,-12 8 0 16,-9-4 1-16,0 4 0 15,4 0-1-15,9-4 0 16,12-4-1-16,18-4 0 16,8-3 0-16,17 3 1 15,0 5-2-15,0 3 1 0,-4 3 0 16,-5 9 0-16,-8-1-3 15,-4 8 0-15,-13 4 0 16,-13 7 0-16</inkml:trace>
  <inkml:trace contextRef="#ctx0" brushRef="#br0" timeOffset="675.63">10242 5887 46 0,'-30'12'23'0,"30"14"-14"0,0-26 10 15,9-7-14-15,-1-5 0 16,5-3 4-16,0-4 0 16,8-15-10-16,4-11 1 15,1-12 7-15,12-7 0 16,5-12-3-16,4-3 1 16,0-12-3-16,-1-15 1 0,1-4-2 15,4-7 0 1,-8 15-1-16,-9 3 0 0,-8 1 1 15,-9 7 0-15,-13 8 0 16,-8 11 0-16,-9 4 0 16,-8 15 1-16,-5 27-1 15,-12 14 0-15,-5 31 0 16,-16 19 0-16,3 19-1 16,5 11 0-16,0 19-1 15,8 11 1-15,9 19 0 16,13-11 0-16,8-3 0 15,9-5 0-15,8-15 0 16,13-15 0-16,9-3 1 16,12-16 0-16,9-15 0 15,0-8 0-15,8-11 0 16,5-11 1-16,-1 0-2 16,-7 4 1-16,-6-5-1 0,-3 9 1 15,0 7-1 1,-1 3 0-16,5 1-1 0,-4 7 1 15,-1-7 0-15,1 3 0 16,-9-3 0-16,4-8 0 16,-8-7-1-16,-5-8 1 15,10-4-18-15,-6-15 1 16,1-11-1-16,0-12 1 16</inkml:trace>
  <inkml:trace contextRef="#ctx0" brushRef="#br0" timeOffset="796.0877">11187 5263 81 0,'-34'-4'40'0,"38"1"-74"15,5-1 72-15,-1 0-38 16,5 0 0-16</inkml:trace>
  <inkml:trace contextRef="#ctx0" brushRef="#br0" timeOffset="1471.1865">12018 5082 49 0,'-9'-34'24'0,"13"56"-15"15,-4-22 18-15,9 4-25 16,-5 7 0-16,5 12 3 16,-1 11 0-16,-4 0-6 15,1 4 1-15,-1 4 5 16,-4 7 0-16,4 0-2 16,-4-4 1-16,0 1-1 15,0-5 0-15,0-7 0 16,-4-15 1-16,4-4 0 0,-4-7 0 15,-1-16 1-15,1-7 0 16,0-19 0-16,4-4 0 16,4-11-1-16,0 4 0 15,1-8-2-15,3 4 0 16,9-4-1-16,5 4 0 16,3-8-5-16,5 15 0 15,8 4-9-15,9 8 1 16,0 11 0-16,-4 4 0 0</inkml:trace>
  <inkml:trace contextRef="#ctx0" brushRef="#br0" timeOffset="1756.1689">12635 5029 42 0,'-8'-23'21'0,"3"8"-11"16,5 7 9-16,0-3-14 15,0 3 0-15,0 8 2 16,-4-4 1-16,0 16-10 16,-5 7 1-16,-3 7 6 15,-1 8 1-15,0 0-2 16,-4 19 1-16,-4 0-1 16,4 0 1-16,4 0-2 15,9 0 0-15,-1 4-1 16,10 3 1-16,3-3-2 15,9-15 0-15,0-12-4 0,0-3 0 16,5-16 0-16,7-19 0 16</inkml:trace>
  <inkml:trace contextRef="#ctx0" brushRef="#br0" timeOffset="1967.4653">13048 4892 73 0,'-34'-41'36'0,"30"37"-38"0,8 8 40 0,5 7-37 16,-9 12 0-16,0 11 1 16,0 7 1-16,0 9-4 15,4 10 1-15,0 8 1 16,0-3 0-16,-4-1-6 16,0-4 1-16,-4 5-11 15,0-12 0-15,-13-4 0 16,-4-11 0-16</inkml:trace>
  <inkml:trace contextRef="#ctx0" brushRef="#br0" timeOffset="2132.1456">12925 5286 64 0,'4'-23'32'0,"73"8"-43"16,-52 7 58-16,1 5-47 15,8-5 1-15,4 4-6 16,-4 1 1-16,0-1 4 0,-8 4 0 16</inkml:trace>
  <inkml:trace contextRef="#ctx0" brushRef="#br0" timeOffset="2357.0327">13265 4964 67 0,'-12'0'33'0,"46"-4"-36"0,-21 8 38 0,4 4-35 16,4 18 0-16,4 1 1 16,5 11 1-16,-4 3 0 15,-5 12 0-15,-4-4 1 16,-4 4 1-16,-5 0 0 16,-12-3 0-16,-4 3-1 15,-14-16 0-15,-3 16-15 16,-5 0 0-16,-13-7-1 15,-12-12 0-15</inkml:trace>
  <inkml:trace contextRef="#ctx0" brushRef="#br0" timeOffset="2824.8462">12171 4484 63 0,'-17'-23'31'0,"55"0"-38"0,-21 20 45 16,5-1-39-16,12 0 1 15,4 0 0-15,9 4 0 16,0 4 0-16,4-4 0 0,-4 0 0 16,-5 4 0-1,-3-12 1 1,-10-7 1-16,-12 4 1 16,-8-1 0-16,-9-3 0 15,-9 8 0-15,1-8 0 16,4 7 1-16,-5 0-2 15,5 8 1-15,4-7-3 16,0 11 1-16,4-1-1 16,5 5 1-16,3 3-1 15,1 8 1-15,0 4 0 16,0 7 0-16,0 0-10 16,-1 12 0-16,-7 4 0 15,-1-12 0-15</inkml:trace>
  <inkml:trace contextRef="#ctx0" brushRef="#br0" timeOffset="3588.1089">11034 6326 45 0,'-13'-11'22'0,"17"11"-8"0,-4 0 16 0,0 4-28 16,-4 0 0-16,0 14 1 16,-5 5 0-16,1 7-4 15,-5 4 0-15,0 1 3 16,1 14 1-16,-1-8-1 15,0 5 0-15,0-5 0 16,0 1 1-16,1-4 0 16,7-4 0-16,1-4 0 15,8-3 0-15,5-8-1 16,4-4 1-16,12-12-2 16,9-3 1-16,0-3-7 15,5-5 1-15,-5 1-2 16,-4-5 1-16</inkml:trace>
  <inkml:trace contextRef="#ctx0" brushRef="#br0" timeOffset="3784.4868">10693 6637 58 0,'-17'11'29'0,"30"-30"-19"0,-4 15 27 16,8-3-33-16,8-1 0 15,9 1 1-15,13-1 0 16,13-3-8-16,8 7 1 16,4-4-4-16,-4 16 0 15,0-4-2-15,5 7 0 0</inkml:trace>
  <inkml:trace contextRef="#ctx0" brushRef="#br0" timeOffset="4279.9302">11681 6803 76 0,'-8'-15'38'0,"42"-4"-46"16,-17 11 56-16,4 1-48 15,9-1 1-15,8-3 0 16,-8 0 0-16,4 3-2 16,0 4 1-16,5-7 0 15,-1 11 0-15,0 0 0 16,1 4 0-16,-5-12 0 15,-5 4 0-15,-3 4 0 16,-9 0 0-16,-8-7 0 16,-9 3 1-16,-13-4 0 15,-4 1 0-15,-5-4 0 16,-3 7 1-16,-1-4-1 0,5 1 1 16,4-1-1-16,4 0 0 15,0-3 0-15,5 4 0 16,4-5 0-16,4 8 0 15,0-3-1-15,8-1 0 16,5 8 0-16,4-4 1 16,0 4-1-16,4 0 0 15,1 4 0-15,3 4 0 16,-4-8 0-16,1 11 0 0,-1-7 0 16,0 11 0-16,-4-4 0 15,-4 8 0-15,0-3 0 16,-5-9 1-16,-3 1 0 15,-5 3 0-15,-5 0-1 16,-3 1 1-16,-5 3-6 16,-8 4 1-16,0 0-1 15,-1 0 0-15</inkml:trace>
  <inkml:trace contextRef="#ctx0" brushRef="#br0" timeOffset="4983.8662">12746 6493 42 0,'-21'-8'21'0,"-5"8"-2"16,22 4-3-16,0 4-10 16,-1 3 0-16,1 4 6 15,0 4 0-15,0 4-14 16,4 11 1-16,0-8 10 0,4-3 0 16,4 0-3-16,5-4 0 15,4-4-2-15,4-4 0 16,5-7-2-16,-1-4 1 15,1-12-1-15,0-3 0 16,-5-11 0-16,-4-4 0 16,-4-16-1-16,-9-3 1 15,-4 4-1-15,-9 3 0 16,-8 0-1-16,-4 12 0 16,-9 11-2-16,-4 8 0 0,0 11-3 15,4 7 1-15,1 5-7 16,7 7 1-16,1-4 0 15,12 0 1-15</inkml:trace>
  <inkml:trace contextRef="#ctx0" brushRef="#br0" timeOffset="5180.1095">13133 6160 72 0,'9'-15'36'0,"42"0"-38"16,-34 7 44-16,4 0-41 16,5 1 0-16,-1-1 0 15,5 1 0-15,4-1-4 16,5 1 0-16,-1 3 1 16,-4-4 0-16</inkml:trace>
  <inkml:trace contextRef="#ctx0" brushRef="#br0" timeOffset="5360.1336">13380 5967 61 0,'-29'7'30'0,"20"24"-24"0,9-24 25 16,-4 5-27-16,0 3 1 0,-1 11 1 15,-3 8 0-15,4 8-12 16,-1 7 0-16,5 8 5 15,9-15 0-15</inkml:trace>
  <inkml:trace contextRef="#ctx0" brushRef="#br0" timeOffset="6081.0898">14270 5418 44 0,'-4'4'22'0,"43"-8"-11"0,-27 4 6 15,5-3-16-15,5 3 0 16,7 0 0-16,6-4 1 16,3 0-4-16,-4-4 0 15,0 1 1-15,-4 3 1 16</inkml:trace>
  <inkml:trace contextRef="#ctx0" brushRef="#br0" timeOffset="6231.4452">14381 5339 53 0,'-51'-12'26'0,"47"16"-24"16,4-11 32-16,4-1-33 16,9 1 1-16,8-5 0 15,13 5 1-15,9-5-9 16,4-3 1-16,4 0 1 15,4 4 1-15</inkml:trace>
  <inkml:trace contextRef="#ctx0" brushRef="#br0" timeOffset="7146.1962">15378 5668 48 0,'-9'-8'24'0,"9"1"-14"16,0 7 24-16,0 0-31 16,0 0 0-16,4-8 2 15,5 1 1-15,-1-5-6 16,1 1 0-16,0 3 5 15,3-7 1-15,1-4-2 16,8 0 1-16,1-3-2 16,3-8 0-16,1-1-2 15,8 1 1-15,4-4-2 16,-4-4 1-16,5-7 0 16,-1-4 0-16,0-1-1 15,-4 1 1-15,-4-15 0 16,-4 3 0-16,-5 1 0 15,0-1 0-15,-4 4-1 0,-4 4 1 16,-4-7-1-16,-5 11 1 16,-4-4-1-16,0 7 1 15,-4 1 0-15,-5 7 1 16,-4 0 0-16,5 8 0 16,-5 0 0-16,0 11 0 15,0 4-1-15,-4 15 1 16,0 4-2-16,0 14 0 15,-8 5-1-15,8 11 0 0,-13 8 0 16,0 3 1-16,0 12-1 16,0 11 0-16,5 12 1 15,4 14 0-15,4-18 0 16,0 3 0-16,4-7 0 16,4-4 1-16,9-15-1 15,5-7 0-15,3-9 0 16,9-6 0-16,13-9 0 15,17-10 1-15,4-8 0 16,4-4 0-16,-4-8-1 16,-4 8 1-16,-4-4-1 15,-5 4 0-15,-4 4-1 16,-4 0 0-16,-5 3 1 16,1 5 0-16,0-1 0 15,-9 4 1-15,-5-7 0 16,1-1 0-16,0-3 0 0,0-4 1 15,4-4-2-15,0-3 0 16,4-5-5-16,9 5 0 16,4-1-1-16,-4-3 1 15</inkml:trace>
  <inkml:trace contextRef="#ctx0" brushRef="#br0" timeOffset="7297.5148">16229 5066 82 0,'-34'-37'41'0,"47"6"-44"0,-9 31 43 0,5-3-49 15,-1-1 1-15,1 8-1 16,4-1 1-16</inkml:trace>
  <inkml:trace contextRef="#ctx0" brushRef="#br0" timeOffset="7958.2719">17422 4756 57 0,'-17'-15'28'0,"4"4"-24"15,9 11 21-15,-9 0-25 16,-4 3 0-16,-9 5 2 15,1 3 1-15,-5 1-3 16,-4 7 0-16,8-4 1 16,5 4 1-16,8 0-1 15,9 0 1-15,4 3-2 16,9 1 1-16,3 0-1 16,5 3 0-16,5 1 0 15,3-1 0-15,1 1 0 16,-5-1 0-16,-8 1 1 15,-5-1 0-15,-8 4 2 0,-4-7 1 16,-4-4 0-16,-5 4 1 16,-4-4-1-16,-5 3 1 15,-7-7-3-15,3 4 1 16,1-7-6-16,-1-1 1 16,9-7-12-16,0 0 1 15,13-12 0-15,4 0 0 16</inkml:trace>
  <inkml:trace contextRef="#ctx0" brushRef="#br0" timeOffset="8167.9084">17541 4991 65 0,'-13'34'32'0,"9"11"-38"16,0-33 51-16,-1 3-43 15,1 7 1-15,-4 1 0 16,-1-4 0-16,5 0-5 16,0 4 1-16,-1-4-5 15,1-1 0-15,0-6-2 16,0-5 1-16</inkml:trace>
  <inkml:trace contextRef="#ctx0" brushRef="#br0" timeOffset="8317.8833">17618 4783 81 0,'-22'-42'40'0,"22"19"-55"0,13 20 61 16,4-1-61-16,0 0 0 16,0-4 0-16,0 8 1 15</inkml:trace>
  <inkml:trace contextRef="#ctx0" brushRef="#br0" timeOffset="8708.9341">17703 5063 46 0,'0'41'23'0,"21"8"-9"15,-21-37 16-15,4 3-25 16,-8 4 1-16,4-4 3 15,-4 4 1-15,-5 0-12 16,1-4 1-16,-1 0 7 16,1-4 1-16,4-7-3 15,-1 0 1-15,5-12-2 16,5-7 0-16,7-4-2 16,10-11 1-16,3-4-2 15,5-8 1-15,0 1-1 16,0 3 0-16,4 8-1 15,-4-4 1-15,-5 15-1 16,-4 4 0-16,-4 7 0 16,-4 12 1-16,-9 15 0 15,-4 3 0-15,0 1 0 0,-4 7 0 16,0 4 0-16,-5 12 0 16,1-5-6-16,4-10 0 15,-1-5 0-15,5 5 1 16</inkml:trace>
  <inkml:trace contextRef="#ctx0" brushRef="#br0" timeOffset="9113.1754">18363 4873 53 0,'-9'-30'26'0,"39"26"-16"15,-13 1 15-15,5-1-24 16,-1 4 1-16,9-4 0 16,-9 4 1-16,0 4-4 15,-4 3 1-15,-4 9 2 16,-4 2 0-16,-5 9-1 15,-4 3 1-15,-9 8 1 16,-8 0 0-16,-8-4 0 16,-1 4 1-16,-8-4-1 0,9 7 1 15,-5-7-1-15,8-3 1 16,5-9-2-16,5-3 1 16,7-3-2-16,14-1 1 15,12-8-1-15,9-3 1 16,8-8-7-16,13-3 0 15,-4-5 0-15,0-7 0 16</inkml:trace>
  <inkml:trace contextRef="#ctx0" brushRef="#br0" timeOffset="9368.2994">18887 4764 66 0,'-17'-19'33'0,"21"23"-32"16,0-4 31-16,-4 7-31 15,0 8 0-15,0 8 3 16,-4 11 1-16,0 11-5 16,-5-3 1-16,1 7 2 15,-1 0 1-15,1-7-1 16,-1 7 1-16,1-3-3 16,-1-5 1-16,1-7-1 15,8-3 1-15,0-9-2 16,8-3 0-16,5-4-6 15,8-7 1-15,13-8-1 16,5-4 1-16</inkml:trace>
  <inkml:trace contextRef="#ctx0" brushRef="#br0" timeOffset="9578.7345">18755 5093 44 0,'-13'0'22'0,"34"-11"3"0,-4 3 6 16,5 0-24-16,3 1 1 15,13-4 3-15,1-5 0 0,8 5-15 16,4-4 1-16,0 7-4 16,4 5 1-16,-4-5-5 15,-4 4 1-15</inkml:trace>
  <inkml:trace contextRef="#ctx0" brushRef="#br0" timeOffset="10164.2525">17405 5600 47 0,'-47'4'23'0,"30"-4"-15"0,17-8 20 16,0 8-24-16,0 0 1 0,4-7 2 15,5 3 0-15,3 4-8 16,10-8 0-16,3 4 7 15,9 4 0-15,5 0-3 16,16 0 1-16,5-7-2 16,8 3 1-16,4-4-2 15,18 1 0-15,8-1-1 16,12 5 1-16,5-1-1 16,0-4 1-16,9 1-1 15,-1-1 0-15,1 1 1 16,-1-1 0-16,-21 0 0 15,-16 1 1-15,-5-1-1 16,-13 1 0-16,-13-1 0 16,-8 1 0-16,-13 3-12 15,-8 0 1-15,-14 4-1 0,-7 4 1 16</inkml:trace>
  <inkml:trace contextRef="#ctx0" brushRef="#br0" timeOffset="10509.9287">18406 5816 66 0,'-13'11'33'0,"21"-7"-37"0,-3-1 43 0,-1 5-36 15,0 0 1-15,-4 7 3 16,0 4 0-16,-4 7-8 15,-9 1 0-15,5 7 6 16,-5 0 0-16,0 4-2 16,-4 7 1-16,0-7-1 15,4 3 0-15,5-10 0 16,-1 10 0-16,5-14-1 16,4-1 1-16,4-3-1 15,9 0 0-15,4-16-2 16,4 1 1-16,5-8-3 15,4-4 0-15,4-7-7 16,0-8 0-16,-5 4-1 16,-3-12 1-16</inkml:trace>
  <inkml:trace contextRef="#ctx0" brushRef="#br0" timeOffset="10705.1948">18197 6046 73 0,'-9'-11'36'0,"9"7"-28"0,9 4 39 16,-1-11-43-16,14 0 0 15,-1-1 2-15,13 5 1 16,9-9-9-16,12 1 0 16,9 0-5-16,13 4 0 0,-1-4-3 15,14 0 1-15</inkml:trace>
  <inkml:trace contextRef="#ctx0" brushRef="#br0" timeOffset="13152.8987">19794 5539 34 0,'-4'4'17'0,"33"-27"4"0,-24 16-7 15,7-1-12-15,1-7 1 16,0 4 3-16,4-4 0 16,0-4-7-16,4-4 0 15,5 0 5-15,-1-7 0 16,5 0-2-16,-4 0 1 15,-5 3-2-15,-4 1 0 16,0 10 0-16,-4 1 1 16,-5 4-1-16,-3 3 0 0,-5 8 0 15,-5 4 0-15,1 4 1 16,-4 14 0-16,-5 5 1 16,0-1 0-16,5 5 0 15,3 3 0-15,1 0 0 16,4-4 0-16,4 0-1 15,5 1 0-15,-1-9-3 16,5-3 1-16,0-4-8 16,0-11 0-16,4-11 0 15,-4-5 0-15</inkml:trace>
  <inkml:trace contextRef="#ctx0" brushRef="#br0" timeOffset="13332.1445">20164 4756 82 0,'-25'-30'41'0,"38"19"-53"0,-5 7 65 16,1 4-55-16,-1 0 0 16,5 4-15-16,0 3 0 15,4 4 17-15,4 5 1 16</inkml:trace>
  <inkml:trace contextRef="#ctx0" brushRef="#br0" timeOffset="13842.4074">20620 5396 44 0,'-4'0'22'0,"8"0"-3"0,-4 0 12 15,0 0-28-15,4-4 1 0,1 0 1 16,3 0 1 0,1 0-7-16,3 1 0 15,5-1 4-15,5 4 1 0,3-4-2 16,5 4 0-16,0-4-3 16,4-3 1-16,0 3-4 15,0-7 0-15,-4 3 0 16,-9 4 0-16</inkml:trace>
  <inkml:trace contextRef="#ctx0" brushRef="#br0" timeOffset="14038.4737">20833 5210 55 0,'-13'-15'27'0,"5"42"-25"15,8-20 25-15,0 4-26 16,0 5 1-16,0 3 2 15,-5-1 1-15,1 5-4 16,0 4 0-16,-5 3 3 0,1 0 1 16,4 0-4-1,-1-3 0-15,5 3-2 0,5-11 1 16</inkml:trace>
  <inkml:trace contextRef="#ctx0" brushRef="#br0" timeOffset="14773.8109">21374 5502 30 0,'-13'7'15'0,"17"1"5"16,-4-8-11-16,0 0-4 16,0 0 1-16,5 0 7 15,-5 0 0-15,8-4-15 16,1 0 1-16,-1-3 9 16,9-9 1-16,0 1-3 15,4 0 1-15,5-4-5 16,12-3 1-16,1-13-2 15,7 1 1-15,-3-11-1 16,8-8 0-16,0-19 0 16,0-7 0-16,0-1-1 15,1 5 1-15,-1-5 0 0,-4 4 0 16,-9-3 0-16,-4 7 0 16,-9 0 1-16,-3-3 0 15,-9 14 0-15,-5 4 0 16,-8 12-1-16,0 7 1 15,-4 12-2-15,-9 10 1 16,-4 16-1-16,-13 19 0 16,-4 27 0-16,0 7 0 0,-4 22 0 15,-9 9 0-15,0 14 0 16,0 8 0-16,13 0-1 16,-4-8 1-16,12-3 0 15,9-16 1-15,9-7-1 16,3-15 1-16,10-15 0 15,7-8 0-15,10-16 0 16,8-10 1-16,4-12 0 16,8-7 0-16,5-4-1 15,0 7 0-15,-5-7-1 16,-3 11 1-16,-9 1-1 16,-5 3 0-16,-4 0 1 15,1 7 0-15,-5 4 0 16,-4 1 1-16,-1-1-1 15,1 0 0-15,0-11 0 16,0 4 0-16,-1-4-5 16,5-4 0-16,5-7 0 15,-1-8 0-15</inkml:trace>
  <inkml:trace contextRef="#ctx0" brushRef="#br0" timeOffset="14954.5773">22392 4832 90 0,'-26'-8'45'0,"43"1"-48"0,-8 7 50 15,-9 0-53-15,0 0 0 16,0 0-25-16,8 0 1 0,-4 3 33 16,5-6 0-16</inkml:trace>
  <inkml:trace contextRef="#ctx0" brushRef="#br0" timeOffset="15780.1243">23294 4597 45 0,'-8'12'22'0,"-1"3"-21"0,5-11 22 15,-4 11-22-15,-5 0 1 16,0 4 5-16,-8 7 1 16,-5 12-8-16,1 11 1 15,-1 0 5-15,1 8 0 0,3-8 0 16,1 8 1-16,4 0-3 16,8-8 1-16,5-4-2 15,4 5 1-15,4-13-1 16,5-2 1-16,4-5-3 15,4-8 1-15,4-3-4 16,0-3 0-16,1-5-8 16,-1-7 0-16,4-4-1 15,1 0 1-15</inkml:trace>
  <inkml:trace contextRef="#ctx0" brushRef="#br0" timeOffset="16034.1079">23550 4692 56 0,'0'-30'28'0,"17"7"-31"15,-17 23 33-15,0 4-28 16,0-1 0-16,-4 9 3 16,-1 3 0-16,-3 4-4 0,-5 7 1 15,0 5 3-15,1 6 1 16,-1 5-1-16,0 3 0 15,0 5-2-15,0-1 0 16,1-11-3-16,3 3 1 16,1-7-7-16,3-7 0 15,1-8-1-15,0 7 1 16</inkml:trace>
  <inkml:trace contextRef="#ctx0" brushRef="#br0" timeOffset="16260.6122">23345 5066 37 0,'-4'-15'18'0,"4"15"10"16,0 0 1-16,4-7-24 16,-4 7 1-16,0 0 4 15,9-8 0-15,0 1-13 16,3-1 0-16,5-3 8 15,0 3 0-15,5-3-7 16,-1-4 1-16,0 7-3 16,1 8 0-16</inkml:trace>
  <inkml:trace contextRef="#ctx0" brushRef="#br0" timeOffset="16620.1604">23742 5116 56 0,'-18'15'28'0,"18"-30"-17"0,9 11 22 0,-5-8-31 16,5 9 1-16,-1-5 2 16,5 4 1-16,0-3-7 15,4 3 1-15,4 0 3 16,0 0 1-16,1 1-7 15,3-5 1-15,5 8-3 16,-4-7 1-16</inkml:trace>
  <inkml:trace contextRef="#ctx0" brushRef="#br0" timeOffset="17160.2677">23426 5048 28 0,'-8'-8'14'0,"12"-3"9"15,-4 14-13-15,0-3-7 16,4 0 0-16,5 0 2 16,-1 0 0-16,1 0-7 15,4-3 1-15,4-9 4 0,0 12 0 16,0-11-1-16,8 3 0 15,1 1-1-15,8-1 1 16,-4 1-2-16,0 3 0 16,-5 0-2-16,1 4 1 15,-9-8-1-15,-4 5 0 16</inkml:trace>
  <inkml:trace contextRef="#ctx0" brushRef="#br0" timeOffset="17565.8962">23397 5010 29 0,'4'3'14'0,"4"-6"4"16,-8 3 3-16,0 0-18 15,5 0 1-15,-1 3 3 16,0 5 0-16,0 0-8 16,1 7 1-16,-5-8 5 15,0 5 1-15,0 3-2 0,-5 4 1 16,1 0-2-1,0 3 1-15,0-3-1 0,-5 4 0 16,1 0-1-16,-1-1 1 16,1-3-1-16,-1 4 0 15,5-8-1-15,0 0 0 16,-1 0-9-16,5-3 1 16,5-9-1-16,3-3 0 15</inkml:trace>
  <inkml:trace contextRef="#ctx0" brushRef="#br0" timeOffset="18677.1983">23967 4843 44 0,'0'0'22'16,"0"-7"-9"-16,0 7 16 0,0-8-28 16,4 0 0-16,1 5 0 15,-1-5 0-15,0 1-2 16,1 3 1-16,-1 0 1 15,4 0 1-15,-3 0-2 16,-1 1 1-16,4-1 0 16,-3-4 1-16,-1 5-2 15,-4 3 1-15,4 0-1 16,-4 0 1-16,4-4-1 16,1 4 0-16,3 0 0 15,1-4 0-15,-1 4 0 16,1-4 0-16,-1 0 0 0,1 1 0 15,-1 3 0 1,-3 0 1-16,3-4-1 0,1 4 1 16,-5 0 0-16,4-4 0 15,1 0 0-15,-1 4 0 16,1-4-1-16,-1 1 1 16,1 3 0-16,-1 0 0 15,1 0-1-15,-1 0 1 16,1 0-1-16,-1 0 1 15,1 0-1-15,4 3 0 16,-5 1 0-16,5 0 1 0,0 0-1 16,-5 3 0-16,1 1 0 15,-1 0 0-15,5 7 0 16,0-4 0-16,-5 0 0 16,1 1 1-16,-1-1-1 15,1 0 0-15,-5 12 0 16,-4-4 0-16,0 4 0 15,-8-1 1-15,-5 5-1 16,-4 3 1-16,-4 0-1 16,-1 5 0-16,1-9 0 15,0 0 0-15,-1-3 1 16,1 4 0-16,0-8 0 16,0-1 0-16,4-2 0 15,4 3 1-15,4-8 0 16,5 0 1-16,4-3 0 15,0-8 0-15,13-4-1 16,4-4 1-16,4 1-1 0,9-1 1 16,8 5-3-16,5-9 1 15,-1 8-15-15,10-3 1 16,-6-5-1-16,1 1 0 16</inkml:trace>
  <inkml:trace contextRef="#ctx0" brushRef="#br0" timeOffset="19067.4029">24708 4597 62 0,'-13'-19'31'0,"18"31"-35"16,-5-9 44-16,0 1-38 16,-5 4 0-16,1 3 3 15,4 4 1-15,-4 0-7 16,4 4 1-16,0 4 3 16,0 4 1-16,4 10-1 15,0 9 0-15,1 7-1 16,-1-4 0-16,-4 11-1 15,-4-3 1-15,-1-4 0 16,-3 4 0-16,-5 0-1 0,0-12 1 16,-4 1-1-16,-4-9 0 15,0 1-1-15,4-8 0 16,-5-3-9-16,1-4 1 16,-4-8 0-16,8-4 0 15</inkml:trace>
  <inkml:trace contextRef="#ctx0" brushRef="#br0" timeOffset="19504.3541">25062 4147 49 0,'-9'-4'24'0,"22"12"-14"16,-13-4 13-16,-4 3-22 16,-5 5 0-16,1 3 2 15,-5 0 0-15,4 4-4 16,1-4 1-16,4 4 2 0,-1-4 0 15,10 4-1 1,3 0 1-16,1-4-1 0,3 4 0 16,1 3 0-16,0-6 0 15,-5-1 0-15,1 7 1 16,-1-3-1-16,1 4 1 16,-9-4 0-16,-4 4 1 15,-5-4-1-15,-4 0 0 16,-4-4 0-16,0 0 0 15,-4-4-3-15,0 0 0 16,0-7-1-16,-1-4 0 16</inkml:trace>
  <inkml:trace contextRef="#ctx0" brushRef="#br0" timeOffset="19698.4421">24904 4226 69 0,'-8'-37'34'0,"29"22"-31"16,-13 11 37-16,5-4-38 16,8 1 1-16,1 3 0 15,3 0 1-15,5 0-6 16,4 0 1-16,5 4-15 16,3 4 1-16,1 4-2 15,-9 7 0-15</inkml:trace>
  <inkml:trace contextRef="#ctx0" brushRef="#br0" timeOffset="20357.9922">22392 5956 57 0,'4'-4'28'0,"13"-4"-30"0,-13 8 47 16,-4 0-43-16,4 8 1 16,-8 7 2-16,0 0 1 15,0 8-7-15,-5 7 1 16,-4 4 3-16,-4 8 1 15,-4 7-1-15,0-4 1 16,-1 4-2-16,1-3 1 16,8-5-1-16,1-3 0 15,3-4-1-15,1-3 1 16,3-12-1-16,5 3 1 0,13-10-2 16,4-5 0-16,4 1-4 15,9-4 0-15,0-4-14 16,0-8 1-16,-5 0-1 15,5-7 1-15</inkml:trace>
  <inkml:trace contextRef="#ctx0" brushRef="#br0" timeOffset="20554.384">22140 6220 61 0,'-17'-19'30'0,"30"8"-33"15,-4 7 51-15,-1 1-44 16,5-1 0-16,0 0 1 16,4 0 1-16,12 0-8 15,6 1 0-15,7-1 0 0,5 0 1 16,0 4-3-16,-9 0 0 16</inkml:trace>
  <inkml:trace contextRef="#ctx0" brushRef="#br0" timeOffset="20959.5983">22847 6277 75 0,'9'-15'37'0,"16"30"-39"0,1-15 43 0,12-7-41 16,9 3 0-16,0 0 0 16,4 0 1-16,4 4-1 15,5-4 0-15,4 8 1 16,0-8 0-16,-13 1 0 15,-4 6 0-15,-9-10-1 16,-8-1 1-16,-5 1-1 16,-12-1 1-16,-4-7-1 15,-9 4 1-15,-5-4-1 16,-3 3 1-16,-1 1-1 16,-3 3 0-16,3 1-1 15,1 3 1-15,3 0 0 16,1 4 0-16,4 4-1 15,4 0 1-15,1 7 0 16,-1 0 1-16,0 5-1 16,0-1 1-16,-4 15 0 15,-4-7 1-15,0 3-1 16,-5-3 1-16,-4 3-2 16,-4-7 1-16,-4 4-7 0,4-4 1 15,0-8-1-15,4-3 0 16</inkml:trace>
  <inkml:trace contextRef="#ctx0" brushRef="#br0" timeOffset="21258.874">23903 6273 80 0,'-17'-30'40'0,"-4"79"-43"0,17-45 50 0,-5 11-45 16,1 4 0-16,-1-4 2 15,9 8 1-15,0-4-5 16,9 4 0-16,-1-12 3 16,5 0 1-16,4-7-1 15,4-4 0-15,9-8-2 16,-4-3 1-16,-1-12-1 16,1 1 0-16,-5-16 0 15,-4 0 0-15,-8 0 0 16,-9 8 1-16,-9 0-1 15,-4 15 1-15,-4 3-6 16,-8 8 0-16,-1 12-1 16,-4 3 1-16</inkml:trace>
  <inkml:trace contextRef="#ctx0" brushRef="#br0" timeOffset="22072.5701">16008 6258 54 0,'0'-11'27'0,"13"26"-12"15,-13-7 0-15,0 7-14 16,-5 7 1-16,-3 5 4 16,-1 11 0-16,1 0-6 15,-5 7 1-15,0-3 4 16,5 3 1-16,-1 0-1 15,1-7 1-15,4-4-2 16,-1-7 0-16,5-5-2 16,5-3 0-16,3 0-1 15,5-7 1-15,4-5-2 16,8-3 0-16,1-8-8 16,4-3 1-16,-9-1-1 15,0-7 1-15</inkml:trace>
  <inkml:trace contextRef="#ctx0" brushRef="#br0" timeOffset="22267.1089">15765 6599 67 0,'-17'-12'33'0,"43"16"-33"0,-18-8 37 0,9-3-33 15,9-8 0-15,-1 3 1 16,9 1 0-16,5 0-7 15,3-4 0-15,5 3 0 16,4 5 1-16,-4-1-3 16,4 4 0-16</inkml:trace>
  <inkml:trace contextRef="#ctx0" brushRef="#br0" timeOffset="22701.2823">16570 6606 68 0,'4'0'34'0,"39"4"-30"16,-26-8 36-16,13-3-40 16,4-1 1-16,4 1 0 15,1 7 1-15,7-4-3 16,10 4 1-16,-1 0 1 16,9 0 0-16,-4-12 0 15,-9 9 0-15,-4-1-1 0,-5-4 0 16,-8 5 0-16,-4-5 1 15,-13 0-1-15,-8 1 0 16,-9-4 0-16,-9-1 1 16,-8 5-1-16,-9-5 1 15,5 1-1-15,0 3 0 16,4 1 0-16,4 3 0 16,0 0-1-16,9 0 1 15,4 4 0-15,9 4 0 0,-1-4 0 16,9 8 1-16,0 3 0 15,0 0 0-15,-4 5 0 16,-5 3 0-16,-3-1 1 16,-5 5 0-16,-5-8-1 15,-3 8 1-15,-5-4-1 16,0-4 0-16,1-7-7 16,3 3 1-16,5-3-2 15,0-5 1-15</inkml:trace>
  <inkml:trace contextRef="#ctx0" brushRef="#br0" timeOffset="23029.9987">17596 6519 65 0,'-4'-19'32'0,"8"35"-28"16,-4-13 30-16,0 1-30 15,-4 7 0-15,0-3 3 16,0 7 1-16,4-7-10 0,0 11 1 15,4 0 6-15,9-8 0 16,4 0-2-16,4-7 0 16,0 0-2-16,5-8 1 15,-1-4-2-15,5-3 1 16,-4-4 0-16,-1-8 0 16,-3 1-1-16,-5-9 1 15,-9-3 0-15,-8 4 0 16,-8-4 0-16,-5 11 1 0,-8 1-1 15,-5 14 0-15,-8 4-3 16,0 4 0-16,0 15-16 16,0 12 0-16,0-5-1 15,4 1 0-15</inkml:trace>
  <inkml:trace contextRef="#ctx0" brushRef="#br0" timeOffset="23767.9036">20399 7927 35 0,'-9'0'17'0,"-4"7"-7"0,13-7 14 15,0-7-19-15,0 7 0 16,9 0 5-16,-1 0 1 16,1 0-12-16,-1 0 1 15,9 0 9-15,0 0 1 16,9 0-3-16,-1-4 0 16,10 0-2-16,3-3 0 15,9 3-3-15,4-4 0 16,-4 1-2-16,8 3 1 15,-4 0-6-15,-4-3 1 16,-4 7-14-16,-14-8 1 16,-3 8 0-16,-9-11 0 0</inkml:trace>
  <inkml:trace contextRef="#ctx0" brushRef="#br0" timeOffset="23932.909">20863 7745 62 0,'-17'8'31'0,"8"3"-41"15,5-3 56-15,0 7-41 16,-5 4 0-16,-4 7 2 16,-4 1 1-16,5 7-10 15,-5 0 0-15,4 0 2 16,4 0 0-16,5 4-2 16,4-12 0-16</inkml:trace>
  <inkml:trace contextRef="#ctx0" brushRef="#br0" timeOffset="24607.1218">21467 8351 57 0,'13'0'28'16,"4"-31"-11"-16,-8 20 19 0,4-4-32 15,-1 0 1-15,10-8 1 16,3-4 0-16,9-3-8 15,5-4 0-15,3-11 5 16,1-8 1-16,4-8-3 16,-1-14 0-16,10-9-1 15,-1-6 1-15,-4-1-1 16,-4-8 0-16,-4 9 0 16,-5 3 0-16,-8 3 0 15,-9 5 0-15,-8 18 0 16,-9 12 0-16,-8 19 0 15,-13 11 0-15,-9 26 0 16,-12 28 0-16,-9 14 0 0,5 15 0 16,-5 19 0-16,0 12 1 15,13 3-1-15,4 4 1 16,9-3-1-16,4-12 1 16,8-15 0-16,13-12 1 15,5-14 1-15,4-9 0 16,8-10 0-16,9-12 1 15,12-7-2-15,1-5 1 16,0 1-1-16,-5-4 0 16,0 0-2-16,1 4 1 0,-10 0-1 15,5 3 0-15,-8-3 0 16,4 4 0-16,-5-1 0 16,1 1 1-16,-5-4-5 15,0-1 1-15,1-3-8 16,-1-3 0-16,-4-13 0 15,0 1 0-15</inkml:trace>
  <inkml:trace contextRef="#ctx0" brushRef="#br0" timeOffset="24743.0219">22464 7590 82 0,'-30'-38'41'0,"34"38"-48"15,-4 0 55-15,0 0-50 16,0 0 1-16,5 15-21 15,3 0 0-15,5-3 23 16,8-1 0-16</inkml:trace>
  <inkml:trace contextRef="#ctx0" brushRef="#br0" timeOffset="25163.8177">23226 7480 40 0,'9'-11'20'0,"4"0"1"0,-13 11 11 0,4 0-27 15,4 0 0-15,1 3 4 16,-5 5 1-16,0 3-12 15,-4 4 1-15,0 8 8 16,-4 11 0-16,0 12-3 16,-5-1 1-16,1 8-3 15,4 4 1-15,-5-8-2 16,0 4 1-16,1-12-1 16,-1 1 1-16,5-8 1 15,0 0 0-15,0-4-1 16,4-7 1-16,0-4-1 15,4-4 1-15,4-7-2 16,5-1 1-16,0-7-2 16,4 0 0-16,4-7-5 15,1-1 0-15,3-3-1 0,-4-4 1 16</inkml:trace>
  <inkml:trace contextRef="#ctx0" brushRef="#br0" timeOffset="25373.8878">23116 7809 56 0,'-35'-15'28'0,"40"23"-12"0,-5-8 10 0,0 0-18 16,0 0 0-16,12-4 3 16,6 0 1-16,3-3-16 15,0-1 0-15,5-3 10 16,3 7 0-16,1-3-9 15,4 3 0-15,5-4-2 16,-5 1 0-16</inkml:trace>
  <inkml:trace contextRef="#ctx0" brushRef="#br0" timeOffset="25674.1289">23793 7424 60 0,'-9'15'30'0,"9"19"-13"0,-4-23 21 16,0 8-34-16,-1 19 0 15,-7 3 3-15,3 9 0 16,-4 6-8-16,0-3 0 15,-4 4 5-15,5-4 1 16,-1-8-3-16,4 1 1 16,1-4-5-16,-1-5 0 15,1-10-14-15,4-4 0 0,-1-8-1 16,10-8 1-16</inkml:trace>
  <inkml:trace contextRef="#ctx0" brushRef="#br0" timeOffset="26048.3067">23903 7809 63 0,'-8'-18'31'0,"21"29"-38"16,-5-11 46-16,-8 7-35 15,0 5 1-15,0 7 3 16,-8 15 1-16,-1-4-11 16,1 4 1-16,-1 0 6 15,-4-4 0-15,1 1-2 16,3-12 0-16,0-4-1 15,5-4 0-15,4-7-1 16,4-12 0-16,5-7 0 16,8-8 1-16,4-14-2 15,9-1 1-15,0-4-1 16,4 4 0-16,0 4 0 0,0 4 0 16,-4 11-1-16,-4 8 1 15,-5 11-1-15,-8 7 1 16,-5 8 0-16,-8 12 0 15,0 3 0-15,-4 8 0 16,0-4 0-16,-1 4 0 16,-3-4-3-16,4 0 0 15,-1-7-9-15,5-9 0 0,0-6 0 16,9-16 1-16</inkml:trace>
  <inkml:trace contextRef="#ctx0" brushRef="#br0" timeOffset="26304.7084">24606 7571 60 0,'-21'-11'30'0,"12"49"-34"16,9-23 38-16,-4 11-30 16,-5 12 0-16,-3 4 6 15,-10 3 0-15,-3 0-11 16,4 5 0-16,3-9 8 15,1 1 0-15,9-8-3 16,-1 0 1-16,9-4-3 16,5-7 0-16,7-4-1 15,5-4 0-15,5-7-8 16,3-5 1-16,5-3-1 0,-4-7 0 16</inkml:trace>
  <inkml:trace contextRef="#ctx0" brushRef="#br0" timeOffset="26499.1058">24338 7859 63 0,'-9'-8'31'0,"65"4"-14"0,-39 1 27 0,8-1-41 15,5-8 0-15,4 9 0 16,17-1 0-16,0 4-14 15,5 0 1-15,-5 4 2 16,-9 3 1-16</inkml:trace>
  <inkml:trace contextRef="#ctx0" brushRef="#br0" timeOffset="28090.5098">25147 7586 39 0,'4'8'19'0,"5"-4"-6"0,-9-8 5 16,0 8-16-16,-5-1 1 16,5 1 4-16,0 4 0 15,0-4-8-15,0 3 1 16,0-3 5-16,0 3 1 16,0-3 0-16,-4 15 0 0,0 0-2 15,-5 8 1-15,1 3-1 16,-1 4 1-16,1-4-1 15,-5 0 0-15,4 8-2 16,1 0 1-16,-5-4-1 16,0 0 0-16,1-4-1 15,-1 1 1-15,0-9-2 16,0-3 1-16,5-4-5 16,-1-3 1-16,-3-5-12 15,7-3 1-15,1-4-1 16,4 0 1-16</inkml:trace>
  <inkml:trace contextRef="#ctx0" brushRef="#br0" timeOffset="28405.4655">25338 7775 54 0,'0'-30'27'0,"5"30"-31"15,-5 0 38-15,-5 0-31 0,1 0 1 16,-4 4 4-16,-1 0 0 15,-4 3-9-15,1 1 1 16,-1-1 5-16,-4 5 1 16,-4 3-2-16,-5-4 0 15,5 1-3-15,-1 3 1 16,1-4-2-16,4 0 1 16,-4 1-1-16,8 3 1 15,4 0 0-15,5-4 1 0,4 5-1 16,4 6 1-16,5 1 0 15,4 0 1-15,4 3-2 16,-4-3 1-16,4 3-5 16,0 1 1-16,4-1-2 15,-4 1 1-15</inkml:trace>
  <inkml:trace contextRef="#ctx0" brushRef="#br0" timeOffset="29006.6314">22230 8922 57 0,'17'-34'28'0,"25"22"-12"16,-29 12 13-16,0-3-25 16,0 3 1-16,-5 3 3 15,-4 5 0-15,1 11-9 16,-1 7 0-16,-8 8 7 15,-1 8 1-15,-12 0-3 16,0 11 0-16,0-4-1 16,0 0 1-16,5-7-2 15,-1-5 1-15,4-2-1 16,1-5 0-16,3-8-1 16,5 1 1-16,5-8-1 15,8 0 0-15,4-3-1 16,8-5 1-16,1-3-3 0,-1-4 0 15,-4-4-9-15,1 1 0 16,-5-9-1-16,-4-3 1 16</inkml:trace>
  <inkml:trace contextRef="#ctx0" brushRef="#br0" timeOffset="29187.4057">22136 9270 66 0,'-26'-4'33'0,"9"-3"-27"0,17 7 34 15,9-8-36-15,-1 8 0 0,10-4 3 16,-1-3 0-16,17 3-9 16,12 0 0-16,6 0 3 15,3 1 1-15,0 3-18 16,1 3 1-16,-5 1-1 16,-4 0 0-16</inkml:trace>
  <inkml:trace contextRef="#ctx0" brushRef="#br0" timeOffset="29579.1857">22851 9376 79 0,'9'4'39'0,"68"-16"-52"15,-48 5 70-15,14-1-55 16,8 4 0-16,9 1 1 16,12 3 1-16,5-4-5 15,-1 11 0-15,-3 1 2 16,-5-4 1-16,-8-1-2 15,-9-6 1-15,-13-1-1 16,-12 0 0-16,-14-3-1 0,-16-1 0 16,-13-3 0-16,-8 3 0 15,-1 1 0-15,-4-1 1 16,5 0-1-16,3 1 1 16,5 3-1-16,5-4 1 15,7 5-1-15,10 6 1 16,7 1 0-16,5 4 0 15,9 3 0-15,-1 4 0 16,10 4 0-16,-6 4 1 0,-7 0-1 16,-5 3 1-16,-9-3-1 15,-8 3 1-15,-8-3-1 16,-9-8 0-16,-5 0-8 16,1-3 0-16,0-5-1 15,-1 1 1-15</inkml:trace>
  <inkml:trace contextRef="#ctx0" brushRef="#br0" timeOffset="29893.2488">24086 9293 78 0,'-12'-8'39'0,"3"23"-39"15,5-11 52-15,-5 11-49 16,1 0 1-16,4 4 2 15,4 4 1-15,4 0-8 16,9 3 0-16,4-3 5 0,8 3 1 16,5-14-2-16,13-5 0 15,-9-11-1-15,4-7 0 16,-4-4-1-16,0-15 1 16,-8-8-1-16,-9-4 1 15,-9 4-1-15,-8-3 1 16,-8 7-1-16,-14 11 1 15,-3 4-2-15,-1 8 1 16,1 11-8-16,-1 3 0 0,5 13 0 16,0 6 0-16</inkml:trace>
  <inkml:trace contextRef="#ctx0" brushRef="#br0" timeOffset="136263.2508">6746 11521 24 0,'-39'4'12'0,"5"0"-10"0,26-4 13 16,-9 3-7-16,-5 1 0 16,1 4 10-16,4-4 1 0,4-1-20 15,5 1 1-15,3 0 14 16,5-4 1-16,0 0-4 16,13 0 1-16,4 0-4 15,5 0 0-15,3-4-5 16,5 4 1-16,0 0-4 15,0 0 1-15,-1 0-9 16,-7 0 1-16,3-4-2 16,-4-7 1-16</inkml:trace>
  <inkml:trace contextRef="#ctx0" brushRef="#br0" timeOffset="136428.8076">6639 11366 77 0,'-4'-11'38'0,"25"3"-35"16,-12 4 44-16,3 4-44 16,5-4 0-16,5-3 0 0,3 7 0 15,5-4-11-15,21-7 0 16,13-1 3-16,21-10 0 16</inkml:trace>
  <inkml:trace contextRef="#ctx0" brushRef="#br0" timeOffset="138515.1863">7602 11794 49 0,'-17'0'24'0,"25"-16"-1"0,-8 16 8 0,9-7-26 16,8-8 1-16,0 0 2 15,8-16 0-15,9-7-10 16,5-7 0-16,7-15 6 16,1-5 1-16,4-7-3 15,0-15 0-15,1-7-1 16,-6-1 0-16,-7 4 0 15,-5 8 0-15,-9 4 0 16,-8 3 0-16,-4 8 0 16,-4 15 1-16,-9 7-1 15,-5 20 1-15,-7 11-1 16,-10 22 0-16,-7 20-1 16,-6 18 1-16,-3 27-1 15,8 23 0-15,5 3 0 16,3 8 0-16,5-8 0 0,9-3 0 15,4-16 1-15,8-7 1 16,-4-19 1-16,8-3 0 16,1-28 1-16,8-10 0 31,26-28-1-31,-1 1 1 16,-3 0-2-16,-5 4 1 0,-5 3-2 15,-3 4 0-15,4 4-1 16,-9 0 0-16,5 8-5 15,-1 0 1-15,5-1-16 16,-9 5 0-16,5-12-1 16,-9 0 1-16</inkml:trace>
  <inkml:trace contextRef="#ctx0" brushRef="#br0" timeOffset="138650.5636">8432 10931 83 0,'-21'-19'41'0,"16"15"-53"16,5 4 71-16,0 0-69 16,13 0 0-16,0 8 0 15,4-8 1-15</inkml:trace>
  <inkml:trace contextRef="#ctx0" brushRef="#br0" timeOffset="139115.7277">8905 10972 54 0,'0'-7'27'0,"12"-12"-8"0,-7 11 15 0,7 1-28 15,10-1 0-15,-1-3 2 16,9 3 0-16,4-7-10 16,0 8 0-16,0-1 7 15,0 4 0-15,0 4-3 16,-8 4 1-16,-1 4-2 16,-8 14 0-16,-4-3-1 15,-4 19 1-15,-9-8 0 16,-13 8 0-16,-8 0 0 15,-5 4 1-15,-12-8 0 16,-1 7 1-16,-3-3-1 16,3 0 0-16,10-8 0 15,3-3 0-15,9-8-1 16,9 0 1-16,8-4-1 16,21 0 1-16,4-8-1 15,9 1 0-15,5-4-3 0,8 0 0 16,-1-4-10-16,1-8 1 15,-4-3-1-15,-1-4 1 16</inkml:trace>
  <inkml:trace contextRef="#ctx0" brushRef="#br0" timeOffset="139641.6851">9850 10920 62 0,'0'-31'31'0,"9"12"-15"0,-5 12 28 0,-8 3-40 15,4 0 0-15,-5 0 2 16,-3 4 0-16,-9 4-6 16,4 8 1-16,-8 6 5 15,-1 17 0-15,-7-1-1 16,-1 7 0-16,0 1-1 15,9 3 1-15,4 4-2 16,4 1 0-16,4-5-1 16,5-7 0-16,4-8-1 15,0-7 1-15,13-8-1 16,8-8 1-16,9-10-2 16,8-5 0-16,1 1 0 15,-1-1 0-15,-4 0-1 16,-8 5 1-16,-1 3-1 15,-4 7 0-15,-4 5 0 0,-4 6 0 16,4-2 1-16,0-5 0 16,0 0 0-16,5-3 1 15,-5-4 0-15,0-8 0 16,0-11 0-16,-4-8 0 16,-5-7-1-16,-8-8 1 15,-4 0-1-15,-9 8 1 16,0 7-2-16,-8 8 1 15,-9 7-2-15,-8 8 1 0,4 0-8 16,0 8 1-16,4 7 0 16,13 0 0-16</inkml:trace>
  <inkml:trace contextRef="#ctx0" brushRef="#br0" timeOffset="139971.0937">10421 10972 65 0,'-5'-11'32'0,"1"22"-7"16,0-11 15-16,-5 4-36 15,-3 4 0-15,-5-1 0 16,0 9 1-16,0-1-7 16,0 4 0-16,8-4 4 15,5 7 0-15,8 1-2 16,9 0 1-16,0-4-1 0,4 3 0 15,4-3 0-15,0 8 0 16,0-1 0-16,-4 5 1 16,-4-9 0-16,-4 1 1 15,-9 0 0-15,-4-1 0 16,-5-3 1-16,-4 0 0 16,-8-4-1-16,0-3 0 15,-5-5-12-15,5-3 1 16,0-4-2-16,-1-7 1 15</inkml:trace>
  <inkml:trace contextRef="#ctx0" brushRef="#br0" timeOffset="140331.876">10876 10867 64 0,'9'-19'32'0,"29"7"-15"16,-25 12 27-16,4 0-40 16,4 0 0-16,1 4 1 15,7 4 0-15,-3 3-7 16,0 12 0-16,-9 3 5 16,-5 8 0-16,-7-4-1 15,-14 8 1-15,-12 0-1 16,-13 4 1-16,0-8-1 15,-5 0 1-15,5-4 0 16,9-3 1-16,3-8-2 0,10 7 1 16,7-7-1-16,18-4 0 15,8 0-1-15,14-3 1 16,11-5-4-16,1 1 0 16,0-12-15-16,0-4 0 15,-5-7 0-15,5-15 0 16</inkml:trace>
  <inkml:trace contextRef="#ctx0" brushRef="#br0" timeOffset="140602.0433">11562 10738 74 0,'4'4'37'0,"5"-4"-32"16,-9 3 50-16,-4 13-51 15,-1 6 1-15,-8 12 2 16,1 19 1-16,-5 4-10 15,0 4 1-15,0-8 5 16,4 3 1-16,4-3-2 16,5-3 0-16,0-9-2 15,8 1 1-15,5-12-1 16,3-4 1-16,1-7-2 16,4-3 1-16,4-5-6 15,5-4 1-15,-5-7-12 16,1-7 1-16,-10-12 0 15,-3 0 0-15</inkml:trace>
  <inkml:trace contextRef="#ctx0" brushRef="#br0" timeOffset="140752.7527">11353 11135 60 0,'-12'8'30'0,"24"-12"-17"0,1 0 31 15,4 4-38-15,4-4 0 16,9 1 1-16,4 3 0 15,9 0-12-15,8 0 0 16,-4 0 6-16,4 0 0 0</inkml:trace>
  <inkml:trace contextRef="#ctx0" brushRef="#br0" timeOffset="141293.1346">9216 11828 52 0,'-22'0'26'0,"1"-19"-4"0,21 19 4 16,4 0-18-16,9-4 0 15,13 4 4-15,3 4 1 16,14-8-15-16,12 8 0 15,18-4 11-15,16 3 1 16,9-6-4-16,9 6 0 0,8-10-2 16,8 7 0-16,18 4-2 15,-5-1 1-15,9-3-1 16,4 4 0-16,0 0-1 16,-9 0 0-16,-12-4-1 15,-4-4 1-15,-14 4 0 16,-12-8 0-16,-8 1-1 15,-18 7 1-15,-8-8-1 16,-13 8 1-16,-8-3-3 16,-9 6 0-16,-13-6-12 15,-13 3 1-15,-8 0-1 16,-25 0 1-16</inkml:trace>
  <inkml:trace contextRef="#ctx0" brushRef="#br0" timeOffset="141668.078">10574 12225 84 0,'-4'0'42'0,"0"7"-36"0,4 5 53 0,-5-1-57 16,1 19 1-16,0-3 2 15,4 11 1-15,-5-4-7 16,5 4 0-16,0-1 4 16,0 5 1-16,-4-4-8 15,0 7 0-15,0-3-2 16,-5-19 1-16</inkml:trace>
  <inkml:trace contextRef="#ctx0" brushRef="#br0" timeOffset="142298.6179">8061 13091 60 0,'0'-7'30'0,"0"10"-4"15,0 1 7-15,0 8-30 16,0 3 0-16,0 4 3 16,0 3 1-16,-4 12-7 0,0 4 1 15,0-4 5-15,-1 4 0 16,-3-4-1-16,4 0 0 16,-1 0-1-16,1 8 0 15,4-12-2-15,0-7 1 16,4 0-2-16,9-1 1 15,4-3-1-15,5 0 1 16,3-8-1-16,1-7 0 16,-1 0-3-16,9-4 0 15,-8-8-12-15,-9-3 1 16,4-8-1-16,-25-4 1 0</inkml:trace>
  <inkml:trace contextRef="#ctx0" brushRef="#br0" timeOffset="142481.2235">7874 13390 76 0,'-13'-11'38'0,"22"3"-27"15,-9 8 45-15,4 0-53 16,9 0 1-16,4 0 0 16,4 0 1-16,9-4-7 15,4 4 0-15,0-3-2 16,4 3 0-16,1 0-2 15,-1-4 0-15</inkml:trace>
  <inkml:trace contextRef="#ctx0" brushRef="#br0" timeOffset="142990.4022">8709 13466 60 0,'8'0'30'0,"18"4"-2"0,-18-4 14 16,5 0-38-16,8 0 0 16,1 0 3-16,3 0 1 15,9 0-10-15,9 0 0 0,4 0 5 16,0 0 1-16,-5-4-3 16,5 4 1-16,-4-4-2 15,-5 0 1-15,-8-3-1 16,-5 7 0-16,-8-4 0 15,-4 0 1-15,-4-3 0 16,-14 3 1-16,-3-8-1 16,-5 5 0-16,0-8 0 15,-4 3 1-15,0 5-2 16,4 3 1-16,1-4-1 16,3 5 1-16,5-1-1 15,0 4 0-15,-1-4 0 16,5 4 0-16,0 0 0 15,9 8 0-15,4-5-1 16,4 5 1-16,0 0 0 16,0 3 0-16,-4 0 0 15,-1 4 0-15,-3 1 0 16,-1 2 1-16,-3-2-1 0,-5-1 1 16,-9 4-1-16,1 11 1 15,-5-11-5-15,0-8 1 16,0 8-12-16,5-8 1 15,-1-3-1-15,1-4 1 16</inkml:trace>
  <inkml:trace contextRef="#ctx0" brushRef="#br0" timeOffset="143334.3803">9607 13394 75 0,'-17'4'37'0,"17"26"-31"16,0-22 50-16,5 3-52 15,3 8 1-15,5 4 2 16,4 11 0-16,0-4-9 16,13 4 0-16,-5-15 6 15,1 0 1-15,-1-8-2 16,-3-3 0-16,-5-8-1 15,4-15 0-15,-8-4 0 16,-5-12 0-16,-8-3-1 16,-4-7 0-16,0-5-1 15,-5 8 1-15,-4 4-2 16,1 8 1-16,-10 11-1 0,5 0 0 16,-17 15-7-1,5 11 1-15,-1 4 0 0,4 4 0 16</inkml:trace>
  <inkml:trace contextRef="#ctx0" brushRef="#br0" timeOffset="143575.1239">10054 13125 75 0,'-4'4'37'16,"30"-4"-23"-16,-18-4 27 0,5 1-38 16,4 3 1-16,9 0 1 15,3 3 1-15,-3-3-8 16,8 4 0-16,0-4-1 16,-4 4 1-16,-4-8-2 15,-5 0 0-15</inkml:trace>
  <inkml:trace contextRef="#ctx0" brushRef="#br0" timeOffset="143755.4013">10208 12917 61 0,'-9'0'30'0,"9"15"-4"15,0-7 17-15,0 7-36 0,0 15 1 16,0-3 1-16,0 18 1 15,0-7-15-15,0 7 1 16,0 5 8-16,-8-9 0 16</inkml:trace>
  <inkml:trace contextRef="#ctx0" brushRef="#br0" timeOffset="145871.8289">12495 11839 57 0,'-17'7'28'0,"25"9"-16"0,-8-16 28 16,4 0-34-16,5 0 1 15,-1-8 3-15,9 0 0 16,0-7-12-16,5-4 0 16,-1-11 9-16,5 0 0 15,3-16-3-15,1 1 0 16,4-8-3-16,-4 8 1 15,-4-1-1-15,-5 8 0 16,-8 4-1-16,-5 12 0 0,-3 7 0 16,-5 7 1-16,-5 8-1 15,1 11 0-15,0 8 0 16,-1 19 0-16,1 4 0 16,4 11 0-16,4 0 0 15,5 0 0-15,0-4 0 16,3-4 0-16,5-7-3 15,0-11 0-15,-4-12-1 16,4-15 1-16</inkml:trace>
  <inkml:trace contextRef="#ctx0" brushRef="#br0" timeOffset="146052.6487">12895 10810 87 0,'-17'-23'43'0,"-4"23"-42"0,16 0 43 16,-3 0-44-16,4 0 1 15,-1 8-23-15,5 3 0 16,0 0 21-16,0 5 1 16</inkml:trace>
  <inkml:trace contextRef="#ctx0" brushRef="#br0" timeOffset="182609.7559">13943 11722 57 0,'-13'3'28'0,"0"20"-11"0,13-23 29 16,0 4-39-16,4 0 0 16,-4-4 5-16,9 11 0 15,-1-7-15-15,5 3 1 16,0-7 9-16,4 4 1 16,8-8-3-16,5 4 0 15,0-7-5-15,0 7 1 0,0-4-16 16,4 0 0-16,8-11-1 15,5 0 1-15</inkml:trace>
  <inkml:trace contextRef="#ctx0" brushRef="#br0" timeOffset="183195.7579">14875 11339 75 0,'9'0'37'0,"-9"-7"-33"0,4 3 48 16,4-3-45-16,1-1 0 15,8 4 1-15,4 0 1 16,5 1-12-16,4 3 0 16,-5 0 8-16,5 3 1 15,-9 9-4-15,5 7 0 0,-9 3-1 16,-9 5 0-16,-12 3-1 15,-9 4 1-15,-4 4-2 16,-4-4 1-16,0-7-1 16,8 7 1-16,0-19-1 15,9 7 0-15,8-10-1 16,13 3 0-16,5-11 0 16,7 15 1-16,1-12 0 15,0 12 1-15,-4-8 0 16,-5 16 1-16,-8-8 1 15,-13 7 0-15,-13 1 0 16,-8 3 1-16,-9-3-1 16,-9-1 0-16,-3-3-1 15,-1 0 1-15,1-1-4 16,8-10 0-16,0-1-11 16,12-4 1-16,14-10-1 15,8-12 0-15</inkml:trace>
  <inkml:trace contextRef="#ctx0" brushRef="#br0" timeOffset="183555.8739">15493 11464 63 0,'4'-30'31'0,"17"11"-11"0,-12 8 25 0,4 3-41 16,4-3 0-16,4 3 4 15,9 1 0-15,-1-1-10 16,6 8 1-16,-6 0 6 16,1 8 0-16,-9 3-2 15,-4 8 1-15,-4 8-3 16,-8 10 1-16,-14 1-1 16,0 8 1-16,-20-12-1 15,-1 7 1-15,0 1 0 16,5-12 0-16,7-3-1 15,6-1 1-15,3-3-1 16,9 0 1-16,9-5-1 16,8 1 0-16,8-7-6 15,5 3 1-15,4-8-21 16,4-3 1-16,9-8-1 16,-4-3 0-16</inkml:trace>
  <inkml:trace contextRef="#ctx0" brushRef="#br0" timeOffset="184457.8253">16315 11854 68 0,'12'4'34'0,"5"-38"-30"0,-8 26 58 0,4 4-62 16,4-3 1-1,4-4 0-15,0-8 1 0,5 0-2 16,-1 0 1-16,1-4 1 16,-5 4 1-16,-4-4 0 15,0 5 0 1,0-9 1 0,-4 1 1-16,-4 7-1 15,-1 0 0-15,-4 4-1 16,-4 3 0-16,0 1-1 15,5 3 1-15,-5 8-2 16,0-7 0-16,0 7-1 16,0 0 1-16,0 0-2 15,0 0 1-15,0 0 0 16,0 0 0-16,0 0 0 16,0 0 0-16,0 0 0 15,0 0 0-15,0 0 0 16,0 0 1-16,0 0-1 15,0 0 0-15,0 0 0 16,0 0 0-16,0 0 0 0,0 0 0 16,0 0 0-16,0 0 1 15,0 0-1-15,0 0 1 16,0 0-1-16,0 0 0 16,0 0 0-16,0 0 1 15,0 0-1-15,0 0 0 16,0 0 0-16,0 0 0 0,0 0 0 15,4 4 1 1,-4-1-1-16,0-3 1 0,0 4-1 16,0 0 0-16,0 0 0 15,0-4 1-15,0 0-1 16,0 0 0-16,0 3 0 16,0 1 1-16,0 0-1 15,0 4 0-15,0-1 0 16,0 1 1-16,0 7-1 15,0 0 1-15,0 0-1 16,-4 15 0-16,4 1 0 16,0-1 1-16,0 4-1 15,0 8 0-15,8 3 0 16,-4 4 1-16,5 4-1 16,-1 8 0-16,5-5-1 15,-8 1 1-15,-1 8 0 16,-4-9 0-16,0 1 0 15,-9-8 1-15,-8 4-1 16,0-7 0-16,-8-5 1 0,-5-11 1 16,-8-7-1-16,-5-8 1 15,0-7-2-15,5-12 0 16,0-7-4-16,8-8 0 16,4-30-19-16,9-8 0 15,5-23 0-15,20 1 0 16</inkml:trace>
  <inkml:trace contextRef="#ctx0" brushRef="#br0" timeOffset="184607.8831">16689 11181 114 0,'-17'-38'57'0,"17"26"-75"15,0 5 105-15,0-1-91 16,0 8 0-16,5 8 0 15,-1 3 0-15</inkml:trace>
  <inkml:trace contextRef="#ctx0" brushRef="#br0" timeOffset="187131.1529">17452 11706 53 0,'-17'0'26'0,"21"-7"-18"16,-4 7 27-16,4-8-31 16,5 5 0-16,-1-1 3 15,5 0 1-15,4 4-9 16,0-4 0-16,4 4 6 16,5-4 1-16,8 4-2 0,4-3 0 15,1 3-2-15,-1-8 0 16,0 8-2-16,-4-4 0 15,0-3-10-15,-4 3 1 16,-4-7-1-16,-1-1 0 16</inkml:trace>
  <inkml:trace contextRef="#ctx0" brushRef="#br0" timeOffset="187324.8852">17771 11502 63 0,'-30'4'31'0,"17"15"-29"15,13-12 36-15,-4 9-31 16,0 10 0-16,0 8 3 16,4 12 1-16,0-5-14 15,0 1 0-15,0-4 9 16,0 3 0-16,0 1-10 16,0-1 0-16,0-6-2 15,12-17 0-15</inkml:trace>
  <inkml:trace contextRef="#ctx0" brushRef="#br0" timeOffset="188375.9528">18482 12009 56 0,'-13'-4'28'0,"-8"4"-10"0,21 0 16 15,4 0-27-15,1-3 0 16,12 3 2-16,0-4 0 16,4-4-12-16,5-3 1 15,-1-8 8-15,5-4 1 0,4 1-3 16,4-9 0-16,1-10-1 15,3-5 0-15,5-14-1 16,8-1 1-16,-3-11-2 16,-1 8 1-16,-9-4-2 15,1 4 1-15,-5-12 0 16,-4 4 0-16,-13-15-1 16,1 8 0-16,-5 7 0 15,0 11 1-15,-9 1-1 16,1 3 1-16,-9 11-1 15,4 12 1-15,-8 0 0 16,-5 12 0-16,-3 7-1 16,-5 18 1-16,-9 9-1 15,0 14 1-15,-8 12-1 16,0 34 0-16,0 7 0 16,4 8 0-16,9 0 0 15,4 0 0-15,9 4 0 0,3-8 1 16,10-7 0-16,3-8 0 15,9-11 0-15,4-8 0 16,1-11 0-16,8-12 1 16,12-10-1-16,-8-9 1 15,-4 1-1-15,4-8 0 16,0 7-1-16,0-3 1 16,-4-4-1-16,0 0 0 15,0 4 0-15,-5 0 0 16,1-8-4-16,-1 11 1 0,-3-10-9 15,-5-13 0-15,0-6-1 16,-5-8 1-16</inkml:trace>
  <inkml:trace contextRef="#ctx0" brushRef="#br0" timeOffset="188510.8003">19491 11218 91 0,'-25'-15'45'0,"16"19"-47"16,9-4 59-16,0 0-57 15,0 4 1-15,0-4-18 16,0 0 0-16,9 4 16 16,-1-1 1-16</inkml:trace>
  <inkml:trace contextRef="#ctx0" brushRef="#br0" timeOffset="269149.1714">20709 10882 56 0,'0'0'28'16,"9"30"-21"-16,-9-26 28 0,0 11-28 15,-4 4 1-15,-1 11 4 16,1 4 1-16,0 0-15 16,4 12 0-16,-4-1 11 15,4 4 0-15,0-3-4 16,0 3 0-16,0-8-2 15,0 1 0-15,0-8-7 16,0-4 1-16,0-7-16 16,0-8 1-16,4-7-1 15,4-8 1-15</inkml:trace>
  <inkml:trace contextRef="#ctx0" brushRef="#br0" timeOffset="269539.3066">20990 11207 58 0,'0'15'29'0,"9"-22"-32"0,-5 10 40 16,1 1-31-16,3 8 0 0,1 10 3 15,-5 5 1-15,-4-8-12 16,0 3 0-16,0 1 8 16,0 0 0-16,0-4-3 15,0-4 1-15,-4-4-2 16,8-3 1-16,-4-8-2 15,4 0 1-15,5-15-1 16,3-1 1-16,5-10-1 16,5-1 0-16,8-3-2 15,-5 4 1-15,-4 3-1 16,1 0 1-16,-1 8-1 16,-4 11 1-16,0 1 0 15,-4 10 0-15,0 5 0 16,-5 14 0-16,-4 1 1 15,1 3 0-15,-1 4 0 16,0 4 1-16,0 3-2 16,1 1 0-16,-1-8-7 15,9-11 0-15,4-12-1 16,8-15 1-16</inkml:trace>
  <inkml:trace contextRef="#ctx0" brushRef="#br0" timeOffset="269823.8256">21893 10836 72 0,'-4'-3'36'0,"4"18"-25"0,0-12 37 0,0 9-45 16,0 14 0-16,-4 12 2 16,0 11 1-16,-1-3-7 15,-3 3 0-15,3 0 4 16,1 0 1-16,-4-7-2 15,3 3 0-15,1-14-1 16,4-1 1-16,0-8-1 16,9 1 0-16,-1-8-1 15,5-3 1-15,4-5-4 16,4-3 0-16,9-4-11 16,4-8 0-16,0-7-1 15,-4 0 1-15</inkml:trace>
  <inkml:trace contextRef="#ctx0" brushRef="#br0" timeOffset="270035.0312">21638 11109 68 0,'-17'-12'34'0,"30"9"-23"0,-5-1 43 16,9 4-51-16,9 4 0 15,8-8 0-15,4 4 0 16,5-4-5-16,3-4 0 16,6 5-14-16,3-5 1 15,-4 4-2-15,-4 1 1 16</inkml:trace>
  <inkml:trace contextRef="#ctx0" brushRef="#br0" timeOffset="270470.9705">20509 11733 48 0,'-34'8'24'0,"38"7"-8"15,1-19 28-15,3 4-38 16,9-4 1-16,5 4 3 0,12-7 0 16,12-1-11-16,14 8 0 15,12-8 8-15,18 8 1 16,12-11-3-16,9 3 1 15,8-3-2-15,13 15 0 16,-4-12-2-16,-9 12 1 16,-8-11-2-16,-9 14 0 15,-13-7-1-15,-12 8 1 16,-13-8-1-16,-4 7 0 0,-22-11-2 16,0 8 1-16,-16-8-18 15,-10 1 1-15,-12-5 0 16,-8 8 0-16</inkml:trace>
  <inkml:trace contextRef="#ctx0" brushRef="#br0" timeOffset="270740.9897">21484 12005 65 0,'-4'8'32'0,"13"11"-22"16,-9-12 43-16,8 5-49 15,-8 7 1-15,0 3 3 16,0 5 0-16,-8 3-10 16,3 12 1-16,1-8 6 0,-4 7 1 15,-1-6-4-15,1 6 1 16,3-14-11-16,1-1 1 15,0-7-2-15,4 0 1 16</inkml:trace>
  <inkml:trace contextRef="#ctx0" brushRef="#br0" timeOffset="271069.624">21016 12702 62 0,'-4'7'31'0,"38"4"-12"16,-21-11 21-16,8-11-35 15,9 15 0-15,0-12 4 16,8 1 0-16,9-8-10 15,4 11 0-15,4-11 7 16,13 7 0-16,-4-3-2 16,4 7 0-16,-12-4-3 15,-5 8 1-15,-9-7-5 16,-3-1 0-16,-14 1-13 16,-3 3 0-16,-10 0 0 15,-12 4 0-15</inkml:trace>
  <inkml:trace contextRef="#ctx0" brushRef="#br0" timeOffset="271432.163">21442 12879 64 0,'0'23'32'0,"0"19"-21"0,0-31 41 0,0 0-49 15,0 12 0-15,0 0 2 16,0 7 1-16,0-3-7 16,0 3 1-16,-4 0 4 15,-1 0 1-15,1-3-3 16,0-1 1-16,0 1-2 16,-1 3 1-16,1-7-2 15,4-1 1-15,0-3-1 16,0 0 1-16,4-4-1 15,5 1 1-15,-1-5 0 16,5 0 0-16,4 1 0 16,0-9 0-16,5 1-4 15,3-4 0-15,1-4-12 16,-5-14 1-16,4 2-1 16,-8-10 0-16</inkml:trace>
  <inkml:trace contextRef="#ctx0" brushRef="#br0" timeOffset="271610.6353">21314 13137 79 0,'-8'0'39'0,"25"-8"-37"0,-9 4 58 16,9 1-57-16,5 3 1 0,7-4 0 15,10 4 0-15,12-8-9 16,8-3 0-16,1-1 4 15,0 5 1-15</inkml:trace>
  <inkml:trace contextRef="#ctx0" brushRef="#br0" timeOffset="272166.1209">19538 13485 64 0,'0'-15'32'0,"-4"15"-19"0,4 0 14 0,0 0-21 16,0 3 0-16,0 9 3 16,-4 7 0-1,-9 34-10 1,0 11 1-16,0-4 6 16,-4-3 1-16,5 0-3 15,-1-8 0-15,0-7-1 16,5-1 0-16,-1-10-3 15,5-5 1-15,4-3-1 16,8-8 1-16,9-4-1 16,5 1 1-16,3-9-8 15,9-3 0-15,0-7-1 16,0-4 1-16</inkml:trace>
  <inkml:trace contextRef="#ctx0" brushRef="#br0" timeOffset="272377.2001">19300 13856 73 0,'0'3'36'0,"25"-22"-20"0,-12 16 32 15,8-1-47-15,5 0 1 16,8-4-1-16,4 5 1 0,14-5-11 15,3-3 0-15,4 11 1 16,14 0 1-16</inkml:trace>
  <inkml:trace contextRef="#ctx0" brushRef="#br0" timeOffset="272918.4323">20177 13950 79 0,'0'4'39'0,"17"-27"-38"15,-8 23 48-15,-1-4-47 16,1-3 0-16,3-1 0 16,5 8 1-16,1-3-4 15,11 6 0-15,-3-3 2 16,4 4 0-16,4-8-1 16,4 4 0-16,0-3 0 15,1 3 0-15,-1-4-1 16,5 0 1-16,-1 4-1 15,1-4 0-15,-5 4-1 0,-4-4 1 16,-4 4-1-16,-4 0 0 16,-9 0 0-16,0 0 0 15,-9-3 1-15,-8 3 0 16,-4-4 0-16,0 0 1 16,-9 0 0-16,0 0 1 15,-4-3-1-15,0-1 0 16,-4 5 0-16,4-9 1 15,4 5 0-15,0 7 0 16,5-4-1-16,3 0 1 0,1 4 0 16,4 0 0-16,9 0-1 15,8 0 1-15,0 0-1 16,4 4 0-16,5 0 0 16,-5 3 1-16,0 5-1 15,-4-1 1-15,-4 0 0 16,4 4 0-16,-8 4 1 15,-9 4 1-15,-5-4-1 16,-3 7 1-16,-1-7-1 16,-4 0 0-16,1-4-8 15,3 0 0-15,1-3-2 16,8-5 1-16</inkml:trace>
  <inkml:trace contextRef="#ctx0" brushRef="#br0" timeOffset="273216.7952">21310 13848 76 0,'-17'-4'38'0,"8"38"-36"0,9-19 41 15,-4 1-35-15,0 2 0 16,0 5 2-16,4 7 1 16,0-7-14-16,4 0 0 15,4-4 9-15,5-4 1 16,4-4-4-16,4-3 0 15,5-4-1-15,0-4 0 0,-1-16-2 16,1-6 1-16,-9-9-1 16,-5-3 1-16,-7-3-2 15,-5 3 1-15,-9-1-1 16,-4 5 0-16,-4 7-1 16,-4 12 0-16,-4 0-9 15,-1 3 0-15,5 8 0 16,4 0 1-16</inkml:trace>
  <inkml:trace contextRef="#ctx0" brushRef="#br0" timeOffset="273472.5692">21719 13640 66 0,'12'-4'33'0,"10"15"-14"0,-9-14 26 15,4 3-43-15,4 3 0 16,0-3 1-16,9-3 0 16,4-5-5-16,4 1 0 15,1-1-6-15,-5 0 0 16,-4-3-2-16,-9 0 1 15</inkml:trace>
  <inkml:trace contextRef="#ctx0" brushRef="#br0" timeOffset="273638.0143">21966 13485 69 0,'-17'4'34'0,"8"22"-22"15,5-15 42-15,0 4-49 16,-1 16 1-16,-3 3 0 15,4 15 1-15,-1-7-23 16,-7 14 0-16,-1-3 6 16,-9-15 1-16</inkml:trace>
  <inkml:trace contextRef="#ctx0" brushRef="#br0" timeOffset="295107.7906">6447 16058 72 0,'-8'-16'36'0,"12"16"-35"0,-4 0 37 0,9-3-35 16,4-1 1-16,4 8 0 15,8-1 1-15,9-3-7 16,0 0 1-16,5 4 3 16,3-4 0-16,1-7-4 15,-5 3 0-15,-4-4-13 16,-4-3 0-16,-9 0 0 15,-8 3 1-15</inkml:trace>
  <inkml:trace contextRef="#ctx0" brushRef="#br0" timeOffset="295301.1662">6605 15846 77 0,'-26'7'38'0,"39"-11"-46"16,-4 4 66-16,4 4-54 0,-1-4 0 16,10-4 2-16,7 1 0 15,6-5-13-15,3 4 0 16,4-3 5-16,14-5 0 16</inkml:trace>
  <inkml:trace contextRef="#ctx0" brushRef="#br0" timeOffset="299236.8469">7653 15721 60 0,'-26'-27'30'16,"9"-3"-18"-16,17 19 14 0,4-4-20 15,1-1 1-15,-1 1 2 16,0 0 0-16,9 0-12 15,8 0 1-15,0 4 8 16,9 3 0-16,4 0-2 16,13 5 1-16,-4-1-1 15,4 4 0-15,-5 4-1 16,1 11 0-16,-9 0 0 16,-4 15 0-16,-9-3-2 15,-8 14 1-15,-13-3 0 0,-9 4 0 16,-8-1 0-16,-13 1 0 15,-4-8 0-15,-4 4 1 16,-5 0 0-16,5-4 0 16,0-8-1-16,12-7 1 15,9-4 0-15,9 0 0 16,12 1-1-16,13-5 1 16,17 0-2-16,13-3 1 15,17-4-4-15,8-1 1 16,9-6-19-16,13-1 0 0,16-4 0 15,-12-14 0-15</inkml:trace>
  <inkml:trace contextRef="#ctx0" brushRef="#br0" timeOffset="299836.4006">8798 16099 68 0,'-4'-11'34'0,"25"-8"-26"0,-8 11 39 0,0-7-45 16,4-4 1-16,0 0 0 16,0-7 1-16,8-4-5 15,1-8 0-15,-5 4 4 16,-4 7 0-16,-4 5 1 16,0 6 0-16,-5-3 0 15,-3 12 0-15,-10-1-1 16,5 12 1-16,-17 4-1 15,9 11 0-15,-5 7-2 16,0 8 0-16,1 0-1 16,3 12 1-16,0-5-1 15,5 1 1-15,4-1-1 16,4 1 1-16,1-8-2 16,8 4 1-16,8-15-8 15,4-8 1-15,1-8-1 16,8-7 1-16</inkml:trace>
  <inkml:trace contextRef="#ctx0" brushRef="#br0" timeOffset="300047.1432">8977 15301 99 0,'-21'-4'49'0,"17"0"-52"0,4 4 63 0,0 0-67 15,0 0 1-15,12 0-1 16,1 4 1-16</inkml:trace>
  <inkml:trace contextRef="#ctx0" brushRef="#br0" timeOffset="300586.5764">9816 16001 85 0,'-9'-8'42'0,"22"4"-27"15,-4 1 37-15,-1-1-49 16,5 8 1-16,8-4 1 16,5 3 1-16,8-3-7 15,4 4 0-15,13-4 5 16,1-4 0-16,7-3-5 16,5 7 0-16,-4-11-1 15,-5 3 0-15</inkml:trace>
  <inkml:trace contextRef="#ctx0" brushRef="#br0" timeOffset="301113.0464">10906 15547 86 0,'4'-19'43'0,"13"-4"-36"0,1 19 31 0,3-3-33 15,13 7 1-15,4 0 2 16,1 7 1-16,3 1-12 15,-4 3 1-15,-3 8 7 16,-6 15 0-16,-12 0-4 16,-4 0 1-16,-17 4-3 15,-9 4 1-15,-12-8-3 16,-10 0 1-16,6-11-1 16,3-1 1-16,5-7-1 15,8 1 1-15,9-9 1 16,12 4 1-16,5-3 1 15,8 7 0-15,9 4 1 0,-4 0 0 16,-5 4 1-16,0 3 1 16,-12 1 0-16,-13-1 0 15,-13 1 0-15,-22-5 1 16,-3 1-1-16,-5-4 0 16,-9-4-4-16,5-4 1 15,9-7-8-15,8 0 1 16,12-12-14-16,18-3 0 15,13-8-1-15,20-7 1 0</inkml:trace>
  <inkml:trace contextRef="#ctx0" brushRef="#br0" timeOffset="301413.3907">11519 15641 96 0,'-8'-30'48'0,"29"11"-60"16,-12 12 80-16,3-1-65 15,10-3 0-15,8 7 1 16,8 4 1-16,5 11-7 16,-1 1 1-16,-4 10 4 15,-4 5 0-15,-4 3-2 16,-17 12 0-16,-13-4-1 16,-13 3 1-16,-17-3-1 15,-8 7 1-15,0-3 0 16,4 0 0-16,4-12 1 15,9-4 0-15,4-3-1 16,12-4 1-16,14 0-3 0,16-4 0 16,10 0-8-16,11-7 1 15,5-1-2-15,1 1 0 16</inkml:trace>
  <inkml:trace contextRef="#ctx0" brushRef="#br0" timeOffset="301818.3271">12026 16216 98 0,'0'0'49'0,"34"-15"-45"0,-17 8 57 16,9-5-59-16,8-3 1 0,9-7 0 16,8 3 1-16,4-8-5 15,5-3 0-15,-1-4 3 16,-3-4 1-16,-5-4-2 16,-9 1 1-16,-8 7 0 15,-4 3 0-15,-9 9-1 16,-4-5 1-16,-8 16 0 15,0-4 0-15,-9 15-1 16,0 4 0-16,0 14-1 16,-5 9 1-16,5 7-1 15,-4 11 1-15,0 8-1 16,-1 4 0-16,1 11 0 16,0 4 1-16,0 11-1 15,-5-3 1-15,-4-1-1 16,-4 1 1-16,-4-5-1 15,-9-7 1-15,-4-3-1 16,-8-12 1-16,-1-12-1 16,-4-7 1-16,0-7-1 15,-8-12 0-15,0-15-5 0,-1-15 0 16,1-23-21-16,0-15 0 16,3-30-1-16,14-23 1 15</inkml:trace>
  <inkml:trace contextRef="#ctx0" brushRef="#br0" timeOffset="301983.7685">12763 15115 123 0,'13'-49'61'0,"-13"30"-88"16,0 19 117-16,0 4-91 15,-9 4 0-15,-4 11-55 16,1 7 0-16,-10 1 56 15,-20-1 1-15</inkml:trace>
  <inkml:trace contextRef="#ctx0" brushRef="#br0" timeOffset="307027.3355">13491 16107 47 0,'-8'-8'23'0,"3"4"-9"0,5 4 24 15,0-3-31-15,0 3 0 16,0-4 3-16,0 4 1 0,0 0-14 16,0 0 0-16,5 4 9 15,3-4 1-15,1-4-3 16,3 4 0-16,5-4-1 16,13 4 1-16,0-8-2 15,13 5 1-15,-5-5-1 16,5 4 0-16,-5 1-3 15,0 3 0-15,1 0-6 16,-5 0 1-16,-5-4-8 16,-3-4 0-16,-5-3 0 15,-4 3 0-15</inkml:trace>
  <inkml:trace contextRef="#ctx0" brushRef="#br0" timeOffset="307462.6057">13751 15842 53 0,'0'0'26'0,"4"-8"-15"0,-4 8 30 0,0 0-36 15,4 4 0-15,-4 4 2 16,0-5 1-16,0 5-9 15,5 0 0-15,-5 3 8 16,4 4 1-16,0 4-3 16,0 15 1-16,-4 0-1 15,5 0 0-15,-5-4-2 16,4 4 1-16,-4 1-3 16,4-1 0-16,-4-4-10 15,0 0 1-15,5 0-1 16,-1-11 1-16</inkml:trace>
  <inkml:trace contextRef="#ctx0" brushRef="#br0" timeOffset="309581.727">14594 16209 62 0,'-17'0'31'0,"9"0"-24"15,8 0 22-15,0 0-25 16,0 0 1-16,0 0 2 16,4 0 1-16,4-4-10 0,1-3 1 15,-1-1 6-15,5 0 1 16,4-3-2-16,4-4 0 15,5-8-1-15,4 4 0 16,0-11 0-16,4 4 0 16,0-12-1-16,13 4 1 15,-9-16-1-15,0-3 0 16,-4-7 0-16,0 3 1 16,0-3-2-16,1-1 0 0,-1 1-1 15,0-9 1-15,-9 9-1 16,1 11 1-16,-9-8-1 15,0 15 1-15,-9-3-1 16,1 7 1-16,-5-3 0 16,0 14 0-16,-4-3-1 15,0 18 1-15,0-3 0 16,0 0 0-16,-8 11 0 16,-5 12 0-16,-4 7-1 15,-4 8 1-15,-9 15-1 16,4 18 0-16,-3 12 0 15,-5 8 1-15,-1 11 0 16,6 4 0-16,3 0 0 16,5-12 1-16,4-7-1 15,4-4 1-15,0-11-1 16,9-8 1-16,0-11-1 16,8-12 1-16,5-7-1 15,12-7 1-15,13-8-1 0,4-12 1 16,1 4-1-16,-1 4 1 15,-4 0-1-15,-4 4 0 16,-5 4-1-16,1-1 0 16,-1 4 0-16,-3 1 1 15,3-1-1-15,-3 1 0 16,-1-5-3-16,-4-3 1 16,0 0-12-16,0-8 0 15,-4-4 0-15,-5-22 1 0</inkml:trace>
  <inkml:trace contextRef="#ctx0" brushRef="#br0" timeOffset="309714.9576">15395 15679 101 0,'-17'-23'50'0,"21"27"-58"16,-4-4 69-16,0 0-60 16,0 0 1-16,0 0-12 15,0 0 0-15,8 0 9 16,5-7 0-16</inkml:trace>
  <inkml:trace contextRef="#ctx0" brushRef="#br0" timeOffset="310315.1524">16042 16061 43 0,'-4'4'21'0,"8"-11"11"16,-4 7-13-16,0 0-12 16,13 0 0-16,0 0 4 15,4 0 0-15,0 3-14 16,4-3 1-16,4 0 10 15,14 8 0-15,3-8-3 16,10 4 1-16,7-4-1 16,1 0 0-16,4 0-1 15,8 3 0-15,0-3-1 16,18 4 1-16,-5-8-1 16,4 4 0-16,-3 0-1 15,-1-7 0-15,0 7-1 0,0 0 1 16,5 0 0-16,3 0 0 15,-3 0-1-15,-5-4 0 16,-8 4 0-16,-9 4 0 16,-4-4-1-16,-9 4 1 15,0-1-2-15,-12-3 1 16,-9 4-12-16,-9 0 0 16,-8-4-1-16,-8-11 1 15</inkml:trace>
  <inkml:trace contextRef="#ctx0" brushRef="#br0" timeOffset="312387.5636">17043 14548 45 0,'4'-15'22'0,"0"26"-2"0,-4-7-2 0,0 0-13 15,0 11 0-15,0 8 6 16,-4-1 0-16,4 9-12 16,-8-1 0-16,3 4 9 15,5 4 1-15,-8 3-3 16,4-3 1-16,-1 4-4 15,5-1 0-15,-4 1-5 16,4-4 0-16,0-8-1 16,4-7 0-16</inkml:trace>
  <inkml:trace contextRef="#ctx0" brushRef="#br0" timeOffset="312717.6376">16804 15229 60 0,'0'11'30'0,"22"-18"-11"0,-10 3 17 16,1-4-33-16,17 5 1 15,0-13 3-15,4 5 0 16,8 4-8-16,5-1 0 16,4 8 7-16,0-4 0 0,1 0-2 15,3 4 0-15,0-11-1 16,-8 11 0-16,-9-8-5 16,-3 1 0-16,-10 3-12 15,-4 4 1-15,-8 4-1 16,-4-4 0-16</inkml:trace>
  <inkml:trace contextRef="#ctx0" brushRef="#br0" timeOffset="313047.7631">17281 15293 56 0,'-8'-7'28'0,"12"26"-24"15,-4-12 29-15,0-3-26 16,-4 4 0-16,-1 7 3 16,-3 4 0-16,-5 3-13 15,5 1 0-15,-1 3 10 0,1 5 0 16,-5 3-3-16,4 4 0 16,1-4 0-16,4 7 0 15,-1-3-1-15,5-4 1 16,0-4-1-16,5 1 0 15,-1-5 0-15,9-3 0 16,-1-4-2-16,1 4 0 16,0-8-2-16,8 0 1 0,-4-8-10 15,0-3 1-15,0-4-1 16,0-7 0-16</inkml:trace>
  <inkml:trace contextRef="#ctx0" brushRef="#br0" timeOffset="313259.0833">16996 15566 79 0,'-17'-4'39'0,"30"0"-34"16,-9 4 44-16,9 0-44 15,8-4 1-15,5 1 1 16,8-1 0-16,4 0-10 15,5 0 1-15,3-3 3 16,10 3 0-16,-5 0-4 16,-4 0 1-16</inkml:trace>
  <inkml:trace contextRef="#ctx0" brushRef="#br0" timeOffset="313994.593">16608 16689 63 0,'-4'0'31'0,"8"-15"-1"15,-4 15 9-15,0 0-36 16,9-4 0-16,4 4 2 16,-1-3 0-16,10-5-6 15,-1 8 1-15,5-4 3 16,3 1 0-16,1 6-6 15,0-6 1-15,8-5-2 16,1 0 1-16</inkml:trace>
  <inkml:trace contextRef="#ctx0" brushRef="#br0" timeOffset="314324.413">17375 16266 62 0,'-9'0'31'0,"18"3"-15"15,-9 1 15-15,0 4-27 16,-4 11 1-16,4 0 2 16,-5 0 0-16,5 7-9 15,0 0 0-15,0 9 5 16,0-5 1-16,0 4-9 16,-4-4 1-16,0 0-2 15,0-3 1-15</inkml:trace>
  <inkml:trace contextRef="#ctx0" brushRef="#br0" timeOffset="314625.2557">16996 16818 62 0,'-9'8'31'0,"44"-16"-21"0,-23 4 26 16,10 0-30-16,7 1 0 15,5-1 3-15,5 0 0 16,3 0-10-16,9 1 0 0,5-1 7 16,-5 0 1-16,-4-4-3 15,8 5 0-15,-12 3-3 16,-1-4 0-16,-12 4-13 15,-4-4 1-15,-5 0-1 16,-8 4 0-16</inkml:trace>
  <inkml:trace contextRef="#ctx0" brushRef="#br0" timeOffset="315014.2008">17371 17106 56 0,'-13'-4'28'0,"4"30"-17"0,9-18 24 16,0 7-31-16,-4 0 1 31,0 15 5-31,-5 8 0 15,1-4-12-15,-1 4 1 16,1-4 7-16,-1 0 1 16,1-4-2-16,4 1 0 15,-1-5-3-15,5-3 1 16,-4-4-1-16,4 0 0 16,4-4 0-16,5 0 0 0,-1-4-2 15,5-3 1-15,0 0-3 16,4-1 1-16,4-3-6 15,0-4 0-15,1 0-11 16,-1-4 0-16,-4-3 0 16,-4-5 1-16</inkml:trace>
  <inkml:trace contextRef="#ctx0" brushRef="#br0" timeOffset="315256.04">17132 17420 61 0,'-4'-8'30'0,"25"4"-24"16,-12 4 46-16,8-4-46 16,0 4 1-16,0 0 3 15,4-3 0-15,9-1-13 0,-4 0 0 16,8-3 6-16,0 3 0 15,0 0-20-15,0 4 1 16,0-4-3-16,-9-7 1 16</inkml:trace>
  <inkml:trace contextRef="#ctx0" brushRef="#br0" timeOffset="315840.5751">17924 17037 74 0,'-4'-3'37'0,"8"-20"-42"0,-4 23 62 16,5-11-56-16,-1 7 1 15,4 0 1-15,5 4 0 16,0 8-4-16,0 3 1 16,-1-3 2-16,1-1 0 15,-4 1-1-15,-5 3 1 0,-4 4 0 16,0 4 0-16,-9-4 1 15,1 8 0-15,-5-8 0 16,-4 8 1-16,-8-4 0 16,3 0 0-16,1-4-1 15,8 0 0-15,5-8-1 16,8 5 1-16,4-5-3 16,9-3 1-16,8 0-10 15,5-4 1-15,8 0-1 16,0-4 1-16</inkml:trace>
  <inkml:trace contextRef="#ctx0" brushRef="#br0" timeOffset="316410.9164">15787 17741 61 0,'8'-7'30'0,"-8"-35"-13"15,0 42 13-15,0 0-24 16,0 4 0-16,0 7 4 16,0 4 0-16,-8 19-11 15,3-3 0-15,-8-1 9 16,5 4 1-16,-5 4-3 16,0-4 1-16,1 7-2 15,-1-3 0-15,9 0-2 16,4-8 1-16,4 4-3 0,4-7 1 15,5-4-1-15,8-4 0 16,1-4-3-16,8-8 0 16,-1-7-9-16,1-4 0 15,-4-7 0-15,-5 0 0 16</inkml:trace>
  <inkml:trace contextRef="#ctx0" brushRef="#br0" timeOffset="316621.629">15510 17968 68 0,'-17'0'34'0,"25"15"-20"0,1-15 27 0,-1 4-37 16,5-4 0-16,13 0 2 16,8 0 0-16,8 0-8 15,5 0 0-15,8 0 2 16,1-7 1-16,-1 3-17 15,0 4 1-15,-3-4-1 16,-10 4 0-16</inkml:trace>
  <inkml:trace contextRef="#ctx0" brushRef="#br0" timeOffset="317071.7141">16212 18097 82 0,'0'0'41'0,"9"-4"-49"15,4 0 71-15,4-3-58 16,13-1 0-16,4 1 1 0,4 3 1 15,13-4-9-15,-4 8 0 16,4 0 5-16,4 0 1 16,1-7-3-16,3 7 0 15,-8 3-1-15,9-6 1 16,-9-1-2-16,-4 4 1 16,-13 0-1-16,-4 4 1 15,-13-8-1-15,-9 0 1 0,-8 4-1 16,-8-4 1-1,-9-3-1-15,0-1 1 0,0-3 0 16,0 3 0-16,0 1-1 16,4-1 1-16,4-3 0 15,5 3 0-15,4 1-1 16,0 7 1-16,4-4-1 16,5 8 0-16,4-4 1 15,8 7 0-15,-4 5 0 16,0-1 1-16,-8 4 0 15,3 8 0-15,-20-1 1 16,-1 1 0-16,-3 4 0 16,-5-5 1-16,-5-3-2 15,1 0 0-15,-5-4-6 16,1 0 0-16,4-3-21 16,4-5 1-16,8-3-2 15,9-4 1-15</inkml:trace>
  <inkml:trace contextRef="#ctx0" brushRef="#br0" timeOffset="317431.7956">17392 18033 86 0,'-30'-8'43'0,"13"19"-55"0,13-11 85 16,0 8-70-16,-1 7 1 15,5 4 1-15,0 7 1 16,9 1-8-16,4-1 1 0,4 1 5 16,4-1 0-16,5-3-2 15,-1-4 1-15,1-8-1 16,-1-3 0-16,-4-4-1 16,-3-8 1-16,-1-7-1 15,-5-12 0-15,-7-11-1 16,-5-4 0-16,-5 0-1 15,-7 4 0-15,-5 0-1 16,-1 4 1-16,-3 7-3 16,0 8 0-16,-5 4-6 15,1 11 1-15,-1 0-12 16,9 7 1-16,0 1 0 16,9-1 0-16</inkml:trace>
  <inkml:trace contextRef="#ctx0" brushRef="#br0" timeOffset="317627.8697">17758 17915 74 0,'17'-4'37'0,"64"-14"-33"0,-55 18 62 16,-5 0-61-16,5-4 0 15,8 0 0-15,0 4 1 16,0-4-9-16,0 4 0 15,-4-7-3-15,-1-1 1 16,1-3-3-16,-13-4 0 16</inkml:trace>
  <inkml:trace contextRef="#ctx0" brushRef="#br0" timeOffset="317778.0732">18052 17741 87 0,'-17'4'43'0,"13"26"-33"15,4-15 50-15,0 8-58 16,-4 7 1-16,-1 12-4 16,-3-4 1-16,-1 11-2 15,1 4 1-15</inkml:trace>
  <inkml:trace contextRef="#ctx0" brushRef="#br0" timeOffset="326155.2771">19436 16027 68 0,'-8'-7'34'0,"12"7"-30"0,-4 0 35 16,4 0-35-16,-4 0 1 16,9 0 1-16,3 0 1 0,1-4-9 15,4 8 1-15,5-4 5 16,12 0 1-16,4-4-3 15,4-4 0-15,-3 1-5 16,-1-1 0-16,-4 1-18 16,-12-1 1-16,-5 1 0 15,-13-1 0-15</inkml:trace>
  <inkml:trace contextRef="#ctx0" brushRef="#br0" timeOffset="326335.4426">19449 15834 83 0,'-17'-15'41'0,"21"0"-55"16,0 7 81-16,1 5-62 15,3-1 0-15,9-4 0 16,0 1 1-16,9-1-9 16,8 1 1-16,0-5-1 0,4 5 0 15,9-8-2-15,17-4 0 16</inkml:trace>
  <inkml:trace contextRef="#ctx0" brushRef="#br0" timeOffset="327341.4163">20871 15460 63 0,'-8'-12'31'0,"3"9"-13"0,5 3 15 16,0 0-27 0,0-12 0-16,0 5 2 0,5-1 1 15,-1 1-12 1,0-1 0-16,1-3 8 0,16 3 1 15,-4-3-4-15,4 7 1 16,5-4-2-16,3 8 1 31,14 16-1-31,-5-1 0 16,-8 4-1-16,-8 7 0 16,-10 4 0-16,-3 12 0 15,-18 0 0-15,-3 11 0 16,-10-4 0-16,-8-4 1 0,-8-3-1 15,4-1 1-15,4-7-1 16,5 0 1-16,-1-7-1 16,9 3 0-16,-4-15 0 15,12 12 1-15,5-8-1 16,4-4 1-16,9-8-1 16,16 5 1-16,-4-5-6 15,5-3 1-15,8 0-1 16,0 0 1-16</inkml:trace>
  <inkml:trace contextRef="#ctx0" brushRef="#br0" timeOffset="327626.0218">21370 16084 96 0,'-5'8'48'0,"18"-46"-50"16,-4 30 56-16,-1-7-52 0,1-4 1 15,-1 4-1-15,1-4 1 16,-1-4-4-16,5 1 0 15,0-12 2-15,4 11 0 16,0 0-1-16,8 4 0 16,-12-3-1-16,0 10 1 15,-5-3 0-15,1 15 0 16,-1 4-1-16,5 7 1 16,-9 4 0-16,9 4 0 15,-4 4-1-15,3 3 1 16,1 1-1-16,0 7 1 15,0-4-6-15,4 1 1 0,-4-5-1 16,-1-7 1-16</inkml:trace>
  <inkml:trace contextRef="#ctx0" brushRef="#br0" timeOffset="327821.3914">21761 15271 107 0,'-34'-27'53'0,"34"8"-60"15,0 19 70-15,0 0-62 16,0-7 0-16,0 7-10 16,4 7 0-16,1-7 8 15,8 12 1-15</inkml:trace>
  <inkml:trace contextRef="#ctx0" brushRef="#br0" timeOffset="328377.7038">22153 15853 83 0,'-4'-11'41'0,"12"7"-22"0,-8 4 31 15,0 0-47-15,5 4 0 16,3-4 1-16,1 0 1 16,3 0-6-16,5 0 0 15,9 7 3-15,4-3 1 31,34-4-8-31,-5-4 0 0,1 1-1 16,-5-1 0-16</inkml:trace>
  <inkml:trace contextRef="#ctx0" brushRef="#br0" timeOffset="328918.5275">22975 15475 85 0,'-17'-15'42'0,"38"3"-30"16,-12 9 39-16,-9 3-48 0,13-8 0 16,-1 4 2-16,5 4 0 15,5 0-7-15,3 0 1 16,1 4 4-16,-1 4 1 16,-3 3-3-16,-5 4 0 15,-9 4 0-15,-8 0 0 16,-8 7-2-16,-9 1 1 15,0 3-1-15,0-3 0 16,-1-12-2-16,14 0 1 16,17 0 0-1,13 8 0-15,-5-4 1 16,9 7 1-16,-9 1 0 16,0 3 0-16,-8 0 2 15,-9 0 1-15,-8 4 0 16,-9 1 1-16,-8 2-1 15,-17-6 0-15,-1-9-1 16,-3 1 0-16,3-12-6 16,5-3 0-16,9-4-14 15,12-8 0-15,17-4-1 16,18-11 1-16</inkml:trace>
  <inkml:trace contextRef="#ctx0" brushRef="#br0" timeOffset="329368.3343">23435 15479 80 0,'0'-12'40'0,"13"-3"-41"0,-9 11 58 0,4 1-57 15,5 3 1-15,0 0 0 16,8 0 0-16,9 3-1 16,0 5 0-16,0 7 1 15,0 4 1-15,-5 4 0 16,-4 11 0-16,-12 4 0 15,-5 7 0-15,-8-3 0 16,-9 3 1-16,-8-7-1 16,-5-8 0-16,5 0 0 15,4-3 1-15,4-4-1 16,5-1 0-16,-1-7-1 16,9-3 1-16,4-1-2 15,13 4 1-15,9-11-4 16,8 0 0-16,0-4-9 15,9-4 0-15,-1 0-1 16,1 4 1-16</inkml:trace>
  <inkml:trace contextRef="#ctx0" brushRef="#br0" timeOffset="329727.7951">24065 15974 90 0,'4'-7'45'0,"18"-20"-40"0,-14 20 62 15,1-12-65-15,-1 4 0 16,1-4 1-16,4-4 0 15,-1-3-4-15,5-12 0 16,0 4 2-16,5 0 1 16,-5 0-1-16,0 3 0 0,0 9-1 15,-4 3 1-15,-5 4-1 16,-4 3 1-16,1 5 0 16,-5 7 0-16,4 3-1 15,0 13 1-15,0 2-1 16,1 20 1-16,-1 8 0 15,-4 3 1-15,0 8-1 16,-4 3 1-16,-5 4-1 16,1-3 1-16,-5 0-1 15,0-8 1-15,-4 3-2 16,-9-10 1-16,-3-1-1 16,-5-7 0-16,-5-12-4 15,1-3 1-15,-5-15-8 16,5-8 1-16,-5-19-1 15,14-12 1-15</inkml:trace>
  <inkml:trace contextRef="#ctx0" brushRef="#br0" timeOffset="329908.1446">24312 15195 112 0,'-13'-19'56'0,"13"8"-63"0,0 11 76 16,0 3-70-16,0 1 0 16,-4-4-26-16,-4 8 0 15,8 3 27-15,0-7 1 0</inkml:trace>
  <inkml:trace contextRef="#ctx0" brushRef="#br1" timeOffset="342774.6621">15254 18422 56 0,'17'0'28'0,"34"49"-20"0,-29-37 29 0,7-8-32 16,10 14 1-16,20-2 3 15,10 6 1-15,3-3-12 16,5 11 0-16,-1-7 8 16,5 0 0-16,0-4-3 15,17-4 0-15,8-7-2 16,1 3 0-16,4-11 0 16,4 0 0-16,8-4 0 15,18-3 1-15,-9-5 0 16,4-3 1-16,0 0 0 15,13-4 0-15,-12-8-1 16,-5-3 1-16,-5-4-2 16,-3 0 0-16,4-23-1 15,-1 4 1-15,-12-7-1 16,-8-8 0-16,-14-8 0 16,-3 8 1-16,-5-15-1 0,-13 15 0 15,1-12 0-15,-1-3 1 16,-8-12-1-16,-4 5 0 15,-13-20 0-15,-1-4 0 16,-11-18 0-16,-6 3 0 16,-7-18 0-16,-5 11 0 15,-17-12-1-15,0 4 1 16,-17 4 0-16,0 4 0 0,-17-12 0 16,-5 8 0-16,-3 8-1 15,-1 15 1-15,0 7-2 16,-3 0 1-16,-1 4-1 15,4 12 1-15,-4-5-1 16,-4 5 0-16,0 7 0 16,4 11 1-16,-17 4-1 15,9 4 1-15,0 8 0 16,-1 3 0-16,-3 8 0 16,-1-1 0-16,-4-3 0 15,0 12 1-15,-8-20-1 16,-13 5 1-16,-5-1 0 15,1 4 1-15,-5-4-1 16,5 12 1-16,-9-1 0 16,-13 5 0-16,0 3-1 15,1 8 0-15,3 7 0 16,-4 8 1-16,-8 0-1 16,-4 7 1-16,3 0 0 0,5 12 0 15,1-4-1-15,3 12 0 16,-4-1 0-16,-4 12 1 31,-39 22-2-31,17 4 1 16,5 8-1-16,4 4 0 15,17 3 1-15,13 12 0 16,8-1-1-16,13 8 1 16,9 1 1-16,12 14 0 15,5 12 0-15,12 15 0 0,5 3 0 16,13 20 0-16,3 7-1 15,9 4 1-15,5 4-2 16,8 3 1-16,0 0-1 16,4 1 0-16,-4-4 0 15,4-1 0-15,1 1 0 16,3-8 0-16,1-11 1 16,4 0 0-16,-1-8 1 15,10 0 0-15,-1-15 0 16,4-7 0-16,5-5 1 15,4-18 0-15,13-11 0 16,4-5 0-16,0-14-9 16,9-8 1-16,0-23 0 15,4-22 0-15</inkml:trace>
  <inkml:trace contextRef="#ctx0" brushRef="#br1" timeOffset="343391.1656">15246 13629 41 0,'-5'-27'20'0,"14"27"7"0,-9 0-8 16,8 0-14-16,1 0 1 16,4-4 4-16,4 0 1 0,4 1-13 15,5-1 0-15,3 0 8 16,1 0 1-16,0 1-4 15,4-1 1-15,-8 0-10 16,8 0 0-16,-9-3-2 16,-3 3 1-16</inkml:trace>
  <inkml:trace contextRef="#ctx0" brushRef="#br1" timeOffset="343586.0057">15271 13443 62 0,'-8'-7'31'0,"16"3"-18"15,1 0 34-15,-1 0-45 16,5 0 0-16,8-3 0 16,9 7 1-16,4-8-8 15,0 1 0-15,9-1 2 16,4 1 1-16</inkml:trace>
  <inkml:trace contextRef="#ctx0" brushRef="#br1" timeOffset="343900.8026">15880 13246 67 0,'-34'4'33'0,"30"11"-20"0,4-7 30 15,0 3-40-15,0 8 1 0,0 4 2 16,8 7 0-16,1 4-7 15,4 8 1-15,4-4 4 16,4 3 1-16,0-11-2 16,5 1 1-16,-1-16-2 15,5 0 1-15,9-15-2 16,-5-11 1-16,-5-12-1 16,-7-7 1-16,-5-8 0 15,-4-4 1-15,-9 1-1 16,-4-5 0-16,-9 12 0 15,-4 8 0-15,-8 3-1 16,-4 12 1-16,-1 11-10 16,5 11 0-16,-5 4-1 15,-4 4 0-15</inkml:trace>
</inkml:ink>
</file>

<file path=ppt/ink/ink65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20:32:27.277"/>
    </inkml:context>
    <inkml:brush xml:id="br0">
      <inkml:brushProperty name="width" value="0.05292" units="cm"/>
      <inkml:brushProperty name="height" value="0.05292" units="cm"/>
    </inkml:brush>
  </inkml:definitions>
  <inkml:traceGroup>
    <inkml:annotationXML>
      <emma:emma xmlns:emma="http://www.w3.org/2003/04/emma" version="1.0">
        <emma:interpretation id="{89D7ACB4-E10E-4695-A7EB-62256231AD70}" emma:medium="tactile" emma:mode="ink">
          <msink:context xmlns:msink="http://schemas.microsoft.com/ink/2010/main" type="inkDrawing" rotatedBoundingBox="1832,8531 2806,13254 1198,13586 224,8863" semanticType="callout" shapeName="Other"/>
        </emma:interpretation>
      </emma:emma>
    </inkml:annotationXML>
    <inkml:trace contextRef="#ctx0" brushRef="#br0">1840 8646 40 0,'8'-38'20'0,"-21"0"-13"0,13 30 20 0,0 1-22 16,-4-1 0-16,0 4 2 15,-9 1 1-15,-8 3-11 16,4 7 1-16,-17 12 6 16,0 15 1-16,-5 0-4 15,-3 15 1-15,-9 20-2 16,0 10 1-16,-9 12-1 16,0 15 1-16,-8 3-1 15,4 13 0-15,-8 10 0 16,12 8 0-16,1-4 0 15,8 16 0-15,4 3 0 16,0 7 1-16,0-7-1 16,9 4 0-16,12 0 0 15,5-11 0-15,8-1 0 16,0-14 1-16,1-5-1 16,12 9 1-16,12-12 0 15,1-1 0-15,0-3 1 16,8-11 1-16,9-4-1 15,4 11 0-15,13-14 1 0,13 2 0 16,-1-10-1-16,1 0 1 16,-1-16-2-16,14-7 1 15,-1 0-1-15,5 0 0 16,8-8 0-16,17 0 0 16,-17-3-1-16,5-4 1 15,-1-12-2-15,-12-7 1 16,-5-8 0-16,-4-3 0 15,-4-12-1-15,-8-4 1 0,-18-3 0 16,-4-1 0-16,-8-7 0 16,-14-7 1-16,1-1 0 15,-4-3 1-15,-18-4-1 16,5-4 0-16,0-4 0 16,-1 4 0-16,-7-4-1 15,-1 1 1-15,0-1-1 16,0 0 1-16,0 1-1 15,5-1 1-15,-5 4-1 16,0 0 1-16,13 4-1 16,0 4 1-16,0-1-1 15,13 5 0-15,0 3-1 16,0 4 1-16,8 4 0 16,5 3 0-16,8 5 0 15,-5-1 0-15,6 4 0 16,-1 4 1-16,0 0-1 15,4 0 1-15,-4-8-1 16,-8 12 1-16,-1 0-1 0,-4-4 1 16,-3-4 2-16,-6 11 0 15,-3-7 0-15,-5 11 1 16,-8-15 0-16,4 8 0 16,-9-4-1-16,-3 4 1 15,-6-4-3-15,-3 3 1 16,-4-6-2-16,-1 6 1 15,-8-3-2-15,8 4 1 0,-8-4-11 16,9 3 0-16,12-3 0 16,13-11 0-16</inkml:trace>
  </inkml:traceGroup>
</inkml:ink>
</file>

<file path=ppt/ink/ink66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20:32:54.916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</inkml:brush>
    <inkml:context xml:id="ctx1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1" timeString="2017-09-05T20:37:19.940"/>
    </inkml:context>
    <inkml:brush xml:id="br2">
      <inkml:brushProperty name="width" value="0.03333" units="cm"/>
      <inkml:brushProperty name="height" value="0.03333" units="cm"/>
      <inkml:brushProperty name="color" value="#3165BB"/>
    </inkml:brush>
    <inkml:brush xml:id="br3">
      <inkml:brushProperty name="width" value="0.03333" units="cm"/>
      <inkml:brushProperty name="height" value="0.03333" units="cm"/>
    </inkml:brush>
  </inkml:definitions>
  <inkml:traceGroup>
    <inkml:annotationXML>
      <emma:emma xmlns:emma="http://www.w3.org/2003/04/emma" version="1.0">
        <emma:interpretation id="{62826CD2-ECAB-4D63-8B2D-DB7185E14DA4}" emma:medium="tactile" emma:mode="ink">
          <msink:context xmlns:msink="http://schemas.microsoft.com/ink/2010/main" type="writingRegion" rotatedBoundingBox="3991,11846 22417,11876 22407,18488 3981,18458"/>
        </emma:interpretation>
      </emma:emma>
    </inkml:annotationXML>
    <inkml:traceGroup>
      <inkml:annotationXML>
        <emma:emma xmlns:emma="http://www.w3.org/2003/04/emma" version="1.0">
          <emma:interpretation id="{9ED80EC3-9A78-4EF7-B891-ADC454803594}" emma:medium="tactile" emma:mode="ink">
            <msink:context xmlns:msink="http://schemas.microsoft.com/ink/2010/main" type="paragraph" rotatedBoundingBox="3977,11996 22409,11785 22430,13636 3998,13847" alignmentLevel="1"/>
          </emma:interpretation>
        </emma:emma>
      </inkml:annotationXML>
      <inkml:traceGroup>
        <inkml:annotationXML>
          <emma:emma xmlns:emma="http://www.w3.org/2003/04/emma" version="1.0">
            <emma:interpretation id="{CA31A61F-5C47-4371-A890-2A8DE8B24077}" emma:medium="tactile" emma:mode="ink">
              <msink:context xmlns:msink="http://schemas.microsoft.com/ink/2010/main" type="line" rotatedBoundingBox="3977,11996 22409,11785 22430,13636 3998,13847"/>
            </emma:interpretation>
          </emma:emma>
        </inkml:annotationXML>
        <inkml:traceGroup>
          <inkml:annotationXML>
            <emma:emma xmlns:emma="http://www.w3.org/2003/04/emma" version="1.0">
              <emma:interpretation id="{E5B0AB77-924D-4091-A3ED-BBCC1BB65571}" emma:medium="tactile" emma:mode="ink">
                <msink:context xmlns:msink="http://schemas.microsoft.com/ink/2010/main" type="inkWord" rotatedBoundingBox="3977,11996 22409,11785 22430,13636 3998,13847"/>
              </emma:interpretation>
              <emma:one-of disjunction-type="recognition" id="oneOf0">
                <emma:interpretation id="interp0" emma:lang="en-US" emma:confidence="0">
                  <emma:literal>4-0230=-543,652-2÷327,141</emma:literal>
                </emma:interpretation>
                <emma:interpretation id="interp1" emma:lang="en-US" emma:confidence="0">
                  <emma:literal>4-0230=-543,622÷327,141</emma:literal>
                </emma:interpretation>
                <emma:interpretation id="interp2" emma:lang="en-US" emma:confidence="0">
                  <emma:literal>4-0230=-543,622/2÷327,141</emma:literal>
                </emma:interpretation>
                <emma:interpretation id="interp3" emma:lang="en-US" emma:confidence="0">
                  <emma:literal>4-0230=-543,642-2÷327,141</emma:literal>
                </emma:interpretation>
                <emma:interpretation id="interp4" emma:lang="en-US" emma:confidence="0">
                  <emma:literal>4-0230=-543,662-2÷327,141</emma:literal>
                </emma:interpretation>
              </emma:one-of>
            </emma:emma>
          </inkml:annotationXML>
          <inkml:trace contextRef="#ctx0" brushRef="#br0">4246 12724 56 0,'-26'12'28'0,"-4"3"-28"15,22-11 28-15,-5 7-27 16,-17 12 1-16,5 7 3 0,-1 8 0 15,1 3-4-15,-1-3 0 16,13 0 5-16,-4-4 0 16,5-7 0-16,7-1 0 15,5-3-1-15,5-1 1 16,3-6-2-16,13-1 0 16,5-4-1-16,4-3 0 15,8-5-1-15,13 1 1 16,9-4-2-16,-5 4 0 15,5-8-2-15,-5-3 1 0,-4-5-5 16,5 1 0-16,-18-4-13 16,0 3 1-16,1-3 0 15,-5 4 0-15</inkml:trace>
          <inkml:trace contextRef="#ctx0" brushRef="#br0" timeOffset="256.3947">4446 13019 61 0,'-13'4'30'0,"13"19"-26"15,0-8 48-15,0 0-50 16,4 12 1-16,5-5 1 15,-9 9 0-15,8-1-6 16,1 0 1-16,-5-3 2 0,0-1 1 16,1-7-9-16,-1 4 1 15,5-4-1-15,-1-8 1 16</inkml:trace>
          <inkml:trace contextRef="#ctx0" brushRef="#br0" timeOffset="451.2503">5038 13152 68 0,'13'-8'34'0,"21"-3"-26"0,-21 11 38 0,8 0-44 16,-4-11 0-16,25 7-1 15,-8 4 1-15,5-12-10 16,3 5 1-16,5-8 1 15,0 3 0-15</inkml:trace>
          <inkml:trace contextRef="#ctx0" brushRef="#br0" timeOffset="991.7513">5660 12883 71 0,'-34'-15'35'0,"38"15"-30"16,0 0 46-16,9-4-45 15,0 4 1-15,4 0 2 16,12 0 0-16,6 0-12 15,16 0 0-15,-5-4 7 16,10-3 0-16,8-1-21 16,8 1 1-16,13-1-2 0,0-18 1 15</inkml:trace>
          <inkml:trace contextRef="#ctx0" brushRef="#br0" timeOffset="780.9484">5813 12615 65 0,'-13'-31'32'0,"30"31"-32"15,-8-4 34-15,-5 1-32 16,4 10 0-16,-8 5 4 0,5 10 0 16,-5 5-6-16,0 7 0 15,0 7 5-15,0 1 0 16,-5 7-1-16,1 8 1 16,-4-4-1-16,3 4 1 15,-3-8-1-15,4 4 0 16,-1-11-1-16,5-5 0 15,5-3 0-15,3-7 0 0,5-4-2 16,13-1 1 0,-1-10-2-16,5-1 1 0,0-11-5 15,4-4 1-15,0-3-11 16,-4-5 0-16,-5 1-1 16,-4-16 1-16</inkml:trace>
          <inkml:trace contextRef="#ctx0" brushRef="#br0" timeOffset="1606.3641">6618 12301 61 0,'-13'-31'30'0,"0"24"-33"0,22-1 37 16,-1 4-32-16,5 1 0 16,0-1 2-16,0 0 0 15,4 4-4-15,4 0 0 16,0 4 4-16,1 3 0 15,-1 1-1-15,-4 11 0 16,-4 0 0-16,-9-8 1 16,-4 23-1-16,-9-4 1 15,-3 1-1-15,-5-1 1 0,-5-7 1 16,1 3 0-16,0-7 0 16,4 0 0-16,0-8-1 15,12 4 0-15,-3-7-1 16,12-4 1-16,9 0-2 15,8-4 0-15,9 0-4 16,8 3 0-16,9-3-1 16,13 4 0-16</inkml:trace>
          <inkml:trace contextRef="#ctx0" brushRef="#br0" timeOffset="2777.2445">7397 12838 60 0,'-25'-15'30'0,"16"3"-9"16,9 12 4-16,0 0-20 15,-4-4 1-15,4 4 0 16,0 0 1-16,4 4-10 0,0 4 1 16,9 3 6-16,4 4 1 15,4 4-4-15,9 0 1 16,0 4-1-16,4 0 1 15,13-5-1-15,4 1 0 16,-8-3 0-16,3-5 0 16,-7-4-1-16,-1 1 1 15,-8-4 0-15,-9 3 0 0,-8-7 0 16,0 8 1-16,-13 0 0 16,-9 3 0-16,-8 8 0 15,-4 0 1-15,-13 0-1 16,-4 7 1-16,-1 1-2 15,1-1 0-15,0 1 0 16,-1 3 0-16,1-7-2 16,12-1 1-16,1 1-4 15,4-8 0-15,8-4-8 16,8-3 1-16,5-4 0 16,13 0 0-16</inkml:trace>
          <inkml:trace contextRef="#ctx0" brushRef="#br0" timeOffset="2987.792">8015 13250 68 0,'-22'15'34'0,"-25"16"-22"0,26-20 38 16,-4 8-48-16,-5 0 1 15,-4 0 0-15,-5 3 1 16,5 5-6-16,5-4 1 15,3-1 1-15,5-3 1 16,4-4-12-16,8-3 1 16,18-9-1-16,3-3 1 15</inkml:trace>
          <inkml:trace contextRef="#ctx0" brushRef="#br0" timeOffset="3302.7193">8368 12947 68 0,'-25'31'34'0,"-10"44"-26"15,27-52 42-15,-1 7-47 16,5 8 1-16,8-4 1 16,9 4 1-16,4-4-7 15,5 0 0-15,7-11 4 16,1-12 1-16,4-3-2 15,9-16 0-15,-1-11-1 16,-3-11 0-16,-5-19-1 16,0-19 0-16,-9-8 0 15,-3 4 0-15,-14 12 0 16,-8 7 1-16,-13 15 1 16,-8 8 0-16,-17 14-4 0,-9 20 1 15,-13 15-1-15,-4 30 1 16</inkml:trace>
          <inkml:trace contextRef="#ctx0" brushRef="#br0" timeOffset="93582.6405">9348 13356 62 0,'-5'-4'31'0,"27"-18"-24"0,-10 18 32 16,14 4-35-16,-1 0 0 15,5 0 2-15,4 4 0 16,13-4-8-16,0 0 0 16,4 3 4-16,-4 1 1 15,0 0-4-15,4-4 0 16,-8 4-9-16,-5-4 1 15,-8 0-1-15,-9-8 1 0</inkml:trace>
          <inkml:trace contextRef="#ctx0" brushRef="#br0" timeOffset="93790.6492">9377 13273 61 0,'-8'-11'30'0,"16"11"-24"15,1 0 36-15,8-4-39 16,4 0 1-16,9-4 1 16,4 5 1-16,17-1-8 15,5 8 1-15,-1-4 0 16,9 0 1-16,-5 0-10 16,-3-4 0-16,-5 0-1 15,-4-4 1-15</inkml:trace>
          <inkml:trace contextRef="#ctx0" brushRef="#br0" timeOffset="94044.9166">10114 13076 65 0,'-17'-15'32'0,"4"7"-29"0,13 8 46 15,5-11-47-15,-1 15 0 16,4-8 0-16,5 8 1 16,4 3-4-16,4-3 1 15,5 4 1-15,0-1 1 16,8 1-1-16,0-1 1 15,0 12-1-15,4-3 0 0,-4 6 0 16,-4 1 0-16,-5-8 0 16,-3 8 1-16,-9-4-1 15,-5 0 1-15,-12 3-1 16,-9 1 1-16,-8 0-3 16,-13-1 0-16,0 1-1 15,-5 4 1-15</inkml:trace>
          <inkml:trace contextRef="#ctx0" brushRef="#br0" timeOffset="95081.6913">12294 12887 61 0,'-34'-15'30'0,"30"15"-27"16,4 0 33-16,0 0-30 16,0 7 1-16,-4 5 4 0,4 10 0 15,-4 12-13-15,-1 4 1 16,1 4 9-16,0 7 0 16,0-11-3-16,-1 4 1 15,1-5-6-15,0 1 1 16,0-7-21-16,-1-1 0 15,1-15-2-15,0-11 1 16</inkml:trace>
          <inkml:trace contextRef="#ctx0" brushRef="#br0" timeOffset="95771.491">13082 12728 72 0,'-4'-19'36'0,"0"27"-40"16,4-5 62-16,0-3-57 16,0 8 1-16,8 3 2 15,5 5 0-15,4-1-4 16,4 0 1-16,5 0 3 15,4 0 0-15,4-4-1 16,4 1 1-16,9-5-2 16,0 1 1-16,-5-1-2 15,-3 1 0-15,-5-4-1 16,-9 3 1-16,-8-3 0 16,-4 11 0-16,-9-7 0 15,-8 15 0-15,-9-20 0 16,-8 16 0-16,-9-7 0 15,1 7 0-15,-1-4 0 16,0 11 0-16,0-14-2 16,5 10 1-16,3-10-4 0,9 3 1 15,5-8-9-15,8-3 1 16,8 4-1-16,10-8 1 16</inkml:trace>
          <inkml:trace contextRef="#ctx0" brushRef="#br0" timeOffset="95982.8247">13700 13038 73 0,'4'-7'36'0,"-12"29"-26"0,-1-22 40 0,1 8-47 15,-5 7 0-15,-4 0 2 16,0 4 1-16,-9 0-7 16,5 8 0-16,0-9 4 15,-1 5 1-15,1-8-2 16,4 4 0-16,4-4-6 15,5-3 1-15,3-5-15 16,5-3 1-16,0-4 0 16,13-7 0-16</inkml:trace>
          <inkml:trace contextRef="#ctx0" brushRef="#br0" timeOffset="96342.595">14377 12516 74 0,'8'-19'37'0,"-3"27"-43"0,-5-8 59 16,4 7-49-16,0 1 1 16,-4 0 3-16,-4 18 1 15,0 0-11-15,-5 9 1 16,-4 2 7-16,5 13 1 15,-5-5-3-15,0 8 0 16,5 0-2-16,-5-8 1 16,5-3-1-16,-1-4 0 15,5 0-1-15,-1-1 0 0,5-6 0 16,5-5 0-16,3-7-1 16,9-4 1-16,5-3-1 15,3-5 1-15,5 1-4 16,4-5 1-16,4-6-7 15,-4-9 1-15,0-7-1 16,-4-3 0-16</inkml:trace>
          <inkml:trace contextRef="#ctx0" brushRef="#br1" timeOffset="153108.3683">11089 13231 67 0,'-12'-11'33'0,"24"18"-32"0,1-7 33 0,-4 4-30 16,3 4 1-16,1 3 2 15,0 12 1-15,4 0-9 16,4 7 0-16,1 4 7 16,-1 0 0-16,0 4-3 15,0-4 1-15,1-4-1 16,-1 0 0-16,0-15-1 16,1 1 1-16,-1-16-1 15,0-12 1-15,0-10-1 16,1-9 1-16,-1-22-2 15,-4-3 1-15,0-24-1 16,-4-7 0-16,-5-7-1 16,1 3 1-16,-5-8-1 15,-4 16 0-15,0-8 0 16,0 16 0-16,-4-1 0 16,0 12 0-16,-1-4 0 0,1 7 0 31,0 0 0-31,4 9 1 15,0 14-1-15,4 7 1 16,0 5-1-16,-4 3 1 16,17 4 0-16,9 4 1 15,8 4-1-15,17-1 0 16,9 5 0-16,8-4 1 16,21 3 0-16,9 0 0 15,5 1 0-15,3-1 0 0,-8 1 0 16,-9-1 0-16,1 1-3 15,-9 3 1-15,-9-4-11 16,-4 4 0-16,5-7 0 16,-5-12 1-16</inkml:trace>
          <inkml:trace contextRef="#ctx0" brushRef="#br0" timeOffset="96942.3907">14948 12138 73 0,'4'-23'36'0,"30"12"-38"16,-21 7 51-16,8-4-45 15,0 5 0-15,5 3 2 16,4 3 0-16,-1 1-7 16,1 4 1-16,-8 3 5 15,-1 4 0-15,-4 0-2 16,-9 8 0-16,-3-4 0 15,-14 23 0-15,-4-20-1 16,-12 9 0-16,-5-5 1 16,-4 4 1-16,4-7-1 15,5-8 1-15,3-3 0 16,5-1 1-16,13-4-2 16,12 1 1-16,18-4-2 0,12 0 1 15,13-4-7-15,13 3 0 16,9-3-1-16,3 0 0 15</inkml:trace>
          <inkml:trace contextRef="#ctx0" brushRef="#br1" timeOffset="153920.0894">13679 13477 73 0,'-9'0'36'0,"18"12"-26"0,-5-9 29 0,4 5-35 16,5 7 0-16,0 4 1 16,4 11 1-16,0 4-7 15,8 4 1-15,-3-11 4 16,3 3 0-16,-3-11-1 16,-1-4 0-16,-4-8-1 15,4-7 1-15,-4-15-2 16,5-11 0-16,-1-20 0 15,0-3 0-15,0-11-1 16,1-8 0-16,-5-19-1 16,0-4 1-16,0-11-2 15,0 3 1-15,0-10-2 16,-4 10 1-16,-5 1 0 16,-4 7 0-16,-4-4 1 15,0 12 0-15,-4 7 1 16,-4 8 1-16,-1 4 1 0,5 11 0 15,0 4 0-15,-1 7 0 16,5 1-2-16,0 7 1 16,5 3 0-16,3 9 0 15,1-5-1-15,3 12 1 16,1-11 0-16,4 14 0 16,9 5 0-16,16 3 0 15,1-4 0-15,17 1 1 16,-1-1 0-16,9 8 1 0,13-4 0 15,13 8 0-15,12-4 0 16,5-4 0-16,-4 4-1 16,-1-7 0-16,-4 7-18 15,0-8 0-15,1-7-1 16,-10-8 1-16</inkml:trace>
          <inkml:trace contextRef="#ctx0" brushRef="#br0" timeOffset="94870.6544">12145 12633 61 0,'13'-15'30'0,"0"-11"-14"0,-9 26 14 15,-4 0-23-15,0 0 0 16,0 0 2-16,-4 7 0 16,-5 9-12-16,-8 6 0 15,-8 1 10-15,-5 11 0 16,0 0-4-16,-8 8 1 15,0-8-1-15,-1 11 1 16,5-7-2-16,4 0 1 0,9-16-2 16,8 9 1-16,5-16-1 15,8 8 1-15,8-12-1 16,-3 0 1-16,20-3-1 16,9 3 0-16,9-11 0 15,8 4 0-15,4-8-1 16,1 4 1-16,3-4-1 15,-3 8 0-15,-5-4-6 16,-4-11 1-16,-5 3-10 16,-8 5 1-16,-4-5-1 15,-9 0 0-15</inkml:trace>
          <inkml:trace contextRef="#ctx0" brushRef="#br0" timeOffset="96567.5036">14215 12770 75 0,'-8'-4'37'0,"16"-4"-21"16,-8 8 33-16,9-3-45 15,8-1 0-15,4 0 1 16,4 0 1-16,10-3-8 0,3 3 0 16,4 0 1-16,5 4 1 15,-4-4-15-15,4-3 0 16,0-1-1-16,-5-3 1 15</inkml:trace>
          <inkml:trace contextRef="#ctx0" brushRef="#br0" timeOffset="156832.5149">16123 13118 68 0,'-17'-4'34'0,"30"4"-31"16,-5 0 35-16,5 0-34 16,4-4 0-16,4 8 2 15,13 0 1-15,5 0-8 0,8-1 0 16,4-3 5-16,4 4 1 16,5-4-3-16,-1-7 0 15,1-1-2-15,-1 0 1 16,-3 1-10-16,-9 3 1 15,-13 0 0-15,-9-11 0 16</inkml:trace>
          <inkml:trace contextRef="#ctx0" brushRef="#br0" timeOffset="157012.2516">16336 12883 69 0,'-13'-7'34'0,"43"3"-26"16,-17 0 37-16,4 4-43 15,8 0 1-15,9 0 0 16,0 0 1-16,9 0-6 16,-9 0 0-16,21 0-8 15,5 0 1-15,-5 0-2 16,1-8 0-16</inkml:trace>
          <inkml:trace contextRef="#ctx0" brushRef="#br0" timeOffset="157747.6814">18457 12683 80 0,'-30'-31'40'0,"34"31"-51"16,0-7 66-16,1 3-52 15,7 4 1-15,5-4 2 16,5 0 1-16,3-3-8 0,1 7 0 16,4-4 5-16,4 8 1 15,-5 0-3-15,6 3 1 16,-6 5-2-16,-3 7 1 15,-5-1-2-15,-4 9 1 16,-8 3-1-16,-9 8 0 16,-13 0 0-16,-8 19 1 15,-9-16 0-15,-4 12 0 16,-5-15 0-16,1 0 1 0,4-8 1 16,9-3 0-16,8-8 0 15,-1-4 0-15,14 0 0 16,17-8 1-16,13 1-1 15,16-1 1-15,9-3-2 16,9 0 1-16,-5 4-5 16,-12-5 0-16,25 5-2 15,0 0 0-15</inkml:trace>
          <inkml:trace contextRef="#ctx0" brushRef="#br0" timeOffset="159999.5653">16536 12728 73 0,'-30'-45'36'0,"43"56"-36"16,-4-22 37-16,-1 7-36 15,5 0 1-15,0 0 1 16,4 12 0-16,4-1-4 0,9 9 1 15,12-1 2-15,5 0 1 16,4 4-1-16,9 3 0 16,4-3-1-16,0 0 1 15,-5-4-1-15,-3 1 1 16,-14-5 0-16,-3 0 0 16,-14 1 1-16,-4 7 1 15,-12 3 0-15,-9 8 0 16,-17 1 0-16,-9 14 0 0,-21-3-1 15,-4-1 1-15,-4-10-3 16,0 6 1-16,-5 1-10 16,5 0 0-16,12-4-1 15,22-7 1-15</inkml:trace>
          <inkml:trace contextRef="#ctx0" brushRef="#br0" timeOffset="160585.2959">19841 12641 73 0,'0'-4'36'0,"29"19"-30"0,-20-11 31 0,0 0-35 16,8 7 1-16,4 1 1 15,13 3 0-15,4 0-5 16,5 0 0-16,4-4 4 15,4 5 0-15,-4-1-2 16,-5-4 1-16,-8 0-1 16,-4 1 0-16,-13-1 2 15,-8 4 0-15,-18 0 0 16,-12 16 0-16,-18-9 0 16,-3 12 0-16,-9-3-1 15,0 6 0-15,-5-2-6 16,5-1 0-16,4-4-13 15,13-4 0-15,17-7-1 16,22-4 1-16</inkml:trace>
          <inkml:trace contextRef="#ctx0" brushRef="#br0" timeOffset="160766.4113">20624 13133 88 0,'-34'-4'44'0,"4"15"-58"0,18 1 76 0,-18-5-58 15,-4 12 0 1,-17 0 1-16,0 8 0 0,4 3-7 16,0 0 0-16,0-7-4 15,9 3 1-15,4 1-3 16,8-4 1-16</inkml:trace>
          <inkml:trace contextRef="#ctx0" brushRef="#br0" timeOffset="168392.2874">21046 12509 59 0,'0'-46'29'0,"13"27"-11"15,-9 8 16-15,-4 0-31 16,4 3 1-16,-4 8 0 16,4 0 1-1,-8 38-5 1,0 3 0-16,-5 12 6 0,1 8 1 16,-1 3-2-16,9 23 0 15,-4-11 0-15,4 3 0 16,-4-14-2-16,8-1 1 15,-4-3-3-15,4-12 1 16,-4-8-2-16,5-3 1 16,-10-7-2-16,10-1 1 15,-1-8-9-15,0-3 1 16,0-3-1-16,5-13 1 0</inkml:trace>
          <inkml:trace contextRef="#ctx0" brushRef="#br0" timeOffset="168978.3276">21404 12800 68 0,'-13'-4'34'0,"34"-7"-16"16,-8 3 30-16,4 4-46 16,8 1 1-16,18-1 2 15,4 4 1-15,4-4-7 16,9 0 0-16,-5 1 2 15,0-1 0-15,1-4-12 16,-1 1 1-16,0-9-2 16,-3 1 0-16</inkml:trace>
          <inkml:trace contextRef="#ctx0" brushRef="#br0" timeOffset="168752.9408">21753 12395 62 0,'-22'-7'31'0,"18"33"-24"16,0-15 20-16,-5 4-21 15,-3 12 0-15,-5 3 2 16,-5 8 1-16,5 7-11 16,0 5 0-16,0 3 8 15,4 11 0-15,5-7-2 0,-1 3 0 16,1 1-1-16,-1-4 1 16,5-12-1-16,0 4 0 15,4-15-1-15,4 4 1 16,0-12-1-16,13 1 0 15,0-8-2-15,5-4 1 16,3-7-2-16,5-1 1 16,0-3-9-16,0-12 1 15,4-7-1-15,0-4 1 0</inkml:trace>
          <inkml:trace contextRef="#ctx0" brushRef="#br0" timeOffset="169202.9767">22404 12456 65 0,'-4'-12'32'0,"13"1"-30"0,-5 11 36 15,0 4-32-15,-4 3 1 16,0 8 3-16,0 12 1 16,-8 7-12-16,3 8 1 15,-3 7 9-15,-1 8 1 16,1 7-3-16,-5 4 0 16,0 8-2-16,-4-5 1 0,0-2-5 15,0 10 1-15,0-3-19 16,0-1 1-16,0 5-2 15,26-12 0-15</inkml:trace>
        </inkml:traceGroup>
      </inkml:traceGroup>
    </inkml:traceGroup>
    <inkml:traceGroup>
      <inkml:annotationXML>
        <emma:emma xmlns:emma="http://www.w3.org/2003/04/emma" version="1.0">
          <emma:interpretation id="{E77EDCBB-7BF3-4408-BF8F-292134101B41}" emma:medium="tactile" emma:mode="ink">
            <msink:context xmlns:msink="http://schemas.microsoft.com/ink/2010/main" type="paragraph" rotatedBoundingBox="4041,14161 12942,14175 12940,15110 4040,15096" alignmentLevel="1"/>
          </emma:interpretation>
        </emma:emma>
      </inkml:annotationXML>
      <inkml:traceGroup>
        <inkml:annotationXML>
          <emma:emma xmlns:emma="http://www.w3.org/2003/04/emma" version="1.0">
            <emma:interpretation id="{E25C4B45-8CF2-4C34-BCCB-9FEDBEDABB90}" emma:medium="tactile" emma:mode="ink">
              <msink:context xmlns:msink="http://schemas.microsoft.com/ink/2010/main" type="line" rotatedBoundingBox="4041,14161 12942,14175 12940,15110 4040,15096">
                <msink:destinationLink direction="with" ref="{A79116D0-F397-42E7-8654-0B2B5765A584}"/>
              </msink:context>
            </emma:interpretation>
          </emma:emma>
        </inkml:annotationXML>
        <inkml:traceGroup>
          <inkml:annotationXML>
            <emma:emma xmlns:emma="http://www.w3.org/2003/04/emma" version="1.0">
              <emma:interpretation id="{2008ED55-6E3D-4DC8-9E36-7E6FB1ACDA18}" emma:medium="tactile" emma:mode="ink">
                <msink:context xmlns:msink="http://schemas.microsoft.com/ink/2010/main" type="inkWord" rotatedBoundingBox="4041,14161 12942,14175 12940,15110 4040,15096"/>
              </emma:interpretation>
              <emma:one-of disjunction-type="recognition" id="oneOf1">
                <emma:interpretation id="interp5" emma:lang="en-US" emma:confidence="0">
                  <emma:literal>+1-170=7+11</emma:literal>
                </emma:interpretation>
                <emma:interpretation id="interp6" emma:lang="en-US" emma:confidence="0">
                  <emma:literal>t -170=7+41</emma:literal>
                </emma:interpretation>
                <emma:interpretation id="interp7" emma:lang="en-US" emma:confidence="0">
                  <emma:literal>t -170=7+4'</emma:literal>
                </emma:interpretation>
                <emma:interpretation id="interp8" emma:lang="en-US" emma:confidence="0">
                  <emma:literal>+1-170=7+1</emma:literal>
                </emma:interpretation>
                <emma:interpretation id="interp9" emma:lang="en-US" emma:confidence="0">
                  <emma:literal>t ~1&gt;0=nt&gt;1</emma:literal>
                </emma:interpretation>
              </emma:one-of>
            </emma:emma>
          </inkml:annotationXML>
          <inkml:trace contextRef="#ctx0" brushRef="#br0" timeOffset="54229.7161">4084 14718 82 0,'-34'0'41'0,"25"12"-38"16,9-12 40-16,9-12-36 16,-1 8 0-16,9-3 2 15,9 3 0-15,4-7-13 16,12 3 1-16,5 1 7 15,9 7 1-15,-1-4-11 16,9-4 0-16,0 4-1 16,-5 8 0-16</inkml:trace>
          <inkml:trace contextRef="#ctx0" brushRef="#br0" timeOffset="54018.5547">4233 14185 67 0,'-4'-12'33'0,"21"5"-23"16,-17 7 34-16,4 0-41 15,0 4 1-15,1 7 2 16,-1 4 0-16,0 15-6 15,-4 12 0-15,0 0 6 16,0 7 0-16,0 0-2 16,0 8 1-16,-4 7-2 15,0-7 0-15,-1 0-1 16,1-5 0-16,0-2-1 0,0-13 0 16,4 13 0-1,0 3 0-15,0-12-1 16,0 1 1-16,0-16 0 0,8 5 0 15,1-9-1-15,3-3 1 16,10-7 0-16,3 3 0 16,9-11-3-16,0-4 1 15,-4-8-7-15,0-3 1 16,-9-5-1-16,1-6 1 16</inkml:trace>
          <inkml:trace contextRef="#ctx0" brushRef="#br0" timeOffset="54394.8738">5029 14858 94 0,'9'0'47'0,"51"-4"-45"0,-39 4 55 16,9-7-55-16,12 3 0 16,-8 0 0-16,5 0 0 15,7 1-10-15,1-1 0 16,0-4 2-16,4 1 1 16</inkml:trace>
          <inkml:trace contextRef="#ctx0" brushRef="#br0" timeOffset="54619.3102">6009 14340 99 0,'-4'-30'49'0,"4"18"-45"15,0 16 59-15,0 0-62 16,-5 15 1-16,1 11 1 16,4 8 0-16,-8 11-3 15,3 8 1-15,5 3 2 16,-4 5 1-16,4-1-2 15,0-4 1-15,4 12-5 16,1-11 0-16,7 3-25 16,5-15 1-16,5-18-2 15,3-12 1-15</inkml:trace>
          <inkml:trace contextRef="#ctx0" brushRef="#br0" timeOffset="55715.6162">6809 14510 47 0,'-8'-11'23'0,"4"-8"-3"16,4 19 26-16,-5-8-37 15,1 4 0-15,0 1 6 16,0 6 0-16,-1-3-19 15,5 8 0-15,0-8 12 0,0 0 1 16,0 0-5-16,9 8 0 16,-1 7-3-16,5-4 1 15,4-7-2-15,5 11 0 16,3-4 0-16,13 4 1 16,-4-7-1-16,13 7 1 15,-4-11-1-15,-5 4 1 16,-4-1-1-16,0 1 1 15,-12-5-1-15,-5 9 1 16,-9-5 0-16,-8 12 0 0,-13 4 0 16,-8 0 1-16,-13-1-1 15,-4 5 1-15,-1-1-1 16,1 1 1-16,-4-1-1 16,3 1 0-16,9-4-2 15,5-5 1-15,4-2-3 16,3 2 0-16,10-10-8 15,4-4 0-15,8-4 0 16,9-4 1-16</inkml:trace>
          <inkml:trace contextRef="#ctx0" brushRef="#br0" timeOffset="56258.0299">7819 14450 68 0,'-9'-16'34'0,"-4"13"-26"15,9-1 27-15,0 8-32 16,-13 7 1-16,0 4 2 15,-9 15 0-15,14 12-6 16,-6 3 1-16,14-3 6 16,4 3 0-16,0 1-1 15,13 3 0-15,0-7-1 16,8-8 1-16,5 4-2 16,12-20 0-16,0-6-1 15,5-12 0-15,4-12-1 16,0-14 0-16,-5-16-1 15,1-11 1-15,-9-3 0 16,-13-1 0-16,-12-4 0 16,-14 1 0-16,-7 11-5 0,-10 26 1 15,-16 8-1-15,-13 11 1 16</inkml:trace>
          <inkml:trace contextRef="#ctx0" brushRef="#br0" timeOffset="80383.5307">8947 14960 58 0,'-13'4'29'0,"18"-11"-22"16,-5 7 29-16,13-4-30 15,4 0 1-15,8 4 2 16,9-8 0-16,17 1-12 15,0-1 0-15,5 1 8 16,3-1 0-16,5 1-6 16,-4-1 0-16,4 4-10 15,-9 4 1-15,-4-7-1 16,-12-1 0-16</inkml:trace>
          <inkml:trace contextRef="#ctx0" brushRef="#br0" timeOffset="80593.4941">9062 14794 64 0,'-34'-8'32'0,"47"4"-29"0,-5 1 42 16,1-5-40-16,12 1 0 0,5-1 2 16,16 8 0-16,5-8-10 15,4 8 1-15,9-3 4 16,-5-1 1-16,5-4-10 15,-5 5 1-15,1 3-2 16,-9-8 0-16</inkml:trace>
          <inkml:trace contextRef="#ctx0" brushRef="#br0" timeOffset="80893.0111">9752 14597 68 0,'-13'-19'34'0,"-4"23"-27"15,17-4 38-15,0 0-43 16,5-8 1-16,3 8 0 15,5 0 1-15,4 0-5 16,4 4 0-16,0 8 3 16,14-1 0-16,-1 4-1 15,4 4 0-15,0-4 1 16,-4 8 0-16,5-4 0 16,-14 0 1-16,-3-4 0 0,-5 0 1 15,-9 4 0-15,-8 0 0 16,-4 0-1-16,0-4 1 15,-13 4-2-15,-5 22 0 16,1-18-1-16,-5 7 0 16,5-15-6-16,8 8 1 15,9-8-10-15,4-3 0 16,9-1 0-16,16-7 0 16</inkml:trace>
          <inkml:trace contextRef="#ctx0" brushRef="#br0" timeOffset="81434.6457">11072 14559 83 0,'-34'-22'41'16,"56"14"-47"-16,-14 12 76 0,9-4-67 15,9 7 1-15,12-7 0 16,0 4 0-16,13-4-6 16,0 8 0-16,5-5-4 15,3 1 1-15,10 0-2 16,-1 0 0-16</inkml:trace>
          <inkml:trace contextRef="#ctx0" brushRef="#br0" timeOffset="81253.1444">11277 14188 79 0,'-9'-15'39'0,"13"15"-40"15,-4 4 53-15,0 4-47 16,-4 11 0-16,0 15 2 15,0 15 0-15,-1 0-9 16,1 8 1-16,4-4 6 16,-4 7 0-16,-5 1-2 15,5-1 0-15,-9-3-1 16,5-4 0-16,-5-4 0 16,5-7 0-16,3 0-1 0,5-8 1 15,5-4-1-15,3-4 1 16,9-3-2-16,4-8 0 15,5-7-3-15,8-1 1 16,0-7-7-16,4-11 0 16,-4-4-15-16,-4-4 1 15,-8-4 0-15,-10-3 0 16</inkml:trace>
          <inkml:trace contextRef="#ctx0" brushRef="#br0" timeOffset="81748.651">11971 14537 94 0,'-9'-4'47'0,"18"8"-48"0,-5-1 56 15,0 5-54-15,9-1 0 16,4 9 0-16,4-1 1 15,9 0-3-15,4 8 1 16,5-4 0-16,3 3 1 16,1 1-1-16,-1 0 1 15,-8-4-1-15,-4-1 1 16,-8 1 0-16,-14 0 0 16,-8 4 0-16,-13 0 1 15,-8 7-1-15,-5 4 1 16,-8-8 0-16,-4 5 0 0,4-9-2 15,0 5 1-15,8-4-6 16,9-8 1-16,9-4-9 16,12-3 0-16,13-12-1 15,9-11 1-15</inkml:trace>
          <inkml:trace contextRef="#ctx0" brushRef="#br0" timeOffset="81944.0575">12938 14381 91 0,'4'-22'45'0,"-8"7"-50"16,4 22 65-16,0 5-55 15,-5 10 0-15,1 12 3 16,0 4 0-16,-1 11-9 16,5 0 0-16,0 8 7 15,5 8 0-15,-5 3-5 16,4 0 1-16,-4 11-25 0,0-11 1 15</inkml:trace>
        </inkml:traceGroup>
      </inkml:traceGroup>
    </inkml:traceGroup>
    <inkml:traceGroup>
      <inkml:annotationXML>
        <emma:emma xmlns:emma="http://www.w3.org/2003/04/emma" version="1.0">
          <emma:interpretation id="{F3550CAB-3FA0-4AB0-A6B2-C060DFEB8C3C}" emma:medium="tactile" emma:mode="ink">
            <msink:context xmlns:msink="http://schemas.microsoft.com/ink/2010/main" type="paragraph" rotatedBoundingBox="5919,16353 10033,16220 10043,16540 5929,16673" alignmentLevel="2"/>
          </emma:interpretation>
        </emma:emma>
      </inkml:annotationXML>
      <inkml:traceGroup>
        <inkml:annotationXML>
          <emma:emma xmlns:emma="http://www.w3.org/2003/04/emma" version="1.0">
            <emma:interpretation id="{85359452-FECE-4797-BE48-DA903C440346}" emma:medium="tactile" emma:mode="ink">
              <msink:context xmlns:msink="http://schemas.microsoft.com/ink/2010/main" type="line" rotatedBoundingBox="5919,16353 10033,16220 10043,16540 5929,16673"/>
            </emma:interpretation>
          </emma:emma>
        </inkml:annotationXML>
        <inkml:traceGroup>
          <inkml:annotationXML>
            <emma:emma xmlns:emma="http://www.w3.org/2003/04/emma" version="1.0">
              <emma:interpretation id="{E0678A32-61E7-4C32-A621-8400AFCE37C1}" emma:medium="tactile" emma:mode="ink">
                <msink:context xmlns:msink="http://schemas.microsoft.com/ink/2010/main" type="inkWord" rotatedBoundingBox="5919,16353 10033,16220 10043,16540 5929,16673"/>
              </emma:interpretation>
              <emma:one-of disjunction-type="recognition" id="oneOf2">
                <emma:interpretation id="interp10" emma:lang="en-US" emma:confidence="0">
                  <emma:literal>Afford</emma:literal>
                </emma:interpretation>
                <emma:interpretation id="interp11" emma:lang="en-US" emma:confidence="0">
                  <emma:literal>Arad</emma:literal>
                </emma:interpretation>
                <emma:interpretation id="interp12" emma:lang="en-US" emma:confidence="0">
                  <emma:literal>sooooooo</emma:literal>
                </emma:interpretation>
                <emma:interpretation id="interp13" emma:lang="en-US" emma:confidence="0">
                  <emma:literal>Gonad</emma:literal>
                </emma:interpretation>
                <emma:interpretation id="interp14" emma:lang="en-US" emma:confidence="0">
                  <emma:literal>Cord</emma:literal>
                </emma:interpretation>
              </emma:one-of>
            </emma:emma>
          </inkml:annotationXML>
          <inkml:trace contextRef="#ctx1" brushRef="#br2">6103 16351 5632,'-18'0'2816,"18"0"-768,0 0 2944,0 0-4096,0 0 127,0 0 513,-18 0 0,18 0-1920,-17 0 128,17 0 1280,-18 18 0,-17-18-384,17 18 128,0 0-256,1-1 0,17 1-128,-18 17 128,18-17-256,0 17 128,0 0-256,18-17 128,-18 0-128,17-1 0,19-17-128,-18 18 128,17-36-128,-18 1 128,1-1-256,17-18 128,-35 19 0,18-18 0,-18 17 0,0 0 128,-18 1-128,1 17 128,-1 0 0,0 0 0,1 0 0,-1 35 0,1-17 0,-1-1 0,18 18 0,0-17 0,0 18 0,18-19 0,-1 1 0,1-1 0,-1-17-128,1 0 128,17-17-128,-17-18 128,-1-1-128,1 1 0,-18 0 0,0-1 128,0 1-128,-18 18 128,1 17 0,-1 0 0,1 0-128,-19 0 128,19 17 0,-1 18 0,18 1 0,-17-19 0,17 18-128,0-17 128,17 0 0,1 0 0,-1-1-128,1-17 128,0-17-128,-1-1 0,1-18 0,-1 19 128,-17-18-128,0-1 128,-17 1-128,-1 18 0,1 17 0,-19 0 128,19 0-128,-18 0 0,-1 17 0,18 1 0,1 17 0,17-17 0,0 17 0,0-18 0,0 1 0,17 0 0,1-18 0,18 0 0,-19 0 0,1-18 128,-1-17-128,1 0 0,-18-1-128,-18 1 128,18 18 0,-17-1 0,-18 0 0,17 0 0,-18 36 0,36-18 0,-17 18 0,-1 0 0,18-1-128,0 18 128,18-17-128,-1 17 0,1-17-128,18-1 128,-1-17-128,-18 0 128,1 0-128,17-17 0,-35-1 0,18-17 0,-18 17 128,-18-17 128,1 18 0,-1-1 0,-17 18 0,0 0 128,17 18-128,0-18 128,0 17-128,1 18 128,17 1-128,0-19 128,17 18-128,1-17 0,0 0 0,17-18 0,0 0 0,-17 0 0,0-18 0,-1 0 128,-17-17-128,0 0 128,-17 0 0,-1 17 0,-17 1 128,0 17 0,17-18-128,-18 36 128,19-18-128,-1 17 0,18 1-128,0 17 0,18-17-128,-1 17 128,1-18-128,18-17 0,-1 18-256,0-18 128,-17-18-128,-1 1 0,-17-1 0,0 1 0,0 17 128,-17-18 0,-1 0 128,0 18 128,1 0 128,-18 0 0,17 0 0,0 18 128,0-18-128,18 0 0,0 18-128,0-18 128,0 17-128,0-17 128,18 0-128,0 0 128,-18 0-128,18 0 128,-1 0-128,1 0 0,-18 0 0,17-17 128,1 17-128,0 0 0,17 0 0,-18-18 0,1 18 0,18 0 128,-1-18-128,18 18 0,-18 0 0,18 0 0,0 0 0,18 0 0,-1 0 0,-17 0 0,0 0 0,17-17 0,-17 17 0,0 0 0,0 0 0,18-18 0,-19 18 0,19 0 0,-18-17 0,17 17 0,-16 0 0,-2-18 0,1 18 0,18 0 0,-1-18 0,-17 18 0,18-18 0,-1 18 0,1 0 0,0 0 0,-1-17 0,1 17 0,-1 0 0,1 0 0,0 0 0,-1-18 0,1 18 0,-1 0 0,-17 0-128,18 0 128,-18 0 0,17 0 128,-17 0-128,0 0 0,0 0 0,0 0 0,0 0 0,0 0 0,0 18 0,0-18 0,-1 0 0,2 0 0,-2 0 0,1 0 0,0 17 0,0-17 0,0-17 0,0 34 0,-18-17 0,18 0 0,-18-17 0,18 34 0,-18-34 0,1 17 0,-18 0 0,-1 0 0,18 0 0,-17 0 0,-18 0 0,18 0 128,0 0-128,-18 0 0,17 0 0,-17 0 0,17-18 0,-17 18 0,0 0 0,0 0 0,0 0 0,0 0 0,0 0 0,0 0 0,0-17 0,0 17 128,0 0-128,-17 0 0,0 0 0,17 17 0,-18-17 0,18 18 0,0-1 0,-18 1 0,18 0 0,18-18 0,-18 18 0,0-18 0,18 17 128,-18-17 0,17 0-128,0-17 0,-17-1 0,18 0 0,0 0 0,-18 1 0,0-1 0,0 1 0,-18 17 0,0 0 128,18 0 0,-17 0 0,0 17 0,-1 1 0,0-1-128,18 1 0,0 18 0,0-19 0,0 1 0,18-1 128,0 1-128,-1-18 0,0 0-256,1-18 128,18 1 128,-19-1 128,1-17-384,-18-1 128,0 19 128,0-18 0,-18 17 256,1 18 0,-1-18-256,-18 36 0,19-18 256,0 18 0,-1-1-384,18 18 128,-18-17 0,36 18 0,-18-19 0,18 18 0,-1-17 0,0-18 0,1 18 0,0-36 0,0 0-256,-1 1 128,1-18 128,-18-1 0,0 1 0,-18 0 128,1 17-128,-1 0 128,-18 0 128,2 18 0,-2 36-256,1-1 128,17 18-128,1-17 0,17-1 0,17 0 0,1 0 0,-1-17 128,19-1-128,-18-17 128,16-17-128,2-1 128,-1-17-128,-17-18 0,-1 0 0,-17 18 128,-17 0-128,17-1 128,-35 1 0,17 35 0,-18 0-128,-16 0 128,16 17-128,1 19 0,0-1 0,17 0 0,18 1 0,0-1 0,18 0-128,0 1 128,-1-19 0,18 1 128,1-18-128,16-18 0,-16 1 0,-1-19 0,-17 1 0,-1-18 128,-17 18-128,0 0 128,-17 17-128,-1 0 128,-17 0-128,-1 36 128,2-18-128,16 36 128,0-19-256,18 1 128,0 17 0,0-17 0,0 0 0,18-1 0,17 1 0,-18-18 0,19-18-128,-18 18 0,-1-17-2304,1-1 0,-1 0 0,-17 0 128</inkml:trace>
        </inkml:traceGroup>
      </inkml:traceGroup>
    </inkml:traceGroup>
    <inkml:traceGroup>
      <inkml:annotationXML>
        <emma:emma xmlns:emma="http://www.w3.org/2003/04/emma" version="1.0">
          <emma:interpretation id="{54BA02B2-D49E-45BD-853E-659BED9623AF}" emma:medium="tactile" emma:mode="ink">
            <msink:context xmlns:msink="http://schemas.microsoft.com/ink/2010/main" type="paragraph" rotatedBoundingBox="5578,16740 21072,17172 21028,18767 5533,18335" alignmentLevel="2"/>
          </emma:interpretation>
        </emma:emma>
      </inkml:annotationXML>
      <inkml:traceGroup>
        <inkml:annotationXML>
          <emma:emma xmlns:emma="http://www.w3.org/2003/04/emma" version="1.0">
            <emma:interpretation id="{EF069304-E60B-46EB-883A-5BBCE179E81D}" emma:medium="tactile" emma:mode="ink">
              <msink:context xmlns:msink="http://schemas.microsoft.com/ink/2010/main" type="inkBullet" rotatedBoundingBox="5538,18142 5889,18150 5889,18192 5538,18185"/>
            </emma:interpretation>
            <emma:one-of disjunction-type="recognition" id="oneOf3">
              <emma:interpretation id="interp15" emma:lang="en-US" emma:confidence="0">
                <emma:literal>-</emma:literal>
              </emma:interpretation>
            </emma:one-of>
          </emma:emma>
        </inkml:annotationXML>
        <inkml:trace contextRef="#ctx1" brushRef="#br2" timeOffset="-7545">5556 18185 12672,'-18'0'6271,"53"0"-7423,-35 0 11264,0 0-9856,18-18 128,0 18 0,17 0 0,-17 0-640,17 0 128,0 0-768,18 0 0,0 0-256,-1-17 128</inkml:trace>
      </inkml:traceGroup>
      <inkml:traceGroup>
        <inkml:annotationXML>
          <emma:emma xmlns:emma="http://www.w3.org/2003/04/emma" version="1.0">
            <emma:interpretation id="{ADD3DF41-8308-4E82-8E58-7E9608BC0055}" emma:medium="tactile" emma:mode="ink">
              <msink:context xmlns:msink="http://schemas.microsoft.com/ink/2010/main" type="line" rotatedBoundingBox="6034,16753 21072,17172 21028,18767 5990,18348"/>
            </emma:interpretation>
          </emma:emma>
        </inkml:annotationXML>
        <inkml:traceGroup>
          <inkml:annotationXML>
            <emma:emma xmlns:emma="http://www.w3.org/2003/04/emma" version="1.0">
              <emma:interpretation id="{FDE640D1-97DF-46F7-8560-1058763B82F6}" emma:medium="tactile" emma:mode="ink">
                <msink:context xmlns:msink="http://schemas.microsoft.com/ink/2010/main" type="inkWord" rotatedBoundingBox="6032,16845 6865,16868 6823,18371 5990,18348"/>
              </emma:interpretation>
              <emma:one-of disjunction-type="recognition" id="oneOf4">
                <emma:interpretation id="interp16" emma:lang="en-US" emma:confidence="0">
                  <emma:literal>12</emma:literal>
                </emma:interpretation>
                <emma:interpretation id="interp17" emma:lang="en-US" emma:confidence="0">
                  <emma:literal>k</emma:literal>
                </emma:interpretation>
                <emma:interpretation id="interp18" emma:lang="en-US" emma:confidence="0">
                  <emma:literal>2</emma:literal>
                </emma:interpretation>
                <emma:interpretation id="interp19" emma:lang="en-US" emma:confidence="0">
                  <emma:literal>22</emma:literal>
                </emma:interpretation>
                <emma:interpretation id="interp20" emma:lang="en-US" emma:confidence="0">
                  <emma:literal>'a</emma:literal>
                </emma:interpretation>
              </emma:one-of>
            </emma:emma>
          </inkml:annotationXML>
          <inkml:trace contextRef="#ctx1" brushRef="#br2" timeOffset="-8035">6050 16898 8064,'-18'-18'3968,"18"1"-2304,0 17 4095,0-18-4863,0 18 128,0 0 640,0 18 128,18-18-2048,-18 17 0,17 19 1536,1 16 0,-18-16-384,18 17 0,-1 35-384,1-17 128,0-19-640,0 19 128,-18 0-3328,17-1 0,1-17 0,17-18 0</inkml:trace>
          <inkml:trace contextRef="#ctx1" brushRef="#br2" timeOffset="-7232">6296 17991 12800,'-17'-18'6399,"70"-17"-6271,-36 17 7296,18 18-6912,-17 0 0,0-17 128,17 17 0,0 0-896,1 17 0,-1-17 640,0 18 0,-18 17-256,1-17 0,-18 17 0,0 1 0,-18-1-128,-17 18 128,0-18 0,0 1 128,-18-1-128,18-18 128,-1 19-128,19-18 128,17-18-128,0 17 0,35-17-256,1 17 0,34-17-1664,18 0 128,18-17-256,17-18 128</inkml:trace>
        </inkml:traceGroup>
        <inkml:traceGroup>
          <inkml:annotationXML>
            <emma:emma xmlns:emma="http://www.w3.org/2003/04/emma" version="1.0">
              <emma:interpretation id="{C0286239-0B01-4847-8928-F0EB4B933CAB}" emma:medium="tactile" emma:mode="ink">
                <msink:context xmlns:msink="http://schemas.microsoft.com/ink/2010/main" type="inkWord" rotatedBoundingBox="9930,16862 10568,16879 10528,18332 9889,18314"/>
              </emma:interpretation>
              <emma:one-of disjunction-type="recognition" id="oneOf5">
                <emma:interpretation id="interp21" emma:lang="en-US" emma:confidence="0">
                  <emma:literal>k</emma:literal>
                </emma:interpretation>
                <emma:interpretation id="interp22" emma:lang="en-US" emma:confidence="0">
                  <emma:literal>L</emma:literal>
                </emma:interpretation>
                <emma:interpretation id="interp23" emma:lang="en-US" emma:confidence="0">
                  <emma:literal>K</emma:literal>
                </emma:interpretation>
                <emma:interpretation id="interp24" emma:lang="en-US" emma:confidence="0">
                  <emma:literal>1</emma:literal>
                </emma:interpretation>
                <emma:interpretation id="interp25" emma:lang="en-US" emma:confidence="0">
                  <emma:literal>l</emma:literal>
                </emma:interpretation>
              </emma:one-of>
            </emma:emma>
          </inkml:annotationXML>
          <inkml:trace contextRef="#ctx1" brushRef="#br2" timeOffset="-6766">9930 16897 11520,'0'-18'5759,"0"1"-4479,0 17 6528,0 0-7424,0 0 128,0 0 0,0 0 0,0 35-512,0 18 0,0 0 512,0 0 0,18 17-384,-1 19 0,1-19-1536,-18 0 0,35 1-256,-35-18 128</inkml:trace>
          <inkml:trace contextRef="#ctx1" brushRef="#br2" timeOffset="-6267">10053 17920 10496,'0'0'5248,"17"-17"-3457,1 17 5377,-18 0-6784,18 0 0,17 0 256,-18 0 128,1 0-896,18 0 0,-19 17 640,18 1 0,-17-18-128,0 35 0,0-17-256,-1-1 128,-17 19-128,-17-1 128,-1 0 0,0 1 0,-17-1 0,17-18 128,-17 1-128,17 18 128,0-19-256,1-17 128,17 18-128,17-1 0,19-17-128,17 0 0,0 18-1536,35-18 128,-17-18-128,-1 18 128</inkml:trace>
        </inkml:traceGroup>
        <inkml:traceGroup>
          <inkml:annotationXML>
            <emma:emma xmlns:emma="http://www.w3.org/2003/04/emma" version="1.0">
              <emma:interpretation id="{B442341A-1323-4F2D-9A17-84C257EED068}" emma:medium="tactile" emma:mode="ink">
                <msink:context xmlns:msink="http://schemas.microsoft.com/ink/2010/main" type="inkWord" rotatedBoundingBox="13499,17608 16746,17699 16727,18376 13480,18286"/>
              </emma:interpretation>
              <emma:one-of disjunction-type="recognition" id="oneOf6">
                <emma:interpretation id="interp26" emma:lang="en-US" emma:confidence="1">
                  <emma:literal>Domain:</emma:literal>
                </emma:interpretation>
                <emma:interpretation id="interp27" emma:lang="en-US" emma:confidence="0">
                  <emma:literal>Domain.</emma:literal>
                </emma:interpretation>
                <emma:interpretation id="interp28" emma:lang="en-US" emma:confidence="0">
                  <emma:literal>Domain;</emma:literal>
                </emma:interpretation>
                <emma:interpretation id="interp29" emma:lang="en-US" emma:confidence="0">
                  <emma:literal>Domains:</emma:literal>
                </emma:interpretation>
                <emma:interpretation id="interp30" emma:lang="en-US" emma:confidence="0">
                  <emma:literal>Domains.</emma:literal>
                </emma:interpretation>
              </emma:one-of>
            </emma:emma>
          </inkml:annotationXML>
          <inkml:trace contextRef="#ctx1" brushRef="#br3" timeOffset="18006">13529 17868 12544,'-35'-54'6271,"52"2"-6143,1 34 7040,0 0-6912,-18 1 128,35-1 128,-17 0 128,-1 0-768,19 1 0,-1 17 384,18 0 128,-18 17-256,0 1 128,19 18-256,-19-1 128,0 18-128,0-18 128,-17 18 0,17 0 128,-35 0-128,0-17 128,-18-1 0,1 18 0,-1-18 0,-17 1 0,0-19-256,0 1 128,-1-1-640,1-17 0,17 0-1280,18 0 0,-17-17 0,34-1 0</inkml:trace>
          <inkml:trace contextRef="#ctx1" brushRef="#br3" timeOffset="17700">13546 17762 10240,'-17'-18'5120,"17"18"-4480,0 0 5247,0 0-5119,0 18 0,17-1 384,-17 37 0,0-19-1536,18 17 128,0-16 896,-18 16 128,18 1-512,-18 0 128,0 0-384,17-18 128,-17 0-768,0-17 0,0-1-128,0 1 128</inkml:trace>
          <inkml:trace contextRef="#ctx1" brushRef="#br3" timeOffset="18431">14216 17973 11520,'0'0'5759,"0"18"-5887,0-1 6912,0 1-6400,0 0 128,0 0 256,17-1 128,1 1-1024,0 18 0,0-19 640,17 0 0,-1-17-128,2 0 0,-18 0-256,17-17 128,-18 0-128,1-19 128,-18-17-128,0 17 0,0-16-128,-18 16 0,-17 1 0,18-1 0,-19 19-512,1 17 128,18 0-1152,-1 0 0,1 17 0,-1 1 0</inkml:trace>
          <inkml:trace contextRef="#ctx1" brushRef="#br3" timeOffset="18786">14516 17921 11392,'0'-18'5631,"17"18"-5503,-17 0 6912,0 18-6528,18-1 128,0 1 128,-1-1 0,1 18-1024,-1-17 0,1 18 640,0-19 128,0 1-384,-1-18 128,-17 17-256,0-17 128,18 0 0,-18-17 0,0-18 0,17-1 0,-17 1-128,18 0 128,-18 17-128,18 1 128,-1-1-128,1 18 0,-18 18 0,17-1 0,1 18 0,0 0 0,-18-17 0,18 0 0,-1 0 0,-17-1 128,0-17-128,18 0 128,-1-35 0,-17 17 0,18-17 0,0 0 128,0 0-128,-1 17 128,0 0-128,1 1 128,0 17-128,0 17 0,-1 1-896,1 17 128,17 0-1152,-17 0 0,17 1 0,0-18 0</inkml:trace>
          <inkml:trace contextRef="#ctx1" brushRef="#br3" timeOffset="19157">15504 17920 12544,'-18'-35'6271,"0"-18"-6143,18 35 8704,-17 18-8704,-1-17 128,-17 17 0,0 0 128,17 17-640,-17 19 128,17-1 256,0 18 0,1 0-128,17-18 0,0 18 0,17 0 0,1-18 0,0 0 128,0-17-128,17-1 0,0-17 0,-17-17 128,17-18-128,-18-18 128,1 0 0,0 0 0,0 18 128,-18-18 0,17 35 0,-17-17 0,0 35 0,0 0 0,0 0-128,18 35 0,-18 1-384,17-1 0,1 17-512,0-16 128,-1 17-1152,1-18 0,-1 0 0,1-35 128</inkml:trace>
          <inkml:trace contextRef="#ctx1" brushRef="#br3" timeOffset="19441">15839 17744 12672,'-35'-35'6271,"70"17"-7423,-35 1 8704,0 17-8576,0 0 128,0 0-2816,0 0 129,17 17 3966,1 1 129</inkml:trace>
          <inkml:trace contextRef="#ctx1" brushRef="#br3" timeOffset="19289">15804 18062 11520,'0'-35'5759,"0"17"-4735,0 18 7168,0 0-7936,0 0 0,0 18 0,0-1 0,18 1-640,-1 18 0,-17-1-896,17 0 0,1-17-128,-18 17 0</inkml:trace>
          <inkml:trace contextRef="#ctx1" brushRef="#br3" timeOffset="19755">15997 17921 11520,'-17'35'5759,"34"1"-6015,-17-19 9088,0 1-8576,0-1 128,0 1 128,18 0 0,-18 17-640,18-17 0,-18 0 512,0-1 128,0-17-128,0 18 0,0-18-128,17-18 128,-17 1 0,18-19 0,-18 19-128,17-19 128,-17 1-128,18 0 0,0 17 0,-18 0 0,18 0-128,-1 18 0,1 0-128,0 18 128,0 0-128,17 17 128,-18 0-384,1 19 0,0-19-1280,-1 0 0,1 0 0,-1-17 128</inkml:trace>
          <inkml:trace contextRef="#ctx1" brushRef="#br3" timeOffset="20058">16686 18009 13440,'0'0'6655,"26"-27"-6143,-26 27 7808,0 0-8192,0-26 0,0 26-768,0 26 128,0-26-1024,0 0 0,0 27-128,0-1 0</inkml:trace>
          <inkml:trace contextRef="#ctx1" brushRef="#br3" timeOffset="20220">16731 18220 12800,'-27'0'6399,"54"26"-6015,-27-26 9088,0 0-8960,0 0 128,0 0 0,0 0 0,0-26-1408,0 26 128</inkml:trace>
        </inkml:traceGroup>
        <inkml:traceGroup>
          <inkml:annotationXML>
            <emma:emma xmlns:emma="http://www.w3.org/2003/04/emma" version="1.0">
              <emma:interpretation id="{10DE4694-EEBC-4BE9-A7E5-F2934A861263}" emma:medium="tactile" emma:mode="ink">
                <msink:context xmlns:msink="http://schemas.microsoft.com/ink/2010/main" type="inkWord" rotatedBoundingBox="17553,17692 21055,17789 21035,18520 17533,18423"/>
              </emma:interpretation>
              <emma:one-of disjunction-type="recognition" id="oneOf7">
                <emma:interpretation id="interp31" emma:lang="en-US" emma:confidence="0">
                  <emma:literal>KEKZ</emma:literal>
                </emma:interpretation>
                <emma:interpretation id="interp32" emma:lang="en-US" emma:confidence="0">
                  <emma:literal>KTKZ</emma:literal>
                </emma:interpretation>
                <emma:interpretation id="interp33" emma:lang="en-US" emma:confidence="0">
                  <emma:literal>KTRZ</emma:literal>
                </emma:interpretation>
                <emma:interpretation id="interp34" emma:lang="en-US" emma:confidence="0">
                  <emma:literal>KERZ</emma:literal>
                </emma:interpretation>
                <emma:interpretation id="interp35" emma:lang="en-US" emma:confidence="0">
                  <emma:literal>*42</emma:literal>
                </emma:interpretation>
              </emma:one-of>
            </emma:emma>
          </inkml:annotationXML>
          <inkml:trace contextRef="#ctx1" brushRef="#br3" timeOffset="22962">18573 17938 9984,'-35'-17'4992,"35"0"-5248,0 17 8063,0 0-7039,0 0 128,0 0 512,18 0 0,-18 0-1664,17 0 128,19 17 1152,-19-34 128,18 17-512,1 0 0,-1 0-512,0-19 0,18 19-2944,-18-17 0,19 17-128,-2-18 0</inkml:trace>
          <inkml:trace contextRef="#ctx1" brushRef="#br3" timeOffset="22721">18714 17779 8448,'0'-18'4224,"17"0"127,-17 18-767,18-17-2688,-18 17 128,0 0 256,18 0 128,-18 0-1792,0 17 0,18 1 1280,-18 0 0,0 17-512,-18 0 128,18 19-128,0-20 0,-18 20-128,18-19 128,0 18-128,-18-18 128,18 18 0,0-35 0,0 17-128,0-17 0,0 0 0,18-1 0,0 1-256,0-18 128,-1 17-128,0-17 0,18 0-256,-17 0 0,18 0-768,-19-17 0,1-1-2176,-1 1 128,1-1 0,-18 0 1</inkml:trace>
          <inkml:trace contextRef="#ctx1" brushRef="#br3" timeOffset="24523">18167 17904 7296,'0'-18'3584,"18"0"-2048,-18 0 3711,17 18-4351,-17 0 128,18-17 640,-18 17 128,0 0-2176,18-18 128,-18 18 1408,0 0 128,0 18-512,0-18 0,0 0-256,-18 17 0,18-17-256,-18 18 0,-17 0-128,18 0 128,0 16 0,-19-16 128,1 0-128,17 0 128,1-1-128,-1 1 0,0-1 0,18-17 0,-18 18-256,18-18 128,-17 18 0,17-18 0,0 0 0,0 18 0,17-18 0,-17 0 0,18 0 0,-18 17 0,18-17-128,0 18 128,-1-1-128,1-17 128,-1 18-128,1 0 0,0 17 0,17-18 128,-18 1 0,1 0 0,-1 0-128,1-18 128,0 17-256,0 1 128,-1-18-1664,1 17 128,-1-17-128,1-17 0</inkml:trace>
          <inkml:trace contextRef="#ctx1" brushRef="#br3" timeOffset="25842">17550 17850 7040,'0'-17'3456,"18"-1"256,-18 0-1,0 0-2559,17 18 128,-17-17 768,0-1 128,0 18-2560,18 0 128,-18 0 1792,0 0 128,0 0-640,0 18 0,0 17-384,0 1 128,18-1-384,-18 0 128,0 18-256,17 0 0,-17-18-128,18 1 128,-18-1-128,0 18 0,0-35-640,0 17 0,18-18-3072,-18-17 128,17 0-128,18-17 128</inkml:trace>
          <inkml:trace contextRef="#ctx1" brushRef="#br3" timeOffset="26774">19350 18256 10368,'0'17'5120,"35"-34"-1281,-35 17 3073,18 17-6272,0-17 0,-1 18 512,18-18 128,-17 18-1536,18 0 0,-1 16 896,1-16 0,-19 0-384,18 0 128,1-1-1536,-19 1 128,1 17-128,17-35 0</inkml:trace>
          <inkml:trace contextRef="#ctx1" brushRef="#br3" timeOffset="26528">19880 17833 10112,'0'-18'4992,"35"18"-5888,-35 0 8063,17 0-6143,-17 0 0,-17 18 256,17-18 128,-35 17-1920,16 1 0,-15 0 1280,-20 0 0,19-1-512,-18-17 0,18 17 0,-1 1 0,19-18 0,-19 17 0,18-17 128,18 18 0,-17 0-128,17 0 128,17-1 0,1 18 0,0-17-128,17 0 128,1 17-256,-1 0 128,-18-18-128,19 1 0,-18 18-128,17-19 0,-17 1-896,0-1 0,-1 1-128,0-18 128</inkml:trace>
          <inkml:trace contextRef="#ctx1" brushRef="#br3" timeOffset="27263">20337 17868 13184,'0'-18'6527,"17"1"-6271,1 17 6912,0-18-6784,-18 18 128,18 0 256,-1 0 0,18 0-1024,1 18 128,-1-1 512,-18 1 128,19 0-384,-18 0 128,-18 16-128,17 2 0,-17-1 0,-17-17 0,-1 17 0,0 0 128,-17 1-128,17-2 0,-17 2 0,0-18 128,17-1-128,18 1 128,-17-18-256,17 17 128,17-17-128,18 0 128,18 0-128,0 0 128,35 0-128,0 0 0,1 0-896,-18 0 128,17 0 0,-36 0 0</inkml:trace>
        </inkml:traceGroup>
      </inkml:traceGroup>
    </inkml:traceGroup>
  </inkml:traceGroup>
</inkml:ink>
</file>

<file path=ppt/ink/ink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7-09-05T20:37:10.675"/>
    </inkml:context>
    <inkml:brush xml:id="br0">
      <inkml:brushProperty name="width" value="0.03333" units="cm"/>
      <inkml:brushProperty name="height" value="0.03333" units="cm"/>
      <inkml:brushProperty name="color" value="#3165BB"/>
    </inkml:brush>
  </inkml:definitions>
  <inkml:traceGroup>
    <inkml:annotationXML>
      <emma:emma xmlns:emma="http://www.w3.org/2003/04/emma" version="1.0">
        <emma:interpretation id="{5A89EDD9-91A3-4817-97B6-6BBA36ECBB6B}" emma:medium="tactile" emma:mode="ink">
          <msink:context xmlns:msink="http://schemas.microsoft.com/ink/2010/main" type="inkDrawing" rotatedBoundingBox="3508,17076 12644,17030 12645,17222 3508,17268" shapeName="Other"/>
        </emma:interpretation>
      </emma:emma>
    </inkml:annotationXML>
    <inkml:trace contextRef="#ctx0" brushRef="#br0">2418 8883 7424,'0'-17'3712,"53"-1"-2944,-36 18 3839,18 0-4095,1 0 128,-1 0 512,36-18 0,-19 18-1408,19 0 128,0 0 896,17-18 0,18 18-256,-18 0 128,36-17-384,-1 17 0,0 0 0,19 0 0,-19 0-128,36 0 128,-18-18 0,35 18 0,-17-18 128,17 18 0,1-18-128,17 18 0,-18-17-128,18 17 128,0-18-128,0 18 128,0-18-128,-17 18 0,17 0-128,-18-17 128,0 17 0,1 0 0,-1 0-128,18 0 128,-36 0-128,19 17 128,0-17-128,-1 0 0,-18 0 0,1 18 0,0-18 0,0 18 0,-18-18 0,18 17 0,-18-17 0,17 18 128,1-18-128,-18 18 0,1-18 0,-2 18 128,2-18 0,-19 0 0,18 0 0,-17 0 0,-1 0 0,18 0 128,-17 0-128,-1 0 128,1 0-128,-1 0 128,-17 0-256,0 0 128,0 0-1792,-18 0 128,0 0-128,0-18 0</inkml:trace>
  </inkml:traceGroup>
</inkml:ink>
</file>

<file path=ppt/ink/ink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7-09-05T20:37:27.686"/>
    </inkml:context>
    <inkml:brush xml:id="br0">
      <inkml:brushProperty name="width" value="0.03333" units="cm"/>
      <inkml:brushProperty name="height" value="0.03333" units="cm"/>
      <inkml:brushProperty name="color" value="#177D36"/>
    </inkml:brush>
  </inkml:definitions>
  <inkml:traceGroup>
    <inkml:annotationXML>
      <emma:emma xmlns:emma="http://www.w3.org/2003/04/emma" version="1.0">
        <emma:interpretation id="{A40C796F-4F68-4FB3-81AC-D2E0F9BDB215}" emma:medium="tactile" emma:mode="ink">
          <msink:context xmlns:msink="http://schemas.microsoft.com/ink/2010/main" type="writingRegion" rotatedBoundingBox="9109,15773 9030,18045 8743,18035 8822,15763"/>
        </emma:interpretation>
      </emma:emma>
    </inkml:annotationXML>
    <inkml:traceGroup>
      <inkml:annotationXML>
        <emma:emma xmlns:emma="http://www.w3.org/2003/04/emma" version="1.0">
          <emma:interpretation id="{44C525C6-8807-45BF-9821-5E4882C92650}" emma:medium="tactile" emma:mode="ink">
            <msink:context xmlns:msink="http://schemas.microsoft.com/ink/2010/main" type="paragraph" rotatedBoundingBox="9109,15773 9030,18045 8743,18035 8822,15763" alignmentLevel="1"/>
          </emma:interpretation>
        </emma:emma>
      </inkml:annotationXML>
      <inkml:traceGroup>
        <inkml:annotationXML>
          <emma:emma xmlns:emma="http://www.w3.org/2003/04/emma" version="1.0">
            <emma:interpretation id="{5B0648A3-B987-43F5-A658-829A117D812B}" emma:medium="tactile" emma:mode="ink">
              <msink:context xmlns:msink="http://schemas.microsoft.com/ink/2010/main" type="line" rotatedBoundingBox="9109,15773 9030,18045 8743,18035 8822,15763"/>
            </emma:interpretation>
          </emma:emma>
        </inkml:annotationXML>
        <inkml:traceGroup>
          <inkml:annotationXML>
            <emma:emma xmlns:emma="http://www.w3.org/2003/04/emma" version="1.0">
              <emma:interpretation id="{E3031DB1-CC48-4A5C-B088-0BA8CEB4261C}" emma:medium="tactile" emma:mode="ink">
                <msink:context xmlns:msink="http://schemas.microsoft.com/ink/2010/main" type="inkWord" rotatedBoundingBox="9109,15773 9094,16197 8808,16187 8822,15763"/>
              </emma:interpretation>
              <emma:one-of disjunction-type="recognition" id="oneOf0">
                <emma:interpretation id="interp0" emma:lang="en-US" emma:confidence="1">
                  <emma:literal>o</emma:literal>
                </emma:interpretation>
                <emma:interpretation id="interp1" emma:lang="en-US" emma:confidence="0">
                  <emma:literal>O</emma:literal>
                </emma:interpretation>
                <emma:interpretation id="interp2" emma:lang="en-US" emma:confidence="0">
                  <emma:literal>0</emma:literal>
                </emma:interpretation>
                <emma:interpretation id="interp3" emma:lang="en-US" emma:confidence="0">
                  <emma:literal>6</emma:literal>
                </emma:interpretation>
                <emma:interpretation id="interp4" emma:lang="en-US" emma:confidence="0">
                  <emma:literal>@</emma:literal>
                </emma:interpretation>
              </emma:one-of>
            </emma:emma>
          </inkml:annotationXML>
          <inkml:trace contextRef="#ctx0" brushRef="#br0">4675 7534 4608,'0'0'2304,"0"0"128,0 0-1408,0 0-384,0 0 128,0-18 512,0 18 128,0 0-1408,0 0 0,0 0 1152,0-17 127,0 17-255,0 0 0,0 0-256,0-18 128,0 18-384,-18 0 128,18 0-256,0 0 128,0 0-128,-18 0 128,18 0-256,-18 18 128,1-18-128,-1 0 128,1 17-128,-1-17 0,0 18 0,18 17 0,-17-17 0,17 17 128,0 18-128,0-18 0,0 1 0,17-1 0,1 0-128,0 1 128,-1-19-128,1 1 128,-1-1-128,19-17 0,-18 0-128,17-17 128,1-18 0,-19-1 0,0 1-128,1-18 0,-18 0 0,0 18 128,0-1 0,0 19 0,-18-1 0,1 1 0,17-1-128,-17 18 128,-1-18-256,-18 18 128,19 0-512,-1 18 128,0-18-896,0 0 0,1 0 128,17 0 128</inkml:trace>
        </inkml:traceGroup>
        <inkml:traceGroup>
          <inkml:annotationXML>
            <emma:emma xmlns:emma="http://www.w3.org/2003/04/emma" version="1.0">
              <emma:interpretation id="{F8137BA0-B427-4D0F-80BE-B240065E1905}" emma:medium="tactile" emma:mode="ink">
                <msink:context xmlns:msink="http://schemas.microsoft.com/ink/2010/main" type="inkWord" rotatedBoundingBox="8875,16930 8909,17267 8870,17271 8836,16934"/>
              </emma:interpretation>
              <emma:one-of disjunction-type="recognition" id="oneOf1">
                <emma:interpretation id="interp5" emma:lang="en-US" emma:confidence="0">
                  <emma:literal>s</emma:literal>
                </emma:interpretation>
                <emma:interpretation id="interp6" emma:lang="en-US" emma:confidence="0">
                  <emma:literal>S</emma:literal>
                </emma:interpretation>
                <emma:interpretation id="interp7" emma:lang="en-US" emma:confidence="0">
                  <emma:literal>_</emma:literal>
                </emma:interpretation>
                <emma:interpretation id="interp8" emma:lang="en-US" emma:confidence="0">
                  <emma:literal>-</emma:literal>
                </emma:interpretation>
                <emma:interpretation id="interp9" emma:lang="en-US" emma:confidence="0">
                  <emma:literal>=</emma:literal>
                </emma:interpretation>
              </emma:one-of>
            </emma:emma>
          </inkml:annotationXML>
          <inkml:trace contextRef="#ctx0" brushRef="#br0" timeOffset="-1560">4551 8698 4480,'0'0'2176,"0"-18"-1920,0 18 2304,0 0-2048,0 0 128,0 0 768,0 0 0,0-17-1408,0 17 128,0-18 1152,0 18 128,0 0-257,0 0 129,0 0-384,0 0 0,0 0-256,0 0 0,0 0-256,0 0 0,0 0-256,0 18 128,0 17 0,0 1 0,0-1 0,18 0 0,-18-17-128,0 17 128,0 0-128,0 1 128,0-19-256,0 1 128,0-18-128,0 0 0,0 0 0,0-18 128,0 1-128,0-19 128,0 1-128,-18 0 0,18-1 0,0 1 128,0 18-128,0-19 0,0 18 0,0 18 128,0-17 0,0 17 0,0 0 0,18 17 128,-18 19-128,0-18 0,0 17-256,0 0 128,17 18-1792,-17 0 128,17-18-128,-17 0 0</inkml:trace>
        </inkml:traceGroup>
        <inkml:traceGroup>
          <inkml:annotationXML>
            <emma:emma xmlns:emma="http://www.w3.org/2003/04/emma" version="1.0">
              <emma:interpretation id="{02F88E24-5E5C-40B1-8148-85921DCBE188}" emma:medium="tactile" emma:mode="ink">
                <msink:context xmlns:msink="http://schemas.microsoft.com/ink/2010/main" type="inkWord" rotatedBoundingBox="8909,17574 9045,18023 8924,18059 8789,17611"/>
              </emma:interpretation>
              <emma:one-of disjunction-type="recognition" id="oneOf2">
                <emma:interpretation id="interp10" emma:lang="en-US" emma:confidence="0">
                  <emma:literal>r</emma:literal>
                </emma:interpretation>
                <emma:interpretation id="interp11" emma:lang="en-US" emma:confidence="0">
                  <emma:literal>z</emma:literal>
                </emma:interpretation>
                <emma:interpretation id="interp12" emma:lang="en-US" emma:confidence="0">
                  <emma:literal>p</emma:literal>
                </emma:interpretation>
                <emma:interpretation id="interp13" emma:lang="en-US" emma:confidence="0">
                  <emma:literal>g</emma:literal>
                </emma:interpretation>
                <emma:interpretation id="interp14" emma:lang="en-US" emma:confidence="0">
                  <emma:literal>Z</emma:literal>
                </emma:interpretation>
              </emma:one-of>
            </emma:emma>
          </inkml:annotationXML>
          <inkml:trace contextRef="#ctx0" brushRef="#br0" timeOffset="-783">4569 9316 9216,'0'-18'4608,"0"18"-3968,0 0 5375,0 0-5503,0 0 128,0 0 384,0 18 0,0-1-1152,0 1 128,0-1 768,0 1 0,0 0-128,0 0 0,0 16-256,17-16 0,-17-1-128,0 1 0,0-18-128,0 17 128,0-34-128,-17-1 0,17 1 0,0-1 0,0 1 0,-18 0 0,18-1 128,0 0 0,0 0 0,0 18 0,0 0 0,0 0 0,0 18-128,18-18 128,-18 36-512,0-19 128,17 0-1920,1 18 0,-18-17 0,17 17 128</inkml:trace>
          <inkml:trace contextRef="#ctx0" brushRef="#br0" timeOffset="6727">4674 9510 5760,'-35'0'2816,"35"-18"-2688,0 18 2816,0 0-2944,0 0 0,0-17 384,-18 17 128,18 0-384,0-18 128,-17 18 384,17 0 128,-18-18 128,18 18 128,-17 0-129,-1 0 129,18 0-128,-18-17 0,1 17 128,17 0 128,0 0-256,0 0 0,0-18-128,0 18 0,0 0-128,0 0 128,0 0-384,0 0 128,0 0-128,0 0 128,17 0-256,-17 0 128,18 18-128,0-1 128,-18 1-128,17 17 0,1-17-256,-18 17 128,17-17-128,-17 17 128,18 0-128,-18-18 0,0 19-768,17-1 128,-17-17-128,18-1 128</inkml:trace>
        </inkml:traceGroup>
      </inkml:traceGroup>
    </inkml:traceGroup>
  </inkml:traceGroup>
</inkml:ink>
</file>

<file path=ppt/ink/ink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7-09-05T20:37:28.203"/>
    </inkml:context>
    <inkml:brush xml:id="br0">
      <inkml:brushProperty name="width" value="0.03333" units="cm"/>
      <inkml:brushProperty name="height" value="0.03333" units="cm"/>
      <inkml:brushProperty name="color" value="#177D36"/>
    </inkml:brush>
  </inkml:definitions>
  <inkml:traceGroup>
    <inkml:annotationXML>
      <emma:emma xmlns:emma="http://www.w3.org/2003/04/emma" version="1.0">
        <emma:interpretation id="{A79116D0-F397-42E7-8654-0B2B5765A584}" emma:medium="tactile" emma:mode="ink">
          <msink:context xmlns:msink="http://schemas.microsoft.com/ink/2010/main" type="inkDrawing" rotatedBoundingBox="9135,15802 11340,15715 11342,15767 9137,15854" semanticType="underline" shapeName="Other">
            <msink:sourceLink direction="with" ref="{E25C4B45-8CF2-4C34-BCCB-9FEDBEDABB90}"/>
          </msink:context>
        </emma:interpretation>
      </emma:emma>
    </inkml:annotationXML>
    <inkml:trace contextRef="#ctx0" brushRef="#br0">5248 8106 6912,'-17'-17'3456,"17"34"-1024,0-17 384,0 0-1793,0 0 1,0 0 640,0 0 128,0 0-2048,17 0 0,-17 0 1536,0 0 0,18 0-384,0 0 0,-18 0-256,18 0 0,-1 0-256,18 0 128,-17 0-256,17 0 128,0 0-128,1 0 128,17 0-128,0 0 128,17 0-256,1-17 128,-1 17-128,1 0 128,17 0-128,-18 0 128,19 0-256,-1 0 128,18 0 0,0 0 128,-1 0-128,1-18 128,0 18-128,0 0 128,-18-18-128,0 18 0,-17 0 0,-1-17 0,1 17 0,-18-19 0,-18 19-128,0 0 128,1 0-256,-19 0 0,1 0-1408,-1-17 0,-17 17-128,0 0 128</inkml:trace>
  </inkml:traceGroup>
</inkml:ink>
</file>

<file path=ppt/ink/ink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7-09-05T20:37:00.833"/>
    </inkml:context>
    <inkml:brush xml:id="br0">
      <inkml:brushProperty name="width" value="0.03333" units="cm"/>
      <inkml:brushProperty name="height" value="0.03333" units="cm"/>
      <inkml:brushProperty name="color" value="#ED1C24"/>
    </inkml:brush>
  </inkml:definitions>
  <inkml:traceGroup>
    <inkml:annotationXML>
      <emma:emma xmlns:emma="http://www.w3.org/2003/04/emma" version="1.0">
        <emma:interpretation id="{20AB1EDA-F6C7-45EB-89AD-0A331E4BA8B3}" emma:medium="tactile" emma:mode="ink">
          <msink:context xmlns:msink="http://schemas.microsoft.com/ink/2010/main" type="writingRegion" rotatedBoundingBox="16717,14276 22516,14128 22582,16717 16783,16865"/>
        </emma:interpretation>
      </emma:emma>
    </inkml:annotationXML>
    <inkml:traceGroup>
      <inkml:annotationXML>
        <emma:emma xmlns:emma="http://www.w3.org/2003/04/emma" version="1.0">
          <emma:interpretation id="{8232D7C5-3B59-40D9-B7A1-62E0BB40982C}" emma:medium="tactile" emma:mode="ink">
            <msink:context xmlns:msink="http://schemas.microsoft.com/ink/2010/main" type="paragraph" rotatedBoundingBox="18397,14233 21575,14249 21570,15183 18392,15167" alignmentLevel="2"/>
          </emma:interpretation>
        </emma:emma>
      </inkml:annotationXML>
      <inkml:traceGroup>
        <inkml:annotationXML>
          <emma:emma xmlns:emma="http://www.w3.org/2003/04/emma" version="1.0">
            <emma:interpretation id="{A4DDB3CF-7A85-4F1E-B1A2-2EFA20AB0E06}" emma:medium="tactile" emma:mode="ink">
              <msink:context xmlns:msink="http://schemas.microsoft.com/ink/2010/main" type="line" rotatedBoundingBox="18397,14233 21575,14249 21570,15183 18392,15167"/>
            </emma:interpretation>
          </emma:emma>
        </inkml:annotationXML>
        <inkml:traceGroup>
          <inkml:annotationXML>
            <emma:emma xmlns:emma="http://www.w3.org/2003/04/emma" version="1.0">
              <emma:interpretation id="{2A240318-2F24-4B5C-9DED-5EA35468C584}" emma:medium="tactile" emma:mode="ink">
                <msink:context xmlns:msink="http://schemas.microsoft.com/ink/2010/main" type="inkWord" rotatedBoundingBox="18397,14233 21575,14249 21570,15183 18392,15167"/>
              </emma:interpretation>
              <emma:one-of disjunction-type="recognition" id="oneOf0">
                <emma:interpretation id="interp0" emma:lang="en-US" emma:confidence="0">
                  <emma:literal>HIEZ</emma:literal>
                </emma:interpretation>
                <emma:interpretation id="interp1" emma:lang="en-US" emma:confidence="0">
                  <emma:literal>HE z</emma:literal>
                </emma:interpretation>
                <emma:interpretation id="interp2" emma:lang="en-US" emma:confidence="0">
                  <emma:literal>HIK z</emma:literal>
                </emma:interpretation>
                <emma:interpretation id="interp3" emma:lang="en-US" emma:confidence="0">
                  <emma:literal>HKZ</emma:literal>
                </emma:interpretation>
                <emma:interpretation id="interp4" emma:lang="en-US" emma:confidence="0">
                  <emma:literal>Itie z</emma:literal>
                </emma:interpretation>
              </emma:one-of>
            </emma:emma>
          </inkml:annotationXML>
          <inkml:trace contextRef="#ctx0" brushRef="#br0">18397 14252 6656,'0'0'3328,"0"-18"-1408,0 18 3327,0 0-4095,0 0 128,0 0 512,18 0 128,-18 18-2432,0-1 0,0 19 1664,0-1 0,0 17-512,0 19 128,0 0-384,17-1 0,-17 1-128,0 17 128,18-18-256,-18 1 128,0-1-256,17-17 0,-17 0-896,18-18 0,-18 0-128,0-17 128</inkml:trace>
          <inkml:trace contextRef="#ctx0" brushRef="#br0" timeOffset="316">18874 14304 10368,'0'0'5120,"17"-17"-3713,1 17 4609,-18 0-5376,18 17 0,-18 1 256,-18 17 128,18 18-1280,-18 0 128,18 18 768,0 0 128,-17-1-384,17 1 128,0-1-128,-18-17 128,18 0-256,18 0 128,-18-18-128,0 1 0,17-1-128,1-17 0,0-1-640,17-17 0,0-17-1920,1-1 128,-1 1-128,-18-19 128</inkml:trace>
          <inkml:trace contextRef="#ctx0" brushRef="#br0" timeOffset="702">18661 14640 11520,'-17'-18'5759,"17"18"-5887,17-17 8448,-17 17-7808,18 0 128,18 0 128,-1 0 128,18-18-1280,-18 18 128,36 0 256,-19 0 0,19-18-2176,-19 18 0,2-18-128,-2 1 128</inkml:trace>
          <inkml:trace contextRef="#ctx0" brushRef="#br0" timeOffset="817">19490 14269 13184,'0'-17'6527,"0"17"-7679,0 0 10624,17 0-8960,-17 17 128,0 1 128,18 0 128,-18 17-1152,0 0 128,0 18 640,0 18 128,0-18-384,0 17 0,0-16-128,0 16 128,0 0-256,0-16 128,-18-1-128,18-18 128,0 0-128,0 1 0,0-19-384,0 1 128,0-18-1280,0 17 0,0-17 0,18-17 128</inkml:trace>
          <inkml:trace contextRef="#ctx0" brushRef="#br0" timeOffset="1765">20037 14851 11648,'-17'-17'5759,"17"17"-6399,0 0 8832,17 0-7424,-17 17 0,18-17 512,0 18 128,-1 0-1792,18 0 128,1-1 1152,-1 1 0,0 17-512,18-17 128,-18-1-512,-17 1 128,18-18-1280,-19 17 128,18-17-128,-17 18 0</inkml:trace>
          <inkml:trace contextRef="#ctx0" brushRef="#br0" timeOffset="1532">20513 14376 8704,'0'0'4352,"18"-18"-897,-18 18 1921,0 0-4480,0 18 128,-18-18 256,18 17 0,-17-17-1664,-18 18 0,-1 18 1152,-16-19 128,16 18-512,-17-17 128,18 0-128,0-1 128,-1 1-256,18-18 128,1 17-128,17 1 0,0-18-128,0 18 0,17 0 0,1 17 0,0-18-128,35 18 128,-18 1 0,0-1 0,1-18-256,-18 19 128,17-1-768,0-17 0,-17-1-1920,0-17 128,-18 18 0,0-18 0</inkml:trace>
          <inkml:trace contextRef="#ctx0" brushRef="#br0" timeOffset="2281">21096 14410 12672,'-18'-18'6271,"53"18"-5503,-35-17 6400,18 17-6912,0 0 128,-1 0 128,1 0 0,17 17-640,-17-17 0,17 18 384,0 0 128,-16 17-128,-2-17 0,0 17-128,-17-17 128,0 17-128,-17 0 128,0 1-128,-19-1 128,1 1 0,-1-19 0,1 18 0,0 1 0,17-1 0,0-18 0,1 1-128,-1 0 128,36 0-256,-1-18 128,1 17-128,35-17 128,0 18-128,0-18 0,17 0-640,1 17 0,0-17 0,-1 0 0</inkml:trace>
        </inkml:traceGroup>
      </inkml:traceGroup>
    </inkml:traceGroup>
    <inkml:traceGroup>
      <inkml:annotationXML>
        <emma:emma xmlns:emma="http://www.w3.org/2003/04/emma" version="1.0">
          <emma:interpretation id="{CEF5EB99-C951-4620-9F53-F23B6B447D3B}" emma:medium="tactile" emma:mode="ink">
            <msink:context xmlns:msink="http://schemas.microsoft.com/ink/2010/main" type="paragraph" rotatedBoundingBox="16763,16035 22562,15901 22581,16726 16782,16860" alignmentLevel="1"/>
          </emma:interpretation>
        </emma:emma>
      </inkml:annotationXML>
      <inkml:traceGroup>
        <inkml:annotationXML>
          <emma:emma xmlns:emma="http://www.w3.org/2003/04/emma" version="1.0">
            <emma:interpretation id="{395B1716-A1BB-41B8-AB92-4280175D846B}" emma:medium="tactile" emma:mode="ink">
              <msink:context xmlns:msink="http://schemas.microsoft.com/ink/2010/main" type="inkBullet" rotatedBoundingBox="16773,16474 17125,16465 17126,16491 16774,16499"/>
            </emma:interpretation>
            <emma:one-of disjunction-type="recognition" id="oneOf1">
              <emma:interpretation id="interp5" emma:lang="en-US" emma:confidence="0">
                <emma:literal>-</emma:literal>
              </emma:interpretation>
            </emma:one-of>
          </emma:emma>
        </inkml:annotationXML>
        <inkml:trace contextRef="#ctx0" brushRef="#br0" timeOffset="3752">19649 16421 11136,'-35'-17'5503,"35"17"-3839,0 0 4864,18 0-5760,17-18 0,-17 18 256,34 0 128,2-17-1408,-2 17 0,19 0 512,0 0 0,-18-18-384,17 18 0</inkml:trace>
      </inkml:traceGroup>
      <inkml:traceGroup>
        <inkml:annotationXML>
          <emma:emma xmlns:emma="http://www.w3.org/2003/04/emma" version="1.0">
            <emma:interpretation id="{709E805C-3FAD-48C5-A6C4-AB41E2286437}" emma:medium="tactile" emma:mode="ink">
              <msink:context xmlns:msink="http://schemas.microsoft.com/ink/2010/main" type="line" rotatedBoundingBox="17563,16017 22562,15901 22581,16726 17582,16842"/>
            </emma:interpretation>
          </emma:emma>
        </inkml:annotationXML>
        <inkml:traceGroup>
          <inkml:annotationXML>
            <emma:emma xmlns:emma="http://www.w3.org/2003/04/emma" version="1.0">
              <emma:interpretation id="{E94E49F9-21F7-4320-9B70-80F82BA011EF}" emma:medium="tactile" emma:mode="ink">
                <msink:context xmlns:msink="http://schemas.microsoft.com/ink/2010/main" type="inkWord" rotatedBoundingBox="17563,16017 22562,15901 22581,16726 17582,16842"/>
              </emma:interpretation>
              <emma:one-of disjunction-type="recognition" id="oneOf2">
                <emma:interpretation id="interp6" emma:lang="en-US" emma:confidence="0">
                  <emma:literal>Zeta</emma:literal>
                </emma:interpretation>
                <emma:interpretation id="interp7" emma:lang="en-US" emma:confidence="0">
                  <emma:literal>zeta</emma:literal>
                </emma:interpretation>
                <emma:interpretation id="interp8" emma:lang="en-US" emma:confidence="0">
                  <emma:literal>Zetas</emma:literal>
                </emma:interpretation>
                <emma:interpretation id="interp9" emma:lang="en-US" emma:confidence="0">
                  <emma:literal>zetas</emma:literal>
                </emma:interpretation>
                <emma:interpretation id="interp10" emma:lang="en-US" emma:confidence="0">
                  <emma:literal>Lit Rn</emma:literal>
                </emma:interpretation>
              </emma:one-of>
            </emma:emma>
          </inkml:annotationXML>
          <inkml:trace contextRef="#ctx0" brushRef="#br0" timeOffset="3590">19915 15981 10496,'0'0'5248,"0"-18"-4097,0 18 5249,0 0-5760,17 18 128,-17-18 256,0 17 0,0 19-1280,0-1 0,-17 18 1024,17 0 0,0 0-256,-18-1 128,0 2-256,0-1 128,18 0-128,-17 0 0,17-1-128,0 2 0,0-19-128,0 0 0,0 0-128,17-17 128,1-1-128,18 1 0,-19-18-384,18 0 128,1 0-1024,-18-18 128,17 1-128,-18-1 128</inkml:trace>
          <inkml:trace contextRef="#ctx0" brushRef="#br0" timeOffset="4203">19173 16174 12416,'-18'-35'6143,"1"35"-5247,17 0 5120,0 0-5504,0 0 0,-18 0 128,1 17 128,-1 1-1024,-18 0 128,1 0 640,0 16 128,0-16-256,-19 18 0,19-19-128,18 1 128,-1 0-128,0 0 0,1-18-128,17 17 0,17 1-128,1-18 128,0 17-128,17 1 128,0 17-128,18-17 0,-17 17 0,-1-17 0,0 0-640,1 17 128,-19-17-2688,18 0 0,-17-1 0,-36 0 128</inkml:trace>
          <inkml:trace contextRef="#ctx0" brushRef="#br0" timeOffset="4424">18591 16580 13312,'0'0'6655,"18"18"-7551,-1-1 12032,19-17-10880,-18 18 0,34 0 128,-16-1 0,16 18-768,-16-17 128,17 18-2432,0-19 0,-35 1-256,16-1 128</inkml:trace>
          <inkml:trace contextRef="#ctx0" brushRef="#br0" timeOffset="5390">16774 16491 6528,'0'0'3200,"0"0"256,0 0 2303,0 0-4479,0 0 0,0 0 640,0 0 0,0-17-2432,18 17 0,-1 0 1664,19 0 128,-18 0-768,16 0 128,2 17-896,-1-17 0,0 0-2432,0 0 128,19 0-256,-20 0 128</inkml:trace>
          <inkml:trace contextRef="#ctx0" brushRef="#br0" timeOffset="5819">17567 16175 11008,'0'-18'5503,"0"-18"-6654,17 36 9086,-17 0-7295,0-17 128,18 17 128,18 0 0,-19-18-1280,18 36 128,1-18 768,-1 0 0,0 17-384,1 19 128,-1-18-256,-18-1 128,-17 18 0,0 18 0,0-18 128,-35 0 0,0 18 128,-1-17 0,1-2 0,18 2 128,-19-1-128,19-17 0,17-1-256,0 1 128,35-18-512,0 17 128,36-17-1024,17 18 0,17-18-128,19 0 128</inkml:trace>
          <inkml:trace contextRef="#ctx0" brushRef="#br0" timeOffset="6790">20778 16473 13056,'-53'-17'6527,"53"17"-8191,17 17 10112,1-17-8064,0 0 128,17 19 128,0-2 0,1 1-896,-1-1 128,17 19 128,2-18 128,-19-1-2176,18 2 128,-18-2-256,-18 0 128</inkml:trace>
          <inkml:trace contextRef="#ctx0" brushRef="#br0" timeOffset="6615">21307 16085 10112,'18'-17'4992,"-1"34"-2049,-17-17 3713,0 0-6144,0 0 0,-35 18 0,18-18 128,-37 36-896,19-19 128,-18 1 512,0-1 0,18 1-256,-18 0 128,17-1-128,19 1 0,17-1 0,0 1 128,17 0-128,1 17 0,18-17 0,16 0 0,-16 17-128,17-17 128,-18 17-640,0-17 128,1-1-1792,-18 1 128,-18-18-128,-18 17 128</inkml:trace>
          <inkml:trace contextRef="#ctx0" brushRef="#br0" timeOffset="7042">21854 15981 10624,'53'-18'5248,"0"18"-3841,-36 0 7041,19 0-8064,-1 18 0,18-1 256,-17 1 0,-1 0-768,-18 17 0,1-18 640,0 19 0,-18 17-128,-18-18 128,-17 0-256,-18 1 128,17-1 0,1 0 0,0 1-256,-1-18 128,36-1 0,-17 18 0,17-17-128,35 0 0,18-1-384,18 1 0,35-18-3200,0 17 128,17-17-128,0-35 128</inkml:trace>
        </inkml:traceGroup>
      </inkml:traceGroup>
    </inkml:traceGroup>
  </inkml:traceGroup>
</inkml:ink>
</file>

<file path=ppt/ink/ink71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20:38:45.738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</inkml:brush>
    <inkml:brush xml:id="br2">
      <inkml:brushProperty name="width" value="0.05292" units="cm"/>
      <inkml:brushProperty name="height" value="0.05292" units="cm"/>
      <inkml:brushProperty name="color" value="#0070C0"/>
    </inkml:brush>
  </inkml:definitions>
  <inkml:trace contextRef="#ctx0" brushRef="#br0">3164 6205 64 0,'-25'-38'32'0,"33"12"-27"0,-4 18 32 15,5-3-33-15,8-4 0 16,4 0 2-16,5 3 0 15,4 1-8-15,8 0 1 16,-4 3 5-16,17 1 0 16,-13 10-2-16,1 12 0 15,-5 12-1-15,-4 11 1 0,-5 15-2 16,-12 11 1-16,-13-3 0 16,-13 3 1-16,-8-4 0 15,-5 1 1-15,-16-4 0 16,12 0 0-16,-17-8 1 15,9-4 0-15,-5-11-1 16,18 4 1-16,3-19-2 16,10 0 1-16,7-8-1 15,18-3 0-15,13-8-1 16,25-8 1-16,25-3-1 16,10-4 1-16,11 0-4 15,-3-1 0-15,-4 5-8 16,-1 0 1-16,-12-4-1 15,-9 3 0-15</inkml:trace>
  <inkml:trace contextRef="#ctx0" brushRef="#br0" timeOffset="481.8645">3850 7325 59 0,'-56'42'29'0,"-37"-16"-5"0,63-22 15 16,-13 0-32-16,-12 0 0 16,-9-8 6-16,-8-4 0 15,-14-14-16-15,-16-16 1 16,13-11 10-16,-13-16 0 0,12-14-4 16,9-16 1-16,5-11-4 15,3-3 1-15,14-20-2 16,12-4 1-16,21 16-1 15,13-4 0-15,26 4-1 16,17 3 1-16,25 1-1 16,31 7 1-16,20 8-1 15,18 10 1-15,16 20-1 16,18 23 1-16,-14 22-1 16,-33 4 1-16,17 53-1 15,-5 31 1-15,-12 14-1 16,4 12 1-16,-25 15 0 15,-10 19 0-15,-20-12 0 16,-22 5 0-16,-16-12 1 16,-22 3 0-16,-13-3 0 15,-17 0 1-15,-12-11-1 16,-10-4 0-16,6-12 0 0,-1-15 0 16,4-7-8-16,13-12 0 15,9-7-1-15,21-19 1 16</inkml:trace>
  <inkml:trace contextRef="#ctx0" brushRef="#br0" timeOffset="1997.717">8159 5986 49 0,'9'-15'24'0,"-5"0"1"15,-8 18-5-15,-5 5-17 16,-8 3 1-16,-12 8 4 16,-5 11 0-16,-9 8-9 15,0 11 0-15,-8 8 6 16,-4 8 1-16,-5-9-3 16,5-3 0-16,4-7-2 15,4-5 0-15,4-7-9 16,9-3 0-16,0-12 0 0,17-16 0 15</inkml:trace>
  <inkml:trace contextRef="#ctx0" brushRef="#br0" timeOffset="2208.3721">7597 6035 83 0,'0'-8'41'0,"22"20"-49"0,-14-8 60 0,5 11-49 16,4 7 0-16,4 9 4 15,0 18 0-15,5 4-9 16,4 11 1-16,-5-7 4 16,9 3 1-16,1-7-3 15,-1 4 0-15,-5-11-12 16,5-5 1-16,5-14-2 16,-1-16 1-16</inkml:trace>
  <inkml:trace contextRef="#ctx0" brushRef="#br0" timeOffset="2477.5353">8662 5850 90 0,'-34'-46'45'0,"34"39"-55"16,0 10 62-16,-4 5-52 16,-5 18 0-16,-8 16 0 15,-4 7 1-15,-9 16-1 16,4 10 0-16,9 5 2 0,0 7 0 15,5-8 0-15,12-3 1 16,0-12-1-16,8-3 0 16,9-8 0-16,9-4 0 15,-1-11-5-15,5-16 0 16,8-10-12-16,9-8 1 16,4-16-1-16,-4-18 0 15</inkml:trace>
  <inkml:trace contextRef="#ctx0" brushRef="#br0" timeOffset="2628.0414">9271 6009 81 0,'-26'-8'40'0,"22"23"-50"15,4-4 61-15,-8 8-51 16,-1 15 0-16,-4 12 1 16,-4 11 0-16,0 7-2 15,0 0 1-15,0 1-7 16,0-1 1-16,-4-7-1 15,-9-12 1-15</inkml:trace>
  <inkml:trace contextRef="#ctx0" brushRef="#br0" timeOffset="2793.5473">8892 6281 85 0,'17'-45'42'0,"13"45"-50"16,-17 0 58-16,8 0-49 15,9 0 1-15,4 3 0 0,8 5 0 16,5-1-6-16,0 1 0 16,4-4 2-16,4-4 0 15</inkml:trace>
  <inkml:trace contextRef="#ctx0" brushRef="#br0" timeOffset="3064.2826">9612 5808 85 0,'-34'-42'42'0,"42"39"-44"0,-4 3 47 0,1 7-45 16,3 8 0-16,1 8 1 15,8 11 1-15,0 8-2 16,4 3 1-16,5 4 1 16,-1 12 1-16,-4 3 0 15,-4 4 0-15,-8-7 0 16,-1-4 1-16,-16-8-1 15,-5 0 0-15,-12-8-2 16,-9 1 0-16,-1-8-4 16,-3 4 1-16,0 0-9 15,4-12 0-15,8-3-1 16,9 0 1-16</inkml:trace>
  <inkml:trace contextRef="#ctx0" brushRef="#br0" timeOffset="3408.5574">10242 6489 72 0,'8'-19'36'0,"52"15"-36"0,-34 4 41 16,8 0-41-16,8-3 1 15,1-5-1-15,4 8 0 16,-5-8-3-16,-3 1 1 0,-1-1-2 16,-17-3 1-16,-12-4-1 15,-14 0 1-15,-12-4 1 16,-17 0 1-16,5-4 4 16,-6 0 1-16,6 1 1 15,-1-1 1-15,13 4 0 16,0 4 0-16,12-4-4 15,10 8 1-15,16 3-13 16,13 1 1-16,9-1-1 16,8-3 0-16</inkml:trace>
  <inkml:trace contextRef="#ctx0" brushRef="#br0" timeOffset="3622.5626">11545 5517 82 0,'-9'-50'41'0,"26"50"-51"0,-17 0 62 16,0 12-51-16,0 3 0 15,-4 19 1-15,0 8 1 16,0 3-4-16,-1 12 1 16,-3 3 1-16,-1 5 0 15,-3-1-6-15,-5 0 1 16,0 1-1-16,0-1 0 15</inkml:trace>
  <inkml:trace contextRef="#ctx0" brushRef="#br0" timeOffset="3859.4752">10919 6497 72 0,'4'-8'36'0,"39"16"-23"15,-22-8 36-15,9 0-47 16,17 3 1-16,4-3 2 16,8-3 1-16,14-9-8 15,-1 8 1-15,9-3 4 16,4 7 0-16,-4-8-5 16,-4-3 0-16,-5 3-19 15,-4 5 0-15,-4-1 0 16,-13 4 0-16</inkml:trace>
  <inkml:trace contextRef="#ctx0" brushRef="#br0" timeOffset="4173.666">11434 6780 60 0,'-30'12'30'0,"18"29"-37"0,12-29 50 16,0 7-38-16,0 7 1 15,-5 8 3-15,1 12 0 16,0-1-11-16,0 4 1 0,-5 0 7 16,-4 4 0-16,1-7-2 15,-1 3 0-15,0 4-2 16,0 0 0-16,5 0-1 16,-1-4 0-16,1-4-1 15,3-3 1-15,5-8 0 16,0 0 1-16,5-7-1 15,3-5 0-15,5-14-2 16,4-4 1-16,9-8-8 16,-1-4 1-16,1-14-2 15,-1-5 1-15</inkml:trace>
  <inkml:trace contextRef="#ctx0" brushRef="#br0" timeOffset="4371.3006">11162 7272 74 0,'-30'0'37'0,"43"0"-29"0,-13 0 41 16,12-7-44-16,10 7 0 16,-1-8 1-16,13 1 1 15,9-5-11-15,12 5 0 16,17-5 5-16,18 5 1 15</inkml:trace>
  <inkml:trace contextRef="#ctx0" brushRef="#br0" timeOffset="5315.2234">14364 5993 58 0,'-4'-15'29'0,"8"23"-14"16,-4-8 4-16,4 4-15 15,1 3 1-15,-1 5 3 16,4 3 0-16,1 7-10 15,4 5 1-15,8-1 6 0,-4-7 1 16,9 4-3 0,-5-8 1-16,0-4-2 15,0-3 1-15,1-8-1 0,-1-8 1 16,-4-10 0-16,0-5 0 16,0-7 0-16,0-5 0 15,-4 1-1-15,-4 4 1 16,-5 4-2-16,0 7 1 15,-4 0-1-15,0 19 0 16,-4 4-1-16,0 15 0 16,-5 3 0-16,0 20 0 15,-3 11 0-15,3 23 0 0,-4-1 0 16,5 8 1-16,-5-7-1 16,0-4 1-16,-4-8 0 15,0-3 0-15,-4-12 0 16,0-7 0-16,-13-8 0 15,4-8 0-15,-4-7-1 16,-5-8 0-16,1-7-6 16,4-8 0-16,0-7-10 15,8 4 1-15,5-16 0 16,13-7 0-16</inkml:trace>
  <inkml:trace contextRef="#ctx0" brushRef="#br0" timeOffset="5584.5282">15241 5827 76 0,'-12'0'38'0,"3"0"-43"0,1 7 57 16,-14 9-51-16,-7 14 1 15,3 4 0-15,-8 11 1 16,8 8-3-16,5 15 0 15,8 4 2-15,9 8 1 16,4-8-1-16,9-4 1 16,3-12-1-16,10-3 1 31,24-11-12-31,1-15 1 0,4-20-1 16,0-18 0-16</inkml:trace>
  <inkml:trace contextRef="#ctx0" brushRef="#br0" timeOffset="5765.9556">15774 5903 84 0,'-17'-31'42'0,"8"46"-49"15,9-7 55-15,-4 15-47 16,-9 3 0-16,0 12 1 16,5 11 0-16,-9 8-3 15,8 15 1-15,-3 4 0 16,-1-5 1-16,4-6-8 15,-4-9 0-15,1-10-1 16,-5-4 1-16</inkml:trace>
  <inkml:trace contextRef="#ctx0" brushRef="#br0" timeOffset="5916.8875">15497 6224 79 0,'8'-23'39'0,"39"16"-41"0,-34 3 48 15,8 4-46-15,13 0 1 16,13 0-2-16,4 4 1 16,5 0-1-16,8-4 1 15</inkml:trace>
  <inkml:trace contextRef="#ctx0" brushRef="#br0" timeOffset="6185.5867">16246 5789 75 0,'-25'-64'37'0,"29"71"-36"16,-4-7 33-16,9 0-32 16,-1 8 1-16,5 11 3 15,8 4 0-15,5 11-7 16,8 15 1-16,8 0 5 16,-3 4 1-16,-5 7-2 15,0 9 0-15,-13-9 0 16,-8 8 0-16,-17-15 0 15,-18 4 0-15,-24-12-2 16,-10-3 0-16,-8-8-1 16,-4 4 0-16,0-8-9 15,8 0 1-15,14-3-2 16,12-8 1-16</inkml:trace>
  <inkml:trace contextRef="#ctx0" brushRef="#br0" timeOffset="6621.4669">17337 6459 74 0,'17'-12'37'0,"34"-3"-28"16,-38 11 34-16,4-3-43 16,0-4 1-16,4 7-2 15,-8-4 0-15,-1 4-4 16,-3 1 0-16,-9-5-4 15,-4-3 1-15,-5-1-2 16,-8-3 0-16,-4 0 5 16,0-8 0-16,4 5 9 15,4-1 0-15,0 0 5 16,9 0 0-16,4-4 2 0,13 8 0 16,8 4-6-16,4-1 0 15,5 5-17-15,13 3 1 16,8 4-3-16,4 0 0 15</inkml:trace>
  <inkml:trace contextRef="#ctx0" brushRef="#br0" timeOffset="6951.3349">18444 5819 61 0,'25'-60'30'0,"35"45"-30"0,-47 11 42 0,0 4-38 16,-1 7 0-16,1 9 2 16,-4 6 0-16,-9 12-8 15,-5 16 1-15,-3-1 5 16,-9 7 1-16,-4 13-2 16,-9 2 1-16,0 1 0 15,0 0 0-15,5-15 0 16,8-4 0-16,4-11 0 15,9-1 0-15,4-11 0 16,8 1 0-16,9-16-2 16,13 4 1-16,8-12-4 15,5-3 1-15,4-11-10 16,4-1 0-16,0-11-1 16,-9-4 1-16</inkml:trace>
  <inkml:trace contextRef="#ctx0" brushRef="#br0" timeOffset="7132.3423">18235 6171 72 0,'0'-11'36'0,"64"3"-26"0,-38 1 36 16,16-1-43-16,9 1 0 15,13-1 0-15,9 0 1 0,-1 5-9 16,0-1 1-16,-3 4 3 15,-1-4 0-15</inkml:trace>
  <inkml:trace contextRef="#ctx0" brushRef="#br0" timeOffset="7432.71">19236 5592 67 0,'13'-34'33'0,"63"19"-26"16,-54 15 24-16,7 4-28 16,1 3 1-16,0 12 1 15,-4 8 0-15,-5 11-6 16,-8-4 0-16,-13 4 5 16,-9-1 1-16,-12 1 0 15,-13 0 0-15,-4-8 1 0,-1 1 0 16,5-12-1-1,0-1 1-15,9-2-2 0,12-1 1 16,8-8-4-16,23 8 0 16,28-7-20-16,22 3 0 15,26-11-1-15,30-15 0 16</inkml:trace>
  <inkml:trace contextRef="#ctx0" brushRef="#br0" timeOffset="8467.7273">13270 6538 52 0,'-47'15'26'0,"-4"-7"-18"0,34-8 28 0,0-4-29 16,0 4 0-16,0-4 2 16,8-3 1-16,5 3-13 15,4-7 0-15,8 3 8 16,1 4 0-16,12-3-4 15,0 3 1-15,5 4-2 16,-9 4 1-16,0 3 0 16,-4 12 0-16,-5 11 0 15,-3 8 1-15,-14 8-1 16,-8 10 1-16,-13 5-8 16,0 11 1-16,-4 0-1 15,9-15 0-15</inkml:trace>
  <inkml:trace contextRef="#ctx0" brushRef="#br0" timeOffset="8932.9136">20343 6538 57 0,'-4'-4'28'0,"8"4"-14"15,-4 0 20-15,4-7-30 16,5 3 1-16,-5-3 0 16,5-1 0-16,-1 4-7 15,5 0 0-15,-4 1 5 16,-1 6 1-16,1 9-3 15,-1-1 1-15,-4 8 0 0,1 4 1 16,-5 7-2-16,-5 0 1 16,1 1-2-16,-9 3 0 15,-16 0-2-15,-10 0 1 16</inkml:trace>
  <inkml:trace contextRef="#ctx0" brushRef="#br0" timeOffset="9488.5908">21297 6103 85 0,'-30'-45'42'0,"47"30"-44"16,-8 3 47-16,8 5-45 16,8-5 1-16,5 5 1 15,9-5 0-15,-1 1-2 16,9 3 0-16,4 5 2 16,4 3 1-16,1-8-1 15,-1 12 1-15,-8-4-2 16,0 0 1-16,-5-4-1 15,-3 8 1-15,-1-8-2 16,-8 4 0-16,-9-4 0 0,-4 4 1 16,-4-3-1-16,-9 3 1 15,-8 0-1-15,-9 7 1 16,-8 8-2-16,-13 12 1 16,-9 7-2-16,-8 15 0 15,-9 8-2-15,1 3 1 16,3 5-1-16,1-12 1 15,8 0 0-15,9-8 0 16,-1-11 2-16,18-4 1 0,4-11 1 16,13 0 1-16,12-8 1 15,9 5 0-15,13-13 0 16,13 1 0-16,8-4-3 16,4 0 1-16,5-7-8 15,0-1 1-15,-1-3-2 16,1-1 1-16</inkml:trace>
  <inkml:trace contextRef="#ctx0" brushRef="#br0" timeOffset="9773.6603">22400 6035 77 0,'-17'-61'38'0,"34"39"-41"15,-17 10 42-15,0 1-40 16,0 7 1-16,-8 4-1 15,-5 8 1-15,-4 7 1 16,0 4 0-16,0 11 0 16,-5 8 1-16,1 11 0 0,0 4 0 15,4 11 0-15,4 8 1 16,4-7-1-16,5-1 1 16,4-3-2-16,4-8 1 15,5-12-1-15,4 5 1 16,4-16-5-16,4-7 1 15,9-8-15-15,4-12 1 16,13-10-1-16,0-20 0 0</inkml:trace>
  <inkml:trace contextRef="#ctx0" brushRef="#br0" timeOffset="9969.868">22681 6031 79 0,'-8'-11'39'0,"12"15"-52"16,-4-1 70-16,-4 9-55 15,-5 10 0-15,1 9 0 16,-1 18 1-16,1 8-4 16,-1 7 0-16,-4-3 2 15,-4-5 1-15,-4-3-3 16,0-4 0-16,-5-7-9 16,1-8 1-16,-1-11-1 15,5-12 0-15</inkml:trace>
  <inkml:trace contextRef="#ctx0" brushRef="#br0" timeOffset="10120.0924">22443 6323 75 0,'25'-12'37'0,"31"-3"-41"0,-39 8 51 16,8 3-47-16,9 0 1 16,5 4-1-16,-1 8 0 15,4-5-8-15,-7 5 1 16,-10-4 0-16,-4-1 0 15</inkml:trace>
  <inkml:trace contextRef="#ctx0" brushRef="#br0" timeOffset="10404.6026">22937 5937 68 0,'-17'-38'34'15,"51"19"-36"-15,-22 19 41 0,1 0-35 16,4 4 0-16,0 3 2 15,0 5 1-15,0 6-8 16,0 9 0-16,0-1 5 16,0 12 1-16,-4 4-3 15,0 7 1-15,-9 0-1 16,-4 12 1-16,-8-4-1 16,-5-8 1-16,-8-11-1 15,-5 3 1-15,-4-11-1 16,-4 1 0-16,4-9-5 15,1 1 0-15,3-8-9 16,5 4 0-16,8-4 0 16,5 0 0-16</inkml:trace>
  <inkml:trace contextRef="#ctx0" brushRef="#br0" timeOffset="10781.0757">23584 6455 58 0,'13'4'29'0,"42"-16"-20"16,-42 12 30-16,12 0-34 15,5-3 0-15,9-1 1 16,-1 4 0-16,0 0-9 15,1 0 0-15,3 4-2 16,-8-4 0-16,-8-4-3 16,-9 8 1-16</inkml:trace>
  <inkml:trace contextRef="#ctx0" brushRef="#br0" timeOffset="10916.0245">23822 6224 79 0,'-8'-26'39'0,"33"3"-42"0,-16 15 56 15,0 1-53-15,3 3 0 16,5 4-13-16,17 0 0 16,0 4 12-16,9 0 1 15</inkml:trace>
  <inkml:trace contextRef="#ctx0" brushRef="#br0" timeOffset="11155.9548">24823 5585 78 0,'9'-42'39'0,"8"38"-43"15,-17 4 48-15,0 12-42 16,0 3 0-16,0 23 1 16,-5 3 1-16,1 5-5 15,0 10 1-15,0 1 2 16,-1 0 1-16,-3-4-2 15,-1 0 0-15,-3 0-10 16,-5-4 0-16,0 0-1 16,4 0 1-16</inkml:trace>
  <inkml:trace contextRef="#ctx0" brushRef="#br0" timeOffset="11394.9112">24210 6519 65 0,'-4'12'32'0,"29"-27"-16"0,-12 15 35 15,13 0-48-15,8 3 1 16,12-6 1-16,1 3 0 0,4-4-7 16,9 4 1-16,8-4 4 15,-4 4 1-15,4 0-3 16,-4 0 0-16,0-4-7 15,-4 0 1-15,-5 4-2 16,-4 0 1-16</inkml:trace>
  <inkml:trace contextRef="#ctx0" brushRef="#br0" timeOffset="11920.8654">24210 7355 55 0,'-13'8'27'0,"22"15"-12"0,-9-23 11 15,4 4-20-15,4-1 1 16,1 1 2-16,8 0 1 15,4-4-13-15,9 0 1 16,8-4 7-16,1 0 1 16,-1-7-4-16,0-4 0 15,1-4-2-15,-1-8 1 16,-8-3-1-16,-9-4 0 0,-8 8-1 16,-9-1 1-16,-8 8-1 15,-9 4 1 1,-46 11-1-1,-1 12 0-15,5-1 0 16,3 12 0-16,1 4 0 16,5 4 1-16,3-1 0 15,5 0 1-15,8 5 1 16,13-1 0-16,8 0 1 16,9 8 0-16,13-4 1 15,4 0 0-15,9-11 0 16,12 0 0-16,9-16-1 15,4 1 0-15,0-16-5 16,0-7 1-16,4-8-21 16,9-3 0-16,-8-8 0 15,-5-12 0-15</inkml:trace>
  <inkml:trace contextRef="#ctx0" brushRef="#br0" timeOffset="12221.5647">25049 6769 62 0,'13'-11'31'0,"8"7"-36"0,-17 4 53 15,0 4-43-15,-4 7 1 16,-4 4 2-16,-4 8 0 16,-5 7-10-16,-4 8 0 0,0 4 7 15,0 7 0-15,0-11-2 16,4 7 0-16,0-11 0 15,5 4 1-15,3-8-2 16,5-3 1-16,0-1-1 16,9 1 0-16,4-8-1 15,4 3 1-15,0-10-6 16,8-5 1-16,5 1-8 16,-4-8 1-16,-1-15-1 15,1 3 0-15</inkml:trace>
  <inkml:trace contextRef="#ctx0" brushRef="#br0" timeOffset="12386.4998">24810 7019 81 0,'-4'-4'40'0,"42"-7"-37"0,-25 11 53 15,9-4-52-15,7 8 0 16,14-12 0-16,12 8 0 15,5 0-6-15,17 8 0 16</inkml:trace>
  <inkml:trace contextRef="#ctx0" brushRef="#br1" timeOffset="25916.4609">7993 9864 74 0,'-4'-8'37'0,"25"-7"-28"0,-8 8 29 15,8-1-35-15,9 1 0 16,4-5 1-16,13 1 0 15,13 3-6-15,-1 1 0 16,5-1-2-16,0-3 1 0,-8-1-3 16,-10-3 1-16</inkml:trace>
  <inkml:trace contextRef="#ctx0" brushRef="#br1" timeOffset="26109.4978">8113 9588 58 0,'-43'-23'29'0,"26"15"-22"16,17 8 20-16,8-7-21 16,5-1 1-16,4 5 3 15,9-5 0-15,4 0-13 16,16 1 0-16,10-1 8 16,8 1 1-16,4-1-11 15,0-3 1-15,4 3-2 16,-3 1 0-16</inkml:trace>
  <inkml:trace contextRef="#ctx0" brushRef="#br1" timeOffset="26528.5381">8547 9160 60 0,'-4'-4'30'0,"12"-18"-20"16,-12 25 27-16,0 5-34 15,-5 7 1-15,1 12 3 16,-5 14 1-16,-8 8-8 16,4 20 0-16,-5 6 7 15,5 16 0-15,0-15-1 16,0 3 0-16,-4-7-3 15,4 0 1-15,4 0-10 16,0-12 1-16,13-10-2 16,0-13 0-16</inkml:trace>
  <inkml:trace contextRef="#ctx0" brushRef="#br1" timeOffset="26934.6761">9186 9168 69 0,'-17'-23'34'0,"-9"23"-26"15,22 8 27-15,-5 7-31 16,-3 11 0-16,-5 12 5 15,0 15 0-15,-1 8-9 16,14 10 0-16,0 5 7 16,12 0 1-16,1-12-3 15,8-3 0-15,0-12-2 16,9-4 1-16,8-11-3 16,0-19 1-16,4-15-1 15,5-15 1-15,-1-23-1 16,1-22 1-16,-1-12-1 15,-12-19 1-15,-13 4-1 16,-12 4 1-16,-18 11-1 16,-13 12 1-16,-16 22-4 15,-5 26 1-15,-13 20-1 0,-16 15 0 16</inkml:trace>
  <inkml:trace contextRef="#ctx0" brushRef="#br1" timeOffset="38570.3606">7086 8797 63 0,'-4'-27'31'0,"0"16"-18"16,4 11 31-16,0 0-41 16,-5 4 0-16,10 7 3 15,-5 8 0-15,-5 11-7 16,5 12 0-16,0 7 6 15,0 12 0-15,-8-1-1 16,4 12 0-16,-5-7-1 16,-8 3 0-16,0 0-1 0,0 7 1 15,0-3-1-15,4 0 0 16,1-19-1-16,12 4 1 16,0-12-1-16,4-3 0 15,13-4 0-15,0-4 1 16,4 0-1-16,5-11 0 15,3-8 0-15,6-8 0 16,3-7-1-16,-4 0 1 16,0-7-7-16,4-8 1 15,1-8-15-15,-5-7 0 0,-4-4-1 16,-9-8 1-16</inkml:trace>
  <inkml:trace contextRef="#ctx0" brushRef="#br1" timeOffset="38780.6693">6886 9255 66 0,'-30'-4'33'0,"9"12"-23"16,17-12 49-16,-1 0-52 16,5 4 0-16,9-4 2 15,8 4 1-15,9-4-12 16,16-3 0-16,22-4 8 15,4-1 0-15,9 1-5 16,17 3 1-16,16-3-3 16,5 7 1-16</inkml:trace>
  <inkml:trace contextRef="#ctx0" brushRef="#br2" timeOffset="73881.1533">23920 8074 68 0,'-4'-34'34'0,"4"30"-37"0,4 8 35 0,-8 4-33 16,-4 3 1-16,-5 4 1 16,-4 12 1-16,-13 11 1 15,-4 7 0-15,-13 16 1 16,0 3 1-16,-8 19 0 16,-13 0 1-16,-9 12-2 15,-4 15 1-15,-8 11-2 16,-9-4 0-1,-38 61-1 1,21-31 1-16,17-26-1 16,17-11 1-16,8-30-1 15,14-20 1-15,12-18 0 16,8-12 0-16,14-37-1 16,12-9 1-16,9-29-2 0,4-4 1 15,4-4-1-15,5 11 0 16,-9 1-1-16,4 14 1 15,-8 8-1-15,-5 15 0 16,-4 12 0-16,1 11 0 16,-10 7 1-16,5 16 0 15,5-12 0-15,3 8 0 16,9-4 1-16,4-11 0 16,9 0 0-16,4-8 1 15,13-12-1-15,21-10 0 0,9-8-13 16,16-4 0-16,1-4-1 15,-13-7 0-15</inkml:trace>
  <inkml:trace contextRef="#ctx0" brushRef="#br2" timeOffset="74602.353">18137 10810 60 0,'9'-23'30'0,"-9"31"-20"16,0 3 16-16,-4 12-20 16,-5 22 0-16,-4 19 4 15,5 12 0-15,-1 15-12 16,5 15 1-16,0 22 9 16,8 16 0-16,4 11-3 15,5 27 1-15,4 7-3 16,5-3 0-16,3 10-1 0,9 1 1 15,-13-8-3-15,1-15 1 16,-5 0-1-16,0-3 1 16,-4-16-1-16,-1-12 1 15,-7-10-1-15,3-1 1 16,-12-18-6-16,0-8 1 16,-9-15-20-16,-4-23 0 15,0-19-1-15,-9-19 1 16</inkml:trace>
  <inkml:trace contextRef="#ctx0" brushRef="#br2" timeOffset="75187.749">16587 13458 47 0,'-34'-11'23'0,"0"3"-19"15,34 5 39-15,9-5-40 0,3 8 0 16,10-4 5-16,12 0 0 16,17 4-8-16,13-3 0 15,17 3 6-15,16 0 1 16,6 0-2-16,16 0 1 16,9 0-2-16,25-4 0 15,-4-4-2-15,9 1 1 16,20 7-1-16,1-4 1 15,4 0-1-15,9 0 0 0,12-3 0 16,-3 7 1-16,3-4-1 16,9 4 1-16,-9-8-1 15,9 5 1-15,-4-1-1 16,-5-4 0-16,1 8-1 16,-1-3 1-16,-8-1-1 15,-4-4 0-15,4 8-1 16,-5-11 1-16,-3-1-1 15,3 5 1-15,1-4 0 16,-9-1 0-16,0 5-1 16,-8-1 1-16,-5 1-6 15,-8-1 0-15,-17 4-1 16,-18-3 1-16</inkml:trace>
  <inkml:trace contextRef="#ctx0" brushRef="#br0" timeOffset="80067.871">22170 10776 37 0,'9'-4'18'0,"-5"-7"11"16,-4 11-8-16,0 0-17 16,-4 0 0-16,-1 0 3 15,-3 0 1-15,-1 3-9 16,1 1 1-16,-5 4 6 15,0 3 1-15,0 0-2 16,-4 1 0-16,0 3-1 16,0 4 0-16,-4 4-1 15,0-5 0-15,0 9-1 16,-1 3 1-16,1-3-1 16,-5 3 1-16,-3 4-2 0,-1-4 1 15,0-3-1-15,4 3 0 16,-3-3 0-16,3-5 0 15,-4 1-1-15,0 3 0 16,1-3 0-16,-1 7 1 16,0-3-1-16,0-4 0 15,-4-1 0-15,0 1 1 16,-4 0 0-16,4 3 0 16,0 1-1-16,4-1 1 15,0-3-1-15,-4 11 0 0,-4-8-1 16,-1 5 1-16,-3-5 0 15,-1 4 0-15,0-3 0 16,1-4 1-16,4-1-1 16,-1 1 1-16,1 0-1 15,0-1 1-15,-5-3-1 16,0 4 0-16,5-4 0 16,0 4 0-16,-1-1 0 15,1 1 0-15,-4 0 0 16,-5-1 0-16,0-6 0 15,0 6 0-15,-4-3 0 16,4-4 1-16,0 0-1 16,5 4 0-16,-10-4 0 15,6 1 0-15,-1-1 0 16,4 4 0-16,1 0 0 16,-1 0 0-16,0-1-1 15,1 9 1-15,-5-8-1 0,4 4 1 16,1-8-1-16,-1 7 0 15,1-3 0-15,3-4 1 16,-3 4-1-16,3 0 0 16,1 0 1-16,0 0 0 15,-5 0 0-15,5 0 0 16,0 4-1-16,3-4 1 16,-3-4-1-16,4 4 0 0,-4-4 0 15,-1 0 1-15,-3 0-1 16,8 0 1-16,0 0-1 15,-9 4 1-15,1-4 0 16,7 4 0-16,-3-4 0 16,4 1 0-16,-4-5 0 15,-1 4 0-15,1-4 0 16,4-3 0-16,-4 3 0 16,4 1 0-16,0-1-1 15,-1 0 1-15,1 1-1 16,-8-1 1-16,-1 0-1 15,-4 1 1-15,1-1-1 16,7-3 0-16,5-1 0 16,0 5 1-16,0-5 0 15,4 1 0-15,0-1 0 16,-4 1 0-16,0-1 0 16,0 1 0-16,4 0 0 0,1 3 0 15,-1 0 0-15,0 1 0 16,0-1 0-16,0-4 0 15,1 5 0-15,-1-8 0 16,-4-1 0-16,4 5 0 16,0 0 0-16,-4-1 0 15,4 1 0-15,0-5 0 16,1 5 0-16,3-4 1 16,0 3-2-16,-3 1 1 15,3-4 0-15,1 0 0 0,-5 3 0 16,0-3 0-16,4 7 0 15,1-3 0-15,-1-1 0 16,1 1 0-16,3-1 0 16,-3 1 0-16,-5 0 0 15,4-1 0-15,-3 1 0 16,3-1 0-16,1 1 0 16,-1-4 0-16,5-1 0 15,-5 1 0-15,1-4-1 16,-5 0 1-16,4 4 0 15,1 4 0-15,-1-1-1 16,1-3 1-16,3 3 0 16,-3-7 0-16,-1 8 0 15,1-4 0-15,3 0 0 16,-3-4 0-16,4 3 0 16,-5 1 0-16,5 0 0 15,-1 0 0-15,1-4 0 16,0 0 0-16,4 4 0 0,-5-4 0 15,5 0 0-15,0 0 0 16,-4 3 0-16,0-3 0 16,0 0 0-16,-1 4 0 15,1-4 0-15,-5 0 0 16,5 0 0-16,-4 0 0 16,-1 0 0-16,0-4 0 15,1 8 0-15,4-4 0 16,-1 4 0-16,1 0 0 0,0-4 0 15,-1 0 1-15,5 0-1 16,0 0 0-16,0 0 0 16,-4 0 0-16,0 0 0 15,-1 0 0-15,1 0 0 16,0 0 0-16,0 0 0 16,-5 3 0-16,5-3 0 15,-1 4 1-15,-7 0-1 16,7-4 0-16,-3 4-1 15,3-4 1 1,-7 0 0 0,3 4 0-16,5-4 0 15,-5 0 0-15,9 0 0 16,-4 3 0-16,0-3 0 16,-5 8 1-16,5-8-1 15,0 4 0-15,-1-4 0 16,5 4 0-16,0-4 0 15,4 0 0-15,-4 0 0 0,0 3 0 16,5-6 0-16,-5 6 1 16,-1-3-1-16,1 0 0 15,0-3 0-15,0 3 0 16,0 0 0-16,-4 0 1 16,4 0-1-16,0 0 0 15,0 0 0-15,4 0 1 16,0 3-1-16,1-3 1 15,-5 0-1-15,4 0 1 0,-4 0 0 16,-5 0 0-16,1-3 1 16,0 6 0-16,-5-10-2 15,5 7 1-15,0-4-1 16,-5 4 0-16</inkml:trace>
  <inkml:trace contextRef="#ctx0" brushRef="#br0" timeOffset="81688.7771">18252 12838 29 0,'-8'4'14'0,"8"-4"-4"0,0 0 15 15,0 0-23-15,0 0 1 0,4-4 1 16,-4 4 0-16,8-4-6 16,-8 4 1-16,0 0 3 15,5 0 0-15,3 0-2 16,5 0 1-16,0 0-1 16,0 4 0-16,-5-4 0 15,1 0 1-15,-5 0 1 16,0 0 0-16,-4 4 0 15,0-4 1-15,0 0 0 16,0 0 1-16,0 0-1 16,-8-4 0-16,-5 0-1 15,0 0 0-15,0 0-1 16,-4 1 1-16,0 3-2 16,0 0 1-16,0-4-1 15,0 4 1-15,0 0 0 16,4 0 0-16,5 0-1 15,-1 0 0-15,5 0 0 16,4 0 0-16,9 0 0 16,3 0 0-16,1 0-1 15,4 0 1-15,13 0-1 0,4 0 1 16,0 4-1-16,-4-4 0 16,-5 0-1-16,5 0 1 15,-8 0 0-15,-1 0 0 16,-8 0 1-16,-1 0 1 15,-3 0 0-15,-9 0 0 16,-9 0 0-16,1 0 1 16,-9 0-1-16,-4 0 1 0,-5 0-1 15,-4 0 0-15,0 0 0 16,5 0 0-16,-1 3 0 16,5-3 1-16,4 0-2 15,4 0 1-15,5 4 0 16,3 0 0-16,5-4 0 15,9 4 1-15,8-4-1 16,4 0 1-16,13 0-1 16,9 0 1-16,8 0-5 15,-13 0 1-15,18-4-2 16,-14 0 1-16</inkml:trace>
  <inkml:trace contextRef="#ctx0" brushRef="#br0" timeOffset="82080.0746">17524 12516 64 0,'-9'-34'32'0,"14"38"-25"16,-5 0 33-16,4-1-33 15,0 9 0-15,1 3 5 16,-1 8 1-16,4-1-16 16,-3 12 0-16,-1 4 10 15,0 8 1-15,-4 7-26 16,-4 3 1-16,-5 5-3 16,9-16 0-16</inkml:trace>
  <inkml:trace contextRef="#ctx0" brushRef="#br0" timeOffset="82979.696">22323 11366 60 0,'-17'-15'30'0,"22"22"-28"0,-1-7 31 16,4 8-27-16,1 0 0 16,8-5 4-16,4 5 0 15,5-4-12-15,4-1 0 16,-1-3 8-16,6-3 1 0,-1-5-4 16,-5-3 0-16,1-4-2 15,0-4 1-15,-9-4-2 16,-4 0 0-16,-4-3 0 15,-9-1 0-15,-8 5-1 16,-4 3 1-16,-9 0-1 16,0 7 1-16,-13 5-1 15,-4 7 1 1,-30 19 0 0,4 4 0-16,13 7 0 15,5 8 1-15,8-4 0 16,4 3 0-16,9 1 2 15,8 0 0-15,9 0 0 16,4 7 1-16,8-11 0 16,9 1 1-16,9-9-1 15,8-11 1-15,0 4-2 16,4-11 0-16,0-12-3 0,1 4 1 16,-1-23-12-16,0 0 0 15,-4-11 0-15,1-3 0 16</inkml:trace>
  <inkml:trace contextRef="#ctx0" brushRef="#br0" timeOffset="83355.4206">22983 10677 59 0,'5'-3'29'0,"3"-16"-17"16,-8 19 17-16,5 0-21 15,-1 11 0-15,-4 4 3 16,-4 4 0-16,-1 0-13 16,1 11 0-16,-5 1 10 15,-3 14 1-15,-1-3-4 16,4 11 0-16,1-12-1 15,-1 5 0-15,5-12-2 16,13 0 0-16,-5-4 0 16,9-4 0-16,-5-7-1 15,9-4 0-15,5-3-2 16,3-5 1-16,1-3-6 0,3-8 1 16,1-3-17-16,-4-8 0 15,-5-4-1-15,-4-12 0 16</inkml:trace>
  <inkml:trace contextRef="#ctx0" brushRef="#br0" timeOffset="83536.5548">22839 10802 68 0,'-13'-7'34'0,"13"7"-36"0,0 0 58 0,8-4-48 15,5 0 1-15,9-3 2 16,12 3 0-16,8-4-15 15,9 4 0-15,9-3 3 16,8-1 1-16,4 4-5 16,-8 1 0-16</inkml:trace>
  <inkml:trace contextRef="#ctx0" brushRef="#br0" timeOffset="84362.1127">23541 13103 54 0,'5'11'27'0,"-10"0"-10"0,5-7 5 16,0 7-15-16,-4 5 1 0,0 6 3 16,0-3 1-16,-5 4-14 15,1 15 0-15,-1-4 11 16,1 0 0-16,-1-4-4 15,0 4 1-15,1 0-2 16,4-7 1-16,-1-5-3 16,5 1 1-16,0-4-2 15,5-4 0-15,-1-4-1 16,4 1 1-16,5-8-7 16,0-4 1-16,0-8-18 15,0 0 0-15,-5-3 0 16,-8-4 1-16</inkml:trace>
  <inkml:trace contextRef="#ctx0" brushRef="#br0" timeOffset="84512.9636">23397 13280 74 0,'-22'0'37'0,"22"19"-49"16,0-19 68-16,0 0-51 0,9 0 1 15,4 0 3-15,4 4 0 16,8-8-16-16,13-3 1 15,14-1 7-15,11-3 0 16</inkml:trace>
  <inkml:trace contextRef="#ctx0" brushRef="#br1" timeOffset="100292.996">23320 11540 54 0,'-9'0'27'0,"14"0"-15"16,-5 0 28-16,8 0-35 16,5 0 0-16,8 0 2 0,5 0 0 15,8 0-9-15,0 4 0 16,13 0 6-16,4-4 0 15,4 0-4-15,1 0 1 16,-5 0-8-16,-4-4 0 16,-9 0 0-16,-4 0 0 15</inkml:trace>
  <inkml:trace contextRef="#ctx0" brushRef="#br1" timeOffset="100501.0991">23414 11438 56 0,'-22'-8'28'0,"27"8"-16"16,3 0 24-16,5-3-31 15,8-1 0-15,9 0 2 16,8 4 1-16,13 0-11 16,9-8 1-16,0 5 5 15,-1-5 1-15,-3 0-13 16,-5 1 0-16,-4-8-2 15,-5 0 1-15</inkml:trace>
  <inkml:trace contextRef="#ctx0" brushRef="#br1" timeOffset="100711.7288">23857 11169 60 0,'-26'-4'30'0,"5"39"-34"0,12-28 36 16,-4 8-27-16,-4 8 0 15,-4 11 5-15,0 4 0 16,-1 3-11-16,1 5 1 16,0 3 7-16,0 8 1 15,-1-4-3-15,5 3 0 16,0-10-7-16,4-5 0 16,5-6-2-16,-1-5 0 15</inkml:trace>
  <inkml:trace contextRef="#ctx0" brushRef="#br1" timeOffset="101070.7506">24440 11249 69 0,'-30'-19'34'0,"5"68"-25"15,16-34 29-15,-4 8-32 16,-4 11 0-16,4 7 4 16,9 9 0-16,4 3-12 15,13 7 1-15,8-7 8 16,9 4 1-16,4-19-3 16,0-12 0-16,5-11-2 0,12-11 0 15,0-19-1-15,0-15 0 16,-4-16-1-16,-9-14 0 15,-8-5 0-15,-13-3 0 16,-17 8 0-16,-9 7 0 16,-12 11-1-16,-9 16 1 15,-4 14-11-15,-13 16 1 16,-8 15-1-16,0-4 0 16</inkml:trace>
  <inkml:trace contextRef="#ctx0" brushRef="#br1" timeOffset="103068.5567">5413 10571 65 0,'4'-30'32'0,"-4"15"-28"0,-4 15 33 16,-9 4-34-16,-13 11 1 15,-16 4 0-15,-14 15 1 16,-12 8-7-16,-8 11 1 16,-5 11 3-16,-9 15 1 15,-8 12-2-15,-4 4 0 16,-4 3 0-16,-9 8 0 16,8 15-1-16,-4 0 1 15,9 8 0-15,0 7 1 16,8 0-2-16,1 8 1 0,12-8 0 15,13-3 0-15,8-5 1 16,9-3 0-16,8 0 0 16,9 0 1-16,9-15 0 15,12-5 0-15,0-6-1 16,0-8 1-16,9-8-1 16,8-4 0-16,9-7-1 15,0-4 0-15,4-3-1 16,26-9 1-16,-9-10 0 15,8-1 0-15,5-15-1 16,8 1 1-16,1-12-1 16,-1-8 0-16,5-15-1 15,-1-3 1-15,-12-16-1 16,0 8 1-16,-4-19-1 16,-5 0 1-16,-8-4 0 15,-9 0 1-15,-8 0 1 16,-5 0 0-16,-8-3 0 15,-4 7 1-15,-4 0 0 16,-5 3 0-16,0 5-1 0,0 7 1 16,-4 8-2-16,4 3 0 15,5 8-1-15,8 4 0 16,0 7 0-16,4 4 0 16,13 0 0-16,9 4 0 15,-5 8 0-15,13-1 0 16,0 5-1-16,9-1 1 15,-18 0 0-15,1 8 1 16,-5-4-1-16,-8 4 1 0,-13-4-1 16,-13 8 1-16,-17-5-4 15,1 13 0-15,-18-9 0 16,0 5 0-16</inkml:trace>
  <inkml:trace contextRef="#ctx0" brushRef="#br1" timeOffset="103743.0745">2708 15308 97 0,'-12'-26'48'0,"24"37"-45"0,-7 4 45 15,-5 8-46-15,0 19 1 16,-5 11 1-16,1 15 0 0,4 11-5 16,-8-3 0-16,3 0 4 15,5 7 0-15,-8-11-2 16,4-4 0-16,-5-11-2 16,5-12 0-16,-5-15-7 15,5-15 1-15,0-15-3 16,4-19 0-16,8-18-1 15,1-16 0-15,4-15 5 16,4-8 0-16,4 0 10 16,13 1 0-16,0-1 6 15,9 0 1-15,4 19 1 16,-1 8 1-16,10 8-3 16,-5 10 0-16,-4 9-4 15,0 10 0-15,4 24-4 16,-17 7 1-16,-4 18-2 15,-5 13 1-15,-8 18-2 16,-4 11 1-16,-22-7 0 16,-3 8 0-16,-14-12 0 0,-12-8 0 15,-5 1 0-15,1-16 0 16,-5-7-3-16,0-12 1 16,4-7-6-16,5-11 1 15,8-16-15-15,17-11 0 16,9-3 0-16,17-12 1 15</inkml:trace>
  <inkml:trace contextRef="#ctx0" brushRef="#br1" timeOffset="104014.1213">3475 15800 87 0,'9'31'43'0,"8"14"-40"16,-9-34 64-16,1 8-64 15,3 8 1-15,1-8 1 16,13 0 0-16,-5 3-6 15,17-7 0-15,-8-11 4 16,13-11 1-16,-5-12-2 16,0-15 0-16,-4-12-1 15,-8-11 0-15,-5 1-1 16,-12 3 1-16,-13 7-1 16,-14 8 1-16,-7 12-1 15,-13 11 0-15,-5 15-2 16,5 15 0-16,-5 11-9 15,13 9 0-15,9 2-1 16,4 5 1-16</inkml:trace>
  <inkml:trace contextRef="#ctx0" brushRef="#br1" timeOffset="104794.7459">4067 15656 98 0,'-17'-34'49'0,"21"42"-54"0,-4 3 62 15,0 4-54-15,0 12 1 16,0 3 0-16,0 4 0 0,4 0-6 16,1 8 1-1,-1-12 3-15,4 0 1 0,1-7-3 16,4-4 0-16,0-11 0 16,-1-20 1-16,5-10-2 15,5-12 1-15,3-16 0 16,1 1 0-16,4 8 0 15,-13 7 0-15,4 7 0 16,0 16 0-16,-8 14-1 16,-5 20 1-16,-3 4 0 15,-1 7 0-15,4 0-1 16,1 0 1-16,-5-4 0 16,5-11 0-16,-5-4 0 15,9-7 1-15,4-12 0 16,4-19 0-16,9-7 0 15,0-15 1-15,0 3-1 16,-5 4 0-16,1 8-1 16,-5 7 1-16,-8 12-1 15,0 15 0-15,-1 18-1 0,1 9 1 16,8 6-5-16,1 5 1 16,7-4-7-16,6 0 0 15,-1-12-4-15,8-7 1 16,5-15-1-16,0-12 0 15,0-11 10-15,-13-7 1 16,-4-8 11-16,-9-8 1 16,-13 1 6-16,-8 7 0 0,-17 7 1 15,0 8 1-15,-8 15-7 16,-1 16 0-16,-4 14-6 16,-4 8 1-16,9 8-4 15,-1-1 1-15,13 5-1 16,5-1 0-16,8 1 0 15,4-16 0-15,9-7 0 16,4-8 1-16,4-27 0 16,13-6 0-16,-8-9 0 15,-1-11 1-15,1 0 0 16,-5-3 1-16,-4 7-1 16,0 7 1-16,-12 12-1 15,-5 4 1-15,8 15-1 16,-8 14 0-16,0 9-2 15,0 11 0-15,9 0-4 16,-1 3 0-16,5 1-8 16,4-8 0-16,4-11-1 15,1-12 1-15</inkml:trace>
  <inkml:trace contextRef="#ctx0" brushRef="#br1" timeOffset="104945.5523">5425 15649 78 0,'-4'-45'39'0,"-9"60"-20"0,9-8 33 15,-4 16-47-15,-1 19 0 16,5-5 0-16,-13 5 1 16,4 3-11-16,5 5 0 15,-1-16-10-15,5 3 1 0,4-10-3 16,13-23 0-16</inkml:trace>
  <inkml:trace contextRef="#ctx0" brushRef="#br1" timeOffset="105080.3735">5549 15293 104 0,'-13'-26'52'0,"13"33"-70"16,0-7 90-16,0 8-77 15,0 3 0-15,0 4-25 16,4 12 0-16,1 7 32 16,-5 0 1-16</inkml:trace>
  <inkml:trace contextRef="#ctx0" brushRef="#br1" timeOffset="105365.0611">5630 15717 96 0,'-26'15'48'0,"22"46"-53"16,0-42 74-16,0 0-65 15,-1 11 0-15,-3 0 1 0,3 0 0 16,-3 4-7-16,4-7 0 16,-1-12 5-16,1 0 0 15,4-7-2-15,4-12 1 16,5-15-2-16,12-11 1 15,5-4 0-15,4-12 0 16,4 5-1-16,0 7 1 16,-4 7-1-16,-1 12 1 15,-7 11 0-15,-1 12 0 16,-8 11 0-16,-5 11 1 16,-21 42-12-1,5 4 0-15,-9-1-1 16,13-10 1-16</inkml:trace>
  <inkml:trace contextRef="#ctx0" brushRef="#br1" timeOffset="105891.3275">6452 15808 101 0,'-5'-8'50'0,"14"8"-40"16,-9-4 56-16,0 4-61 16,0-11 0-16,4 4 0 15,-4-9 1-15,5 9-11 16,-5-1 1-16,0 8-5 15,0 0 0-15,-5 4-3 16,1 11 0-16</inkml:trace>
  <inkml:trace contextRef="#ctx0" brushRef="#br1" timeOffset="106025.7237">6345 16058 121 0,'-17'-8'60'0,"26"-11"-65"0,-14 11 85 15,5 8-82-15,-4-3 0 16,4-9 0-16,4 1 1 16</inkml:trace>
  <inkml:trace contextRef="#ctx0" brushRef="#br1" timeOffset="108232.4671">7904 14983 74 0,'4'-26'37'0,"-12"7"-25"0,3 15 38 16,1-4-46-16,-4 1 1 16,-5 3 1-16,0 0 0 15,-4 4-8-15,4 8 0 16,-4 3 5-16,0 19 1 16,0 4-3-16,4 16 1 15,5-1-2-15,4 19 1 16,-1 11-1-16,14 12 0 15,-9 4 0-15,8-1 1 0,-16-7-1 16,-1 0 0-16,-16-7 0 16,-5-12 0-16,-4-15 1 15,-4-8 0-15,-5-11 1 16,0-7 0-16,9-16 0 16,5-3 0-16,11-8-1 15,10-4 1-15,8 4-2 16,13 4 1-16,8 3-1 15,9 8 0-15,8 12 0 16,9 15 0-16,-4 14 0 16,-9 16 0-16,-5 8 1 15,-7 7 0-15,-9-4 0 16,-13 0 1-16,-5 0-1 16,-7-7 0-16,-6-4-5 15,6-8 1-15,-1-15-2 16,9-15 1-16</inkml:trace>
  <inkml:trace contextRef="#ctx0" brushRef="#br1" timeOffset="108623.139">8739 15422 90 0,'-9'-23'45'0,"18"23"-35"16,-9 0 38-16,0 0-46 16,4 8 1-16,-8 7 0 15,-1 11 1-15,-3 8-5 16,-5 19 0-16,0 16 3 15,0-5 1-15,-4 4-1 16,5 0 0-16,3-4 0 16,1 1 0-16,8-9 0 15,0-3 0-15,8-7-1 16,9-8 1-16,9-8-2 16,8-4 1-16,0-10-4 15,4-5 0-15,-4-11-13 16,5-8 0-16,-14-3 0 15,-4-12 0-15</inkml:trace>
  <inkml:trace contextRef="#ctx0" brushRef="#br1" timeOffset="108804.4186">8436 15823 86 0,'-25'-11'43'0,"37"3"-42"0,-3 8 59 16,8-4-56-16,4 4 0 15,18-7 0-15,12 7 0 16,13-8-6-16,4 1 0 0,8 3-10 16,14 0 1-16,-5 4-3 15,9-4 1-15</inkml:trace>
  <inkml:trace contextRef="#ctx0" brushRef="#br1" timeOffset="109133.4943">9816 15513 72 0,'-17'-31'36'0,"-9"-10"-23"16,14 37 41-16,-5 0-49 15,-9 4 0-15,-8 4 0 16,0 4 1-16,-9 11-9 15,1 11 1-15,-1 11 6 16,5 12 0-16,4 0-3 0,8 4 1 16,5 0 0-16,0 0 1 15,16-4-1-15,5 0 1 16,17 0-1-16,9-4 1 16,8-4-1-16,4-7 1 15,9-8-1-15,4-7 1 16,5-8-7-16,-1-7 1 15,0-8-1-15,-4-8 0 16</inkml:trace>
  <inkml:trace contextRef="#ctx0" brushRef="#br1" timeOffset="109313.6917">9424 15895 89 0,'-13'-4'44'0,"39"0"-31"15,-13 4 34-15,8-7-44 16,9 7 0-16,4-8 0 16,17 12 1-16,0-12-15 15,9 1 1-15,4-5 3 16,0-3 0-16</inkml:trace>
  <inkml:trace contextRef="#ctx0" brushRef="#br1" timeOffset="109524.8136">10267 15475 100 0,'-8'4'50'0,"12"33"-53"0,-4-21 66 16,0 14-62-16,4 23 0 16,1 0 0-16,-1 4 1 15,9 7-3-15,-9 4 0 16,0-7-4-16,-4-5 1 15,0-10-13-15,4-8 1 16,-4-12 0-16,0-11 0 16</inkml:trace>
  <inkml:trace contextRef="#ctx0" brushRef="#br1" timeOffset="110049.6567">10472 15543 90 0,'13'-23'45'0,"16"23"-47"0,-20 4 70 0,-5 7-64 15,0 12 0-15,1 15 2 16,-5 7 1-16,0 12-8 16,8 4 0-16,-8 3 5 15,9 0 1-15,-1 4-3 16,-3-11 1-16,-5-8-1 16,0-7 0-16,4-12-1 15,-4-7 1-15,-4-12-1 16,8-15 1-16,-4-14-1 15,4-13 0-15,0-18 0 16,5-23 0-16,8-19-1 16,0 4 1-16,4 4-2 0,5 19 1 15,4-4 0-15,-1 15 0 16,1 11-1-16,4 8 1 16,-8 15-1-16,-1 15 1 15,-3 4 0-15,-5 16 0 16,-9 10-1-16,-4 8 1 15,-12 8-1-15,-5 14 1 16,-4-6-1-16,-4-13 1 16,-5 1 0-16,5-7 0 15,0-9 0-15,-1-7 0 0,5-3 1 16,5-12 0-16,3 0-1 16,1 0 1-16,8 0 0 15,0 0 0-15,8 0-1 16,5 4 1-16,4 11-1 15,4 7 0-15,0 12 0 16,5 8 1-16,-5 0-6 16,1 7 0-16,7-4 0 15,10 8 0-15</inkml:trace>
  <inkml:trace contextRef="#ctx0" brushRef="#br1" timeOffset="110725.423">11724 15013 89 0,'8'-26'44'0,"-8"45"-33"0,9-4 27 16,-5 15-34-16,0 27 0 16,1 15 0-16,3 34 1 15,-4 3-6-15,9 12 0 16,-4 12 5-16,-1-1 1 15,1 5-2-15,4 3 1 16,-9-19-1-16,0-8 0 16,0-7-1-16,1-19 0 15,-1-11-1-15,0-20 0 16,-4-6-3-16,4-16 1 0,-4-8-16 16,0-7 0-16,0-19 0 15,0-19 1-15</inkml:trace>
  <inkml:trace contextRef="#ctx0" brushRef="#br1" timeOffset="111370.7016">13053 15342 83 0,'0'-22'41'0,"0"22"-45"15,0 7 55-15,4 5-49 16,-4 14 1-16,-9 8 3 15,5 8 1-15,-9 7-7 16,5-11 0-16,-5 34 6 16,0-8 0-16,5-3-1 15,-1-1 0-15,5 1-2 16,4-12 1-16,8 0-2 16,9-11 0-16,13-4-1 0,0-8 1 15,13-10-8-15,-1-9 0 16,1-14-1-16,-5-1 1 15</inkml:trace>
  <inkml:trace contextRef="#ctx0" brushRef="#br1" timeOffset="111596.7018">12771 15709 79 0,'-29'-22'39'0,"29"14"-17"0,4 12 28 0,4 0-44 16,5-4 0-16,8 0 4 16,5 4 0-16,4-1-12 15,12 1 0-15,14-4 6 16,8 0 0-16,8 0-12 16,0-4 1-16,1 1-2 15,-9 3 0-15</inkml:trace>
  <inkml:trace contextRef="#ctx0" brushRef="#br1" timeOffset="111896.7948">13751 15933 94 0,'-9'11'47'0,"39"-7"-45"0,-21-8 52 16,4 0-51-16,12 4 1 16,9-4 0-16,9-7 1 15,12 7-7-15,5 1 0 0,8 3 1 16,4 3 1-16,-4-3-15 15,5 0 0-15,-9-7 0 16,-13-5 0-16</inkml:trace>
  <inkml:trace contextRef="#ctx0" brushRef="#br1" timeOffset="112092.4596">13811 15698 86 0,'-22'-4'43'0,"39"-3"-41"16,-4 11 61-16,8-4-59 16,5 3 0-16,12-3 1 15,18 0 1-15,7-3-9 16,10-1 1-16,4 4-6 16,3-8 0-16,-7 4-3 0,-9 1 1 15</inkml:trace>
  <inkml:trace contextRef="#ctx0" brushRef="#br1" timeOffset="112317.2532">14245 15441 83 0,'-13'-15'41'0,"5"30"-39"0,3-8 45 15,1 9-40-15,-9 18 0 16,-4 15 3-16,-4 15 1 0,0-3-14 15,-9 11 1-15,0 3 9 16,-4-3 0-16,4 0-4 16,0-8 0-16,-4-3-11 15,13-8 0-15,0-12-1 16,12-7 0-16</inkml:trace>
  <inkml:trace contextRef="#ctx0" brushRef="#br1" timeOffset="112782.2355">14875 15418 73 0,'-8'0'36'0,"-18"23"-23"0,18-12 26 15,-5 8-32-15,0 11 1 0,-4 16 3 16,4 11 0-16,5-1-14 15,8-3 1-15,8 0 9 16,5-4 1-16,8-3-4 16,9-5 1-16,0-7-1 15,8-11 0-15,1-15-1 16,7-8 0-16,1-15-1 16,-4-19 0-16,-9-16-1 15,-9-10 1-15,-7-8-2 16,-14 0 1-16,-17 3-2 15,-4 12 1-15,-9 12-5 16,-8 7 1-16,-8 11-1 16,-5 12 1-16</inkml:trace>
  <inkml:trace contextRef="#ctx0" brushRef="#br1" timeOffset="113337.2005">15514 15017 104 0,'-4'-11'52'0,"46"-20"-44"0,-29 20 51 0,4 4-56 16,9-1 0-16,8 8 1 16,0 4 1-16,0 7-6 15,-4 8 0-15,-9 11 4 16,-8 12 1-16,-13 3-2 16,-13 12 0-16,-13 4-1 15,5-8 1-15,-4 3-2 16,3-3 1-16,5 0-1 15,4-7 1-15,5-1-1 16,8-3 0-16,8 3 0 16,5-15 0-16,9 8-1 15,-5-11 1-15,-5 3 0 16,1-7 0-16,-4-4 0 16,-14-1 1-16,1 5-1 15,-13 0 1-15,0-4-1 16,0 11 1-16,-4 4-1 15,4 8 1-15,4-4-1 0,9 3 1 16,4 5-1-16,4 3 0 16,4 8 0-16,5 3 0 15,4-3 0-15,0-8 0 16,-8 8-4-16,-9 0 0 16,-21-1-1-16,-22-10 1 15</inkml:trace>
  <inkml:trace contextRef="#ctx0" brushRef="#br1" timeOffset="115530.9171">5345 17802 68 0,'-47'0'34'0,"-9"4"-21"0,52-1 35 0,-9-3-44 15,5 15 0-15,-5 4 4 16,9 12 0-16,-1 6-10 16,5 1 1-16,5 8 6 15,3-5 1-15,9-3-3 16,9 4 0-16,-5-16-2 15,5-7 1-15,-1-7-1 16,1-12 0-16,-1-16-1 16,-3-6 1-16,-10-16-1 15,-3-15 1-15,-13-11-1 16,-9-8 1-16,-4 7-1 16,-13 12 1-16,0 12 0 15,-4 7 0-15,0 15-1 16,0 19 0-16,4 4-6 15,5 3 1-15,8 8-10 16,4 12 0-16,9-5-1 16,8-3 1-16</inkml:trace>
  <inkml:trace contextRef="#ctx0" brushRef="#br1" timeOffset="115784.2627">5464 17836 90 0,'21'7'45'0,"22"-10"-45"0,-35 10 69 16,9 4-67-16,9 8 1 15,-1 4 0-15,1 4 0 16,4 3-4-16,-13 0 0 16,4-3 3-16,-4-1 1 15,-8-7 0-15,-1-4 0 0,-4 0 0 16,-4-11 1-16,0-15 0 16,-4-4 0-16,4-8 0 15,0-11 0-15,9-8-3 16,3-7 1-16,14-8-4 15,4 1 0-15,8-1-23 16,9 0 1-16,8 8 0 16,9-8 0-16</inkml:trace>
  <inkml:trace contextRef="#ctx0" brushRef="#br1" timeOffset="119252.6235">7657 17707 75 0,'30'-26'37'0,"-5"-24"-25"0,-20 39 38 15,-5 4-43-15,4 3 0 16,-8 0 3-16,-5 8 0 15,-4 3-13-15,-4 8 1 0,-4 20 8 16,0 14 1-16,-1 7-4 16,1 13 0-16,4-1-2 15,0 4 0-15,13 3 0 16,8 8 0 0,30 35-3-1,0-12 1-15,4-15-7 16,5-20 0-16,4-18-1 15,0-15 1-15</inkml:trace>
  <inkml:trace contextRef="#ctx0" brushRef="#br1" timeOffset="119448.7008">8053 18184 102 0,'-9'-11'51'0,"52"-8"-52"0,-30 11 61 16,8 4-57-16,5 0 0 16,-1 1-1-16,18-5 0 15,-1 4-12-15,5 1 1 16,9-5 2-16,-1 4 0 16</inkml:trace>
  <inkml:trace contextRef="#ctx0" brushRef="#br1" timeOffset="119913.5024">8828 18067 85 0,'0'-8'42'0,"9"-22"-38"0,-1 18 40 0,1-3-36 16,-1 0 0-16,1 0 2 16,3 0 1-16,5 0-14 15,9 0 0-15,0 7 10 16,8 0 1-16,4 5-4 15,0 6 0-15,9 9-1 16,-4 11 0-16,4 7-2 16,4-4 1-16,0 5-2 15,4-5 1-15,5 4-1 16,-13-11 1-16,-1-7-1 16,-7-5 1-16,-1-7-1 15,-4-7 0-15,-13-16 0 16,-4-4 1-16,-12-3-1 15,-10 0 0-15,-3 0 0 0,-1 11 0 16,-8 7-1-16,-8 12 1 16,-14 12 0-16,-7 10 0 15,-1 12 0-15,-4 4 0 16,-13 4 0-16,8-4 0 16,1-4 0-16,4-4 1 15,4-7-1-15,9-12 1 16,4-7-1-16,4-12 1 15,0-11-2-15,5-7 1 0,3-16-11 16,10-7 1-16,3-4-1 16,22 11 1-16</inkml:trace>
  <inkml:trace contextRef="#ctx0" brushRef="#br1" timeOffset="120333.781">10446 18157 83 0,'-8'4'41'0,"8"-8"-20"0,0 4 34 16,0 0-50-16,-5-7 0 16,5-1 1-16,5 1 1 15,-1-1-8-15,-4 8 0 16,9 0 6-16,-1 0 0 15,1 8-2-15,-5 3 1 16,0 8-1-16,-8 7 1 0,4 8-3 16,-4 1 1-16,-9 10-3 15,-4-3 1-15,-5-5-11 16,-7-3 0-16,-1 1-1 16,0-17 1-16</inkml:trace>
  <inkml:trace contextRef="#ctx0" brushRef="#br1" timeOffset="120725.7167">11055 17896 101 0,'-42'-15'50'0,"37"23"-46"16,1-4 57-16,0 3-59 0,-5 12 1 16,9 4 2-16,5 11 0 15,7 7-6-15,5 1 0 16,9 7 4-16,4-3 0 16,4-5-1-16,0-3 0 15,0-4-1-15,0-19 1 16,4-7-2-16,-4-12 1 15,5-11 0-15,-5-15 0 16,-9-12 0-16,-8-7 0 16,-8-8-1-16,-9-3 1 0,-9 10-1 15,-12 1 0-15,-4 15-2 16,-9 8 0-16,-9 14-9 16,-4 8 0-16,5 8 0 15,12 11 0-15</inkml:trace>
  <inkml:trace contextRef="#ctx0" brushRef="#br1" timeOffset="120964.3924">11668 17529 118 0,'0'-15'59'0,"22"45"-63"16,-9-11 80-16,8 19-75 16,0 19 1-16,5 15 0 15,-1 7 0-15,1 20-3 0,-9 3 0 16,0 19 1-16,-13 8 1 16,-21 3-22-16,-43 12 1 15</inkml:trace>
  <inkml:trace contextRef="#ctx0" brushRef="#br1" timeOffset="121670.0109">12622 17737 94 0,'-21'8'47'0,"8"30"-45"16,13-19 48-16,5 11-46 15,3 12 1-15,1 7 1 16,3 8 1-16,10 3-9 16,3 1 1-16,5-8 7 15,4-8 0-15,4-3-2 16,1-20 1-16,-1-10-2 16,0-20 1-16,5-15-1 15,-5-14 0-15,-8-16-1 16,-4-27 0-16,-18 1-1 15,-8-5 0-15,-4 13-2 16,-9 14 1-16,-4 11-6 16,0 16 0-16,0 26-1 15,0 16 1-15</inkml:trace>
  <inkml:trace contextRef="#ctx0" brushRef="#br1" timeOffset="121955.6999">13908 17450 103 0,'-25'-76'51'0,"16"42"-45"0,5 27 48 0,-4 3-51 16,-9 8 1-16,-9 11 2 15,-4 15 1-15,-4 15-9 16,4 20 1-16,1 22 5 15,7 7 1-15,9 12-3 16,9 4 1-16,21-4-2 16,9 0 0-16,12-8-2 15,9-15 1-15,8-7-10 16,5-19 1-16,0-8-1 16,-1-30 0-16</inkml:trace>
  <inkml:trace contextRef="#ctx0" brushRef="#br1" timeOffset="122331.5805">14385 17476 105 0,'-25'-19'52'0,"-5"42"-50"0,22-4 59 15,-1 15-57-15,1 23 0 16,-1 19 1-16,5 14 1 16,4 1-8-16,4 4 1 15,22-8 4-15,3-4 1 16,5-7-3-16,9-20 1 16,-5-14-1-16,1-27 1 0,-1-19-2 15,0-22 1-15,-8-20-1 16,-9-18 1-16,-12-42-1 15,-13 0 0-15,-9 4 0 16,-4 19 0-16,-13 7 0 16,-4 27 0-16,-4 15-3 15,-1 19 0-15,-3 15-12 16,8 26 0-16,17 8-1 16,12 4 0-16</inkml:trace>
  <inkml:trace contextRef="#ctx0" brushRef="#br1" timeOffset="122617.4271">15395 18002 119 0,'-13'4'59'0,"-4"15"-73"0,13-19 88 16,-5 0-72-16,-4 4 1 15,1 0 0-15,-5-8 0 16,4 4-5-16,4-4 1 15,9 4 2-15,0-8 1 16,9 8-2-16,8 4 0 16,8 4 0-16,1 7 0 15,4 4 0-15,0 11 0 16,-1 4-1-16,-12 8 1 16,-8-1-2-16,-5 5 1 0,-12 3-9 15,-9-7 1-15,-9-12-1 16,1-11 0-16</inkml:trace>
  <inkml:trace contextRef="#ctx0" brushRef="#br1" timeOffset="123096.5179">16310 17832 118 0,'-38'-26'59'0,"38"7"-65"16,0 7 76-16,0-3-68 16,4 0 0-16,1 0 0 15,7 0 1-15,5 7-4 16,9-3 0-16,4 22 2 16,12 4 1-16,1 19-2 15,4 0 0-15,4 12 0 0,8-1 0 16,5-3 0-16,-8-1 0 15,-5-10 0-15,-9-9 0 16,5-14-1-16,-4-16 1 16,-1-7-1-16,-8-11 1 15,-4-8-1-15,-13-12 1 16,-8 5-1-16,-18 3 1 16,-8 8 0-16,-13 3 0 15,-16 27 0-15,-18 11 0 0,-9 12 0 16,-3 7 0-16,-14 1 0 15,14 7 0-15,3-4 1 16,9 0 0-16,0-8-1 16,13-7 1-16,4-19 0 15,9-8 0-15,8-7-2 16,9-11 1-16,8-8-8 16,13-12 1-16,13-14-1 15,17-1 0-15</inkml:trace>
  <inkml:trace contextRef="#ctx0" brushRef="#br1" timeOffset="123306.6668">17528 17287 119 0,'17'12'59'0,"30"75"-59"0,-30-61 70 16,9 23-69-16,4 19 1 15,-1 19 0-15,1 19 0 16,-13 4-3-16,-8 4 0 16,-26 10 0-16,-30 13 0 15,-47 3-1-15,-80 15 1 16</inkml:trace>
</inkml:ink>
</file>

<file path=ppt/ink/ink72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20:41:28.816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11123 8101 24 0,'-17'-8'12'0,"17"8"2"0,0 0 13 15,0 0-24-15,0 0 1 16,5 0 3-16,3-4 0 16,5 4-8-16,0 0 1 15,4 0 5-15,4 4 1 0,5 0-1 16,-1 0 0-16,5 0-1 15,8 3 1-15,9 1-1 16,4-1 0-16,5 1-1 16,3-1 1-16,5 1-1 15,4 0 1-15,-4-5-1 16,4-3 0-16,13 0-1 16,0 0 1-16,-4 0-1 15,-9 0 0-15,0 0 0 16,0-3 0-16,-4-1-1 15,-4-4 1-15,-14 1-1 16,-3-5 1-16,-13 1-1 16,-5 0 0-16,-3-1 0 15,-5 1 1-15,-5 3-5 16,-3 5 0-16,-9-1-1 16,-4 4 1-16</inkml:trace>
  <inkml:trace contextRef="#ctx0" brushRef="#br0" timeOffset="960.5734">13180 8093 39 0,'0'-19'19'0,"13"4"5"16,-4 11-11-16,-1-7-9 16,1 7 0-16,-1 4 2 15,1 0 0-15,3 4-7 16,5 0 0-16,5 3 6 15,3 9 1-15,14 2-1 16,7 5 0-16,10 0 0 0,16-4 0 16,9-4-1-16,9-4 1 15,12-7-1-15,8-4 1 16,-3-8-2-16,4-3 1 16,-5-12-1-16,-16 5 0 15,-10-1-1-15,-7 3 0 16,-14-6-1-16,-12 7 0 15,-13-1-2-15,-12 1 1 16,-18 0-11-16,-8 11 0 0,-9 8-1 16,-8-4 1-16</inkml:trace>
  <inkml:trace contextRef="#ctx0" brushRef="#br0" timeOffset="1501.657">15425 7968 42 0,'-30'-11'21'0,"17"7"-5"0,13 4 9 0,0 0-23 16,8 0 1-16,5 4 3 16,4 7 0-16,9-3-6 15,4 3 0-15,-1 1 6 16,14 7 1-16,8-4-1 16,13 0 0-16,8 0-1 15,14 0 1-15,7-4-2 16,1-3 0-16,8-4-2 15,-4-8 1-15,-8-4-1 16,-1 1 0-16,-4-8-1 16,-12 0 0-16,-10-4-1 15,-7 4 1-15,-18-4-12 16,-17 11 0-16,-21 1-1 16,-4 7 0-16</inkml:trace>
</inkml:ink>
</file>

<file path=ppt/ink/ink73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20:44:27.927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</inkml:brush>
  </inkml:definitions>
  <inkml:trace contextRef="#ctx0" brushRef="#br0">10855 9671 36 0,'-4'-19'18'0,"4"4"-10"0,0 4 18 16,0-1-21-16,0-3 1 15,0-4 2-15,0 0 1 16,-4 0-12-16,-1 0 1 16,1 4 7-16,0 0 1 0,0 0-3 15,-5 0 0-15,-4 0-1 16,-4 7 1-16,0 1-1 16,-4 7 0-16,-5 7-1 15,-3 12 1-15,-6 4 0 16,-3 15 0-16,-4 3 0 15,7 5 0-15,10-1 0 16,-1 0 1-16,5 1-1 16,8-5 1-16,5 1 0 15,8-4 0-15,4-8-1 16,13-7 1-16,4-8-1 16,9-7 0-16,4-12-1 15,9-8 1-15,4-14-1 16,4-4 1-16,0-16-2 15,4-18 1-15,1 0-1 16,3 3 1-16,-12-3-1 16,-4 3 0-16,-9-3 0 0,0 7 0 15,-13 0 0-15,-4 8 0 32,-13-4-1-32,1 23 1 15,-10 4-1-15,-3 14 1 16,-5 8 0-16,-8 16 0 15,-5 3-1-15,1 11 1 16,3 5 0-16,1 6 1 16,0 1 0-16,4 8 0 0,0 7 1 15,4 11 0-15,4-7 0 16,1 3 1-16,-1-14-1 16,5 7 1-16,0-12-2 15,4 1 1-15,4-12-1 16,0 4 0-16,5-7-1 15,8-5 1-15,-4-6-1 16,8-1 0-16,0-8-6 16,5-7 1-16,4-4-19 15,0-7 0-15,-5-8 0 16,1-4 0-16</inkml:trace>
  <inkml:trace contextRef="#ctx0" brushRef="#br0" timeOffset="345.5162">11358 9478 72 0,'-5'-15'36'0,"10"11"-49"0,-5 4 68 16,0 4-52-1,0 7 1-15,4 4 1 0,-4 4 1 16,4 12-7-16,0 6 0 16,1 1 5-16,3 8 0 15,1-5-1-15,-1-3 0 16,1-8-1-16,-5 1 0 15,0-9 0-15,0-3 0 16,1-4 0-16,-1-3 0 16,-4-12 0-16,0 0 0 0,0-15 0 15,4-4 0-15,1-19 0 16,-1 4 1-16,4-8-2 16,1 1 1-16,4-1-1 15,4 0 0-15,0 4-1 16,4 4 1-16,9 4-3 15,4 4 0-15,-4-8-7 16,8 11 1-16,5 0 0 16,-1 4 0-16</inkml:trace>
  <inkml:trace contextRef="#ctx0" brushRef="#br0" timeOffset="796.2569">10455 10216 45 0,'-56'4'22'0,"-7"-1"7"0,54 1-4 0,1-4-21 16,3 0 0-16,5 4 4 16,17 7 1-16,5-11-10 15,7 0 1-15,14 0 7 16,8 0 0-16,9-4-1 15,21 1 1-15,8-5-3 16,13 4 1-16,0-3-2 16,1-1 1-16,-5 1-2 15,0 3 0-15,-13-4-2 16,-4 5 1-16,-13-1-3 16,-9 4 1-16,-12 0-7 15,-8 0 0-15,-14 0 0 16,-12 0 0-16</inkml:trace>
  <inkml:trace contextRef="#ctx0" brushRef="#br0" timeOffset="1456.3485">10885 11029 44 0,'0'-7'22'0,"0"-8"-8"0,0 3 1 16,-4-3-10-16,-1-4 0 0,-3 0 1 15,4 4 1-15,-13-4-10 16,0-4 1-16,-5 5 6 15,1 2 0-15,-5 9-3 16,-3 7 0-16,-1 7 0 16,-4 12 0-16,0 12 0 15,-5-1 1-15,5 8 1 16,4 3 0-16,5 1 1 16,8 0 0-16,4 3 0 15,5-3 0-15,3-5-1 16,10 1 1-16,7-11-2 15,10-8 1-15,3-12-2 16,9-11 1-16,9-11-1 16,-1-11 0-16,1-16 0 15,4-11 0-15,-5-4-2 16,-3-7 1-16,3 0-1 0,-3 3 1 16,-5-3-1-16,-9 11 1 15,5 8-1-15,-13 3 1 16,4 8-1-16,-12 7 1 15,4 12 0-15,-5 0 0 16,-12 19-1-16,-5 11 1 16,-8 8 0-16,5-4 0 15,-5 26 0-15,0 8 1 16,0 11 0-16,4 5 0 16,0-5 0-16,4 0 0 0,1-7 0 15,8-8 0-15,0 0-1 16,4-15 1-16,9-3-7 15,8-16 1-15,9-11-1 16,4-12 0-16</inkml:trace>
  <inkml:trace contextRef="#ctx0" brushRef="#br0" timeOffset="1742.9378">11532 10602 56 0,'4'-19'28'0,"-25"15"-20"16,17 4 17-16,-5 4-20 16,-3 11 1-16,-5 8 4 15,0 3 0-15,0 8-12 16,-1 8 0-16,6 7 9 0,-1 8 0 16,4-1-3-1,1 9 1-15,4-8-2 0,-1-4 0 16,5-4-2-16,0-8 1 15,5-3-2-15,-1-8 1 16,0-7-4-16,5 0 1 16,-1-12-12-16,5-3 1 15,-5-12 0-15,1-4 0 16</inkml:trace>
  <inkml:trace contextRef="#ctx0" brushRef="#br0" timeOffset="1952.9487">11328 10908 73 0,'-13'-4'36'0,"17"1"-30"16,-4 3 55-16,5-4-57 16,7 4 1-16,5-12 1 15,9 9 0-15,8-9-8 16,17 5 0-16,4-5-6 15,9 1 0-15,0 0-2 16,17-4 0-16</inkml:trace>
  <inkml:trace contextRef="#ctx0" brushRef="#br0" timeOffset="4027.1841">12674 10114 58 0,'-9'-8'29'0,"13"4"-21"16,-4 4 19-16,0 0-21 15,5 0 0-15,3 0 2 0,5 0 0 16,4 0-11-16,4 0 0 16,0 4 7-16,5-4 1 15,0 0-6-15,-1 0 1 16,1 0-8-16,-5 0 1 16,0 0-1-16,0-7 0 15</inkml:trace>
  <inkml:trace contextRef="#ctx0" brushRef="#br0" timeOffset="4204.0675">12703 9947 54 0,'-21'-4'27'0,"4"12"-20"0,17-8 27 0,0 0-31 16,0 0 1-16,9 4 1 15,3-4 0-15,5 0-7 16,9 0 1-16,4-8-3 15,8 4 1-15,9-3-2 16,4-1 0-16</inkml:trace>
  <inkml:trace contextRef="#ctx0" brushRef="#br0" timeOffset="4834.5754">13955 9554 44 0,'-4'-27'22'0,"0"1"-6"0,4 14 13 16,-4 1-25-16,-1 0 0 16,-3-1 2-16,-5-3 0 15,-4 11-8-15,0 1 0 16,-4 6 5-16,-5 9 1 15,-8 10-2-15,0 5 1 16,-4 18-1-16,4 8 0 0,4 0 0 16,4 0 1-1,1-4 0-15,12 1 0 0,4 3 0 16,5-12 1-16,13-11-2 16,8-7 1-16,12-11-1 15,6-9 1-15,3-10-1 16,9-12 0-16,0-19-1 15,-1-15 0-15,1-15-1 16,0-4 0-16,-4-7-1 16,-5-5 0-16,-4 5-1 15,-8-1 1-15,-5 12 0 16,-8 4 0-16,-5 11 0 16,-4 4 1-16,-4 15 0 15,0 0 1-15,-4 15-1 16,-4 7 0-16,-5 20 0 15,0 11 0-15,0 7 0 16,1 8 1-16,-1 4-1 16,0 12 1-16,-4-1 0 0,4 4 1 15,0 3 0-15,5 9 1 16,-1-5-1-16,5-3 0 16,0-8 0-16,8-3 0 15,0-12-1-15,5 0 0 16,4-12-2-16,4-3 1 15,4-7-9-15,5-9 0 16,-1-6 0-16,1-12 1 16</inkml:trace>
  <inkml:trace contextRef="#ctx0" brushRef="#br0" timeOffset="5181.7985">14356 9387 64 0,'-5'-11'32'0,"27"18"-26"15,-22-3 27-15,0 4-28 16,4 7 0-16,4 4 2 16,-3 11 1-16,3 4-10 15,1 8 1-15,-1 7 6 16,1 0 0-16,-5 0-2 16,-4-7 0-16,0-8-1 15,0 0 0-15,0-7 1 16,0-9 0-16,-8-10 0 15,3 0 0-15,1-16 0 16,0-3 1-16,-5-27-1 16,9 4 1-16,0-15-2 0,9 3 1 15,-1 1-1-15,1 3 0 16,8 1-1-16,4-1 0 16,5 8-4-16,3 0 0 15,6 7-10-15,7 8 1 16,5 0-1-16,-4 12 0 15</inkml:trace>
  <inkml:trace contextRef="#ctx0" brushRef="#br0" timeOffset="5540.4895">13534 10193 68 0,'8'0'34'0,"35"-7"-21"15,-26 3 34-15,21 0-45 16,5-7 1-16,8 3 1 16,9-3 0-16,8 3-5 15,8-3 0-15,-3 3 3 0,3 1 0 16,-3 3-2-16,3 0 1 16,-7 0-10-16,-10 1 0 15,-8-1-1-15,-4 8 1 16</inkml:trace>
  <inkml:trace contextRef="#ctx0" brushRef="#br0" timeOffset="6231.1904">13934 10908 39 0,'-8'-41'19'0,"3"7"-8"15,5 26 2-15,-8 4-12 16,-5 4 1-16,-4 0 2 16,-4 8 0-16,-9-1-3 15,0 8 0-15,-4 12 4 0,4 11 0 16,-4 0 1-16,4 3 0 16,0 5 0-16,5-1 1 15,4 0-2-15,8 1 1 16,4-8-1-16,9-8 0 15,0-4 0-15,9-3 0 16,12-12-2-16,9-11 1 16,4-7-1-16,4-8 0 15,1-12-1-15,3-14 0 16,14-58-2 0,-10 8 0-16,-7 1-1 15,-9 14 0-15,-9 8 0 16,-4 7 0-16,-4 12 0 15,-5 15 0-15,1 4 1 16,-9 7 1-16,0 8-1 16,-5 11 0-16,1 12 0 15,-4 11 1-15,-1 7-1 16,1 4 1-16,-5 8 1 16,4 11 0-16,1 1 1 15,4 10 0-15,-1 1 0 16,5-5 0-16,0-10-1 15,5-4 1-15,-1-12-3 16,4 0 1-16,1-7-6 16,4-4 1-16,4-8-1 15,0-3 0-15</inkml:trace>
  <inkml:trace contextRef="#ctx0" brushRef="#br0" timeOffset="6591.7551">14428 10658 72 0,'-8'-15'36'0,"-5"-11"-26"0,13 18 27 15,-9 8-36-15,-4 4 0 16,-4 0 0-16,-4 11 1 0,4 0-3 16,4 4 0-16,5 0 1 15,4 0 1-15,4 0-1 16,12 3 0-16,5-3 0 15,5 0 1-15,7 4 0 16,10 0 0-16,-9 7 0 16,-1-4 1-16,-7 9 1 15,-5-1 0-15,-9-8 1 16,-4 12 1-16,-8-8-1 16,-4 4 1-16,-9-11-1 15,0 7 1-15,-9-15-2 16,-4 4 0-16,-8-11-5 15,4-4 0-15,0-8-12 16,8-15 1-16,5-8-1 16,4-22 0-16</inkml:trace>
  <inkml:trace contextRef="#ctx0" brushRef="#br0" timeOffset="6817.6313">15186 10114 90 0,'4'-19'45'0,"9"15"-56"0,-4-4 66 0,-9 8-55 15,4-3 0-15,4-5-24 16,5 0 0-16,0-3 24 15,4 0 0-15</inkml:trace>
  <inkml:trace contextRef="#ctx0" brushRef="#br0" timeOffset="7476.6427">16157 9459 43 0,'0'-30'21'0,"-13"0"-3"0,9 18 10 16,-5 1-26-16,-3 3 1 15,-5 1 1-15,0 3 0 16,-5 11-4-16,-7 5 0 16,3 7 4-16,-8 7 1 15,0 8-1-15,0 12 1 16,0 3 0-16,0 4 0 16,12 4-1-16,1-4 0 15,8-4-1-15,5-8 0 0,3-7 0 16,14-3 0-16,0-16 1 15,8-4 0-15,8-18-1 16,9-9 1-16,4-25-2 16,9-20 1-16,4-11-1 15,5-3 1-15,-5-16-3 16,4 4 0-16,-8-4 0 16,0 8 0-16,-9 0-1 15,-8 15 0-15,-9 7 0 16,-4 19 1-16,-8 8-1 15,-9 23 1-15,-9 0 0 16,-3 26 1-16,-5 7-1 16,-5 13 1-16,1 2-1 15,0 16 1-15,4-3 0 16,0 3 1-16,0-1 0 16,0 9 0-16,4-12-1 15,4 8 1-15,5-4-1 0,4-4 1 16,0-7-1-16,4-1 0 15,1-10-1-15,-1-1 0 16,4-7-6-16,5-8 0 16,0-4 0-16,8-7 0 15</inkml:trace>
  <inkml:trace contextRef="#ctx0" brushRef="#br0" timeOffset="7792.5476">16617 9327 78 0,'-4'-57'39'15,"4"30"-33"-15,0 16 31 0,-5 4-35 16,-3 3 0-16,-5 0 0 16,-4 8 1-16,-8 7-4 15,-1 8 0-15,5 4 2 16,4 3 0-16,0 4-1 16,8 1 1-16,9-5-1 15,4 4 1-15,9-3-1 16,0 3 1-16,4 0 0 15,4 1 0-15,-4-5 2 16,0 8 0-16,-4-11 0 16,-4 11 1-16,-9-15 0 15,-5 7 1-15,-3-7-1 16,-9 0 1-16,-4-4-3 16,-9-3 0-16,0 3-7 15,-8-8 1-15,-5 1-2 0,9 0 1 16</inkml:trace>
  <inkml:trace contextRef="#ctx0" brushRef="#br0" timeOffset="8107.2118">15650 10182 61 0,'-13'4'30'0,"35"3"-4"0,-9-7 8 0,8-4-28 16,17 1 0-16,5-5 4 15,12 0 0-15,9 1-12 16,8-1 0-16,14 1 9 16,3 3 0-16,5-4-3 15,-5 1 1-15,-4-1-3 16,-4 1 1-16,-8-1-2 15,-14 4 1-15,-3 1-6 16,-18-1 1-16,-8 4-17 16,-9 0 1-16,-17 0-1 15,-8 4 1-15</inkml:trace>
  <inkml:trace contextRef="#ctx0" brushRef="#br0" timeOffset="8752.6953">16136 10901 55 0,'4'-31'27'0,"13"-14"-19"0,-13 30 34 0,-4-4-38 16,0 4 1-16,-4-8 0 15,0 8 0-15,-5 4-8 16,-8 3 1-16,-4 4 5 16,-5 8 0-16,-3 4-2 15,-1 7 0-15,0 7 0 16,0 5 0-16,-4 11 1 15,0-4 0-15,4 11 0 16,5 4 1-16,8 1-1 16,8-9 1-16,5-3-1 15,12-4 0-15,5-11 1 16,13-8 0-16,-1-11-1 16,9-8 1-16,5-15-1 15,3-11 1-15,5-23-1 16,8-12 0-16,-4-14-2 0,5-4 0 15,-14-1-1-15,-3 13 1 16,-14-13 0-16,-3 31 0 16,-10 0 0-16,1 16 0 15,-13 3 1-15,0 18 0 16,-13 9-1-16,1 18 1 16,-10 12-1-16,1 15 1 15,0 7-1-15,-1 16 1 16,1-1 0-16,4 12 0 15,0 0 0-15,4 0 1 0,5-15-1 16,4 3 0-16,4-18-1 16,4-4 0-16,4-16-6 15,5-3 1-15,13-15-1 16,3-12 1-16</inkml:trace>
  <inkml:trace contextRef="#ctx0" brushRef="#br0" timeOffset="9038.4943">16817 10363 73 0,'0'-3'36'0,"-4"-5"-17"16,4 8 25-16,-4 4-40 16,-5 18 1-16,1 5 2 15,-5 15 0-15,0-1-9 16,0 12 1-16,0 0 6 15,1 8 0-15,-1-1-2 0,0 12 0 16,5-8-2-16,-1 5 1 16,1-20-2-16,-1-4 1 15,5-11-6-15,0-4 1 16,-1-7-20-16,-3-12 1 16,8-18-1-16,8-1 1 15</inkml:trace>
  <inkml:trace contextRef="#ctx0" brushRef="#br0" timeOffset="9189.0747">16604 10749 83 0,'-25'-45'41'0,"33"52"-54"0,1-10 75 0,3-5-55 16,5 1 0-16,13-1 2 16,0 0 0-16,4 1-13 15,9 7 1-15,8-4-8 16,8 8 1-16,-3-4-5 15,-9-12 1-15</inkml:trace>
  <inkml:trace contextRef="#ctx0" brushRef="#br1" timeOffset="25314.2159">15769 9349 48 0,'5'-11'24'0,"-14"0"-21"15,9 11 17-15,0 0-18 16,-4 3 1-16,0 5 2 15,-9 11 0-15,-4 7-5 16,-9 12 0-16,5 23 3 16,-4 3 1-16,-1 0-1 15,0 8 0-15,-3 4-2 16,-1 7 1-16,0 0-2 16,4 8 1-16,5 0-1 15,0 11 1-15,0-11-1 16,8 0 1-16,4-12-1 0,5 5 1 15,4-5-1-15,4 0 1 16,9 5-1-16,4-5 1 16,9-3-1-16,-1-8 1 15,5 0 1-15,8-7 0 16,1-8 0-16,7-4 0 16,1 0 0-16,4-11 0 15,1-4-1-15,-1-4 1 0,4-7-2 16,5-4 1-16,-1-4 0 15,9-8 0-15,0-3 0 16,9-4 1-16,0-7-1 16,-5-5 0-16,1-3-1 15,-1-4 1-15,0-11-2 16,1-8 1-16,-1-7-1 16,1-20 1-16,-1-10 0 15,-4-9 0-15,0-6 0 16,-4-9 0-16,-9-3-1 15,-8-15 1-15,0 3-1 16,0 1 1-16,-13 3-1 16,-4 4 0-16,-9-4 0 15,-4-3 1-15,-8-1 0 16,-9 5 0-16,-5 10 1 16,-3 12 0-16,-5 4 0 15,0 0 1-15,-4 3-1 0,-4 1 0 16,-9 3-1-16,-8 4 1 15,0 4-1-15,-9 8 1 16,-4-1-1-16,4 16 0 16,-4-4 0-16,0 11 0 15,0 4 0-15,-5 3 1 16,5 5-1-16,0 7 0 16,-9 4 0-16,-4 7 0 15,1 1 0-15,-1 7 0 16,4 0 0-16,0 11 1 0,1-3-1 15,3 7 0-15,1 4 0 16,4 15 0-16,0 4 0 16,13-12 1-16,-14 31-1 15,6 3 1 1,-14 39 0 0,5-5 0-16,4-3-1 15,8 0 1-15,0 11-8 16,5 4 1-16,8-4-1 15,5-22 1-15</inkml:trace>
  <inkml:trace contextRef="#ctx0" brushRef="#br1" timeOffset="27925.6904">19364 9448 41 0,'0'-12'20'0,"4"5"-6"16,-4 7 20-16,0 0-30 16,-4 0 0-16,-1 4 2 15,-3 3 1-15,-5 12-8 0,0 4 1 16,1 3 5-16,-5 8 1 16,0 4-2-16,-5 4 0 15,1-1-1-15,0 1 0 16,-1-4-1-16,5 0 0 15,5-8-1-15,3 0 1 16,5-11-1-16,4 0 0 16,13-4 1-16,-1 0 0 0,5-11-1 15,9 0 1-15,4-4-1 16,4-4 0-16,4 0-1 16,0-3 1-16,1 3-9 15,-5-4 0-15,0 1 0 16,-13-1 0-16</inkml:trace>
  <inkml:trace contextRef="#ctx0" brushRef="#br1" timeOffset="28136.9552">19385 9826 61 0,'-13'4'30'0,"13"15"-17"16,0-12 29-16,0 8-38 15,-4 4 0-15,0 4 1 16,-1 7 1-16,1 1-8 16,0-1 0-16,4 4 1 15,0 0 1-15,4-4-11 16,5-3 0-16,-1-8-1 0,5-4 1 16</inkml:trace>
  <inkml:trace contextRef="#ctx0" brushRef="#br1" timeOffset="28496.6591">20066 9315 56 0,'-8'-11'28'0,"-13"64"-8"15,16-38 35-15,-3 12-54 16,-1 7 1-16,5 11 0 16,-5 4 1-16,1 8-3 15,4 0 0-15,-1-1 2 16,1 1 1-16,-4-8 0 16,3 4 0-16,1-15-1 15,4-4 1-15,0-3-1 16,4-9 1-16,5-3-2 15,4-8 1-15,4-3-3 16,4-4 0-16,5-4-5 16,-1-8 1-16,1-3-9 15,-1-4 1-15,-8-8-1 16,-4 0 0-16</inkml:trace>
  <inkml:trace contextRef="#ctx0" brushRef="#br1" timeOffset="28705.3964">19879 9690 68 0,'-13'7'34'0,"13"-3"-22"0,0-4 46 0,4-4-53 16,9 8 0-16,0-15 1 15,8 11 1-15,9-11-10 16,13 7 1-16,4-8-1 15,12 1 1-15,9 0-4 16,0 7 1-16</inkml:trace>
  <inkml:trace contextRef="#ctx0" brushRef="#br1" timeOffset="30522.115">20582 8858 40 0,'0'-4'20'0,"4"-4"12"16,0 4-12-16,5 1-16 16,-1-1 0-16,5-4 2 15,4 4 0-15,4 1-7 16,1 3 0-16,-5 3 6 16,0 1 0-16,-9 4-3 15,1 3 1-15,-9 1-1 16,-5 6 0-16,-3-2-2 15,-5 2 1-15,0 1-1 16,1-3 1-16,-1-1-2 16,0 0 1-16,5 0-3 15,3-4 1-15,5 1-1 16,5-5 1-16,3 1-1 16,5 3 1-16,4-3 1 0,0 7 0 15,0-4 2-15,-4 4 1 16,-1 4 2-16,-3-4 1 15,-9 0 1-15,0 1 1 16,-9-5 1-16,-3 4 0 16,-5-7-2-16,0 3 1 15,-5-11-3-15,-7 8 1 16,-6-5-6-16,-3 1 0 16,0-8-2-16,-1 4 1 15</inkml:trace>
  <inkml:trace contextRef="#ctx0" brushRef="#br0" timeOffset="52157.2555">5907 7844 54 0,'0'-16'27'0,"12"5"-19"0,-12 11 15 0,5-8-22 16,-5 1 0-16,0 7 1 16,0 0 1-16,0 0-4 15,-5 7 1-15,1-3 2 16,-9 4 1-16,-8-1-1 16,-9 12 1-16,-4 4-1 15,-8 3 1-15,-14 5-1 16,-3-1 1-16,-14 8-1 15,-8 11 1-15,0 0-1 16,-8 12 0-16,4 3 0 16,-9 4 0-16,-4 0-1 15,4 12 0-15,5-8-1 16,0 7 1-16,-5 8-1 16,0 11 0-16,1-3 0 0,-5 7 0 15,4-3 0-15,9 7 1 16,-9-1-1-16,9 5 1 15,-13 4-1-15,4-8 1 16,9-4 0-16,-9 11 0 16,9 8-1-16,9 8 1 15,-14 11-1-15,13-11 1 16,-16 3-1-16,16 0 1 16,0 12-1-16,1 4 1 0,3-4-1 15,5-1 1-15,17 20-1 16,-8-8 0-16,-1 0 0 15,13-15 0-15,9 8 0 16,-9-1 1-16,13-10-1 16,4-5 1-16,0-3-1 15,13-4 1-15,4 3 0 16,-4-3 1-16,9-11-1 16,4-1 1-16,4-7-1 15,4 7 0-15,0 1 0 16,5-8 1-16,3-8-2 15,14 1 1-15,-9-12-1 16,13-12 1-16,0-3-1 16,12-4 1-16,1-7 0 15,12-1 0-15,5-7 0 16,12-11 0-16,-12-12 0 16,12-7 0-16,-8-12-1 15,4-7 1-15,-17-15-1 0,5-4 1 16,-18-8-1-16,-4-4 0 15,-4 1 0-15,-9-1 0 16,0 1 0-16,-21 0 1 16,0-5 0-16,0 9 0 15,-21-1 0-15,8 4 0 16,1 4 0-16,12 7 0 16,-13-3-1-16,13 11 1 15,0 0-1-15,13 0 1 0,4 0-1 16,12 7 0-16,-11 1 0 15,7 3 0-15,5 4 0 16,-13 4 0-16,0 4 0 16,-4 4 0-16,-13 7 1 15,-9 7 0-15,-8-7-2 16,0 12 1-16,0-8-17 16,-13-8 0-16,13 0 0 15,-4-19 0-15</inkml:trace>
  <inkml:trace contextRef="#ctx0" brushRef="#br0" timeOffset="53599.4192">4476 14033 52 0,'-5'-15'26'0,"1"-7"-16"0,4 14 26 16,0-7-33-16,-4 0 1 15,0 0 3-15,-5 3 0 16,5-3-9-16,-9 8 1 0,-8 3 5 15,-5 4 1-15,1 4-3 16,-1 7 1-16,-4 4-3 16,1 8 1-16,-1 3 0 15,13-3 0-15,-17 18 1 16,8 5 0-16,5-1 0 16,4 4 1-16,4 4 0 15,9-7 0-15,4-12 0 16,4 0 0-16,5-11-1 15,8-8 0-15,8-15 0 16,13-12 0-16,1-22-1 16,8-7 1-16,-1-8-3 15,10-16 1-15,-5-14-1 16,-4-4 0-16,-5-8-1 16,1 8 1-16,-13 3 0 15,0 8 0-15,-18 12 0 16,1 10 1-16,-4 13 1 15,-5 10 0-15,-4 4-1 16,-4 16 0-16,-5 14 0 0,1 20 1 16,-5 7-1-16,0 23 1 15,-4-1-1-15,4 9 1 16,-4 7 0-16,13-4 1 16,-9-4 0-16,13-3 0 15,0-5-1-15,0 1 1 16,4-4-1-16,5-11 0 15,-1-12-1-15,5 0 0 0,-4-15-5 16,4-11 0-16,8-15-1 16,0-12 1-16</inkml:trace>
  <inkml:trace contextRef="#ctx0" brushRef="#br0" timeOffset="53899.5422">4863 13882 74 0,'9'-4'37'0,"-1"27"-21"16,-3-12 29-16,-5 12-43 16,4 7 1-16,0 1 2 15,0 3 1-15,1 0-7 16,-1 0 0-16,4 4 4 16,-8-1 1-16,0-14-1 15,0 0 0-15,0-12-1 16,0-3 1-16,0-8-1 15,0-12 1-15,0-7-1 0,0-7 1 16,0-8-1-16,5-4 0 16,3-4-1-16,9 1 0 15,4-1-1-15,5 4 0 16,4 1-7-16,8-5 1 16,1 4-1-16,20 4 0 15</inkml:trace>
  <inkml:trace contextRef="#ctx0" brushRef="#br0" timeOffset="54319.413">4097 14593 64 0,'-9'0'32'0,"31"15"-5"15,-18-18 11-15,13-1-34 16,8 4 1-16,14-8 2 0,16 1 1 16,9-1-9-16,8 1 0 15,9-12 6-15,9 7 1 16,-5-3-3-16,13 11 1 16,-9-7-3-16,-4 4 1 15,-8-1-5-15,-5 0 1 16,-12 1-11-16,-5 7 1 15,-16 4-1-15,-14-1 0 16</inkml:trace>
  <inkml:trace contextRef="#ctx0" brushRef="#br0" timeOffset="54920.0638">4727 14953 59 0,'-17'-23'29'0,"4"-3"-17"16,9 14 25-16,-5 1-34 15,1 3 0-15,-5 5 0 16,0 6 1-16,-12 5-5 15,4 11 0-15,-5 7 4 16,-12 1 1-16,16 18-1 0,-12 1 0 16,13 3 0-16,4 7 0 15,4 1 1-15,5 0 0 16,3-8-1-16,18-7 1 16,-9-8-1-16,13-8 0 15,5-11 0-15,8-7 0 16,-1-19-1-16,14-12 1 15,-5-15-2-15,1-15 1 16,3-19-1-16,-3-11 0 0,-5 0-1 16,-5 3 0-16,-3 5-1 15,-5 18 1-15,-8-4 0 16,0 20 0-16,-9 7 0 16,0 11 0-16,-8 12-1 15,0 11 1-15,-9 11 0 16,0 16 0-16,0 10 0 15,1 20 1-15,-1 4-1 16,4 7 1-16,5-4 0 16,0 4 0-16,4-7 0 15,4-5 0-15,0-3-1 16,5-11 1-16,4-12-5 16,8-3 0-16,-8-8-10 15,12-8 0-15,9-15 0 16,-4-3 0-16</inkml:trace>
  <inkml:trace contextRef="#ctx0" brushRef="#br0" timeOffset="55295.2813">5340 14847 66 0,'0'-23'33'0,"-4"8"-19"0,0 7 37 15,-1 5-47-15,1 3 0 16,-9 3 2-16,1 5 0 15,-10 3-8-15,10 1 0 16,-1 3 5-16,0 8 0 0,0-8-2 16,13 7 0-16,0-7-1 15,13 4 0-15,4 4 0 16,4-4 1-16,1 0-1 16,3 7 1-16,1-7 0 15,-1 8 0-15,-3-4 0 16,-1 7 1-16,-4-8 0 15,-4 9 1-15,-5-9 0 16,-8 9 0-16,0-12 1 16,-8 3 1-16,-1-3-1 15,-8-7 1-15,0-1-2 16,-4-7 1-16,-5 0-4 16,-4-8 0-16,1-11-8 15,-1 3 1-15,0-7-2 16,4 0 1-16</inkml:trace>
  <inkml:trace contextRef="#ctx0" brushRef="#br0" timeOffset="55746.5218">5966 14438 76 0,'-21'0'38'0,"34"15"-22"15,-13-11 26-15,4-4-38 16,5 4 0-16,-1-4 1 15,9 0 1-15,-8 0-8 16,8-4 0-16,4 0 4 16,4 1 1-16,1-1-10 15,0-8 0-15,-1 1-1 16,-4-4 0-16</inkml:trace>
  <inkml:trace contextRef="#ctx0" brushRef="#br0" timeOffset="55925.7848">5962 14245 79 0,'-13'-7'39'0,"17"7"-30"0,-4 0 43 0,9 0-48 16,8-4 0-16,4 0 0 16,13 0 0-16,5 1-29 15,8-5 1-15,12 0 4 16,-3-22 0-16</inkml:trace>
  <inkml:trace contextRef="#ctx0" brushRef="#br0" timeOffset="61195.4624">7133 13886 60 0,'-8'-4'30'0,"16"-11"-12"0,-8 7 30 0,0 8-43 16,0-3 0-16,0-5 3 16,0 8 0-16,0 0-10 15,0 4 0-15,0 3 6 16,0 8 1-16,-4 1-3 15,0 3 0-15,-5-1-1 16,5 5 0-16,-5 0-1 16,5-8 0-16,0 0 0 15,4 0 1-15,4-3-1 16,9-1 0-16,4-4 0 16,4 1 0-16,5 0 0 15,3-1 0-15,-3 1 0 16,0 3 1-16,-5 4-1 15,0 0 1-15,-8 4 0 16,0 0 0-16,-5 0 0 0,1-4 1 16,-9 12 0-1,0-1 0-15,0 5 0 0,-4-9 1 16,-5-3-2-16,-8 4 1 16,0-4-2-16,0 0 0 15,-4 0-4-15,-5-4 0 16,5-4-9-16,-5-3 1 15,9-8 0-15,-4 0 0 16</inkml:trace>
  <inkml:trace contextRef="#ctx0" brushRef="#br0" timeOffset="61466.6159">7193 13818 52 0,'-5'-4'26'0,"-3"11"-9"15,4-7 14-15,4 0-21 16,0 0 0-16,0 0 6 16,8 4 1-16,1-8-20 15,3 1 0-15,10-5 14 16,-1 1 1-16,5-1-6 15,8 4 0-15,4 4-8 16,0-4 0-16,5 1-2 16,8 6 0-16</inkml:trace>
  <inkml:trace contextRef="#ctx0" brushRef="#br0" timeOffset="68298.0157">8270 14022 35 0,'9'-11'17'0,"-5"-8"-4"15,-4 11 17-15,0 8-24 16,0 0 0-16,0-7 3 15,0-1 1-15,-4 0-13 16,-1 1 1-16,1-1 7 16,-4 5 1-16,-5 3-3 15,-4-4 0-15,-4 4-1 16,-5 4 0-16,-8 3-1 16,4 1 0-16,5-5 0 15,3 1 0-15,1 0-1 0,4 7 1 16,4-3-1-16,5 3 1 15,3-3-1-15,10 3 1 16,7-3 0-16,5 3 0 16,9 0-1-16,4 5 1 15,0-1-1-15,4 4 1 16,8 0-2-16,-3 7 1 16,3-3 0-16,-12 7 1 0,0-7-1 15,-13-4 1-15,0-4 0 16,-13 0 0-16,-4 0 1 15,-4 4 1-15,-5 4-1 16,-12-12 1-16,-4 4-1 16,-5-11 1-16,-4 4-2 15,0-8 0-15,-5 0-1 16,-3-8 0-16,8 0-2 16,4 5 0-16,8-5-7 15,5-3 1-15,5-4-1 16,7-4 1-16</inkml:trace>
  <inkml:trace contextRef="#ctx0" brushRef="#br0" timeOffset="68823.5879">8619 14188 60 0,'0'8'30'0,"13"7"-23"0,-9-11 29 16,5 0-30-16,-1 0 0 16,5-1 2-16,4 1 0 15,5 0-11-15,-1-4 1 0,4 0 6 16,1-4 1-16,4-3-4 15,-9-1 0-15,0-3-1 16,-4-5 0-16,0 1-1 16,-4 0 1-16,-4 0-1 15,-5-4 0-15,-4 0-1 16,-4 8 1-16,-5 0-1 16,-8 3 1-16,-4-3-1 15,-5 14 1-15,-4 1 0 16,-4 4 0-16,5 3 0 15,-5 4 0-15,-1 8 1 16,1 3 0-16,9 1 1 16,4 7 0-16,8 4 0 15,8-4 1-15,5 4 1 16,9 0 0-16,8-4 0 16,4-4 0-16,5-7 0 0,4-5 0 15,0-6-1-15,4-5 0 16,0 1-7-16,4-8 1 15,0 0-1-15,1-11 0 16</inkml:trace>
  <inkml:trace contextRef="#ctx0" brushRef="#br0" timeOffset="69152.6648">9382 14120 73 0,'4'-34'36'0,"-4"0"-35"0,0 27 34 0,-4-5-32 15,-1 5 0-15,-3 3 0 16,-5 4 1-16,0-4-5 16,-8 12 0-16,-9-4 3 15,0 7 1-15,1 0-2 16,-5 4 1-16,4 4-1 16,4 4 0-16,5 4 0 15,8-1 1-15,0 8 1 16,18 8 1-16,-1-8-1 15,9 7 1-15,8-7 0 16,0-3 1-16,9-9-1 16,4 1 0-16,0-12-2 15,-8 1 0-15,12-8-4 16,-4-12 0-16,4-3-21 16,-8-16 1-16,-4-11-1 15,-9 0 0-15</inkml:trace>
  <inkml:trace contextRef="#ctx0" brushRef="#br0" timeOffset="69678.9227">9539 13541 59 0,'0'-11'29'0,"13"0"-28"16,-5 7 46-16,1 0-43 15,0 0 1-15,3 1 1 16,-3 3 1-16,8 0-9 15,0 3 0-15,4 1 6 16,0 4 1-16,1-1-3 16,-5 5 0-16,-4-1-1 15,-1 0 0-15,1 8 0 16,-4 0 0-16,-9 0 0 16,-5 4 0-16,-3-4 0 15,-1 3 1-15,-12-3 0 16,0 4 1-16,-1-8-1 15,5 4 1-15,0 0-1 0,0-4 0 16,5-7-1-16,3 3 1 16,5-3-1-16,0 3 0 15,4-3 0-15,4-1 0 16,9-3 0-16,8 4 0 16,0-5 0-16,9 1 1 15,0 0-7-15,8-8 1 16,5 0-2-16,-1 4 1 0</inkml:trace>
  <inkml:trace contextRef="#ctx0" brushRef="#br0" timeOffset="70744.3542">10314 13912 33 0,'5'-11'16'0,"7"-4"20"0,-12 15-24 0,0 0-8 15,-4 0 1-15,-4 4 1 16,-5-1 1-16,0 5-9 15,0 3 1-15,0 4 6 16,-4 8 0-16,0 7-1 16,0 1 1-16,0-1-1 15,0 4 1-15,4 0-1 16,1 8 1-16,3 3-2 16,1 0 1-16,3 1-2 15,5 3 1-15,5-4 0 16,3-3 0-16,1 3-1 15,3 1 0-15,1-5 0 0,4-3 1 16,0-11-2-16,5 3 0 16,7-3-10-16,-3-9 0 15,0-2 0-15,-1-13 0 16</inkml:trace>
  <inkml:trace contextRef="#ctx0" brushRef="#br0" timeOffset="71284.9099">10595 14018 58 0,'-4'0'29'0,"-9"-7"-21"16,9 3 24-16,4 0-31 16,-4 12 1-16,-5-1 0 15,1 8 0-15,-5 0-3 16,4 1 1-16,1-5 1 15,-1 4 1-15,9 0 0 16,0-3 0-16,5-1-1 0,3 4 1 16,9-4-1-16,5 1 0 15,-1-1 0-15,9 0 0 16,-5 5 0-16,5-1 0 16,-4 0 1-16,-1 0 1 15,-4 4 0-15,-4 0 1 16,0 7 0-16,-8-3 0 15,-5 0 0-15,-4 3 1 16,-4-7-2-16,-5 4 1 16,-3-8-1-16,-5 0 0 0,0-4-2 15,0 1 1-15,0-8-4 16,-1-1 1-16,-3-6-10 16,0-5 0-16,4 0-1 15,0-14 1-15</inkml:trace>
  <inkml:trace contextRef="#ctx0" brushRef="#br0" timeOffset="71510.7944">10531 14007 60 0,'0'0'30'0,"22"-8"-25"16,-22 8 27-16,13-3-25 15,-1-1 0-15,5 4 3 16,5 0 0-16,-1-4-13 16,4 0 0-16,1 4 9 15,4 0 0-15,0 0-9 0,-1-4 0 16,-3 4-2-16,-5 0 1 16</inkml:trace>
  <inkml:trace contextRef="#ctx0" brushRef="#br0" timeOffset="72440.4687">11345 14060 44 0,'-4'-4'22'0,"-1"12"-2"16,5-16 1-16,-4 0-16 15,0 5 0-15,0-5 1 16,-13 8 1-16,4 0-9 16,-4 4 0-16,0-4 6 0,-5 4 0 15,1 3-3-15,-4 5 0 16,3-5-1-16,5 5 1 16,0-1-1-16,4 0 0 15,5 1-1-15,4-1 1 16,4 4-1-16,8-4 1 15,1 1-1-15,3-1 1 16,5-3-1-16,5-1 1 16,-1 1 0-16,5-1 0 15,-5 1 0-15,0 3 0 0,5 1 0 16,-5-1 1-16,5 4-1 16,-1-3 0-16,-4 3 0 15,1 0 1-15,-5-8 0 16,0 5 0-16,-9-5 0 15,1 5 1-15,-1 3-1 16,-3-4 1-16,-1 0-1 16,-4 1 1-16,-4-1 0 15,-1-3 0-15,1 3-1 16,0-3 0-16,-5-1 0 16,1 1 1-16,-5-1-1 15,0 1 1-15,0-4-1 16,-4-1 0-16,0-3-1 15,0 4 1-15,0-4-1 16,-4-4 0-16,4-3-1 16,0-1 1-16,0 1-1 15,4-5 1-15,0 12 0 0,1-7 0 16,3-1 0-16,1 1 0 16,-5 7 0-16,9-4 0 15,-1 0-1-15,1 0 1 16,-5 4 0-16,5-3 1 15,4 6-1-15,0-10 1 16,-4 7 0-16,4 0 1 16,0 7 0-16,0-7 1 15,0 8-1-15,0-1 1 0,0-3 0 16,0 11 1-16,0-3-1 16,0 7 0-16,0 3-1 15,0 1 1-15,-4-4-5 16,4-4 1-16,4-7-2 15,0 3 0-15</inkml:trace>
  <inkml:trace contextRef="#ctx0" brushRef="#br0" timeOffset="73747.6952">11311 14094 36 0,'-4'7'18'0,"4"-22"8"0,0 8-21 0,4-1-3 16,0 1 1-16,0-9 3 16,-4 9 0-16,5-1-7 15,-1 1 1-15,0-1 5 16,-4 4 0-16,0-3-1 16,0 3 1-16,0 4-2 15,0 0 0-15,0 0-1 16,0 0 0-16,4 0 0 15,1 4 1-15,3 3-1 16,-4 1 1-16,1 0 0 16,-5 3 1-16,4 4-4 15,-4 0 1-15,4 0-2 16,-4 0 0-16</inkml:trace>
  <inkml:trace contextRef="#ctx0" brushRef="#br0" timeOffset="74242.5421">11813 13856 63 0,'-21'0'31'0,"29"-12"-25"16,-8 12 24-16,13 8-26 16,-4 3 1-16,-5 0 3 15,9 8 0-15,4 8-9 16,4 3 1-16,-4-3 8 16,4 7 0-16,-3 0-2 15,-1 4 1-15,0 3-1 0,-5 5 1 16,-3 3-2-16,-5 8 1 15,-4-5-2-15,-4 5 0 16,-5 0-1-16,-8 0 0 16,-12-1-7-16,-6 1 0 15,-7 0-1-15,-26 0 0 16</inkml:trace>
  <inkml:trace contextRef="#ctx0" brushRef="#br0" timeOffset="78911.5444">12269 14461 55 0,'-4'11'27'0,"33"-30"-19"16,-20 16 28-16,0-5-32 16,-1 4 1-16,5-3 1 15,-5-1 1-15,5-3-9 16,4-4 1-16,0-4 5 15,4-4 1-15,1 4-2 16,-1-4 0-16,0 1-1 16,5-1 0-16,-5 0-1 15,-4 1 0-15,-4 6 0 16,0 1 1-16,-5 4-1 16,-3 3 1-16,-5 8-1 0,-5 4 0 15,1 7-1-15,0 5 1 16,-5 3-1-16,5 11 0 15,0 4 0-15,4 4 1 16,0-4-1-16,8 0 1 16,1 0-1-16,-1-4 1 15,1-7-1-15,4 3 1 16,-5-14-1-16,5-1 0 16,0-11-11-16,4-8 1 0,0-7-1 15,0-15 1-15</inkml:trace>
  <inkml:trace contextRef="#ctx0" brushRef="#br0" timeOffset="79092.5376">12631 13844 81 0,'-4'-4'40'0,"4"-15"-40"16,0 19 55-16,0 0-55 15,8 0 1-15,-4-3-25 16,5 6 0-16,-1 1 23 16,5-4 1-16</inkml:trace>
  <inkml:trace contextRef="#ctx0" brushRef="#br0" timeOffset="79648.0494">13282 14374 72 0,'-8'7'36'0,"21"-25"-30"0,-9 10 48 15,5-3-52-15,3 7 1 16,10-4 0-16,7 8 0 16,5 0-3-16,1 0 0 15,-1-11 1-15,8 11 1 16,-3-4-7-16,-1-3 0 16,-4-5 0-16,-4 1 0 15</inkml:trace>
  <inkml:trace contextRef="#ctx0" brushRef="#br0" timeOffset="79812.7971">13542 14124 78 0,'-4'-7'39'0,"0"29"-39"16,8-18 42-16,-4 7-39 16,0 8 0-16,0 12 1 15,0 6 0-15,4 5-13 16,-4 11 1-16,-4 0 3 15,-5-4 1-15</inkml:trace>
  <inkml:trace contextRef="#ctx0" brushRef="#br0" timeOffset="85654.2494">14496 14022 42 0,'21'-11'21'0,"-4"-23"-5"0,-8 26 22 15,-9 0-31-15,0 1 0 16,-4-1 3-16,-5 5 1 16,-4 3-14-16,-12-4 0 15,-5 0 8-15,-4 12 1 16,0 3-4-16,0 0 0 16,4 4-2-16,0-3 0 15,9-8-1-15,4 7 1 0,8-4 0 16,5 1 0-16,8 3 0 15,13-3 0-15,9-1 0 16,8 1 0-16,4 3 0 16,5 1 0-16,-5-1 0 15,-4 4 0-15,-8 4 0 16,-5 4 1-16,-4 0 0 16,-4 3 0-16,-4 1 1 15,-9 3 0-15,-5 0 0 16,-3 0 1-16,-9-3-1 15,0-1 0-15,-9-18 0 16,1-1 0-16,3-3-2 16,-3-4 1-16,-5-11-3 15,4-8 1-15,5 0-7 16,0-4 1-16,8 1-16 16,5-1 1-16,3 0 0 15,5 4 0-15</inkml:trace>
  <inkml:trace contextRef="#ctx0" brushRef="#br0" timeOffset="86088.8899">14735 14151 62 0,'4'3'31'0,"13"-3"-42"0,-17 0 62 15,0 0-47-15,8 0 1 0,1 4 2 16,-1-4 0-16,5 4-9 15,0-4 1-15,4 0 5 16,4-4 0-16,-4 0-2 16,0-3 0-16,5-1-2 15,-9-7 0-15,8 4-1 16,-4-1 1-16,0-6-1 16,-9-1 0-16,-8 0 0 15,-8 4 1-15,-5 3-1 16,-4 5 1-16,-4 7 0 15,-9 11 0-15,-4 4 0 16,-4 0 0-16,3 4 0 16,6 4 0-16,-1 3 1 15,9 8 0-15,4 4 0 16,8-4 1-16,5 4 0 16,8 4 0-16,9-8 0 15,8-4 1-15,5-3-1 16,3-9 1-16,6-10-2 15,7 0 0-15,-4-8-8 0,1-8 0 16,-1-7 0-16,0 0 0 16</inkml:trace>
  <inkml:trace contextRef="#ctx0" brushRef="#br0" timeOffset="86434.3563">15386 14128 66 0,'9'-23'33'0,"8"8"-31"0,-9 8 30 0,-3-1-29 15,-5 0 1-15,0 1 2 16,-5-1 1-16,1 1-9 16,-4 10 1-16,-5-3 5 15,-4 4 1-15,0-8-3 16,-5 8 1-16,-3 8-1 16,-1 3 0-16,-4 0-1 15,5 8 1-15,4 7 0 16,-1 4 0-16,1 0 0 15,8 8 1-15,0-5 0 16,9 5 0-16,4-15 0 16,9 10 1-16,4-14-1 15,4-8 1-15,4 0-1 16,0-3 0-16,5-9-1 16,-1-6 0-16,5-5-3 15,0 1 0-15,-5-12-12 16,1-4 0-16,-5 0 0 0,-4 8 0 15</inkml:trace>
  <inkml:trace contextRef="#ctx0" brushRef="#br0" timeOffset="87349.39">16204 14064 34 0,'0'-8'17'0,"0"0"10"0,0 8-8 16,0-3-13-16,0 3 0 16,-4-8 3-16,-1 1 1 15,-3-1-12-15,-1 0 1 16,1 1 7-16,-5 7 1 15,-4 0-3-15,0 0 0 0,-4 0-2 16,-1 7 1-16,1 1-2 16,-4 0 0-16,7-1-1 15,6 1 1-15,-1-1-1 16,4 1 0-16,5-1 0 16,4 1 0-16,0 0 0 15,4-1 1-15,9 1-1 16,0-5 0-16,4 5 0 15,9 0 1-15,-5-1-1 16,0 8 0-16,0-3 0 16,1 3 1-16,-1 0-1 15,0 0 1-15,-4 0 0 16,-4 4 0-16,0-4-1 16,0-3 1-16,-9 7 0 15,0-4 1-15,-4 0-1 16,0 0 1-16,0 0 0 15,-4 0 1-15,-5-3-1 16,1-1 0-16,-5-4 0 16,0 5 0-16,-8-8-1 0,0 3 1 15,-1-3-1-15,1-4 0 16,0 0 0-16,0-4 0 16,-5-3 0-16,9-1 1 15,0-7-1-15,0 11 0 16,4-7 0-16,0-1 0 15,1 5 0-15,7 7 0 0,-3 0-6 16,4-8 0-16,-1 1 0 16,5 7 0-16</inkml:trace>
  <inkml:trace contextRef="#ctx0" brushRef="#br0" timeOffset="87980.5477">16970 13833 63 0,'-4'-8'31'0,"8"4"-24"16,-8 12 16-16,4 3-20 16,0 12 1-16,4 4 4 15,-4 10 0-15,5 5-8 16,3 0 0-16,1 3 6 16,3 0 1-16,1 8-1 15,0-3 0-15,-4-5-2 16,3 0 0-1,1-3-4 1,0-8 0-16,-5-11-8 16,1-4 1-16,-5-12-2 0,-4 1 1 15</inkml:trace>
  <inkml:trace contextRef="#ctx0" brushRef="#br0" timeOffset="88205.8156">16907 14185 62 0,'8'-4'31'0,"26"4"-13"0,-25-4 27 0,3 4-43 16,5 0 0-16,5 0 1 15,-1 0 0-15,0 0-7 16,1 4 1-16,-1 0-10 15,0-1 0-15,9 1-1 16,0 0 0-16</inkml:trace>
  <inkml:trace contextRef="#ctx0" brushRef="#br0" timeOffset="88970.5559">17396 14151 73 0,'-13'-12'36'0,"-4"-7"-35"16,13 16 60-16,-4-1-61 15,-1 4 1-15,-4 4 0 16,-4-1 0-16,0 5-2 0,0 11 1 16,-4 0 0-1,0 3 1-15,4 9-1 0,4 3 0 16,0-4 0-16,9 4 1 16,0 0-1-16,8-7 0 15,0-8 0-15,5-8 1 16,3 0-1-16,1-15 0 15,0-3 0-15,4-12 1 16,-9-7 0-16,1-1 0 16,0 1 1-16,-5-1 0 0,0 4 1 15,0 8 0-15,-4 0 0 16,0 8 0-16,0 3-1 16,0 8 0-16,5 3-1 15,3 12 0-15,1 8-2 16,3-1 1-16,5 0-1 15,0 5 1-15,0-5-3 16,1-7 1-16,-1-8-7 16,-5-3 0-16,1-12-7 15,0-3 0-15,-5-8-2 16,1-12 0-16,-1 1 7 16,-3-1 0-16,-1 4 12 15,0 5 0-15,-4 2 9 16,0 1 1-16,4 8 3 15,-4 7 0-15,9 3-4 16,-1 5 0-16,1 11-3 16,0 7 1-16,-1 8-3 15,1 4 0-15,-1-7 0 0,1 3 0 16,-1-12-2-16,-4 5 1 16,1-8-2-16,-1-4 0 15,0-4 0-15,-4-11 1 16,-4-7-2-16,4-8 1 15,0-16 0-15,0-7 0 16,0-7-2-16,4 3 1 16,0 1-2-16,1 7 1 0,3 7-1 15,1 5 1-15,-1 3-1 16,5 11 0-16,-4 4 0 16,3 8 1-16,1 7 0 15,0 8 0-15,0 8-1 16,4 7 1-16,-5 0 0 15,1-8 0-15,0 5-6 16,0 3 0-16,-5-8-1 16,5-11 1-16</inkml:trace>
  <inkml:trace contextRef="#ctx0" brushRef="#br0" timeOffset="89526.8737">18376 14158 64 0,'-5'-19'32'0,"18"-3"-7"0,-13 14 15 16,0-3-36-16,-8 7 0 15,-5-4 3-15,0 5 0 16,-4 3-9-16,-4-4 1 16,4 4 4-16,0 0 1 15,0 4-2-15,4 3 0 0,4 1-2 16,1-1 0-16,4 5 0 16,4-1 0-16,4 4 0 15,4 0 0-15,9 0 0 16,9 12 0-16,-9-4 0 15,9-1 0-15,-1 5 0 16,5 3 1-16,-9-4-1 16,5 1 1-16,-5-1 0 15,0 1 1-15,-8-8 0 16,4 4 1-16,-4-8-1 16,-9 4 1-16,-4 0 0 15,-4-8 0-15,0 0 0 16,-9-3 0-16,-4-4 0 15,-9-1 1-15,1 1-1 16,-1-8 1-16,-4 4-1 16,9-3 0-16,0-5-1 15,4 0 0-15,-4 1-3 16,8-4 0-16,0 3-10 16,4-11 0-16,1 4-1 0,-5 0 1 15</inkml:trace>
  <inkml:trace contextRef="#ctx0" brushRef="#br0" timeOffset="90516.9219">19181 14400 56 0,'-9'-11'28'0,"13"-15"-5"15,5 18 3-15,-1 0-19 16,1-3 0-16,4-8 1 16,-5 0 1-16,5-3-12 15,0-1 0-15,0 0 8 16,-1 0 0-16,1 4-2 16,-4 4 1-16,-1 0-1 0,-4 4 1 15,1 3-2-15,-5 8 1 16,4-11-1-16,-4 11 1 15,0 8-3-15,4 3 1 16,0 0-1-16,1 8 1 16,3 8 0-16,1 10 0 15,-5 1 1-15,4 15 0 16,-3-4 0-16,-1 4 1 16,-4 0-1-16,-4 4 0 0,-1-8 0 15,1 1 0-15,0-1-1 16,-5-4 0-16,1-7 0 15,-5-4 0-15,0-8 0 16,-4-3 1-16,-4-8-2 16,-5-7 1-16,-8-4-3 15,-4-12 0-15,-5-11-11 16,-3-11 0-16,-1-12-1 16,8-7 1-16</inkml:trace>
  <inkml:trace contextRef="#ctx0" brushRef="#br0" timeOffset="90697.4051">19325 13738 108 0,'-8'-22'54'0,"25"18"-68"0,-17 4 81 16,0 0-77-16,0 0 0 15,4 4 0-15,0 7 0 16</inkml:trace>
  <inkml:trace contextRef="#ctx0" brushRef="#br0" timeOffset="91403.3242">19845 14370 42 0,'-9'0'21'0,"5"0"11"16,4-7-17-16,0 7-7 15,4 0 1-15,5 0 4 16,-1-12 1-16,5 12-17 15,4 0 1-15,5-4 12 16,3 1 0-16,1-5-4 16,3 8 0-16,1-4-3 15,-4 4 0-15,-1-7-6 16,-3-5 1-16,-1 12-14 16,-4-11 1-16,-4 0-1 15,-9-1 1-15</inkml:trace>
  <inkml:trace contextRef="#ctx0" brushRef="#br0" timeOffset="91629.3453">19981 14105 73 0,'-13'0'36'0,"13"-4"-43"0,0 4 55 0,0 4-42 16,0 4 1-16,5 7 5 15,-1 8 1-15,0-1-15 16,0 5 0-16,-4 11 9 16,0 3 1-16,5 1-9 15,-5 3 0-15,4-3-3 16,0 0 0-16</inkml:trace>
  <inkml:trace contextRef="#ctx0" brushRef="#br0" timeOffset="116881.4814">20675 14378 62 0,'-8'7'31'0,"16"-29"-28"16,-3 25 31-16,-5-3-30 16,4-3 0-16,4 3 2 15,5 3 1-15,0-3-8 16,4-7 0-16,4 14 6 15,5-7 0-15,4 0-1 16,8 8 0-16,13-8-1 16,0 7 0-16,9 1-1 15,-1-4 0-15,5-4-1 0,4 4 0 16,1-4 0-16,7 0 0 16,5-4-1-16,13 4 1 15,-5-8 0-15,5 1 1 16,4-1 1-16,-9 4 0 15,5-3 0-15,-5 7 0 16,1-15 0-16,-13 18 0 16,-9-10-2-16,-9 7 1 15,-8-8-9-15,-8 8 0 0,-5 8-1 16,1-8 1-16</inkml:trace>
  <inkml:trace contextRef="#ctx0" brushRef="#br0" timeOffset="120739.3742">21029 13576 56 0,'-13'-31'28'0,"26"20"-22"15,-9 3 29-15,0 5-30 16,1-1 0-16,7 0 2 16,1 0 0-16,4 0-10 15,9 4 1-15,-1 4 6 16,-3 0 0-16,-1 4-2 16,-4 3 0-16,4 4-1 15,-4 4 0-15,-4 4 0 16,-4-4 1-16,-1 11-1 15,-8-4 1-15,-4 8-1 0,-5-3 1 16,-12 3-1-16,-5 7 1 16,-3-7-1-16,-5 0 0 15,-1-7 0-15,1 3 0 16,5-3 0-16,3-5 0 16,9-3 1-16,13-4 1 15,4-3 1-15,13-1 0 16,12-7 0-16,13 3 0 15,5-10-1-15,0 3 1 0,3 7-3 16,1-11 1-16,-4-3-7 16,-1 7 0-16,-3-8-1 15,-5 1 0-15</inkml:trace>
  <inkml:trace contextRef="#ctx0" brushRef="#br0" timeOffset="121130.2546">21910 13579 82 0,'-17'-26'41'0,"22"18"-40"15,-5 4 36-15,-5 1-34 16,-7 3 0-16,-6 3 1 16,-3 9 0-16,-4 3-5 15,-1 8 0-15,5-8 4 16,4 11 1-16,4-3-2 15,9 3 0-15,4-7 0 16,8 4 1-16,14-4-1 0,12 4 0 16,0-1-1-16,8-3 1 15,1 0-1-15,-1 4 0 16,-3-4 0-16,-9 4 0 16,-5-4 0-16,-8-1 1 15,-4 1 0-15,-9 4 1 16,-8 0 1-16,-9-4 0 15,-4-4 0-15,-4-4 0 16,-5-3-1-16,1-1 1 0,-9-7-6 16,0-11 1-16,-5-4-20 15,1-4 1-15,0-4-1 16,-13-3 0-16</inkml:trace>
  <inkml:trace contextRef="#ctx0" brushRef="#br0" timeOffset="122841.4041">21893 14892 55 0,'-4'-11'27'0,"8"0"-24"0,-4 3 27 15,-4 4-25-15,0 0 0 16,-5-3 2-16,-4 7 0 15,-8 0-9-15,0 7 0 16,-5 1 5-16,-3 0 1 16,7-1-3-16,1 1 1 15,0-1-2-15,4 5 0 0,8 3 0 16,5-4 0 0,12 4 0-16,9 0 1 0,9 8-1 15,8 0 0-15,0 3 0 16,4-3 1-16,1 3-1 15,-5-7 1-15,-4 4 0 16,-1 0 1-16,-7-8 0 16,-5 11 0-16,-4-7 1 15,-9 4 1-15,-8-4 1 16,-5-4 0-16,-4 0-1 16,-4-4 1-16,-13-3-2 15,1-4 1-15,-5 0-4 16,4-4 1-16,0-12-6 15,0 5 1-15,5-1-11 16,3-7 1-16,9-4-1 16,9-4 1-16</inkml:trace>
  <inkml:trace contextRef="#ctx0" brushRef="#br0" timeOffset="123216.7477">22132 14688 74 0,'-4'-30'37'0,"21"18"-35"0,-9 9 55 0,1-1-55 16,-1 8 0-16,5-8 0 16,8 4 1-16,0 0-4 15,5 11 0-15,-5-3 3 16,-4-1 1-16,-4 5-2 15,4 3 1-15,-13 4 0 16,1 0 0-16,-18-1 1 16,0 1 1-16,-8 0-1 15,0 0 0 1,-18 4 1 0,9-8 0-16,9 4 0 15,4-8 0-15,9 1-2 16,12-5 1-16,9 1-2 15,12-4 1-15,18-4-8 16,16 0 1-16,9-8-1 16,5-3 1-16</inkml:trace>
  <inkml:trace contextRef="#ctx0" brushRef="#br0" timeOffset="126114.7974">23230 13629 80 0,'-17'-19'40'0,"17"19"-40"0,0 3 40 15,0 1-37-15,5 15 1 16,-1 11 2-16,0 12 0 16,0 0-7-16,5 11 1 15,-5 0 5-15,1 0 0 16,-1-1-2-16,4 5 0 15,-3-4-1-15,-1-4 0 16,0-7-3-16,-4 3 1 0,0-14-9 16,0-9 0-16,0-6 0 15,0-13 0-15</inkml:trace>
  <inkml:trace contextRef="#ctx0" brushRef="#br0" timeOffset="126444.1109">23733 13863 77 0,'0'4'38'0,"-17"-12"-28"15,8 12 41-15,-3 4-48 16,-10 3 0-16,-3 0 2 16,-5 5 1-16,0-1-7 15,-4 0 0-15,0 0 4 16,0-4 0-16,4 1-1 15,9-1 0-15,0 0-1 16,8-3 0-16,0 3-1 16,9 1 1-16,0-1-1 0,8 0 1 15,0-3 0-15,5 3 0 16,3 1 0-16,5-1 0 16,0 4 0-16,0 0 0 15,5 8-1-15,-1-4 0 16,9 11-15-16,8-3 1 15,5-5-1-15,-1 1 0 16</inkml:trace>
  <inkml:trace contextRef="#ctx0" brushRef="#br1" timeOffset="129808.4921">22357 13367 69 0,'-8'-34'34'0,"4"23"-29"16,-1 15 34-16,-12 0-38 15,-8 15 0-15,-13 11 3 16,-14 15 1-16,-3 12-5 16,-5 19 1-16,-3 3 2 15,-1 8 1-15,0 0-9 16,-9-7 1-16,5-5-2 0,4 5 0 15</inkml:trace>
  <inkml:trace contextRef="#ctx0" brushRef="#br1" timeOffset="130333.5642">22443 14563 66 0,'-9'-23'33'0,"9"27"-30"0,-4 0 32 16,0 7-30-16,-9 8 1 15,-4 11 4-15,-4 8 0 16,-5 8-12-16,0 14 1 0,1 12 7 15,-1 11 1-15,5 4-4 16,4 8 1-16</inkml:trace>
  <inkml:trace contextRef="#ctx0" brushRef="#br1" timeOffset="136263.5333">1827 16833 54 0,'0'-11'27'0,"0"-4"-15"0,0 7 18 0,0-7-23 16,0 4 1-16,-9-5 3 16,5-2 1-16,-9-5-15 15,5 8 0-15,-5 3 10 16,-4 1 0-16,0 0-4 15,0 7 1-15,-9 8-3 16,5 3 1-16,-4 8-2 16,-5 4 0-16,4 8-1 15,1 3 1-15,3 4 0 16,5 8 0-16,5 3-1 16,-1-3 1-16,13-1 0 15,0 5 1-15,0-12 0 16,13-11 1-16,-1-12 0 0,5-4 1 15,5-14 0-15,12-8 0 16,0-23-1-16,8-11 0 16,5-8-1-16,0-7 0 15,0-1-1-15,0 1 0 16,-13-4 0-16,4 0 0 16,-17 0 0-16,5 3 0 15,-13 9 1-15,0 6 0 0,-9 9 0 16,4 3 0-16,-8 11-1 15,-8 12 1-15,4 8-1 16,-9 11 1-16,-9 11-1 16,10 15 1-16,-1 19-1 15,-8 8 0-15,8 3 0 16,0 12 0-16,9 0 0 16,-5 4 0-16,5-4 0 15,0-15 1-15,0 14 0 16,4-6 1-16,4-5-1 15,4-7 0-15,1-15 0 16,8 4 1-16,4-16-1 16,-8-7 0-16,8-4-2 15,-8-7 1-15,13-1-8 16,-14-7 1-16,10-7-1 16,-10-1 1-16</inkml:trace>
  <inkml:trace contextRef="#ctx0" brushRef="#br1" timeOffset="136683.9276">2274 16655 78 0,'9'-11'39'0,"8"22"-33"0,-13-7 32 0,9 4-36 16,-1 3 1-16,1 0 2 16,0 16 1-16,0 7-7 15,0 4 1-15,-1 3 5 16,1 12 0-16,-4-7-1 16,-9-1 0-16,4-7 0 15,-8-4 0-15,-5-11 0 16,5-4 0-16,4-12 0 15,-13-14 0-15,13-5 0 16,-8-18 0-16,3-12-2 16,5-3 1-16,13-8-1 15,-9 4 0-15,9 0-1 16,8 7 0-16,-4 0-1 16,5 5 0-16,12 6-3 15,0 1 1-15,-4 11-10 16,12 8 1-16,-12 11-1 15,0 11 1-15</inkml:trace>
  <inkml:trace contextRef="#ctx0" brushRef="#br1" timeOffset="137044.244">1444 17454 84 0,'-26'0'42'0,"47"-12"-37"16,-16 12 43-16,7-3-43 15,10-5 0-15,12 8 2 16,13-8 1-16,8 8-10 15,13 0 0-15,9 0 7 16,12 0 1-16,1-3-3 16,8-1 1-16,17 0-2 15,-17 0 1-15,-1 4-2 16,-16-7 1-16,-8 7-4 16,-9 3 0-16,-9-3-10 15,-8 4 1-15,-22 0-1 16,-8 11 1-16</inkml:trace>
  <inkml:trace contextRef="#ctx0" brushRef="#br1" timeOffset="137600.2497">2053 18074 59 0,'0'-19'29'0,"-9"-3"-10"0,1 6 14 0,3 1-25 16,-16 0 1-16,4 0 3 15,-9 4 0-15,5-1-17 16,-4 12 1-16,-5-3 9 16,4 10 1-16,1 4-4 15,-1 12 0-15,-8 4-2 16,9 7 1-16,-1 7-1 15,13-3 1-15,0 4 1 16,13 3 0-16,0-3-1 16,13-4 0-16,0-8 1 15,4 0 1-15,4-19-1 16,13-3 1-16,-4-12-1 16,4-15 0-16,0-7 0 15,0-12 0-15,-8-15-2 16,-1-7 1-16,-3-9-2 15,-5 1 1-15,-4 4 0 16,-5 3 0-16,1 12 0 16,-9 11 1-16,-9 12 0 0,1 15 0 15,3 14-1-15,-7 13 1 16,3 6-1-16,-4 20 1 16,9 11-1-16,-5 7 0 15,5 5-1-15,4 10 1 16,4-3-1-16,5 0 0 15,4-11-3-15,0-5 0 16,4-10-8-16,4-12 1 16,0-23-1-16,5-11 0 0</inkml:trace>
  <inkml:trace contextRef="#ctx0" brushRef="#br1" timeOffset="137795.9662">2474 17847 100 0,'-8'4'50'0,"20"15"-54"16,-12-4 71-16,-4 4-65 16,-4 15 1-16,3 8 0 15,-3 3 1-15,4 4-5 16,-1 8 0-16,1-4 2 16,-4 0 0-16,3-4-7 15,-3-7 0-15,4-12 0 16,-5-11 0-16</inkml:trace>
  <inkml:trace contextRef="#ctx0" brushRef="#br1" timeOffset="137975.8779">2223 18142 99 0,'0'-19'49'0,"13"-7"-47"0,0 22 52 15,-1-7-50-15,10 7 1 16,12-4 0-16,4 1 1 15,9 3-9-15,0 4 1 16,8 0-8-16,5-8 1 16,-5 1-3-16,-4-4 1 0</inkml:trace>
  <inkml:trace contextRef="#ctx0" brushRef="#br1" timeOffset="138350.7707">3151 17386 87 0,'-12'-16'43'0,"20"24"-38"0,-4-8 49 16,5 4-50-16,4-4 1 15,-5 0 1-15,9 4 1 16,9-4-10-16,4 7 1 15,8-3 5-15,-4-4 0 16,9 0-9-16,-1 0 1 16,-12-4-1-16,-5 0 0 15</inkml:trace>
  <inkml:trace contextRef="#ctx0" brushRef="#br1" timeOffset="138546.2696">3160 17200 90 0,'-13'0'45'0,"39"4"-33"16,-18 0 45-16,1-8-53 16,12-4 0-16,5 5 0 15,-1 3 1-15,9 0-15 16,0 3 1-16</inkml:trace>
  <inkml:trace contextRef="#ctx0" brushRef="#br1" timeOffset="140482.0451">4416 16848 63 0,'-8'-11'31'0,"-1"-12"-29"15,9 16 31-15,-4-8-32 16,-5 3 0-16,1 1 0 15,-9-4 0-15,0 3-2 16,4 9 1-16,0-5 1 16,0 4 0-16,-4 4-1 15,0 4 0-15,-4 0 0 16,0 7 1-16,-1 8-1 16,1 4 1-16,4 7-1 15,-4 4 0-15,8 8 0 0,5-1 1 16,3-3 1-16,5 0 0 15,9-12 1-15,4-7 1 16,-1-7 0-16,14-8 0 16,-5-20 0-16,18-3 0 15,-5-15-2-15,8-3 0 16,5-9-2-16,0-7 0 0,-9-15-2 16,1 4 1-1,-5-12 0-15,0-3 0 0,-13 11 1 16,-13 7 0-16,1 12 1 15,-9 7 0-15,0 12 0 16,-4 11 0-16,-9 8 0 16,0 14 1-16,-8 24-2 15,8 3 1-15,5 19-1 16,3 16 0-16,5-5 1 16,0 12 0-16,0 4-1 15,9-1 1-15,4-3 0 16,4-7 0-16,-9-9-1 15,5-10 1-15,0-8-7 16,4-19 1-16,0-12-17 16,-4-14 1-16,-1-16-1 15,1-15 0-15</inkml:trace>
  <inkml:trace contextRef="#ctx0" brushRef="#br1" timeOffset="140751.9957">4740 16689 82 0,'4'4'41'0,"5"-8"-58"0,-5 12 86 15,9 7-65-15,-9 4 0 16,4 7 1-16,1 9 0 16,-1 2-7-16,1 9 1 15,-5-8 5-15,-4 3 0 16,0-11-1-16,0-3 1 16,0-12 0-16,0-11 0 15,-4-4 1-15,0-15 0 0,-1-16-1 16,5-6 1-16,5-5-2 15,3-7 0-15,5 0-1 16,4-1 0-16,0 9-4 16,0 3 1-16,4 4-9 15,-4 11 1-15,9 8-1 16,-5 11 0-16</inkml:trace>
  <inkml:trace contextRef="#ctx0" brushRef="#br1" timeOffset="141098.1941">4186 17287 63 0,'-4'-4'31'0,"8"8"-2"0,5 0 9 15,3-4-30-15,10 0 1 16,3 0 2-16,22 0 0 16,-4-4-15-16,16 8 1 15,1-8 9-15,4 0 1 0,13 1-5 16,-5-1 1-16,5 4-5 15,-1 4 1-15,-8-1-15 16,-8 1 1-16,-17 8-1 16,-18-1 0-16</inkml:trace>
  <inkml:trace contextRef="#ctx0" brushRef="#br1" timeOffset="141699.4203">4565 18040 66 0,'-13'-26'33'0,"13"-24"-17"16,-8 39 38-16,-1-8-49 0,-3 4 1 15,-1-4 0-15,0 0 1 16,-4 8-10-16,4-1 1 16,-8 9 5-16,0 6 1 15,-9 5-3-15,9 7 0 16,-1 8-1-16,5 11 1 16,0 4 0-16,4 3 0 15,9 5-1-15,-4 3 1 16,8-4 0-16,8 1 1 0,5-8-1 15,0-12 0-15,4-11 0 16,4-11 1-16,5-8-1 16,8-15 1-16,0-19-2 15,4-3 1-15,0-23-1 16,-4-12 0-16,-4-11-1 16,-8 19 0-16,-1-8 1 15,-8 8 0-15,-1 11 0 16,-3 12 0-16,-5 11 1 15,-4 11 1-15,-4 12-1 16,0 15 0-16,-5 14 0 16,5 16 1-16,0 16-1 15,-1 10 0-15,5 5-1 16,5-5 1-16,3 1-1 16,1-5 1-16,3-3-2 15,1-7 0-15,4-5-3 16,0-10 0-16,0-16-15 15,5-11 1-15,-1-8 0 0,-4-19 0 16</inkml:trace>
  <inkml:trace contextRef="#ctx0" brushRef="#br1" timeOffset="142014.1073">5191 17688 105 0,'-13'-15'52'0,"5"-11"-67"0,8 26 89 16,-4-4-72-16,-5 4 1 0,-8 11 0 15,0 1 0-15,0 3-5 16,0 4 1-16,8 3 2 16,5 1 0-16,4-4-2 15,9 0 1-15,4 4-2 16,8-1 1-16,0-3-1 16,17 0 1-16,-8 4 0 15,-4 3 0-15,-1 1 0 16,-8 3 1-16,-8-4 1 15,-9-3 1-15,-9 4 1 16,1-5 0-16,-9 1-1 16,-4-8 1-16,-5-3-4 15,0-5 1-15,-16-7-12 16,4-7 1-16,3-12-2 16,1-15 0-16</inkml:trace>
  <inkml:trace contextRef="#ctx0" brushRef="#br1" timeOffset="142209.5253">5609 17287 120 0,'0'-4'60'0,"8"-3"-74"0,-8 7 90 16,0 0-75-16,0 0 0 15,13 0-10-15,-5 0 1 0,1 4 7 16,4-4 1-16</inkml:trace>
  <inkml:trace contextRef="#ctx0" brushRef="#br1" timeOffset="143049.7006">6413 16879 67 0,'-21'-16'33'0,"4"-14"-10"0,13 19 2 0,-13-1-20 16,4-6 1-16,0-1 4 15,0 0 0-15,-4-4-12 16,5 4 1-16,-5 0 7 15,0 8 1-15,0 7-3 16,-5 8 0-16,1 7-3 16,0 4 1-16,-5 12-2 15,5 7 1-15,4 7-1 16,4 12 1-16,4 4 0 16,5 0 0-16,4 0 1 15,9-8 0-15,4-4 0 16,4-11 0-16,4-7 0 15,0-12 1-15,5-15-1 16,12-19 0-16,5-15-1 0,3-19 0 16,-7-11-1-16,3-23 1 15,-8 0-1-15,-4-4 0 16,-8 8 0-16,-5-1 0 16,-9 16 0-16,-4 15 0 15,-8 12 0-15,0 7 0 16,-5 15 0-16,-3 15 1 15,-1 15 0-15,-4 16 0 16,4 11 0-16,0 11 0 0,5 11 0 16,8 5 1-16,4 3-2 15,4-4 0-15,5 0 0 16,0-3 0-16,4-12-6 16,4-7 1-16,-4-12-20 15,9-15 0-15,4-11 0 16,0-12 1-16</inkml:trace>
  <inkml:trace contextRef="#ctx0" brushRef="#br1" timeOffset="143350.0769">6809 16621 105 0,'-17'-15'52'0,"9"-4"-74"16,4 19 99-16,-5 0-76 15,1 8 1-15,-1 3-1 16,1 4 0-16,-1 4-2 15,5 8 0-15,8-5 0 16,5-3 1-16,8 4-2 0,4 0 1 16,4-1 0-16,1 5 0 15,0-4 0-15,8 3 0 16,-9 1 1-16,1 7 0 16,-13-8 1-16,4 1 0 15,-17 3 1-15,-13 0 1 16,0-3-1-16,-4-8 1 15,-9 3-3-15,-3 1 0 16,-5-8-15-16,4-11 1 16,0 0-3-16,0-4 1 0</inkml:trace>
  <inkml:trace contextRef="#ctx0" brushRef="#br1" timeOffset="143604.6492">6158 17404 81 0,'-17'8'40'0,"34"7"-35"15,-4-11 51-15,4 0-49 16,17 0 0-16,13-1 2 16,16-3 0-16,14-3-12 15,4-1 1-15,8-4 7 16,-3 8 1-16,3-7-4 15,-8 7 0-15,-9 0-3 16,-3 0 0-16,-14 3-10 16,-13 5 0-16,-12 3-1 0,-21 4 1 15</inkml:trace>
  <inkml:trace contextRef="#ctx0" brushRef="#br1" timeOffset="144117.2288">6690 18029 65 0,'-17'-23'32'0,"-8"12"-12"0,20-1 21 0,-12 5-38 16,0-5 1-16,0 5 2 15,0 3 0-15,-8 4-7 16,3 8 0-16,-3 3 6 15,4 8 0-15,-1 4-2 16,5 11 0-16,0 7-1 16,9 1 1-16,3 7-2 15,5 0 1-15,5-3-1 16,3-5 1-16,1-7 0 16,8-3 0-16,0-9 0 15,4-14 0-15,5-16 0 16,3-18 0-16,5-12-1 15,-4-11 0-15,4-16-2 16,-4-10 1-16,-9-16-1 16,1 4 1-16,-9 15 0 15,-1 8 1-15,-3 15 0 0,-5 11 0 16,-4 8 0-16,-4 14 1 16,0 20-2-16,-5 19 1 15,5 7-1-15,0 12 1 16,-1 7-1-16,1 11 0 15,4 5-1-15,0-1 1 16,9 8-3-16,-1-15 0 16,5-8-7-16,0-11 0 0,-1-8 0 15,5-15 0 1</inkml:trace>
  <inkml:trace contextRef="#ctx0" brushRef="#br1" timeOffset="144311.5474">7056 17734 96 0,'-4'-12'48'0,"17"80"-48"16,-13-49 60-16,4 8-58 15,0 14 1-15,-4 5 0 16,5 3 1-16,-5 0-6 16,4 0 1-16,-4 1-1 15,0-9 0-15,0-3-25 16,-4-12 1-16,-1 1-1 15,-3-23 1-15</inkml:trace>
  <inkml:trace contextRef="#ctx0" brushRef="#br1" timeOffset="144446.6612">6882 18089 108 0,'-4'-15'54'0,"33"8"-77"0,-16 3 111 15,13-4-86-15,12 4 1 16,5-3-5-16,16-4 0 15,1 7 0-15,4-8 1 16</inkml:trace>
  <inkml:trace contextRef="#ctx0" brushRef="#br1" timeOffset="145212.3979">7627 17442 83 0,'4'12'41'0,"26"-12"-28"0,-13 0 20 16,9 0-32-16,-1 0 1 15,5-8 0-15,4 8 0 16,0 0-4-16,0 0 0 15,-4-4-16-15,0 1 0 16,-5 3-2-16,-7-4 1 16</inkml:trace>
  <inkml:trace contextRef="#ctx0" brushRef="#br1" timeOffset="145392.2952">7708 17268 87 0,'-4'-7'43'0,"21"-24"-53"16,-17 31 82-16,13-3-69 16,4 3 0-16,8 0-1 15,5 0 1-15,8 0-23 16,5 0 1-16,-1 7 2 16,-3-7 1-16</inkml:trace>
  <inkml:trace contextRef="#ctx0" brushRef="#br1" timeOffset="155811.5461">8590 16932 68 0,'-9'-8'34'0,"13"-3"-17"16,-4 7 34-16,0-4-49 0,5 4 1 16,-1 1 3-16,4-1 0 15,-3-4-7-15,3 1 0 16,1-1 4-16,3 4 1 15,5 1-2-15,5 3 1 16,-1 3-3-16,0 5 1 16,1 0-1-16,-5 3 0 15,-5 4 0-15,5 8 1 16,-12 3-1-16,-5 8 0 0,-13 4 0 16,0-4 0-16,-4 0 0 15,0-4 0-15,0 1-1 16,0-1 1-16,-9-3 0 15,5-5 1-15,4 1-1 16,13-4 1-16,-9 0 0 16,13-8 0-16,0 4-1 15,4 0 1-15,5-7-1 16,4-4 1-16,4-1-1 16,4 5 1-16,5-8-2 15,-1 0 1-15,1 0-9 16,3-4 1-16,-3-3-1 15,0-1 1-15</inkml:trace>
  <inkml:trace contextRef="#ctx0" brushRef="#br1" timeOffset="156366.6331">9135 16928 47 0,'0'0'23'0,"0"0"1"0,0 0 0 16,0 0-16-16,0 0 0 0,-5 0 3 16,5 4 0-16,-4-1-14 15,0 5 0-15,4 7 10 16,-4 4 0-16,4 4-4 15,-5 3 1-15,1 1 0 16,0 3 0-16,4 0-1 16,0 4 0-16,4-4 0 15,0 1 1-15,1-9-2 16,3 5 1-16,1-4-1 16,3-1 0-16,-3-7-1 15,4 1 0-15,4-9 0 16,4-7 0-16,0 4 0 15,1-15 0-15,-1-8-1 16,4-4 1-16,-3-4-1 16,-1-7 0-16,-4 0 0 15,-8-7 1-15,-1-5 0 16,-8 1 0-16,-4 3 1 16,-5-3 0-16,1 7 0 0,-5 4 1 15,0 4-1-15,0 7 0 16,-4 0-1-16,5 4 1 15,-5 4-2-15,4 0 1 16,-4 4-2-16,4 3 0 16,-4 8-6-16,4 8 1 15,5-1-1-15,3 5 0 16</inkml:trace>
  <inkml:trace contextRef="#ctx0" brushRef="#br1" timeOffset="157356.8359">9901 16602 60 0,'4'-26'30'0,"-8"22"-9"0,13 0 4 16,-5 1-19-16,-4 3 1 16,0 0 0-16,4 3 1 15,-4-3-11-15,0 8 1 16,0 3 9-16,0 4 0 16,-8 0-3-16,3 8 1 15,-3 7-1-15,-1 5 1 0,-3-1-1 16,3-4 1-16,1 11-3 15,-1 9 1-15,1-5-1 16,3 0 1-16,1-3-1 16,0 7 0-16,0-3-1 15,4-5 1-15,0-3-1 16,0-4 0-16,4 0-1 16,0-11 1-16,5 0-1 15,3-1 1-15,1-7-1 16,4-3 0-16,0-1-1 15,0-3 1-15,5-8-3 16,-1-4 0-16,0 0-9 16,5-11 0-16,-9-8 0 15,-5 1 1-15</inkml:trace>
  <inkml:trace contextRef="#ctx0" brushRef="#br1" timeOffset="157584.5188">9701 16928 78 0,'-17'-12'39'0,"13"9"-33"0,4 3 43 15,4-4-44-15,9 4 1 16,0-4 1-16,4 4 1 16,4 0-11-16,4 0 1 15,5-4 6-15,9 0 1 0,-1-3-5 16,4-4 1-16,5-1-12 15,9-3 1-15,-9 0-1 16,4-8 0-16</inkml:trace>
  <inkml:trace contextRef="#ctx0" brushRef="#br1" timeOffset="158153.8131">10395 16262 60 0,'-8'-12'30'0,"12"1"-13"0,0 7 21 15,0 1-32-15,9 3 1 16,0-4 2-16,4 4 0 16,4 0-11-16,1 0 0 15,-1 4 8-15,0 3 1 16,-4 4-4-16,-4 12 0 0,-9 4-2 15,-4-1 1-15,0-7-4 16,-4 4 0-16,-5-4-1 16,5-4 0-16,-4-4-1 15,3-7 1-15,1 0-1 16,13 3 0-16,3 5 2 16,1-5 0-16,4 5 1 15,-4-5 0-15,4 8 2 16,-8 0 0-16,-1 1 3 15,-4 2 0-15,-8-2 2 16,0-1 0-16,-9-4 0 16,-4-3 0-16,0-8-1 15,-4 7 1-15,-1-7-7 16,-3 0 1-16,4 0-17 16,4-4 1-16,0 4-1 15,4 0 0-15</inkml:trace>
  <inkml:trace contextRef="#ctx0" brushRef="#br1" timeOffset="158678.7243">11077 16867 77 0,'-9'-7'38'0,"5"3"-38"16,-5 4 54-16,1 0-53 15,-5 4 1-15,-8 3 0 16,-1 5 1-16,5-1-4 16,0 0 1-16,0 4 1 15,4 1 1-15,5-1-2 16,8 4 1-16,0-1-1 16,17 1 0-16,9 4 0 15,8 4 0-15,0-5-1 16,0 1 1-16,-4 3 1 15,-1 1 0-15,-3-4 1 0,-13 3 1 16,-5 1 1-16,-8-1 1 16,-8 1-1-16,-9-8 1 15,-9 3-2-15,-8-3 1 16,0-8-3-16,4 1 1 16,0-1-7-16,5-22 0 15,4 3-16-15,8-7 0 16,4-11 0-16,13-1 0 15</inkml:trace>
  <inkml:trace contextRef="#ctx0" brushRef="#br1" timeOffset="159084.0893">11311 17147 84 0,'-9'4'42'0,"5"-15"-53"15,4 11 72-15,4 3-55 16,5 1 0-16,-1 0 1 15,5 4 0-15,8-8-10 16,5 3 0-16,-1-3 7 16,5 0 0-16,0-7-3 15,0-5 0-15,-5 1-2 16,1-8 1-16,-9-4-1 16,-4 5 0-16,-9-9 0 15,-4 4 1-15,-4 1-1 16,-9 6 1-16,-4 5-1 15,-4 4 1-15,-5 3 0 0,1 15 0 16,-1 0 0-16,0 16 0 16,5-8 0-16,4 7 0 15,0 5 1-15,4 3 0 16,5 0 0-16,4 4 1 16,4-4 0-16,4-4 1 15,4 4-1-15,9-4 1 16,5-15-2-16,-1 0 0 15,5-7-9-15,-1-4 0 0,5-8-1 16,8-4 1-16</inkml:trace>
  <inkml:trace contextRef="#ctx0" brushRef="#br1" timeOffset="159414.2837">11950 17011 75 0,'-5'-42'37'0,"10"27"-24"16,-5 11 29-16,-5 1-40 16,-3-1 1-16,-1 4 3 15,-4 11 0-15,-4-7-8 16,-4 7 1-16,-4 8 5 16,-1 12 0-16,-4-9-1 15,13 1 0-15,-8 0-1 16,8 7 1-16,4-7 0 15,0 3 0-15,13 1 0 16,4-1 1-16,5 1-2 0,8 3 1 16,4-4-1-16,9-7 1 15,8-4-1-15,-4-3 0 16,5-5-3-16,3-7 0 16,1-7-20-16,-5-8 1 15,-4-12-1-15,-12 4 0 16</inkml:trace>
  <inkml:trace contextRef="#ctx0" brushRef="#br1" timeOffset="159954.9625">12073 16417 60 0,'-4'-23'30'0,"12"23"-18"16,-3-7 33-16,-1-1-40 16,4-3 1-16,1 3 1 0,-1 1 0 15,5 7-10-15,0-4 1 16,4 4 6-16,0 7 1 16,0 1-3-16,-4 0 1 15,0 3-2-15,-5 0 1 16,5 1 0-16,0 3 0 15,-9 4-1-15,0 0 1 16,-4-4-1-16,-4 7 0 16,-5-6 1-16,-3-1 0 0,-5 0 0 15,-5 4 0-15,5-4 0 16,0 0 1-16,0 4 0 16,4-8 0-16,5 4-1 15,4 8 1-15,8-15-1 16,9 3 0-16,8-3-5 15,13-1 0-15,4-7-1 16,5-4 1-16</inkml:trace>
  <inkml:trace contextRef="#ctx0" brushRef="#br1" timeOffset="162163.4048">12674 16879 48 0,'-5'-8'24'0,"1"12"8"15,4-4-16-15,-4 0-12 16,4 0 0-16,-5 4 3 16,1-1 0-16,0 5-8 15,0 3 0-15,-5 4 6 16,1 1 1-16,-5 6-2 0,0 5 1 16,-4 7-2-16,4 4 1 15,1-4 0-15,-1 7 0 16,0-3 0-16,9 0 0 15,-1 0 0-15,10-8 0 16,-1 12-1-16,9-1 1 16,0 1-2-16,-1-8 0 15,1-4-2-15,0-3 1 16,4-5-6-16,-4-3 1 16,4-4-12-16,0-7 0 0,-4-4-1 15,-1-4 1-15</inkml:trace>
  <inkml:trace contextRef="#ctx0" brushRef="#br1" timeOffset="162598.7508">12831 16996 54 0,'9'-19'27'0,"-1"34"-14"16,-8-15 29-16,0 0-38 16,0 4 0-16,-4 3 2 15,0 9 1-15,-1-5-9 16,1 8 1-16,0-4 5 16,0-4 0-16,4 4-2 0,4-7 0 15,0 7-2-15,9-7 1 16,0-1-1-16,4 1 1 15,-5-1-1-15,10 1 0 16,-5 3 0-16,4-3 1 16,-4 3 0-16,0 4 1 15,-4 1 2-15,0 6 0 16,-9-7 0-16,9 4 1 16,-13-4-1-16,4 8 1 15,-8-8-2-15,4 0 1 0,-9-3-4 16,5-1 1-16,-9-7-6 15,-4 7 1-15,0-11-9 16,0-4 1-16,0-3-1 16,0-5 0-16</inkml:trace>
  <inkml:trace contextRef="#ctx0" brushRef="#br1" timeOffset="162823.3362">12835 16962 69 0,'-4'-8'34'0,"13"4"-18"16,-1 1 38-16,1-1-50 16,3 0 0-16,5 0 0 15,9 1 1-15,0 3-7 0,-1 0 0 16,5 0-5-16,0 3 1 15,0 1-2-15,-5 0 0 16</inkml:trace>
  <inkml:trace contextRef="#ctx0" brushRef="#br1" timeOffset="163498.5093">13500 17026 56 0,'0'-11'28'0,"4"-27"-15"15,0 30 16-15,-4 1-23 16,0-1 1-16,-4 1 2 16,0-1 1-16,-5 4-13 15,1 4 1-15,-1-3 8 16,-4 3 0-16,-4 3-4 15,0 1 1-15,0 4-2 16,0 3 0-16,0 0-1 16,4 4 1-16,1-3-1 15,3 3 1-15,1-4-1 16,3 1 1-16,5 3 0 16,9-4 0-16,-1 4-1 15,5 0 1-15,4-3 0 16,4 3 1-16,1 0-1 0,-1 0 1 15,0 0-1-15,1-3 1 16,-1 3-1-16,9-4 0 16,-9 1-1-16,0-1 0 15,-4 4 0-15,0-7 1 32,-8 7-1-32,-1 0 0 15,-3-4-2-15,-18-3 1 16,0-1 0-16,0 1 0 0,-4-4-1 15,-4-4 1-15,-5-4 0 16,5 0 0-16,0 0 1 16,4-3 0-16,0-1 0 15,4 1 0-15,0-1 2 16,5 0 0-16,-1 5 1 16,5-1 0-16,0-4 0 15,4 5 1-15,0 6 0 16,0 5 0-16,4-1-1 15,0 5 0-15,-4-1-1 16,0 4 1-16,0 0-2 16,0 1 0-16,0-9-7 15,0 8 1-15,0-7-1 16,0-1 1-16</inkml:trace>
  <inkml:trace contextRef="#ctx0" brushRef="#br1" timeOffset="163965.8978">13853 16894 45 0,'4'-19'22'0,"-8"7"15"0,0 9-13 0,4 3-17 15,0-4 1-15,-4 4 2 16,4 0 0-16,0 0-13 16,4 0 1-16,0 4 9 15,9 3 1-15,0 1-3 16,-1 7 1-16,1 4-1 15,4 4 0-15,0 7 0 16,0 4 0-16,0 11-1 16,-4-3 0-16,0-1-1 15,-9 5 1-15,0-1-1 16,-8-3 1-16,0-4-1 16,-5 0 0-16,1 3-1 15,-5-7 0-15,5-3-1 16,-5-5 0-16,0-3-6 0,5-4 0 15,-1-4-11-15,5-8 0 16,4-3 0-16,13-4 0 16</inkml:trace>
  <inkml:trace contextRef="#ctx0" brushRef="#br1" timeOffset="164473.7849">14253 17295 48 0,'9'4'24'0,"-18"-4"-3"15,9-8 9-15,0 8-23 16,5 0 0-16,7-4 2 16,-7-3 0-16,12-5-12 15,-4 5 1-15,-1-5 7 16,1-3 1-16,0 4-3 15,0 0 0-15,-1-1-1 0,-3 1 0 16,-5-1 0-16,0 5 1 16,-4-1 0-16,0 8 0 15,0 0-1-15,0 4 1 16,-4 4-1-16,8 3 1 16,-4 0-2-16,0 5 1 15,5 6-1-15,-1 1 0 16,4-4 0-16,1 4 0 15,4-1-4-15,0-3 0 16,-1-4-16-16,1-11 0 0,0 0-1 16,-5-8 0-16</inkml:trace>
  <inkml:trace contextRef="#ctx0" brushRef="#br1" timeOffset="164671.1727">14385 16708 100 0,'-8'-15'50'0,"21"4"-65"16,-13 11 94-16,8 0-79 16,-4-4 0-16,5 4-16 15,4 4 1-15,0 3 15 16,-1 5 0-16</inkml:trace>
  <inkml:trace contextRef="#ctx0" brushRef="#br1" timeOffset="165254.8143">14828 17238 49 0,'0'11'24'0,"5"-11"10"0,-5 0-4 16,0 0-22-16,12 0 0 15,-3 0 5-15,-1 0 1 16,1-3-17-16,8 3 0 15,0 0 11-15,9 0 0 16,3 0-4-16,5 0 1 0,0-8-4 16,1 8 0-16,-1 0-11 15,-5-4 1-15,1-3-1 16,-17 3 0-16</inkml:trace>
  <inkml:trace contextRef="#ctx0" brushRef="#br1" timeOffset="165466.2513">14960 17098 83 0,'-12'-4'41'0,"12"8"-39"16,0-4 49-16,0 8-45 16,0 7 0-16,0-4 2 15,4 12 0-15,-8-4-11 16,4 3 1-16,0 5 7 15,8 3 0-15,-4-3-8 16,1 3 0-16,3-4-1 0,1 1 0 16</inkml:trace>
  <inkml:trace contextRef="#ctx0" brushRef="#br1" timeOffset="166562.4613">15531 16845 46 0,'21'-16'23'0,"-8"13"9"0,-9 6-12 16,1 1-16-16,-5 4 0 15,0 7 5-15,-5 4 0 0,1 0-10 16,-4 7 1-16,-5 8 7 16,0 0 0-16,0 0-1 15,0 0 1-15,5-3-2 16,-1-5 0-16,5 1-1 15,0-8 0-15,4-1-1 16,4-2 0-16,5-5-1 16,3 4 0-16,1-7-2 15,13-1 1-15,-1-3-1 16,9 0 1-16,5-4-1 16,-1 4 1-16,0-4-6 15,1-4 1-15,-5 4-8 16,0-4 0-16,-9-4 0 15,-3 1 0-15</inkml:trace>
  <inkml:trace contextRef="#ctx0" brushRef="#br1" timeOffset="166786.5072">15667 17136 72 0,'-17'4'36'0,"22"-12"-35"0,-5 8 43 16,4 4-38-16,0 3 0 15,0 5 4-15,5-1 1 16,-9 8-13-16,8 0 1 16,-3 7 7-16,3 8 1 15,-4-7-3-15,5 3 0 16,-1 0-8-16,1 1 1 0,-5-12-21 16,0-4 0-16,9-11-1 15,0-12 1-15</inkml:trace>
  <inkml:trace contextRef="#ctx0" brushRef="#br1" timeOffset="167176.337">16106 16633 68 0,'0'-4'34'0,"8"30"-37"16,-3-18 62-16,-5 3-56 15,4 8 1-15,-4 0 3 16,0 8 1-16,0 3-9 0,0 8 0 16,0 0 7-16,0 3 0 15,0 1-2-15,0 3 1 16,0 1-2-16,4-5 0 15,5-11-1-15,-1 1 0 16,1-1-1-16,4-7 1 16,-1-4-1-16,5-4 0 15,0-4-1-15,5-3 1 16,-1-1-2-16,5 1 0 0,-5-8-6 16,0 0 0-16,-4 0-11 15,-4-8 0-15,-5-3 0 16,-8-4 1-16</inkml:trace>
  <inkml:trace contextRef="#ctx0" brushRef="#br1" timeOffset="167387.4758">16106 16909 67 0,'-26'-4'33'0,"9"0"-28"15,13 4 45-15,0 0-44 16,4 0 1-16,0 4 3 15,4 0 0-15,5 0-12 16,3 3 0-16,10-3 9 16,3-4 0-16,1-4-3 15,8 4 0-15,0-4-8 16,4 1 0-16,-4-1-2 16,-4 0 0-16</inkml:trace>
  <inkml:trace contextRef="#ctx0" brushRef="#br1" timeOffset="167987.0152">16634 16413 82 0,'4'-15'41'0,"5"19"-24"15,-1 0 36-15,1-8-52 16,-1 4 1-16,5 0 1 16,0 7 0-16,0-7-4 15,-1 8 1-15,1 3 2 16,-4 4 1-16,-1 1-2 16,-8 3 0-16,0-4-2 0,-4 4 1 15,0-8-2-15,-5 0 1 16,5-3-1-16,0-4 0 15,-1 3-2-15,5-3 1 16,5 0 0-16,3 3 1 16,5-3 0-16,0 4 0 15,0-1 1-15,-1 8 1 16,-3-3 2-16,-1 3 0 16,-8 8 2-16,0-5 0 0,-4-6 1 15,-4-5 0-15,-5 5-1 16,-4-8 1-16,-5 3-3 15,1-7 1-15,0-4-5 16,4 4 0-16,4-7-16 16,-8 3 0-16,8 4 0 15,13 0 0-15</inkml:trace>
  <inkml:trace contextRef="#ctx0" brushRef="#br1" timeOffset="168527.6808">17311 16863 66 0,'-8'-11'33'0,"12"0"-23"0,-4 7 39 15,-4 0-45-15,-1 0 1 0,-3 4 1 16,-5 4 0-16,-4 0-8 15,-4 4 1-15,4 3 5 16,4 0 0-16,0 1-3 16,5-1 1-16,8 0-2 15,4 8 0-15,9 0-2 16,4 0 1-16,4 4-1 16,4-4 1-16,1 7-1 15,0-3 1-15,-5 3 2 16,-4 1 0-16,-4-8 2 15,-5 7 0-15,-8-7 1 16,-4 0 1-16,-5-4 0 16,-3 0 0-16,-5-7-2 15,-9-1 0-15,-4-3-4 16,-4 0 0-16,9-8-10 16,-1-3 1-16,5-1-2 15,4-7 1-15</inkml:trace>
  <inkml:trace contextRef="#ctx0" brushRef="#br1" timeOffset="168919.0732">17464 17049 77 0,'9'0'38'0,"21"11"-29"0,-22-7 41 0,1-4-47 16,4 0 1-16,4-4 0 15,8 4 1-15,-4-4-7 16,5 1 0-16,-5-5 4 16,-4-3 0-16,-4-4-4 15,-4-8 1-15,-1 0-2 16,-8 4 1-16,-4 0 0 16,-9 4 0-16,-4 4 0 15,-4 3 1-15,-1 8 1 16,-3 4 0-16,-1 4 1 15,1 3 0-15,-1 8 0 16,5 4 1-16,4 3 0 16,4 12 1-16,9-8-1 15,4 0 1-15,8 1 0 16,5-1 0-16,4 0-3 16,4-7 1-16,9-8-11 15,4-4 1-15,5-3-1 0,-1-4 0 16</inkml:trace>
  <inkml:trace contextRef="#ctx0" brushRef="#br1" timeOffset="169218.3168">18146 17011 81 0,'8'-45'40'0,"-3"11"-29"0,-10 22 47 16,-3-3-55-16,-1 4 1 15,-4-1 0-15,-4 5 0 16,-4 3-6-16,0 4 0 0,-5 4 4 15,1 3 1-15,3 5-2 16,-3 7 1-16,-1 3-1 16,5 9 0-16,4-1 1 15,0 8 0-15,8-8 0 16,1 4 0-16,4-4 0 16,4 1 0-16,12-5 0 15,1 1 0-15,4-9-1 16,5-6 0-16,3-1-2 15,5-7 0-15,0-4-11 16,4-4 0-16,-4-3-1 16,-9-12 1-16</inkml:trace>
  <inkml:trace contextRef="#ctx0" brushRef="#br1" timeOffset="169848.2577">18742 16803 56 0,'-4'-8'28'0,"-5"5"-8"16,9-1 10-16,-4-4-25 15,-5 8 1-15,1 0 2 16,-5 0 0-16,-4 4-11 15,0 4 1-15,-4-1 7 16,-1 1 0-16,1-1-3 16,8 1 0-16,1 3-1 15,3 1 0-15,13-1 0 16,5 0 0-16,-1 1-1 16,5 3 1-16,8 0-1 15,1 4 0-15,3 0 0 16,1 7 0-16,-1 1 1 15,1 3 1-15,-5-4 1 0,-4 1 0 16,-8-4 1-16,-5 3 1 16,-4-3 0-16,-4-8 1 15,-5 0-2-15,-3 4 0 16,-1 0-1-16,-4-4 1 16,0-7-2-16,-5-5 0 15,1 1 0-15,4 0 1 16,-9-4-1-16,9-8 0 15,-4 1-4-15,4-1 1 0,0-3-14 16,4 0 0-16,5-5-2 16,-5 5 1-16</inkml:trace>
  <inkml:trace contextRef="#ctx0" brushRef="#br1" timeOffset="170764.6381">19496 16663 62 0,'-5'0'31'0,"5"38"-12"16,0-34 24-16,0 14-38 15,0 5 0-15,5 7 5 16,-1 12 0-16,0 0-11 15,1 7 0-15,-1 0 7 16,4 4 1-16,-3-8-3 16,-1-3 0-16,0-4-3 15,-4-4 0-15,0-4-8 16,0-3 1-16,0-8-1 16,-4-8 0-16</inkml:trace>
  <inkml:trace contextRef="#ctx0" brushRef="#br1" timeOffset="170945.5416">19334 17056 100 0,'0'-7'50'0,"25"-5"-54"0,-12 5 63 16,4-4-58-16,5 3 1 16,3-3-1-16,1 11 1 15,3 3-6-15,14 5 1 16,-5 0-11-16,9 3 1 15,-4-4-2-15,8-3 1 16</inkml:trace>
  <inkml:trace contextRef="#ctx0" brushRef="#br1" timeOffset="171289.8983">19956 16901 86 0,'-17'-19'43'0,"-5"8"-39"15,18 11 61-15,-9 0-65 16,-4 4 1-16,0 7 0 15,0 4 0-15,0 0-2 16,4 16 1-16,1-1 0 16,3 12 1-16,5-8-1 15,4 0 1-15,4-8-1 16,5-3 0-16,3-4 0 16,5-8 0-16,0-7 0 15,0-4 0-15,1-15-1 16,-1-4 1-16,-5-4 0 15,1 4 1-15,-4-7 0 16,-1 3 1-16,1 8 0 16,-5 4 0-16,0 3 0 15,0 19 1-15,1-3-2 0,3 11 1 16,1 4-4-16,3 3 1 16,1-3-7-16,0-1 0 15,-4-6-1-15,-1-5 1 16</inkml:trace>
  <inkml:trace contextRef="#ctx0" brushRef="#br1" timeOffset="171620.6987">20122 16935 89 0,'-5'-11'44'0,"14"15"-37"0,-9 3 48 0,4 1-54 16,1 15 0-16,3-5 0 15,1 13 1-15,-1-1-3 16,-4 0 1-16,1-7 0 15,-1 0 1-15,0-8-1 16,0-8 0-16,1-3 0 16,-5-4 1-16,4-15-1 15,0 0 1-15,0-19 0 16,5 4 1-16,-1-1 0 16,5 1 0-16,4 11 1 15,-4 4 0-15,4 4 0 16,0 11 0-16,-4 11 0 15,-5 0 0-15,1 12-2 16,-1 4 0-16,5-1-5 16,0 4 0-16,0-3-15 15,0-5 1-15,4 1-2 0,-5-4 0 16</inkml:trace>
  <inkml:trace contextRef="#ctx0" brushRef="#br1" timeOffset="172041.2051">20880 16784 77 0,'4'-4'38'0,"-4"-11"-32"0,0 15 52 0,-4-4-55 16,-5 0 0-16,1 4 0 15,-5 4 1-15,0 0-6 16,0 0 1-16,1 3 3 16,3 1 0-16,5 0-2 15,4 3 0-15,8 0 0 16,5 4 0-16,4 1 0 16,9-1 0-16,12 4 0 15,-4 11 0-15,-4 0 1 16,-5-3 1-16,-7 3 1 15,-6 0 0-15,-3-3 2 16,-13-5 1-16,-5 1 0 16,-8-12 0-16,0 1-1 15,0-5 1-15,-4-3-3 0,-5-8 0 16,1-3-5-16,-5-1 1 16,8-7-10-16,1 4 0 15,4-4 0-15,4 3 0 16</inkml:trace>
  <inkml:trace contextRef="#ctx0" brushRef="#br1" timeOffset="172641.1432">21553 16905 91 0,'0'-8'45'0,"4"-3"-34"16,0 4 46-16,5-1-57 15,8 0 1-15,0 1 1 0,4-4 0 16,0-5-3-16,1-3 1 31,-1 1 2-31,-4-1 1 16,-4 7-1-16,-1 1 1 15,-3 3-1-15,-5 5 0 16,1 6 0-16,3 1 0 16,-4 4 0-16,1 7 0 15,-1 0-1-15,4 8 1 0,1 7-1 16,-5 8 1-16,0 3 0 16,5 9 0-16,-5 3-1 15,5 0 0-15,-9-4-1 16,4-4 1-16,-8-3-1 15,-1-4 1-15,-3-12-1 16,-5 4 1-16,-4-11-1 16,-8-4 0-16,-10-15-6 15,1-7 1-15,0-8-11 16,0-8 0-16,-4-11-1 16,4-4 1-16</inkml:trace>
  <inkml:trace contextRef="#ctx0" brushRef="#br1" timeOffset="172822.6987">21893 16353 122 0,'-4'-12'61'0,"13"1"-78"0,-9 11 98 16,0 0-88-16,0 0 0 15,4 11 0-15,-8 4 1 16</inkml:trace>
  <inkml:trace contextRef="#ctx0" brushRef="#br1" timeOffset="184952.5829">22302 17003 33 0,'-13'8'16'0,"-29"-19"-7"0,38 7 17 0,-1 4-20 15,1-4 1-15,4 4 5 16,0 0 0-16,0 4-13 15,0-4 1-15,0 0 11 16,0 0 0-16,0 0-2 16,9 0 0-16,-5 0-2 15,13 0 0-15,0 0-2 16,4 4 0-16,-4-4-2 16,4 3 0-16,5-10-1 15,4 11 0-15,4-12-3 16,-4 4 0-16,-5 4-8 15,1-7 0-15,-1-1 0 16,-8 1 0-16</inkml:trace>
  <inkml:trace contextRef="#ctx0" brushRef="#br1" timeOffset="185196.5068">22400 16867 65 0,'-8'0'32'0,"3"0"-18"0,5 0 29 16,0 0-37-16,0 0 0 16,5 4 4-16,3 4 1 15,-4 3-13-15,9 15 0 16,-4-3 8-16,-1 4 1 16,1 3-4-16,-5 4 1 15,-4 0-6-15,4-4 0 0,0-7-15 16,1 0 0-16,-5-8-1 15,4 0 1-15</inkml:trace>
  <inkml:trace contextRef="#ctx0" brushRef="#br1" timeOffset="186138.4319">22971 16587 37 0,'-13'8'18'0,"-21"-16"4"16,30 4 8-16,-1 1-23 15,1 3 0-15,4-8 6 16,0 1 0-16,4-5-15 16,1 1 0-16,3-1 11 15,1 1 1-15,-1 0-3 16,5 3 0-16,0-3-3 16,-1 3 0-16,1 1-2 15,4 3 1-15,0-4-2 16,0 12 1-16,0-4-2 0,-4 8 0 15,0-1 0-15,-5 8 1 16,-3 1-1-16,-1 2 0 16,-4 5 0-16,-4 7 0 15,-5 4 0-15,-8 8 1 16,-4-4-1-16,-5 0 1 16,1 0-1-16,3-1 0 15,1-2 0-15,4 6 0 16,4-7 0-16,5 0 0 15,4-7 0-15,4 7 0 0,4-12 0 16,9 1 0-16,8-8-1 16,4-3 1-16,1-9 0 15,0-3 0-15,3 0-1 16,-7-7 1-16,-1-4 0 16,-8-1 0-16,-5-14 0 15,-3-5 0-15,-10 1 1 16,-3 0 0-16,-5 0 0 15,-8-1 1-15,-1-3 0 16,1-4 0-16,-9 4-1 16,5 0 1-16,-1 0-5 15,5 0 1-15,4-7-15 16,4 7 1-16,0 3-2 16,1 1 1-16</inkml:trace>
  <inkml:trace contextRef="#ctx0" brushRef="#br1" timeOffset="186921.3628">23426 16356 64 0,'0'-15'32'0,"0"19"-21"16,0-4 40-16,0 0-49 15,0 8 0-15,5 7 2 16,-1 7 0-16,0 9-4 15,0 7 0-15,5 3 4 16,-1 8 1-16,1 1-1 16,-1 3 1-16,1-8-1 15,-5-3 0-15,1-1-2 16,-1 1 1-16,-4-8-4 16,0 0 1-16,0-11-9 15,0-4 1-15,0 3-1 16,0-14 0-16</inkml:trace>
  <inkml:trace contextRef="#ctx0" brushRef="#br1" timeOffset="187190.2209">23341 16727 75 0,'-17'-4'37'0,"17"8"-24"0,0-4 37 16,0 0-45-16,0 0 0 0,9 0 2 15,3 4 1-15,6-8-10 16,3 4 1-16,4-4 5 16,5-7 1-16,0 11-5 15,8 0 1-15,1-4-21 16,-1 1 1-16,-8-1-1 15,-9 0 0-15</inkml:trace>
  <inkml:trace contextRef="#ctx0" brushRef="#br1" timeOffset="187774.8523">23780 16220 79 0,'4'-4'39'0,"5"-3"-40"0,-9 7 62 0,4-4-57 16,0 0 0-16,5 1 0 16,-1 3 1-16,1 3-7 15,-1 5 0-15,1 3 4 16,-5 4 1-16,0 4-3 15,-8 4 1-15,-5 0-2 16,-3-4 0-16,-1-8-1 16,9 0 0-16,-1 4-2 15,1-7 0-15,8-4 0 16,-4 0 0 0,34 3 1-1,-4-3 0-15,-4 7 2 16,-1 4 1-16,-8 1 3 15,-4-1 1-15,-4 0 1 16,-9 0 0-16,-5-4 1 16,-3 4 0-16,-1-3-1 0,-8-5 0 15,-4-3-3-15,0 0 0 16,-5-4-7-16,1-4 1 16,-1-3-2-16,-4-9 1 15</inkml:trace>
  <inkml:trace contextRef="#ctx0" brushRef="#br1" timeOffset="188301.3297">23001 17215 64 0,'-13'0'32'0,"-4"-7"-10"0,17 7 12 16,8-4-30-16,5 4 0 15,0-4 5-15,8 0 1 16,5-3-11-16,8-1 0 15,4 1 7-15,9 3 0 16,4-4-1-16,9 1 0 16,8-1-2-16,4 1 0 0,1 3-1 15,-1 4 0-15,0-8-2 16,-12 8 0-16,-9 0-3 16,-8-4 1-16,-9 4-13 15,-9 0 1-15,-8 4-1 16,-4 0 1-16</inkml:trace>
  <inkml:trace contextRef="#ctx0" brushRef="#br1" timeOffset="188765.9749">23520 17450 63 0,'4'-19'31'0,"-16"27"-26"0,7-8 32 16,-3-4-35-16,-5 4 1 16,-4 0 1-16,-4 4 0 15,-5 3-5-15,5 1 1 16,0 3 3-16,-1 0 1 15,5 4-2-15,4-3 0 16,9 3 0-16,4-4 1 16,9 1-2-16,8-1 1 15,8 0-1-15,5 5 1 0,0-1-1 16,-5 0 0-16,1 4-1 16,4 3 1-16,-9 5 0 15,0-1 0-15,-8 5 2 16,0-1 1-16,-13-7 0 15,-4-1 0-15,-5-3 0 16,-4-4 1-16,-4-3-1 16,-8-5 0-16,-5-3-4 15,0-4 1-15,-4-8-8 16,0-10 0-16,4-1-1 16,0 0 1-16</inkml:trace>
  <inkml:trace contextRef="#ctx0" brushRef="#br1" timeOffset="189202.4372">24440 16553 80 0,'-17'4'40'0,"8"30"-30"15,9-15 38-15,0 4-44 16,0 14 1-16,5 5 2 16,3 3 1-16,1 5-10 15,-5-1 1-15,0 4 6 16,5-4 1-16,-5 8-4 16,0-16 1-16,0-3-4 15,-4-8 0-15,0-7-7 16,-4-8 1-16,0-3-20 15,4-12 0-15,4-15 0 16,0-8 0-16</inkml:trace>
  <inkml:trace contextRef="#ctx0" brushRef="#br1" timeOffset="189486.6379">24764 16829 67 0,'4'-7'33'0,"-8"7"-34"0,-1 0 64 16,-3 4-59-16,-5-1 0 15,-4 5 4-15,-4 3 1 16,-5 1-11-16,-4-1 1 16,1 4 6-16,-1 8 1 15,4-8-2-15,5-4 0 16,0 4-2-16,8 4 0 0,4-7-1 16,9-1 1-16,9 0 0 15,4 5 0-15,4-1-1 16,0 0 0-16,4 8 0 15,4-5 1-15,1 1-4 16,0-4 1-16,-1 1-25 16,1-1 0-16,-9-4-1 15,-4-7 1-15</inkml:trace>
  <inkml:trace contextRef="#ctx0" brushRef="#br1" timeOffset="195403.5803">23282 17881 47 0,'-9'0'23'0,"5"-4"-8"0,4 4 24 0,0 0-34 15,0 0 1-15,0 0 0 16,0 0 0-16,8 0-9 15,-3-3 1-15,3-5 5 16,1 8 1-16,-5 0-2 16,-4 0 0-16,8 0 1 15,-3 0 0-15,-1 4 1 16,-4-4 0-16,4 0 0 16,0 4 1-16,1-1-2 15,-1-3 1-15,-4 0-1 16,4 8 0-16,-4 0-1 15,0-1 0-15,0 8-1 16,0 0 1-16,-4 4-1 16,0 0 0-16,-5 4 0 15,1 0 0-15,-5-1-2 16,4 1 1-16,1-8-11 16,4 4 0-16,4-11 0 15,8-12 0-15</inkml:trace>
  <inkml:trace contextRef="#ctx0" brushRef="#br1" timeOffset="196062.9888">23516 17507 36 0,'4'-8'18'0,"0"-7"7"15,-4 7-7-15,0 1-12 0,0-1 0 16,0 1 3-16,0-1 0 15,5 1-11-15,-5-1 1 16,4 0 7-16,-4 8 1 16,0 0-3-16,0 0 1 15,0 0-2-15,0 0 0 16,0-7 0-16,0 7 0 16,0 0-1-16,4 4 0 0,-4 3 0 15,0 1 1-15,0 3-2 16,-4 4 1-16,0 0-1 15,-1 4 1-15,1 0-1 16,0-4 0-16,0 0-1 16,4-3 1-16,0-5-2 15,0-7 0-15,4-7-1 16,4-5 0-16,1-10-2 16,-5-5 1-16,0-3-2 15,1 4 1-15,-1-1-6 16,-4 4 0-16,4 8 1 15,-12 0 0-15</inkml:trace>
</inkml:ink>
</file>

<file path=ppt/ink/ink74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20:48:48.05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3658 11430 36 0,'-17'-7'18'0,"34"-8"17"0,-13 11-14 16,-4 4-15-16,9-8 1 15,-1 4 6-15,1 1 0 16,4 3-15-16,-1 3 0 16,1-3 10-16,9 4 1 15,3 0-2-15,-8 4 0 16,13-5-3-16,-5 5 0 15,1 0 0-15,0 3 0 16,3 0-1-16,10 4 0 16,-5 0-2-16,4 4 1 0,5-3-2 15,-1 2 1-15,9-6 0 16,9 11 0-16,-5-16-1 16,9 12 1-16,-8-19 0 15,-1-4 0-15,0-3 0 16,5-5 1-16,0-3-1 15,-5-4 0-15,0 0 0 16,-8 0 0-16,4 4-4 16,0 0 1-16,0 4-15 15,1 3 1-15,7-7 0 16,9 0 0-16</inkml:trace>
  <inkml:trace contextRef="#ctx0" brushRef="#br0" timeOffset="3618.5331">5349 11495 43 0,'-4'0'21'0,"12"0"-9"0,-8 0 21 0,4 0-30 15,5-4 0-15,-1 4 3 16,5 0 0-16,4 0-7 16,0 0 0-16,4 4 6 15,1-1 0-15,3 5-2 16,1 0 1-16,-1 3-2 15,9 0 1-15,5 4-1 16,-1 4 1-16,9 0-2 16,4-4 1-16,0 4 0 15,0-15 0-15,5 11-1 16,3-11 1-16,5 4 0 16,4-1 0-16,0-3 0 15,5 3 1-15,-5-7-1 16,4 0 0-16,-8-11-1 15,-4 0 1-15,-1-4 0 0,1-1 0 16,-5-2-1-16,-3-1 0 16,-6-4 0-16,1 0 0 15,0 1 0-15,-4-5 0 16</inkml:trace>
</inkml:ink>
</file>

<file path=ppt/ink/ink75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5T20:52:05.751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00B050"/>
    </inkml:brush>
    <inkml:brush xml:id="br2">
      <inkml:brushProperty name="width" value="0.05292" units="cm"/>
      <inkml:brushProperty name="height" value="0.05292" units="cm"/>
      <inkml:brushProperty name="color" value="#C00000"/>
    </inkml:brush>
    <inkml:brush xml:id="br3">
      <inkml:brushProperty name="width" value="0.05292" units="cm"/>
      <inkml:brushProperty name="height" value="0.05292" units="cm"/>
    </inkml:brush>
  </inkml:definitions>
  <inkml:trace contextRef="#ctx0" brushRef="#br0">8223 11597 57 0,'0'-8'28'0,"0"1"-16"16,0 7 28-16,0 0-37 16,-4 0 0-16,-4 7 2 15,-5 8 1-15,-4 8-6 16,-9 11 0-16,1 11 5 15,-1 5 0-15,1 6-2 16,-1 5 1-16,-4 3-1 16,9 8 1-16,0 0-2 15,8 11 1-15,4-11-1 16,9 0 1-16,5-8-1 16,3 1 1-16,1-1-2 15,3-7 1-15,5-8-2 16,0 0 1-16,5-3-11 15,-1-9 1-15,0-6-1 16,-4-12 0-16</inkml:trace>
  <inkml:trace contextRef="#ctx0" brushRef="#br0" timeOffset="481.8127">8513 11843 49 0,'21'-19'24'0,"22"-8"-15"16,-35 27 8-16,5-7-16 15,0 3 1-15,4 4 1 16,0 0 1-16,4 8-4 16,0-5 0-16,1 9 3 15,-5-1 0-15,0 8 0 16,-9-4 0-16,-3 12-1 16,-10 3 1-16,-3 4-1 15,-9 4 1-15,-4-4 0 16,-5 4 0-16,-4-1 0 15,-4 1 0-15,0-4 0 16,0 4 0-16,4-4 0 16,0-7 1-16,9 7-1 0,8-8 1 15,5 1-1-15,12-5 1 16,9-3-2-16,12-4 1 16,5-11-6-16,4-11 0 15,0-8-19-15,5-12 1 16,3-11-2-16,-8 0 1 15</inkml:trace>
  <inkml:trace contextRef="#ctx0" brushRef="#br0" timeOffset="782.2609">9062 11699 69 0,'-4'-30'34'0,"8"41"-48"0,0-7 68 0,1 3-51 15,-10 8 1-15,5 16 1 16,-4 3 0-16,4 7-7 15,-4 1 0-15,4 11 4 16,4 0 1-16,0 4-3 16,-4-4 1-16,0 0 0 15,-4-4 0-15,4 0 0 16,-4 0 1-16,-5-7 0 16,5 3 1-16,0-11-1 15,0-3 0-15,-1-5 0 16,5-3 0-16,0-4-1 15,5 0 1-15,-1-8-2 16,9 0 0-16,-1-3-6 16,6-8 1-16,-1-11-1 15,4-5 1-15</inkml:trace>
  <inkml:trace contextRef="#ctx0" brushRef="#br0" timeOffset="1007.0758">8986 12130 62 0,'4'-4'31'0,"21"-7"-13"0,-12 7 21 0,0 1-35 16,4-1 0-16,9 0 0 15,3 0 1-15,5 0-7 16,-4 1 0-16,0-1-1 15,0 4 0-15,0 0-2 16,-1-4 0-16</inkml:trace>
  <inkml:trace contextRef="#ctx0" brushRef="#br0" timeOffset="1202.1215">9497 12225 71 0,'4'0'35'0,"51"-4"-25"16,-38 4 37-16,9-4-45 15,4 4 0-15,8 0 0 0,5-4 0 16,3 1-8-16,1-1 1 16,-4 0 1-16,-5-3 1 15</inkml:trace>
  <inkml:trace contextRef="#ctx0" brushRef="#br0" timeOffset="1412.185">9816 12081 72 0,'-13'0'36'0,"17"27"-25"0,-4-16 36 0,0 8-43 15,0 15 0-15,0 0 2 16,5 15 0-16,-5-3-8 15,0 6 0-15,-5-10 4 16,5 0 0-16,0-8-9 16,-4-8 1-16,4-7-2 15,9-7 1-15</inkml:trace>
  <inkml:trace contextRef="#ctx0" brushRef="#br0" timeOffset="1622.2908">10186 11956 85 0,'0'-4'42'0,"13"35"-38"15,-13-24 52-15,0 12-53 0,0 4 0 16,-4 7 1-16,4 8 0 16,0 0-6-16,0 11 1 15,0 0 2-15,0-3 1 16,0-9-11-16,0-6 1 15,4-9-1-15,1-10 0 16</inkml:trace>
  <inkml:trace contextRef="#ctx0" brushRef="#br0" timeOffset="1876.9928">10493 11801 84 0,'-8'-30'42'0,"12"-4"-42"0,-4 34 49 0,0 0-45 15,4 4 1-15,0 3 1 16,9 12 0-16,0 0-8 16,8 11 1-16,1 4 5 15,-1 8 1-15,0 3-2 16,-4 8 1-16,-4 0 0 16,-9 8 0-16,-4 7 0 15,-8-4 0-15,-14 4-1 16,-12 4 0-16,-8-8-7 15,-18 1 1-15,-4-5-2 16,-4-3 1-16</inkml:trace>
  <inkml:trace contextRef="#ctx0" brushRef="#br0" timeOffset="3063.4765">10830 11014 59 0,'0'-26'29'0,"17"3"7"0,-9 15-5 15,1 1-27-15,3-5 0 16,1 1 1-16,8 4 1 0,1 3-8 16,-1 4 0-16,0 0 4 15,5 7 1-15,-9 1-3 16,0 3 1-16,-4 1-1 15,-5 3 0-15,-8 4 0 16,-4 0 0-16,0-1-1 16,-1-2 0-16,10-5 0 15,-5 0 1-15,8 1-1 16,5-1 0-16,0 4 0 16,0-4 1-16,-1 1 0 15,-3-1 0-15,-5 4 0 16,-4 0 1-16,-4 1 1 15,0-1 1-15,-9 0 0 16,0-4 0-16,-4 4-1 16,4 4 1-16,-8-11-3 15,4 3 0-15,4-7-9 16,0 0 0-16,13-4-1 0,13-8 1 16</inkml:trace>
  <inkml:trace contextRef="#ctx0" brushRef="#br0" timeOffset="3259.5587">11392 11109 80 0,'-9'-8'40'0,"1"12"-39"0,3 3 50 16,-7 5-50-16,-1 7 1 16,-8 3 0-16,-1 9 0 15,1-5-3-15,0 16 0 0,-5-12 1 16,5 0 1-16,-9-3-8 15,13-4 0-15,-4-1-1 16,4-3 1-16</inkml:trace>
  <inkml:trace contextRef="#ctx0" brushRef="#br0" timeOffset="3528.2503">11319 11468 81 0,'22'-11'40'0,"24"-8"-39"15,-37 19 50-15,-1 0-50 16,1 4 0-16,-1 3 0 16,1 5 1-16,-5 3-2 15,-4 11 0-15,-4 1 2 16,-5 7 0-16,-3 0 0 16,-1 7 1-16,-4-10 0 0,4-1 0 15,0-4 0 1,5-3 0-16,-1-12-1 0,9 5 1 15,9-9-1-15,16 1 0 16,14-4-6-16,12-1 0 16,8 1 0-16,10-4 0 15</inkml:trace>
  <inkml:trace contextRef="#ctx0" brushRef="#br0" timeOffset="4055.08">8436 12860 64 0,'-42'-11'32'0,"-9"11"-9"15,42 0 12-15,9 0-33 16,-4 0 1-16,17 4 1 0,8 0 1 15,13-1-5-15,13 1 0 16,8-4 5-16,22 4 0 16,8-4 0-16,21 19 0 15,9-19-1-15,0 0 1 16,9 0-2-16,12 0 0 16,9 0-2-16,-39 0 1 15,48-4-1-15,-10 0 0 16,-3 4 0-16,-9 4 0 0,-17-4-1 15,-17 0 1-15,-13 0-1 16,-12 0 0-16,-14 0-1 16,-8 0 0-16,-8 0-9 15,-18 0 1-15,-8 0 0 16,-12 0 0-16</inkml:trace>
  <inkml:trace contextRef="#ctx0" brushRef="#br0" timeOffset="4459.2232">9752 13284 74 0,'-4'8'37'0,"29"-20"-22"15,-8 12 33-15,9 0-45 16,8 4 1-16,0-4 0 15,0 8 0-15,-4-4-6 0,-4 7 0 16,-9 4 2-16,-5 0 1 16,-12 4-2-16,-4 4 0 15,-13 0-1-15,0 7 0 16,-8-4 0-16,7-7 0 16,1 0 1-16,5 0 0 15,3-4 0-15,5 0 1 0,4 4 0 16,8-4 0-1,-8 4 0-15,9 0 0 0,-9 0 1 16,0 4 0-16,-9-4 2 16,1 7 0-16,-9 1 0 15,-4-5 0-15,4-3-4 16,-9-7 0-16,5-1-13 16,4-7 0-16,4-8-2 15,17-11 1-15</inkml:trace>
  <inkml:trace contextRef="#ctx0" brushRef="#br0" timeOffset="4640.0992">10344 13477 85 0,'13'-7'42'0,"-9"14"-49"16,-8-3 68-16,-9 7-55 16,-4 12 0-16,-9 0 1 15,1 3 1-15,-5 8-11 16,-4 12 1-16,4-5 5 15,0 1 1-15,5-8-12 0,-1 4 1 16,5-8-2-16,8-3 1 16</inkml:trace>
  <inkml:trace contextRef="#ctx0" brushRef="#br0" timeOffset="4909.6109">10233 13958 88 0,'39'-8'44'0,"37"-18"-37"0,-50 22 48 15,8-7-52-15,-9 3 1 0,14 12 0 16,-9 0 1-16,-5-1-7 16,-4 9 1-16,-8 7 3 15,-4 7 1-15,-9 1-2 16,-4 3 1-16,-9 4-1 16,-4-4 1-16,4 0 0 15,-4 1 0-15,4-9 0 16,9-3 1-16,4-4-1 15,13-3 1-15,12-5-4 16,9-3 1-16,22-4-14 16,-18 0 0-16,43-15 0 15,-17 4 0-15</inkml:trace>
  <inkml:trace contextRef="#ctx0" brushRef="#br1" timeOffset="31139.7904">8317 9527 39 0,'0'-4'19'0,"-4"1"8"0,4 3-3 0,8-4-21 16,-8 4 0-16,17 0 1 16,0 0 0-16,5 4-5 15,3-1 0-15,1 1 4 16,4 4 0-16,4-1-1 16,-5 8 0-16,1 1-1 15,4-5 1-15,0 0 0 16,5 1 0-16,3 3-1 15,5-4 1-15,4 0 0 16,0 1 0-16,0-1-1 16,5 1 1-16,-5-5-1 15,0 1 0-15,0 3-1 16,0 0 1-16,-4 1-1 16,0-1 0-16,0 0 0 0,0 1 1 15,-1-8-1-15,-3 3 1 16,-5-3 0-16,1 0 0 15,-1-4 0-15,0 3 0 16,-4 1-1-16,0 0 1 16,-4 0 0-16,-4-4 0 15,8 4 0-15,0-4 1 16,0 3 0-16,0 1 0 0,0-4 0 16,0 4 1-16,5-8-1 15,3 4 0-15,-4-4 0 16,1 4 1-16,-1-7-2 15,0 7 1-15,-8-8 0 16,9 8 0-16,-5-11-1 16,4 11 1-16,-8-8-1 15,4 1 1-15,-4-5-1 16,4 9 0-16,-9-13 0 16,9 5 0-16,-4-4-1 15,-4-4 1-15,-5-4-1 16,5 4 1-16,-1-3-1 15,-4-1 1-15,1 0-1 16,-5 1 1-16,0-1-1 16,-4 0 1-16,-1 4 0 15,-3 0 0-15,-1-3 0 0,1 7 0 16,-5-4-1 0,0 0 1-16,1-4-1 0,-5 8 1 15,0-4 0-15,0 0 0 16,0 0 0-16,-5 4 0 15,1-4-1-15,0 4 1 16,0 0 0-16,-1 0 0 16,1-4-1-16,-4 4 0 15,-1-4 0-15,1 0 1 16,-1 4-1-16,0 0 1 16,1-4-1-16,-1-4 0 15,1 4 0-15,-1 4 1 0,1 0-1 16,-5 7 0-16,0-3 0 15,5-4 1-15,-13 3-1 16,8 1 0-16,0-4 0 16,0 0 0-16,-4 0 0 15,4-1 0-15,-4 5 0 16,0 0 0-16,-4-1 0 16,-5 1 0-16,1 0 0 15,-1 3 0-15,1 1 0 16,-1-1 0-16,-4-3 0 15,1 3 0-15,-1 1 0 16,-4-1 0-16,-5 0 0 16,-3 1 0-16,4-1-1 15,-5 4 1-15,-12 1-1 16,8-1 1-16,-4 0-1 16,-5 0 1-16,5 1-1 15,4-1 1-15,1 0-1 0,-1 0 1 16,4 0 0-16,0-3 0 15,1 3 0-15,-1 4 0 16,5 0-1-16,4 0 1 16,-9 4 0-16,1 3 0 15,-1-3-1-15,-4 4 1 16,5-1-1-16,-5 1 1 16,4-1-1-16,1 5 1 15,3-1 0-15,1-3 0 0,0 3 0 16,-1-3 0-16,1-1 0 15,4 1 0-15,4-1 0 16,-4 5 0-16,9-5 0 16,-1 5 0-16,5 7-1 15,-1-8 1-15,5 0 0 16,5 4 0-16,-5-7-1 16,0 7 1-16,0 0 0 15,-1 12 0-15,6-16 0 16,-1 0 0-16,-4 8-1 15,8 12 1-15,-8-12 0 16,9 11 0-16,-5-8 0 16,9 5 0-16,-9-8 0 15,9 11 0-15,0-3 0 16,-1-1 0-16,1 1 0 16,4 3 0-16,-4 0 0 15,4 0 0-15,0 1 0 0,0-1 1 16,0 0-3-16,8 12 0 15,1-19-22-15,8 3 1 16,4-11-1-16,17 0 1 16</inkml:trace>
  <inkml:trace contextRef="#ctx0" brushRef="#br1" timeOffset="33360.1628">8760 8657 45 0,'-17'-15'22'0,"8"3"-13"0,9 5 22 0,-4-4-26 16,0-8 0-16,0 0 5 16,-5-4 0-16,1-11-11 15,-1-11 0-15,-4-8 9 16,0-12 1-16,1 1-3 16,-1-12 0-16,-4-11-2 15,-4-19 1-15,-1-19-3 16,1 4 0-16,0-15-1 15,-1-4 0-15,1-19-1 16,-4-7 0-16,-1-4 0 16,-8-16 0-16,0 8 0 15,4 1 0-15,5-1 0 16,3-8 0-16,1 8 0 16,8 1 0-16,0-5 0 15,5 0 0-15,8 12-1 16,0 4 1-16,4 7-1 15,9-4 1-15,0 19 0 0,8 16 0 16,5-5 0-16,3 12 0 16,-3 4-1-16,-1 3 1 15,5 8 0-15,-4 12 0 16,-5 7 0-16,0 15 0 16,1 8 0-16,-5 7 0 15,-5 8 0-15,1 7 1 16,-4 0-1-16,-5 12 0 15,-4 4 0-15,0 7 0 0,-4 4 0 16,-5 3 0-16,-8 9 0 16,0 10 0-16,-4 4-1 15,-9 8 1-15,0 0-1 16,0 8 1-16,1 3-1 16,3-3 1-16,9-5-1 15,4-7 1-15,1-3-1 16,3-12 1-16,13-8-1 15,9-7 1-15,8-8 0 16,9-7 0-16,4-8 0 16,0 0 0-16,0 4 0 15,-8 4 0-15,-9 7 0 16,0 4 0-16,-4 8 0 16,-5 11 1-16,1 4-1 15,-1 11 1-15,-3 8-5 16,3 7 1-16,1 12-1 15,8-5 0-15</inkml:trace>
  <inkml:trace contextRef="#ctx0" brushRef="#br1" timeOffset="34246.3154">9590 2221 35 0,'13'-38'17'0,"-13"16"4"0,4 14-13 16,-4 1-5-16,0-1 1 15,0 8 2-15,0-8 0 0,0 8-7 16,0 0 0 0,0 4 5-16,0 8 1 0,0 3-1 15,0 4 0-15,-4 15-1 16,0 3 0-16,0 13 0 16,-1-1 1-16,1-4-2 15,4 1 1-15,0-5-2 16,0-3 1-16,4-8-1 15,1-3 0-15,3-16 0 16,9-7 1-16,9-8 0 16,8-7 0-16,0-12-1 15,8-7 0-15,-3-8-1 16,-1-7 0-16,-8-1 0 16,0-3 0-16,-5 4-1 15,-3 7 0-15,-5 0 0 16,-5 12 1-16,-3 3 0 15,-1 8 0-15,-3 7-1 16,-5 8 1-16,-5 8-1 0,1 7 1 16,0 11 0-16,0 5 0 15,-1 10 0-15,1 5 1 16,4-1-1-16,0 4 1 16,0 0 0-16,4-3 1 15,1-8-2-15,3-8 1 16,1-4-5-16,8-3 1 15,0-8 0-15,-5 0 0 16</inkml:trace>
  <inkml:trace contextRef="#ctx0" brushRef="#br1" timeOffset="34502.4013">10382 2600 46 0,'26'-19'23'0,"-1"30"-7"16,-12-15 10-16,4 0-23 16,9-3 1-16,-5 3 0 15,5-3 0-15,-1-1-7 16,-3 8 1-16,3-4 0 15,-4 0 1-15,-4-3-3 16,-8 3 0-16</inkml:trace>
  <inkml:trace contextRef="#ctx0" brushRef="#br1" timeOffset="34681.9295">10365 2501 48 0,'-12'-7'24'0,"29"-1"-15"0,-5 1 22 15,5 3-27-15,5-4 1 16,3 1 1-16,9-5 0 16,0 5-9-16,5-5 1 15,3 5-2-15,9-1 1 0,-8-3-3 16,-5 3 0-16</inkml:trace>
  <inkml:trace contextRef="#ctx0" brushRef="#br1" timeOffset="35072.5925">11174 2248 55 0,'-8'-12'27'0,"16"-22"-20"15,5 27 31-15,-4-5-35 16,8 1 0-16,0 0 1 15,4-1 1-15,0 5-7 16,5 3 1-16,0 4 3 16,-1 8 1-16,1 3-3 15,-5 4 1-15,-8 8-1 0,-5 11 0 16,-8 11 0-16,-8 1 0 16,-9-1 0-16,-5 0 1 15,-3 5-1-15,-1-5 1 16,-8-3 0-16,9-5 1 15,-1-6-1-15,13-1 1 16,5-7 0-16,8-4 0 16,13-8-1-16,4-11 1 15,12 0-1-15,14-4 0 16,8-3-11-16,4-9 1 0,5-6-1 16,0-1 0-16</inkml:trace>
  <inkml:trace contextRef="#ctx0" brushRef="#br1" timeOffset="35357.0858">11898 2100 65 0,'-34'-23'32'0,"43"23"-36"16,-9 0 41-16,0 4-36 16,0 8 0-16,0 6 1 15,0 13 1-15,-4 7-3 16,4 7 1-16,-5 12 2 15,5-4 0-15,-4 0-1 16,4 0 0-16,-4 0-1 16,0-8 1-16,-1-3-1 15,5-1 0-15,5-7-1 16,-5-3 0-16,4-5-1 0,4-7 0 16,5-4-3-16,0-7 0 15,4-5-13-15,0-3 1 16,0-7-1-16,0-4 1 15</inkml:trace>
  <inkml:trace contextRef="#ctx0" brushRef="#br1" timeOffset="35613.5285">11754 2505 48 0,'-5'0'24'0,"5"-23"-22"16,0 23 41-16,5-7-39 16,3 7 0-16,5-12 4 15,0 9 0-15,12-5-9 16,-3 0 0-16,-1 1 6 16,0-4 0-16,0-1-2 15,1 5 0-15,3-1-10 16,5 0 0-1</inkml:trace>
  <inkml:trace contextRef="#ctx0" brushRef="#br1" timeOffset="35837.6199">12299 2543 49 0,'21'7'24'0,"5"-22"-8"0,-9 15 10 16,4-4-21-16,13 1 0 16,0-5 3-16,0 1 0 15,4-1-10-15,1 4 0 16,3-3 4-16,-3-1 1 16,-1 1-17-16,-4-1 0 0,-8 4-1 15,-5-3 0-15</inkml:trace>
  <inkml:trace contextRef="#ctx0" brushRef="#br1" timeOffset="36063.7828">12610 2357 59 0,'-26'0'29'0,"26"8"-38"16,0-8 50-16,0 8-37 15,0 3 1-15,-4 4 3 16,0 4 1-16,4 4-11 15,-9 3 1-15,5 4 6 16,4 4 1-16,-4 1-3 16,4-5 0-16,0 4-6 15,4-11 0-15,4-1-17 16,1-7 1-16,8-3-1 0,4-8 0 16</inkml:trace>
  <inkml:trace contextRef="#ctx0" brushRef="#br1" timeOffset="36303.5179">13193 2104 61 0,'-8'-15'30'0,"16"7"-32"0,-8 8 60 0,0 4-54 15,0 7 0-15,0 4 3 16,4 8 0-16,-4 11-7 15,5 19 0-15,-5-4 6 16,4 8 0-16,0-4-3 16,-4 11 1-16,0 1-26 15,0 7 1-15,-8 11-3 16,-5-11 1-16</inkml:trace>
  <inkml:trace contextRef="#ctx0" brushRef="#br1" timeOffset="38780.7371">10080 3704 37 0,'4'-3'18'0,"-4"-13"-11"16,0 16 18-16,0-7-25 15,0 7 0-15,0-8 0 16,5 1 1-16,-5-5-1 15,4 1 0-15,0 0 3 16,-4-4 0-16,0-1 1 16,0 1 1-16,-4 4 1 15,0-4 0-15,-1 0 1 16,-3 0 0-16,-1-1-2 16,-4 5 0-16,1 0-2 15,-1 3 0-15,-4 4-2 16,-9 4 1-16,5 4-2 15,-4 7 1-15,-1 5-1 16,0 6 0-16,1 9 0 0,-5 10 0 16,0 5 0-16,5 7 0 15,-5-4 1-15,9 0 0 16,-1 0 0-16,10-11 1 16,7 0 0-16,-3-8 1 15,16-3-1-15,5-12 1 16,8-4-1-16,13-7 0 0,5-16-1 15,3-14 0 1,5-12-1-16,4-22 0 0,0-8-1 16,5-4 1-16,-9-4-1 15,-5 4 1-15,-8 4-1 16,-4 4 1-16,4 3-1 16,-13-3 1-16,1 15 0 15,-10 11 0-15,1 8 0 16,-9-1 0-16,1 16 0 15,-10 4 0-15,1 11-1 16,-4 11 1-16,-1 16-1 16,-4 7 1-1,-8 30 0 1,4 4 0-16,0 4 0 16,4 0 0-16,0 0 0 15,5-12 1-15,4-3 0 16,-1-4 0-16,5-11 0 15,0-1 0-15,5-11-1 16,3-3 1-16,1-12-5 0,-1-4 0 16,1-7-1-16,4-4 0 15</inkml:trace>
  <inkml:trace contextRef="#ctx0" brushRef="#br1" timeOffset="39260.7342">10416 3716 66 0,'-4'-42'33'0,"8"27"-30"0,1 7 28 0,-5 8-30 16,0 4 0-16,4 8 4 15,0 3 0-15,0 11-5 16,1-3 0-16,-1 7 4 16,0-7 0-16,1 18-1 15,3 1 1-15,-4-8-2 16,5-4 0-16,-1-3-1 15,1-4 0-15,4-8 0 16,4-4 1-16,-5-7-1 16,5-4 0-16,5-12 0 15,3-6 0-15,5-16 0 16,0-12 0-16,0-11-1 16,0 1 1-16,-5-1-1 15,1 0 0-15,-9 12 0 16,0 7 1-16,-9 8-1 15,5 7 0-15,-9 8 0 0,-4 15 0 16,0 4 0-16,-4 18 0 16,0 9 0-16,0 6 1 15,-5 5 0-15,5 11 0 16,-1-11 1-16,5 7 0 16,-4-11 0-16,4-4 0 15,0-4-1-15,4-4 1 16,1-7-5-16,-1-4 1 15,5-3-14-15,3-1 1 16,1-11 0-16,0-7 0 16</inkml:trace>
  <inkml:trace contextRef="#ctx0" brushRef="#br1" timeOffset="39546.8949">11166 3935 55 0,'13'-7'27'0,"38"-9"-16"15,-38 13 31-15,4 3-38 16,0-4 0-16,4 4 1 15,0-4 0-15,5 0-8 16,-1 4 1-16,1 0 1 16,-1-3 1-16,-3 3-8 0,-5 0 0 15,-4-8 0-15,-9 0 0 16</inkml:trace>
  <inkml:trace contextRef="#ctx0" brushRef="#br1" timeOffset="39712.0473">11251 3780 60 0,'-21'-11'30'0,"21"-1"-27"0,4 12 37 0,5-3-34 16,-1-5 1-16,5 8 2 15,0-8 0-15,8 5-13 16,5 3 1-16,3-4 5 16,5 0 0-16,5 4-3 15,3-4 0-15</inkml:trace>
  <inkml:trace contextRef="#ctx0" brushRef="#br1" timeOffset="40268.1268">12052 3500 66 0,'-5'-30'33'0,"31"3"-23"0,-13 20 25 16,0-1-33-16,4 4 1 15,0 1 2-15,4 3 1 0,0 3-7 16,1 5 0-16,-5 3 4 16,0 4 1-16,0 1-2 15,-5 2 0-15,-3 9-1 16,-5-1 0-16,-4 9-1 15,-4-1 0-15,-5 0 0 16,-3 0 1-16,-5 0-1 16,-5 0 1-16,1 0-1 15,0-4 1-15,4 0-1 16,0 1 1-16,4-9 0 16,4 1 0-16,5-8 1 15,8 4 0-15,9-8-1 16,4-3 1-16,4 0-2 15,9-5 1-15,4-3-8 16,9-3 1-16,4-5-1 16,12 0 0-16</inkml:trace>
  <inkml:trace contextRef="#ctx0" brushRef="#br1" timeOffset="40867.0473">12861 3765 63 0,'-13'-27'31'0,"26"-7"-29"0,-9 19 24 16,-4 0-25-16,0 0 1 0,-4 0 3 15,0-4 0-15,-1 0-4 16,-3 4 0-16,-1 4 4 16,-3-1 0-16,-1 8-2 15,0 4 1-15,-4 8-2 16,0 3 0-16,0 12-2 15,-4 7 1-15,-1-3-1 16,5 11 0-16,0-4 1 16,-4 7 0-16,8 1-1 15,0-4 1-15,5 0 0 16,4-8 0-16,4-7-1 16,0-5 1-16,8-2 0 15,9-9 0-15,9-3 0 16,8-8 0-16,4-15 0 15,5-3 0-15,4-13-1 16,4-6 1-16,0-16-1 16,-4-3 1-16,-9-5-1 15,5 8 0-15,-18 5 0 16,-8 6 0-16,-4 4 0 0,-5 12 1 16,-8 0-1-16,-4 11 1 15,-4 8-1-15,-9 7 1 16,0 8-1-16,-5 11 0 15,1 8 0-15,0 11 1 16,-1 7-1-16,5 12 1 16,0 0 1-16,0 4 0 15,4 0 0-15,1-4 0 0,3-4-1 16,5-8 1-16,0-7-1 16,4-3 1-16,4-9-2 15,4 1 0-15,1-8-6 16,8-7 0-16,13-4 0 15,4-8 0-15</inkml:trace>
  <inkml:trace contextRef="#ctx0" brushRef="#br1" timeOffset="41107.468">13478 3462 75 0,'-8'-30'37'0,"-1"22"-33"16,9 8 34-16,0 0-35 15,-4 8 0-15,-4 7 2 16,-1 8 0-16,1 11-5 16,-1 15 1-16,-4 0 3 15,5 8 1-15,-5 3-2 0,4 1 1 16,-3-12-2 0,3 0 0-16,-4-3-3 0,5-5 0 15,-1-3-9-15,5-7 0 16,-4-5 0-16,8-11 1 15</inkml:trace>
  <inkml:trace contextRef="#ctx0" brushRef="#br1" timeOffset="41302.5909">13176 3723 80 0,'-26'-30'40'0,"35"30"-36"0,-1 0 49 0,5 0-50 15,9 0 1-15,-1-4 1 16,13 8 1-16,9-12-8 16,12 16 1-16,13-12-9 15,13 4 0-15,0 0-2 16,4-7 0-16</inkml:trace>
  <inkml:trace contextRef="#ctx0" brushRef="#br1" timeOffset="43720.1352">14539 3844 34 0,'-5'0'17'0,"-16"-15"-4"16,21 15 18-16,0 0-26 15,0 0 1-15,0 0 2 16,9-7 0-16,8 7-11 16,4-4 0-16,5 0 7 15,8 0 0-15,8 4-4 16,5 4 1-16,0 0-4 16,4 0 1-16,0 3-13 15,-8-3 1-15,-9-4-1 16,-9 0 1-16</inkml:trace>
  <inkml:trace contextRef="#ctx0" brushRef="#br1" timeOffset="43945.8844">14577 3765 55 0,'-30'-30'27'0,"43"41"-36"0,-9-19 54 16,5 5-42-16,4-5 0 15,4-3 2-15,12-4 0 0,10-1-6 16,8 5 1-16,4 4 3 16,8-1 1-16,9 0-5 15,-4-3 1-15,-4 3-13 16,-9 5 1-16,-8-9-2 16,-9 5 0-16</inkml:trace>
  <inkml:trace contextRef="#ctx0" brushRef="#br1" timeOffset="44200.5993">15126 3549 49 0,'-21'-15'24'0,"34"-8"-22"16,0 20 37-16,4-1-37 15,4 0 0-15,5 0 1 16,3 4 1-16,5 4-4 16,1 4 0-16,3-1 3 15,0 8 0-15,-4 0 0 16,-4 8 0-16,0 0 0 15,-9 0 0-15,-4 3 0 0,-4-3 0 16,-9 3 0-16,-4 1 0 16,-4-5-1-16,-9 1 0 15,-4 4-2-15,-8-1 1 16,-5-3-6-16,0 3 0 16,4-3-1-16,9-4 1 15</inkml:trace>
  <inkml:trace contextRef="#ctx0" brushRef="#br1" timeOffset="44876.1628">16374 3564 34 0,'-13'-30'17'0,"9"-8"6"16,4 27-7-16,-4-4-11 16,-9 0 0-16,5 0 2 15,-5-1 0-15,0 5-10 16,0 3 1-16,-4 5 5 16,-4 3 1-16,-5 7-3 15,1 5 1-15,-1 7-2 16,-4 3 0-16,1 8 0 15,3 12 0-15,1 0 0 16,-1 7 1-16,9-4 0 0,4 1 0 16,5-5 0-16,3-7 1 15,10-7-1-15,3-4 0 16,9-8 0-16,9-8 1 16,4-7-1-16,4-11 0 15,0-8 0-15,13-15 0 16,4-8-1-16,0-14 1 15,-4-9-1-15,-1 5 1 16,-7-5-1-16,-5-3 0 0,-4 8-1 16,-5-5 1-16,-8 12-1 15,-4 12 1-15,-4 7-1 16,-1 7 1-16,-4 12-1 16,-4 8 1-16,-4 14-1 15,-9 12 0-15,-4 4 1 16,0 7 0-16,-4 4 0 15,0 8 1-15,-5 7 1 16,1 4 0-16,-1 7 0 16,0 5 0-16,1-5 0 15,-1 5 0-15,5-5-1 16,4-11 1-16,4-3-2 16,5-5 1-16,3-7 0 15,5-3 0-15,9-9-1 16,8-3 1-16,9-4-7 15,3-7 1-15,10-16-1 16,3 1 1-16</inkml:trace>
  <inkml:trace contextRef="#ctx0" brushRef="#br1" timeOffset="45131.5672">16953 3254 58 0,'-17'-34'29'0,"30"42"-28"0,-13-1 28 0,-4 5-26 16,0 6 0 0,-1 1 4-16,-3 8 1 0,-5 11-9 15,0 0 1-15,0 11 5 16,-4 7 1-16,0 1-2 16,0-4 1-16,0 0-3 15,0 0 1-15,5-7-3 16,-1-9 0-16,4-6-6 15,1-1 1-15,3-7-2 16,1-8 1-16</inkml:trace>
  <inkml:trace contextRef="#ctx0" brushRef="#br1" timeOffset="45356.7266">16749 3595 56 0,'0'-23'28'0,"26"15"-18"16,-18 5 23-16,5-5-30 0,0 0 0 15,4 5 3-15,0-1 1 16,0 0-8-16,0 0 0 16,8 4 4-16,1 0 0 15,4 4-13-15,4 4 1 16,0-1-3-16,0-3 1 15</inkml:trace>
  <inkml:trace contextRef="#ctx0" brushRef="#br1" timeOffset="45612.5846">17456 3807 55 0,'8'-8'27'0,"35"0"-25"16,-30 1 34-16,0-1-36 16,4 4 1-16,8 1-1 15,5-1 1-15,0 0-6 16,4 0 1-16,-9 4-1 15,-3 0 1-15</inkml:trace>
  <inkml:trace contextRef="#ctx0" brushRef="#br1" timeOffset="45792.1415">17507 3663 52 0,'-26'-12'26'0,"26"-18"-21"0,0 30 28 16,9-4-29-16,-1-7 0 15,5 7 2-15,4-3 0 16,9-1-8-16,8 8 1 16,0-4-3-16,9 4 1 15,-1 0-2-15,5 4 0 0</inkml:trace>
  <inkml:trace contextRef="#ctx0" brushRef="#br1" timeOffset="46482.833">18495 3345 31 0,'30'-23'15'0,"-22"8"9"15,-8 8-2-15,5-5-16 16,-5 1 0-16,0 3 2 15,-5-3 0-15,-7 3-11 16,-1 5 1-16,-4-5 6 16,0 8 1-16,-9 0-3 15,1 8 0-15,-9 3-1 0,4 4 1 16,0 0-2-16,0 4 1 31,-8 30 0-31,4-7 0 16,8 0 1-16,9-1 0 15,4-7-1-15,9 0 1 16,4-7 0-16,4-5 0 16,9-6 0-16,4-9 0 15,9-7-1-15,8-7 0 0,0-12-1 16,8-8 1-16,5-7-2 16,0-4 1-16,0-11-1 15,-4-4 0-15,-1-7-1 16,-4-1 0-16,-4 4 0 15,-4 1 1-15,-4-1-1 16,-5 11 1-16,-4 5 0 16,-4-1 0-16,-5 12 1 15,-3 7 0-15,-5 8-1 16,-5 7 1-16,-3 12 0 16,-1 8 0-16,-3 10 1 15,-1 9 1-15,-4 6-1 16,0 5 1-16,0 3 0 15,-5 5 0-15,1-5 0 16,0 4 1-16,0 0-2 16,4 1 1-16,0-5-1 15,0 0 1-15,4-3-2 16,4-8 1-16,5-4 0 0,4-7 0 16,8 0-1-16,1-4 0 15,4-8-6-15,4-11 1 16,4 0-1-16,0-15 1 15</inkml:trace>
  <inkml:trace contextRef="#ctx0" brushRef="#br1" timeOffset="46993.2527">18793 3322 49 0,'-4'-7'24'0,"17"3"-14"0,-5 8 13 0,-4-4-22 16,1 7 0-16,-5 1 2 15,0 7 1-15,0 4-4 16,0 4 1-16,0 3 3 16,0 4 0-16,-5 1-1 15,5 3 1-15,-4-8-1 16,4-3 1-16,0 0-2 16,4-8 1-16,5-8-1 15,-1-3 0-15,5-8-1 16,0-7 1-16,4-8-1 15,4-4 0-15,5-3-1 16,-1-5 1-16,5 5-1 16,-4 3 0-16,-5 4 0 15,-4-3 0-15,-4 7 0 16,0-1 0-16,-1 5 0 16,-3 3 0-16,-9 8 0 0,0 0 1 15,0 0-1-15,-13 4 0 16,-4 4 0-16,9 3 1 15,-9 4-1-15,0 8 1 16,4 4 0-16,0-5 1 16,0 16 0-16,0 0 0 15,5-4 0-15,-1 0 0 16,5-4 0-16,4 1 0 16,0-9-1-16,9 5 1 0,3-12-1 15,1 0 0-15,4-7-6 16,5-5 0-16,-1 1-1 15,0-4 1-15</inkml:trace>
  <inkml:trace contextRef="#ctx0" brushRef="#br1" timeOffset="47472.6938">18252 4030 39 0,'-21'0'19'0,"4"-12"8"0,13 9-7 15,-1-1-15-15,5 0 0 16,0 4 2-16,0 0 1 16,5-4-9-16,3 4 1 15,13 0 7-15,9 0 0 0,4 0-2 16,9 0 0-16,4 0-1 15,4 0 0-15,13 0-2 16,4 0 1-16,0 0-1 16,0 4 0-16,-4-4-1 15,-4 4 1-15,-14 0-1 16,-3-4 0-16,-17 0-2 16,-5 0 1-16,-4 0-8 15,-9 0 0-15,-16 3-1 16,-5 1 1-16</inkml:trace>
  <inkml:trace contextRef="#ctx0" brushRef="#br1" timeOffset="47863.2388">18576 4363 62 0,'-4'0'31'0,"33"7"-24"0,-16-14 30 16,0 3-33-16,4-4 1 16,9 1 1-16,3 3 0 15,1 0-8-15,4 0 0 16,-4 8 5-16,-4 4 1 16,-5 3-3-16,-8 4 0 0,-5 8-1 15,-4 3 1-15,-8 5-1 16,-9-5 0-16,-4 4 0 15,-12 1 1-15,-5 3 0 16,-5-4 0-16,5 0 1 16,4-3 0-16,0-1 1 15,13-3 0-15,5-4 0 16,3-4 0-16,9-4 0 16,17-3 0-16,17-8-1 15,17 4 1-15,9-4-17 16,12 4 1-16,1-4-1 15,-14-23 0-15</inkml:trace>
  <inkml:trace contextRef="#ctx0" brushRef="#br1" timeOffset="50460.5792">10957 5180 28 0,'26'-49'14'0,"8"7"-12"15,-21 27 14-15,-1-4-11 16,6-7 0-16,-6 3 5 16,1-7 0-16,-4-1-10 15,-1 5 1-15,-8 3 10 16,-4 4 0-16,-5 4-2 16,-8 8 0-16,-8 7-3 15,-5 7 1-15,0 20-4 16,0 7 1-16,0 3-3 15,1 9 1-15,3 11-1 16,5 3 0-16,8 8 0 0,9 4 1 16,8 11-1-16,9 8 1 15,4 0-1-15,4 0 0 16,5 0 0-16,-1-1 1 16,1 9-1-16,-1-1 0 15,-8-3 0-15,-8-4 1 16,-9-4 1-16,-4-4 0 15,-18-8 0-15,-3-6 1 16,-14-5 0-16,-3-4 0 16,-5-10 0-16,0-9 1 0,5-7-3 15,3-3 1-15,5-13-1 16,4-2 0-16,5-9-7 16,8 1 1-16,4-8-1 15,26-12 0-15</inkml:trace>
  <inkml:trace contextRef="#ctx0" brushRef="#br1" timeOffset="52022.1772">11941 5861 48 0,'-4'-19'24'0,"8"15"-4"0,-4 4-9 0,4 4-9 15,-4 0 1-15,5 0 2 16,-5-1 0-16,0 13-5 16,4-5 0-16,0 4 4 15,0 4 1-15,5 4-2 16,4-1 1-16,-1-3-1 16,5 4 0-16,5-4-1 15,-1 4 0-15,0-8-1 16,1 0 1-16,-1-4-1 15,4-3 0-15,-3-4 0 16,-1-4 0-16,-4-8 0 16,-4-3 0-16,0-1-1 15,-5-7 1-15,1-3 0 16,-1-1 0-16,-4-7-1 0,1 7 0 16,-1-7 0-16,-4-1 1 15,0-3-1-15,0-3 0 16,0 3 0-16,0-1 0 15,0 1 0-15,4 4 1 16,-4 0-1-16,0 0 0 16,0 3 0-16,4-3 0 15,-4 3 0-15,5 1 0 16,-5-4 0-16,0 7 0 0,0 4 1 16,0 4 0-16,0-8-1 15,0 4 1-15,-5 0 0 16,5-3 0-16,0 6 0 15,0-2 0-15,0-1-1 16,0 4 1-16,0 7-1 16,0 0 1-16,0 1-1 15,0-1 0-15,0 8 0 16,0 0 1-16,5-4-1 16,-5 4 0-16,8-3 0 15,-8 3 0-15,9-4 0 16,-9 4 0-16,8-4 0 15,1-3 0-15,4 7 0 16,-5 0 0-16,5 0 0 16,4 0 1-16,0 0-1 15,0 3 0-15,4-6 0 16,5 3 0-16,-5 0 0 0,5 0 0 16,-1 0 0-16,-4 0 0 15,5 3 0-15,0 1 0 16,8-4 0-16,0 4 0 15,4 0 0-15,5-1 0 16,-5-3 0-16,5 4 1 16,3-8-1-16,-3 4 0 15,0-3 0-15,-5-1 1 16,4-4 0-16,-3 5 0 16,-5-5-1-16,0 4 1 0,-9 0 0 15,-3-3 0-15,-1 3-1 16,-4 4 0-16,-4-4-1 15,-5 4 1-15,1 8-20 16,-5-4 1-16,0-1-1 16,-12-6 1-16</inkml:trace>
  <inkml:trace contextRef="#ctx0" brushRef="#br1" timeOffset="53254.8383">12695 5581 40 0,'0'-8'20'0,"0"5"-18"16,4 3 25-16,-4 3-25 16,0 9 0-16,0 3 3 15,0 0 0-15,0 0-5 16,-4 8 1-16,0 7 3 15,4 4 1-15,0-4-1 16,0 1 1-16,0-5-3 16,4 4 1-16,0 1-1 15,0-9 1-15,5-3-2 16,-1 0 1-16,1-7-1 16,4-5 1-16,4-3 0 15,0-4 0-15,4-8-1 0,-4-3 0 16,0-4 0-16,0-4 1 15,0-4-2-15,0-11 0 16,-4 0 0-16,0 0 1 16,-1 4-1-16,-3 0 0 15,0-1 0-15,-1 5 0 16,1 3 0-16,-5 4 0 16,-4 4 0-16,4 4 0 0,0 7-1 15,-4 8 1-15,0 7 0 16,0 4 0-16,-4 4 1 15,4 8 0-15,-4 3 1 16,0 0 0-16,4 0 0 16,0 5 0-16,0-9 1 15,0 4 0-15,0 1-1 16,4-1 1-16,0-8-1 16,5 1 0-16,-1-4-1 15,5-4 1-15,-5-3-2 16,5-5 1-16,4 1-23 15,5-4 1-15,-1-12-1 16,0-22 1-16</inkml:trace>
  <inkml:trace contextRef="#ctx0" brushRef="#br1" timeOffset="56976.6727">14207 5660 48 0,'-9'-37'24'0,"-4"3"-17"0,13 22 24 16,0 1-30-16,0-4 0 16,5 0 2-16,-5-1 0 15,0 1-3-15,0 0 1 16,-5 4 2-16,1-1 0 15,-4 1 0-15,-1 4 0 16,-4 3 0-16,-4 4 0 16,-4 4-1-16,-5 3 0 15,1 4 0-15,-1 5 0 0,1 3-1 16,3 7 1-16,1 0-2 16,4 9 1-16,0-5 0 15,4 0 0-15,9 0-1 16,4 1 1-16,4-9 0 15,1 1 0-15,-1-12-1 16,4 1 1-16,5-8 0 16,4-4 0-16,4-12-1 15,5-3 1-15,4-15-1 16,0-4 1-16,-1-4-1 16,1-4 1-16,0-3-1 15,-4 3 0-15,3-7 0 16,-3 7 1-16,-5 1-2 15,-4 3 1-15,0 4 0 16,-4 4 0-16,-4 11 0 16,-5 4 0-16,0-1-1 0,-4 9 1 15,-8 7-1-15,-1 7 1 16,1 1-1-16,-1 11 1 16,0 4 0-16,1-1 0 15,-5 5 0-15,0 3 0 16,1 4 0-16,-5 4 0 15,4 0 0-15,0 7 1 16,5-7-1-16,3-4 0 16,1 0 0-16,4-4 1 15,4-3 0-15,5-16 0 0,-1 4-1 16,5-3 1-16,-4-1-2 16,12-11 1-16,-4-4-10 15,0-3 0-15,4-8-1 16,1 3 1-16</inkml:trace>
  <inkml:trace contextRef="#ctx0" brushRef="#br1" timeOffset="57517.3728">14539 5445 52 0,'0'-23'26'0,"21"23"-29"16,-12 0 26-16,-1 0-23 15,1 0 0-15,-1 4 2 16,1 3 0-16,-1 5-1 15,-4-1 1-15,1 4 2 16,-5 0 1-16,-5 19 0 16,1-7 0-16,0 3 0 15,0 4 0-15,4 0-1 0,-5-3 1 16,5-1-2-16,0-7 0 16,0-8-1-16,0 0 1 15,0-4-2-15,5 1 1 16,3-16-1-16,1-4 0 15,3-3 0-15,5-1 0 16,1-3-1-16,3-4 0 16,0-7 0-16,0-4 0 15,1-4 0-15,-1 0 0 0,-4-1 0 16,0 5 0-16,-4 0 0 16,-5 3 0-16,5 9 0 15,-4-1 0-15,-1 7 0 16,-4 5 0-16,-4-1 0 15,0 8 0-15,-4 4 0 16,0 7 0-16,0 4 0 16,-5 8 0-16,-4 4 0 15,9-5 0-15,0 20 1 16,4-4 0-16,0 0-1 16,0-4 1-16,0 0 0 15,4-4 0-15,0-7 0 16,9-1 0-16,0-6-6 15,0 2 1-15,4 1-14 16,4-4 1-16,0-7-1 16,-4 3 0-16</inkml:trace>
  <inkml:trace contextRef="#ctx0" brushRef="#br1" timeOffset="57908.0668">14036 6069 41 0,'-55'4'20'0,"25"-4"-20"0,22 0 28 0,-1 0-22 16,-4 0 1-16,0 0 4 15,5-4 0-15,4 4-12 16,4 0 0-16,0 0 9 15,8-4 0-15,5 0-3 16,8 1 1-16,13-1-2 16,9 0 0-16,8 4-2 15,9 0 0-15,12 4 0 16,13-4 0-16,-4 0 0 16,0 0 0-16,-4-4-1 15,-5 4 1-15,-8 0-1 16,-9 0 0-16,-8 0-1 15,-4 0 1-15,-5-4-2 16,-8 4 1-16,-9-3-6 16,-8 3 1-16,-13 0-1 15,-9-4 0-15</inkml:trace>
  <inkml:trace contextRef="#ctx0" brushRef="#br1" timeOffset="58387.7122">14279 6413 43 0,'-4'4'21'0,"21"-8"2"0,-9 4 1 16,1-7-19-16,4 3 0 0,8-4 4 15,0 1 1-15,0 3-12 16,5 0 0-16,4 1 8 15,0 3 0-15,-5 0-3 16,-4 7 0-16,-4 1-2 16,1 3 0-16,-6-3-1 15,-3 7 0-15,-5 4 0 16,-4 3 1-16,-4 5-1 16,-9 3 1-16,0-3-1 15,-4 3 1-15,0-4-1 16,-4 1 1-16,0-1-1 15,-1 1 0-15,-3-5 0 16,-1 1 0-16,5-4 0 16,0 0 1-16,4-4-1 15,4 0 0-15,0 0-1 16,5-3 1-16,-1-5 0 16,9 1 1-16,4-4-1 0,5-1 0 15,16-3 1-15,9-3 0 16,9-1 0-16,4-4 0 15,4 1-2-15,9-1 0 16,-1 1 0-16,1 3 0 16</inkml:trace>
  <inkml:trace contextRef="#ctx0" brushRef="#br1" timeOffset="60820.8389">15876 6114 37 0,'-26'0'18'0,"22"-7"-6"0,0 3 18 15,4 0-25-15,-4 1 1 16,-1-1 2-16,5 4 1 15,0-4-12-15,0 4 1 0,9-4 6 16,4 4 1-16,4 0-3 16,0 0 0-16,0 0-3 15,4 0 1-15,-4 0-3 16,0 0 0-16,-4 0 0 16,-5-4 0-16</inkml:trace>
  <inkml:trace contextRef="#ctx0" brushRef="#br1" timeOffset="61000.4878">15752 5997 49 0,'-21'-30'24'0,"47"11"-16"16,-14 8 19-16,6-1-25 16,3 5 1-16,4-5 1 15,1 5 1-15,8-1-7 16,0 1 1-16,9 3-2 15,3 4 1-15,1 0-3 0,4 4 1 16</inkml:trace>
  <inkml:trace contextRef="#ctx0" brushRef="#br1" timeOffset="61450.7572">16987 5441 35 0,'0'-23'17'0,"17"1"0"16,-17 22 7-16,5-12-19 16,-5 12 0-16,0 0 1 15,0 0 1-15,0 4-9 16,0 4 1-16,-5 7 6 15,5 7 1-15,-4 12-2 16,0 12 0-16,0-5-1 16,-1 5 1-16,-3-4-1 0,4-1 0 15,-1 1-1-15,1-4 0 16,8-1-8-16,1-6 1 16,7-9-2-16,1 5 1 15</inkml:trace>
  <inkml:trace contextRef="#ctx0" brushRef="#br1" timeOffset="61766.0307">16583 6096 44 0,'-26'0'22'0,"18"3"-7"16,8-3 13-16,0 0-24 15,8-3 0-15,5-1 2 16,4-4 1-16,9 4-8 16,8-3 0-16,8-1 6 15,1 4 1-15,0 1-3 16,3 3 0-16,1 0-1 16,0 0 1-16,0 0-2 15,0 0 0-15,0 0-2 16,-9 0 1-16,-4 3-3 15,-8-3 1-15,-5 0-10 16,0 4 0-16,-8 0 0 0,0 0 1 16</inkml:trace>
  <inkml:trace contextRef="#ctx0" brushRef="#br1" timeOffset="62261.5438">16860 6459 42 0,'-13'7'21'0,"9"-14"-12"0,8-1 23 0,0 1-29 15,5-1 0-15,3-3 2 16,1-1 0-16,4 9-6 15,5-1 1-15,3 0 3 16,5 4 1-16,-5 8-2 16,5-5 0-16,-4 5-2 15,-5 3 1-15,0 1-1 16,-4 7 1-16,-8-4-1 16,-9 4 0-16,-4 0 0 15,-5 3 0-15,-4 1 0 16,-8 7 0-16,-4-3 0 15,-1-5 1-15,5-3-1 16,-5 0 0-16,5-4 0 16,0 0 1-16,4-3-1 15,4-1 0-15,0 1 0 0,4-1 1 16,5-4 0-16,8 1 1 16,5-4 0-16,4 0 1 15,8-4-1-15,13-4 0 16,9 0 0-16,8-4 0 15,0 1-20-15,4-1 0 16,1-3-1-16,-1-12 1 16</inkml:trace>
  <inkml:trace contextRef="#ctx0" brushRef="#br1" timeOffset="62982.6166">18325 5365 31 0,'4'-26'15'0,"13"-20"1"0,-13 39 20 15,0-8-30-15,-4 0 0 16,0-1 3-16,-4-2 0 16,-4 2-11-16,-1 1 0 15,-4 4 8-15,5 0 0 16,-5 11-4-16,0 0 1 0,1 3-2 16,-1 12 1-16,0 4-1 15,0 8 0-15,0-1-1 16,1 8 1-16,-1 8 0 15,4 7 0-15,5 8-1 16,0 7 1-16,8 1-1 16,5-1 1-16,3 0 0 15,1 4 0-15,4-3-1 16,4 3 1-16,-3-4 0 16,3 4 0-16,0 4-1 15,-4-4 1-15,-4 8-1 16,-5-16 1-16,1 1-1 15,-9-1 1-15,0-10-1 16,-9-5 1-16,-3 0 1 16,-5 1 0-16,0-8 0 15,-9-4 1-15,-4-4 0 16,-4-3 1-16,0-9-1 0,-4-2 0 16,-1-5-2-16,5-4 0 15,5-3-8-15,7-8 1 16,5-3-2-16,9-4 1 15</inkml:trace>
  <inkml:trace contextRef="#ctx0" brushRef="#br1" timeOffset="64004.2836">18921 5755 39 0,'-9'-4'19'0,"22"-15"3"16,-13 19-6-16,0 0-11 15,0-7 0-15,0 7 1 16,0 0 0-16,4 7-8 16,5-3 0-16,-1 7 6 15,1 5 1-15,-5-5-2 16,0 12 0-16,-4-4 0 15,0 7 1-15,-4 4 0 16,0 1 1-16,0-5-2 16,-1 1 1-16,1-1-1 15,4-3 1-15,0-1-3 16,0-3 1-16,4 0-1 16,1-7 1-16,3-1-1 0,5-7 0 15,4-4-1-15,4-8 1 16,5-3 0-16,-1-4 0 15,9-8-1-15,-4-3 0 16,0-5 0-16,-4-3 1 16,-5 0-2-16,-4 0 1 15,-4 0 0-15,-1 4 0 16,-3 11 0-16,-5-4 0 16,1 8 0-16,-1 4 0 0,-4 11-1 15,0 0 1-15,-4 3 0 16,-1 5 0-16,1 7 0 15,-5 0 0-15,1 4-1 16,-1 11 1-16,1 8 0 16,4-4 0-16,-1-7 0 15,5-1 1-15,0 1-1 16,0-4 1-16,5-1 0 16,3-3 0-16,1-4-1 15,-1-3 1-15,1-1-2 16,-1-3 1-16,5-5-11 15,4-3 0-15,4 0 0 16,1-3 0-16</inkml:trace>
  <inkml:trace contextRef="#ctx0" brushRef="#br1" timeOffset="64424.5909">19743 5119 38 0,'-13'-19'19'0,"21"23"-6"0,-8-4 6 0,0 0-14 15,0 4 0-15,0 0 2 16,0 0 1-16,0-1-9 16,0 5 0-16,-4 11 7 15,4-4 1-15,-4 0-3 16,0 4 1-16,4 0-2 15,-5 7 1-15,1-3-2 16,0-4 0-16,4 0-2 16,0-4 1-16,0 0-6 15,0-3 1-15,0-1-1 16,4-3 1-16</inkml:trace>
  <inkml:trace contextRef="#ctx0" brushRef="#br1" timeOffset="64723.92">19934 5282 47 0,'-4'-34'23'0,"13"34"-18"0,-9 0 14 15,0 0-18-15,0 0 1 16,-5 0 4-16,1 4 0 16,0 0-6-16,-5 3 1 15,-3 8 4-15,-1 0 0 0,-4 4 0 16,0 0 0-16,-5 0-2 15,1 0 1-15,-9 4-1 16,5 0 0-16,-1-1-1 16,5-3 1-16,4 0-1 15,-4-4 0-15,4 4-2 16,4-4 1-16,4-3-3 16,1-5 0-16,3 1-11 15,10-5 0-15,-1 5-1 16,5 0 1-16</inkml:trace>
  <inkml:trace contextRef="#ctx0" brushRef="#br1" timeOffset="65098.2048">19747 5592 41 0,'4'-3'20'0,"18"-16"-15"16,-14 11 22-16,5 0-22 15,-5 5 0-15,9-5 2 0,0 4 1 16,0 1-10-16,0 3 0 15,1 0 6-15,-1 0 1 16,-5 0-3-16,1 3 0 16,0 9-1-16,-5-1 0 15,-3 0-1-15,-5 5 1 16,-5 2-1-16,-3 1 1 16,-1 0-1-16,1 0 1 15,-5 0 0-15,0 0 0 16,1 0 0-16,-1-4 0 0,0 0-1 15,0 0 1-15,0 1-1 16,5-5 1-16,4-4 0 16,-1 1 0-16,5-4 0 15,5 3 0-15,7-3 0 16,5 0 1-16,0-4-1 16,5 0 0-16,3-4-7 15,5 4 0-15,4-7-1 16,0 3 1-16</inkml:trace>
  <inkml:trace contextRef="#ctx0" brushRef="#br1" timeOffset="65879.8646">20599 5910 19 0,'0'-4'9'0,"0"-7"12"0,0 11-18 15,0-8 3-15,0-3 0 16,-5-4 5-16,1-4 0 0,0 0-13 15,0 4 0-15,-1 4 8 16,-3-1 1-16,-5 9-4 16,-4-1 1-16,0 0-3 15,-4 12 1-15,-1-1-2 16,1 4 1-16,-4 1 0 16,-1 3 1-16,-4 8 0 15,5 7 0-15,3-4 0 16,5 1 1-16,5-4 0 15,3-1 0-15,-4-3-1 16,9 0 1-16,4-4 0 16,13-3 1-16,4-5-2 15,4-3 1-15,0-4-1 16,9-4 0-16,0 0-1 16,0-11 1-16,4-4-2 15,-4-7 1-15,0-4-1 16,-1-12 0-16,-3-3 0 15,-1-8 0-15,1-4 0 0,0 8 0 16,-5 3 0-16,0 5 0 16,-4 7 0-16,-4 3 0 15,-5 5-1-15,1 3 1 16,-5 4 0-16,-4 8 0 16,-4 7-1-16,0 4 1 15,-5 8-1-15,-4 3 1 16,1 12 0-16,-1 3 0 15,-4 12 0-15,0 0 1 0,0 0 0 16,0-1 1-16,0 1 0 16,0 0 0-16,4 4 0 15,0-4 1-15,5-1-2 16,-1-6 1-16,5-1-1 16,4-4 0-16,0-3-1 15,0 0 1-15,4-4-3 16,5-8 1-16,3-3-11 15,5-5 1-15,0-6 0 16,5-5 0-16</inkml:trace>
  <inkml:trace contextRef="#ctx0" brushRef="#br1" timeOffset="66345.3995">20824 5827 54 0,'5'-27'27'0,"12"16"-26"15,-17 11 30-15,4 4-28 16,0 3 1-16,0 5 3 15,1-1 1-15,-1 4-8 0,0 8 0 16,1-8 6-16,-1 8 1 16,0 3-2-16,9-7 1 15,-5 4-2-15,1-4 0 16,-1 0-2-16,5 0 1 16,0-4-2-16,0-4 1 15,-1-7-1-15,5 0 1 16,5-4-1-16,-1-4 0 15,0-11-1-15,5 0 1 0,-1-4-1 16,1 0 1-16,-5-8-1 16,1 5 1-16,-1-9-1 15,-4 9 0-15,-4-1 0 16,-1 0 0-16,-3 4 0 16,-5 8 0-16,-4 0-1 15,0 11 1-15,-4 0 0 16,4 3 0-16,-4 5-1 15,-1 3 1-15,1 1 0 16,0 10 0-16,0 5 0 16,4 3 0-16,0-3 1 15,0-5 0-15,4 1 0 16,4 0 0-16,5-1-5 16,4-3 0-16,9 0-1 15,-1-4 1-15</inkml:trace>
  <inkml:trace contextRef="#ctx0" brushRef="#br1" timeOffset="80608.6134">21889 6039 47 0,'-21'-8'23'0,"21"4"-18"16,0 4 24-16,4-7-27 16,0-1 1-16,5 1 2 15,-1 7 0-15,1-4-6 16,4 0 0-16,4-3 3 16,0 7 1-16,4 0-3 15,0-8 1-15,1 4-5 0,-5 0 1 16,-5-3-1-16,-3-1 0 15</inkml:trace>
  <inkml:trace contextRef="#ctx0" brushRef="#br1" timeOffset="80773.2974">21910 5831 38 0,'-12'0'19'0,"29"-19"-8"0,-9 19 10 0,5-4-19 15,8 8 0-15,5-4 3 16,4-4 0-16,4 4-7 15,0 4 1-15,4 3-7 16,5-7 0-16,3-7-2 16,1-1 1-16</inkml:trace>
  <inkml:trace contextRef="#ctx0" brushRef="#br1" timeOffset="81029.1145">22643 5343 43 0,'17'-8'21'0,"17"4"-23"15,-21 4 35-15,-9 4-30 16,4 4 1-16,-3-1 2 16,-1 5 1-16,-4 6-8 15,-4 9 1-15,-1-1 6 0,1 5 1 16,0 10-2-16,0 1 0 15,-5-8-2-15,5 0 1 16,4 0-5-16,0-4 1 16,4 1-3-16,5-12 1 15</inkml:trace>
  <inkml:trace contextRef="#ctx0" brushRef="#br1" timeOffset="81298.8171">22421 5993 52 0,'-21'-3'26'0,"25"25"-14"16,1-25 16-16,3 3-24 16,5 0 0-16,4-4 3 15,4 4 1-15,5 0-10 16,8-8 1-16,4 4 5 15,13 1 1-15,0-9-3 16,5 5 0-16,-1-1-2 16,0 8 0-16,-3-4-8 15,-10 4 1-15,-12 4-1 16,-9 4 1-16</inkml:trace>
  <inkml:trace contextRef="#ctx0" brushRef="#br1" timeOffset="81674.2211">22698 6289 54 0,'-21'-8'27'0,"25"23"-25"0,5-15 26 16,8 4-26-16,0-4 1 16,0 4 1-16,0-4 1 15,4 7-6-15,0-3 1 0,1 4 3 16,-5 7 0-16,0-8-1 15,0 8 0-15,-4-3-1 16,-9-1 0-16,0 4-1 16,-4 4 1-16,-8 0-1 15,-1-4 0-15,-8 4 0 16,-4 0 1-16,-1-4 0 16,-7 12 0-16,-1-5 0 15,4-3 1-15,1 4 0 16,3-4 0-16,5-8 0 15,9 4 0-15,8-3 0 16,8-1 0-16,14-7-1 16,12 0 0-16,0-4-4 15,13 0 1-15,4-8-2 16,8 1 1-16</inkml:trace>
  <inkml:trace contextRef="#ctx0" brushRef="#br1" timeOffset="82514.6291">23597 5396 34 0,'13'-4'17'0,"-5"-4"8"0,-8 8-9 16,0 0-11-16,-4-4 0 16,0 4 3-16,-1 0 1 15,5 0-11-15,-4 4 1 16,0 4 7-16,-1 7 1 16,1 8-2-16,0 7 0 15,0 12-1-15,-1-12 0 16,1 8-1-16,4-1 1 15,0-6-1-15,0-9 0 16,0 5-1-16,4-12 0 0,9 0 0 16,4-7 0-16,5-8-1 15,7-12 1-15,5-3-2 16,0-7 1-16,1-12-1 16,-6-1 1-16,-3-2-1 15,-5 3 0-15,-4 3-1 16,-4 1 1-16,-4 4 0 15,-1 3 0-15,-4 4 0 16,1 11 0-16,-5 1-1 16,-5 7 1-16,5 7-1 15,-4 5 1-15,0 3 0 16,4 8 0-16,0 3 0 16,0 4 1-16,-4 4-1 15,4-3 1-15,0-1-1 16,0 0 1-16,0 0 0 15,4-7 0-15,4-8-3 16,5 0 0-16,4-7-1 0,4-8 1 16</inkml:trace>
  <inkml:trace contextRef="#ctx0" brushRef="#br1" timeOffset="83175.5911">24201 4737 41 0,'0'-11'20'0,"13"3"6"16,-9 5-9-16,5-1-13 15,0 0 1-15,3 0 3 0,5-3 0 16,0 7-10-16,5 0 1 31,-1 0 6-31,-4 3 1 16,-4 5-3-16,0 0 0 16,-5 3-2-16,-8 0 1 15,-4 1-2-15,0 3 0 16,-1 0-1-16,1-4 0 15,4 1-1-15,9-1 1 16,3-4-1-16,5 5 0 0,5-5 0 16,-1 5 0-16,0-1 1 15,1 0 0-15,-5-3 0 16,-5 3 1-16,1 1 1 16,-9-1 0-16,-4 0 1 15,-12 1 0-15,3-1 1 16,-12 0 0-16,-1-3 0 15,-7 0 0-15,-1-5-1 16,-4 1 0-16,4 0-3 16,4 0 0-16,9-4-7 15,9 4 1-15,12-8-1 16,13-4 0-16</inkml:trace>
  <inkml:trace contextRef="#ctx0" brushRef="#br1" timeOffset="83416.5931">24747 4794 58 0,'0'4'29'0,"4"7"-29"0,-4-7 33 16,-4 3-30-16,-5 9 0 16,1 3 4-16,-5-1 0 15,0 9-8-15,-4 3 0 16,0 0 5-16,-4 1 1 15,-1-5-2-15,1 1 0 16,0-5-3-16,-1 1 1 0,1-4-5 16,-4 0 0-16,8-4-1 15,0-4 1-15</inkml:trace>
  <inkml:trace contextRef="#ctx0" brushRef="#br1" timeOffset="83776.0809">24585 5256 66 0,'-17'-19'33'0,"21"11"-33"16,4 4 35-16,5-3-35 15,0 3 1-15,4 4 1 16,4-4 1-16,1 4-3 16,-1 0 1-16,0 0 1 15,-4 4 1-15,0 4-1 16,-4-1 1-16,-4 4-1 15,-5 5 0-15,-4-5-1 16,-4 8 1-16,-9-4 0 0,-4 0 0 16,-9 0 1-16,-4 0 0 15,1-3-1-15,3 3 1 16,0 0-1-16,5-4 0 16,4 1 0-16,4-1 1 15,9-3-1-15,4-5 0 16,4 1-1-16,13 0 1 15,5-4-1-15,12 0 0 16,8-4-11-16,1 4 1 16,-5 0-1-16,9 4 1 0</inkml:trace>
  <inkml:trace contextRef="#ctx0" brushRef="#br1" timeOffset="84211.1946">23371 6065 39 0,'4'0'19'0,"35"-7"9"0,-27 3-4 15,10 0-20-15,-1 4 1 16,5 0 4-16,12 0 0 15,9 0-10-15,12 0 0 16,-3 0 7-16,3-4 0 16,5 1-2-16,4-1 0 0,0 4-2 15,-4 0 0-15,-4 0-1 16,-5-4 0-16,-4 4-5 16,-4 0 1-16,-4-4-1 15,-9-3 1-15</inkml:trace>
  <inkml:trace contextRef="#ctx0" brushRef="#br1" timeOffset="84887.0086">23788 6451 37 0,'5'4'18'0,"3"-15"5"0,1 7-6 16,3-4-12-16,-3 1 0 15,-1-1 4-15,1 1 0 0,0-1-10 16,3 4 0-16,1 0 9 16,4-7 0-16,4 7-3 15,-4 4 1-15,5 0-3 16,-5 4 1-16,0 0-2 15,-4 7 0-15,-5 1-2 16,-4 3 1-16,-4-4-1 16,-4 4 0-16,0-3-1 15,-5 3 0-15,5-8-2 16,0 5 0-16,0-1-1 16,4-3 1-16,4-1-1 15,4 1 1-15,9-1 0 16,0 1 0-16,5-4 2 15,-1 3 0-15,0-3 1 16,-4 3 1-16,-4 5 1 16,-4-1 0-16,-9-7 1 15,-9 4 0-15,-4-1 0 16,-4 4 1-16,-4 1-1 0,0-1 1 16,-5-3-2-16,1-1 0 15,3-3-2-15,1 7 1 16,0-3-4-16,4 0 0 15,0-1-8-15,8-3 1 16,9-4-1-16,9 0 0 16</inkml:trace>
  <inkml:trace contextRef="#ctx0" brushRef="#br1" timeOffset="85145.8953">24253 6557 56 0,'-30'-11'28'0,"25"26"-31"15,5-11 35-15,0-4-29 16,0 3 0-16,-4 9 4 16,-4 3 0-16,-1 0-7 15,-4 4 1-15,1 0 5 16,-1 0 0-16,0 4-2 16,0-1 1-16,1-3-2 15,-1 0 0-15,0 0-2 16,4 0 1-16,-3-4-3 15,3-4 1-15,1 1-11 16,-1-5 0-16,9-3-1 16,0-4 1-16</inkml:trace>
  <inkml:trace contextRef="#ctx0" brushRef="#br1" timeOffset="85472.1977">24163 6917 62 0,'4'-12'31'0,"22"12"-36"0,-13-4 41 16,-1 1-35-16,6 6 0 16,-1-3 2-16,0 4 0 15,0-4-3-15,0 8 1 0,0 3 2 16,0 4 0 0,-9 0-1-16,1 4 1 0,-5 4-1 15,-8 0 0-15,-5-4 0 16,-4 3 0-16,-8 1 0 15,0 0 1-15,0-1 0 16,-1-3 0-16,5 0-1 16,4 0 1-16,5-7 0 15,4 6 0-15,4-10 0 16,12 3 1-16,10-3-1 16,12 0 1-16,0-5-4 15,8 1 1-15,1 0-2 16,8 0 1-16</inkml:trace>
  <inkml:trace contextRef="#ctx0" brushRef="#br1" timeOffset="100831.2537">7086 12096 60 0,'-4'-19'30'0,"-5"12"-25"0,9 7 30 0,0 0-27 16,0 0 0-16,-4 0 3 16,0 3 0-16,4 9-13 15,0 3 1-15,0 4 10 16,8 19 0-16,-3-8-3 15,-5 8 0-15,4 0-1 16,0 7 0-16,-4 4-3 16,0-7 1-16,0 3-1 15,0-7 0-15,0 0-2 16,5-4 1-16,-5-11-6 16,4 7 0-16,0-11-1 15,5 4 1-15</inkml:trace>
  <inkml:trace contextRef="#ctx0" brushRef="#br1" timeOffset="101176.8206">6771 13008 74 0,'-34'-11'37'0,"30"14"-18"0,4-3 23 16,4-3-37-16,9 3 0 16,4-8 2-16,8 12 1 15,9-12-10-15,9 1 1 0,4-1 6 16,17 1 1-16,0 3-3 16,0-4 0-16,4 1 0 15,0-1 0-15,-4 1-2 16,-5 3 1-16,-12 0-1 15,-9 0 0-15,-3 0-1 16,-10 4 1-16,-8-3-3 16,0 3 0-16,-4 0-6 15,-5 0 0-15,1 3-1 16,-9 5 1-16</inkml:trace>
  <inkml:trace contextRef="#ctx0" brushRef="#br1" timeOffset="101536.9584">7308 13262 81 0,'-51'-16'40'0,"46"24"-32"0,10-4 37 16,-5-4-38-16,4 7 0 16,0-10 2-16,9-1 0 15,4 0-12-15,4 4 0 16,9 0 8-16,4 0 1 15,0 0-4-15,-4 8 0 16,-4-5-1-16,-5 12 0 16,-4 1 0-16,-4 6 0 15,-13 1 0-15,-5 3 0 0,-7 5 1 16,-10 10 1-16,-3-7-1 16,-1 0 1-16,5-3 0 15,0-1 0-15,8-4-1 16,0-10 0-16,13-1-1 15,4-4 1-15,13 4-1 16,13-15 0-16,8 4-2 16,5-4 0-16,12 0-23 15,9-8 0-15</inkml:trace>
  <inkml:trace contextRef="#ctx0" brushRef="#br0" timeOffset="105381.0987">11920 12826 84 0,'-9'-3'42'0,"18"-9"-28"0,-9 12 42 0,8-4-53 16,5 1 0-16,8-5 2 16,5 1 1-16,12 3-7 15,9 0 0-15,-4 0 4 16,3 0 0-16,6 4-21 15,3 0 1-15,0-18-2 16,-16-9 1-16</inkml:trace>
  <inkml:trace contextRef="#ctx0" brushRef="#br0" timeOffset="108112.631">13487 12081 62 0,'-4'-4'31'0,"8"-7"-31"0,-4 11 32 16,0 4-30-16,-4-1 1 16,-1 5 3-16,1 3 1 15,0 5-7-15,0 6 1 16,-1 9 4-16,-3-1 1 0,-1 11-1 16,1 1 1-16,-1 0-3 15,1 7 1-15,-1 0-1 16,1-4 1-16,-1-7-1 15,5 0 0-15,0 0-1 16,4-4 1-16,0-4-1 16,4-7 1-16,4 0-2 15,5-1 1-15,0-10-1 16,4-1 0-16,4-3-1 16,1-5 1-16,-1-3-5 15,0-3 0-15,5-13-9 16,4 1 0-16,-9-7-1 15,-4-1 1-15</inkml:trace>
  <inkml:trace contextRef="#ctx0" brushRef="#br0" timeOffset="108352.9795">13287 12418 56 0,'-13'-8'28'0,"4"8"-14"0,14 4 25 16,-5-4-31-16,0 0 0 16,8-4 3-16,5 4 1 15,0-7-15-15,8 10 1 16,9-10 10-16,4 3 0 16,4-3-4-16,1 7 0 0,7-8-17 15,1 0 0-15,4 1-2 16,-4-5 0-16</inkml:trace>
  <inkml:trace contextRef="#ctx0" brushRef="#br0" timeOffset="109434.3382">14075 11555 50 0,'-5'-7'25'0,"10"-9"-14"0,-1 9 19 0,0-1-25 15,5 1 0-15,-1 3 3 16,5 0 0-16,0 0-10 16,-1 4 1-16,1 4 7 15,4 0 0-15,-4 7-3 16,-4 4 1-16,-5 4-3 16,0-3 1-16,-4 2-1 15,-4-2 0-15,-5 10-1 16,-3-7 0-16,-1 0-1 15,4-4 1-15,1 0-2 16,3-4 1-16,1-3-1 16,8 0 0-16,5-1-1 15,-1 1 1-15,5-4 1 16,0 3 0-16,0 1 2 16,-5 3 0-16,1 0 1 15,-5 1 0-15,-4 3 1 0,0 0 1 16,-4 4-1-16,-5 0 0 15,-3 0 0-15,-5 0 1 16,-1-4-2-16,1 4 0 16,0-8-2-16,5 0 0 15,3-7-8-15,1 0 0 16,3-4 0-16,5 0 0 16</inkml:trace>
  <inkml:trace contextRef="#ctx0" brushRef="#br0" timeOffset="109674.919">14505 11744 72 0,'12'-11'36'0,"-3"26"-37"15,-9-11 41-15,-4 3-37 16,-5 5 1-16,-4 3 2 16,-4 4 1-16,0 4-8 15,0-1 1-15,-4 1 5 16,0 7 0-16,-1-11-1 15,1 8 0-15,4-8-2 16,0 3 1-16,4-7-2 16,1 1 0-16,-1-1-8 15,4-4 1-15,1-3-1 16,3 3 0-16</inkml:trace>
  <inkml:trace contextRef="#ctx0" brushRef="#br0" timeOffset="110004.53">14492 12108 83 0,'8'-12'41'0,"22"-11"-40"0,-21 27 47 15,-1-4-47-15,1 0 0 16,4 4 0-16,-5 4 1 16,1-1-3-16,-1 5 1 15,1-1 1-15,-1 4 1 16,-4 0-1-16,-4 4 0 15,-4 0 0-15,0 11 1 0,-9 1-1 16,0-1 1-16,-8-4-1 16,0 5 1-16,-5-5-1 15,9 1 0-15,0-12-1 16,4 4 1-16,5-8-2 16,4 0 1-16,8-7 0 15,4 7 0-15,9-7-1 16,9 4 1-16,4-8-9 15,4 4 1-15,4-4-1 16,0 3 1-16</inkml:trace>
  <inkml:trace contextRef="#ctx0" brushRef="#br0" timeOffset="110410.1503">13300 13080 61 0,'-5'0'30'0,"10"-15"-10"0,-1 15 22 0,4-4-39 16,5 0 1-16,4 4 3 16,9 4 0-16,8-4-8 15,4 8 1-15,13-5 5 16,13 1 1-16,8-4-2 16,1 4 1-16,-5-8-2 15,13 4 0-15,0-4-2 16,-5 4 1-16,-7-3-1 15,-1 6 0-15,-13-10-3 16,0 11 1-16,-8-4-10 16,-13 0 0-16,-12 3-1 15,-14 5 1-15</inkml:trace>
  <inkml:trace contextRef="#ctx0" brushRef="#br0" timeOffset="110965.3617">13806 13560 67 0,'13'-7'33'0,"17"-5"-19"0,-22 5 31 0,5 3-43 16,0-3 1-16,4 3 0 15,-4 0 1-15,0 4-5 16,-1 4 0-16,-3 3 3 15,-1 5 0-15,-8-1-2 16,0 4 0-16,-4 0-1 16,0-3 1-16,0 10-2 15,-1 1 1-15,5-4-2 16,0-4 1-16,5-7-1 16,-1 7 1-16,4 0 0 15,1-7 1-15,4 7 0 16,-5 0 0-16,1 0 3 15,-5 8 0-15,0-4 1 16,-4 3 0-16,-4-7 2 16,0 8 0-16,-5-8-1 0,1 8 1 15,-9-12-3-15,0 4 1 16,0-3-6-16,8-8 0 16,-4-4-15-16,9 0 0 15,12-12 0-15,10-3 0 16</inkml:trace>
  <inkml:trace contextRef="#ctx0" brushRef="#br0" timeOffset="111176.849">14462 13651 82 0,'-4'4'41'0,"-22"7"-49"16,18 4 72-16,-5 1-60 15,-4 10 1-15,-9 4 1 16,1 4 0-16,-1-3-8 15,1 7 1-15,-1-1 4 16,5 1 1-16,-5-8-7 16,5 1 1-16,0-1-22 15,-1-4 0-15,5 1-1 16,5-4 1-16</inkml:trace>
  <inkml:trace contextRef="#ctx0" brushRef="#br0" timeOffset="111520.6962">14377 14147 86 0,'30'-19'43'0,"38"4"-54"0,-51 11 83 15,0 0-71-15,4 4 1 16,-4 4-1-16,0 4 1 16,-4 3-3-16,4 8 0 15,-4 0 2-15,-5 11 0 16,-3-11-1-16,-1 11 0 15,-8 4 0-15,-1-7 1 16,-3 3-1-16,-5 4 1 16,-8-7 0-16,0-1 0 15,-5-3 0-15,0-1 1 0,5-3 0 16,0 0 1-16,8-4 0 16,5 1 0-16,8-5 0 15,4-4 0-15,4-7-1 16,14 4 1-16,3-4-2 15,1 0 0-15,8-4-8 16,4 1 1-16,5-5-2 16,-5-7 1-16</inkml:trace>
  <inkml:trace contextRef="#ctx0" brushRef="#br0" timeOffset="112542.6289">15931 11990 107 0,'-21'-45'53'0,"34"41"-58"0,-9 4 57 16,-4 0-65-16,-4 4 1 15,-9 11 0-15,-13 8 0 16</inkml:trace>
  <inkml:trace contextRef="#ctx0" brushRef="#br0" timeOffset="134582.4184">18503 12217 68 0,'-25'-7'34'0,"21"7"-22"0,4 0 34 0,0 3-42 16,0 9 0-16,4 7 5 15,0 11 0-15,0 0-11 16,1 16 1-16,3-12 7 16,1 11 0-16,4-7-3 15,4 4 1-15,-9-5-4 16,5 5 1-16,-5-4-10 16,5-4 1-16,-4 0-2 15,3-8 1-15</inkml:trace>
  <inkml:trace contextRef="#ctx0" brushRef="#br0" timeOffset="134897.1676">18205 12989 56 0,'-21'15'28'0,"25"-15"-8"0,-4 0 12 16,9 0-26-16,4 0 1 16,12-4 3-16,9 4 0 15,5 0-12-15,16 4 1 16,0-15 9-16,13 7 0 0,5-3-4 16,-1 7 1-16,-4 0-2 15,5 3 0-15,-9-3-2 16,-5 8 0-16,-12-12-1 15,-9 8 0-15,-8-4-9 16,-8-4 0-16,-10 8 0 16,-12 0 1-16</inkml:trace>
  <inkml:trace contextRef="#ctx0" brushRef="#br0" timeOffset="135303.3951">18529 13375 69 0,'0'8'34'0,"21"-16"-19"0,-12 4 30 16,-1-3-42-16,9-5 0 15,5 9 0-15,7-9 1 16,6-3-5-16,3 7 0 15,-4-3 4-15,0 0 1 16,-8 7-4-16,-5 0 1 16,-4-3 1-16,-4 7 0 15,-1 7 0-15,-3 1 0 0,-5-1-2 16,-4 16 1 0,0-4 1-16,0 4 0 0,0 7-2 15,-4 8 1-15,4 3-1 16,0 9 1-16,0-5-1 15,0 4 0-15,4-7 0 16,-4-1 0-16,4-7-1 16,-4 4 1-16,0-11-8 15,0-8 1-15,0-8-1 16,-4-3 1-16</inkml:trace>
  <inkml:trace contextRef="#ctx0" brushRef="#br0" timeOffset="135513.9913">18682 13496 84 0,'-8'8'42'0,"12"26"-41"0,-4-23 47 16,0 12-44-16,0 3 1 16,-4 8 2-16,0 4 0 15,4-4-9-15,0 4 0 16,0-4 5-16,0 0 1 15,0-11-10-15,4-4 0 16,-4-4-1-16,4 0 0 16</inkml:trace>
  <inkml:trace contextRef="#ctx0" brushRef="#br0" timeOffset="136384.0213">19990 12524 41 0,'-9'-12'20'0,"9"-14"11"0,0 26-11 16,0-8-15-16,-4-3 0 16,0-4 5-16,-1 11 1 0,1 0-12 15,0-3 0-15,-5 7 8 16,1-4 0-16,-1 0-2 15,1 12 1-15,-5-1-3 16,-4 5 0-16,0 3 0 16,-4 11 0-16,-5 1 0 15,1 7 1-15,3 4-1 16,1 3 0-16,4 1-1 16,4 7 1-16,9 4-2 15,4 0 0-15,4-11-1 16,9-5 1-16,4-10 0 15,4-12 0-15,5-19-1 16,8-7 1-16,4-8-1 16,5-4 0-16,-1 1-1 15,-8 6 1-15,-4 5-2 16,-4 7 1-16,-1 12 0 16,-3 7 1-16,-1 8-1 15,-4 7 1-15,0-4 0 0,0 5 1 16,0-16-1-16,9 4 1 15,-1-12 0-15,1-7 0 16,-1-15 0-16,-3-11 0 16,-5-12-1-16,0 0 1 15,-9-7-1-15,-8 7 0 16,-13 4-1-16,-8 11 1 16,-4 8-1-16,-14 11 1 15,-3 4-2-15,-1 8 1 0,1 3-5 16,7 4 1-16,14 0-19 15,4 0 1-15,17-3-1 16,13-8 1-16</inkml:trace>
  <inkml:trace contextRef="#ctx0" brushRef="#br0" timeOffset="136699.6151">20616 12580 81 0,'-26'8'40'0,"-29"15"-51"16,42-19 80-16,0 3-69 16,0 4 0-16,1 1 0 15,7-1 0-15,10 4-1 16,7 0 1-16,10 1 0 16,8-5 0-16,8 0-1 15,5 1 1-15,-1-1-1 0,1 4 1 16,-9 0 0-16,-9 4 1 15,-3 4 2-15,-10 3 0 16,-7 1 0-16,-10 7 1 16,-7-4 0-16,-10 0 0 15,-3-3-1-15,-1-1 1 16,1-10-8-16,-1-5 1 16,5 0-2-16,0-22 0 15</inkml:trace>
  <inkml:trace contextRef="#ctx0" brushRef="#br0" timeOffset="137149.9712">21335 12626 88 0,'-21'-15'44'0,"25"0"-31"15,-4 15 42-15,9-4-54 16,4 4 1-16,8-4 0 16,5 4 0-16,3-4-3 15,5 4 1-15,13 0 1 16,-4 0 0-16,-1-4 0 15,1 4 0-15,0 0 0 0,-14 0 0 16,-3 0 0-16,-9 0 0 16,0 0 0-16,-4 8 1 15,-5 3-1-15,1 8 1 16,-5 0-1-16,0 4 1 16,5 11-1-16,-1 0 0 15,1 4-1-15,-1 3 1 16,1 1-1-16,-1-8 0 15,9 12-22 1,-4-12 0-16,0-12 0 16,0-14 0-16</inkml:trace>
  <inkml:trace contextRef="#ctx0" brushRef="#br0" timeOffset="137360.0859">21629 12702 78 0,'-34'0'39'0,"34"26"-40"16,0-22 57-16,0 7-49 16,-4 4 0-16,0 4 2 15,-1 19 0-15,1-8-12 16,0 4 0-16,0 0 8 16,-1-3 0-16,1-1-8 15,0 0 1-15,0-11-19 16,-1 0 1-16,1-4-1 0,13-15 0 15</inkml:trace>
  <inkml:trace contextRef="#ctx0" brushRef="#br0" timeOffset="137719.3768">22187 12376 80 0,'-4'-23'40'0,"17"20"-38"0,-9 6 67 0,-4-3-68 16,4 12 1-16,0-1 2 15,1 16 0-15,-1-1-5 16,0 4 1-16,0 4 3 16,5 8 1-16,-5 0-1 15,1-1 0-15,-5 5-1 16,0 3 0-16,0-4-1 15,0 1 0-15,0-5 0 16,0-3 0-16,4 0-1 16,4-8 1-16,5 1-1 15,4-5 0-15,4-3 0 16,9-8 0-16,4-4-2 16,0 1 0-16,0-16-7 15,0-4 1-15,1-14-1 16,-6 6 1-16</inkml:trace>
  <inkml:trace contextRef="#ctx0" brushRef="#br0" timeOffset="137929.7462">22093 12698 91 0,'-25'-19'45'0,"33"4"-34"0,1 11 50 16,-1 0-59-16,5 4 0 15,0 0 1-15,0 0 1 0,4-4-6 16,8 8 1-16,9 0 2 16,9 0 1-16,4 0-9 15,12-1 1-15,1-3-1 16,8 0 0-16</inkml:trace>
  <inkml:trace contextRef="#ctx0" brushRef="#br0" timeOffset="146924.088">16953 12796 83 0,'-38'-7'41'0,"42"7"-25"15,-4 0 41-15,0 0-55 16,9 0 1-16,-1 0 3 15,9 3 1-15,9 5-7 16,12-1 1-16,9 1 4 16,4 3 1-16,13 5-5 15,8 2 1-15,5 1-3 16,13 12 0-16</inkml:trace>
  <inkml:trace contextRef="#ctx0" brushRef="#br2" timeOffset="156787.2856">11047 12830 55 0,'-5'0'27'0,"14"0"-21"16,-9 0 42-16,4-4-41 16,-4 4 0-16,9-3 4 0,-5 3 0 15,-4 0-13-15,9-4 1 16,-1-4 9-16,5 1 0 16,0-12-4-16,8 4 1 15,4-8-2-15,1 0 0 16,4-7-2-16,-5 7 0 15,-3 1 0-15,-1 6 0 16,-8-2 0-16,0 6 0 16,-5 1 0-16,-4 11 0 15,1 4 0-15,-5 11 0 0,-5 7-1 16,1 1 1-16,0 4 0 16,0 7 0-16,4 0-1 15,0 0 1-15,4-4-1 16,0-3 1-16,5-5-1 15,-5 1 0-15,4-12-3 16,5 8 0-16,0-19-16 16,4-7 1-16,4-8-1 15,-4-20 1-15</inkml:trace>
  <inkml:trace contextRef="#ctx0" brushRef="#br2" timeOffset="156938.1776">11443 12361 95 0,'-26'-60'47'0,"22"48"-54"16,4 20 79-16,-4-16-68 16,-1 4 0-16,5 4 0 15,-4-3 0-15,4 3-12 16,4 7 1-16,5 8 4 0,4 4 0 16</inkml:trace>
  <inkml:trace contextRef="#ctx0" brushRef="#br2" timeOffset="157702.6213">15646 12641 64 0,'0'-4'32'0,"26"-3"-1"0,-22-1 8 15,4 1-34-15,5-1 1 16,-4-3 2-16,-1 3 1 16,5-7-11-16,-5 4 0 0,1-8 7 15,4 4 1-15,-5-4-3 16,1 3 0-16,-1-2-1 15,1 2 0-15,-5 1-1 16,0 8 0-16,1-1 0 16,-1 8 0-16,4 4-1 15,1 3 1-15,-5 12-1 16,5 0 1-16,-1 8 0 16,-4 7 0-16,-4 7 0 15,5 1 1-15,-5 7 0 16,-5 8 1-16,1-4-1 15,-4-4 1-15,-5-3-1 16,0-5 0-16,-4-3-1 16,-4-8 1-16,-5 1-1 15,1-16 1-15,-5-4-4 16,0-11 1-16,-4-15-7 16,4-15 1-16,5-12-2 0,8-3 1 15</inkml:trace>
  <inkml:trace contextRef="#ctx0" brushRef="#br2" timeOffset="158078.9632">16012 11952 77 0,'-4'12'38'0,"-5"-16"-17"16,9 8 24-16,0-4-42 16,0 0 1-16,-4 4 2 15,4 3 1-15,-4-14-8 16,0 14 1-16,4-7 5 15,0-7 1-15,0 7-1 16,0 7 0-16,0-7-2 16,-5 4 1-16,5 0-2 15,0-1 1-15,-4 5-3 16,0-4 0-16,0 0-7 16,4-1 0-16,4 1 0 0,4-4 0 15</inkml:trace>
  <inkml:trace contextRef="#ctx0" brushRef="#br2" timeOffset="159084.5717">23328 12270 87 0,'5'-57'43'0,"7"35"-32"0,-3 14 43 16,-5 1-50-16,-4 7 0 15,0 0 2-15,5 11 0 16,-1 12-7-16,0 11 0 16,5 15 7-16,-1 15 0 15,1 1-2-15,-1 3 0 16,1-8-1-16,-5 1 1 0,0-4-2 15,5 3 1-15,-1-15-3 16,-4-7 1-16,1-7 0 16,-1-9 0-16,0-3-1 15,-4-4 0-15,0-7-4 16,0-4 1-16,0-12-9 16,4-7 0-16,5-8 0 15,4-3 0-15</inkml:trace>
  <inkml:trace contextRef="#ctx0" brushRef="#br2" timeOffset="159414.6101">23908 12346 89 0,'0'-27'44'0,"8"35"-30"16,-8 7 45-16,-8-15-56 16,-1 8 0-16,-12 7 2 15,-9 8 0-15,-8 3-6 16,-5-3 1-16,0 3 4 15,5-3 0-15,0-4-1 0,8-4 0 16,4 0-1-16,5-4 0 16,4 1-1-16,9 3 0 15,-1 0 0-15,9 0 0 16,0 0 0-16,4 4 0 16,5 0 0-16,4-4 0 15,-5 0 0-15,5 4 0 0,4-4 0 16,4 1 0-16,9 3 0 15,8-1 0-15,-4 5-2 16,1 4 1-16,7 3-21 16,5 12 1-16,0-5-1 15,0-3 1-15</inkml:trace>
  <inkml:trace contextRef="#ctx0" brushRef="#br3" timeOffset="164399.1435">11111 12838 43 0,'-17'7'21'0,"17"-7"-4"0,0 0-5 15,0 0-8-15,-5 4 0 0,1 0 6 16,4 0 0-16,0-1-9 15,0-3 0-15,0 0 9 16,-4 0 1-16,4 0-1 16,0 0 1-16,0 0-4 15,0 0 1-15,8-7-3 16,1-1 1-16,4 1-3 16,-1-5 0-16,5-3-1 15,5-4 1-15,-1 4-1 16,5-4 0-16,-1 0-1 15,1 0 1-15,-1 1-1 16,1-1 0-16,-5-4-1 16,0 8 1-16,-4 3 0 15,-4 1 0-15,-4 4 0 16,-1-1 0-16,-4 0 0 16,-4 8 1-16,0 0-2 15,0 0 1-15,0 4-1 0,-4 4 1 16,4 3-2-16,-4 0 1 15,0 5 0-15,-5 3 0 16,1-1 0-16,-5 5 0 16,4 0 0-16,-3 0 1 15,3 3-1-15,1-3 1 16,3-1-1-16,1-3 1 16,4 0-1-16,0-4 0 15,4 4 0-15,1-7 1 16,3-1-2-16,1-3 1 0,-1-1-7 15,5-3 1-15,4 0-19 16,0-12 0-16,0-3 0 16,0-4 1-16</inkml:trace>
  <inkml:trace contextRef="#ctx0" brushRef="#br3" timeOffset="164700.088">11366 12293 81 0,'-4'-11'40'0,"8"22"-39"0,-4-3 73 15,0-8-71-15,0 0 1 16,0 0 1-16,0 0 1 16,0 3-8-16,0 1 1 15,0-4 2-15,4 4 1 16,1 0-14-16,-1-4 0 31</inkml:trace>
  <inkml:trace contextRef="#ctx0" brushRef="#br3" timeOffset="165630.0403">15505 12675 55 0,'-4'8'27'0,"13"-23"0"16,-5 7 1-16,4 0-21 15,1 1 0-15,0-1 3 16,-1 4 0-16,1-3-11 16,-1-1 0-16,1-3 9 15,8 0 0-15,0-8-3 16,0 7 0-16,-5-3-1 16,6-4 0-16,-6 0-2 15,1 0 1-15,0 4-1 16,-5-4 0-16,1 4 0 15,-1 4 0-15,1 0-1 0,-5 3 0 16,-4-3 0-16,0 11 0 16,0 0-1-16,0 3 1 15,0 5-1-15,0 3 0 16,0 4 0-16,4 4 0 16,-4 4 0-16,5 0 1 15,-1 0-1-15,-4 11 0 16,0-4 0-16,-4 4 1 0,4 0-1 15,-9 8 1 1,5-5-1-16,0 1 0 0,-1 8 0 16,-3-12 1-16,-1 0-1 15,-3 4 1-15,-1-8 0 16,-4 0 1-16,0-3-1 16,0-1 1-16,0-7-1 15,-5-8 1-15,1-7-5 16,-4 0 0-16,-1-23-13 15,5-11 1-15,-1-1-1 16,10-3 1-16</inkml:trace>
  <inkml:trace contextRef="#ctx0" brushRef="#br3" timeOffset="165915.5729">15995 11990 79 0,'-17'-11'39'0,"17"7"-26"0,0 4 46 15,4-11-52-15,-4 11 1 16,0 0 2-16,0 0 0 15,0 0-13-15,0 0 1 0,0 4 7 16,0-4 1-16,0 0-9 16,5 11 0-16,3-11-2 15,9 4 0-15</inkml:trace>
  <inkml:trace contextRef="#ctx0" brushRef="#br3" timeOffset="166801.4171">23252 12357 73 0,'-13'-30'36'0,"9"7"-9"0,4 8 13 15,0 4-36-15,4-1 1 16,-4 1 2-16,0 11 0 16,0-7-9-16,0 3 1 15,0 4 6-15,0 0 0 16,4 11-2-16,1 4 0 15,3 12-1-15,1 14 1 16,3 5-1-16,1 3 1 16,8 8-2-16,-4-4 1 0,5-4 0 15,-1 0 1-15,-4-4-1 16,-4 5 0-16,0-13-1 16,-1-6 1-16,-3-9-1 15,-5 1 1-15,0-4-2 16,1-4 0-16,-5-3 0 15,4-5 0-15,-4 1-2 16,0-5 1-16,4 1-7 16,5-8 0-16,3-7-16 15,1-8 1-15,4-7 0 16,13-12 0-16</inkml:trace>
  <inkml:trace contextRef="#ctx0" brushRef="#br3" timeOffset="167146.3209">24006 12350 81 0,'4'-4'40'0,"-4"4"-35"0,0 4 67 16,-4-4-69-16,-5 3 0 15,-4 5 3-15,0 3 0 16,-4 5-7-16,-8 2 0 16,-9 1 5-16,-4 4 0 15,-5 0-1-15,0 3 1 16,1-3-2-16,8 0 0 15,4-8 0-15,4 0 1 16,5-4-1-16,4 1 0 16,4-5-1-16,5 5 0 0,-1-1-1 15,5-4 1-15,4 5-1 16,4 3 1-16,5 4 0 16,3 4 0-16,10-1 0 15,12 5 0-15,8 3 0 16,1 4 0-16,0 0-1 15,-1 4 1-15,5 7-7 16,4 5 1-16,-8 3-2 16,-13-4 1-16</inkml:trace>
  <inkml:trace contextRef="#ctx0" brushRef="#br0" timeOffset="177159.9405">6507 10889 48 0,'0'-4'24'0,"-8"1"-6"16,8 3 24-16,-5-4-37 15,1 0 1-15,-9 0 3 16,-4 1 0-16,0-1-11 15,-13 4 0-15,1 0 8 16,-10 0 1-16,-3 0-3 16,-1 4 0-16,-4-1-1 15,5 5 0-15,3-1-1 16,5 12 1-16,0-7-2 16,9 3 1-16,3-8-1 15,5 12 0-15,5-4-1 16,3 12 1-16,5 3-1 15,4 8 0-15,4-4 0 16,5 19 0-16,-1 0-1 0,1 15 1 16,3 4 0-16,5 15 0 15,0 4 0-15,0 11 0 16,0 0 0-16,5 12 0 16,-5 18 0-16,0 8 0 15,0 0 0-15,0 8 0 16,0 3 0-16,-4 4 0 15,0-15 0-15,-1-7 0 16,-3-9 0-16,-5-6 0 0,0-9 0 16,-4 5 0-16,0-20 0 15,0-10 1-15,0-9 0 16,9-10 1-16,-5-1 0 16,5-11 0-16,-1-8 1 15,9-7 0-15,9-7 0 16,8-5 1-16,13-3-2 15,8-8 1-15,22-4-3 16,16-7 0-16,31-4-22 16,16-4 1-16,5-22-1 15,17-12 1-15</inkml:trace>
  <inkml:trace contextRef="#ctx0" brushRef="#br0" timeOffset="178272.6196">23980 11328 67 0,'-9'-30'33'0,"18"19"-28"0,0 3 34 0,3 0-34 15,1-14 0-15,8 10 2 16,5 9 1-16,-1-9-10 16,5 8 1-16,9-3 6 15,-1 3 1-15,0 0-3 16,5 8 1-16,-9-4-2 15,4 4 1-15,-8-4-2 16,0 7 0-16,-5-3-1 16,1 4 1-16,-9-1 0 15,0 5 0-15,-4 7-1 16,-5 3 1-16,-3 1-1 16,3 3 1-16,-4 9-1 15,1 10 1-15,-1 8-1 16,0 19 1-16,0 3-1 15,1 5 1-15,-1 3-1 16,0 4 0-16,-4 4 0 16,4 22 1-16,1-10-1 15,-1 3 0-15,0 0 0 0,0-8 0 16,-4 0 0-16,0 16 0 16,0-12 0-16,5-4 0 15,-5-7 0-15,4 4 0 16,0-12 0-16,0 0 1 15,-4-7-1-15,0 15 0 16,0-12 0-16,0-3 0 16,0-12 0-16,0 0 0 15,0-7 1-15,-4 0 0 0,-4-8 0 16,-1-3 1-16,1-5 0 16,-5-7 0-16,-4-7 1 15,-13-5 0-15,-4-3-1 16,-9-7 1-16,1-5-2 15,-5-3 0-15,-4 0-7 16,0-4 1-16,4 0-2 16,9-12 1-16</inkml:trace>
  <inkml:trace contextRef="#ctx0" brushRef="#br0" timeOffset="179082.3572">24580 14306 52 0,'0'0'26'0,"5"15"1"0,-1-4-6 16,0 4-15-16,0 8 0 15,5 0 3-15,4-1 1 16,0 1-12-16,4-4 0 15,4 4 9-15,0 0 0 16,0-5-2-16,1-2 0 16,3-13-1-16,1 1 0 15,-5-8-2-15,13-3 0 0,0-20-2 16,0-3 1-16,-8-4-1 16,-5-8 0-16,-8 1 0 15,-4 3 0-15,-9 4 1 16,0 4 1-16,-13 3-1 15,0 8 1-15,-4 4-1 16,-4 7 0-16,-5 8-1 16,-4 8 1-16,0 7-1 15,5 12 0-15,-1-5 0 16,9 12 0-16,5 8-12 16,3 0 1-1</inkml:trace>
  <inkml:trace contextRef="#ctx0" brushRef="#br0" timeOffset="180553.5601">24827 10537 61 0,'0'-15'30'0,"5"15"-22"0,-5 0 30 15,0 4-35-15,0 11 1 16,-5-3 1-16,-3 6 1 16,-5 9-7-16,0-1 0 15,-4-3 5-15,0 0 1 16,0 0-2-16,5-1 1 16,-1 1-2-16,4 0 1 15,1-4 0-15,8-4 0 0,8 0-1 16,5-4 1-16,8 1-2 15,5-1 1-15,8-4-1 16,8 5 1-16,5-8-3 16,9 3 0-16,-1-7-6 15,-4 0 0-15,-4-4 0 16,4 1 0-16</inkml:trace>
  <inkml:trace contextRef="#ctx0" brushRef="#br0" timeOffset="180749.1769">24998 10757 82 0,'-26'-4'41'0,"18"38"-35"16,8-19 46-16,-5 4-48 15,5 23 0-15,5 11 0 0,-1 15 0 16,-4 0-24-16,4 11 1 15,1 5 3-15,3 6 1 16</inkml:trace>
  <inkml:trace contextRef="#ctx0" brushRef="#br0" timeOffset="183526.9702">6354 16451 65 0,'13'-4'32'0,"-1"12"-17"0,-3-12 33 15,-1 0-43-15,1 4 0 16,4 0 3-16,-1 4 0 16,1-4-10-16,9 4 0 15,-1-4 6-15,9 4 1 16,-1-4-3-16,5 3 0 15,1-3-4-15,-1 0 0 16,0 0-13-16,4 0 0 16,-4-3-1-16,-8 3 1 0</inkml:trace>
  <inkml:trace contextRef="#ctx0" brushRef="#br0" timeOffset="183766.2902">6707 16250 86 0,'-4'-7'43'0,"25"-1"-53"16,-8 5 69-16,4-1-53 15,4 4 0-15,9-4 2 16,-9 0 0-16,35 4-11 15,8-4 0-15,8 1-13 16,-4-1 1-16,0 0-4 0,-8-26 1 16</inkml:trace>
  <inkml:trace contextRef="#ctx0" brushRef="#br0" timeOffset="186364.8733">6784 16205 39 0,'0'0'19'0,"4"-4"-12"15,-4 4 20-15,0 0-22 0,0 0 0 16,0 0 3-16,0 0 0 15,0 0-8-15,0 0 0 16,0 0 9-16,0 0 0 16,-4 0-2-16,-5 0 1 15,1 0 0-15,-5 0 1 16,0-3-4-16,1 3 1 16,-1-4-2-16,-4 0 1 0,-5 0-2 15,1 4 0-15,0 0-2 16,-5 0 1-16,1 4-1 15,8 0 1-15,-5-4-2 16,10 0 1-16,-5 0-1 16,8 0 1-16,1 0-1 15,8 0 1-15,0 0-1 16,12 0 1-16,10-4-1 16,7 4 1-16,6-4-1 15,11 4 0-15,10 0-9 16,8 4 1-16,8 4-1 15,0-5 0-15</inkml:trace>
  <inkml:trace contextRef="#ctx0" brushRef="#br0" timeOffset="188751.462">8198 15933 57 0,'-5'-23'28'0,"10"19"-16"0,-5 4 29 16,4-7-35-16,0-1 1 16,5-3 2-16,-1 3 0 15,1 1-12-15,4-1 1 16,-1-3 8-16,10 3 1 15,3 1-4-15,5 3 1 16,0-4-2-16,4 12 0 0,0-4-1 16,-4 11 1-16,4-7-2 15,-4 11 1-15,-5 0-1 16,-4 4 0-16,-3 0 0 16,-6 8 0-16,-7 7-1 15,-10 0 1-15,-7 0-1 16,-14-4 1-16,-4 0 0 15,-8-3 0-15,4-1 0 16,0-3 0-16,8-4 0 16,1-4 1-16,8 0-1 15,4 0 0-15,4-3 1 16,14 3 1-16,7-8-1 16,10 5 0-16,7-8 0 15,5 7 0-15,9-11-1 16,4 0 0-16,-5-4-8 15,1-3 1-15,4 3-1 16,-9-4 1-16</inkml:trace>
  <inkml:trace contextRef="#ctx0" brushRef="#br0" timeOffset="189200.7563">9211 15804 52 0,'9'-38'26'0,"12"12"-3"0,-21 14 6 0,4 5-23 15,1-5 0-15,-5 9 4 16,0-1 1 0,-5 4-12-1,-3 4 0-15,-5 3 8 16,0 8 1-16,-4 8-3 15,-4 7 0-15,-5 4-2 16,1 4 0-16,-5 4-2 16,4 7 0-16,5-7 0 15,4 3 1-15,4-3-1 16,5-1 0-16,8-7 0 16,13 4 1-16,4-15-1 15,8-4 1-15,5-12-1 16,8-3 1-16,1-8-1 15,-5-3 0-15,0-8 0 16,-9 0 0-16,-3-4-1 16,-5-4 1-16,-9 0 0 0,-8-3 1 15,-8 3-1-15,-5 8 0 16,-13 0-4-16,-3 11 0 16,-10 8-1-16,1 0 1 15</inkml:trace>
  <inkml:trace contextRef="#ctx0" brushRef="#br0" timeOffset="189669.721">8189 16478 77 0,'-4'7'38'0,"12"-11"-19"15,1-3 22-15,4-1-37 16,12 4 1-16,9 1 2 16,9-1 0-16,12 0-9 0,5-4 1 15,12 5 6-15,14-1 1 16,7 0-2-16,18 0 0 16,0-3-1-16,-5 11 0 15,-8-4-2-15,-4 0 1 16,-13 3-1-16,-13-3 0 15,-13 4-2-15,-12-4 1 16,-9 4-5-16,-9 3 1 16,-8-3-12-16,-8 4 1 15,-13-1-1-15,-9 1 0 0</inkml:trace>
  <inkml:trace contextRef="#ctx0" brushRef="#br0" timeOffset="190207.5859">8964 16845 65 0,'17'-12'32'0,"-21"5"-19"16,13 3 34-16,-1 0-41 16,1 0 0-16,-1 0 4 15,9 1 0-15,0 3-13 0,4-12 1 16,1 12 8-16,-1 4 0 16,0 4-3-16,-4 3 0 15,0 4-2-15,-8 4 0 16,-1 0-1-16,-8 11 1 15,0 1-2-15,-8-1 1 16,-5-4-2-16,5 5 1 16,-1-16-1-16,1 0 1 15,3-4-1-15,10 4 1 0,-1-3 0 16,9-1 0-16,-1 0 0 16,5 1 0-16,1-1 1 15,-1 8 0-15,-5-4 2 16,-7 8 0-16,-5 0 1 15,-9-1 0-15,-8 1 2 16,-9 0 0-16,1-1 0 16,-9-3 1-16,-4-4-2 15,-1-3 1-15,-3-1-4 16,3-11 0-16,5-11-18 16,0-8 1-16,9-11-2 15,3-5 1-15</inkml:trace>
  <inkml:trace contextRef="#ctx0" brushRef="#br0" timeOffset="193344.9257">10404 16538 77 0,'0'-4'38'0,"25"-22"-30"0,-16 18 38 15,-1 1-43-15,5-5 0 0,0-3 3 16,4 0 1-16,4-8-8 16,5 4 1-16,-1-11 4 15,1-4 1-15,4-4-2 16,-1-3 1-16,-3 3-3 16,0 8 1-16,-5-1-1 15,-4 5 0-15,-4 3 0 16,-5 4 1-16,1 12-1 15,-9 10 0-15,0 5 0 16,-5 7 0-16,5 8-1 16,0 7 1-16,0 8-1 15,0 3 0-15,5 9-1 16,3-5 1-16,1-7-2 16,-1 0 1-16,1-8-11 15,8-11 1-15,-4-8-1 16,-1-11 1-16</inkml:trace>
  <inkml:trace contextRef="#ctx0" brushRef="#br0" timeOffset="193526.753">11000 15566 104 0,'-38'-15'52'0,"46"7"-65"0,-8 8 74 0,4-4-84 16,-4 4 0-16,5 4 0 16,3 4 0-16</inkml:trace>
  <inkml:trace contextRef="#ctx0" brushRef="#br0" timeOffset="193991.2718">11673 16266 89 0,'0'0'44'0,"8"-4"-46"0,-8 4 59 0,9 0-55 16,4-4 1-16,-1 4 1 15,5 0 0-15,5 0-4 16,3 0 0-16,14 0 3 16,-5 4 0-16,4-4-1 15,0 4 0-15,5-4-12 16,4 0 1-16,-9 0-2 15,-8-8 1-15</inkml:trace>
  <inkml:trace contextRef="#ctx0" brushRef="#br0" timeOffset="195447.6461">12627 15562 79 0,'-13'0'39'0,"13"11"-39"0,0-3 40 15,0 7-37-15,0 8 1 16,0 7 3-16,4 8 1 15,0 3-9-15,1 1 0 16,-1 0 6-16,4 3 0 31,1 8-3-31,-1-8 1 0,-3-11-12 16,3-7 0-16,-3-8-2 16,-1-4 1-16</inkml:trace>
  <inkml:trace contextRef="#ctx0" brushRef="#br0" timeOffset="195837.2698">13112 15479 94 0,'0'-31'47'0,"17"5"-50"16,-13 26 67-16,-4 0-61 15,0 4 1-15,-4 3 0 16,-9 12 0-16,1 8-5 15,-10 3 0-15,-3 15 4 16,3 16 0-16,1-1-1 16,8 1 1-16,1-4-1 15,7-1 1-15,5-3-1 16,9 0 0-16,8-11 0 0,8-4 0 16,1-12-1-16,8-7 0 15,0-7-1-15,0-9 1 16,0-10-1-16,-8-1 1 15,-1-11-1-15,-8-3 1 16,-4-5-1-16,-9-3 1 16,-4 0-1-16,-4-1 1 15,-13 9-1-15,-4 3 1 0,-5 7-6 16,-3 12 0 0,-6 4-17-16,1 0 0 0,-12 7-1 15,3 1 1-15</inkml:trace>
  <inkml:trace contextRef="#ctx0" brushRef="#br0" timeOffset="196167.6531">12682 16436 77 0,'-34'0'38'0,"13"-15"-39"16,21 11 54-16,0 4-46 15,4 0 0-15,4-8 2 16,9 12 0-16,13-11-12 16,9-1 1-16,3 0 8 0,14-3 0 15,12 4-3-15,8-1 1 16,10 0-1-16,-6-3 1 15,1 4-1-15,-4-1 0 16,-13 8-2-16,-9 0 0 16,-4 0-9-16,-17 0 1 15,-8 4-1-15,-18 3 0 16</inkml:trace>
  <inkml:trace contextRef="#ctx0" brushRef="#br0" timeOffset="196647.8417">13180 16807 96 0,'0'-8'48'0,"43"-18"-45"15,-26 22 52-15,0-8-53 16,0 5 1-16,9-1 1 16,-1 8 0-16,1 4-5 15,-5 4 0-15,0 3 3 16,-8 8 0-16,-5 4-2 0,-8 3 1 16,-8 4-2-16,-5 1 1 15,0 3-1-15,-4-4 0 16,5-4-1-16,3 5 1 15,5-12-1-15,8-4 1 16,9-8-1-16,8 9 1 16,0-9 1-16,1 4 0 15,-5 5 2-15,-4-1 0 16,-5 0 2-16,-8 8 0 0,-8-1 0 16,-9 1 1-16,-9 3-1 15,-4 1 1-15,-12-8-2 16,-10 0 1-16,1-4-6 15,-4-8 1-15,4 1-8 16,4-12 1-16,9-7-2 16,4-16 1-16</inkml:trace>
  <inkml:trace contextRef="#ctx0" brushRef="#br0" timeOffset="197083.4799">14160 16451 95 0,'4'-8'47'0,"34"-14"-34"0,-29 18 47 16,4-7-57-16,8-1 0 15,0-7 0-15,5-3 1 16,-1-5-5-16,5 1 1 16,0-8 3-16,-5 3 0 15,-7 5-2-15,-1 3 1 16,-5 4 0-16,-3 0 0 16,-5 4-1-16,0 4 0 15,-4 11 0-15,0 0 0 0,0 11-1 16,-4 8 1-16,0 8-1 15,0 7 0-15,4 15 0 16,4-4 0-16,0 4 0 16,5 1 0-16,-1-5-1 15,9-3 1-15,4-5-4 16,1-6 1-16,-1-12-16 16,5-8 1-16,-1-11 0 15,1-11 0-15</inkml:trace>
  <inkml:trace contextRef="#ctx0" brushRef="#br0" timeOffset="198076.3439">14496 16349 27 0,'0'0'13'0,"-4"-8"22"0,8 1-17 0,0 3-9 15,-4 4 0-15,5 4 7 16,-5-4 1-16,4 4-20 16,0-1 1-16,-4 5 14 15,4-1 1-15,1 9-4 16,-5 2 0-16,8-2-3 15,-8 3 1-15,0 3-2 16,4 5 1-16,1 3-3 16,-1 4 1-16,-4 0-1 15,9 4 0-15,-5 4 0 16,0-8 0-16,0 3-1 16,1 1 1-16,-1 0-1 15,-4-4 1-15,0 8-1 16,-4-8 0-16,-5-4 0 15,-8-7 0-15,0 3-1 0,-9 1 1 16,1-12-1-16,-9-8 1 16,0 1-2-16,0-12 1 15,0 4-6-15,0-15 1 16,4-11-13-16,4-8 0 16,-4-4 0-16,13-11 0 15</inkml:trace>
  <inkml:trace contextRef="#ctx0" brushRef="#br0" timeOffset="198315.0215">14505 15709 115 0,'12'-11'57'0,"-7"-15"-64"16,-5 26 89-16,0 3-84 15,0-3 1-15,0 0-33 16,0 0 1-16,-5 4 33 16,-3 8 1-16</inkml:trace>
  <inkml:trace contextRef="#ctx0" brushRef="#br0" timeOffset="239182.29">15522 16368 84 0,'5'-15'42'0,"3"7"-42"0,1 1 43 15,4 7-40-15,8 0 0 16,9 3 4-16,8-3 0 15,9 0-8-15,4 0 0 16,0-3 5-16,4 3 0 16,1-8-5-16,-1 8 0 0,-4-8-13 15,0-3 1-15,-17 0-2 16,-12-8 1-16</inkml:trace>
  <inkml:trace contextRef="#ctx0" brushRef="#br0" timeOffset="239392.6462">15829 16095 85 0,'-21'4'42'0,"38"-8"-47"15,-13 8 64-15,-4 0-54 16,9 7 1-16,3 4 2 16,1 12 0-16,0 7-11 15,0 8 1-15,-1 7 6 16,-3 4 0-16,4-8-5 15,0 4 1-15,-5-7-11 16,5-8 1-16,4-8-1 0,4-14 1 16</inkml:trace>
  <inkml:trace contextRef="#ctx0" brushRef="#br0" timeOffset="239721.7535">16664 15986 97 0,'-22'-4'48'0,"18"34"-51"0,0-19 64 16,-5 8-58-16,1 12 0 0,4 3 1 15,-1 11 0-15,10 8-6 16,3 0 1-16,9 8 4 16,13-12 0-16,0-11-1 15,4-8 1-15,0-11-1 16,4-12 1-16,1-10-1 15,-5-24 1-15,0-15-1 16,-9-10 0-16,-8-20-1 16,-17 0 0-16,-4 4-1 15,-9 3 1-15,-8 16-1 16,-5 4 0-16,-3 14-3 16,-10 9 1-16,5 14-8 15,0 12 1-15,9 11-1 16,3 0 0-16</inkml:trace>
  <inkml:trace contextRef="#ctx0" brushRef="#br0" timeOffset="239993.3893">17537 15762 101 0,'-26'-18'50'0,"22"48"-47"0,0-23 57 16,-1 8-57-16,1 16 0 16,4 3 3-16,4 15 0 15,1 4-8-15,3 4 1 16,1-1 4-16,-1 5 1 0,-3 3-2 16,3-7 0-16,-8 4-4 15,0-16 0-15,-4-7-6 16,4-12 0-16,-4-11 0 15,4-15 0-15</inkml:trace>
  <inkml:trace contextRef="#ctx0" brushRef="#br0" timeOffset="240277.3856">18022 15936 101 0,'-8'-22'50'0,"3"26"-46"16,-3-4 54-16,-5 0-53 15,-17 7 1-15,-8 4 1 16,-13 1 0-16,-4 7-10 16,8-4 1-16,0 4 6 15,4 0 1-15,5 0-4 0,8-8 1 16,5 0-2 0,8 1 1-16,8-1 0 0,13 0 0 15,9 5 0-15,13-1 0 16,16 4-1-16,9 3 1 15,0 1 0-15,5 7 0 16,12 8-5-16,0 7 0 16,0 5-1-16,9-1 0 15</inkml:trace>
</inkml:ink>
</file>

<file path=ppt/ink/ink76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7T12:17:53.560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18231 14941 28 0,'0'-3'14'0,"8"-5"-12"0,-8 8 14 15,9-4-11-15,-9 4 0 16,4-4 7-16,-4 4 0 15,4 0-13-15,5 0 0 16,-9 0 10-16,4 4 0 16,1 11-2-16,3 1 0 0,-4 10-2 15,-4 1 0-15,5-1-2 16,-1 8 1-16,0 0-1 16,0 0 1-16,1 0-2 15,7-4 1-15,-12-3-2 16,5-8 1-16,3 4-2 15,-4-16 1 1,-4 4 0-16,-4-11 0 0,4-3 0 16,-4-12 1-16,4-12-1 15,-4-18 1-15,4-1-1 16,0-3 1-16,-5-4-1 16,1 8 1-16,0 7-1 15,4 4 0-15,0 7-1 16,0 8 1-16,0 8 0 0,-4 11 0 15,-1 11-1-15,5 12 0 16,5 19 0-16,-5 7 0 16,4 0 0-16,4 8 0 15,1-8 0-15,-5 0 0 16,0-3 0-16,1-9 0 16,-1-6 1-16,-4-12 1 0,0-12 0 31,0-7 0-31,-4-11 0 15,4-4 1-15,-5-12-1 16,5 5 1-16,-4-9-3 0,0 12 1 0,0-7-1 31,4 15 0-31,-5-1 0 0,5 16 0 16,-4 0-1-16,8 11 1 0,-4 4-1 16,5 7 1-16,-5-7 0 15,0 0 0-15,-5-8 0 16,14 1 0-16,-18-5 1 15,14 1 0-15,-10-12 0 16,5-3 0-16,-8-1 0 16,8-3 0-16,-4-4 0 0,4 3 0 15,0-3-1-15,4 8 1 16,-4-9-1-16,8 9 0 16,-8-12 0-16,5 11 1 15,-5-7-1-15,4 11 1 16,0-15-1-16,9 19 1 0,-9-11-1 31,5 4 1-31,-1-9-1 16,5 13 0-16,-9-9 0 15,1 1 1-15,7 0 0 16,1-5 0-16,-4 5 0 16,3 0 0-16,1-1-1 15,8 1 1-15,-8 0-1 0,4-1 0 16,-4 9 0-16,0-9 1 0,-5 5-1 15,1-1 0-15,-1 1 0 16,1-1 0-16,4 0 0 16,-5 1 0-16,1-1 0 15,3 4 0-15,1-3-1 16,0-1 1-16,0 1 0 16,0-5 0-1,-1 5 0-15,-3-4 0 16,4 3 0-16,-1 0 0 15,1-3 0-15,0 3 0 16,-5 1 0-16,5-1 0 0,0 1 0 16,0-1 0-16,0 1 0 15,4 3 0 1,0 0 0-16,0-4 0 0,-5 5 0 16,1-5 0-16,0 4 0 15,8-3 0-15,1-1 0 16,-1 4 0-16,0 1 0 15,0 3 0-15,1-4 0 16,-1 8 0-16,0-8 0 16,1 0 1-16,3 0-2 0,-4 1 1 0,-4-1 0 15,5 0 0-15,-5-4 0 16,0 1 0-16,4 3 0 16,0-4 0-16,-4 5 0 15,1 3 1-15,-1-4-2 16,4 4 1-16,0 0 0 31,0 4 0-31,5-8-1 0,0 4 1 16,-1 0 0-16,1-4 0 15,-1 4 0-15,1 0 0 16,4-4 0-16,-1 4 1 16,1-7-1-16,4 7 0 15,-4 0 0-15,-4 0 0 0,8 4 0 16,-9 3 0-16,-3-7 0 15,3 0 0-15,1 4-1 16,-1 3 1-16,1-7 0 16,-1 4 0-16,1-4 0 15,-1 4 0-15,5 0 0 16,0 0 0-16,0-1 0 0,-5 1 0 16,1 0 0-1,-1 0 1-15,1-4-1 16,0 0 0-16,-1-4 0 15,5 4 0-15,-5 0 0 16,1 4 0-16,-5-4 0 16,5 0 0-16,-9 0 0 15,4 4 0-15,-4-4 0 16,0 0 0-16,0 3 0 0,0-3 0 16,-4 4 0-16,0 0 0 15,-5-4 0-15,5 0 1 16,-4 0-1-16,3 0 0 15,-3 0 0-15,-1-4 0 0,1 0 0 16,0 8 0-16,-1-4-1 16,-8 4 1-16,0-4-7 15,4 0 0-15,-8 0 0 16,-4-4 1-16</inkml:trace>
</inkml:ink>
</file>

<file path=ppt/ink/ink77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7T12:17:55.31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20002 14741 39 0,'13'-11'19'0,"4"-16"15"16,-12 27-16-16,3 0-13 15,1 0 1-15,3-4 3 16,1 4 0-16,4-4-10 16,0 1 0-16,5-1 8 0,-1 0 1 15,13 0-3-15,0 8 0 16,0-8-1-16,4 4 0 0,-8-3-1 15,4 3 0-15,-4 3 0 16,0 1 0-16,0-8-1 16,-1 8 0-16,-3-4-1 15,0 4 1-15,-1 0 0 16,1-1 0-16,-1-3-1 31,5 4 0-31,0-4 0 0,0 8 1 16,-1-4-1-16,-3-1 1 15,0-3-1-15,-5 4 0 16,0 0-1-16,5 4 1 16,-5-8-1-16,13 0 1 0,-8 3-1 15,3-3 0-15,-3 4 0 16,-5 0 1-16,9 0 0 16,8-1 0-16,-4-3-1 15,-4 0 1-15,0 0-1 16,-4 0 1-16,-1 0 0 0,1 0 0 31,8-3-1-31,0 3 1 16,0 0-1-1,0 0 1-15,0 0-1 16,-4 0 0-16,0-4 0 16,4 8 1-16,0-4-1 15,-4-4 1-15,8 0-1 16,-4 8 1-16,0-8-1 15,0 4 1-15,0-4-1 16,0 1 1-16,-4-1-1 0,0-4 0 16,4 1 0-16,0-1 1 15,0 8-1-15,0-8 1 16,0 1-1-16,0-1 0 0,0 5 0 16,5 3 1-16,-1-4-1 15,0-4 0-15,1 4 0 16,-5 1 0-16,4-1 0 15,-4 0 0-15,-8 0 0 0,4 1 1 16,-9-1-1-16,4-4 0 16,-3 4 0-16,-1-7 1 15,0 3-1-15,-4 1 0 16,0 3 0-16,0-7 1 31,0 3-1-31,-4-3 0 0,0-1 0 16,0 5 1-16,0-1-1 15,-1-7 0-15,1 4 0 16,0-4 1-16,0 0-1 16,-1-4 0-16,1 0 0 15,4-4 0 1,-8 0 0-16,-1 1 1 16,1 3-1-16,-5 4 0 15,0-1 0-15,1 5 0 0,-1 0 0 16,0-1 0-16,0 5 0 15,1-1 0-15,-5 1 0 16,0 7 0-16,0 0-1 31,0 0 1-31,0 4-1 16,0-1 1-16,0 9-1 0,0 7 1 16,-5-1-1-16,5 5 1 15,0 0 0-15,0 0 0 16,0-8 0-16,0-4 0 15,0 4 0-15,0-7 1 16,0-1-1-16,0-14 1 0,0-8 0 16,0-12 1-16,-4 1-2 15,4-5 1-15,0 5-1 16,0-1 0-16,0 9 1 16,0 2 0-16,0 5-1 15,0 0 0-15,0 7 0 16,0 4 0-16,0 4 1 0,0 7 0 15,0 0-5-15,4 16 0 16,5-1-1-16,-9 1 1 0</inkml:trace>
</inkml:ink>
</file>

<file path=ppt/ink/ink78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7T12:18:47.850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6226 10053 54 0,'-26'8'27'0,"-20"14"-18"0,33-10 28 16,-8 10-35-16,-5 9 0 0,5 18 1 15,-1 0 1-15,5 0-5 16,9-3 1-16,8-12 4 15,8-8 0-15,18-11 0 16,12-18 0-16,9-5-1 16,17-19 1-16,8-7-1 15,1-7 0-15,-9-5-2 0,-17 5 1 16,-13 3-2-16,-17 8 0 16,-17 11 0-16,-22 7 1 15,-20 12-1-15,-14 16 1 0,-16 10-1 16,4 23 1-16,4 0-1 15,9 4 1-15,8-3-1 32,17-1 1-32,13-8 0 15,13-3 0-15,21-19 0 16,21-4 1-16,17-19 0 16,18-3 0-16,3-27 0 0,5-12 0 0,-17-14-1 15,-13 3 0-15,-21 8-1 31,-17 11 1-31,-30 12-2 0,-26 14 1 0,-21 16 0 16,-21 26 0-16,0 16 0 16,0 14 0-16,12-3 0 15,18 0 0-15,21-12 0 16,9-3 1-16,29-12 0 16,21-7 0-16,26-23 0 15,22-8 0 1,12-37 0-16,4-12 0 15,-3-19-1-15,-14 5 1 16,-21 6-1-16,-21 16 1 16,-26 15-2-16,-34 19 0 0,-29 30-12 15,-35 42 1-15,-17 30-1 16,-4-8 0-16</inkml:trace>
</inkml:ink>
</file>

<file path=ppt/ink/ink79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7T12:17:43.166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</inkml:brush>
    <inkml:brush xml:id="br2">
      <inkml:brushProperty name="width" value="0.05292" units="cm"/>
      <inkml:brushProperty name="height" value="0.05292" units="cm"/>
      <inkml:brushProperty name="color" value="#00B0F0"/>
    </inkml:brush>
  </inkml:definitions>
  <inkml:trace contextRef="#ctx0" brushRef="#br0">19611 13462 53 0,'8'-30'26'0,"-16"18"-14"0,8 12 26 16,0-7-33-16,-5 7 0 15,1 4 1-15,0 3 1 16,0 8-9-16,-1 12 1 15,-3 14 6-15,-1 20 1 0,5 15-3 32,-4 18 1-32,-1 5-1 15,1 14 1-15,-1 16-2 16,1 7 1-16,-1-15-1 16,-4 4 0-16,5 7-1 15,-1 1 1-15,5-16-1 16,0 4 0-16,4-19-1 0,0-7 1 15,0-8-1-15,0-15 1 0,0-12-1 16,0 1 1-16,0-23-6 16,0-4 0-16,0-4 0 15,0-15 0-15</inkml:trace>
  <inkml:trace contextRef="#ctx0" brushRef="#br0" timeOffset="521.6378">19428 15414 31 0,'-5'-11'15'0,"10"22"11"16,-5-7-23-16,-5 4 2 31,-3 3 1-31,-9 8 8 16,-9 11 1-16,-4 16-15 15,-8 18 0-15,-17 8 12 16,-22 7 0-16,-8 16-2 16,-13 22 0-16,0 8-3 0,-4 7 1 15,-13 1-3-15,0-8 0 16,-9-4-1-16,14 7 0 0,12-14-1 15,4-4 1-15,5-12-2 16,16-15 0-16,1-15-1 16,21-11 0-16,8-11-7 15,22-12 0-15,21-16 0 16,17-21 0-16</inkml:trace>
  <inkml:trace contextRef="#ctx0" brushRef="#br0" timeOffset="1170.3835">19564 15505 52 0,'-4'0'26'0,"8"-4"-4"15,-4 4 0-15,8 0-19 0,5 0 1 0,8 4 4 16,9 0 0-16,17 0-8 16,4-1 0-16,22-3 6 31,20 0 1-31,35 0-1 15,21-3 1-15,38-5-2 16,26 4 1-16,22-3-2 16,33 7 0-16,9-4-1 15,21 4 0-15,-9 4-1 16,1 3 0-16,-22 1-1 0,-12 3 1 16,-13 1-8-16,-18-9 0 0,-12-3-1 15,-30-7 0-15</inkml:trace>
  <inkml:trace contextRef="#ctx0" brushRef="#br1" timeOffset="4056.6753">17481 15880 76 0,'-21'-23'38'0,"42"-49"-25"16,-12 42 29-16,8-8-40 0,17-11 1 15,9-4 3-15,12-4 0 16,5-3-7-1,8 3 0-15,8-7 5 16,10-1 0-16,7-10-2 16,14 6 1-16,-5 1-3 15,4 8 1-15,1 3-1 16,16 8 1-16,-8 0-1 16,5 3 0-16,-10 8 0 15,5 12 0-15,5 3 0 16,3 8 0-16,-8 8-1 15,0 7 1-15,0 3 0 16,13 1 1-16,-1 0-2 16,10 3 1-16,-9-3 0 0,4 4 0 0,8-1 0 15,9 5 0-15,-4-1 0 16,0-3 0-16,8-5 0 16,9 1 1-16,-5-4-1 15,-12-4 1-15,4-7 0 16,-12 0 0-16,-1-12 0 15,-4 4 0-15,-9-15 0 0,-16-11 1 16,-1-20 0-16,1-10 0 16,-5-12 0-16,4 0 0 15,1 0 0-15,-18 0 0 16,-12 0-1-16,-5-4 0 16,-8 0-4-16,-4 0 1 0,-1-11-1 31,1-4 1-31</inkml:trace>
  <inkml:trace contextRef="#ctx0" brushRef="#br2" timeOffset="28134.6043">18312 15028 39 0,'-13'-3'19'0,"5"-31"-2"15,8 26 20-15,4 8-31 16,-4 0 0-16,0 0 7 16,0-4 0-16,0 8-15 0,4 0 0 15,-8-4 10-15,4 11 0 0,4 8-3 16,5 0 1-16,-9 11-3 16,4 1 1-16,0-5-2 15,5 8 1-15,-5-4-1 16,0 8 1-16,-4-15-1 15,0 0 0-15,0-12-1 32,0 4 0-32,-4-7 0 0,4-5 0 15,-4-10 0-15,4 7 1 16,-5-15-1-16,10-4 0 16,-10-11 0-16,5-5 0 15,-4-2 0-15,-4 6 0 16,3-6 0-16,5 2 0 15,-4 9-1-15,4 3 1 0,-4 4-1 16,8 12 0-16,-8 7 0 16,4 11 1-16,4 4-2 15,-8 16 1-15,8-1 0 16,0 8 1-16,-4-12-1 16,5 1 0-16,3-1 0 15,-8 1 0-15,-4-16 1 16,4-3 0-16,0-1 0 15,0-14 1-15,-4-9 0 16,-1-10 0-16,5-1 0 16,-4-14 0-16,4 3-1 15,0 4 0-15,4 4 0 16,1 3 0-16,-5 8-1 16,0 8 0-16,-5 15-1 0,1 11 1 15,0 19 0-15,0-4 0 16,4 0 0-16,4 8 0 15,-8 0 0-15,4-4 0 16,-5 0 0-16,5-15 0 16,0-4 1-16,0-3 1 0,0-12-1 15,0-16 1-15,5-18 0 32,-5-15 1-32,0 4-1 0,0 3 0 0,0 4-1 15,0 8 0-15,0 7 0 16,0 12 0-16,-9 11-1 0,1 15 0 15,-1 19 0-15,0 12 1 32,1 3-2-32,4 8 0 0,4 7-21 15,4-4 1-15,17-10-1 16,13-47 1-16</inkml:trace>
  <inkml:trace contextRef="#ctx0" brushRef="#br2" timeOffset="29174.3019">22834 14234 22 0,'0'-8'11'0,"0"-3"9"0,0 11-20 16,0-8 8-16,0 1 0 15,0-1 10-15,0 1 0 0,0-1-18 16,0 1 0-16,0-1 16 16,0 0 1-16,0-3-3 15,0 4 0-15,0-5-4 16,0 12 1-16,0 0-5 16,0 0 0-16,0 15-3 31,0 4 0-31,0 8-2 0,0 3 1 15,0 8-1-15,0 0 0 16,0-1 0-16,5-2 0 16,-5-5-1-16,0-11 1 15,0-4 1-15,0-11 1 16,0-12 0-16,4-18 0 0,-4-5 0 16,4-10 0-16,-4-1 0 15,4 0 0-15,-4 12-2 16,5 4 1-16,-5 7-2 15,0 4 0-15,0 15-1 16,0 11 1-16,0 15 0 16,0 5 0-16,0 10-1 0,4 1 1 15,-4 0-1 1,4-8 1-16,-4 0 0 16,5-15 1-16,-5-8 0 15,0-19 0-15,0-11 0 16,4-18 0-16,0-13 0 15,0-2 1-15,-4 6-2 16,5 1 1-16,-5 14-1 16,0 13 1-16,0 2-1 0,-5 20 1 15,1 19-1-15,0 7 0 16,0 23 0-16,4 0 0 16,0 11-11-16,4-7 0 15,17-4-1-15,9-23 1 0</inkml:trace>
  <inkml:trace contextRef="#ctx0" brushRef="#br2" timeOffset="45252.7806">17294 14030 54 0,'-8'-19'27'0,"12"0"-18"0,-4 19 28 15,0 0-31-15,0 0 0 16,0 0 2-16,0 0 0 0,0 11-10 15,-4 4 0-15,-1 4 8 16,1 4 0-16,0 7-3 16,-5 8 1-16,-8 7-2 15,4 8 1-15,1 0-2 16,-1-4 0-16,-4 1 0 16,4-1 1-16,-4-8-1 0,9 9 1 15,-1-16-1-15,5 7 1 16,-1-10-1-16,10 3 0 15,-1-8 0-15,9-3 0 16,4-4-1-16,4-4 1 0,-4-8-6 16,4-3 1-16,5-4 0 15,-5-4 0-15</inkml:trace>
  <inkml:trace contextRef="#ctx0" brushRef="#br2" timeOffset="45552.8449">17073 14450 60 0,'-13'-12'30'0,"21"8"-17"0,-8-3 12 15,5 11-20-15,-1-1 0 16,4-6 2-16,5-1 1 16,0 4-10-16,4-8 1 15,4 4 6-15,1 1 1 16,3-1-4 0,1-7 0-16,-1 3-14 15,14-3 0-15,-5 3-1 16,0-3 0-16</inkml:trace>
  <inkml:trace contextRef="#ctx0" brushRef="#br2" timeOffset="45936.9606">17690 14574 68 0,'-13'-22'34'0,"1"25"-41"16,12-3 50-16,0 0-41 16,8 0 1-16,1 0 1 15,3 0 0-15,1 4-5 16,4 0 1-16,0-4 2 16,9 4 1-16,-1-8-8 15,5 0 0-15,-4 0-1 0,-1 1 0 16</inkml:trace>
  <inkml:trace contextRef="#ctx0" brushRef="#br2" timeOffset="46106.1587">17699 14480 62 0,'-22'-23'31'0,"31"23"-25"15,-9 0 31-15,4-7-31 16,5 3 0-16,-1-4 0 15,9 4 0-15,4 1-9 16,1-1 0-16,3 0-3 0,5-7 1 16,0 3-4-16,13 12 0 15</inkml:trace>
  <inkml:trace contextRef="#ctx0" brushRef="#br2" timeOffset="46738.34">18414 14219 60 0,'-4'-15'30'0,"-9"-8"-25"16,9 15 34-16,-5 1-34 0,1-1 0 16,-5 4 2-16,-4 1 0 0,-4 3-9 15,-1 3 0-15,1 9 5 16,0 7 1-16,-5 7-3 16,1 4 1-16,3 5-1 15,5 2 0-15,5-6-1 31,3-1 1-31,5-4 0 16,4-3 1-16,4-8-1 0,5-3 1 16,8-9-1-16,8-3 1 15,9-11-1-15,5-12 0 16,-5-7-1-16,4-4 0 16,0-4 0-16,-4 4 0 15,-4 0 0-15,0 4 1 0,-9 3 1 16,-4 8 0-16,-4 4 1 15,0 4 0-15,-9 3 0 16,-4 12 0-16,-8 7 0 16,-5 20 0-16,-4-1-1 15,0 12 1-15,-5 3-2 16,10 4 0 0,7 0-5-16,22 1 1 15,17-16-1-15,26-8 0 0</inkml:trace>
  <inkml:trace contextRef="#ctx0" brushRef="#br2" timeOffset="47839.3713">23716 14124 63 0,'-9'-11'31'0,"14"22"-17"16,-10-7 9-16,-3 11-17 16,-5 4 0-16,-4 4 3 15,0 7 1-15,0 4-12 16,0 11 1-16,0-3 9 15,4 0 1-15,0-1-3 16,1 1 0 0,3 0-2-16,1-1 1 15,-1-11-2-15,1 1 0 0,3-5-2 16,1 1 1-16,4-8-2 16,4-1 1-16,5-6-1 15,8-1 0-15,0-3-1 16,8-4 1-16,5-1-10 15,0-3 1-15,-4-7-1 16,-5-12 1-16</inkml:trace>
  <inkml:trace contextRef="#ctx0" brushRef="#br2" timeOffset="48029.4059">23452 14453 74 0,'-9'4'37'0,"22"-15"-24"15,-9 3 34-15,5 12-45 16,4-4 1-16,4 0 3 16,4 4 0-16,0-4-8 15,9 4 1-15,0-4-1 16,4-4 1 0,0 0-2-16,9-4 0 15</inkml:trace>
  <inkml:trace contextRef="#ctx0" brushRef="#br2" timeOffset="48270.8103">24001 14559 83 0,'-8'-15'41'0,"16"34"-28"0,-3-19 41 15,3-4-53-15,5 8 0 16,4-8 0 0,4 4 0-16,0-4-6 15,1 4 0-15,-1-3-9 16,-4 3 0-16,-4 0-1 16,-5-8 1-16</inkml:trace>
  <inkml:trace contextRef="#ctx0" brushRef="#br2" timeOffset="48408.7096">24091 14450 76 0,'-34'-16'38'0,"21"13"-32"0,13 3 56 16,0 0-59-16,0 0 1 16,8-8 0-16,5 4 0 0,4-3-7 15,5 7 1-15,3 0-7 16,9-4 1-16,9-11-3 16,4 7 1-16</inkml:trace>
  <inkml:trace contextRef="#ctx0" brushRef="#br2" timeOffset="48808.5819">24602 14098 81 0,'-13'-8'40'0,"13"12"-36"0,0 0 50 16,-4 7-50 0,-1 16 1-16,1 10 1 15,0 13 0-15,-5-1-8 16,5 11 0-16,0-3 5 15,0 0 1-15,-1-8-3 16,1-15 1-16,-4 0-1 16,3-4 0-16,1-7 0 15,4-12 0-15,4-3 0 0,5-19 0 16,4-12 0-16,4 4 0 16,8-11-1-16,5 7 0 0,0 4 0 15,4 8 0 1,0-4 0-16,-4 7 0 0,-5 12 0 15,1 3 0-15,-9 12 1 32,-4 0 0-32,-5 4 1 15,-8 7 0-15,-8-7 1 16,-5 3 1-16,-8-7-1 0,-9-4 1 16,-4-3-1-16,-5-5 1 15,5-7-9-15,-8-7 1 16,-1-8-2-16,9-8 0 15</inkml:trace>
</inkml:ink>
</file>

<file path=ppt/ink/ink80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09-07T12:20:22.695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</inkml:brush>
  </inkml:definitions>
  <inkml:trace contextRef="#ctx0" brushRef="#br0">1393 7968 41 0,'0'-11'20'0,"4"-4"15"15,-4 15-18-15,0 0-14 16,0 0 0-16,0 0 1 16,0 4 1-16,0 7-7 15,-4 8 1-15,4-8 4 16,-13 8 0-16,4 11-2 15,-4 8 0-15,1 8 0 0,-14 18 0 16,-8 8 0-16,0 0 0 16,0 11 0-16,-4-7 0 0,-1 7 0 15,1 12 1-15,4 10-1 16,0 5 0-16,0 4 0 16,4 3 1-16,-4 8-2 15,-4 11 1-15,8 4 0 16,0 0 0-16,9 8-1 0,-5 11 1 15,13-8 0-15,-8 8 0 16,8 3-1-16,0 12 1 31,1 76 0-31,3-15 0 16,5-20 0 0,4-25 1-16,4-9 0 15,5 1 1-15,8-4 0 16,0-16 0-16,-4-3 0 15,4 0 1-15,4-7-1 16,4-1 0-16,1-19-1 16,4 4 0-16,-5-3 0 15,22 3 1-15,-8-7-2 0,7-8 0 16,1-11 0-16,-4-5 0 0,4-6 0 31,-1 7 0-31,1-12 0 0,4 5 0 16,5-16 0-16,-14-4 0 15,5-10 0-15,13-1 0 16,-5-12-1 0,-4-6 1-16,-4-9 0 15,0-3 0-15,0-8 0 0,4-7 0 16,-4-4-1-16,-13-12 1 16,4-3-1-16,-4-8 1 15,-4-3 0-15,-9-4 0 16,1-1 0-16,-10-7 0 15,-12 0 0-15,0-3 1 0,0-1-1 16,0 0 1-16,-12-3-1 16,-1 3 0-16,4 0 0 15,1 12 0-15,4-4-1 0,-9 4 1 16,13 3-1-16,0 8 0 16,13-4 0-16,8 0 0 15,4 12-1 1,5-4 1-16,4-4 0 15,-8 7 0-15,-5-3 0 16,0 4 1-16,-8-1-1 16,-13 5 0-16,0-1-2 15,-25 12 1-15,-5 3-12 16,0 4 1-16,-13 1-1 16,18-12 1-16</inkml:trace>
  <inkml:trace contextRef="#ctx0" brushRef="#br0" timeOffset="600.1125">3109 13969 76 0,'-9'-19'38'0,"-4"4"-29"0,1 7 37 16,-1 5-44-16,-4 3 1 15,0-4 0-15,-9 8 0 0,1-1-5 16,-5 13 1-16,0-1 3 16,9 4 1-16,-5 0-2 31,13-1 1-31,9-2-1 15,8 2 0-15,14 1 0 16,11 4 0-16,10 0-1 16,12 18 0-16,-4-14 0 15,4 11 1-15,-4-4-1 0,-5 4 1 16,-4-4 0-16,-16 4 0 16,-9-16 2-1,-13 5 0-15,-9-5 0 0,-4-3 1 0,-12 0-1 16,-18-7 1-16,1-9-2 15,-1 5 1-15,-4-8-4 16,0 0 1-16,5-11-9 16,-5 3 1-16,4 0-1 15,13-7 1-15</inkml:trace>
  <inkml:trace contextRef="#ctx0" brushRef="#br0" timeOffset="983.2345">3688 14446 70 0,'0'4'35'0,"13"-12"-11"31,-13 8 25-31,12-8-44 0,-3 12 1 15,4-11 0-15,12 7 0 16,-8-8-9-16,9 12 0 16,4-4 1-16,-9-8 1 0,5 8-13 15,-1-4 1-15,-4-3-1 16,5-1 0-16</inkml:trace>
  <inkml:trace contextRef="#ctx0" brushRef="#br0" timeOffset="1115.5529">3739 14283 84 0,'-21'-26'42'0,"34"18"-42"16,4 4 63-16,-5-3-61 15,10-1 1-15,7-3-3 16,10 3 0-16,8-3-1 0,21-1 0 0</inkml:trace>
  <inkml:trace contextRef="#ctx0" brushRef="#br0" timeOffset="2478.4454">5276 13402 48 0,'17'-31'24'0,"-29"12"-8"0,7 16 24 16,1-9-35-16,0 5 1 15,-5-1 2-15,1 4 0 16,-9 4-11-16,4 8 1 16,-4-4 7-1,-4 11 0-15,-5 7-3 16,-4 5 0-16,5 11 0 16,-1 0 0-16,9 15-1 15,-4 7 1-15,8 1-1 16,9 7 0-16,0 11 0 15,8-7 1-15,4 4-1 16,9 11 0-16,-4 7-1 0,0 9 1 16,4-5-1-16,4-4 1 0,-4 1-1 15,0-8 0-15,5 4 0 16,-5 3 0-16,-5-3 1 16,-3-4 0-16,-5-3 0 15,0-5 1-15,-8-7 1 16,0-4 1-16,-9-11 0 0,0-8 0 15,-21-4-1-15,-4-7 1 16,-9-4-5-16,-12-4 1 16,-10-7-2-16,-20-8 0 15</inkml:trace>
  <inkml:trace contextRef="#ctx0" brushRef="#br0" timeOffset="5214.9909">6073 14555 56 0,'-9'23'28'0,"26"0"-20"0,-13-12 28 16,1 12-32-1,3 0 1-15,1 3 3 16,4 4 0-16,4 4-10 0,0 0 1 0,0 1 6 16,0 6 1-16,0-3-3 15,0 0 1-15,-4-8-3 16,-1-7 1-16,1-8 0 16,-4 4 0-16,-1-8 0 15,5-7 1-15,-13-4-1 0,8-8 0 16,-12-7 0-16,0 0 1 15,4-4-2-15,-4 0 0 16,-1 0-14-16,1 0 0 31,4-3 0-31</inkml:trace>
  <inkml:trace contextRef="#ctx0" brushRef="#br0" timeOffset="5746.6003">6367 14934 43 0,'-9'-12'21'0,"18"-6"4"0,-5 6 8 0,-4 1-27 16,8-4 1-1,1-8 3-15,-1 4 0 16,9-15-13-16,-4 0 1 0,0-4 9 16,4-7 0-16,-4-4-3 15,4-1 0-15,-4-14-1 16,4 0 1-16,-5 3-1 0,1 4 0 16,0 5-1-16,0 2 0 15,-1-3 0-15,-3 4 0 16,-5 4-1-16,5 11 0 0,-5 0 0 15,0 11 1-15,1-4-2 16,-1 12 1-16,-4-4-1 31,0 8 1-31,0-4-7 16,0 4 1-16,4 3-1 16,-4-3 1-16</inkml:trace>
  <inkml:trace contextRef="#ctx0" brushRef="#br0" timeOffset="6864.311">6631 13814 60 0,'-17'4'30'0,"17"-19"-8"16,0 15 12-1,4-4-31-15,4-4 0 16,1 1 1-16,-1-1 1 0,5-3-7 16,4 3 1-16,4 4 4 15,5-3 0-15,0 7-2 16,3-4 0-16,1 4-1 16,4-8 0-16,13 8 0 15,8-7 1-15,9 3-1 16,0-3 0-16,4 3 0 15,0-4 0-15,5 1 0 0,-1-5 0 16,5 5 0-16,0-1 0 16,12 1 0-16,-4-1 1 15,0 0-1-15,5 1 0 16,-5-1 0 0,9 1 0-16,4-1 0 15,8 4 0-15,-8 1 0 16,0-1 1-16,4 0-1 15,-4 0 0-15,9 0 0 16,8 1 0-16,-9-1 0 16,0 0 1-16,-3 0-1 15,-1 1 0-15,4-1 0 0,1 0 0 16,-5 0 0-16,-8 0 0 16,-5 1 0-16,1-1 1 0,-5 0-1 15,0 0 0-15,0 0 0 16,0 1 0-16,-4-1 0 15,-4 0 0-15,-5 0 0 16,1 4 0-16,-5 0 0 16,4 0 0-16,-4 0 0 0,0 0 1 15,1 0-1-15,3 0 0 16,0 0 0-16,-3 4 0 16,-6 0 0-16,1-4 0 15,9 4 0-15,-5-1 0 16,-4 1 0-1,4 0 0-15,0-4 0 16,4 4 1-16,1-4-1 16,-5 0 0-16,-4 4 0 15,8-1 0-15,1 1 0 16,-5 0 0-16,-4 0 0 16,8 0 0-16,-8-1 0 15,4-3 1-15,0 4-1 0,0-4 1 16,-8 4 0-16,4 0 0 0,4-4-1 15,-4 0 1-15,-5 0-1 16,5 3 1-16,0 1-1 16,0 4 0-16,-4-8 0 15,8 4 0-15,-13-1 0 32,0 1 0-32,-3-8 0 15,3 8 0-15,0-8 0 0,-4 4 1 16,1-3-1-16,7 3 1 15,1 0-1-15,-5 0 0 16,5-4 0-16,-5 0 1 16,-4 0-1-16,0 4 0 15,5-4 0-15,-1 4 0 0,5 0 0 16,-5 0 1-16,5 0 0 16,-1 4 0-16,14-4 0 15,-5 8 0-15,-4-12-1 16,0 4 1-16,-5-4-1 15,5 4 1-15,4-4-1 16,0 8 1-16,0-4-1 0,18 12 1 0,7-12-1 16,10 3 0-16,7-3-13 15,22 8 0-15,30 0-1 16,-13 3 1-16</inkml:trace>
  <inkml:trace contextRef="#ctx0" brushRef="#br0" timeOffset="13338.616">7295 14147 53 0,'0'-4'26'0,"-13"0"-15"0,9 4 27 16,0 0-33-16,-5 4 0 0,1 4 3 15,-5 3 0-15,0 4-9 16,-4 8 0-16,-4 3 7 16,4 12 0-16,-5 4-1 15,5 3 1-15,0 4-2 16,0 4 1-16,0 8-2 0,9-8 0 16,-1 0 0-16,9 0 0 15,-4-4-2-15,12 4 0 16,-3-15-1-16,8 15 1 15,-5-15-5-15,5-8 0 16,8-7-15-16,0-5 1 16,13-6-1-1,1-1 0-15</inkml:trace>
  <inkml:trace contextRef="#ctx0" brushRef="#br0" timeOffset="13585.3123">7384 14680 72 0,'-12'-7'36'0,"16"7"-37"0,0 4 58 0,5-4-50 15,3-4 0-15,5 0 1 31,0 0 0-31,5 4-12 16,3 4 1-16,1 0 0 0,-1 0 1 16,9-4-4-16,9-4 0 15</inkml:trace>
  <inkml:trace contextRef="#ctx0" brushRef="#br0" timeOffset="14408.0118">7993 14427 48 0,'-4'-12'24'0,"4"-10"-2"15,0 22 0-15,4-8-17 0,1 1 1 16,3-1 3-16,1-3 0 15,3-1-12-15,5 5 1 16,5-1 7-16,-1 1 1 16,5 3-4-16,-1 4 1 15,1 7-2-15,-5 1 1 16,-4 11-2-16,-4 0 1 0,-5 7 0 16,-3 1 0-16,-5 3 0 15,-5-3 0-15,-7 7 0 31,-14 3 0-31,-8-2 0 16,0-1 0-16,4-4 0 0,0 0 1 16,9-7-1-16,0 0 1 15,4-5 0-15,8 1 1 0,9-4-1 16,9 1 1-16,12-9-1 16,9 1 0-16,4-4-10 15,4-1 1-15,5-3-2 16,4 0 1-16</inkml:trace>
  <inkml:trace contextRef="#ctx0" brushRef="#br0" timeOffset="14824.0354">8683 14393 62 0,'0'-15'31'0,"-4"-16"-14"16,0 24 23-16,-1 3-37 15,-3 4 0-15,-1 4 1 16,-12 7 0-16,0 12-5 16,0-4 0-16,-5 0 3 15,5 0 1-15,4 0-2 0,4-1 0 0,4 1 0 16,5 4 0-16,13-8 0 15,12 0 0-15,0 0-1 16,0 1 1-16,1-5-1 16,-1 4 1-16,-4 8-1 15,0 0 1-15,-4-1-1 16,-9 1 1-16,-4-4 1 16,-4 4 0-16,-9-5 0 0,-8 1 0 15,-9-4-1-15,-4 1 0 16,4-9-5-16,-4 1 0 15,9-4-18-15,3-8 1 16,18-4-1-16,4-7 0 16</inkml:trace>
  <inkml:trace contextRef="#ctx0" brushRef="#br0" timeOffset="15008.9697">8879 14544 67 0,'4'8'33'0,"-4"-1"-39"16,0 1 61-16,-4 3-51 0,0 12 1 16,0-4 1-16,-1 7 0 0,1-3-9 15,-4 0 1-15,-1-1 1 16,5-3 1-16,0-4-3 16,-1-7 1-16</inkml:trace>
  <inkml:trace contextRef="#ctx0" brushRef="#br0" timeOffset="15156.1348">8952 14370 74 0,'-5'-23'37'0,"27"12"-33"0,-18 11 36 15,0-8-52-15,0 1 0 0,1 7 0 16,-1 4 1-16</inkml:trace>
  <inkml:trace contextRef="#ctx0" brushRef="#br0" timeOffset="15525.2832">9037 14555 82 0,'-5'-11'41'0,"-3"57"-46"0,8-39 57 16,4 4-47-16,-4 8 0 0,-4 8 2 15,0-1 0-15,-1 1-9 16,1-1 0-16,-4-3 6 15,8-4 0-15,-9-4-2 16,9 0 0-16,0-7 0 31,0-8 0-31,4-12-1 16,9-7 0-16,4-11-1 0,4 0 1 16,1 0-1-16,3 7 0 15,-3 0-1-15,-1 8 1 16,-4 0-1-16,0 11 1 15,-4 0 0-15,0 4 0 16,-9 16 0-16,-4 6 0 0,0 5 0 16,0 3 0-16,0 0-1 15,0 4 0-15,-4-3-8 16,4-12 0-16,4-1 0 16,4-10 0-1</inkml:trace>
  <inkml:trace contextRef="#ctx0" brushRef="#br0" timeOffset="16256.7112">10025 14128 89 0,'-5'-8'44'0,"10"12"-34"15,-5 0 44-15,4 7-52 16,4 4 0-16,5 8 1 16,0 19 0-16,4 7-4 15,4 4 1-15,1-4 3 0,-1 12 0 0,-4-5-1 16,-9 12 0-16,-3-7 0 15,-14 0 0-15,-8-1-1 16,-4-3 1-16,-5-4-1 16,-3 0 1-16,3-4-3 15,-4-11 0-15,-4-8-6 16,13-7 0-16,4-8-1 0,17-11 1 16</inkml:trace>
  <inkml:trace contextRef="#ctx0" brushRef="#br0" timeOffset="16673.4492">10455 13905 77 0,'8'-31'38'0,"22"24"-28"0,-21 7 28 0,-5-8-35 15,9 8 0-15,-1 4 1 16,5 4 1-16,-4-8-6 16,4 11 1-16,-4-7 3 15,4 11 1-15,-4 0-2 31,-5 0 0-31,-3 4 0 16,-5 0 1-16,-5 4-1 0,-7 3 0 16,-14-3-1-16,5 0 1 15,-1-4 0-15,5-4 1 16,0 0-2-16,9-4 0 16,4 1 0-16,4-5 1 15,8-3-2-15,13-4 1 0,5 0-8 16,8 0 1-16,9 0-1 15,-5 0 1 1</inkml:trace>
  <inkml:trace contextRef="#ctx0" brushRef="#br0" timeOffset="17272.8753">10915 14756 48 0,'-9'4'24'0,"5"-16"10"0,4 12-5 15,0 0-21-15,8 0 0 16,1 0 6-16,12 0 0 16,1 0-17-16,12-3 0 15,4-5 11-15,13 4 1 16,0-3-5 0,0-1 1-16,0 4-10 15,-4-3 1-15,-4-1-1 16,-5-3 0-16</inkml:trace>
  <inkml:trace contextRef="#ctx0" brushRef="#br0" timeOffset="17489.0146">11187 14544 66 0,'-17'4'33'0,"17"30"-5"15,4-23 18-15,1 8-41 16,3 12 1-16,1 3 1 0,4 3 0 16,-5 5-13-16,1 11 1 15,-5 4 5-15,4-4 1 16</inkml:trace>
  <inkml:trace contextRef="#ctx0" brushRef="#br0" timeOffset="18737.2525">12060 14276 40 0,'17'-35'20'0,"17"5"14"0,-21 19-20 16,0-1-10-16,0-3 1 15,4 4 4-15,-4 0 1 16,-1-1-10 0,-7 9 0-16,-5 6 8 15,-5 12 0-15,-7 8-2 16,-6 15 0-16,-3 11-2 16,4 15 0-16,0 1-1 15,0-1 1 1,0 4-1-16,4-3 0 0,5-1-1 15,8 8 1-15,4-8 0 0,9 0 0 16,8-11-3-16,5-3 0 16,-1-5-8-16,5-15 0 15,8-7 0-15,1-12 0 16</inkml:trace>
  <inkml:trace contextRef="#ctx0" brushRef="#br0" timeOffset="19458.4809">12610 14219 56 0,'-5'-19'28'0,"5"7"-4"0,0 5 14 0,0 7-34 15,5-8 0-15,3 1 1 16,1-1 1-16,-1 1-8 31,5-1 1-31,4 4 4 16,4 4 0-16,5 0-2 0,4 8 0 15,-5 3-1-15,-4 4 1 16,-3 4-1-16,-6 8 0 16,-7 3 0-16,-5 4 1 15,-13 0-1-15,-9 0 1 16,-3 4-1-16,-5 0 1 0,0-8 0 16,1 12 1-16,-1-16 0 15,4 1 0-15,5-8 0 16,8-4 1-16,9-4-1 15,12-3 0-15,9-8 0 16,13 3 0-16,9-6-10 16,3-5 1-16,5 1-1 0,8-5 1 15</inkml:trace>
  <inkml:trace contextRef="#ctx0" brushRef="#br0" timeOffset="20007.2979">13274 14177 49 0,'-17'-7'24'0,"13"-1"2"0,-1 4 3 16,-3 4-25-16,-1 4 1 16,1 0 2-16,-1 3 1 15,1 5-10-15,-5 7 0 16,5 3 7-16,-5-3 0 0,0 15-3 15,0 0 1-15,-4 8-1 16,0-4 0-16,0 7 0 16,0 1 0-16,4-1-1 15,5 0 1-15,-1-7-1 16,9-4 1-16,5-7-1 16,3-8 0-1,5-8-1-15,12-7 1 0,9-19-1 16,9-4 0-16,0-8-1 15,-5 1 0-15,-4 7-1 16,-4 0 1-16,-9 11 0 16,0 8 1-16,-4 4 0 15,0 11 1-15,-4 0 1 16,0 8 1-16,0-4 0 0,0 0 0 16,-1-8 0-16,1-3 0 15,0-16 0-15,0 1 1 16,-1-8-2-16,1-8 0 15,-4-11-1-15,-5 0 0 16,-4-4-1-16,0 12 0 16,-9-9-1-1,-8 24 0-15,-4 0-1 16,-9 15 1-16,1 3-8 16,3 8 1-16,5 8 0 15,8-8 0-15</inkml:trace>
  <inkml:trace contextRef="#ctx0" brushRef="#br0" timeOffset="20359.804">13977 14185 82 0,'-5'-15'41'0,"-3"11"-33"16,4 4 44-16,-5 4-48 15,-8 3 1-15,-4 4 0 16,-5 5 0-16,5 3-8 0,8 11 1 15,0-11 4-15,9 11 1 16,4-15-3-16,17 4 0 16,0 0-1-16,9 0 1 15,4-12 0-15,4 9 0 16,-9-5 0-16,1 8 0 16,-9-4 0-1,-4 11 1-15,-9 1 0 16,-8-4 1-16,-5-1-1 15,-4 5 0-15,-4 3 0 16,0-3 1-16,-8-5-7 16,-5-3 0-16,0-7-18 15,9-5 1-15,8-7-1 16,9-11 0-16</inkml:trace>
  <inkml:trace contextRef="#ctx0" brushRef="#br0" timeOffset="21098.9598">14739 14143 73 0,'-9'-19'36'0,"18"8"-28"15,-9 11 44-15,0 0-49 16,8 4 0-16,5 3 4 16,4 12 1-1,0 0-9-15,5 19 0 0,-5-4 6 16,4 15 1-16,-8-7-2 16,-5 14 0-16,1 1-1 15,-5 8 1-15,-8-9-2 16,-5-3 1-16,-8 0-1 15,-8 0 0-15,-1-4 0 16,0-7 0-16,1-4-3 0,4 0 0 16,4-12-6-16,4-7 1 0,4-4-1 15,9-11 1-15</inkml:trace>
  <inkml:trace contextRef="#ctx0" brushRef="#br0" timeOffset="21508.1054">15216 14037 74 0,'17'-15'37'16,"13"0"-27"-16,-22 7 23 0,1 5-30 15,4 3 1-15,-1-4 1 16,5 4 1-16,0 7-8 0,0 5 1 16,-4-5 4-16,-4 8 1 15,-5 4-1-15,-4 4 0 16,-4 0-1-16,-5 3 1 15,-4 4 0-15,1 4 0 16,-1-11 1-16,0-8 0 16,5-3-1-1,3-1 0-15,5-7-1 16,9 0 0-16,12-4-7 16,9-4 1-16,4 0-2 15,0 0 1-15</inkml:trace>
  <inkml:trace contextRef="#ctx0" brushRef="#br0" timeOffset="21992.6648">15748 14673 74 0,'-17'-19'37'0,"26"45"-22"0,-9-33 25 0,4 7-35 15,9 0 1-15,-1-4 2 16,6 4 1-16,11-8-11 15,5 12 0-15,5-8 7 16,8 1 1-16,-1-5-4 31,1 4 0-31,0-3-7 0,-4 3 0 16,-9 0-1-16,-9 4 0 16</inkml:trace>
  <inkml:trace contextRef="#ctx0" brushRef="#br0" timeOffset="22192.8386">16012 14480 87 0,'-4'4'43'0,"12"45"-28"16,-8-34 44-16,0 0-56 15,-4 15 0-15,0 4 1 16,0 4 1-16,4 4-7 0,0 3 1 0,0 1-8 15,0-1 0-15,0 0-2 16,8-11 1-16</inkml:trace>
  <inkml:trace contextRef="#ctx0" brushRef="#br0" timeOffset="23846.9514">16745 14268 64 0,'-9'-8'32'0,"9"16"-11"16,0-8 19-16,0 11-35 15,0 8 0-15,0 15 5 16,0 4 1-16,0 4-13 0,-4 7 1 15,0 4 7-15,-5 0 1 16,5-4-3-16,-5 0 0 16,5 0-8-16,0-3 1 15,4-5-2-15,4 5 1 16</inkml:trace>
  <inkml:trace contextRef="#ctx0" brushRef="#br0" timeOffset="24963.4058">15527 13617 40 0,'0'-19'20'0,"4"19"8"0,-4 0-19 16,4 0-4-16,-4 0 0 15,9 0 5-15,-1 0 0 16,5 0-11-16,4 0 1 16,4 0 8-16,9 0 1 15,4 0-4-15,9-4 1 0,4 1-2 16,4-1 0-16,4 0-2 15,13 4 0-15,0 0 0 16,18 4 0-16,-1 0 0 16,8-1 0-16,1 1 0 15,8 0 0-15,1 0 0 16,7 7 1-16,1-7-1 0,0 4 0 16,-9-8 1-16,-8 7 0 0,-9-7-1 15,-13 4 1-15,-8-4-2 16,-17 11 0-16,-4-7-2 15,-9 7 1-15,-9-3-10 16,-4-4 1-16,-4-1 0 31,-4 1 0-31</inkml:trace>
  <inkml:trace contextRef="#ctx0" brushRef="#br0" timeOffset="25511.0089">17039 14011 61 0,'-17'3'30'0,"34"-10"-14"16,-9 7 21-16,1-4-35 15,3 4 1-15,5-4 0 16,0 4 0-16,0 0-4 0,-4 4 0 16,0-4 2-16,0 8 1 15,-5-1-2-15,5 1 1 16,-4 3-1-16,-9 4 1 0,-5 0 0 16,-3 4 1-16,-5 0-1 15,-4 0 1-15,-4 4 0 16,-1-8 1-16,1 0 0 15,4 4 1-15,4-8-1 16,5 8 1-16,-1-11 0 16,9 11 0-1,5-12-1-15,7 5 0 16,10-5-1-16,3 5 0 0,9-5-5 16,5-3 0-16,7 4-1 15,14-5 1-15</inkml:trace>
  <inkml:trace contextRef="#ctx0" brushRef="#br0" timeOffset="29151.6212">18371 14525 52 0,'-17'-7'26'0,"17"-31"-22"16,0 19 27-16,0 4-28 16,-4 3 1-16,0 1 4 15,0 3 0-15,-5 1-9 16,-4 3 0-16,-4 0 6 16,0 4 0-16,-4 8-2 15,0 3 1-15,-9 4-3 0,0 12 1 16,-4 7-1-16,-4 0 1 0,8 0 0 15,0 4 1-15,5 0-1 16,3-4 1-16,9-4-1 16,5 0 1-16,4-7-1 15,8-4 0-15,9-8 0 32,8-7 0-32,13-8 0 15,4-15 0-15,9-15-1 0,9-4 0 16,3-11-1-16,1-15 0 15,-1-12-1-15,-7 1 1 16,-6 7-1-16,-7 7 0 0,-9 4 1 16,-5 12 1-1,-4 3 0-15,-8 4 1 0,-4 8-1 16,-1 7 1-16,-4 8-1 16,-4 4 1-16,-8 15-2 15,-1 7 1-15,-12 8-1 16,0 11 0-16,0 12 0 15,4 11 1-15,-5-4-1 16,5 15 1-16,-4 1 0 0,8-12 0 16,0-4-1-1,9 4 1-15,0-8-1 16,8-3 1-16,0-8-1 16,9-4 0-16,13-7-13 15,3-12 0-15,6-15-1 16,7-11 1-16</inkml:trace>
  <inkml:trace contextRef="#ctx0" brushRef="#br0" timeOffset="63841.3347">5438 15604 43 0,'9'-4'21'0,"-1"0"-1"15,-8 4 22 1,0 0-36-16,0-4 1 0,0 4 3 15,-13 0 0-15,5 4-12 16,-1 0 0-16,1 11 9 16,-1 4 0-16,1 0-2 15,4 7 0-15,-9 4-2 16,13 5 1-16,-9-5-2 16,9 8 1-16,0-8-1 0,0 0 1 15,9 0-2-15,-5 1 1 16,9-9-1-16,4-6 1 15,0-5-1-15,4-4 1 16,5-3-1-16,-1-11 1 16,1-8-2-16,8-4 1 0,-4-12-1 31,0 5 1-31,-9-4-1 16,-4-12 0-16,-4-3 0 0,-9 3 0 15,-8 0 0-15,-9 4 0 16,0 4 0-16,0 4 1 15,1 4-1-15,-1 3 0 0,0 8-1 32,0 3 1-32,-12 5-9 0,-9 3 0 0,0 4 0 15,-1 8 1-15</inkml:trace>
  <inkml:trace contextRef="#ctx0" brushRef="#br0" timeOffset="64526.8265">5732 13110 51 0,'-13'-30'25'0,"18"30"-2"0,-10-8 3 15,1 8-20-15,-5 0 1 16,1 4 3-16,-5 0 1 0,9 3-13 16,-5 5 0-16,1-1 10 15,4 8 0-15,-9 8-3 16,0-1 1-16,5 4-3 16,-1 8 1-16,1-4-1 15,-1 0 0-15,1 0-1 16,3 0 0-16,-3 4-1 15,3-8 1-15,1 1-1 0,4-5 0 0,0-7-1 16,4 8 1-16,9-16 0 16,-4-3 0-16,8-5-1 15,8 1 0-15,-3-8-2 16,7 1 1-16,-3-5-9 16,4-3 0-16,4-5-1 31,-13-2 1-31</inkml:trace>
  <inkml:trace contextRef="#ctx0" brushRef="#br0" timeOffset="64758.1732">5532 13311 67 0,'-13'-12'33'0,"22"20"-9"16,-9-8 29-16,0 0-47 16,4 4 0-16,9-12 2 15,8 8 1-15,9-7-12 16,4-1 1-16,4 8 0 16,5-8 1-16,16 5-4 15,-16 3 0-15</inkml:trace>
  <inkml:trace contextRef="#ctx0" brushRef="#br1" timeOffset="112570.891">9509 14503 29 0,'13'-35'14'0,"-9"32"5"0,1-5 15 16,-5 8-27-16,0-7 0 16,0 7 2-16,0 0 0 0,0 3-12 15,0 1 0-15,-5 4 9 16,1 3 1-16,0 0-3 15,4 8 0-15,0 0-1 16,0 4 1-16,0 0-1 16,0-1 1-16,0-3-2 15,0 4 1 1,0 0-2-16,4-4 1 0,0-1-1 16,1 1 1-16,-1-3 0 15,0-5 0-15,0-4-1 16,1 1 1-16,-1-4 0 15,4 0 1-15,1-4-1 16,0-4 0-16,3-11-1 16,5 3 1-16,0-10-1 0,5 3 0 15,-5-4-1-15,0 0 1 16,0-7-1-16,0 4 0 16,-9 3 0-16,5 0 0 15,-4 0 0-15,-1 8 0 16,-4-4 0-16,1 16 0 15,-5-9 0 1,0 12 0-16,0 0 0 16,0 4 0-16,0 0 0 0,0 19 1 15,-5-8 0-15,5 7 0 16,-4 1 0-16,8 7 0 16,-8 4 0-16,8 0 1 15,1-3-1-15,3-1 1 16,-4-7-2-16,9-1 1 0,0-3-13 15,17-7 1-15,8-5-1 16,9-22 0 0</inkml:trace>
  <inkml:trace contextRef="#ctx0" brushRef="#br1" timeOffset="113597.8574">14245 14276 41 0,'4'-12'20'0,"13"-7"-12"16,-13 15 20-16,1-3-20 16,-1 3 0-16,4-3 6 31,1 3 0-31,0 0-17 0,-5 4 0 16,4 0 12-16,1 0 0 0,-1 4-3 15,-3 3 1-15,-1 8-4 16,-4 12 1-16,0 3-1 15,0 12 1-15,0-4-1 16,0 3 0 0,-4-3-1-16,4 8 1 0,-5-12-1 15,10 3 0-15,-5-18-1 16,8 4 0-16,-8-8 0 16,9-3 1-16,-1-5-1 15,1 1 0-15,3-16 0 16,10-3 1-16,-5-12-2 15,4 0 1 1,0-7-1-16,5 4 0 0,-5-16 0 16,-4 4 0-16,0 0-1 15,-4 8 1-15,-4 0 0 16,-1 7 0-16,-4 4-1 16,1 8 1-16,-5 3 0 15,0 16 0-15,-5-1 0 16,1 16 0-16,-4 0 0 0,8 15 0 15,-5-8 0-15,5 4 1 16,5 11-1-16,3 4 0 16,5-7-5-16,0-4 1 15,8 0-1-15,4-8 0 16</inkml:trace>
  <inkml:trace contextRef="#ctx0" brushRef="#br1" timeOffset="114546.045">18793 14336 56 0,'-4'-15'28'0,"12"4"-24"0,-3 3 28 15,-5 0-29 1,0 8 0-16,0 4 5 16,-5 11 0-16,1 4-8 15,0 8 1-15,0 14 6 0,-5 5 1 0,1-5-1 16,3 16 0-16,1-11-2 15,4-5 0-15,0-3-2 32,4-4 1-32,5-4-2 0,-1-7 1 0,5-8-2 15,0-7 1-15,4-8-1 16,4-12 1-16,5-18-1 16,12-8 1-16,-8-11-1 15,8 4 0-15,-4-12-1 16,-8 15 1-16,-5-7-1 31,5 23 0-31,-14-12 0 0,-3 11 1 16,-5 5-1-16,0 14 1 15,-4 16-1-15,-4 14 1 16,0 9 0-16,4 10 1 16,-4 1-1-16,-1 11 1 15,1 0-1-15,4-4 1 16,9 4-3-16,16 0 1 0,5 0-2 15,21-12 1-15</inkml:trace>
  <inkml:trace contextRef="#ctx0" brushRef="#br0" timeOffset="128641.7791">4037 17896 81 0,'-21'-7'40'0,"21"11"-39"16,0-12 42-16,8 4-41 0,-3 0 0 16,3 4 0-16,5-3 0 15,4 3-3-15,0 0 0 16,9-4 1-16,-14-4 0 16,5 4-6-16,0 4 0 15,-12-7 0-15,3-4 0 0</inkml:trace>
  <inkml:trace contextRef="#ctx0" brushRef="#br0" timeOffset="128788.4749">3952 17756 66 0,'-26'-26'33'0,"35"37"-21"16,8-15 32 0,-4-3-39-16,0-4 1 15,-1-1 0-15,10 8 0 16,7-3-12-16,5-1 1 0,5 4 5 15,8 1 0-15</inkml:trace>
  <inkml:trace contextRef="#ctx0" brushRef="#br0" timeOffset="129373.7803">4855 16818 30 0,'0'4'15'0,"0"-4"4"0,0 0-23 0</inkml:trace>
  <inkml:trace contextRef="#ctx0" brushRef="#br0" timeOffset="130443.0586">4799 16867 42 0,'9'-22'21'0,"-1"3"-9"16,-8 11 28-16,-4 0-30 15,0 1 0-15,-5 3 3 16,1 4 1-16,-1 4-19 16,-3 3 1-16,-1 9 11 15,4 3 1-15,1 11-6 16,-1 8 1 0,1 7-2-16,8 8 0 15,-9 4 0-15,9 3 0 0,0 5 0 16,9 3 0-16,-5 4 0 15,13 15 1-15,0 0-1 16,4 0 0-16,-8-4-1 16,0 11 1-16,-5-18 0 15,-3-4 0-15,-10-8 1 16,-3-7 0-16,-9 0 1 16,-4-12 0-16,-1-7 0 15,1-8 1-15,-5 1-2 0,1-1 0 16,-1-19-3-16,-8 1 0 15,0-9-9-15,4-3 0 16,5-3 0-16,8-1 0 0</inkml:trace>
  <inkml:trace contextRef="#ctx0" brushRef="#br0" timeOffset="130858.6754">4872 18282 64 0,'0'12'32'0,"8"10"-13"16,1-18 25-16,-5 4-40 15,5 3 1-15,3 0 3 0,-3 4 0 16,4 1-10-16,8-1 1 16,0-8 6-16,5 1 1 15,-1-4-3-15,5-4 0 16,-9-8-2 0,5 1 1-16,-9-20-1 15,0-3 0-15,-13-4-1 16,1-12 0-16,-14 12 0 15,5 8 0-15,-9 3-1 16,-4 8 1-16,-13 7-3 16,0 8 0-16,1 4-7 15,-1 4 1-15,4 3 0 0,9-3 0 16</inkml:trace>
  <inkml:trace contextRef="#ctx0" brushRef="#br0" timeOffset="131642.973">5315 16553 58 0,'-17'-11'29'0,"21"-1"-9"16,0 9 18-16,0-5-34 0,-4 8 1 16,0 0 1-16,5 4 1 15,3 0-9-15,-8 11 1 16,-13 8 6-16,5 7 1 0,-5 4-2 16,0 11 1-16,1-3-2 15,3-1 1-15,-4 1 0 31,5-8 0-31,-1 12-1 16,1-5 0-16,3-3-1 16,5 0 0-16,9-4-1 15,0-4 1-15,3-11-2 16,10-4 1-16,-1-7-7 0,4-12 0 16,1 0-18-16,-5-11 1 15,-4 0-1-15,-4-12 1 0</inkml:trace>
  <inkml:trace contextRef="#ctx0" brushRef="#br0" timeOffset="131827.2106">5072 16826 64 0,'-26'-4'32'0,"18"-4"-27"0,8 8 54 15,0 0-51-15,13 0 0 16,4 0 2-16,8 4 1 15,9-4-15-15,17 0 0 16,-4 0-1-16,9 0 1 16,-1 0-5-16,5-19 1 0</inkml:trace>
  <inkml:trace contextRef="#ctx0" brushRef="#br0" timeOffset="146055.8895">6230 17715 73 0,'-12'19'36'16,"20"0"-31"-16,-4-12 37 0,1 4-39 16,3 5 0-16,5 3 2 15,12 7 0-15,1 8-6 16,-1 8 0-16,-3-1 5 15,3 5 1-15,-8-8-2 16,5-1 0 0,-10 1-1-16,5-11 1 15,-4-8-1-15,-4-4 0 16,-1-8-1-16,1-7 1 16,-5-11-1-16,9-12 0 15,-9-11-1-15,0-11 1 0,1-8-1 16,-1 0 1-1,4-19-1-15,1 0 0 0,-1 0 0 16,1 0 1-16,4 4-1 16,-1 4 0-16,6 3 0 15,-6 8 0-15,1-7 0 16,0 14 0-16,-5 1 0 0,1 7 0 16,-5-3 0-16,0 10 0 15,-4 1 0-15,0 7 0 0,0-3 0 16,5 11 0-16,-1-4-1 15,4 4 1-15,-3 0 0 16,3-4 0-16,1 7 0 16,-1 5 0-16,1-1 0 15,4 8 0-15,-1-4 0 32,5 4 1-32,0 0-1 0,9 4 0 15,4-4 0-15,17-4 0 16,-5 1 0-16,14 3 1 15,-5-8 0-15,4 0 0 16,-4 1-1-16,4 3 1 0,5-3 0 16,8 3 0-16,0-4 0 15,9 1 0-15,-5-1 0 16,14 0 0-16,-14 1-1 16,-12-1 1-16,-9 5-1 15,-9-1 1-15,-3 4-1 16,-10 0 0-16,-3 4-9 0,-9-1 1 15,-4 1-2-15,-9 0 1 16</inkml:trace>
  <inkml:trace contextRef="#ctx0" brushRef="#br0" timeOffset="146671.9494">7269 17340 65 0,'-21'4'32'0,"8"-4"-23"16,13 7 20-16,-4 5-24 15,-4 7 0-15,-1 0 2 16,0 3 0-16,1 1-9 16,4 0 1-16,-5-1 5 15,5-3 1-15,0 0-3 0,4-4 1 16,4-3-1-16,9-1 0 16,-1-3-2-16,14-1 1 15,0 1 0-15,3 3 0 16,1 1 0-16,0 3 0 15,0 4 1-15,-5 7 1 0,-3 1 0 32,-5 7 0-32,-5-4 1 15,-7 0 0-15,-5-3 0 16,-5 3 1-16,-3 0-3 16,-5-3 1-16,-4-8-1 15,-4 3 0-15,0-7-2 16,-5-7 0-16,0 0-8 0,1-8 1 15,4-4-1-15,8-8 1 0</inkml:trace>
  <inkml:trace contextRef="#ctx0" brushRef="#br0" timeOffset="146887.7278">7299 17363 77 0,'-8'-8'38'0,"3"8"-16"0,5 0 30 16,0 0-46-16,5 4 0 0,7-4 2 16,10 0 1-16,12 0-11 15,8-4 1-15,14-3 4 32,3-5 0-32,10-3-4 15,-1-7 1-15</inkml:trace>
  <inkml:trace contextRef="#ctx0" brushRef="#br0" timeOffset="159013.9963">8709 17824 48 0,'-9'0'24'0,"14"-15"-11"16,-1 4 24-16,0 0-32 16,-4-1 1-16,0 1 3 31,0 0 0-31,0-1-11 0,-4-7 1 16,0 4 8-16,-1 4 0 15,1-1-3-15,-5 5 0 16,1-1-2-16,-1 1 0 15,-3 11-1-15,-5 3 0 32,-17 27-1-32,-1 4 0 0,1-4 0 15,0 0 0-15,5 0 0 16,-10 4 1-16,9-4-1 16,9 0 0-16,4-7 0 15,9 3 0-15,12-4 0 0,4-3 0 16,9-8 0-16,5 0 0 31,-5-7 1-31,8-4 1 0,-3-12 0 16,7-7 0-16,1-12-1 15,0-7 1-15,0-11-1 16,0-16 1-16,-1-7-2 16,1 0 0-16,0-7 0 15,0 6 0-15,-5 1-1 16,1 4 0-16,-9 4 0 0,0 7 1 15,-4 3 0-15,-5 13 0 16,1 6 0-16,-5 5 0 16,-4 3 0-16,0 12 0 15,-4 3-1-15,0 16 0 16,-5 3 1-16,1 12 0 0,-5 11 0 31,0 7 0-31,-4 12 0 16,0 0 0-16,4 4 1 15,0 7 0-15,5 1-1 16,-1-8 1-16,5-1-1 0,0 1 1 0,4-15 0 16,0-1 1-16,4-7-1 15,0-3 0 1,5-5-2-16,-1-7 1 0,5-4-9 16,0-7 0-16,8-12 0 15,-4 0 0-15</inkml:trace>
  <inkml:trace contextRef="#ctx0" brushRef="#br0" timeOffset="159483.8889">8969 17594 41 0,'12'-12'20'0,"-20"16"13"0,8-4-2 16,4 8-22-16,-4 3 1 15,0 12 4-15,4 7 1 0,-8 4-18 16,8 4 0-16,1 0 13 31,-1 3 0-31,-8-3-4 16,4 0 0-16,0-4-3 0,0-7 1 15,4-1-2-15,0-3 1 16,5-12-2-16,-1-3 0 16,5-8 0-16,0-8 0 15,4-7-1-15,0-8 1 16,0-7-1-16,-4-12 1 0,-1 1-1 15,1-5 1-15,-4 1-1 16,-1 0 0-16,-4 7 0 16,1 4 0-16,3 7 0 15,-4 1 0-15,-4 7 0 16,5 4 0-16,-5 7 0 16,0 12 0-1,-5 7 0-15,1 4 1 16,0 16-1-16,0 6 1 15,-1 5 0-15,5 3 0 16,0 1 0-16,5 3 0 0,3-7 0 16,1-8 0-16,3-4-4 15,10-7 1-15,8-8-1 16,8-11 1-16</inkml:trace>
  <inkml:trace contextRef="#ctx0" brushRef="#br0" timeOffset="160090.1761">10140 17821 75 0,'-5'-4'37'0,"31"4"-16"0,-18-4 14 0,5 4-32 16,0 0 0-16,8 0 2 15,13 4 1-15,-4 0-8 16,4-1 1-16,-4 1 2 15,4-4 1-15,0 0-10 32,5-7 0-32,-1-1-2 0,-4 1 1 15</inkml:trace>
  <inkml:trace contextRef="#ctx0" brushRef="#br0" timeOffset="160326.1197">10186 17628 81 0,'-12'-4'40'0,"20"4"-39"0,-4 0 51 16,5-4-47-16,4 4 0 15,4-4 2-15,13 4 0 16,8 0-9-1,9-3 0-15,0 3 2 16,4 0 0-16,0 0-2 0,4 0 0 16</inkml:trace>
  <inkml:trace contextRef="#ctx0" brushRef="#br0" timeOffset="169374.5044">11741 17700 62 0,'-9'-4'31'0,"14"-23"-17"16,-5 27 31-16,0 4-42 15,0-4 0-15,8 0 2 16,1 0 1-16,-1 4-7 16,9 7 1-16,-4 4 5 15,8 16 0-15,-4-9-1 16,5 9 1-16,-5-5-2 0,4 1 0 0,-4-5-1 15,0 1 1 1,-4-4-2-16,0-4 1 16,-1-4-1-16,-3-3 0 15,-1-4 0-15,1-8 0 0,-1-4 0 16,1-7 0-16,-1-7-1 16,-3 3 1-16,-1-12-1 0,0 9 1 15,0-24-1-15,1 8 0 16,-1-18 0-16,0 14 0 15,0-7 0-15,1 0 0 16,-5-1 0-16,0 9 0 16,0-5 0-16,0 5 0 0,0 3 0 31,0 0 0-31,-5 12 0 16,5 3 0-16,0 0 0 15,0 4 0-15,0-3 0 16,0 10 0-16,0-3-1 15,0 15 1-15,0-15 0 16,0 15 0-16,9-8 0 0,0 5 0 16,3-5 0-16,5 1 0 0,5-1 0 15,3 8 1-15,1-4-1 16,12 0 1-16,0-3 0 16,9 3 0-16,-4-3-1 15,-1 3 1-15,5-4-1 16,-13-3 1-16,0 3-1 31,-8 1 0-31,-1 3 0 0,-3 0 1 16,-5-3-1-16,0 3 0 0,-4 0-3 15,4-4 1-15,-5-3-9 16,5 3 0-16,-4 5 0 16,-4 10 1-16</inkml:trace>
  <inkml:trace contextRef="#ctx0" brushRef="#br0" timeOffset="169821.7154">12209 17507 69 0,'0'-12'34'16,"22"-10"-20"-16,-14 14 30 0,1 0-42 15,-1 5 1-15,5-1 1 16,0 4 1-16,-5 4-6 16,5 3 0-16,-9 5 4 31,1 3 1-31,-10 0-2 0,1 4 1 16,0-4-2-16,4 0 1 15,0 0-1-15,4-3 0 16,5-1-1-16,8 0 1 15,0-3-1-15,8-1 0 16,-4 1 0-16,14 7 0 16,-10 0 0-16,1 8 0 0,-5-4 0 15,-4 4 0-15,-9 3 1 16,-8 0 1-16,-4-7-1 16,-4 12 1-16,-9-12-1 15,0-1 1-15,-9 1-2 16,5-3 1-16,-13-9-5 15,4-7 0 1,4 0-11-16,5-4 0 0,4-11-1 16,4-8 1-16</inkml:trace>
  <inkml:trace contextRef="#ctx0" brushRef="#br0" timeOffset="170038.1301">12329 17393 66 0,'-17'0'33'0,"21"0"-20"0,-8 4 42 16,-1-4-50-16,5 0 1 15,0 0 1-15,13 0 0 16,0 0-9-16,12 0 0 16,1-4 6-16,17 0 1 0,-5 1-5 15,0 3 0-15,-4 0-1 16,0 0 0-16</inkml:trace>
  <inkml:trace contextRef="#ctx0" brushRef="#br0" timeOffset="170975.6426">13231 17393 48 0,'-25'8'24'0,"16"3"8"0,9-3-12 15,0 3-15-15,-4 4 0 16,4 4 3-16,0 4 1 0,0 3-11 16,0 8 0-16,0 12 7 15,4-9 0-15,-4 9-2 16,9-4 1-16,-5-1-2 15,5-7 1-15,-5-7-1 0,4-5 1 0,1-7-1 32,4 1 1-32,4-13-1 0,0-6 1 0,4-9-1 15,0-3 0-15,5-8-1 16,-1-3 1-16,1-12-2 16,0-3 1-16,-5 3-1 15,0 4 0-15,-4 0 0 16,-4 3 1-16,-5 5 0 31,1 3 0-31,-5 4 0 0,0 8 1 16,-4-1-1-16,0 12 1 15,0 4-1-15,0 4 1 16,-4 7-2-16,0 15 1 16,0 1-1-16,4 3 1 15,-5 3 0-15,5 9 1 16,5 3-1-16,3-4 0 0,1-11 0 15,4 0 1-15,4-3-3 16,12-9 1-16,-3-6-20 16,12-5 0-16,1-11 0 15,-5-15 1-15</inkml:trace>
  <inkml:trace contextRef="#ctx0" brushRef="#br0" timeOffset="171492.7148">14215 17075 55 0,'0'-30'27'0,"0"-31"-10"15,4 54 28-15,1 3-40 16,-5 4 1-16,8 0 3 15,-4 11 0 1,1 8-11-16,-1 15 1 0,0 1 8 16,-4 10 1-16,4 12-2 15,5-1 0-15,-5 9-2 16,0 10 1-16,-4 5-2 16,5 3 1-16,-5 0-3 15,0 4 1-15,0-3-1 16,-5-5 0-16,1-3-1 0,0-4 1 15,0-4 0-15,4-4 0 16,0-7-1-16,0-8 1 16,0-4-3-16,4-7 0 15,-8-15-16-15,4-8 0 16,0-11-1-16,0-4 1 16</inkml:trace>
  <inkml:trace contextRef="#ctx0" brushRef="#br0" timeOffset="172239.8632">14483 18263 44 0,'-12'0'22'0,"12"8"0"31,4-4 11-31,-8-1-27 0,-1 5 0 16,1 7 6-16,0 4 1 15,0 4-15-15,8 3 0 16,0 1 11-16,9-1 0 16,0 1-2-16,-1-1 0 15,5-7-2-15,5-4 0 16,-1-7-1-16,-4-8 0 0,0-12-2 16,4-6 1-16,-4-9-1 15,0-15 0-15,-4 1-2 16,-4-5 0-16,-9 9 0 15,-4-5 0-15,-5 8 0 16,0 11 0-16,-3 4-1 16,-5 8 1-16,0 7-1 0,-5 8 0 0,1 7-6 15,4 4 0-15,8 4-1 16,1 8 1-16</inkml:trace>
  <inkml:trace contextRef="#ctx0" brushRef="#br0" timeOffset="173078.3761">14735 16489 45 0,'0'7'22'0,"0"-14"9"0,0 7-7 16,0 4-22-16,0-4 1 31,0 0 1-31,0 0 0 0,4 3-5 16,0 1 0-16,-4 0 5 15,0 4 0-15,0-1 0 16,0-3 1-16,0 7 0 16,0 8 0-16,-4 0 0 15,0 8 1-15,-1 7-2 16,1 3 0-16,-4 1-1 0,-1 4 1 15,1 3-2-15,3 5 1 16,1-5-1-16,0 4 1 16,4-7-1-16,0 3 1 15,4-15-1-15,5-3 0 16,-1-1 0-16,5-7 0 16,4-4-1-1,4-3 1-15,0-1-1 16,5 4 0-16,0-7-5 0,16-4 0 15,-12-8-11-15,-4-4 0 16,-5-11-1-16,-13 0 1 16</inkml:trace>
  <inkml:trace contextRef="#ctx0" brushRef="#br0" timeOffset="173286.1085">14573 16818 81 0,'-4'0'40'0,"12"-8"-32"16,1 8 55-1,3-3-60-15,5 3 0 16,9 0 2-16,12 0 0 16,5 3-7-16,-1 1 1 15,10 0-2-15,3-4 0 0,5 4-2 16,-1-4 1-16</inkml:trace>
  <inkml:trace contextRef="#ctx0" brushRef="#br0" timeOffset="173784.0148">15778 17821 60 0,'-4'3'30'0,"-1"-10"-2"0,10 7 8 15,-1 0-28-15,0 0 1 0,-4 0 3 16,9 4 0-16,4-4-16 31,4 0 0-15,17-8 9 0,0 8 1-16,-4-4-10 15,-5-3 0-15,-4-1-2 16,-4-3 0-16</inkml:trace>
  <inkml:trace contextRef="#ctx0" brushRef="#br0" timeOffset="173935.3978">15748 17707 99 0,'4'-15'49'0,"26"-8"-50"15,-17 23 60-15,8-7-59 31,5-5 1-31,8 5-19 0,9-1 1 16,3 1 16-16,-7 3 1 16</inkml:trace>
  <inkml:trace contextRef="#ctx0" brushRef="#br0" timeOffset="175106.5676">16817 17688 83 0,'4'0'41'0,"1"-19"-41"0,-5 19 44 15,4 8-42-15,0 3 1 16,0 4 2-16,5 4 0 15,-1 8-6-15,9-1 1 16,5 5 3-16,3 3 1 0,-3-8-2 16,3 4 1-16,-8-3-2 15,0-1 1-15,0-7-2 16,0 0 1-16,-4-8-1 16,-4 1 1-16,-1-12-1 0,5-4 1 15,0-11-1-15,-1-8 0 16,1-15 0-16,0-3 1 15,0-24-1-15,4 1 0 32,-4-4 0-32,-1 4 0 0,-3 3 0 15,4 4 1-15,-5 1-1 16,-4 6 0-16,-4-6 0 16,-4 10 1-16,4 1-1 15,0 3 0-15,-4 4 0 16,0 8 1-16,-1 0-1 15,5 11 0-15,0-4-1 0,5 12 1 16,3-8 0-16,1 4 0 16,3 4 0-16,5 7 0 15,5 0 0-15,8 4 0 16,8 0 1-16,9 4 1 0,8-4-1 16,9 4 1-16,0-1-1 15,0 5 1-15,-9-12-1 16,-8 4 1-16,-4 0-1 15,-9 4 0-15,-5-8-1 16,-3 4 0-16,-5-4-3 16,-4 8 1-16,-8-8-19 15,-1 8 1-15,-3 4-1 16,-22-5 1 0</inkml:trace>
  <inkml:trace contextRef="#ctx0" brushRef="#br0" timeOffset="175842.205">17733 17404 65 0,'0'0'32'0,"-17"-3"-28"0,17-1 43 0,-5 0-44 15,5 0 0-15,-8 1 1 16,-5 3 0-16,9 0-5 16,-5 7 1-16,-3 1 3 15,-1-1 1-15,0 5-2 16,0 3 1-16,0 0-1 16,5 0 0-16,-1-4-1 0,5 1 1 15,4-1-1-15,9 0 1 16,-1 1-1-16,9-1 1 15,5 0 0-15,3-3 0 16,1 0-1-16,-1 11 1 16,-4-8-1-16,1 4 0 15,-5 0 0 1,0 8 0-16,-4-8 1 16,-5 11 0-16,-4-10 0 15,-4 6 0-15,-4 5 0 16,0-5 0-16,-13 1-1 15,0-4 1-15,-5 0-2 16,-3-8 1-16,-9 1-6 16,0-5 1-16,4-7-13 0,0-4 1 0,5-7-1 15,3 0 1-15</inkml:trace>
  <inkml:trace contextRef="#ctx0" brushRef="#br0" timeOffset="176058.0581">17737 17401 75 0,'-4'-4'37'0,"4"0"-32"0,0 8 52 15,0-4-52-15,0 0 1 16,0 0 2-16,12 4 0 16,5-1-10-16,5 1 1 15,3 0 6 1,5-4 0-16,4-4-15 15,0 0 1-15,5-3-2 16,-5-1 1-16</inkml:trace>
  <inkml:trace contextRef="#ctx0" brushRef="#br0" timeOffset="176476.5889">18768 17128 74 0,'-13'-34'37'0,"17"19"-28"0,0 8 36 16,-4 7-38-16,5 3 1 15,-1 1 2-15,0 0 0 16,0 3-13-16,1 9 1 15,-1 6 8-15,-4 9 1 16,-4 3-4-16,-5 11 1 16,1 0-2-16,-5 5 1 0,-4 6-1 15,0-3 0-15,0 4 0 16,0-12 0-16,4 1-1 16,0-5 1-16,5-3-1 15,-1-4 1-15,5-3-1 16,4-9 1-16,8-7-2 15,5-3 1-15,8-5-1 16,9-7 0-16,4-7-4 16,5-1 0-16,-1-7-9 0,-4-8 0 15,-4-11 0 1,-13 4 0-16</inkml:trace>
  <inkml:trace contextRef="#ctx0" brushRef="#br0" timeOffset="176643.1598">18657 17435 67 0,'-51'-19'33'0,"17"-8"-6"0,34 27 24 16,-5-3-44-16,1-1 1 16,8 4 4-16,5 4 0 15,8-4-16-15,8 3 1 16,14 1 10-16,8 0 0 16,8-8-10-16,5 0 0 0,-1 1-3 15,-8-5 1-15</inkml:trace>
  <inkml:trace contextRef="#ctx0" brushRef="#br0" timeOffset="177365.8362">17839 17075 39 0,'-8'-15'19'0,"20"30"18"16,-12-15-25-16,5 0-6 15,-5 0 0-15,0 0 4 16,8 0 1-16,-8 0-14 16,13-7 1-16,0 7 8 0,0-4 1 15,-1-4-3-15,1 1 0 16,0 7-1-16,4-4 0 15,4 8 0-15,5 0 0 16,-1-4 0-16,1 0 0 31,12-4-1-15,-8 4 0-16,-4-8 0 16,-1 12 1-16,-8 0 0 15,0-4 0-15,-4 0 0 16,-5 0 1-16,1 4 0 15,-5-1 0-15,0 5-2 16,-4 3 1-16,0 4-2 0,0 4 1 16,0 8-2-16,0 3 1 0,0 0-7 15,5 8 0-15,-1 0 0 16,0-8 0-16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083A4A1D-7B66-401C-B420-D93A08EE044B}" type="datetimeFigureOut">
              <a:rPr lang="en-US" smtClean="0"/>
              <a:t>11/1/2017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7013" y="1200150"/>
            <a:ext cx="4321175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079A50FF-8AE1-4410-8BD9-0A30CB83D1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222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3604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8522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7458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3980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6458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6651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⟨"/>
                          <m:endChr m:val="⟩"/>
                          <m:ctrlPr>
                            <a:rPr lang="en-US" sz="13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13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3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13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1300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13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3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13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1300" i="1">
                              <a:latin typeface="Cambria Math" panose="02040503050406030204" pitchFamily="18" charset="0"/>
                            </a:rPr>
                            <m:t> , </m:t>
                          </m:r>
                          <m:sSub>
                            <m:sSubPr>
                              <m:ctrlPr>
                                <a:rPr lang="en-US" sz="13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3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  <m:sub>
                              <m:r>
                                <a:rPr lang="en-US" sz="13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1300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13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3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  <m:sub>
                              <m:r>
                                <a:rPr lang="en-US" sz="13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en-US" sz="1300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⟨"/>
                          <m:endChr m:val="⟩"/>
                          <m:ctrlPr>
                            <a:rPr lang="en-US" sz="13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13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3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3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1300" i="1">
                              <a:latin typeface="Cambria Math" panose="02040503050406030204" pitchFamily="18" charset="0"/>
                            </a:rPr>
                            <m:t>, </m:t>
                          </m:r>
                          <m:sSub>
                            <m:sSubPr>
                              <m:ctrlPr>
                                <a:rPr lang="en-US" sz="13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3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3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US" sz="1200" i="0">
                    <a:latin typeface="Cambria Math" panose="02040503050406030204" pitchFamily="18" charset="0"/>
                  </a:rPr>
                  <a:t>⟨𝑥_2−𝑥_1  , 𝑦_2−𝑦_1 ⟩=⟨𝑎_1, 𝑎_2 ⟩</a:t>
                </a:r>
                <a:endParaRPr lang="en-US" dirty="0"/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7815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6988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0007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1888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6024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96343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0677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755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9548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0338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8348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0307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6285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724962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4803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69864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0655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77214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71194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33344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16071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985515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90352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914402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609520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30792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A50FF-8AE1-4410-8BD9-0A30CB83D155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1952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Fir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1447800" y="1941059"/>
            <a:ext cx="6172200" cy="2587398"/>
          </a:xfrm>
        </p:spPr>
        <p:txBody>
          <a:bodyPr>
            <a:noAutofit/>
          </a:bodyPr>
          <a:lstStyle>
            <a:lvl1pPr marL="0" marR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350"/>
            </a:lvl1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50" dirty="0"/>
              <a:t>ME</a:t>
            </a:r>
            <a:r>
              <a:rPr lang="en-US" sz="4050" baseline="0" dirty="0"/>
              <a:t> 8152- Introduction of Biomedical Engineering</a:t>
            </a:r>
            <a:br>
              <a:rPr lang="en-US" sz="4050" dirty="0"/>
            </a:br>
            <a:endParaRPr lang="en-US" b="0" dirty="0"/>
          </a:p>
        </p:txBody>
      </p:sp>
      <p:sp>
        <p:nvSpPr>
          <p:cNvPr id="9" name="Content Placeholder 3"/>
          <p:cNvSpPr>
            <a:spLocks noGrp="1"/>
          </p:cNvSpPr>
          <p:nvPr>
            <p:ph sz="quarter" idx="10" hasCustomPrompt="1"/>
          </p:nvPr>
        </p:nvSpPr>
        <p:spPr>
          <a:xfrm>
            <a:off x="1447800" y="4762726"/>
            <a:ext cx="6172200" cy="1981200"/>
          </a:xfrm>
        </p:spPr>
        <p:txBody>
          <a:bodyPr>
            <a:normAutofit/>
          </a:bodyPr>
          <a:lstStyle>
            <a:lvl1pPr marL="0" indent="0">
              <a:buNone/>
              <a:defRPr baseline="0"/>
            </a:lvl1pPr>
          </a:lstStyle>
          <a:p>
            <a:pPr algn="ctr"/>
            <a:r>
              <a:rPr lang="en-US" dirty="0"/>
              <a:t>Saeid Samiezadeh</a:t>
            </a:r>
          </a:p>
          <a:p>
            <a:pPr algn="ctr"/>
            <a:r>
              <a:rPr lang="en-US" dirty="0"/>
              <a:t>Department of Mechanical and Industrial Engineering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940" y="948799"/>
            <a:ext cx="3423920" cy="1046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558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n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4208859" y="2143848"/>
            <a:ext cx="4427022" cy="445871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468085" y="2143848"/>
            <a:ext cx="3740774" cy="445871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468084" y="797419"/>
            <a:ext cx="8229602" cy="716973"/>
          </a:xfrm>
        </p:spPr>
        <p:txBody>
          <a:bodyPr>
            <a:normAutofit/>
          </a:bodyPr>
          <a:lstStyle>
            <a:lvl1pPr>
              <a:defRPr sz="30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2"/>
          </p:nvPr>
        </p:nvSpPr>
        <p:spPr>
          <a:xfrm>
            <a:off x="468084" y="1705474"/>
            <a:ext cx="8229602" cy="36981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84" y="1591195"/>
            <a:ext cx="8229602" cy="45719"/>
          </a:xfrm>
          <a:prstGeom prst="rect">
            <a:avLst/>
          </a:prstGeom>
        </p:spPr>
      </p:pic>
      <p:sp>
        <p:nvSpPr>
          <p:cNvPr id="13" name="Freeform 12"/>
          <p:cNvSpPr>
            <a:spLocks/>
          </p:cNvSpPr>
          <p:nvPr/>
        </p:nvSpPr>
        <p:spPr bwMode="auto">
          <a:xfrm>
            <a:off x="-7144" y="10163"/>
            <a:ext cx="9151144" cy="114574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pPr marL="0" algn="l" rtl="0" eaLnBrk="1" latinLnBrk="0" hangingPunct="1"/>
            <a:endParaRPr kumimoji="0" lang="en-US" sz="135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4441372" y="10163"/>
            <a:ext cx="4717085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pPr marL="0" algn="l" rtl="0" eaLnBrk="1" latinLnBrk="0" hangingPunct="1"/>
            <a:endParaRPr kumimoji="0" lang="en-US" sz="135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4606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468085" y="628651"/>
            <a:ext cx="8233003" cy="5710237"/>
          </a:xfrm>
        </p:spPr>
        <p:txBody>
          <a:bodyPr anchor="ctr">
            <a:normAutofit/>
          </a:bodyPr>
          <a:lstStyle>
            <a:lvl1pPr marL="0" indent="0" algn="ctr">
              <a:buNone/>
              <a:defRPr sz="4500"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89168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On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4270664" y="2085244"/>
            <a:ext cx="4427022" cy="445871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468085" y="2081713"/>
            <a:ext cx="3740774" cy="445871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468084" y="772590"/>
            <a:ext cx="8229602" cy="716973"/>
          </a:xfrm>
        </p:spPr>
        <p:txBody>
          <a:bodyPr>
            <a:normAutofit/>
          </a:bodyPr>
          <a:lstStyle>
            <a:lvl1pPr>
              <a:defRPr sz="30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2"/>
          </p:nvPr>
        </p:nvSpPr>
        <p:spPr>
          <a:xfrm>
            <a:off x="468084" y="1646292"/>
            <a:ext cx="8229602" cy="36981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84" y="1534966"/>
            <a:ext cx="8229602" cy="4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8529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468085" y="628651"/>
            <a:ext cx="8233003" cy="5710237"/>
          </a:xfrm>
        </p:spPr>
        <p:txBody>
          <a:bodyPr anchor="ctr">
            <a:normAutofit/>
          </a:bodyPr>
          <a:lstStyle>
            <a:lvl1pPr marL="0" indent="0" algn="ctr">
              <a:buNone/>
              <a:defRPr sz="4500"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43678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5775" y="384176"/>
            <a:ext cx="8186738" cy="1482725"/>
          </a:xfrm>
        </p:spPr>
        <p:txBody>
          <a:bodyPr/>
          <a:lstStyle>
            <a:lvl1pPr>
              <a:defRPr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0"/>
          </p:nvPr>
        </p:nvSpPr>
        <p:spPr>
          <a:xfrm>
            <a:off x="450056" y="2095500"/>
            <a:ext cx="8258175" cy="4019550"/>
          </a:xfrm>
        </p:spPr>
        <p:txBody>
          <a:bodyPr>
            <a:normAutofit/>
          </a:bodyPr>
          <a:lstStyle>
            <a:lvl1pPr marL="0" indent="0">
              <a:buNone/>
              <a:defRPr sz="2025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44690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On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4270664" y="1880177"/>
            <a:ext cx="4427022" cy="445871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468085" y="1880177"/>
            <a:ext cx="3740774" cy="445871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468084" y="445092"/>
            <a:ext cx="8229602" cy="716973"/>
          </a:xfrm>
        </p:spPr>
        <p:txBody>
          <a:bodyPr>
            <a:normAutofit/>
          </a:bodyPr>
          <a:lstStyle>
            <a:lvl1pPr>
              <a:defRPr sz="30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2"/>
          </p:nvPr>
        </p:nvSpPr>
        <p:spPr>
          <a:xfrm>
            <a:off x="468084" y="1300523"/>
            <a:ext cx="8229602" cy="36981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84" y="1197668"/>
            <a:ext cx="8229602" cy="4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771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468085" y="628651"/>
            <a:ext cx="8233003" cy="5710237"/>
          </a:xfrm>
        </p:spPr>
        <p:txBody>
          <a:bodyPr anchor="ctr">
            <a:normAutofit/>
          </a:bodyPr>
          <a:lstStyle>
            <a:lvl1pPr marL="0" indent="0" algn="ctr">
              <a:buNone/>
              <a:defRPr sz="4500" b="1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6963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ir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>
          <a:xfrm>
            <a:off x="821531" y="719138"/>
            <a:ext cx="7500938" cy="1200150"/>
          </a:xfrm>
          <a:prstGeom prst="roundRect">
            <a:avLst/>
          </a:prstGeom>
          <a:solidFill>
            <a:srgbClr val="140DA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700" dirty="0"/>
              <a:t>ME</a:t>
            </a:r>
            <a:r>
              <a:rPr lang="en-US" sz="2700" baseline="0" dirty="0"/>
              <a:t> 8152- Introduction of Biomedical Engineering</a:t>
            </a:r>
            <a:endParaRPr lang="en-US" sz="2700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485900" y="2457450"/>
            <a:ext cx="6172200" cy="1143000"/>
          </a:xfrm>
        </p:spPr>
        <p:txBody>
          <a:bodyPr>
            <a:noAutofit/>
          </a:bodyPr>
          <a:lstStyle/>
          <a:p>
            <a:pPr algn="ctr"/>
            <a:endParaRPr lang="en-US" b="0" dirty="0"/>
          </a:p>
        </p:txBody>
      </p:sp>
      <p:sp>
        <p:nvSpPr>
          <p:cNvPr id="9" name="Content Placeholder 3"/>
          <p:cNvSpPr>
            <a:spLocks noGrp="1"/>
          </p:cNvSpPr>
          <p:nvPr>
            <p:ph sz="quarter" idx="10"/>
          </p:nvPr>
        </p:nvSpPr>
        <p:spPr>
          <a:xfrm>
            <a:off x="1485900" y="4138612"/>
            <a:ext cx="6172200" cy="1981200"/>
          </a:xfrm>
        </p:spPr>
        <p:txBody>
          <a:bodyPr>
            <a:norm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26390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5775" y="384176"/>
            <a:ext cx="8186738" cy="1482725"/>
          </a:xfrm>
        </p:spPr>
        <p:txBody>
          <a:bodyPr/>
          <a:lstStyle>
            <a:lvl1pPr>
              <a:defRPr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0"/>
          </p:nvPr>
        </p:nvSpPr>
        <p:spPr>
          <a:xfrm>
            <a:off x="450056" y="2095500"/>
            <a:ext cx="8258175" cy="4019550"/>
          </a:xfrm>
        </p:spPr>
        <p:txBody>
          <a:bodyPr>
            <a:normAutofit/>
          </a:bodyPr>
          <a:lstStyle>
            <a:lvl1pPr marL="0" indent="0">
              <a:buNone/>
              <a:defRPr sz="2025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4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pPr marL="0" algn="l" rtl="0" eaLnBrk="1" latinLnBrk="0" hangingPunct="1"/>
            <a:endParaRPr kumimoji="0" lang="en-US" sz="135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pPr marL="0" algn="l" rtl="0" eaLnBrk="1" latinLnBrk="0" hangingPunct="1"/>
            <a:endParaRPr kumimoji="0" lang="en-US" sz="135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9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49E7D89-3AE3-4FB0-BAFC-EACF581D6E1D}" type="datetimeFigureOut">
              <a:rPr lang="en-US" smtClean="0"/>
              <a:t>11/1/2017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2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9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2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9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4852226-CA2F-4508-9307-7E29E2C3223B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35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350"/>
            </a:p>
          </p:txBody>
        </p:sp>
      </p:grpSp>
    </p:spTree>
    <p:extLst>
      <p:ext uri="{BB962C8B-B14F-4D97-AF65-F5344CB8AC3E}">
        <p14:creationId xmlns:p14="http://schemas.microsoft.com/office/powerpoint/2010/main" val="1232774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49" r:id="rId7"/>
    <p:sldLayoutId id="2147483650" r:id="rId8"/>
    <p:sldLayoutId id="2147483651" r:id="rId9"/>
    <p:sldLayoutId id="2147483652" r:id="rId10"/>
  </p:sldLayoutIdLst>
  <p:txStyles>
    <p:titleStyle>
      <a:lvl1pPr algn="l" rtl="0" eaLnBrk="1" latinLnBrk="0" hangingPunct="1">
        <a:spcBef>
          <a:spcPct val="0"/>
        </a:spcBef>
        <a:buNone/>
        <a:defRPr kumimoji="0" sz="375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05740" indent="-20574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195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indent="-185166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5166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1575" kern="1200">
          <a:solidFill>
            <a:schemeClr val="tx1"/>
          </a:solidFill>
          <a:latin typeface="+mn-lt"/>
          <a:ea typeface="+mn-ea"/>
          <a:cs typeface="+mn-cs"/>
        </a:defRPr>
      </a:lvl3pPr>
      <a:lvl4pPr marL="891540" indent="-157734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57734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303020" indent="-157734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1440180" indent="-13716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2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645920" indent="-137160" algn="l" rtl="0" eaLnBrk="1" latinLnBrk="0" hangingPunct="1">
        <a:spcBef>
          <a:spcPct val="20000"/>
        </a:spcBef>
        <a:buClr>
          <a:schemeClr val="tx2"/>
        </a:buClr>
        <a:buChar char="•"/>
        <a:defRPr kumimoji="0"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851660" indent="-13716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05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customXml" Target="../ink/ink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customXml" Target="../ink/ink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customXml" Target="../ink/ink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customXml" Target="../ink/ink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customXml" Target="../ink/ink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customXml" Target="../ink/ink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6" Type="http://schemas.openxmlformats.org/officeDocument/2006/relationships/customXml" Target="../ink/ink18.xml"/><Relationship Id="rId21" Type="http://schemas.openxmlformats.org/officeDocument/2006/relationships/image" Target="../media/image25.png"/><Relationship Id="rId42" Type="http://schemas.openxmlformats.org/officeDocument/2006/relationships/customXml" Target="../ink/ink26.xml"/><Relationship Id="rId47" Type="http://schemas.openxmlformats.org/officeDocument/2006/relationships/image" Target="../media/image38.png"/><Relationship Id="rId63" Type="http://schemas.openxmlformats.org/officeDocument/2006/relationships/image" Target="../media/image46.png"/><Relationship Id="rId68" Type="http://schemas.openxmlformats.org/officeDocument/2006/relationships/customXml" Target="../ink/ink39.xml"/><Relationship Id="rId84" Type="http://schemas.openxmlformats.org/officeDocument/2006/relationships/customXml" Target="../ink/ink47.xml"/><Relationship Id="rId89" Type="http://schemas.openxmlformats.org/officeDocument/2006/relationships/image" Target="../media/image59.png"/><Relationship Id="rId112" Type="http://schemas.openxmlformats.org/officeDocument/2006/relationships/customXml" Target="../ink/ink61.xml"/><Relationship Id="rId2" Type="http://schemas.openxmlformats.org/officeDocument/2006/relationships/notesSlide" Target="../notesSlides/notesSlide12.xml"/><Relationship Id="rId16" Type="http://schemas.openxmlformats.org/officeDocument/2006/relationships/customXml" Target="../ink/ink13.xml"/><Relationship Id="rId29" Type="http://schemas.openxmlformats.org/officeDocument/2006/relationships/image" Target="../media/image29.png"/><Relationship Id="rId107" Type="http://schemas.openxmlformats.org/officeDocument/2006/relationships/image" Target="../media/image68.png"/><Relationship Id="rId11" Type="http://schemas.openxmlformats.org/officeDocument/2006/relationships/image" Target="../media/image20.png"/><Relationship Id="rId24" Type="http://schemas.openxmlformats.org/officeDocument/2006/relationships/customXml" Target="../ink/ink17.xml"/><Relationship Id="rId32" Type="http://schemas.openxmlformats.org/officeDocument/2006/relationships/customXml" Target="../ink/ink21.xml"/><Relationship Id="rId37" Type="http://schemas.openxmlformats.org/officeDocument/2006/relationships/image" Target="../media/image33.png"/><Relationship Id="rId40" Type="http://schemas.openxmlformats.org/officeDocument/2006/relationships/customXml" Target="../ink/ink25.xml"/><Relationship Id="rId45" Type="http://schemas.openxmlformats.org/officeDocument/2006/relationships/image" Target="../media/image37.png"/><Relationship Id="rId53" Type="http://schemas.openxmlformats.org/officeDocument/2006/relationships/image" Target="../media/image41.png"/><Relationship Id="rId58" Type="http://schemas.openxmlformats.org/officeDocument/2006/relationships/customXml" Target="../ink/ink34.xml"/><Relationship Id="rId66" Type="http://schemas.openxmlformats.org/officeDocument/2006/relationships/customXml" Target="../ink/ink38.xml"/><Relationship Id="rId74" Type="http://schemas.openxmlformats.org/officeDocument/2006/relationships/customXml" Target="../ink/ink42.xml"/><Relationship Id="rId79" Type="http://schemas.openxmlformats.org/officeDocument/2006/relationships/image" Target="../media/image54.png"/><Relationship Id="rId87" Type="http://schemas.openxmlformats.org/officeDocument/2006/relationships/image" Target="../media/image58.png"/><Relationship Id="rId102" Type="http://schemas.openxmlformats.org/officeDocument/2006/relationships/customXml" Target="../ink/ink56.xml"/><Relationship Id="rId110" Type="http://schemas.openxmlformats.org/officeDocument/2006/relationships/customXml" Target="../ink/ink60.xml"/><Relationship Id="rId5" Type="http://schemas.openxmlformats.org/officeDocument/2006/relationships/image" Target="../media/image17.png"/><Relationship Id="rId61" Type="http://schemas.openxmlformats.org/officeDocument/2006/relationships/image" Target="../media/image45.png"/><Relationship Id="rId82" Type="http://schemas.openxmlformats.org/officeDocument/2006/relationships/customXml" Target="../ink/ink46.xml"/><Relationship Id="rId90" Type="http://schemas.openxmlformats.org/officeDocument/2006/relationships/customXml" Target="../ink/ink50.xml"/><Relationship Id="rId95" Type="http://schemas.openxmlformats.org/officeDocument/2006/relationships/image" Target="../media/image62.png"/><Relationship Id="rId19" Type="http://schemas.openxmlformats.org/officeDocument/2006/relationships/image" Target="../media/image24.png"/><Relationship Id="rId14" Type="http://schemas.openxmlformats.org/officeDocument/2006/relationships/customXml" Target="../ink/ink12.xml"/><Relationship Id="rId22" Type="http://schemas.openxmlformats.org/officeDocument/2006/relationships/customXml" Target="../ink/ink16.xml"/><Relationship Id="rId27" Type="http://schemas.openxmlformats.org/officeDocument/2006/relationships/image" Target="../media/image28.png"/><Relationship Id="rId30" Type="http://schemas.openxmlformats.org/officeDocument/2006/relationships/customXml" Target="../ink/ink20.xml"/><Relationship Id="rId35" Type="http://schemas.openxmlformats.org/officeDocument/2006/relationships/image" Target="../media/image32.png"/><Relationship Id="rId43" Type="http://schemas.openxmlformats.org/officeDocument/2006/relationships/image" Target="../media/image36.png"/><Relationship Id="rId48" Type="http://schemas.openxmlformats.org/officeDocument/2006/relationships/customXml" Target="../ink/ink29.xml"/><Relationship Id="rId56" Type="http://schemas.openxmlformats.org/officeDocument/2006/relationships/customXml" Target="../ink/ink33.xml"/><Relationship Id="rId64" Type="http://schemas.openxmlformats.org/officeDocument/2006/relationships/customXml" Target="../ink/ink37.xml"/><Relationship Id="rId69" Type="http://schemas.openxmlformats.org/officeDocument/2006/relationships/image" Target="../media/image49.png"/><Relationship Id="rId77" Type="http://schemas.openxmlformats.org/officeDocument/2006/relationships/image" Target="../media/image53.png"/><Relationship Id="rId100" Type="http://schemas.openxmlformats.org/officeDocument/2006/relationships/customXml" Target="../ink/ink55.xml"/><Relationship Id="rId105" Type="http://schemas.openxmlformats.org/officeDocument/2006/relationships/image" Target="../media/image67.png"/><Relationship Id="rId113" Type="http://schemas.openxmlformats.org/officeDocument/2006/relationships/image" Target="../media/image71.png"/><Relationship Id="rId8" Type="http://schemas.openxmlformats.org/officeDocument/2006/relationships/customXml" Target="../ink/ink9.xml"/><Relationship Id="rId51" Type="http://schemas.openxmlformats.org/officeDocument/2006/relationships/image" Target="../media/image40.png"/><Relationship Id="rId72" Type="http://schemas.openxmlformats.org/officeDocument/2006/relationships/customXml" Target="../ink/ink41.xml"/><Relationship Id="rId80" Type="http://schemas.openxmlformats.org/officeDocument/2006/relationships/customXml" Target="../ink/ink45.xml"/><Relationship Id="rId85" Type="http://schemas.openxmlformats.org/officeDocument/2006/relationships/image" Target="../media/image57.png"/><Relationship Id="rId93" Type="http://schemas.openxmlformats.org/officeDocument/2006/relationships/image" Target="../media/image61.png"/><Relationship Id="rId98" Type="http://schemas.openxmlformats.org/officeDocument/2006/relationships/customXml" Target="../ink/ink54.xml"/><Relationship Id="rId3" Type="http://schemas.openxmlformats.org/officeDocument/2006/relationships/image" Target="../media/image150.png"/><Relationship Id="rId12" Type="http://schemas.openxmlformats.org/officeDocument/2006/relationships/customXml" Target="../ink/ink11.xml"/><Relationship Id="rId17" Type="http://schemas.openxmlformats.org/officeDocument/2006/relationships/image" Target="../media/image23.png"/><Relationship Id="rId25" Type="http://schemas.openxmlformats.org/officeDocument/2006/relationships/image" Target="../media/image27.png"/><Relationship Id="rId33" Type="http://schemas.openxmlformats.org/officeDocument/2006/relationships/image" Target="../media/image31.png"/><Relationship Id="rId38" Type="http://schemas.openxmlformats.org/officeDocument/2006/relationships/customXml" Target="../ink/ink24.xml"/><Relationship Id="rId46" Type="http://schemas.openxmlformats.org/officeDocument/2006/relationships/customXml" Target="../ink/ink28.xml"/><Relationship Id="rId59" Type="http://schemas.openxmlformats.org/officeDocument/2006/relationships/image" Target="../media/image44.png"/><Relationship Id="rId67" Type="http://schemas.openxmlformats.org/officeDocument/2006/relationships/image" Target="../media/image48.png"/><Relationship Id="rId103" Type="http://schemas.openxmlformats.org/officeDocument/2006/relationships/image" Target="../media/image66.png"/><Relationship Id="rId108" Type="http://schemas.openxmlformats.org/officeDocument/2006/relationships/customXml" Target="../ink/ink59.xml"/><Relationship Id="rId20" Type="http://schemas.openxmlformats.org/officeDocument/2006/relationships/customXml" Target="../ink/ink15.xml"/><Relationship Id="rId41" Type="http://schemas.openxmlformats.org/officeDocument/2006/relationships/image" Target="../media/image35.png"/><Relationship Id="rId54" Type="http://schemas.openxmlformats.org/officeDocument/2006/relationships/customXml" Target="../ink/ink32.xml"/><Relationship Id="rId62" Type="http://schemas.openxmlformats.org/officeDocument/2006/relationships/customXml" Target="../ink/ink36.xml"/><Relationship Id="rId70" Type="http://schemas.openxmlformats.org/officeDocument/2006/relationships/customXml" Target="../ink/ink40.xml"/><Relationship Id="rId75" Type="http://schemas.openxmlformats.org/officeDocument/2006/relationships/image" Target="../media/image52.png"/><Relationship Id="rId83" Type="http://schemas.openxmlformats.org/officeDocument/2006/relationships/image" Target="../media/image56.png"/><Relationship Id="rId88" Type="http://schemas.openxmlformats.org/officeDocument/2006/relationships/customXml" Target="../ink/ink49.xml"/><Relationship Id="rId91" Type="http://schemas.openxmlformats.org/officeDocument/2006/relationships/image" Target="../media/image60.png"/><Relationship Id="rId96" Type="http://schemas.openxmlformats.org/officeDocument/2006/relationships/customXml" Target="../ink/ink53.xml"/><Relationship Id="rId111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8.xml"/><Relationship Id="rId15" Type="http://schemas.openxmlformats.org/officeDocument/2006/relationships/image" Target="../media/image22.png"/><Relationship Id="rId23" Type="http://schemas.openxmlformats.org/officeDocument/2006/relationships/image" Target="../media/image26.png"/><Relationship Id="rId28" Type="http://schemas.openxmlformats.org/officeDocument/2006/relationships/customXml" Target="../ink/ink19.xml"/><Relationship Id="rId36" Type="http://schemas.openxmlformats.org/officeDocument/2006/relationships/customXml" Target="../ink/ink23.xml"/><Relationship Id="rId49" Type="http://schemas.openxmlformats.org/officeDocument/2006/relationships/image" Target="../media/image39.png"/><Relationship Id="rId57" Type="http://schemas.openxmlformats.org/officeDocument/2006/relationships/image" Target="../media/image43.png"/><Relationship Id="rId106" Type="http://schemas.openxmlformats.org/officeDocument/2006/relationships/customXml" Target="../ink/ink58.xml"/><Relationship Id="rId10" Type="http://schemas.openxmlformats.org/officeDocument/2006/relationships/customXml" Target="../ink/ink10.xml"/><Relationship Id="rId31" Type="http://schemas.openxmlformats.org/officeDocument/2006/relationships/image" Target="../media/image30.png"/><Relationship Id="rId44" Type="http://schemas.openxmlformats.org/officeDocument/2006/relationships/customXml" Target="../ink/ink27.xml"/><Relationship Id="rId52" Type="http://schemas.openxmlformats.org/officeDocument/2006/relationships/customXml" Target="../ink/ink31.xml"/><Relationship Id="rId60" Type="http://schemas.openxmlformats.org/officeDocument/2006/relationships/customXml" Target="../ink/ink35.xml"/><Relationship Id="rId65" Type="http://schemas.openxmlformats.org/officeDocument/2006/relationships/image" Target="../media/image47.png"/><Relationship Id="rId73" Type="http://schemas.openxmlformats.org/officeDocument/2006/relationships/image" Target="../media/image51.png"/><Relationship Id="rId78" Type="http://schemas.openxmlformats.org/officeDocument/2006/relationships/customXml" Target="../ink/ink44.xml"/><Relationship Id="rId81" Type="http://schemas.openxmlformats.org/officeDocument/2006/relationships/image" Target="../media/image55.png"/><Relationship Id="rId86" Type="http://schemas.openxmlformats.org/officeDocument/2006/relationships/customXml" Target="../ink/ink48.xml"/><Relationship Id="rId94" Type="http://schemas.openxmlformats.org/officeDocument/2006/relationships/customXml" Target="../ink/ink52.xml"/><Relationship Id="rId99" Type="http://schemas.openxmlformats.org/officeDocument/2006/relationships/image" Target="../media/image64.png"/><Relationship Id="rId101" Type="http://schemas.openxmlformats.org/officeDocument/2006/relationships/image" Target="../media/image65.png"/><Relationship Id="rId4" Type="http://schemas.openxmlformats.org/officeDocument/2006/relationships/customXml" Target="../ink/ink7.xml"/><Relationship Id="rId9" Type="http://schemas.openxmlformats.org/officeDocument/2006/relationships/image" Target="../media/image19.png"/><Relationship Id="rId13" Type="http://schemas.openxmlformats.org/officeDocument/2006/relationships/image" Target="../media/image21.png"/><Relationship Id="rId18" Type="http://schemas.openxmlformats.org/officeDocument/2006/relationships/customXml" Target="../ink/ink14.xml"/><Relationship Id="rId39" Type="http://schemas.openxmlformats.org/officeDocument/2006/relationships/image" Target="../media/image34.png"/><Relationship Id="rId109" Type="http://schemas.openxmlformats.org/officeDocument/2006/relationships/image" Target="../media/image69.png"/><Relationship Id="rId34" Type="http://schemas.openxmlformats.org/officeDocument/2006/relationships/customXml" Target="../ink/ink22.xml"/><Relationship Id="rId50" Type="http://schemas.openxmlformats.org/officeDocument/2006/relationships/customXml" Target="../ink/ink30.xml"/><Relationship Id="rId55" Type="http://schemas.openxmlformats.org/officeDocument/2006/relationships/image" Target="../media/image42.png"/><Relationship Id="rId76" Type="http://schemas.openxmlformats.org/officeDocument/2006/relationships/customXml" Target="../ink/ink43.xml"/><Relationship Id="rId97" Type="http://schemas.openxmlformats.org/officeDocument/2006/relationships/image" Target="../media/image63.png"/><Relationship Id="rId104" Type="http://schemas.openxmlformats.org/officeDocument/2006/relationships/customXml" Target="../ink/ink57.xml"/><Relationship Id="rId7" Type="http://schemas.openxmlformats.org/officeDocument/2006/relationships/image" Target="../media/image18.png"/><Relationship Id="rId71" Type="http://schemas.openxmlformats.org/officeDocument/2006/relationships/image" Target="../media/image50.png"/><Relationship Id="rId92" Type="http://schemas.openxmlformats.org/officeDocument/2006/relationships/customXml" Target="../ink/ink5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png"/><Relationship Id="rId7" Type="http://schemas.openxmlformats.org/officeDocument/2006/relationships/image" Target="../media/image7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63.xml"/><Relationship Id="rId5" Type="http://schemas.openxmlformats.org/officeDocument/2006/relationships/image" Target="../media/image72.png"/><Relationship Id="rId4" Type="http://schemas.openxmlformats.org/officeDocument/2006/relationships/customXml" Target="../ink/ink6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4.png"/><Relationship Id="rId4" Type="http://schemas.openxmlformats.org/officeDocument/2006/relationships/customXml" Target="../ink/ink6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customXml" Target="../ink/ink67.xml"/><Relationship Id="rId13" Type="http://schemas.openxmlformats.org/officeDocument/2006/relationships/image" Target="../media/image79.png"/><Relationship Id="rId3" Type="http://schemas.openxmlformats.org/officeDocument/2006/relationships/image" Target="../media/image230.png"/><Relationship Id="rId7" Type="http://schemas.openxmlformats.org/officeDocument/2006/relationships/image" Target="../media/image76.png"/><Relationship Id="rId12" Type="http://schemas.openxmlformats.org/officeDocument/2006/relationships/customXml" Target="../ink/ink69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66.xml"/><Relationship Id="rId11" Type="http://schemas.openxmlformats.org/officeDocument/2006/relationships/image" Target="../media/image78.png"/><Relationship Id="rId5" Type="http://schemas.openxmlformats.org/officeDocument/2006/relationships/image" Target="../media/image75.png"/><Relationship Id="rId15" Type="http://schemas.openxmlformats.org/officeDocument/2006/relationships/image" Target="../media/image80.png"/><Relationship Id="rId10" Type="http://schemas.openxmlformats.org/officeDocument/2006/relationships/customXml" Target="../ink/ink68.xml"/><Relationship Id="rId4" Type="http://schemas.openxmlformats.org/officeDocument/2006/relationships/customXml" Target="../ink/ink65.xml"/><Relationship Id="rId9" Type="http://schemas.openxmlformats.org/officeDocument/2006/relationships/image" Target="../media/image77.png"/><Relationship Id="rId14" Type="http://schemas.openxmlformats.org/officeDocument/2006/relationships/customXml" Target="../ink/ink7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ustomXml" Target="../ink/ink7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2.png"/><Relationship Id="rId4" Type="http://schemas.openxmlformats.org/officeDocument/2006/relationships/customXml" Target="../ink/ink7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5.png"/><Relationship Id="rId4" Type="http://schemas.openxmlformats.org/officeDocument/2006/relationships/customXml" Target="../ink/ink7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6.png"/><Relationship Id="rId4" Type="http://schemas.openxmlformats.org/officeDocument/2006/relationships/customXml" Target="../ink/ink7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7.png"/><Relationship Id="rId4" Type="http://schemas.openxmlformats.org/officeDocument/2006/relationships/customXml" Target="../ink/ink75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customXml" Target="../ink/ink78.xml"/><Relationship Id="rId3" Type="http://schemas.openxmlformats.org/officeDocument/2006/relationships/image" Target="../media/image350.png"/><Relationship Id="rId7" Type="http://schemas.openxmlformats.org/officeDocument/2006/relationships/image" Target="../media/image8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77.xml"/><Relationship Id="rId11" Type="http://schemas.openxmlformats.org/officeDocument/2006/relationships/image" Target="../media/image92.png"/><Relationship Id="rId5" Type="http://schemas.openxmlformats.org/officeDocument/2006/relationships/image" Target="../media/image88.png"/><Relationship Id="rId10" Type="http://schemas.openxmlformats.org/officeDocument/2006/relationships/customXml" Target="../ink/ink79.xml"/><Relationship Id="rId4" Type="http://schemas.openxmlformats.org/officeDocument/2006/relationships/customXml" Target="../ink/ink76.xml"/><Relationship Id="rId9" Type="http://schemas.openxmlformats.org/officeDocument/2006/relationships/image" Target="../media/image9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4.png"/><Relationship Id="rId4" Type="http://schemas.openxmlformats.org/officeDocument/2006/relationships/customXml" Target="../ink/ink8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51622" y="2230592"/>
            <a:ext cx="8035787" cy="857250"/>
          </a:xfrm>
        </p:spPr>
        <p:txBody>
          <a:bodyPr anchor="ctr"/>
          <a:lstStyle/>
          <a:p>
            <a:br>
              <a:rPr lang="en-US" sz="3000" dirty="0"/>
            </a:br>
            <a:r>
              <a:rPr lang="en-US" sz="3000" dirty="0"/>
              <a:t>MTH 330</a:t>
            </a:r>
            <a:br>
              <a:rPr lang="en-US" sz="3000" dirty="0"/>
            </a:br>
            <a:r>
              <a:rPr lang="en-US" sz="3000" dirty="0"/>
              <a:t>Calculus and Geometry</a:t>
            </a:r>
            <a:br>
              <a:rPr lang="en-US" sz="3000" dirty="0"/>
            </a:br>
            <a:endParaRPr lang="en-US" sz="3000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1483415" y="3935852"/>
            <a:ext cx="6172200" cy="2721425"/>
          </a:xfrm>
        </p:spPr>
        <p:txBody>
          <a:bodyPr>
            <a:normAutofit lnSpcReduction="10000"/>
          </a:bodyPr>
          <a:lstStyle/>
          <a:p>
            <a:pPr algn="ctr"/>
            <a:endParaRPr lang="en-US" sz="788" dirty="0"/>
          </a:p>
          <a:p>
            <a:endParaRPr lang="en-US" b="1" dirty="0"/>
          </a:p>
          <a:p>
            <a:pPr algn="ctr"/>
            <a:r>
              <a:rPr lang="en-US" sz="2000" dirty="0"/>
              <a:t>Chapter 9: Vector Calculus</a:t>
            </a:r>
            <a:endParaRPr lang="en-US" b="1" dirty="0"/>
          </a:p>
          <a:p>
            <a:endParaRPr lang="en-US" b="1" dirty="0"/>
          </a:p>
          <a:p>
            <a:r>
              <a:rPr lang="en-US" b="1" dirty="0"/>
              <a:t>Instructor: </a:t>
            </a:r>
            <a:r>
              <a:rPr lang="en-US" dirty="0"/>
              <a:t>Saeid Samiezadeh</a:t>
            </a:r>
          </a:p>
          <a:p>
            <a:endParaRPr lang="en-US" dirty="0"/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sz="2000" u="sng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saeid.samiezadeh@ryerson.ca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Office: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VIC-746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59529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468085" y="1328738"/>
            <a:ext cx="8301401" cy="4282678"/>
          </a:xfrm>
        </p:spPr>
        <p:txBody>
          <a:bodyPr>
            <a:normAutofit/>
          </a:bodyPr>
          <a:lstStyle/>
          <a:p>
            <a:r>
              <a:rPr lang="en-US" sz="4000"/>
              <a:t>9.1: </a:t>
            </a:r>
            <a:r>
              <a:rPr lang="en-US" sz="4000" dirty="0"/>
              <a:t>Functions of Several Variables</a:t>
            </a:r>
          </a:p>
        </p:txBody>
      </p:sp>
    </p:spTree>
    <p:extLst>
      <p:ext uri="{BB962C8B-B14F-4D97-AF65-F5344CB8AC3E}">
        <p14:creationId xmlns:p14="http://schemas.microsoft.com/office/powerpoint/2010/main" val="4792115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Chapter 9. Vector Calculus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2"/>
          </p:nvPr>
        </p:nvSpPr>
        <p:spPr>
          <a:xfrm>
            <a:off x="468084" y="1723287"/>
            <a:ext cx="8229602" cy="339487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200" b="1" dirty="0"/>
              <a:t>Objectives</a:t>
            </a:r>
            <a:r>
              <a:rPr lang="en-US" sz="2200" b="1"/>
              <a:t>: </a:t>
            </a:r>
          </a:p>
          <a:p>
            <a:pPr>
              <a:lnSpc>
                <a:spcPct val="150000"/>
              </a:lnSpc>
            </a:pPr>
            <a:r>
              <a:rPr lang="en-US" sz="2200"/>
              <a:t>In </a:t>
            </a:r>
            <a:r>
              <a:rPr lang="en-US" sz="2200" dirty="0"/>
              <a:t>this section we combine the concept of parametric curves with vectors.</a:t>
            </a:r>
          </a:p>
        </p:txBody>
      </p:sp>
    </p:spTree>
    <p:extLst>
      <p:ext uri="{BB962C8B-B14F-4D97-AF65-F5344CB8AC3E}">
        <p14:creationId xmlns:p14="http://schemas.microsoft.com/office/powerpoint/2010/main" val="25754460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itle 3"/>
              <p:cNvSpPr>
                <a:spLocks noGrp="1"/>
              </p:cNvSpPr>
              <p:nvPr>
                <p:ph type="title"/>
              </p:nvPr>
            </p:nvSpPr>
            <p:spPr/>
            <p:txBody>
              <a:bodyPr>
                <a:normAutofit fontScale="90000"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dirty="0"/>
                  <a:t>Definition: Curves in the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𝒙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𝒚</m:t>
                    </m:r>
                  </m:oMath>
                </a14:m>
                <a:r>
                  <a:rPr lang="en-US" dirty="0"/>
                  <a:t> plane</a:t>
                </a:r>
              </a:p>
            </p:txBody>
          </p:sp>
        </mc:Choice>
        <mc:Fallback xmlns="">
          <p:sp>
            <p:nvSpPr>
              <p:cNvPr id="4" name="Tit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>
                <a:blip r:embed="rId3"/>
                <a:stretch>
                  <a:fillRect l="-2500" t="-8547" b="-273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/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468084" y="1758663"/>
                <a:ext cx="8229602" cy="4531778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200" dirty="0"/>
                  <a:t>Consider the curve C in the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sz="2200" dirty="0"/>
                  <a:t> plane. C is defined as a set of points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200" dirty="0"/>
                  <a:t>.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200" dirty="0"/>
                  <a:t>C is called a parametric curve in the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sz="2200" dirty="0"/>
                  <a:t> plane if the order paired points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</m:oMath>
                </a14:m>
                <a:r>
                  <a:rPr lang="en-US" sz="2200" dirty="0"/>
                  <a:t> are defined as functions:</a:t>
                </a:r>
              </a:p>
              <a:p>
                <a:pPr algn="ctr"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𝑔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en-US" sz="2200" dirty="0"/>
                  <a:t> where</a:t>
                </a:r>
              </a:p>
              <a:p>
                <a:pPr algn="ctr"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200" dirty="0"/>
                  <a:t> ,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200" dirty="0"/>
                  <a:t> are continuous on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sz="2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∈[</m:t>
                    </m:r>
                    <m:r>
                      <a:rPr lang="en-US" sz="2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  <m:r>
                      <a:rPr lang="en-US" sz="2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en-US" sz="2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</m:t>
                    </m:r>
                    <m:r>
                      <a:rPr lang="en-US" sz="2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]</m:t>
                    </m:r>
                  </m:oMath>
                </a14:m>
                <a:endParaRPr lang="en-US" sz="2200" dirty="0"/>
              </a:p>
              <a:p>
                <a:pPr>
                  <a:lnSpc>
                    <a:spcPct val="150000"/>
                  </a:lnSpc>
                </a:pPr>
                <a:endParaRPr lang="en-US" sz="2200" dirty="0"/>
              </a:p>
              <a:p>
                <a:pPr>
                  <a:lnSpc>
                    <a:spcPct val="150000"/>
                  </a:lnSpc>
                </a:pPr>
                <a:endParaRPr lang="en-US" sz="2200" b="1" dirty="0"/>
              </a:p>
            </p:txBody>
          </p:sp>
        </mc:Choice>
        <mc:Fallback xmlns=""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468084" y="1758663"/>
                <a:ext cx="8229602" cy="4531778"/>
              </a:xfrm>
              <a:blipFill>
                <a:blip r:embed="rId4"/>
                <a:stretch>
                  <a:fillRect l="-963" r="-2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2" name="Ink 1"/>
              <p14:cNvContentPartPr/>
              <p14:nvPr/>
            </p14:nvContentPartPr>
            <p14:xfrm>
              <a:off x="6915600" y="936000"/>
              <a:ext cx="1737360" cy="36936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906240" y="926640"/>
                <a:ext cx="1756080" cy="388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46807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itle 3"/>
              <p:cNvSpPr>
                <a:spLocks noGrp="1"/>
              </p:cNvSpPr>
              <p:nvPr>
                <p:ph type="title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dirty="0"/>
                  <a:t>Definition: Curves in the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𝒙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𝒚</m:t>
                    </m:r>
                  </m:oMath>
                </a14:m>
                <a:r>
                  <a:rPr lang="en-US" dirty="0"/>
                  <a:t> plane</a:t>
                </a:r>
              </a:p>
            </p:txBody>
          </p:sp>
        </mc:Choice>
        <mc:Fallback xmlns="">
          <p:sp>
            <p:nvSpPr>
              <p:cNvPr id="4" name="Tit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>
                <a:blip r:embed="rId3"/>
                <a:stretch>
                  <a:fillRect l="-2778" t="-6838" b="-435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>
            <a:normAutofit lnSpcReduction="10000"/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5837" y="2275036"/>
            <a:ext cx="4894097" cy="365431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5" name="Ink 4"/>
              <p14:cNvContentPartPr/>
              <p14:nvPr/>
            </p14:nvContentPartPr>
            <p14:xfrm>
              <a:off x="4262040" y="2642400"/>
              <a:ext cx="2043720" cy="718200"/>
            </p14:xfrm>
          </p:contentPart>
        </mc:Choice>
        <mc:Fallback xmlns="">
          <p:pic>
            <p:nvPicPr>
              <p:cNvPr id="5" name="Ink 4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252680" y="2633040"/>
                <a:ext cx="2062440" cy="736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269235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Definition: Curves in the space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/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468084" y="1734437"/>
                <a:ext cx="8229602" cy="4571769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200" dirty="0"/>
                  <a:t>Consider the curve C in the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𝑥𝑦𝑧</m:t>
                    </m:r>
                  </m:oMath>
                </a14:m>
                <a:r>
                  <a:rPr lang="en-US" sz="2200" b="1" dirty="0"/>
                  <a:t> </a:t>
                </a:r>
                <a:r>
                  <a:rPr lang="en-US" sz="2200" dirty="0"/>
                  <a:t>space. 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200" dirty="0"/>
                  <a:t>C is defined as a set of points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</m:d>
                    <m:r>
                      <a:rPr lang="en-US" sz="2200" b="1" i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en-US" sz="2200" b="1" dirty="0"/>
                  <a:t> </a:t>
                </a:r>
                <a:r>
                  <a:rPr lang="en-US" sz="2200" dirty="0"/>
                  <a:t>C is called a parametric curve in the space if C consists of the order triples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</m:d>
                  </m:oMath>
                </a14:m>
                <a:r>
                  <a:rPr lang="en-US" sz="2200" b="1" dirty="0"/>
                  <a:t> </a:t>
                </a:r>
                <a:r>
                  <a:rPr lang="en-US" sz="2200" dirty="0"/>
                  <a:t>are defined as functions:</a:t>
                </a:r>
              </a:p>
              <a:p>
                <a:pPr algn="ctr"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𝑔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>
                        <a:latin typeface="Cambria Math" panose="020405030504060302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en-US" sz="2200">
                        <a:latin typeface="Cambria Math" panose="02040503050406030204" pitchFamily="18" charset="0"/>
                      </a:rPr>
                      <m:t>z</m:t>
                    </m:r>
                    <m:r>
                      <a:rPr lang="en-US" sz="220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200">
                        <a:latin typeface="Cambria Math" panose="02040503050406030204" pitchFamily="18" charset="0"/>
                      </a:rPr>
                      <m:t>h</m:t>
                    </m:r>
                    <m:r>
                      <a:rPr lang="en-US" sz="220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200">
                        <a:latin typeface="Cambria Math" panose="02040503050406030204" pitchFamily="18" charset="0"/>
                      </a:rPr>
                      <m:t>t</m:t>
                    </m:r>
                    <m:r>
                      <a:rPr lang="en-US" sz="220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200" dirty="0"/>
                  <a:t> where</a:t>
                </a:r>
              </a:p>
              <a:p>
                <a:pPr algn="ctr"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200" dirty="0"/>
                  <a:t> ,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200" dirty="0"/>
                  <a:t> and </a:t>
                </a:r>
                <a:r>
                  <a:rPr lang="en-US" sz="2200" i="1" dirty="0"/>
                  <a:t>h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en-US" sz="2200" dirty="0"/>
                  <a:t> are continuous on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sz="2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∈[</m:t>
                    </m:r>
                    <m:r>
                      <a:rPr lang="en-US" sz="2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  <m:r>
                      <a:rPr lang="en-US" sz="2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en-US" sz="2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</m:t>
                    </m:r>
                    <m:r>
                      <a:rPr lang="en-US" sz="2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]</m:t>
                    </m:r>
                  </m:oMath>
                </a14:m>
                <a:endParaRPr lang="en-US" sz="2200" dirty="0"/>
              </a:p>
              <a:p>
                <a:pPr>
                  <a:lnSpc>
                    <a:spcPct val="150000"/>
                  </a:lnSpc>
                </a:pPr>
                <a:endParaRPr lang="en-US" sz="2200" dirty="0"/>
              </a:p>
              <a:p>
                <a:pPr>
                  <a:lnSpc>
                    <a:spcPct val="150000"/>
                  </a:lnSpc>
                </a:pPr>
                <a:endParaRPr lang="en-US" sz="2200" dirty="0"/>
              </a:p>
              <a:p>
                <a:pPr>
                  <a:lnSpc>
                    <a:spcPct val="150000"/>
                  </a:lnSpc>
                </a:pPr>
                <a:endParaRPr lang="en-US" sz="2200" b="1" dirty="0"/>
              </a:p>
            </p:txBody>
          </p:sp>
        </mc:Choice>
        <mc:Fallback xmlns=""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468084" y="1734437"/>
                <a:ext cx="8229602" cy="4571769"/>
              </a:xfrm>
              <a:blipFill>
                <a:blip r:embed="rId3"/>
                <a:stretch>
                  <a:fillRect l="-963" r="-14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7122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Definition: Vector Valued Function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/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468084" y="1734437"/>
                <a:ext cx="8229602" cy="4760955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200" dirty="0"/>
                  <a:t>A vector valued function is a vector whose components are functions of some parameter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US" sz="2200" dirty="0"/>
                  <a:t>.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200" b="1" dirty="0"/>
                  <a:t>Example: </a:t>
                </a:r>
                <a:r>
                  <a:rPr lang="en-US" sz="2200" dirty="0"/>
                  <a:t>A vector value function in the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sz="2200" b="1" dirty="0"/>
                  <a:t> </a:t>
                </a:r>
                <a:r>
                  <a:rPr lang="en-US" sz="2200" dirty="0"/>
                  <a:t>plane or in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p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200" b="1" dirty="0"/>
                  <a:t> </a:t>
                </a:r>
                <a:r>
                  <a:rPr lang="en-US" sz="2200" dirty="0"/>
                  <a:t>can be defined as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𝑟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= </m:t>
                    </m:r>
                    <m:d>
                      <m:dPr>
                        <m:begChr m:val="⟨"/>
                        <m:endChr m:val="⟩"/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𝑔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𝑔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𝑗</m:t>
                    </m:r>
                  </m:oMath>
                </a14:m>
                <a:endParaRPr lang="en-US" sz="2200" b="1" dirty="0"/>
              </a:p>
              <a:p>
                <a:pPr>
                  <a:lnSpc>
                    <a:spcPct val="150000"/>
                  </a:lnSpc>
                </a:pPr>
                <a:r>
                  <a:rPr lang="en-US" sz="2200" dirty="0"/>
                  <a:t>In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p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sz="2200" dirty="0"/>
                  <a:t>,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𝑟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= </m:t>
                    </m:r>
                    <m:d>
                      <m:dPr>
                        <m:begChr m:val="⟨"/>
                        <m:endChr m:val="⟩"/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𝑔</m:t>
                        </m:r>
                        <m:d>
                          <m:d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h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𝑔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𝑗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h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endParaRPr lang="en-US" sz="2200" b="1" dirty="0"/>
              </a:p>
              <a:p>
                <a:pPr>
                  <a:lnSpc>
                    <a:spcPct val="150000"/>
                  </a:lnSpc>
                </a:pPr>
                <a:r>
                  <a:rPr lang="en-US" sz="2200" dirty="0"/>
                  <a:t>So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𝑟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en-US" sz="2200" dirty="0"/>
                  <a:t> represents the position of the point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𝑥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))</m:t>
                    </m:r>
                  </m:oMath>
                </a14:m>
                <a:r>
                  <a:rPr lang="en-US" sz="2200" dirty="0"/>
                  <a:t> at any time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US" sz="2200" dirty="0"/>
                  <a:t>.</a:t>
                </a:r>
              </a:p>
              <a:p>
                <a:pPr>
                  <a:lnSpc>
                    <a:spcPct val="150000"/>
                  </a:lnSpc>
                </a:pPr>
                <a:endParaRPr lang="en-US" sz="2200" dirty="0"/>
              </a:p>
              <a:p>
                <a:pPr>
                  <a:lnSpc>
                    <a:spcPct val="150000"/>
                  </a:lnSpc>
                </a:pPr>
                <a:endParaRPr lang="en-US" sz="2200" dirty="0"/>
              </a:p>
              <a:p>
                <a:pPr>
                  <a:lnSpc>
                    <a:spcPct val="150000"/>
                  </a:lnSpc>
                </a:pPr>
                <a:endParaRPr lang="en-US" sz="2200" b="1" dirty="0"/>
              </a:p>
            </p:txBody>
          </p:sp>
        </mc:Choice>
        <mc:Fallback xmlns=""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468084" y="1734437"/>
                <a:ext cx="8229602" cy="4760955"/>
              </a:xfrm>
              <a:blipFill>
                <a:blip r:embed="rId3"/>
                <a:stretch>
                  <a:fillRect l="-963" r="-2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/>
              <p14:cNvContentPartPr/>
              <p14:nvPr/>
            </p14:nvContentPartPr>
            <p14:xfrm>
              <a:off x="4708080" y="3530520"/>
              <a:ext cx="3965040" cy="83664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698720" y="3521160"/>
                <a:ext cx="3983760" cy="855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858952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Definition: Vector Valued Function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>
            <a:normAutofit lnSpcReduction="10000"/>
          </a:bodyPr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9711" y="2275035"/>
            <a:ext cx="5086350" cy="368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7243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65463" y="975812"/>
            <a:ext cx="8634846" cy="537730"/>
          </a:xfrm>
        </p:spPr>
        <p:txBody>
          <a:bodyPr>
            <a:noAutofit/>
          </a:bodyPr>
          <a:lstStyle/>
          <a:p>
            <a:r>
              <a:rPr lang="en-US" sz="2400" dirty="0"/>
              <a:t>Review: Vector equation of a line and parametric equations of a line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/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468085" y="1756741"/>
                <a:ext cx="8229602" cy="4785949"/>
              </a:xfrm>
            </p:spPr>
            <p:txBody>
              <a:bodyPr>
                <a:normAutofit fontScale="85000" lnSpcReduction="20000"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200" dirty="0"/>
                  <a:t>A line can be defined through two points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200" i="1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200" dirty="0"/>
                  <a:t>.</a:t>
                </a: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𝑟</m:t>
                      </m:r>
                      <m:r>
                        <a:rPr lang="en-US" sz="2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US" sz="2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𝑡𝑎</m:t>
                      </m:r>
                      <m:r>
                        <a:rPr lang="en-US" sz="2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⟨"/>
                          <m:endChr m:val="⟩"/>
                          <m:ctrlPr>
                            <a:rPr lang="en-US" sz="2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𝑦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sz="2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US" sz="2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d>
                        <m:dPr>
                          <m:begChr m:val="⟨"/>
                          <m:endChr m:val="⟩"/>
                          <m:ctrlPr>
                            <a:rPr lang="en-US" sz="2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sz="220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22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2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o</m:t>
                      </m:r>
                      <m:r>
                        <m:rPr>
                          <m:sty m:val="p"/>
                        </m:rPr>
                        <a:rPr lang="en-US" sz="220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r</m:t>
                      </m:r>
                    </m:oMath>
                  </m:oMathPara>
                </a14:m>
                <a:endParaRPr lang="en-US" sz="22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𝑟</m:t>
                      </m:r>
                      <m:r>
                        <a:rPr lang="en-US" sz="2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US" sz="2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𝑡𝑎</m:t>
                      </m:r>
                      <m:r>
                        <a:rPr lang="en-US" sz="2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⟨"/>
                          <m:endChr m:val="⟩"/>
                          <m:ctrlPr>
                            <a:rPr lang="en-US" sz="2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𝑦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en-US" sz="2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US" sz="2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d>
                        <m:dPr>
                          <m:begChr m:val="⟨"/>
                          <m:endChr m:val="⟩"/>
                          <m:ctrlPr>
                            <a:rPr lang="en-US" sz="2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sz="2200" dirty="0"/>
              </a:p>
              <a:p>
                <a:pPr>
                  <a:lnSpc>
                    <a:spcPct val="150000"/>
                  </a:lnSpc>
                </a:pPr>
                <a:r>
                  <a:rPr lang="en-US" sz="2200" dirty="0"/>
                  <a:t>In the second case,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en-US" sz="2200" dirty="0"/>
                  <a:t> is the </a:t>
                </a:r>
                <a:r>
                  <a:rPr lang="en-US" sz="2200" dirty="0">
                    <a:solidFill>
                      <a:srgbClr val="FF0000"/>
                    </a:solidFill>
                  </a:rPr>
                  <a:t>vector equation </a:t>
                </a:r>
                <a:r>
                  <a:rPr lang="en-US" sz="2200" dirty="0"/>
                  <a:t>of the line L that passes through the point </a:t>
                </a:r>
                <a14:m>
                  <m:oMath xmlns:m="http://schemas.openxmlformats.org/officeDocument/2006/math">
                    <m:d>
                      <m:dPr>
                        <m:begChr m:val="⟨"/>
                        <m:endChr m:val="⟩"/>
                        <m:ctrlP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sz="2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US" sz="2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200" dirty="0"/>
                  <a:t> and parallel to the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</m:oMath>
                </a14:m>
                <a:r>
                  <a:rPr lang="en-US" sz="2200" dirty="0"/>
                  <a:t>.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200" dirty="0"/>
                  <a:t>Furthermore, </a:t>
                </a:r>
              </a:p>
              <a:p>
                <a:pPr algn="ctr">
                  <a:lnSpc>
                    <a:spcPct val="200000"/>
                  </a:lnSpc>
                </a:pP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𝑥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2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𝑡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200" dirty="0"/>
                  <a:t>  and 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𝑦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2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𝑡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en-US" sz="2200" dirty="0"/>
              </a:p>
              <a:p>
                <a:pPr algn="ctr">
                  <a:lnSpc>
                    <a:spcPct val="200000"/>
                  </a:lnSpc>
                </a:pP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𝑥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2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𝑡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200" dirty="0"/>
                  <a:t>  and 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𝑦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2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𝑡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en-US" sz="2200" dirty="0"/>
              </a:p>
              <a:p>
                <a:pPr>
                  <a:lnSpc>
                    <a:spcPct val="150000"/>
                  </a:lnSpc>
                </a:pPr>
                <a:r>
                  <a:rPr lang="en-US" sz="2200" dirty="0"/>
                  <a:t>are the </a:t>
                </a:r>
                <a:r>
                  <a:rPr lang="en-US" sz="2200" dirty="0">
                    <a:solidFill>
                      <a:srgbClr val="FF0000"/>
                    </a:solidFill>
                  </a:rPr>
                  <a:t>parametric equations </a:t>
                </a:r>
                <a:r>
                  <a:rPr lang="en-US" sz="2200" dirty="0"/>
                  <a:t> of the line L</a:t>
                </a:r>
              </a:p>
              <a:p>
                <a:pPr>
                  <a:lnSpc>
                    <a:spcPct val="150000"/>
                  </a:lnSpc>
                </a:pPr>
                <a:endParaRPr lang="en-US" sz="2200" dirty="0"/>
              </a:p>
              <a:p>
                <a:pPr>
                  <a:lnSpc>
                    <a:spcPct val="150000"/>
                  </a:lnSpc>
                </a:pPr>
                <a:endParaRPr lang="en-US" sz="2200" dirty="0"/>
              </a:p>
              <a:p>
                <a:pPr>
                  <a:lnSpc>
                    <a:spcPct val="150000"/>
                  </a:lnSpc>
                </a:pPr>
                <a:endParaRPr lang="en-US" sz="2200" b="1" dirty="0"/>
              </a:p>
            </p:txBody>
          </p:sp>
        </mc:Choice>
        <mc:Fallback xmlns=""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468085" y="1756741"/>
                <a:ext cx="8229602" cy="4785949"/>
              </a:xfrm>
              <a:blipFill>
                <a:blip r:embed="rId3"/>
                <a:stretch>
                  <a:fillRect l="-7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/>
              <p14:cNvContentPartPr/>
              <p14:nvPr/>
            </p14:nvContentPartPr>
            <p14:xfrm>
              <a:off x="3150360" y="2193120"/>
              <a:ext cx="5632920" cy="189072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141000" y="2183760"/>
                <a:ext cx="5651640" cy="1909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99448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33795" y="887755"/>
            <a:ext cx="8634846" cy="537730"/>
          </a:xfrm>
        </p:spPr>
        <p:txBody>
          <a:bodyPr>
            <a:noAutofit/>
          </a:bodyPr>
          <a:lstStyle/>
          <a:p>
            <a:r>
              <a:rPr lang="en-US" sz="2400" dirty="0"/>
              <a:t>Review: Vector equation of a line and parametric equations of a line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>
          <a:xfrm>
            <a:off x="436417" y="1766540"/>
            <a:ext cx="8229602" cy="369815"/>
          </a:xfrm>
        </p:spPr>
        <p:txBody>
          <a:bodyPr>
            <a:normAutofit lnSpcReduction="10000"/>
          </a:bodyPr>
          <a:lstStyle/>
          <a:p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5971" y="2136355"/>
            <a:ext cx="5335501" cy="3864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0955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/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468084" y="1720596"/>
                <a:ext cx="8229602" cy="3394870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200" dirty="0"/>
                  <a:t>Find the vector equation and the parametric equations of the line passing through the points </a:t>
                </a:r>
                <a14:m>
                  <m:oMath xmlns:m="http://schemas.openxmlformats.org/officeDocument/2006/math"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(1,3)</m:t>
                    </m:r>
                  </m:oMath>
                </a14:m>
                <a:r>
                  <a:rPr lang="en-US" sz="2200" dirty="0"/>
                  <a:t> and </a:t>
                </a:r>
                <a14:m>
                  <m:oMath xmlns:m="http://schemas.openxmlformats.org/officeDocument/2006/math">
                    <m:r>
                      <a:rPr lang="en-US" sz="2200" b="0" i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2,5)</m:t>
                    </m:r>
                  </m:oMath>
                </a14:m>
                <a:r>
                  <a:rPr lang="en-US" sz="2200" dirty="0"/>
                  <a:t>.</a:t>
                </a:r>
              </a:p>
            </p:txBody>
          </p:sp>
        </mc:Choice>
        <mc:Fallback xmlns=""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468084" y="1720596"/>
                <a:ext cx="8229602" cy="3394870"/>
              </a:xfrm>
              <a:blipFill>
                <a:blip r:embed="rId3"/>
                <a:stretch>
                  <a:fillRect l="-9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/>
              <p14:cNvContentPartPr/>
              <p14:nvPr/>
            </p14:nvContentPartPr>
            <p14:xfrm>
              <a:off x="1726200" y="2930040"/>
              <a:ext cx="6049800" cy="358524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716840" y="2920680"/>
                <a:ext cx="6068520" cy="3603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9421971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68085" y="1004703"/>
            <a:ext cx="8634846" cy="537730"/>
          </a:xfrm>
        </p:spPr>
        <p:txBody>
          <a:bodyPr>
            <a:noAutofit/>
          </a:bodyPr>
          <a:lstStyle/>
          <a:p>
            <a:r>
              <a:rPr lang="en-US" sz="2250" dirty="0"/>
              <a:t>Review: Vector equation of a line and parametric equations of a line in the space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/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468085" y="1734438"/>
                <a:ext cx="8229602" cy="4666362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200" dirty="0"/>
                  <a:t>Similarly,</a:t>
                </a:r>
              </a:p>
              <a:p>
                <a:pPr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i="1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2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𝑡𝑎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⟨"/>
                          <m:endChr m:val="⟩"/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sz="22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𝑡</m:t>
                      </m:r>
                      <m:d>
                        <m:dPr>
                          <m:begChr m:val="⟨"/>
                          <m:endChr m:val="⟩"/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, </m:t>
                          </m:r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, </m:t>
                          </m:r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sz="2200" dirty="0"/>
              </a:p>
              <a:p>
                <a:pPr algn="ctr">
                  <a:lnSpc>
                    <a:spcPct val="200000"/>
                  </a:lnSpc>
                </a:pPr>
                <a:r>
                  <a:rPr lang="en-US" sz="2200" dirty="0"/>
                  <a:t>or</a:t>
                </a:r>
              </a:p>
              <a:p>
                <a:pPr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i="1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2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𝑡𝑎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⟨"/>
                          <m:endChr m:val="⟩"/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en-US" sz="22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𝑡</m:t>
                      </m:r>
                      <m:d>
                        <m:dPr>
                          <m:begChr m:val="⟨"/>
                          <m:endChr m:val="⟩"/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, </m:t>
                          </m:r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, </m:t>
                          </m:r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sz="2200" dirty="0"/>
              </a:p>
              <a:p>
                <a:pPr>
                  <a:lnSpc>
                    <a:spcPct val="150000"/>
                  </a:lnSpc>
                </a:pPr>
                <a:r>
                  <a:rPr lang="en-US" sz="2200" dirty="0"/>
                  <a:t>is the </a:t>
                </a:r>
                <a:r>
                  <a:rPr lang="en-US" sz="2200" dirty="0">
                    <a:solidFill>
                      <a:srgbClr val="FF0000"/>
                    </a:solidFill>
                  </a:rPr>
                  <a:t>vector equation </a:t>
                </a:r>
                <a:r>
                  <a:rPr lang="en-US" sz="2200" dirty="0"/>
                  <a:t>of the line L</a:t>
                </a:r>
              </a:p>
              <a:p>
                <a:pPr>
                  <a:lnSpc>
                    <a:spcPct val="150000"/>
                  </a:lnSpc>
                </a:pPr>
                <a:endParaRPr lang="en-US" sz="2200" dirty="0"/>
              </a:p>
              <a:p>
                <a:pPr>
                  <a:lnSpc>
                    <a:spcPct val="150000"/>
                  </a:lnSpc>
                </a:pPr>
                <a:endParaRPr lang="en-US" sz="2200" dirty="0"/>
              </a:p>
              <a:p>
                <a:pPr>
                  <a:lnSpc>
                    <a:spcPct val="150000"/>
                  </a:lnSpc>
                </a:pPr>
                <a:endParaRPr lang="en-US" sz="2200" dirty="0"/>
              </a:p>
              <a:p>
                <a:pPr>
                  <a:lnSpc>
                    <a:spcPct val="150000"/>
                  </a:lnSpc>
                </a:pPr>
                <a:endParaRPr lang="en-US" sz="2200" dirty="0"/>
              </a:p>
              <a:p>
                <a:pPr>
                  <a:lnSpc>
                    <a:spcPct val="150000"/>
                  </a:lnSpc>
                </a:pPr>
                <a:endParaRPr lang="en-US" sz="2200" b="1" dirty="0"/>
              </a:p>
            </p:txBody>
          </p:sp>
        </mc:Choice>
        <mc:Fallback xmlns=""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468085" y="1734438"/>
                <a:ext cx="8229602" cy="4666362"/>
              </a:xfrm>
              <a:blipFill>
                <a:blip r:embed="rId3"/>
                <a:stretch>
                  <a:fillRect l="-9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/>
              <p14:cNvContentPartPr/>
              <p14:nvPr/>
            </p14:nvContentPartPr>
            <p14:xfrm>
              <a:off x="2233800" y="2478960"/>
              <a:ext cx="1453680" cy="147960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224440" y="2469600"/>
                <a:ext cx="1472400" cy="1498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720733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68085" y="1004703"/>
            <a:ext cx="8634846" cy="537730"/>
          </a:xfrm>
        </p:spPr>
        <p:txBody>
          <a:bodyPr>
            <a:noAutofit/>
          </a:bodyPr>
          <a:lstStyle/>
          <a:p>
            <a:r>
              <a:rPr lang="en-US" sz="2250" dirty="0"/>
              <a:t>Review: Vector equation of a line and parametric equations of a line in the space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/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468085" y="1712135"/>
                <a:ext cx="8229602" cy="3550733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200" dirty="0"/>
                  <a:t>And </a:t>
                </a:r>
              </a:p>
              <a:p>
                <a:pPr algn="ctr">
                  <a:lnSpc>
                    <a:spcPct val="200000"/>
                  </a:lnSpc>
                </a:pP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𝑥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2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𝑡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m:rPr>
                        <m:nor/>
                      </m:rPr>
                      <a:rPr lang="en-US" sz="2200" dirty="0"/>
                      <m:t> ,  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𝑦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2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𝑡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200" dirty="0"/>
                  <a:t> and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𝑧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2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𝑡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endParaRPr lang="en-US" sz="2200" dirty="0"/>
              </a:p>
              <a:p>
                <a:pPr algn="ctr">
                  <a:lnSpc>
                    <a:spcPct val="200000"/>
                  </a:lnSpc>
                </a:pP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𝑥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2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𝑡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m:rPr>
                        <m:nor/>
                      </m:rPr>
                      <a:rPr lang="en-US" sz="2200" dirty="0"/>
                      <m:t> ,  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𝑦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2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𝑡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200" dirty="0"/>
                  <a:t> and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𝑧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2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𝑡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endParaRPr lang="en-US" sz="2200" dirty="0"/>
              </a:p>
              <a:p>
                <a:pPr>
                  <a:lnSpc>
                    <a:spcPct val="150000"/>
                  </a:lnSpc>
                </a:pPr>
                <a:r>
                  <a:rPr lang="en-US" sz="2200" dirty="0"/>
                  <a:t>are the </a:t>
                </a:r>
                <a:r>
                  <a:rPr lang="en-US" sz="2200" dirty="0">
                    <a:solidFill>
                      <a:srgbClr val="FF0000"/>
                    </a:solidFill>
                  </a:rPr>
                  <a:t>parametric equations </a:t>
                </a:r>
                <a:r>
                  <a:rPr lang="en-US" sz="2200" dirty="0"/>
                  <a:t>of the line L</a:t>
                </a:r>
              </a:p>
              <a:p>
                <a:pPr>
                  <a:lnSpc>
                    <a:spcPct val="150000"/>
                  </a:lnSpc>
                </a:pPr>
                <a:endParaRPr lang="en-US" sz="2200" dirty="0"/>
              </a:p>
              <a:p>
                <a:pPr>
                  <a:lnSpc>
                    <a:spcPct val="150000"/>
                  </a:lnSpc>
                </a:pPr>
                <a:endParaRPr lang="en-US" sz="2200" dirty="0"/>
              </a:p>
              <a:p>
                <a:pPr>
                  <a:lnSpc>
                    <a:spcPct val="150000"/>
                  </a:lnSpc>
                </a:pPr>
                <a:endParaRPr lang="en-US" sz="2200" dirty="0"/>
              </a:p>
              <a:p>
                <a:pPr>
                  <a:lnSpc>
                    <a:spcPct val="150000"/>
                  </a:lnSpc>
                </a:pPr>
                <a:endParaRPr lang="en-US" sz="2200" dirty="0"/>
              </a:p>
              <a:p>
                <a:pPr>
                  <a:lnSpc>
                    <a:spcPct val="150000"/>
                  </a:lnSpc>
                </a:pPr>
                <a:endParaRPr lang="en-US" sz="2200" b="1" dirty="0"/>
              </a:p>
            </p:txBody>
          </p:sp>
        </mc:Choice>
        <mc:Fallback xmlns=""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468085" y="1712135"/>
                <a:ext cx="8229602" cy="3550733"/>
              </a:xfrm>
              <a:blipFill>
                <a:blip r:embed="rId3"/>
                <a:stretch>
                  <a:fillRect l="-9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516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/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468084" y="1723287"/>
                <a:ext cx="8229602" cy="3394870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200" dirty="0"/>
                  <a:t>Find the vector function that describes the curve C of intersection of </a:t>
                </a:r>
                <a14:m>
                  <m:oMath xmlns:m="http://schemas.openxmlformats.org/officeDocument/2006/math"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sz="2200" dirty="0"/>
                  <a:t> and </a:t>
                </a:r>
                <a14:m>
                  <m:oMath xmlns:m="http://schemas.openxmlformats.org/officeDocument/2006/math"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𝑧</m:t>
                    </m:r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=4−</m:t>
                    </m:r>
                    <m:sSup>
                      <m:sSupPr>
                        <m:ctrlPr>
                          <a:rPr lang="en-US" sz="22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200" dirty="0"/>
                  <a:t>.</a:t>
                </a:r>
              </a:p>
            </p:txBody>
          </p:sp>
        </mc:Choice>
        <mc:Fallback xmlns=""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468084" y="1723287"/>
                <a:ext cx="8229602" cy="3394870"/>
              </a:xfrm>
              <a:blipFill>
                <a:blip r:embed="rId3"/>
                <a:stretch>
                  <a:fillRect l="-9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/>
              <p14:cNvContentPartPr/>
              <p14:nvPr/>
            </p14:nvContentPartPr>
            <p14:xfrm>
              <a:off x="1229400" y="2556720"/>
              <a:ext cx="7647480" cy="1407240"/>
            </p14:xfrm>
          </p:contentPart>
        </mc:Choice>
        <mc:Fallback xmlns="">
          <p:pic>
            <p:nvPicPr>
              <p:cNvPr id="6" name="Ink 5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220040" y="2547360"/>
                <a:ext cx="7666200" cy="1425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7" name="Ink 6"/>
              <p14:cNvContentPartPr/>
              <p14:nvPr/>
            </p14:nvContentPartPr>
            <p14:xfrm>
              <a:off x="2011320" y="2325240"/>
              <a:ext cx="2218680" cy="47304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001960" y="2315880"/>
                <a:ext cx="2237400" cy="491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/>
              <p14:cNvContentPartPr/>
              <p14:nvPr/>
            </p14:nvContentPartPr>
            <p14:xfrm>
              <a:off x="2426760" y="4133880"/>
              <a:ext cx="254880" cy="192600"/>
            </p14:xfrm>
          </p:contentPart>
        </mc:Choice>
        <mc:Fallback xmlns="">
          <p:pic>
            <p:nvPicPr>
              <p:cNvPr id="9" name="Ink 8"/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417400" y="4124520"/>
                <a:ext cx="273600" cy="21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/>
              <p14:cNvContentPartPr/>
              <p14:nvPr/>
            </p14:nvContentPartPr>
            <p14:xfrm>
              <a:off x="1919520" y="4294800"/>
              <a:ext cx="216360" cy="1725840"/>
            </p14:xfrm>
          </p:contentPart>
        </mc:Choice>
        <mc:Fallback xmlns="">
          <p:pic>
            <p:nvPicPr>
              <p:cNvPr id="10" name="Ink 9"/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910160" y="4285440"/>
                <a:ext cx="235080" cy="1744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1" name="Ink 10"/>
              <p14:cNvContentPartPr/>
              <p14:nvPr/>
            </p14:nvContentPartPr>
            <p14:xfrm>
              <a:off x="2013120" y="4112280"/>
              <a:ext cx="223920" cy="1572120"/>
            </p14:xfrm>
          </p:contentPart>
        </mc:Choice>
        <mc:Fallback xmlns="">
          <p:pic>
            <p:nvPicPr>
              <p:cNvPr id="11" name="Ink 10"/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2003760" y="4102920"/>
                <a:ext cx="242640" cy="1590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2" name="Ink 11"/>
              <p14:cNvContentPartPr/>
              <p14:nvPr/>
            </p14:nvContentPartPr>
            <p14:xfrm>
              <a:off x="2025360" y="4870800"/>
              <a:ext cx="1527120" cy="1854360"/>
            </p14:xfrm>
          </p:contentPart>
        </mc:Choice>
        <mc:Fallback xmlns="">
          <p:pic>
            <p:nvPicPr>
              <p:cNvPr id="12" name="Ink 11"/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2016000" y="4861440"/>
                <a:ext cx="1545840" cy="1873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3" name="Ink 12"/>
              <p14:cNvContentPartPr/>
              <p14:nvPr/>
            </p14:nvContentPartPr>
            <p14:xfrm>
              <a:off x="2075760" y="4069800"/>
              <a:ext cx="175320" cy="1715400"/>
            </p14:xfrm>
          </p:contentPart>
        </mc:Choice>
        <mc:Fallback xmlns="">
          <p:pic>
            <p:nvPicPr>
              <p:cNvPr id="13" name="Ink 12"/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2066400" y="4060440"/>
                <a:ext cx="194040" cy="1734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4" name="Ink 13"/>
              <p14:cNvContentPartPr/>
              <p14:nvPr/>
            </p14:nvContentPartPr>
            <p14:xfrm>
              <a:off x="2286000" y="4121640"/>
              <a:ext cx="1737000" cy="937440"/>
            </p14:xfrm>
          </p:contentPart>
        </mc:Choice>
        <mc:Fallback xmlns="">
          <p:pic>
            <p:nvPicPr>
              <p:cNvPr id="14" name="Ink 13"/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2276640" y="4112280"/>
                <a:ext cx="1755720" cy="956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16" name="Ink 15"/>
              <p14:cNvContentPartPr/>
              <p14:nvPr/>
            </p14:nvContentPartPr>
            <p14:xfrm>
              <a:off x="2258280" y="5132520"/>
              <a:ext cx="455760" cy="1125360"/>
            </p14:xfrm>
          </p:contentPart>
        </mc:Choice>
        <mc:Fallback xmlns="">
          <p:pic>
            <p:nvPicPr>
              <p:cNvPr id="16" name="Ink 15"/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2248920" y="5123160"/>
                <a:ext cx="474480" cy="1144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17" name="Ink 16"/>
              <p14:cNvContentPartPr/>
              <p14:nvPr/>
            </p14:nvContentPartPr>
            <p14:xfrm>
              <a:off x="2269080" y="4887360"/>
              <a:ext cx="659520" cy="748080"/>
            </p14:xfrm>
          </p:contentPart>
        </mc:Choice>
        <mc:Fallback xmlns="">
          <p:pic>
            <p:nvPicPr>
              <p:cNvPr id="17" name="Ink 16"/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2259720" y="4878000"/>
                <a:ext cx="678240" cy="766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20" name="Ink 19"/>
              <p14:cNvContentPartPr/>
              <p14:nvPr/>
            </p14:nvContentPartPr>
            <p14:xfrm>
              <a:off x="2569320" y="4839480"/>
              <a:ext cx="990720" cy="281160"/>
            </p14:xfrm>
          </p:contentPart>
        </mc:Choice>
        <mc:Fallback xmlns="">
          <p:pic>
            <p:nvPicPr>
              <p:cNvPr id="20" name="Ink 19"/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2559960" y="4830120"/>
                <a:ext cx="1009440" cy="29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4" name="Ink 23"/>
              <p14:cNvContentPartPr/>
              <p14:nvPr/>
            </p14:nvContentPartPr>
            <p14:xfrm>
              <a:off x="2174040" y="5391000"/>
              <a:ext cx="975240" cy="477360"/>
            </p14:xfrm>
          </p:contentPart>
        </mc:Choice>
        <mc:Fallback xmlns="">
          <p:pic>
            <p:nvPicPr>
              <p:cNvPr id="24" name="Ink 23"/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2164680" y="5381640"/>
                <a:ext cx="993960" cy="496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26" name="Ink 25"/>
              <p14:cNvContentPartPr/>
              <p14:nvPr/>
            </p14:nvContentPartPr>
            <p14:xfrm>
              <a:off x="2302560" y="5209920"/>
              <a:ext cx="339480" cy="899280"/>
            </p14:xfrm>
          </p:contentPart>
        </mc:Choice>
        <mc:Fallback xmlns="">
          <p:pic>
            <p:nvPicPr>
              <p:cNvPr id="26" name="Ink 25"/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2293200" y="5200560"/>
                <a:ext cx="358200" cy="9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27" name="Ink 26"/>
              <p14:cNvContentPartPr/>
              <p14:nvPr/>
            </p14:nvContentPartPr>
            <p14:xfrm>
              <a:off x="2455920" y="5229000"/>
              <a:ext cx="241200" cy="704520"/>
            </p14:xfrm>
          </p:contentPart>
        </mc:Choice>
        <mc:Fallback xmlns="">
          <p:pic>
            <p:nvPicPr>
              <p:cNvPr id="27" name="Ink 26"/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2446560" y="5219640"/>
                <a:ext cx="259920" cy="723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30" name="Ink 29"/>
              <p14:cNvContentPartPr/>
              <p14:nvPr/>
            </p14:nvContentPartPr>
            <p14:xfrm>
              <a:off x="2606400" y="4888440"/>
              <a:ext cx="375840" cy="1772640"/>
            </p14:xfrm>
          </p:contentPart>
        </mc:Choice>
        <mc:Fallback xmlns="">
          <p:pic>
            <p:nvPicPr>
              <p:cNvPr id="30" name="Ink 29"/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2597040" y="4879080"/>
                <a:ext cx="394560" cy="1791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31" name="Ink 30"/>
              <p14:cNvContentPartPr/>
              <p14:nvPr/>
            </p14:nvContentPartPr>
            <p14:xfrm>
              <a:off x="2610720" y="4929480"/>
              <a:ext cx="349920" cy="1313280"/>
            </p14:xfrm>
          </p:contentPart>
        </mc:Choice>
        <mc:Fallback xmlns="">
          <p:pic>
            <p:nvPicPr>
              <p:cNvPr id="31" name="Ink 30"/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2601360" y="4920120"/>
                <a:ext cx="368640" cy="133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32" name="Ink 31"/>
              <p14:cNvContentPartPr/>
              <p14:nvPr/>
            </p14:nvContentPartPr>
            <p14:xfrm>
              <a:off x="2721240" y="4902120"/>
              <a:ext cx="799200" cy="230760"/>
            </p14:xfrm>
          </p:contentPart>
        </mc:Choice>
        <mc:Fallback xmlns="">
          <p:pic>
            <p:nvPicPr>
              <p:cNvPr id="32" name="Ink 31"/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2711880" y="4892760"/>
                <a:ext cx="817920" cy="249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34" name="Ink 33"/>
              <p14:cNvContentPartPr/>
              <p14:nvPr/>
            </p14:nvContentPartPr>
            <p14:xfrm>
              <a:off x="2684520" y="5152680"/>
              <a:ext cx="149040" cy="458280"/>
            </p14:xfrm>
          </p:contentPart>
        </mc:Choice>
        <mc:Fallback xmlns="">
          <p:pic>
            <p:nvPicPr>
              <p:cNvPr id="34" name="Ink 33"/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2675160" y="5143320"/>
                <a:ext cx="167760" cy="477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35" name="Ink 34"/>
              <p14:cNvContentPartPr/>
              <p14:nvPr/>
            </p14:nvContentPartPr>
            <p14:xfrm>
              <a:off x="2701440" y="5419800"/>
              <a:ext cx="207360" cy="764280"/>
            </p14:xfrm>
          </p:contentPart>
        </mc:Choice>
        <mc:Fallback xmlns="">
          <p:pic>
            <p:nvPicPr>
              <p:cNvPr id="35" name="Ink 34"/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2692080" y="5410440"/>
                <a:ext cx="226080" cy="783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37" name="Ink 36"/>
              <p14:cNvContentPartPr/>
              <p14:nvPr/>
            </p14:nvContentPartPr>
            <p14:xfrm>
              <a:off x="2828520" y="5239800"/>
              <a:ext cx="58680" cy="571320"/>
            </p14:xfrm>
          </p:contentPart>
        </mc:Choice>
        <mc:Fallback xmlns="">
          <p:pic>
            <p:nvPicPr>
              <p:cNvPr id="37" name="Ink 36"/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2819160" y="5230440"/>
                <a:ext cx="77400" cy="590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38" name="Ink 37"/>
              <p14:cNvContentPartPr/>
              <p14:nvPr/>
            </p14:nvContentPartPr>
            <p14:xfrm>
              <a:off x="2865240" y="5176080"/>
              <a:ext cx="64800" cy="810720"/>
            </p14:xfrm>
          </p:contentPart>
        </mc:Choice>
        <mc:Fallback xmlns="">
          <p:pic>
            <p:nvPicPr>
              <p:cNvPr id="38" name="Ink 37"/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2855880" y="5166720"/>
                <a:ext cx="83520" cy="82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39" name="Ink 38"/>
              <p14:cNvContentPartPr/>
              <p14:nvPr/>
            </p14:nvContentPartPr>
            <p14:xfrm>
              <a:off x="2879280" y="5258880"/>
              <a:ext cx="246960" cy="798840"/>
            </p14:xfrm>
          </p:contentPart>
        </mc:Choice>
        <mc:Fallback xmlns="">
          <p:pic>
            <p:nvPicPr>
              <p:cNvPr id="39" name="Ink 38"/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2869920" y="5249520"/>
                <a:ext cx="265680" cy="817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40" name="Ink 39"/>
              <p14:cNvContentPartPr/>
              <p14:nvPr/>
            </p14:nvContentPartPr>
            <p14:xfrm>
              <a:off x="2951280" y="4465080"/>
              <a:ext cx="47880" cy="1307880"/>
            </p14:xfrm>
          </p:contentPart>
        </mc:Choice>
        <mc:Fallback xmlns="">
          <p:pic>
            <p:nvPicPr>
              <p:cNvPr id="40" name="Ink 39"/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2941920" y="4455720"/>
                <a:ext cx="66600" cy="1326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41" name="Ink 40"/>
              <p14:cNvContentPartPr/>
              <p14:nvPr/>
            </p14:nvContentPartPr>
            <p14:xfrm>
              <a:off x="6330870" y="4743280"/>
              <a:ext cx="1460640" cy="38400"/>
            </p14:xfrm>
          </p:contentPart>
        </mc:Choice>
        <mc:Fallback xmlns="">
          <p:pic>
            <p:nvPicPr>
              <p:cNvPr id="41" name="Ink 40"/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6324749" y="4737179"/>
                <a:ext cx="1472161" cy="4988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42" name="Ink 41"/>
              <p14:cNvContentPartPr/>
              <p14:nvPr/>
            </p14:nvContentPartPr>
            <p14:xfrm>
              <a:off x="2954160" y="4872240"/>
              <a:ext cx="463320" cy="1339200"/>
            </p14:xfrm>
          </p:contentPart>
        </mc:Choice>
        <mc:Fallback xmlns="">
          <p:pic>
            <p:nvPicPr>
              <p:cNvPr id="42" name="Ink 41"/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2944800" y="4862880"/>
                <a:ext cx="482040" cy="1357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43" name="Ink 42"/>
              <p14:cNvContentPartPr/>
              <p14:nvPr/>
            </p14:nvContentPartPr>
            <p14:xfrm>
              <a:off x="3000240" y="5118840"/>
              <a:ext cx="155160" cy="1049040"/>
            </p14:xfrm>
          </p:contentPart>
        </mc:Choice>
        <mc:Fallback xmlns="">
          <p:pic>
            <p:nvPicPr>
              <p:cNvPr id="43" name="Ink 42"/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2990880" y="5109480"/>
                <a:ext cx="173880" cy="1067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44" name="Ink 43"/>
              <p14:cNvContentPartPr/>
              <p14:nvPr/>
            </p14:nvContentPartPr>
            <p14:xfrm>
              <a:off x="3431160" y="4943160"/>
              <a:ext cx="388080" cy="498600"/>
            </p14:xfrm>
          </p:contentPart>
        </mc:Choice>
        <mc:Fallback xmlns="">
          <p:pic>
            <p:nvPicPr>
              <p:cNvPr id="44" name="Ink 43"/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3421800" y="4933800"/>
                <a:ext cx="406800" cy="51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46" name="Ink 45"/>
              <p14:cNvContentPartPr/>
              <p14:nvPr/>
            </p14:nvContentPartPr>
            <p14:xfrm>
              <a:off x="3343680" y="4975560"/>
              <a:ext cx="524520" cy="789120"/>
            </p14:xfrm>
          </p:contentPart>
        </mc:Choice>
        <mc:Fallback xmlns="">
          <p:pic>
            <p:nvPicPr>
              <p:cNvPr id="46" name="Ink 45"/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3334320" y="4966200"/>
                <a:ext cx="543240" cy="807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47" name="Ink 46"/>
              <p14:cNvContentPartPr/>
              <p14:nvPr/>
            </p14:nvContentPartPr>
            <p14:xfrm>
              <a:off x="3483000" y="5121360"/>
              <a:ext cx="167760" cy="643320"/>
            </p14:xfrm>
          </p:contentPart>
        </mc:Choice>
        <mc:Fallback xmlns="">
          <p:pic>
            <p:nvPicPr>
              <p:cNvPr id="47" name="Ink 46"/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3473640" y="5112000"/>
                <a:ext cx="186480" cy="662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50" name="Ink 49"/>
              <p14:cNvContentPartPr/>
              <p14:nvPr/>
            </p14:nvContentPartPr>
            <p14:xfrm>
              <a:off x="3032280" y="5758920"/>
              <a:ext cx="1714680" cy="59040"/>
            </p14:xfrm>
          </p:contentPart>
        </mc:Choice>
        <mc:Fallback xmlns="">
          <p:pic>
            <p:nvPicPr>
              <p:cNvPr id="50" name="Ink 49"/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3022920" y="5749560"/>
                <a:ext cx="1733400" cy="77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51" name="Ink 50"/>
              <p14:cNvContentPartPr/>
              <p14:nvPr/>
            </p14:nvContentPartPr>
            <p14:xfrm>
              <a:off x="4830840" y="5801040"/>
              <a:ext cx="113760" cy="217080"/>
            </p14:xfrm>
          </p:contentPart>
        </mc:Choice>
        <mc:Fallback xmlns="">
          <p:pic>
            <p:nvPicPr>
              <p:cNvPr id="51" name="Ink 50"/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4821480" y="5791680"/>
                <a:ext cx="132480" cy="235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52" name="Ink 51"/>
              <p14:cNvContentPartPr/>
              <p14:nvPr/>
            </p14:nvContentPartPr>
            <p14:xfrm>
              <a:off x="1701720" y="5910120"/>
              <a:ext cx="1695960" cy="850320"/>
            </p14:xfrm>
          </p:contentPart>
        </mc:Choice>
        <mc:Fallback xmlns="">
          <p:pic>
            <p:nvPicPr>
              <p:cNvPr id="52" name="Ink 51"/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1692360" y="5900760"/>
                <a:ext cx="1714680" cy="869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53" name="Ink 52"/>
              <p14:cNvContentPartPr/>
              <p14:nvPr/>
            </p14:nvContentPartPr>
            <p14:xfrm>
              <a:off x="1939320" y="5807880"/>
              <a:ext cx="1068840" cy="915840"/>
            </p14:xfrm>
          </p:contentPart>
        </mc:Choice>
        <mc:Fallback xmlns="">
          <p:pic>
            <p:nvPicPr>
              <p:cNvPr id="53" name="Ink 52"/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1929960" y="5798520"/>
                <a:ext cx="1087560" cy="934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55" name="Ink 54"/>
              <p14:cNvContentPartPr/>
              <p14:nvPr/>
            </p14:nvContentPartPr>
            <p14:xfrm>
              <a:off x="2443680" y="6069600"/>
              <a:ext cx="80280" cy="421200"/>
            </p14:xfrm>
          </p:contentPart>
        </mc:Choice>
        <mc:Fallback xmlns="">
          <p:pic>
            <p:nvPicPr>
              <p:cNvPr id="55" name="Ink 54"/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2434320" y="6060240"/>
                <a:ext cx="99000" cy="439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56" name="Ink 55"/>
              <p14:cNvContentPartPr/>
              <p14:nvPr/>
            </p14:nvContentPartPr>
            <p14:xfrm>
              <a:off x="2715120" y="5862600"/>
              <a:ext cx="81720" cy="411480"/>
            </p14:xfrm>
          </p:contentPart>
        </mc:Choice>
        <mc:Fallback xmlns="">
          <p:pic>
            <p:nvPicPr>
              <p:cNvPr id="56" name="Ink 55"/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2705760" y="5853240"/>
                <a:ext cx="100440" cy="430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58" name="Ink 57"/>
              <p14:cNvContentPartPr/>
              <p14:nvPr/>
            </p14:nvContentPartPr>
            <p14:xfrm>
              <a:off x="3013920" y="5832360"/>
              <a:ext cx="1061280" cy="618840"/>
            </p14:xfrm>
          </p:contentPart>
        </mc:Choice>
        <mc:Fallback xmlns="">
          <p:pic>
            <p:nvPicPr>
              <p:cNvPr id="58" name="Ink 57"/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3004560" y="5823000"/>
                <a:ext cx="1080000" cy="637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6">
            <p14:nvContentPartPr>
              <p14:cNvPr id="59" name="Ink 58"/>
              <p14:cNvContentPartPr/>
              <p14:nvPr/>
            </p14:nvContentPartPr>
            <p14:xfrm>
              <a:off x="3115080" y="5095440"/>
              <a:ext cx="296280" cy="1038240"/>
            </p14:xfrm>
          </p:contentPart>
        </mc:Choice>
        <mc:Fallback xmlns="">
          <p:pic>
            <p:nvPicPr>
              <p:cNvPr id="59" name="Ink 58"/>
              <p:cNvPicPr/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3105720" y="5086080"/>
                <a:ext cx="315000" cy="1056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8">
            <p14:nvContentPartPr>
              <p14:cNvPr id="61" name="Ink 60"/>
              <p14:cNvContentPartPr/>
              <p14:nvPr/>
            </p14:nvContentPartPr>
            <p14:xfrm>
              <a:off x="3550680" y="5391000"/>
              <a:ext cx="30960" cy="568440"/>
            </p14:xfrm>
          </p:contentPart>
        </mc:Choice>
        <mc:Fallback xmlns="">
          <p:pic>
            <p:nvPicPr>
              <p:cNvPr id="61" name="Ink 60"/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3541320" y="5381640"/>
                <a:ext cx="49680" cy="587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0">
            <p14:nvContentPartPr>
              <p14:cNvPr id="63" name="Ink 62"/>
              <p14:cNvContentPartPr/>
              <p14:nvPr/>
            </p14:nvContentPartPr>
            <p14:xfrm>
              <a:off x="3550680" y="6031440"/>
              <a:ext cx="63000" cy="888480"/>
            </p14:xfrm>
          </p:contentPart>
        </mc:Choice>
        <mc:Fallback xmlns="">
          <p:pic>
            <p:nvPicPr>
              <p:cNvPr id="63" name="Ink 62"/>
              <p:cNvPicPr/>
              <p:nvPr/>
            </p:nvPicPr>
            <p:blipFill>
              <a:blip r:embed="rId81"/>
              <a:stretch>
                <a:fillRect/>
              </a:stretch>
            </p:blipFill>
            <p:spPr>
              <a:xfrm>
                <a:off x="3541320" y="6022080"/>
                <a:ext cx="81720" cy="907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2">
            <p14:nvContentPartPr>
              <p14:cNvPr id="64" name="Ink 63"/>
              <p14:cNvContentPartPr/>
              <p14:nvPr/>
            </p14:nvContentPartPr>
            <p14:xfrm>
              <a:off x="3969000" y="5056200"/>
              <a:ext cx="47880" cy="1494360"/>
            </p14:xfrm>
          </p:contentPart>
        </mc:Choice>
        <mc:Fallback xmlns="">
          <p:pic>
            <p:nvPicPr>
              <p:cNvPr id="64" name="Ink 63"/>
              <p:cNvPicPr/>
              <p:nvPr/>
            </p:nvPicPr>
            <p:blipFill>
              <a:blip r:embed="rId83"/>
              <a:stretch>
                <a:fillRect/>
              </a:stretch>
            </p:blipFill>
            <p:spPr>
              <a:xfrm>
                <a:off x="3959640" y="5046840"/>
                <a:ext cx="66600" cy="1513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4">
            <p14:nvContentPartPr>
              <p14:cNvPr id="65" name="Ink 64"/>
              <p14:cNvContentPartPr/>
              <p14:nvPr/>
            </p14:nvContentPartPr>
            <p14:xfrm>
              <a:off x="6318150" y="4787680"/>
              <a:ext cx="19200" cy="1295760"/>
            </p14:xfrm>
          </p:contentPart>
        </mc:Choice>
        <mc:Fallback xmlns="">
          <p:pic>
            <p:nvPicPr>
              <p:cNvPr id="65" name="Ink 64"/>
              <p:cNvPicPr/>
              <p:nvPr/>
            </p:nvPicPr>
            <p:blipFill>
              <a:blip r:embed="rId85"/>
              <a:stretch>
                <a:fillRect/>
              </a:stretch>
            </p:blipFill>
            <p:spPr>
              <a:xfrm>
                <a:off x="6311992" y="4781559"/>
                <a:ext cx="30792" cy="130728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6">
            <p14:nvContentPartPr>
              <p14:cNvPr id="67" name="Ink 66"/>
              <p14:cNvContentPartPr/>
              <p14:nvPr/>
            </p14:nvContentPartPr>
            <p14:xfrm>
              <a:off x="1606680" y="6608880"/>
              <a:ext cx="110880" cy="184320"/>
            </p14:xfrm>
          </p:contentPart>
        </mc:Choice>
        <mc:Fallback xmlns="">
          <p:pic>
            <p:nvPicPr>
              <p:cNvPr id="67" name="Ink 66"/>
              <p:cNvPicPr/>
              <p:nvPr/>
            </p:nvPicPr>
            <p:blipFill>
              <a:blip r:embed="rId87"/>
              <a:stretch>
                <a:fillRect/>
              </a:stretch>
            </p:blipFill>
            <p:spPr>
              <a:xfrm>
                <a:off x="1597320" y="6599520"/>
                <a:ext cx="129600" cy="203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8">
            <p14:nvContentPartPr>
              <p14:cNvPr id="68" name="Ink 67"/>
              <p14:cNvContentPartPr/>
              <p14:nvPr/>
            </p14:nvContentPartPr>
            <p14:xfrm>
              <a:off x="3247200" y="6649560"/>
              <a:ext cx="550440" cy="201960"/>
            </p14:xfrm>
          </p:contentPart>
        </mc:Choice>
        <mc:Fallback xmlns="">
          <p:pic>
            <p:nvPicPr>
              <p:cNvPr id="68" name="Ink 67"/>
              <p:cNvPicPr/>
              <p:nvPr/>
            </p:nvPicPr>
            <p:blipFill>
              <a:blip r:embed="rId89"/>
              <a:stretch>
                <a:fillRect/>
              </a:stretch>
            </p:blipFill>
            <p:spPr>
              <a:xfrm>
                <a:off x="3237840" y="6640200"/>
                <a:ext cx="569160" cy="220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0">
            <p14:nvContentPartPr>
              <p14:cNvPr id="69" name="Ink 68"/>
              <p14:cNvContentPartPr/>
              <p14:nvPr/>
            </p14:nvContentPartPr>
            <p14:xfrm>
              <a:off x="3962880" y="6416640"/>
              <a:ext cx="106200" cy="304200"/>
            </p14:xfrm>
          </p:contentPart>
        </mc:Choice>
        <mc:Fallback xmlns="">
          <p:pic>
            <p:nvPicPr>
              <p:cNvPr id="69" name="Ink 68"/>
              <p:cNvPicPr/>
              <p:nvPr/>
            </p:nvPicPr>
            <p:blipFill>
              <a:blip r:embed="rId91"/>
              <a:stretch>
                <a:fillRect/>
              </a:stretch>
            </p:blipFill>
            <p:spPr>
              <a:xfrm>
                <a:off x="3953520" y="6407280"/>
                <a:ext cx="124920" cy="322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2">
            <p14:nvContentPartPr>
              <p14:cNvPr id="73" name="Ink 72"/>
              <p14:cNvContentPartPr/>
              <p14:nvPr/>
            </p14:nvContentPartPr>
            <p14:xfrm>
              <a:off x="597960" y="2351160"/>
              <a:ext cx="1180800" cy="421200"/>
            </p14:xfrm>
          </p:contentPart>
        </mc:Choice>
        <mc:Fallback xmlns="">
          <p:pic>
            <p:nvPicPr>
              <p:cNvPr id="73" name="Ink 72"/>
              <p:cNvPicPr/>
              <p:nvPr/>
            </p:nvPicPr>
            <p:blipFill>
              <a:blip r:embed="rId93"/>
              <a:stretch>
                <a:fillRect/>
              </a:stretch>
            </p:blipFill>
            <p:spPr>
              <a:xfrm>
                <a:off x="588600" y="2341800"/>
                <a:ext cx="1199520" cy="439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4">
            <p14:nvContentPartPr>
              <p14:cNvPr id="74" name="Ink 73"/>
              <p14:cNvContentPartPr/>
              <p14:nvPr/>
            </p14:nvContentPartPr>
            <p14:xfrm>
              <a:off x="1937880" y="3387600"/>
              <a:ext cx="1173240" cy="3142440"/>
            </p14:xfrm>
          </p:contentPart>
        </mc:Choice>
        <mc:Fallback xmlns="">
          <p:pic>
            <p:nvPicPr>
              <p:cNvPr id="74" name="Ink 73"/>
              <p:cNvPicPr/>
              <p:nvPr/>
            </p:nvPicPr>
            <p:blipFill>
              <a:blip r:embed="rId95"/>
              <a:stretch>
                <a:fillRect/>
              </a:stretch>
            </p:blipFill>
            <p:spPr>
              <a:xfrm>
                <a:off x="1928520" y="3378240"/>
                <a:ext cx="1191960" cy="3161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6">
            <p14:nvContentPartPr>
              <p14:cNvPr id="76" name="Ink 75"/>
              <p14:cNvContentPartPr/>
              <p14:nvPr/>
            </p14:nvContentPartPr>
            <p14:xfrm>
              <a:off x="2620080" y="5748120"/>
              <a:ext cx="1229760" cy="819000"/>
            </p14:xfrm>
          </p:contentPart>
        </mc:Choice>
        <mc:Fallback xmlns="">
          <p:pic>
            <p:nvPicPr>
              <p:cNvPr id="76" name="Ink 75"/>
              <p:cNvPicPr/>
              <p:nvPr/>
            </p:nvPicPr>
            <p:blipFill>
              <a:blip r:embed="rId97"/>
              <a:stretch>
                <a:fillRect/>
              </a:stretch>
            </p:blipFill>
            <p:spPr>
              <a:xfrm>
                <a:off x="2610720" y="5738760"/>
                <a:ext cx="1248480" cy="837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8">
            <p14:nvContentPartPr>
              <p14:cNvPr id="77" name="Ink 76"/>
              <p14:cNvContentPartPr/>
              <p14:nvPr/>
            </p14:nvContentPartPr>
            <p14:xfrm>
              <a:off x="7873830" y="4584640"/>
              <a:ext cx="216240" cy="425760"/>
            </p14:xfrm>
          </p:contentPart>
        </mc:Choice>
        <mc:Fallback xmlns="">
          <p:pic>
            <p:nvPicPr>
              <p:cNvPr id="77" name="Ink 76"/>
              <p:cNvPicPr/>
              <p:nvPr/>
            </p:nvPicPr>
            <p:blipFill>
              <a:blip r:embed="rId99"/>
              <a:stretch>
                <a:fillRect/>
              </a:stretch>
            </p:blipFill>
            <p:spPr>
              <a:xfrm>
                <a:off x="7867713" y="4578522"/>
                <a:ext cx="227754" cy="43727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0">
            <p14:nvContentPartPr>
              <p14:cNvPr id="78" name="Ink 77"/>
              <p14:cNvContentPartPr/>
              <p14:nvPr/>
            </p14:nvContentPartPr>
            <p14:xfrm>
              <a:off x="2756520" y="5447160"/>
              <a:ext cx="586080" cy="105120"/>
            </p14:xfrm>
          </p:contentPart>
        </mc:Choice>
        <mc:Fallback xmlns="">
          <p:pic>
            <p:nvPicPr>
              <p:cNvPr id="78" name="Ink 77"/>
              <p:cNvPicPr/>
              <p:nvPr/>
            </p:nvPicPr>
            <p:blipFill>
              <a:blip r:embed="rId101"/>
              <a:stretch>
                <a:fillRect/>
              </a:stretch>
            </p:blipFill>
            <p:spPr>
              <a:xfrm>
                <a:off x="2747160" y="5437800"/>
                <a:ext cx="604800" cy="12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2">
            <p14:nvContentPartPr>
              <p14:cNvPr id="79" name="Ink 78"/>
              <p14:cNvContentPartPr/>
              <p14:nvPr/>
            </p14:nvContentPartPr>
            <p14:xfrm>
              <a:off x="3254760" y="5440320"/>
              <a:ext cx="575280" cy="86040"/>
            </p14:xfrm>
          </p:contentPart>
        </mc:Choice>
        <mc:Fallback xmlns="">
          <p:pic>
            <p:nvPicPr>
              <p:cNvPr id="79" name="Ink 78"/>
              <p:cNvPicPr/>
              <p:nvPr/>
            </p:nvPicPr>
            <p:blipFill>
              <a:blip r:embed="rId103"/>
              <a:stretch>
                <a:fillRect/>
              </a:stretch>
            </p:blipFill>
            <p:spPr>
              <a:xfrm>
                <a:off x="3245400" y="5430960"/>
                <a:ext cx="594000" cy="104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4">
            <p14:nvContentPartPr>
              <p14:cNvPr id="80" name="Ink 79"/>
              <p14:cNvContentPartPr/>
              <p14:nvPr/>
            </p14:nvContentPartPr>
            <p14:xfrm>
              <a:off x="3571920" y="5500080"/>
              <a:ext cx="290160" cy="259200"/>
            </p14:xfrm>
          </p:contentPart>
        </mc:Choice>
        <mc:Fallback xmlns="">
          <p:pic>
            <p:nvPicPr>
              <p:cNvPr id="80" name="Ink 79"/>
              <p:cNvPicPr/>
              <p:nvPr/>
            </p:nvPicPr>
            <p:blipFill>
              <a:blip r:embed="rId105"/>
              <a:stretch>
                <a:fillRect/>
              </a:stretch>
            </p:blipFill>
            <p:spPr>
              <a:xfrm>
                <a:off x="3562560" y="5490720"/>
                <a:ext cx="308880" cy="277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6">
            <p14:nvContentPartPr>
              <p14:cNvPr id="81" name="Ink 80"/>
              <p14:cNvContentPartPr/>
              <p14:nvPr/>
            </p14:nvContentPartPr>
            <p14:xfrm>
              <a:off x="3823560" y="5422320"/>
              <a:ext cx="29520" cy="217080"/>
            </p14:xfrm>
          </p:contentPart>
        </mc:Choice>
        <mc:Fallback xmlns="">
          <p:pic>
            <p:nvPicPr>
              <p:cNvPr id="81" name="Ink 80"/>
              <p:cNvPicPr/>
              <p:nvPr/>
            </p:nvPicPr>
            <p:blipFill>
              <a:blip r:embed="rId107"/>
              <a:stretch>
                <a:fillRect/>
              </a:stretch>
            </p:blipFill>
            <p:spPr>
              <a:xfrm>
                <a:off x="3814200" y="5412960"/>
                <a:ext cx="48240" cy="235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8">
            <p14:nvContentPartPr>
              <p14:cNvPr id="82" name="Ink 81"/>
              <p14:cNvContentPartPr/>
              <p14:nvPr/>
            </p14:nvContentPartPr>
            <p14:xfrm>
              <a:off x="6267270" y="4692640"/>
              <a:ext cx="1854480" cy="1416240"/>
            </p14:xfrm>
          </p:contentPart>
        </mc:Choice>
        <mc:Fallback xmlns="">
          <p:pic>
            <p:nvPicPr>
              <p:cNvPr id="82" name="Ink 81"/>
              <p:cNvPicPr/>
              <p:nvPr/>
            </p:nvPicPr>
            <p:blipFill>
              <a:blip r:embed="rId109"/>
              <a:stretch>
                <a:fillRect/>
              </a:stretch>
            </p:blipFill>
            <p:spPr>
              <a:xfrm>
                <a:off x="6261150" y="4686520"/>
                <a:ext cx="1866001" cy="1427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0">
            <p14:nvContentPartPr>
              <p14:cNvPr id="83" name="Ink 82"/>
              <p14:cNvContentPartPr/>
              <p14:nvPr/>
            </p14:nvContentPartPr>
            <p14:xfrm>
              <a:off x="5771880" y="6127920"/>
              <a:ext cx="248430" cy="190480"/>
            </p14:xfrm>
          </p:contentPart>
        </mc:Choice>
        <mc:Fallback xmlns="">
          <p:pic>
            <p:nvPicPr>
              <p:cNvPr id="83" name="Ink 82"/>
              <p:cNvPicPr/>
              <p:nvPr/>
            </p:nvPicPr>
            <p:blipFill>
              <a:blip r:embed="rId111"/>
              <a:stretch>
                <a:fillRect/>
              </a:stretch>
            </p:blipFill>
            <p:spPr>
              <a:xfrm>
                <a:off x="5765759" y="6121799"/>
                <a:ext cx="259951" cy="20200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2">
            <p14:nvContentPartPr>
              <p14:cNvPr id="84" name="Ink 83"/>
              <p14:cNvContentPartPr/>
              <p14:nvPr/>
            </p14:nvContentPartPr>
            <p14:xfrm>
              <a:off x="5759280" y="6083280"/>
              <a:ext cx="286200" cy="406440"/>
            </p14:xfrm>
          </p:contentPart>
        </mc:Choice>
        <mc:Fallback xmlns="">
          <p:pic>
            <p:nvPicPr>
              <p:cNvPr id="84" name="Ink 83"/>
              <p:cNvPicPr/>
              <p:nvPr/>
            </p:nvPicPr>
            <p:blipFill>
              <a:blip r:embed="rId113"/>
              <a:stretch>
                <a:fillRect/>
              </a:stretch>
            </p:blipFill>
            <p:spPr>
              <a:xfrm>
                <a:off x="5753160" y="6077160"/>
                <a:ext cx="297720" cy="417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32551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/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468084" y="1734438"/>
                <a:ext cx="8229602" cy="3394870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200" dirty="0"/>
                  <a:t>Graph the vector equation:</a:t>
                </a: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𝑟</m:t>
                      </m:r>
                      <m:d>
                        <m:dPr>
                          <m:ctrlPr>
                            <a:rPr lang="en-US" sz="22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=3</m:t>
                      </m:r>
                      <m:func>
                        <m:funcPr>
                          <m:ctrlPr>
                            <a:rPr lang="en-US" sz="2200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200" b="0" i="0" smtClean="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ctrlP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+3</m:t>
                      </m:r>
                      <m:func>
                        <m:funcPr>
                          <m:ctrlPr>
                            <a:rPr lang="en-US" sz="2200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200" b="0" i="0" smtClean="0"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𝑗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+5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 ;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≥0</m:t>
                      </m:r>
                    </m:oMath>
                  </m:oMathPara>
                </a14:m>
                <a:endParaRPr lang="en-US" sz="2200" dirty="0"/>
              </a:p>
            </p:txBody>
          </p:sp>
        </mc:Choice>
        <mc:Fallback xmlns=""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468084" y="1734438"/>
                <a:ext cx="8229602" cy="3394870"/>
              </a:xfrm>
              <a:blipFill>
                <a:blip r:embed="rId3"/>
                <a:stretch>
                  <a:fillRect l="-9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/>
              <p14:cNvContentPartPr/>
              <p14:nvPr/>
            </p14:nvContentPartPr>
            <p14:xfrm>
              <a:off x="2880720" y="2371320"/>
              <a:ext cx="2655720" cy="53172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864880" y="2307960"/>
                <a:ext cx="2687040" cy="658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3" name="Ink 2"/>
              <p14:cNvContentPartPr/>
              <p14:nvPr/>
            </p14:nvContentPartPr>
            <p14:xfrm>
              <a:off x="739080" y="3120480"/>
              <a:ext cx="8134920" cy="330480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29720" y="3111120"/>
                <a:ext cx="8153640" cy="3323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922976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Definition: Limits of Vector Functions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/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468084" y="1723286"/>
                <a:ext cx="8229602" cy="3394870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200" dirty="0"/>
                  <a:t>If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𝑟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⟨"/>
                        <m:endChr m:val="⟩"/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𝑔</m:t>
                        </m:r>
                        <m:d>
                          <m:d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h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d>
                  </m:oMath>
                </a14:m>
                <a:r>
                  <a:rPr lang="en-US" sz="2200" b="1" dirty="0"/>
                  <a:t> </a:t>
                </a:r>
                <a:r>
                  <a:rPr lang="en-US" sz="2200" dirty="0"/>
                  <a:t>is a vector function, then</a:t>
                </a:r>
              </a:p>
              <a:p>
                <a:pPr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sz="2200">
                                  <a:latin typeface="Cambria Math" panose="020405030504060302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→</m:t>
                              </m:r>
                              <m: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𝑎</m:t>
                              </m:r>
                            </m:lim>
                          </m:limLow>
                        </m:fName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func>
                      <m:r>
                        <a:rPr lang="en-US" sz="2200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⟨"/>
                          <m:endChr m:val="⟩"/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unc>
                            <m:func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limLow>
                                <m:limLowPr>
                                  <m:ctrlP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</m:ctrlPr>
                                </m:limLow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200">
                                      <a:latin typeface="Cambria Math" panose="02040503050406030204" pitchFamily="18" charset="0"/>
                                    </a:rPr>
                                    <m:t>lim</m:t>
                                  </m:r>
                                </m:e>
                                <m:lim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→</m:t>
                                  </m:r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𝑎</m:t>
                                  </m:r>
                                </m:lim>
                              </m:limLow>
                            </m:fName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</m:func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,</m:t>
                          </m:r>
                          <m:func>
                            <m:func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limLow>
                                <m:limLowPr>
                                  <m:ctrlP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</m:ctrlPr>
                                </m:limLow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200">
                                      <a:latin typeface="Cambria Math" panose="02040503050406030204" pitchFamily="18" charset="0"/>
                                    </a:rPr>
                                    <m:t>lim</m:t>
                                  </m:r>
                                </m:e>
                                <m:lim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→</m:t>
                                  </m:r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𝑎</m:t>
                                  </m:r>
                                </m:lim>
                              </m:limLow>
                            </m:fName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  <m: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</m:func>
                          <m:r>
                            <a:rPr lang="en-US" sz="2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func>
                            <m:func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limLow>
                                <m:limLowPr>
                                  <m:ctrlP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</m:ctrlPr>
                                </m:limLow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200">
                                      <a:latin typeface="Cambria Math" panose="02040503050406030204" pitchFamily="18" charset="0"/>
                                    </a:rPr>
                                    <m:t>lim</m:t>
                                  </m:r>
                                </m:e>
                                <m:lim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→</m:t>
                                  </m:r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𝑎</m:t>
                                  </m:r>
                                </m:lim>
                              </m:limLow>
                            </m:fName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h</m:t>
                              </m:r>
                              <m: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US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</m:func>
                        </m:e>
                      </m:d>
                    </m:oMath>
                  </m:oMathPara>
                </a14:m>
                <a:endParaRPr lang="en-US" sz="2200" dirty="0"/>
              </a:p>
              <a:p>
                <a:pPr>
                  <a:lnSpc>
                    <a:spcPct val="150000"/>
                  </a:lnSpc>
                </a:pPr>
                <a:r>
                  <a:rPr lang="en-US" sz="2200" dirty="0"/>
                  <a:t>Give that limits of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200" dirty="0"/>
                  <a:t> and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h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200" dirty="0"/>
                  <a:t> exists.</a:t>
                </a:r>
              </a:p>
            </p:txBody>
          </p:sp>
        </mc:Choice>
        <mc:Fallback xmlns=""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468084" y="1723286"/>
                <a:ext cx="8229602" cy="3394870"/>
              </a:xfrm>
              <a:blipFill>
                <a:blip r:embed="rId3"/>
                <a:stretch>
                  <a:fillRect l="-9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49337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Theorem 9.1.1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/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468084" y="1790194"/>
                <a:ext cx="8229602" cy="4815558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200" dirty="0"/>
                  <a:t>Suppose that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2200">
                                <a:latin typeface="Cambria Math" panose="020405030504060302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𝑎</m:t>
                            </m:r>
                          </m:lim>
                        </m:limLow>
                      </m:fName>
                      <m:e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func>
                    <m:r>
                      <a:rPr lang="en-US" sz="2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200" dirty="0"/>
                  <a:t> and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2200">
                                <a:latin typeface="Cambria Math" panose="020405030504060302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𝑎</m:t>
                            </m:r>
                          </m:lim>
                        </m:limLow>
                      </m:fName>
                      <m:e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func>
                    <m:r>
                      <a:rPr lang="en-US" sz="2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2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en-US" sz="2200" dirty="0"/>
                  <a:t> then:</a:t>
                </a:r>
              </a:p>
              <a:p>
                <a:pPr marL="385763" indent="-385763">
                  <a:lnSpc>
                    <a:spcPct val="200000"/>
                  </a:lnSpc>
                  <a:buFont typeface="+mj-lt"/>
                  <a:buAutoNum type="arabicPeriod"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2200">
                                <a:latin typeface="Cambria Math" panose="020405030504060302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𝑎</m:t>
                            </m:r>
                          </m:lim>
                        </m:limLow>
                      </m:fName>
                      <m:e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e>
                    </m:func>
                    <m:r>
                      <a:rPr lang="en-US" sz="2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2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</m:t>
                    </m:r>
                    <m:func>
                      <m:func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2200">
                                <a:latin typeface="Cambria Math" panose="020405030504060302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𝑎</m:t>
                            </m:r>
                          </m:lim>
                        </m:limLow>
                      </m:fName>
                      <m:e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d>
                          <m:dPr>
                            <m:ctrlP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  <m:r>
                      <a:rPr lang="en-US" sz="2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2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endParaRPr lang="en-US" sz="2200" dirty="0"/>
              </a:p>
              <a:p>
                <a:pPr marL="385763" indent="-385763">
                  <a:lnSpc>
                    <a:spcPct val="200000"/>
                  </a:lnSpc>
                  <a:buFont typeface="+mj-lt"/>
                  <a:buAutoNum type="arabicPeriod"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2200">
                                <a:latin typeface="Cambria Math" panose="020405030504060302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𝑎</m:t>
                            </m:r>
                          </m:lim>
                        </m:limLow>
                      </m:fName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e>
                        </m:d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unc>
                          <m:func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limLow>
                              <m:limLow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limLowPr>
                              <m:e>
                                <m:r>
                                  <m:rPr>
                                    <m:sty m:val="p"/>
                                  </m:rPr>
                                  <a:rPr lang="en-US" sz="2200">
                                    <a:latin typeface="Cambria Math" panose="02040503050406030204" pitchFamily="18" charset="0"/>
                                  </a:rPr>
                                  <m:t>lim</m:t>
                                </m:r>
                              </m:e>
                              <m:lim>
                                <m:r>
                                  <a:rPr lang="en-US" sz="22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→</m:t>
                                </m:r>
                                <m: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𝑎</m:t>
                                </m:r>
                              </m:lim>
                            </m:limLow>
                          </m:fName>
                          <m:e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)</m:t>
                            </m:r>
                          </m:e>
                        </m:func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func>
                          <m:func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limLow>
                              <m:limLow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limLowPr>
                              <m:e>
                                <m:r>
                                  <m:rPr>
                                    <m:sty m:val="p"/>
                                  </m:rPr>
                                  <a:rPr lang="en-US" sz="2200">
                                    <a:latin typeface="Cambria Math" panose="02040503050406030204" pitchFamily="18" charset="0"/>
                                  </a:rPr>
                                  <m:t>lim</m:t>
                                </m:r>
                              </m:e>
                              <m:lim>
                                <m:r>
                                  <a:rPr lang="en-US" sz="22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→</m:t>
                                </m:r>
                                <m: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𝑎</m:t>
                                </m:r>
                              </m:lim>
                            </m:limLow>
                          </m:fName>
                          <m:e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)</m:t>
                            </m:r>
                          </m:e>
                        </m:func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func>
                  </m:oMath>
                </a14:m>
                <a:endParaRPr lang="en-US" sz="2200" dirty="0"/>
              </a:p>
              <a:p>
                <a:pPr marL="385763" indent="-385763">
                  <a:lnSpc>
                    <a:spcPct val="200000"/>
                  </a:lnSpc>
                  <a:buFont typeface="+mj-lt"/>
                  <a:buAutoNum type="arabicPeriod"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2200">
                                <a:latin typeface="Cambria Math" panose="020405030504060302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𝑎</m:t>
                            </m:r>
                          </m:lim>
                        </m:limLow>
                      </m:fName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 ⋅</m:t>
                            </m:r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e>
                        </m:d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unc>
                          <m:func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limLow>
                              <m:limLow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limLowPr>
                              <m:e>
                                <m:r>
                                  <m:rPr>
                                    <m:sty m:val="p"/>
                                  </m:rPr>
                                  <a:rPr lang="en-US" sz="2200">
                                    <a:latin typeface="Cambria Math" panose="02040503050406030204" pitchFamily="18" charset="0"/>
                                  </a:rPr>
                                  <m:t>lim</m:t>
                                </m:r>
                              </m:e>
                              <m:lim>
                                <m:r>
                                  <a:rPr lang="en-US" sz="22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→</m:t>
                                </m:r>
                                <m: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𝑎</m:t>
                                </m:r>
                              </m:lim>
                            </m:limLow>
                          </m:fName>
                          <m:e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e>
                        </m:func>
                      </m:e>
                    </m:func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⋅</m:t>
                    </m:r>
                    <m:func>
                      <m:func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2200">
                                <a:latin typeface="Cambria Math" panose="020405030504060302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𝑎</m:t>
                            </m:r>
                          </m:lim>
                        </m:limLow>
                      </m:fName>
                      <m:e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d>
                          <m:dPr>
                            <m:ctrlP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  <m:r>
                      <a:rPr lang="en-US" sz="2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⋅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en-US" sz="2200" dirty="0"/>
              </a:p>
            </p:txBody>
          </p:sp>
        </mc:Choice>
        <mc:Fallback xmlns=""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468084" y="1790194"/>
                <a:ext cx="8229602" cy="4815558"/>
              </a:xfrm>
              <a:blipFill>
                <a:blip r:embed="rId3"/>
                <a:stretch>
                  <a:fillRect l="-9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23137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/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468084" y="1723287"/>
                <a:ext cx="8229602" cy="3394870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200" dirty="0"/>
                  <a:t>Find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2200">
                                <a:latin typeface="Cambria Math" panose="020405030504060302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→</m:t>
                            </m:r>
                            <m:sSup>
                              <m:sSup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sup>
                                <m:r>
                                  <a:rPr lang="en-US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+</m:t>
                                </m:r>
                              </m:sup>
                            </m:sSup>
                          </m:lim>
                        </m:limLow>
                      </m:fName>
                      <m:e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</m:t>
                        </m:r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e>
                    </m:func>
                  </m:oMath>
                </a14:m>
                <a:r>
                  <a:rPr lang="en-US" sz="2200" dirty="0"/>
                  <a:t> if:</a:t>
                </a: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i="1">
                          <a:latin typeface="Cambria Math" panose="02040503050406030204" pitchFamily="18" charset="0"/>
                        </a:rPr>
                        <m:t>𝑟</m:t>
                      </m:r>
                      <m:d>
                        <m:d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22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func>
                            <m:func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 sz="2200">
                                  <a:latin typeface="Cambria Math" panose="02040503050406030204" pitchFamily="18" charset="0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(2</m:t>
                              </m:r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</m:func>
                        </m:num>
                        <m:den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en-US" sz="22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−2</m:t>
                              </m:r>
                            </m:e>
                          </m:d>
                        </m:e>
                        <m:sup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  <m:r>
                        <a:rPr lang="en-US" sz="22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𝑗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𝑡</m:t>
                      </m:r>
                      <m:func>
                        <m:func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200">
                              <a:latin typeface="Cambria Math" panose="02040503050406030204" pitchFamily="18" charset="0"/>
                            </a:rPr>
                            <m:t>ln</m:t>
                          </m:r>
                        </m:fName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func>
                      <m:r>
                        <a:rPr lang="en-US" sz="22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𝑘</m:t>
                      </m:r>
                    </m:oMath>
                  </m:oMathPara>
                </a14:m>
                <a:endParaRPr lang="en-US" sz="2200" dirty="0"/>
              </a:p>
              <a:p>
                <a:pPr>
                  <a:lnSpc>
                    <a:spcPct val="150000"/>
                  </a:lnSpc>
                </a:pPr>
                <a:endParaRPr lang="en-US" sz="2200" dirty="0"/>
              </a:p>
            </p:txBody>
          </p:sp>
        </mc:Choice>
        <mc:Fallback xmlns=""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468084" y="1723287"/>
                <a:ext cx="8229602" cy="3394870"/>
              </a:xfrm>
              <a:blipFill>
                <a:blip r:embed="rId3"/>
                <a:stretch>
                  <a:fillRect l="-9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/>
              <p14:cNvContentPartPr/>
              <p14:nvPr/>
            </p14:nvContentPartPr>
            <p14:xfrm>
              <a:off x="2318040" y="1490040"/>
              <a:ext cx="6805800" cy="523908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308680" y="1480680"/>
                <a:ext cx="6824520" cy="5257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2096908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Definition: Continuity of Vector Functions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/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468084" y="1745588"/>
                <a:ext cx="8229602" cy="4907459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𝑟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200" dirty="0"/>
                  <a:t>is said to be continuous at a point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US" sz="2200" dirty="0"/>
                  <a:t> if:</a:t>
                </a:r>
              </a:p>
              <a:p>
                <a:pPr marL="385763" indent="-385763">
                  <a:lnSpc>
                    <a:spcPct val="200000"/>
                  </a:lnSpc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200" dirty="0"/>
                  <a:t> is defined</a:t>
                </a:r>
              </a:p>
              <a:p>
                <a:pPr marL="385763" indent="-385763">
                  <a:lnSpc>
                    <a:spcPct val="200000"/>
                  </a:lnSpc>
                  <a:buFont typeface="+mj-lt"/>
                  <a:buAutoNum type="arabicPeriod"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2200">
                                <a:latin typeface="Cambria Math" panose="020405030504060302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𝑎</m:t>
                            </m:r>
                          </m:lim>
                        </m:limLow>
                      </m:fName>
                      <m:e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</m:t>
                        </m:r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e>
                    </m:func>
                  </m:oMath>
                </a14:m>
                <a:r>
                  <a:rPr lang="en-US" sz="2200" dirty="0"/>
                  <a:t> exists</a:t>
                </a:r>
              </a:p>
              <a:p>
                <a:pPr marL="385763" indent="-385763">
                  <a:lnSpc>
                    <a:spcPct val="200000"/>
                  </a:lnSpc>
                  <a:buFont typeface="+mj-lt"/>
                  <a:buAutoNum type="arabicPeriod"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2200">
                                <a:latin typeface="Cambria Math" panose="020405030504060302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𝑎</m:t>
                            </m:r>
                          </m:lim>
                        </m:limLow>
                      </m:fName>
                      <m:e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</m:t>
                        </m:r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e>
                    </m:func>
                    <m:r>
                      <a:rPr lang="en-US" sz="2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2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</m:t>
                    </m:r>
                    <m:r>
                      <a:rPr lang="en-US" sz="2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en-US" sz="2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  <m:r>
                      <a:rPr lang="en-US" sz="2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200" dirty="0"/>
              </a:p>
            </p:txBody>
          </p:sp>
        </mc:Choice>
        <mc:Fallback xmlns=""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468084" y="1745588"/>
                <a:ext cx="8229602" cy="4907459"/>
              </a:xfrm>
              <a:blipFill>
                <a:blip r:embed="rId3"/>
                <a:stretch>
                  <a:fillRect l="-8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71675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 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/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468084" y="1779042"/>
                <a:ext cx="8229602" cy="3394870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200" dirty="0"/>
                  <a:t>Find intervals where the following vector functions are continuous:</a:t>
                </a:r>
              </a:p>
              <a:p>
                <a:pPr marL="385763" indent="-385763">
                  <a:lnSpc>
                    <a:spcPct val="200000"/>
                  </a:lnSpc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𝑟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4−</m:t>
                        </m:r>
                        <m:sSup>
                          <m:sSup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p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sz="2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+</m:t>
                    </m:r>
                    <m:func>
                      <m:func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200">
                            <a:latin typeface="Cambria Math" panose="02040503050406030204" pitchFamily="18" charset="0"/>
                          </a:rPr>
                          <m:t>ln</m:t>
                        </m:r>
                      </m:fName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−1)</m:t>
                        </m:r>
                      </m:e>
                    </m:func>
                    <m:r>
                      <a:rPr lang="en-US" sz="2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𝑗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+</m:t>
                    </m:r>
                    <m:func>
                      <m:func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200">
                            <a:latin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func>
                    <m:r>
                      <a:rPr lang="en-US" sz="2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endParaRPr lang="en-US" sz="2200" dirty="0"/>
              </a:p>
              <a:p>
                <a:pPr marL="385763" indent="-385763">
                  <a:lnSpc>
                    <a:spcPct val="200000"/>
                  </a:lnSpc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𝑟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den>
                    </m:f>
                    <m:r>
                      <a:rPr lang="en-US" sz="2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𝑗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p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sup>
                        </m:sSup>
                      </m:den>
                    </m:f>
                    <m:r>
                      <a:rPr lang="en-US" sz="2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endParaRPr lang="en-US" sz="2200" dirty="0"/>
              </a:p>
            </p:txBody>
          </p:sp>
        </mc:Choice>
        <mc:Fallback xmlns=""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468084" y="1779042"/>
                <a:ext cx="8229602" cy="3394870"/>
              </a:xfrm>
              <a:blipFill>
                <a:blip r:embed="rId3"/>
                <a:stretch>
                  <a:fillRect l="-963" r="-4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9" name="Ink 8"/>
              <p14:cNvContentPartPr/>
              <p14:nvPr/>
            </p14:nvContentPartPr>
            <p14:xfrm>
              <a:off x="276120" y="3074400"/>
              <a:ext cx="673200" cy="1728720"/>
            </p14:xfrm>
          </p:contentPart>
        </mc:Choice>
        <mc:Fallback xmlns="">
          <p:pic>
            <p:nvPicPr>
              <p:cNvPr id="9" name="Ink 8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66760" y="3065040"/>
                <a:ext cx="691920" cy="1747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0" name="Ink 9"/>
              <p14:cNvContentPartPr/>
              <p14:nvPr/>
            </p14:nvContentPartPr>
            <p14:xfrm>
              <a:off x="1436400" y="4271400"/>
              <a:ext cx="6634080" cy="2383560"/>
            </p14:xfrm>
          </p:contentPart>
        </mc:Choice>
        <mc:Fallback xmlns="">
          <p:pic>
            <p:nvPicPr>
              <p:cNvPr id="10" name="Ink 9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427040" y="4262040"/>
                <a:ext cx="6652800" cy="2398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5" name="Ink 24"/>
              <p14:cNvContentPartPr/>
              <p14:nvPr/>
            </p14:nvContentPartPr>
            <p14:xfrm>
              <a:off x="1263510" y="6140320"/>
              <a:ext cx="3289440" cy="76560"/>
            </p14:xfrm>
          </p:contentPart>
        </mc:Choice>
        <mc:Fallback xmlns="">
          <p:pic>
            <p:nvPicPr>
              <p:cNvPr id="25" name="Ink 24"/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257390" y="6134210"/>
                <a:ext cx="3300960" cy="8806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32" name="Ink 31"/>
              <p14:cNvContentPartPr/>
              <p14:nvPr/>
            </p14:nvContentPartPr>
            <p14:xfrm>
              <a:off x="3174870" y="5676880"/>
              <a:ext cx="101880" cy="819360"/>
            </p14:xfrm>
          </p:contentPart>
        </mc:Choice>
        <mc:Fallback xmlns="">
          <p:pic>
            <p:nvPicPr>
              <p:cNvPr id="32" name="Ink 31"/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3168750" y="5670760"/>
                <a:ext cx="113400" cy="830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39" name="Ink 38"/>
              <p14:cNvContentPartPr/>
              <p14:nvPr/>
            </p14:nvContentPartPr>
            <p14:xfrm>
              <a:off x="3289110" y="5657680"/>
              <a:ext cx="793920" cy="38400"/>
            </p14:xfrm>
          </p:contentPart>
        </mc:Choice>
        <mc:Fallback xmlns="">
          <p:pic>
            <p:nvPicPr>
              <p:cNvPr id="39" name="Ink 38"/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3282989" y="5651579"/>
                <a:ext cx="805442" cy="4988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63" name="Ink 62"/>
              <p14:cNvContentPartPr/>
              <p14:nvPr/>
            </p14:nvContentPartPr>
            <p14:xfrm>
              <a:off x="6038640" y="5124240"/>
              <a:ext cx="2089440" cy="927360"/>
            </p14:xfrm>
          </p:contentPart>
        </mc:Choice>
        <mc:Fallback xmlns="">
          <p:pic>
            <p:nvPicPr>
              <p:cNvPr id="63" name="Ink 62"/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6032520" y="5118120"/>
                <a:ext cx="2100960" cy="938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202404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 5 - Solution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Ink 1"/>
              <p14:cNvContentPartPr/>
              <p14:nvPr/>
            </p14:nvContentPartPr>
            <p14:xfrm>
              <a:off x="933480" y="1968120"/>
              <a:ext cx="8119800" cy="473364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24120" y="1958760"/>
                <a:ext cx="8138520" cy="4752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8217963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Definition: The Derivative of Vector Functions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/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468084" y="1712135"/>
                <a:ext cx="8229602" cy="3394870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200" dirty="0"/>
                  <a:t>If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𝑟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⟨"/>
                        <m:endChr m:val="⟩"/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𝑔</m:t>
                        </m:r>
                        <m:d>
                          <m:d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h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d>
                  </m:oMath>
                </a14:m>
                <a:r>
                  <a:rPr lang="en-US" sz="2200" b="1" dirty="0"/>
                  <a:t> </a:t>
                </a:r>
                <a:r>
                  <a:rPr lang="en-US" sz="2200" dirty="0"/>
                  <a:t>is a vector function, then</a:t>
                </a:r>
              </a:p>
              <a:p>
                <a:pPr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p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2200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⟨"/>
                          <m:endChr m:val="⟩"/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p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p>
                          <m:d>
                            <m:d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,</m:t>
                          </m:r>
                          <m:sSup>
                            <m:sSup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e>
                            <m:sup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p>
                          <m:d>
                            <m:d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  <m:r>
                            <a:rPr lang="en-US" sz="2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sSup>
                            <m:sSup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p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p>
                          <m:d>
                            <m:d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en-US" sz="2200" dirty="0"/>
              </a:p>
              <a:p>
                <a:pPr>
                  <a:lnSpc>
                    <a:spcPct val="150000"/>
                  </a:lnSpc>
                </a:pPr>
                <a:r>
                  <a:rPr lang="en-US" sz="2200" dirty="0"/>
                  <a:t>Give that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200" dirty="0"/>
                  <a:t> and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h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200" dirty="0"/>
                  <a:t> are differentiable functions.</a:t>
                </a:r>
              </a:p>
            </p:txBody>
          </p:sp>
        </mc:Choice>
        <mc:Fallback xmlns=""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468084" y="1712135"/>
                <a:ext cx="8229602" cy="3394870"/>
              </a:xfrm>
              <a:blipFill>
                <a:blip r:embed="rId3"/>
                <a:stretch>
                  <a:fillRect l="-9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/>
              <p14:cNvContentPartPr/>
              <p14:nvPr/>
            </p14:nvContentPartPr>
            <p14:xfrm>
              <a:off x="3998160" y="2863080"/>
              <a:ext cx="2022480" cy="8352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988800" y="2853720"/>
                <a:ext cx="2041200" cy="1022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760269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 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/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468084" y="1767892"/>
                <a:ext cx="8229602" cy="3394870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200" dirty="0"/>
                  <a:t>Find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en-US" sz="2200" dirty="0"/>
                  <a:t> for the following vector functions:</a:t>
                </a:r>
              </a:p>
              <a:p>
                <a:pPr marL="385763" indent="-385763">
                  <a:lnSpc>
                    <a:spcPct val="200000"/>
                  </a:lnSpc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𝑟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=</m:t>
                    </m:r>
                    <m:func>
                      <m:func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200">
                            <a:latin typeface="Cambria Math" panose="02040503050406030204" pitchFamily="18" charset="0"/>
                          </a:rPr>
                          <m:t>tan</m:t>
                        </m:r>
                      </m:fName>
                      <m:e>
                        <m:d>
                          <m:d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  <m:r>
                      <a:rPr lang="en-US" sz="2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5</m:t>
                        </m:r>
                      </m:e>
                      <m:sup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sup>
                    </m:sSup>
                    <m:r>
                      <a:rPr lang="en-US" sz="2200" i="1">
                        <a:latin typeface="Cambria Math" panose="02040503050406030204" pitchFamily="18" charset="0"/>
                      </a:rPr>
                      <m:t>𝑗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+</m:t>
                    </m:r>
                    <m:func>
                      <m:func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200">
                            <a:latin typeface="Cambria Math" panose="02040503050406030204" pitchFamily="18" charset="0"/>
                          </a:rPr>
                          <m:t>ln</m:t>
                        </m:r>
                      </m:fName>
                      <m:e>
                        <m:d>
                          <m:d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  <m:r>
                      <a:rPr lang="en-US" sz="2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endParaRPr lang="en-US" sz="2200" dirty="0"/>
              </a:p>
              <a:p>
                <a:pPr marL="385763" indent="-385763">
                  <a:lnSpc>
                    <a:spcPct val="200000"/>
                  </a:lnSpc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𝑟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sSup>
                          <m:sSup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p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sup>
                    </m:sSup>
                    <m:r>
                      <a:rPr lang="en-US" sz="2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200">
                            <a:latin typeface="Cambria Math" panose="02040503050406030204" pitchFamily="18" charset="0"/>
                          </a:rPr>
                          <m:t>s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𝑖𝑛</m:t>
                        </m:r>
                      </m:e>
                      <m:sup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𝑗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200">
                            <a:latin typeface="Cambria Math" panose="02040503050406030204" pitchFamily="18" charset="0"/>
                          </a:rPr>
                          <m:t>tan</m:t>
                        </m:r>
                      </m:e>
                      <m:sup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endParaRPr lang="en-US" sz="2200" dirty="0"/>
              </a:p>
            </p:txBody>
          </p:sp>
        </mc:Choice>
        <mc:Fallback xmlns=""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468084" y="1767892"/>
                <a:ext cx="8229602" cy="3394870"/>
              </a:xfrm>
              <a:blipFill>
                <a:blip r:embed="rId3"/>
                <a:stretch>
                  <a:fillRect l="-9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533866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 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/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468084" y="1734438"/>
                <a:ext cx="8229602" cy="3394870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200" dirty="0"/>
                  <a:t>Graph the curve C whose position is given by:</a:t>
                </a:r>
              </a:p>
              <a:p>
                <a:pPr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i="1">
                          <a:latin typeface="Cambria Math" panose="02040503050406030204" pitchFamily="18" charset="0"/>
                        </a:rPr>
                        <m:t>𝑟</m:t>
                      </m:r>
                      <m:d>
                        <m:d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2200" i="1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20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r>
                        <a:rPr lang="en-US" sz="22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+</m:t>
                      </m:r>
                      <m:func>
                        <m:func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200"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r>
                        <a:rPr lang="en-US" sz="22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𝑗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;0≤</m:t>
                      </m:r>
                      <m:r>
                        <a:rPr lang="en-US" sz="2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n-US" sz="2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≤2</m:t>
                      </m:r>
                      <m:r>
                        <a:rPr lang="en-US" sz="2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</m:oMath>
                  </m:oMathPara>
                </a14:m>
                <a:endParaRPr lang="en-US" sz="2200" dirty="0"/>
              </a:p>
              <a:p>
                <a:pPr>
                  <a:lnSpc>
                    <a:spcPct val="150000"/>
                  </a:lnSpc>
                </a:pPr>
                <a:r>
                  <a:rPr lang="en-US" sz="2200" dirty="0"/>
                  <a:t>Then graph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0</m:t>
                        </m:r>
                      </m:e>
                    </m:d>
                  </m:oMath>
                </a14:m>
                <a:r>
                  <a:rPr lang="en-US" sz="2200" dirty="0"/>
                  <a:t> and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</m:num>
                          <m:den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6</m:t>
                            </m:r>
                          </m:den>
                        </m:f>
                      </m:e>
                    </m:d>
                  </m:oMath>
                </a14:m>
                <a:endParaRPr lang="en-US" sz="2200" dirty="0"/>
              </a:p>
              <a:p>
                <a:pPr>
                  <a:lnSpc>
                    <a:spcPct val="150000"/>
                  </a:lnSpc>
                </a:pPr>
                <a:r>
                  <a:rPr lang="en-US" sz="2200" dirty="0"/>
                  <a:t>And give parametric equations of the tangent lines.</a:t>
                </a:r>
              </a:p>
            </p:txBody>
          </p:sp>
        </mc:Choice>
        <mc:Fallback xmlns=""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468084" y="1734438"/>
                <a:ext cx="8229602" cy="3394870"/>
              </a:xfrm>
              <a:blipFill>
                <a:blip r:embed="rId3"/>
                <a:stretch>
                  <a:fillRect l="-9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399374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 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/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468084" y="1734438"/>
                <a:ext cx="8229602" cy="3394870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200" dirty="0"/>
                  <a:t>Graph the curve C whose position is given by:</a:t>
                </a:r>
              </a:p>
              <a:p>
                <a:pPr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i="1">
                          <a:latin typeface="Cambria Math" panose="02040503050406030204" pitchFamily="18" charset="0"/>
                        </a:rPr>
                        <m:t>𝑟</m:t>
                      </m:r>
                      <m:d>
                        <m:d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2200" i="1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sz="22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sz="220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r>
                        <a:rPr lang="en-US" sz="22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+6 </m:t>
                      </m:r>
                      <m:func>
                        <m:func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200"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r>
                        <a:rPr lang="en-US" sz="22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𝑗</m:t>
                      </m:r>
                    </m:oMath>
                  </m:oMathPara>
                </a14:m>
                <a:endParaRPr lang="en-US" sz="2200" i="1" dirty="0">
                  <a:latin typeface="Cambria Math" panose="02040503050406030204" pitchFamily="18" charset="0"/>
                </a:endParaRP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US" sz="220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200" dirty="0"/>
                  <a:t>Then graph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0</m:t>
                        </m:r>
                      </m:e>
                    </m:d>
                  </m:oMath>
                </a14:m>
                <a:r>
                  <a:rPr lang="en-US" sz="2200" dirty="0"/>
                  <a:t> and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</m:num>
                          <m:den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6</m:t>
                            </m:r>
                          </m:den>
                        </m:f>
                      </m:e>
                    </m:d>
                  </m:oMath>
                </a14:m>
                <a:endParaRPr lang="en-US" sz="2200" dirty="0"/>
              </a:p>
            </p:txBody>
          </p:sp>
        </mc:Choice>
        <mc:Fallback xmlns=""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468084" y="1734438"/>
                <a:ext cx="8229602" cy="3394870"/>
              </a:xfrm>
              <a:blipFill>
                <a:blip r:embed="rId3"/>
                <a:stretch>
                  <a:fillRect l="-9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163843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Definition: Higher Derivatives of Vector Functions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/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468084" y="1723286"/>
                <a:ext cx="8229602" cy="4866700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200" dirty="0"/>
                  <a:t>If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𝑟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⟨"/>
                        <m:endChr m:val="⟩"/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𝑔</m:t>
                        </m:r>
                        <m:d>
                          <m:d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h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d>
                  </m:oMath>
                </a14:m>
                <a:r>
                  <a:rPr lang="en-US" sz="2200" b="1" dirty="0"/>
                  <a:t> </a:t>
                </a:r>
                <a:r>
                  <a:rPr lang="en-US" sz="2200" dirty="0"/>
                  <a:t>is a vector function, then</a:t>
                </a:r>
              </a:p>
              <a:p>
                <a:pPr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2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p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22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⟨"/>
                          <m:endChr m:val="⟩"/>
                          <m:ctrlPr>
                            <a:rPr lang="en-US" sz="22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p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p>
                          <m:d>
                            <m:d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sSup>
                            <m:sSup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e>
                            <m:sup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p>
                          <m:d>
                            <m:d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sSup>
                            <m:sSup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p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p>
                          <m:d>
                            <m:d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en-US" sz="2200" dirty="0"/>
              </a:p>
              <a:p>
                <a:pPr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p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′</m:t>
                          </m:r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2200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⟨"/>
                          <m:endChr m:val="⟩"/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p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p>
                          <m:d>
                            <m:d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,</m:t>
                          </m:r>
                          <m:sSup>
                            <m:sSup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e>
                            <m:sup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p>
                          <m:d>
                            <m:d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,</m:t>
                          </m:r>
                          <m:sSup>
                            <m:sSup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p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p>
                          <m:d>
                            <m:d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en-US" sz="2200" dirty="0"/>
              </a:p>
              <a:p>
                <a:pPr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p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  <m:d>
                        <m:d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2200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⟨"/>
                          <m:endChr m:val="⟩"/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p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sup>
                          </m:sSup>
                          <m:d>
                            <m:d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,</m:t>
                          </m:r>
                          <m:sSup>
                            <m:sSup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e>
                            <m:sup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sup>
                          </m:sSup>
                          <m:d>
                            <m:d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,</m:t>
                          </m:r>
                          <m:sSup>
                            <m:sSup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p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sup>
                          </m:sSup>
                          <m:d>
                            <m:d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en-US" sz="2200" dirty="0"/>
              </a:p>
              <a:p>
                <a:pPr>
                  <a:lnSpc>
                    <a:spcPct val="150000"/>
                  </a:lnSpc>
                </a:pPr>
                <a:r>
                  <a:rPr lang="en-US" sz="2200" dirty="0"/>
                  <a:t>Give that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200" dirty="0"/>
                  <a:t>, and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h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200" dirty="0"/>
                  <a:t> are differentiable functions.</a:t>
                </a:r>
              </a:p>
            </p:txBody>
          </p:sp>
        </mc:Choice>
        <mc:Fallback xmlns=""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468084" y="1723286"/>
                <a:ext cx="8229602" cy="4866700"/>
              </a:xfrm>
              <a:blipFill>
                <a:blip r:embed="rId3"/>
                <a:stretch>
                  <a:fillRect l="-9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33413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 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/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468084" y="1734438"/>
                <a:ext cx="8229602" cy="3394870"/>
              </a:xfrm>
            </p:spPr>
            <p:txBody>
              <a:bodyPr>
                <a:normAutofit/>
              </a:bodyPr>
              <a:lstStyle/>
              <a:p>
                <a:r>
                  <a:rPr lang="en-US" sz="2200" dirty="0"/>
                  <a:t>Give that</a:t>
                </a:r>
              </a:p>
              <a:p>
                <a:pPr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i="1">
                          <a:latin typeface="Cambria Math" panose="02040503050406030204" pitchFamily="18" charset="0"/>
                        </a:rPr>
                        <m:t>𝑟</m:t>
                      </m:r>
                      <m:d>
                        <m:d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2200" i="1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200" b="0" i="0" smtClean="0">
                              <a:latin typeface="Cambria Math" panose="02040503050406030204" pitchFamily="18" charset="0"/>
                            </a:rPr>
                            <m:t>t</m:t>
                          </m:r>
                          <m:r>
                            <a:rPr lang="en-US" sz="2200" b="0" i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20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r>
                        <a:rPr lang="en-US" sz="22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−6 </m:t>
                      </m:r>
                      <m:func>
                        <m:func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200"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r>
                        <a:rPr lang="en-US" sz="22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𝑗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+(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+</m:t>
                      </m:r>
                      <m:func>
                        <m:funcPr>
                          <m:ctrlPr>
                            <a:rPr lang="en-US" sz="2200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200" b="0" i="0" smtClean="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)) </m:t>
                          </m:r>
                        </m:e>
                      </m:func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𝑘</m:t>
                      </m:r>
                    </m:oMath>
                  </m:oMathPara>
                </a14:m>
                <a:endParaRPr lang="en-US" sz="2200" i="1" dirty="0">
                  <a:latin typeface="Cambria Math" panose="02040503050406030204" pitchFamily="18" charset="0"/>
                </a:endParaRPr>
              </a:p>
              <a:p>
                <a:pPr>
                  <a:lnSpc>
                    <a:spcPct val="200000"/>
                  </a:lnSpc>
                </a:pPr>
                <a14:m>
                  <m:oMath xmlns:m="http://schemas.openxmlformats.org/officeDocument/2006/math">
                    <m:r>
                      <a:rPr lang="en-US" sz="220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200" dirty="0"/>
                  <a:t>Find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′</m:t>
                        </m:r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endParaRPr lang="en-US" sz="2200" dirty="0"/>
              </a:p>
              <a:p>
                <a:pPr>
                  <a:lnSpc>
                    <a:spcPct val="200000"/>
                  </a:lnSpc>
                </a:pPr>
                <a:r>
                  <a:rPr lang="en-US" sz="2200" dirty="0"/>
                  <a:t>Solution:</a:t>
                </a:r>
              </a:p>
            </p:txBody>
          </p:sp>
        </mc:Choice>
        <mc:Fallback xmlns=""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468084" y="1734438"/>
                <a:ext cx="8229602" cy="3394870"/>
              </a:xfrm>
              <a:blipFill>
                <a:blip r:embed="rId3"/>
                <a:stretch>
                  <a:fillRect l="-963" t="-125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767"/>
          <a:stretch/>
        </p:blipFill>
        <p:spPr>
          <a:xfrm>
            <a:off x="422270" y="4353281"/>
            <a:ext cx="7196460" cy="155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434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Definition 9.1.3: Chain Rule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/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468084" y="1723286"/>
                <a:ext cx="8229602" cy="4866700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200" dirty="0"/>
                  <a:t>If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𝑟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en-US" sz="2200" dirty="0"/>
                  <a:t> is a differentiable vector function of </a:t>
                </a:r>
                <a14:m>
                  <m:oMath xmlns:m="http://schemas.openxmlformats.org/officeDocument/2006/math"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US" sz="2200" dirty="0"/>
                  <a:t> and </a:t>
                </a:r>
                <a14:m>
                  <m:oMath xmlns:m="http://schemas.openxmlformats.org/officeDocument/2006/math"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𝑢</m:t>
                    </m:r>
                    <m:d>
                      <m:dPr>
                        <m:ctrlPr>
                          <a:rPr lang="en-US" sz="2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en-US" sz="2200" dirty="0"/>
                  <a:t> is a differentiable scalar function of </a:t>
                </a:r>
                <a14:m>
                  <m:oMath xmlns:m="http://schemas.openxmlformats.org/officeDocument/2006/math">
                    <m:r>
                      <a:rPr lang="en-US" sz="2200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US" sz="2200" dirty="0"/>
                  <a:t>, then the derivative of </a:t>
                </a:r>
                <a14:m>
                  <m:oMath xmlns:m="http://schemas.openxmlformats.org/officeDocument/2006/math"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en-US" sz="2200" dirty="0"/>
                  <a:t> with respect to </a:t>
                </a:r>
                <a14:m>
                  <m:oMath xmlns:m="http://schemas.openxmlformats.org/officeDocument/2006/math"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US" sz="2200" dirty="0"/>
                  <a:t> is:</a:t>
                </a:r>
              </a:p>
              <a:p>
                <a:pPr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num>
                        <m:den>
                          <m:r>
                            <a:rPr lang="en-US" sz="220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𝑑𝑟</m:t>
                          </m:r>
                        </m:num>
                        <m:den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den>
                      </m:f>
                      <m:r>
                        <a:rPr lang="en-US" sz="2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⋅</m:t>
                      </m:r>
                      <m:f>
                        <m:f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num>
                        <m:den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p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22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2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⋅</m:t>
                      </m:r>
                      <m:sSup>
                        <m:sSup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p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r>
                        <a:rPr lang="en-US" sz="2200" i="1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)</m:t>
                      </m:r>
                      <m:r>
                        <a:rPr lang="en-US" sz="2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⋅</m:t>
                      </m:r>
                      <m:sSup>
                        <m:sSup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𝑢</m:t>
                          </m:r>
                        </m:e>
                        <m:sup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r>
                        <a:rPr lang="en-US" sz="2200" i="1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200" dirty="0"/>
              </a:p>
            </p:txBody>
          </p:sp>
        </mc:Choice>
        <mc:Fallback xmlns=""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468084" y="1723286"/>
                <a:ext cx="8229602" cy="4866700"/>
              </a:xfrm>
              <a:blipFill>
                <a:blip r:embed="rId3"/>
                <a:stretch>
                  <a:fillRect l="-9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70337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 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/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468084" y="1734438"/>
                <a:ext cx="8229602" cy="3394870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200" dirty="0"/>
                  <a:t>Give that</a:t>
                </a:r>
              </a:p>
              <a:p>
                <a:pPr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i="1">
                          <a:latin typeface="Cambria Math" panose="02040503050406030204" pitchFamily="18" charset="0"/>
                        </a:rPr>
                        <m:t>𝑟</m:t>
                      </m:r>
                      <m:d>
                        <m:d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</m:d>
                      <m:r>
                        <a:rPr lang="en-US" sz="2200" i="1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𝑡𝑎𝑛</m:t>
                          </m:r>
                        </m:fName>
                        <m:e>
                          <m:d>
                            <m:d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</m:d>
                        </m:e>
                      </m:func>
                      <m:r>
                        <a:rPr lang="en-US" sz="22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+</m:t>
                      </m:r>
                      <m:func>
                        <m:funcPr>
                          <m:ctrlPr>
                            <a:rPr lang="en-US" sz="2200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200" b="0" i="0" smtClean="0">
                              <a:latin typeface="Cambria Math" panose="02040503050406030204" pitchFamily="18" charset="0"/>
                            </a:rPr>
                            <m:t>sec</m:t>
                          </m:r>
                        </m:fName>
                        <m:e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func>
                      <m:r>
                        <a:rPr lang="en-US" sz="22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𝑗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+</m:t>
                      </m:r>
                      <m:func>
                        <m:funcPr>
                          <m:ctrlPr>
                            <a:rPr lang="en-US" sz="2200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200" b="0" i="0" smtClean="0">
                              <a:latin typeface="Cambria Math" panose="02040503050406030204" pitchFamily="18" charset="0"/>
                            </a:rPr>
                            <m:t>ln</m:t>
                          </m:r>
                        </m:fName>
                        <m:e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  <m:sup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func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𝑘</m:t>
                      </m:r>
                    </m:oMath>
                  </m:oMathPara>
                </a14:m>
                <a:endParaRPr lang="en-US" sz="2200" i="1" dirty="0">
                  <a:latin typeface="Cambria Math" panose="02040503050406030204" pitchFamily="18" charset="0"/>
                </a:endParaRP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US" sz="220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200" dirty="0"/>
                  <a:t>and </a:t>
                </a:r>
                <a14:m>
                  <m:oMath xmlns:m="http://schemas.openxmlformats.org/officeDocument/2006/math"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en-US" sz="2200" dirty="0"/>
                  <a:t>, find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𝑑𝑟</m:t>
                        </m:r>
                      </m:num>
                      <m:den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</m:oMath>
                </a14:m>
                <a:endParaRPr lang="en-US" sz="2200" dirty="0"/>
              </a:p>
              <a:p>
                <a:pPr>
                  <a:lnSpc>
                    <a:spcPct val="150000"/>
                  </a:lnSpc>
                </a:pPr>
                <a:r>
                  <a:rPr lang="en-US" sz="2200" dirty="0"/>
                  <a:t>Solution:</a:t>
                </a:r>
              </a:p>
              <a:p>
                <a:pPr>
                  <a:lnSpc>
                    <a:spcPct val="150000"/>
                  </a:lnSpc>
                </a:pPr>
                <a:endParaRPr lang="en-US" sz="2200" dirty="0"/>
              </a:p>
            </p:txBody>
          </p:sp>
        </mc:Choice>
        <mc:Fallback xmlns=""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468084" y="1734438"/>
                <a:ext cx="8229602" cy="3394870"/>
              </a:xfrm>
              <a:blipFill>
                <a:blip r:embed="rId3"/>
                <a:stretch>
                  <a:fillRect l="-9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/>
              <p14:cNvContentPartPr/>
              <p14:nvPr/>
            </p14:nvContentPartPr>
            <p14:xfrm>
              <a:off x="510480" y="2808720"/>
              <a:ext cx="8406360" cy="384264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01120" y="2799360"/>
                <a:ext cx="8425080" cy="3861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96387674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Rule of Differentiation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/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468084" y="1609887"/>
                <a:ext cx="8229602" cy="4866700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200" dirty="0"/>
                  <a:t>If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en-US" sz="2200" dirty="0"/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n-US" sz="2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en-US" sz="2200" dirty="0"/>
                  <a:t> are differentiable vector functions, then:</a:t>
                </a:r>
              </a:p>
              <a:p>
                <a:pPr marL="457200" indent="-457200">
                  <a:lnSpc>
                    <a:spcPct val="200000"/>
                  </a:lnSpc>
                  <a:buFont typeface="+mj-lt"/>
                  <a:buAutoNum type="arabicParenR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num>
                      <m:den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  <m:d>
                      <m:dPr>
                        <m:begChr m:val="["/>
                        <m:endChr m:val="]"/>
                        <m:ctrlPr>
                          <a:rPr lang="en-US" sz="2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sz="22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d>
                          <m:dPr>
                            <m:ctrlPr>
                              <a:rPr lang="en-US" sz="22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sz="2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sz="22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d>
                          <m:dPr>
                            <m:ctrlPr>
                              <a:rPr lang="en-US" sz="22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d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en-US" sz="2200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bSup>
                    <m:d>
                      <m:dPr>
                        <m:ctrlPr>
                          <a:rPr lang="en-US" sz="2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+</m:t>
                    </m:r>
                    <m:sSubSup>
                      <m:sSubSup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bSup>
                    <m:r>
                      <a:rPr lang="en-US" sz="22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200" dirty="0"/>
              </a:p>
              <a:p>
                <a:pPr marL="457200" indent="-457200">
                  <a:lnSpc>
                    <a:spcPct val="200000"/>
                  </a:lnSpc>
                  <a:buFont typeface="+mj-lt"/>
                  <a:buAutoNum type="arabicParenR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𝑑</m:t>
                        </m:r>
                      </m:num>
                      <m:den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  <m:d>
                      <m:dPr>
                        <m:begChr m:val="["/>
                        <m:endChr m:val="]"/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  <m:d>
                          <m:d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sz="22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d>
                          <m:d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  <m:d>
                          <m:dPr>
                            <m:ctrlPr>
                              <a:rPr lang="en-US" sz="22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bSup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𝑟</m:t>
                    </m:r>
                    <m:d>
                      <m:dPr>
                        <m:ctrlPr>
                          <a:rPr lang="en-US" sz="2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en-US" sz="22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p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sz="22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200" dirty="0"/>
              </a:p>
              <a:p>
                <a:pPr marL="457200" indent="-457200">
                  <a:lnSpc>
                    <a:spcPct val="200000"/>
                  </a:lnSpc>
                  <a:buFont typeface="+mj-lt"/>
                  <a:buAutoNum type="arabicParenR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𝑑</m:t>
                        </m:r>
                      </m:num>
                      <m:den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  <m:d>
                      <m:dPr>
                        <m:begChr m:val="["/>
                        <m:endChr m:val="]"/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d>
                          <m:d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r>
                          <a:rPr lang="en-US" sz="2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⋅</m:t>
                        </m:r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d>
                          <m:d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2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d>
                      <m:dPr>
                        <m:ctrlPr>
                          <a:rPr lang="en-US" sz="2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⋅</m:t>
                    </m:r>
                    <m:sSubSup>
                      <m:sSubSup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bSup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+</m:t>
                    </m:r>
                    <m:sSubSup>
                      <m:sSubSup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bSup>
                    <m:r>
                      <a:rPr lang="en-US" sz="22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)⋅</m:t>
                    </m:r>
                    <m:sSub>
                      <m:sSubPr>
                        <m:ctrlPr>
                          <a:rPr lang="en-US" sz="2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US" sz="2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en-US" sz="2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US" sz="2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200" dirty="0"/>
              </a:p>
              <a:p>
                <a:pPr marL="457200" indent="-457200">
                  <a:lnSpc>
                    <a:spcPct val="200000"/>
                  </a:lnSpc>
                  <a:buFont typeface="+mj-lt"/>
                  <a:buAutoNum type="arabicParenR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𝑑</m:t>
                        </m:r>
                      </m:num>
                      <m:den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  <m:d>
                      <m:dPr>
                        <m:begChr m:val="["/>
                        <m:endChr m:val="]"/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d>
                          <m:d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r>
                          <a:rPr lang="en-US" sz="2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d>
                          <m:d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2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)×</m:t>
                    </m:r>
                    <m:sSubSup>
                      <m:sSubSup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bSup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i="1">
                        <a:latin typeface="Cambria Math" panose="02040503050406030204" pitchFamily="18" charset="0"/>
                      </a:rPr>
                      <m:t>+</m:t>
                    </m:r>
                    <m:sSubSup>
                      <m:sSubSup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bSup>
                    <m:r>
                      <a:rPr lang="en-US" sz="22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)×</m:t>
                    </m:r>
                    <m:sSub>
                      <m:sSubPr>
                        <m:ctrlPr>
                          <a:rPr lang="en-US" sz="2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US" sz="2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en-US" sz="2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US" sz="2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200" dirty="0"/>
              </a:p>
              <a:p>
                <a:pPr marL="457200" indent="-457200">
                  <a:lnSpc>
                    <a:spcPct val="150000"/>
                  </a:lnSpc>
                  <a:buFont typeface="+mj-lt"/>
                  <a:buAutoNum type="arabicParenR"/>
                </a:pPr>
                <a:endParaRPr lang="en-US" sz="2200" dirty="0"/>
              </a:p>
              <a:p>
                <a:pPr marL="457200" indent="-457200">
                  <a:lnSpc>
                    <a:spcPct val="150000"/>
                  </a:lnSpc>
                  <a:buFont typeface="+mj-lt"/>
                  <a:buAutoNum type="arabicParenR"/>
                </a:pPr>
                <a:endParaRPr lang="en-US" sz="2200" dirty="0"/>
              </a:p>
            </p:txBody>
          </p:sp>
        </mc:Choice>
        <mc:Fallback xmlns=""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468084" y="1609887"/>
                <a:ext cx="8229602" cy="4866700"/>
              </a:xfrm>
              <a:blipFill>
                <a:blip r:embed="rId3"/>
                <a:stretch>
                  <a:fillRect l="-9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/>
              <p14:cNvContentPartPr/>
              <p14:nvPr/>
            </p14:nvContentPartPr>
            <p14:xfrm>
              <a:off x="1310760" y="4100040"/>
              <a:ext cx="1177920" cy="10224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301400" y="4090680"/>
                <a:ext cx="1196640" cy="120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346017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Definition: Integrals of Vector Functions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/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468084" y="1609887"/>
                <a:ext cx="8229602" cy="4866700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200" dirty="0"/>
                  <a:t>If </a:t>
                </a:r>
                <a14:m>
                  <m:oMath xmlns:m="http://schemas.openxmlformats.org/officeDocument/2006/math"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𝑟</m:t>
                    </m:r>
                    <m:d>
                      <m:dPr>
                        <m:ctrlPr>
                          <a:rPr lang="en-US" sz="2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⟨"/>
                        <m:endChr m:val="⟩"/>
                        <m:ctrlPr>
                          <a:rPr lang="en-US" sz="2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US" sz="22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  <m:d>
                          <m:dPr>
                            <m:ctrlPr>
                              <a:rPr lang="en-US" sz="22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h</m:t>
                        </m:r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d>
                  </m:oMath>
                </a14:m>
                <a:r>
                  <a:rPr lang="en-US" sz="2200" dirty="0"/>
                  <a:t> is a vector function, then:</a:t>
                </a: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US" sz="22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nary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𝑑𝑡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nary>
                      <m:r>
                        <a:rPr lang="en-US" sz="2200" i="1">
                          <a:latin typeface="Cambria Math" panose="02040503050406030204" pitchFamily="18" charset="0"/>
                        </a:rPr>
                        <m:t>𝑑𝑡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nary>
                      <m:r>
                        <a:rPr lang="en-US" sz="2200" i="1">
                          <a:latin typeface="Cambria Math" panose="02040503050406030204" pitchFamily="18" charset="0"/>
                        </a:rPr>
                        <m:t>𝑑𝑡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𝑗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nary>
                      <m:r>
                        <a:rPr lang="en-US" sz="2200" i="1">
                          <a:latin typeface="Cambria Math" panose="02040503050406030204" pitchFamily="18" charset="0"/>
                        </a:rPr>
                        <m:t>𝑑𝑡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𝑘</m:t>
                      </m:r>
                    </m:oMath>
                  </m:oMathPara>
                </a14:m>
                <a:endParaRPr lang="en-US" sz="2200" dirty="0"/>
              </a:p>
              <a:p>
                <a:pPr>
                  <a:lnSpc>
                    <a:spcPct val="150000"/>
                  </a:lnSpc>
                </a:pPr>
                <a:r>
                  <a:rPr lang="en-US" sz="2200" dirty="0"/>
                  <a:t>And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ctrlPr>
                            <a:rPr lang="en-US" sz="22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sub>
                        <m:sup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sup>
                        <m:e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  <m:d>
                            <m:dPr>
                              <m:ctrlP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𝑑𝑡</m:t>
                          </m:r>
                        </m:e>
                      </m:nary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en-US" sz="2200" i="1">
                              <a:latin typeface="Cambria Math" panose="02040503050406030204" pitchFamily="18" charset="0"/>
                            </a:rPr>
                            <m:t>𝑎</m:t>
                          </m:r>
                        </m:sub>
                        <m:sup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𝑏</m:t>
                          </m:r>
                        </m:sup>
                        <m:e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  <m:d>
                            <m:d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𝑑𝑡</m:t>
                          </m:r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nary>
                            <m:naryPr>
                              <m:limLoc m:val="undOvr"/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4"/>
                                </m:rP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b>
                            <m:sup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sup>
                            <m:e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  <m:d>
                                <m:dPr>
                                  <m:ctrlP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</m:d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𝑑𝑡</m:t>
                              </m:r>
                            </m:e>
                          </m:nary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𝑗</m:t>
                          </m:r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nary>
                            <m:naryPr>
                              <m:limLoc m:val="undOvr"/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4"/>
                                </m:rP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b>
                            <m:sup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sup>
                            <m:e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  <m:d>
                                <m:dPr>
                                  <m:ctrlP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</m:d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𝑑𝑡</m:t>
                              </m:r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</m:nary>
                        </m:e>
                      </m:nary>
                    </m:oMath>
                  </m:oMathPara>
                </a14:m>
                <a:endParaRPr lang="en-US" sz="2200" dirty="0"/>
              </a:p>
              <a:p>
                <a:endParaRPr lang="en-US" sz="2200" dirty="0"/>
              </a:p>
              <a:p>
                <a:pPr>
                  <a:lnSpc>
                    <a:spcPct val="150000"/>
                  </a:lnSpc>
                </a:pPr>
                <a:r>
                  <a:rPr lang="en-US" sz="2200" dirty="0"/>
                  <a:t>Given that </a:t>
                </a:r>
                <a14:m>
                  <m:oMath xmlns:m="http://schemas.openxmlformats.org/officeDocument/2006/math"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200" dirty="0"/>
                  <a:t>, </a:t>
                </a:r>
                <a14:m>
                  <m:oMath xmlns:m="http://schemas.openxmlformats.org/officeDocument/2006/math">
                    <m:r>
                      <a:rPr lang="en-US" sz="2200" b="0" i="1" dirty="0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sz="2200" b="0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200" b="0" i="1" dirty="0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sz="2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200" dirty="0"/>
                  <a:t>, and </a:t>
                </a:r>
                <a14:m>
                  <m:oMath xmlns:m="http://schemas.openxmlformats.org/officeDocument/2006/math"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200" dirty="0"/>
                  <a:t> are integrable functions.</a:t>
                </a:r>
              </a:p>
              <a:p>
                <a:pPr>
                  <a:lnSpc>
                    <a:spcPct val="150000"/>
                  </a:lnSpc>
                </a:pPr>
                <a:endParaRPr lang="en-US" sz="2200" dirty="0"/>
              </a:p>
              <a:p>
                <a:pPr>
                  <a:lnSpc>
                    <a:spcPct val="150000"/>
                  </a:lnSpc>
                </a:pPr>
                <a:endParaRPr lang="en-US" sz="2200" dirty="0"/>
              </a:p>
              <a:p>
                <a:pPr marL="457200" indent="-457200">
                  <a:lnSpc>
                    <a:spcPct val="150000"/>
                  </a:lnSpc>
                  <a:buFont typeface="+mj-lt"/>
                  <a:buAutoNum type="arabicParenR"/>
                </a:pPr>
                <a:endParaRPr lang="en-US" sz="2200" dirty="0"/>
              </a:p>
            </p:txBody>
          </p:sp>
        </mc:Choice>
        <mc:Fallback xmlns=""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468084" y="1609887"/>
                <a:ext cx="8229602" cy="4866700"/>
              </a:xfrm>
              <a:blipFill>
                <a:blip r:embed="rId3"/>
                <a:stretch>
                  <a:fillRect l="-9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91166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 11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/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468084" y="1734438"/>
                <a:ext cx="8229602" cy="3394870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200" dirty="0"/>
                  <a:t>Compute</a:t>
                </a: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ctrlPr>
                            <a:rPr lang="en-US" sz="22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  <m:e>
                          <m:d>
                            <m:dPr>
                              <m:ctrlP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ad>
                                <m:radPr>
                                  <m:degHide m:val="on"/>
                                  <m:ctrlPr>
                                    <a:rPr lang="en-US" sz="22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sz="22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sz="2200" b="0" i="1" smtClean="0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  <m:r>
                                    <a:rPr lang="en-US" sz="2200" b="0" i="1" smtClean="0">
                                      <a:latin typeface="Cambria Math" panose="02040503050406030204" pitchFamily="18" charset="0"/>
                                    </a:rPr>
                                    <m:t>+1</m:t>
                                  </m:r>
                                </m:e>
                              </m:rad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ad>
                                <m:radPr>
                                  <m:degHide m:val="on"/>
                                  <m:ctrlPr>
                                    <a:rPr lang="en-US" sz="22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sz="2200" b="0" i="1" smtClean="0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</m:rad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𝑗</m:t>
                              </m:r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func>
                                <m:funcPr>
                                  <m:ctrlPr>
                                    <a:rPr lang="en-US" sz="22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en-US" sz="2200" b="0" i="0" smtClean="0">
                                      <a:latin typeface="Cambria Math" panose="02040503050406030204" pitchFamily="18" charset="0"/>
                                    </a:rPr>
                                    <m:t>sin</m:t>
                                  </m:r>
                                </m:fName>
                                <m:e>
                                  <m:d>
                                    <m:dPr>
                                      <m:ctrlPr>
                                        <a:rPr lang="en-US" sz="22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22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𝜋</m:t>
                                      </m:r>
                                      <m:r>
                                        <a:rPr lang="en-US" sz="22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𝑡</m:t>
                                      </m:r>
                                    </m:e>
                                  </m:d>
                                </m:e>
                              </m:func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</m:d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𝑑𝑡</m:t>
                          </m:r>
                        </m:e>
                      </m:nary>
                    </m:oMath>
                  </m:oMathPara>
                </a14:m>
                <a:endParaRPr lang="en-US" sz="2200" dirty="0"/>
              </a:p>
            </p:txBody>
          </p:sp>
        </mc:Choice>
        <mc:Fallback xmlns=""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468084" y="1734438"/>
                <a:ext cx="8229602" cy="3394870"/>
              </a:xfrm>
              <a:blipFill>
                <a:blip r:embed="rId3"/>
                <a:stretch>
                  <a:fillRect l="-9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/>
              <p14:cNvContentPartPr/>
              <p14:nvPr/>
            </p14:nvContentPartPr>
            <p14:xfrm>
              <a:off x="2151000" y="747720"/>
              <a:ext cx="6903720" cy="550188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141640" y="738360"/>
                <a:ext cx="6922440" cy="5520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035809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Definition: Length of a space curve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/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468084" y="1609887"/>
                <a:ext cx="8229602" cy="4866700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200" dirty="0"/>
                  <a:t>If </a:t>
                </a:r>
                <a14:m>
                  <m:oMath xmlns:m="http://schemas.openxmlformats.org/officeDocument/2006/math"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𝑟</m:t>
                    </m:r>
                    <m:d>
                      <m:dPr>
                        <m:ctrlPr>
                          <a:rPr lang="en-US" sz="2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⟨"/>
                        <m:endChr m:val="⟩"/>
                        <m:ctrlPr>
                          <a:rPr lang="en-US" sz="2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US" sz="22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  <m:d>
                          <m:dPr>
                            <m:ctrlPr>
                              <a:rPr lang="en-US" sz="22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h</m:t>
                        </m:r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d>
                  </m:oMath>
                </a14:m>
                <a:r>
                  <a:rPr lang="en-US" sz="2200" dirty="0"/>
                  <a:t> is a vector function, then the </a:t>
                </a:r>
                <a:r>
                  <a:rPr lang="en-US" sz="2200" dirty="0">
                    <a:solidFill>
                      <a:srgbClr val="FF0000"/>
                    </a:solidFill>
                  </a:rPr>
                  <a:t>length</a:t>
                </a:r>
                <a:r>
                  <a:rPr lang="en-US" sz="2200" dirty="0"/>
                  <a:t> of the smooth curve traced by </a:t>
                </a:r>
                <a:r>
                  <a:rPr lang="en-US" sz="2200" i="1" dirty="0"/>
                  <a:t>r(t)</a:t>
                </a:r>
                <a:r>
                  <a:rPr lang="en-US" sz="2200" dirty="0"/>
                  <a:t> can be found as:</a:t>
                </a: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i="1" smtClean="0"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sz="22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sub>
                        <m:sup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sup>
                        <m:e>
                          <m:rad>
                            <m:radPr>
                              <m:degHide m:val="on"/>
                              <m:ctrlP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en-US" sz="22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begChr m:val="["/>
                                      <m:endChr m:val="]"/>
                                      <m:ctrlP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p>
                                        <m:sSupPr>
                                          <m:ctrlPr>
                                            <a:rPr lang="en-US" sz="22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en-US" sz="2200" i="1">
                                              <a:latin typeface="Cambria Math" panose="02040503050406030204" pitchFamily="18" charset="0"/>
                                            </a:rPr>
                                            <m:t>𝑓</m:t>
                                          </m:r>
                                        </m:e>
                                        <m:sup>
                                          <m:r>
                                            <a:rPr lang="en-US" sz="2200" i="1">
                                              <a:latin typeface="Cambria Math" panose="02040503050406030204" pitchFamily="18" charset="0"/>
                                            </a:rPr>
                                            <m:t>′</m:t>
                                          </m:r>
                                        </m:sup>
                                      </m:sSup>
                                      <m: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  <m:t>(</m:t>
                                      </m:r>
                                      <m: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  <m:t>𝑡</m:t>
                                      </m:r>
                                      <m: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  <m:t>)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en-US" sz="22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begChr m:val="["/>
                                      <m:endChr m:val="]"/>
                                      <m:ctrlP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p>
                                        <m:sSupPr>
                                          <m:ctrlPr>
                                            <a:rPr lang="en-US" sz="22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en-US" sz="2200" b="0" i="1" smtClean="0">
                                              <a:latin typeface="Cambria Math" panose="02040503050406030204" pitchFamily="18" charset="0"/>
                                            </a:rPr>
                                            <m:t>𝑔</m:t>
                                          </m:r>
                                        </m:e>
                                        <m:sup>
                                          <m:r>
                                            <a:rPr lang="en-US" sz="2200" i="1">
                                              <a:latin typeface="Cambria Math" panose="02040503050406030204" pitchFamily="18" charset="0"/>
                                            </a:rPr>
                                            <m:t>′</m:t>
                                          </m:r>
                                        </m:sup>
                                      </m:sSup>
                                      <m: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  <m:t>(</m:t>
                                      </m:r>
                                      <m: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  <m:t>𝑡</m:t>
                                      </m:r>
                                      <m: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  <m:t>)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begChr m:val="["/>
                                      <m:endChr m:val="]"/>
                                      <m:ctrlP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p>
                                        <m:sSupPr>
                                          <m:ctrlPr>
                                            <a:rPr lang="en-US" sz="22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en-US" sz="2200" b="0" i="1" smtClean="0">
                                              <a:latin typeface="Cambria Math" panose="02040503050406030204" pitchFamily="18" charset="0"/>
                                            </a:rPr>
                                            <m:t>h</m:t>
                                          </m:r>
                                        </m:e>
                                        <m:sup>
                                          <m:r>
                                            <a:rPr lang="en-US" sz="2200" i="1">
                                              <a:latin typeface="Cambria Math" panose="02040503050406030204" pitchFamily="18" charset="0"/>
                                            </a:rPr>
                                            <m:t>′</m:t>
                                          </m:r>
                                        </m:sup>
                                      </m:sSup>
                                      <m: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  <m:t>(</m:t>
                                      </m:r>
                                      <m: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  <m:t>𝑡</m:t>
                                      </m:r>
                                      <m: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  <m:t>)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rad>
                        </m:e>
                      </m:nary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𝑑𝑡</m:t>
                      </m:r>
                    </m:oMath>
                  </m:oMathPara>
                </a14:m>
                <a:endParaRPr lang="en-US" sz="2200" i="1" dirty="0">
                  <a:latin typeface="Cambria Math" panose="02040503050406030204" pitchFamily="18" charset="0"/>
                </a:endParaRPr>
              </a:p>
              <a:p>
                <a:pPr>
                  <a:lnSpc>
                    <a:spcPct val="150000"/>
                  </a:lnSpc>
                </a:pPr>
                <a:endParaRPr lang="en-US" sz="2200" dirty="0"/>
              </a:p>
              <a:p>
                <a:pPr>
                  <a:lnSpc>
                    <a:spcPct val="150000"/>
                  </a:lnSpc>
                </a:pPr>
                <a:endParaRPr lang="en-US" sz="2200" dirty="0"/>
              </a:p>
              <a:p>
                <a:pPr marL="457200" indent="-457200">
                  <a:lnSpc>
                    <a:spcPct val="150000"/>
                  </a:lnSpc>
                  <a:buFont typeface="+mj-lt"/>
                  <a:buAutoNum type="arabicParenR"/>
                </a:pPr>
                <a:endParaRPr lang="en-US" sz="2200" dirty="0"/>
              </a:p>
            </p:txBody>
          </p:sp>
        </mc:Choice>
        <mc:Fallback xmlns=""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468084" y="1609887"/>
                <a:ext cx="8229602" cy="4866700"/>
              </a:xfrm>
              <a:blipFill>
                <a:blip r:embed="rId3"/>
                <a:stretch>
                  <a:fillRect l="-9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/>
              <p14:cNvContentPartPr/>
              <p14:nvPr/>
            </p14:nvContentPartPr>
            <p14:xfrm>
              <a:off x="6563160" y="5282280"/>
              <a:ext cx="826560" cy="24264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547320" y="5218920"/>
                <a:ext cx="857880" cy="369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3" name="Ink 2"/>
              <p14:cNvContentPartPr/>
              <p14:nvPr/>
            </p14:nvContentPartPr>
            <p14:xfrm>
              <a:off x="7200720" y="5124240"/>
              <a:ext cx="998640" cy="18540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184880" y="5060880"/>
                <a:ext cx="1029960" cy="312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5" name="Ink 4"/>
              <p14:cNvContentPartPr/>
              <p14:nvPr/>
            </p14:nvContentPartPr>
            <p14:xfrm>
              <a:off x="2149560" y="3619080"/>
              <a:ext cx="205560" cy="191160"/>
            </p14:xfrm>
          </p:contentPart>
        </mc:Choice>
        <mc:Fallback xmlns="">
          <p:pic>
            <p:nvPicPr>
              <p:cNvPr id="5" name="Ink 4"/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133720" y="3555720"/>
                <a:ext cx="236880" cy="317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6" name="Ink 5"/>
              <p14:cNvContentPartPr/>
              <p14:nvPr/>
            </p14:nvContentPartPr>
            <p14:xfrm>
              <a:off x="6141600" y="4828680"/>
              <a:ext cx="2801160" cy="1418040"/>
            </p14:xfrm>
          </p:contentPart>
        </mc:Choice>
        <mc:Fallback xmlns="">
          <p:pic>
            <p:nvPicPr>
              <p:cNvPr id="6" name="Ink 5"/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6132240" y="4819320"/>
                <a:ext cx="2819880" cy="1436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76829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 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/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468084" y="1734438"/>
                <a:ext cx="8229602" cy="3394870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200" dirty="0"/>
                  <a:t>Find the length of the following curves on the given interval.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200" dirty="0"/>
                  <a:t>1. </a:t>
                </a: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i="1">
                          <a:latin typeface="Cambria Math" panose="02040503050406030204" pitchFamily="18" charset="0"/>
                        </a:rPr>
                        <m:t>𝑟</m:t>
                      </m:r>
                      <m:d>
                        <m:d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2200" i="1">
                          <a:latin typeface="Cambria Math" panose="02040503050406030204" pitchFamily="18" charset="0"/>
                        </a:rPr>
                        <m:t>=2</m:t>
                      </m:r>
                      <m:func>
                        <m:func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20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func>
                      <m:r>
                        <a:rPr lang="en-US" sz="22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+2</m:t>
                      </m:r>
                      <m:func>
                        <m:func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200"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func>
                      <m:r>
                        <a:rPr lang="en-US" sz="22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𝑗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;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sz="2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≥0</m:t>
                      </m:r>
                    </m:oMath>
                  </m:oMathPara>
                </a14:m>
                <a:endParaRPr lang="en-US" sz="2200" dirty="0"/>
              </a:p>
              <a:p>
                <a:pPr>
                  <a:lnSpc>
                    <a:spcPct val="150000"/>
                  </a:lnSpc>
                </a:pPr>
                <a:r>
                  <a:rPr lang="en-US" sz="2200" dirty="0"/>
                  <a:t>2.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i="1">
                          <a:latin typeface="Cambria Math" panose="02040503050406030204" pitchFamily="18" charset="0"/>
                        </a:rPr>
                        <m:t>𝑟</m:t>
                      </m:r>
                      <m:d>
                        <m:d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22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𝑡</m:t>
                      </m:r>
                      <m:func>
                        <m:func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20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func>
                      <m:r>
                        <a:rPr lang="en-US" sz="22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𝑗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𝑡</m:t>
                      </m:r>
                      <m:func>
                        <m:func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200"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r>
                        <a:rPr lang="en-US" sz="22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;0≤</m:t>
                      </m:r>
                      <m:r>
                        <a:rPr lang="en-US" sz="2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n-US" sz="2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</m:t>
                      </m:r>
                      <m:r>
                        <a:rPr lang="en-US" sz="2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</m:oMath>
                  </m:oMathPara>
                </a14:m>
                <a:endParaRPr lang="en-US" sz="2200" dirty="0"/>
              </a:p>
              <a:p>
                <a:pPr algn="ctr"/>
                <a:r>
                  <a:rPr lang="en-US" sz="2200" dirty="0"/>
                  <a:t>(write the answer as an integral- do not evaluate the integral)</a:t>
                </a:r>
              </a:p>
              <a:p>
                <a:pPr>
                  <a:lnSpc>
                    <a:spcPct val="150000"/>
                  </a:lnSpc>
                </a:pPr>
                <a:endParaRPr lang="en-US" sz="2200" dirty="0"/>
              </a:p>
            </p:txBody>
          </p:sp>
        </mc:Choice>
        <mc:Fallback xmlns=""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468084" y="1734438"/>
                <a:ext cx="8229602" cy="3394870"/>
              </a:xfrm>
              <a:blipFill>
                <a:blip r:embed="rId3"/>
                <a:stretch>
                  <a:fillRect l="-9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/>
              <p14:cNvContentPartPr/>
              <p14:nvPr/>
            </p14:nvContentPartPr>
            <p14:xfrm>
              <a:off x="254520" y="2859120"/>
              <a:ext cx="6660000" cy="380736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45160" y="2849760"/>
                <a:ext cx="6678720" cy="3826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071235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 12 - Solution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2"/>
          </p:nvPr>
        </p:nvSpPr>
        <p:spPr>
          <a:xfrm>
            <a:off x="468084" y="1734438"/>
            <a:ext cx="8229602" cy="339487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427768353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plat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" id="{AF03F40F-C128-487D-9803-DEB2D88E5048}" vid="{3D3D04FE-3694-4AA9-A58F-A481640BF6F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</Template>
  <TotalTime>3196</TotalTime>
  <Words>1385</Words>
  <Application>Microsoft Office PowerPoint</Application>
  <PresentationFormat>On-screen Show (4:3)</PresentationFormat>
  <Paragraphs>189</Paragraphs>
  <Slides>35</Slides>
  <Notes>33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1" baseType="lpstr">
      <vt:lpstr>Calibri</vt:lpstr>
      <vt:lpstr>Cambria Math</vt:lpstr>
      <vt:lpstr>Constantia</vt:lpstr>
      <vt:lpstr>Times New Roman</vt:lpstr>
      <vt:lpstr>Wingdings 2</vt:lpstr>
      <vt:lpstr>Template</vt:lpstr>
      <vt:lpstr> MTH 330 Calculus and Geometry </vt:lpstr>
      <vt:lpstr>PowerPoint Presentation</vt:lpstr>
      <vt:lpstr>Chapter 9. Vector Calculus</vt:lpstr>
      <vt:lpstr>Definition: Curves in the x-y plane</vt:lpstr>
      <vt:lpstr>Definition: Curves in the x-y plane</vt:lpstr>
      <vt:lpstr>Definition: Curves in the space</vt:lpstr>
      <vt:lpstr>Definition: Vector Valued Function</vt:lpstr>
      <vt:lpstr>Definition: Vector Valued Function</vt:lpstr>
      <vt:lpstr>Review: Vector equation of a line and parametric equations of a line</vt:lpstr>
      <vt:lpstr>Review: Vector equation of a line and parametric equations of a line</vt:lpstr>
      <vt:lpstr>Example 1</vt:lpstr>
      <vt:lpstr>Review: Vector equation of a line and parametric equations of a line in the space</vt:lpstr>
      <vt:lpstr>Review: Vector equation of a line and parametric equations of a line in the space</vt:lpstr>
      <vt:lpstr>Example 2</vt:lpstr>
      <vt:lpstr>Example 3</vt:lpstr>
      <vt:lpstr>Definition: Limits of Vector Functions</vt:lpstr>
      <vt:lpstr>Theorem 9.1.1</vt:lpstr>
      <vt:lpstr>Example 4</vt:lpstr>
      <vt:lpstr>Definition: Continuity of Vector Functions</vt:lpstr>
      <vt:lpstr>Example 5</vt:lpstr>
      <vt:lpstr>Example 5 - Solution</vt:lpstr>
      <vt:lpstr>Definition: The Derivative of Vector Functions</vt:lpstr>
      <vt:lpstr>Example 6</vt:lpstr>
      <vt:lpstr>Example 7</vt:lpstr>
      <vt:lpstr>Example 8</vt:lpstr>
      <vt:lpstr>Definition: Higher Derivatives of Vector Functions</vt:lpstr>
      <vt:lpstr>Example 9</vt:lpstr>
      <vt:lpstr>Definition 9.1.3: Chain Rule</vt:lpstr>
      <vt:lpstr>Example 10</vt:lpstr>
      <vt:lpstr>Rule of Differentiation</vt:lpstr>
      <vt:lpstr>Definition: Integrals of Vector Functions</vt:lpstr>
      <vt:lpstr>Example 11</vt:lpstr>
      <vt:lpstr>Definition: Length of a space curve</vt:lpstr>
      <vt:lpstr>Example 12</vt:lpstr>
      <vt:lpstr>Example 12 - Solution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Amir</dc:creator>
  <cp:lastModifiedBy>Saeid Samiezadeh</cp:lastModifiedBy>
  <cp:revision>639</cp:revision>
  <cp:lastPrinted>2017-09-07T16:31:41Z</cp:lastPrinted>
  <dcterms:created xsi:type="dcterms:W3CDTF">2017-08-11T06:47:21Z</dcterms:created>
  <dcterms:modified xsi:type="dcterms:W3CDTF">2017-11-01T16:37:09Z</dcterms:modified>
</cp:coreProperties>
</file>