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6" r:id="rId5"/>
    <p:sldId id="256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178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8509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6181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127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5813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662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6267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3384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9631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01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531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E4F66-0DAE-4307-8C59-4089A9A453F4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62755-12BF-4B9E-8C9E-FD122C667A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303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Review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pPr algn="l"/>
            <a:r>
              <a:rPr lang="en-CA" dirty="0"/>
              <a:t>All exams are closed book, closed-notes. The test questions will come from the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CA" dirty="0"/>
              <a:t>text, </a:t>
            </a:r>
            <a:br>
              <a:rPr lang="en-CA" dirty="0"/>
            </a:br>
            <a:endParaRPr lang="en-CA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CA" dirty="0"/>
              <a:t>homework assignments, </a:t>
            </a:r>
            <a:br>
              <a:rPr lang="en-CA" dirty="0"/>
            </a:br>
            <a:endParaRPr lang="en-CA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CA" dirty="0"/>
              <a:t>in-class hands-on exercises, </a:t>
            </a:r>
            <a:br>
              <a:rPr lang="en-CA" dirty="0"/>
            </a:br>
            <a:endParaRPr lang="en-CA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CA" dirty="0"/>
              <a:t>lecture notes and may consist of multiple-choice, essay questions, mini-case analysis, or problems</a:t>
            </a:r>
            <a:r>
              <a:rPr lang="en-CA" b="1" dirty="0"/>
              <a:t>.</a:t>
            </a:r>
            <a:r>
              <a:rPr lang="en-CA" dirty="0"/>
              <a:t> </a:t>
            </a:r>
          </a:p>
          <a:p>
            <a:pPr algn="l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1173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2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409" y="549557"/>
            <a:ext cx="7588103" cy="4677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04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2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004" y="-206901"/>
            <a:ext cx="6092391" cy="795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22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2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4716" y="119285"/>
            <a:ext cx="6089349" cy="847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92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91153" y="549558"/>
            <a:ext cx="4918459" cy="630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41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0" y="549558"/>
            <a:ext cx="7664020" cy="323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285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4137" y="889293"/>
            <a:ext cx="6407123" cy="582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07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8865" y="380930"/>
            <a:ext cx="6089349" cy="647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55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9819" y="163701"/>
            <a:ext cx="7190874" cy="618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683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549558"/>
            <a:ext cx="5630839" cy="1141130"/>
          </a:xfrm>
        </p:spPr>
        <p:txBody>
          <a:bodyPr/>
          <a:lstStyle/>
          <a:p>
            <a:r>
              <a:rPr lang="en-CA" dirty="0" smtClean="0"/>
              <a:t>Assignment 3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260" y="1120123"/>
            <a:ext cx="7863740" cy="409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575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</Words>
  <Application>Microsoft Office PowerPoint</Application>
  <PresentationFormat>Widescreen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Review</vt:lpstr>
      <vt:lpstr>Assignment 2</vt:lpstr>
      <vt:lpstr>Assignment 2</vt:lpstr>
      <vt:lpstr>Assignment 2</vt:lpstr>
      <vt:lpstr>Assignment 3</vt:lpstr>
      <vt:lpstr>Assignment 3</vt:lpstr>
      <vt:lpstr>Assignment 3</vt:lpstr>
      <vt:lpstr>Assignment 3</vt:lpstr>
      <vt:lpstr>Assignment 3</vt:lpstr>
      <vt:lpstr>Assignment 3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Kendrick</dc:creator>
  <cp:lastModifiedBy>Paul Kendrick</cp:lastModifiedBy>
  <cp:revision>2</cp:revision>
  <dcterms:created xsi:type="dcterms:W3CDTF">2015-12-04T02:20:25Z</dcterms:created>
  <dcterms:modified xsi:type="dcterms:W3CDTF">2015-12-04T02:25:27Z</dcterms:modified>
</cp:coreProperties>
</file>