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ink/ink1.xml" ContentType="application/inkml+xml"/>
  <Override PartName="/ppt/notesSlides/notesSlide33.xml" ContentType="application/vnd.openxmlformats-officedocument.presentationml.notesSlide+xml"/>
  <Override PartName="/ppt/ink/ink2.xml" ContentType="application/inkml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ink/ink3.xml" ContentType="application/inkml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ink/ink4.xml" ContentType="application/inkml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ink/ink5.xml" ContentType="application/inkml+xml"/>
  <Override PartName="/ppt/notesSlides/notesSlide42.xml" ContentType="application/vnd.openxmlformats-officedocument.presentationml.notesSlide+xml"/>
  <Override PartName="/ppt/ink/ink6.xml" ContentType="application/inkml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7"/>
  </p:notesMasterIdLst>
  <p:sldIdLst>
    <p:sldId id="334" r:id="rId2"/>
    <p:sldId id="365" r:id="rId3"/>
    <p:sldId id="336" r:id="rId4"/>
    <p:sldId id="337" r:id="rId5"/>
    <p:sldId id="335" r:id="rId6"/>
    <p:sldId id="338" r:id="rId7"/>
    <p:sldId id="339" r:id="rId8"/>
    <p:sldId id="340" r:id="rId9"/>
    <p:sldId id="341" r:id="rId10"/>
    <p:sldId id="342" r:id="rId11"/>
    <p:sldId id="345" r:id="rId12"/>
    <p:sldId id="344" r:id="rId13"/>
    <p:sldId id="343" r:id="rId14"/>
    <p:sldId id="351" r:id="rId15"/>
    <p:sldId id="385" r:id="rId16"/>
    <p:sldId id="352" r:id="rId17"/>
    <p:sldId id="354" r:id="rId18"/>
    <p:sldId id="353" r:id="rId19"/>
    <p:sldId id="355" r:id="rId20"/>
    <p:sldId id="356" r:id="rId21"/>
    <p:sldId id="357" r:id="rId22"/>
    <p:sldId id="362" r:id="rId23"/>
    <p:sldId id="360" r:id="rId24"/>
    <p:sldId id="364" r:id="rId25"/>
    <p:sldId id="363" r:id="rId26"/>
    <p:sldId id="366" r:id="rId27"/>
    <p:sldId id="367" r:id="rId28"/>
    <p:sldId id="358" r:id="rId29"/>
    <p:sldId id="368" r:id="rId30"/>
    <p:sldId id="369" r:id="rId31"/>
    <p:sldId id="361" r:id="rId32"/>
    <p:sldId id="371" r:id="rId33"/>
    <p:sldId id="372" r:id="rId34"/>
    <p:sldId id="375" r:id="rId35"/>
    <p:sldId id="373" r:id="rId36"/>
    <p:sldId id="374" r:id="rId37"/>
    <p:sldId id="376" r:id="rId38"/>
    <p:sldId id="377" r:id="rId39"/>
    <p:sldId id="379" r:id="rId40"/>
    <p:sldId id="380" r:id="rId41"/>
    <p:sldId id="378" r:id="rId42"/>
    <p:sldId id="381" r:id="rId43"/>
    <p:sldId id="382" r:id="rId44"/>
    <p:sldId id="384" r:id="rId45"/>
    <p:sldId id="383" r:id="rId4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060"/>
    <a:srgbClr val="000000"/>
    <a:srgbClr val="8FB4FF"/>
    <a:srgbClr val="BDD3FF"/>
    <a:srgbClr val="DE0000"/>
    <a:srgbClr val="9F0389"/>
    <a:srgbClr val="FC56E4"/>
    <a:srgbClr val="00602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2" d="100"/>
          <a:sy n="112" d="100"/>
        </p:scale>
        <p:origin x="513" y="51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1024" units="dev"/>
          <inkml:channel name="T" type="integer" max="2.14748E9" units="dev"/>
        </inkml:traceFormat>
        <inkml:channelProperties>
          <inkml:channelProperty channel="X" name="resolution" value="336.48792" units="1/cm"/>
          <inkml:channelProperty channel="Y" name="resolution" value="378.54889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10-12T13:02:27.87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2860 15867 296 0,'-3'0'110'0,"3"0"-60"0,18 3-45 16,-9-3 24-16,6-6-16 15,-3 4-4-15,11-4-9 16,19-1 0-16,-12 1 0 16,-3-2 0-16,8 3 0 0,16-6 0 15,-21 6 2-15,-4 0-1 16,-2 0-1-16,-3-1-21 16,-3 4-9-16,-3-1-38 15,-9 6-16-15,0-1-25 16</inkml:trace>
  <inkml:trace contextRef="#ctx0" brushRef="#br0" timeOffset="202.9895">2896 16129 304 0,'3'16'112'0,"-3"-16"-60"0,20-11-45 0,-8 6 26 15,-3 2-17-15,0 1-1 16,12-6-5-16,-9 5-1 15,15-5-5-15,-3 3-5 0,8-3 0 16,-5 0 1-16,3-3 2 16,-6 4-58-16,-1-4-25 15,4-2-58 1</inkml:trace>
  <inkml:trace contextRef="#ctx0" brushRef="#br0" timeOffset="437.3845">3003 15719 308 0,'-9'26'115'0,"9"-26"-62"0,-3 11-35 15,3-3 28-15,3 5-11 16,-3-2-3-16,3 23-7 16,3 27-4-16,0-8-11 15,-3-13 0-15,0 23 3 0,0-13-7 16,3 6-3-16,-3-8-2 0,3-6-1 15,0-5-29-15,-1-8-13 16,4 0-47-16,-3-18-20 16,-3-3-38-1</inkml:trace>
  <inkml:trace contextRef="#ctx0" brushRef="#br0" timeOffset="624.9047">3137 15695 332 0,'-3'-3'123'0,"3"6"-66"0,-3 10-27 0,3-13 37 16,0 16-27-16,0 0-10 16,3 18-12-16,-3-4-2 15,3 15-9-15,0-6 0 0,3 19 0 16,0-10-6-16,3 5-2 16,2 16-27-16,-2-27-9 0,0-7-100 15,0-4-43-15</inkml:trace>
  <inkml:trace contextRef="#ctx0" brushRef="#br0" timeOffset="1578.1654">3664 15756 144 0,'-12'-42'55'0,"12"34"-30"0,3 8 28 16,-3 0 34-16,3-3-32 15,3 3-13-15,-3 8-11 16,0 0-1-16,2 13-16 16,1-5-1-16,-3 18 0 0,0-5-5 15,0 11 0-15,3 18-4 16,-3-15-1-16,0-9-1 15,0 0-2-15,0 9-2 16,-3-25 1-16,0-2-6 0,0-16-3 16,-3-5-5-16,0-8-2 15,0 2-12-15,0-23-4 16,0 10-1-16,6-18 1 16,0 5 16-16,6-8 10 15,0 10 7-15,3 6 3 16,-3 5 16-16,3 14 8 15,-3 2 3-15,6 5 2 16,0 3-11-16,2 3-5 16,-2-3-9-16,9 0-5 15,-3 0-1-15,6-6-1 16,-6 1 0-16,2-8 2 16,-2 2-6-16,-3-10 1 15,0 5-4-15,-6-8 0 0,-3-5 1 16,-9 13 2-16,0 3 2 15,-18 5 3-15,-12 6 0 16,0 7 2-16,4 8 0 16,2 14 3-16,3 10 1 15,9-11 1-15,3-2 0 16,3 13 0-16,0 16 2 16,6-21 1-16,0-9-5 15,6 9-4-15,3 3-1 16,0-17-1-16,-3-2-3 15,12-5 2-15,12 4-8 16,2-12-4-16,1-8-31 0,0-8-13 16,0-1-68-1,2-12-45 1,1-8 74-16</inkml:trace>
  <inkml:trace contextRef="#ctx0" brushRef="#br0" timeOffset="2281.3593">4354 15595 124 0,'-9'2'46'0,"9"-2"-24"0,-12 0 7 0,12 0 25 16,-6 0-25-16,0 0-10 16,0 0-1-16,3 0-1 15,-2-2-8-15,-7-1 1 0,3 3 1 0,0 0-2 16,-3 0 2-16,-6 5 7 15,6-2 3-15,3-1-2 16,-3 9-1-16,-6 5-2 16,9 0 3-16,1-3-7 15,2 8-2-15,3 8-5 16,3-10-4-16,0-3 0 16,3 0-1-16,3-1 0 15,-1-7 0-15,1-2-3 16,3-9 2-16,0 0-8 15,3-15-2-15,-3 2-21 16,6-10-6-16,-3 4 8 0,3-9 5 16,0 4 12-16,-3-5 6 15,2-10 5-15,-5 18 1 16,-3 3-2-16,3 5 2 16,3 6 16-16,-3 10 10 15,0 0-4-15,3 21 0 16,6 19-8-16,-6 2 0 15,-3-5-6-15,-3 26 1 16,0-10 4-16,-6 24 4 16,0-13-4-16,-3 15 1 15,-6 37-4-15,3-55 2 16,0-11-2-16,-6-5 0 16,-12 11-3-16,9-30 1 15,3-4-9-15,-9-17-3 16,-14-5 0-16,11-13 1 0,6 2-3 15,0-15 2-15,3 4 1 16,6-9-1-16,3 4 1 16,3 1 0-16,3 2 0 15,3 0 3-15,0 6 0 16,6-4 1-16,3-1-3 16,0 7 2-16,-3 3 1 15,12-3 2-15,9 0-30 16,-10 3-13-16,-2-1-56 15,6-2-24-15,9-7 18 16</inkml:trace>
  <inkml:trace contextRef="#ctx0" brushRef="#br0" timeOffset="2484.4757">4589 15658 316 0,'0'21'118'0,"0"-10"-64"0,0 39-45 0,0-45 25 15,3 19-17-15,-3 16-4 16,3-14-8-16,-3-2-4 16,3 5 0-16,-3 8-1 0,3-16 2 15,-3-5-41-15,3-5-16 16,-3-3-60 0,0-19-56-16,0 3 60 15</inkml:trace>
  <inkml:trace contextRef="#ctx0" brushRef="#br0" timeOffset="2578.2967">4491 15571 152 0,'-3'-3'57'0,"3"3"-30"0,6 3-23 0,-3-3 15 0,3 2-40 15,0 1-17-15,9 5-28 16,6 5-9-16</inkml:trace>
  <inkml:trace contextRef="#ctx0" brushRef="#br0" timeOffset="3640.8492">4741 15669 148 0,'-21'-11'57'0,"21"11"-30"0,3-18-10 0,0 10 22 16,3 0-18-16,0 0-4 16,6-3-1-16,6-2 1 15,-3 8-9-15,-3-1 2 0,3 4 3 16,-1-1 4-16,1 6 4 15,0 7 0-15,-6 1 2 16,0-1 4-16,-3 14 6 16,-6 21-5-16,-3-10-2 15,0-6-6-15,-9 8-2 16,3-5-2-16,-12-3 0 16,4-6-6-16,-4-7-4 15,-6 0-6-15,12-16 0 16,0 0-2-16,3-21-2 0,-3-19-8 15,9 11-5-15,3 3-7 16,9-11 0-16,12-19-9 16,-3 19-2-16,0 5 17 15,6-7 7-15,12-14 5 16,-13 32 2-16,-2 5 9 16,3 10 6-16,-3 4 15 15,-3 12 5-15,0-2 4 16,-3 13 1-16,0 17-6 15,-4-1-4-15,-2-6-1 16,-3 17-1-16,0 18-7 16,-3-26 0-16,0-6-10 0,3-2-2 15,-3 2-5 1,3-18-1-16,-3-3-6 0,6-21 0 16,3-10-8-16,-3-3-3 15,0 2-4-15,3-26 1 16,6-16 10-16,-3 24 3 15,-3 6 6-15,0 2 1 16,3-3 1-16,-6 21 2 16,0 3 3-16,-1 8 4 15,1 11 0-15,0-1 0 16,-3-2-3-16,3 11 1 16,3 7-4-16,0-2-2 15,-3-5-3-15,3 2 1 16,0-3-6-16,0-2-3 15,0-3-23-15,6-10-9 0,9-8-11 16,-7-3-3-16,-2 3-11 16,3-19-5-16,12-16 8 15,-12 8 6-15,0 6 31 16,-3-14 15-16,5-18 29 16,-11 29 11-16,0 5 15 15,-3 3 6-15,0 2 4 16,-6 9 3-16,0 2-14 15,-6 8-5-15,3 0 3 16,-6 13 4-16,3-2-7 16,-3 5 1-16,0-3-13 15,1 3-6-15,2 0-8 0,3-1-3 16,6 4-6-16,3-8-4 16,-4-4-10-16,13-4-3 15,-3 0-1-15,3-6 0 16,0 0 6-16,0-2 4 15,0 3 6-15,-6 2 4 16,-3 0 10-16,-6 7 5 16,0 1 4-16,-6 11 3 15,3-3-8-15,-9 13-3 16,3-8-8-16,-3 11-5 16,0-8-4-16,-3-1 1 15,3-4-39-15,-6-3-15 16,4-3-99-16,-4-8-40 15,-9 1 41 1</inkml:trace>
  <inkml:trace contextRef="#ctx0" brushRef="#br0" timeOffset="5229.3786">5956 15629 296 0,'-48'-16'110'0,"48"16"-60"0,-15-21-43 16,15 16 23-16,-3-11-21 16,3 3-6-16,3-11-3 15,0 5-1-15,9-7 1 16,0 2-3-16,9 3 2 0,-3 2 1 16,5 3 2-16,-2 3-1 0,3 10-1 15,-3 1 3-15,-6 20 0 16,-3-2 10-16,-9 8 6 15,0-3 5 1,-15 11 3-16,3-6-6 16,-15 9 0-16,3-6-10 15,-3 0-2-15,3-5-7 16,1-11-2-16,2 3-9 16,3-19-2-16,3 1-18 15,9-14-9-15,0 3-11 16,21-17-3-16,-3 7-6 0,20-22-4 15,-2 8-21 1,12-11-39-16,-9 6 40 16,11-3 42-16,19-21 27 15,-31 26 62-15,-2 11 26 16,-6-8-3-16,-6 8 0 16,-6-8-28-16,-3 5-9 15,-9-11-10-15,-3 9-4 16,-6-6-11-16,0 6 7 0,-6 0 5 15,0 4 2-15,-3 4 3 16,3 2 5-16,-3 11 2 16,-3 10-12-16,9 22-5 15,3-3-6-15,3 39 0 0,0-7-2 16,9 42 0-16,-3-13-8 16,6 26 0-1,-3-13-1-15,3 10 0 0,0-15 0 16,0 0 2-16,-3-14-1 15,3-2-1-15,0-11-17 16,-6-13-9-16,0-5-33 16,-6-19-12-16,0-3 6 15,-9-28 6-15,0 2 25 16,-18-27 13-16,3 6 35 16,-5-8 17-16,2 6 14 15,3-1 6-15,6 5-9 0,6 4-2 16,4 1-10-16,11 4-4 15,0 2-8-15,17 3-3 16,-2 2-9-16,9 1-4 16,-6 2-1-16,15-6 1 15,-7 4-12-15,10-6-6 16,-3 3-95-16,3-6-43 16,5-7 20-1</inkml:trace>
  <inkml:trace contextRef="#ctx0" brushRef="#br0" timeOffset="5870.0502">6783 15695 340 0,'0'0'126'0,"3"0"-68"0,-3-8-57 0,0 6 27 16,3-9-19-16,6-10-5 15,0 0-5-15,-3 5-2 16,3-16 2-16,0 3 2 0,-3-8 4 16,0 5-2-16,-9 0 0 15,0 6-1-15,-15 10 1 16,3 3-2-16,-9 26 2 0,6-2 4 16,-3 23 6-1,3-5 2-15,4 24 0 0,2-8 8 16,3 11 3-16,0-9-10 15,9-2-4-15,0-5-7 16,15-6-2-16,-3-5-1 16,14-10-2-16,-2-3 1 15,9-19 1-15,0 0-12 16,-1-26-3-16,10-10-25 16,-15 7-8-16,-6 5-53 15,0-18-22-15,5-26-20 16</inkml:trace>
  <inkml:trace contextRef="#ctx0" brushRef="#br0" timeOffset="6370.1088">7021 15261 200 0,'-9'-5'77'0,"9"5"-42"0,-6-21 7 0,6 15 34 16,-6-4-27-16,0 2-10 15,0-5-24-15,3 2-8 16,3-7-4-16,0 2-5 0,6-13 1 15,3-16-1-15,0 23 0 16,0 4 0-16,6-6 0 16,18 0-11-16,-9 24-7 15,-4 0 11-15,4 19 4 16,-3-3 6-16,0 18 4 0,-3-5 7 16,-6 21 2-16,-3 35 15 15,-9-37 6-15,0-3-5 16,-9-3-3-16,-9 16-11 15,6-26-5-15,3-6-6 16,-6-10-2-16,3 0-12 16,-6-21-4-16,3 0-18 15,-2-19-6-15,-10-16 18 16,15 14 9-16,3 5 6 16,6-1 0-16,0 6 0 15,6 3 3-15,-3 3 0 16,9 2 1-16,3 0 4 15,0 3 2-15,0 2 0 0,6-2-1 16,-4 2-6-16,4-2 1 16,-3 2 2-16,0-2 3 15,0 2-2-15,-3-2-2 16,-3-1-38-16,-3 1-17 16,3-3-90-1,-6 3-41-15,0 0 93 16</inkml:trace>
  <inkml:trace contextRef="#ctx0" brushRef="#br0" timeOffset="9120.3968">7917 14642 192 0,'-6'-21'71'0,"6"21"-38"0,-3 3-19 0,3-3 22 15,-3 10-11-15,0-2-5 16,-3 26-5-16,3-7 0 16,-3 44-8-16,0-10 0 0,-3 45 0 15,3-16 5-15,-5 21 5 16,5-16-7-16,-3 11-1 15,3-18-3-15,3-6-1 16,0-14-3-16,0-9-2 16,0-9-6-16,3-21-1 15,0-5-6-15,0-40-2 16,0 3-2-16,-9-19 0 16,3 3 11-16,-12-11 6 15,0 6 3-15,-9 7 3 16,4 6 8-16,-7 13 3 0,3 3-2 15,0 10 1-15,6 0-9 16,4 14-2-16,-1-3-1 16,9 16 0-16,0-3 0 15,15 5 0-15,0-5-2 16,12 0-2-16,-3-5 1 16,11-8 1-16,-2-3-1 15,6-15 2-15,-3-1-2 16,5-18 2-16,-2 2 0 15,15-10 1-15,-6 3-2 16,2-22-2-16,-5 8-4 0,-6-7 0 16,-4 7 2-16,-8 0 3 15,0 6 0-15,-9 2-1 16,-3 6 1-16,-6 5-1 16,0 5 0-16,-9 8 2 15,3 2-3-15,-9 17 0 16,3 0 10-16,1 20 3 15,-1-4-5-15,3 13-4 16,0-6 2-16,3 11 1 16,0-5-2-16,6-3-3 15,0-6-3-15,12-7 1 16,-3-3 1-16,9-13 2 16,-4 0-6-16,7-21-1 15,-3 2-12-15,3-12-3 16,-3 1-6-16,3-25-1 0,-4 7 10 15,1 0 7-15,-3 6 9 16,-3 5 3-16,-3 2 2 16,-3 9 2-16,0 2 10 15,-3 21 5-15,0-2-5 16,-6 23 1-16,0-4-6 16,0 7 1-16,0-5-1 15,3 2 3-15,0-2-5 16,0 0-3-16,0-6-6 15,6-5-2-15,0-2 3 16,0-11 1-16,0 0-9 0,3-16-3 16,-3 3-4-16,6-27-1 15,-3 6 5-15,2-9 6 16,-2 6 3-16,0 0 3 16,0 6-1-16,-3 7-1 15,0 3 5-15,-3 15 1 16,0 9 2-16,-3 8 2 15,0 2-1-15,0 16 0 16,0-5-8-16,0 7 0 16,0-4-1-16,6 2 2 15,-3-5-3-15,6 0-2 16,0-6-9-16,9-7-5 16,-3-1-20-16,5-10-6 15,-2 0-20-15,6-18-8 16,-3 2 32-16,3-18 16 0,-3 4 9 15,-1-4 5-15,-2 5 7 16,-3 0 6-16,-3 5 26 16,-3 3 16-16,-3 0 4 15,-3 7 3-15,0 1-10 16,-6 8-1-16,3 0-13 16,-6 7-5-16,3 1-6 15,-3 8 1-15,0-4-8 16,0 9-2-16,3-2-5 15,0 7-1-15,0-5-3 16,6-1-3-16,0-1 2 16,3-4 0-16,0-2-2 0,6-2 0 15,-3-1 2-15,0-3 2 16,0 1 0-16,0-3 2 16,-3 0-2-16,0 5 2 15,0-2 0-15,-3 5 1 16,-3 0 2-16,-3 8 1 15,0-3 1-15,-9 0 2 16,3-2-1-16,-9 2 0 16,3-2-8-16,-3-1 0 15,3-2-3-15,3-3 0 16,0 1-25-16,7-4-9 16,2 1-31-16,9-6-10 15,-4 1-54 1,13-14-45-16,0 3 68 0</inkml:trace>
  <inkml:trace contextRef="#ctx0" brushRef="#br0" timeOffset="10057.9937">8739 15280 320 0,'-9'16'121'0,"9"-16"-66"0,0 63-53 16,0-55 23-16,0 8-15 15,0-3-3-15,0 8-4 16,0-5-3-16,3 0 1 15,0-3-8-15,0-5-3 0,0-3-21 16,0-12-10-16,0 1-5 16,-3-23 0-16,0 5 17 0,-3-7 9 15,3 1 19-15,-3 1 11 16,0 0 26-16,0 5 14 16,0 6-13-16,0-1-6 15,0 4-21-15,3 1-6 16,0 4-5-16,6-1-1 15,0 3 0-15,6 0 0 16,-4 0-25-16,7-5-11 16,-3 3-21-16,6-12-8 15,0 4 7 1,3-11 2-16,-3 5 30 16,-3-5 32-16,-1 5 15 15,1 3 40-15,0 2 17 16,0 6-11-16,-6 3-3 15,-3 15-21-15,0 0-5 0,-3 19-21 16,0-3 2-16,-3 13 1 0,0-4-6 16,-3 20 1-16,0-8 3 15,0 19 4-15,0-11-4 16,0 9-1-16,0-15-9 16,3-1-4-16,0-6-1 15,3-8-1-15,0-5-3 16,6-14 0-16,-3 1-7 15,3-19-2-15,0 0 0 16,-3-13 0-16,0 2 0 16,-6-4 2-16,0 1 4 15,-9 1 3-15,3 3 2 0,-9 2 3 16,3 3 1-16,-6 5 1 16,0 0 11-1,3 2 5-15,3 1-6 0,3 3-1 16,4-1-7-16,5-2-2 15,0 2-2-15,5 3 1 16,1 0-2-16,6 0-1 16,0 0-2-16,9-5 1 15,-6 2-4-15,3-2 1 16,-3-1-27-16,3-2-9 16,-1 1-22-16,1-4-6 15,-3 3-15-15,6-3-3 16,6-2 25-1,-12 5 37-15,-3 0 42 0,-3 3 40 16,2 0 17-16,-5 5-9 16,0 0-4-16,0 8-35 15,0-3 1-15,3 8 3 0,-3-2 0 16,3 5 2-16,0-3-16 16,0 11-5-16,0-3-8 15,0 3-1-15,0-3-1 16,3 3 1-16,-3-3-7 15,2 0-1-15,-2-2-31 16,3-6-14-16,0 0-40 16,0-8-18-16,0-2-23 15</inkml:trace>
  <inkml:trace contextRef="#ctx0" brushRef="#br0" timeOffset="10261.1448">9450 15184 340 0,'-6'-2'126'0,"6"2"-68"0,-3 5-35 0,3-5 37 16,-3 8-15-16,3-3-2 16,-9 19-9-16,3-3-4 15,-9 27-16-15,3-6-2 0,-11 22 1 16,2-11-7-16,-12 26-3 16,6-13-5-16,-3 24-1 15,4-13-27-15,-4 15-10 16,6-9-59-16,3 12-24 15,3-16-51 1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1024" units="dev"/>
          <inkml:channel name="T" type="integer" max="2.14748E9" units="dev"/>
        </inkml:traceFormat>
        <inkml:channelProperties>
          <inkml:channelProperty channel="X" name="resolution" value="336.48792" units="1/cm"/>
          <inkml:channelProperty channel="Y" name="resolution" value="378.54889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10-12T13:03:24.66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11921 4001 644 0,'0'0'0'0,"50"0"0"0,-41 0 2 16,12 0-1-16,-3 0 2 0,9 0-2 16,-4 0-1-16,4 0 1 15,-3 0-15-15,0 2-3 0,-6-2-26 16,-3 3-11-16,-4-1-64 15,1 4-68 1,-3-4 58-16</inkml:trace>
  <inkml:trace contextRef="#ctx0" brushRef="#br0" timeOffset="800.3349">12418 3815 284 0,'-6'-13'107'0,"6"13"-58"0,0-8-26 0,0 5 29 0,0 1-14 15,0-1-4-15,3 3-12 16,0 0-1-16,6 8-12 16,-3-3 1-16,8 11 3 0,-2-2-7 15,9 9-3-15,-3-1 0 16,0 9 0-16,0-2-1 15,0 8-2-15,-4-5 1 16,1 0-1-16,-3-6-14 16,0 1-3-16,-3-3-31 15,0-3-14-15,0-5-58 16,0-8-23-16,0 0 29 16</inkml:trace>
  <inkml:trace contextRef="#ctx0" brushRef="#br0" timeOffset="1050.2292">12683 3794 248 0,'-9'-5'93'0,"9"5"-50"0,-6-3-8 0,6 3 34 16,-3 3-17-16,0-1-6 15,-3 6-11-15,0-2-2 16,-9 15-19-16,3-5-4 0,-15 18-2 15,6-5-2-15,-11 14 1 16,5-9-4-16,0 3-2 16,3-5 0-16,0 0-1 15,4-6-25-15,5-2-8 0,3-3-51 16,3-5-24-16,3-3-45 16</inkml:trace>
  <inkml:trace contextRef="#ctx0" brushRef="#br0" timeOffset="1659.6663">12703 3985 260 0,'0'-3'96'0,"0"3"-52"0,3 3-32 0,-3-3 26 16,3-3-7-16,0 0-1 15,0 1-5-15,0-1-2 16,3 0-12-16,0 3 2 0,3-2 1 15,-3-1-3-15,6 0-1 16,-3 1-2-16,6 2 2 16,-3 0-3-16,6 0-2 0,-4 0 2 15,7-3 0-15,-3 1-3 16,3-1-1-16,-3 3-1 16,6 0 1-16,-4 0-4 15,1 0 0-15,-3 0 1 16,3 0 0-16,-3 0 0 15,0 0 0-15,0 0 0 16,-1-3 0-16,1 1 0 16,3 2 2-16,-3 0-1 15,0 0 2-15,-3 0-4 16,3 0 0-16,-1 0 1 16,-2 0 2-16,0 0-1 0,0 0-1 15,-3 0-4-15,3 0-2 16,-3 0-2-16,0 0 0 15,-3 0-6-15,3 0-4 16,-4 0-8-16,1 0-4 16,-3 0-25-16,0 0-12 15,-3 0-73 1</inkml:trace>
  <inkml:trace contextRef="#ctx0" brushRef="#br0" timeOffset="4913.9845">13930 4350 136 0,'-3'-8'52'0,"3"8"-28"0,0-24 25 0,0 19 33 15,0 5-14-15,0 0-4 16,0 8-17-16,0-3-5 16,0 11-24-16,0-3-2 0,0 8 1 15,0-2-7-15,0 5-3 16,0-3-4-16,0 3-3 15,0-3 1-15,-3 3-1 0,3-3-9 16,-3 5-4-16,0-7-40 16,0 7-15-16,0-5-84 15,3 0-39-15,0-2 99 16</inkml:trace>
  <inkml:trace contextRef="#ctx0" brushRef="#br0" timeOffset="5320.3165">13861 4765 156 0,'-6'-10'57'0,"6"10"-30"0,-3-19 17 15,3 16 30-15,0 1-19 16,0-1-8-16,0 0-13 16,0 1-4-16,3 10-17 15,0-3 1-15,0 8 0 0,0-2-5 16,3 10-3-16,0-2-3 15,3 4 0-15,-3-1 0 16,3-1 1-16,0-5-5 16,0 2 1-16,0-2-5 15,0 0 1-15,-3-3-33 0,3 0-16 16,-3-2-49 0,-1-3-23-16,1-3 19 15</inkml:trace>
  <inkml:trace contextRef="#ctx0" brushRef="#br0" timeOffset="5570.3338">14082 4704 212 0,'-9'-8'79'0,"9"8"-42"0,-6-2 5 0,6-1 34 15,-3 3-16-15,0 0-7 16,-6 0-16-16,3 0-4 15,-6 11-18-15,0-1-7 0,-3 9-1 0,3-3-2 16,-6 7 2-16,3-4-4 16,1 7 0-16,2-4-3 15,-3 1-1-15,3-4-10 16,-3-1-5-16,3-2-41 16,0 0-17-16,0-3-88 15</inkml:trace>
  <inkml:trace contextRef="#ctx0" brushRef="#br0" timeOffset="6117.2402">13507 5215 200 0,'-9'3'74'0,"9"-3"-40"0,-3 5 0 15,3-5 31-15,0 0-24 16,0 0-10-16,3 0-6 15,-3 0-2-15,6-5-12 16,0 2-2-16,3-5-2 0,-3 3 1 16,9-9 0-16,-3 4-4 15,6-6-3-15,-4 3 0 0,7 0 1 16,-3-1-1-16,3 1 2 16,-3 0-15-1,3 0-5-15,-3 2-29 0,-1 0-12 16,-2 1-67-1,6 2-43-15,-3 0 75 16</inkml:trace>
  <inkml:trace contextRef="#ctx0" brushRef="#br0" timeOffset="6711.2021">14272 4985 128 0,'-6'0'49'0,"6"0"-26"0,0 0 6 0,0 0 23 16,0 0-13-16,0 0-5 15,0 0-4-15,0 0-2 16,3 0-15-16,0 0 5 0,0 2 5 16,0 1-1-16,3 2-1 15,-3-2-5-15,6 5 0 16,-3 0-3-16,3 2 0 15,0-2-7-15,0 6-4 16,0-4-8-16,5 3-1 16,-2-2 7-16,3 0 7 0,0-1-3 15,0 1-2-15,0-3-1 16,-3 0 1-16,0 0-34 16,0 0-16-16,-3-1-39 15,-1 4-16-15,-2-3-9 16</inkml:trace>
  <inkml:trace contextRef="#ctx0" brushRef="#br0" timeOffset="20780.1984">13727 6070 108 0,'-3'5'44'0,"9"-10"-24"0,3 7-35 0,-3-2 3 0,3 0 21 16,3 0 13-16,0 3-2 15,6-1 2-15,0-2-2 16,0 3 2-16,-1-3-6 16,1 3-1-16,3-3-9 15,9 0 0-15,3 0 1 0,-1 0 1 16,1-3 0-16,3-2-2 15,-3 0 1-15,-1-1-2 16,1-2 2-16,-3 0 0 16,0-2 1-16,-4-1 0 15,4 1 2-15,3-6-5 16,0 0-1-16,-1 0 0 16,4 0 2-16,-3 0-3 0,3-2 0 15,-4-1 1-15,4 1 2 16,-6-1-1-16,-1-7 0 15,1-6-1-15,-3 3 2 16,0-3-3-16,6-2-2 16,-4-1 2-16,4 1 0 15,-3 0 1-15,0-1 0 16,-1 1 0-16,-2 2 0 16,0-2 0-16,-3-1 0 15,0-2-2-15,-4 3-2 16,-2-3 3-16,-3 2 0 15,-3 6-1-15,-3-8 1 16,-9 3-2-16,0-1 2 16,-6 4-2-16,0-1-1 0,-3 0 1 15,0 0-1-15,-3 1 0 16,0 2 0-16,-2-3 0 16,-1 3 2-16,0 0-1 15,0-3 2-15,3 3-2 16,0 2-1-16,0 1 1 15,-3-1 1-15,0 1-3 16,6-1 0-16,1 4-1 16,2-1 0-16,0-5 2 15,6 5 2-15,0 0-3 16,6-2 0-16,-3 2 1 0,6 0 0 16,-1 0 0-16,4 0 0 15,3 1-3-15,3 1 2 16,0-4 1-16,0 2 0 15,3 3 0-15,2 0 0 16,-2 2 0-16,0 1 0 16,0-1 0-16,0 3 0 15,0 3 0-15,-1 0 0 16,1-3 0-16,6 5 2 16,0 1-1-16,3-1-1 15,-1 3 3-15,1 0 0 16,0 3-1-16,0 0 1 15,-4 0 0-15,-2 2 1 16,-3 0-2-16,0 6-2 16,-3 0 5-16,0 2 1 0,0 0-2 15,-4-2-3-15,1-1 2 16,0 1 0-16,3 0-4 16,3-3 1-16,-3 0 0 15,0 2 2-15,-3-2-3 16,-4 3 0-16,-2 0 1 15,-3-3 2-15,0 2-25 16,-3-2-12-16,0 0-26 16,-3 3-10-16,0 0-44 15</inkml:trace>
  <inkml:trace contextRef="#ctx0" brushRef="#br0" timeOffset="21264.5969">15552 4040 252 0,'-9'5'96'0,"9"-5"-52"0,0 0-29 0,0 0 24 16,0 3-17-16,3 0-2 15,0-1-8-15,3 1-2 0,3 0-6 16,6 2-3-16,3-2 2 0,2-1 0 16,-2 1 1-16,-3 0-2 15,6-1-2-15,6 1 1 16,-9 0-1-16,-3-1 6 15,-4 6 6-15,-2-3 9 16,-3 3 7-16,-3 0-4 16,-9 3 0-16,0-1-9 15,-8 6-4-15,2-2-4 16,-9 1 0-16,3-1-6 16,-3-1-3-16,3 0 1 0,0 8 2 15,1-2-22-15,2-1-8 16,3-2-19-16,3 0-5 15,0 0-29-15,3-3-11 16,0-2-29 0</inkml:trace>
  <inkml:trace contextRef="#ctx0" brushRef="#br0" timeOffset="32956.8674">13826 5207 44 0,'-9'-3'16'0,"9"3"-8"0,9 3-1 0,-6-3 9 15,0 0-6-15,-1 0-3 16,1 5 0-16,-3 1 2 16,3-4 0-16,-3 1 0 15,3 2 1-15,0 0 1 16,0-2-3-16,0 0 0 16,3 2-1-16,-3 0 1 15,3-2-4-15,-3 0-1 0,3-3 1 16,0 0 0-16,0-3 0 15,0 0 0-15,3 1-2 16,-3 2-4-16,3-8 1 0,0 2 1 16,6-4 2-16,-3 2-3 15,2-3-2-15,-2 3-9 16,0 0-3-16,0 1-10 16,0-4-26-1,-3 3 6-15,0 3 13 16,0-1 12-16</inkml:trace>
  <inkml:trace contextRef="#ctx0" brushRef="#br0" timeOffset="33534.8818">13855 5313 104 0,'-3'10'38'0,"3"-10"-20"0,-6 32-8 0,6-29 12 15,0 7-8-15,0-2-3 16,0 8-6-16,0-3-4 15,0 3 0-15,0-2-1 0,0 4 0 16,0-2 2-16,3 2 1 16,0-2-32-1,-3 0-46-15,0-3 6 16</inkml:trace>
  <inkml:trace contextRef="#ctx0" brushRef="#br0" timeOffset="33925.5767">13876 5440 136 0,'0'-5'52'0,"0"5"-28"0,6-3-15 16,-3 0 16-16,0 1-5 16,0-1-2-16,0 0-8 15,0 1-2-15,3 2-4 16,-3 0-3-16,3 0 2 0,-3 0-2 15,3 0-1-15,-3 0 3 0,0 2 2 16,0 1-2-16,0 2-2 16,0-2 0-16,-3 5-1 15,0-3 0-15,-3 3 0 16,0-3 2-16,0 3 1 16,0-2 1-16,0-1 2 15,0 0-1-15,0 0 0 16,0 1-3-16,3-4-2 15,0 1 3-15,0 0 0 16,0-1-4-16,3 1 1 16,0 0 0-16,3-3 0 15,0 0-16-15,0 0-6 16,0 0-27-16,9-3-11 16,-4 0-12-16</inkml:trace>
  <inkml:trace contextRef="#ctx0" brushRef="#br0" timeOffset="34300.583">14085 5437 124 0,'-3'-2'46'0,"3"2"-24"0,0-6-13 16,0 4 16-16,3-1-8 16,-3 0-2-16,3-2-8 15,-1 2-3-15,4-2-2 16,0 2-4-16,3-2 1 0,-3 3 1 15,3-1 2-15,0 0-6 0,0 1-1 16,0 2 4-16,0 0 5 16,-3 0-4-16,0 2 0 15,0 1 4-15,0 5 2 16,-3-3 6-16,-3 3 3 16,0 0-2-16,-3 0 0 15,0 0-1-15,-3 0 0 16,3-3-2-16,-6 0-1 15,0-2-8-15,-3 0 0 16,3-3-6-16,-3-3-1 16,3 0-13-16,0-2-5 15,3 0-16-15,3-3-5 16,0 0-31 0</inkml:trace>
  <inkml:trace contextRef="#ctx0" brushRef="#br0" timeOffset="34675.6251">14242 5265 44 0,'0'0'16'0,"0"0"-8"0,9 0 10 15,-3 0 14-15,-3 0-14 16,0 0-7-16,0 0-7 15,0 0-4-15,0 0 1 0,0 0 1 16,0 3-1-16,0-3-1 16,0 3 7-16,0-1 5 15,0 3 3-15,0-2 0 16,0 2-3-16,-3 1-2 16,0-1 0-16,0 0 4 15,0 1-8-15,0-4 3 0,-3 1 2 16,0-1-4-16,0-2-2 15,0 0-2-15,0 0 0 16,0 0-4-16,0-2-2 16,0-1-9-16,0-2-3 15,0 0-12-15,0-1-5 16,3 1-32 0</inkml:trace>
  <inkml:trace contextRef="#ctx0" brushRef="#br0" timeOffset="40913.8299">12177 3900 28 0,'-3'-16'11'0,"6"11"-6"0,0-6 5 16,0 3 7-16,2 0-5 16,1 3 1-16,3-6-2 15,0-2 1-15,-3 3-2 16,0 2 1-16,3-8-4 0,-3 3-2 16,3-3 0-16,0 3-1 15,3-1 2-15,3-7 3 16,-3 8-2-16,-3 2 1 15,5-2-5-15,10-5-2 16,-6 7 2-16,-3 0 0 16,3 1-1-16,-3 2 1 15,6-3-2-15,-4 3 2 16,4-2-2-16,15-3-3 0,-12 5 1 16,-6 2 1-16,0 1 0 15,8-6 0-15,-8 3 0 16,-3 3 0-16,0 0 2 15,-3 2-1-15,3 1-1 16,-3-1-2-16,5 3 1 16,7 0 1-16,-6 0 2 0,-3 0-1 15,3 8-1-15,-3-3 1 16,3 8-1-16,-3-2 2 16,-1 5 1-16,1-3 1 15,0 3 0-15,-3-3-2 16,0 3-2-16,-3-3 1 15,0 1-1-15,0-4 0 16,-3 3 2-16,0 3-1 16,-3-5 2-16,0-3-37 15,-3 0-46-15,3 2 13 16</inkml:trace>
  <inkml:trace contextRef="#ctx0" brushRef="#br0" timeOffset="41241.9974">12861 3781 28 0,'-6'3'13'0,"6"-3"-6"0,9 0-6 0,-3-3 3 0,0 3 9 16,0 0 6-16,3-3 3 15,-3 1 4-15,3-1-8 16,0 0 0-16,3-2-9 16,-3 0-3-16,0-3-6 15,-1 0 0-15,1 0 0 16,-3 0 2-16,0-3-21 15,0 3-7-15,-3-2-20 16,0-6-7-16</inkml:trace>
  <inkml:trace contextRef="#ctx0" brushRef="#br0" timeOffset="41492.0161">13072 3545 64 0,'-2'-10'27'0,"2"7"-14"0,0 14 22 0,0-11 21 15,0 2-13-15,0 4-5 16,0 4-18-16,0-2-5 16,2 8-9-16,1 11-4 0,0-6 1 15,-3-5-2-15,3 2 2 16,0 9-2-16,0-4-1 15,0-1-32-15,3-7-16 16,0-4-34-16</inkml:trace>
  <inkml:trace contextRef="#ctx0" brushRef="#br0" timeOffset="41960.8171">13290 3556 92 0,'-6'-5'35'0,"6"-1"-18"0,-6 1 2 15,3 2 18-15,0 1-14 16,3-1-2-16,-3 1-7 16,-6 2-1-16,3 0-7 0,0 0-4 0,3 0 1 15,0 0-2-15,0 2-1 16,0 1-2-16,3 7 1 15,0 4 1-15,3-4 0 16,0 1-3-16,3-1 2 16,0 1 1-16,3 0 2 15,-3-1-1-15,3 1-1 16,3 5 1-16,-6-6-1 16,0 1 0-16,-3 2 2 15,-3 3 1-15,-3-6 1 16,0 1 9-16,-3 0 3 15,0-3-1-15,-6 0 1 16,0-3-7-16,-3-3-3 0,3 1-6 16,0-6 0-16,3 3 0 15,6-10 2-15,6-11-3 16,0 5 0-16,0 3-12 16,9-3-7-16,9-3-33 15,-3 11-58 1,-3 0 17-16</inkml:trace>
  <inkml:trace contextRef="#ctx0" brushRef="#br0" timeOffset="42304.6017">13498 3638 160 0,'-6'-16'63'0,"6"16"-34"0,0-16-23 0,0 6 17 15,3 2-16-15,-3 0-4 16,6 0 0-16,0-8 0 15,0 5-1-15,0 3-2 0,6 6 1 16,6-3-4-16,-6 7 0 16,0 1 4-16,-1 7 1 15,1 12-3-15,-6-7 1 16,0-1 15-16,-12 7 10 16,-6 8 9-16,3-11 6 15,1-2-8-15,-4 0-4 16,-6 3-12-16,6-11-5 15,3 0-6-15,-3-6-4 16,-6-4 2-16,6-4 0 16,3 1-15-16,9-8-6 0,0-8-27 15,3 5-11-15,0 3-36 16,6-1-41 0,6-2 44-16</inkml:trace>
  <inkml:trace contextRef="#ctx0" brushRef="#br0" timeOffset="42585.9071">13784 3516 140 0,'0'-2'52'0,"0"2"-28"0,3-14-24 16,-3 12 13-16,3-1-7 16,3 1 2-16,-3 2-5 15,0-6-2-15,6 12 0 0,3 1-1 0,-6-1 2 16,-1-1-3-16,1 3 0 15,-3 0 14-15,0 0 6 16,0-3 4-16,-3 3 1 16,-6 0-7-16,0-3 0 15,3 1-6-15,-5-4-1 16,-4-2-6-16,3 0-3 16,3 0-16-16,-3-5-5 15,-3-6-83 1</inkml:trace>
  <inkml:trace contextRef="#ctx0" brushRef="#br0" timeOffset="44164.1804">508 5059 360 0,'-14'5'134'0,"14"-5"-72"0,3-3-57 0,-3 3 30 16,8-5-21-16,-2 3-5 15,9-6-5-15,0 0-4 16,6-6 1-16,0 4 1 0,15-1 1 16,-4 1-8-16,1-11-2 0,-3 5-67 15,6-8-28-15,-10 3-47 16</inkml:trace>
  <inkml:trace contextRef="#ctx0" brushRef="#br0" timeOffset="44445.4194">601 4628 220 0,'-12'0'85'0,"12"0"-46"0,-6 2-8 16,6-2 32-16,0 6-24 15,0-4-9-15,6 11-5 16,0-2-2-16,6 37-12 0,-3-9-2 15,20 27-2-15,-8-10-3 0,3 26-3 16,0-11 0-16,0 1 1 16,-1-11-1-16,-5-3-1 15,0-10-41-15,-3-9-18 16,-3-7-76 0,-3-13-48-16,-9-9 80 15</inkml:trace>
  <inkml:trace contextRef="#ctx0" brushRef="#br0" timeOffset="44632.976">497 4937 264 0,'-3'3'99'0,"3"-3"-54"15,14 16-17-15,-5-8 32 0,0 0-22 16,-3-3-7-16,18 11-7 16,-9 0-1-16,24 5-13 15,-4-3-3-15,4 9-1 0,-3-3-1 16,5-1 0-16,-11-1-25 15,6-1-12-15,12 0-60 16,-25-21-26-16,-2 0-18 16</inkml:trace>
  <inkml:trace contextRef="#ctx0" brushRef="#br0" timeOffset="44867.3397">869 4630 348 0,'-15'6'132'0,"15"-6"-72"0,-21 15-44 0,21-15 32 16,-6 11-15-16,0-3-4 16,-6 32-9-16,3-6 0 15,-12 22-11-15,6-9-3 0,-5 30 0 16,-7 39-5-16,12-52-3 16,3-9-2-16,3 1 3 15,-3 13-29-15,12-32-9 16,-3-5-63-16,6-11-24 15,9-5-24 1</inkml:trace>
  <inkml:trace contextRef="#ctx0" brushRef="#br0" timeOffset="45086.1458">1029 4694 352 0,'-9'10'132'0,"9"-10"-72"0,-3 6-68 15,3-6 21-15,3 0-11 16,-3 0-2-16,6 8 1 16,-3-3-1-16,3 0 0 15,0 0-55-15,6 6-25 0,0 0-57 16</inkml:trace>
  <inkml:trace contextRef="#ctx0" brushRef="#br0" timeOffset="45726.8582">1083 4945 356 0,'-39'19'132'0,"39"-19"-72"0,-9 8-39 0,9-8 33 15,0 0-31-15,0 0-12 16,3 0-13-16,0 0-2 15,15-3 2-15,0 0-6 0,3-7 1 16,0-1-21-16,2 6-9 16,-5-1 14-16,0 9 8 15,-6 0 10-15,-9 10 3 0,3-2 21 16,-9 12 10-16,0-1-6 16,-3 17 0-16,0-4-3 15,0 4 2-15,-3-7-6 16,6 0-1-16,0-8-5 15,6-11-1-15,0-3-3 16,9-15 1-16,-6 3-4 16,3-17 0-16,3 3-6 15,3-16 0-15,-3 6-28 16,6-16-9-16,-4 7-26 16,7-18-11-16,-9 8 19 15,0 6 9-15,-3 4 37 16,0 6 17-16,-3 3 30 15,-3 4 13-15,0 4-2 16,0 2-3-16,0 3-5 0,0 2-1 16,-3 3-7-16,3 0-4 15,-3 3-10-15,3 0-5 16,0 0-6-16,3-3-2 16,0 2-1-16,3-4-2 15,2 2-8-15,1-5-3 16,-3 2-1-16,0 0 2 15,0 1 6-15,-3 5 2 16,0 2 4-16,-6 11 1 16,0-3-1-16,-3 8-2 15,0-2 1-15,-3 15 1 0,0-2-3 16,-3 11 0 0,3-6-6-16,0 0 0 0,3-5-32 15,-3-3-12-15,3-3-51 16,-2-4-22-16,-4-4-10 15</inkml:trace>
  <inkml:trace contextRef="#ctx0" brushRef="#br0" timeOffset="46101.8748">1315 4718 260 0,'-15'-6'96'0,"15"6"-52"0,12-2 1 16,-9 2 39-16,-3 2-28 15,0 1-11-15,3 7-14 16,0 1-6-16,0 16-13 15,0-6 1-15,0 10 1 0,0-4 4 16,3 7 1-16,-3-5-10 16,3 3-3-16,0-5-4 0,6 4-2 15,-3-4 1-15,8-3-1 16,-5-3-3-16,18-11 0 16,-6 1-3-16,15-8 1 15,-13-1 1-15,7-7 2 16,-6 2 1-16,0-5 1 15,-3 3 8-15,-7-3 7 16,-2 3 8-16,-3-3 3 16,-3 0-5-16,-6 0-2 15,-3 0-9-15,-3 0-4 16,0 0-6-16,-3-2 0 16,0 2-13-16,-3-8-7 15,3 3-31-15,-3-14-13 0,3 6-37 16,1-5-16-16,-1-4-56 15</inkml:trace>
  <inkml:trace contextRef="#ctx0" brushRef="#br0" timeOffset="61153.8146">1922 4379 160 0,'3'-27'63'0,"6"6"-34"0,0 3 12 0,-3 10 33 16,0 0-17-16,0 3-8 16,-3 2-9-16,-3 3-1 15,3 3-21-15,-6 10-2 0,-3 8 1 16,-9 16-7-16,-3 8-1 15,-3 8-7-15,1-3-2 16,-1 6 0-16,3-1 2 16,0-4-3-16,3-6 0 15,-3-8 1-15,9-11 0 0,0-7-7 16,6-12 0-16,3-7-15 16,3-13-3-1,3-8 2-15,3-5 3 0,6-3 10 16,-3 2 5-16,-3 6 6 15,6 5 4-15,3 8 9 16,-3 11 5-16,0 7 2 16,-4 11-1-16,1 11-2 15,-6 11-1-15,-3 2-5 16,0-3-2-16,-3 0-6 16,3-5-1-16,0-5 1 15,0-6 0-15,0-7-5 0,3-6-1 16,0-10-32-16,0-8-13 15,0-11-20-15,0-16-9 16,0-13-51 0,3-8-34-16,3-8 76 15</inkml:trace>
  <inkml:trace contextRef="#ctx0" brushRef="#br0" timeOffset="61278.8209">2092 4268 288 0,'3'0'107'0,"0"2"-58"0,3 6-46 0,3 3 21 15,3 5-12-15,-3 2-2 16,-3 1-8-16,3 2-1 16,-1 0-1-16,-2 0 2 0,0-2 1 15,-3-1-32-15,0-2-15 16,-3 3-51-16</inkml:trace>
  <inkml:trace contextRef="#ctx0" brushRef="#br0" timeOffset="62138.3124">2050 4519 356 0,'-15'16'132'0,"12"-3"-72"0,3-2-61 16,3-9 23-16,3 1-18 15,3 0-1-15,6-3-3 16,3 0 0-16,0-6 0 16,6-2-7-16,-6-5-3 0,-1 5-27 15,1-2-14-15,-3 2-15 16,-3 3-7-16,-6 5 18 0,-6 10 7 15,-3 3 29-15,-3 8 13 16,-6-2 20-16,-3 2 11 16,3-2 16-16,0-3 7 15,1-3-3-15,5-3-3 16,0-2-10-16,3 0-5 16,3-2-9-16,6-4-3 15,0-2-9-15,3-2-4 16,-1-1 1-16,1-2 0 15,3-3-8-15,0-3-2 16,0 1-16-16,-3-1-8 16,0 3 6-16,-3 3 1 15,0 2 8-15,-6 3 5 16,-6 5 8-16,3 3 4 0,-3 3 7 16,3-1 3-1,-3 1 5-15,3 0 4 0,0 4 3 16,0-1-12-1,0-12-7 1,3 1-5-16,0 0-2 16,3-6-1-16,-3 0-2 15,3-5-1-15,0 3 1 16,-3-5 4-16,0 2 1 16,0-3 3-16,0 3-1 15,0 0-1-15,0 3 1 0,3 2-1 16,0 1 0-16,3 4 0 15,0 1 8-15,6 5 5 16,-6 0 0-16,0 2 0 16,3-2-1-16,0 8 0 15,-3-3-4-15,-3 3-3 16,0-3-2-16,-3 9-3 16,0-4 3-16,-6 1 0 15,0-3-4-15,-3 5 1 16,0-3 0-16,-3-5 0 15,-3 1 13-15,0-1 8 16,3-2-1-16,3-6-2 16,0 0-6-16,9-5 0 15,0 0-3-15,6-5 0 16,0 2-3-16,15-7 1 16,-3 2-4-16,18-8-2 0,-7 3 0 15,10-3 1-15,-6 2-10 16,0 4-2-16,-4-1-28 15,-2 6-11-15,-6 0-60 16,-3 5-25-16,-3 0 8 16</inkml:trace>
  <inkml:trace contextRef="#ctx0" brushRef="#br0" timeOffset="64216.6695">1226 5585 220 0,'15'-16'82'0,"-6"11"-44"0,5-11-18 0,-8 14 27 15,3-4-10-15,3 4 1 16,-6 2-6-16,3 2 0 15,-3 6-18-15,0 3 3 0,-3 5 3 16,-6 5-2-16,-3 8-1 16,-6 3-9-16,0 0-3 15,-12 2-5-15,4-2-3 16,-4-1 4-16,3 1 1 16,3-11-3-16,-3-2 1 15,9-6-2-15,9-2-4 16,9-6 1-16,3-5 3 15,9-5 1-15,0-3 1 16,6-3 2 0,6-2-1-16,2-3 2 0,-5-5-4 15,0 0-2-15,-3 2 2 16,0 6 0-16,-10 5 3 16,-5 5 1-16,-3 6-1 15,-3 5 1-15,-6 5 0 16,0 6 1-16,-3 5-2 15,0-3-2-15,-5 10 1 16,-10 1-1-16,3-3 0 0,0 0 0 16,0-5-11-16,3-5-3 15,6-9-26-15,3-7-12 16,3-6-1-16,6-5 2 16,3-2 23-16,-3-1 14 15,3 3 16-15,3 6 7 16,-3 4 35-16,0 6 18 15,-3 8-9-15,0 11-4 16,-3 7-17-16,-3 3-5 16,-3 3-14-16,3 2-3 15,0 6-4-15,-3-1 1 16,0 1-4-16,3-3-2 16,-3-8 2-16,0-8 0 15,3-8-4-15,3-13-1 16,3-13-19-16,0-16-7 0,3-11-14 15,0-8-4-15,9-13-4 16,0-8 1-16,0-10 14 16,-3 5 6-16,0 5 17 15,0 8 7-15,-1 11 32 16,-2 10 15-16,-3 14 7 16,0 10 3-16,0 10-15 15,3 14-5-15,0 13-15 16,3 16-3-16,9 8-8 15,3 8-4-15,-3 8 1 16,5 2 0-16,-2-2-4 0,0-6-1 16,0-7 1-16,-9-8 2 15,2-11-11-15,-2-11-6 16,-3-7-29-16,-3-9-11 16,-3-12-37-16,-6-12-14 15,-3-12-16 1</inkml:trace>
  <inkml:trace contextRef="#ctx0" brushRef="#br0" timeOffset="64341.6761">1422 6117 252 0,'-9'-10'96'0,"9"4"-52"0,3 6-36 0,-3 0 24 16,6 3-18 0,0 0-7-16,0 2-5 15,0 0-1-15,0 0-19 0,-3-2-5 16,0 2-97-16</inkml:trace>
  <inkml:trace contextRef="#ctx0" brushRef="#br0" timeOffset="64529.1969">1378 6305 348 0,'-12'13'132'0,"9"-10"-72"0,3 0-61 16,0-3 25-16,3 0-18 15,3 0-4-15,6-3-1 16,-4 0-1-16,1-2 0 15,3-3 0-15,0-3 2 0,-3-2-19 16,0 0-6-16,-3-6-39 16,-3-4-17-16,-3-6-50 15</inkml:trace>
  <inkml:trace contextRef="#ctx0" brushRef="#br0" timeOffset="64716.6901">1419 6033 240 0,'-12'2'90'0,"9"3"-48"0,0 11-25 0,3-8 25 16,0 5-13-16,0 11-5 15,0 5-7-15,3 3-3 16,0 3-8-16,3 7 5 0,0 0 4 16,-3-2-5-16,0-3-1 15,0-3-7-15,3-7-2 16,0-9-13-16,0-7-5 16,3-11-54-16,9-16-23 15,3-10-33 1</inkml:trace>
  <inkml:trace contextRef="#ctx0" brushRef="#br0" timeOffset="64872.9845">1660 5628 216 0,'0'-3'82'0,"6"3"-44"0,0 3-16 16,-3 2 28-16,3 3-28 15,0 3-9-15,-3 2-9 16,0 3-1-16,0 2-2 15,-3 1-25-15,0 2-11 0,0 0-81 16</inkml:trace>
  <inkml:trace contextRef="#ctx0" brushRef="#br0" timeOffset="65529.3012">1640 5887 340 0,'-18'8'126'0,"18"-3"-68"0,-9 1-35 0,9-6 37 15,-3 0-35-15,6 0-13 16,3 0-8-16,6-3-4 16,-1-2 0-16,4-3-3 0,6 0 0 15,3-3-16-15,-9 1-5 16,3-1-21-16,-3 0-9 16,-3 3 20-16,-4 6 9 15,-2 4 31-15,-3 6 13 16,-3 6 20-16,-3 15 8 15,-3 5-11-15,-5 14-4 0,-1 7-15 16,-3 6-3-16,0 5 1 16,3 6 2-16,-6 2-9 15,6-11-4-15,3-7-1 16,0-9 2-16,3-12-7 16,6-11 0-16,3-14-20 15,3-15-8-15,3-16-15 16,0-16-5-16,9-8 0 15,0-8 4-15,-3-8-10 16,0-2-5-16,-3 2 18 16,0 2 10-16,-4 9 48 15,-2 13 22-15,0 5 22 0,-3 9 11 16,-3 7-15-16,0 5-8 16,3 6-19-16,0 10-7 15,0 3-10-15,6 5-3 16,-3 1 5-16,-3 4 1 15,3-2-3-15,-3 2 1 16,0 1-3-16,0-3 2 16,0-3-6-16,3-2-1 15,0-1-2-15,3-4-2 16,0-6 3-16,6-8 0 16,0-3 1-16,-4-2 0 15,4-3-5-15,-6 0-1 16,0 0-6-16,0 0-2 15,-6 0-26-15,0 1-9 0,-3 4-26 16,-3 0-10-16,0 3-33 16,-9 6-47-1,0 4 56-15</inkml:trace>
  <inkml:trace contextRef="#ctx0" brushRef="#br0" timeOffset="65716.8225">1770 6038 308 0,'-11'16'115'0,"8"-11"-62"0,-3-2-29 16,6-3 35-16,0 0-21 15,3-6-6-15,3 1-13 16,3 0-4-16,2-3-9 16,4-3 0-16,6 1 4 0,3-6-6 15,3 0 0-15,0 0-2 0,-1 3-2 16,-8 2-13-16,3 1-4 16,-6-1-44-16,-3 3-18 15,-3 3-87 1</inkml:trace>
  <inkml:trace contextRef="#ctx0" brushRef="#br0" timeOffset="66091.8594">1839 6260 324 0,'-9'13'123'0,"6"-7"-66"0,0 2-27 0,3-6 37 16,0 1-30-16,0-1-9 15,0-2-14-15,6 0-4 16,3-5-6-16,0 0-3 0,9-6 0 0,6 1 1 16,2-4 1-16,-5-1-6 15,6-1 0-15,-6 2-10 16,3 1-4-16,-4 3 6 16,-8 2 4-16,-3 8 2 15,-3 5 6 1,-6 3 1-16,-3 5 0 15,-3 6 1-15,-3 2-4 16,0 5 0-16,-2 6 1 16,-7 0 0-16,3 2 0 15,0-5 0-15,0 0 0 16,3-5 2-16,0-8-36 0,6-5-17 16,-6-6-56-16,0-5-24 15,9-3 7 1</inkml:trace>
  <inkml:trace contextRef="#ctx0" brushRef="#br0" timeOffset="66345.3352">1925 6294 348 0,'0'-2'129'0,"3"2"-70"0,3 0-45 0,0 0 31 16,3 2-14-16,6 1-3 15,9 0-5 1,6 2 0-16,-1 6-13 16,4 7-3-16,3-2-1 0,-1 0-1 15,4-3 0-15,3 6-3 16,-6-3 1-16,-1-1-4 16,-2-4-2-16,-12 0-29 15,-3-9-14-15,-6-2-51 16,-6-2-23-16,-9-1-32 15</inkml:trace>
  <inkml:trace contextRef="#ctx0" brushRef="#br0" timeOffset="76770.4252">17430 4130 196 0,'3'-13'74'0,"-3"13"-40"0,3-11-13 16,-3 9 25-16,3-4-2 15,0 1 1-15,-3 0-5 16,0 0 0-16,0-1-22 15,0 1 5-15,0 2 4 0,0 1-6 16,0 7-2-16,0 0-5 16,0 8 1-16,0-2-2 0,-3 13 2 15,0-3-6-15,0 16-1 16,0-5-4-16,-3 13-3 16,0-6 2-16,-3 9 0 15,3-8-4-15,0 5-1 16,0-8-10-16,1 5-5 15,-1-5-40-15,3 0-15 16,0-5-102 0,0-3-47-16,0-5 113 15</inkml:trace>
  <inkml:trace contextRef="#ctx0" brushRef="#br0" timeOffset="78676.9201">17219 5114 172 0,'0'-10'66'0,"0"10"-36"0,-12-3-9 16,12 1 25-16,0-1-2 15,0 0 1-15,0 1-5 16,0-1-2-16,-3 0-21 15,3 1 3-15,0-1 3 0,0 3-3 16,0 0 0-16,0 0-7 16,0 0 0-16,0 0-6 15,0 3 1-15,0-1-1 0,12 9 1 16,-3-3-4-16,3 10-1 16,0-2 1-16,5 13 0 15,-2-2-2-15,3 7-2 16,0-5 1-16,0 3 1 15,0-3-1-15,0 0 2 16,-3-5-22-16,2 5-7 16,-2-5-29-16,0-3-10 15,-3-2-41-15,6-14-17 16,-6 0 12 0</inkml:trace>
  <inkml:trace contextRef="#ctx0" brushRef="#br0" timeOffset="79005.0712">17573 4900 304 0,'-15'5'112'0,"15"-5"-60"0,-15 11-23 16,15-11 33-16,-6 11-23 15,0-4-8-15,-6 9-9 16,4-2-5-16,-10 12-9 16,3-2-1-16,-15 16 0 0,6-9-1 0,-11 14 1 15,5-5-6-15,-6 8-1 16,6-9 0-16,1 6 0 16,2-5 0-16,0-3 0 15,3-5-11-15,3-3-5 16,3-5-39-16,4-6-16 15,2-2-40-15,9-8-18 16,0 0 9 0</inkml:trace>
  <inkml:trace contextRef="#ctx0" brushRef="#br0" timeOffset="80536.6144">16939 5477 80 0,'3'-5'30'0,"-3"5"-16"0,9-8 27 15,-6 5 28-15,0-2-16 16,0 2-6-16,3-2-12 15,-3 2-2-15,3 0-19 16,-3 1 7-16,0-1 3 0,0 1 7 16,-3 2 6-16,0 0-11 15,-3 5-4-15,0 0-3 16,-12 8-1-16,3 1-5 16,-12 9 0-16,3-1-6 0,-8 9-2 15,5-4-2-15,-6 7-3 16,6-5-2-16,-6 3 1 15,4-6 1-15,-4 4 2 16,6-7-19-16,3 1-8 16,3-5-45-16,6-3-19 15,3-1-60 1</inkml:trace>
  <inkml:trace contextRef="#ctx0" brushRef="#br0" timeOffset="81130.2904">17546 5577 80 0,'0'-5'33'0,"0"5"-18"0,0-18 33 0,0 15 28 15,3 0-20-15,-3 1-6 16,0-1-8-16,0 0 0 15,0 6-23-15,0 0 3 0,0 5 1 16,0-3 1-16,-3 13 3 16,0-2-6-16,-3 13-1 0,0-2-5 15,-6 7 1-15,4-5-5 16,-4 14-1-16,0-9-6 16,-3 8-3-16,3-7-3 15,-3-1 1-15,6-5-8 16,3-2-2-16,0-6-27 15,3-5-13-15,0-3-28 16,3-10-11-16,0-1-36 16</inkml:trace>
  <inkml:trace contextRef="#ctx0" brushRef="#br0" timeOffset="81520.9616">17540 5601 204 0,'-6'0'77'0,"6"0"-42"0,0 0-6 0,0 0 28 16,0 0-23-16,0 0-8 16,3 3-3-16,-3 0 1 15,3 4-12-15,0-1 4 0,0 4 2 16,0 1 1-16,0 7 1 15,0-2-5-15,0 5 1 16,0-2-3-16,0 7 0 16,0-4-7-16,3 9-2 0,0-2-2 15,0 6 1-15,0-6-2 16,6 5-1-16,-3-5 1 16,0 3 1-16,0-5-3 15,0-1 0-15,-1-5 1 16,1 0 0-16,-3-5-18 15,0 0-5-15,-3-3-27 16,0-7-8-16,0-1-53 16,-3-5-21-16,0 0 20 15</inkml:trace>
  <inkml:trace contextRef="#ctx0" brushRef="#br0" timeOffset="81864.7516">17460 6130 220 0,'-18'6'82'0,"18"-6"-44"0,3-3-11 0,-3 3 29 16,3 0-20-16,-3 0-8 16,9-3-3-16,-3 1 0 15,3-4-13-15,-3 1-2 0,3 0-3 0,0 2-3 16,3-2-1-16,-3 2-1 16,2-2 1-16,1 2-2 15,3 1-1-15,-3-1-13 16,3-2-6-16,0 2-45 15,-3 0-19-15,0 1-50 16</inkml:trace>
  <inkml:trace contextRef="#ctx0" brushRef="#br0" timeOffset="83755.5386">17770 5276 272 0,'-18'-5'104'0,"18"5"-56"0,-6 2-38 0,6-2 23 16,0 0-20-16,0 0-7 15,0 0-4-15,0 0 0 0,3 3-1 16,-3-1-31-16,3 4-13 0,0-4-40 15,3 4-61 1,0-4 35-16</inkml:trace>
  <inkml:trace contextRef="#ctx0" brushRef="#br0" timeOffset="83911.9639">17862 5310 140 0,'0'0'55'0,"0"0"-30"0,9-2-10 15,-6 2 20-15,0 0-19 0,-3 0-8 16,3 0-9-16,0 0 0 16,0 0-50-16,0 0-20 15,0 0 4-15,0 0 7 16</inkml:trace>
  <inkml:trace contextRef="#ctx0" brushRef="#br0" timeOffset="84068.0989">17963 5326 184 0,'-3'8'71'0,"3"-8"-38"0,0 3-32 0,0-3 14 16,0 2-10-16,0 1-3 16,3 0-12-16,0-1-6 15,0 4-67-15,0-4-28 0</inkml:trace>
  <inkml:trace contextRef="#ctx0" brushRef="#br0" timeOffset="84271.2525">18094 5363 224 0,'-6'13'85'0,"6"-13"-46"0,0 3-32 16,0-3 20-16,3 0-16 15,0 0-6-15,3 3-3 0,-3-3 0 16,6 2-1 0,-3 1-51-16,3 0-24 0,0-1-22 15</inkml:trace>
  <inkml:trace contextRef="#ctx0" brushRef="#br0" timeOffset="84427.4812">18302 5400 176 0,'-3'3'68'0,"3"-3"-36"0,0 2-35 0,0-2 13 16,0 0-9-16,0 0-3 15,3 0-50-15,0 0-22 16,0 0 10-16,0 0 10 16</inkml:trace>
  <inkml:trace contextRef="#ctx0" brushRef="#br0" timeOffset="84568.2063">18404 5432 236 0,'-3'5'88'0,"3"-5"-48"0,3 3-34 16,-3-3 20-16,2 0-16 15,1 0-6-15,3 0-5 16,0 0-2-16,3 0 2 16,-3 0-53-16,3 0-23 0,0 0-19 15</inkml:trace>
  <inkml:trace contextRef="#ctx0" brushRef="#br0" timeOffset="86978.4115">18713 4974 116 0,'0'-13'46'0,"0"13"-24"0,3-16 12 16,0 13 23-16,0-2-5 15,-3 2-3-15,3 1-4 16,0 2 1-16,-3 8-25 0,0-3 4 0,0 8 2 15,0-2-11-15,-3 15-3 16,3-2-6-16,-3 5-2 16,0-5-3-16,0 5 1 15,0-2-4-15,0-4-2 16,0-1-14-16,0-1-6 16,0-5-30-16,0-8-11 15,3-3-44 1,3-13-43-16,-3 3 54 15</inkml:trace>
  <inkml:trace contextRef="#ctx0" brushRef="#br0" timeOffset="87525.2027">18710 4778 192 0,'-3'-18'71'0,"3"18"-38"0,-3-8-12 16,3 5 22-16,0 3-21 15,0 0-7-15,0 0-10 16,0 0-4-16,3 3 0 15,-3 0-4-15,3 2 2 0,0 0-17 16,3 3-5-16,0 0-9 16,3 0 0-16,-3 0 6 15,3 5 3-15,0-2 14 16,0 5 7-16,-3-3 19 16,0 8 12-16,0-5 2 15,-6 8 2-15,0-6-1 0,0 9 2 16,0-6-7-16,-3 11-4 15,0-6-5-15,0 3-1 16,0-5-7-16,0 0-4 16,3-6-3-16,0-2-3 15,0-3 1-15,3-5-1 16,0-2 0-16,3-12 0 16,0 4-5-16,8-17 1 15,-2 3-3-15,6-10 0 16,-3 5 4-16,6-11 1 15,-3 5-1-15,3-4 2 16,-4 4 1-16,-2 3 0 16,0 6 2-16,-6 7 1 15,0 3-1-15,-3 14 1 16,0-4 4-16,-6 14 4 0,0-3-6 16,-3 9-1-16,3-4-2 15,-3 6 1-15,0-3-2 16,0 3-1-16,0-6-15 15,3-2-5-15,0-2-23 16,6-9-10-16,0 0-41 16,3-15-45-1,0 2 44-15</inkml:trace>
  <inkml:trace contextRef="#ctx0" brushRef="#br0" timeOffset="88306.4801">19142 4643 148 0,'-3'-15'55'0,"3"15"-30"0,-3 0 8 0,3 0 25 16,-3 2-11-16,3 1-4 16,-3 7-14-16,0 1-4 15,-3 13-14-15,3-3 2 0,-6 13 1 16,3-4-5-16,-3 12-3 16,0-8-1-16,0 14-1 15,3-8-2-15,0 2 1 16,3-8-2-16,3 1-1 15,0-6-2-15,6-8-1 16,-3-3-1-16,3-7 3 16,0 0-7-16,3-17-2 15,-3 1-8-15,0-8-3 16,0 2-7-16,-3-5 0 16,0 3 6-16,-3-3 3 0,0 3 9 15,-9-3 6-15,3 3 3 16,-3-3 1-16,0 3 4 15,0 0 5-15,3 2 8 16,0 0 4-16,0 3-8 16,3 3-3-16,0 0-6 15,6 0-3-15,-3 2-3 16,9 0 1-16,0 1-1 16,3 2 0-16,-3 0-25 15,6 2-11-15,-3 1-19 16,3 0-7-16,-3-3 8 15,3 2 4-15,-4 1 30 16,1 0 49-16,-3-1 28 16,-3 1 6-16,0-1 3 15,-3-4-22-15,0-1-8 16,0 1-20-16,-3-1-9 0,6-2-1 16,0-1-3-16,3 1-1 15,0 2 1-15,3-2-1 16,0 0 0-16,3 2 2 15,-3 1-1-15,2 4 2 16,-2 1-2-16,0 5 2 16,0 0-4-16,-3 2 0 15,-3 1 1-15,-3 2 0 16,0-2 11-16,-6 5 7 16,0-3 2-16,-6-3 0 0,0 1-6 15,-9-3-4-15,3-3-3 16,-2-5-2-16,2 0-6 15,0-2 1-15,3-1-2 16,3-5 0-16,0 3 2 16,3-6 2-16,3 0-23 15,3 1-8-15,0-1-46 16,9 1-18-16,0 2-16 16</inkml:trace>
  <inkml:trace contextRef="#ctx0" brushRef="#br0" timeOffset="88603.4248">19582 4852 292 0,'-9'3'110'0,"9"-3"-60"0,-3 16-36 0,3-16 26 16,0 11-18-16,0-1-2 16,-3 9-8-16,0-3-2 15,0 18-6-15,0-5-3 0,0 19 2 16,0-9-15-16,-2 17-7 16,2-6-4-16,0-2-1 0,0-8 0 15,0-6 0-15,0-5-28 16,3-10-14-16,0-4-42 15</inkml:trace>
  <inkml:trace contextRef="#ctx0" brushRef="#br0" timeOffset="90291.0983">19615 4863 224 0,'6'-24'85'0,"-6"24"-46"0,27-16-35 16,-21 14 21-16,3-1-12 15,0 0 0-15,2 6-5 0,1 0 0 16,3 2-5-16,0 0-2 0,0 3 0 16,-3 0 7-16,0 3 7 15,0-1 6-15,-6 6 2 16,0-3-4-16,-9 3-1 16,3-2-6-16,-12 1-2 15,3 1-4-15,-12 0-1 16,3-3-3-16,0 1-2 15,3-4 3-15,-2-2 0 16,2 0-8-16,3-5-4 16,3-1-20-16,6-2-8 15,0 0-8-15,12-2-2 16,0 2 1-16,12 0 4 16,-4 0 5-16,10 0 3 15,-3 0 13-15,6-3 7 0,-6 0 9 16,2-2 5-16,-2 0 3 15,-3-6 3-15,-3 3 17 16,-3-5 9-16,0 0 1 16,-6 0 3-16,-1 2-5 15,-2-2-1-15,-3 2-4 16,-3 3 1-16,0 0-4 16,-3 3 0-16,0 2-3 15,-5 9-1-15,-1-4-4 16,-3 12-1-16,3-4-2 15,-3 6 2-15,3-3-5 16,3 6-1-16,0-3-4 0,3 0-1 16,0-3-3-16,3 0-3 15,0-2 2-15,9-9 2 16,0 1-2-16,0-6 0 16,0 1 1-16,3-9 2 15,-3 3-14-15,3-10-5 16,-4 2 4-16,4-8 3 15,-3 3 3-15,0-3 3 16,-3 3 2-16,0 2 3 16,-3 3-2-16,-3 6 0 15,0 2 1-15,0 8 0 16,0 0 0-16,0 8 0 16,0-3 0-16,0 11 0 15,0-3 0-15,3 0 2 0,0-2-3 16,3 0 0-16,-3-4-1 15,6-1-2-15,0-1-15 16,9-2-7-16,-3-3-9 16,2-6-4-16,1 1 11 15,3-8 6-15,-3 2 11 16,0-7 6-16,-3 2 4 16,0-3 1-16,-3 4 0 15,-4-1 0-15,-2 2 11 16,-3 4 7-16,0 2 4 15,-6 5 4-15,0 1-3 16,-3 7 0-16,1 0-3 0,-4 8-1 16,0-2-4-16,0 5-1 15,0-3-6 1,3 0-3-16,0 1-5 0,3-4 0 16,3 1 0-16,3-3 2 15,0-3-3-15,6-8 0 16,0 3 1-16,3-8 0 15,-3 0-5-15,2-5 1 16,-2 3 0-16,3-1-1 16,-3 0 4-16,0 4 0 15,-3-1 1-15,0 5 0 16,0 0 0-16,0 6 0 16,0 0 0-16,-3 10 0 15,0-3 2-15,-3 12 3 16,0-4 0-16,-3 11 0 0,0-5-3 15,-3 16 1-15,0-6 4 16,-6 11 4-16,0-8-2 16,-3 3 0-16,3-3-5 15,-2-5-3-15,2-6 0 16,-3-5-1-16,3-2-7 16,-6-11-3-16,3-3-14 15,3-16-7-15,0 3 2 16,6-10 5-16,0 2 12 15,12-10 4-15,-3 2 6 16,9-5 1-16,-3 5 1 0,9-3 0 16,-3 6-3-16,12-8 2 15,-6 5 1-15,5-2 0 16,-5 2 0-16,6 0 2 16,-3 3-1-16,9 0 2 15,-7 2-2-15,1 1-1 16,-3 2 1-16,0 0-1 15,-6 3 0-15,-1-3 2 16,-2 3-1-16,0-6-1 16,-3 3 1-16,-3 1 1 15,-3-1-1-15,-3 2 2 16,0 1-2-16,-6 5 2 16,0 0 4-16,-9 6 6 15,3-1-1-15,-3 11 1 16,3 0 4-16,-3 8 1 0,3 0-1 15,1 7 2-15,-1-4-4 16,0 7 1-16,3-2-5 16,3 0-1-16,3-5-4 15,3-1-1-15,0-2-1 16,12-5 2-16,-4-4-1 16,7-4 2-16,-3 0-4 15,3-9-2-15,0 4 0 16,0-6-1-16,-3 0-7 15,0-3 0-15,-1 1-15 16,-2-1-5-16,-3 3-24 16,-3 0-10-16,0 0-60 15,-3 8-58 1,-3 0 64-16</inkml:trace>
  <inkml:trace contextRef="#ctx0" brushRef="#br0" timeOffset="94576.3487">17457 6620 88 0,'-21'-3'35'0,"21"3"-18"0,-3-13 4 0,3 10 19 0,3-5-12 15,-3 0-4-15,3-5-5 16,0 3-3-16,9-9-8 16,-6 3-3-16,3-2 1 0,0 2-3 15,3-5 0-15,-3 2-1 16,6-5-2-16,-4 6-2 16,7 5 1-16,-3 2 1 15,3 11 2-15,-3 0-1 16,0 5-1-16,-3 1 16 15,-3 7 6-15,0-3-2 16,-12 9-1-16,0-1 0 0,-6 4 2 16,3-4-2-16,-6 1 0 15,0-3-4-15,-3-1 1 16,3-1-5-16,-9-4 1 16,3-2-9-16,1-3-2 15,-1-2-1-15,0-3 0 16,3 0-3-16,3-8 0 15,6 0-1-15,6-5 3 16,0 0-18-16,9-3-4 16,3 0 0-16,3 0 3 15,-3 3 12-15,3 0 4 16,-3 2 4-16,2 1 0 16,-2-1-3-16,6 6 2 15,0-1 1-15,-3 6 2 0,-3 0-1 16,-6 8-1-16,0 3 1 15,-6 5 1-15,0-3 10 16,0 8 7-16,0-5-4 16,0 5 0-16,0-2-12 15,0-1-1-15,0-2-2 16,6 0 2-16,-3-3-3 16,9-5 0-16,-4 0 1 15,7-8 2-15,0 0-1 16,6-8-1-16,-3 0 1 15,3-10-1-15,-3 2-5 16,2-11 1-16,-2 6 0 0,-3-8-1 16,0 5 1-16,-6 0 3 15,0 1 2-15,-3 9 2 16,-3 1-1-16,-3 11-2 16,0-1-2-16,-3 8 1 15,3 1 3-15,-3 7 3 16,3-3 0-16,0 9 2 15,0-6-4-15,0 6-2 16,0-4 0-16,3 1-1 16,-3-2 0-16,6-4 0 15,0 1-3-15,3-11 2 16,-3 0-39-16,3-6-15 16,0 4-24-16,2-11-8 15,-2-1 0 1</inkml:trace>
  <inkml:trace contextRef="#ctx0" brushRef="#br0" timeOffset="95013.9232">18091 6212 164 0,'0'-5'63'0,"0"5"-34"0,-6 5-10 15,6-5 23-15,-3 6-8 16,0-4 0-16,-6 12-4 16,0-4-1-16,0 17-16 15,0-6 1-15,0 13 2 0,1-5 1 16,-1 8-1-16,0-5-6 15,0 5-2-15,3-8-4 16,0 0-1-16,3-5-1 0,3-3-2 16,0-2 1-16,3-9 1 15,0-2-8-15,6-8-3 16,-3 0-11-16,6-13-5 16,-3 3-2-16,-4-9 1 15,1 3 10-15,-12-2 7 16,1 2 6-16,-7 0 4 15,0 3 4-15,-3 2 2 16,3 3 8-16,0 0 2 16,0 0-4-16,3 0-3 15,0 3-8-15,3 2-1 16,3 1-3-16,3 2 0 16,0 0 2-16,9-3 0 15,0 3-3-15,15-3 2 16,-6 1-32-16,12-1-15 15,-4 1-9-15,7-1-3 0,-6 0-29 16,6 3-13 0,-4 0 52-16</inkml:trace>
  <inkml:trace contextRef="#ctx0" brushRef="#br0" timeOffset="95342.0648">18338 6435 168 0,'-3'5'63'0,"3"-5"-34"0,-3-3-10 15,3 1 21-15,0-1-14 16,0 0-4-16,0-2-11 15,0 2-3-15,3-2-4 16,0 0-5-16,3-3-2 0,0 0 2 16,3 0 0-16,0 3-2 0,6 2 2 15,0 3 1-15,2 3 2 16,-2-3 1-16,0 8 3 16,-3-3-3-16,-6 6-2 15,0-1 0-15,-6 3 1 16,0-2 14-16,-9 2 7 15,3-2-7-15,-6-3-2 16,3 0-6-16,-6-6-3 16,3 1-2-16,-2-3-3 15,2 0-2-15,0-5 1 16,3-1-4-16,0-2 1 16,3 0-25-16,6-2-10 15,0-1-22-15,6-2-10 16,0 3-21-1</inkml:trace>
  <inkml:trace contextRef="#ctx0" brushRef="#br0" timeOffset="95842.1256">18740 6040 120 0,'-9'-15'46'0,"9"15"-24"0,-9-16 7 16,9 13 25-16,-6-2-9 15,3 2-2-15,-6 3-15 16,3 0-8-16,-3 8-11 16,3 0 0-16,0 13 2 0,0-2 2 0,0 12 3 15,1-4-7-15,-4 21-1 16,3-9-4-16,-3 19-3 16,3-7 0-16,0 4-1 15,0-7 0-15,3-1 0 16,0-7 0-16,0 0 2 15,0-6-1-15,0-13-1 16,0-2-28-16,0-8-11 16,0-4-8-16,-3-12 1 15,0 3-1-15,-9-17 0 16,3 3 30-16,-11-8 14 16,-1 3 30-16,3-3 15 15,3 6 5-15,3-6 2 16,3 5-14-16,6-4-6 15,0 4-2-15,12 3 0 0,0 3-6 16,9 0 0-16,0 2-10 16,6 1-2-16,-3 2-5 15,11 0-3-15,-8 0 2 16,3 3 0-16,-3-1-21 16,0 1-8-16,-3 0-75 15,-1-1-32-15,-2 1 16 16</inkml:trace>
  <inkml:trace contextRef="#ctx0" brushRef="#br0" timeOffset="96435.9522">19046 6141 236 0,'-3'8'90'0,"3"-8"-48"0,-2 11-25 0,2-11 27 16,0 13-10-16,0 0-2 16,-3 19-14-16,0-6-4 15,-6 22-8-15,3-6-4 0,-3 11 1 16,0-8-2-16,0 13-1 15,0-10 1-15,3-1 1 16,0-7-3-16,3-5 0 16,0-6-43-16,3-11-20 15,0-2-30 1,3-19-53-16,0 1 37 16</inkml:trace>
  <inkml:trace contextRef="#ctx0" brushRef="#br0" timeOffset="96732.86">18993 6403 172 0,'0'-61'66'0,"0"61"-36"0,3-42-15 0,0 34 18 16,0-5-7-16,0 2-1 0,6-2-10 16,-3 2-4-16,6-2-6 15,-1 0 1-15,1 10 0 0,0 0 4 16,0 3 1-16,0 0-5 16,0 6-2-16,-3-1 7 15,0 6 2-15,-3-3 0 16,-3 13 0-16,0-3-5 15,-3 3-3-15,0-2 0 16,-6 2-1-16,0-5-2 16,-6 0 1-16,3-3-2 15,-6 0-1-15,3-2 1 16,-3-3-1-16,3 0-20 0,4-6-9 16,-1 1-32-16,9-6-13 15,0 1-36 1,12-1-16-16,-4 0 65 15</inkml:trace>
  <inkml:trace contextRef="#ctx0" brushRef="#br0" timeOffset="98045.4987">19398 6212 260 0,'-9'-5'99'0,"9"5"-54"0,-15-3-33 0,15 3 26 16,-9 0-11-16,3 0-3 15,-9 8-12-15,3 0-3 16,-6 8-5-16,3-3 4 0,1 14 2 0,2-6 3 16,0 6 3-16,0-6-5 15,3 3 1-15,0-6-9 16,6-2-2-16,0 0-3 16,3-8-2-16,0 0 3 15,12-8 2-15,-3 0-2 16,9-16 0-16,-3 3-10 15,2-11-3-15,-2 5 0 16,6-5 3-16,-3 3 5 16,-3-5 1-16,0 5 3 15,-6-1 1-15,0 7 1 16,-3 4 0-16,-3 0 2 0,-3 11 3 16,0 0-4-16,-3 6-3 15,3-1 1-15,0 6 2 16,0-3-2-16,6 5 0 15,-3-3-1-15,6 1 0 16,-4 0 0-16,7-4 0 16,0 1-9-16,0-8-3 15,0 0-15-15,3-5-7 16,-3 2 9-16,3-7 5 16,-3-1 6-16,0-7 5 15,-3 2 7-15,-4-3 2 16,1 3 2-16,-3 3 0 15,0 3 2-15,-6 2 1 16,0 0 16-16,0 8 10 16,0 0-9-16,-2 8-1 0,-1 0-5 15,0 2-1-15,0-2-5 16,0 3 0-16,0-1-5 16,6 1-2-16,0 0 0 15,0-1-1-15,0-2-3 16,3-3 2-16,0 1 1 15,3-4 0-15,0 1 0 16,3-6 0-16,-1 1 0 16,1-6 2-16,0 2-17 15,6-4-6-15,-6 2 3 16,3-5 5-16,0-1 6 16,-3-1 4-16,0 1 2 0,-3 4 3 15,0 2-1-15,0 5 2 16,-3 1-2-16,-3 7 2 15,0 0 4-15,-3 11 6 16,0-3-5-16,-3 19 0 16,3-3-4-16,-6 19-1 15,0-9 1-15,-3 14 2 16,3-5 6-16,-3 7 4 16,-3-7-6-16,3 2-3 15,0-7-2-15,-2-4 1 16,2-4-5-16,0-9-3 15,0-5-4-15,0-15 1 16,3-1-8-16,-3-24-4 16,3 4-9-16,3-25-1 0,0 6 9 15,6-11 6-15,0 7 3 16,6-6 3-16,0 6 4 16,3 7 1-16,0-1 1 15,6 8 0-15,-3 3 0 16,6 2 2-16,-3 4 1 15,11-1 1-15,1 2 0 16,3 1 0-16,-3 0-2 16,2 0-2-16,-5 2 1 15,3-2 1-15,-3 2-1 16,-3-4 2-16,-3-1-2 16,-1 2 2-16,-2 4 0 15,-6-1 1-15,0 3-2 16,-9 3 1-16,0 2 4 0,-6 3 6 15,3 0 2-15,-6 8 3 16,0 0-1-16,0 5 1 16,1 1-3-16,2 4-1 15,0-2 3-15,6 5 1 16,0-2-3-16,6 2-1 16,0-3-2-16,2-4 2 15,1-1-3-15,6-2-1 16,-3-4-6-16,3-4-1 15,-3 0 1-15,3-9 0 16,-3 1-9-16,0-3-4 16,0 0-20-16,-1-2-8 15,-2 2-50-15,0-5-18 0,-3 2-34 16</inkml:trace>
  <inkml:trace contextRef="#ctx0" brushRef="#br0" timeOffset="160408.1379">17430 7205 136 0,'-18'-3'52'0,"18"3"-28"0,-9-3-17 16,9 1 15-16,0-1 9 16,0 0 5-16,0-5-10 15,0 1-5-15,6-1-12 16,0 0-2-16,9 0 3 0,-3 0-2 15,9 2 1-15,-6 1-5 16,18 0-3-16,-7 2-3 16,16 1 1-16,-6-1 1 15,8 3 2-15,-5 0-3 16,12 0 0-16,-10 0 3 0,19 0 1 16,-10 0-4-16,13 0 1 15,-9 0-2-15,2 3 0 16,-8-3 11-16,5 2 5 15,-8 1 7-15,3 5 2 16,-7-3-4-16,4 3-1 16,-6 0-6-16,2 0-2 15,-8-3-9-15,9 6 0 16,-7-1 1-16,1 4 3 16,-3-4-4-16,3 6-3 15,-7-3 1-15,10 3 2 16,-6-3 0-16,6 6 2 15,-7-3-4-15,4 2 0 16,-6-2 1-16,-1 0 2 16,-2-3-1-16,0 1-1 0,-3-4 1 15,-3 1-1-15,-3-1 0 16,-1 1 0-16,1-3-3 16,0 0 2-16,-3 0 3 15,0-3 1-15,0 0-1 16,0 1 1-16,-3-1-4 15,2-3 0-15,1 1 1 16,3 0 0-16,-3-1 0 16,0 1 0-16,0-3 0 15,0 0 0-15,-3 0 0 16,3 0 2-16,-4 0-1 16,1 0-1-16,0 0 1 0,0 0-1 15,0 0-3-15,0 0 2 16,0 0 1-16,0-3 2 15,-3 1-1-15,6-1 2 16,-3 0-4-16,-1 1 0 16,-2-1 1-16,3 1 0 15,-3-1 0-15,0 0 0 16,0 1 0-16,0-1 0 16,-3 0 0-16,3 1 2 15,-3-1-1-15,0 0-1 16,0 3-2-16,0 0-1 15,0 0-1-15,0 0 3 16,0 0-16-16,-1 0-3 16,-2 0-19-16,0 0-7 15,0 0-27-15,-3-2-11 16,0 2-10-16</inkml:trace>
  <inkml:trace contextRef="#ctx0" brushRef="#br0" timeOffset="160861.3091">19526 7287 348 0,'-9'2'132'0,"9"-2"-72"0,0 0-57 0,0 0 26 15,0-2 11-15,0-1 10 16,0 3-22-16,0 0-10 16,3 3-12-16,0-1-3 0,3 4 1 15,0-4-2-15,6 6-2 16,-4-3 1-16,13 3-1 16,0-2-9-16,6 2-4 15,-6-3-4-15,3 5-3 16,-4-2 12-16,-2 3 4 15,-3 0 3-15,-6 4 3 16,0-1 16-16,-12 4 9 16,0-2-3-16,-12 8-2 15,3-3-1-15,-9 3 1 16,4-3-12-16,-7 3-6 0,3-3-2 16,-9 3 0-16,0-3-21 15,1 0-7-15,2-5-20 16,0 0-9-16,3 0-39 15,0 0-15-15,4 0-46 16</inkml:trace>
  <inkml:trace contextRef="#ctx0" brushRef="#br0" timeOffset="164721.4115">21148 6501 212 0,'-9'0'79'0,"9"0"-42"0,-3 0-15 0,3 0 26 16,0 2 1-16,0 1 3 15,0 2-17-15,0 1-9 0,0 10-15 16,0-3 1-16,0 11 2 0,0-6-3 16,0 22-1-16,0-6-6 15,0 19-3-15,0-8 0 16,-3 5-1-16,0-7-3 16,0 7 2-16,0-5-19 15,0 0-7-15,3-8-24 16,0-3-7-16,0-2-85 15</inkml:trace>
  <inkml:trace contextRef="#ctx0" brushRef="#br0" timeOffset="165471.4858">20847 7347 260 0,'-15'0'96'0,"15"0"-52"0,-3 3-25 0,3-3 26 15,0-3-28-15,0 1-10 16,6-3-4-16,-3 2-1 16,9-8 0-16,-3 3-4 0,9-10-1 15,-3 2 2-15,9-8 2 16,-6 3-2-16,5 0 0 16,-5 2 1-16,6 3 0 15,-3 1 0-15,-3 4 2 16,-3 3-1-16,0 11 2 15,-4-3 0-15,1 18 3 16,0-2 3-16,0 16 2 0,-3-6-3 16,0 9 0-1,0-4-7-15,0 4-3 0,0-6 1 16,0 5 2-16,0-5-9 16,0-2-4-16,0-3-16 15,2-6-5-15,-2-2-36 16,3-8-13-16,-3 0-23 15</inkml:trace>
  <inkml:trace contextRef="#ctx0" brushRef="#br0" timeOffset="165705.8571">21344 7107 260 0,'-12'2'96'0,"12"-2"-52"0,-11 6-5 0,11-6 35 15,-12 8-23-15,0-3-6 16,-6 13-16-16,3-2-6 16,-6 11-13-16,3-6-2 0,-11 11 2 15,5-3-6-15,-9 5 0 16,6-5-2-16,-6 3-2 16,7-6-6-16,-7 6-4 15,3-5-21-15,3-1-7 16,4-5-41-16,2-2-16 15</inkml:trace>
  <inkml:trace contextRef="#ctx0" brushRef="#br0" timeOffset="167627.9337">20350 7435 76 0,'-9'2'30'0,"9"-2"-16"0,-6 0 30 0,6 0 25 15,0 0-13-15,0 0-5 16,0 0-10-16,0 0-4 15,0 0-20-15,0 0 1 0,6 0 0 16,-3 0-2-16,6 0 1 16,0 0-7-16,12 0-4 15,-3 0-1-15,9 0-1 16,-4 0-5-16,10 3 1 16,-6-3-2-16,9 3 0 15,-7-3 2-15,4 0 2 16,-6 0-19-16,6 0-6 15,-10 0-37-15,10-3-14 16,-6 0-43 0</inkml:trace>
  <inkml:trace contextRef="#ctx0" brushRef="#br0" timeOffset="172659.8162">21392 7477 132 0,'-3'0'49'0,"3"0"-26"0,3-3 2 0,-3 3 20 16,3 0-9-16,-3 0-1 15,3 3-3-15,0 0 0 16,3 2-17-16,0 0 0 0,3 14-1 16,-3-3 1-16,6 10 4 15,0-2-5-15,-1 10 0 16,1-4-11-16,0 1-1 15,-3-4-2-15,3 2 0 16,-3-5 0-16,0-3 2 16,-3-3-34-16,0-2-16 15,0-3-44-15,-3-7-61 16,0-1 40-16</inkml:trace>
  <inkml:trace contextRef="#ctx0" brushRef="#br0" timeOffset="173050.3878">21443 7456 176 0,'-6'3'66'0,"6"-3"-36"0,-3 0-4 0,3 0 25 15,0 0-23-15,0 0-7 16,0 0 3-16,0 0 6 16,0 2-15-16,0 1-4 0,6 2 0 15,-3-2-1-15,11 5 2 16,-2-3-2-16,6 8-1 16,-3-2-3-16,12 5-1 15,-3-3-6-15,5 0 1 16,-2-2 0-16,6 5 2 15,-6-3-1-15,3 0 2 16,-4-2-2-16,-2 5-1 0,-3-3-8 16,-3 0-3-1,-3-2-27-15,-3-3-13 0,-3 0-31 16,-3-1-11-16,-3-1-3 16</inkml:trace>
  <inkml:trace contextRef="#ctx0" brushRef="#br0" timeOffset="173394.1692">21550 7837 204 0,'-3'-3'77'0,"3"3"-42"0,3-29-12 0,-3 24 24 16,3 0-15-16,0-1-6 15,3 1-4-15,0 0-2 16,3-1-11-16,-1 4-1 0,13-3-1 16,-3-1-3-16,12 1-1 15,-6 0-1-15,6-3 1 16,-1 2-2-16,1-2-1 15,-3 1 1-15,-3-1 1 16,-4-3-39-16,-2 3-16 16,0 0-82-1,-3 0-33-15,-3 0 87 0</inkml:trace>
  <inkml:trace contextRef="#ctx0" brushRef="#br0" timeOffset="175722.7053">21517 7318 288 0,'-15'6'107'0,"15"-6"-58"0,-15 0-42 0,15 0 26 16,-3 0-17-16,0 0-1 16,0 0-11-16,0 0-5 0,0 0 0 15,3 0-31-15,3 0-13 0,0 0-52 16,9-6-58-1,-3 4 46-15</inkml:trace>
  <inkml:trace contextRef="#ctx0" brushRef="#br0" timeOffset="175878.8068">21746 7191 164 0,'9'-5'63'0,"-9"5"-34"0,6 3-14 16,-3-3 20-16,0 0-15 15,0 0-3-15,3 2-11 16,-3 1-4-16,6 0-1 15,-3-1-1-15,6-2 0 0,-3 0-36 0,6 3-13 16,-1 0-37 0</inkml:trace>
  <inkml:trace contextRef="#ctx0" brushRef="#br0" timeOffset="176019.4425">22035 7183 160 0,'-3'14'60'0,"3"-14"-32"0,-3-14-28 0,3 12 10 15,0-1-6-15,0 1-3 16,0 4-55-16,0 1-24 16,0-1 21-16,0 1 12 15</inkml:trace>
  <inkml:trace contextRef="#ctx0" brushRef="#br0" timeOffset="176535.1564">21109 7654 112 0,'-3'-5'44'0,"3"5"-24"0,-9-16 5 0,9 14 20 15,3-1 0-15,0 0 0 16,-3 1-5-16,0-1-2 16,0 0-21-16,0 1 5 0,0 4 2 15,0 1-4-15,0 10 1 0,0-2-6 16,0 15-1-16,0-5-6 15,-3 11 0-15,0-8-5 16,0 13-2-16,0-5 0 16,-3 10-1-16,0-7-42 15,1 7-17-15,-1-8-85 16</inkml:trace>
  <inkml:trace contextRef="#ctx0" brushRef="#br0" timeOffset="185874.6277">14507 8057 100 0,'-3'-6'38'0,"3"6"-20"0,3-2 3 0,0 2 19 15,0 0 3-15,-3 0 4 16,3 5-11-16,0-2-2 0,-3 7-19 16,0 1 0-16,0 7-1 0,0-2-3 15,0 8-1-15,0-3-9 16,0 8 0-16,0-5-1 16,0 10 0-16,0-4 0 15,0 4 2-15,0-5-21 16,0 8-7-16,0-8-60 15,-3 6-57 1,0-6 44-16</inkml:trace>
  <inkml:trace contextRef="#ctx0" brushRef="#br0" timeOffset="186624.5663">14349 8916 164 0,'-6'0'63'0,"6"0"-34"0,-2-21-5 15,2 16 24-15,0 0-24 16,0 2-8-16,0-10-10 16,0 2-5-16,2-5 0 15,1 3-1-15,3-3 0 0,0 3 0 16,6-3 2-16,-3 0-3 0,3 0 0 16,0 3 1-16,0 0 0 15,-3 2 0-15,0 1 2 16,-3 2-1-16,0 0 2 15,0 3-2-15,-3-1 2 16,0 4-2-16,0-1-1 16,0 0 1-16,-3 1-1 15,0-1-3-15,0 3 2 16,0 0 5-16,3 0 2 16,0 0 4-16,-1 0 1 15,1 0-5-15,0 5-2 16,0 1 2-16,0 4 3 15,0-2-2-15,3 5 1 16,0-2-5-16,3 13-2 16,-3-6 2-16,3 11 0 0,-3-2-4 15,3 7 1-15,-3-2 0 16,3 2 0-16,-3-4 0 16,3 1 2-16,-3-4-3 15,0-3 0-15,0-3-17 16,0-3-5-16,-1-2-29 15,1-5-11-15,-3-3-38 16</inkml:trace>
  <inkml:trace contextRef="#ctx0" brushRef="#br0" timeOffset="186983.9818">14710 8700 124 0,'-6'2'46'0,"6"-2"-24"0,0-2 9 0,0-1 24 16,0 3-12-16,0 0-4 15,0 0-6-15,0 0 1 16,-3 3-18-16,0-1 6 0,0 6 2 15,0 0 1-15,-12 16 2 16,3-3-15-16,-12 13-5 16,3-4 0-16,-11 9 0 0,5-4-1 15,-6 4-1-15,3-4-6 16,1 4 1-16,5-4 0 16,0-1 2-16,3-5-36 15,3-2-17-15,3-3-93 16,6-9-48-1,3-1 92-15</inkml:trace>
  <inkml:trace contextRef="#ctx0" brushRef="#br0" timeOffset="188655.9992">14573 9297 140 0,'0'-7'55'0,"0"7"-30"0,3-6 1 16,-3 4 25-16,3-1-10 15,-3 3-1-15,0 0-3 16,0 0-2-16,3 3-18 16,0-1 1-16,0 9 2 0,-3-3 0 15,0 13 3-15,0-3-11 16,-3 9-2-16,0-3-6 16,0 10-1-16,0-5 1 15,0 11 0-15,0-6-2 16,-3 6-2-16,3-3 1 15,0-5-1-15,0-6-3 0,0-2 2 16,0-5-50-16,3-9-23 16,0 1-66-1</inkml:trace>
  <inkml:trace contextRef="#ctx0" brushRef="#br0" timeOffset="189406.0793">14299 8919 124 0,'-6'0'49'0,"6"0"-26"0,0 0 13 0,0 0 25 16,0 0-17-16,0 0-5 15,0 0-8-15,0 0 0 16,-3 3-17-16,0-1 1 0,0 6 1 16,0-2 1-16,-9 7 1 15,3-3-7-15,-9 9-4 16,3-3-2-16,-8 5 1 16,2-2-3-16,-12 2-2 15,6-3 2-15,-3 9 0 16,7-6 3-16,-4 3 1 15,6-6-8-15,0 1-4 16,3-3 3-16,3-1 0 16,4-1-1-16,2-4 2 15,3 1-1-15,3-3-2 16,0 0 0-16,6 0 3 16,0-3 0-16,12 3 3 0,-1 0-1 15,10-3-1-15,-3-2 1 16,6-1-1-16,-3 1-3 15,5-8 2 1,-2 2 1-16,-3 0 2 0,-3 1 1 16,-3-6 1-16,0 3-5 15,-4-1-1-15,-2 1 3 16,-3-11 1-16,-3 3 0 16,-3-6-2-16,0 4 1 15,-9-7 1-15,0 4-1 16,-3-3 2-16,0 5-4 0,1-5 0 15,-1 5-37-15,3-3-16 16,0 3-75 0,6-2-45-16,0 2 76 15</inkml:trace>
  <inkml:trace contextRef="#ctx0" brushRef="#br0" timeOffset="190031.1806">14891 8951 200 0,'-6'0'77'0,"6"0"-42"0,3 0-6 0,-3 0 28 16,3 0-16-16,-3 0-6 15,3 5-5-15,0 0-2 16,0 9-15-16,0-4-1 0,0 9-1 16,0-3-6-16,0 10-3 15,-3-2-1-15,0 5 1 0,0-3-3 16,3 4 0-16,0-7 1 15,0 1 0-15,-3-5-49 16,3-6-19-16,0-2-65 16,0-9-39-1,-3 1 80-15</inkml:trace>
  <inkml:trace contextRef="#ctx0" brushRef="#br0" timeOffset="190343.6727">14906 8977 232 0,'-12'3'88'0,"12"-3"-48"0,-3-13-20 0,3 10 24 16,0 0-9-16,0 1-3 15,6 2-10-15,-3 0-1 16,6 0-12-16,0 0 6 0,6 5 2 16,-3-2-9-16,6 10-2 15,-4-2 0-15,4-1 1 16,-3 1-3-16,3 5-1 15,0-3-1-15,3 3 1 16,-3 0-4-16,5 2 0 16,-2-2 1-16,3 0 2 15,-3 0-1-15,0 0-1 16,-3-3 1-16,0 3-1 16,-4-3-20-16,-2 0-9 15,-3-2-34-15,-3-3-14 0,0 0-62 16</inkml:trace>
  <inkml:trace contextRef="#ctx0" brushRef="#br0" timeOffset="190656.2413">14983 9290 232 0,'-11'5'88'0,"11"-5"-48"0,-3 0-27 16,3 0 22-16,3 0-9 0,0 0-3 15,2 0 0-15,1 0 2 16,9-3-13-16,-3 3-2 0,6-2 0 16,-3-1-4-16,3 0-1 15,-3 1-2-15,6-1 0 16,-4 0-2-16,4-2-1 15,-3 2-19-15,0-2-10 16,-3 2-62-16,-3-5-29 16,-3 3 8-1</inkml:trace>
  <inkml:trace contextRef="#ctx0" brushRef="#br0" timeOffset="191265.646">14221 8760 216 0,'-17'3'82'0,"17"-3"-44"0,-6 0-18 16,6 0 24-16,0 0-22 15,0 0-9-15,3-3-12 16,-3 1-1-16,6-1 0 15,0 0 0-15,2-2 2 0,-2 0-47 16,0 0-22-16,0-1-41 16</inkml:trace>
  <inkml:trace contextRef="#ctx0" brushRef="#br0" timeOffset="191453.1658">14064 8697 160 0,'-18'5'60'0,"18"-5"-32"0,-3 0-28 0,3 0 10 15,3-2-11-15,0-1-1 16,3 0 0-16,0 1 3 16,3-1-71-16,-3 0-29 15</inkml:trace>
  <inkml:trace contextRef="#ctx0" brushRef="#br0" timeOffset="191656.342">13864 8692 156 0,'-15'2'57'0,"15"-2"-30"0,-20-2-29 16,17 2 11-16,0-3-8 15,0 0-3-15,3 1 1 16,0-1 2-16,3 0-66 16,0 1-31-16,0-1 46 0,0 0 25 15</inkml:trace>
  <inkml:trace contextRef="#ctx0" brushRef="#br0" timeOffset="192234.5307">14951 8755 280 0,'-6'3'104'0,"6"-3"-56"0,0 0-54 0,0 0 17 16,3 0-9-16,0 0-2 16,3 0 1-16,0 0 1 15,3 0-1-15,-4 0-25 0,7 0-9 16,-3 0-62-1,3-3-49-15,0 0 58 16</inkml:trace>
  <inkml:trace contextRef="#ctx0" brushRef="#br0" timeOffset="192406.421">15105 8702 212 0,'-5'8'82'0,"5"-8"-44"0,0 3-40 16,0-3 14-16,0 0-11 15,0 0 0-15,3-3-1 16,-1 3 0-16,4-3-66 16,0 1-28-16,0-1 18 15,0 1 11-15</inkml:trace>
  <inkml:trace contextRef="#ctx0" brushRef="#br0" timeOffset="192578.3183">15254 8604 300 0,'-9'6'112'0,"9"-6"-60"0,0-3-56 0,0 3 21 16,3-3-15-16,0 1-1 15,6-1-1-15,-3 0 2 16,6 1-1-16,-3-1-42 0,6-2-20 16,-3 2-60-1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1024" units="dev"/>
          <inkml:channel name="T" type="integer" max="2.14748E9" units="dev"/>
        </inkml:traceFormat>
        <inkml:channelProperties>
          <inkml:channelProperty channel="X" name="resolution" value="336.48792" units="1/cm"/>
          <inkml:channelProperty channel="Y" name="resolution" value="378.54889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10-12T13:13:44.603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19704 11120 340 0,'-3'30'129'0,"3"-30"-70"0,-9 63-49 16,9-55 30-16,-6 32-20 15,3-6-3-15,-5 24-9 16,2-7-3-16,0 20-2 16,0-8-3-16,3 4 1 0,0-12-30 15,3-2-13-15,0-8-49 16,6-5-22-16,0-6-15 16</inkml:trace>
  <inkml:trace contextRef="#ctx0" brushRef="#br0" timeOffset="1000.1032">19776 11745 188 0,'0'-27'71'0,"0"27"-38"0,0-21 3 0,0 16 32 16,3-6-16-16,-3 1-8 15,3-3-19-15,0 2-8 16,6-5-10-16,0 3-3 0,5-3 0 16,-2 3 0-16,6 2 0 15,-3 3-5-15,6 3 1 16,-3 2 0-16,3 6 0 15,-4 0 0-15,1 10 2 16,-3-3 1-16,-6 14 3 16,-3-5-3-16,-9 10-2 15,3-3 2-15,-9 6 0 16,0-5-1-16,-9-6-2 0,3-3 1 16,-5-10 1-16,2 0-6 15,-6-13 1-15,6-1-4 16,0-12 2-16,3 2 1 15,9-8-1-15,0 3-7 16,9-5-3-16,0 4-1 16,15-1 0-16,-3 2 6 15,6 2 6-15,-3 3 3 16,9 6 1-16,-7-1 2 16,7 11 1-16,-3 0 3 15,-3 8 1-15,-3 0 8 0,-6 13 2 16,-3-2 0-16,-6 12 0 15,0-4-5-15,-6 7-2 16,0-5-2-16,-3 0 0 16,0-5-2-16,0-5-1 15,0-3-6-15,3-16 1 16,0 0 0-16,3-19 0 16,0 3-11-16,3-21-3 15,0 8 0-15,15-13 3 16,-3 5 7-16,5 0 2 15,-2 5-1-15,0 11 0 16,0 2 6-16,-3 19 3 16,-3 0-3-16,-3 19 0 15,0-3 1-15,-3 13 2 0,0-6-3 16,-4 9 0-16,1-3-3 16,0 0-1-16,0-5-26 15,0-8-9-15,0 0-44 16,3-11-16-16,-3 1 4 15,6-17 3 1,0 3 50-16,6-8 57 16,-3 3 31-16,3-3 20 15,0 3 5-15,3 0-23 16,-4-1-8-16,4 1-25 16,-3 3 0-16,6-1 2 0,-3 0-9 15,3-4-3-15,-3 1-5 16,2-7-3-16,-2 5 1 0,-3-8 1 15,-3 3-8-15,-9 3-1 16,0-1-3-16,-15 6-1 16,3 0 1-16,-9 13 1 15,0 0 6-15,-2 16 1 16,2-3 15-16,-3 21 8 16,3-7 10-16,3 15 5 15,3-5-8-15,9 8-4 16,0-8-12-16,9 0-3 15,0-5-3-15,12-6-1 16,0-2-6-16,18-13 1 16,-7-1-9-16,13-18-2 15,-9 3-84-15,6-16-37 16,-7 2-10-16</inkml:trace>
  <inkml:trace contextRef="#ctx0" brushRef="#br0" timeOffset="2453.4162">21076 11255 216 0,'3'3'82'0,"-3"-3"-44"0,12 24 2 0,-9-22 33 16,0 17-26-16,0-3-9 16,0 24-10-16,0-6-1 15,-3 32-15-15,0-5-5 0,-3 18 0 16,0-10-2-16,-3 16 0 16,0-14-6-16,0 3 1 0,0-13-13 15,1-8-7-15,2-8-31 16,0-26-13-16,3-4 14 15,0-36 7-15,0 5 0 16,0-42 3-16,0 11 22 16,3-30 10-16,0 13 19 15,2-7 8-15,1 10 19 16,3 6 11-16,0 7-9 16,0 11-1-16,0 5-9 15,6 11-2-15,-3 5-4 16,3 19-3-16,-3-1 0 0,0 12-1 15,-3-4-9-15,-3 17-4 16,-1-6 0-16,-5 5 2 16,0-2-6-16,-8 3-2 15,2-4-3-15,-12 1 0 16,3-5 2-16,-9-3 2 16,3-3-6-16,0-5 1 15,4 0-12-15,8-8-3 16,0 0-9-16,18-8-3 15,-3 0 17-15,14-8 6 16,-2 0 6-16,18-5 1 16,-6 2-11-16,11-4-3 15,-8 4-2-15,0-5 2 16,-3 3 8-16,-7 0 5 16,-2 2 4-16,-9 1 3 0,0 5 3 15,-12 10 2-15,0 0 8 16,-9 17 5-16,3-1-4 15,-9 13 0-15,3-2 2 16,-2 10 3-16,2-2-9 16,3 3-2-16,3-6-8 15,6-3-4-15,0-2-1 16,9-8-1-16,-3-3-5 16,9-16-1-16,-4 3-6 15,7-21-3-15,-3 3-7 16,6-14-3-16,-3 3 13 0,0-8 6 15,-3 5 7-15,-4 6 2 16,1 2-1-16,-6 8 1 16,0 0 4-16,-6 13 6 15,0 1 4-15,0 12 2 16,0-2-4-16,0 11-1 16,0-3-8-16,0 7-2 15,0-4-2-15,6 2-2 16,-3-2-2-16,3-3 1 15,0-3-17-15,3-5-8 16,-3-3-26-16,3-16-10 16,0 1-31-16,3-11-14 15,-3 5 0 1,3-13-3-16,-3 2 54 16,2-2 253-1,-2 13-77 1,0 3-22-16,-3 16-43 15,0-1-23-15,-3 12-18 16,0-4-7-16,0 19-4 16,-3-5 0-16,3 10 0 0,-3-4-4 15,3 1 1-15,0-4-5 16,0-9 1-16,0-2-18 16,6-11-8-16,-3 1-13 15,0-22-6-15,0 0 9 16,0-18 4-16,0 4 21 15,-6-9 10-15,0 4 3 0,0-7-1 16,0 8 4-16,0-3 1 16,0 8 6-16,3 5 5 15,0 5-1-15,3 6 3 16,0 0-6-16,3 5-1 16,-4 0-2-16,7 3 1 15,-3 2-4-15,3 0 0 16,-3 1-1-16,0 2-2 15,0 0-35-15,0-3-16 16,-3 0-49 0</inkml:trace>
  <inkml:trace contextRef="#ctx0" brushRef="#br0" timeOffset="3516.0275">21847 11430 208 0,'-3'-5'77'0,"3"5"-42"0,3-3-10 0,0 0 25 16,-3 1-19-16,0 2-4 31,0 0-4-31,0 0 2 16,3 2-13-16,0-2 0 0,0 3 1 0,0 0-7 0,0 5-1 31,0-3 1-31,0 3 3 16,-3 0 0-16,0 2 0 0,0 1-1 0,0 5 2 0,0 0-3 15,0 8 1-15,0-6-3 32,0 9 2-32,0-4-6 0,0 6-1 0,0-5 0 31,0 0 2-31,0-3-1 16,0-2 2-16,0-3-2 15,0 0-1-15,0-3 3 16,0-3 2-16,0 1-2 15,0-6-2-15,0 0 0 16,0-5 1-16,0 0-1 16,0-5 2-16,0 3-2 0,0-4-1 15,0 1 1-15,-3-3-1 16,0 3-3-16,0-1 2 16,0 1 1-16,0 0 0 15,3 0 2-15,-3-1 1 16,3 4-4-16,0-4-1 15,0 4 1-15,-3-1 0 16,0 0 1-16,0 1 0 16,3-1-3-16,0 0 2 15,0 1 1-15,0-1 2 16,0 3-1-16,0-2-1 16,0 2 1-16,3-3-1 15,-3 0 0-15,3-2 0 16,0 0 0-16,0-6 0 0,0 3 0 15,0-5 0-15,0 2-3 16,0-2 2-16,0 3-1 16,3-6 0-16,0 2 2 15,3-1 2-15,-3 1-1 16,3-7-1-16,-3 3 1 16,3-1 1-16,-3 1-3 15,3-1 0-15,0 3 1 16,3 0 2-16,-4 3-3 15,4 0-2-15,0 2 2 16,6 3 2-16,-3 3-2 16,0 0 0-16,-3 2 1 0,0 3 2 15,0 0-17-15,-6 3-6 16,0-1-30 0,-3 4-10-16,-1-1-56 15,-10-2-60-15,2-1 58 16</inkml:trace>
  <inkml:trace contextRef="#ctx0" brushRef="#br0" timeOffset="3750.5523">21645 11253 376 0,'-21'13'143'0,"21"-13"-78"0,-3-13-54 0,3 10 34 0,0 3-26 15,0 0-7-15,0-3-11 16,0 1-3-16,3 4 1 16,0-2-64-16,3 0-26 0,0 0-75 15</inkml:trace>
  <inkml:trace contextRef="#ctx0" brushRef="#br0" timeOffset="6578.8502">22386 11409 36 0,'-6'-13'16'0,"6"10"-8"0,0-5 39 0,0 8 24 0,0 0-16 16,0 0-8-16,3 3-6 16,0-1-2-16,0 6-21 15,0 11 3-15,-3 2 2 0,0 5-3 16,-3 9 0-16,0 15-9 15,-3 0-2-15,0-2-3 16,3-11-1-16,0-5-1 16,0 0 0-16,0-6-5 15,3-5-1-15,0-2 3 16,0-6 1-16,0-3 0 16,6-15-2-16,0-11 1 15,3-8-1-15,3-13 0 16,-3 11 0-16,-3 5 0 0,12-8 0 15,-6 2-3-15,9 1 2 16,-4 2 1-16,1 5 2 16,-3 4-1-16,-3 9 2 15,0 1-2-15,-3 13-1 16,0 0 1-16,0 13 1 16,0 13-1-16,0 1 2 15,0-1-2-15,0-5 2 16,2-5-7-16,1-5 1 15,3-9-1-15,0-4 2 16,6-9 1-16,-3-8 3 16,0-5-1-16,-1-13-1 15,1 0-4-15,0-5 0 16,-3-1-5-16,3-4 1 0,-9 2-1 16,-3 2 3-16,-3 1 4 15,-3 7 1-15,-3 4 3 16,0 7 1-16,-3 3-4 15,0 5 1-15,-3 8 2 16,0 2 3-16,3 1 2 16,-9 15 3-16,9-2-1 15,-6 11 0-15,-2 26-1 16,5 0 2-16,3 0-1 16,6-19 0-16,0-5-5 0,6 5-3 15,5 9 0-15,4-12-1 16,0-7-3-16,6-8 2 15,3-11 1-15,3-10 2 16,2-8-1-16,1-11 2 16,-3-8-4-16,0-7 0 15,-3-1-8-15,-4 3-2 16,-5 5-1-16,-3 3 2 16,-3 3 6-16,-3 2 2 15,-3 8 2-15,-3 0 2 16,0 3-1-16,-3 2-1 15,0 6 1-15,-3 0-1 16,0-1 0-16,0 1 2 16,0 2-1-16,0 1 2 15,0 2 0-15,0 0 3 16,3 2-3-16,1 1 0 0,-1 2 1 16,-3 1 2-16,3 2-1 15,3 0 2-15,-3 2-6 16,-3 6-1-16,0 3 6 15,3-1 6-15,-3 6 0 16,3 2 3-16,0 3-6 16,3 3-1-16,3 3-4 15,3-4-3-15,6-4 0 16,0-6-1-16,8-5 0 16,1-6 0-16,0-2 0 15,3-8 2-15,-6-5-3 0,6-6 0 16,-7-2-6-16,-2-5-3 15,0-9-23-15,-3-2-11 16,0 0-26-16,-6-3-11 16,6 1-42-1</inkml:trace>
  <inkml:trace contextRef="#ctx0" brushRef="#br0" timeOffset="7360.1791">23479 11041 88 0,'3'-5'33'0,"-6"5"-18"0,3 2 35 0,0 1 31 16,0 5-17-16,0 3-7 16,0 4-13-16,0 7-6 0,0 17-21 15,0 14-8-15,-3 13-2 0,-3 1-4 16,0-4-2-16,0 1 8 15,0-4 4-15,0-9-6 16,3-6-4-16,0-8-2 16,3-11-1-16,0-7-3 15,0-11 0-15,0-8-3 16,0-14-1-16,-3-4 1 16,0-6 4-16,-6-2-4 15,-6-1 0-15,-9 6 3 16,-2 5 3-16,-1 5 3 0,0 9 1 15,0 7 2-15,9 6 1 16,0 13-3-16,4 2-1 16,2 0 1-16,3 1 0 15,3-1-2-15,3-2-2 16,3-3 1-16,6-5-1 16,3-5-5-16,6-9-1 15,8-7-19-15,4-8-9 16,9-11-9-16,0-5-1 15,-1-5 8-15,4 2 5 16,-9-8 18-16,-3 3 7 16,-7 3 5-16,-5 5 3 15,-6 7 14-15,-3 9 9 16,-12 11 1-16,-3 4-1 0,-3 9-2 16,-6 5 0-16,4 2 2 15,-1 6 2-15,0-3-3 16,3 3-1-16,6-5-12 15,3-1-7-15,6-2-5 16,6 0-2-16,3-6 2 16,6 1 2-16,3-3-2 15,-4-3 0-15,1-2 3 16,0-1 1-16,-3 4-4 16,-3-1 1-16,-3 3 11 15,-3 3 5-15,-6 2 3 16,-6 5 3-16,-6 1-8 15,-6-1-1-15,-6 1-7 0,-9-1-2 16,1-2-2-16,-13 0-2 16,3-3-21-16,1-7-11 15,-4 2-53-15,6-8-20 16,-8-6-35 0</inkml:trace>
  <inkml:trace contextRef="#ctx0" brushRef="#br0" timeOffset="9321.1618">19853 12062 72 0,'-9'-31'30'0,"9"31"-16"0,0-14 32 16,0 12 29-16,0-1-8 15,0 0-2-15,0 3-26 16,0 0-9-16,0 24-18 15,0-5 3-15,-3 28 3 0,0-4-4 16,-3 33 2-16,0-12-11 16,-6 26-3-16,3-13-2 15,-2 15 2-15,-1-12-1 16,3-4 2-16,0-9-4 16,6-9 0-16,0-11 1 15,6-20 2-15,0-3-1 0,3-35-1 16,-3 3-2-16,-6-26-1 15,3 5 2-15,-18-11 0 16,3 3 1-16,-6 5 2 16,3 6-1-16,0 4 2 15,4 7 0-15,-1 4 1 16,3 3 0-16,3 5 0 16,3 1-7-16,6-1 0 15,0 3 1-15,9 0 1 16,0 0 3-16,12-10 3 15,-4-1-7-15,10-15-3 16,-3 4-15-16,6-15-7 16,-3 6-2-16,-1-17 0 15,-2 8 14-15,-3-2 9 0,-3 5 6 16,-3 8 5-16,-3 5 24 16,-6 19 13-16,0-1-17 15,-6 28-6-15,0-4-6 16,-6 38-1-16,0-9-9 15,-3 25-1-15,0-11 7 16,0 13 5-16,0-11-6 16,3-2-2-16,0-5-6 15,9-14-3-15,0-8-16 16,6-18-7-16,0-3-7 16,6-31-2-16,-3 2 14 0,6-21 8 15,-4 5 8-15,4 0 3 16,-3 1 6-16,-3 12 2 15,0 3 17-15,-3 14 8 16,0 2-10-16,0 10-2 16,-3-2-7-16,6 5-2 15,-3-2-9-15,5 0-2 16,-2-3 0-16,6-6 0 16,-3-2-2-16,6-8 2 15,-3 0-19-15,6-16-9 16,-7 3 4-16,1-8 1 15,-3 5 15-15,-9 3 7 16,0 3 4-16,-12 12 4 16,3 1 14-16,-9 18 10 0,0-2 4 15,-5 15 1-15,2-2-3 16,3 11 0-16,0-6-12 16,9 5-4-16,3-7-7 15,15-4-4-15,-3-1-5 16,11-12-2-16,-2-2-6 15,12-13 0-15,-6-1-51 16,12-9-23-16,-7 1-86 16</inkml:trace>
  <inkml:trace contextRef="#ctx0" brushRef="#br0" timeOffset="10821.3279">20636 12602 140 0,'-3'-13'55'0,"3"13"-30"0,6-21 1 0,-3 15 25 15,3-2-21-15,3 1-6 16,0-1-2-16,0 0 0 0,3-11-11 16,-4 3-4-16,4 3-3 0,-3 2 11 15,3 14 7-15,-3 0-5 16,0 10 1-16,0-2-7 15,-3 15-1-15,-3-2-4 16,-6 10 1-16,0-5-4 16,-3 14-2-16,0-6 0 15,-6 5 1-15,0-5 3 16,-3-3 2-16,3-4-3 16,4-7-3-16,-1-1 0 15,6-14-1-15,0-3-3 0,9-18 0 16,0 2 2-16,5-15 2 15,1 4 0-15,9-17-1 16,-3 2 1-16,9-3 1 16,-3 6-3-16,-1 4 0 15,-2 7 3-15,-3 12 1 16,-3 3-1-16,-9 16-2 16,0 0 7-16,-12 16 5 15,0-6-4-15,-3 17 0 16,0-4-4-16,0 7-1 15,0-4-1-15,0-2 1 16,3-6-4-16,3-5 0 16,1-2 1-16,4-17 0 15,1 1-5-15,15-21 1 16,-3 2-7-16,15-16-3 0,-6 5 5 16,9-15 5-16,-7 10 3 15,1-2 1-15,-6 5 0 16,-3 13 0-16,-3 0 2 15,-6 19 1-15,0-3 1 16,-9 18 2-16,0-2-3 16,-3 16 0-16,0-6 1 15,0 14 0-15,0-8-5 16,3 2-1-16,0-5-6 16,3-2-2-16,0-3-42 15,9-11-15-15,-4-3-10 0,4-10-3 16,0 0 33-16,3-13 15 15,-3 3 20-15,0-12 8 16,0 4 25-16,0-9 11 16,-3 6 17-16,0-10 9 15,0 4-14-15,5-7-5 16,-2 5-19-16,3-3-5 16,-3 5-9-16,6-4-4 15,-3 4-1-15,6 3 1 16,-3 6-3-16,2 13 0 15,-2-1 3-15,0 12 1 16,-3-1-1-16,-3 11 1 16,0-3 11-16,-9 8 8 15,0-2-2-15,-15 7 0 16,3-5-2-16,-15 3-2 0,3-5-6 16,-3 2-4-16,4-3-6 15,-1-7-2-15,3-1-15 16,6-10-6-16,0 0-35 15,15-15-14-15,0 4-43 16,21-13-41 0,-6 3 59-16</inkml:trace>
  <inkml:trace contextRef="#ctx0" brushRef="#br0" timeOffset="11196.3557">21627 12451 268 0,'6'35'101'0,"-6"-35"-54"0,-6 8-26 0,6-8 30 16,-3 5-16-16,0-2-5 15,-6 7-13-15,3 1-4 16,-6 5-7-16,3-3-4 0,-5 5 1 16,2-2-4-16,0 3-2 15,3-3-1-15,6-3 3 16,0 0-2-16,6-2-1 16,0-3-11-16,6-6-5 15,0 1 4-15,6-6 4 16,-4 1 7-16,10 2 3 15,-3 0 4-15,-3 2 1 16,-3 1 7-16,-6 5 6 16,-3 0 3-16,-6 5 3 15,0-2 1-15,-6 10 3 16,0-3-8-16,-6 11-3 16,3-7-4-16,-3-1-2 0,4-3-5 15,-4 1-3-15,0-3-9 16,6-8-5-16,0 0-37 15,9-22-15-15,0 4-27 16,12-17-7-16,-3 3-26 16</inkml:trace>
  <inkml:trace contextRef="#ctx0" brushRef="#br0" timeOffset="11555.7756">21830 12322 328 0,'-6'0'123'0,"6"0"-66"0,-9 10-47 0,9-10 28 15,-3 16-19-15,0-3-5 16,-3 16-7-16,0-5-2 16,-6 19-3-1,3-6-2-15,-6 13 3 0,3-8-2 0,0 9 2 16,3-7-2-16,6-4-1 16,3-5-2-16,6-6 1 15,-3-6-19-15,9-12-7 16,-3-3 1-16,3-16 2 15,0 0 14-15,-6-5 8 16,0 2 2-16,-9-2 0 16,0 0 5-16,-6 2 4 15,3 1 19-15,-6 2 12 16,0 2-6-16,-3 1-2 16,3 3-12-16,1-1-5 0,2 0-11 15,15-5-4-15,-1 3-1 16,22-3 0-16,-9 0-52 15,12-2-24-15,-6-1-96 16</inkml:trace>
  <inkml:trace contextRef="#ctx0" brushRef="#br0" timeOffset="12258.9662">22514 12377 104 0,'-15'-2'41'0,"15"2"-22"0,-24-3 26 15,21 0 31-15,-2 3-25 16,-1 0-8-16,-3 6-9 16,-3-4 0-16,3 17-18 15,-3-3-3-15,-3 2 1 0,3-2 3 16,-6 8 2-16,3-3-13 15,0 3-3-15,4-6-4 0,5 1-3 16,3-3 3-16,9-3 0 16,-3-2 1-1,8-4 0-15,-2 1-3 0,9 0 2 16,-3-2 3-16,6 2 1 16,-3 0-1-16,-3 2-2 15,3-2 1-15,-9 5 1 16,-1-2 10-16,-11 7 4 15,1-2-3-15,-7 8 0 16,0-3-6-16,-6 6 1 16,0-6-5-16,-6-3-2 15,3-2-3-15,0-3 1 16,3 1-34-16,4-9-15 16,-1-2-23-16,6-17-9 15,3 4-40-15</inkml:trace>
  <inkml:trace contextRef="#ctx0" brushRef="#br0" timeOffset="13227.8244">22639 12401 132 0,'6'0'52'0,"-6"3"-28"0,3 5 36 16,-3 0 36-16,-3 10-34 15,0 14-14-15,-6 15-10 16,-3 6-3-16,0-5-19 15,3-8-7-15,-8 26-4 0,2-8-3 0,-3 8-2 16,3-10 1-16,0 7 1 16,3-10-3-16,3-3 0 15,0-7-19-15,3-14-9 16,0-5-12-16,3-30-4 16,0 1-1-16,12-27 4 15,0 3 18-15,6-29 10 16,0 8 9-16,6-8 3 15,-3 7 4-15,3-2 3 16,-3 8 15-16,-1-8 10 16,7-5-10-16,0 21-1 15,-3 11-2-15,0 13-2 16,-1 10 1-16,-2 8 0 16,-6 3 0-16,3 8 3 15,-6 3-5-15,0 2 2 0,-9 0-7 16,-9 0-3-16,0 0-3 15,-6-2 0-15,0-1-2 16,-8 1 2-16,-7-9-2 16,-6 1-1-16,9-6-4 15,3-2 0-15,7-6-25 16,8-2-10-16,12-3-7 16,12-3-2-16,11-2 11 15,4-3 5-15,15-5 10 16,8 0 3-16,10-6-30 15,-10-2-13 1,1-2 32-16,-6 2 17 16,-10-3 15-16,-5 0 40 15,-9 6 17-15,-9 2 1 0,-9 8 0 16,-6 3-12-16,-9 5-3 16,3 8-25-16,-6 13-3 0,-6 8-2 15,-3 11 0-15,-6 5 4 16,1 3-2-16,-1-1 1 15,6-2-3-15,3-2 1 16,3-9-9-16,6-5-4 16,6-2-5-16,6-6 1 15,9-8 1-15,6-10 0 16,6-13-9-16,6-9-4 16,-1-10-9-16,7-3-1 15,-3-13 1-15,-3 3 1 16,-7 5 12-16,-2 8 5 0,-6 11 5 15,-6 7 2-15,-3 11-1 16,-6 8 1 0,-3 16 2-16,0 5 2 0,-9 6 3 15,0 7 1-15,-6 6 3 16,1 5 4-16,-4 0-8 16,9-3-1-16,0-5-5 15,6-2-1-15,3-4-3 16,6-7-3-16,3-5-12 15,6-9-2-15,3-7-30 16,6-8-11-16,-1-6-10 16,4-2-3-16,0-6-23 15,9-10-17-15,3-3 53 16</inkml:trace>
  <inkml:trace contextRef="#ctx0" brushRef="#br0" timeOffset="13305.9673">23485 12380 208 0,'0'-13'79'0,"0"5"-42"0,2 0-19 0,-2 5 25 16</inkml:trace>
  <inkml:trace contextRef="#ctx0" brushRef="#br0" timeOffset="13759.0944">23479 12348 450 0,'-12'8'41'16,"-3"5"-21"-16,-6 11-6 0,-3 8-3 16,-6 5 0-16,4 3 3 15,-1 5-1-15,6-6 0 16,0-4-7-16,12-4-4 0,3-4-4 15,3-3 1-15,9-6-1 16,3-5 0-16,12-7 0 16,3-6 0-16,3-11 2 15,2-5 0-15,4-8-22 16,-3-5-10-16,-3-2 13 16,-7-6 10-16,4-1 0 15,-6 7-1-15,-3 2 6 16,-3 2 1-16,-3 6 5 15,-3 5 1-15,-3 3-1 16,-3 2 1-16,-3 6-2 16,0 2 2-16,-6 6-2 15,-3 5-1-15,0 8 9 0,-6 5 6 16,0 5 2-16,1 9-1 16,-1-1-2-16,3 3-1 15,6-5-3-15,6-3 1 16,3 0-6-16,9-2-3 15,3-6 1-15,3-3 0 16,-4-4-1-16,7-4-2 16,-3-4 1-16,0-4-1 15,0-4-7-15,-3-4-3 16,-3-2-65-16,0-10-27 16,-3-3-42-1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1024" units="dev"/>
          <inkml:channel name="T" type="integer" max="2.14748E9" units="dev"/>
        </inkml:traceFormat>
        <inkml:channelProperties>
          <inkml:channelProperty channel="X" name="resolution" value="336.48792" units="1/cm"/>
          <inkml:channelProperty channel="Y" name="resolution" value="378.54889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10-12T13:10:06.223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15894 3596 304 0,'-3'-8'112'0,"3"8"-60"0,3-6-43 0,-3 4 25 15,3-1-10-15,0 1 0 16,3-1-7-16,0 0-2 16,12 3-9-16,-3 0-4 0,18 3 1 15,-4 0-4-15,13-1 0 16,-9 1 1-16,5-1 2 15,-5-2-1-15,6 0 2 16,-6 0-2-16,2-2 2 16,-5-1-7-16,-3 3-1 15,-6 0-23-15,-9 3-8 16,0-1-33-16,-9 4-11 16,0-4-48-16</inkml:trace>
  <inkml:trace contextRef="#ctx0" brushRef="#br0" timeOffset="374.8787">16296 3564 228 0,'-3'-3'88'0,"3"3"-48"0,3-5-23 0,-3 2 27 15,3 3-5-15,-3 0-1 16,3 0-4-16,0 0-1 16,-3 6-18-16,0-4 2 0,0 12 1 15,0-4-4-15,0 14 2 16,0-3-5-16,-3 13-1 16,0-4-4-16,0 20 1 15,0-8-2-15,-6 16 0 16,3-7 1-16,-3 15 3 15,0-11-6-15,0 9-2 16,1-11 1-16,-1 5 1 16,0-8-8-16,0 1-4 15,3-6-22-15,0-6-10 16,3-4-42-16,0-9-20 16,3-2-44-16</inkml:trace>
  <inkml:trace contextRef="#ctx0" brushRef="#br0" timeOffset="749.9496">15921 4569 280 0,'3'0'107'0,"-3"0"-58"0,15-2-35 0,-12-1 26 15,9 0-13-15,0 1-3 16,12-1-8-16,-4 0-2 15,10 3-8-15,-6 0-4 0,9-2-1 16,-7-1-1-16,1 3 0 16,-3 0 2-16,3 0 1 15,-6 0-17-15,3 3-7 16,-7-1-41-16,1 1-15 16,-3 0-57-16</inkml:trace>
  <inkml:trace contextRef="#ctx0" brushRef="#br0" timeOffset="2375.2499">15338 4032 192 0,'-15'6'71'0,"15"-6"-38"0,-9 0-12 0,9 0 22 15,3 0-10-15,-3 0-4 16,9-3-9-16,-6 0 0 15,9 1-11-15,-3-1-5 0,8 0-1 0,-2 1-2 16,3-1 2-16,-3 3 0 16,6 0 3-16,-3 0-3 15,12-3-2-15,-7 1-42 16,16-1-18-16,-6 0-65 16</inkml:trace>
  <inkml:trace contextRef="#ctx0" brushRef="#br0" timeOffset="2984.6867">16513 4088 208 0,'-20'-8'77'0,"20"8"-42"0,0-5-26 16,0 2 19-16,3-2-3 16,0 2 0-16,2 0 3 15,1 1 3-15,9-1-17 0,-3 0 5 0,12 1 2 16,-6 2-7-16,9-3-1 16,-4 0-7-16,16 3-2 15,-6 0-4-15,12-5-1 16,-7 0 1-16,7 0 2 15,-6-1 3-15,-4 1 2 16,-5 0-19-16,0 5-9 16,-6 0-38-16,-3 2-15 15,-4-2-56 1</inkml:trace>
  <inkml:trace contextRef="#ctx0" brushRef="#br0" timeOffset="3765.9011">14596 3760 172 0,'-38'5'66'0,"38"-5"-36"0,-42 19-20 0,36-17 20 16,-15 11-9-16,3 1-2 15,1 15-3-15,-1-5 0 16,3 10-8-16,3-2-7 0,3 2-2 15,3-5-1-15,9 0 0 16,0-5 2-16,12 0 2 16,-3-6-1-16,12-2 2 15,-6-2-2-15,8-9-1 16,-2 0-70 0,6-15-67-16,-6-1 32 15</inkml:trace>
  <inkml:trace contextRef="#ctx0" brushRef="#br0" timeOffset="4015.9303">15001 3540 200 0,'-24'11'74'0,"24"-11"-40"0,-29 21-20 16,26-18 20-16,-12 15-13 16,0-2-4-16,-12 16 3 15,3-6 4-15,-2 19-13 16,2-5 5-16,0 7 2 0,3-7-10 15,3 8-2-15,3-6-6 16,3-5-1-16,4-5-1 16,2-3 0-16,3-5 2 15,6-3 2-15,0-3-3 0,11-7 0 16,-2 0-89-16,12-9-42 16,-3-2 23-1</inkml:trace>
  <inkml:trace contextRef="#ctx0" brushRef="#br0" timeOffset="5816.9219">17811 3537 160 0,'-18'-5'63'0,"18"5"-34"0,-21 0-10 15,19 0 21-15,-7 5-11 16,0-2-2-16,-12 13-7 16,3-3-1-16,-3 16-10 15,3-5 10-15,-3 13 7 0,4-5-8 16,2 10-2-16,3-5-9 16,6 3-5-16,0-6-1 15,6 1 1-15,0-6-3 16,18-3 0-16,-3-4-17 15,17-15-5-15,-5 1-60 16,9-18-23-16</inkml:trace>
  <inkml:trace contextRef="#ctx0" brushRef="#br0" timeOffset="6098.0661">18299 3379 208 0,'-12'2'77'0,"12"-2"-42"0,-23 16-32 0,20-16 15 16,-6 16 2-16,3 0 2 16,-9 16 2-16,3-6 2 15,-15 19-14-15,6-8 6 0,-8 24 3 16,5-11 6-16,0 14 4 16,3-11-13-16,6 2-3 0,3-7-9 15,12-3-4-15,0-8-1 16,15-8-1-16,0-5 2 15,12-8 1-15,-6-3-21 16,6-16-8-16,-4 1-88 16,1-12-82-1,-3 4 60-15</inkml:trace>
  <inkml:trace contextRef="#ctx0" brushRef="#br0" timeOffset="6785.7698">16266 2741 184 0,'-6'-21'71'0,"6"21"-38"0,0 5 3 0,0-5 30 15,0 0-24-15,0 3-11 16,-3 15-13-16,0-2-2 16,-5 16-9-16,2-6 0 0,-3 19 0 15,3-8-3-15,0 6-3 16,0-3 2-16,3-1 0 16,0-4-15-16,0-6-4 15,3-3-80-15,0-15-36 16,0-1 20-16</inkml:trace>
  <inkml:trace contextRef="#ctx0" brushRef="#br0" timeOffset="7145.0238">16240 2056 180 0,'-15'-3'68'0,"9"3"-36"0,-3 0-15 0,6 0 22 15,-3 8-13-15,-3 0-3 16,-3 5 0-16,-3 6 0 16,-3 7-12-16,-9 6 0 0,1 10 0 15,-1 1-2-15,12-9 2 16,3-5-6-16,0 6-3 15,3-6-1-15,6 8-1 16,0-8-3-16,15 0 2 16,-3-3 1-16,15 1 2 15,-6-11-19-15,12-8-8 16,-4 0-29-16,4-16-11 16,-3 5-41-1,9-26-20-15,17-32 67 16</inkml:trace>
  <inkml:trace contextRef="#ctx0" brushRef="#br0" timeOffset="7395.0491">16594 2037 168 0,'3'-18'66'0,"-3"7"-36"0,0 6-4 15,0 5 23-15,0 0-4 16,-3 3-2-16,-3 10-13 16,-3 5-6-16,-3 6-14 15,-3 5 0-15,0 8 3 0,-3 3 2 16,-2 16 0-16,-1-4-3 15,9-17 0-15,3-3-9 16,6-3-4-16,0-6 0 0,9-1 0 16,-3-1 1-16,9-11 2 15,0 1-1-15,8-8 2 16,-2-1-37-16,3-10-15 16,9-8-98-1</inkml:trace>
  <inkml:trace contextRef="#ctx0" brushRef="#br0" timeOffset="7989.0274">16234 4749 212 0,'-3'0'79'0,"3"0"-42"0,-3 8-21 0,3-8 24 16,0 11-17-16,0-1-4 0,0 12-10 15,0-4-1-15,-3 11-5 16,0-2 0-16,0 4 1 0,0-2-2 16,0 11-2-16,0-8-46 15,-3 10-21-15,0-5-46 16</inkml:trace>
  <inkml:trace contextRef="#ctx0" brushRef="#br0" timeOffset="8395.1559">16147 5400 200 0,'-15'-5'74'0,"15"5"-40"0,-23-3-16 0,20 1 23 16,-9 4-19-16,3 1-7 16,-9 10 4-16,3-2 2 15,-6 7-11-15,3-2 3 0,-2 21 1 16,2-5-1-16,3 15 0 15,3-7-10-15,3 3-1 0,0-6-4 16,9-3-2-16,0-5 3 16,9-5 0-16,0-3 1 15,18-5 0-15,-4-6-16 16,10-10-6-16,-6 0-47 16,9-18-17-16,-7 5-22 15</inkml:trace>
  <inkml:trace contextRef="#ctx0" brushRef="#br0" timeOffset="8660.8055">16394 5413 212 0,'-23'16'82'0,"23"-16"-44"0,-18 32-25 0,18-29 24 15,-6 7-4-15,0-2 3 16,-3 27 2-16,0-6 3 15,0 16-22-15,0-8-6 0,0 5-2 16,3-8-7-16,3 9 0 16,0-6-4-16,6-16-3 15,0 0 2-15,6-5 0 16,-3-3-10-16,9-7-3 16,-3-1-35-16,9-13-15 15,-3 3-73 1</inkml:trace>
  <inkml:trace contextRef="#ctx0" brushRef="#br0" timeOffset="14989.7699">14099 3733 400 0,'0'0'0'0,"-9"37"5"16,9-31 0-16,-2 15-1 15,-1-3-1-15,-3 14-1 16,3-5 1-16,0 12-2 16,0-7-9-16,3 0-5 0,0-6-53 0,6-2-23 15,0-3-4 1</inkml:trace>
  <inkml:trace contextRef="#ctx0" brushRef="#br0" timeOffset="15224.0478">14430 3339 232 0,'-3'-8'88'0,"3"8"-48"0,15 0-49 0,-12 0 12 16,9 0 2-16,-3 0 4 15,11 3-2-15,-2-3 1 16,9 2-5-16,-3 1 0 0,6-3 1 15,-7 0-2-15,16-3-2 0,-6 1-21 16,6 2-11-16,-7 0-37 16,1 5-49-1,-6 0 30-15</inkml:trace>
  <inkml:trace contextRef="#ctx0" brushRef="#br0" timeOffset="15489.6825">14466 4387 256 0,'-12'2'96'0,"12"-2"-52"0,15 3-54 0,-13-3 14 16,10 0-5-16,-3 0 0 15,12 0 1-15,-3 0 0 16,6 3 0-16,-3-3 0 0,5 2 2 16,-5-2-98-1,12 0-53-15,-6 0 64 16</inkml:trace>
  <inkml:trace contextRef="#ctx0" brushRef="#br0" timeOffset="16052.2491">16067 1773 272 0,'3'-8'104'0,"12"8"-56"0,9 0-54 0,-13 0 17 16,7 0-3-16,6 0 3 0,3 0 0 16,0 0 1-16,3 0-6 15,2 0-4-15,7-6 1 0,-3 6 0 16,2 0 1-16,-8 0-2 16,-3 0-2-16,-6 6-21 15,-3-6-11-15,-6 2-46 16,-7 4-20-16,-5-6 1 15</inkml:trace>
  <inkml:trace contextRef="#ctx0" brushRef="#br0" timeOffset="16302.2379">15927 2035 188 0,'-18'21'71'0,"12"-5"-38"0,0 18-28 0,6-31 17 16,-3 15-14-16,0-7-2 31,0 15-4-31,3-2 1 16,0 11-2-16,0-12-3 0,0 12 1 15,0-6-1-15,3 3 0 16,-3-3-49-1,6 0-62-15,-3-11 18 0</inkml:trace>
  <inkml:trace contextRef="#ctx0" brushRef="#br0" timeOffset="16614.7723">16781 2164 232 0,'-9'14'88'0,"9"-4"-48"0,0 9-34 0,0-11 22 16,0 10-11-16,0 9-2 15,0-9-8-15,0 1-3 32,0 4-2-32,0 17-2 0,0-16 1 0,0 0-63 0,3-6-25 15,-3 1-17 1</inkml:trace>
  <inkml:trace contextRef="#ctx0" brushRef="#br0" timeOffset="17224.3644">17859 3257 280 0,'-3'3'104'0,"3"-3"-56"0,15-3-56 16,-12 0 16-16,3 3-11 15,0 0 0-15,8-2 2 16,-2-1 2-16,15 3 0 31,-6-5 2-31,15 5 0 0,-4 0-26 0,10 0-11 0,-6 0-52 31,6 0-48-15,-7 0 44-16</inkml:trace>
  <inkml:trace contextRef="#ctx0" brushRef="#br0" timeOffset="17443.0169">18689 3405 160 0,'-12'11'63'0,"12"-11"-34"0,-3 18-27 0,3-15 14 0,3 13 12 0,-3-3 9 16,0 14-19-16,0-6-10 31,-3 16-5-31,0-6-1 0,0 9 1 0,0-8-4 0,3 13-1 16,0-5 1-16,0 10 2 31,0-8-66-15,-3 8-66-16,3-5 34 0</inkml:trace>
  <inkml:trace contextRef="#ctx0" brushRef="#br0" timeOffset="17755.6742">17820 4419 236 0,'3'-3'88'0,"-3"3"-48"0,30 0-49 0,-24 0 14 16,6 0-7-16,0 0 0 16,11 0 4-16,-5 0 1 15,18 0-1-15,-6 0-4 0,14 0 1 16,-5 0-17-16,6 0-5 16,-7 0-71-1</inkml:trace>
  <inkml:trace contextRef="#ctx0" brushRef="#br0" timeOffset="18380.7401">15844 5427 192 0,'-18'0'74'0,"18"0"-40"0,-9 10-22 15,9-10 19-15,-3 5-12 16,0 1-1-16,0 10-10 16,0-3-5-16,0 11-2 15,0-3-1-15,3 13 2 0,0-5-6 16,3 11 1-16,0-8-43 16,9 5-19-16,-3-5-29 15</inkml:trace>
  <inkml:trace contextRef="#ctx0" brushRef="#br0" timeOffset="18646.2697">16757 5490 244 0,'-11'16'90'0,"11"-16"-48"0,-3 34-51 0,3-31 14 15,0 10-1-15,0-2 5 16,-3 10-7-16,0-2-3 16,0 10 0-16,0-6-7 0,0 9 1 0,0-5-63 15,0 2-61 1,0-5 35-16</inkml:trace>
  <inkml:trace contextRef="#ctx0" brushRef="#br0" timeOffset="18927.6757">15969 6107 212 0,'6'0'82'0,"-6"0"-44"0,47 0-36 0,-38 0 17 16,15 0-15-16,-3 0-1 16,12 0-1-16,-7 0 1 15,10 0-1-15,-6 0-2 0,12 0 3 16,-7 0-26-16,7-6-10 15,-6 1-62 1</inkml:trace>
  <inkml:trace contextRef="#ctx0" brushRef="#br0" timeOffset="19552.6121">15552 4376 120 0,'-9'-16'46'0,"9"16"-24"0,-3-10 14 0,3 7 25 0,0-2-19 16,0 0-6-16,0 5-13 15,0 0-5-15,6 7-10 16,-3 1 4-16,12 8 3 0,0-2-3 16,9 4 1-16,-4-2-6 15,7 5 1-15,-3-2-5 16,3-1-2-16,-3-2 2 16,-1 0 0-16,-2-3 1 15,-3 0 2-15,-3 1-5 16,0-4-1-16,-3-2-51 15,-3 0-20-15,0 0-53 16</inkml:trace>
  <inkml:trace contextRef="#ctx0" brushRef="#br0" timeOffset="21215.5379">13873 2138 140 0,'3'-3'55'0,"3"3"-30"0,9 0-29 0,-6 0 10 0,6-5-7 15,12 2 0-15,8-10-1 16,7 0 0-16,3-6 2 15,-4-2 2-15,-5-3 1 0,0-2 1 16,-6 10 0-16,-4 0-27 16,-2 0-48-1,-6 6-3-15</inkml:trace>
  <inkml:trace contextRef="#ctx0" brushRef="#br0" timeOffset="21887.5111">13879 2146 72 0,'-6'10'30'0,"6"-2"-16"0,0 0-3 0,0-2 10 15,0 4 0-15,0 9-1 16,0 7 1-16,0 11-1 16,-3 11-7-16,0 5-3 15,0 5-5-15,0 13 5 0,-3 9 5 0,-6 2 10 16,1 0 5-16,-1 5-16 15,3-23-6-15,0-9-5 16,-3 24-3-16,0-10 1 16,0 34-1-16,3-13 2 15,0 32 1-15,0-19 12 16,0 19 7-16,3-19-9 16,0 19-4-16,0-16-6 15,1 15-3-15,-1-17 3 16,-3 15 2-16,3-19 0 15,-3 14 2-15,0-13-4 16,-3 10 0-16,0-16-1 16,0 3-2-16,3-16 1 15,0 5-1-15,3-10 0 0,0 2 2 16,0-13-1-16,0-5-1 16,3-8 1-16,-3-3-1 15,4-7 0-15,-1-4 0 16,0-4 0-16,0-6 0 15,0-3-3-15,3-2 2 16,0-5-1-16,14-3-2 16,-2 0 3-16,15-3 0 15,-6-3 1-15,12 1 2 16,-3-3-12-16,8-3-3 16,-5 0-43-16,24 1-17 15,-10-4-29-15</inkml:trace>
  <inkml:trace contextRef="#ctx0" brushRef="#br0" timeOffset="23340.7976">18710 2114 52 0,'-3'-29'19'0,"3"29"-10"0,0-13 44 0,0 5 31 15,0 0-4-15,0-3 1 16,0 1-29-16,0-1-9 16,0-2-25-16,3 2 2 0,0 1 1 15,0-1-3-15,0 1 0 16,3-1-6-16,3 3-2 16,0-5-6-16,3 5-3 15,3-8-3-15,11 8-1 16,7-5 2-16,6 5 0 15,3-5 1-15,2 2 0 0,-2 6 0 16,3-3 0 0,2-5 0-16,10 5 0 0,2 2 0 15,-2 4 2-15,-4-4-1 16,-8 4-1-16,-9 2 1 16,-4 0-1-16,-2 0 0 15,-3 0 2-15,-3 2 1 16,-3 4 1-16,-3-6-5 15,-4 2 1-15,-2 4-2 16,-3-1 0-16,3 3 4 16,-6 8 1-16,-3-6-1 0,0 9-2 15,-3-3 1-15,0 8-1 16,0 2 0-16,0-5 2 16,0-2-1-16,0 15-1 15,0-13-2-15,0 24 1 16,0-8 1-16,-3 19 2 15,0-6-3-15,-3 24 0 16,3-10 1-16,-9 23 0 16,6-13 0-16,-3 27 0 15,0-9 0-15,-5 17 2 16,2-17-1-16,-3 33 2 16,0-20-4-16,0 36 0 15,0-25 1-15,0 30 0 16,3-22 0-16,-3 27 2 0,4-19-3 15,-1 22 0-15,0-25 1 16,3 19 0-16,0-21 0 16,0 16 0-16,0-24 0 15,3 11 0-15,3-19 0 16,3 8 2-16,0-16 3 16,6 6 2-16,3 63-3 15,3-35-3-15,0-20 2 16,0-19 0-16,-3-22-1 15,-3-33 1-15,0-9-2 16,-1 1-1-16,1 7 1 16,0-10-1-16,-6-6 0 15,0-5 2-15,-3-5 3 0,-3-3 4 16,-2-2-6-16,-7-3-4 16,-6-3 0-16,-12 0 2 15,-12 1-5-15,-5-4-1 16,-7 1-12-16,-11 0-3 15,-19-1-28-15,1 1-11 16,-3 0-18-16,-9-3-5 16,-12-6-34-1</inkml:trace>
  <inkml:trace contextRef="#ctx0" brushRef="#br0" timeOffset="25233.7346">20020 1979 304 0,'-30'-37'115'0,"21"3"-62"0,0-17-46 0,6 28 23 0,0-9-5 15,3-16 2-15,0-5-9 16,3-8 0-16,6 1-11 16,3 1-2-16,9 1 1 0,9 5-1 15,5 3 0-15,7 8-6 16,3 10-1-16,-1 11 5 16,7 5 3-16,11 16-3 15,4 16 0-15,2 5 1 16,-5 11 0-16,-10 18 0 15,-11 8 2-15,-9 8 6 16,-9-5 4-16,-12 11 3 16,-12 4 3-16,-12 4-3 0,-9-30 0 15,6-5-1-15,-24 8-2 16,7-11-8-16,-16 3-3 16,9-8-1-16,-26-8 0 15,8-2-9-15,-8-14-2 16,8 0-14-16,-11-13-4 15,8-5-14-15,4-11-5 16,-16-8-18-16,19-10-9 16,17 2-30-16,18 3-11 15,12-8-8 1</inkml:trace>
  <inkml:trace contextRef="#ctx0" brushRef="#br0" timeOffset="25436.8419">19933 1767 288 0,'3'-2'110'0,"3"2"-60"0,0 0-28 0,0-6 31 0,3 6-8 16,6 0-2-16,9-2-16 16,9-1-4-16,5 1-13 15,1 2-4-15,6 0 0 0,-7-6-3 16,-2 6-2-16,0 0 2 16,-3 0 0-16,-4 0-21 15,4 0-10-15,-3 0-35 16,-3 6-14-16,-4-6-33 15,-5 2-13-15,0-2 15 16</inkml:trace>
  <inkml:trace contextRef="#ctx0" brushRef="#br0" timeOffset="25733.7509">20314 1561 284 0,'-2'-13'107'0,"2"10"-58"0,0-5-18 0,-3 0 35 16,3 8-18-16,0 0-2 16,0 8-18-16,-3 8-8 15,0 8-11-15,0 10-2 0,-3 3 0 16,0 3-3-16,-3 16-1 0,0 4-1 15,3-17-2-15,3-11-15 16,0 10-5-16,0-5-39 16,0 0-14-16,0 0-94 15,3 5-44 1,0-7 109-16</inkml:trace>
  <inkml:trace contextRef="#ctx0" brushRef="#br0" timeOffset="31720.6759">7125 11221 200 0,'-12'-3'77'0,"12"3"-42"0,-3 0-21 15,3 0 22-15,0 0-7 0,0 0 0 16,0 0-14-16,0 0-6 15,0 0-9 1,15 0 0-16,0-2 0 0,0-4 0 16,0 1 0-16,3-3 0 15,0-2 0-15,0-1 2 16,-1-2-1-16,-2 2-1 16,0 1 1-16,-3 2-1 15,-3 2 2-15,-3 6 1 16,0 6 10-16,-3 4 3 15,-3 6-3-15,0 11-3 16,-3 12-3-16,0 9-2 16,-6 2-3-16,-3 3 1 15,0 0-2-15,0-8 2 16,0 3-4-16,3-3 0 16,1-3 1-16,2 0 2 0,0-5-3 15,3-2 0-15,0-9-28 16,3-5-10-16,0-5-12 15,0-5-4-15,-3-6 9 16,-3-2 2-16,0-3 23 16,-9 0 12-16,0-3 13 15,0 0 8-15,-3 6 20 16,0-3 10-16,4 0 0 16,-1 3 1-16,3-3-1 15,0 2-2-15,3 1-4 0,3-3-2 16,0 3-11-16,6-3-1 15,3-6-7-15,6 6 1 16,3 0-3-16,12 0 0 16,8 0-7-16,7-2-2 15,3-1-2-15,-4-2-2 16,-2-1 1-16,-3 1-1 16,-3-3 2-16,-4 3 1 15,-5 0-1-15,-3-1 1 16,-3 1-9-16,-3 0-1 15,-6-3-31 1,-3 0-20-16,-3 0-9 16,0 3-71-1,0-1-48-15</inkml:trace>
  <inkml:trace contextRef="#ctx0" brushRef="#br0" timeOffset="40943.4952">7099 12914 124 0,'-12'-2'46'0,"9"-6"-24"0,0-16-10 0,3 16 16 0,-3 0-10 16,3-3-2-16,0-2-5 15,0-5 0-15,3-3-6 16,0-1 4-16,3-4 3 0,6-1-6 15,2-2-1-15,1 0-3 16,3-2 1-16,0-1-2 16,3 3-1-16,0 0 3 15,2 5 0-15,4 3-1 16,0 2-2-16,0 6-2 16,-3 2-1-16,-1 3 2 15,1 3 2-15,-3 2 15 0,0 3 9 16,-3 3-6-16,3 8-3 15,-3-1 2-15,2 9 0 16,-2 2-7-16,-3 8-2 16,0 3 4-16,-3-3 1 15,-3 3-5-15,-3 2-1 16,-3 0-2-16,0-2 1 16,-9-3 0-16,0 3 3 15,-6-3 1-15,0-2 3 16,-3-1-1-16,-3-2 2 15,0-6-6-15,1-2-1 16,-4-5-2-16,-3-6 1 16,-3-2-6-16,-6-3-1 15,1-8 0-15,-4 0 0 0,0-3 0 16,12 3 0-16,4 0-5 16,-1-2 1-16,-6-1-11 15,6 1-6-15,3 2-13 16,6 2-6-16,3 4-31 15,6 7-90 1,12 16 10 0,9 16 74-16</inkml:trace>
  <inkml:trace contextRef="#ctx0" brushRef="#br0" timeOffset="41224.7451">7447 13658 212 0,'0'0'79'0,"0"0"-42"0,0 0-4 0,0 0 31 0,0 0-22 16,0 0-6-16</inkml:trace>
  <inkml:trace contextRef="#ctx0" brushRef="#br0" timeOffset="47725.4378">7253 15126 192 0,'0'-26'74'0,"3"20"-40"0,-6-7 0 0,3 8 31 15,-3 0-11-15,-3 2-4 16,0 3-22-16,-2 5-9 15,-7 3-12-15,-6 5 2 0,-3 3 1 16,-3 6-5-16,0 7-3 16,1 5 7-16,-4 6 4 15,3-3-9-15,6 0-1 16,6-8-3-16,6-5 0 16,9-6-3-16,6-5 2 15,9-2 1-15,18-6 0 16,21-7 0-16,8-4 0 15,1-2 2-15,-1-2 1 16,7-1-1-16,-4 3-2 16,-5-2-30-16,-7-3-15 15,-11-3-52-15,-12 0-21 16,-16-8-2 0</inkml:trace>
  <inkml:trace contextRef="#ctx0" brushRef="#br0" timeOffset="47912.9805">7477 15116 284 0,'-18'29'107'0,"12"-21"-58"0,-3 18-26 16,6-10 29-16,0 13-14 16,-3 13-4-16,0 22-12 15,0 2-1-15,-3 8-12 16,-3 8-3-16,0 3 0 0,0-8-5 16,3-6-1-16,0-10-18 15,1-11-5-15,-1-7-115 16,-3-12-87-16,-3-10 80 15</inkml:trace>
  <inkml:trace contextRef="#ctx0" brushRef="#br0" timeOffset="49756.9356">7357 14261 132 0,'-8'0'49'0,"8"-3"-26"0,-6 1-5 16,6-4 18-16,0-1-7 16,-3-4-2-16,0-5 0 15,0 0 0-15,0-2-14 16,0-3 1-16,0 2 2 0,0 0 3 16,0 1 1-16,0-1 0 15,0 1 0-15,0 2-7 16,3 0-3-16,0-2-1 15,0 2 1-15,0 0-1 16,0 0 0-16,3 3-5 0,0 0-1 16,0-3 1-16,3 0 2 15,-3 0-3-15,0-3 0 16,3 4 1-16,0-4 2 16,0 0-5-16,0 4-1 15,-4-1 2-15,4 0 1 16,0 3-1-16,0 2-2 15,0 0 1-15,0-2 1 16,0 3-1-16,0-1-1 16,-3 0-2-16,0 4 1 15,0-1 1-15,0 0 2 16,0 2-3-16,3 1 0 16,0 0 1-16,0 0 2 15,-3-1-1-15,3 1 2 0,0 2-4 16,0 1 0-16,0-1 1 15,0 3 2-15,0 0-1 16,0-3 2-16,0 3-7 16,-1 0 1-16,1 0 1 15,0 0 1-15,0 0 1 16,3 0 2-16,0 0-1 16,3 3 2-16,-3 0-4 15,3-1 0-15,-3 1 1 16,0 2 2-16,0 1-1 0,0-4 2 15,0 3-2-15,0-2 2 16,-4 2-4-16,1 3-2 16,0 3 2-16,3-3 2 15,0 2 0-15,0 4-1 16,0 4 3-16,-3 1 0 16,0 2-4-16,0 0-1 15,0 3 1-15,0-3 0 16,-3 0 1-16,0 3 2 15,0 0-1-15,-3 2 2 16,0 1-4-16,0-1-2 16,-3 1 4-16,-3 4 1 15,-6-2 0-15,0 3-2 16,-6-3 1-16,-3-2-1 16,-2-6 0-16,2-3 2 0,0-2 1 15,0-5 1-15,0-6-2 16,0 1-2-16,3-4-2 15,1-4 1-15,2-4-1 16,-3 1 0-16,0-3 0 16,0 0 0-16,0-3 2 15,3 1 2-15,1 2-23 16,2 3-8-16,3 2-37 16,3-2-15-16,3-1-54 15</inkml:trace>
  <inkml:trace contextRef="#ctx0" brushRef="#br0" timeOffset="60340.1021">7869 11615 72 0,'6'3'30'0,"0"0"-16"0,6 2 1 0,-6 3 13 15,6 5-2-15,6 5 2 16,0 9-7-16,3 5-1 15,0-1-5-15,-1 1-1 16,-2 0-8-16,0 2-2 0,-3 1 2 16,0-4-1-16,0 7 2 15,-3 1-2-15,0 1 0 16,-4-3-6-16,-2-3 1 0,0 3 0 16,-3-5 0-16,0 0 0 15,-3-3 2-15,0 0-1 16,0 0 2-16,-3 0-4 15,0 3 0-15,0 2-12 16,0 1-5-16,0-3-47 16,-3 2-40-1,4-2 34-15</inkml:trace>
  <inkml:trace contextRef="#ctx0" brushRef="#br0" timeOffset="61199.4263">7899 12835 120 0,'-12'3'46'0,"12"-3"-24"0,-6 0-15 0,3 0 15 16,0-3 0-16,0 0 4 16,0 1-10-16,0-1-4 15,3-2-7-15,0-1-2 0,0 1 1 16,3 0 0-16,3 0 0 15,3-1 0-15,0 1 0 16,6 0-5-16,3 2-1 16,3-2 1-16,0-1 2 15,0-1 0-15,-1 1 2 16,1-2-4-16,-3 3 0 0,0-3 1 16,0 0 2-16,-3 3-1 15,0 0-1-15,-4-1 1 16,4 4 1-16,-3-1-3 15,-3-2 0-15,3 5 1 16,-3 0 2-16,-3 0-1 16,0 0-1-16,0 0 1 15,-3 0 1-15,-3 0-1 16,3 2 2-16,0 1-2 16,-3 0-1-16,0 2 5 15,0 0 4-15,0 0-1 16,0 3 1-16,0 0-5 0,0 3-1 15,0 0 1 1,0 4 0-16,0-4 0 0,0 5 2 16,0 2-3-16,0 1 0 15,0 2-1-15,0 0-2 16,0 3 3-16,0 0 0 16,0 0-4-16,0-3-1 15,0 5 3-15,0-2 1 16,0-3 0-16,0 0-2 15,0 1 1-15,0-1-1 16,0 0 2-16,0 0 1 16,-3 0-4-16,3-5-1 15,0-3 3-15,0 6 1 16,-6 7 0-16,0-2-2 0,0 3 1 16,0-4 1-16,-3 4-1 15,-3-1-1-15,0 3 1 16,-3-7 1-1,-2-1-1-15,-4 3-1 0,-6-1 3 16,-3 1 0-16,3-3-1 16,4 1-2-16,-1-4-2 15,3-2-1-15,3-3 2 16,3-2 2-16,3-3 0 16,3 0 2-16,0-3-4 15,3-2-2-15,3 2-1 16,3-2 3-16,3-1-20 0,0 1-8 15,3-1-45 1,0 1-55-16,6-6 33 16</inkml:trace>
  <inkml:trace contextRef="#ctx0" brushRef="#br0" timeOffset="62215.1531">8239 12398 44 0,'0'3'16'0,"0"0"-8"0,3 2-1 0,-3-2 9 16,3-1 1-16,-1 6 1 16,1 8 2-16,0 3 0 15,-3 7 0-15,3 6 2 16,-3 2-3-16,0 3 0 16,0 0-8-16,0 3-2 15,3 0-5-15,0 7 2 0,0 6 0 0,0 0-2 16,0 3-1-1,0-6 3-15,0 0 1 0,0-2-1 16,0-3 1-16,3 2-4 16,-3 1-2-16,0 0 0 15,0-1-1-15,0 1 2 16,0-3 1-16,0 3-1 16,0-3-2-16,0 2 5 15,-3-2 4-15,3 3-3 16,-3 5-1-16,0 0-2 15,0-6 0-15,0-2-4 0,0-2 0 16,0-4 1-16,0 4 2 16,0 2-1-16,0 5-1 15,0 3 1-15,0 0-1 16,-3 0 0-16,0-1 0 16,0 7 0-16,0 7 2 15,-3 3-1-15,-3 2 2 16,0 0-2-16,0-7-1 15,0 7 1-15,-3-2-1 16,-5 5 0-16,-1-8 0 16,-3-2 11-16,0-3 5 15,-6-6-6-15,-2-2-3 16,-7 3-7-16,0-3 0 16,3 0 0-16,4-3 2 15,-1-5 1-15,3-5 1 0,3-3-5 16,0-3-1-16,-5-5-4 15,5-2-1-15,6-4-27 16,0 1-10-16,3-8-55 16,0-8-26-1,3-8 63-15</inkml:trace>
  <inkml:trace contextRef="#ctx0" brushRef="#br0" timeOffset="62840.3506">8637 12634 300 0,'-9'-8'112'0,"9"5"-60"0,0 3-45 16,0 0 26-16,0 0-15 0,6 0-2 16,0 0-1-16,3 0 3 15,3 0-10-15,3 0-4 0,9 0-1 16,3 0-2-16,2 0-1 16,1 0 1-16,-3 0 1 15,0-2-1-15,-3-1-1 16,-7 0-4-16,1-2 0 15,-6-3-27-15,-3 3-11 16,0 0-26-16,-6-3-7 16,-6-3-46-1</inkml:trace>
  <inkml:trace contextRef="#ctx0" brushRef="#br0" timeOffset="63480.9147">8694 12211 168 0,'-12'7'66'0,"9"4"-36"0,0 0-22 16,3-3 18-16,0 2-2 16,0 1 3-16,0 2-6 15,0 3-1-15,0 5-11 16,0 3 8-16,0 8 5 0,0 5-5 15,0 10-2-15,-3 9-2 16,0 2 1-16,0 0 2 16,0 0 2-16,-3 3-6 0,3 3-2 15,0-14-1-15,0-5-1 16,0-13-4-16,3-6-3 16,0-7 0-16,3-6-1 15,3-8 0-15,0-2 2 16,3-8-1-16,3-3 2 15,0-3-4-15,6 1 0 16,3-1 1-16,2 3 2 16,4 0-3-16,0 5 0 15,0 3 5-15,0 6 2 16,-7 2-2-16,4 5-1 16,0 3 5-16,-6 5 3 15,-3 3 0-15,-3 2 3 16,-3 3-3-16,0 3-1 15,-3 5-4-15,-3 0 1 0,0 3-2 16,-3 0 2-16,-6-1 0 16,0-4 3-16,-9-6-1 15,-6-5 0-15,-6-3-5 16,-12-11-1-16,1-10-1 16,-1-8-2-16,0-8-2 15,7-2 1-15,5-1-4 16,0 4-1-16,3-1-11 15,3 0-1-15,6 3-20 16,4 2-5-16,5 3-24 16,6-3-10-16,3 4-171 15,6 12 129 1</inkml:trace>
  <inkml:trace contextRef="#ctx0" brushRef="#br0" timeOffset="69784.282">9340 12756 56 0,'-6'-24'24'0,"6"13"-12"0,0-5 12 16,3 6 16-16,0-4-9 16,0-1-6-16,3 1-8 15,0-1-1-15,3 4 6 16,0 6 6-16,0 10-15 15,-1 6 4-15,-2 10 1 0,0 8-8 0,-3 8-3 16,0 16-2-16,-3 8-1 16,-6-1 2-16,-3-1 3 15,1-6 5-15,-1-6 3 16,0-7-7-16,3-11-3 16,3-5-4-16,0-14-3 15,3-12 1 1,0-11-1-16,3-17 0 15,3-17 0-15,3-3 0 16,3-1 0-16,-4 4 0 16,1 2-3-16,3 8 2 15,0 7 1-15,0 7 0 16,0 4 0-16,0 9 0 16,0 4 0-16,3 6 0 0,0 6 0 15,5 2 0-15,1 2 0 16,-3-2 2-16,3-3 1 15,-3 1 1-15,0-6-2 16,-6-3-2-16,-1 0 1 16,1-5-1-16,3-7 2 15,-3-1 1-15,-3 0-1 16,-6 0 1-16,-3 0-4 16,-6 5-2-16,-6 9 4 15,-6 2 1-15,-5 8-3 16,5 5-1-16,3-2 1 0,0 15 2 15,-6 24 4-15,3 3 4 16,3 0 0-16,6-8 0 16,3-8-5-16,6-16-3 15,0-2-3-15,9-3 1 16,9 0-1-16,6-9 0 16,6-4 2-16,3-11 0 15,-4-13-18-15,4-8-8 16,-3-8-4-16,-3 0 0 15,-4-3 6-15,-5 0 4 16,-3-2 7-16,-3 2 6 16,-3 6 6-16,-6 8 5 15,-3 4 1-15,-3 9 2 16,-6 11 7-16,-3 7 5 16,-3 3 0-16,-3 2-2 0,1 6-1 15,2 5 0-15,0 1-2 16,3 1-1-16,3-4-5 15,3-1-3-15,6-4-5 16,3-1 0-16,3-3 0 16,3-4 0-16,0-6 0 15,3-6 2-15,3-1-3 16,0-9 0-16,-1-3-6 16,-2-2 0-16,0-13-8 15,0 2-1-15,-3-3 4 16,0 4 3-16,-3 2 5 15,0 7 2-15,0 7 2 0,-6 15 2 16,0 5 1 0,0 16 10-16,0 5 3 15,-3 11-10-15,0 22-3 16,0 20 7-16,-3 6 2 16,0 7-3-16,0 9-1 15,-6-1 0-15,0-4 2 16,0-14-1-16,-3-6 0 15,1-12-3-15,-4-11-1 16,0-13-1-16,0-11 0 16,-6-19 0-16,-6-10 0 15,-2-16-7-15,2-10-2 16,3-24-1-16,3-11 4 16,6 3-1-16,10-1 1 15,5 9 0-15,6 5 0 0,8 8 2 16,10 5 0-16,9 6-3 15,3 2 2-15,2 3 1 16,4 2 0-16,-6 6 2 16,0 3 1-16,-4 2-4 15,-2 0 1-15,-3 0-11 16,-6 5-3-16,-3-2-20 16,-3-1-7-16,-3-1-23 15,-3-7-8-15,0-4-23 16</inkml:trace>
  <inkml:trace contextRef="#ctx0" brushRef="#br0" timeOffset="70018.6792">9971 12671 116 0,'9'3'44'0,"-9"-6"-24"0,0 11 18 0,3-6 28 15,-3 6-23-15,0 8-11 16,3 8-16-16,-3 3-6 15,0 10-5-15,0 8-2 0,-3 0 1 16,-3 0 0-16,0-6 0 16,0-7-5-16,0-6-1 15,3-7-21-15,0-6-10 16,0-21-129 0,0-13 60-16</inkml:trace>
  <inkml:trace contextRef="#ctx0" brushRef="#br0" timeOffset="70143.688">9923 12615 124 0,'-6'-42'49'0,"6"26"-26"0,0-2-18 16,0 12 11-16,0 1-9 15,0 5-2-15,3 0-3 16,6 0-2-16,3 5-21 16,3 3-11-16,3 5-26 15,6 3-9-15</inkml:trace>
  <inkml:trace contextRef="#ctx0" brushRef="#br0" timeOffset="71253.2074">10164 12742 128 0,'0'-2'49'0,"6"-1"-26"0,-6 0-5 0,3 1 20 16,3-1-21-16,3-2-6 15,0 2-6-15,0-5-1 16,0 0-2-16,0-2-4 0,0 2 1 15,0 8 3-15,0 2 1 16,0 4-1-16,0 2 1 16,-3 2 4-16,-1 6 4 15,1 3 0-15,-3-1 1 16,-3 9 5-16,-3-4 1 16,-3 4-1-16,-2-1 2 15,-4 1-4-15,-6-3 1 0,-3-6-3 16,-3-2 0-16,0-8-7 15,3-3-2-15,4-5-2 16,2-5-2-16,3-11-2 16,6 0 1-16,3-2-6 15,6-3-3-15,6-3-3 16,3-3-2-16,0 1 5 16,8 5 4-16,-2 2 1 15,0 1 4-15,-3 7 0 16,0 3 1-16,-3 5 2 15,0 9 1-15,-3 7 12 16,-3 5 5-16,-3 9 18 0,-3 7 9 16,-3 6-12-16,0 2-3 15,-3 3-8-15,0-8-1 16,3-5-10-16,0-5-5 16,0-6-8-16,0-5 0 15,3-6-2-15,0-5 0 16,0-5 0-16,6-18 0 15,3-14-7-15,0-7-2 16,3-4-5-16,2-2-1 16,1 0 1-16,3 3 2 15,0 5 6-15,0 2 2 16,-3 4 1-16,-3 10 4 16,-3 10 0-1,0 8 3-15,-3 11 1 16,-4 5 1-16,-2 9 2 0,0 1-3 15,0 1-2-15,0 0 0 16,3 3-1-16,0-1-3 16,0-2 0-16,3-6-1 15,0-2 3-15,3-5-22 16,0-6-7-16,3-2-20 16,0-11-7-16,0-3-9 15,0-7-4-15,0-1 1 16,0-2-6-1,0-3 32-15,-1 0 28 16,4 1 17-16,-3-7 46 16,-3 1 20-16,-3 6 3 0,-3 7 2 15,-3 5-16-15,0 3-5 16,-3 8-30-16,-3 3-4 0,0 2-3 16,0 3-4-16,0 0-1 15,3 3-6-15,3-1-3 16,0 1-3-16,3-1-1 15,3 1 2-15,0-1 2 16,3-2 0-16,0 0-1 16,0-2 1-16,0-1-1 15,0 0 0-15,-3 0 2 16,0 1-1-16,0-1-1 16,0 0-2-16,-3 3 1 15,-3 6 3-15,0-4 3 16,0 3 7-16,-6 1 2 0,0-1 4 15,-3 3 1-15,-3-3-8 16,-3 0-4-16,0-2-4 16,0-1 0-16,-3-4-11 15,1-4-2-15,2-2-61 16,0-5-28-16,0-3-44 16</inkml:trace>
  <inkml:trace contextRef="#ctx0" brushRef="#br0" timeOffset="72956.5191">10989 12891 80 0,'0'-6'30'0,"12"12"-16"0,-15-6 12 0,6 0 18 16,-3 0 1-16,0 0 0 16,0 0-18-16,3 2-6 15,-3-2-13-15,3 0-1 0,0 0 0 16,3 3-1-16,0-3 1 15,0 0 2-15,3 0 5 16,-1 0-6-16,4-5 0 16,-3-3-2-16,3 2-1 0,0 1-1 15,0 0 0-15,-3-3 0 16,0 0 0-16,3 0-5 16,0-3 1-16,3 1 2 15,-4-4 1-15,1-1-1 16,-3-1-2-16,0-3 1 15,-3 6-1-15,0 0 0 16,-3 2 0-16,-3-2 2 16,0 2 1-16,0 1-4 15,-6-1 1-15,0 1 2 16,-6 2 1 0,3 2-1-16,0 6 5 0,-2 0 5 15,-1 6-6-15,0 2-1 16,-3 2-1-16,3 3 0 15,0 6 0-15,-3 2 2 16,0 3-1-16,-3 10 0 16,4 9-1-16,2 4 2 15,0 1 1-15,0 0 1 16,6-3 0-16,3-6 2 16,6-2-5-16,6-8-3 15,0-2-1-15,3-6-1 16,3-5 0-16,5-3 2 15,-2-5-3-15,9-3 0 0,3-2 1 16,-3-6 0-16,2-5 2 16,-2-5 1-16,-3-3-10 15,0 0-5-15,0-5-21 16,-4-5-6-16,-5-6-11 16,-3-2-4-16,-3-6 5 15,-3 6 3-15,-3 2 17 16,-3 3 9-16,0 0 11 15,0-1 5-15,0 4 5 16,0 0 2-16,3-1 12 16,0-5 7-16,0 3 2 15,0-5 3-15,0-3-9 0,0 0 0 16,0-3-5-16,3 3 0 16,3-3-5-16,0 3-3 15,3 0-2-15,-3 0-3 16,2 3 1-16,1 2-1 15,0 6 0-15,0 7 0 16,0 9 0-16,3 4 0 16,0 14 0-16,0 0 2 15,6 8 12-15,-7 10 6 16,-2 6-8-16,-6 11-2 16,0 15 0-16,-6-3 4 15,-6 1-2-15,-3-1 3 16,0-7-4-16,0-6 1 15,1 1-7-15,-1-9-1 16,0-5-2-16,-3-8 1 0,0-5-2 16,0-5 2-16,-3-9-9 15,0-7-1-15,-3-3-18 16,0-5-9-16,4 0 0 16,2-3 0-16,3 0 9 15,3 0 4-15,3 3 11 16,0 0 5-16,6-1 2 15,0-1 1-15,3-1 2 16,3 0 0-16,0 0 8 16,0 3 7-16,-1 2-1 15,4 3 0-15,0 0-4 16,0 3 1-16,0 2-6 16,0 1-1-16,0 2-2 0,0 0 1 15,-3 0-2-15,0 2 2 16,-3-2-2-16,0 3-1 15,-3 0-39-15,0-1-16 16,-3 1-50 0</inkml:trace>
  <inkml:trace contextRef="#ctx0" brushRef="#br0" timeOffset="76983.7039">12028 12049 132 0,'-6'5'52'0,"9"6"-28"0,0 15 5 16,0-7 23-16,0 18-22 15,0 3-8-15,0 13-10 0,-3 21-1 16,3 13-6-16,-3 11-1 0,0-3 0 16,-3 8 9-16,0-10 6 15,0-16-6-15,0-11-2 16,0-13-6-16,0-14-4 16,0-17 8-1,-6-9-5-15,0-13-1 16,-3-16-5-16,0-13-1 15,0-8-1-15,-3 0 3 16,0 2 0-16,1 9 1 16,-1 5 2-16,3 8 1 15,0 5-1-15,0 8 1 16,0 13-2-16,0 11-1 0,0 10 1 16,3 6 1-16,6-1 1 15,0 1 3-15,3-3-1 16,3-2 0-16,3-6-3 15,3-6 1-15,0-4-2 16,6-6-1-16,3-8 1 16,3-5-1-16,8-10 0 15,4-6 0-15,0-8 0 16,0-10 0-16,-4-9 2 16,-5-1 1-16,-3 1-1 15,0 3-2-15,-9 6 1 16,-3 2 1-16,-3 6-3 0,-6 5 0 15,-3 7 3-15,-6 7 1 16,0 4-4-16,-9 6 1 16,3 7 0-16,0 6 0 15,3 10 0-15,0 12 2 16,4 4-1-16,2-8 2 16,3-2-4-16,3-3 0 15,3-2 1-15,3-9 0 16,2-5 0-16,4-5 0 15,3-5-9-15,3-3-2 16,-3-8-12-16,9-11-5 16,-6-7-1-16,0-3 3 15,-4-8 12-15,-2 2 5 16,-3 6 7-16,0 3 1 0,-3 5 3 16,0 7 1-16,-3 7 7 15,-3 7 4-15,-3 10-5 16,0 11-1-16,0 8 5 15,0 6 1-15,-3-1-3 16,0-2-1-16,3-6-4 16,3-2-1-16,3-5-3 15,3-6-2-15,0-5 1 16,0-5-1-16,0-14 0 16,3-8 0-16,0-10 0 15,0-8 0-15,0 0-5 16,3-2-1-16,0-4 5 15,-1 6 2-15,1-3-2 16,-3 9 1-16,-3 2 0 0,3 13 2 16,0 8 1-16,-3 8 1 15,0 13 0-15,-3 8 2 16,0 11 6-16,0 8 2 16,-3 7-1-16,3-2 2 15,-6-2-6-15,6-9-3 16,3-5-3-16,3-2-3 15,0-6-2-15,0-5 1 16,3-8-39-16,0-6-18 16,2-7-19-16,1-14-5 15,0-12-16 1</inkml:trace>
  <inkml:trace contextRef="#ctx0" brushRef="#br0" timeOffset="77358.7715">12590 12689 160 0,'9'-21'63'0,"-6"21"-34"0,-6-2-3 15,0-1 25-15,3 8-7 16,-6 1-2-16,0 1-10 16,3 4-3-16,-3 2-16 15,0 6-1-15,-2-1 1 0,2 1-5 16,0 2-2-16,6-2-3 16,0-1 0-16,3-2-4 15,3-5 0-15,-3-1 1 16,11-2 0-1,-2-3-3-15,0 1 5 0,0-1 0 16,-3 0 0-16,0 1 1 16,-3 1-4-16,0 1 0 15,-3 0 1-15,0 3 2 16,-3 2-1-16,0 3-1 16,-9 5 18-16,-3 0 10 15,-6 1-8-15,0-4-3 16,-3 1-4-16,1-4-1 15,-1-1-6-15,6-4-2 16,3 1-18-16,3-6-5 16,6-2-37-16,3-3-17 15,9-8-27-15,3-11-11 16,3-5 5 0</inkml:trace>
  <inkml:trace contextRef="#ctx0" brushRef="#br0" timeOffset="77561.9266">12769 12745 264 0,'-12'34'101'0,"12"-18"-54"0,-3 8-35 16,3-8 26-16,-3 5-16 16,0 8-4-16,0 0-11 15,0-2-3-15,3-3-2 16,0-3-4-16,0-8-1 0,0-5-53 15,-3-11-23-15,0-7-46 16</inkml:trace>
  <inkml:trace contextRef="#ctx0" brushRef="#br0" timeOffset="77718.1476">12730 12470 244 0,'-6'-24'93'0,"6"24"-50"0,0 8-48 0,0-8 17 16,3 3-9-16,0 2-2 15,3 0-7-15,0-2-1 16,3-6 3-16,6-2-42 0,3-3-16 16,0-3-29-1</inkml:trace>
  <inkml:trace contextRef="#ctx0" brushRef="#br0" timeOffset="78155.7247">13049 12308 244 0,'-6'8'93'0,"-3"-2"-50"0,3 7-24 16,0-5 26-16,0 5-14 16,3 11-4-16,0 8 7 15,-3 13 5-15,0 8-21 16,-3 5-3-16,3 3-3 0,3-1-3 16,0 9 0-16,0 0-5 15,0-8-1-15,3-11-3 16,3-10-1-16,0-8-1 15,3-9 0-15,3-7-11 16,3-13-7-16,0-8-9 0,-3-9-3 16,0-7-2-16,-3-3 1 15,-3-7 5-15,-3-1 4 16,-9 5 14-16,-3 4 8 16,-6-1 15-16,-3 5 7 15,-3 3 16-15,1 3 9 16,2 3 1-16,0-1 2 15,6 3-16-15,3 0-7 16,3 3-14-16,6 0-7 16,3-1-3-16,9 4-1 15,3-1 0-15,6 0 2 16,3 3-12-16,3 0-3 16,-1 0-32-16,1-2-12 15,-3-1-53-15,0-2-20 0,-3-3 5 16</inkml:trace>
  <inkml:trace contextRef="#ctx0" brushRef="#br0" timeOffset="78343.2503">13129 12679 340 0,'-9'26'126'0,"12"-23"-68"0,-3 8-39 16,3-6 32-16,0 5-26 15,0 1-6-15,3 2-10 16,0 3-1-16,3-3-5 15,6 1-4-15,-3-4 0 0,6 3-12 16,-4-2-7-16,1-3-49 0,0-3-20 16,0 0-62-1</inkml:trace>
  <inkml:trace contextRef="#ctx0" brushRef="#br0" timeOffset="78562.0239">13349 12674 372 0,'-18'10'140'0,"15"-5"-76"0,-5 6-39 0,5-6 36 15,-3 9-24-15,0 7-6 16,-3 5-17-16,-3 14-4 16,-6 13-6-16,-3 5-1 0,0 5 1 15,0 9-9-15,-2 7-2 0,5 6-25 16,3-8-11-1,0-6-42-15,3-2-16 0,6 2-62 16</inkml:trace>
  <inkml:trace contextRef="#ctx0" brushRef="#br0" timeOffset="79812.1506">9132 13994 116 0,'98'-11'44'0,"-39"6"-24"0,28-3-24 0,-49 3 10 16,37-1-5-16,11 1-1 15,15-3-2-15,12 0 1 16,6-8 3-16,18 3 1 16,6-3 1-16,-3 0 0 15,9-2 0-15,0-1 2 16,6 3 3-16,2-2 2 15,-8 2 1-15,12 0 0 0,-9 3-6 16,-1-3-2-16,-2 6 0 0,-6 2 2 16,-3 0 1-16,-3 0-3 15,-3 5-1-15,-9 0 1 16,-3 1 0-16,-9-1-2 16,-6 6 1-16,-11-3-4 15,-1-3 0-15,-6-5-4 16,-9 6 1-16,-11-9-33 15,-1 3-55 1,-11-3 6-16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1024" units="dev"/>
          <inkml:channel name="T" type="integer" max="2.14748E9" units="dev"/>
        </inkml:traceFormat>
        <inkml:channelProperties>
          <inkml:channelProperty channel="X" name="resolution" value="336.48792" units="1/cm"/>
          <inkml:channelProperty channel="Y" name="resolution" value="378.54889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10-12T13:12:59.164"/>
    </inkml:context>
    <inkml:brush xml:id="br0">
      <inkml:brushProperty name="width" value="0.05292" units="cm"/>
      <inkml:brushProperty name="height" value="0.05292" units="cm"/>
      <inkml:brushProperty name="color" value="#FF0000"/>
    </inkml:brush>
    <inkml:brush xml:id="br1">
      <inkml:brushProperty name="width" value="0.05292" units="cm"/>
      <inkml:brushProperty name="height" value="0.05292" units="cm"/>
      <inkml:brushProperty name="color" value="#0070C0"/>
    </inkml:brush>
  </inkml:definitions>
  <inkml:trace contextRef="#ctx0" brushRef="#br0">11489 9462 288 0,'-3'0'107'0,"3"0"-58"0,3-3-26 16,0 0 31-16,3 1-17 15,-3-1-6-15,6 3-10 16,0 0-1-16,15-3-11 16,-7 1-3-16,13 2-2 0,-6 0-2 0,9 0 1 15,-6 0-2-15,-1 0 2 16,-2 0-2-16,0-3 2 16,-3 3-13-16,0 0-3 15,-4 0-23-15,-2 0-7 16,-3 0-30-16,-3 0-11 15,0 0-49 1</inkml:trace>
  <inkml:trace contextRef="#ctx0" brushRef="#br0" timeOffset="375.037">11787 9469 200 0,'-3'0'77'0,"3"0"-42"0,0-2 1 15,0-1 30-15,0 3-20 16,0 0-6-16,0 3-13 16,0-1-5-16,3 6-12 15,-3 0 5-15,0 11 4 0,0-3-4 16,0 15 2-16,0-4-6 15,-3 21-1-15,0-11-6 16,-3 23-1-16,0-9 1 16,-6 23 0-16,3-11-5 15,-3 19 1-15,3-13 0 0,0 10 0 16,0-12-3 0,0 7 2-16,0-13-19 0,3-3-7 15,0-8-32-15,3-8-15 16,1-5-76-1,2-7-33-15,0-4 96 16</inkml:trace>
  <inkml:trace contextRef="#ctx0" brushRef="#br0" timeOffset="703.1724">11471 10739 300 0,'-9'3'112'0,"9"-3"-60"0,3 0-32 16,-3 0 30-16,3 0-21 15,0 0-5-15,9-3-9 16,-3 1 0-16,18-1-8 15,-3 1-4-15,8-1 0 0,-2 0-2 16,6 3 2-16,-6 0 0 16,2 0 1-16,-5 0-2 15,0-2-2-15,-6 2-39 0,0 0-19 16,-4 0-85 0,-2 0-60-16,-3 0 85 15</inkml:trace>
  <inkml:trace contextRef="#ctx0" brushRef="#br0" timeOffset="2605.2857">9831 10136 140 0,'0'3'52'0,"0"-3"-28"0,6-5-8 0,-3 2 18 15,3 3-7-15,0 0-1 16,12-3 0-16,-3 1 1 15,26 2-14-15,-5 0-3 0,21 2 0 16,-10 1 0-16,31-3 4 16,-13 0-7-16,12 0-4 15,-8 0 0-15,17-3 0 0,-14 1-1 16,5 2 1-16,-11 0 0 16,-4 0 1-16,-11 0 0 15,-4-3 0-15,-8 0-27 16,-6 6-11-16,-4 0-87 15</inkml:trace>
  <inkml:trace contextRef="#ctx0" brushRef="#br0" timeOffset="4123.3678">12066 9872 208 0,'-14'2'77'0,"14"-2"-42"0,-6 0-10 15,6 0 25-15,0 0-25 16,0 0-11-16,3 0-12 16,0 0-2-16,2 3 0 15,1-3 0-15,6 3 2 0,0-1-3 16,3 1 0-16,-3-3-45 15,12 0-22-15,-6 0-38 16</inkml:trace>
  <inkml:trace contextRef="#ctx0" brushRef="#br0" timeOffset="4295.2095">12376 9718 220 0,'-6'3'85'0,"6"-3"-46"0,0 8-39 0,0-8 18 15,3 0-14-15,-3 0-2 16,6 0 0-16,0 0 1 16,6 0-1-16,-3 0-26 0,6-3-11 15,0 3-62 1</inkml:trace>
  <inkml:trace contextRef="#ctx0" brushRef="#br0" timeOffset="4482.64">12665 9589 212 0,'-3'18'82'0,"3"-18"-44"0,0 13-18 0,0-13 27 0,3 3-12 16,0 0-2-16,0-1-19 15,0 1-7-15,3-1-4 16,0-2-3-16,2 3 1 0,1-3-1 16,9-3 0-16,-3 1-27 15,6-3-9-15,-3-1-28 16,6-4-13-16,-4-1-22 15</inkml:trace>
  <inkml:trace contextRef="#ctx0" brushRef="#br0" timeOffset="4654.5386">13052 9480 288 0,'0'0'110'0,"0"0"-60"0,6 0-39 0,-3 0 26 16,3 0-18-16,-3 0-3 15,5-3-10-15,1 1-2 16,6-4-2-16,0 1-2 0,6 0 1 15,-3 2-28-15,6 1-11 16,-4 2-67 0,1 2-67-16,-3 1 55 15</inkml:trace>
  <inkml:trace contextRef="#ctx0" brushRef="#br0" timeOffset="5373.3533">12180 10401 116 0,'-6'-6'46'0,"6"6"-24"0,3-13 23 0,-3 11 31 0,0-4-14 16,0 1-5-16,0 0-18 16,0-1-5-16,0 1-19 15,0 0 0-15,3 5-1 0,0 0-3 16,5 5 1-16,1 0-3 15,9 22 0-15,12 31-1 16,3-16 2-16,-6-5-5 16,20 22-3-16,-5-9-1 15,5 21 1-15,-5-10-1 16,12 8-1-16,-10-8 1 0,7 2 1 16,-9-10-12-16,2 3-3 15,16 18-29-15,-27-34-11 16,-7-9-51-16,-8-15-24 15,-3-8 21 1</inkml:trace>
  <inkml:trace contextRef="#ctx0" brushRef="#br0" timeOffset="5826.5314">12227 10417 92 0,'-15'-37'35'0,"15"37"-18"0,-9-6 15 16,9 4 24-16,0-1-18 15,0 3-9-15,3-3-6 16,0 3-3-16,3 3-11 16,3 2 8-16,0-2 5 0,0 0 2 15,12 10 3-15,24 21-11 16,-4-10-2-16,-5-5-8 0,15 20-4 16,-7-4 1-16,28 7 0 15,-13-8-1-15,13 17-2 16,-13-9 1-16,16 11 1 15,-10-8 1-15,6 5 1 16,-8-5-2-16,2-3 1 16,-8-7-2-16,-3-1 2 15,8 9-33-15,-29-22-14 16,-6-3-77 0,-13-4-43-16,-2-1 76 15</inkml:trace>
  <inkml:trace contextRef="#ctx0" brushRef="#br0" timeOffset="6170.3309">12852 11210 184 0,'-12'8'68'0,"12"-8"-36"0,3 0-15 15,-3 0 22-15,3-2-5 16,0-1 3-16,9 0-6 16,-3 1 1-16,9-4-18 15,-3 4 1-15,9-3 1 0,-4-1-6 0,4 1-3 16,-3 0-2-16,6-3-1 15,-3 2-2-15,8-2-2 16,-2 1-17-16,3-4-9 16,6 0-33-16,-13 3-12 15,-5 3-51 1</inkml:trace>
  <inkml:trace contextRef="#ctx0" brushRef="#br0" timeOffset="7627.6291">12025 8356 84 0,'-12'-37'33'0,"12"37"-18"0,-3-45 11 0,3 37 20 0,0-8-7 15,0 2 0-15,3-7-5 31,-3 3 1-31,0-3-19 16,0 2 4-16,0 3 3 0,0 0 1 16,3 6 3-16,-3 2-6 15,3 10-1-15,-3 1-7 0,0 16 0 16,0-3-8-16,-9 18-1 16,3-5 0-16,-3 24 0 15,3-8-2-15,-3 16-2 16,3-11 1-16,0 16 1 15,0-10-67-15,3 18-28 16,0-11-40 0</inkml:trace>
  <inkml:trace contextRef="#ctx0" brushRef="#br0" timeOffset="8299.4386">11778 11033 180 0,'3'-40'68'0,"-3"40"-36"0,-3 0 2 16,3-2 29-16,0-6-12 15,0 3-3-15,0-1-7 16,0 1-4-16,3 5-20 16,-3 0 1-16,3 16 2 0,-3 13-5 15,0-5 2-15,0-3-6 16,3 27-1-16,0-9-4 15,-3 33-1-15,0-11-3 16,0 26-2-16,0-13-2 16,0 11 1-16,0-17-6 0,0-1 0 15,3 23-57-15,0-43-24 16,0-7-74 0</inkml:trace>
  <inkml:trace contextRef="#ctx0" brushRef="#br0" timeOffset="13910.1251">8361 6771 168 0,'35'-24'66'0,"-8"21"-36"0,18-2-37 0,-24 2 8 16,5 1 0-16,1 2 1 0,6 0 0 15,0 0-2-15,8 8 1 16,7 0-1-16,3-1 2 0,-4 1-3 16,-2-2-2-16,-6-1-40 15,-10-2-47 1,-2-9 17-16</inkml:trace>
  <inkml:trace contextRef="#ctx0" brushRef="#br0" timeOffset="14519.4332">8846 6670 48 0,'-33'5'19'0,"21"6"-10"0,-9 8 5 0,12-1 12 16,0 11-1-16,1 14 3 15,-1 7-5-15,-3 13-2 16,0 30-5-16,0 15-2 16,6-26-4-16,0-10-1 15,-3 60-5-15,3-21-3 0,-3 59 0 16,3-22 1-16,-6 53 1 15,3-32 3-15,-11 67 1 16,2-38-3-16,-18 48-3 16,3-34 15-16,-6 37 9 15,7-40-11-15,-4 29-5 16,6-37-1-16,3 16 1 16,4-29-2-16,2 7-2 15,3-28-5-15,3 13 0 0,3-29 0 16,3 13 0-16,3-24 2 15,3 13 1-15,3 96-4 16,3-132 1-16,0-19 0 16,3 7 2-16,0-12-1 15,0-3-1-15,3 40 1 16,-3-22 1-16,-3-21-1 16,0-13 2-16,-3-10-2 15,0-6-1-15,-3-10 3 16,0-11 0-16,0 2-1 15,0-9 1-15,0-7-4 16,3-4-2-16,0-3 2 0,0-6 2 16,0-2-2-16,0 0 0 15,3-2-1-15,0-4 0 16,3 3 2-16,0-5 0 16,-3 0-5-16,15 0 1 15,-3 0 2-15,14-2 3 16,-5-1 0-16,12 1-1 15,41-4-17-15,-17 4-9 16,-10-1-26-16,37 6-10 16,124 12-18-1</inkml:trace>
  <inkml:trace contextRef="#ctx0" brushRef="#br0" timeOffset="15537.3524">15364 7001 188 0,'-8'-5'71'0,"8"5"-38"0,8-8-43 15,-5 5 9-15,9 0-5 16,-3 1 2-16,12 2 4 0,-3 0 2 15,24 0 0-15,-7 0-4 0,22-3 1 16,-6 0 1-16,8 1 0 16,-8-1-29-16,14 6-13 15,-8-1-25 1</inkml:trace>
  <inkml:trace contextRef="#ctx0" brushRef="#br0" timeOffset="16443.4961">16207 7120 100 0,'-6'48'38'0,"6"-48"-20"0,-3 100-12 15,3-87 11-15,0 35-7 16,0-6-1-16,-3 48-5 16,0-13-1-16,-6 53-3 15,3-19-1-15,-3 40 1 16,0-24 2-16,-3 39 1 0,0-23 3 16,-8 37 3-16,2-26 5 15,-3 33 3-15,3-23 2 16,-3 22 1-16,3-28-9 15,0 20-4-15,4-25-4 16,-1 16 0-16,3-23-2 0,-3 21-1 16,3-24 9-16,-3 15 4 15,3-23-4-15,0 5-3 16,3-18-3-16,0 8 0 16,3-19-2-16,3 5-1 15,1-18 1-15,2 3 1 16,0-11-1-16,2 2-1 15,1 49-2-15,0-17-1 16,-3-26 4-16,3-16 1 16,-3-11-3-16,0-13-1 15,0-7 3-15,0-4 1 16,0-4-3-16,0-6 1 0,0-6-2 16,0-4-2-16,0-3 0 15,0 2 3 1,-3-2 0-16,0-3 1 15,0-2 0-15,1-1 0 16,-1-2 0-16,-3 0-7 16,0 0 2-1,3-6 2-15,0-2 2 16,0-2 1-16,0-6-3 16,0 2 2-16,0 1-1 15,-3-3 0-15,3-3 0 16,-3 3 0-16,3 0 2 15,-3-2 2-15,0-1-1 0,0 3-1 16,0 0-2-16,0 0 1 16,0 0 1-16,-3 0 2 15,0 0-1-15,-3 0-1 16,-2 0 1-16,-4 3-1 16,-3 2 0-16,-9-5 0 15,-3 5 2-15,-2 6 1 16,-10-1-1-16,-6 4-2 15,-14 4 1-15,-4 3-1 16,4 1 0-16,8-1 0 16,4 8 0-16,-1-5 0 15,-5-1-14-15,-4 1-3 16,1-3-7-16,5-2 0 16,4-6-22-16,8-5-39 15,-6-5 14-15</inkml:trace>
  <inkml:trace contextRef="#ctx0" brushRef="#br0" timeOffset="18193.6838">16421 6718 280 0,'-27'-56'104'0,"27"56"-56"0,12-69-45 0,-9 59 23 16,6-27-13-16,0 5-2 15,6-16 0-15,-3 6 3 16,15-11-8-16,17-29-3 0,-14 29-2 16,-3 8-1-16,18-2 0 15,32-17 0-15,-24 32 2 16,-5 6-3-16,12 18-2 0,38 8 2 15,-12 19 2-15,-11 7 0 16,-34-2 2-16,-5-3 9 16,-6 21 4-16,-3-5 6 15,-13 27 3-15,-2-11 0 16,-24 23 0-16,4-7-3 16,-16 24-2-16,3-16-4 15,-15 18 0-15,6-13-7 16,-17 8-1-16,5-16-6 15,-9-8-4-15,7-8 1 16,-10-15 0-16,7-6-10 16,-22-27-5-16,10-2-6 0,-1-21 1 15,9 0-17-15,4-8-8 16,5 2-35-16,6-13-13 16,7 3-44-1</inkml:trace>
  <inkml:trace contextRef="#ctx0" brushRef="#br0" timeOffset="18412.4607">16424 6641 212 0,'42'-13'82'0,"-42"13"-44"0,36-8-3 0,-31 5 34 15,13 1-9-15,-3-1 0 16,9 3-21-16,-3 0-7 16,12 0-18-16,-7 0-2 0,19 0 1 15,-6 0-7-15,14 0-1 16,-8 0-1-16,0 0 0 15,-7 0-2-15,1 0-2 0,-6 0-17 16,-6 0-6-16,-4 0-31 16,-5-8-13-16,-3 0-46 15,-6-5-18-15,0 2 18 16</inkml:trace>
  <inkml:trace contextRef="#ctx0" brushRef="#br0" timeOffset="18646.859">16894 6273 288 0,'-6'0'107'0,"6"0"-58"0,-3 11-29 0,3-11 32 15,0 13-13-15,0-2 0 16,0 15-9-16,0-2-4 16,-3 16-14-16,1-6-5 0,-4 24-3 15,3-10-2-15,-9 21 1 16,3-11-4-16,0 11 0 15,0-11-15-15,0 8-4 16,3-8-52-16,0 0-22 16,0-10-62-1</inkml:trace>
  <inkml:trace contextRef="#ctx0" brushRef="#br0" timeOffset="97260.0668">9593 10131 156 0,'-3'0'57'0,"3"0"-30"0,-3 0-18 0,3 0 14 16,-3 0 0-16,0 0 3 0,0 0-8 16,0 0-3-16,0 0-8 15,3 0-5-15,3 0-1 0,3-5-1 16,-3 2 0-16,0 0 0 16,3-2 0-16,-3 0-3 15,0 2 2-15,0 0 10 16,0 3 3-16,0 0 1 0,0 3 2 15,-3 0 5-15,0 5 4 16,-3 2 3-16,-3-4 1 16,0-1-7-16,-3 3 0 15,-6 0-1-15,3-6 0 16,3 1-9-16,0-3-4 16,0 0-4-16,3-3-3 15,0-2-2-15,3 0-1 16,3-1-1-16,6 1 0 15,6-3 3-15,3 3 0 16,0 0 1-16,-3 5 0 16,-3 0 2-16,-3 2 1 15,0 1 1-15,-6 2 0 16,-3 3 2-16,-3 0 3 16,-3 0-4-16,0-3-1 0,0-2-4 15,3-3-1-15,0 0 1 16,-3 0 2-16,0 3-39 15,3-3-16-15,3 0-78 16,3 0-66 0,0 0 71-16</inkml:trace>
  <inkml:trace contextRef="#ctx0" brushRef="#br0" timeOffset="98134.9519">9864 9909 208 0,'-6'-3'77'0,"6"3"-42"0,-3-5-26 15,3 2 19-15,0 0-10 16,0 1 0-16,3-4-5 16,0 4 2-16,0-3-8 15,3-3-4-15,-3 2 0 0,0 1-2 16,3 5-1-16,-3 0 1 16,0 0 1-16,0 0 1 15,0 3 1-15,0 5 11 16,-3-3 5-16,0 0 1 0,-3 0-1 15,-3 3-6-15,3-2-1 16,0-4-4-16,0 1 0 16,-3 2-3-16,3-2-1 15,0-3-3-15,0 0-2 16,0 0 1-16,3-3-1 16,0 1 0-16,0-1 0 15,0 0-7-15,3 1 0 16,0-1 7-16,3 0 5 15,0 1-5-15,0-1 1 16,0 0-1-16,-3 1 2 16,0 2-1-16,-3 0 2 15,0 0-2-15,-3 2-1 16,3-2 9-16,-3 3 6 16,0-3-5-16,-3 0-1 0,3 0-7 15,0 0-2-15,0 0-2 16,0 0 0-16,0 0 0 15,3 0-2-15,0 0 3 16,3 0 2-16,-3 0-2 16,3 0 0-16,0 0 1 15,3 0 2-15,-3 0-1 16,0 0-1-16,0 0 1 16,-3 3 1-16,0-1-1 15,0 1 2-15,0-3-2 16,-3 3-1-16,3-3-15 15,-3 0-5-15,0 0-72 16,0 2-29-16,0 1-15 16</inkml:trace>
  <inkml:trace contextRef="#ctx0" brushRef="#br1" timeOffset="139617.9839">2961 17836 80 0,'9'-8'-22'0,"-3"0"-8"16</inkml:trace>
  <inkml:trace contextRef="#ctx0" brushRef="#br1" timeOffset="142198.9033">12150 8808 108 0,'-3'-16'44'0,"3"16"-24"0,12 27 1 0,-9-25 19 0,6-10-17 16,0 0-5-16,5-2-2 16,-2 2-1-16,12-8-8 15,-3 3-2-15,27-11-1 0,-7 5-2 16,13-20-2-16,-7 7 1 15,16-16 1-15,-9 9 1 16,11-6 1-16,-8 5 0 16,-1 6 2-16,-8 4-3 0,-4 4-2 15,-8 5-33-15,-6 2-14 16,-3 1-28 0,-9 7-24-16,-4 3 41 15</inkml:trace>
  <inkml:trace contextRef="#ctx0" brushRef="#br1" timeOffset="142620.8072">12433 8435 72 0,'-12'0'27'0,"12"0"-14"0,-3 5-13 15,3-5 5-15,-3 6 10 16,0-4 7-16,-6 9-9 16,3-3-2-16,-3 5-5 15,0 0-1-15,-3 11-1 16,0-6 0-16,-3 9 4 15,3-6 3-15,-6 11 0 16,4-3 1-16,-4-3-4 16,3-4 0-16,0 9-5 15,3-4 5-15,3-11 2 0,0-3-5 0,12 0-1 16,-3-2-4-16,9-3-1 16,-3-3-1-16,9-2 0 15,0-1 2-15,12-7 0 16,-4 0-18-16,13-3-5 15,-6 2-49 1</inkml:trace>
  <inkml:trace contextRef="#ctx0" brushRef="#br1" timeOffset="143230.2651">13317 7885 88 0,'-21'-8'35'0,"21"8"-18"0,-18-6-5 0,18 4 16 16,-6 2-14-16,0 0-2 15,-9 8 1-15,3-3 1 16,0 11-7-16,0-3-2 16,0 19-3-1,1-6 1-15,-4 14 2 0,3-8 11 0,0 2 5 16,3-5-9-16,0 0-4 15,3-5-8-15,3-5-2 16,0-3 3-16,6-9 1 16,0 1-3-16,6-13 1 15,0 0 0-15,9-24 0 16,-3 5-7-16,8-11-3 16,-5 6-1-16,-3-8 1 15,0 8 6-15,-3 0 2 16,-3 5 4-16,-3 6 3 15,0 2-4-15,-3 13-3 16,0 1 3-16,-3 10 1 0,0 0 6 16,3 13 3-16,0-3-4 15,3 11-2-15,0-5-2 16,0 3-3-16,0-6 1 16,2-3 1-16,1-2-6 15,0-8-1-15,0 0-60 16,0-13-46-1,0-1 37-15</inkml:trace>
  <inkml:trace contextRef="#ctx0" brushRef="#br1" timeOffset="143417.7747">13430 7848 140 0,'0'-3'52'0,"0"3"-28"0,9 10 0 0,-6-10 22 16,0 8-14-16,0 0-6 15,2 6-11-15,1-4-2 16,3 11-8-16,0-2-3 0,3 5-1 15,0-6-1-15,6 1 2 16,-3-3-1-16,3-3 2 16,-3 0-35-16,-1-10-16 15,1-1-48 1</inkml:trace>
  <inkml:trace contextRef="#ctx0" brushRef="#br1" timeOffset="143620.9184">13555 7760 144 0,'-9'8'55'0,"9"-8"-30"0,-9 29-1 0,9-26 24 0,-3 10-17 16,0-2-8-16,-3 10-5 15,0-3 1-15,0 19-11 16,0-5 2-16,0 8 1 0,0-6-6 16,0 1-1-16,0-4-2 15,3-4 1-15,0-3-24 16,3-8-11-16,0-1-47 15,3-15-53 1,0 0 37-16</inkml:trace>
  <inkml:trace contextRef="#ctx0" brushRef="#br1" timeOffset="143792.8076">13677 7853 160 0,'-9'21'63'0,"9"-21"-34"0,-9 37-25 0,9-32 15 0,-3 14-7 0,0-3-2 16,-3 13-8-16,3-5-1 16,0 5-1-16,0-5 0 0,3-6 2 15,0-2-85 1</inkml:trace>
  <inkml:trace contextRef="#ctx0" brushRef="#br1" timeOffset="144245.9847">13721 7660 156 0,'-12'10'60'0,"12"-10"-32"0,-2 21-35 15,2-18 10-15,0 5-3 16,0 3 2-16,5-1-1 16,1-2-1-16,6 3 1 15,-3-3-6-15,9-6-1 0,-3 1-33 16,3 0-16-1,-3-1 26-15,0 1 15 16,-3 0 12-16,-4 2 31 16,1-3 16-16,-6 6 3 15,0 0 4-15,-6 3-7 16,0 0-1-16,-6 4-24 0,3-1 2 0,-2 1 1 16,2-1-12-16,0-1-6 15,3 0-3-15,3-2-2 16,0-1-3-16,9-2 2 15,-3 0-1-15,5-2 0 16,-2-4 2-16,3 1 0 16,0-1 0-16,0 1 2 15,-3 0-1-15,-3-1-1 16,0 1 14-16,-6 5 5 16,0 0-9-16,-3 5-3 15,0-2-5-15,0 5 1 16,0-3-4-16,-6 3 0 15,3-3-65-15,-9 3-30 16,3-3-21-16</inkml:trace>
  <inkml:trace contextRef="#ctx0" brushRef="#br1" timeOffset="146731.4902">10730 10533 116 0,'0'-11'44'0,"0"11"-24"0,15-18-10 0,-12 15 14 0,6-7-13 16,0 2-4-16,6 0-4 16,-4 0-3-16,7-5 1 15,-3 2-1-15,6-2 0 0,-3 2 0 16,0 1 0-16,-3 2 0 15,2 2 0-15,-2 1 4 16,-6 10 2-16,0 1 2 16,-9 10 2-16,0-3-3 15,-6 11 1-15,0-3-5 16,-3 5 0-16,0-5-3 16,-2 1-3-16,2-4 2 15,0-2 0-15,0-3-48 16,3-7-50-16,0-4 25 15</inkml:trace>
  <inkml:trace contextRef="#ctx0" brushRef="#br1" timeOffset="146934.6351">10876 10462 172 0,'-15'29'66'0,"15"-29"-36"0,-33 50-7 0,30-45 24 15,-18 22-9-15,3-3-2 16,-8 18-16-16,5-5-5 15,-21 29-9-15,6-10-4 0,-14 28-1 16,8-12 1-16,-5 15 1 16,8-13-1-16,0 13-2 15,6-12-46-15,4 12-19 0,5-13-49 16</inkml:trace>
  <inkml:trace contextRef="#ctx0" brushRef="#br1" timeOffset="147856.638">9441 12020 112 0,'-6'3'44'0,"6"-3"-24"0,0 0 1 0,0 0 19 15,3 0-15-15,-3 0-3 16,3-3-12-16,0 0-4 15,0-2-3-15,0 2-3 0,3-4 3 16,3-9 0-16,-3 2 1 16,0 1-2-16,0 0-2 15,0-8 1-15,-3 0 1 16,0 2-1-16,-3 3-1 0,0 3 3 16,-3 10 2-16,-6 6-4 15,0 5-3 1,0 3 3-16,0 4 1 0,-3 4 2 15,3 2 0-15,0 0-2 16,6-8 1-16,0-2-2 16,3 10 2-16,0 11-4 15,3-16 0-15,0-3 1 16,3 3 2-16,3 2-1 16,3-4-1-16,3-9-2 15,0-8 1-15,3-10-37 16,2 0-16-16,1-6-31 15</inkml:trace>
  <inkml:trace contextRef="#ctx0" brushRef="#br1" timeOffset="148091.048">9712 11795 104 0,'0'0'38'0,"3"11"-20"0,0 5-4 0,-3-6 15 15,0 1 1-15,3 7 4 16,-3 9-12-16,3 4-5 15,-3 14-10-15,3 14-5 0,-3-20 1 16,0-4 7-16,0 10 5 16,0 13-7-16,3-26-2 15,-3-6-4-15,3 1-2 16,0 2-2-16,0-8 1 0,0-11-19 16,0-10-7-16,3-10-26 15,-3-11-48 1,0-16 14-16</inkml:trace>
  <inkml:trace contextRef="#ctx0" brushRef="#br1" timeOffset="148716.1069">9673 11882 144 0,'-15'3'55'0,"9"2"-30"0,-3 6-14 16,4-6 18-16,-1 8-11 15,0 6-2-15,0 0-7 16,0 2-4-16,-3 3-2 15,6 2-3-15,3 3 3 0,3 0-2 0,3-2-1 16,3 2 1-16,0-8-1 16,3-8-3-16,2-5 2 15,1-8 1-15,3-5 0 16,0-11-7-16,0-5-3 16,-6-8-16-16,3 0-9 15,0-1 10-15,-4 1 6 16,1 0 12-16,-3 5 6 15,-3-2 2-15,0-1-1 16,-3 9 20-16,0 2 9 16,-3 13 16-1,-3 3-15-15,3 6-4 16,-3 4-14-16,0 6-5 16,3 3-2-16,0 2 1 0,0 0-1 15,0 3 2 1,3-3-6-16,0-2-1 0,0-4 0 15,3-1 2-15,0-6-1 16,0-8-1-16,0-8-2 16,3-3 1-16,0-5-1 15,3-8 0-15,0-2-5 16,0-6-3-16,-4 0 3 16,1 3 2-16,-3 3 5 15,-6 7 2-15,0 6 2 16,-3 13 0-16,-3 5 0 15,0 3 0-15,1 6 2 0,-1 1 1 16,0 4-6-16,3 2 0 16,3 0-3-16,3-2 0 15,3-1 2-15,2 1 2 16,4-6-23-16,6-5-8 16,6-3-35-1,3-5-46-15,0-5 22 16</inkml:trace>
  <inkml:trace contextRef="#ctx0" brushRef="#br1" timeOffset="149153.6191">10147 11800 204 0,'-9'-5'77'0,"0"8"-42"0,-6 5-17 0,9 0 23 16,-6 2-12-16,0 3-5 0,-3 6-5 15,0 7-2-15,-3 4-9 16,4-1-1-16,8 0 0 0,0 0-3 15,6 0-1-15,6-5-3 16,0-6-1-16,5-7 1 16,4-8 0-16,3-6 0 15,0-8 0-15,0-2-16 16,0-5-6-16,0-6-5 16,2-3-1-16,-5-4 11 15,-3-1 7-15,-3 3 7 16,0 2 4-16,-6 6 2 15,-3 8 3-15,0 8 6 16,-3 10 4-16,-3 3-2 0,3 8 0 16,0 7-8-16,0 4-2 15,3-1-2-15,0 6 1 16,6 3-4-16,0-4 0 16,0-2 3-16,0-2 1 15,3-9-4-15,0-4 1 16,0-6-9-16,3-8-4 15,0-11-31-15,0-8-13 16,-1-2-40 0,1-5-24-16,3-9 55 15</inkml:trace>
  <inkml:trace contextRef="#ctx0" brushRef="#br1" timeOffset="149513.0696">10423 11568 108 0,'0'-11'41'0,"0"8"-22"0,-3 1 11 15,3 2 23-15,-3 0-15 16,0 2-6-16,0 1-8 16,0 2-1-16,-2 1-13 15,-1 2 1-15,3-1 0 0,0 1-2 16,0 3 2-16,0 2-2 16,0 6 0-16,-3 5-5 15,0 2-1-15,0 6 1 16,0 5 2-16,0 0-5 15,0 5-1-15,0 1 0 0,0 7 2 16,0 0 10-16,3 0 4 16,3-2-7-16,0-3-5 15,3-5-6-15,6-14 1 16,6-7 1-16,3-4 2 16,3-4-3-16,2-8 0 15,1-9 1-15,-3-4 2 16,-3-3-21-16,0-6-7 15,-6-2-27-15,0 0-11 16,-6-8-46 0</inkml:trace>
  <inkml:trace contextRef="#ctx0" brushRef="#br1" timeOffset="149731.8068">10257 11919 232 0,'-6'0'88'0,"6"-2"-48"0,3-1-36 16,-3 3 19-16,6-2-7 15,3-1 1-15,2 0-9 16,1 1-3-16,6-4-3 16,6 1-2-16,3 0 3 0,0 2 0 15,-1 0 1-15,1 1-2 16,0-1-2-16,-3 3-35 15,0 0-16-15,-4 0-25 16</inkml:trace>
  <inkml:trace contextRef="#ctx0" brushRef="#br1" timeOffset="151328.5544">10483 11972 108 0,'-9'-2'41'0,"6"-1"-22"0,0 0 6 0,3 3 22 0,0-5-21 16,0 0-6-16,0 0-9 15,0-3-2-15,0 0-5 16,3 0 6-16,0 0 5 0,0 0-3 15,0 0 1-15,0 0-4 16,0 0 0-16,0 0-5 16,0 3-3-16,0-3 2 15,3 0 0-15,0 3-4 16,0-1 1-16,0-2 0 16,0 3 0-16,0 0-3 15,-1 0 2-15,1 2-1 16,0 0 0-16,0 3 4 0,3 0 1 15,0 0-1-15,0 3-2 16,0-3-2-16,0 5 1 16,-3-2 3-16,0 7 1 15,0 1-1 1,-3 0-2-16,0-1 1 16,-3 1-1-16,0 2 2 15,0 0-3-15,-3 0 0 16,0 1 3-16,-3-1 3 15,0 0-4-15,-3-2-1 16,0-1 4-16,-3-2 5 16,0 0-5-16,-3 0-2 15,0-3-4-15,1 1 1 16,-1-1 1-16,0 3 2 0,3-3-1 16,3 1-1-16,0-4-4 15,0-2 0-15,3 0 2 16,0-2 1-16,3-1 1 15,0-2 0-15,0-3 0 16,0 0 2-16,3-3-3 16,-3 1 0-16,3-1 1 15,0 0 0-15,0 1-3 16,3-1 2-16,0 1 1 16,0-1 2-16,0 0-3 15,0 4 0-15,0-1 1 0,3 2 0 16,0 1-3-16,0 0 2 15,0-1 1-15,-3 1 2 16,0 3-1 0,0 2-1-16,0-3-21 0,0 3-11 15,3 0 0-15,0 0 2 16,-3 0-12-16,3-3-49 31</inkml:trace>
  <inkml:trace contextRef="#ctx0" brushRef="#br1" timeOffset="151766.0637">10641 11824 104 0,'-3'0'41'0,"3"3"-22"0,0-3 8 15,0 0 21-15,3 3-21 16,0 7-7-16,0 1-4 16,-3-1-1-16,3 4-8 15,-3 1 0-15,0 7 0 0,0-1 1 16,0-3 0-16,-3 9 4 0,0-6 5 15,0-3 0-15,0-4-1 16,0-4-4-16,3-12 0 16,0-4-5-1,0-2-6-15,0-5-1 16,0-3 2-16,3-2 1 16,0-1-1-16,3-5-2 15,0 1-2-15,2 1-1 16,1 7-25-16,3-1-11 15,0 2-38 1,3 4-55-16,3 2 33 16</inkml:trace>
  <inkml:trace contextRef="#ctx0" brushRef="#br1" timeOffset="151922.3715">10885 11909 160 0,'3'24'60'0,"-3"-11"-32"0,0 8-13 16,0-13 20-16,0 3-10 15,0-1-3-15,0 1-12 16,0-1-6-16,-3-2-3 16,0-5-8-16,0-3-3 0,0-5-38 15,0-9-19-15,-3-7-14 16</inkml:trace>
  <inkml:trace contextRef="#ctx0" brushRef="#br1" timeOffset="152078.6324">10778 11668 156 0,'-15'8'60'0,"15"-8"-32"0,3-3-31 0,0 6 11 16,6 0-6 0,-1 2 1-16,7 3-2 0,0 3 2 15,6-1-2-15,0 3-3 0,0 1 1 16,0-1-30 0,-1 0-51-16,4-2 3 15</inkml:trace>
  <inkml:trace contextRef="#ctx0" brushRef="#br1" timeOffset="152516.1858">11042 11800 176 0,'-8'14'66'0,"5"-4"-36"0,-9 14-13 0,6-16 22 0,0 3-5 16,0 4 1-16,0 7-7 15,3-1 0-15,0 0-16 16,3 0-5-16,6-2 0 0,0-1-6 15,0-5-1-15,0-2 0 16,3-14 0 0,0-2 0-16,0-6-11 15,2-4-3-15,4-4-11 16,-6-5-2-16,0-5 4 16,0-3 1-16,-3 3 10 15,0 3 7-15,-3 5 10 16,-3 2 5-16,0 11 39 15,0 8-14-15,-3 8-3 16,0 8-10-16,0 3-2 16,3 2-7-16,0 3-3 15,0-1-3-15,3 1 0 16,0-3-4-16,3-2-2 16,0-1 0-16,0-4 1 15,0-4-14-15,6-2-5 16,3-5-35-16,-1-3-14 15,-2-6-41 1,0-7-39-16,0-5 53 16</inkml:trace>
  <inkml:trace contextRef="#ctx0" brushRef="#br1" timeOffset="152734.9502">11298 11509 236 0,'0'-10'90'0,"3"15"-48"0,-3 3-29 15,3-3 24-15,-3 6-6 16,0 7 2-16,3 9-10 16,0 13-4-16,-3 7-11 15,-3 6 1-15,0 5 4 0,-3 3-9 16,1 11-2-16,-1 7-2 16,0-5 2-16,3 0-8 15,3-2-3-15,0 2-42 16,3-3-16-16,3-2-70 15</inkml:trace>
  <inkml:trace contextRef="#ctx0" brushRef="#br0" timeOffset="162517.6156">12144 7358 144 0,'-12'-11'55'0,"12"11"-30"0,-18-18-1 16,18 13 22-16,-9-3-6 15,3 2 0-15,-12 1-4 16,3 0 3-16,-8 5-22 16,2 0-1-16,-6 13-1 0,6-2 0 0,-12 15 4 15,7-5-9-15,-4 19-3 16,3-6-4-16,0 14 0 15,3-8-4-15,4 5 0 16,2-8 1-16,9 2 2 16,3-7-6-16,12 3 1 15,-3-9 1-15,12-2 3 16,-3-6 0-16,5-4-1 16,-2-1 1-16,6-8 1 15,-3 0-3-15,9-5 0 16,-6 0 1-16,2 0 0 15,-2 0 0-15,0-2 2 16,-3 2-21-16,0-3-7 16,-3 0-11-16,-3-2-5 0,0 0-24 15,-4-3-7-15</inkml:trace>
  <inkml:trace contextRef="#ctx0" brushRef="#br0" timeOffset="162955.122">12379 7215 236 0,'-6'-2'90'0,"6"2"-48"0,-15 7-31 0,15-7 23 16,-3 8-7-16,0 0 1 15,-6 16-13-15,3-5-6 16,-6 18-6-16,0-6 4 0,1 20 5 16,-1-6-2-16,0 10 2 15,0-7-3-15,6 0 0 16,0-9-1-16,6-2 2 16,0-5-14-16,6 0-4 15,-3-8 12-15,9-6 8 16,-3-2-5-16,12-11-3 15,-4 1-1-15,7-6 0 16,-6 0-1-16,6-6-2 16,-3 1 1-16,-3-3-1 0,-4 3 0 15,-2-1 0-15,-3 1-16 16,-6 3-4-16,0-1-19 16,-3 3-5-16,0 0-21 15,-3 0-7-15,0 0-40 16</inkml:trace>
  <inkml:trace contextRef="#ctx0" brushRef="#br0" timeOffset="164630.7164">13704 9131 104 0,'-12'-16'41'0,"12"16"-22"0,-12-11 4 15,12 9 21-15,-6-4-7 16,0 4 1-16,-9 2 1 16,3 0 0-16,-6 5-21 15,3 0 1-15,-3 14 1 0,4-3-9 16,-4 21-3-16,3-5-3 15,0 10-1-15,0-5 0 16,6 8 0-16,0-5-5 16,3 5 1-16,3-8-2 15,3-6 0-15,0-2 0 16,9-5 0-16,-3-5 4 0,12-11 1 16,-3-3-4-16,12-10 1 15,-4-1-16-15,10-9-4 16,-6 1-19-16,9-15-7 15,-7 5-25 1,4-23-47-16,-6 7 26 16</inkml:trace>
  <inkml:trace contextRef="#ctx0" brushRef="#br0" timeOffset="164943.1082">14174 8776 228 0,'-12'6'85'0,"12"-6"-46"0,-33 50-17 0,30-42 28 0,-21 21-13 15,7-3-1-15,-10 17-8 16,3-6 0-16,-3 24-16 16,6-9 0-16,-3 12 1 0,7-8-3 15,-1 7 0-15,0-7-4 16,9-1-1-16,0-7-3 16,6-6-2-16,0-8 1 15,6-7 1-15,0-3-3 16,9-14-2-16,-3-2-3 15,15-16 1-15,-3 3-4 16,5-8-1-16,-2 0-11 0,3-1-1 16,-6 1-16-16,0 3-3 15,-4 2-16-15,-2 0-6 16,-3 2-19 0,-3 4-39-16,0-1 36 15</inkml:trace>
  <inkml:trace contextRef="#ctx0" brushRef="#br0" timeOffset="166634.1841">13823 10972 148 0,'-18'-13'55'0,"18"13"-30"0,-18-8-3 0,18 5 20 15,-9 9-5-15,0-4-2 16,-12 12-6-16,3-4-1 16,-11 14-16-16,5-5-2 0,-3 10 0 15,3-6-4-15,-3 20-1 16,4-6 2-16,-7 18 0 15,6-7 16-15,0 5 10 16,3-8-8-16,9-3-3 16,0-5-10-16,10 8-3 15,4 13-7-15,7-34-2 16,-3-5-2-16,12-9-2 0,0 1 5 16,15-11 1-1,-3 0 0-15,11-11 1 0,-5 3-13 16,0-15-3-16,-4 4-23 15,1-7-9-15,-6-1-31 16,0-7-15-16,-3 5-24 16</inkml:trace>
  <inkml:trace contextRef="#ctx0" brushRef="#br0" timeOffset="166977.9687">14129 10946 128 0,'3'-16'49'0,"-3"5"-26"0,0 1 17 0,0 7 28 16,0 0-14-16,-6 3-4 16,3 3-14-16,0 0-3 15,-6 13-18-15,3-3 2 0,-9 19 3 16,4-6-5-16,-7 16 2 16,3-5-6-16,-3 22-1 15,3-12 5-15,3 12 2 16,-3 20-8-16,9-37-3 15,0-7-9-15,6-4 0 16,6 12 1-16,6-22 3 16,-3 0 0-16,9-10-1 15,9-1-2-15,-9-7 1 0,0-1-4 16,-1-4 1-16,1-1-18 16,0-2-6-16,-3 0-27 15,0-3-12-15,-3 2-42 16,0-7-49-1,-3 5 55-15</inkml:trace>
  <inkml:trace contextRef="#ctx0" brushRef="#br0" timeOffset="168719.6971">12057 12359 144 0,'-14'-16'55'0,"14"16"-30"0,-12-13-1 0,6 7 24 16,-3 1-17-16,0 2-5 15,-3 1-7-15,-6-1-3 16,-3 3-8-16,0 5-1 0,1 6 3 16,-4 5-4-16,3-3 2 15,3-2-3-15,-6 31 0 16,-11 24 3-16,11-21 3 16,3-5 5-16,0 7 4 15,3-7-4-15,6 8-1 16,0-9-7-16,9 9-3 15,9 10-2-15,3-26 0 16,-3-6 0-16,15-10 1 16,-3-2-2-16,3-12-2 15,12-4 1-15,-1-12-1 0,7 1-3 16,0-5 2 0,-4-4-28-16,1-1-10 0,-3-4-27 15,-3-2-9-15,-4-5-37 16</inkml:trace>
  <inkml:trace contextRef="#ctx0" brushRef="#br0" timeOffset="169047.8898">12251 12332 64 0,'0'-10'24'0,"0"4"-12"0,3 1 34 15,-3 2 26-15,0 3-17 0,0 0-6 16,0 0-7-16,0 0 0 15,0 3-23-15,-3 2 5 0,0 9 0 16,-3 4-6-16,-3 14-3 16,0 10-2-16,0 16 1 15,-3-2-3-15,3 2-1 16,0-5-2-16,7-19 0 16,-1-4 4-16,3 4 3 15,0 16-13-15,0-10-3 16,5-6-2-16,4-10 1 15,3-3 1-15,-3-10 1 16,3-3 0-16,-3-6 0 16,0 1-16-16,-3-3-6 0,0 0-33 15,0-3-15-15,0-4-67 16</inkml:trace>
  <inkml:trace contextRef="#ctx0" brushRef="#br0" timeOffset="190162.7479">16728 9551 328 0,'0'0'0'0,"-6"-10"19"16,6 7 2-16,0-2-7 16,0 0-5-16,3-6-5 15,0 3-1-15,6-10-2 16,-3 2 6-16,11-5 3 0,-2 2-5 15,15-7-1-15,-6 2-2 16,9 0-2-16,-7 3-2 0,1 5-1 16,-3 3 15-16,0 13 8 15,-6 0-5-15,-9 18-3 16,-3-2-3-16,-9 16 1 16,0-6-1-16,-15 22 2 15,3-8 3-15,-12 15 1 16,3-10-2-16,-2 5 2 15,5-7-8-15,0-6-4 16,3-5 0-16,3-9 0 16,3-1-4-16,6-15 1 15,3 1 0-15,12-29 0 16,0 5-3-16,18-23 0 16,-6 4-1-16,14-12 3 15,-5 4 0-15,3-7 1 0,-6 8 0 16,0 7 0-1,-4 6-3-15,-2 16 2 0,-3 0 1 16,-6 18 2-16,-3 0-1 16,-3 14-1-16,0-3 1 15,-3 15-1-15,0-4 0 16,-3 5 0-16,0-6-7 16,0 3 0-16,0-5-15 15,0-5-5-15,0-4 5 16,3-9 5-16,0-1 3 15,3-13 4-15,-3 0 4 16,6-13 3-16,-3 2 2 0,2-7 1 16,1 0 0-16,12-6 2 15,-3 5-3-15,6-4 0 16,-3 2 1-16,3 2 2 16,-4 3-1-16,4 8-1 15,-6 0 1-15,0 11 1 16,-3 0 1-16,-6 13 1 15,0 0 2-15,-9 10 1 16,0-2-1-16,-12 16-1 16,3-6-1-16,-15 6 2 15,3-3 1-15,-3-2 3 16,7-3-1-16,-4-3 0 16,3-5-1-16,0-6 0 15,3-2-4-15,3-8-3 0,3 0-3 16,3-18-1-16,0 2-9 15,6-13-5-15,0 7-9 16,18-20-4-16,-3 8-8 16,12-22-1-16,-3 8-10 15,11-10-4-15,-5 8 20 16,3-8 11-16,-6 10 12 16,2-2 6-16,-5 8 5 15,0 5 4-15,0 5 31 16,-6 5 13-16,-3 4-7 15,-3 12-4-15,-4 0-11 16,1 14-5-16,-3 0 1 16,-3 15 0-16,0 1-10 0,-6 20-5 15,0-7-1-15,-3 29 0 16,0-11-3-16,-5 14-1 16,-1-9 5-16,0 14 5 15,3-11-9-15,0 3-5 16,3-8 3-16,0-3 0 15,3-2-3-15,6-11-1 16,0-5-2-16,3-16 3 16,0 0 0-16,0-16 3 15,0 0-6-15,0-16 1 16,0 0-6-16,-3-11-1 16,-3 6 2-16,-3-5 3 15,0-1 3-15,-9-2 1 16,0 5-2-16,-6 0 2 0,0 3 1 15,0 0 0-15,3 5 6 16,3 0 4-16,1 3-1 16,8 3 0-16,0-1 1 15,9 3 4-15,-3 3-4 16,11-1 0-16,-2 4-4 16,3-3-1-16,0 2-3 15,6 0-2-15,-6 1 1 16,3-4 1-16,-3 1-1 15,2 2-1-15,-2 1-10 16,0-1-6-16,0 0-30 16,0 1-10-16,-3-1-46 15,0 1-57-15,-3-1 45 16</inkml:trace>
  <inkml:trace contextRef="#ctx0" brushRef="#br0" timeOffset="192120.7246">17984 9316 80 0,'-3'0'30'0,"3"0"-16"0,3-3 8 0,-3 3 15 15,3-2 0-15,0-1 1 16,0 3-13-16,0 0-2 16,0 0-14-16,0 0 3 0,6 8 4 15,0-3-2-15,-1 9 2 16,-2-4-3-16,0 6 0 15,0 0-3-15,-6 8 1 16,0-3-4-16,-6 11 1 16,3-3-3-16,-6 5 0 15,4-5-3-15,-4 3-2 0,0 0 1 16,0-6 1-16,3-5 8 16,0-2 5-16,0-3-7 15,3-8-2-15,0-3-4 16,3-13-2-16,0 3 3 15,6-16 0-15,-3 2-4 16,12-13-1-16,-3 3 1 16,8-5 2-16,-2 5-2 15,9-14 0-15,-6 9-1 16,6-8 0-16,-3 7 2 0,-1-2 2 16,-2 5 1-16,-3 6 1 15,-3 5 0-15,-3 15 0 16,0 4 2-16,-3 15 3 15,-3-2-4-15,-9 15-1 16,0-5-2-16,-6 14 1 16,3-6-2-16,-3 13 2 15,0-7-4-15,0 7 0 16,0-5 1-16,0 3 2 16,3-3-1-16,0-3-1 15,3-5-21-15,3-5-9 16,0-6-36-16,6-7-15 15,0-3-15 1,3-16-25-16,0 3 48 16</inkml:trace>
  <inkml:trace contextRef="#ctx0" brushRef="#br0" timeOffset="193167.7461">18359 9464 192 0,'0'0'71'0,"0"0"-38"0,0-2-14 16,0-1 23-16,3 0-12 15,0 3-3-15,0-2-11 16,0 2-3-16,3-3-7 16,0 3-4-16,3-3 1 0,0 1-2 15,5-4 2-15,-2 4-2 16,6-6 2-16,-3 0-4 16,6-5 0-16,-3 2 3 0,3-8 3 15,-7 4-2-15,1-4 0 16,-3 3-3-16,-3 0-1 15,-3 0 3-15,-6 6 1 16,0-1-1-16,-9 6 1 16,0 0 4-16,-12 15 4 15,4-2-4-15,-7 16-2 16,6-5-2-16,-3 7-3 16,3-2 3-16,0 8 0 15,3-6-1-15,1 8 1 16,2-4-2-16,3-1-1 15,3-3 1-15,3-2-1 16,0-3-3-16,6-2 2 16,0-6 1-16,9-8 0 0,-3 0-9 15,11-7-2 1,-2-1-12-16,12-13-3 0,-6 3-13 16,12-11-3-16,-4 6 1 15,1-14 2-15,-6 5 6 16,3-7 4-16,-4 5 16 15,4-5 7-15,-6 4 5 16,3-4 3-16,-6 5 8 16,-3 5 5-16,-4 6 30 15,-11 12 16-15,0 1-17 16,-6 8-5-16,0-1-12 16,-8 14-5-16,2-3-4 0,-6 11-1 15,3-3-5-15,-9 11 0 16,3-5-5-16,0 10-2 15,0-6-2-15,6 4-3 16,1-3-2-16,5-3 1 16,3-3 1-16,6-5 0 15,0-5-14-15,9-11-5 16,-4 1-10-16,10-19-3 16,-3 2-4-16,12-13-1 15,-3 6 14-15,6-9 6 16,-4 6 8-16,7 0 6 15,-6 2 0-15,0 1 1 16,-7 2 2-16,1 0 0 16,-3 3 2-16,-3-3 3 15,0 3 2-15,-3-6 1 0,0 3-2 16,0-2 1-16,0 2-4 16,-3 0 0-16,-1 0-1 15,-2-5 1-15,0 2 13 16,-6 9 7-16,0-1 2 15,-3 9 0-15,0-1-6 16,-9 14-1-16,4-3-4 16,-13 15-1-16,3-1-3 15,-9 7 1-15,6-3-2 16,0 6 2-16,4-3-6 16,2 8-1-16,3-5-7 15,3 2-2-15,3-5 4 0,12-2 5 16,0-3-2-16,12-3-1 15,-3-5-14-15,8-6-6 16,-2-2-19-16,6-8-6 16,-3 0-59-1,6-18-58-15,-7 2 49 16</inkml:trace>
  <inkml:trace contextRef="#ctx0" brushRef="#br0" timeOffset="193574.0457">19380 9242 168 0,'0'-8'66'0,"0"8"-36"0,-6-3-9 0,6 3 22 16,-3 0 5-16,0 0 3 15,-3 3-10-15,0 0-3 16,-9 7-21-16,3 1-4 0,-6 7 1 0,3-2-4 16,1 8 0-16,2-5-6 15,0 2-3-15,3-5-5 16,3 2 0-16,0-2 2 15,6 2 3-15,0-2 0 16,9 0-1-16,0-3 1 16,3 1 1-16,-3-4 1 15,3 1 1-15,-4-3-2 16,-2 0-2-16,0 0 3 16,-6 2 0-16,0-2-1 15,-12 3 1-15,1-1-2 0,-7 1-1 16,3-3 1-16,-6 0 1 15,3-3-3-15,-3 3 0 16,3-5-1-16,1-1 0 16,2 1-25-16,6-11-11 15,3-3-19-15,6 1-5 16,0-1-41 0,12-5-41-16,-3 3 52 15</inkml:trace>
  <inkml:trace contextRef="#ctx0" brushRef="#br0" timeOffset="193949.0736">19535 9260 216 0,'3'-2'82'0,"-3"2"-44"0,-3 2-25 0,3-2 24 0,-3 3-4 16,0 0 1-16,-6 5-11 16,3 0-1-16,-6 5-13 15,0-3-3-15,-3 6 0 0,3-2-3 16,0 1 0-16,0 1-3 15,6 0-1-15,0-3 1 16,6 1 0-16,0-4-3 16,6 1 2-16,0-1 1 15,6-2 2-15,-3 0-3 16,3 0 0-16,-3-3 1 16,0 1 2-16,-3-1 1 15,0 3 1-15,-3-3-2 0,-3 3 1 16,0 0 11-16,-9 0 8 15,0 0-7-15,-12 5-1 16,3-2-8-16,-11-1-4 16,5 1-1-16,-6-3 1 15,6 0-28-15,-3-8-11 16,7 0-70-16,2-8-29 16,3 0 16-1</inkml:trace>
  <inkml:trace contextRef="#ctx0" brushRef="#br0" timeOffset="195449.2331">19880 9316 136 0,'-12'-11'52'0,"12"11"-28"0,-12-23 3 0,12 17 23 16,-6-2-17-16,0 0-9 15,-6 3 1-15,3 0 3 16,-9 10-15-16,4 0 0 0,-10 11-2 15,3-2 0-15,-3 12 1 16,6-5-6-16,0 8-2 16,4-5-2-16,2 3 1 15,3-4 0-15,3 6 1 16,3-2-2-16,9-6-2 16,0-2 1-16,9-6-1 15,-4-3-3-15,10-10 2 0,-3 0 1 16,3-10 2-16,-3-1-6 15,6-13 1-15,-3 3-4 16,-4-10 2-16,-2 4 1 16,0 1 2-16,-3 2 1 15,-3 5 3-15,-3 3-1 16,-3 8 2-16,0 1-4 16,0 9 0-16,0 1 1 15,-3 7 0-15,0-2-3 16,3 8 2-16,0-3 1 15,3 3 2-15,-3-2-1 0,3-4-1 16,0 1-2-16,0-3 1 16,0-3-26-1,2-5-9-15,1 0-4 0,3-5-1 16,-3 2-15 0,0-8-11-16,0 3 30 15,6 1 19-15,-3-1 12 16,0 2 8-16,-3 1 3 15,-3 5 9-15,-3 0 3 16,-3 8 7-16,0-3 2 16,-3 3 6-16,3 0 3 15,-3 3-4-15,0-3 1 16,0 2-18-16,0-2 3 0,0 0 1 16,3 0-8-16,0-3-3 0,0-2-4 15,9-6 0-15,0 1 0 16,6-6 1-16,-1 0-5 15,7-11-1-15,-3 3-10 16,3-7-3-16,-3 1-8 16,0 4-2-16,-3 2 10 15,-1 0 9-15,-2 3 2 16,3 8 0-16,-3-1 5 16,0 6 1-16,-3 0 4 15,0 6 1-15,-3-1 8 16,3 3 2-16,-3 0 0 15,0 8 0-15,0-3-7 0,0 0-4 16,0 0-3-16,-1 1 0 16,1-4-2-16,0 1 2 15,0-1-4-15,3-2-2 16,0 0-49-16,3-5-20 16,-3 0-30-1</inkml:trace>
  <inkml:trace contextRef="#ctx0" brushRef="#br0" timeOffset="195714.8838">20654 9170 212 0,'-6'-10'79'0,"6"10"-42"0,-6 13-1 0,6-13 30 15,-3 8-11-15,0-3-5 0,-6 11-11 16,3-3-2-16,-12 17-21 15,3-4 2-15,-11 14 2 0,2-6-7 16,-9 22-2-16,6-9-6 16,-12 17-4-16,7-9 0 15,-13 17 1-15,6-14-1 16,-5 8-1-16,5-10-26 16,0 2-10-16,7-8-53 15,2 3-22-15,3-8-39 16</inkml:trace>
  <inkml:trace contextRef="#ctx0" brushRef="#br0" timeOffset="197402.5657">21452 8882 64 0,'-21'13'24'0,"21"-13"-12"0,-33 35 23 16,30-30 21-16,-18 16-15 15,3 0-8-15,-9 24-7 16,7-8-2-16,-7 24-13 15,3-11 0-15,-6 17 0 0,6-9 0 16,-2 11 1-16,5-11-4 16,3 3-3-16,0-11-2 15,9-5-3-15,0-3 1 0,12-13-1 16,-3-5-3-16,9-13 2 16,-3-1-1-16,6-18 0 15,-3 0-3-15,0-13 1 16,0 3 2-16,-6-6 3 15,0 0 0-15,-9 3 2 16,3 5 4-16,-12 0 6 16,3 3-7-16,-6 0-1 15,3 2-5-15,3 3-1 16,1 0 1-16,5 3 0 16,0 0-5-16,9 2 1 15,-3 0 2-15,14 1 1 16,-2-1-2-16,9-2 2 15,-3 2 1-15,18-2 2 0,-3 0-1 16,8-3-1-16,-5 0 1 16,3 0-1-16,-7 0-3 15,1 0 2-15,-3 0 1 16,0 3 2-16,-7-1-1 16,1 1-1-16,-3 0 1 15,0 0-1-15,-3 2 0 16,0-2 2-16,-1 2-1 15,1 0-1-15,0 1-2 16,-3 2 1-16,0 0 3 16,-3 5 1-16,-3 0 12 15,-3 3 7-15,0 0 4 16,-12 3 2-16,0-1-7 0,-6 1 0 16,0-1-8-16,-3-2-3 15,0 0-3-15,-3-5-2 16,3 0-6-16,-2-6-1 15,-1 0-24-15,0-7-7 16,3-1-63-16,-3-7-28 16,3 2 14-1</inkml:trace>
  <inkml:trace contextRef="#ctx0" brushRef="#br0" timeOffset="199449.651">16793 9930 148 0,'0'5'55'0,"0"-5"-30"0,0 16-5 16,0-13 19-16,0 15-8 16,0-2-1-16,-3 16-8 15,3-6-2-15,-6 19-11 16,3-8-1-16,-3 21 2 0,0-10 5 15,-3 8 3-15,4-11-9 16,-1 2-3-16,0-7-4 16,3-3 1-16,0-5-2 15,0-8-1-15,0-6 1 16,3-10 1-16,0 0-1 0,0-13-1 16,0-1-2-16,0-17 1 15,0 4 1-15,-3-5 2 16,0 3 1-16,-3 0 1 15,0 5-5-15,-6 3 1 16,3 2 13-16,-3 9 6 16,0-1-9-16,0 13-6 15,0 1-5-15,3 8 0 16,1-4 1-16,2 7 0 16,0-4-3-16,6 6 2 15,0-6 1-15,3 4 0 16,0-4 0-16,8 1 0 15,-2-3 0-15,6-14 0 16,-3 1 0-16,6-6 0 0,-3 3 0 16,9-13 2-1,-3 2-8-15,5-10-3 0,-2 5-13 16,3-13-4-16,-3 5 5 16,0-5 5-16,-4 6 2 15,1-4 4-15,-3 3 6 16,-3 0 4-16,-3 3-1 15,0 3-2-15,-3 2 2 16,0 3 2-16,-3 2 9 16,0 6 3-16,0-1-2 15,-3 9 1-15,-1 0-5 16,1 7 1-16,0 1-3 0,-3 13 0 16,0-6 3-16,0 9 3 15,0-6-4-15,-3 5 1 16,0-2-5-16,-2 0-2 15,2-3 2-15,0-2 2 16,0-3 0-16,0-6 0 16,0 1-3-16,3-9-2 15,0-2 1-15,6-8 1 16,-3 0-1-16,6-13-1 16,-1 3 1-16,4-6-1 15,0 3-5-15,3-3-1 16,0 3-15-16,3-3-4 15,-3 6-11-15,12-4-3 16,-4 6-6-16,4-2 1 16,-3 2 15-16,0 3 7 0,-3 2 14 15,-4 3 7-15,-2 3 7 16,-3 2 7-16,-3-2 10 16,-6 10 8-16,0-2 1 15,-9 5 1-15,0 0-7 16,-12 8-2-16,4-3-2 15,-4 16-2-15,3-5-2 16,0 8 1-16,3-6-4 16,-3 6 1-16,3-6-5 15,3-2-1-15,0-3-6 16,3-2-3-16,0-3 0 16,6-6-1-16,0 1 0 0,6-8 2 15,-3-1-1-15,9-10-1 16,-3 0-4-16,9-13 0 15,-3 3 0-15,3-14 2 16,-3 5-1-16,3-10-1 16,-1 8 0-16,-2-8 0 15,0 5 5-15,-6 1 1 16,0 4-3-16,-3 3-1 16,0 6 3-16,-3 7 1 15,0 3-3-15,0 8 1 16,0 0 2-16,-3 11 1 15,0-3-1-15,0 10-2 16,0 1 3-16,0 7 0 16,0-4-4-16,0 4 1 15,0-2 0-15,0 0 2 0,0-3-1 16,3-3 2-16,0-2-2 16,3-5-1-16,0-3-4 15,3-6 0-15,-3 1 4 16,2-16 2-16,1 2 0 15,6-7-2-15,-3 2 1 16,0-11 1-16,-3 4-3 16,6-1 0-16,-6 3 1 15,0-1 0-15,-3 4 0 16,0 7 0-16,0-2 2 16,-3 13 1-16,0 0-6 0,-3 13 0 15,0-2 1-15,0 18 1 16,0-5 1-16,0 8 0 15,0-6 0-15,-3 6 0 16,0-6 0-16,0 1 0 16,0-6 2-16,3-3 1 15,0-2-4-15,0-3 1 16,0-2 0-16,3-8 2 16,0-1-3-16,0-7 0 15,0 0 1-15,3-19 2 16,0 5-3-16,2-7-2 15,1 5 4-15,0-6 1 16,0 6-3-16,3-8-1 16,-3 5-4-16,6-2 1 0,-3 5-17 15,0-1-8-15,0 4-15 16,0-3-7-16,-4 5-41 16,1 3-46-1,-3-1 43-15</inkml:trace>
  <inkml:trace contextRef="#ctx0" brushRef="#br0" timeOffset="208626.7149">18662 10112 164 0,'-14'-13'63'0,"14"13"-34"0,3-16-1 0,-3 14 27 16,3-4-17-16,0 4-6 15,-3 2-13-15,0 0-2 16,0 13-10-16,0-2 2 0,-3 18 2 16,0-6-4-16,-9 28 1 15,0-6-3-15,-9 16 0 16,3-11 3-16,-9 8 3 15,3-10-4-15,-2-1-2 16,8-7 4-16,0-6 2 0,3-5-2 16,6-5 0-16,0-3-1 15,9-7 2-15,0-4-3 16,12-4-2-16,0-4 0 16,12-2 1-16,-6 0-3 15,14 0-2-15,-8 0 0 16,3 0-1-16,-6 0-18 15,3-2-5-15,-6-1-51 16,-1 0-21-16,-2 1-42 16</inkml:trace>
  <inkml:trace contextRef="#ctx0" brushRef="#br0" timeOffset="208892.2321">18817 10433 268 0,'-12'-14'101'0,"12"14"-54"0,3 0-22 0,-3 0 33 15,0 11-20-15,0-3-6 16,0 16-4-16,0-6 1 16,-3 24-15-16,0-4-8 0,-3 28-2 15,0-11-3-15,-2 27-1 16,2-13 3-16,-3 16 0 15,3-16-6-15,0-3-2 0,3-11-38 16,0-10-14-16,0-8-92 16,6-21-59-1,0-3 94-15</inkml:trace>
  <inkml:trace contextRef="#ctx0" brushRef="#br0" timeOffset="209189.1407">18859 10522 324 0,'-18'-29'121'0,"18"29"-66"0,12-21-31 16,-9 16 35-16,3 0-34 16,0-1-13-16,12 6-8 15,-3 0-4-15,11 6 0 0,-2-1 0 0,3 3 2 16,-6-3-3-16,0 6 0 16,-3-3 5-16,-7 8 5 15,1-3-7-15,-12 5-1 16,0-2 10-16,-12 3 5 15,4-3-6-15,-16-1-3 16,3-1-4-16,-9 2-3 16,3-3 1-16,1-3-1 15,5-2-16-15,0-2-4 16,3-1-58-16,6-2-24 16,3-1-56-1</inkml:trace>
  <inkml:trace contextRef="#ctx0" brushRef="#br0" timeOffset="212244.3024">19282 10102 136 0,'3'-11'52'0,"-3"11"-28"0,6-2-4 0,-3 2 21 0,2 0-9 16,-2 0-3-16,3 0-4 15,0 0 1-15,-3 5-14 16,0 0-2-16,-3 6-3 0,0-3-1 16,-3 8 1-16,0-3-6 15,-9 5-1-15,1-2 2 16,-1 3 1-16,0-3-39 15,0 2-15-15,3 1-59 16</inkml:trace>
  <inkml:trace contextRef="#ctx0" brushRef="#br0" timeOffset="212650.4033">19410 10385 180 0,'-6'8'68'0,"6"-8"-36"0,-15 26-11 0,15-23 25 16,-9 2-9-16,0-2-1 15,-3 5-9-15,3 0-5 16,-9 5-12-16,3-2-4 0,3 2 0 16,1-3-5-16,2 4-1 15,0-4 0-15,9 3 0 16,0-2 0-16,6 2 0 15,0-2-3-15,5-1 2 0,1 1 3 16,3 0 1-16,-3-1-1 16,0 1-2-16,-3-3 12 15,-3 2 6-15,0 1 0 16,-9 2 1-16,0-2-6 16,-6 2-3-16,0 0-1 15,-9-2 1-15,3-1-5 16,-3-2-1-16,4 0-4 15,-1-5-1-15,0-1-19 16,3-4-7-16,0 2-43 16,6-8-20-16,0 0-46 15</inkml:trace>
  <inkml:trace contextRef="#ctx0" brushRef="#br0" timeOffset="213759.896">19954 10649 152 0,'-15'3'57'0,"15"-3"-30"0,-6-18 6 15,6 15 25-15,0-2-22 0,0-1-7 16,0-4-16-16,0 2-4 16,0-8-5-16,0 3-1 0,6-11 3 15,-3 5-5-15,6-7-3 16,0 5 1-16,6-3 0 15,0 3 1-15,9 0 0 16,-3 2-3-16,2 6 2 16,-2 0 1-16,0 7 0 15,-3 1 11-15,-3 8 5 16,-3-1 3-16,-6 17 3 16,-3-3-1-16,-9 10-1 15,0-2-4-15,-12 8-2 16,3-6-6-16,-6-2-3 15,3-3 0-15,1-2 1 16,-1-3-3-16,0-11-2 0,3-2-3 16,3-6 1-16,0 0-8 15,3-10-4-15,3 2-7 16,3-12 0-16,0 1-13 16,6-4-7-16,0 2-16 15,9-2-5-15,-3 5 20 16,15-1 11-16,-3 4 18 15,8 2 10-15,-5 0 0 16,3 3-1-16,-3 2 2 16,6 3 2-16,-7 3 20 15,1 2 10-15,-6 1 16 16,0 7 7-16,-3 0-6 16,-3 9-4-16,-3-4-12 15,-3 17-3-15,0-4-5 0,-12 15-3 16,0-7-5-16,-9 6 0 15,3-5-3-15,-9 2 0 16,3-2-7-16,0-3-2 16,4-5 0-16,-4-5 0 15,3-3-2-15,6-6-2 16,3-2-2-16,9-13 1 16,-3-1-1-16,15-15 0 15,-3 5-3-15,11-21 1 16,-2 6 0-16,3-9-1 15,-3 6-1-15,3-1-1 16,-3 6 6-16,-1 5 2 0,-2 3-2 16,-3 10-1-16,-3 1 1 15,-3 10 0-15,0 0 3 16,-6 13 1-16,0-2-4 16,-3 10 1-16,0-3 0 15,-6 9 2-15,3-6-1 16,-3 8-1-16,0-5-19 15,0 2-8-15,0-2-35 16,3 0-15-16,0-3-67 16</inkml:trace>
  <inkml:trace contextRef="#ctx0" brushRef="#br0" timeOffset="215447.5454">20815 10515 144 0,'-3'-24'55'0,"3"24"-30"0,-3-24-12 0,3 19 19 16,0-11-14-16,0 3-2 15,6-6-8-15,-3 3 0 16,11-8-5-16,-2 6-2 0,9-9 2 15,12-10-2-15,0 8 2 16,-1 5-2-16,1 3-1 16,-6 11 1-16,-3 4-1 15,-6 6 13-15,-7 8 6 16,-2 0-3-16,-3 8 1 0,0 0-1 16,-9 10 2-16,3-2-4 15,-9 8 0-15,0-3-4 16,-11 8-1-16,2-5 1 15,-12 0 1-15,6-6-3 16,-3-2 0-16,4-6-5 16,2-7 0-16,3 0-1 15,3-11-2-15,3 0-2 16,6-11 1-16,0 3-4 16,15-16-1-16,-3 3-2 15,12-8 0-15,0 5 0 0,9-5 2 16,-4 5-3-16,4-5 1 15,9-11 2-15,-3 9 3 16,-7 4 2-16,-5 6 3 16,-6 11-1-16,-6 7 2 15,0 0-2-15,-6 11-1 16,0 0 3-16,-3 11 2 16,0-6 7-16,0 13 4 15,0-2-4-15,0 5 1 16,0-5-4-16,0 5 0 15,0-2-5-15,0-4-3 16,0-1 0-16,6-4-1 16,-3-2 0-16,6-8 2 15,0 0-1-15,3-13 2 0,0 2-4 16,8-16 0 0,-2 4-6-16,6-12 0 0,-3 6-4 15,3-8 0-15,-3 5 3 16,-1-8 5-16,7-10 2 15,-6 5 1-15,-6 5 0 16,-3 11 0-16,-6 5 0 16,-3 5 0-16,-3 6 0 15,0 8 2-15,0-1 1 16,-6 12 3-16,0-1 1 16,-3 13 1-16,3-7-2 15,-3 10-1-15,3-5-3 0,3 8 1 16,0-6-4-16,3 3 0 15,0-5 1-15,9 2 0 16,-3-4 0-16,6-7 0 16,0 1 0-16,6-8 2 15,-3-2-28-15,2-9-9 16,-2 0-25-16,3-13-10 16,-3 3-44-1</inkml:trace>
  <inkml:trace contextRef="#ctx0" brushRef="#br0" timeOffset="216603.9772">21838 9893 84 0,'-5'-8'33'0,"2"5"-18"0,-3 3 31 0,6 0 26 0,-6 3-23 15,-3 5-10-15,-3 8-11 16,-3 5-1-16,-3 11-15 15,-6 7 2-15,3 6 0 0,-5 8 8 16,5 0 4-16,0 0-8 16,3 3-3-16,0-4-2 15,9-14 1-15,0-7-7 16,3 4-4-16,3-6-5 16,0-3 1-16,3-5 1 15,3-5 2-15,0-3-1 16,3-13 2-16,0-10-9 0,0 2-1 15,0 0-14-15,-3-16-4 16,-3-10-5-16,-3 2 1 16,-6 3 11-16,3 8 6 15,0 5 8-15,-3-3 4 16,1 4-1-16,-1 1 0 16,-3-2 12-16,6 8 5 15,0 1-4-15,0 4 1 16,0 0-4-16,6 9 2 15,3-1-2-15,3 0 0 16,6 0-5-16,3 1-1 16,2-1-1-16,10 0-2 15,6-2 1-15,0 0 1 16,2-3-1-16,1 0 2 16,-6-6-2-16,3 4 2 0,-7-4 0 15,-2-4 1-15,-6-6-2 16,-3 0-2-16,-3-2 1 15,-3 4-1-15,-3 1 4 16,-3 2 2-16,-6 4-5 16,-3 4 0-16,-3 3-1 15,0 5 0-15,-3 6 0 16,3-1 0-16,0-2 8 16,-3 8 5-16,0 0-2 15,1 5-1-15,-1-2-4 16,3 5-1-16,3-6-3 0,3 1-2 15,3 7 1-15,6-2-1 16,3-6 0-16,0-2 0 16,-3-3 0-16,5-2 0 15,1 0 0-15,0-9 0 16,6-2-27-16,-3-5-11 16,0-8-6-16,-6 2 0 15,0 3-5-15,0-8 1 16,-3 3 17-16,3-5 8 15,-1-6 15-15,1 5 4 16,-3-2 6-16,0 0 1 16,0 2 12-16,-3 6 5 15,0 0 1-15,0 2-1 16,0 3 1-16,-3 3-1 0,0 13 11 16,0 3-9-1,-3-1 0-15,0 6-8 16,0 3-1-16,0 2 1 15,-3 0 3-15,0 5-5 16,0 1 1-16,3-1-6 16,0-2 1-16,0-3-7 15,3 1-1-15,0-9 0 16,3-3 0-16,0-4 0 16,3-4 2-16,0-7-3 15,3-8-2-15,0-6 4 16,-3 6 1-16,0 0 0 0,6-6 1 15,9-7-2-15,-3 2-1 16,0 3-2-16,-7 10 1 16,1 1-1-16,0 2 0 15,-3 2 2-15,0 4 2 16,3 4-1-16,0 4-1 16,-3-1 1-16,-3 3-1 15,0 0-44-15,-3 0-18 16</inkml:trace>
  <inkml:trace contextRef="#ctx0" brushRef="#br0" timeOffset="220342.0732">22892 10186 128 0,'-15'-26'49'0,"12"13"-26"0,-12-6-5 0,12 11 20 16,0-2-10-16,-2 2-1 15,-4 0-5-15,-3 3-2 16,0 5-10-16,0 5 0 0,-6 8 3 16,-6 8-5-16,6 0-2 15,3-2 1-15,-8 10 2 16,-10 19 2-16,3-3 1 16,3 0-2-16,7-6 1 0,2-4-4 15,9-6-2-15,6-5-5 16,9-8-2-16,6-9 1 15,5-7 2-15,7-10 0 16,-6-6 2-16,-3 3-7 16,9-11-1-16,-6 3-3 15,6-11 0-15,8-16 5 16,7 11 3-16,-18 8 1 16,-6 5-1-16,-3 14 3 15,-9 7 0-15,0 1-1 0,-3 12-2 16,0 3 3-1,-6 9 0-15,-3 9 1 0,0 4 2 16,0 2-1-16,6-16 0 16,0-3-6-16,0 1 1 15,3 5-2-15,3-8 0 16,6-8-22-16,6-8-12 16,5-14-25-16,7-7-12 15,6-5-23 1</inkml:trace>
  <inkml:trace contextRef="#ctx0" brushRef="#br0" timeOffset="221701.593">23252 9869 184 0,'-3'-5'71'0,"0"5"-38"0,-3 2-14 0,3 1 23 0,-2 5-10 15,-7 8-1-15,0 8-7 16,-3 13-3-16,-6 13-11 15,-6 8 2-15,-3 3 2 0,1 0-3 16,-1 5 1-16,3-3-7 16,12-23-3-16,0-5-1 15,3 2-1-15,3-6 0 16,7-2 0-16,-1-5 0 16,11-8 0-16,7-8-9 15,3-8-2-15,0-13-10 16,0-14-4-16,-3-2-4 15,-6 0 0-15,0-3 9 0,-12 3 5 16,-6 0 9-16,-3 5 5 16,-3 3 2-16,-6 3-1 15,3 4 1-15,3 4 1 16,1 2 5-16,2 0 4 16,6 0-9-16,6 5 0 15,0 1-4-15,6 2 0 16,14 2 2-16,4 1 0 15,3 2 0-15,0 1 2 16,0-1-1-16,-4-2-1 16,1-1-13-16,0 1-6 15,-6 0-4-15,6-1-1 16,-6-2 16-16,-1 0 6 0,-2 0 0 16,0-2 2-16,-6-1 0 15,-3 0 2-15,3-2 5 16,-3-3 4-16,0-5-4 15,0 2 1-15,0-2-5 16,0 2-2-16,3 1 0 16,3 2 1-16,0 3-3 15,2 2-2-15,-2 6 4 16,6 2 1-16,-6 5 0 16,-3 6-2-16,-3 3 7 15,-6 5 5-15,-3-1-2 16,-6 1 0-16,-12 5-2 15,0 1 2-15,-5-1 4 16,-1-6 3-16,0-1 0 0,0-7-1 16,3-4-8-16,1-6-3 15,-1-5-3-15,3-5-2 16,9-3-2-16,6-5-1 16,3-3-1-16,3-3 0 15,6-2-11-15,3 0-2 16,0-3-5-16,12-2-2 15,6 2 9-15,8 0 4 16,1 0 2-16,3 9 1 16,-4 1 2-16,1 4 4 15,-6 2 3-15,-6 5 2 16,-3 8 1-16,-10 1 0 16,4 12 4-16,-9 1 5 0,-6 5 6 15,-6 2 3 1,-6 1-3-16,1 4-1 0,-7 4-4 15,0-6 1-15,0-3-2 16,0-5 0-16,6-2-5 16,0-6 0-16,6-5-5 15,6-5-2-15,3-11-3 16,12-5-1-16,0-9 2 16,3-4 2-16,6-3-2 15,0-8-2-15,2-3 2 16,1 3 2-16,-3 3 0 15,-3 2-1-15,-6 5-2 0,6 9 1 16,-10 7 1-16,-5 11 2 16,-3 8 1-16,-6 13 3 15,-3 3 3-15,0 5 5 16,-2 0-4-16,-4 3 2 16,6 3-3-16,3-6 2 15,-3-3-4-15,3-5 1 16,0-5-7-16,3-5-1 15,3-6-2-15,3-10 0 16,0-6 2-16,6-5 0 16,2-5-7-16,10-3 0 15,0 1-2-15,0-4 3 16,-6 3 4-16,3 6 1 16,-7 5 3-16,-5 7 1 0,-3 9-4 15,-6 7 1-15,-3 9 2 16,0 5 1-16,-3 2-1 15,0 3-2-15,-2 0 1 16,-1 1-1-16,9-4-3 16,0-2 0-16,3-3-7 15,3-8-2-15,2-2-31 16,4-9-11-16,3-7-15 16,3-5-5-16,-3-12-28 15</inkml:trace>
  <inkml:trace contextRef="#ctx0" brushRef="#br0" timeOffset="222076.6299">23996 10210 204 0,'-2'0'77'0,"-1"3"-42"0,-6 2-28 0,6 6 20 16,-3 5-1-16,-3-3 2 16,-3 3-2-16,0 0 1 15,0 0-15-15,-3-1 6 0,6 4 5 16,0-1-12-16,3 1-6 15,0-3-3-15,3-3-2 16,3 0 0-16,3-2 0 16,3-1-3-16,3-2 0 15,-3 0 2-15,3 0 2 16,3 0 2-16,-3 0 1 16,-3 0-2-16,0 3 1 0,-3-1 13 15,-3 3 7 1,-3-2 0-16,-3 2 0 0,-6 1-8 15,-3-4-2-15,3 1-5 16,-6-3 0-16,-2-3-5 16,-4 0 0-16,0-5-6 15,3 3 0-15,0-3-26 16,-3-3-8-16,4-2-38 16,-1 0-18-16,9-3-49 15</inkml:trace>
  <inkml:trace contextRef="#ctx0" brushRef="#br0" timeOffset="223951.8297">16371 11909 80 0,'-12'10'30'0,"12"-10"-16"0,-9 14 23 0,9-14 23 15,0 2-18-15,0 1-9 16,0-3-8-16,0 0-2 16,3-3-13-16,0 1 3 0,3-6 1 15,0 2-5-15,14-9-1 16,-5 1-4-16,9-15-3 16,-3 5 0-16,6-18 1 15,-3 5-3-15,5-13 0 16,-2 7 3-16,-3-4 1 15,-3 5-1-15,-3-1-2 16,-4 6 3-16,-2 5 0 0,0 6-4 16,-3 5 1-16,-3 2 6 15,-3 14 4-15,0 0-1 16,-6 18 2-16,0-3-4 16,-9 25-2-16,3-6-2 15,-9 24 0-15,4-11 7 16,-7 9 3-16,3-9 0 15,0 5 0-15,3-7-7 16,6-3-4-16,0-5-4 16,9-6-1-16,0-2 4 15,12-11 1-15,-3-2 0 0,12-11-2 16,-3 0 1-16,3-21 1 16,-3 2-1-16,5-23-1 15,-2 5 3-15,6-11 0 16,-3 9-1-16,3-9-2 15,-4 6 1-15,1-3-1 16,-3 8 0-16,-3 0 2 16,-3 8-1-16,-6 7-1 15,0 4 1-15,-9 10-1 16,0 3 0-16,-9 15 2 16,3 1 3-16,-6 15 2 15,3-5-1-15,-3 24-1 16,0-8-6-16,0 14-1 15,3-9 1-15,0 3 2 0,0-5-2 16,6-1 0-16,0-7 3 16,3 0 1-16,0-6-28 15,6-2-10-15,0-5-23 16,9-3-6-16,-3-3-26 16,6-5-43-1,-3-3 39-15</inkml:trace>
  <inkml:trace contextRef="#ctx0" brushRef="#br0" timeOffset="224311.246">16912 11946 192 0,'-9'-5'71'0,"9"5"-38"0,-6-14-14 16,6 12 23-16,-3-6-14 0,3 3-4 15,-3-6-10-15,3 0-4 16,3-7-5-16,0 2-6 0,6-8 0 16,-3 3 1-16,9-8 2 15,-3 5-3-15,3-5 0 16,0 5 1-16,3 3 2 15,-3 2-3-15,-1 6 0 16,-2 3 1-16,0 12 2 16,-3 1 1-16,0 10 1 15,-3-2 6-15,-3 10 4 16,0-3-5-16,-6 9-1 16,0-3 0-16,-6 0 2 15,3-3-3-15,-6 0-2 16,3-5-2-16,-6-3 0 15,4 0-2-15,-7-5 2 16,3 0-2-16,0-5-1 0,3-1-6 16,0-2-1-16,3 0-32 15,6-2-14-15,0-1-31 16,6-5-9-16,0 0 0 16</inkml:trace>
  <inkml:trace contextRef="#ctx0" brushRef="#br0" timeOffset="224717.5944">17368 11636 200 0,'-21'14'77'0,"21"-14"-42"0,-18 8-28 0,15-8 20 16,-6 5-3-16,0-3 1 15,-9 9-12-15,3 0-5 16,-2 5-5-16,2-3 4 0,-3 3 5 15,3-3-6-15,3 0-3 16,3-2-2-16,0 2-1 16,3-3-3-16,3 1 2 15,3-3 1-15,3 0 0 16,0 0-3-16,6 0 2 16,0-3 1-16,3 0 2 15,0-2-1-15,0 2-1 16,-3-2 1-16,0 2 1 15,0 1 5-15,-6 2 6 16,-3-3 4-16,-9 5 2 0,0-2-10 16,-6 6-3-16,3-4-4 15,-6 1 1-15,3-1 0 16,0-2 1-16,3 0-9 16,-6-3-4-16,4 1-44 15,2-4-20-15,3-2-53 16</inkml:trace>
  <inkml:trace contextRef="#ctx0" brushRef="#br0" timeOffset="225233.1836">17525 11504 212 0,'0'5'79'0,"0"-5"-42"0,-3 14-28 0,3-14 19 16,-3 10-8-16,3-2-1 16,-2 19 0-16,-1-4 2 15,-6 14-11-15,3-5-1 0,-6 11-2 16,3-6-1-16,-3 10 1 16,3-7-6-16,-3 2-1 15,6-7 0-15,3-4 2 16,0-4-3-16,3-6 0 15,0-2 3-15,6-9 1 16,0-2-4-16,6-13-1 0,-6-1-15 16,0-7-4-16,0 3-20 15,0-4-7-15,-3 4 10 16,-3-6 5-16,0 0 17 16,-9 0 8-16,3 3 7 15,-9 0 5-15,0 0 21 16,0-1 8-16,3 4 8 15,3-1 2-15,0 1-10 16,6-1-5-16,3 3-10 16,9 0-3-16,-3 0-5 15,9 0 1-15,-3 0-6 16,12 3-1-16,-6 2-2 0,6-2 1 16,-6 2 0-16,11 1 1 15,-5-1-35 1,3 3-14-16,-6 0-97 15</inkml:trace>
  <inkml:trace contextRef="#ctx0" brushRef="#br0" timeOffset="226983.4027">17978 11496 132 0,'0'-8'49'0,"0"8"-26"0,6-24-1 0,-3 19 23 16,3-3-14-16,-3 0-3 16,12 0-5-16,-3 0 0 0,5 0-13 15,-2 3 5-15,3 5 5 0,-3 0 2 16,0 8 4-16,0-3-5 16,-6 11-3-16,0-3-6 15,-9 22 0-15,0-3-3 16,-15 15 0-16,3-7-5 15,-9 10-3-15,3-7 8 16,-3 2 6-16,3-6-9 16,1 4-4-16,2-9 1 15,3-8 0-15,0-2-4 16,6-11 1-16,0-2-2 16,6-11-2-16,0 0 3 0,9-16 2 15,0 3 0 1,15-11-1-16,-3 3-2 0,8-6 1 15,-2 6 1-15,3 0 0 16,-6 3 0-16,-4 7 0 16,-2 0 0-16,-3 9 0 15,-3-1 0-15,-6 11 0 16,0 0 0-16,-3 8 0 16,0-3 0-16,0 3 0 15,0 0 2-15,0 0 1 16,0-3-6-16,3 0-2 15,0-2-14-15,3-3-3 16,0-3-1-16,3-5-2 16,-1 0 6-16,4-13 3 15,0 2 10-15,0-5 3 0,0 3 0 16,0-3 2-16,-3 0 3 16,-3 3 1-16,-3 3-1 15,-3 4 1-15,0 1-2 16,-6 8-1-16,0-1 9 15,-3 6 6-15,3 0-3 16,-3 8-2-16,0-3-1 16,0 0 1-16,0-2-7 15,3 0-2-15,0-1-3 16,6-2 0-16,-3 0 2 16,6-5 2-16,0-1-1 0,9-7-1 15,-3 2 1-15,8-10-1 16,-2 0-5-16,6-8-1 15,-3 2 0-15,0-5 2 16,-3 3-1-16,0 3 4 16,-4 2 0-16,-5 3 3 15,-3 2-1-15,-3 8 2 16,0 1 0-16,-6 10 3 16,0 0-1-16,-3 8 2 15,3-3 2-15,-3 5 2 16,0-2-5-16,1 3-2 15,-1-3-2-15,3-1-2 16,0-1-2-16,6-4-1 16,0-2 2-16,5-5 2 15,-2 0-7-15,9-14-3 0,-3 3-4 16,6-13-2-16,-3 2-1 16,0-5 2-16,0 6 3 15,0-8 5-15,-3 2 3 16,-4 8 4-16,1 3 0 15,0 10-1-15,-3 0-2 16,0 3 1-16,0 0 5 16,0 8 2-16,0-2 0 15,0 4-1-15,0-2 1 16,3 0 3-16,-3 0-4 16,3 0-3-16,0 0-4 15,6-6 1-15,-3 1 1 16,5-3 2-16,-2 0 1 0,3-10 1 15,-3 2-2-15,3-11-2 16,-3 3 1-16,0-8-1 16,-3 6 0-16,-1-3 2 15,-2 2-1-15,-6 3-1 16,0 0 3-16,-6 8 0 16,0 1-4-16,-6 9 1 15,3 1 0-15,-8 13 0 16,2-3 11-16,0 11 7 15,3-3-3-15,0 5 2 16,0-2-8-16,6 3-3 16,0-6 1-16,9-3 0 15,0-2-3-15,6-3-1 16,-3-2 1-16,9-8 0 0,-3-1-2 16,5-7-2-16,-2 0-13 15,0-6-6-15,-3 1-92 16,0-4-38-16,-3 1 18 15</inkml:trace>
  <inkml:trace contextRef="#ctx0" brushRef="#br0" timeOffset="227780.3552">19570 11517 100 0,'0'-18'38'0,"0"18"-20"0,6-27 27 0,-3 22 28 15,0-6-18-15,3 4-8 16,-3-1-9-16,-3 0-2 16,0 2-19-16,0 1 3 0,-3 5 1 15,3 0-3-15,-9 16 0 16,6-3-8-16,-6 22-2 15,0-4 5-15,1 12 1 16,-1-6 1-16,-3 5 1 16,0-5-6-16,3-3-2 15,3-4-6-15,6-4-4 16,0-2 1-16,6-8 2 16,0-3 0-16,6-10-1 15,0-1 1-15,11-4 1 0,-5-1-1 16,9-8-1-16,-6 3-24 15,3-2-11-15,-3 2-22 16,-4 0-7-16,-2 0-59 16,0 3-47-1,0 2 70-15</inkml:trace>
  <inkml:trace contextRef="#ctx0" brushRef="#br0" timeOffset="228514.8106">19847 11568 72 0,'-3'-11'30'0,"3"11"-16"0,6-11 21 0,-3 9 24 16,0-4-14-16,0 1-3 16,3 0-11-16,-3 2-5 15,3 1-14-15,-3-1 8 0,3 3 3 16,0 0 4-16,-3 3 1 15,0-1-4-15,-3 4-3 16,0-1 0-16,0 3-1 16,0 0-9-16,-3 8-2 15,0-3 6-15,-3 13 2 16,3-5-8-16,-6 14-3 16,0-6-2-16,-6 13 0 0,3-5-2 15,-6 16 1-15,4-8-4 16,-4 11-2-16,3-9 2 15,-6 6 0-15,3-8 1 16,3 0 2-16,3-5-28 16,6-8-9-16,0-6-23 15,6-10-6-15,0-3-12 16,6-21-3-16,0 0 5 16,6-26-23-1,-3 5 30-15,3-16 161 31,6-21-23-31,-3 8-1 16,0-6-33-16,-3 11-15 16,2 0-10-16,-2 8 0 15,3 3-7-15,-3 8-1 0,3 2 0 16,-3 5 0-16,3 6 0 16,-3 3 0-16,3 7 0 15,-4 3 6-15,1 5 4 16,-3 1 1-16,0 7 4 15,0-2 2-15,-3 13 4 16,0-3-2-16,-6 3-2 16,0 0-5-16,-3 2 0 15,0-2-7-15,-6 0-3 16,3-3-1-16,-9 0 1 16,3-2-3-16,-8 0-2 15,2-1 0-15,-6-2-1 16,3 0-3-16,-3-3 2 0,6 1-19 15,-2-4-7-15,2 1-32 16,0 2-15-16,3-2-63 16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1024" units="dev"/>
          <inkml:channel name="T" type="integer" max="2.14748E9" units="dev"/>
        </inkml:traceFormat>
        <inkml:channelProperties>
          <inkml:channelProperty channel="X" name="resolution" value="336.48792" units="1/cm"/>
          <inkml:channelProperty channel="Y" name="resolution" value="378.54889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10-12T13:17:17.009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1226 6482 344 0,'-18'-2'129'0,"18"2"-70"0,12-6-71 0,-9 4 20 15,9-1-4-15,-3 3 5 16,11 0 1-16,1 0 2 16,9 3-6-16,-3-1 0 0,20 1 1 15,-14 0-3-15,15-1-1 16,-9 1-12-16,2 0-7 16,-5-3-29-16,-3 0-13 15,-4 0-65 1</inkml:trace>
  <inkml:trace contextRef="#ctx0" brushRef="#br0" timeOffset="718.865">1378 6496 124 0,'-3'-3'46'0,"3"3"-24"0,0-5 7 0,0 2 23 15,0 3-17-15,0 0-5 16,0 3-3-16,0-3 2 16,0 5-15-16,0 0 5 0,3 14 2 15,-3-3 0-15,6 26-1 16,-6-5-2-16,0 32-1 16,0-11-7-16,0 35-4 15,0-14-3-15,0 37-3 16,0-15 1-16,-6 42-1 15,6-22 0-15,0 41 0 16,0-25 0-16,0 25 0 16,0-27 0-16,0 18 2 15,0-20-1-15,0-1-1 16,0-21 3-16,0 0 2 0,0-18 4 16,0 2 2-16,0-13-5 15,0 3-4-15,0-17 1 16,-3-4 0-16,0-9-4 15,0-4 1-15,0-9 0 16,0-5 2-16,3-5-1 16,-3-6-1-16,0-2 1 15,0-3-1-15,0-5-3 16,0 0 2-16,0-3-1 16,3-2 0-16,0-1 0 15,0-2 0-15,0 0 2 0,3-2 2 16,0-1-3-16,0-2-2 15,0-1-3-15,3-2 1 16,-3 0-6-16,6 0-1 16,0 0-11-16,8 0-5 15,25 3-45-15,-15-1-20 16,-3-2-22 0</inkml:trace>
  <inkml:trace contextRef="#ctx0" brushRef="#br0" timeOffset="2359.781">2705 7480 192 0,'-30'-3'71'0,"30"3"-38"0,0-5 8 15,0 2 31-15,0 1-27 16,0 2-10-16,6-3-18 15,-3 0-4-15,9 1-7 16,-3-1-4-16,9-2-1 0,-3 2-1 0,9-2 2 16,-6-1-3-16,5 1 0 15,-2 3 1-15,3-4 2 16,-6 1-1-16,0 5 2 31,-3 0 0-31,-3 0 3 16,-1 0 1-16,-2 8 3 15,-3-3-3-15,0 11 1 0,0-3-3 0,-6 16 0 16,0-5-1-16,-3 13 0 16,0-5-2-16,0 10-2 15,0-7 1-15,0 4 1 16,0-2-23-16,0-5-8 16,0-5-43-16,0-1-17 15,0-5-41-15</inkml:trace>
  <inkml:trace contextRef="#ctx0" brushRef="#br0" timeOffset="2578.4422">2765 7967 260 0,'-24'13'96'0,"24"-13"-52"0,-6 2-14 16,6-2 31-16,3 3-29 15,0-3-10-15,15 0-8 16,-9 0-2-16,14-3-6 15,-5 1-2-15,9 2 0 0,-3 0-2 16,3-5 1-16,-6 2-2 0,2 0-1 16,7 1-43-16,-12-1-19 15,-3 0-88 1</inkml:trace>
  <inkml:trace contextRef="#ctx0" brushRef="#br0" timeOffset="4234.8349">3330 7760 108 0,'-15'-2'44'0,"15"2"-24"0,0-6-4 0,0 4 18 0,0 2-5 0,0 0 0 31,6 2-5-31,0 1-3 0,3 8-11 0,-3-1 5 0,6 9 2 31,-3-3 8-31,9 15 5 16,0-4-12-16,17 12-5 15,-5-4-8-15,6 7-4 16,-6-5 2-16,5 0 2 16,1-5-4-16,-6 0-1 0,-6-6-16 0,-1-2-4 15,-5-3-19-15,-3-5-7 32,-3-3-49-17,-3-7-34-15,0-1 56 16</inkml:trace>
  <inkml:trace contextRef="#ctx0" brushRef="#br0" timeOffset="4578.6457">3387 7779 188 0,'-6'-6'71'0,"6"6"-38"0,0 0-23 16,0 0 17-16,0 0 0 15,0 0 3-15,3 6-1 16,0-1 2-16,6 0-17 16,-3 1 1-16,6 4 1 0,-1-2 3 15,19 11 3-15,-3-3-12 0,15 13-3 16,-7-6 4-16,10 12 2 16,-9-6-6-16,5 5-2 15,-5-5-3-15,9 1 1 16,-9-4-4-16,2 0 0 15,-5-2 3-15,0-3 3 16,-7-2-13-16,-2-3-7 16,-3-3-14-16,-6-2-7 15,-3-1-25-15,-3-2-9 16,-3 0-51 0</inkml:trace>
  <inkml:trace contextRef="#ctx0" brushRef="#br0" timeOffset="4828.6688">3821 8321 244 0,'-6'0'90'0,"6"0"-48"0,3-2-31 16,-3 2 23-16,3-3-18 15,0 0-6-15,3 1-4 16,0-1-2-16,3 0-2 16,0 1-2-16,6-4 3 0,-3 4-2 15,3-4-1-15,-3 4-24 16,3-4-11-16,-4 4-86 16</inkml:trace>
  <inkml:trace contextRef="#ctx0" brushRef="#br0" timeOffset="5922.6717">4190 8300 168 0,'-6'-5'63'0,"6"5"-34"0,-2-3-10 0,2 0 23 16,-6 3-17-16,0 0-6 16,-3 6 0-16,0-1 1 15,-6 14-10-15,3-4-3 0,-6 17-1 0,3-8 6 16,-6 5 4-16,4-2-2 16,-1 4 2-16,0-4-11 15,9 2-3-15,0-5-4 16,12-1-2-16,0-1 0 15,9-7 3-15,-3-1-20 16,12-6-6-16,-4 0-37 16,7-8-16-16,-3 0-20 15</inkml:trace>
  <inkml:trace contextRef="#ctx0" brushRef="#br0" timeOffset="6156.9315">4426 8281 164 0,'-3'-7'63'0,"3"7"-34"0,-9 7-12 0,9-7 20 16,-6 8-17-16,0 0-3 16,-6 14 0-16,0-7 3 15,-3 17-10-15,3-5 10 0,3 7 3 16,-3 11-3-16,9-19-1 16,0-2-14-16,12-3-5 15,-3-2 0-15,9-3-1 16,-3-3-2-16,6-5 2 15,-3 0-37-15,3-11-14 16,-3 1-62 0,-1-17-34-16,-2-10 74 15</inkml:trace>
  <inkml:trace contextRef="#ctx0" brushRef="#br0" timeOffset="6922.6068">3351 7594 140 0,'-6'0'52'0,"6"0"-28"0,-9 2 7 0,9-2 26 15,0 0-26-15,0 0-11 16,3 0-16-16,0 0-3 15,3 3-1-15,0-1 0 0,0 1 2 16,0-3-34-16,3 3-16 16,-3-1-41-1</inkml:trace>
  <inkml:trace contextRef="#ctx0" brushRef="#br0" timeOffset="7094.655">3539 7557 124 0,'-6'10'49'0,"6"-10"-26"0,3 0-9 16,-3 0 17-16,3 3-19 15,0-3-6-15,5 2-3 16,-2 1 0-16,3 0-21 16,0-1-8-16,3 1-42 15,0 0-17-15</inkml:trace>
  <inkml:trace contextRef="#ctx0" brushRef="#br0" timeOffset="7313.2707">3738 7488 124 0,'-15'5'49'0,"15"-5"-26"0,0 5-14 0,0-5 16 15,6 0-12-15,-3 0-4 16,3 0-4-16,0 0 1 15,0 3-3-15,0-3-4 0,0 3 0 16,0-3 1-16,0 2 2 16,0-2-39-1,0 0-52-15,-3 0 11 16</inkml:trace>
  <inkml:trace contextRef="#ctx0" brushRef="#br0" timeOffset="7532.0793">3848 7472 124 0,'-3'5'46'0,"3"-5"-24"0,9-3-21 15,-6 1 8-15,6-1-5 16,0 3-3-16,6-2 0 0,-3-1 1 15,3 3-34-15,-1 0-16 16,1 0 0-16,0 0 1 16</inkml:trace>
  <inkml:trace contextRef="#ctx0" brushRef="#br0" timeOffset="7719.5626">4131 7371 132 0,'-6'3'49'0,"6"-3"-26"0,6 3-29 0,0-6 6 16,0 0-41-16,0 3-17 16,3-2 15-16,-3-1 10 0</inkml:trace>
  <inkml:trace contextRef="#ctx0" brushRef="#br0" timeOffset="8672.819">4557 7062 108 0,'-3'-6'41'0,"3"6"-22"0,0-10 8 0,0 7 21 15,0 1-12-15,0-1-6 0,-3 0-4 16,3 1-2-16,-3 2-13 15,0 0 9-15,-3 8 3 0,0 0-3 16,-9 13 1-16,3 0-3 16,-9 19 0-16,3-6 2 15,-9 11 0-15,4-5-7 16,2 5-3-16,3-8-8 16,9 2-1-16,0-4 1 15,12-1 1-15,0-5-6 16,12-5 0-16,-3-5-23 15,9-9-11-15,-3 1-24 16,5-14-10-16,-2 0-15 16,6-12-37-16,-6 1 36 15</inkml:trace>
  <inkml:trace contextRef="#ctx0" brushRef="#br0" timeOffset="8938.4752">4783 7173 116 0,'15'-32'44'0,"-15"32"-24"0,9-10 5 0,-6 7 22 16,0 3-3-16,-3 0-1 15,0 3-9-15,0-1-4 16,-3 11-16-16,0-2 2 0,-9 18 4 16,3-5 0-16,-6 13 3 15,3-5-9-15,0 5-3 16,0-6 5-16,3 1 3 16,0-5-9-16,6 2-6 15,0-5-2-15,9-9-2 0,0-1-3 16,6-9 2-16,0 0 3 15,3-7 1-15,0-1-10 16,0-5-3-16,0 0-19 16,-4-5-9-16,1 2-29 15,-6-2-12-15,0 0-35 16</inkml:trace>
  <inkml:trace contextRef="#ctx0" brushRef="#br0" timeOffset="9735.6231">2934 6916 208 0,'-15'-13'79'0,"15"13"-42"0,3-8-12 0,-3 5 27 16,0 3-17-16,0 0-5 0,0 8-7 15,0-2-3-15,0 10-10 16,0-1-2-16,0 12-1 0,0-3-3 16,-3 13-3-16,3-6 2 15,0 6 2-15,0-7-2 16,0-1-2-16,0-5-22 16,0-6-11-16,0-2-70 15,0-8-75 1,0-6 51-16</inkml:trace>
  <inkml:trace contextRef="#ctx0" brushRef="#br0" timeOffset="10119.6011">2875 6324 212 0,'-24'-14'82'0,"24"14"-44"0,-12 0-22 16,9 0 22-16,0 6-16 0,0-4-2 16,-3 14-1-16,0-3 0 15,-3 16-10-15,3-2-1 0,-3 10 2 16,3-3-4-16,1 9-1 15,-1-9 2-15,3 8 0 16,0-7-1-16,6-1-1 16,0-2-6-16,8-6-1 15,-2-2 1-15,9-8 2 16,-3-3-22-16,6-10-11 16,-3 0-32-16,6-19-12 15,-4 3-35 1</inkml:trace>
  <inkml:trace contextRef="#ctx0" brushRef="#br0" timeOffset="10369.6242">3190 6271 248 0,'-21'13'93'0,"21"-13"-50"0,-14 18-28 16,14-15 26-16,-6 13-15 15,0 0-3-15,-3 10 2 16,3-2 1-16,0 10-13 15,0-2 5-15,3 0 5 0,0-6-10 16,9 4-2-16,0-7-7 16,3 1-1-16,0-5-1 15,6-3-2-15,-4-3 1 16,7-8-1-16,-3 0-16 0,3-5-6 16,-3 0-38-16,0 0-14 15,-3 0-71 1</inkml:trace>
  <inkml:trace contextRef="#ctx0" brushRef="#br0" timeOffset="11454.1424">2976 8329 108 0,'-3'-8'44'0,"3"8"-24"0,0-10 14 16,0 4 23-16,0 4-14 15,0-1-5-15,0 0-2 16,0 1-1-16,0 2-19 16,0 0 8-16,0 5 6 0,0 0-5 15,0 3-2-15,0 0-9 0,-3 21-4 16,3-8-3-16,-12 19-2 15,6-8-6-15,-3 10-1 16,3-5 1-16,0 11 2 16,0-8-13-16,3 15-5 15,0-7-48-15,0 5-21 16,0-8-43 0</inkml:trace>
  <inkml:trace contextRef="#ctx0" brushRef="#br0" timeOffset="12016.5292">2958 9043 212 0,'-15'-5'82'0,"15"5"-44"0,-12-10-9 16,12 7 30-16,-3 3-28 15,0 0-9-15,-6 0-8 16,4 0 0-16,-7 5-7 15,0 1 2-15,-6 9 4 0,3 1 2 16,-9 19 0-16,6-6 1 16,-3 18 3-16,4-7-5 15,2 5 2-15,-3-5-9 16,12-1-4-16,3-4-5 16,15-6 1-16,-3-3 1 0,15-10 0 15,-4-2-16-15,10-12-4 16,-3 1-17-16,6-16-6 15,-7 2-19-15,7-18-9 16,-3 5-5-16,0-13-1 16,-3 5 31-1,-1-5 21-15,-2 5 23 16,-3 1 27-16,-3 2 14 16,-6 5 4-16,0 3 2 15,-6 5-14-15,0 0-4 16,-6 8-16-16,0 3 4 0,-6 10 5 15,0 0 9-15,-3 11 4 16,0-3-2-16,0 14-1 16,0-3-13-16,3 5-5 0,3-3-5 15,3 1-2-15,0-4-6 16,9-4-1-16,0-3 3 16,6-6 1-16,0 1 0 15,5-8-2-15,-2-1-4 16,3-4 0-16,-3-1-44 15,3-5-18-15,-3 3-77 16</inkml:trace>
  <inkml:trace contextRef="#ctx0" brushRef="#br0" timeOffset="12751.0214">2470 7834 164 0,'-18'-2'63'0,"18"2"-34"0,-6 0 8 0,6 0 30 16,0 0-22-16,0 0-8 15,0-3-5-15,3 3 2 16,6-3-19-16,0 3 5 0,9 0 1 16,-3 0-9-16,3-2-2 15,-1-1-2-15,4 0 0 0,-3 1-7 16,9-3 0-16,-6-1-1 16,3 1 2-16,-4 0-36 15,1 2-15-15,3 0-72 16,-9-2-67-1,-3 0 63-15</inkml:trace>
  <inkml:trace contextRef="#ctx0" brushRef="#br0" timeOffset="14445.2779">2137 7554 364 0,'-24'10'137'0,"24"-10"-74"0,-9 0-67 0,9 0 24 15,0 0-18-15,0 0-2 16,6 0-1-16,0 0 0 16,3 0 1-16,-3 0-49 0,-3 6-21 15,3-4-75 1</inkml:trace>
  <inkml:trace contextRef="#ctx0" brushRef="#br0" timeOffset="14601.5701">2178 7840 296 0,'-18'8'110'0,"18"-8"-60"0,-11 2-34 16,11-2 29-16,0 0-24 15,0 0-8-15,0 0-9 16,0 0-4-16,0 0 1 16,0 0-34-16,2 3-13 0,1-3-98 15</inkml:trace>
  <inkml:trace contextRef="#ctx0" brushRef="#br0" timeOffset="17039.327">5295 6263 248 0,'-6'-8'93'0,"6"8"-50"0,0-6-26 15,0 4 27-15,3-1-19 16,-3 1-6-16,6-1-5 16,0 0-2-16,3 1-6 15,0-1-4-15,2 0 1 0,-2 3-2 16,3-2-1-16,0 2 1 15,3-3-1-15,-3 3 2 16,3-3 1-16,-3 3-4 0,3 0 1 16,-3 0-5-16,-4 3 1 15,1-3 2-15,-3 5 3 16,0 1 0-16,-3 7-1 16,0-3-2-16,0 20 1 15,0-7-1-15,-3 22 0 16,0-8 2-16,0 32 2 15,0-13-1-15,-3 34 2 16,3-14-4-16,-3 43 0 16,0-18-4-16,0 42-1 15,0-19-2-15,0 35 0 16,0-24 2-16,0 26 4 16,0-23 1-16,0 13 1 15,0-22 0-15,0 17 0 0,1-24 0 16,2 2 0-16,0-18 2 15,0-3 1-15,0-16-4 16,2-2-1-16,-2-14 1 16,3-7 2-16,0-6 0 15,0-13-1-15,0-5 1 16,0-9 1-16,-3-4-1 16,0-3-1-16,0-6 3 15,0-4 0-15,0-1 1 16,0-5 0-16,0 0 0 15,-3-3 0-15,0-2 0 0,-3-3 0 16,1 0-2-16,-4 0-2 16,3 0 3-16,-9-3 2 15,0 0 0-15,-18 1 2 16,6 2-6-16,-20 5-1 16,5 0 2-16,-23 6 1 15,8-3-12-15,-20 5-7 16,11-2-16-16,-11 7-7 15,11-2-50-15,-8-3-22 16,11-2 11 0</inkml:trace>
  <inkml:trace contextRef="#ctx0" brushRef="#br0" timeOffset="17695.642">5961 6414 280 0,'-56'-3'107'0,"56"3"-58"0,-27-13-29 0,24 10 32 16,-6-13-30-16,3 3-11 15,0-11-8-15,3 6-3 16,6-19 0-16,6-24 0 0,6-8 0 16,12 3 0-16,3 5 2 15,5 8-1-15,4 5 2 0,3 3-7 16,-4 8 1-16,1 8 1 15,0 8 1-15,6 13-2 16,-13 8 2-16,-5 0 1 16,6 13 2-16,5 24 1 15,-20-5 1-15,0-5 9 16,-15 20 6-16,0-7 5 16,-18 21 3-16,3-11-8 15,-11 16-1-15,5-8-11 16,-15 6-2-16,6-11-3 15,-12-3 1-15,7-8-7 16,-13-2-1-16,6-8-29 0,-2-11-13 16,5-2-50-16,-6-17-23 15,7 1-14 1</inkml:trace>
  <inkml:trace contextRef="#ctx0" brushRef="#br0" timeOffset="17883.169">5875 6289 220 0,'21'-13'85'0,"-21"13"-46"0,39-11-2 0,-33 9 36 16,9-1-20-16,-4 0-6 16,10 1-27-16,-3-1-10 15,9 0-7-15,-3 1 6 0,3-3 4 16,-4-1-6-16,4 1-4 16,-3 2-7-16,0 1 0 15,-3-1-44-15,-4 0-18 16,-2 1-55-16,-3-1-56 15,-3 0 61-15</inkml:trace>
  <inkml:trace contextRef="#ctx0" brushRef="#br0" timeOffset="18070.6913">6203 6056 264 0,'-6'8'99'0,"3"0"-54"0,-6 8-35 15,6-8 23-15,3 3-18 16,0-1-3-16,-6 9-4 15,3-3 2-15,-3 7-5 16,0-1-3-16,0 9-1 0,0-4-8 0,0 2 0 16,3-3-101-1,0 3-72-15,-9 8 62 16</inkml:trace>
  <inkml:trace contextRef="#ctx0" brushRef="#br0" timeOffset="51434.4111">6334 8099 252 0,'-39'-21'96'0,"39"21"-52"0,3-3-29 0,-3 3 24 16,15 8-10-16,-3-3-2 16,29 14-7-16,-5-3 0 15,30 13-11-15,-10-5 3 0,33 15 4 16,-11-4-6-16,38 12-1 16,-21-7-5-16,24 8-1 15,-18-11-1-15,7 2 1 16,46 22 0-16,-79-32 1 15,-10-5-29-15,-11 0-10 16,8 5-27-16,-32-13-9 16,-6-3-63-1</inkml:trace>
  <inkml:trace contextRef="#ctx0" brushRef="#br0" timeOffset="51793.8364">7104 8755 296 0,'6'5'110'0,"12"-2"-60"0,24 2-34 16,-36-5 27-16,21 3-23 15,20 2-6-15,-8 3-3 16,-6 0 0-16,29-3-5 15,-8 1-4-15,14-4 1 0,-11 1-2 0,14-3 2 16,-8 0-2-16,2 0 2 16,-11 0 20-16,-4-3 12 15,4-5-1-15,-27 0 1 16,-3 3-12-16,-18-11-1 16,-18-13-11-16,-3 0-4 15,3 5-13-15,-12-21-4 16,-18-21-19-16,16 26-9 15,5 9-40-15,-3-1-17 16,-6-8-74 0</inkml:trace>
  <inkml:trace contextRef="#ctx0" brushRef="#br0" timeOffset="52997.0426">8759 7022 288 0,'-50'-16'107'0,"50"16"-58"0,-9-10-57 0,9 4 18 15,3 1 6-15,3-3 7 16,9-3 0-16,9-2-2 15,8-3-11-15,7-2-6 0,3-1-1 16,-4 3 0-16,1 3 3 16,-3 3-1-16,-3 4 2 15,-7 9-17-15,1 2-6 16,0 6-27-16,-3 2-13 16,-6 0-30-16,-12 1-13 15,-6 1 2 1</inkml:trace>
  <inkml:trace contextRef="#ctx0" brushRef="#br0" timeOffset="53497.0963">9012 6948 116 0,'-17'18'44'0,"17"-18"-24"0,-21 35 3 16,18-30 18-16,-3 14 1 16,3-3-1-16,-6 39-5 15,0-10 0-15,-3 40-20 16,-15 79 2-16,15-50 0 0,0-17-10 15,-5 62-4-15,-16 164-1 16,18-162 2-16,3-20-4 0,-3 49-3 16,3-28 1-16,0 39 2 15,1-29-2-15,-1 18-2 16,-9 162 4-16,12-199 3 16,0-23-1-16,3 8 0 15,-6 95-1-15,9-122 1 16,0-16-2-16,0 3 2 15,0 45-2-15,3-72-1 16,0-7-2-16,0-6 1 16,-3 16 5-16,3-37 2 15,0-5 0-15,-3-6-1 16,0 3-3-16,0-10 1 16,0-3-2-16,0-6 2 15,0 1-2-15,0-6-1 16,3 0 1-16,0-5 1 0,0 3 1 15,0 0 1-15,0-1-5 16,3-2-1-16,0 0 1 16,6 0 2-16,0 0 0 15,15 0-1-15,-6 0 1 16,15 0-1-16,-7 0 0 16,10-2 2-16,24-1-36 15,-31 3-15-15,-2 0-85 16</inkml:trace>
  <inkml:trace contextRef="#ctx0" brushRef="#br0" timeOffset="54919.1946">10522 8840 300 0,'-18'0'112'0,"18"0"-60"0,6-6-39 15,-3 4 30-15,3-1-20 16,0 1-2-16,5-4-11 0,1 1-4 16,3 0-3-16,-3-1-3 0,6 1 1 15,-3 0-1-15,3-1 0 16,-3 4 0-16,5-1 0 15,-2 1 0-15,3 2 2 16,3 0 1-16,-12 5 1 16,0-3-2-16,-3 12-2 15,-6 12 14-15,-3 1 5 16,0-6-5-16,-3 11-1 16,0-6-7-16,-3 16-4 15,3-7-1-15,-3 18 1 16,-6 29-1-16,6-37-1 15,0-6-21-15,0 1-9 16,0 13-51-16,3-24-23 16,0-3-42-16</inkml:trace>
  <inkml:trace contextRef="#ctx0" brushRef="#br0" timeOffset="55122.3055">10536 9536 340 0,'-17'5'129'0,"17"-2"-70"0,3-3-38 15,0 0 33-15,3 0-25 16,-1 0-6-16,10 0-8 16,-3 0-2-16,9 0-7 15,-3 0-4-15,6 0-1 0,-3 0-1 0,8 0 0 16,7 0-40-16,-15 0-18 16,-3 0-87-1,-6-6-72-15,0-2 81 16</inkml:trace>
  <inkml:trace contextRef="#ctx0" brushRef="#br0" timeOffset="55356.705">10221 9059 400 0,'-18'3'148'0,"18"-3"-80"15,0 0-81-15,0 0 22 0,3 3-31 16,0-3-10-16,3 2-79 16,0 1-32-16,6 2 20 15</inkml:trace>
  <inkml:trace contextRef="#ctx0" brushRef="#br0" timeOffset="55497.3352">10278 9213 316 0,'-24'16'118'0,"24"-16"-64"0,-9 10-48 16,6-12 25-16,3 2-22 0,0 0-4 16,3 0-26-16,0 0-9 15,3 0-113-15,0 0-48 16</inkml:trace>
  <inkml:trace contextRef="#ctx0" brushRef="#br0" timeOffset="57200.6265">11037 8967 208 0,'-3'-8'77'0,"3"8"-42"0,0 2-17 0,0 1 25 16,3-3-24-16,0 0-10 15,2 3-9-15,1 10-3 16,3-10 2-16,-3-1 0 0,3 6 3 16,6 3-32-16,-6-6-12 15,0 0-61 1</inkml:trace>
  <inkml:trace contextRef="#ctx0" brushRef="#br0" timeOffset="57403.9157">11361 8877 192 0,'-6'8'74'0,"6"-8"-40"0,0 5-9 16,0-2 25-16,0-3-23 15,0 0-9-15,6 2-12 16,-3 1-3-16,3 0-1 16,0-1-2-16,6 1 1 0,-3 0-1 15,3-1 0-15,-3 1-20 16,2-1-9-16,-2 1-60 15,3-3-49-15,-3 0 47 16</inkml:trace>
  <inkml:trace contextRef="#ctx0" brushRef="#br0" timeOffset="57575.6514">11575 8856 332 0,'-24'10'126'0,"24"-10"-68"0,0 5-54 0,0-5 24 16,3 3-18-16,-3 0-6 15,9-1-2-15,-3 1-2 16,6 2 0-16,-3-2 0 0,9 2 0 16,-3-2-27-16,3 2-9 15,6 1-64-15,-7-4-27 16,-2-2 17-16</inkml:trace>
  <inkml:trace contextRef="#ctx0" brushRef="#br0" timeOffset="57794.4261">11915 8774 248 0,'-6'0'93'0,"6"0"-50"0,3 0-13 15,0 0 31-15,0 0-25 16,0 0-9-16,5 0-13 16,1 0-2-16,3 2-7 15,0-2-10-15,3 3-1 0,-3 0 2 16,0-1 4-16,0-2-39 0,0 5-18 15,3 1-57 1,-3-4-52-16,-4 1 62 16</inkml:trace>
  <inkml:trace contextRef="#ctx0" brushRef="#br0" timeOffset="58591.4289">12650 8522 236 0,'-3'-5'88'0,"-6"0"-48"0,-9 2-25 16,15 3 26-16,-3 0-11 16,-6 5-2-16,3 3-3 15,0-2 1-15,-11 9-14 16,2 1-5-16,-12 13-2 0,6-2 5 16,-6 20 4-16,-11 25-5 15,20-24-3-15,3-9-3 16,3 4-3-16,0 12 1 15,12-26-1-15,0 0-7 16,18-10 0-16,-3-3-28 16,18-14-12-16,-6 1-17 0,11-24-8 15,19-32-45 1,-18 16-22-16,-7 5 73 16</inkml:trace>
  <inkml:trace contextRef="#ctx0" brushRef="#br0" timeOffset="58825.8258">12945 8342 200 0,'8'-16'74'0,"-8"16"-40"0,-3 0-7 0,3 0 27 16,0 3-11-16,0 0-2 15,-8 18-10-15,2-5-5 16,-12 21-14-16,3-5 3 0,-6 13 3 16,3-8 1-16,0 10 1 15,3-7-9-15,1 5-2 0,-1 16-5 16,9-27-3-16,0-5 0 15,12-2 1-15,6 4-3 16,2-15-2-16,-2-2-18 16,6-12-7-16,-3 1-47 15,3-8-19-15,-3-1-46 16</inkml:trace>
  <inkml:trace contextRef="#ctx0" brushRef="#br0" timeOffset="59466.4836">10858 9501 100 0,'-9'-8'38'0,"9"3"-20"0,0-3 18 0,0 5 27 16,3 1-20 0,-3-1-7-16,3 0-6 0,0 1-2 15,6 4-15-15,0 1 3 0,9 8 4 16,-3-1 2-16,14 22 2 16,-5-6-11-16,24 25-5 15,-7-6-8-15,22 21 0 16,-12-8 2-16,5 16 3 15,-8-10-2-15,11 4-2 16,-8-9 0-16,5 4-1 16,-5-10-11-16,0 0-3 15,14 16-37-15,-35-37-105 32</inkml:trace>
  <inkml:trace contextRef="#ctx0" brushRef="#br0" timeOffset="59841.53">11037 9536 188 0,'-6'0'71'0,"6"0"-38"0,0 0-36 0,0 0 13 16,3 2 8-16,0-2 8 15,8 6-4-15,1-1-1 16,18 13-12-16,-3-2 10 0,21 16 7 16,23 21-14-16,-23-21-4 15,-7-6-5-15,25 8 0 16,-10-4 0-16,7 9 3 15,-10-7-3-15,7 2 0 16,20 17-1-16,-32-22 1 16,-6-3-11-16,-7-5-4 15,10 9-36-15,-21-15-14 16,-3-1-52 0</inkml:trace>
  <inkml:trace contextRef="#ctx0" brushRef="#br0" timeOffset="60138.4616">11703 10295 224 0,'-15'3'85'0,"15"-6"-46"0,0 3-19 15,0 0 27-15,3-3-14 16,6-2-1-16,0 2-6 16,-3 1-1-16,12-6-14 15,6-5-2-15,-6 5-2 0,-3 0-3 0,5-6-1 16,7-1-3-16,-6 7-1 16,-3 2-6-16,9-4 0 15,8-9-59-15,-11 9-25 16,-6 2-42-1</inkml:trace>
  <inkml:trace contextRef="#ctx0" brushRef="#br0" timeOffset="61376.4406">12266 10067 172 0,'-6'-15'66'0,"6"-12"-36"0,-3 19-2 0,3 5 27 0,0-4-17 16,-3-1-4-16,0 2-3 15,0 1 0-15,-9 5-16 16,-6 5-2-16,3 6-2 0,0-3-6 15,-8 18-1-15,2-2-2 16,-12 13 1-16,6-5-4 16,0 8 0-16,-5 28 7 15,17-31 6-15,3-5-8 16,12 8-5-16,12 15-2 16,6-31 2-16,-3-3 0 15,17-7 1-15,-5-4-3 16,21-18 0-16,-10 3-31 15,19-16-13-15,-9 2-18 0,8-26-7 16,-8 8-1 0,-1-21-2-16,16-27 41 15,-30 40 57-15,-7 8 30 16,-8 6 14-16,0-4 7 16,-9 17-20-16,-3 2-8 15,-12 13-27-15,3 3-3 0,-6 21 1 16,0-2-5-16,-6 18-2 15,4-5 1-15,-4 13 3 16,3-8-4-16,6 13 2 16,0-8-7-16,6-2-3 15,0-8-1-15,12-1-1 16,6 4 0-16,-4-22 0 16,-2-2-5-16,3-6-1 0,-3-2-30 15,3-6-14-15,-3 0-47 16,0-7-18-16,0-6 7 15</inkml:trace>
  <inkml:trace contextRef="#ctx0" brushRef="#br0" timeOffset="62501.5278">11224 8927 132 0,'-3'-11'52'0,"3"11"-28"0,-3-2 5 0,3-1 23 16,0 1-17-16,0 2-5 15,0-3-1-15,0 3 4 16,0 0-18-16,0 0 5 0,3 3 3 15,0-1-3-15,3 3-2 16,-3 1-6-16,3 2-2 16,0 0-6-16,0 0-3 15,0 0-3-15,3 2 1 16,0 6 3-16,-3-13-34 16,3 5-18-1,-1-1-168 1,1-9 84-1</inkml:trace>
  <inkml:trace contextRef="#ctx0" brushRef="#br0" timeOffset="64282.9836">10694 7948 116 0,'-3'0'46'0,"3"0"-24"0,0 0 1 16,0 0 21-16,0 0-4 15,0 0-1-15,0 0-3 16,0 0 3-16,0 11-22 16,0-3 4-16,-3 13 2 0,0-3-6 15,-3 17-2-15,3-6-4 16,-3 13-2-16,0-7-5 0,1 12-3 16,2-5 0-16,0 1-1 15,0-6 0-15,3-3 0 16,0-7-38-16,0-6-14 15,0-3-64 1,3-7-44-16,-3-3 67 16</inkml:trace>
  <inkml:trace contextRef="#ctx0" brushRef="#br0" timeOffset="65283.1506">10721 7025 76 0,'-6'-8'30'0,"6"8"-16"0,-3-13 30 0,3 10 25 16,0-5-16-16,0 3-7 16,-3-1-14-16,0 4-6 15,-6 4-14-15,3 1 6 0,-6 8 2 16,0-1-6-16,-8 19-1 15,2-5-1-15,-12 26 0 16,3-7 2-16,-6 10 2 16,7-8-1-16,2 8 1 15,3-9-8-15,9 4-5 0,3-8-2 16,12-1-1-16,0-7 0 16,12-5 0-16,-3-3 0 15,12-9 0-15,-6 1 0 16,5-10 0-16,-2-1-25 15,3-13-8-15,-3 3-27 16,12-9-12-16,-7 4-50 16</inkml:trace>
  <inkml:trace contextRef="#ctx0" brushRef="#br0" timeOffset="65595.6383">11090 6961 108 0,'6'-32'44'0,"-3"19"-24"0,3 0 23 0,-6 8 29 16,0 5-11-16,0 0-5 16,-3 2-19-16,0 6-6 15,0 8-18-15,0-3 5 0,-6 14 3 16,3-3-7-16,-6 26-1 16,3-5-1-16,-6 13 2 15,4-8-7-15,2 6-2 16,0-8-3-16,6 2-2 15,0-5 1-15,9-3-1 16,-3-7 0-16,6-6 2 0,-3-6-3 16,5-12-2-16,-2 0-1 15,9-14 3 1,-6 0-27-16,-3-5-8 0,0 0-53 16,-3 3-22-16,-3 0-6 15</inkml:trace>
  <inkml:trace contextRef="#ctx0" brushRef="#br0" timeOffset="67408.3027">10730 9649 140 0,'-9'-2'52'0,"9"-4"-28"0,0 6 3 0,0 0 21 15,0 6-10-15,0 7-2 16,3 0-6-16,-3 0 1 16,0 14-17-16,0 13-1 0,0-11 0 15,0-3-5-15,0 16-2 16,-3 25-3-16,0-17-3 15,0-5 1-15,-6 10-1 16,-3 43-49-16,6-37-21 16,0-8-49-1</inkml:trace>
  <inkml:trace contextRef="#ctx0" brushRef="#br0" timeOffset="67814.6238">10566 10843 200 0,'-15'-6'77'0,"15"6"-42"0,-12-18-23 16,9 13 21-16,0-1-4 15,1 4 3-15,-7-1-12 0,-6 0-4 16,3 3-9-16,0 0 2 0,-9 11 3 15,-12 13-4-15,12 0 0 16,4-1 0-16,-4 17 0 16,-9 21 4-16,12-14 5 15,3-7-3-15,-3 10 2 16,4-7-9-16,8 4-2 16,0-7-5-16,6-3-1 15,0-5 1-15,9-3 0 16,-1-3-3-16,13-7 2 15,-3-3 1-15,12-8 0 16,-6 0-22-16,8-14-8 16,-5 4-23-16,6-14-6 15,-6 0-59 1,3-16-38-16,8-15 72 16</inkml:trace>
  <inkml:trace contextRef="#ctx0" brushRef="#br0" timeOffset="68142.7797">10917 10708 164 0,'6'-21'63'0,"-6"21"-34"0,3-6 1 16,-3 6 28-16,3-2-5 15,-3 2-1-15,0 2-18 16,-3 9-9-16,3-1-14 16,0-2 1-16,-6 16 4 0,3-3-2 15,-5 24 0-15,-1-8-2 0,-3 16 0 16,-6 24 0-16,6-24 0 15,3-8-2-15,-3 8-1 16,3-8-3-16,6 0-1 16,0-8-3-16,9-3 1 15,-3-5-2-15,6-2 2 16,-3-6-4-16,6-5 0 16,0-3 1-16,3-10 0 15,-3-1-18-15,0-10-5 16,-1-7-53-16,-5 4-23 15,0 3-50 1</inkml:trace>
  <inkml:trace contextRef="#ctx0" brushRef="#br0" timeOffset="69939.8398">13427 6914 288 0,'-45'-16'110'0,"27"10"-60"0,-3 4-58 0,12-1 18 16,1 0 6-16,-4 1 7 16,0-1-3-16,3 3 1 15,0-2-12-15,3-1-1 0,6 0-1 16,3 1-3-16,3-4-1 16,6-2-1-16,6 0-2 15,2 0-2-15,4 1-1 16,0-4 2-16,3-8 0 15,3 1 3-15,2 2 1 16,7 0-1-16,0 0 1 16,-1 3-4-16,-5 0-2 15,-3 2 4-15,-3 3 1 16,-6 3 0-16,-4 2-2 16,-5 6 1-16,-3 2 1 0,-3 6-1 15,-6 10-1-15,-3 11 3 16,-6 13 2-16,-3 5-2 15,-5 16 0-15,-7 24 1 16,9-24 0-16,0-5-2 16,-3 45-2-16,3-16 1 15,0 53-1-15,0-21 2 16,1 55 1-16,2-29-1 16,0 53-2-16,0-32 1 15,0 32 1-15,0-31 1 16,-6 20 3-16,3-26-3 15,0 19 0-15,3-27-1 0,4 8-2 16,-1-21 1-16,3 8 1 16,0-22-1-16,9 6-1 15,-3-21-2-15,6 10 1 16,-3-20 1-16,0-4 2 16,0-15 1-16,0-8 1 15,0-11-2-15,0-11-2 16,-1-7 1-16,1-3 1 15,0-11-3-15,0-2 0 16,-3-5 3-16,0-6 1 16,0-3-1-16,0-2 1 15,0-3-4-15,0-2 0 16,0-3 3-16,0 0 1 16,0-3-4-16,0 0 1 15,0-2 0-15,0 0 2 0,0-1-1 16,0 1-1-16,0 0 1 15,0-1-1-15,0 1 0 16,0 0 2-16,0-1-3 16,0 1 0-16,0-1 1 15,0 1 0-15,0 0 0 16,0 2 2-16,0-2-3 16,-3 2 0-16,3-2 1 15,0-1 2-15,0 1 1 16,-3 0 1-16,3-1-5 15,-3 1 1-15,1-3 0 0,-1 0 0 16,0 0 0-16,0 0 2 16,3 0 1-16,-3 0 1 15,0 0-2-15,0 0-2 16,0 0 3-16,0 0 0 16,0 0 1-16,0 0 0 15,0 0-2-15,0 0 1 16,0 0-4-16,0 0 0 15,0 0 1-15,0 0 0 16,0 0 0-16,0 0 0 16,3 0 0-16,-3 0 2 15,3 0-1-15,-3 0 2 16,3 0-2-16,-3 0 2 16,0 0-2-16,0 0-1 15,3 0 3-15,0 0 0 0,0 0-4 16,-3 0-1-16,0 0 1 15,0 0 2-15,0 0 0 16,0 0 2-16,0 0-2 16,-6 0 2-16,3 0 0 15,-3 0 1-15,0 0-2 16,-5 2 1-16,-1-2-2 16,-12 6 2-16,6-4 0 15,-9 9 1-15,4-3-5 16,-28 8-1-16,12-3-8 15,-20 6-2-15,8-4-20 16,-14 7-9-16,8-4-18 0,-17 1-8 16,11-3-33-16,1-3-11 15,8 0-1 1</inkml:trace>
  <inkml:trace contextRef="#ctx0" brushRef="#br0" timeOffset="71455.628">14049 6636 144 0,'-18'-16'55'0,"18"16"-30"0,-15-11-10 0,15 9 18 0,-3-12-1 15,0 4 3-15,6-17-13 16,0 4-5-16,6-14-10 16,0 5-1-16,9-11 1 0,-3 9-1 15,11-14-1-15,13-23-8 16,-6 7 0-16,0 1 1 15,2 7 3-15,10 11 2 16,6 8 1-16,5 11-2 16,4 7-2-16,-7 11 5 15,-5 22 4-15,0 12-5 16,-19-2 0-16,-5-3 4 0,0 14 3 16,-3-4 9-16,-6 20 5 15,-3-6 2-15,-12 18 1 16,0-10-4-16,-9 18-3 15,0-7-5-15,-15 10-2 16,3-13-4-16,-21 2 1 16,7-10 0-16,-7-2 1 15,6-9-4-15,-8-8 0 16,8-5-3-16,-12-7 2 16,7-4-4-16,-13-10 0 15,6-3-3-15,7-13-3 16,5 0 2-16,3-13 0 15,6 5-2-15,7-5 2 0,2 3-1 16,6-3 0-16,0 2 2 16,12-2 2-16,0 5-3 15,6-3 0-15,0 4-6 16,3-1 0-16,0 2-2 16,3 4 3-16,-3-1-7 15,-1 3-2-15,1 0-5 16,0 3-1-16,-3 0-6 15,0 2 0-15,0 1-8 16,0-1-3-16,0 0-1 16,-3 1-1-16,0-1-16 0,0 3-4 15,0 0-28 1,-3 0-13-16,0 0 51 16</inkml:trace>
  <inkml:trace contextRef="#ctx0" brushRef="#br0" timeOffset="71815.0399">14150 6599 140 0,'-3'0'52'0,"3"0"-28"0,0-6 3 0,0 4 21 15,3 2-1-15,0 0-1 16,3-3-10-16,0 0-3 15,6 1-18-15,-3-1 4 0,6 1 2 0,-3-1-3 16,8 0 0-16,-2 1-6 16,15 2-2-16,-6 0-4 15,11-3-1-15,-5 0-6 16,9-2-1-16,-6 0 3 16,-4-1 3-16,-2 1-1 15,-3 0 0-15,-3 0 1 16,-3-1 0-16,-4 1 0 15,-2 0 2-15,0 2-14 16,-6-2-5-16,0-1-35 16,-6 1-14-16,0 0-32 15,-9-6-11-15,0 3 3 16</inkml:trace>
  <inkml:trace contextRef="#ctx0" brushRef="#br0" timeOffset="72096.3314">14457 6281 152 0,'-3'-5'57'0,"3"5"-30"0,-3-3 6 0,3 3 25 15,0 0-8-15,0 0-5 16,0 6-14-16,0-4-7 16,0 14-14-16,0-3 0 0,0 16 3 15,0-2 2-15,-3 7 0 16,3-5-7-16,-6 14-5 15,0-9 0-15,-3 6 2 16,3-8-4-16,0 7-1 0,0-4 2 16,0-1 1-1,0-5-1-15,3-2 1 0,0-6-35 16,0-5-16-16,0-3-30 16,0-8-14-16,3-2-20 15</inkml:trace>
  <inkml:trace contextRef="#ctx0" brushRef="#br0" timeOffset="140564.8498">2137 8401 288 0,'-27'-16'107'0,"27"16"-58"0,-6-6-31 16,6 4 28-16,0-1-18 15,0 0-5-15,6-2-12 16,0 0-5-16,6-3-3 15,-6 0-3-15,9-8 3 0,-1 6 0 16,13-6 1-16,-3 2-2 0,12 1-2 16,-7 3-2-16,4 2-1 15,-3 0 4-15,-9 8 3 16,0 0 1-16,-6 13 0 16,-4 0-1-16,-5 19 0 15,-3-6-2-15,-6 17-2 16,0-9 1-16,-6 3-1 15,1-5-16-15,-4 0-4 16,0-6-34-16,6-5-13 16,0-2-53-1,6-11-46-15,0 0 67 16</inkml:trace>
  <inkml:trace contextRef="#ctx0" brushRef="#br0" timeOffset="140830.4641">2437 8311 220 0,'-12'-11'82'0,"12"11"-44"0,-18 5-5 15,18-5 33-15,-8 6-12 16,-1-1-4-16,-9 13-15 16,3 1-7-16,-6 23-16 15,-3-5 1-15,-3 37 3 0,4-10-2 16,-10 39 0-16,-3-16-2 16,-11 51 0-16,8-19-4 15,0 53 0-15,6-26-3 16,10 36 0-16,2-23 1 15,18 13 3-15,0-24-4 16,30 16-3-16,-7-21-6 0,28-6 0 16,-3-17-7-1,20-1-3-15,-5-16-43 0,14-3-18 16,-8-15-104 0</inkml:trace>
  <inkml:trace contextRef="#ctx0" brushRef="#br0" timeOffset="141959.9233">2997 10859 160 0,'0'-22'60'0,"0"22"-32"0,6-5 22 0,-3 2 35 16,3 1-21-16,-3 2-9 0,3 0-15 15,0 0-5-15,0 0-20 16,-3 0 9-16,-3 10 3 0,0 1-8 16,-9 26-3-16,3-8-9 15,-12 13-5-15,3-7-1 16,-3 2 1-16,-3-5-3 16,0 2 0-16,4-5 3 15,5 0 3-15,0-5-4 0,9-5-3 16,3-4 1-16,12-4 0 15,0-3 1-15,5-8 0 16,1 0 0-16,12-3 2 16,-6 1-21-16,9-6-7 15,-7 2-49-15,4-7-19 16,-6 3-63 0</inkml:trace>
  <inkml:trace contextRef="#ctx0" brushRef="#br0" timeOffset="142131.6575">3187 10896 308 0,'-15'15'115'0,"15"-15"-62"0,-6 24-40 0,6-21 30 0,0 15-20 16,0-2-4-16,0 13-10 15,0-5-4-15,0 8-2 16,0-6-3-16,-2 14 1 0,2-6-6 16,-3 11-1-16,0-5-44 15,-6 2-16-15,0-7-77 16,-3-1-36-1,3-5 92-15</inkml:trace>
  <inkml:trace contextRef="#ctx0" brushRef="#br0" timeOffset="142475.4713">2928 11562 344 0,'-41'6'129'0,"41"-6"-70"0,-21 5-34 0,21-5 36 16,-6 0-24-16,3 0-9 16,3 0-16-16,0 0-6 15,9-3-4-15,0 1-2 0,9-6 3 16,-3 2-2-16,8-4-1 15,-2 2 3-15,9-8 0 16,-3 3-12-16,5-8-4 16,-5 5-5-16,0 2 1 15,-3 4 9-15,-12 7 7 16,0 1 14-16,-21 20 9 16,3-2 4-16,-15 26 4 15,3-7-5-15,-9 20-3 16,4-7-10-16,-7 10-3 15,3-10-3-15,-3 7-1 16,6-7-6-16,4 0 1 16,2-9-20-16,9-7-7 0,0-6-19 15,15-15-9-15,-3 0-19 16,15-19-6-16,-4 0-43 16,7-13-58-1,-3 2 59-15</inkml:trace>
  <inkml:trace contextRef="#ctx0" brushRef="#br0" timeOffset="142772.3496">3190 11636 296 0,'0'-18'112'0,"0"18"-60"0,-9 10-32 16,9-10 32-16,0 8-13 15,-6 0-2-15,0 16-4 16,1-3 1-16,-4 6-18 0,0-3 4 0,0 7 1 16,0-4 0-16,3 5-1 15,0-6-8 1,12 0-5-16,0-2-7 0,15-3 0 15,-4-2-2-15,13-11 0 16,-3 0 2-16,3-8 0 16,-6 0 0-16,2-8 0 15,-2 3 0-15,0-3 0 16,-6 0 2-16,-3-6 1 16,-3 4-1-16,-9-1 1 15,0 3-2-15,-6-2 2 16,0 2-13-16,-3-5-3 15,0 2-47-15,-3-2-18 16,0 2-119 0</inkml:trace>
  <inkml:trace contextRef="#ctx0" brushRef="#br0" timeOffset="143053.6655">3670 11115 344 0,'-15'16'129'0,"15"-16"-70"0,-3 19-69 0,3-17 22 15,0 14-13-15,0-3 0 16,6 14-39-16,-3-6-18 16,3 8-76-16,0-5-34 15</inkml:trace>
  <inkml:trace contextRef="#ctx0" brushRef="#br0" timeOffset="143819.3682">3774 11187 356 0,'-3'0'134'0,"3"0"-72"0,3-6-52 0,0 4 28 16,3-1-15-16,-3 0 0 16,9-2-14-16,-4 2-5 0,16-5-3 15,-6 3-1-15,9-3 0 0,-6 3 0 16,3 0 0-16,-7-1-11 16,-2 6-5-16,-3 0 1 15,-6 6 4-15,0-1 1 16,-9 11 4-16,0-3-14 15,-9 8-6-15,3-2-16 16,-3 5-6-16,1-3-14 16,-1 3-6-16,0-6 4 15,0 1 12 1,3-4 38-16,0 7 51 16,3-6 27-16,0-1-8 0,3-1-3 15,3-6-26 1,0-1-9-16,3-7-11 0,0 0-3 0,6 0 2 15,-3 0-3-15,3-5-2 16,0 0-14-16,0 0-4 16,-3 2-51-16,0-2-20 15,-3-1 14 1,-9-2 10-16,3 3 38 16,-3-3 44-16,0 0 21 15,-3 0 4-15,3 0 1 16,0 3 0-16,0 0 2 15,0 5-25-15,3 0 15 0,-3 8 4 16,3-3-1-16,-3 14 0 16,0-4-9-16,0 7-2 0,0-4-6 15,0 3-2-15,3-2-9 16,0 2-2-16,0-2-3 16,3 4-1-16,0-4-6 15,6-9 1-15,-3 1 0 16,6-3 2-16,0 0-1 15,12-5-1-15,-3-1 1 16,9-4-1-16,-7-1 0 16,7 0 2-16,-6 1-1 15,3 2-1-15,-6 0 1 16,3 5-1-16,-4-2 0 16,-2 20 2-16,0-1-3 15,-3 7 0-15,-3-6 1 0,3 14 2 16,-3-5-1-16,0 3 2 15,-3-6-9-15,-3 0-1 16,0-5-29-16,-6-3-14 16,0-3-40-16,-9-7-18 15,3-3-25 1</inkml:trace>
  <inkml:trace contextRef="#ctx0" brushRef="#br0" timeOffset="143944.3781">3845 11901 300 0,'-21'-3'112'0,"21"3"-60"0,-15 0-28 0,15 0 33 15,-3 0-20-15,0 0-6 16,3-2-21-16,0-1-8 16,9 0-2-16,0 1 1 0,12-4 2 15,-3 1-28-15,9-8-12 0,-3 2-130 16</inkml:trace>
  <inkml:trace contextRef="#ctx0" brushRef="#br0" timeOffset="144538.3134">4298 11007 236 0,'-9'-11'90'0,"9"11"-48"0,3-24-12 16,-3 19 31-16,6 0-14 16,-3 2-4-16,5 3-12 15,-2 0-3-15,3 13-15 16,0-2-3-16,6 15 0 0,-3-5-6 16,0 11 0-16,0-5 0 15,3 18 0-15,-3-6-2 16,0 17-2-16,0-8-19 0,-1 2-10 15,1-8-38-15,0-2-15 16,0-8-67 0</inkml:trace>
  <inkml:trace contextRef="#ctx0" brushRef="#br0" timeOffset="144725.7113">4557 11282 340 0,'-3'-5'126'0,"3"5"-68"0,0-19-52 0,0 14 28 16,6-1-22-16,-3 1-6 16,5 0-4-16,-2 0 0 15,6-1-1-15,-3 4-1 0,6-1 1 16,-3 0-30-16,0 3-10 0,-3 0-91 16,0 11-62-1,3-3 75-15</inkml:trace>
  <inkml:trace contextRef="#ctx0" brushRef="#br0" timeOffset="145038.2487">4426 11708 356 0,'-15'5'134'0,"15"-5"-72"0,3-5-46 15,-3 2 35-15,9-5-22 16,-3 0-4-16,8-5-2 15,1 2 0-15,9-4-12 0,-3 1 0 0,18-4 0 16,-7 2-6-16,22-3-1 16,-6 4 0-16,5-9 0 15,-8 3-5-15,2-3 1 16,-5 8 0-16,3-3 0 16,-7 4-9-16,-5 1-2 15,-6 4-14-15,-6-1-4 16,-3 3-25-16,-9 3-8 15,0 2-77 1,-6 3-70-16,0 0 74 16</inkml:trace>
  <inkml:trace contextRef="#ctx0" brushRef="#br0" timeOffset="148624.3967">2961 12610 264 0,'-15'0'99'0,"15"0"-54"0,-12 5-15 15,12-5 34-15,0 8-34 16,0 0-13-16,3-5-5 16,0 0 1-16,3-1-7 15,0 1-3-15,3-16 0 0,0 2-2 16,6 0-1-16,-3 3 1 16,6 3 1-16,-3 0-1 15,5-8-1-15,-2 2-8 16,0 3-5-16,-3 0 9 15,-3 13 4-15,0 1-10 16,-6 7-3-16,0 0-7 0,-6-2-1 16,0-1 1-16,-9 9 2 15,3-3-3-15,-6 2 0 16,3-2-4-16,-3-3-1 16,0 1-30-16,0-6-12 15,3 0-17 1</inkml:trace>
  <inkml:trace contextRef="#ctx0" brushRef="#br0" timeOffset="149093.0257">3009 12695 284 0,'3'0'107'0,"-3"0"-58"0,3 8-35 0,-3-8 28 16,3 13-12-16,0-3 0 16,0 17-22-16,0-1-9 15,0 17 0-15,-3-6 1 0,0 13 3 0,0-8 1 16,-3 11 0-16,0-8-2 15,0 0-2-15,0-5 1 16,0-6-1-16,0-5-3 16,3-7 2-16,0-7-15 15,3-17-6-15,0-1-7 16,3-13-2-16,0 0 12 16,5-15 9-16,-2 4 4 15,6-7 1-15,0 5 4 16,-3 5 0-16,0 3 7 15,-3 10 4-15,0 3 3 0,-3 11 5 16,0 0-8-16,0 7-3 16,0 1-4-16,-3 5-3 15,0-3 1-15,0 3-1 16,0-3 0-16,-3 3 2 16,0-3-1-16,0-2-1 15,0-1-2-15,3-2-1 16,-3-3-1-16,3-2 3 15,-1 0 2-15,4-6 2 16,-3 3-4-16,6-8 1 16,-3 3-16-16,3-11-6 15,0 3-49-15,0-16-21 16,0 5-14 0</inkml:trace>
  <inkml:trace contextRef="#ctx0" brushRef="#br0" timeOffset="149264.9535">3303 12390 264 0,'-3'-2'101'0,"3"2"-54"0,0 8-35 15,0-8 24-15,3 8-19 16,0-3-7-16,0 8-6 16,0-2-4-16,3 2 1 15,0-2-1-15,0 12 2 0,-3-4-63 16,0-8-26-16,0-1-31 15</inkml:trace>
  <inkml:trace contextRef="#ctx0" brushRef="#br0" timeOffset="149936.8699">3303 12639 244 0,'-3'8'90'0,"3"-8"-48"0,-11 16-5 0,11-13 34 16,-3 2-20-16,0 0-6 15,0 3-26-15,0-3-12 16,6 1-5-16,0-1-5 0,8-2 0 15,1-1-16-15,3-2-5 16,-3 0-21-16,3-8-9 16,0 0 9-16,-3 3 4 15,-3 0 26-15,-3 10 11 16,-3 0 30-16,-6 6 15 16,0-3 0-16,-6 8 0 15,0-3-17-15,0 6-4 0,0-1-10 16,0 1-2-16,3-4-9 15,3 1-1-15,0-2-2 16,3-4 2-16,0 1 1 16,6-6 3-16,0 0-1 15,3-10 2-15,0 0-13 16,3-3-3-16,-3 0-1 16,3-3 1-16,-3 3 8 15,0 0 2-15,-3 3 3 16,-3 5 0-16,-1 0 2 15,-4 13 3-15,2-2 2 0,-6 7 3 16,3-2-3-16,-3 8 1 16,0-3-5-16,-3 3-2 15,0-5 0-15,0 2 1 16,3-3 5-16,3-7 4 16,0 0-9-16,3-4 0 15,0-1-2-15,3-6 2 16,0 0-1-16,6-8-1 15,-3 0 1-15,6-5-1 16,0-1-11-16,0-1-3 16,-1 1 2-16,1-2 3 15,-3 3 5-15,-3 8 4 16,-3 2 10-16,0 11 5 16,-3-3-7-16,3 14-2 15,-3-3-4-15,3 8-2 0,0-3-2 16,0 5-1-16,0-2-5 15,3 0-2-15,0-6-28 16,-6-2-11-16,0-2-36 16,-3-6-14-16,0-1-2 15</inkml:trace>
  <inkml:trace contextRef="#ctx0" brushRef="#br0" timeOffset="150155.6668">2854 12719 264 0,'-9'5'99'0,"9"-5"-54"0,6 8-46 0,-3-8 20 16,3 2-13-16,0 1-1 15,3 5-10-15,-3-3-4 16,6 3-66-16,-3 0-27 15,2 3 7-15,-2-6 6 16</inkml:trace>
  <inkml:trace contextRef="#ctx0" brushRef="#br0" timeOffset="150546.3362">2949 12959 236 0,'0'11'90'0,"0"-11"-48"0,9 8-40 0,-6-8 17 16,0 2-15-16,3 1-1 0,-3 0-3 15,3-1 2-15,3 6-1 16,-3-2-1-16,3 2 1 0,-3 0-1 16,0 5 2-16,0 0-10 15,-3 3-4-15,-3-3 1 16,-3 8 4-16,0-2 4 16,-3 10 2-16,0-5 1 15,-9 5 0-15,3-5 26 16,-3 2 12-16,3-2 4 15,0-3 1-15,3-2-21 16,6-6-8-16,0-3-7 16,15-4 0-16,-3-1 5 0,24-8 2 15,-6 1-7-15,26-6-4 16,-5 2 0 0,20-4 0-16,-11-1-1 0,14-2-2 15,-11 2 3-15,5 1 2 16,-8 2-24-16,-6-3-12 15,-7 3-46-15,-5-2-21 16,-9-1-34 0</inkml:trace>
  <inkml:trace contextRef="#ctx0" brushRef="#br0" timeOffset="152093.375">3830 12314 312 0,'3'-11'118'0,"-3"11"-64"0,3-5-30 0,0 2 35 15,-3 3-28-15,0 0-8 16,0 3-15-16,0-3-6 16,-3 10-1-16,0 1 1 0,-3 15 1 15,0-2-1-15,-3 8-2 16,0-6-2-16,-2 6 1 15,-1-5 1-15,3 2 2 16,0-3-6-16,6-10 1 16,0-3-1-16,9 3 2 15,0-3 1-15,6-13 1 16,-3 0 0-16,8-7 0 16,-2-1 0-16,9-8 2 15,-6 2-3-15,3-1 0 16,-3 1-8-16,-3 1-2 15,-1 3-5-15,-5 7-3 16,-3 0-14-16,-6 14-6 0,0-3-4 16,-9 8 2-1,0-3 0-15,-2 0 1 0,-1-2-9 16,-3-1-2-16,3 1 28 16,-3-3 14-16,3-3 12 15,3 3 6-15,0 0 20 16,3 3 8-16,0-3 1 15,3-1 0-15,0-1-10 16,3 7-3-16,0-2-12 16,0 4-3-16,0 1-6 15,0 3-3-15,0-3-7 0,3 5-4 16,-3 0-32-16,3-5-12 16,-3-3-2-16,0-10 4 15,0-1 38-15,0-4 17 16,0-1 38-16,3-2 17 15,-3 0-8-15,6-6-5 16,0 3-19-16,6-8-6 16,0 3-8-16,12 0-2 15,-3 2-6-15,5 1-1 16,-2 2-1-16,0-14 1 16,-6 7-2-16,-3 12 2 15,-3 0-2-15,-6 3 2 16,0 0 0-16,-9 6 3 15,3-1-5-15,-12 11-3 0,3-3 1 16,-12 11 0-16,3-6 7 16,-3 11 6-16,3-5 3 15,1 0 0-15,2-3-10 16,6-2-2-16,0-3-3 16,6-8 0-16,0-1 0 15,9-7 0-15,0 0 0 16,9-7 2-16,-3 1-3 15,5-10 0-15,1 3-21 16,3-5-10-16,-3 2-9 16,-3-5 0-16,0 2 21 15,-6 3 8-15,0 6 17 0,-9 7 10 16,0 0 16 0,-12 19 10-16,0 0-4 0,-9 16-2 15,3-6-8-15,-3 17-3 16,3-6-9-16,-2 5-4 15,2-5-6-15,3-3-4 16,3-2-3-16,3-8-1 16,3-3-29-16,6-10-12 15,0-3-26-15,9-16-11 16,-3 0-49 0</inkml:trace>
  <inkml:trace contextRef="#ctx0" brushRef="#br0" timeOffset="152437.1589">4062 12740 232 0,'-3'-6'88'0,"3"6"-48"0,-8 11-16 0,8-11 29 0,-3 11-16 16,0-3-4-16,0 15-10 15,0-4-5-15,0 15-10 16,0-5 12-16,-3 11 7 0,3-6-3 16,3 6 0-16,0-8-13 15,6-3-7-15,0-3-5 16,9-4 0-16,-4-7-1 15,16-7 0-15,-6 0 2 16,12-10 0-16,-6-1-5 16,8-10-1-16,-2 2 3 15,0-5 1-15,-6 3 2 0,-7-3 0 16,-2 3 15-16,-9 0 7 16,0 0 1-16,-9-1-2 15,0 1-9-15,-12 3-3 16,3-1-10-16,-6 3-4 15,4 0-37-15,-4 0-15 16,3 0-116 0,-3 0-70-16,3 3 108 15</inkml:trace>
  <inkml:trace contextRef="#ctx0" brushRef="#br0" timeOffset="153819.0032">4387 12338 248 0,'-15'-3'93'0,"15"3"-50"0,-9-3 0 0,9 1 38 15,-6 2-27-15,3 0-10 16,0 0-24-16,0 0-8 15,6-3-8-15,-3 0-3 0,9 1 0 16,0-1-1-16,9-2 2 16,-3-1-1-16,6 1-1 15,-4 0-19-15,7-11-10 16,-6 3-34-16,0-6-14 16,-3 3-26-16,0-10-9 15,-3 2 23 1,-3 11 40-16,-3 2 58 15,-3-7 49-15,-3-1 22 16,-3 14-14-16,3 0-9 16,-3 7-22-16,3 1-8 15,6 15-15-15,-3-4-1 0,5 20 0 0,-2-5-9 16,6 21 0-16,0-5 0 16,0 16 3-16,0-8-2 15,-3 8-2-15,0-11 0 16,-3-2-1-16,0-6-7 15,-6 1 0-15,0-9-48 16,-3-15-18-16,0-4 4 16,-6-12 5-16,0 0 54 15,-12-11 27-15,3 2 33 16,-3-4 15-16,4 2 5 0,-1-3 2 16,3 3-24-16,3-2-11 15,0 2-20-15,6-8-6 16,0 3-5-16,9-6 1 15,0 3-6-15,9-13-1 16,-3 5-11-16,6-5-3 16,-3 3-48-16,6-11-22 15,-4 5-58 1</inkml:trace>
  <inkml:trace contextRef="#ctx0" brushRef="#br0" timeOffset="153959.6378">4759 11914 236 0,'-3'16'88'0,"3"-16"-48"0,0 24-38 0,0-21 17 0,3 4-12 16,-3-1-4-16,3 7-7 15,0-2 0-15,0 2-97 16,0-3-44-16,0-4 66 16,0-1 36-16</inkml:trace>
  <inkml:trace contextRef="#ctx0" brushRef="#br0" timeOffset="154287.8141">4711 12200 296 0,'-32'32'112'0,"32"-32"-60"0,-6 2-43 15,6-2 27-15,0-2-24 0,0-1-6 16,9-2-5 0,-3-1 1-16,11-1-1 0,-2-1-1 0,6-3 3 15,-3 3-22-15,0 5-9 16,-3 1-15-16,-3-6-4 15,0 0 10-15,-7 11 7 16,1-1 18-16,-3-2 9 16,0 0 3-16,-6 16 0 15,3-3 16-15,-6-2 6 16,3-1 7-16,-2 4 2 16,-1-4-8-16,0 4-1 15,0-4-13-15,3 1-3 16,0-3-6-16,6-3-3 15,0 0-25-15,6-2-11 16,-3-1-46 0,2-7-56-16,1 0 41 0</inkml:trace>
  <inkml:trace contextRef="#ctx0" brushRef="#br0" timeOffset="154772.2216">4753 12369 220 0,'3'8'85'0,"-3"-8"-46"0,9 19-21 15,-6-17 23-15,0 14-8 16,0-3 0-16,0 19-9 0,0-5-5 16,3 15-11-16,0-5-1 0,3 16 0 15,-3-8-3-15,3 5-3 16,-1-7 0-16,1-1-1 15,0-8 0-15,3-10 0 16,-3-3-14-16,0-23-5 16,0-1-4-16,0-13-1 15,0 3 9-15,-3-24 4 16,0 8 4-16,0-24 5 16,-3 10 1-16,0-7 3 15,0 8 5-15,3-8 6 16,0 7-3-16,2 1 2 15,-2 8-5-15,3 12 1 16,0 4 4-16,6 7 2 16,-3 3-1-16,15 16 0 0,-3 0-7 15,5 13-2-15,-2-2 0 16,3 26 2-16,-3-5-3 16,0 10 0-16,-7-8-3 15,1 3-3-15,-3-5-23 16,-6-3-7-16,-3-5-24 15,-6-6-9-15,0-7-55 16</inkml:trace>
  <inkml:trace contextRef="#ctx0" brushRef="#br0" timeOffset="154944.1144">5015 12531 316 0,'-15'31'118'0,"15"-31"-64"0,-9 11-43 0,9-11 26 15,-3 5-27-15,3-2-9 16,0 2-11-16,0 1-5 16,6-1 9-16,-3 0-53 0,6 0-19 15,-3 1-47 1</inkml:trace>
  <inkml:trace contextRef="#ctx0" brushRef="#br0" timeOffset="155084.7265">5027 12647 208 0,'-12'13'77'0,"12"-13"-42"0,-9 27-10 0,9-25 25 16,0 1-21-16,0 0-6 16,0-1-19-16,0 1-5 0,3-3 0 15,0 0 0-15,3-8 3 16,0 0-30-16,3-5-11 0,-3 2-77 16</inkml:trace>
  <inkml:trace contextRef="#ctx0" brushRef="#br0" timeOffset="155272.2448">5232 12002 288 0,'-6'0'110'0,"6"0"-60"0,9 7-43 16,-6-7 26-16,3 8-21 0,0 0-6 15,3 8-2-15,-3-3-1 16,3 6-1-16,-3-3-50 0,0-3-20 15,0-2-61 1</inkml:trace>
  <inkml:trace contextRef="#ctx0" brushRef="#br0" timeOffset="155584.7784">5289 12293 264 0,'-12'5'99'0,"12"-5"-54"0,6 5-44 0,-3-5 19 16,3 0-16-16,0 0-4 15,9 3-5-15,-3-3 0 16,-1 0 3-16,-2 0 1 0,0 2 1 16,0 1 0-16,-3 5 2 15,0 0-1-15,-3 10-1 0,0-2-2 16,-3 8 1-16,0-5 5 16,-3 4 2-16,0-1 22 15,0-1 11-15,0-3-20 16,0-2-8-16,0-3-7 15,3-7-4-15,0-4 1 16,3-7-1-16,-3 0-16 16,0-16-6-16,0 2-31 15,3-18-14-15,-3 5-35 16,3-13-33 0,0 6 54-16</inkml:trace>
  <inkml:trace contextRef="#ctx0" brushRef="#br0" timeOffset="156256.7608">5369 11864 156 0,'0'-16'57'0,"0"16"-30"0,15 19 1 0,-12-17 27 16,3 1-4-16,0 0 0 16,6 10-17-16,-3-3-9 15,3 11-14-15,0-2-3 0,5 7 2 16,-2-2-6-16,-3-3 0 16,0-5-2-16,-6 5 1 15,-3-2-24-15,-3-6-11 16,0-2-23-16,-3-14-8 15,0 1-22 1,0-12-5-16,3 4 56 16,0-4 60-16,0 4 34 15,0-3 7-15,0-1 2 16,0-1-23-16,0 1-10 0,3-2-21 16,-3 3-10-16,12 0-1 0,-3 2-3 15,3 1-1-15,-3 2 1 16,3 3-1-16,-3-1-20 15,0 4-9-15,-4 2-23 16,-2 2-7-16,0 1-20 16,-3 5-32-1,0 0 38-15,-3 5 175 32,0 8-16-17,1-5 4-15,-1-3-35 0,3-2-17 16,0-6-13-16,0-2-4 15,3 0-12-15,-1-3-3 0,4 0-2 16,-3 0-2-16,3-3-2 16,-3 0-2-16,0 1 1 15,0-1-21-15,0 3-10 16,-3 0-4-16,0 5 1 16,0 1 18-16,-6 7 7 15,3 0 7-15,-3 16 2 16,0-5 14-16,-2-3 8 15,-1-5 5-15,3 5 2 16,0-5-7-16,6 0-2 16,0-3-3-16,3 0 3 15,0-2-9-15,3-16-1 16,-3 2-5-16,3 0-1 0,-1 1-1 16,1-4-2-16,0 1-15 15,0 0-5-15,-3-1-41 16,0 6-15-16,0 0-40 15</inkml:trace>
  <inkml:trace contextRef="#ctx0" brushRef="#br0" timeOffset="156663.0454">5527 12351 192 0,'-3'8'74'0,"3"-8"-40"0,0 0-27 15,0 0 20-15,0-3-10 0,0 0-2 16,6-2-6-16,0 0-4 15,-3-6-2-15,0 3-5 0,0-2 1 16,0-1-10-16,0 6-3 16,0 0-22-16,-3-3-9 15,0 2 15-15,-3-2 7 16,0 3 20-16,-3 0 10 16,0 0 19-16,0 7 8 15,3 1-4-15,0 2-3 16,0-2-7-16,0 7-2 15,0-2 1-15,3 16 2 16,0-3 11-16,0 11 4 16,0-3 1-16,0 5 2 15,0-2-12-15,3 3-5 16,-3-6-14-16,9-3-8 16,-3-5-3-16,6-7 2 0,-3-4 0 15,6-10 3-15,-4 0-8 16,7-13-3-16,-3 0-13 15,3-16-4-15,0 5-24 16,6-16-8-16,-6 6-35 16,-1-6-14-16</inkml:trace>
  <inkml:trace contextRef="#ctx0" brushRef="#br0" timeOffset="156819.2832">5825 12097 192 0,'-3'-6'71'0,"3"6"-38"0,-3 19-23 0,3-16 20 16,0 5-9-16,0-3-2 15,0 5-11-15,0-4-3 16,0 2-3-16,0 0-15 0,0-3-4 16,0-2-62-1,0-9-51-15,0 1 42 16</inkml:trace>
  <inkml:trace contextRef="#ctx0" brushRef="#br0" timeOffset="157116.2381">5795 12062 220 0,'-6'22'85'0,"6"-22"-46"0,-9 10-10 0,9-10 30 16,-3 19-15-16,0-3-5 16,0 7-11-16,0-4-6 15,3 2-12-15,0-2 2 0,3 7 4 16,-3-2-8-16,6 2-2 16,0-2-2-16,0 3 2 0,0-6 1 15,3-3 1-15,0-2-4 16,3-5-1-16,-1-3-1 15,7-3 1-15,-3 0-2 16,6-7-1-16,-3-1-2 16,0-5 1-16,0 0-6 15,-3-3 0-15,-4 4-59 16,-2 1-23-16,-3 1-67 16</inkml:trace>
  <inkml:trace contextRef="#ctx0" brushRef="#br0" timeOffset="159307.9768">5982 11496 316 0,'-53'0'121'0,"53"0"-66"0,0-5-69 0,0 2 19 0,9-5-9 15,0 0 2-15,8-8 1 16,1 3 1-16,12-11 0 16,-3 3 0-16,9-13 0 0,-7 5 0 15,19-3 0-15,-6 6-3 16,11 2 0-16,-8 3 2 15,5 10 2-15,-8 3 11 16,6 24 7-16,-10 0-1 16,10 34 1-16,-6-8-4 15,5 46 1-15,-8-14-5 16,6 58-1-16,-10-23-6 16,7 52-3-16,30 170 4 15,-13-51 4-15,-2-10-7 0,11-37-3 16,12-8 0-16,1-27 0 15,2-21-2-15,27-15 2 16,3-27 1-16,12-32 0 16,15-21 0-16,0-26 2 15,18-33-1-15,-3-28 2 16,14-27-2-16,-5-21-1 16,6-37 3-16,-3-18 2 15,-13-27-2-15,-8-18-2 16,-9-17 4-16,-63 64 1 15,-11 19-2-15,0-45-1 0,-10 18 1 16,-2-37 2-16,-10 22-3 16,-11-35 0-16,-3 23 1 15,-12-23 2-15,-3 24-3 16,-21-13-2-16,3 23 2 16,-21-10 0-16,3 21-1 15,-12-8 1-15,7 21-4 16,-10 0-2-16,6 16-1 15,-8-3 3-15,5 14 0 16,-9-6 3-16,7 11-3 16,-4 6 0-16,6 9 1 15,3 4 0-15,7 7 0 0,-1 3 0 16,6 8-3-16,3 3 0 16,3 5-1-16,3 2 3 15,3 6 0-15,3-3 1 16,1 3-3-16,5 0 2 15,0 5 1-15,3 0 2 16,-3 3-3-16,8 0 0 16,-2 2 1-16,3-2 2 15,0 5-1-15,3-3-1 16,-3 3-2-16,6-2-1 16,-3 2 2-16,6-3 0 15,-3 3 1-15,2-5 2 16,-2 2-1-16,3-4-1 15,-3 1 1-15,0-7 1 16,0 5-3-16,-3 0 0 0,0 3 1 16,-3 0 0-16,0 0 0 15,-4 2 2-15,1 3-1 16,-6 0 2-16,0 3-2 16,-6 2 2-16,4 3-2 15,-7 3-1-15,3 0-2 16,-3 5 1-16,0-3-12 15,0 0-5-15,0 0-32 16,3 1-15-16,0-1-70 16,0-2-55-1,0-1 76-15</inkml:trace>
  <inkml:trace contextRef="#ctx0" brushRef="#br0" timeOffset="159651.7785">9129 9959 400 0,'-27'5'151'0,"27"-5"-82"0,-3 0-83 0,3 0 24 15,3 0-15-15,0 0 1 16,15-2 0-16,-4-1 2 15,19-8 1-15,-3 3-2 0,9-7 2 16,-7 1 1-16,13-7 0 0,-6 3 0 16,11-4 0-16,-8 4 17 15,-3 10 9-15,-7 0 0 16,-17 16 2-16,0-3-12 16,-21 35-4-16,0-6-7 15,-9 33-4-15,4-9-7 16,-1 24-4-16,0-13-41 15,9 15-18-15,0-12-113 16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1FE325-BD29-431E-80E9-DD215A897F3E}" type="datetimeFigureOut">
              <a:rPr lang="en-CA" smtClean="0"/>
              <a:t>2016-10-12</a:t>
            </a:fld>
            <a:endParaRPr lang="en-CA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9BB8DD-30C7-41D0-9DC4-CA521F5BCB67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05838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E of </a:t>
            </a:r>
            <a:r>
              <a:rPr lang="en-CA" b="1" dirty="0"/>
              <a:t>ONE PHOTON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1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E of </a:t>
            </a:r>
            <a:r>
              <a:rPr lang="en-CA" b="1" dirty="0"/>
              <a:t>ONE PHOTON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3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E of </a:t>
            </a:r>
            <a:r>
              <a:rPr lang="en-CA" b="1" dirty="0"/>
              <a:t>ONE PHOTON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4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E of </a:t>
            </a:r>
            <a:r>
              <a:rPr lang="en-CA" b="1" dirty="0"/>
              <a:t>ONE PHOTON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5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E of </a:t>
            </a:r>
            <a:r>
              <a:rPr lang="en-CA" b="1" dirty="0"/>
              <a:t>ONE PHOTON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6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E of </a:t>
            </a:r>
            <a:r>
              <a:rPr lang="en-CA" b="1" dirty="0"/>
              <a:t>ONE PHOTON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7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E of </a:t>
            </a:r>
            <a:r>
              <a:rPr lang="en-CA" b="1" dirty="0"/>
              <a:t>ONE PHOTON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8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E of </a:t>
            </a:r>
            <a:r>
              <a:rPr lang="en-CA" b="1" dirty="0"/>
              <a:t>ONE PHOTON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9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E of </a:t>
            </a:r>
            <a:r>
              <a:rPr lang="en-CA" b="1" dirty="0"/>
              <a:t>ONE PHOTON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10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E of </a:t>
            </a:r>
            <a:r>
              <a:rPr lang="en-CA" b="1" dirty="0"/>
              <a:t>ONE PHOTON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11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E of </a:t>
            </a:r>
            <a:r>
              <a:rPr lang="en-CA" b="1" dirty="0"/>
              <a:t>ONE PHOTON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12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E of </a:t>
            </a:r>
            <a:r>
              <a:rPr lang="en-CA" b="1" dirty="0"/>
              <a:t>ONE PHOTON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13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E of </a:t>
            </a:r>
            <a:r>
              <a:rPr lang="en-CA" b="1" dirty="0"/>
              <a:t>ONE PHOTON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14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E of </a:t>
            </a:r>
            <a:r>
              <a:rPr lang="en-CA" b="1" dirty="0"/>
              <a:t>ONE PHOTON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15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E of </a:t>
            </a:r>
            <a:r>
              <a:rPr lang="en-CA" b="1" dirty="0"/>
              <a:t>ONE PHOTON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16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E of </a:t>
            </a:r>
            <a:r>
              <a:rPr lang="en-CA" b="1" dirty="0"/>
              <a:t>ONE PHOTON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17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E of </a:t>
            </a:r>
            <a:r>
              <a:rPr lang="en-CA" b="1" dirty="0"/>
              <a:t>ONE PHOTON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18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E of </a:t>
            </a:r>
            <a:r>
              <a:rPr lang="en-CA" b="1" dirty="0"/>
              <a:t>ONE PHOTON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19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E of </a:t>
            </a:r>
            <a:r>
              <a:rPr lang="en-CA" b="1" dirty="0"/>
              <a:t>ONE PHOTON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20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E of </a:t>
            </a:r>
            <a:r>
              <a:rPr lang="en-CA" b="1" dirty="0"/>
              <a:t>ONE PHOTON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21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E of </a:t>
            </a:r>
            <a:r>
              <a:rPr lang="en-CA" b="1" dirty="0"/>
              <a:t>ONE PHOTON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22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E of </a:t>
            </a:r>
            <a:r>
              <a:rPr lang="en-CA" b="1" dirty="0"/>
              <a:t>ONE PHOTON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23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E of </a:t>
            </a:r>
            <a:r>
              <a:rPr lang="en-CA" b="1" dirty="0"/>
              <a:t>ONE PHOTON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24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E of </a:t>
            </a:r>
            <a:r>
              <a:rPr lang="en-CA" b="1" dirty="0"/>
              <a:t>ONE PHOTON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25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E of </a:t>
            </a:r>
            <a:r>
              <a:rPr lang="en-CA" b="1" dirty="0"/>
              <a:t>ONE PHOTON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26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E of </a:t>
            </a:r>
            <a:r>
              <a:rPr lang="en-CA" b="1" dirty="0"/>
              <a:t>ONE PHOTON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27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E of </a:t>
            </a:r>
            <a:r>
              <a:rPr lang="en-CA" b="1" dirty="0"/>
              <a:t>ONE PHOTON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28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E of </a:t>
            </a:r>
            <a:r>
              <a:rPr lang="en-CA" b="1" dirty="0"/>
              <a:t>ONE PHOTON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29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E of </a:t>
            </a:r>
            <a:r>
              <a:rPr lang="en-CA" b="1" dirty="0"/>
              <a:t>ONE PHOTON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30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E of </a:t>
            </a:r>
            <a:r>
              <a:rPr lang="en-CA" b="1" dirty="0"/>
              <a:t>ONE PHOTON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31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E of </a:t>
            </a:r>
            <a:r>
              <a:rPr lang="en-CA" b="1" dirty="0"/>
              <a:t>ONE PHOTON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32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E of </a:t>
            </a:r>
            <a:r>
              <a:rPr lang="en-CA" b="1" dirty="0"/>
              <a:t>ONE PHOTON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33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E of </a:t>
            </a:r>
            <a:r>
              <a:rPr lang="en-CA" b="1" dirty="0"/>
              <a:t>ONE PHOTON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34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E of </a:t>
            </a:r>
            <a:r>
              <a:rPr lang="en-CA" b="1" dirty="0"/>
              <a:t>ONE PHOTON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35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E of </a:t>
            </a:r>
            <a:r>
              <a:rPr lang="en-CA" b="1" dirty="0"/>
              <a:t>ONE PHOTON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36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37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E of </a:t>
            </a:r>
            <a:r>
              <a:rPr lang="en-CA" b="1" dirty="0"/>
              <a:t>ONE PHOTON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38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E of </a:t>
            </a:r>
            <a:r>
              <a:rPr lang="en-CA" b="1" dirty="0"/>
              <a:t>ONE PHOTON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39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E of </a:t>
            </a:r>
            <a:r>
              <a:rPr lang="en-CA" b="1" dirty="0"/>
              <a:t>ONE PHOTON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40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E of </a:t>
            </a:r>
            <a:r>
              <a:rPr lang="en-CA" b="1" dirty="0"/>
              <a:t>ONE PHOTON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41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E of </a:t>
            </a:r>
            <a:r>
              <a:rPr lang="en-CA" b="1" dirty="0"/>
              <a:t>ONE PHOTON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42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E of </a:t>
            </a:r>
            <a:r>
              <a:rPr lang="en-CA" b="1" dirty="0"/>
              <a:t>ONE PHOTON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43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E of </a:t>
            </a:r>
            <a:r>
              <a:rPr lang="en-CA" b="1" dirty="0"/>
              <a:t>ONE PHOTON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44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E of </a:t>
            </a:r>
            <a:r>
              <a:rPr lang="en-CA" b="1" dirty="0"/>
              <a:t>ONE PHOTON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45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r>
              <a:rPr lang="en-CA"/>
              <a:t>CHEM 1101 - BACKGROUND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CA"/>
              <a:t>The atom (2) – EMR as a probe</a:t>
            </a:r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515135C-5FED-42AC-9DB2-A545F89C22DA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345684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>
            <a:off x="0" y="106893"/>
            <a:ext cx="9144000" cy="6644215"/>
            <a:chOff x="0" y="188640"/>
            <a:chExt cx="9144000" cy="6644215"/>
          </a:xfrm>
        </p:grpSpPr>
        <p:cxnSp>
          <p:nvCxnSpPr>
            <p:cNvPr id="8" name="Straight Connector 7"/>
            <p:cNvCxnSpPr/>
            <p:nvPr userDrawn="1"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 userDrawn="1"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 userDrawn="1"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 userDrawn="1"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 userDrawn="1"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 userDrawn="1"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 userDrawn="1"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 userDrawn="1"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 userDrawn="1"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 userDrawn="1"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 userDrawn="1"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 userDrawn="1"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 userDrawn="1"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 userDrawn="1"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 userDrawn="1"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 userDrawn="1"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 userDrawn="1"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 userDrawn="1"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 userDrawn="1"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 userDrawn="1"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 userDrawn="1"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 userDrawn="1"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 userDrawn="1"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 userDrawn="1"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 userDrawn="1"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 userDrawn="1"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 userDrawn="1"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 userDrawn="1"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 userDrawn="1"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 userDrawn="1"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 userDrawn="1"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 userDrawn="1"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 userDrawn="1"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 userDrawn="1"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 userDrawn="1"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 userDrawn="1"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 userDrawn="1"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 userDrawn="1"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 userDrawn="1"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 userDrawn="1"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 userDrawn="1"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 userDrawn="1"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8932785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customXml" Target="../ink/ink2.xml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customXml" Target="../ink/ink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customXml" Target="../ink/ink4.xml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customXml" Target="../ink/ink5.xml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customXml" Target="../ink/ink6.xml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>
                <a:solidFill>
                  <a:srgbClr val="FF0000"/>
                </a:solidFill>
              </a:rPr>
              <a:t>The molecule – Nomenclature</a:t>
            </a:r>
          </a:p>
          <a:p>
            <a:pPr algn="ctr"/>
            <a:endParaRPr lang="en-CA" sz="12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1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CHEM 1101 </a:t>
            </a:r>
            <a:endParaRPr lang="en-CA" dirty="0"/>
          </a:p>
        </p:txBody>
      </p:sp>
      <p:sp>
        <p:nvSpPr>
          <p:cNvPr id="2" name="TextBox 1"/>
          <p:cNvSpPr txBox="1"/>
          <p:nvPr/>
        </p:nvSpPr>
        <p:spPr>
          <a:xfrm>
            <a:off x="2186735" y="86634"/>
            <a:ext cx="51136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dirty="0">
                <a:solidFill>
                  <a:srgbClr val="FF0000"/>
                </a:solidFill>
              </a:rPr>
              <a:t>THE MOLECULE: NOMENCLATURE</a:t>
            </a:r>
          </a:p>
        </p:txBody>
      </p:sp>
      <p:sp>
        <p:nvSpPr>
          <p:cNvPr id="6" name="Rectangle 5"/>
          <p:cNvSpPr/>
          <p:nvPr/>
        </p:nvSpPr>
        <p:spPr>
          <a:xfrm>
            <a:off x="746575" y="1198390"/>
            <a:ext cx="7920880" cy="4596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CA" sz="2400" b="1" u="sng" dirty="0">
                <a:solidFill>
                  <a:srgbClr val="FF0000"/>
                </a:solidFill>
                <a:ea typeface="Times New Roman"/>
                <a:cs typeface="Times New Roman"/>
              </a:rPr>
              <a:t>IONS AND IONIC COMPOUNDS</a:t>
            </a:r>
            <a:endParaRPr lang="en-CA" sz="24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CA" sz="2400" b="1" dirty="0">
                <a:solidFill>
                  <a:srgbClr val="FF0000"/>
                </a:solidFill>
                <a:ea typeface="Times New Roman"/>
                <a:cs typeface="Times New Roman"/>
              </a:rPr>
              <a:t> </a:t>
            </a:r>
            <a:endParaRPr lang="en-CA" sz="24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CA" sz="2400" u="sng" dirty="0">
                <a:solidFill>
                  <a:srgbClr val="FF0000"/>
                </a:solidFill>
                <a:ea typeface="Times New Roman"/>
                <a:cs typeface="Times New Roman"/>
              </a:rPr>
              <a:t>Atomic </a:t>
            </a:r>
            <a:r>
              <a:rPr lang="en-CA" sz="2400" b="1" u="sng" dirty="0">
                <a:solidFill>
                  <a:srgbClr val="FF0000"/>
                </a:solidFill>
                <a:ea typeface="Times New Roman"/>
                <a:cs typeface="Times New Roman"/>
              </a:rPr>
              <a:t>CATIONS:  </a:t>
            </a:r>
            <a:r>
              <a:rPr lang="en-CA" sz="2400" dirty="0">
                <a:ea typeface="Times New Roman"/>
                <a:cs typeface="Times New Roman"/>
              </a:rPr>
              <a:t>(positive ions)  </a:t>
            </a:r>
            <a:endParaRPr lang="en-CA" sz="2400" dirty="0">
              <a:ea typeface="Calibri"/>
              <a:cs typeface="Times New Roman"/>
            </a:endParaRPr>
          </a:p>
          <a:p>
            <a:pPr marL="262255">
              <a:lnSpc>
                <a:spcPct val="115000"/>
              </a:lnSpc>
              <a:spcAft>
                <a:spcPts val="1000"/>
              </a:spcAft>
            </a:pPr>
            <a:r>
              <a:rPr lang="en-CA" sz="2400" u="sng" dirty="0">
                <a:solidFill>
                  <a:srgbClr val="FF0000"/>
                </a:solidFill>
                <a:ea typeface="Times New Roman"/>
                <a:cs typeface="Times New Roman"/>
              </a:rPr>
              <a:t>Group IA, IIA and other main group cations where the </a:t>
            </a:r>
            <a:r>
              <a:rPr lang="en-CA" sz="2400" b="1" u="sng" dirty="0">
                <a:solidFill>
                  <a:srgbClr val="FF0000"/>
                </a:solidFill>
                <a:ea typeface="Times New Roman"/>
                <a:cs typeface="Times New Roman"/>
              </a:rPr>
              <a:t>charge is equal to the group number</a:t>
            </a:r>
            <a:r>
              <a:rPr lang="en-CA" sz="2400" u="sng" dirty="0">
                <a:solidFill>
                  <a:srgbClr val="FF0000"/>
                </a:solidFill>
                <a:ea typeface="Times New Roman"/>
                <a:cs typeface="Times New Roman"/>
              </a:rPr>
              <a:t>:</a:t>
            </a:r>
            <a:r>
              <a:rPr lang="en-CA" sz="2400" dirty="0">
                <a:solidFill>
                  <a:srgbClr val="FF0000"/>
                </a:solidFill>
                <a:ea typeface="Times New Roman"/>
                <a:cs typeface="Times New Roman"/>
              </a:rPr>
              <a:t> </a:t>
            </a:r>
            <a:endParaRPr lang="en-CA" sz="2400" dirty="0">
              <a:solidFill>
                <a:srgbClr val="FF0000"/>
              </a:solidFill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500"/>
              </a:spcAft>
              <a:buFont typeface="Symbol"/>
              <a:buChar char=""/>
            </a:pPr>
            <a:r>
              <a:rPr lang="en-CA" sz="2400" dirty="0">
                <a:ea typeface="Times New Roman"/>
                <a:cs typeface="Times New Roman"/>
              </a:rPr>
              <a:t>element name followed by the word "ion"  </a:t>
            </a:r>
          </a:p>
          <a:p>
            <a:pPr lvl="0">
              <a:lnSpc>
                <a:spcPct val="115000"/>
              </a:lnSpc>
              <a:spcAft>
                <a:spcPts val="500"/>
              </a:spcAft>
            </a:pPr>
            <a:endParaRPr lang="en-CA" sz="24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500"/>
              </a:spcAft>
              <a:tabLst>
                <a:tab pos="548005" algn="l"/>
              </a:tabLst>
            </a:pPr>
            <a:r>
              <a:rPr lang="en-CA" sz="2400" dirty="0">
                <a:ea typeface="Times New Roman"/>
                <a:cs typeface="Times New Roman"/>
              </a:rPr>
              <a:t>e.g. 	Li</a:t>
            </a:r>
            <a:r>
              <a:rPr lang="en-CA" sz="2400" baseline="30000" dirty="0">
                <a:ea typeface="Times New Roman"/>
                <a:cs typeface="Times New Roman"/>
              </a:rPr>
              <a:t>+</a:t>
            </a:r>
            <a:r>
              <a:rPr lang="en-CA" sz="2400" dirty="0">
                <a:ea typeface="Times New Roman"/>
                <a:cs typeface="Times New Roman"/>
              </a:rPr>
              <a:t> : Lithium ion  </a:t>
            </a:r>
            <a:br>
              <a:rPr lang="en-CA" sz="2400" dirty="0">
                <a:ea typeface="Times New Roman"/>
                <a:cs typeface="Times New Roman"/>
              </a:rPr>
            </a:br>
            <a:r>
              <a:rPr lang="en-CA" sz="2400" dirty="0">
                <a:ea typeface="Times New Roman"/>
                <a:cs typeface="Times New Roman"/>
              </a:rPr>
              <a:t>	Al</a:t>
            </a:r>
            <a:r>
              <a:rPr lang="en-CA" sz="2400" baseline="30000" dirty="0">
                <a:ea typeface="Times New Roman"/>
                <a:cs typeface="Times New Roman"/>
              </a:rPr>
              <a:t>3+</a:t>
            </a:r>
            <a:r>
              <a:rPr lang="en-CA" sz="2400" dirty="0">
                <a:ea typeface="Times New Roman"/>
                <a:cs typeface="Times New Roman"/>
              </a:rPr>
              <a:t> (aluminum is in group IIIA): Aluminum ion  </a:t>
            </a:r>
            <a:br>
              <a:rPr lang="en-CA" sz="2400" dirty="0">
                <a:ea typeface="Times New Roman"/>
                <a:cs typeface="Times New Roman"/>
              </a:rPr>
            </a:br>
            <a:r>
              <a:rPr lang="en-CA" sz="2400" dirty="0">
                <a:ea typeface="Times New Roman"/>
                <a:cs typeface="Times New Roman"/>
              </a:rPr>
              <a:t>	Pb</a:t>
            </a:r>
            <a:r>
              <a:rPr lang="en-CA" sz="2400" baseline="30000" dirty="0">
                <a:ea typeface="Times New Roman"/>
                <a:cs typeface="Times New Roman"/>
              </a:rPr>
              <a:t>4+</a:t>
            </a:r>
            <a:r>
              <a:rPr lang="en-CA" sz="2400" dirty="0">
                <a:ea typeface="Times New Roman"/>
                <a:cs typeface="Times New Roman"/>
              </a:rPr>
              <a:t> (lead is in group IVA): Lead ion</a:t>
            </a:r>
            <a:endParaRPr lang="en-CA" sz="2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6775622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6" name="Picture 5" descr="Periodic Table (1)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111369"/>
              <a:ext cx="9144000" cy="6635262"/>
            </a:xfrm>
            <a:prstGeom prst="rect">
              <a:avLst/>
            </a:prstGeom>
          </p:spPr>
        </p:pic>
        <p:sp>
          <p:nvSpPr>
            <p:cNvPr id="7" name="Rectangle 6"/>
            <p:cNvSpPr/>
            <p:nvPr/>
          </p:nvSpPr>
          <p:spPr>
            <a:xfrm>
              <a:off x="611560" y="620688"/>
              <a:ext cx="7056784" cy="57606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8" name="Rectangle 7"/>
            <p:cNvSpPr/>
            <p:nvPr/>
          </p:nvSpPr>
          <p:spPr>
            <a:xfrm>
              <a:off x="611560" y="5733256"/>
              <a:ext cx="7488832" cy="57606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9" name="Rectangle 8"/>
            <p:cNvSpPr/>
            <p:nvPr/>
          </p:nvSpPr>
          <p:spPr>
            <a:xfrm>
              <a:off x="2051720" y="1700808"/>
              <a:ext cx="1512168" cy="79208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0" y="0"/>
              <a:ext cx="9144000" cy="47667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8316416" y="0"/>
              <a:ext cx="827584" cy="6858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395536" y="4581128"/>
              <a:ext cx="8352928" cy="172819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14" name="Freeform 13"/>
            <p:cNvSpPr/>
            <p:nvPr/>
          </p:nvSpPr>
          <p:spPr>
            <a:xfrm>
              <a:off x="7686675" y="2295525"/>
              <a:ext cx="2823" cy="1"/>
            </a:xfrm>
            <a:custGeom>
              <a:avLst/>
              <a:gdLst/>
              <a:ahLst/>
              <a:cxnLst/>
              <a:rect l="0" t="0" r="0" b="0"/>
              <a:pathLst>
                <a:path w="2823" h="1">
                  <a:moveTo>
                    <a:pt x="0" y="0"/>
                  </a:moveTo>
                  <a:lnTo>
                    <a:pt x="2822" y="0"/>
                  </a:lnTo>
                  <a:close/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</p:grp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2</a:t>
            </a:fld>
            <a:endParaRPr lang="en-CA" dirty="0"/>
          </a:p>
        </p:txBody>
      </p:sp>
      <p:sp>
        <p:nvSpPr>
          <p:cNvPr id="16" name="Rectangle 15"/>
          <p:cNvSpPr/>
          <p:nvPr/>
        </p:nvSpPr>
        <p:spPr>
          <a:xfrm>
            <a:off x="836585" y="1313765"/>
            <a:ext cx="7263807" cy="9001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17" name="Rectangle 16"/>
          <p:cNvSpPr/>
          <p:nvPr/>
        </p:nvSpPr>
        <p:spPr>
          <a:xfrm>
            <a:off x="3896925" y="1339520"/>
            <a:ext cx="4355867" cy="9001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19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/>
          <a:lstStyle/>
          <a:p>
            <a:pPr algn="ctr"/>
            <a:r>
              <a:rPr lang="en-CA" sz="1200" dirty="0">
                <a:solidFill>
                  <a:srgbClr val="FF0000"/>
                </a:solidFill>
              </a:rPr>
              <a:t>The atom (2) – Multi-electron Atoms - Exceptions</a:t>
            </a:r>
          </a:p>
        </p:txBody>
      </p:sp>
    </p:spTree>
    <p:extLst>
      <p:ext uri="{BB962C8B-B14F-4D97-AF65-F5344CB8AC3E}">
        <p14:creationId xmlns:p14="http://schemas.microsoft.com/office/powerpoint/2010/main" val="20236976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>
                <a:solidFill>
                  <a:srgbClr val="FF0000"/>
                </a:solidFill>
              </a:rPr>
              <a:t>The molecule – Nomenclature</a:t>
            </a:r>
          </a:p>
          <a:p>
            <a:pPr algn="ctr"/>
            <a:endParaRPr lang="en-CA" sz="12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3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CHEM 1101 </a:t>
            </a:r>
            <a:endParaRPr lang="en-CA" dirty="0"/>
          </a:p>
        </p:txBody>
      </p:sp>
      <p:sp>
        <p:nvSpPr>
          <p:cNvPr id="2" name="Rectangle 1"/>
          <p:cNvSpPr/>
          <p:nvPr/>
        </p:nvSpPr>
        <p:spPr>
          <a:xfrm>
            <a:off x="341528" y="593685"/>
            <a:ext cx="8505945" cy="55846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CA" sz="2400" u="sng" dirty="0">
                <a:ea typeface="Times New Roman"/>
                <a:cs typeface="Times New Roman"/>
              </a:rPr>
              <a:t>Other Main Group cations, and d-block and f-block cations:</a:t>
            </a:r>
            <a:r>
              <a:rPr lang="en-CA" sz="2400" dirty="0">
                <a:ea typeface="Times New Roman"/>
                <a:cs typeface="Times New Roman"/>
              </a:rPr>
              <a:t> </a:t>
            </a:r>
            <a:endParaRPr lang="en-CA" sz="2400" dirty="0"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en-CA" sz="2400" dirty="0">
                <a:ea typeface="Times New Roman"/>
                <a:cs typeface="Times New Roman"/>
              </a:rPr>
              <a:t>element name  </a:t>
            </a:r>
            <a:endParaRPr lang="en-CA" sz="2400" dirty="0"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en-CA" sz="2400" dirty="0">
                <a:ea typeface="Times New Roman"/>
                <a:cs typeface="Times New Roman"/>
              </a:rPr>
              <a:t>followed by the charge on the ion, in roman numerals, in round brackets  </a:t>
            </a:r>
            <a:endParaRPr lang="en-CA" sz="2400" dirty="0"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500"/>
              </a:spcAft>
              <a:buFont typeface="Symbol"/>
              <a:buChar char=""/>
            </a:pPr>
            <a:r>
              <a:rPr lang="en-CA" sz="2400" dirty="0">
                <a:ea typeface="Times New Roman"/>
                <a:cs typeface="Times New Roman"/>
              </a:rPr>
              <a:t>followed by the word "ion" </a:t>
            </a:r>
          </a:p>
          <a:p>
            <a:pPr marL="342900" lvl="0" indent="-342900">
              <a:lnSpc>
                <a:spcPct val="115000"/>
              </a:lnSpc>
              <a:spcAft>
                <a:spcPts val="500"/>
              </a:spcAft>
              <a:buFont typeface="Symbol"/>
              <a:buChar char=""/>
            </a:pPr>
            <a:endParaRPr lang="en-CA" sz="24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500"/>
              </a:spcAft>
            </a:pPr>
            <a: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  <a:t>e.g. 	Mn</a:t>
            </a:r>
            <a:r>
              <a:rPr lang="en-CA" sz="2400" baseline="30000" dirty="0">
                <a:solidFill>
                  <a:srgbClr val="002060"/>
                </a:solidFill>
                <a:ea typeface="Times New Roman"/>
                <a:cs typeface="Times New Roman"/>
              </a:rPr>
              <a:t>2+</a:t>
            </a:r>
            <a: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  <a:t> (d-block): Manganese (II) ion  </a:t>
            </a:r>
            <a:b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</a:br>
            <a: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  <a:t>	Nd</a:t>
            </a:r>
            <a:r>
              <a:rPr lang="en-CA" sz="2400" baseline="30000" dirty="0">
                <a:solidFill>
                  <a:srgbClr val="002060"/>
                </a:solidFill>
                <a:ea typeface="Times New Roman"/>
                <a:cs typeface="Times New Roman"/>
              </a:rPr>
              <a:t>3+</a:t>
            </a:r>
            <a: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  <a:t> (f-block): Neodymium (III) ion  </a:t>
            </a:r>
            <a:b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</a:br>
            <a: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  <a:t>	Pb</a:t>
            </a:r>
            <a:r>
              <a:rPr lang="en-CA" sz="2400" baseline="30000" dirty="0">
                <a:solidFill>
                  <a:srgbClr val="002060"/>
                </a:solidFill>
                <a:ea typeface="Times New Roman"/>
                <a:cs typeface="Times New Roman"/>
              </a:rPr>
              <a:t>2+</a:t>
            </a:r>
            <a: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  <a:t> (lead not in gr IIA: specify!): Lead (II) ion</a:t>
            </a:r>
          </a:p>
          <a:p>
            <a:pPr>
              <a:lnSpc>
                <a:spcPct val="115000"/>
              </a:lnSpc>
              <a:spcAft>
                <a:spcPts val="500"/>
              </a:spcAft>
            </a:pPr>
            <a:endParaRPr lang="en-CA" sz="1000" dirty="0">
              <a:solidFill>
                <a:srgbClr val="002060"/>
              </a:solidFill>
              <a:ea typeface="Calibri"/>
              <a:cs typeface="Times New Roman"/>
            </a:endParaRPr>
          </a:p>
          <a:p>
            <a:r>
              <a:rPr lang="en-CA" sz="2400" dirty="0">
                <a:solidFill>
                  <a:srgbClr val="0070C0"/>
                </a:solidFill>
                <a:ea typeface="Times New Roman"/>
                <a:cs typeface="Times New Roman"/>
              </a:rPr>
              <a:t>The charge on the ion is specified for main group ions </a:t>
            </a:r>
            <a:r>
              <a:rPr lang="en-CA" sz="2400" b="1" u="sng" dirty="0">
                <a:solidFill>
                  <a:srgbClr val="0070C0"/>
                </a:solidFill>
                <a:ea typeface="Times New Roman"/>
                <a:cs typeface="Times New Roman"/>
              </a:rPr>
              <a:t>ONLY</a:t>
            </a:r>
            <a:r>
              <a:rPr lang="en-CA" sz="2400" dirty="0">
                <a:solidFill>
                  <a:srgbClr val="0070C0"/>
                </a:solidFill>
                <a:ea typeface="Times New Roman"/>
                <a:cs typeface="Times New Roman"/>
              </a:rPr>
              <a:t> when it is not the same as the group number, and for d and f block cations at all times.  </a:t>
            </a:r>
            <a:endParaRPr lang="en-CA" sz="2400" dirty="0"/>
          </a:p>
        </p:txBody>
      </p:sp>
    </p:spTree>
    <p:extLst>
      <p:ext uri="{BB962C8B-B14F-4D97-AF65-F5344CB8AC3E}">
        <p14:creationId xmlns:p14="http://schemas.microsoft.com/office/powerpoint/2010/main" val="456221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>
                <a:solidFill>
                  <a:srgbClr val="FF0000"/>
                </a:solidFill>
              </a:rPr>
              <a:t>The molecule – Nomenclature</a:t>
            </a:r>
          </a:p>
          <a:p>
            <a:pPr algn="ctr"/>
            <a:endParaRPr lang="en-CA" sz="12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4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CHEM 1101 </a:t>
            </a:r>
            <a:endParaRPr lang="en-CA" dirty="0"/>
          </a:p>
        </p:txBody>
      </p:sp>
      <p:sp>
        <p:nvSpPr>
          <p:cNvPr id="6" name="Rectangle 5"/>
          <p:cNvSpPr/>
          <p:nvPr/>
        </p:nvSpPr>
        <p:spPr>
          <a:xfrm>
            <a:off x="431540" y="908720"/>
            <a:ext cx="8010890" cy="20477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2255">
              <a:lnSpc>
                <a:spcPct val="115000"/>
              </a:lnSpc>
              <a:spcAft>
                <a:spcPts val="1000"/>
              </a:spcAft>
            </a:pPr>
            <a:r>
              <a:rPr lang="en-CA" sz="2400" b="1" u="sng" dirty="0">
                <a:solidFill>
                  <a:srgbClr val="FF0000"/>
                </a:solidFill>
                <a:ea typeface="Times New Roman"/>
                <a:cs typeface="Times New Roman"/>
              </a:rPr>
              <a:t>Molecular cations:</a:t>
            </a:r>
            <a:r>
              <a:rPr lang="en-CA" sz="2400" dirty="0">
                <a:solidFill>
                  <a:srgbClr val="FF0000"/>
                </a:solidFill>
                <a:ea typeface="Times New Roman"/>
                <a:cs typeface="Times New Roman"/>
              </a:rPr>
              <a:t> </a:t>
            </a:r>
            <a:r>
              <a:rPr lang="en-CA" sz="2400" dirty="0">
                <a:ea typeface="Times New Roman"/>
                <a:cs typeface="Times New Roman"/>
              </a:rPr>
              <a:t>(cations which consist of more than one atom; memorize!)  </a:t>
            </a:r>
          </a:p>
          <a:p>
            <a:pPr marL="262255">
              <a:lnSpc>
                <a:spcPct val="115000"/>
              </a:lnSpc>
              <a:spcAft>
                <a:spcPts val="1000"/>
              </a:spcAft>
            </a:pPr>
            <a:endParaRPr lang="en-CA" sz="2400" dirty="0">
              <a:ea typeface="Calibri"/>
              <a:cs typeface="Times New Roman"/>
            </a:endParaRPr>
          </a:p>
          <a:p>
            <a:pPr marL="262255">
              <a:lnSpc>
                <a:spcPct val="115000"/>
              </a:lnSpc>
              <a:spcAft>
                <a:spcPts val="500"/>
              </a:spcAft>
            </a:pPr>
            <a:r>
              <a:rPr lang="en-CA" sz="2400" dirty="0">
                <a:ea typeface="Times New Roman"/>
                <a:cs typeface="Times New Roman"/>
              </a:rPr>
              <a:t>	</a:t>
            </a:r>
            <a: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  <a:t>NH</a:t>
            </a:r>
            <a:r>
              <a:rPr lang="en-CA" sz="2400" baseline="-25000" dirty="0">
                <a:solidFill>
                  <a:srgbClr val="002060"/>
                </a:solidFill>
                <a:ea typeface="Times New Roman"/>
                <a:cs typeface="Times New Roman"/>
              </a:rPr>
              <a:t>4</a:t>
            </a:r>
            <a:r>
              <a:rPr lang="en-CA" sz="2400" baseline="30000" dirty="0">
                <a:solidFill>
                  <a:srgbClr val="002060"/>
                </a:solidFill>
                <a:ea typeface="Times New Roman"/>
                <a:cs typeface="Times New Roman"/>
              </a:rPr>
              <a:t>+</a:t>
            </a:r>
            <a: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  <a:t> : Ammonium ion</a:t>
            </a:r>
            <a:endParaRPr lang="en-CA" sz="2400" dirty="0">
              <a:solidFill>
                <a:srgbClr val="002060"/>
              </a:solidFill>
              <a:ea typeface="Calibri"/>
              <a:cs typeface="Times New Roman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21550" y="4006736"/>
            <a:ext cx="78308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There are many others, but if you need those, I’ll give you name and charge.  The ammonium ion is common, and you need to know it.</a:t>
            </a:r>
          </a:p>
        </p:txBody>
      </p:sp>
    </p:spTree>
    <p:extLst>
      <p:ext uri="{BB962C8B-B14F-4D97-AF65-F5344CB8AC3E}">
        <p14:creationId xmlns:p14="http://schemas.microsoft.com/office/powerpoint/2010/main" val="8069587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>
                <a:solidFill>
                  <a:srgbClr val="FF0000"/>
                </a:solidFill>
              </a:rPr>
              <a:t>The molecule – Nomenclature</a:t>
            </a:r>
          </a:p>
          <a:p>
            <a:pPr algn="ctr"/>
            <a:endParaRPr lang="en-CA" sz="12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5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CHEM 1101 </a:t>
            </a:r>
            <a:endParaRPr lang="en-CA" dirty="0"/>
          </a:p>
        </p:txBody>
      </p:sp>
      <p:sp>
        <p:nvSpPr>
          <p:cNvPr id="2" name="Rectangle 1"/>
          <p:cNvSpPr/>
          <p:nvPr/>
        </p:nvSpPr>
        <p:spPr>
          <a:xfrm>
            <a:off x="251520" y="320970"/>
            <a:ext cx="8550950" cy="6286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CA" sz="2400" u="sng" dirty="0">
                <a:solidFill>
                  <a:srgbClr val="FF0000"/>
                </a:solidFill>
                <a:ea typeface="Times New Roman"/>
                <a:cs typeface="Times New Roman"/>
              </a:rPr>
              <a:t>Atomic</a:t>
            </a:r>
            <a:r>
              <a:rPr lang="en-CA" sz="2400" b="1" u="sng" dirty="0">
                <a:solidFill>
                  <a:srgbClr val="FF0000"/>
                </a:solidFill>
                <a:ea typeface="Times New Roman"/>
                <a:cs typeface="Times New Roman"/>
              </a:rPr>
              <a:t> ANIONS:</a:t>
            </a:r>
            <a:r>
              <a:rPr lang="en-CA" sz="2400" dirty="0">
                <a:solidFill>
                  <a:srgbClr val="FF0000"/>
                </a:solidFill>
                <a:ea typeface="Times New Roman"/>
                <a:cs typeface="Times New Roman"/>
              </a:rPr>
              <a:t> </a:t>
            </a:r>
            <a:r>
              <a:rPr lang="en-CA" sz="2400" dirty="0">
                <a:ea typeface="Times New Roman"/>
                <a:cs typeface="Times New Roman"/>
              </a:rPr>
              <a:t>(negative ions)</a:t>
            </a:r>
            <a:endParaRPr lang="en-CA" sz="24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CA" sz="2400" dirty="0">
                <a:ea typeface="Times New Roman"/>
                <a:cs typeface="Times New Roman"/>
              </a:rPr>
              <a:t>  </a:t>
            </a:r>
            <a:endParaRPr lang="en-CA" sz="2400" dirty="0"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en-CA" sz="2400" dirty="0">
                <a:ea typeface="Times New Roman"/>
                <a:cs typeface="Times New Roman"/>
              </a:rPr>
              <a:t>Drop the last syllable (or last 2 syllables) from the element name  </a:t>
            </a:r>
            <a:endParaRPr lang="en-CA" sz="2400" dirty="0"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en-CA" sz="2400" dirty="0">
                <a:ea typeface="Times New Roman"/>
                <a:cs typeface="Times New Roman"/>
              </a:rPr>
              <a:t>Replace them with the syllable "ide"  </a:t>
            </a:r>
            <a:endParaRPr lang="en-CA" sz="2400" dirty="0"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en-CA" sz="2400" dirty="0">
                <a:ea typeface="Times New Roman"/>
                <a:cs typeface="Times New Roman"/>
              </a:rPr>
              <a:t>Followed by the word "ion" </a:t>
            </a:r>
            <a:endParaRPr lang="en-CA" sz="24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500"/>
              </a:spcAft>
            </a:pPr>
            <a:r>
              <a:rPr lang="en-CA" sz="2400" dirty="0">
                <a:ea typeface="Times New Roman"/>
                <a:cs typeface="Times New Roman"/>
              </a:rPr>
              <a:t> </a:t>
            </a:r>
            <a:endParaRPr lang="en-CA" sz="24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500"/>
              </a:spcAft>
            </a:pPr>
            <a:r>
              <a:rPr lang="en-CA" sz="2400" dirty="0">
                <a:ea typeface="Times New Roman"/>
                <a:cs typeface="Times New Roman"/>
              </a:rPr>
              <a:t> </a:t>
            </a:r>
            <a: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  <a:t>e.g.	Cl: Chlor</a:t>
            </a:r>
            <a:r>
              <a:rPr lang="en-CA" sz="2400" i="1" u="sng" dirty="0">
                <a:solidFill>
                  <a:srgbClr val="002060"/>
                </a:solidFill>
                <a:ea typeface="Times New Roman"/>
                <a:cs typeface="Times New Roman"/>
              </a:rPr>
              <a:t>ine</a:t>
            </a:r>
            <a: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  <a:t> </a:t>
            </a:r>
            <a:b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</a:br>
            <a: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  <a:t>	Cl</a:t>
            </a:r>
            <a:r>
              <a:rPr lang="en-CA" sz="2400" baseline="30000" dirty="0">
                <a:solidFill>
                  <a:srgbClr val="002060"/>
                </a:solidFill>
                <a:ea typeface="Times New Roman"/>
                <a:cs typeface="Times New Roman"/>
              </a:rPr>
              <a:t>-</a:t>
            </a:r>
            <a: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  <a:t>: Chlor</a:t>
            </a:r>
            <a:r>
              <a:rPr lang="en-CA" sz="2400" i="1" u="sng" dirty="0">
                <a:solidFill>
                  <a:srgbClr val="002060"/>
                </a:solidFill>
                <a:ea typeface="Times New Roman"/>
                <a:cs typeface="Times New Roman"/>
              </a:rPr>
              <a:t>ide</a:t>
            </a:r>
            <a: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  <a:t> </a:t>
            </a:r>
            <a:r>
              <a:rPr lang="en-CA" sz="2400" i="1" u="sng" dirty="0">
                <a:solidFill>
                  <a:srgbClr val="002060"/>
                </a:solidFill>
                <a:ea typeface="Times New Roman"/>
                <a:cs typeface="Times New Roman"/>
              </a:rPr>
              <a:t>ion</a:t>
            </a:r>
            <a:endParaRPr lang="en-CA" sz="2400" dirty="0">
              <a:solidFill>
                <a:srgbClr val="002060"/>
              </a:solidFill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500"/>
              </a:spcAft>
            </a:pPr>
            <a: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  <a:t>e.g. 	</a:t>
            </a:r>
            <a:r>
              <a:rPr lang="en-CA" sz="2400" dirty="0" err="1">
                <a:solidFill>
                  <a:srgbClr val="002060"/>
                </a:solidFill>
                <a:ea typeface="Times New Roman"/>
                <a:cs typeface="Times New Roman"/>
              </a:rPr>
              <a:t>Te</a:t>
            </a:r>
            <a: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  <a:t>: Tellu</a:t>
            </a:r>
            <a:r>
              <a:rPr lang="en-CA" sz="2400" i="1" u="sng" dirty="0">
                <a:solidFill>
                  <a:srgbClr val="002060"/>
                </a:solidFill>
                <a:ea typeface="Times New Roman"/>
                <a:cs typeface="Times New Roman"/>
              </a:rPr>
              <a:t>rium</a:t>
            </a:r>
            <a: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  <a:t> </a:t>
            </a:r>
            <a:b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</a:br>
            <a: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  <a:t>	Te</a:t>
            </a:r>
            <a:r>
              <a:rPr lang="en-CA" sz="2400" baseline="30000" dirty="0">
                <a:solidFill>
                  <a:srgbClr val="002060"/>
                </a:solidFill>
                <a:ea typeface="Times New Roman"/>
                <a:cs typeface="Times New Roman"/>
              </a:rPr>
              <a:t>2-</a:t>
            </a:r>
            <a: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  <a:t>: Tellu</a:t>
            </a:r>
            <a:r>
              <a:rPr lang="en-CA" sz="2400" i="1" u="sng" dirty="0">
                <a:solidFill>
                  <a:srgbClr val="002060"/>
                </a:solidFill>
                <a:ea typeface="Times New Roman"/>
                <a:cs typeface="Times New Roman"/>
              </a:rPr>
              <a:t>ride</a:t>
            </a:r>
            <a: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  <a:t> </a:t>
            </a:r>
            <a:r>
              <a:rPr lang="en-CA" sz="2400" i="1" u="sng" dirty="0">
                <a:solidFill>
                  <a:srgbClr val="002060"/>
                </a:solidFill>
                <a:ea typeface="Times New Roman"/>
                <a:cs typeface="Times New Roman"/>
              </a:rPr>
              <a:t>ion</a:t>
            </a:r>
            <a:endParaRPr lang="en-CA" sz="2400" dirty="0">
              <a:solidFill>
                <a:srgbClr val="002060"/>
              </a:solidFill>
              <a:ea typeface="Calibri"/>
              <a:cs typeface="Times New Roman"/>
            </a:endParaRPr>
          </a:p>
          <a:p>
            <a:br>
              <a:rPr lang="en-CA" sz="2400" dirty="0">
                <a:ea typeface="Times New Roman"/>
                <a:cs typeface="Times New Roman"/>
              </a:rPr>
            </a:br>
            <a:r>
              <a:rPr lang="en-CA" sz="2400" dirty="0">
                <a:solidFill>
                  <a:srgbClr val="0070C0"/>
                </a:solidFill>
                <a:ea typeface="Times New Roman"/>
                <a:cs typeface="Times New Roman"/>
              </a:rPr>
              <a:t>The charge on an anion is </a:t>
            </a:r>
            <a:r>
              <a:rPr lang="en-CA" sz="2400" b="1" u="sng" dirty="0">
                <a:solidFill>
                  <a:srgbClr val="0070C0"/>
                </a:solidFill>
                <a:ea typeface="Times New Roman"/>
                <a:cs typeface="Times New Roman"/>
              </a:rPr>
              <a:t>never </a:t>
            </a:r>
            <a:r>
              <a:rPr lang="en-CA" sz="2400" dirty="0">
                <a:solidFill>
                  <a:srgbClr val="0070C0"/>
                </a:solidFill>
                <a:ea typeface="Times New Roman"/>
                <a:cs typeface="Times New Roman"/>
              </a:rPr>
              <a:t>specified. No element can form more than one type of anion (although some will form one type of anion and one or more type of cation.)  </a:t>
            </a:r>
            <a:br>
              <a:rPr lang="en-CA" dirty="0">
                <a:solidFill>
                  <a:srgbClr val="0070C0"/>
                </a:solidFill>
                <a:ea typeface="Times New Roman"/>
                <a:cs typeface="Times New Roman"/>
              </a:rPr>
            </a:b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523974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>
                <a:solidFill>
                  <a:srgbClr val="FF0000"/>
                </a:solidFill>
              </a:rPr>
              <a:t>The molecule – Nomenclature</a:t>
            </a:r>
          </a:p>
          <a:p>
            <a:pPr algn="ctr"/>
            <a:endParaRPr lang="en-CA" sz="12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6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CHEM 1101 </a:t>
            </a:r>
            <a:endParaRPr lang="en-CA" dirty="0"/>
          </a:p>
        </p:txBody>
      </p:sp>
      <p:sp>
        <p:nvSpPr>
          <p:cNvPr id="2" name="Rectangle 1"/>
          <p:cNvSpPr/>
          <p:nvPr/>
        </p:nvSpPr>
        <p:spPr>
          <a:xfrm>
            <a:off x="421500" y="593685"/>
            <a:ext cx="7875875" cy="37466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2255">
              <a:lnSpc>
                <a:spcPct val="115000"/>
              </a:lnSpc>
              <a:spcAft>
                <a:spcPts val="1000"/>
              </a:spcAft>
            </a:pPr>
            <a:r>
              <a:rPr lang="en-CA" sz="2400" b="1" u="sng" dirty="0">
                <a:solidFill>
                  <a:srgbClr val="FF0000"/>
                </a:solidFill>
                <a:ea typeface="Times New Roman"/>
                <a:cs typeface="Times New Roman"/>
              </a:rPr>
              <a:t>Molecular anions:</a:t>
            </a:r>
            <a:r>
              <a:rPr lang="en-CA" sz="2400" dirty="0">
                <a:solidFill>
                  <a:srgbClr val="FF0000"/>
                </a:solidFill>
                <a:ea typeface="Times New Roman"/>
                <a:cs typeface="Times New Roman"/>
              </a:rPr>
              <a:t>  </a:t>
            </a:r>
            <a:r>
              <a:rPr lang="en-CA" sz="2400" dirty="0">
                <a:ea typeface="Times New Roman"/>
                <a:cs typeface="Times New Roman"/>
              </a:rPr>
              <a:t>(memorize)</a:t>
            </a:r>
          </a:p>
          <a:p>
            <a:pPr marL="262255">
              <a:lnSpc>
                <a:spcPct val="115000"/>
              </a:lnSpc>
              <a:spcAft>
                <a:spcPts val="1000"/>
              </a:spcAft>
            </a:pPr>
            <a:endParaRPr lang="en-CA" sz="2400" dirty="0">
              <a:ea typeface="Calibri"/>
              <a:cs typeface="Times New Roman"/>
            </a:endParaRPr>
          </a:p>
          <a:p>
            <a:pPr marL="490855">
              <a:lnSpc>
                <a:spcPct val="115000"/>
              </a:lnSpc>
              <a:spcAft>
                <a:spcPts val="500"/>
              </a:spcAft>
              <a:tabLst>
                <a:tab pos="1885950" algn="l"/>
              </a:tabLst>
            </a:pPr>
            <a: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  <a:t>OH</a:t>
            </a:r>
            <a:r>
              <a:rPr lang="en-CA" sz="2400" baseline="30000" dirty="0">
                <a:solidFill>
                  <a:srgbClr val="002060"/>
                </a:solidFill>
                <a:ea typeface="Times New Roman"/>
                <a:cs typeface="Times New Roman"/>
              </a:rPr>
              <a:t>–</a:t>
            </a:r>
            <a: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  <a:t> 	hydroxide ion  </a:t>
            </a:r>
            <a:b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</a:br>
            <a: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  <a:t>CH</a:t>
            </a:r>
            <a:r>
              <a:rPr lang="en-CA" sz="2400" baseline="-25000" dirty="0">
                <a:solidFill>
                  <a:srgbClr val="002060"/>
                </a:solidFill>
                <a:ea typeface="Times New Roman"/>
                <a:cs typeface="Times New Roman"/>
              </a:rPr>
              <a:t>3</a:t>
            </a:r>
            <a: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  <a:t>COO</a:t>
            </a:r>
            <a:r>
              <a:rPr lang="en-CA" sz="2400" baseline="30000" dirty="0">
                <a:solidFill>
                  <a:srgbClr val="002060"/>
                </a:solidFill>
                <a:ea typeface="Times New Roman"/>
                <a:cs typeface="Times New Roman"/>
              </a:rPr>
              <a:t> – 	</a:t>
            </a:r>
            <a: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  <a:t>acetate ion  </a:t>
            </a:r>
            <a:b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</a:br>
            <a: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  <a:t>NO</a:t>
            </a:r>
            <a:r>
              <a:rPr lang="en-CA" sz="2400" baseline="-25000" dirty="0">
                <a:solidFill>
                  <a:srgbClr val="002060"/>
                </a:solidFill>
                <a:ea typeface="Times New Roman"/>
                <a:cs typeface="Times New Roman"/>
              </a:rPr>
              <a:t>3</a:t>
            </a:r>
            <a:r>
              <a:rPr lang="en-CA" sz="2400" baseline="30000" dirty="0">
                <a:solidFill>
                  <a:srgbClr val="002060"/>
                </a:solidFill>
                <a:ea typeface="Times New Roman"/>
                <a:cs typeface="Times New Roman"/>
              </a:rPr>
              <a:t> –</a:t>
            </a:r>
            <a: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  <a:t> 	nitrate ion  </a:t>
            </a:r>
            <a:b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</a:br>
            <a: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  <a:t>CO</a:t>
            </a:r>
            <a:r>
              <a:rPr lang="en-CA" sz="2400" baseline="-25000" dirty="0">
                <a:solidFill>
                  <a:srgbClr val="002060"/>
                </a:solidFill>
                <a:ea typeface="Times New Roman"/>
                <a:cs typeface="Times New Roman"/>
              </a:rPr>
              <a:t>3</a:t>
            </a:r>
            <a:r>
              <a:rPr lang="en-CA" sz="2400" baseline="30000" dirty="0">
                <a:solidFill>
                  <a:srgbClr val="002060"/>
                </a:solidFill>
                <a:ea typeface="Times New Roman"/>
                <a:cs typeface="Times New Roman"/>
              </a:rPr>
              <a:t>2 – </a:t>
            </a:r>
            <a: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  <a:t> 	carbonate ion  </a:t>
            </a:r>
            <a:b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</a:br>
            <a: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  <a:t>SO</a:t>
            </a:r>
            <a:r>
              <a:rPr lang="en-CA" sz="2400" baseline="-25000" dirty="0">
                <a:solidFill>
                  <a:srgbClr val="002060"/>
                </a:solidFill>
                <a:ea typeface="Times New Roman"/>
                <a:cs typeface="Times New Roman"/>
              </a:rPr>
              <a:t>4</a:t>
            </a:r>
            <a:r>
              <a:rPr lang="en-CA" sz="2400" baseline="30000" dirty="0">
                <a:solidFill>
                  <a:srgbClr val="002060"/>
                </a:solidFill>
                <a:ea typeface="Times New Roman"/>
                <a:cs typeface="Times New Roman"/>
              </a:rPr>
              <a:t>2 –</a:t>
            </a:r>
            <a: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  <a:t> 	sulfate ion  </a:t>
            </a:r>
            <a:b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</a:br>
            <a: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  <a:t>PO</a:t>
            </a:r>
            <a:r>
              <a:rPr lang="en-CA" sz="2400" baseline="-25000" dirty="0">
                <a:solidFill>
                  <a:srgbClr val="002060"/>
                </a:solidFill>
                <a:ea typeface="Times New Roman"/>
                <a:cs typeface="Times New Roman"/>
              </a:rPr>
              <a:t>4</a:t>
            </a:r>
            <a:r>
              <a:rPr lang="en-CA" sz="2400" baseline="30000" dirty="0">
                <a:solidFill>
                  <a:srgbClr val="002060"/>
                </a:solidFill>
                <a:ea typeface="Times New Roman"/>
                <a:cs typeface="Times New Roman"/>
              </a:rPr>
              <a:t>3 –</a:t>
            </a:r>
            <a: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  <a:t> 	phosphate ion</a:t>
            </a:r>
            <a:endParaRPr lang="en-CA" sz="2400" dirty="0">
              <a:solidFill>
                <a:srgbClr val="002060"/>
              </a:solidFill>
              <a:ea typeface="Calibri"/>
              <a:cs typeface="Times New Roman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21550" y="4807894"/>
            <a:ext cx="78308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There are many others, but if you need those, I’ll give you name and charge.  The ammonium ion is common, and you need to know it.</a:t>
            </a:r>
          </a:p>
        </p:txBody>
      </p:sp>
    </p:spTree>
    <p:extLst>
      <p:ext uri="{BB962C8B-B14F-4D97-AF65-F5344CB8AC3E}">
        <p14:creationId xmlns:p14="http://schemas.microsoft.com/office/powerpoint/2010/main" val="16281945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>
                <a:solidFill>
                  <a:srgbClr val="FF0000"/>
                </a:solidFill>
              </a:rPr>
              <a:t>The molecule – Nomenclature</a:t>
            </a:r>
          </a:p>
          <a:p>
            <a:pPr algn="ctr"/>
            <a:endParaRPr lang="en-CA" sz="12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7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CHEM 1101 </a:t>
            </a:r>
            <a:endParaRPr lang="en-CA" dirty="0"/>
          </a:p>
        </p:txBody>
      </p:sp>
      <p:sp>
        <p:nvSpPr>
          <p:cNvPr id="6" name="Rectangle 5"/>
          <p:cNvSpPr/>
          <p:nvPr/>
        </p:nvSpPr>
        <p:spPr>
          <a:xfrm>
            <a:off x="431540" y="577963"/>
            <a:ext cx="8460940" cy="5149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691005" indent="-1691005">
              <a:lnSpc>
                <a:spcPct val="115000"/>
              </a:lnSpc>
              <a:spcAft>
                <a:spcPts val="0"/>
              </a:spcAft>
              <a:tabLst>
                <a:tab pos="1691005" algn="l"/>
              </a:tabLst>
            </a:pPr>
            <a:r>
              <a:rPr lang="en-CA" sz="2400" b="1" u="sng" dirty="0">
                <a:solidFill>
                  <a:srgbClr val="FF0000"/>
                </a:solidFill>
                <a:ea typeface="Times New Roman"/>
                <a:cs typeface="Times New Roman"/>
              </a:rPr>
              <a:t>IONIC COMPOUNDS:</a:t>
            </a:r>
            <a:r>
              <a:rPr lang="en-CA" sz="2400" dirty="0">
                <a:solidFill>
                  <a:srgbClr val="FF0000"/>
                </a:solidFill>
                <a:ea typeface="Times New Roman"/>
                <a:cs typeface="Times New Roman"/>
              </a:rPr>
              <a:t> 	</a:t>
            </a:r>
            <a:r>
              <a:rPr lang="en-CA" sz="2400" dirty="0">
                <a:ea typeface="Times New Roman"/>
                <a:cs typeface="Times New Roman"/>
              </a:rPr>
              <a:t>(metal + non-metal or any combination of the molecular ions/elemental ions; </a:t>
            </a:r>
            <a:r>
              <a:rPr lang="en-CA" sz="2400" b="1" u="sng" dirty="0">
                <a:ea typeface="Times New Roman"/>
                <a:cs typeface="Times New Roman"/>
              </a:rPr>
              <a:t>Neutral by definition</a:t>
            </a:r>
            <a:r>
              <a:rPr lang="en-CA" sz="2400" b="1" dirty="0">
                <a:ea typeface="Times New Roman"/>
                <a:cs typeface="Times New Roman"/>
              </a:rPr>
              <a:t>)  </a:t>
            </a:r>
            <a:br>
              <a:rPr lang="en-CA" sz="2400" dirty="0">
                <a:ea typeface="Times New Roman"/>
                <a:cs typeface="Times New Roman"/>
              </a:rPr>
            </a:br>
            <a:r>
              <a:rPr lang="en-CA" sz="2400" dirty="0">
                <a:ea typeface="Times New Roman"/>
                <a:cs typeface="Times New Roman"/>
              </a:rPr>
              <a:t>  </a:t>
            </a:r>
            <a:endParaRPr lang="en-CA" sz="2400" dirty="0">
              <a:ea typeface="Calibri"/>
              <a:cs typeface="Times New Roman"/>
            </a:endParaRPr>
          </a:p>
          <a:p>
            <a:pPr marL="571500" indent="-34290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CA" sz="2400" dirty="0">
                <a:ea typeface="Times New Roman"/>
                <a:cs typeface="Times New Roman"/>
              </a:rPr>
              <a:t>Name of the cation (with roman numeral included, if applicable) without the word "ion"  </a:t>
            </a:r>
            <a:endParaRPr lang="en-CA" sz="2400" dirty="0">
              <a:ea typeface="Calibri"/>
              <a:cs typeface="Times New Roman"/>
            </a:endParaRPr>
          </a:p>
          <a:p>
            <a:pPr marL="571500" indent="-34290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CA" sz="2400" dirty="0">
                <a:ea typeface="Times New Roman"/>
                <a:cs typeface="Times New Roman"/>
              </a:rPr>
              <a:t>Followed by Name of anion without the word "ion" </a:t>
            </a:r>
            <a:br>
              <a:rPr lang="en-CA" sz="2400" dirty="0">
                <a:ea typeface="Times New Roman"/>
                <a:cs typeface="Times New Roman"/>
              </a:rPr>
            </a:br>
            <a:r>
              <a:rPr lang="en-CA" sz="2400" dirty="0">
                <a:ea typeface="Times New Roman"/>
                <a:cs typeface="Times New Roman"/>
              </a:rPr>
              <a:t>  </a:t>
            </a:r>
            <a:endParaRPr lang="en-CA" sz="2400" dirty="0">
              <a:ea typeface="Calibri"/>
              <a:cs typeface="Times New Roman"/>
            </a:endParaRPr>
          </a:p>
          <a:p>
            <a:pPr marL="228600">
              <a:lnSpc>
                <a:spcPct val="115000"/>
              </a:lnSpc>
              <a:spcAft>
                <a:spcPts val="1000"/>
              </a:spcAft>
              <a:tabLst>
                <a:tab pos="567055" algn="l"/>
              </a:tabLst>
            </a:pPr>
            <a:r>
              <a:rPr lang="en-CA" sz="2400" b="1" dirty="0">
                <a:solidFill>
                  <a:srgbClr val="002060"/>
                </a:solidFill>
                <a:ea typeface="Times New Roman"/>
                <a:cs typeface="Times New Roman"/>
              </a:rPr>
              <a:t>e.g.</a:t>
            </a:r>
            <a: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  <a:t> 	NaCl is made up of Na</a:t>
            </a:r>
            <a:r>
              <a:rPr lang="en-CA" sz="2400" baseline="30000" dirty="0">
                <a:solidFill>
                  <a:srgbClr val="002060"/>
                </a:solidFill>
                <a:ea typeface="Times New Roman"/>
                <a:cs typeface="Times New Roman"/>
              </a:rPr>
              <a:t>+</a:t>
            </a:r>
            <a: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  <a:t> and Cl</a:t>
            </a:r>
            <a:r>
              <a:rPr lang="en-CA" sz="2400" baseline="30000" dirty="0">
                <a:solidFill>
                  <a:srgbClr val="002060"/>
                </a:solidFill>
                <a:ea typeface="Times New Roman"/>
                <a:cs typeface="Times New Roman"/>
              </a:rPr>
              <a:t>-</a:t>
            </a:r>
            <a: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  <a:t> </a:t>
            </a:r>
            <a:b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</a:br>
            <a: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  <a:t>	or sodium ion and chloride ion</a:t>
            </a:r>
            <a:endParaRPr lang="en-CA" sz="2400" dirty="0">
              <a:solidFill>
                <a:srgbClr val="002060"/>
              </a:solidFill>
              <a:ea typeface="Calibri"/>
              <a:cs typeface="Times New Roman"/>
            </a:endParaRPr>
          </a:p>
          <a:p>
            <a:pPr marL="205105">
              <a:lnSpc>
                <a:spcPct val="115000"/>
              </a:lnSpc>
              <a:spcAft>
                <a:spcPts val="500"/>
              </a:spcAft>
            </a:pPr>
            <a: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  <a:t>called: </a:t>
            </a:r>
            <a:r>
              <a:rPr lang="en-CA" sz="2400" b="1" dirty="0">
                <a:solidFill>
                  <a:srgbClr val="002060"/>
                </a:solidFill>
                <a:ea typeface="Times New Roman"/>
                <a:cs typeface="Times New Roman"/>
              </a:rPr>
              <a:t>Sodium chloride</a:t>
            </a:r>
            <a:endParaRPr lang="en-CA" sz="2400" dirty="0">
              <a:solidFill>
                <a:srgbClr val="002060"/>
              </a:solidFill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9135814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>
                <a:solidFill>
                  <a:srgbClr val="FF0000"/>
                </a:solidFill>
              </a:rPr>
              <a:t>The molecule – Nomenclature</a:t>
            </a:r>
          </a:p>
          <a:p>
            <a:pPr algn="ctr"/>
            <a:endParaRPr lang="en-CA" sz="12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8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CHEM 1101 </a:t>
            </a:r>
            <a:endParaRPr lang="en-CA" dirty="0"/>
          </a:p>
        </p:txBody>
      </p:sp>
      <p:sp>
        <p:nvSpPr>
          <p:cNvPr id="2" name="Rectangle 1"/>
          <p:cNvSpPr/>
          <p:nvPr/>
        </p:nvSpPr>
        <p:spPr>
          <a:xfrm>
            <a:off x="521550" y="889844"/>
            <a:ext cx="801089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2400" b="1" dirty="0">
                <a:solidFill>
                  <a:srgbClr val="002060"/>
                </a:solidFill>
              </a:rPr>
              <a:t>e.g.</a:t>
            </a:r>
            <a:r>
              <a:rPr lang="en-CA" sz="2400" dirty="0">
                <a:solidFill>
                  <a:srgbClr val="002060"/>
                </a:solidFill>
              </a:rPr>
              <a:t> 	CrCl</a:t>
            </a:r>
            <a:r>
              <a:rPr lang="en-CA" sz="2400" baseline="-25000" dirty="0">
                <a:solidFill>
                  <a:srgbClr val="002060"/>
                </a:solidFill>
              </a:rPr>
              <a:t>3</a:t>
            </a:r>
            <a:r>
              <a:rPr lang="en-CA" sz="2400" dirty="0">
                <a:solidFill>
                  <a:srgbClr val="002060"/>
                </a:solidFill>
              </a:rPr>
              <a:t> is made up of:</a:t>
            </a:r>
          </a:p>
          <a:p>
            <a:r>
              <a:rPr lang="en-CA" sz="2400" dirty="0">
                <a:solidFill>
                  <a:srgbClr val="002060"/>
                </a:solidFill>
              </a:rPr>
              <a:t>		the "Cl" must be Cl</a:t>
            </a:r>
            <a:r>
              <a:rPr lang="en-CA" sz="2400" baseline="30000" dirty="0">
                <a:solidFill>
                  <a:srgbClr val="002060"/>
                </a:solidFill>
              </a:rPr>
              <a:t>-</a:t>
            </a:r>
            <a:r>
              <a:rPr lang="en-CA" sz="2400" dirty="0">
                <a:solidFill>
                  <a:srgbClr val="002060"/>
                </a:solidFill>
              </a:rPr>
              <a:t> (no choice for the anion!)  </a:t>
            </a:r>
          </a:p>
          <a:p>
            <a:r>
              <a:rPr lang="en-CA" sz="2400" dirty="0">
                <a:solidFill>
                  <a:srgbClr val="002060"/>
                </a:solidFill>
              </a:rPr>
              <a:t>	</a:t>
            </a:r>
          </a:p>
          <a:p>
            <a:r>
              <a:rPr lang="en-CA" sz="2400" dirty="0">
                <a:solidFill>
                  <a:srgbClr val="002060"/>
                </a:solidFill>
              </a:rPr>
              <a:t>therefore, to give a neutral compound, and "balance" </a:t>
            </a:r>
          </a:p>
          <a:p>
            <a:r>
              <a:rPr lang="en-CA" sz="2400" dirty="0">
                <a:solidFill>
                  <a:srgbClr val="002060"/>
                </a:solidFill>
              </a:rPr>
              <a:t>		the 3 Cl</a:t>
            </a:r>
            <a:r>
              <a:rPr lang="en-CA" sz="2400" baseline="30000" dirty="0">
                <a:solidFill>
                  <a:srgbClr val="002060"/>
                </a:solidFill>
              </a:rPr>
              <a:t>-</a:t>
            </a:r>
            <a:r>
              <a:rPr lang="en-CA" sz="2400" dirty="0">
                <a:solidFill>
                  <a:srgbClr val="002060"/>
                </a:solidFill>
              </a:rPr>
              <a:t> , the "Cr" must be Cr</a:t>
            </a:r>
            <a:r>
              <a:rPr lang="en-CA" sz="2400" baseline="30000" dirty="0">
                <a:solidFill>
                  <a:srgbClr val="002060"/>
                </a:solidFill>
              </a:rPr>
              <a:t>3+</a:t>
            </a:r>
            <a:r>
              <a:rPr lang="en-CA" sz="2400" dirty="0">
                <a:solidFill>
                  <a:srgbClr val="002060"/>
                </a:solidFill>
              </a:rPr>
              <a:t>.</a:t>
            </a:r>
          </a:p>
          <a:p>
            <a:endParaRPr lang="en-CA" sz="2400" dirty="0">
              <a:solidFill>
                <a:srgbClr val="002060"/>
              </a:solidFill>
            </a:endParaRPr>
          </a:p>
          <a:p>
            <a:r>
              <a:rPr lang="en-CA" sz="2400" dirty="0">
                <a:solidFill>
                  <a:srgbClr val="002060"/>
                </a:solidFill>
              </a:rPr>
              <a:t>The ions are therefore: Chromium (III) ion  and Chloride ion</a:t>
            </a:r>
          </a:p>
          <a:p>
            <a:r>
              <a:rPr lang="en-CA" sz="2400" dirty="0">
                <a:solidFill>
                  <a:srgbClr val="002060"/>
                </a:solidFill>
              </a:rPr>
              <a:t>called: </a:t>
            </a:r>
            <a:r>
              <a:rPr lang="en-CA" sz="2400" b="1" dirty="0">
                <a:solidFill>
                  <a:srgbClr val="002060"/>
                </a:solidFill>
              </a:rPr>
              <a:t>Chromium (III) chloride</a:t>
            </a:r>
            <a:endParaRPr lang="en-CA" sz="2400" dirty="0">
              <a:solidFill>
                <a:srgbClr val="002060"/>
              </a:solidFill>
            </a:endParaRPr>
          </a:p>
          <a:p>
            <a:r>
              <a:rPr lang="en-CA" sz="2400" dirty="0">
                <a:solidFill>
                  <a:srgbClr val="002060"/>
                </a:solidFill>
              </a:rPr>
              <a:t> </a:t>
            </a:r>
          </a:p>
          <a:p>
            <a:endParaRPr lang="en-CA" sz="2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85818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>
                <a:solidFill>
                  <a:srgbClr val="FF0000"/>
                </a:solidFill>
              </a:rPr>
              <a:t>The molecule – Nomenclature</a:t>
            </a:r>
          </a:p>
          <a:p>
            <a:pPr algn="ctr"/>
            <a:endParaRPr lang="en-CA" sz="12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9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CHEM 1101 </a:t>
            </a:r>
            <a:endParaRPr lang="en-CA" dirty="0"/>
          </a:p>
        </p:txBody>
      </p:sp>
      <p:sp>
        <p:nvSpPr>
          <p:cNvPr id="6" name="Rectangle 5"/>
          <p:cNvSpPr/>
          <p:nvPr/>
        </p:nvSpPr>
        <p:spPr>
          <a:xfrm>
            <a:off x="431540" y="278650"/>
            <a:ext cx="194476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2400" b="1" dirty="0">
                <a:solidFill>
                  <a:srgbClr val="002060"/>
                </a:solidFill>
              </a:rPr>
              <a:t>e.g.</a:t>
            </a:r>
            <a:r>
              <a:rPr lang="en-CA" sz="2400" dirty="0">
                <a:solidFill>
                  <a:srgbClr val="002060"/>
                </a:solidFill>
              </a:rPr>
              <a:t> 	Mn</a:t>
            </a:r>
            <a:r>
              <a:rPr lang="en-CA" sz="2400" baseline="-25000" dirty="0">
                <a:solidFill>
                  <a:srgbClr val="002060"/>
                </a:solidFill>
              </a:rPr>
              <a:t>2</a:t>
            </a:r>
            <a:r>
              <a:rPr lang="en-CA" sz="2400" dirty="0">
                <a:solidFill>
                  <a:srgbClr val="002060"/>
                </a:solidFill>
              </a:rPr>
              <a:t>O</a:t>
            </a:r>
            <a:r>
              <a:rPr lang="en-CA" sz="2400" baseline="-25000" dirty="0">
                <a:solidFill>
                  <a:srgbClr val="002060"/>
                </a:solidFill>
              </a:rPr>
              <a:t>3</a:t>
            </a:r>
            <a:endParaRPr lang="en-CA" sz="2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51535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>
                <a:solidFill>
                  <a:srgbClr val="FF0000"/>
                </a:solidFill>
              </a:rPr>
              <a:t>The molecule – Nomenclature</a:t>
            </a:r>
          </a:p>
          <a:p>
            <a:pPr algn="ctr"/>
            <a:endParaRPr lang="en-CA" sz="12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10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CHEM 1101 </a:t>
            </a:r>
            <a:endParaRPr lang="en-CA" dirty="0"/>
          </a:p>
        </p:txBody>
      </p:sp>
      <p:sp>
        <p:nvSpPr>
          <p:cNvPr id="2" name="Rectangle 1"/>
          <p:cNvSpPr/>
          <p:nvPr/>
        </p:nvSpPr>
        <p:spPr>
          <a:xfrm>
            <a:off x="296525" y="278650"/>
            <a:ext cx="236314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2400" b="1" dirty="0">
                <a:solidFill>
                  <a:srgbClr val="002060"/>
                </a:solidFill>
              </a:rPr>
              <a:t>e.g.</a:t>
            </a:r>
            <a:r>
              <a:rPr lang="en-CA" sz="2400" dirty="0">
                <a:solidFill>
                  <a:srgbClr val="002060"/>
                </a:solidFill>
              </a:rPr>
              <a:t> 	Cu</a:t>
            </a:r>
            <a:r>
              <a:rPr lang="en-CA" sz="2400" baseline="-25000" dirty="0">
                <a:solidFill>
                  <a:srgbClr val="002060"/>
                </a:solidFill>
              </a:rPr>
              <a:t>3</a:t>
            </a:r>
            <a:r>
              <a:rPr lang="en-CA" sz="2400" dirty="0">
                <a:solidFill>
                  <a:srgbClr val="002060"/>
                </a:solidFill>
              </a:rPr>
              <a:t>(PO</a:t>
            </a:r>
            <a:r>
              <a:rPr lang="en-CA" sz="2400" baseline="-25000" dirty="0">
                <a:solidFill>
                  <a:srgbClr val="002060"/>
                </a:solidFill>
              </a:rPr>
              <a:t>4</a:t>
            </a:r>
            <a:r>
              <a:rPr lang="en-CA" sz="2400" dirty="0">
                <a:solidFill>
                  <a:srgbClr val="002060"/>
                </a:solidFill>
              </a:rPr>
              <a:t>)</a:t>
            </a:r>
            <a:r>
              <a:rPr lang="en-CA" sz="2400" baseline="-25000" dirty="0">
                <a:solidFill>
                  <a:srgbClr val="002060"/>
                </a:solidFill>
              </a:rPr>
              <a:t>2</a:t>
            </a:r>
            <a:r>
              <a:rPr lang="en-CA" sz="2400" dirty="0">
                <a:solidFill>
                  <a:srgbClr val="00206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360933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>
                <a:solidFill>
                  <a:srgbClr val="FF0000"/>
                </a:solidFill>
              </a:rPr>
              <a:t>The molecule – Nomenclature</a:t>
            </a:r>
          </a:p>
          <a:p>
            <a:pPr algn="ctr"/>
            <a:endParaRPr lang="en-CA" sz="12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11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CHEM 1101 </a:t>
            </a:r>
            <a:endParaRPr lang="en-CA" dirty="0"/>
          </a:p>
        </p:txBody>
      </p:sp>
      <p:sp>
        <p:nvSpPr>
          <p:cNvPr id="7" name="Rectangle 6"/>
          <p:cNvSpPr/>
          <p:nvPr/>
        </p:nvSpPr>
        <p:spPr>
          <a:xfrm>
            <a:off x="206515" y="188640"/>
            <a:ext cx="8595955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CA" sz="2400" b="1" u="sng" dirty="0">
                <a:solidFill>
                  <a:srgbClr val="FF0000"/>
                </a:solidFill>
              </a:rPr>
              <a:t>BINARY COVALENT COMPOUNDS:  </a:t>
            </a:r>
            <a:r>
              <a:rPr lang="en-CA" sz="2400" dirty="0"/>
              <a:t>(2 non-metals)</a:t>
            </a:r>
          </a:p>
          <a:p>
            <a:pPr>
              <a:lnSpc>
                <a:spcPct val="150000"/>
              </a:lnSpc>
            </a:pPr>
            <a:r>
              <a:rPr lang="en-CA" sz="2400" dirty="0"/>
              <a:t>You don't have electrical charges to dictate how many of each species may combine.  Two elements may combine in</a:t>
            </a:r>
            <a:r>
              <a:rPr lang="en-CA" sz="2400" i="1" dirty="0"/>
              <a:t> </a:t>
            </a:r>
            <a:r>
              <a:rPr lang="en-CA" sz="2400" b="1" i="1" dirty="0"/>
              <a:t>several different ratios</a:t>
            </a:r>
            <a:r>
              <a:rPr lang="en-CA" sz="2400" i="1" dirty="0"/>
              <a:t> </a:t>
            </a:r>
            <a:r>
              <a:rPr lang="en-CA" sz="2400" dirty="0"/>
              <a:t>to form different covalent compounds.  </a:t>
            </a:r>
          </a:p>
          <a:p>
            <a:pPr>
              <a:lnSpc>
                <a:spcPct val="150000"/>
              </a:lnSpc>
            </a:pPr>
            <a:r>
              <a:rPr lang="en-CA" sz="2400" dirty="0"/>
              <a:t>The </a:t>
            </a:r>
            <a:r>
              <a:rPr lang="en-CA" sz="2400" i="1" dirty="0"/>
              <a:t>words</a:t>
            </a:r>
            <a:r>
              <a:rPr lang="en-CA" sz="2400" dirty="0"/>
              <a:t> used for the elements are the same as they were for ionic cpds :  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CA" sz="2400" dirty="0"/>
              <a:t>The less electronegative element is named first, using its element name  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CA" sz="2400" dirty="0"/>
              <a:t>The more electronegative is named second, with the last (or last 2) syllables replaced by "ide" </a:t>
            </a:r>
          </a:p>
        </p:txBody>
      </p:sp>
    </p:spTree>
    <p:extLst>
      <p:ext uri="{BB962C8B-B14F-4D97-AF65-F5344CB8AC3E}">
        <p14:creationId xmlns:p14="http://schemas.microsoft.com/office/powerpoint/2010/main" val="19484285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>
                <a:solidFill>
                  <a:srgbClr val="FF0000"/>
                </a:solidFill>
              </a:rPr>
              <a:t>The molecule – Nomenclature</a:t>
            </a:r>
          </a:p>
          <a:p>
            <a:pPr algn="ctr"/>
            <a:endParaRPr lang="en-CA" sz="12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12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CHEM 1101 </a:t>
            </a:r>
            <a:endParaRPr lang="en-CA" dirty="0"/>
          </a:p>
        </p:txBody>
      </p:sp>
      <p:sp>
        <p:nvSpPr>
          <p:cNvPr id="2" name="Rectangle 1"/>
          <p:cNvSpPr/>
          <p:nvPr/>
        </p:nvSpPr>
        <p:spPr>
          <a:xfrm>
            <a:off x="341530" y="278650"/>
            <a:ext cx="4572000" cy="489364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CA" sz="2400" b="1" i="1" dirty="0"/>
              <a:t>Prefixes</a:t>
            </a:r>
            <a:r>
              <a:rPr lang="en-CA" sz="2400" dirty="0"/>
              <a:t> are used to indicate how many of each element is used:  </a:t>
            </a:r>
          </a:p>
          <a:p>
            <a:endParaRPr lang="en-CA" sz="2400" dirty="0"/>
          </a:p>
          <a:p>
            <a:pPr lvl="1">
              <a:tabLst>
                <a:tab pos="2057400" algn="l"/>
              </a:tabLst>
            </a:pPr>
            <a:r>
              <a:rPr lang="en-CA" sz="2400" dirty="0"/>
              <a:t>Mono/</a:t>
            </a:r>
            <a:r>
              <a:rPr lang="en-CA" sz="2400" dirty="0" err="1"/>
              <a:t>mon</a:t>
            </a:r>
            <a:r>
              <a:rPr lang="en-CA" sz="2400" dirty="0"/>
              <a:t>	1</a:t>
            </a:r>
          </a:p>
          <a:p>
            <a:pPr lvl="1">
              <a:tabLst>
                <a:tab pos="2057400" algn="l"/>
              </a:tabLst>
            </a:pPr>
            <a:r>
              <a:rPr lang="en-CA" sz="2400" dirty="0"/>
              <a:t>di 	2</a:t>
            </a:r>
          </a:p>
          <a:p>
            <a:pPr lvl="1">
              <a:tabLst>
                <a:tab pos="2057400" algn="l"/>
              </a:tabLst>
            </a:pPr>
            <a:r>
              <a:rPr lang="en-CA" sz="2400" dirty="0"/>
              <a:t>tri 	3</a:t>
            </a:r>
          </a:p>
          <a:p>
            <a:pPr lvl="1">
              <a:tabLst>
                <a:tab pos="2057400" algn="l"/>
              </a:tabLst>
            </a:pPr>
            <a:r>
              <a:rPr lang="en-CA" sz="2400" dirty="0"/>
              <a:t>tetra/</a:t>
            </a:r>
            <a:r>
              <a:rPr lang="en-CA" sz="2400" dirty="0" err="1"/>
              <a:t>tetr</a:t>
            </a:r>
            <a:r>
              <a:rPr lang="en-CA" sz="2400" dirty="0"/>
              <a:t> 	4</a:t>
            </a:r>
          </a:p>
          <a:p>
            <a:pPr lvl="1">
              <a:tabLst>
                <a:tab pos="2057400" algn="l"/>
              </a:tabLst>
            </a:pPr>
            <a:r>
              <a:rPr lang="en-CA" sz="2400" dirty="0" err="1"/>
              <a:t>penta</a:t>
            </a:r>
            <a:r>
              <a:rPr lang="en-CA" sz="2400" dirty="0"/>
              <a:t> /pent 	5</a:t>
            </a:r>
          </a:p>
          <a:p>
            <a:pPr lvl="1">
              <a:tabLst>
                <a:tab pos="2057400" algn="l"/>
              </a:tabLst>
            </a:pPr>
            <a:r>
              <a:rPr lang="en-CA" sz="2400" dirty="0"/>
              <a:t>hexa/hex 	6</a:t>
            </a:r>
          </a:p>
          <a:p>
            <a:pPr lvl="1">
              <a:tabLst>
                <a:tab pos="2057400" algn="l"/>
              </a:tabLst>
            </a:pPr>
            <a:r>
              <a:rPr lang="en-CA" sz="2400" dirty="0"/>
              <a:t>hepta /</a:t>
            </a:r>
            <a:r>
              <a:rPr lang="en-CA" sz="2400" dirty="0" err="1"/>
              <a:t>hept</a:t>
            </a:r>
            <a:r>
              <a:rPr lang="en-CA" sz="2400" dirty="0"/>
              <a:t>	7</a:t>
            </a:r>
          </a:p>
          <a:p>
            <a:pPr lvl="1">
              <a:tabLst>
                <a:tab pos="2057400" algn="l"/>
              </a:tabLst>
            </a:pPr>
            <a:r>
              <a:rPr lang="en-CA" sz="2400" dirty="0"/>
              <a:t>octa/</a:t>
            </a:r>
            <a:r>
              <a:rPr lang="en-CA" sz="2400" dirty="0" err="1"/>
              <a:t>oct</a:t>
            </a:r>
            <a:r>
              <a:rPr lang="en-CA" sz="2400" dirty="0"/>
              <a:t> 	8</a:t>
            </a:r>
          </a:p>
          <a:p>
            <a:pPr lvl="1">
              <a:tabLst>
                <a:tab pos="2057400" algn="l"/>
              </a:tabLst>
            </a:pPr>
            <a:r>
              <a:rPr lang="en-CA" sz="2400" dirty="0"/>
              <a:t>nona/non 	9</a:t>
            </a:r>
          </a:p>
          <a:p>
            <a:pPr lvl="1">
              <a:tabLst>
                <a:tab pos="2057400" algn="l"/>
              </a:tabLst>
            </a:pPr>
            <a:r>
              <a:rPr lang="en-CA" sz="2400" dirty="0"/>
              <a:t>deca/</a:t>
            </a:r>
            <a:r>
              <a:rPr lang="en-CA" sz="2400" dirty="0" err="1"/>
              <a:t>dec</a:t>
            </a:r>
            <a:r>
              <a:rPr lang="en-CA" sz="2400" dirty="0"/>
              <a:t> 	10</a:t>
            </a:r>
          </a:p>
        </p:txBody>
      </p:sp>
      <p:sp>
        <p:nvSpPr>
          <p:cNvPr id="6" name="Rectangle 5"/>
          <p:cNvSpPr/>
          <p:nvPr/>
        </p:nvSpPr>
        <p:spPr>
          <a:xfrm>
            <a:off x="5157064" y="1519340"/>
            <a:ext cx="346538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2400" b="1" u="sng" dirty="0"/>
              <a:t>Note: </a:t>
            </a:r>
            <a:r>
              <a:rPr lang="en-CA" sz="2400" dirty="0"/>
              <a:t>if only one of the less electronegative element (i.e. the first) is present, the prefix "mono" is left out. It is never left out for the more electronegative (second) however.</a:t>
            </a:r>
          </a:p>
        </p:txBody>
      </p:sp>
    </p:spTree>
    <p:extLst>
      <p:ext uri="{BB962C8B-B14F-4D97-AF65-F5344CB8AC3E}">
        <p14:creationId xmlns:p14="http://schemas.microsoft.com/office/powerpoint/2010/main" val="6257428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>
                <a:solidFill>
                  <a:srgbClr val="FF0000"/>
                </a:solidFill>
              </a:rPr>
              <a:t>The molecule – Nomenclature</a:t>
            </a:r>
          </a:p>
          <a:p>
            <a:pPr algn="ctr"/>
            <a:endParaRPr lang="en-CA" sz="12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13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CHEM 1101 </a:t>
            </a:r>
            <a:endParaRPr lang="en-CA" dirty="0"/>
          </a:p>
        </p:txBody>
      </p:sp>
      <p:sp>
        <p:nvSpPr>
          <p:cNvPr id="2" name="Rectangle 1"/>
          <p:cNvSpPr/>
          <p:nvPr/>
        </p:nvSpPr>
        <p:spPr>
          <a:xfrm>
            <a:off x="251520" y="503675"/>
            <a:ext cx="828092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2400" dirty="0">
                <a:solidFill>
                  <a:srgbClr val="002060"/>
                </a:solidFill>
              </a:rPr>
              <a:t>e.g.</a:t>
            </a:r>
          </a:p>
          <a:p>
            <a:endParaRPr lang="en-CA" sz="2400" dirty="0">
              <a:solidFill>
                <a:srgbClr val="002060"/>
              </a:solidFill>
            </a:endParaRPr>
          </a:p>
          <a:p>
            <a:pPr lvl="1">
              <a:tabLst>
                <a:tab pos="1439863" algn="l"/>
              </a:tabLst>
            </a:pPr>
            <a:r>
              <a:rPr lang="en-CA" sz="2400" dirty="0">
                <a:solidFill>
                  <a:srgbClr val="002060"/>
                </a:solidFill>
              </a:rPr>
              <a:t>N</a:t>
            </a:r>
            <a:r>
              <a:rPr lang="en-CA" sz="2400" baseline="-25000" dirty="0">
                <a:solidFill>
                  <a:srgbClr val="002060"/>
                </a:solidFill>
              </a:rPr>
              <a:t>2</a:t>
            </a:r>
            <a:r>
              <a:rPr lang="en-CA" sz="2400" dirty="0">
                <a:solidFill>
                  <a:srgbClr val="002060"/>
                </a:solidFill>
              </a:rPr>
              <a:t>O</a:t>
            </a:r>
            <a:r>
              <a:rPr lang="en-CA" sz="2400" baseline="-25000" dirty="0">
                <a:solidFill>
                  <a:srgbClr val="002060"/>
                </a:solidFill>
              </a:rPr>
              <a:t>5</a:t>
            </a:r>
            <a:r>
              <a:rPr lang="en-CA" sz="2400" dirty="0">
                <a:solidFill>
                  <a:srgbClr val="002060"/>
                </a:solidFill>
              </a:rPr>
              <a:t> : 	</a:t>
            </a:r>
            <a:r>
              <a:rPr lang="en-CA" sz="2400" u="sng" dirty="0">
                <a:solidFill>
                  <a:srgbClr val="002060"/>
                </a:solidFill>
              </a:rPr>
              <a:t>di</a:t>
            </a:r>
            <a:r>
              <a:rPr lang="en-CA" sz="2400" dirty="0">
                <a:solidFill>
                  <a:srgbClr val="002060"/>
                </a:solidFill>
              </a:rPr>
              <a:t>nitrogen </a:t>
            </a:r>
            <a:r>
              <a:rPr lang="en-CA" sz="2400" u="sng" dirty="0">
                <a:solidFill>
                  <a:srgbClr val="002060"/>
                </a:solidFill>
              </a:rPr>
              <a:t>pent</a:t>
            </a:r>
            <a:r>
              <a:rPr lang="en-CA" sz="2400" dirty="0">
                <a:solidFill>
                  <a:srgbClr val="002060"/>
                </a:solidFill>
              </a:rPr>
              <a:t>oxide </a:t>
            </a:r>
          </a:p>
          <a:p>
            <a:pPr lvl="1">
              <a:tabLst>
                <a:tab pos="1439863" algn="l"/>
              </a:tabLst>
            </a:pPr>
            <a:r>
              <a:rPr lang="en-CA" sz="2400" dirty="0">
                <a:solidFill>
                  <a:srgbClr val="002060"/>
                </a:solidFill>
              </a:rPr>
              <a:t>N</a:t>
            </a:r>
            <a:r>
              <a:rPr lang="en-CA" sz="2400" baseline="-25000" dirty="0">
                <a:solidFill>
                  <a:srgbClr val="002060"/>
                </a:solidFill>
              </a:rPr>
              <a:t>2</a:t>
            </a:r>
            <a:r>
              <a:rPr lang="en-CA" sz="2400" dirty="0">
                <a:solidFill>
                  <a:srgbClr val="002060"/>
                </a:solidFill>
              </a:rPr>
              <a:t>O</a:t>
            </a:r>
            <a:r>
              <a:rPr lang="en-CA" sz="2400" baseline="-25000" dirty="0">
                <a:solidFill>
                  <a:srgbClr val="002060"/>
                </a:solidFill>
              </a:rPr>
              <a:t>4</a:t>
            </a:r>
            <a:r>
              <a:rPr lang="en-CA" sz="2400" dirty="0">
                <a:solidFill>
                  <a:srgbClr val="002060"/>
                </a:solidFill>
              </a:rPr>
              <a:t> : 	</a:t>
            </a:r>
            <a:r>
              <a:rPr lang="en-CA" sz="2400" u="sng" dirty="0">
                <a:solidFill>
                  <a:srgbClr val="002060"/>
                </a:solidFill>
              </a:rPr>
              <a:t>di</a:t>
            </a:r>
            <a:r>
              <a:rPr lang="en-CA" sz="2400" dirty="0">
                <a:solidFill>
                  <a:srgbClr val="002060"/>
                </a:solidFill>
              </a:rPr>
              <a:t>nitrogen </a:t>
            </a:r>
            <a:r>
              <a:rPr lang="en-CA" sz="2400" u="sng" dirty="0">
                <a:solidFill>
                  <a:srgbClr val="002060"/>
                </a:solidFill>
              </a:rPr>
              <a:t>tetr</a:t>
            </a:r>
            <a:r>
              <a:rPr lang="en-CA" sz="2400" dirty="0">
                <a:solidFill>
                  <a:srgbClr val="002060"/>
                </a:solidFill>
              </a:rPr>
              <a:t>oxide</a:t>
            </a:r>
          </a:p>
          <a:p>
            <a:pPr lvl="1">
              <a:tabLst>
                <a:tab pos="1439863" algn="l"/>
              </a:tabLst>
            </a:pPr>
            <a:r>
              <a:rPr lang="en-CA" sz="2400" dirty="0">
                <a:solidFill>
                  <a:srgbClr val="002060"/>
                </a:solidFill>
              </a:rPr>
              <a:t>N</a:t>
            </a:r>
            <a:r>
              <a:rPr lang="en-CA" sz="2400" baseline="-25000" dirty="0">
                <a:solidFill>
                  <a:srgbClr val="002060"/>
                </a:solidFill>
              </a:rPr>
              <a:t>2</a:t>
            </a:r>
            <a:r>
              <a:rPr lang="en-CA" sz="2400" dirty="0">
                <a:solidFill>
                  <a:srgbClr val="002060"/>
                </a:solidFill>
              </a:rPr>
              <a:t>O : 	</a:t>
            </a:r>
            <a:r>
              <a:rPr lang="en-CA" sz="2400" u="sng" dirty="0">
                <a:solidFill>
                  <a:srgbClr val="002060"/>
                </a:solidFill>
              </a:rPr>
              <a:t>di</a:t>
            </a:r>
            <a:r>
              <a:rPr lang="en-CA" sz="2400" dirty="0">
                <a:solidFill>
                  <a:srgbClr val="002060"/>
                </a:solidFill>
              </a:rPr>
              <a:t>nitrogen </a:t>
            </a:r>
            <a:r>
              <a:rPr lang="en-CA" sz="2400" u="sng" dirty="0">
                <a:solidFill>
                  <a:srgbClr val="002060"/>
                </a:solidFill>
              </a:rPr>
              <a:t>mon</a:t>
            </a:r>
            <a:r>
              <a:rPr lang="en-CA" sz="2400" dirty="0">
                <a:solidFill>
                  <a:srgbClr val="002060"/>
                </a:solidFill>
              </a:rPr>
              <a:t>oxide (</a:t>
            </a:r>
            <a:r>
              <a:rPr lang="en-CA" sz="2400" b="1" dirty="0">
                <a:solidFill>
                  <a:srgbClr val="002060"/>
                </a:solidFill>
              </a:rPr>
              <a:t>not</a:t>
            </a:r>
            <a:r>
              <a:rPr lang="en-CA" sz="2400" dirty="0">
                <a:solidFill>
                  <a:srgbClr val="002060"/>
                </a:solidFill>
              </a:rPr>
              <a:t> dinitrogen oxide) </a:t>
            </a:r>
          </a:p>
          <a:p>
            <a:pPr lvl="1">
              <a:tabLst>
                <a:tab pos="1439863" algn="l"/>
              </a:tabLst>
            </a:pPr>
            <a:r>
              <a:rPr lang="en-CA" sz="2400" dirty="0">
                <a:solidFill>
                  <a:srgbClr val="002060"/>
                </a:solidFill>
              </a:rPr>
              <a:t>CO</a:t>
            </a:r>
            <a:r>
              <a:rPr lang="en-CA" sz="2400" baseline="-25000" dirty="0">
                <a:solidFill>
                  <a:srgbClr val="002060"/>
                </a:solidFill>
              </a:rPr>
              <a:t>2 </a:t>
            </a:r>
            <a:r>
              <a:rPr lang="en-CA" sz="2400">
                <a:solidFill>
                  <a:srgbClr val="002060"/>
                </a:solidFill>
              </a:rPr>
              <a:t>: 	carbon </a:t>
            </a:r>
            <a:r>
              <a:rPr lang="en-CA" sz="2400" u="sng" dirty="0">
                <a:solidFill>
                  <a:srgbClr val="002060"/>
                </a:solidFill>
              </a:rPr>
              <a:t>di</a:t>
            </a:r>
            <a:r>
              <a:rPr lang="en-CA" sz="2400" dirty="0">
                <a:solidFill>
                  <a:srgbClr val="002060"/>
                </a:solidFill>
              </a:rPr>
              <a:t>oxide (</a:t>
            </a:r>
            <a:r>
              <a:rPr lang="en-CA" sz="2400" b="1" dirty="0">
                <a:solidFill>
                  <a:srgbClr val="002060"/>
                </a:solidFill>
              </a:rPr>
              <a:t>not</a:t>
            </a:r>
            <a:r>
              <a:rPr lang="en-CA" sz="2400" dirty="0">
                <a:solidFill>
                  <a:srgbClr val="002060"/>
                </a:solidFill>
              </a:rPr>
              <a:t> </a:t>
            </a:r>
            <a:r>
              <a:rPr lang="en-CA" sz="2400" dirty="0" err="1">
                <a:solidFill>
                  <a:srgbClr val="002060"/>
                </a:solidFill>
              </a:rPr>
              <a:t>monocarbon</a:t>
            </a:r>
            <a:r>
              <a:rPr lang="en-CA" sz="2400" dirty="0">
                <a:solidFill>
                  <a:srgbClr val="002060"/>
                </a:solidFill>
              </a:rPr>
              <a:t> dioxide!)  </a:t>
            </a:r>
            <a:br>
              <a:rPr lang="en-CA" sz="2400" dirty="0">
                <a:solidFill>
                  <a:srgbClr val="002060"/>
                </a:solidFill>
              </a:rPr>
            </a:br>
            <a:endParaRPr lang="en-CA" sz="2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12387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>
                <a:solidFill>
                  <a:srgbClr val="FF0000"/>
                </a:solidFill>
              </a:rPr>
              <a:t>The molecule  - Lewis Diagrams</a:t>
            </a:r>
          </a:p>
          <a:p>
            <a:pPr algn="ctr"/>
            <a:endParaRPr lang="en-CA" sz="12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14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CHEM 1101 </a:t>
            </a:r>
            <a:endParaRPr lang="en-CA" dirty="0"/>
          </a:p>
        </p:txBody>
      </p:sp>
      <p:sp>
        <p:nvSpPr>
          <p:cNvPr id="6" name="Rectangle 5"/>
          <p:cNvSpPr/>
          <p:nvPr/>
        </p:nvSpPr>
        <p:spPr>
          <a:xfrm>
            <a:off x="296525" y="1152908"/>
            <a:ext cx="8595955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2200" dirty="0"/>
              <a:t>A moderately reliable way of predicting the bonding and bond orders of atoms in a molecule.</a:t>
            </a:r>
          </a:p>
          <a:p>
            <a:endParaRPr lang="en-CA" sz="2200" dirty="0"/>
          </a:p>
          <a:p>
            <a:r>
              <a:rPr lang="en-CA" sz="2200" dirty="0"/>
              <a:t>It is based on observation.</a:t>
            </a:r>
          </a:p>
          <a:p>
            <a:endParaRPr lang="en-CA" sz="2200" dirty="0"/>
          </a:p>
          <a:p>
            <a:r>
              <a:rPr lang="en-CA" sz="2200" dirty="0"/>
              <a:t>It is not a theory – it isn’t trying to explain anything</a:t>
            </a:r>
          </a:p>
          <a:p>
            <a:endParaRPr lang="en-CA" sz="2200" dirty="0"/>
          </a:p>
          <a:p>
            <a:r>
              <a:rPr lang="en-CA" sz="2200" dirty="0"/>
              <a:t>It is a model – within certain constraints, it makes accurate predictions</a:t>
            </a:r>
          </a:p>
          <a:p>
            <a:endParaRPr lang="en-CA" sz="2200" dirty="0"/>
          </a:p>
          <a:p>
            <a:pPr marL="622300" indent="-342900">
              <a:buFont typeface="Arial" panose="020B0604020202020204" pitchFamily="34" charset="0"/>
              <a:buChar char="•"/>
            </a:pPr>
            <a:r>
              <a:rPr lang="en-CA" sz="2200" dirty="0"/>
              <a:t>It does not work well on ions or molecules with an odd number of electrons (radicals)</a:t>
            </a:r>
          </a:p>
          <a:p>
            <a:pPr marL="622300" indent="-342900">
              <a:buFont typeface="Arial" panose="020B0604020202020204" pitchFamily="34" charset="0"/>
              <a:buChar char="•"/>
            </a:pPr>
            <a:r>
              <a:rPr lang="en-CA" sz="2200" dirty="0"/>
              <a:t>It does not predict the magnetic properties of ions or molecules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186735" y="86634"/>
            <a:ext cx="55061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dirty="0">
                <a:solidFill>
                  <a:srgbClr val="FF0000"/>
                </a:solidFill>
              </a:rPr>
              <a:t>THE MOLECULE: LEWIS STRUCTURES</a:t>
            </a:r>
          </a:p>
        </p:txBody>
      </p:sp>
    </p:spTree>
    <p:extLst>
      <p:ext uri="{BB962C8B-B14F-4D97-AF65-F5344CB8AC3E}">
        <p14:creationId xmlns:p14="http://schemas.microsoft.com/office/powerpoint/2010/main" val="181944611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>
                <a:solidFill>
                  <a:srgbClr val="FF0000"/>
                </a:solidFill>
              </a:rPr>
              <a:t>The molecule  - Lewis Diagrams</a:t>
            </a:r>
          </a:p>
          <a:p>
            <a:pPr algn="ctr"/>
            <a:endParaRPr lang="en-CA" sz="12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15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CHEM 1101 </a:t>
            </a:r>
            <a:endParaRPr lang="en-CA" dirty="0"/>
          </a:p>
        </p:txBody>
      </p:sp>
      <p:sp>
        <p:nvSpPr>
          <p:cNvPr id="6" name="Rectangle 5"/>
          <p:cNvSpPr/>
          <p:nvPr/>
        </p:nvSpPr>
        <p:spPr>
          <a:xfrm>
            <a:off x="296525" y="368660"/>
            <a:ext cx="8595955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2200" b="1" u="sng" dirty="0"/>
              <a:t>“RECIPE”</a:t>
            </a:r>
            <a:r>
              <a:rPr lang="en-CA" sz="2200" dirty="0"/>
              <a:t> </a:t>
            </a:r>
          </a:p>
          <a:p>
            <a:r>
              <a:rPr lang="en-CA" sz="2200" dirty="0"/>
              <a:t>1. Count the number of valence electrons on each atom.  </a:t>
            </a:r>
          </a:p>
          <a:p>
            <a:pPr marL="722313" lvl="0">
              <a:buFont typeface="Arial" panose="020B0604020202020204" pitchFamily="34" charset="0"/>
              <a:buChar char="•"/>
            </a:pPr>
            <a:r>
              <a:rPr lang="en-CA" sz="2200" dirty="0"/>
              <a:t>	Add 1 for each negative (-) charge  </a:t>
            </a:r>
          </a:p>
          <a:p>
            <a:pPr marL="722313" lvl="0">
              <a:buFont typeface="Arial" panose="020B0604020202020204" pitchFamily="34" charset="0"/>
              <a:buChar char="•"/>
            </a:pPr>
            <a:r>
              <a:rPr lang="en-CA" sz="2200" dirty="0"/>
              <a:t>	Subtract 1 for each positive (+) charge  </a:t>
            </a:r>
          </a:p>
          <a:p>
            <a:pPr marL="269875" indent="-269875"/>
            <a:r>
              <a:rPr lang="en-CA" sz="2200" dirty="0"/>
              <a:t>2. Build the skeleton: Put the least electronegative element in the centre (never H in centre!)  </a:t>
            </a:r>
          </a:p>
          <a:p>
            <a:pPr marL="895350" lvl="0" indent="-173038">
              <a:buFont typeface="Arial" panose="020B0604020202020204" pitchFamily="34" charset="0"/>
              <a:buChar char="•"/>
            </a:pPr>
            <a:r>
              <a:rPr lang="en-CA" sz="2200" dirty="0"/>
              <a:t>	If "acid", group all O and H into -O-H groups  </a:t>
            </a:r>
          </a:p>
          <a:p>
            <a:pPr marL="895350" lvl="0" indent="-173038">
              <a:buFont typeface="Arial" panose="020B0604020202020204" pitchFamily="34" charset="0"/>
              <a:buChar char="•"/>
            </a:pPr>
            <a:r>
              <a:rPr lang="en-CA" sz="2200" dirty="0"/>
              <a:t>	If organic, you may have -CH2- groups or -CH3 groups  </a:t>
            </a:r>
          </a:p>
          <a:p>
            <a:pPr marL="895350" lvl="0" indent="-173038">
              <a:buFont typeface="Arial" panose="020B0604020202020204" pitchFamily="34" charset="0"/>
              <a:buChar char="•"/>
            </a:pPr>
            <a:r>
              <a:rPr lang="en-CA" sz="2200" dirty="0"/>
              <a:t>	Link each atom (or group, as above) directly to the central atom with 1 link, or single bond (S.B.)  </a:t>
            </a:r>
          </a:p>
          <a:p>
            <a:pPr marL="269875" indent="-269875"/>
            <a:r>
              <a:rPr lang="en-CA" sz="2200" dirty="0"/>
              <a:t>3. Count the number of electrons used in the skeleton (2 for each bond)  </a:t>
            </a:r>
          </a:p>
          <a:p>
            <a:pPr marL="895350" lvl="0" indent="-173038">
              <a:buFont typeface="Arial" panose="020B0604020202020204" pitchFamily="34" charset="0"/>
              <a:buChar char="•"/>
            </a:pPr>
            <a:r>
              <a:rPr lang="en-CA" sz="2200" dirty="0"/>
              <a:t>	Subtract this from the number of valence electrons counted in step 1 to get the number left over.  </a:t>
            </a:r>
          </a:p>
          <a:p>
            <a:pPr marL="269875" indent="-269875"/>
            <a:r>
              <a:rPr lang="en-CA" sz="2200" dirty="0"/>
              <a:t>4. Use leftover electrons in step 3. To try to complete all octets (</a:t>
            </a:r>
            <a:r>
              <a:rPr lang="en-CA" sz="2200" dirty="0" err="1"/>
              <a:t>ie</a:t>
            </a:r>
            <a:r>
              <a:rPr lang="en-CA" sz="2200" dirty="0"/>
              <a:t> fill the valence s and p orbitals) (NB. H only gets a total of 2 (NOT 8!) therefore it is satisfied with 1 single bond.)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186735" y="86634"/>
            <a:ext cx="55061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dirty="0">
                <a:solidFill>
                  <a:srgbClr val="FF0000"/>
                </a:solidFill>
              </a:rPr>
              <a:t>THE MOLECULE: LEWIS STRUCTURES</a:t>
            </a:r>
          </a:p>
        </p:txBody>
      </p:sp>
    </p:spTree>
    <p:extLst>
      <p:ext uri="{BB962C8B-B14F-4D97-AF65-F5344CB8AC3E}">
        <p14:creationId xmlns:p14="http://schemas.microsoft.com/office/powerpoint/2010/main" val="34496606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>
                <a:solidFill>
                  <a:srgbClr val="FF0000"/>
                </a:solidFill>
              </a:rPr>
              <a:t>The molecule  - Lewis Diagrams</a:t>
            </a:r>
          </a:p>
          <a:p>
            <a:pPr algn="ctr"/>
            <a:endParaRPr lang="en-CA" sz="12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16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CHEM 1101 </a:t>
            </a:r>
            <a:endParaRPr lang="en-CA" dirty="0"/>
          </a:p>
        </p:txBody>
      </p:sp>
      <p:sp>
        <p:nvSpPr>
          <p:cNvPr id="2" name="Rectangle 1"/>
          <p:cNvSpPr/>
          <p:nvPr/>
        </p:nvSpPr>
        <p:spPr>
          <a:xfrm>
            <a:off x="425819" y="1135856"/>
            <a:ext cx="8145905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CA" b="1" dirty="0">
                <a:latin typeface="Verdana"/>
                <a:ea typeface="Times New Roman"/>
                <a:cs typeface="Times New Roman"/>
              </a:rPr>
              <a:t>There are now 3 possible outcomes:</a:t>
            </a:r>
            <a:r>
              <a:rPr lang="en-CA" b="1" dirty="0">
                <a:latin typeface="Times New Roman"/>
                <a:ea typeface="Times New Roman"/>
                <a:cs typeface="Times New Roman"/>
              </a:rPr>
              <a:t> </a:t>
            </a:r>
            <a:endParaRPr lang="en-CA" sz="1600" dirty="0">
              <a:ea typeface="Times New Roman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en-CA" b="1" dirty="0">
                <a:latin typeface="Verdana"/>
                <a:ea typeface="Times New Roman"/>
                <a:cs typeface="Times New Roman"/>
              </a:rPr>
              <a:t> </a:t>
            </a:r>
          </a:p>
          <a:p>
            <a:pPr>
              <a:spcAft>
                <a:spcPts val="0"/>
              </a:spcAft>
            </a:pPr>
            <a:endParaRPr lang="en-CA" sz="1600" dirty="0">
              <a:ea typeface="Times New Roman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en-CA" b="1" dirty="0">
                <a:solidFill>
                  <a:srgbClr val="FF0000"/>
                </a:solidFill>
                <a:latin typeface="Verdana"/>
                <a:ea typeface="Times New Roman"/>
                <a:cs typeface="Times New Roman"/>
              </a:rPr>
              <a:t>O. </a:t>
            </a:r>
            <a:r>
              <a:rPr lang="en-CA" b="1" u="sng" dirty="0">
                <a:solidFill>
                  <a:srgbClr val="FF0000"/>
                </a:solidFill>
                <a:latin typeface="Verdana"/>
                <a:ea typeface="Times New Roman"/>
                <a:cs typeface="Times New Roman"/>
              </a:rPr>
              <a:t>EXACTLY ENOUGH ELECTRONS</a:t>
            </a:r>
            <a:r>
              <a:rPr lang="en-CA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 </a:t>
            </a:r>
          </a:p>
          <a:p>
            <a:pPr>
              <a:spcAft>
                <a:spcPts val="0"/>
              </a:spcAft>
            </a:pPr>
            <a:endParaRPr lang="en-CA" sz="1600" dirty="0">
              <a:solidFill>
                <a:srgbClr val="FF0000"/>
              </a:solidFill>
              <a:ea typeface="Times New Roman"/>
              <a:cs typeface="Times New Roman"/>
            </a:endParaRPr>
          </a:p>
          <a:p>
            <a:pPr marL="536575">
              <a:spcAft>
                <a:spcPts val="0"/>
              </a:spcAft>
            </a:pPr>
            <a:r>
              <a:rPr lang="en-CA" dirty="0">
                <a:latin typeface="Verdana"/>
                <a:ea typeface="Times New Roman"/>
                <a:cs typeface="Times New Roman"/>
              </a:rPr>
              <a:t>Stop! (for now) </a:t>
            </a:r>
            <a:r>
              <a:rPr lang="en-CA" dirty="0">
                <a:latin typeface="Times New Roman"/>
                <a:ea typeface="Times New Roman"/>
                <a:cs typeface="Times New Roman"/>
              </a:rPr>
              <a:t> </a:t>
            </a:r>
            <a:endParaRPr lang="en-CA" sz="1600" dirty="0"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1291765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>
                <a:solidFill>
                  <a:srgbClr val="FF0000"/>
                </a:solidFill>
              </a:rPr>
              <a:t>The molecule  - Lewis Diagrams</a:t>
            </a:r>
          </a:p>
          <a:p>
            <a:pPr algn="ctr"/>
            <a:endParaRPr lang="en-CA" sz="12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17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CHEM 1101 </a:t>
            </a:r>
            <a:endParaRPr lang="en-CA" dirty="0"/>
          </a:p>
        </p:txBody>
      </p:sp>
      <p:sp>
        <p:nvSpPr>
          <p:cNvPr id="2" name="Rectangle 1"/>
          <p:cNvSpPr/>
          <p:nvPr/>
        </p:nvSpPr>
        <p:spPr>
          <a:xfrm>
            <a:off x="386535" y="548680"/>
            <a:ext cx="837093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CA" sz="2000" b="1" dirty="0">
                <a:solidFill>
                  <a:srgbClr val="FF0000"/>
                </a:solidFill>
                <a:latin typeface="Verdana"/>
                <a:ea typeface="Times New Roman"/>
                <a:cs typeface="Times New Roman"/>
              </a:rPr>
              <a:t>I. </a:t>
            </a:r>
            <a:r>
              <a:rPr lang="en-CA" sz="2000" b="1" u="sng" dirty="0">
                <a:solidFill>
                  <a:srgbClr val="FF0000"/>
                </a:solidFill>
                <a:latin typeface="Verdana"/>
                <a:ea typeface="Times New Roman"/>
                <a:cs typeface="Times New Roman"/>
              </a:rPr>
              <a:t>NOT ENOUGH ELECTRONS TO COMPLETE THE OCTETS:</a:t>
            </a:r>
            <a:endParaRPr lang="en-CA" sz="2000" dirty="0">
              <a:solidFill>
                <a:srgbClr val="FF0000"/>
              </a:solidFill>
              <a:ea typeface="Times New Roman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en-CA" sz="2000" dirty="0">
                <a:ea typeface="Times New Roman"/>
                <a:cs typeface="Times New Roman"/>
              </a:rPr>
              <a:t> </a:t>
            </a:r>
          </a:p>
          <a:p>
            <a:pPr>
              <a:spcAft>
                <a:spcPts val="0"/>
              </a:spcAft>
            </a:pPr>
            <a:r>
              <a:rPr lang="en-CA" sz="2000" b="1" dirty="0">
                <a:ea typeface="Times New Roman"/>
                <a:cs typeface="Times New Roman"/>
              </a:rPr>
              <a:t>"do what?"  </a:t>
            </a:r>
            <a:endParaRPr lang="en-CA" sz="2000" dirty="0">
              <a:ea typeface="Times New Roman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en-CA" sz="2000" dirty="0">
                <a:ea typeface="Times New Roman"/>
                <a:cs typeface="Times New Roman"/>
              </a:rPr>
              <a:t>•	You need 1 double bond (DB) for each 1 pair (2 electrons) missing  </a:t>
            </a:r>
          </a:p>
          <a:p>
            <a:pPr>
              <a:spcAft>
                <a:spcPts val="0"/>
              </a:spcAft>
            </a:pPr>
            <a:r>
              <a:rPr lang="en-CA" sz="2000" dirty="0">
                <a:ea typeface="Times New Roman"/>
                <a:cs typeface="Times New Roman"/>
              </a:rPr>
              <a:t>•	OR You need 1 triple bond (TB) for each 2 pair (4 electrons) missing </a:t>
            </a:r>
          </a:p>
          <a:p>
            <a:pPr>
              <a:spcAft>
                <a:spcPts val="0"/>
              </a:spcAft>
            </a:pPr>
            <a:r>
              <a:rPr lang="en-CA" sz="2000" dirty="0">
                <a:ea typeface="Times New Roman"/>
                <a:cs typeface="Times New Roman"/>
              </a:rPr>
              <a:t> </a:t>
            </a:r>
          </a:p>
          <a:p>
            <a:pPr>
              <a:spcAft>
                <a:spcPts val="0"/>
              </a:spcAft>
            </a:pPr>
            <a:r>
              <a:rPr lang="en-CA" sz="2000" b="1" dirty="0">
                <a:ea typeface="Times New Roman"/>
                <a:cs typeface="Times New Roman"/>
              </a:rPr>
              <a:t>"do it where?" </a:t>
            </a:r>
            <a:endParaRPr lang="en-CA" sz="2000" dirty="0">
              <a:ea typeface="Times New Roman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en-CA" sz="2000" dirty="0">
                <a:ea typeface="Times New Roman"/>
                <a:cs typeface="Times New Roman"/>
              </a:rPr>
              <a:t>•	O atoms often form DB's  </a:t>
            </a:r>
          </a:p>
          <a:p>
            <a:pPr>
              <a:spcAft>
                <a:spcPts val="0"/>
              </a:spcAft>
            </a:pPr>
            <a:r>
              <a:rPr lang="en-CA" sz="2000" dirty="0">
                <a:ea typeface="Times New Roman"/>
                <a:cs typeface="Times New Roman"/>
              </a:rPr>
              <a:t>•	C atoms often form DB's, quite often form TB's  </a:t>
            </a:r>
          </a:p>
          <a:p>
            <a:pPr>
              <a:spcAft>
                <a:spcPts val="0"/>
              </a:spcAft>
            </a:pPr>
            <a:r>
              <a:rPr lang="en-CA" sz="2000" dirty="0">
                <a:ea typeface="Times New Roman"/>
                <a:cs typeface="Times New Roman"/>
              </a:rPr>
              <a:t>•	N atoms often form TB's, quite often form DB's  </a:t>
            </a:r>
          </a:p>
          <a:p>
            <a:pPr>
              <a:spcAft>
                <a:spcPts val="0"/>
              </a:spcAft>
            </a:pPr>
            <a:r>
              <a:rPr lang="en-CA" sz="2000" dirty="0">
                <a:ea typeface="Times New Roman"/>
                <a:cs typeface="Times New Roman"/>
              </a:rPr>
              <a:t>•	NEVER to a H atom  </a:t>
            </a:r>
          </a:p>
          <a:p>
            <a:pPr>
              <a:spcAft>
                <a:spcPts val="0"/>
              </a:spcAft>
            </a:pPr>
            <a:r>
              <a:rPr lang="en-CA" sz="2000" dirty="0">
                <a:ea typeface="Times New Roman"/>
                <a:cs typeface="Times New Roman"/>
              </a:rPr>
              <a:t>•	Rarely to a halogen, Never to F atom  </a:t>
            </a:r>
          </a:p>
          <a:p>
            <a:pPr>
              <a:spcAft>
                <a:spcPts val="0"/>
              </a:spcAft>
            </a:pPr>
            <a:r>
              <a:rPr lang="en-CA" sz="2000" dirty="0">
                <a:ea typeface="Times New Roman"/>
                <a:cs typeface="Times New Roman"/>
              </a:rPr>
              <a:t>•	Never have more than 4 bonds on a second row (Li …Ne) atom  </a:t>
            </a:r>
          </a:p>
          <a:p>
            <a:pPr>
              <a:spcAft>
                <a:spcPts val="0"/>
              </a:spcAft>
            </a:pPr>
            <a:r>
              <a:rPr lang="en-CA" sz="2000" dirty="0">
                <a:ea typeface="Times New Roman"/>
                <a:cs typeface="Times New Roman"/>
              </a:rPr>
              <a:t> </a:t>
            </a:r>
          </a:p>
          <a:p>
            <a:pPr>
              <a:spcAft>
                <a:spcPts val="0"/>
              </a:spcAft>
            </a:pPr>
            <a:r>
              <a:rPr lang="en-CA" sz="2000" b="1" dirty="0">
                <a:ea typeface="Times New Roman"/>
                <a:cs typeface="Times New Roman"/>
              </a:rPr>
              <a:t>"do it how?" </a:t>
            </a:r>
            <a:endParaRPr lang="en-CA" sz="2000" dirty="0">
              <a:ea typeface="Times New Roman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en-CA" sz="2000" dirty="0">
                <a:ea typeface="Times New Roman"/>
                <a:cs typeface="Times New Roman"/>
              </a:rPr>
              <a:t>•	GO RIGHT BACK TO THE SKELETON!!!!  </a:t>
            </a:r>
          </a:p>
          <a:p>
            <a:pPr>
              <a:spcAft>
                <a:spcPts val="0"/>
              </a:spcAft>
            </a:pPr>
            <a:r>
              <a:rPr lang="en-CA" sz="2000" dirty="0">
                <a:ea typeface="Times New Roman"/>
                <a:cs typeface="Times New Roman"/>
              </a:rPr>
              <a:t>•	Redraw skeleton with DB's/TB's as necessary </a:t>
            </a:r>
          </a:p>
          <a:p>
            <a:r>
              <a:rPr lang="en-CA" sz="2000" dirty="0">
                <a:ea typeface="Times New Roman"/>
                <a:cs typeface="Times New Roman"/>
              </a:rPr>
              <a:t>•	Recalculate leftover electrons and re-do steps 3 and 4</a:t>
            </a:r>
            <a:endParaRPr lang="en-CA" sz="2000" dirty="0"/>
          </a:p>
        </p:txBody>
      </p:sp>
    </p:spTree>
    <p:extLst>
      <p:ext uri="{BB962C8B-B14F-4D97-AF65-F5344CB8AC3E}">
        <p14:creationId xmlns:p14="http://schemas.microsoft.com/office/powerpoint/2010/main" val="241339714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>
                <a:solidFill>
                  <a:srgbClr val="FF0000"/>
                </a:solidFill>
              </a:rPr>
              <a:t>The molecule  - Lewis Diagrams</a:t>
            </a:r>
          </a:p>
          <a:p>
            <a:pPr algn="ctr"/>
            <a:endParaRPr lang="en-CA" sz="12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18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CHEM 1101 </a:t>
            </a:r>
            <a:endParaRPr lang="en-CA" dirty="0"/>
          </a:p>
        </p:txBody>
      </p:sp>
      <p:sp>
        <p:nvSpPr>
          <p:cNvPr id="2" name="Rectangle 1"/>
          <p:cNvSpPr/>
          <p:nvPr/>
        </p:nvSpPr>
        <p:spPr>
          <a:xfrm>
            <a:off x="431540" y="368660"/>
            <a:ext cx="787587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CA" sz="2400" b="1" dirty="0">
                <a:solidFill>
                  <a:srgbClr val="FF0000"/>
                </a:solidFill>
                <a:latin typeface="Verdana"/>
                <a:ea typeface="Times New Roman"/>
                <a:cs typeface="Times New Roman"/>
              </a:rPr>
              <a:t>II. </a:t>
            </a:r>
            <a:r>
              <a:rPr lang="en-CA" sz="2400" b="1" u="sng" dirty="0">
                <a:solidFill>
                  <a:srgbClr val="FF0000"/>
                </a:solidFill>
                <a:latin typeface="Verdana"/>
                <a:ea typeface="Times New Roman"/>
                <a:cs typeface="Times New Roman"/>
              </a:rPr>
              <a:t>YOU HAVE ELECTRONS LEFT OVER:</a:t>
            </a:r>
            <a:r>
              <a:rPr lang="en-CA" sz="2400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 </a:t>
            </a:r>
          </a:p>
          <a:p>
            <a:pPr>
              <a:spcAft>
                <a:spcPts val="0"/>
              </a:spcAft>
            </a:pPr>
            <a:endParaRPr lang="en-CA" sz="2400" dirty="0">
              <a:ea typeface="Times New Roman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en-CA" sz="2400" dirty="0">
                <a:latin typeface="Verdana"/>
                <a:ea typeface="Times New Roman"/>
                <a:cs typeface="Times New Roman"/>
              </a:rPr>
              <a:t>"expand the octet" of the central atom (as long as it is in row 3 or lower on the per. Table) </a:t>
            </a:r>
          </a:p>
          <a:p>
            <a:pPr>
              <a:spcAft>
                <a:spcPts val="0"/>
              </a:spcAft>
            </a:pPr>
            <a:r>
              <a:rPr lang="en-CA" sz="2400" dirty="0">
                <a:latin typeface="Times New Roman"/>
                <a:ea typeface="Times New Roman"/>
                <a:cs typeface="Times New Roman"/>
              </a:rPr>
              <a:t> </a:t>
            </a:r>
            <a:endParaRPr lang="en-CA" sz="2400" dirty="0">
              <a:ea typeface="Times New Roman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en-CA" sz="2400" dirty="0" err="1">
                <a:latin typeface="Verdana"/>
                <a:ea typeface="Times New Roman"/>
                <a:cs typeface="Times New Roman"/>
              </a:rPr>
              <a:t>ie</a:t>
            </a:r>
            <a:r>
              <a:rPr lang="en-CA" sz="2400" dirty="0">
                <a:latin typeface="Verdana"/>
                <a:ea typeface="Times New Roman"/>
                <a:cs typeface="Times New Roman"/>
              </a:rPr>
              <a:t>. Place the extra electrons, </a:t>
            </a:r>
            <a:r>
              <a:rPr lang="en-CA" sz="2400" i="1" dirty="0">
                <a:latin typeface="Verdana"/>
                <a:ea typeface="Times New Roman"/>
                <a:cs typeface="Times New Roman"/>
              </a:rPr>
              <a:t>in pairs</a:t>
            </a:r>
            <a:r>
              <a:rPr lang="en-CA" sz="2400" dirty="0">
                <a:latin typeface="Verdana"/>
                <a:ea typeface="Times New Roman"/>
                <a:cs typeface="Times New Roman"/>
              </a:rPr>
              <a:t>, on the </a:t>
            </a:r>
            <a:r>
              <a:rPr lang="en-CA" sz="2400" i="1" dirty="0">
                <a:latin typeface="Verdana"/>
                <a:ea typeface="Times New Roman"/>
                <a:cs typeface="Times New Roman"/>
              </a:rPr>
              <a:t>central atom</a:t>
            </a:r>
            <a:r>
              <a:rPr lang="en-CA" sz="2400" dirty="0">
                <a:latin typeface="Verdana"/>
                <a:ea typeface="Times New Roman"/>
                <a:cs typeface="Times New Roman"/>
              </a:rPr>
              <a:t>.</a:t>
            </a:r>
            <a:r>
              <a:rPr lang="en-CA" sz="2400" dirty="0">
                <a:latin typeface="Times New Roman"/>
                <a:ea typeface="Times New Roman"/>
                <a:cs typeface="Times New Roman"/>
              </a:rPr>
              <a:t> </a:t>
            </a:r>
            <a:endParaRPr lang="en-CA" sz="2400" dirty="0">
              <a:ea typeface="Times New Roman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en-CA" sz="2400" dirty="0">
                <a:ea typeface="Times New Roman"/>
                <a:cs typeface="Times New Roman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8726626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>
                <a:solidFill>
                  <a:srgbClr val="FF0000"/>
                </a:solidFill>
              </a:rPr>
              <a:t>The molecule  - Lewis Diagrams</a:t>
            </a:r>
          </a:p>
          <a:p>
            <a:pPr algn="ctr"/>
            <a:endParaRPr lang="en-CA" sz="12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19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CHEM 1101 </a:t>
            </a:r>
            <a:endParaRPr lang="en-CA" dirty="0"/>
          </a:p>
        </p:txBody>
      </p:sp>
      <p:sp>
        <p:nvSpPr>
          <p:cNvPr id="2" name="Rectangle 1"/>
          <p:cNvSpPr/>
          <p:nvPr/>
        </p:nvSpPr>
        <p:spPr>
          <a:xfrm>
            <a:off x="251519" y="197346"/>
            <a:ext cx="8595955" cy="60324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2000" b="1" u="sng" dirty="0">
                <a:solidFill>
                  <a:srgbClr val="FF0000"/>
                </a:solidFill>
              </a:rPr>
              <a:t>CORRECTING FOR FORMAL CHARGE</a:t>
            </a:r>
            <a:endParaRPr lang="en-CA" sz="2000" dirty="0">
              <a:solidFill>
                <a:srgbClr val="FF0000"/>
              </a:solidFill>
            </a:endParaRPr>
          </a:p>
          <a:p>
            <a:r>
              <a:rPr lang="en-CA" sz="2000" dirty="0"/>
              <a:t>An atom, even in a molecule, has a "memory" of its original valence, and wants to maintain it. </a:t>
            </a:r>
          </a:p>
          <a:p>
            <a:endParaRPr lang="en-CA" sz="2000" dirty="0"/>
          </a:p>
          <a:p>
            <a:r>
              <a:rPr lang="en-CA" sz="2000" dirty="0"/>
              <a:t>1.  Count the number of electrons "formally" assigned to each atom: </a:t>
            </a:r>
          </a:p>
          <a:p>
            <a:pPr lvl="0"/>
            <a:r>
              <a:rPr lang="en-CA" sz="2000" dirty="0"/>
              <a:t>count all electrons in lone pairs </a:t>
            </a:r>
          </a:p>
          <a:p>
            <a:pPr lvl="0"/>
            <a:endParaRPr lang="en-CA" sz="2000" dirty="0"/>
          </a:p>
          <a:p>
            <a:pPr lvl="0"/>
            <a:r>
              <a:rPr lang="en-CA" sz="2000" dirty="0"/>
              <a:t>count 1 for each chemical bond touching the atom </a:t>
            </a:r>
          </a:p>
          <a:p>
            <a:r>
              <a:rPr lang="en-CA" sz="2000" dirty="0"/>
              <a:t>2.  Compare this against the original valence to get formal change, FC. </a:t>
            </a:r>
          </a:p>
          <a:p>
            <a:pPr lvl="0"/>
            <a:r>
              <a:rPr lang="en-CA" sz="2000" dirty="0"/>
              <a:t>F.C. = {group #} - {(# lone electrons)+(# bonds)} </a:t>
            </a:r>
          </a:p>
          <a:p>
            <a:pPr lvl="0"/>
            <a:endParaRPr lang="en-CA" sz="2000" dirty="0"/>
          </a:p>
          <a:p>
            <a:r>
              <a:rPr lang="en-CA" sz="2000" dirty="0"/>
              <a:t>3.  If, and only if: </a:t>
            </a:r>
          </a:p>
          <a:p>
            <a:pPr lvl="1"/>
            <a:r>
              <a:rPr lang="en-CA" sz="2000" dirty="0"/>
              <a:t>The central atom is in row 3 or below on the periodic table  </a:t>
            </a:r>
          </a:p>
          <a:p>
            <a:pPr lvl="1"/>
            <a:r>
              <a:rPr lang="en-CA" sz="2000" b="1" dirty="0"/>
              <a:t>  </a:t>
            </a:r>
            <a:r>
              <a:rPr lang="en-CA" sz="2000" b="1" i="1" dirty="0"/>
              <a:t>and</a:t>
            </a:r>
            <a:r>
              <a:rPr lang="en-CA" sz="2000" i="1" dirty="0"/>
              <a:t> </a:t>
            </a:r>
            <a:endParaRPr lang="en-CA" sz="2000" dirty="0"/>
          </a:p>
          <a:p>
            <a:pPr lvl="1"/>
            <a:r>
              <a:rPr lang="en-CA" sz="2000" dirty="0"/>
              <a:t>there are both </a:t>
            </a:r>
            <a:r>
              <a:rPr lang="en-CA" sz="2000" b="1" dirty="0"/>
              <a:t>+</a:t>
            </a:r>
            <a:r>
              <a:rPr lang="en-CA" sz="2000" dirty="0"/>
              <a:t> </a:t>
            </a:r>
            <a:r>
              <a:rPr lang="en-CA" sz="2000" u="sng" dirty="0"/>
              <a:t>and</a:t>
            </a:r>
            <a:r>
              <a:rPr lang="en-CA" sz="2000" dirty="0"/>
              <a:t> </a:t>
            </a:r>
            <a:r>
              <a:rPr lang="en-CA" sz="2000" b="1" dirty="0"/>
              <a:t>-</a:t>
            </a:r>
            <a:r>
              <a:rPr lang="en-CA" sz="2000" dirty="0"/>
              <a:t> formal </a:t>
            </a:r>
            <a:r>
              <a:rPr lang="en-CA" sz="2000" dirty="0" err="1"/>
              <a:t>chages</a:t>
            </a:r>
            <a:r>
              <a:rPr lang="en-CA" sz="2000" dirty="0"/>
              <a:t> present in the molecule </a:t>
            </a:r>
          </a:p>
          <a:p>
            <a:pPr lvl="1"/>
            <a:endParaRPr lang="en-CA" sz="2000" dirty="0"/>
          </a:p>
          <a:p>
            <a:r>
              <a:rPr lang="en-CA" sz="2200" b="1" dirty="0"/>
              <a:t>MOVE A LONE PAIR OF ELECTRONS OFF THE ELEMENT WITH THE NEGATIVE FORMAL CHARGE AND INTO THE BOND JOINING IT TO THE ELEMENT WITH THE POSITIVE FORMAL CHARGE. </a:t>
            </a:r>
          </a:p>
        </p:txBody>
      </p:sp>
    </p:spTree>
    <p:extLst>
      <p:ext uri="{BB962C8B-B14F-4D97-AF65-F5344CB8AC3E}">
        <p14:creationId xmlns:p14="http://schemas.microsoft.com/office/powerpoint/2010/main" val="314674155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>
                <a:solidFill>
                  <a:srgbClr val="FF0000"/>
                </a:solidFill>
              </a:rPr>
              <a:t>The molecule  - Lewis Diagrams</a:t>
            </a:r>
          </a:p>
          <a:p>
            <a:pPr algn="ctr"/>
            <a:endParaRPr lang="en-CA" sz="12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20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CHEM 1101 </a:t>
            </a:r>
            <a:endParaRPr lang="en-CA" dirty="0"/>
          </a:p>
        </p:txBody>
      </p:sp>
      <p:sp>
        <p:nvSpPr>
          <p:cNvPr id="2" name="Rectangle 1"/>
          <p:cNvSpPr/>
          <p:nvPr/>
        </p:nvSpPr>
        <p:spPr>
          <a:xfrm>
            <a:off x="521550" y="593685"/>
            <a:ext cx="8190910" cy="3077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CA" sz="2000" dirty="0">
                <a:latin typeface="Verdana"/>
                <a:ea typeface="Times New Roman"/>
                <a:cs typeface="Times New Roman"/>
              </a:rPr>
              <a:t>The net effect is that the formal charge that was negative goes up by one (eg. from -1 to 0, or from -3 to -2) and the formal charge that was positive goes down by one (eg from +3 to +2, or from +1 to 0)</a:t>
            </a:r>
            <a:r>
              <a:rPr lang="en-CA" sz="2000" dirty="0">
                <a:latin typeface="Times New Roman"/>
                <a:ea typeface="Times New Roman"/>
                <a:cs typeface="Times New Roman"/>
              </a:rPr>
              <a:t> </a:t>
            </a:r>
          </a:p>
          <a:p>
            <a:pPr>
              <a:spcAft>
                <a:spcPts val="0"/>
              </a:spcAft>
            </a:pPr>
            <a:endParaRPr lang="en-CA" sz="1600" dirty="0">
              <a:latin typeface="Times New Roman"/>
              <a:ea typeface="Times New Roman"/>
              <a:cs typeface="Times New Roman"/>
            </a:endParaRPr>
          </a:p>
          <a:p>
            <a:pPr>
              <a:spcAft>
                <a:spcPts val="0"/>
              </a:spcAft>
            </a:pPr>
            <a:endParaRPr lang="en-CA" sz="1600" dirty="0">
              <a:ea typeface="Times New Roman"/>
              <a:cs typeface="Times New Roman"/>
            </a:endParaRPr>
          </a:p>
          <a:p>
            <a:pPr>
              <a:spcAft>
                <a:spcPts val="0"/>
              </a:spcAft>
            </a:pPr>
            <a:endParaRPr lang="en-CA" sz="1600" dirty="0">
              <a:ea typeface="Times New Roman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en-CA" sz="2200" dirty="0">
                <a:latin typeface="Verdana"/>
                <a:ea typeface="Times New Roman"/>
                <a:cs typeface="Times New Roman"/>
              </a:rPr>
              <a:t>WHEN THERE ARE NO LONGER </a:t>
            </a:r>
            <a:r>
              <a:rPr lang="en-CA" sz="2200" b="1" u="sng" dirty="0">
                <a:latin typeface="Verdana"/>
                <a:ea typeface="Times New Roman"/>
                <a:cs typeface="Times New Roman"/>
              </a:rPr>
              <a:t>BOTH</a:t>
            </a:r>
            <a:r>
              <a:rPr lang="en-CA" sz="2200" dirty="0">
                <a:latin typeface="Verdana"/>
                <a:ea typeface="Times New Roman"/>
                <a:cs typeface="Times New Roman"/>
              </a:rPr>
              <a:t> POSITIVE AND NEGATIVE FORMAL CHARGES PRESENT, YOU </a:t>
            </a:r>
            <a:r>
              <a:rPr lang="en-CA" sz="2200" b="1" dirty="0">
                <a:latin typeface="Verdana"/>
                <a:ea typeface="Times New Roman"/>
                <a:cs typeface="Times New Roman"/>
              </a:rPr>
              <a:t>STOP</a:t>
            </a:r>
            <a:r>
              <a:rPr lang="en-CA" sz="2200" dirty="0">
                <a:latin typeface="Verdana"/>
                <a:ea typeface="Times New Roman"/>
                <a:cs typeface="Times New Roman"/>
              </a:rPr>
              <a:t> ADJUSTING THE MOLECULE.</a:t>
            </a:r>
            <a:endParaRPr lang="en-CA" sz="2200" dirty="0"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76219200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>
                <a:solidFill>
                  <a:srgbClr val="FF0000"/>
                </a:solidFill>
              </a:rPr>
              <a:t>The molecule  - Lewis Diagrams</a:t>
            </a:r>
          </a:p>
          <a:p>
            <a:pPr algn="ctr"/>
            <a:endParaRPr lang="en-CA" sz="12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21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CHEM 1101 </a:t>
            </a:r>
            <a:endParaRPr lang="en-CA" dirty="0"/>
          </a:p>
        </p:txBody>
      </p:sp>
      <p:sp>
        <p:nvSpPr>
          <p:cNvPr id="2" name="Rectangle 1"/>
          <p:cNvSpPr/>
          <p:nvPr/>
        </p:nvSpPr>
        <p:spPr>
          <a:xfrm>
            <a:off x="476545" y="1028343"/>
            <a:ext cx="819091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CA" b="1" u="sng" dirty="0">
                <a:solidFill>
                  <a:srgbClr val="FF0000"/>
                </a:solidFill>
                <a:latin typeface="Verdana"/>
                <a:ea typeface="Times New Roman"/>
                <a:cs typeface="Times New Roman"/>
              </a:rPr>
              <a:t>RESONANCE</a:t>
            </a:r>
          </a:p>
          <a:p>
            <a:pPr algn="ctr">
              <a:spcAft>
                <a:spcPts val="0"/>
              </a:spcAft>
            </a:pPr>
            <a:endParaRPr lang="en-CA" sz="1600" dirty="0">
              <a:solidFill>
                <a:srgbClr val="FF0000"/>
              </a:solidFill>
              <a:ea typeface="Times New Roman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en-CA" dirty="0">
                <a:latin typeface="Verdana"/>
                <a:ea typeface="Times New Roman"/>
                <a:cs typeface="Times New Roman"/>
              </a:rPr>
              <a:t>When a Lewis structure has fewer multiple bonds than there were </a:t>
            </a:r>
            <a:r>
              <a:rPr lang="en-CA" b="1" u="sng" dirty="0">
                <a:latin typeface="Verdana"/>
                <a:ea typeface="Times New Roman"/>
                <a:cs typeface="Times New Roman"/>
              </a:rPr>
              <a:t>equivalent</a:t>
            </a:r>
            <a:r>
              <a:rPr lang="en-CA" u="sng" dirty="0">
                <a:latin typeface="Verdana"/>
                <a:ea typeface="Times New Roman"/>
                <a:cs typeface="Times New Roman"/>
              </a:rPr>
              <a:t> positions where you could have placed the multiple bond(s)</a:t>
            </a:r>
            <a:r>
              <a:rPr lang="en-CA" dirty="0">
                <a:latin typeface="Verdana"/>
                <a:ea typeface="Times New Roman"/>
                <a:cs typeface="Times New Roman"/>
              </a:rPr>
              <a:t> THE MULTIPLE BONDS ARE SHARED AMONG THE EQUIVALENT POSITIONS.</a:t>
            </a:r>
            <a:r>
              <a:rPr lang="en-CA" dirty="0">
                <a:latin typeface="Times New Roman"/>
                <a:ea typeface="Times New Roman"/>
                <a:cs typeface="Times New Roman"/>
              </a:rPr>
              <a:t> </a:t>
            </a:r>
          </a:p>
          <a:p>
            <a:pPr>
              <a:spcAft>
                <a:spcPts val="0"/>
              </a:spcAft>
            </a:pPr>
            <a:endParaRPr lang="en-CA" sz="1600" dirty="0">
              <a:latin typeface="Times New Roman"/>
              <a:ea typeface="Times New Roman"/>
              <a:cs typeface="Times New Roman"/>
            </a:endParaRPr>
          </a:p>
          <a:p>
            <a:pPr>
              <a:spcAft>
                <a:spcPts val="0"/>
              </a:spcAft>
            </a:pPr>
            <a:endParaRPr lang="en-CA" sz="1600" dirty="0">
              <a:ea typeface="Times New Roman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en-CA" dirty="0">
                <a:latin typeface="Verdana"/>
                <a:ea typeface="Times New Roman"/>
                <a:cs typeface="Times New Roman"/>
              </a:rPr>
              <a:t>Draw enough "resonance structures" to show every possible position having every possible bond order.  You do not need to show "permutations and combinations". </a:t>
            </a:r>
          </a:p>
          <a:p>
            <a:pPr>
              <a:spcAft>
                <a:spcPts val="0"/>
              </a:spcAft>
            </a:pPr>
            <a:endParaRPr lang="en-CA">
              <a:latin typeface="Verdana"/>
              <a:ea typeface="Times New Roman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en-CA">
                <a:latin typeface="Verdana"/>
                <a:ea typeface="Times New Roman"/>
                <a:cs typeface="Times New Roman"/>
              </a:rPr>
              <a:t>For </a:t>
            </a:r>
            <a:r>
              <a:rPr lang="en-CA" dirty="0">
                <a:latin typeface="Verdana"/>
                <a:ea typeface="Times New Roman"/>
                <a:cs typeface="Times New Roman"/>
              </a:rPr>
              <a:t>example, it only takes two resonance structures to show that SO</a:t>
            </a:r>
            <a:r>
              <a:rPr lang="en-CA" baseline="-25000" dirty="0">
                <a:latin typeface="Verdana"/>
                <a:ea typeface="Times New Roman"/>
                <a:cs typeface="Times New Roman"/>
              </a:rPr>
              <a:t>4</a:t>
            </a:r>
            <a:r>
              <a:rPr lang="en-CA" baseline="30000" dirty="0">
                <a:latin typeface="Verdana"/>
                <a:ea typeface="Times New Roman"/>
                <a:cs typeface="Times New Roman"/>
              </a:rPr>
              <a:t>2-</a:t>
            </a:r>
            <a:r>
              <a:rPr lang="en-CA" dirty="0">
                <a:latin typeface="Verdana"/>
                <a:ea typeface="Times New Roman"/>
                <a:cs typeface="Times New Roman"/>
              </a:rPr>
              <a:t> has two double bonds, shared among 4 equivalent S to O bonds.</a:t>
            </a:r>
            <a:endParaRPr lang="en-CA" sz="1600" dirty="0"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05364976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>
                <a:solidFill>
                  <a:srgbClr val="FF0000"/>
                </a:solidFill>
              </a:rPr>
              <a:t>The molecule  - Lewis Diagrams</a:t>
            </a:r>
          </a:p>
          <a:p>
            <a:pPr algn="ctr"/>
            <a:endParaRPr lang="en-CA" sz="12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22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CHEM 1101 </a:t>
            </a:r>
            <a:endParaRPr lang="en-CA" dirty="0"/>
          </a:p>
        </p:txBody>
      </p:sp>
      <p:sp>
        <p:nvSpPr>
          <p:cNvPr id="2" name="TextBox 1"/>
          <p:cNvSpPr txBox="1"/>
          <p:nvPr/>
        </p:nvSpPr>
        <p:spPr>
          <a:xfrm>
            <a:off x="746575" y="458670"/>
            <a:ext cx="46126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dirty="0">
                <a:solidFill>
                  <a:srgbClr val="002060"/>
                </a:solidFill>
              </a:rPr>
              <a:t>e.g. Cl</a:t>
            </a:r>
            <a:r>
              <a:rPr lang="en-CA" sz="2800" baseline="-25000" dirty="0">
                <a:solidFill>
                  <a:srgbClr val="002060"/>
                </a:solidFill>
              </a:rPr>
              <a:t>2</a:t>
            </a:r>
            <a:r>
              <a:rPr lang="en-CA" sz="2800" dirty="0">
                <a:solidFill>
                  <a:srgbClr val="002060"/>
                </a:solidFill>
              </a:rPr>
              <a:t>CO  Carbonyl dichloride</a:t>
            </a:r>
            <a:endParaRPr lang="en-CA" sz="2800" baseline="30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168801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>
                <a:solidFill>
                  <a:srgbClr val="FF0000"/>
                </a:solidFill>
              </a:rPr>
              <a:t>The molecule  - Lewis Diagrams</a:t>
            </a:r>
          </a:p>
          <a:p>
            <a:pPr algn="ctr"/>
            <a:endParaRPr lang="en-CA" sz="12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23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CHEM 1101 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21671272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>
                <a:solidFill>
                  <a:srgbClr val="FF0000"/>
                </a:solidFill>
              </a:rPr>
              <a:t>The molecule  - Lewis Diagrams</a:t>
            </a:r>
          </a:p>
          <a:p>
            <a:pPr algn="ctr"/>
            <a:endParaRPr lang="en-CA" sz="12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24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CHEM 1101 </a:t>
            </a:r>
            <a:endParaRPr lang="en-CA" dirty="0"/>
          </a:p>
        </p:txBody>
      </p:sp>
      <p:sp>
        <p:nvSpPr>
          <p:cNvPr id="2" name="TextBox 1"/>
          <p:cNvSpPr txBox="1"/>
          <p:nvPr/>
        </p:nvSpPr>
        <p:spPr>
          <a:xfrm>
            <a:off x="746575" y="458670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e.g.  ICl</a:t>
            </a:r>
            <a:r>
              <a:rPr lang="en-CA" sz="2800" baseline="-25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CA" sz="2800" baseline="30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</a:p>
        </p:txBody>
      </p:sp>
    </p:spTree>
    <p:extLst>
      <p:ext uri="{BB962C8B-B14F-4D97-AF65-F5344CB8AC3E}">
        <p14:creationId xmlns:p14="http://schemas.microsoft.com/office/powerpoint/2010/main" val="61857391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>
                <a:solidFill>
                  <a:srgbClr val="FF0000"/>
                </a:solidFill>
              </a:rPr>
              <a:t>The molecule  - Lewis Diagrams</a:t>
            </a:r>
          </a:p>
          <a:p>
            <a:pPr algn="ctr"/>
            <a:endParaRPr lang="en-CA" sz="12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25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CHEM 1101 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85174884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>
                <a:solidFill>
                  <a:srgbClr val="FF0000"/>
                </a:solidFill>
              </a:rPr>
              <a:t>The molecule  - Lewis Diagrams</a:t>
            </a:r>
          </a:p>
          <a:p>
            <a:pPr algn="ctr"/>
            <a:endParaRPr lang="en-CA" sz="12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26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CHEM 1101 </a:t>
            </a:r>
            <a:endParaRPr lang="en-CA" dirty="0"/>
          </a:p>
        </p:txBody>
      </p:sp>
      <p:sp>
        <p:nvSpPr>
          <p:cNvPr id="2" name="Rectangle 1"/>
          <p:cNvSpPr/>
          <p:nvPr/>
        </p:nvSpPr>
        <p:spPr>
          <a:xfrm>
            <a:off x="251519" y="197346"/>
            <a:ext cx="8595955" cy="60324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2000" b="1" u="sng" dirty="0">
                <a:solidFill>
                  <a:srgbClr val="FF0000"/>
                </a:solidFill>
              </a:rPr>
              <a:t>CORRECTING FOR FORMAL CHARGE</a:t>
            </a:r>
            <a:endParaRPr lang="en-CA" sz="2000" dirty="0">
              <a:solidFill>
                <a:srgbClr val="FF0000"/>
              </a:solidFill>
            </a:endParaRPr>
          </a:p>
          <a:p>
            <a:r>
              <a:rPr lang="en-CA" sz="2000" dirty="0"/>
              <a:t>An atom, even in a molecule, has a "memory" of its original valence, and wants to maintain it. </a:t>
            </a:r>
          </a:p>
          <a:p>
            <a:endParaRPr lang="en-CA" sz="2000" dirty="0"/>
          </a:p>
          <a:p>
            <a:r>
              <a:rPr lang="en-CA" sz="2000" dirty="0"/>
              <a:t>1.  Count the number of electrons "formally" assigned to each atom: </a:t>
            </a:r>
          </a:p>
          <a:p>
            <a:pPr lvl="0"/>
            <a:r>
              <a:rPr lang="en-CA" sz="2000" dirty="0"/>
              <a:t>count all electrons in lone pairs </a:t>
            </a:r>
          </a:p>
          <a:p>
            <a:pPr lvl="0"/>
            <a:endParaRPr lang="en-CA" sz="2000" dirty="0"/>
          </a:p>
          <a:p>
            <a:pPr lvl="0"/>
            <a:r>
              <a:rPr lang="en-CA" sz="2000" dirty="0"/>
              <a:t>count 1 for each chemical bond touching the atom </a:t>
            </a:r>
          </a:p>
          <a:p>
            <a:r>
              <a:rPr lang="en-CA" sz="2000" dirty="0"/>
              <a:t>2.  Compare this against the original valence to get formal change, FC. </a:t>
            </a:r>
          </a:p>
          <a:p>
            <a:pPr lvl="0"/>
            <a:r>
              <a:rPr lang="en-CA" sz="2000" dirty="0"/>
              <a:t>F.C. = {group #} - {(# lone electrons)+(# bonds)} </a:t>
            </a:r>
          </a:p>
          <a:p>
            <a:pPr lvl="0"/>
            <a:endParaRPr lang="en-CA" sz="2000" dirty="0"/>
          </a:p>
          <a:p>
            <a:r>
              <a:rPr lang="en-CA" sz="2000" dirty="0"/>
              <a:t>3.  If, and only if: </a:t>
            </a:r>
          </a:p>
          <a:p>
            <a:pPr lvl="1"/>
            <a:r>
              <a:rPr lang="en-CA" sz="2000" dirty="0"/>
              <a:t>The central atom is in row 3 or below on the periodic table  </a:t>
            </a:r>
          </a:p>
          <a:p>
            <a:pPr lvl="1"/>
            <a:r>
              <a:rPr lang="en-CA" sz="2000" b="1" dirty="0"/>
              <a:t>  </a:t>
            </a:r>
            <a:r>
              <a:rPr lang="en-CA" sz="2000" b="1" i="1" dirty="0"/>
              <a:t>and</a:t>
            </a:r>
            <a:r>
              <a:rPr lang="en-CA" sz="2000" i="1" dirty="0"/>
              <a:t> </a:t>
            </a:r>
            <a:endParaRPr lang="en-CA" sz="2000" dirty="0"/>
          </a:p>
          <a:p>
            <a:pPr lvl="1"/>
            <a:r>
              <a:rPr lang="en-CA" sz="2000" dirty="0"/>
              <a:t>there are both </a:t>
            </a:r>
            <a:r>
              <a:rPr lang="en-CA" sz="2000" b="1" dirty="0"/>
              <a:t>+</a:t>
            </a:r>
            <a:r>
              <a:rPr lang="en-CA" sz="2000" dirty="0"/>
              <a:t> </a:t>
            </a:r>
            <a:r>
              <a:rPr lang="en-CA" sz="2000" u="sng" dirty="0"/>
              <a:t>and</a:t>
            </a:r>
            <a:r>
              <a:rPr lang="en-CA" sz="2000" dirty="0"/>
              <a:t> </a:t>
            </a:r>
            <a:r>
              <a:rPr lang="en-CA" sz="2000" b="1" dirty="0"/>
              <a:t>-</a:t>
            </a:r>
            <a:r>
              <a:rPr lang="en-CA" sz="2000" dirty="0"/>
              <a:t> formal </a:t>
            </a:r>
            <a:r>
              <a:rPr lang="en-CA" sz="2000" dirty="0" err="1"/>
              <a:t>chages</a:t>
            </a:r>
            <a:r>
              <a:rPr lang="en-CA" sz="2000" dirty="0"/>
              <a:t> present in the molecule </a:t>
            </a:r>
          </a:p>
          <a:p>
            <a:pPr lvl="1"/>
            <a:endParaRPr lang="en-CA" sz="2000" dirty="0"/>
          </a:p>
          <a:p>
            <a:r>
              <a:rPr lang="en-CA" sz="2200" b="1" dirty="0"/>
              <a:t>MOVE A LONE PAIR OF ELECTRONS OFF THE ELEMENT WITH THE NEGATIVE FORMAL CHARGE AND INTO THE BOND JOINING IT TO THE ELEMENT WITH THE POSITIVE FORMAL CHARGE. </a:t>
            </a:r>
          </a:p>
        </p:txBody>
      </p:sp>
    </p:spTree>
    <p:extLst>
      <p:ext uri="{BB962C8B-B14F-4D97-AF65-F5344CB8AC3E}">
        <p14:creationId xmlns:p14="http://schemas.microsoft.com/office/powerpoint/2010/main" val="233544646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>
                <a:solidFill>
                  <a:srgbClr val="FF0000"/>
                </a:solidFill>
              </a:rPr>
              <a:t>The molecule  - Lewis Diagrams</a:t>
            </a:r>
          </a:p>
          <a:p>
            <a:pPr algn="ctr"/>
            <a:endParaRPr lang="en-CA" sz="12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27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CHEM 1101 </a:t>
            </a:r>
            <a:endParaRPr lang="en-CA" dirty="0"/>
          </a:p>
        </p:txBody>
      </p:sp>
      <p:sp>
        <p:nvSpPr>
          <p:cNvPr id="2" name="TextBox 1"/>
          <p:cNvSpPr txBox="1"/>
          <p:nvPr/>
        </p:nvSpPr>
        <p:spPr>
          <a:xfrm>
            <a:off x="746575" y="458670"/>
            <a:ext cx="17514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dirty="0">
                <a:solidFill>
                  <a:srgbClr val="002060"/>
                </a:solidFill>
              </a:rPr>
              <a:t>e.g.  H</a:t>
            </a:r>
            <a:r>
              <a:rPr lang="en-CA" sz="2800" baseline="-25000" dirty="0">
                <a:solidFill>
                  <a:srgbClr val="002060"/>
                </a:solidFill>
              </a:rPr>
              <a:t>2</a:t>
            </a:r>
            <a:r>
              <a:rPr lang="en-CA" sz="2800" dirty="0">
                <a:solidFill>
                  <a:srgbClr val="002060"/>
                </a:solidFill>
              </a:rPr>
              <a:t>SO</a:t>
            </a:r>
            <a:r>
              <a:rPr lang="en-CA" sz="2800" baseline="-25000" dirty="0">
                <a:solidFill>
                  <a:srgbClr val="002060"/>
                </a:solidFill>
              </a:rPr>
              <a:t>3</a:t>
            </a:r>
            <a:endParaRPr lang="en-CA" sz="2800" baseline="30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448014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>
                <a:solidFill>
                  <a:srgbClr val="FF0000"/>
                </a:solidFill>
              </a:rPr>
              <a:t>The molecule  - Lewis Diagrams</a:t>
            </a:r>
          </a:p>
          <a:p>
            <a:pPr algn="ctr"/>
            <a:endParaRPr lang="en-CA" sz="12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28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CHEM 1101 </a:t>
            </a:r>
            <a:endParaRPr lang="en-CA" dirty="0"/>
          </a:p>
        </p:txBody>
      </p:sp>
      <p:sp>
        <p:nvSpPr>
          <p:cNvPr id="6" name="TextBox 5"/>
          <p:cNvSpPr txBox="1"/>
          <p:nvPr/>
        </p:nvSpPr>
        <p:spPr>
          <a:xfrm>
            <a:off x="656565" y="458670"/>
            <a:ext cx="16183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dirty="0">
                <a:solidFill>
                  <a:srgbClr val="002060"/>
                </a:solidFill>
              </a:rPr>
              <a:t>e.g. SO</a:t>
            </a:r>
            <a:r>
              <a:rPr lang="en-CA" sz="2800" baseline="-25000" dirty="0">
                <a:solidFill>
                  <a:srgbClr val="002060"/>
                </a:solidFill>
              </a:rPr>
              <a:t>4</a:t>
            </a:r>
            <a:r>
              <a:rPr lang="en-CA" sz="2800" baseline="30000" dirty="0">
                <a:solidFill>
                  <a:srgbClr val="002060"/>
                </a:solidFill>
              </a:rPr>
              <a:t>2–</a:t>
            </a:r>
          </a:p>
        </p:txBody>
      </p:sp>
    </p:spTree>
    <p:extLst>
      <p:ext uri="{BB962C8B-B14F-4D97-AF65-F5344CB8AC3E}">
        <p14:creationId xmlns:p14="http://schemas.microsoft.com/office/powerpoint/2010/main" val="67095757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>
                <a:solidFill>
                  <a:srgbClr val="FF0000"/>
                </a:solidFill>
              </a:rPr>
              <a:t>The molecule  - Lewis Diagrams</a:t>
            </a:r>
          </a:p>
          <a:p>
            <a:pPr algn="ctr"/>
            <a:endParaRPr lang="en-CA" sz="12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29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CHEM 1101 </a:t>
            </a:r>
            <a:endParaRPr lang="en-CA" dirty="0"/>
          </a:p>
        </p:txBody>
      </p:sp>
      <p:sp>
        <p:nvSpPr>
          <p:cNvPr id="6" name="TextBox 5"/>
          <p:cNvSpPr txBox="1"/>
          <p:nvPr/>
        </p:nvSpPr>
        <p:spPr>
          <a:xfrm>
            <a:off x="656565" y="458670"/>
            <a:ext cx="16183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dirty="0">
                <a:solidFill>
                  <a:srgbClr val="002060"/>
                </a:solidFill>
              </a:rPr>
              <a:t>e.g. SO</a:t>
            </a:r>
            <a:r>
              <a:rPr lang="en-CA" sz="2800" baseline="-25000" dirty="0">
                <a:solidFill>
                  <a:srgbClr val="002060"/>
                </a:solidFill>
              </a:rPr>
              <a:t>4</a:t>
            </a:r>
            <a:r>
              <a:rPr lang="en-CA" sz="2800" baseline="30000" dirty="0">
                <a:solidFill>
                  <a:srgbClr val="002060"/>
                </a:solidFill>
              </a:rPr>
              <a:t>2–</a:t>
            </a:r>
          </a:p>
        </p:txBody>
      </p:sp>
    </p:spTree>
    <p:extLst>
      <p:ext uri="{BB962C8B-B14F-4D97-AF65-F5344CB8AC3E}">
        <p14:creationId xmlns:p14="http://schemas.microsoft.com/office/powerpoint/2010/main" val="31402590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>
                <a:solidFill>
                  <a:srgbClr val="FF0000"/>
                </a:solidFill>
              </a:rPr>
              <a:t>The molecule  - Lewis Diagrams</a:t>
            </a:r>
          </a:p>
          <a:p>
            <a:pPr algn="ctr"/>
            <a:endParaRPr lang="en-CA" sz="12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30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CHEM 1101 </a:t>
            </a:r>
            <a:endParaRPr lang="en-CA" dirty="0"/>
          </a:p>
        </p:txBody>
      </p:sp>
      <p:sp>
        <p:nvSpPr>
          <p:cNvPr id="2" name="Rectangle 1"/>
          <p:cNvSpPr/>
          <p:nvPr/>
        </p:nvSpPr>
        <p:spPr>
          <a:xfrm>
            <a:off x="476545" y="1028343"/>
            <a:ext cx="819091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CA" b="1" u="sng" dirty="0">
                <a:solidFill>
                  <a:srgbClr val="FF0000"/>
                </a:solidFill>
                <a:latin typeface="Verdana"/>
                <a:ea typeface="Times New Roman"/>
                <a:cs typeface="Times New Roman"/>
              </a:rPr>
              <a:t>RESONANCE</a:t>
            </a:r>
          </a:p>
          <a:p>
            <a:pPr algn="ctr">
              <a:spcAft>
                <a:spcPts val="0"/>
              </a:spcAft>
            </a:pPr>
            <a:endParaRPr lang="en-CA" sz="1600" dirty="0">
              <a:solidFill>
                <a:srgbClr val="FF0000"/>
              </a:solidFill>
              <a:ea typeface="Times New Roman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en-CA" dirty="0">
                <a:latin typeface="Verdana"/>
                <a:ea typeface="Times New Roman"/>
                <a:cs typeface="Times New Roman"/>
              </a:rPr>
              <a:t>When a Lewis structure has fewer multiple bonds than there were </a:t>
            </a:r>
            <a:r>
              <a:rPr lang="en-CA" b="1" u="sng" dirty="0">
                <a:latin typeface="Verdana"/>
                <a:ea typeface="Times New Roman"/>
                <a:cs typeface="Times New Roman"/>
              </a:rPr>
              <a:t>equivalent</a:t>
            </a:r>
            <a:r>
              <a:rPr lang="en-CA" u="sng" dirty="0">
                <a:latin typeface="Verdana"/>
                <a:ea typeface="Times New Roman"/>
                <a:cs typeface="Times New Roman"/>
              </a:rPr>
              <a:t> positions where you could have placed the multiple bond(s)</a:t>
            </a:r>
            <a:r>
              <a:rPr lang="en-CA" dirty="0">
                <a:latin typeface="Verdana"/>
                <a:ea typeface="Times New Roman"/>
                <a:cs typeface="Times New Roman"/>
              </a:rPr>
              <a:t> THE MULTIPLE BONDS ARE SHARED AMONG THE EQUIVALENT POSITIONS.</a:t>
            </a:r>
            <a:r>
              <a:rPr lang="en-CA" dirty="0">
                <a:latin typeface="Times New Roman"/>
                <a:ea typeface="Times New Roman"/>
                <a:cs typeface="Times New Roman"/>
              </a:rPr>
              <a:t> </a:t>
            </a:r>
          </a:p>
          <a:p>
            <a:pPr>
              <a:spcAft>
                <a:spcPts val="0"/>
              </a:spcAft>
            </a:pPr>
            <a:endParaRPr lang="en-CA" sz="1600" dirty="0">
              <a:latin typeface="Times New Roman"/>
              <a:ea typeface="Times New Roman"/>
              <a:cs typeface="Times New Roman"/>
            </a:endParaRPr>
          </a:p>
          <a:p>
            <a:pPr>
              <a:spcAft>
                <a:spcPts val="0"/>
              </a:spcAft>
            </a:pPr>
            <a:endParaRPr lang="en-CA" sz="1600" dirty="0">
              <a:ea typeface="Times New Roman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en-CA" dirty="0">
                <a:latin typeface="Verdana"/>
                <a:ea typeface="Times New Roman"/>
                <a:cs typeface="Times New Roman"/>
              </a:rPr>
              <a:t>Draw enough "resonance structures" to show every possible position having every possible bond order.  You do not need to show "permutations and combinations". </a:t>
            </a:r>
          </a:p>
          <a:p>
            <a:pPr>
              <a:spcAft>
                <a:spcPts val="0"/>
              </a:spcAft>
            </a:pPr>
            <a:endParaRPr lang="en-CA" dirty="0">
              <a:latin typeface="Verdana"/>
              <a:ea typeface="Times New Roman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en-CA" b="1" dirty="0">
                <a:latin typeface="Verdana"/>
                <a:ea typeface="Times New Roman"/>
                <a:cs typeface="Times New Roman"/>
              </a:rPr>
              <a:t>For example, it only takes two resonance structures to show that SO</a:t>
            </a:r>
            <a:r>
              <a:rPr lang="en-CA" b="1" baseline="-25000" dirty="0">
                <a:latin typeface="Verdana"/>
                <a:ea typeface="Times New Roman"/>
                <a:cs typeface="Times New Roman"/>
              </a:rPr>
              <a:t>4</a:t>
            </a:r>
            <a:r>
              <a:rPr lang="en-CA" b="1" baseline="30000" dirty="0">
                <a:latin typeface="Verdana"/>
                <a:ea typeface="Times New Roman"/>
                <a:cs typeface="Times New Roman"/>
              </a:rPr>
              <a:t>2-</a:t>
            </a:r>
            <a:r>
              <a:rPr lang="en-CA" b="1" dirty="0">
                <a:latin typeface="Verdana"/>
                <a:ea typeface="Times New Roman"/>
                <a:cs typeface="Times New Roman"/>
              </a:rPr>
              <a:t> has two double bonds, shared among 4 equivalent S to O bonds.</a:t>
            </a:r>
            <a:endParaRPr lang="en-CA" sz="1600" b="1" dirty="0"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41341061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>
                <a:solidFill>
                  <a:srgbClr val="FF0000"/>
                </a:solidFill>
              </a:rPr>
              <a:t>The molecule  - Lewis Diagrams</a:t>
            </a:r>
          </a:p>
          <a:p>
            <a:pPr algn="ctr"/>
            <a:endParaRPr lang="en-CA" sz="12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31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CHEM 1101 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28177247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>
                <a:solidFill>
                  <a:srgbClr val="FF0000"/>
                </a:solidFill>
              </a:rPr>
              <a:t>The molecule - VSEPR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32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CHEM 1101 </a:t>
            </a:r>
            <a:endParaRPr lang="en-CA" dirty="0"/>
          </a:p>
        </p:txBody>
      </p:sp>
      <p:sp>
        <p:nvSpPr>
          <p:cNvPr id="2" name="TextBox 1"/>
          <p:cNvSpPr txBox="1"/>
          <p:nvPr/>
        </p:nvSpPr>
        <p:spPr>
          <a:xfrm>
            <a:off x="386535" y="224074"/>
            <a:ext cx="75359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200" dirty="0">
                <a:solidFill>
                  <a:srgbClr val="FF0000"/>
                </a:solidFill>
              </a:rPr>
              <a:t>Valence Shell Electron Pair Repulsion: VSEPR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86535" y="1268760"/>
            <a:ext cx="82809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/>
              <a:t>All the electrons in one individual chemical bond (2 in a single bond, 4 in a double bond, 6 in a triple bond) have to stay in the same region of space.  Each of these is a “bonding region”.</a:t>
            </a:r>
          </a:p>
          <a:p>
            <a:endParaRPr lang="en-CA" sz="2400" dirty="0"/>
          </a:p>
          <a:p>
            <a:r>
              <a:rPr lang="en-CA" sz="2400" dirty="0"/>
              <a:t>Lone pair electrons and bonding electrons are each confined to their own “region of electron density”.</a:t>
            </a:r>
          </a:p>
          <a:p>
            <a:endParaRPr lang="en-CA" sz="2400" dirty="0"/>
          </a:p>
          <a:p>
            <a:r>
              <a:rPr lang="en-CA" sz="2400" dirty="0"/>
              <a:t>“Regions of electron density” want to get as far apart from each other as possible.</a:t>
            </a:r>
          </a:p>
        </p:txBody>
      </p:sp>
    </p:spTree>
    <p:extLst>
      <p:ext uri="{BB962C8B-B14F-4D97-AF65-F5344CB8AC3E}">
        <p14:creationId xmlns:p14="http://schemas.microsoft.com/office/powerpoint/2010/main" val="363029902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>
                <a:solidFill>
                  <a:srgbClr val="FF0000"/>
                </a:solidFill>
              </a:rPr>
              <a:t>The molecule - VSEPR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33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CHEM 1101 </a:t>
            </a:r>
            <a:endParaRPr lang="en-CA" dirty="0"/>
          </a:p>
        </p:txBody>
      </p:sp>
      <p:sp>
        <p:nvSpPr>
          <p:cNvPr id="7" name="TextBox 6"/>
          <p:cNvSpPr txBox="1"/>
          <p:nvPr/>
        </p:nvSpPr>
        <p:spPr>
          <a:xfrm>
            <a:off x="386535" y="224074"/>
            <a:ext cx="7712945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600" u="sng" dirty="0">
                <a:solidFill>
                  <a:srgbClr val="FF0000"/>
                </a:solidFill>
              </a:rPr>
              <a:t>RECIPE</a:t>
            </a:r>
            <a:r>
              <a:rPr lang="en-CA" sz="2600" dirty="0">
                <a:solidFill>
                  <a:srgbClr val="FF0000"/>
                </a:solidFill>
              </a:rPr>
              <a:t>: “VSEPR geometries” or “molecular geometries”</a:t>
            </a:r>
          </a:p>
        </p:txBody>
      </p:sp>
      <p:sp>
        <p:nvSpPr>
          <p:cNvPr id="8" name="Rectangle 7"/>
          <p:cNvSpPr/>
          <p:nvPr/>
        </p:nvSpPr>
        <p:spPr>
          <a:xfrm>
            <a:off x="342290" y="1518260"/>
            <a:ext cx="8190909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633413" algn="l"/>
              </a:tabLst>
            </a:pPr>
            <a:r>
              <a:rPr lang="en-CA" sz="2400" dirty="0"/>
              <a:t>1. 	Draw a Lewis Diagram </a:t>
            </a:r>
          </a:p>
          <a:p>
            <a:pPr>
              <a:tabLst>
                <a:tab pos="633413" algn="l"/>
              </a:tabLst>
            </a:pPr>
            <a:r>
              <a:rPr lang="en-CA" sz="2400" dirty="0"/>
              <a:t> </a:t>
            </a:r>
          </a:p>
          <a:p>
            <a:pPr marL="722313" indent="-722313">
              <a:tabLst>
                <a:tab pos="633413" algn="l"/>
              </a:tabLst>
            </a:pPr>
            <a:r>
              <a:rPr lang="en-CA" sz="2400" dirty="0"/>
              <a:t>2.	 On the </a:t>
            </a:r>
            <a:r>
              <a:rPr lang="en-CA" sz="2400" b="1" i="1" dirty="0"/>
              <a:t>central atom</a:t>
            </a:r>
            <a:r>
              <a:rPr lang="en-CA" sz="2400" dirty="0"/>
              <a:t>, count the number of regions of electron density  </a:t>
            </a:r>
          </a:p>
          <a:p>
            <a:pPr>
              <a:tabLst>
                <a:tab pos="633413" algn="l"/>
              </a:tabLst>
            </a:pPr>
            <a:r>
              <a:rPr lang="en-CA" sz="2400" dirty="0"/>
              <a:t> </a:t>
            </a:r>
          </a:p>
          <a:p>
            <a:pPr marL="1076325" lvl="0" indent="-354013">
              <a:buFont typeface="Arial" panose="020B0604020202020204" pitchFamily="34" charset="0"/>
              <a:buChar char="•"/>
              <a:tabLst>
                <a:tab pos="633413" algn="l"/>
                <a:tab pos="1076325" algn="l"/>
              </a:tabLst>
            </a:pPr>
            <a:r>
              <a:rPr lang="en-CA" sz="2400" dirty="0"/>
              <a:t>1 for each lone pair (or, if an odd number of electrons, 1 for the lone electron)  </a:t>
            </a:r>
          </a:p>
          <a:p>
            <a:pPr marL="1076325" lvl="0" indent="-354013">
              <a:buFont typeface="Arial" panose="020B0604020202020204" pitchFamily="34" charset="0"/>
              <a:buChar char="•"/>
              <a:tabLst>
                <a:tab pos="633413" algn="l"/>
              </a:tabLst>
            </a:pPr>
            <a:r>
              <a:rPr lang="en-CA" sz="2400" dirty="0"/>
              <a:t>1 for each triple bond  </a:t>
            </a:r>
          </a:p>
          <a:p>
            <a:pPr marL="1076325" lvl="0" indent="-354013">
              <a:buFont typeface="Arial" panose="020B0604020202020204" pitchFamily="34" charset="0"/>
              <a:buChar char="•"/>
              <a:tabLst>
                <a:tab pos="633413" algn="l"/>
              </a:tabLst>
            </a:pPr>
            <a:r>
              <a:rPr lang="en-CA" sz="2400" dirty="0"/>
              <a:t>1 for each double bond  </a:t>
            </a:r>
          </a:p>
          <a:p>
            <a:pPr marL="1076325" lvl="0" indent="-354013">
              <a:buFont typeface="Arial" panose="020B0604020202020204" pitchFamily="34" charset="0"/>
              <a:buChar char="•"/>
              <a:tabLst>
                <a:tab pos="633413" algn="l"/>
              </a:tabLst>
            </a:pPr>
            <a:r>
              <a:rPr lang="en-CA" sz="2400" dirty="0"/>
              <a:t>1 for each single bond  </a:t>
            </a:r>
          </a:p>
          <a:p>
            <a:pPr>
              <a:tabLst>
                <a:tab pos="633413" algn="l"/>
              </a:tabLst>
            </a:pPr>
            <a:r>
              <a:rPr lang="en-CA" sz="2400" dirty="0"/>
              <a:t> </a:t>
            </a: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2" name="墨迹 1"/>
              <p14:cNvContentPartPr/>
              <p14:nvPr/>
            </p14:nvContentPartPr>
            <p14:xfrm>
              <a:off x="1028520" y="5263560"/>
              <a:ext cx="2373840" cy="624240"/>
            </p14:xfrm>
          </p:contentPart>
        </mc:Choice>
        <mc:Fallback>
          <p:pic>
            <p:nvPicPr>
              <p:cNvPr id="2" name="墨迹 1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019880" y="5257080"/>
                <a:ext cx="2390400" cy="6415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54721746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474334"/>
            <a:ext cx="2895600" cy="365125"/>
          </a:xfrm>
        </p:spPr>
        <p:txBody>
          <a:bodyPr/>
          <a:lstStyle/>
          <a:p>
            <a:pPr algn="ctr"/>
            <a:r>
              <a:rPr lang="en-CA" sz="1200" dirty="0">
                <a:solidFill>
                  <a:srgbClr val="FF0000"/>
                </a:solidFill>
              </a:rPr>
              <a:t>The molecule - VSEPR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34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444838"/>
            <a:ext cx="2133600" cy="365125"/>
          </a:xfrm>
        </p:spPr>
        <p:txBody>
          <a:bodyPr/>
          <a:lstStyle/>
          <a:p>
            <a:r>
              <a:rPr lang="en-US" dirty="0"/>
              <a:t>CHEM 1101 </a:t>
            </a:r>
            <a:endParaRPr lang="en-CA" dirty="0"/>
          </a:p>
        </p:txBody>
      </p:sp>
      <p:sp>
        <p:nvSpPr>
          <p:cNvPr id="7" name="TextBox 6"/>
          <p:cNvSpPr txBox="1"/>
          <p:nvPr/>
        </p:nvSpPr>
        <p:spPr>
          <a:xfrm>
            <a:off x="386535" y="224074"/>
            <a:ext cx="7712945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600" u="sng" dirty="0">
                <a:solidFill>
                  <a:srgbClr val="FF0000"/>
                </a:solidFill>
              </a:rPr>
              <a:t>RECIPE</a:t>
            </a:r>
            <a:r>
              <a:rPr lang="en-CA" sz="2600" dirty="0">
                <a:solidFill>
                  <a:srgbClr val="FF0000"/>
                </a:solidFill>
              </a:rPr>
              <a:t>: “VSEPR geometries” or “molecular geometries”</a:t>
            </a:r>
          </a:p>
        </p:txBody>
      </p:sp>
      <p:sp>
        <p:nvSpPr>
          <p:cNvPr id="2" name="Rectangle 1"/>
          <p:cNvSpPr/>
          <p:nvPr/>
        </p:nvSpPr>
        <p:spPr>
          <a:xfrm>
            <a:off x="521549" y="889844"/>
            <a:ext cx="841593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530225" algn="l"/>
              </a:tabLst>
            </a:pPr>
            <a:r>
              <a:rPr lang="en-CA" sz="2400" dirty="0"/>
              <a:t>3.	 Assign the "ideal shape" on which to base the geometry:  </a:t>
            </a:r>
          </a:p>
          <a:p>
            <a:pPr marL="1168400" lvl="0" indent="-342900">
              <a:buFont typeface="Arial" panose="020B0604020202020204" pitchFamily="34" charset="0"/>
              <a:buChar char="•"/>
              <a:tabLst>
                <a:tab pos="530225" algn="l"/>
              </a:tabLst>
            </a:pPr>
            <a:r>
              <a:rPr lang="en-CA" sz="2400" dirty="0"/>
              <a:t>2 regions: LINEAR  </a:t>
            </a:r>
          </a:p>
          <a:p>
            <a:pPr marL="1168400" lvl="0" indent="-342900">
              <a:buFont typeface="Arial" panose="020B0604020202020204" pitchFamily="34" charset="0"/>
              <a:buChar char="•"/>
              <a:tabLst>
                <a:tab pos="530225" algn="l"/>
              </a:tabLst>
            </a:pPr>
            <a:r>
              <a:rPr lang="en-CA" sz="2400" dirty="0"/>
              <a:t>3 regions: TRIANGULAR  </a:t>
            </a:r>
          </a:p>
          <a:p>
            <a:pPr marL="1168400" lvl="0" indent="-342900">
              <a:buFont typeface="Arial" panose="020B0604020202020204" pitchFamily="34" charset="0"/>
              <a:buChar char="•"/>
              <a:tabLst>
                <a:tab pos="530225" algn="l"/>
              </a:tabLst>
            </a:pPr>
            <a:r>
              <a:rPr lang="en-CA" sz="2400" dirty="0"/>
              <a:t>4 regions: TETRAHEDRAL  </a:t>
            </a:r>
          </a:p>
          <a:p>
            <a:pPr marL="1168400" lvl="0" indent="-342900">
              <a:buFont typeface="Arial" panose="020B0604020202020204" pitchFamily="34" charset="0"/>
              <a:buChar char="•"/>
              <a:tabLst>
                <a:tab pos="530225" algn="l"/>
              </a:tabLst>
            </a:pPr>
            <a:r>
              <a:rPr lang="en-CA" sz="2400" dirty="0"/>
              <a:t>5 regions: TRIGONAL BIPYRAMEDAL  </a:t>
            </a:r>
          </a:p>
          <a:p>
            <a:pPr marL="1168400" lvl="0" indent="-342900">
              <a:buFont typeface="Arial" panose="020B0604020202020204" pitchFamily="34" charset="0"/>
              <a:buChar char="•"/>
              <a:tabLst>
                <a:tab pos="530225" algn="l"/>
              </a:tabLst>
            </a:pPr>
            <a:r>
              <a:rPr lang="en-CA" sz="2400" dirty="0"/>
              <a:t>6 regions: OCTAHEDRAL  </a:t>
            </a:r>
          </a:p>
          <a:p>
            <a:pPr>
              <a:tabLst>
                <a:tab pos="530225" algn="l"/>
              </a:tabLst>
            </a:pPr>
            <a:r>
              <a:rPr lang="en-CA" sz="2400" dirty="0"/>
              <a:t> </a:t>
            </a:r>
          </a:p>
          <a:p>
            <a:pPr>
              <a:tabLst>
                <a:tab pos="530225" algn="l"/>
              </a:tabLst>
            </a:pPr>
            <a:r>
              <a:rPr lang="en-CA" sz="2400" dirty="0"/>
              <a:t>4. 	Position the lone pairs (or, if applicable, the lone electron)  </a:t>
            </a:r>
          </a:p>
          <a:p>
            <a:pPr>
              <a:tabLst>
                <a:tab pos="530225" algn="l"/>
              </a:tabLst>
            </a:pPr>
            <a:r>
              <a:rPr lang="en-CA" sz="2400" dirty="0"/>
              <a:t> </a:t>
            </a:r>
          </a:p>
          <a:p>
            <a:pPr>
              <a:tabLst>
                <a:tab pos="530225" algn="l"/>
              </a:tabLst>
            </a:pPr>
            <a:r>
              <a:rPr lang="en-CA" sz="2400" dirty="0"/>
              <a:t>5. 	Position the bonds and the outer atoms  </a:t>
            </a:r>
          </a:p>
          <a:p>
            <a:pPr>
              <a:tabLst>
                <a:tab pos="530225" algn="l"/>
              </a:tabLst>
            </a:pPr>
            <a:r>
              <a:rPr lang="en-CA" sz="2400" dirty="0"/>
              <a:t> </a:t>
            </a:r>
          </a:p>
          <a:p>
            <a:pPr marL="530225" indent="-530225">
              <a:tabLst>
                <a:tab pos="530225" algn="l"/>
              </a:tabLst>
            </a:pPr>
            <a:r>
              <a:rPr lang="en-CA" sz="2400" dirty="0"/>
              <a:t>6. 	"Collapse" down the lone pairs (these dictate the shape, but are not part of the naming process) </a:t>
            </a:r>
          </a:p>
          <a:p>
            <a:pPr>
              <a:tabLst>
                <a:tab pos="530225" algn="l"/>
              </a:tabLst>
            </a:pPr>
            <a:r>
              <a:rPr lang="en-CA" sz="2400" dirty="0"/>
              <a:t> </a:t>
            </a:r>
          </a:p>
          <a:p>
            <a:pPr>
              <a:tabLst>
                <a:tab pos="530225" algn="l"/>
              </a:tabLst>
            </a:pPr>
            <a:r>
              <a:rPr lang="en-CA" sz="2400" dirty="0"/>
              <a:t>7. 	Name and draw the resulting shape </a:t>
            </a: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6" name="墨迹 5"/>
              <p14:cNvContentPartPr/>
              <p14:nvPr/>
            </p14:nvContentPartPr>
            <p14:xfrm>
              <a:off x="177840" y="1255320"/>
              <a:ext cx="7755120" cy="2247480"/>
            </p14:xfrm>
          </p:contentPart>
        </mc:Choice>
        <mc:Fallback>
          <p:pic>
            <p:nvPicPr>
              <p:cNvPr id="6" name="墨迹 5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67760" y="1249560"/>
                <a:ext cx="7769880" cy="22600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42846752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>
                <a:solidFill>
                  <a:srgbClr val="FF0000"/>
                </a:solidFill>
              </a:rPr>
              <a:t>The molecule - VSEPR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35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CHEM 1101 </a:t>
            </a:r>
            <a:endParaRPr lang="en-CA" dirty="0"/>
          </a:p>
        </p:txBody>
      </p:sp>
      <p:grpSp>
        <p:nvGrpSpPr>
          <p:cNvPr id="20" name="Group 19"/>
          <p:cNvGrpSpPr/>
          <p:nvPr/>
        </p:nvGrpSpPr>
        <p:grpSpPr>
          <a:xfrm>
            <a:off x="702187" y="1156070"/>
            <a:ext cx="2378760" cy="337537"/>
            <a:chOff x="1691680" y="568061"/>
            <a:chExt cx="2378760" cy="337537"/>
          </a:xfrm>
        </p:grpSpPr>
        <p:cxnSp>
          <p:nvCxnSpPr>
            <p:cNvPr id="6" name="Straight Connector 5"/>
            <p:cNvCxnSpPr/>
            <p:nvPr/>
          </p:nvCxnSpPr>
          <p:spPr>
            <a:xfrm>
              <a:off x="1691680" y="736830"/>
              <a:ext cx="990110" cy="0"/>
            </a:xfrm>
            <a:prstGeom prst="line">
              <a:avLst/>
            </a:prstGeom>
            <a:ln w="381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3080330" y="736830"/>
              <a:ext cx="990110" cy="0"/>
            </a:xfrm>
            <a:prstGeom prst="line">
              <a:avLst/>
            </a:prstGeom>
            <a:ln w="381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9" name="Group 18"/>
            <p:cNvGrpSpPr/>
            <p:nvPr/>
          </p:nvGrpSpPr>
          <p:grpSpPr>
            <a:xfrm>
              <a:off x="2733793" y="568061"/>
              <a:ext cx="315035" cy="337537"/>
              <a:chOff x="1286635" y="1538790"/>
              <a:chExt cx="630070" cy="675075"/>
            </a:xfrm>
          </p:grpSpPr>
          <p:cxnSp>
            <p:nvCxnSpPr>
              <p:cNvPr id="11" name="Straight Connector 10"/>
              <p:cNvCxnSpPr/>
              <p:nvPr/>
            </p:nvCxnSpPr>
            <p:spPr>
              <a:xfrm flipV="1">
                <a:off x="1286635" y="1538790"/>
                <a:ext cx="630070" cy="675075"/>
              </a:xfrm>
              <a:prstGeom prst="line">
                <a:avLst/>
              </a:prstGeom>
              <a:ln w="38100">
                <a:solidFill>
                  <a:srgbClr val="0020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Straight Connector 11"/>
              <p:cNvCxnSpPr/>
              <p:nvPr/>
            </p:nvCxnSpPr>
            <p:spPr>
              <a:xfrm>
                <a:off x="1286635" y="1538790"/>
                <a:ext cx="630070" cy="675075"/>
              </a:xfrm>
              <a:prstGeom prst="line">
                <a:avLst/>
              </a:prstGeom>
              <a:ln w="38100">
                <a:solidFill>
                  <a:srgbClr val="0020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3" name="Group 42"/>
          <p:cNvGrpSpPr/>
          <p:nvPr/>
        </p:nvGrpSpPr>
        <p:grpSpPr>
          <a:xfrm>
            <a:off x="741615" y="3334148"/>
            <a:ext cx="2108730" cy="1800200"/>
            <a:chOff x="1466655" y="1898830"/>
            <a:chExt cx="2108730" cy="1800200"/>
          </a:xfrm>
        </p:grpSpPr>
        <p:grpSp>
          <p:nvGrpSpPr>
            <p:cNvPr id="21" name="Group 20"/>
            <p:cNvGrpSpPr/>
            <p:nvPr/>
          </p:nvGrpSpPr>
          <p:grpSpPr>
            <a:xfrm>
              <a:off x="2349385" y="2855574"/>
              <a:ext cx="1226000" cy="843456"/>
              <a:chOff x="2733793" y="568061"/>
              <a:chExt cx="1226000" cy="843456"/>
            </a:xfrm>
          </p:grpSpPr>
          <p:cxnSp>
            <p:nvCxnSpPr>
              <p:cNvPr id="23" name="Straight Connector 22"/>
              <p:cNvCxnSpPr/>
              <p:nvPr/>
            </p:nvCxnSpPr>
            <p:spPr>
              <a:xfrm>
                <a:off x="3201213" y="961467"/>
                <a:ext cx="758580" cy="450050"/>
              </a:xfrm>
              <a:prstGeom prst="line">
                <a:avLst/>
              </a:prstGeom>
              <a:ln w="38100">
                <a:solidFill>
                  <a:srgbClr val="0020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24" name="Group 23"/>
              <p:cNvGrpSpPr/>
              <p:nvPr/>
            </p:nvGrpSpPr>
            <p:grpSpPr>
              <a:xfrm>
                <a:off x="2733793" y="568061"/>
                <a:ext cx="315035" cy="337537"/>
                <a:chOff x="1286635" y="1538790"/>
                <a:chExt cx="630070" cy="675075"/>
              </a:xfrm>
            </p:grpSpPr>
            <p:cxnSp>
              <p:nvCxnSpPr>
                <p:cNvPr id="25" name="Straight Connector 24"/>
                <p:cNvCxnSpPr/>
                <p:nvPr/>
              </p:nvCxnSpPr>
              <p:spPr>
                <a:xfrm flipV="1">
                  <a:off x="1286635" y="1538790"/>
                  <a:ext cx="630070" cy="675075"/>
                </a:xfrm>
                <a:prstGeom prst="line">
                  <a:avLst/>
                </a:prstGeom>
                <a:ln w="38100">
                  <a:solidFill>
                    <a:srgbClr val="00206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6" name="Straight Connector 25"/>
                <p:cNvCxnSpPr/>
                <p:nvPr/>
              </p:nvCxnSpPr>
              <p:spPr>
                <a:xfrm>
                  <a:off x="1286635" y="1538790"/>
                  <a:ext cx="630070" cy="675075"/>
                </a:xfrm>
                <a:prstGeom prst="line">
                  <a:avLst/>
                </a:prstGeom>
                <a:ln w="38100">
                  <a:solidFill>
                    <a:srgbClr val="00206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cxnSp>
          <p:nvCxnSpPr>
            <p:cNvPr id="31" name="Straight Connector 30"/>
            <p:cNvCxnSpPr/>
            <p:nvPr/>
          </p:nvCxnSpPr>
          <p:spPr>
            <a:xfrm flipH="1">
              <a:off x="1466655" y="3248980"/>
              <a:ext cx="720081" cy="450050"/>
            </a:xfrm>
            <a:prstGeom prst="line">
              <a:avLst/>
            </a:prstGeom>
            <a:ln w="381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flipV="1">
              <a:off x="2506902" y="1898830"/>
              <a:ext cx="0" cy="947052"/>
            </a:xfrm>
            <a:prstGeom prst="line">
              <a:avLst/>
            </a:prstGeom>
            <a:ln w="381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8" name="Group 117"/>
          <p:cNvGrpSpPr/>
          <p:nvPr/>
        </p:nvGrpSpPr>
        <p:grpSpPr>
          <a:xfrm>
            <a:off x="5830845" y="1441711"/>
            <a:ext cx="2276437" cy="2398555"/>
            <a:chOff x="4572000" y="1693894"/>
            <a:chExt cx="2276437" cy="2398555"/>
          </a:xfrm>
          <a:solidFill>
            <a:srgbClr val="002060"/>
          </a:solidFill>
        </p:grpSpPr>
        <p:sp>
          <p:nvSpPr>
            <p:cNvPr id="119" name="Isosceles Triangle 118"/>
            <p:cNvSpPr/>
            <p:nvPr/>
          </p:nvSpPr>
          <p:spPr>
            <a:xfrm rot="7506416">
              <a:off x="6219610" y="2709152"/>
              <a:ext cx="163700" cy="1093954"/>
            </a:xfrm>
            <a:prstGeom prst="triangle">
              <a:avLst/>
            </a:prstGeom>
            <a:solidFill>
              <a:srgbClr val="000000">
                <a:alpha val="34118"/>
              </a:srgbClr>
            </a:solidFill>
            <a:ln>
              <a:solidFill>
                <a:srgbClr val="002060">
                  <a:alpha val="43922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  <p:grpSp>
          <p:nvGrpSpPr>
            <p:cNvPr id="120" name="Group 119"/>
            <p:cNvGrpSpPr/>
            <p:nvPr/>
          </p:nvGrpSpPr>
          <p:grpSpPr>
            <a:xfrm>
              <a:off x="5544740" y="2650638"/>
              <a:ext cx="315035" cy="337537"/>
              <a:chOff x="1286635" y="1538790"/>
              <a:chExt cx="630070" cy="675075"/>
            </a:xfrm>
            <a:grpFill/>
          </p:grpSpPr>
          <p:cxnSp>
            <p:nvCxnSpPr>
              <p:cNvPr id="124" name="Straight Connector 123"/>
              <p:cNvCxnSpPr/>
              <p:nvPr/>
            </p:nvCxnSpPr>
            <p:spPr>
              <a:xfrm flipV="1">
                <a:off x="1286635" y="1538790"/>
                <a:ext cx="630070" cy="675075"/>
              </a:xfrm>
              <a:prstGeom prst="line">
                <a:avLst/>
              </a:prstGeom>
              <a:grpFill/>
              <a:ln w="38100">
                <a:solidFill>
                  <a:srgbClr val="0020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5" name="Straight Connector 124"/>
              <p:cNvCxnSpPr/>
              <p:nvPr/>
            </p:nvCxnSpPr>
            <p:spPr>
              <a:xfrm>
                <a:off x="1286635" y="1538790"/>
                <a:ext cx="630070" cy="675075"/>
              </a:xfrm>
              <a:prstGeom prst="line">
                <a:avLst/>
              </a:prstGeom>
              <a:grpFill/>
              <a:ln w="38100">
                <a:solidFill>
                  <a:srgbClr val="0020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21" name="Straight Connector 120"/>
            <p:cNvCxnSpPr/>
            <p:nvPr/>
          </p:nvCxnSpPr>
          <p:spPr>
            <a:xfrm flipH="1">
              <a:off x="4572000" y="3044044"/>
              <a:ext cx="810092" cy="654986"/>
            </a:xfrm>
            <a:prstGeom prst="line">
              <a:avLst/>
            </a:prstGeom>
            <a:grpFill/>
            <a:ln w="381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/>
            <p:cNvCxnSpPr/>
            <p:nvPr/>
          </p:nvCxnSpPr>
          <p:spPr>
            <a:xfrm flipV="1">
              <a:off x="5702257" y="1693894"/>
              <a:ext cx="0" cy="947052"/>
            </a:xfrm>
            <a:prstGeom prst="line">
              <a:avLst/>
            </a:prstGeom>
            <a:grpFill/>
            <a:ln w="381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3" name="Isosceles Triangle 122"/>
            <p:cNvSpPr/>
            <p:nvPr/>
          </p:nvSpPr>
          <p:spPr>
            <a:xfrm rot="20580765">
              <a:off x="5706995" y="3002822"/>
              <a:ext cx="305560" cy="1089627"/>
            </a:xfrm>
            <a:prstGeom prst="triangle">
              <a:avLst/>
            </a:prstGeom>
            <a:grpFill/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</p:grpSp>
      <p:sp>
        <p:nvSpPr>
          <p:cNvPr id="126" name="TextBox 125"/>
          <p:cNvSpPr txBox="1"/>
          <p:nvPr/>
        </p:nvSpPr>
        <p:spPr>
          <a:xfrm>
            <a:off x="702187" y="458670"/>
            <a:ext cx="21875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400" dirty="0"/>
              <a:t>2 regions: linear</a:t>
            </a:r>
          </a:p>
        </p:txBody>
      </p:sp>
      <p:sp>
        <p:nvSpPr>
          <p:cNvPr id="127" name="TextBox 126"/>
          <p:cNvSpPr txBox="1"/>
          <p:nvPr/>
        </p:nvSpPr>
        <p:spPr>
          <a:xfrm>
            <a:off x="517008" y="2550836"/>
            <a:ext cx="26973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400" dirty="0"/>
              <a:t>3 regions: triangular</a:t>
            </a:r>
          </a:p>
        </p:txBody>
      </p:sp>
      <p:sp>
        <p:nvSpPr>
          <p:cNvPr id="128" name="TextBox 127"/>
          <p:cNvSpPr txBox="1"/>
          <p:nvPr/>
        </p:nvSpPr>
        <p:spPr>
          <a:xfrm>
            <a:off x="5603800" y="458669"/>
            <a:ext cx="28753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400" dirty="0"/>
              <a:t>4 regions: tetrahedral</a:t>
            </a:r>
          </a:p>
        </p:txBody>
      </p:sp>
    </p:spTree>
    <p:extLst>
      <p:ext uri="{BB962C8B-B14F-4D97-AF65-F5344CB8AC3E}">
        <p14:creationId xmlns:p14="http://schemas.microsoft.com/office/powerpoint/2010/main" val="411784703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>
                <a:solidFill>
                  <a:srgbClr val="FF0000"/>
                </a:solidFill>
              </a:rPr>
              <a:t>The molecule - VSEPR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36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CHEM 1101 </a:t>
            </a:r>
            <a:endParaRPr lang="en-CA" dirty="0"/>
          </a:p>
        </p:txBody>
      </p:sp>
      <p:grpSp>
        <p:nvGrpSpPr>
          <p:cNvPr id="14" name="Group 13"/>
          <p:cNvGrpSpPr/>
          <p:nvPr/>
        </p:nvGrpSpPr>
        <p:grpSpPr>
          <a:xfrm>
            <a:off x="557170" y="1088740"/>
            <a:ext cx="2770385" cy="2387212"/>
            <a:chOff x="1132371" y="3789040"/>
            <a:chExt cx="2770385" cy="2387212"/>
          </a:xfrm>
          <a:solidFill>
            <a:srgbClr val="002060"/>
          </a:solidFill>
        </p:grpSpPr>
        <p:grpSp>
          <p:nvGrpSpPr>
            <p:cNvPr id="15" name="Group 14"/>
            <p:cNvGrpSpPr/>
            <p:nvPr/>
          </p:nvGrpSpPr>
          <p:grpSpPr>
            <a:xfrm>
              <a:off x="2303074" y="4745784"/>
              <a:ext cx="315035" cy="337537"/>
              <a:chOff x="1286635" y="1538790"/>
              <a:chExt cx="630070" cy="675075"/>
            </a:xfrm>
            <a:grpFill/>
          </p:grpSpPr>
          <p:cxnSp>
            <p:nvCxnSpPr>
              <p:cNvPr id="21" name="Straight Connector 20"/>
              <p:cNvCxnSpPr/>
              <p:nvPr/>
            </p:nvCxnSpPr>
            <p:spPr>
              <a:xfrm flipV="1">
                <a:off x="1286635" y="1538790"/>
                <a:ext cx="630070" cy="675075"/>
              </a:xfrm>
              <a:prstGeom prst="line">
                <a:avLst/>
              </a:prstGeom>
              <a:grpFill/>
              <a:ln w="38100">
                <a:solidFill>
                  <a:srgbClr val="0020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Straight Connector 21"/>
              <p:cNvCxnSpPr/>
              <p:nvPr/>
            </p:nvCxnSpPr>
            <p:spPr>
              <a:xfrm>
                <a:off x="1286635" y="1538790"/>
                <a:ext cx="630070" cy="675075"/>
              </a:xfrm>
              <a:prstGeom prst="line">
                <a:avLst/>
              </a:prstGeom>
              <a:grpFill/>
              <a:ln w="38100">
                <a:solidFill>
                  <a:srgbClr val="0020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6" name="Straight Connector 15"/>
            <p:cNvCxnSpPr/>
            <p:nvPr/>
          </p:nvCxnSpPr>
          <p:spPr>
            <a:xfrm flipH="1">
              <a:off x="1132371" y="4953052"/>
              <a:ext cx="1054365" cy="0"/>
            </a:xfrm>
            <a:prstGeom prst="line">
              <a:avLst/>
            </a:prstGeom>
            <a:grpFill/>
            <a:ln w="381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flipV="1">
              <a:off x="2460591" y="3789040"/>
              <a:ext cx="0" cy="947052"/>
            </a:xfrm>
            <a:prstGeom prst="line">
              <a:avLst/>
            </a:prstGeom>
            <a:grpFill/>
            <a:ln w="381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flipV="1">
              <a:off x="2460591" y="5229200"/>
              <a:ext cx="0" cy="947052"/>
            </a:xfrm>
            <a:prstGeom prst="line">
              <a:avLst/>
            </a:prstGeom>
            <a:grpFill/>
            <a:ln w="381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Right Triangle 18"/>
            <p:cNvSpPr/>
            <p:nvPr/>
          </p:nvSpPr>
          <p:spPr>
            <a:xfrm rot="20823484">
              <a:off x="2720174" y="4809807"/>
              <a:ext cx="1132193" cy="87968"/>
            </a:xfrm>
            <a:prstGeom prst="rtTriangle">
              <a:avLst/>
            </a:prstGeom>
            <a:solidFill>
              <a:srgbClr val="000000">
                <a:alpha val="50196"/>
              </a:srgbClr>
            </a:solidFill>
            <a:ln>
              <a:solidFill>
                <a:srgbClr val="002060">
                  <a:alpha val="50196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  <p:sp>
          <p:nvSpPr>
            <p:cNvPr id="20" name="Right Triangle 19"/>
            <p:cNvSpPr/>
            <p:nvPr/>
          </p:nvSpPr>
          <p:spPr>
            <a:xfrm rot="278114" flipH="1" flipV="1">
              <a:off x="2734070" y="5047368"/>
              <a:ext cx="1168686" cy="53482"/>
            </a:xfrm>
            <a:prstGeom prst="rtTriangle">
              <a:avLst/>
            </a:prstGeom>
            <a:grpFill/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5984789" y="828609"/>
            <a:ext cx="2075867" cy="2387212"/>
            <a:chOff x="1153902" y="3757636"/>
            <a:chExt cx="2075867" cy="2387212"/>
          </a:xfrm>
          <a:solidFill>
            <a:srgbClr val="000000"/>
          </a:solidFill>
        </p:grpSpPr>
        <p:cxnSp>
          <p:nvCxnSpPr>
            <p:cNvPr id="24" name="Straight Connector 23"/>
            <p:cNvCxnSpPr/>
            <p:nvPr/>
          </p:nvCxnSpPr>
          <p:spPr>
            <a:xfrm flipV="1">
              <a:off x="2035886" y="4714380"/>
              <a:ext cx="315035" cy="337537"/>
            </a:xfrm>
            <a:prstGeom prst="line">
              <a:avLst/>
            </a:prstGeom>
            <a:grpFill/>
            <a:ln w="381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2035886" y="4714380"/>
              <a:ext cx="315035" cy="337537"/>
            </a:xfrm>
            <a:prstGeom prst="line">
              <a:avLst/>
            </a:prstGeom>
            <a:grpFill/>
            <a:ln w="381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flipV="1">
              <a:off x="2193403" y="3757636"/>
              <a:ext cx="0" cy="947052"/>
            </a:xfrm>
            <a:prstGeom prst="line">
              <a:avLst/>
            </a:prstGeom>
            <a:grpFill/>
            <a:ln w="381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flipV="1">
              <a:off x="2193403" y="5197796"/>
              <a:ext cx="0" cy="947052"/>
            </a:xfrm>
            <a:prstGeom prst="line">
              <a:avLst/>
            </a:prstGeom>
            <a:grpFill/>
            <a:ln w="381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8" name="Group 27"/>
            <p:cNvGrpSpPr/>
            <p:nvPr/>
          </p:nvGrpSpPr>
          <p:grpSpPr>
            <a:xfrm>
              <a:off x="2338160" y="4680135"/>
              <a:ext cx="891609" cy="406025"/>
              <a:chOff x="2431753" y="4714463"/>
              <a:chExt cx="891609" cy="406025"/>
            </a:xfrm>
            <a:grpFill/>
          </p:grpSpPr>
          <p:sp>
            <p:nvSpPr>
              <p:cNvPr id="32" name="Right Triangle 31"/>
              <p:cNvSpPr/>
              <p:nvPr/>
            </p:nvSpPr>
            <p:spPr>
              <a:xfrm rot="20219021">
                <a:off x="2444665" y="4714463"/>
                <a:ext cx="873634" cy="65508"/>
              </a:xfrm>
              <a:prstGeom prst="rtTriangle">
                <a:avLst/>
              </a:prstGeom>
              <a:solidFill>
                <a:srgbClr val="000000">
                  <a:alpha val="50196"/>
                </a:srgbClr>
              </a:solidFill>
              <a:ln>
                <a:solidFill>
                  <a:srgbClr val="002060">
                    <a:alpha val="54902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/>
              </a:p>
            </p:txBody>
          </p:sp>
          <p:sp>
            <p:nvSpPr>
              <p:cNvPr id="33" name="Right Triangle 32"/>
              <p:cNvSpPr/>
              <p:nvPr/>
            </p:nvSpPr>
            <p:spPr>
              <a:xfrm rot="1391690" flipH="1" flipV="1">
                <a:off x="2431753" y="5074769"/>
                <a:ext cx="891609" cy="45719"/>
              </a:xfrm>
              <a:prstGeom prst="rtTriangle">
                <a:avLst/>
              </a:prstGeom>
              <a:grpFill/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/>
              </a:p>
            </p:txBody>
          </p:sp>
        </p:grpSp>
        <p:grpSp>
          <p:nvGrpSpPr>
            <p:cNvPr id="29" name="Group 28"/>
            <p:cNvGrpSpPr/>
            <p:nvPr/>
          </p:nvGrpSpPr>
          <p:grpSpPr>
            <a:xfrm flipH="1">
              <a:off x="1153902" y="4685505"/>
              <a:ext cx="891609" cy="406025"/>
              <a:chOff x="2431753" y="4714463"/>
              <a:chExt cx="891609" cy="406025"/>
            </a:xfrm>
            <a:grpFill/>
          </p:grpSpPr>
          <p:sp>
            <p:nvSpPr>
              <p:cNvPr id="30" name="Right Triangle 29"/>
              <p:cNvSpPr/>
              <p:nvPr/>
            </p:nvSpPr>
            <p:spPr>
              <a:xfrm rot="20219021">
                <a:off x="2444665" y="4714463"/>
                <a:ext cx="873634" cy="65508"/>
              </a:xfrm>
              <a:prstGeom prst="rtTriangle">
                <a:avLst/>
              </a:prstGeom>
              <a:solidFill>
                <a:srgbClr val="000000">
                  <a:alpha val="50196"/>
                </a:srgbClr>
              </a:solidFill>
              <a:ln>
                <a:solidFill>
                  <a:srgbClr val="002060">
                    <a:alpha val="54902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/>
              </a:p>
            </p:txBody>
          </p:sp>
          <p:sp>
            <p:nvSpPr>
              <p:cNvPr id="31" name="Right Triangle 30"/>
              <p:cNvSpPr/>
              <p:nvPr/>
            </p:nvSpPr>
            <p:spPr>
              <a:xfrm rot="1391690" flipH="1" flipV="1">
                <a:off x="2431753" y="5074769"/>
                <a:ext cx="891609" cy="45719"/>
              </a:xfrm>
              <a:prstGeom prst="rtTriangle">
                <a:avLst/>
              </a:prstGeom>
              <a:grpFill/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/>
              </a:p>
            </p:txBody>
          </p:sp>
        </p:grpSp>
      </p:grpSp>
      <p:sp>
        <p:nvSpPr>
          <p:cNvPr id="34" name="TextBox 33"/>
          <p:cNvSpPr txBox="1"/>
          <p:nvPr/>
        </p:nvSpPr>
        <p:spPr>
          <a:xfrm>
            <a:off x="528932" y="169912"/>
            <a:ext cx="277806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400" dirty="0"/>
              <a:t>5 regions: </a:t>
            </a:r>
          </a:p>
          <a:p>
            <a:r>
              <a:rPr lang="en-CA" sz="2400" dirty="0" err="1"/>
              <a:t>trigonal</a:t>
            </a:r>
            <a:r>
              <a:rPr lang="en-CA" sz="2400" dirty="0"/>
              <a:t> </a:t>
            </a:r>
            <a:r>
              <a:rPr lang="en-CA" sz="2400" dirty="0" err="1"/>
              <a:t>bipyramedal</a:t>
            </a:r>
            <a:endParaRPr lang="en-CA" sz="2400" dirty="0"/>
          </a:p>
        </p:txBody>
      </p:sp>
      <p:sp>
        <p:nvSpPr>
          <p:cNvPr id="35" name="TextBox 34"/>
          <p:cNvSpPr txBox="1"/>
          <p:nvPr/>
        </p:nvSpPr>
        <p:spPr>
          <a:xfrm>
            <a:off x="5644399" y="169912"/>
            <a:ext cx="28107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400" dirty="0"/>
              <a:t>6 regions: octahedral</a:t>
            </a:r>
          </a:p>
        </p:txBody>
      </p:sp>
    </p:spTree>
    <p:extLst>
      <p:ext uri="{BB962C8B-B14F-4D97-AF65-F5344CB8AC3E}">
        <p14:creationId xmlns:p14="http://schemas.microsoft.com/office/powerpoint/2010/main" val="230148184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>
                <a:solidFill>
                  <a:srgbClr val="FF0000"/>
                </a:solidFill>
              </a:rPr>
              <a:t>The molecule - VSEPR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37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CHEM 1101 </a:t>
            </a:r>
            <a:endParaRPr lang="en-CA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5842" y="-2036"/>
            <a:ext cx="5187019" cy="6778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65662" y="143635"/>
            <a:ext cx="188605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dirty="0">
                <a:solidFill>
                  <a:srgbClr val="FF0000"/>
                </a:solidFill>
              </a:rPr>
              <a:t>All the possible geometries up to six regions.</a:t>
            </a:r>
          </a:p>
          <a:p>
            <a:endParaRPr lang="en-CA" sz="2000" dirty="0">
              <a:solidFill>
                <a:srgbClr val="FF0000"/>
              </a:solidFill>
            </a:endParaRPr>
          </a:p>
          <a:p>
            <a:r>
              <a:rPr lang="en-CA" sz="2000" dirty="0">
                <a:solidFill>
                  <a:srgbClr val="FF0000"/>
                </a:solidFill>
              </a:rPr>
              <a:t>Reason them out rather than memorizing them!</a:t>
            </a:r>
          </a:p>
        </p:txBody>
      </p:sp>
    </p:spTree>
    <p:extLst>
      <p:ext uri="{BB962C8B-B14F-4D97-AF65-F5344CB8AC3E}">
        <p14:creationId xmlns:p14="http://schemas.microsoft.com/office/powerpoint/2010/main" val="276518584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>
                <a:solidFill>
                  <a:srgbClr val="FF0000"/>
                </a:solidFill>
              </a:rPr>
              <a:t>The molecule - VSEPR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38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CHEM 1101 </a:t>
            </a:r>
            <a:endParaRPr lang="en-CA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6675" y="3226"/>
            <a:ext cx="5310590" cy="67729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7092280" y="2078850"/>
            <a:ext cx="162899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dirty="0">
                <a:solidFill>
                  <a:srgbClr val="FF0000"/>
                </a:solidFill>
              </a:rPr>
              <a:t>NOTE:  lone pairs are always axial on the </a:t>
            </a:r>
            <a:r>
              <a:rPr lang="en-CA" sz="2000" dirty="0" err="1">
                <a:solidFill>
                  <a:srgbClr val="FF0000"/>
                </a:solidFill>
              </a:rPr>
              <a:t>trigonal</a:t>
            </a:r>
            <a:r>
              <a:rPr lang="en-CA" sz="2000" dirty="0">
                <a:solidFill>
                  <a:srgbClr val="FF0000"/>
                </a:solidFill>
              </a:rPr>
              <a:t> </a:t>
            </a:r>
            <a:r>
              <a:rPr lang="en-CA" sz="2000" dirty="0" err="1">
                <a:solidFill>
                  <a:srgbClr val="FF0000"/>
                </a:solidFill>
              </a:rPr>
              <a:t>bipyramid</a:t>
            </a:r>
            <a:endParaRPr lang="en-CA" sz="2000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4">
            <p14:nvContentPartPr>
              <p14:cNvPr id="2" name="墨迹 1"/>
              <p14:cNvContentPartPr/>
              <p14:nvPr/>
            </p14:nvContentPartPr>
            <p14:xfrm>
              <a:off x="7064640" y="3972960"/>
              <a:ext cx="1426680" cy="767160"/>
            </p14:xfrm>
          </p:contentPart>
        </mc:Choice>
        <mc:Fallback>
          <p:pic>
            <p:nvPicPr>
              <p:cNvPr id="2" name="墨迹 1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7054560" y="3968640"/>
                <a:ext cx="1445040" cy="7808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34895105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>
                <a:solidFill>
                  <a:srgbClr val="FF0000"/>
                </a:solidFill>
              </a:rPr>
              <a:t>The molecule - VSEPR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39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CHEM 1101 </a:t>
            </a:r>
            <a:endParaRPr lang="en-CA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1691" y="188640"/>
            <a:ext cx="5220580" cy="65215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4131587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>
                <a:solidFill>
                  <a:srgbClr val="FF0000"/>
                </a:solidFill>
              </a:rPr>
              <a:t>The molecule - VSEPR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40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CHEM 1101 </a:t>
            </a:r>
            <a:endParaRPr lang="en-CA" dirty="0"/>
          </a:p>
        </p:txBody>
      </p:sp>
      <p:sp>
        <p:nvSpPr>
          <p:cNvPr id="2" name="TextBox 1"/>
          <p:cNvSpPr txBox="1"/>
          <p:nvPr/>
        </p:nvSpPr>
        <p:spPr>
          <a:xfrm>
            <a:off x="521550" y="413665"/>
            <a:ext cx="302756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200" dirty="0">
                <a:solidFill>
                  <a:srgbClr val="002060"/>
                </a:solidFill>
              </a:rPr>
              <a:t>Remember  </a:t>
            </a:r>
            <a:r>
              <a:rPr lang="en-CA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ICl</a:t>
            </a:r>
            <a:r>
              <a:rPr lang="en-CA" sz="3200" baseline="-25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CA" sz="3200" baseline="30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</a:p>
        </p:txBody>
      </p:sp>
      <p:sp>
        <p:nvSpPr>
          <p:cNvPr id="48" name="Rectangle 47"/>
          <p:cNvSpPr/>
          <p:nvPr/>
        </p:nvSpPr>
        <p:spPr>
          <a:xfrm>
            <a:off x="791580" y="1219903"/>
            <a:ext cx="4572000" cy="455509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tabLst>
                <a:tab pos="633413" algn="l"/>
              </a:tabLst>
            </a:pPr>
            <a:r>
              <a:rPr lang="en-CA" sz="2800" dirty="0"/>
              <a:t>1. 	Draw a Lewis Diagram </a:t>
            </a:r>
          </a:p>
          <a:p>
            <a:pPr>
              <a:tabLst>
                <a:tab pos="633413" algn="l"/>
              </a:tabLst>
            </a:pPr>
            <a:r>
              <a:rPr lang="en-CA" sz="2800" dirty="0"/>
              <a:t> </a:t>
            </a:r>
          </a:p>
          <a:p>
            <a:pPr marL="722313" indent="-722313">
              <a:buAutoNum type="arabicPeriod" startAt="2"/>
              <a:tabLst>
                <a:tab pos="633413" algn="l"/>
              </a:tabLst>
            </a:pPr>
            <a:r>
              <a:rPr lang="en-CA" sz="2800" dirty="0"/>
              <a:t>On the </a:t>
            </a:r>
            <a:r>
              <a:rPr lang="en-CA" sz="2800" b="1" i="1" dirty="0"/>
              <a:t>central atom</a:t>
            </a:r>
            <a:r>
              <a:rPr lang="en-CA" sz="2800" dirty="0"/>
              <a:t>, count the number of regions of electron density</a:t>
            </a:r>
          </a:p>
          <a:p>
            <a:pPr>
              <a:tabLst>
                <a:tab pos="633413" algn="l"/>
              </a:tabLst>
            </a:pPr>
            <a:endParaRPr lang="en-CA" sz="1000" dirty="0"/>
          </a:p>
          <a:p>
            <a:pPr lvl="2">
              <a:tabLst>
                <a:tab pos="633413" algn="l"/>
              </a:tabLst>
            </a:pPr>
            <a:r>
              <a:rPr lang="en-CA" sz="2800" dirty="0"/>
              <a:t>L.P.:</a:t>
            </a:r>
          </a:p>
          <a:p>
            <a:pPr lvl="2">
              <a:tabLst>
                <a:tab pos="633413" algn="l"/>
              </a:tabLst>
            </a:pPr>
            <a:r>
              <a:rPr lang="en-CA" sz="2800" dirty="0"/>
              <a:t>T.B.:</a:t>
            </a:r>
          </a:p>
          <a:p>
            <a:pPr lvl="2">
              <a:tabLst>
                <a:tab pos="633413" algn="l"/>
              </a:tabLst>
            </a:pPr>
            <a:r>
              <a:rPr lang="en-CA" sz="2800" dirty="0"/>
              <a:t>D.B.:</a:t>
            </a:r>
          </a:p>
          <a:p>
            <a:pPr lvl="2">
              <a:tabLst>
                <a:tab pos="633413" algn="l"/>
              </a:tabLst>
            </a:pPr>
            <a:r>
              <a:rPr lang="en-CA" sz="2800" dirty="0"/>
              <a:t>S.B.: </a:t>
            </a: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6" name="墨迹 5"/>
              <p14:cNvContentPartPr/>
              <p14:nvPr/>
            </p14:nvContentPartPr>
            <p14:xfrm>
              <a:off x="2515680" y="449640"/>
              <a:ext cx="4929840" cy="5307480"/>
            </p14:xfrm>
          </p:contentPart>
        </mc:Choice>
        <mc:Fallback>
          <p:pic>
            <p:nvPicPr>
              <p:cNvPr id="6" name="墨迹 5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504880" y="438480"/>
                <a:ext cx="4953240" cy="53226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78662736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>
                <a:solidFill>
                  <a:srgbClr val="FF0000"/>
                </a:solidFill>
              </a:rPr>
              <a:t>The molecule - VSEPR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41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CHEM 1101 </a:t>
            </a:r>
            <a:endParaRPr lang="en-CA" dirty="0"/>
          </a:p>
        </p:txBody>
      </p:sp>
      <p:sp>
        <p:nvSpPr>
          <p:cNvPr id="2" name="Rectangle 1"/>
          <p:cNvSpPr/>
          <p:nvPr/>
        </p:nvSpPr>
        <p:spPr>
          <a:xfrm>
            <a:off x="116505" y="98630"/>
            <a:ext cx="6201435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530225" algn="l"/>
              </a:tabLst>
            </a:pPr>
            <a:r>
              <a:rPr lang="en-CA" sz="2800" dirty="0"/>
              <a:t>3.	 Assign the "ideal shape" on which to base the geometry:  </a:t>
            </a:r>
          </a:p>
          <a:p>
            <a:pPr marL="1168400" lvl="0" indent="-342900">
              <a:buFont typeface="Arial" panose="020B0604020202020204" pitchFamily="34" charset="0"/>
              <a:buChar char="•"/>
              <a:tabLst>
                <a:tab pos="530225" algn="l"/>
              </a:tabLst>
            </a:pPr>
            <a:r>
              <a:rPr lang="en-CA" sz="2800" dirty="0"/>
              <a:t>2 regions: LINEAR  </a:t>
            </a:r>
          </a:p>
          <a:p>
            <a:pPr marL="1168400" lvl="0" indent="-342900">
              <a:buFont typeface="Arial" panose="020B0604020202020204" pitchFamily="34" charset="0"/>
              <a:buChar char="•"/>
              <a:tabLst>
                <a:tab pos="530225" algn="l"/>
              </a:tabLst>
            </a:pPr>
            <a:r>
              <a:rPr lang="en-CA" sz="2800" dirty="0"/>
              <a:t>3 regions: TRIANGULAR  </a:t>
            </a:r>
          </a:p>
          <a:p>
            <a:pPr marL="1168400" lvl="0" indent="-342900">
              <a:buFont typeface="Arial" panose="020B0604020202020204" pitchFamily="34" charset="0"/>
              <a:buChar char="•"/>
              <a:tabLst>
                <a:tab pos="530225" algn="l"/>
              </a:tabLst>
            </a:pPr>
            <a:r>
              <a:rPr lang="en-CA" sz="2800" dirty="0"/>
              <a:t>4 regions: TETRAHEDRAL  </a:t>
            </a:r>
          </a:p>
          <a:p>
            <a:pPr marL="1168400" lvl="0" indent="-342900">
              <a:buFont typeface="Arial" panose="020B0604020202020204" pitchFamily="34" charset="0"/>
              <a:buChar char="•"/>
              <a:tabLst>
                <a:tab pos="530225" algn="l"/>
              </a:tabLst>
            </a:pPr>
            <a:r>
              <a:rPr lang="en-CA" sz="2800" dirty="0"/>
              <a:t>5 regions: TRIGONAL BIPYRAMEDAL  </a:t>
            </a:r>
          </a:p>
          <a:p>
            <a:pPr marL="1168400" lvl="0" indent="-342900">
              <a:buFont typeface="Arial" panose="020B0604020202020204" pitchFamily="34" charset="0"/>
              <a:buChar char="•"/>
              <a:tabLst>
                <a:tab pos="530225" algn="l"/>
              </a:tabLst>
            </a:pPr>
            <a:r>
              <a:rPr lang="en-CA" sz="2800" dirty="0"/>
              <a:t>6 regions: OCTAHEDRAL  </a:t>
            </a:r>
          </a:p>
        </p:txBody>
      </p:sp>
    </p:spTree>
    <p:extLst>
      <p:ext uri="{BB962C8B-B14F-4D97-AF65-F5344CB8AC3E}">
        <p14:creationId xmlns:p14="http://schemas.microsoft.com/office/powerpoint/2010/main" val="54372129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>
                <a:solidFill>
                  <a:srgbClr val="FF0000"/>
                </a:solidFill>
              </a:rPr>
              <a:t>The molecule - VSEPR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42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CHEM 1101 </a:t>
            </a:r>
            <a:endParaRPr lang="en-CA" dirty="0"/>
          </a:p>
        </p:txBody>
      </p:sp>
      <p:sp>
        <p:nvSpPr>
          <p:cNvPr id="2" name="Rectangle 1"/>
          <p:cNvSpPr/>
          <p:nvPr/>
        </p:nvSpPr>
        <p:spPr>
          <a:xfrm>
            <a:off x="206514" y="143635"/>
            <a:ext cx="8685965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39750" indent="-539750">
              <a:tabLst>
                <a:tab pos="530225" algn="l"/>
              </a:tabLst>
            </a:pPr>
            <a:r>
              <a:rPr lang="en-CA" sz="2800" dirty="0"/>
              <a:t>4. 	Position the lone pairs (or, if applicable, the lone electron)  </a:t>
            </a:r>
          </a:p>
          <a:p>
            <a:pPr>
              <a:tabLst>
                <a:tab pos="530225" algn="l"/>
              </a:tabLst>
            </a:pPr>
            <a:r>
              <a:rPr lang="en-CA" sz="2800" dirty="0"/>
              <a:t> </a:t>
            </a:r>
          </a:p>
          <a:p>
            <a:pPr>
              <a:tabLst>
                <a:tab pos="530225" algn="l"/>
              </a:tabLst>
            </a:pPr>
            <a:r>
              <a:rPr lang="en-CA" sz="2800" dirty="0"/>
              <a:t>5. 	Position the bonds and the outer atoms  </a:t>
            </a: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6" name="墨迹 5"/>
              <p14:cNvContentPartPr/>
              <p14:nvPr/>
            </p14:nvContentPartPr>
            <p14:xfrm>
              <a:off x="1065960" y="2165040"/>
              <a:ext cx="7572960" cy="4256280"/>
            </p14:xfrm>
          </p:contentPart>
        </mc:Choice>
        <mc:Fallback>
          <p:pic>
            <p:nvPicPr>
              <p:cNvPr id="6" name="墨迹 5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062360" y="2155320"/>
                <a:ext cx="7582320" cy="42696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19804492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>
                <a:solidFill>
                  <a:srgbClr val="FF0000"/>
                </a:solidFill>
              </a:rPr>
              <a:t>The molecule - VSEPR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43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CHEM 1101 </a:t>
            </a:r>
            <a:endParaRPr lang="en-CA" dirty="0"/>
          </a:p>
        </p:txBody>
      </p:sp>
      <p:sp>
        <p:nvSpPr>
          <p:cNvPr id="2" name="Rectangle 1"/>
          <p:cNvSpPr/>
          <p:nvPr/>
        </p:nvSpPr>
        <p:spPr>
          <a:xfrm>
            <a:off x="206515" y="188640"/>
            <a:ext cx="846094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30225" indent="-530225">
              <a:tabLst>
                <a:tab pos="530225" algn="l"/>
              </a:tabLst>
            </a:pPr>
            <a:r>
              <a:rPr lang="en-CA" sz="2800" dirty="0"/>
              <a:t>6. 	"Collapse" down the lone pairs (these dictate the shape, but are not part of the naming process) </a:t>
            </a:r>
          </a:p>
          <a:p>
            <a:pPr>
              <a:tabLst>
                <a:tab pos="530225" algn="l"/>
              </a:tabLst>
            </a:pPr>
            <a:r>
              <a:rPr lang="en-CA" sz="2800" dirty="0"/>
              <a:t> </a:t>
            </a:r>
          </a:p>
          <a:p>
            <a:pPr>
              <a:tabLst>
                <a:tab pos="530225" algn="l"/>
              </a:tabLst>
            </a:pPr>
            <a:r>
              <a:rPr lang="en-CA" sz="2800" dirty="0"/>
              <a:t>7. 	Name and draw the resulting shape </a:t>
            </a: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6" name="墨迹 5"/>
              <p14:cNvContentPartPr/>
              <p14:nvPr/>
            </p14:nvContentPartPr>
            <p14:xfrm>
              <a:off x="434880" y="2084040"/>
              <a:ext cx="4864320" cy="3019680"/>
            </p14:xfrm>
          </p:contentPart>
        </mc:Choice>
        <mc:Fallback>
          <p:pic>
            <p:nvPicPr>
              <p:cNvPr id="6" name="墨迹 5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25160" y="2074320"/>
                <a:ext cx="4884480" cy="30402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87718532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>
                <a:solidFill>
                  <a:srgbClr val="FF0000"/>
                </a:solidFill>
              </a:rPr>
              <a:t>The molecule - VSEPR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44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CHEM 1101 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39583083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>
                <a:solidFill>
                  <a:srgbClr val="FF0000"/>
                </a:solidFill>
              </a:rPr>
              <a:t>The molecule - VSEPR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45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CHEM 1101 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5737102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2405</TotalTime>
  <Words>1345</Words>
  <Application>Microsoft Office PowerPoint</Application>
  <PresentationFormat>全屏显示(4:3)</PresentationFormat>
  <Paragraphs>467</Paragraphs>
  <Slides>45</Slides>
  <Notes>44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45</vt:i4>
      </vt:variant>
    </vt:vector>
  </HeadingPairs>
  <TitlesOfParts>
    <vt:vector size="51" baseType="lpstr">
      <vt:lpstr>Arial</vt:lpstr>
      <vt:lpstr>Calibri</vt:lpstr>
      <vt:lpstr>Symbol</vt:lpstr>
      <vt:lpstr>Times New Roman</vt:lpstr>
      <vt:lpstr>Verdana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Carleton University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Pamela_Wolff</dc:creator>
  <cp:lastModifiedBy>Jason Xia</cp:lastModifiedBy>
  <cp:revision>167</cp:revision>
  <cp:lastPrinted>2013-09-11T15:47:13Z</cp:lastPrinted>
  <dcterms:created xsi:type="dcterms:W3CDTF">2013-08-29T22:24:38Z</dcterms:created>
  <dcterms:modified xsi:type="dcterms:W3CDTF">2016-10-12T13:27:25Z</dcterms:modified>
</cp:coreProperties>
</file>