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95" r:id="rId3"/>
    <p:sldId id="296" r:id="rId4"/>
    <p:sldId id="273" r:id="rId5"/>
    <p:sldId id="282" r:id="rId6"/>
    <p:sldId id="288" r:id="rId7"/>
    <p:sldId id="289" r:id="rId8"/>
    <p:sldId id="291" r:id="rId9"/>
    <p:sldId id="292" r:id="rId10"/>
    <p:sldId id="293" r:id="rId11"/>
    <p:sldId id="297" r:id="rId12"/>
    <p:sldId id="283" r:id="rId13"/>
    <p:sldId id="284" r:id="rId14"/>
    <p:sldId id="285" r:id="rId15"/>
    <p:sldId id="294" r:id="rId16"/>
    <p:sldId id="286" r:id="rId17"/>
    <p:sldId id="277" r:id="rId1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42" autoAdjust="0"/>
    <p:restoredTop sz="94152" autoAdjust="0"/>
  </p:normalViewPr>
  <p:slideViewPr>
    <p:cSldViewPr>
      <p:cViewPr>
        <p:scale>
          <a:sx n="78" d="100"/>
          <a:sy n="78" d="100"/>
        </p:scale>
        <p:origin x="944" y="-17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94A2FC0-519A-49F8-9A17-0EB3DCE80E84}" type="datetimeFigureOut">
              <a:rPr lang="en-US" smtClean="0"/>
              <a:pPr/>
              <a:t>1/13/2014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AAA3B69-D540-4BA8-B55E-EBD14C9B5432}" type="slidenum">
              <a:rPr lang="en-US" smtClean="0"/>
              <a:pPr/>
              <a:t>‹#›</a:t>
            </a:fld>
            <a:endParaRPr lang="en-US"/>
          </a:p>
        </p:txBody>
      </p:sp>
    </p:spTree>
    <p:extLst>
      <p:ext uri="{BB962C8B-B14F-4D97-AF65-F5344CB8AC3E}">
        <p14:creationId xmlns:p14="http://schemas.microsoft.com/office/powerpoint/2010/main" val="37203453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AAA3B69-D540-4BA8-B55E-EBD14C9B5432}" type="slidenum">
              <a:rPr lang="en-US" smtClean="0"/>
              <a:pPr/>
              <a:t>1</a:t>
            </a:fld>
            <a:endParaRPr lang="en-US"/>
          </a:p>
        </p:txBody>
      </p:sp>
    </p:spTree>
    <p:extLst>
      <p:ext uri="{BB962C8B-B14F-4D97-AF65-F5344CB8AC3E}">
        <p14:creationId xmlns:p14="http://schemas.microsoft.com/office/powerpoint/2010/main" val="9327522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Language</a:t>
            </a:r>
            <a:r>
              <a:rPr lang="en-US" baseline="0" dirty="0" smtClean="0"/>
              <a:t> is a social thing. It is changing because we are always changing and evolving. The more I use language the way I do, the more enforce. Language cannot be learned or acquired outside social context. Performance is the most important key in applied linguistics. Theoretical linguistic deals with more internally (within the mind). Applied deals with the outside (what we speak or say). Performance constitutes the most important </a:t>
            </a:r>
          </a:p>
        </p:txBody>
      </p:sp>
      <p:sp>
        <p:nvSpPr>
          <p:cNvPr id="4" name="Slide Number Placeholder 3"/>
          <p:cNvSpPr>
            <a:spLocks noGrp="1"/>
          </p:cNvSpPr>
          <p:nvPr>
            <p:ph type="sldNum" sz="quarter" idx="10"/>
          </p:nvPr>
        </p:nvSpPr>
        <p:spPr/>
        <p:txBody>
          <a:bodyPr/>
          <a:lstStyle/>
          <a:p>
            <a:fld id="{6AAA3B69-D540-4BA8-B55E-EBD14C9B5432}" type="slidenum">
              <a:rPr lang="en-US" smtClean="0"/>
              <a:pPr/>
              <a:t>7</a:t>
            </a:fld>
            <a:endParaRPr lang="en-US"/>
          </a:p>
        </p:txBody>
      </p:sp>
    </p:spTree>
    <p:extLst>
      <p:ext uri="{BB962C8B-B14F-4D97-AF65-F5344CB8AC3E}">
        <p14:creationId xmlns:p14="http://schemas.microsoft.com/office/powerpoint/2010/main" val="2174668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Applied Linguistic: Providing</a:t>
            </a:r>
            <a:r>
              <a:rPr lang="en-US" baseline="0" dirty="0" smtClean="0"/>
              <a:t> knowledge to those who are responsinble with language </a:t>
            </a:r>
            <a:r>
              <a:rPr lang="en-US" baseline="0" smtClean="0"/>
              <a:t>making decisions. </a:t>
            </a:r>
            <a:endParaRPr lang="en-US" dirty="0"/>
          </a:p>
        </p:txBody>
      </p:sp>
      <p:sp>
        <p:nvSpPr>
          <p:cNvPr id="4" name="Slide Number Placeholder 3"/>
          <p:cNvSpPr>
            <a:spLocks noGrp="1"/>
          </p:cNvSpPr>
          <p:nvPr>
            <p:ph type="sldNum" sz="quarter" idx="10"/>
          </p:nvPr>
        </p:nvSpPr>
        <p:spPr/>
        <p:txBody>
          <a:bodyPr/>
          <a:lstStyle/>
          <a:p>
            <a:fld id="{6AAA3B69-D540-4BA8-B55E-EBD14C9B5432}" type="slidenum">
              <a:rPr lang="en-US" smtClean="0"/>
              <a:pPr/>
              <a:t>8</a:t>
            </a:fld>
            <a:endParaRPr lang="en-US"/>
          </a:p>
        </p:txBody>
      </p:sp>
    </p:spTree>
    <p:extLst>
      <p:ext uri="{BB962C8B-B14F-4D97-AF65-F5344CB8AC3E}">
        <p14:creationId xmlns:p14="http://schemas.microsoft.com/office/powerpoint/2010/main" val="39834178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These question</a:t>
            </a:r>
            <a:r>
              <a:rPr lang="en-US" baseline="0" dirty="0" smtClean="0"/>
              <a:t>s will be on the tests.</a:t>
            </a:r>
            <a:endParaRPr lang="en-US" dirty="0"/>
          </a:p>
        </p:txBody>
      </p:sp>
      <p:sp>
        <p:nvSpPr>
          <p:cNvPr id="4" name="Slide Number Placeholder 3"/>
          <p:cNvSpPr>
            <a:spLocks noGrp="1"/>
          </p:cNvSpPr>
          <p:nvPr>
            <p:ph type="sldNum" sz="quarter" idx="10"/>
          </p:nvPr>
        </p:nvSpPr>
        <p:spPr/>
        <p:txBody>
          <a:bodyPr/>
          <a:lstStyle/>
          <a:p>
            <a:fld id="{6AAA3B69-D540-4BA8-B55E-EBD14C9B5432}" type="slidenum">
              <a:rPr lang="en-US" smtClean="0"/>
              <a:pPr/>
              <a:t>9</a:t>
            </a:fld>
            <a:endParaRPr lang="en-US"/>
          </a:p>
        </p:txBody>
      </p:sp>
    </p:spTree>
    <p:extLst>
      <p:ext uri="{BB962C8B-B14F-4D97-AF65-F5344CB8AC3E}">
        <p14:creationId xmlns:p14="http://schemas.microsoft.com/office/powerpoint/2010/main" val="3084195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Discourse: Originally meant</a:t>
            </a:r>
            <a:r>
              <a:rPr lang="en-US" baseline="0" dirty="0" smtClean="0"/>
              <a:t> “exchange”. In modern times, it means the entire communication. For this course, it means: any form of meaning making that we use in order to make sense for ourselves, our use, our identity, etc.</a:t>
            </a:r>
          </a:p>
          <a:p>
            <a:r>
              <a:rPr lang="en-US" baseline="0" dirty="0" smtClean="0"/>
              <a:t>Common Assumptions about Discourse analysis: Critiquing and deconstructing. Another keyword: social-constructivism. Something that has not always been there but they were made by us.</a:t>
            </a:r>
          </a:p>
          <a:p>
            <a:r>
              <a:rPr lang="en-US" baseline="0" dirty="0" smtClean="0"/>
              <a:t>Discourse Analysis: A multi layer attempt to  and ravel and critique</a:t>
            </a:r>
            <a:endParaRPr lang="en-US" dirty="0"/>
          </a:p>
        </p:txBody>
      </p:sp>
      <p:sp>
        <p:nvSpPr>
          <p:cNvPr id="4" name="Slide Number Placeholder 3"/>
          <p:cNvSpPr>
            <a:spLocks noGrp="1"/>
          </p:cNvSpPr>
          <p:nvPr>
            <p:ph type="sldNum" sz="quarter" idx="10"/>
          </p:nvPr>
        </p:nvSpPr>
        <p:spPr/>
        <p:txBody>
          <a:bodyPr/>
          <a:lstStyle/>
          <a:p>
            <a:fld id="{6AAA3B69-D540-4BA8-B55E-EBD14C9B5432}" type="slidenum">
              <a:rPr lang="en-US" smtClean="0"/>
              <a:pPr/>
              <a:t>10</a:t>
            </a:fld>
            <a:endParaRPr lang="en-US"/>
          </a:p>
        </p:txBody>
      </p:sp>
    </p:spTree>
    <p:extLst>
      <p:ext uri="{BB962C8B-B14F-4D97-AF65-F5344CB8AC3E}">
        <p14:creationId xmlns:p14="http://schemas.microsoft.com/office/powerpoint/2010/main" val="2985080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AAA3B69-D540-4BA8-B55E-EBD14C9B5432}" type="slidenum">
              <a:rPr lang="en-US" smtClean="0"/>
              <a:pPr/>
              <a:t>12</a:t>
            </a:fld>
            <a:endParaRPr lang="en-US"/>
          </a:p>
        </p:txBody>
      </p:sp>
    </p:spTree>
    <p:extLst>
      <p:ext uri="{BB962C8B-B14F-4D97-AF65-F5344CB8AC3E}">
        <p14:creationId xmlns:p14="http://schemas.microsoft.com/office/powerpoint/2010/main" val="15043364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1 - May or</a:t>
            </a:r>
            <a:r>
              <a:rPr lang="en-US" baseline="0" dirty="0" smtClean="0"/>
              <a:t> may no be true.</a:t>
            </a:r>
          </a:p>
          <a:p>
            <a:r>
              <a:rPr lang="en-US" baseline="0" dirty="0" smtClean="0"/>
              <a:t>2 -  False. Children say sentences that don’t make sense. They speak from the words that they hear from here and there. If they were taught, they wouldn’t make grammatical mistakes.</a:t>
            </a:r>
          </a:p>
          <a:p>
            <a:r>
              <a:rPr lang="en-US" baseline="0" dirty="0" smtClean="0"/>
              <a:t>3 - </a:t>
            </a:r>
          </a:p>
          <a:p>
            <a:r>
              <a:rPr lang="en-US" baseline="0" dirty="0" smtClean="0"/>
              <a:t>10 - </a:t>
            </a:r>
            <a:endParaRPr lang="en-US" dirty="0"/>
          </a:p>
        </p:txBody>
      </p:sp>
      <p:sp>
        <p:nvSpPr>
          <p:cNvPr id="4" name="Slide Number Placeholder 3"/>
          <p:cNvSpPr>
            <a:spLocks noGrp="1"/>
          </p:cNvSpPr>
          <p:nvPr>
            <p:ph type="sldNum" sz="quarter" idx="10"/>
          </p:nvPr>
        </p:nvSpPr>
        <p:spPr/>
        <p:txBody>
          <a:bodyPr/>
          <a:lstStyle/>
          <a:p>
            <a:fld id="{6AAA3B69-D540-4BA8-B55E-EBD14C9B5432}" type="slidenum">
              <a:rPr lang="en-US" smtClean="0"/>
              <a:pPr/>
              <a:t>13</a:t>
            </a:fld>
            <a:endParaRPr lang="en-US"/>
          </a:p>
        </p:txBody>
      </p:sp>
    </p:spTree>
    <p:extLst>
      <p:ext uri="{BB962C8B-B14F-4D97-AF65-F5344CB8AC3E}">
        <p14:creationId xmlns:p14="http://schemas.microsoft.com/office/powerpoint/2010/main" val="26123179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AAA3B69-D540-4BA8-B55E-EBD14C9B5432}" type="slidenum">
              <a:rPr lang="en-US" smtClean="0"/>
              <a:pPr/>
              <a:t>14</a:t>
            </a:fld>
            <a:endParaRPr lang="en-US"/>
          </a:p>
        </p:txBody>
      </p:sp>
    </p:spTree>
    <p:extLst>
      <p:ext uri="{BB962C8B-B14F-4D97-AF65-F5344CB8AC3E}">
        <p14:creationId xmlns:p14="http://schemas.microsoft.com/office/powerpoint/2010/main" val="4287839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a:t>
            </a:r>
          </a:p>
          <a:p>
            <a:endParaRPr lang="en-US" dirty="0"/>
          </a:p>
        </p:txBody>
      </p:sp>
      <p:sp>
        <p:nvSpPr>
          <p:cNvPr id="4" name="Slide Number Placeholder 3"/>
          <p:cNvSpPr>
            <a:spLocks noGrp="1"/>
          </p:cNvSpPr>
          <p:nvPr>
            <p:ph type="sldNum" sz="quarter" idx="10"/>
          </p:nvPr>
        </p:nvSpPr>
        <p:spPr/>
        <p:txBody>
          <a:bodyPr/>
          <a:lstStyle/>
          <a:p>
            <a:fld id="{6AAA3B69-D540-4BA8-B55E-EBD14C9B5432}" type="slidenum">
              <a:rPr lang="en-US" smtClean="0"/>
              <a:pPr/>
              <a:t>15</a:t>
            </a:fld>
            <a:endParaRPr lang="en-US"/>
          </a:p>
        </p:txBody>
      </p:sp>
    </p:spTree>
    <p:extLst>
      <p:ext uri="{BB962C8B-B14F-4D97-AF65-F5344CB8AC3E}">
        <p14:creationId xmlns:p14="http://schemas.microsoft.com/office/powerpoint/2010/main" val="12251995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4" name="Rectangle 3"/>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5" name="Rectangle 4"/>
          <p:cNvSpPr>
            <a:spLocks noChangeArrowheads="1"/>
          </p:cNvSpPr>
          <p:nvPr/>
        </p:nvSpPr>
        <p:spPr bwMode="white">
          <a:xfrm>
            <a:off x="8991600" y="3175"/>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6" name="Rectangle 5"/>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7" name="Rectangle 6"/>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0" name="Rectangle 9"/>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1" name="Straight Connector 10"/>
          <p:cNvSpPr>
            <a:spLocks noChangeShapeType="1"/>
          </p:cNvSpPr>
          <p:nvPr/>
        </p:nvSpPr>
        <p:spPr bwMode="auto">
          <a:xfrm>
            <a:off x="155575" y="241935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2" name="Rectangle 11"/>
          <p:cNvSpPr>
            <a:spLocks noChangeArrowheads="1"/>
          </p:cNvSpPr>
          <p:nvPr/>
        </p:nvSpPr>
        <p:spPr bwMode="auto">
          <a:xfrm>
            <a:off x="152400" y="15240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cs typeface="+mn-cs"/>
            </a:endParaRPr>
          </a:p>
        </p:txBody>
      </p:sp>
      <p:sp>
        <p:nvSpPr>
          <p:cNvPr id="13" name="Oval 12"/>
          <p:cNvSpPr/>
          <p:nvPr/>
        </p:nvSpPr>
        <p:spPr>
          <a:xfrm>
            <a:off x="4267200" y="211455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Oval 13"/>
          <p:cNvSpPr/>
          <p:nvPr/>
        </p:nvSpPr>
        <p:spPr>
          <a:xfrm>
            <a:off x="4362450" y="2209800"/>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8" name="Title 7"/>
          <p:cNvSpPr>
            <a:spLocks noGrp="1"/>
          </p:cNvSpPr>
          <p:nvPr>
            <p:ph type="ctrTitle"/>
          </p:nvPr>
        </p:nvSpPr>
        <p:spPr>
          <a:xfrm>
            <a:off x="685800" y="381000"/>
            <a:ext cx="7772400" cy="1752600"/>
          </a:xfrm>
        </p:spPr>
        <p:txBody>
          <a:bodyPr/>
          <a:lstStyle>
            <a:lvl1pPr>
              <a:defRPr sz="4200">
                <a:solidFill>
                  <a:schemeClr val="accent1"/>
                </a:solidFill>
              </a:defRPr>
            </a:lvl1pPr>
          </a:lstStyle>
          <a:p>
            <a:r>
              <a:rPr lang="en-US" smtClean="0"/>
              <a:t>Click to edit Master title style</a:t>
            </a:r>
            <a:endParaRPr lang="en-US"/>
          </a:p>
        </p:txBody>
      </p:sp>
      <p:sp>
        <p:nvSpPr>
          <p:cNvPr id="15" name="Date Placeholder 27"/>
          <p:cNvSpPr>
            <a:spLocks noGrp="1"/>
          </p:cNvSpPr>
          <p:nvPr>
            <p:ph type="dt" sz="half" idx="10"/>
          </p:nvPr>
        </p:nvSpPr>
        <p:spPr/>
        <p:txBody>
          <a:bodyPr/>
          <a:lstStyle>
            <a:lvl1pPr>
              <a:defRPr/>
            </a:lvl1pPr>
          </a:lstStyle>
          <a:p>
            <a:pPr>
              <a:defRPr/>
            </a:pPr>
            <a:fld id="{430964C5-9089-4C5A-8C7C-BF55D1A871EF}" type="datetimeFigureOut">
              <a:rPr lang="en-US"/>
              <a:pPr>
                <a:defRPr/>
              </a:pPr>
              <a:t>1/13/2014</a:t>
            </a:fld>
            <a:endParaRPr lang="en-US"/>
          </a:p>
        </p:txBody>
      </p:sp>
      <p:sp>
        <p:nvSpPr>
          <p:cNvPr id="16" name="Footer Placeholder 16"/>
          <p:cNvSpPr>
            <a:spLocks noGrp="1"/>
          </p:cNvSpPr>
          <p:nvPr>
            <p:ph type="ftr" sz="quarter" idx="11"/>
          </p:nvPr>
        </p:nvSpPr>
        <p:spPr/>
        <p:txBody>
          <a:bodyPr/>
          <a:lstStyle>
            <a:lvl1pPr>
              <a:defRPr/>
            </a:lvl1pPr>
          </a:lstStyle>
          <a:p>
            <a:pPr>
              <a:defRPr/>
            </a:pPr>
            <a:endParaRPr lang="en-US"/>
          </a:p>
        </p:txBody>
      </p:sp>
      <p:sp>
        <p:nvSpPr>
          <p:cNvPr id="17" name="Slide Number Placeholder 28"/>
          <p:cNvSpPr>
            <a:spLocks noGrp="1"/>
          </p:cNvSpPr>
          <p:nvPr>
            <p:ph type="sldNum" sz="quarter" idx="12"/>
          </p:nvPr>
        </p:nvSpPr>
        <p:spPr>
          <a:xfrm>
            <a:off x="4343400" y="2198688"/>
            <a:ext cx="457200" cy="441325"/>
          </a:xfrm>
        </p:spPr>
        <p:txBody>
          <a:bodyPr/>
          <a:lstStyle>
            <a:lvl1pPr>
              <a:defRPr>
                <a:solidFill>
                  <a:schemeClr val="accent3">
                    <a:shade val="75000"/>
                  </a:schemeClr>
                </a:solidFill>
              </a:defRPr>
            </a:lvl1pPr>
          </a:lstStyle>
          <a:p>
            <a:pPr>
              <a:defRPr/>
            </a:pPr>
            <a:fld id="{B4531CE3-9074-4345-AF02-A29EA3E8EFD0}" type="slidenum">
              <a:rPr lang="en-US"/>
              <a:pPr>
                <a:defRPr/>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lang="en-US" smtClean="0"/>
              <a:t>Click to edit Master title style</a:t>
            </a:r>
            <a:endParaRPr lang="en-US"/>
          </a:p>
        </p:txBody>
      </p:sp>
      <p:sp>
        <p:nvSpPr>
          <p:cNvPr id="8" name="Content Placeholder 7"/>
          <p:cNvSpPr>
            <a:spLocks noGrp="1"/>
          </p:cNvSpPr>
          <p:nvPr>
            <p:ph sz="quarter" idx="1"/>
          </p:nvPr>
        </p:nvSpPr>
        <p:spPr>
          <a:xfrm>
            <a:off x="301752" y="1527048"/>
            <a:ext cx="850392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ECE00D3A-B6F4-48F3-A9DA-0D7BF33235F8}" type="datetimeFigureOut">
              <a:rPr lang="en-US"/>
              <a:pPr>
                <a:defRPr/>
              </a:pPr>
              <a:t>1/13/2014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a:xfrm>
            <a:off x="4362450" y="1027113"/>
            <a:ext cx="457200" cy="441325"/>
          </a:xfrm>
        </p:spPr>
        <p:txBody>
          <a:bodyPr/>
          <a:lstStyle>
            <a:lvl1pPr>
              <a:defRPr/>
            </a:lvl1pPr>
          </a:lstStyle>
          <a:p>
            <a:pPr>
              <a:defRPr/>
            </a:pPr>
            <a:fld id="{CC141FD1-C022-4F29-92FD-1A457EF7426D}" type="slidenum">
              <a:rPr lang="en-US"/>
              <a:pPr>
                <a:defRPr/>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5" name="Rectangle 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6" name="Rectangle 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7" name="Rectangle 6"/>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8" name="Rectangle 7"/>
          <p:cNvSpPr>
            <a:spLocks noChangeArrowheads="1"/>
          </p:cNvSpPr>
          <p:nvPr/>
        </p:nvSpPr>
        <p:spPr bwMode="white">
          <a:xfrm>
            <a:off x="152400" y="2286000"/>
            <a:ext cx="8832850" cy="3048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9" name="Rectangle 8"/>
          <p:cNvSpPr>
            <a:spLocks noChangeArrowheads="1"/>
          </p:cNvSpPr>
          <p:nvPr/>
        </p:nvSpPr>
        <p:spPr bwMode="auto">
          <a:xfrm>
            <a:off x="155575" y="142875"/>
            <a:ext cx="8832850" cy="2139950"/>
          </a:xfrm>
          <a:prstGeom prst="rect">
            <a:avLst/>
          </a:prstGeom>
          <a:solidFill>
            <a:schemeClr val="accent1"/>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0" name="Rectangle 9"/>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1" name="Rectangle 10"/>
          <p:cNvSpPr>
            <a:spLocks noChangeArrowheads="1"/>
          </p:cNvSpPr>
          <p:nvPr/>
        </p:nvSpPr>
        <p:spPr bwMode="auto">
          <a:xfrm>
            <a:off x="152400" y="15240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cs typeface="+mn-cs"/>
            </a:endParaRPr>
          </a:p>
        </p:txBody>
      </p:sp>
      <p:sp>
        <p:nvSpPr>
          <p:cNvPr id="12" name="Straight Connector 11"/>
          <p:cNvSpPr>
            <a:spLocks noChangeShapeType="1"/>
          </p:cNvSpPr>
          <p:nvPr/>
        </p:nvSpPr>
        <p:spPr bwMode="auto">
          <a:xfrm>
            <a:off x="152400" y="243840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3" name="Oval 12"/>
          <p:cNvSpPr/>
          <p:nvPr/>
        </p:nvSpPr>
        <p:spPr>
          <a:xfrm>
            <a:off x="4267200" y="211455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Oval 13"/>
          <p:cNvSpPr/>
          <p:nvPr/>
        </p:nvSpPr>
        <p:spPr>
          <a:xfrm>
            <a:off x="4362450" y="2209800"/>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Text Placeholder 2"/>
          <p:cNvSpPr>
            <a:spLocks noGrp="1"/>
          </p:cNvSpPr>
          <p:nvPr>
            <p:ph type="body" idx="1"/>
          </p:nvPr>
        </p:nvSpPr>
        <p:spPr>
          <a:xfrm>
            <a:off x="1368426" y="2743200"/>
            <a:ext cx="6480174" cy="1673225"/>
          </a:xfrm>
        </p:spPr>
        <p:txBody>
          <a:bodyPr/>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2" name="Title 1"/>
          <p:cNvSpPr>
            <a:spLocks noGrp="1"/>
          </p:cNvSpPr>
          <p:nvPr>
            <p:ph type="title"/>
          </p:nvPr>
        </p:nvSpPr>
        <p:spPr>
          <a:xfrm>
            <a:off x="722313" y="533400"/>
            <a:ext cx="7772400" cy="1524000"/>
          </a:xfrm>
        </p:spPr>
        <p:txBody>
          <a:bodyPr/>
          <a:lstStyle>
            <a:lvl1pPr algn="ctr">
              <a:buNone/>
              <a:defRPr sz="4200" b="0" cap="none" baseline="0">
                <a:solidFill>
                  <a:srgbClr val="FFFFFF"/>
                </a:solidFill>
              </a:defRPr>
            </a:lvl1pPr>
          </a:lstStyle>
          <a:p>
            <a:r>
              <a:rPr lang="en-US" smtClean="0"/>
              <a:t>Click to edit Master title style</a:t>
            </a:r>
            <a:endParaRPr lang="en-US"/>
          </a:p>
        </p:txBody>
      </p:sp>
      <p:sp>
        <p:nvSpPr>
          <p:cNvPr id="15" name="Footer Placeholder 4"/>
          <p:cNvSpPr>
            <a:spLocks noGrp="1"/>
          </p:cNvSpPr>
          <p:nvPr>
            <p:ph type="ftr" sz="quarter" idx="10"/>
          </p:nvPr>
        </p:nvSpPr>
        <p:spPr/>
        <p:txBody>
          <a:bodyPr/>
          <a:lstStyle>
            <a:lvl1pPr>
              <a:defRPr/>
            </a:lvl1pPr>
          </a:lstStyle>
          <a:p>
            <a:pPr>
              <a:defRPr/>
            </a:pPr>
            <a:endParaRPr lang="en-US"/>
          </a:p>
        </p:txBody>
      </p:sp>
      <p:sp>
        <p:nvSpPr>
          <p:cNvPr id="16" name="Date Placeholder 3"/>
          <p:cNvSpPr>
            <a:spLocks noGrp="1"/>
          </p:cNvSpPr>
          <p:nvPr>
            <p:ph type="dt" sz="half" idx="11"/>
          </p:nvPr>
        </p:nvSpPr>
        <p:spPr/>
        <p:txBody>
          <a:bodyPr/>
          <a:lstStyle>
            <a:lvl1pPr>
              <a:defRPr/>
            </a:lvl1pPr>
          </a:lstStyle>
          <a:p>
            <a:pPr>
              <a:defRPr/>
            </a:pPr>
            <a:fld id="{9D3A5266-5FFC-4EA2-A65D-0CE0F7310E17}" type="datetimeFigureOut">
              <a:rPr lang="en-US"/>
              <a:pPr>
                <a:defRPr/>
              </a:pPr>
              <a:t>1/13/2014</a:t>
            </a:fld>
            <a:endParaRPr lang="en-US"/>
          </a:p>
        </p:txBody>
      </p:sp>
      <p:sp>
        <p:nvSpPr>
          <p:cNvPr id="17" name="Slide Number Placeholder 5"/>
          <p:cNvSpPr>
            <a:spLocks noGrp="1"/>
          </p:cNvSpPr>
          <p:nvPr>
            <p:ph type="sldNum" sz="quarter" idx="12"/>
          </p:nvPr>
        </p:nvSpPr>
        <p:spPr>
          <a:xfrm>
            <a:off x="4343400" y="2198688"/>
            <a:ext cx="457200" cy="441325"/>
          </a:xfrm>
        </p:spPr>
        <p:txBody>
          <a:bodyPr/>
          <a:lstStyle>
            <a:lvl1pPr>
              <a:defRPr>
                <a:solidFill>
                  <a:schemeClr val="accent3">
                    <a:shade val="75000"/>
                  </a:schemeClr>
                </a:solidFill>
              </a:defRPr>
            </a:lvl1pPr>
          </a:lstStyle>
          <a:p>
            <a:pPr>
              <a:defRPr/>
            </a:pPr>
            <a:fld id="{18C91512-4B7F-473C-B6C8-086043609E6D}" type="slidenum">
              <a:rPr lang="en-US"/>
              <a:pPr>
                <a:defRPr/>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5" name="Straight Connector 4"/>
          <p:cNvSpPr>
            <a:spLocks noChangeShapeType="1"/>
          </p:cNvSpPr>
          <p:nvPr/>
        </p:nvSpPr>
        <p:spPr bwMode="auto">
          <a:xfrm flipV="1">
            <a:off x="4562475" y="1576388"/>
            <a:ext cx="9525" cy="4818062"/>
          </a:xfrm>
          <a:prstGeom prst="line">
            <a:avLst/>
          </a:prstGeom>
          <a:noFill/>
          <a:ln w="9525" cap="flat" cmpd="sng" algn="ctr">
            <a:solidFill>
              <a:schemeClr val="tx2"/>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2" name="Title 1"/>
          <p:cNvSpPr>
            <a:spLocks noGrp="1"/>
          </p:cNvSpPr>
          <p:nvPr>
            <p:ph type="title"/>
          </p:nvPr>
        </p:nvSpPr>
        <p:spPr>
          <a:xfrm>
            <a:off x="301752" y="228600"/>
            <a:ext cx="8534400" cy="758952"/>
          </a:xfrm>
        </p:spPr>
        <p:txBody>
          <a:bodyPr/>
          <a:lstStyle/>
          <a:p>
            <a:r>
              <a:rPr lang="en-US" smtClean="0"/>
              <a:t>Click to edit Master title style</a:t>
            </a:r>
            <a:endParaRPr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4"/>
          <p:cNvSpPr>
            <a:spLocks noGrp="1"/>
          </p:cNvSpPr>
          <p:nvPr>
            <p:ph type="dt" sz="half" idx="10"/>
          </p:nvPr>
        </p:nvSpPr>
        <p:spPr>
          <a:xfrm>
            <a:off x="5791200" y="6410325"/>
            <a:ext cx="3044825" cy="365125"/>
          </a:xfrm>
        </p:spPr>
        <p:txBody>
          <a:bodyPr/>
          <a:lstStyle>
            <a:lvl1pPr>
              <a:defRPr/>
            </a:lvl1pPr>
          </a:lstStyle>
          <a:p>
            <a:pPr>
              <a:defRPr/>
            </a:pPr>
            <a:fld id="{F5A35356-0750-4E3D-A044-04388E13C46F}" type="datetimeFigureOut">
              <a:rPr lang="en-US"/>
              <a:pPr>
                <a:defRPr/>
              </a:pPr>
              <a:t>1/13/2014</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2BE4EDED-40D9-49E6-953F-51E488582CC9}" type="slidenum">
              <a:rPr lang="en-US"/>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flipV="1">
            <a:off x="4572000" y="2200275"/>
            <a:ext cx="0" cy="4187825"/>
          </a:xfrm>
          <a:prstGeom prst="line">
            <a:avLst/>
          </a:prstGeom>
          <a:noFill/>
          <a:ln w="9525" cap="flat" cmpd="sng" algn="ctr">
            <a:solidFill>
              <a:schemeClr val="tx2"/>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8" name="Rectangle 7"/>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9" name="Rectangle 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1" name="Rectangle 10"/>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2" name="Rectangle 11"/>
          <p:cNvSpPr/>
          <p:nvPr/>
        </p:nvSpPr>
        <p:spPr>
          <a:xfrm>
            <a:off x="152400" y="1371600"/>
            <a:ext cx="8832850"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3" name="Rectangle 12"/>
          <p:cNvSpPr>
            <a:spLocks noChangeArrowheads="1"/>
          </p:cNvSpPr>
          <p:nvPr/>
        </p:nvSpPr>
        <p:spPr bwMode="auto">
          <a:xfrm>
            <a:off x="146050" y="6391275"/>
            <a:ext cx="8832850" cy="311150"/>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4" name="Straight Connector 13"/>
          <p:cNvSpPr>
            <a:spLocks noChangeShapeType="1"/>
          </p:cNvSpPr>
          <p:nvPr/>
        </p:nvSpPr>
        <p:spPr bwMode="auto">
          <a:xfrm>
            <a:off x="152400" y="1279525"/>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5" name="Rectangle 14"/>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cs typeface="+mn-cs"/>
            </a:endParaRPr>
          </a:p>
        </p:txBody>
      </p:sp>
      <p:sp>
        <p:nvSpPr>
          <p:cNvPr id="16" name="Oval 15"/>
          <p:cNvSpPr/>
          <p:nvPr/>
        </p:nvSpPr>
        <p:spPr>
          <a:xfrm>
            <a:off x="4267200" y="955675"/>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7" name="Oval 16"/>
          <p:cNvSpPr/>
          <p:nvPr/>
        </p:nvSpPr>
        <p:spPr>
          <a:xfrm>
            <a:off x="4362450" y="1050925"/>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24" name="Content Placeholder 23"/>
          <p:cNvSpPr>
            <a:spLocks noGrp="1"/>
          </p:cNvSpPr>
          <p:nvPr>
            <p:ph sz="quarter" idx="2"/>
          </p:nvPr>
        </p:nvSpPr>
        <p:spPr>
          <a:xfrm>
            <a:off x="301752" y="2471383"/>
            <a:ext cx="4041648" cy="381840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6" name="Content Placeholder 25"/>
          <p:cNvSpPr>
            <a:spLocks noGrp="1"/>
          </p:cNvSpPr>
          <p:nvPr>
            <p:ph sz="quarter" idx="4"/>
          </p:nvPr>
        </p:nvSpPr>
        <p:spPr>
          <a:xfrm>
            <a:off x="4800600" y="2471383"/>
            <a:ext cx="4038600" cy="382219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3" name="Title 22"/>
          <p:cNvSpPr>
            <a:spLocks noGrp="1"/>
          </p:cNvSpPr>
          <p:nvPr>
            <p:ph type="title"/>
          </p:nvPr>
        </p:nvSpPr>
        <p:spPr/>
        <p:txBody>
          <a:bodyPr rtlCol="0"/>
          <a:lstStyle/>
          <a:p>
            <a:r>
              <a:rPr lang="en-US" smtClean="0"/>
              <a:t>Click to edit Master title style</a:t>
            </a:r>
            <a:endParaRPr lang="en-US"/>
          </a:p>
        </p:txBody>
      </p:sp>
      <p:sp>
        <p:nvSpPr>
          <p:cNvPr id="18" name="Date Placeholder 6"/>
          <p:cNvSpPr>
            <a:spLocks noGrp="1"/>
          </p:cNvSpPr>
          <p:nvPr>
            <p:ph type="dt" sz="half" idx="10"/>
          </p:nvPr>
        </p:nvSpPr>
        <p:spPr/>
        <p:txBody>
          <a:bodyPr/>
          <a:lstStyle>
            <a:lvl1pPr>
              <a:defRPr/>
            </a:lvl1pPr>
          </a:lstStyle>
          <a:p>
            <a:pPr>
              <a:defRPr/>
            </a:pPr>
            <a:fld id="{6034A3C6-BE3F-4960-94EA-023ADAB992A7}" type="datetimeFigureOut">
              <a:rPr lang="en-US"/>
              <a:pPr>
                <a:defRPr/>
              </a:pPr>
              <a:t>1/13/2014</a:t>
            </a:fld>
            <a:endParaRPr lang="en-US"/>
          </a:p>
        </p:txBody>
      </p:sp>
      <p:sp>
        <p:nvSpPr>
          <p:cNvPr id="19" name="Footer Placeholder 7"/>
          <p:cNvSpPr>
            <a:spLocks noGrp="1"/>
          </p:cNvSpPr>
          <p:nvPr>
            <p:ph type="ftr" sz="quarter" idx="11"/>
          </p:nvPr>
        </p:nvSpPr>
        <p:spPr>
          <a:xfrm>
            <a:off x="304800" y="6410325"/>
            <a:ext cx="3581400" cy="365125"/>
          </a:xfrm>
        </p:spPr>
        <p:txBody>
          <a:bodyPr/>
          <a:lstStyle>
            <a:lvl1pPr>
              <a:defRPr/>
            </a:lvl1pPr>
          </a:lstStyle>
          <a:p>
            <a:pPr>
              <a:defRPr/>
            </a:pPr>
            <a:endParaRPr lang="en-US"/>
          </a:p>
        </p:txBody>
      </p:sp>
      <p:sp>
        <p:nvSpPr>
          <p:cNvPr id="20" name="Slide Number Placeholder 8"/>
          <p:cNvSpPr>
            <a:spLocks noGrp="1"/>
          </p:cNvSpPr>
          <p:nvPr>
            <p:ph type="sldNum" sz="quarter" idx="12"/>
          </p:nvPr>
        </p:nvSpPr>
        <p:spPr>
          <a:xfrm>
            <a:off x="4343400" y="1042988"/>
            <a:ext cx="457200" cy="441325"/>
          </a:xfrm>
        </p:spPr>
        <p:txBody>
          <a:bodyPr/>
          <a:lstStyle>
            <a:lvl1pPr algn="ctr">
              <a:defRPr/>
            </a:lvl1pPr>
          </a:lstStyle>
          <a:p>
            <a:pPr>
              <a:defRPr/>
            </a:pPr>
            <a:fld id="{388256AE-1A6D-4DB5-B2B4-7B38E8ACFF97}" type="slidenum">
              <a:rPr lang="en-US"/>
              <a:pPr>
                <a:defRPr/>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pPr>
              <a:defRPr/>
            </a:pPr>
            <a:fld id="{08158FC5-E1BF-46DA-8E8B-CABA930ABDF5}" type="datetimeFigureOut">
              <a:rPr lang="en-US"/>
              <a:pPr>
                <a:defRPr/>
              </a:pPr>
              <a:t>1/13/2014</a:t>
            </a:fld>
            <a:endParaRPr lang="en-US"/>
          </a:p>
        </p:txBody>
      </p:sp>
      <p:sp>
        <p:nvSpPr>
          <p:cNvPr id="4" name="Footer Placeholder 3"/>
          <p:cNvSpPr>
            <a:spLocks noGrp="1"/>
          </p:cNvSpPr>
          <p:nvPr>
            <p:ph type="ftr" sz="quarter" idx="11"/>
          </p:nvPr>
        </p:nvSpPr>
        <p:spPr/>
        <p:txBody>
          <a:bodyPr/>
          <a:lstStyle>
            <a:lvl1pPr>
              <a:defRPr/>
            </a:lvl1pPr>
          </a:lstStyle>
          <a:p>
            <a:pPr>
              <a:defRPr/>
            </a:pPr>
            <a:endParaRPr lang="en-US"/>
          </a:p>
        </p:txBody>
      </p:sp>
      <p:sp>
        <p:nvSpPr>
          <p:cNvPr id="5" name="Slide Number Placeholder 4"/>
          <p:cNvSpPr>
            <a:spLocks noGrp="1"/>
          </p:cNvSpPr>
          <p:nvPr>
            <p:ph type="sldNum" sz="quarter" idx="12"/>
          </p:nvPr>
        </p:nvSpPr>
        <p:spPr>
          <a:xfrm>
            <a:off x="4343400" y="1036638"/>
            <a:ext cx="457200" cy="441325"/>
          </a:xfrm>
        </p:spPr>
        <p:txBody>
          <a:bodyPr/>
          <a:lstStyle>
            <a:lvl1pPr>
              <a:defRPr/>
            </a:lvl1pPr>
          </a:lstStyle>
          <a:p>
            <a:pPr>
              <a:defRPr/>
            </a:pPr>
            <a:fld id="{FF160ADA-513D-4500-B446-62EAD5D0393E}"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3" name="Rectangle 2"/>
          <p:cNvSpPr>
            <a:spLocks noChangeArrowheads="1"/>
          </p:cNvSpPr>
          <p:nvPr/>
        </p:nvSpPr>
        <p:spPr bwMode="white">
          <a:xfrm>
            <a:off x="0" y="0"/>
            <a:ext cx="9144000" cy="155575"/>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4" name="Rectangle 3"/>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5" name="Rectangle 4"/>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6" name="Rectangle 5"/>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7" name="Rectangle 6"/>
          <p:cNvSpPr>
            <a:spLocks noChangeArrowheads="1"/>
          </p:cNvSpPr>
          <p:nvPr/>
        </p:nvSpPr>
        <p:spPr bwMode="auto">
          <a:xfrm>
            <a:off x="152400" y="15875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cs typeface="+mn-cs"/>
            </a:endParaRPr>
          </a:p>
        </p:txBody>
      </p:sp>
      <p:sp>
        <p:nvSpPr>
          <p:cNvPr id="8" name="Date Placeholder 1"/>
          <p:cNvSpPr>
            <a:spLocks noGrp="1"/>
          </p:cNvSpPr>
          <p:nvPr>
            <p:ph type="dt" sz="half" idx="10"/>
          </p:nvPr>
        </p:nvSpPr>
        <p:spPr/>
        <p:txBody>
          <a:bodyPr/>
          <a:lstStyle>
            <a:lvl1pPr>
              <a:defRPr/>
            </a:lvl1pPr>
          </a:lstStyle>
          <a:p>
            <a:pPr>
              <a:defRPr/>
            </a:pPr>
            <a:fld id="{26D3793F-EB94-4AB0-9AC3-E108570B8AF4}" type="datetimeFigureOut">
              <a:rPr lang="en-US"/>
              <a:pPr>
                <a:defRPr/>
              </a:pPr>
              <a:t>1/13/2014</a:t>
            </a:fld>
            <a:endParaRPr lang="en-US"/>
          </a:p>
        </p:txBody>
      </p:sp>
      <p:sp>
        <p:nvSpPr>
          <p:cNvPr id="9" name="Footer Placeholder 2"/>
          <p:cNvSpPr>
            <a:spLocks noGrp="1"/>
          </p:cNvSpPr>
          <p:nvPr>
            <p:ph type="ftr" sz="quarter" idx="11"/>
          </p:nvPr>
        </p:nvSpPr>
        <p:spPr/>
        <p:txBody>
          <a:bodyPr/>
          <a:lstStyle>
            <a:lvl1pPr>
              <a:defRPr/>
            </a:lvl1pPr>
          </a:lstStyle>
          <a:p>
            <a:pPr>
              <a:defRPr/>
            </a:pPr>
            <a:endParaRPr lang="en-US"/>
          </a:p>
        </p:txBody>
      </p:sp>
      <p:sp>
        <p:nvSpPr>
          <p:cNvPr id="10" name="Slide Number Placeholder 3"/>
          <p:cNvSpPr>
            <a:spLocks noGrp="1"/>
          </p:cNvSpPr>
          <p:nvPr>
            <p:ph type="sldNum" sz="quarter" idx="12"/>
          </p:nvPr>
        </p:nvSpPr>
        <p:spPr>
          <a:xfrm>
            <a:off x="4267200" y="6324600"/>
            <a:ext cx="609600" cy="441325"/>
          </a:xfrm>
        </p:spPr>
        <p:txBody>
          <a:bodyPr/>
          <a:lstStyle>
            <a:lvl1pPr>
              <a:defRPr>
                <a:solidFill>
                  <a:srgbClr val="FFFFFF"/>
                </a:solidFill>
              </a:defRPr>
            </a:lvl1pPr>
          </a:lstStyle>
          <a:p>
            <a:pPr>
              <a:defRPr/>
            </a:pPr>
            <a:fld id="{6D66FA4A-BE5F-4EF6-9F62-AAE40E327123}"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4"/>
          <p:cNvSpPr>
            <a:spLocks noChangeArrowheads="1"/>
          </p:cNvSpPr>
          <p:nvPr/>
        </p:nvSpPr>
        <p:spPr bwMode="auto">
          <a:xfrm>
            <a:off x="152400" y="152400"/>
            <a:ext cx="8832850" cy="304800"/>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6" name="Rectangle 5"/>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7" name="Rectangle 6"/>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8" name="Rectangle 7"/>
          <p:cNvSpPr>
            <a:spLocks noChangeArrowheads="1"/>
          </p:cNvSpPr>
          <p:nvPr/>
        </p:nvSpPr>
        <p:spPr bwMode="white">
          <a:xfrm>
            <a:off x="0" y="0"/>
            <a:ext cx="9144000" cy="119063"/>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0" name="Rectangle 9"/>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Rectangle 10"/>
          <p:cNvSpPr>
            <a:spLocks noChangeArrowheads="1"/>
          </p:cNvSpPr>
          <p:nvPr/>
        </p:nvSpPr>
        <p:spPr bwMode="auto">
          <a:xfrm>
            <a:off x="152400" y="15240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cs typeface="+mn-cs"/>
            </a:endParaRPr>
          </a:p>
        </p:txBody>
      </p:sp>
      <p:sp>
        <p:nvSpPr>
          <p:cNvPr id="12" name="Straight Connector 11"/>
          <p:cNvSpPr>
            <a:spLocks noChangeShapeType="1"/>
          </p:cNvSpPr>
          <p:nvPr/>
        </p:nvSpPr>
        <p:spPr bwMode="auto">
          <a:xfrm>
            <a:off x="152400" y="53340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3" name="Oval 12"/>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Oval 13"/>
          <p:cNvSpPr/>
          <p:nvPr/>
        </p:nvSpPr>
        <p:spPr>
          <a:xfrm>
            <a:off x="1390650" y="323850"/>
            <a:ext cx="419100" cy="41910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5" name="Rectangle 14"/>
          <p:cNvSpPr>
            <a:spLocks noChangeArrowheads="1"/>
          </p:cNvSpPr>
          <p:nvPr/>
        </p:nvSpPr>
        <p:spPr bwMode="auto">
          <a:xfrm>
            <a:off x="149225" y="6388100"/>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2" name="Title 1"/>
          <p:cNvSpPr>
            <a:spLocks noGrp="1"/>
          </p:cNvSpPr>
          <p:nvPr>
            <p:ph type="title"/>
          </p:nvPr>
        </p:nvSpPr>
        <p:spPr>
          <a:xfrm>
            <a:off x="381000" y="914400"/>
            <a:ext cx="2362200" cy="990600"/>
          </a:xfrm>
        </p:spPr>
        <p:txBody>
          <a:bodyPr>
            <a:noAutofit/>
          </a:bodyPr>
          <a:lstStyle>
            <a:lvl1pPr algn="l">
              <a:buNone/>
              <a:defRPr sz="2200" b="1">
                <a:solidFill>
                  <a:srgbClr val="FFFFFF"/>
                </a:solidFill>
              </a:defRPr>
            </a:lvl1pPr>
          </a:lstStyle>
          <a:p>
            <a:r>
              <a:rPr lang="en-US" smtClean="0"/>
              <a:t>Click to edit Master title style</a:t>
            </a:r>
            <a:endParaRPr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20" name="Content Placeholder 19"/>
          <p:cNvSpPr>
            <a:spLocks noGrp="1"/>
          </p:cNvSpPr>
          <p:nvPr>
            <p:ph sz="quarter" idx="1"/>
          </p:nvPr>
        </p:nvSpPr>
        <p:spPr>
          <a:xfrm>
            <a:off x="3124200" y="685800"/>
            <a:ext cx="5638800" cy="5410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6" name="Slide Number Placeholder 6"/>
          <p:cNvSpPr>
            <a:spLocks noGrp="1"/>
          </p:cNvSpPr>
          <p:nvPr>
            <p:ph type="sldNum" sz="quarter" idx="10"/>
          </p:nvPr>
        </p:nvSpPr>
        <p:spPr>
          <a:xfrm>
            <a:off x="1371600" y="312738"/>
            <a:ext cx="457200" cy="441325"/>
          </a:xfrm>
        </p:spPr>
        <p:txBody>
          <a:bodyPr/>
          <a:lstStyle>
            <a:lvl1pPr>
              <a:defRPr>
                <a:solidFill>
                  <a:schemeClr val="accent3">
                    <a:shade val="75000"/>
                  </a:schemeClr>
                </a:solidFill>
              </a:defRPr>
            </a:lvl1pPr>
          </a:lstStyle>
          <a:p>
            <a:pPr>
              <a:defRPr/>
            </a:pPr>
            <a:fld id="{F7E94594-25C2-41B1-A66D-D86BBF2AC6AA}" type="slidenum">
              <a:rPr lang="en-US"/>
              <a:pPr>
                <a:defRPr/>
              </a:pPr>
              <a:t>‹#›</a:t>
            </a:fld>
            <a:endParaRPr lang="en-US" dirty="0"/>
          </a:p>
        </p:txBody>
      </p:sp>
      <p:sp>
        <p:nvSpPr>
          <p:cNvPr id="17" name="Date Placeholder 4"/>
          <p:cNvSpPr>
            <a:spLocks noGrp="1"/>
          </p:cNvSpPr>
          <p:nvPr>
            <p:ph type="dt" sz="half" idx="11"/>
          </p:nvPr>
        </p:nvSpPr>
        <p:spPr/>
        <p:txBody>
          <a:bodyPr/>
          <a:lstStyle>
            <a:lvl1pPr>
              <a:defRPr/>
            </a:lvl1pPr>
          </a:lstStyle>
          <a:p>
            <a:pPr>
              <a:defRPr/>
            </a:pPr>
            <a:fld id="{F43AF373-8F25-4C27-A3BF-E3208E8E7FF1}" type="datetimeFigureOut">
              <a:rPr lang="en-US"/>
              <a:pPr>
                <a:defRPr/>
              </a:pPr>
              <a:t>1/13/2014</a:t>
            </a:fld>
            <a:endParaRPr lang="en-US"/>
          </a:p>
        </p:txBody>
      </p:sp>
      <p:sp>
        <p:nvSpPr>
          <p:cNvPr id="18" name="Footer Placeholder 5"/>
          <p:cNvSpPr>
            <a:spLocks noGrp="1"/>
          </p:cNvSpPr>
          <p:nvPr>
            <p:ph type="ftr" sz="quarter" idx="12"/>
          </p:nvPr>
        </p:nvSpPr>
        <p:spPr>
          <a:xfrm>
            <a:off x="301625" y="6410325"/>
            <a:ext cx="3382963" cy="366713"/>
          </a:xfrm>
        </p:spPr>
        <p:txBody>
          <a:bodyPr/>
          <a:lstStyle>
            <a:lvl1pPr>
              <a:defRPr/>
            </a:lvl1pPr>
          </a:lstStyle>
          <a:p>
            <a:pPr>
              <a:defRPr/>
            </a:pPr>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152400" y="53340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6" name="Rectangle 5"/>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7" name="Rectangle 6"/>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8" name="Rectangle 7"/>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cs typeface="+mn-cs"/>
            </a:endParaRPr>
          </a:p>
        </p:txBody>
      </p:sp>
      <p:sp>
        <p:nvSpPr>
          <p:cNvPr id="10" name="Rectangle 9"/>
          <p:cNvSpPr>
            <a:spLocks noChangeArrowheads="1"/>
          </p:cNvSpPr>
          <p:nvPr/>
        </p:nvSpPr>
        <p:spPr bwMode="auto">
          <a:xfrm>
            <a:off x="152400" y="152400"/>
            <a:ext cx="8832850" cy="301625"/>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1" name="Rectangle 10"/>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 name="Rectangle 11"/>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cs typeface="+mn-cs"/>
            </a:endParaRPr>
          </a:p>
        </p:txBody>
      </p:sp>
      <p:sp>
        <p:nvSpPr>
          <p:cNvPr id="13" name="Oval 12"/>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Oval 13"/>
          <p:cNvSpPr/>
          <p:nvPr/>
        </p:nvSpPr>
        <p:spPr>
          <a:xfrm>
            <a:off x="1390650" y="323850"/>
            <a:ext cx="419100" cy="41910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5" name="Rectangle 14"/>
          <p:cNvSpPr>
            <a:spLocks noChangeArrowheads="1"/>
          </p:cNvSpPr>
          <p:nvPr/>
        </p:nvSpPr>
        <p:spPr bwMode="auto">
          <a:xfrm>
            <a:off x="149225" y="6388100"/>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3000375" y="609600"/>
            <a:ext cx="5867400" cy="4267200"/>
          </a:xfrm>
        </p:spPr>
        <p:txBody>
          <a:bodyPr>
            <a:normAutofit/>
          </a:bodyPr>
          <a:lstStyle>
            <a:lvl1pPr marL="0" indent="0">
              <a:buNone/>
              <a:defRPr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a:r>
              <a:rPr lang="en-US" smtClean="0"/>
              <a:t>Click to edit Master text styles</a:t>
            </a:r>
          </a:p>
        </p:txBody>
      </p:sp>
      <p:sp>
        <p:nvSpPr>
          <p:cNvPr id="16" name="Slide Number Placeholder 6"/>
          <p:cNvSpPr>
            <a:spLocks noGrp="1"/>
          </p:cNvSpPr>
          <p:nvPr>
            <p:ph type="sldNum" sz="quarter" idx="10"/>
          </p:nvPr>
        </p:nvSpPr>
        <p:spPr>
          <a:xfrm>
            <a:off x="1371600" y="312738"/>
            <a:ext cx="457200" cy="441325"/>
          </a:xfrm>
        </p:spPr>
        <p:txBody>
          <a:bodyPr/>
          <a:lstStyle>
            <a:lvl1pPr>
              <a:defRPr/>
            </a:lvl1pPr>
          </a:lstStyle>
          <a:p>
            <a:pPr>
              <a:defRPr/>
            </a:pPr>
            <a:fld id="{37140125-88FB-4A9D-B3F8-FD0B052AF633}" type="slidenum">
              <a:rPr lang="en-US"/>
              <a:pPr>
                <a:defRPr/>
              </a:pPr>
              <a:t>‹#›</a:t>
            </a:fld>
            <a:endParaRPr lang="en-US" dirty="0"/>
          </a:p>
        </p:txBody>
      </p:sp>
      <p:sp>
        <p:nvSpPr>
          <p:cNvPr id="17" name="Date Placeholder 4"/>
          <p:cNvSpPr>
            <a:spLocks noGrp="1"/>
          </p:cNvSpPr>
          <p:nvPr>
            <p:ph type="dt" sz="half" idx="11"/>
          </p:nvPr>
        </p:nvSpPr>
        <p:spPr>
          <a:xfrm>
            <a:off x="5788025" y="6405563"/>
            <a:ext cx="3044825" cy="365125"/>
          </a:xfrm>
        </p:spPr>
        <p:txBody>
          <a:bodyPr/>
          <a:lstStyle>
            <a:lvl1pPr>
              <a:defRPr/>
            </a:lvl1pPr>
          </a:lstStyle>
          <a:p>
            <a:pPr>
              <a:defRPr/>
            </a:pPr>
            <a:fld id="{B71FD107-1C2D-473E-BEE1-1359048A4229}" type="datetimeFigureOut">
              <a:rPr lang="en-US"/>
              <a:pPr>
                <a:defRPr/>
              </a:pPr>
              <a:t>1/13/2014</a:t>
            </a:fld>
            <a:endParaRPr lang="en-US" dirty="0"/>
          </a:p>
        </p:txBody>
      </p:sp>
      <p:sp>
        <p:nvSpPr>
          <p:cNvPr id="18" name="Footer Placeholder 5"/>
          <p:cNvSpPr>
            <a:spLocks noGrp="1"/>
          </p:cNvSpPr>
          <p:nvPr>
            <p:ph type="ftr" sz="quarter" idx="12"/>
          </p:nvPr>
        </p:nvSpPr>
        <p:spPr>
          <a:xfrm>
            <a:off x="301625" y="6410325"/>
            <a:ext cx="3584575" cy="366713"/>
          </a:xfrm>
        </p:spPr>
        <p:txBody>
          <a:bodyPr/>
          <a:lstStyle>
            <a:lvl1pPr>
              <a:defRPr/>
            </a:lvl1pPr>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9E2FEBF0-E865-4F70-BB7F-84B6BA969C20}" type="datetimeFigureOut">
              <a:rPr lang="en-US"/>
              <a:pPr>
                <a:defRPr/>
              </a:pPr>
              <a:t>1/13/2014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0912FCC-4F13-4C01-AB53-EAECA5920BB3}" type="slidenum">
              <a:rPr lang="en-US"/>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4" name="Rectangle 3"/>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5" name="Rectangle 4"/>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6" name="Rectangle 5"/>
          <p:cNvSpPr>
            <a:spLocks noChangeArrowheads="1"/>
          </p:cNvSpPr>
          <p:nvPr/>
        </p:nvSpPr>
        <p:spPr bwMode="white">
          <a:xfrm>
            <a:off x="0" y="0"/>
            <a:ext cx="9144000" cy="155575"/>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7" name="Rectangle 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8" name="Rectangle 7"/>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9" name="Rectangle 8"/>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cs typeface="+mn-cs"/>
            </a:endParaRPr>
          </a:p>
        </p:txBody>
      </p:sp>
      <p:sp>
        <p:nvSpPr>
          <p:cNvPr id="10" name="Straight Connector 9"/>
          <p:cNvSpPr>
            <a:spLocks noChangeShapeType="1"/>
          </p:cNvSpPr>
          <p:nvPr/>
        </p:nvSpPr>
        <p:spPr bwMode="auto">
          <a:xfrm rot="5400000">
            <a:off x="4021137" y="3278188"/>
            <a:ext cx="6245225"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1" name="Oval 10"/>
          <p:cNvSpPr/>
          <p:nvPr/>
        </p:nvSpPr>
        <p:spPr>
          <a:xfrm>
            <a:off x="6838950"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 name="Oval 11"/>
          <p:cNvSpPr/>
          <p:nvPr/>
        </p:nvSpPr>
        <p:spPr>
          <a:xfrm>
            <a:off x="6934200" y="3021013"/>
            <a:ext cx="420688" cy="41910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 name="Vertical Title 1"/>
          <p:cNvSpPr>
            <a:spLocks noGrp="1"/>
          </p:cNvSpPr>
          <p:nvPr>
            <p:ph type="title" orient="vert"/>
          </p:nvPr>
        </p:nvSpPr>
        <p:spPr>
          <a:xfrm>
            <a:off x="7391400" y="304801"/>
            <a:ext cx="1447800" cy="5851525"/>
          </a:xfrm>
        </p:spPr>
        <p:txBody>
          <a:bodyPr vert="eaVert"/>
          <a:lstStyle/>
          <a:p>
            <a:r>
              <a:rPr lang="en-US" smtClean="0"/>
              <a:t>Click to edit Master title style</a:t>
            </a:r>
            <a:endParaRPr lang="en-US"/>
          </a:p>
        </p:txBody>
      </p:sp>
      <p:sp>
        <p:nvSpPr>
          <p:cNvPr id="13" name="Slide Number Placeholder 5"/>
          <p:cNvSpPr>
            <a:spLocks noGrp="1"/>
          </p:cNvSpPr>
          <p:nvPr>
            <p:ph type="sldNum" sz="quarter" idx="10"/>
          </p:nvPr>
        </p:nvSpPr>
        <p:spPr>
          <a:xfrm>
            <a:off x="6915150" y="3009900"/>
            <a:ext cx="457200" cy="441325"/>
          </a:xfrm>
        </p:spPr>
        <p:txBody>
          <a:bodyPr/>
          <a:lstStyle>
            <a:lvl1pPr>
              <a:defRPr/>
            </a:lvl1pPr>
          </a:lstStyle>
          <a:p>
            <a:pPr>
              <a:defRPr/>
            </a:pPr>
            <a:fld id="{47450C47-FED5-405D-9797-62223DCCD924}" type="slidenum">
              <a:rPr lang="en-US"/>
              <a:pPr>
                <a:defRPr/>
              </a:pPr>
              <a:t>‹#›</a:t>
            </a:fld>
            <a:endParaRPr lang="en-US" dirty="0"/>
          </a:p>
        </p:txBody>
      </p:sp>
      <p:sp>
        <p:nvSpPr>
          <p:cNvPr id="14" name="Date Placeholder 3"/>
          <p:cNvSpPr>
            <a:spLocks noGrp="1"/>
          </p:cNvSpPr>
          <p:nvPr>
            <p:ph type="dt" sz="half" idx="11"/>
          </p:nvPr>
        </p:nvSpPr>
        <p:spPr/>
        <p:txBody>
          <a:bodyPr/>
          <a:lstStyle>
            <a:lvl1pPr>
              <a:defRPr/>
            </a:lvl1pPr>
          </a:lstStyle>
          <a:p>
            <a:pPr>
              <a:defRPr/>
            </a:pPr>
            <a:fld id="{E8DBDB3E-F29A-4009-B9A5-4C1A29799ED2}" type="datetimeFigureOut">
              <a:rPr lang="en-US"/>
              <a:pPr>
                <a:defRPr/>
              </a:pPr>
              <a:t>1/13/2014</a:t>
            </a:fld>
            <a:endParaRPr lang="en-US"/>
          </a:p>
        </p:txBody>
      </p:sp>
      <p:sp>
        <p:nvSpPr>
          <p:cNvPr id="15" name="Footer Placeholder 4"/>
          <p:cNvSpPr>
            <a:spLocks noGrp="1"/>
          </p:cNvSpPr>
          <p:nvPr>
            <p:ph type="ftr" sz="quarter" idx="12"/>
          </p:nvPr>
        </p:nvSpPr>
        <p:spPr/>
        <p:txBody>
          <a:bodyPr/>
          <a:lstStyle>
            <a:lvl1pPr>
              <a:defRPr/>
            </a:lvl1pPr>
          </a:lstStyle>
          <a:p>
            <a:pPr>
              <a:defRPr/>
            </a:pPr>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6" name="Rectangle 15"/>
          <p:cNvSpPr>
            <a:spLocks noChangeArrowheads="1"/>
          </p:cNvSpPr>
          <p:nvPr/>
        </p:nvSpPr>
        <p:spPr bwMode="white">
          <a:xfrm>
            <a:off x="0" y="0"/>
            <a:ext cx="9144000" cy="1393825"/>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9" name="Rectangle 8"/>
          <p:cNvSpPr>
            <a:spLocks noChangeArrowheads="1"/>
          </p:cNvSpPr>
          <p:nvPr/>
        </p:nvSpPr>
        <p:spPr bwMode="auto">
          <a:xfrm>
            <a:off x="149225" y="6388100"/>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4" name="Date Placeholder 13"/>
          <p:cNvSpPr>
            <a:spLocks noGrp="1"/>
          </p:cNvSpPr>
          <p:nvPr>
            <p:ph type="dt" sz="half" idx="2"/>
          </p:nvPr>
        </p:nvSpPr>
        <p:spPr>
          <a:xfrm>
            <a:off x="5791200" y="6405563"/>
            <a:ext cx="3044825" cy="365125"/>
          </a:xfrm>
          <a:prstGeom prst="rect">
            <a:avLst/>
          </a:prstGeom>
        </p:spPr>
        <p:txBody>
          <a:bodyPr vert="horz"/>
          <a:lstStyle>
            <a:lvl1pPr algn="r" eaLnBrk="1" fontAlgn="auto" latinLnBrk="0" hangingPunct="1">
              <a:spcBef>
                <a:spcPts val="0"/>
              </a:spcBef>
              <a:spcAft>
                <a:spcPts val="0"/>
              </a:spcAft>
              <a:defRPr kumimoji="0" sz="1400">
                <a:solidFill>
                  <a:srgbClr val="FFFFFF"/>
                </a:solidFill>
                <a:latin typeface="+mn-lt"/>
                <a:cs typeface="+mn-cs"/>
              </a:defRPr>
            </a:lvl1pPr>
          </a:lstStyle>
          <a:p>
            <a:pPr>
              <a:defRPr/>
            </a:pPr>
            <a:fld id="{722111E7-E81B-438E-95DB-FBC51E976EA8}" type="datetimeFigureOut">
              <a:rPr lang="en-US"/>
              <a:pPr>
                <a:defRPr/>
              </a:pPr>
              <a:t>1/13/2014</a:t>
            </a:fld>
            <a:endParaRPr lang="en-US" dirty="0"/>
          </a:p>
        </p:txBody>
      </p:sp>
      <p:sp>
        <p:nvSpPr>
          <p:cNvPr id="3" name="Footer Placeholder 2"/>
          <p:cNvSpPr>
            <a:spLocks noGrp="1"/>
          </p:cNvSpPr>
          <p:nvPr>
            <p:ph type="ftr" sz="quarter" idx="3"/>
          </p:nvPr>
        </p:nvSpPr>
        <p:spPr>
          <a:xfrm>
            <a:off x="304800" y="6410325"/>
            <a:ext cx="3581400" cy="366713"/>
          </a:xfrm>
          <a:prstGeom prst="rect">
            <a:avLst/>
          </a:prstGeom>
        </p:spPr>
        <p:txBody>
          <a:bodyPr vert="horz"/>
          <a:lstStyle>
            <a:lvl1pPr algn="l" eaLnBrk="1" fontAlgn="auto" latinLnBrk="0" hangingPunct="1">
              <a:spcBef>
                <a:spcPts val="0"/>
              </a:spcBef>
              <a:spcAft>
                <a:spcPts val="0"/>
              </a:spcAft>
              <a:defRPr kumimoji="0" sz="1200">
                <a:solidFill>
                  <a:srgbClr val="FFFFFF"/>
                </a:solidFill>
                <a:latin typeface="+mn-lt"/>
                <a:cs typeface="+mn-cs"/>
              </a:defRPr>
            </a:lvl1pPr>
          </a:lstStyle>
          <a:p>
            <a:pPr>
              <a:defRPr/>
            </a:pPr>
            <a:endParaRPr lang="en-US"/>
          </a:p>
        </p:txBody>
      </p:sp>
      <p:sp>
        <p:nvSpPr>
          <p:cNvPr id="8" name="Rectangle 7"/>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cs typeface="+mn-cs"/>
            </a:endParaRPr>
          </a:p>
        </p:txBody>
      </p:sp>
      <p:sp>
        <p:nvSpPr>
          <p:cNvPr id="10" name="Straight Connector 9"/>
          <p:cNvSpPr>
            <a:spLocks noChangeShapeType="1"/>
          </p:cNvSpPr>
          <p:nvPr/>
        </p:nvSpPr>
        <p:spPr bwMode="auto">
          <a:xfrm>
            <a:off x="152400" y="1276350"/>
            <a:ext cx="8832850"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2" name="Oval 11"/>
          <p:cNvSpPr/>
          <p:nvPr/>
        </p:nvSpPr>
        <p:spPr>
          <a:xfrm>
            <a:off x="4267200" y="955675"/>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5" name="Oval 14"/>
          <p:cNvSpPr/>
          <p:nvPr/>
        </p:nvSpPr>
        <p:spPr>
          <a:xfrm>
            <a:off x="4362450" y="1050925"/>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3" name="Slide Number Placeholder 22"/>
          <p:cNvSpPr>
            <a:spLocks noGrp="1"/>
          </p:cNvSpPr>
          <p:nvPr>
            <p:ph type="sldNum" sz="quarter" idx="4"/>
          </p:nvPr>
        </p:nvSpPr>
        <p:spPr>
          <a:xfrm>
            <a:off x="4343400" y="1039813"/>
            <a:ext cx="457200" cy="441325"/>
          </a:xfrm>
          <a:prstGeom prst="rect">
            <a:avLst/>
          </a:prstGeom>
        </p:spPr>
        <p:txBody>
          <a:bodyPr vert="horz" lIns="45720" rIns="45720" anchor="ctr">
            <a:normAutofit/>
          </a:bodyPr>
          <a:lstStyle>
            <a:lvl1pPr algn="ctr" eaLnBrk="1" fontAlgn="auto" latinLnBrk="0" hangingPunct="1">
              <a:spcBef>
                <a:spcPts val="0"/>
              </a:spcBef>
              <a:spcAft>
                <a:spcPts val="0"/>
              </a:spcAft>
              <a:defRPr kumimoji="0" sz="1600">
                <a:solidFill>
                  <a:schemeClr val="accent3">
                    <a:shade val="75000"/>
                  </a:schemeClr>
                </a:solidFill>
                <a:latin typeface="+mn-lt"/>
                <a:cs typeface="+mn-cs"/>
              </a:defRPr>
            </a:lvl1pPr>
          </a:lstStyle>
          <a:p>
            <a:pPr>
              <a:defRPr/>
            </a:pPr>
            <a:fld id="{0D549AAE-1DDB-4C0B-99A4-F3B58322B517}" type="slidenum">
              <a:rPr lang="en-US"/>
              <a:pPr>
                <a:defRPr/>
              </a:pPr>
              <a:t>‹#›</a:t>
            </a:fld>
            <a:endParaRPr lang="en-US" dirty="0"/>
          </a:p>
        </p:txBody>
      </p:sp>
      <p:sp>
        <p:nvSpPr>
          <p:cNvPr id="1038" name="Title Placeholder 21"/>
          <p:cNvSpPr>
            <a:spLocks noGrp="1"/>
          </p:cNvSpPr>
          <p:nvPr>
            <p:ph type="title"/>
          </p:nvPr>
        </p:nvSpPr>
        <p:spPr bwMode="auto">
          <a:xfrm>
            <a:off x="301625" y="228600"/>
            <a:ext cx="8534400" cy="75882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39" name="Text Placeholder 12"/>
          <p:cNvSpPr>
            <a:spLocks noGrp="1"/>
          </p:cNvSpPr>
          <p:nvPr>
            <p:ph type="body" idx="1"/>
          </p:nvPr>
        </p:nvSpPr>
        <p:spPr bwMode="auto">
          <a:xfrm>
            <a:off x="301625" y="1524000"/>
            <a:ext cx="8534400" cy="45989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6" r:id="rId8"/>
    <p:sldLayoutId id="2147483757" r:id="rId9"/>
    <p:sldLayoutId id="2147483758" r:id="rId10"/>
    <p:sldLayoutId id="2147483759" r:id="rId11"/>
  </p:sldLayoutIdLst>
  <p:txStyles>
    <p:titleStyle>
      <a:lvl1pPr algn="ctr" rtl="0" eaLnBrk="0" fontAlgn="base" hangingPunct="0">
        <a:spcBef>
          <a:spcPct val="0"/>
        </a:spcBef>
        <a:spcAft>
          <a:spcPct val="0"/>
        </a:spcAft>
        <a:defRPr sz="3300" kern="1200">
          <a:solidFill>
            <a:srgbClr val="7B9899"/>
          </a:solidFill>
          <a:latin typeface="+mj-lt"/>
          <a:ea typeface="+mj-ea"/>
          <a:cs typeface="+mj-cs"/>
        </a:defRPr>
      </a:lvl1pPr>
      <a:lvl2pPr algn="ctr" rtl="0" eaLnBrk="0" fontAlgn="base" hangingPunct="0">
        <a:spcBef>
          <a:spcPct val="0"/>
        </a:spcBef>
        <a:spcAft>
          <a:spcPct val="0"/>
        </a:spcAft>
        <a:defRPr sz="3300">
          <a:solidFill>
            <a:srgbClr val="7B9899"/>
          </a:solidFill>
          <a:latin typeface="Georgia" pitchFamily="18" charset="0"/>
        </a:defRPr>
      </a:lvl2pPr>
      <a:lvl3pPr algn="ctr" rtl="0" eaLnBrk="0" fontAlgn="base" hangingPunct="0">
        <a:spcBef>
          <a:spcPct val="0"/>
        </a:spcBef>
        <a:spcAft>
          <a:spcPct val="0"/>
        </a:spcAft>
        <a:defRPr sz="3300">
          <a:solidFill>
            <a:srgbClr val="7B9899"/>
          </a:solidFill>
          <a:latin typeface="Georgia" pitchFamily="18" charset="0"/>
        </a:defRPr>
      </a:lvl3pPr>
      <a:lvl4pPr algn="ctr" rtl="0" eaLnBrk="0" fontAlgn="base" hangingPunct="0">
        <a:spcBef>
          <a:spcPct val="0"/>
        </a:spcBef>
        <a:spcAft>
          <a:spcPct val="0"/>
        </a:spcAft>
        <a:defRPr sz="3300">
          <a:solidFill>
            <a:srgbClr val="7B9899"/>
          </a:solidFill>
          <a:latin typeface="Georgia" pitchFamily="18" charset="0"/>
        </a:defRPr>
      </a:lvl4pPr>
      <a:lvl5pPr algn="ctr" rtl="0" eaLnBrk="0" fontAlgn="base" hangingPunct="0">
        <a:spcBef>
          <a:spcPct val="0"/>
        </a:spcBef>
        <a:spcAft>
          <a:spcPct val="0"/>
        </a:spcAft>
        <a:defRPr sz="3300">
          <a:solidFill>
            <a:srgbClr val="7B9899"/>
          </a:solidFill>
          <a:latin typeface="Georgia" pitchFamily="18" charset="0"/>
        </a:defRPr>
      </a:lvl5pPr>
      <a:lvl6pPr marL="457200" algn="ctr" rtl="0" fontAlgn="base">
        <a:spcBef>
          <a:spcPct val="0"/>
        </a:spcBef>
        <a:spcAft>
          <a:spcPct val="0"/>
        </a:spcAft>
        <a:defRPr sz="3300">
          <a:solidFill>
            <a:srgbClr val="7B9899"/>
          </a:solidFill>
          <a:latin typeface="Georgia" pitchFamily="18" charset="0"/>
        </a:defRPr>
      </a:lvl6pPr>
      <a:lvl7pPr marL="914400" algn="ctr" rtl="0" fontAlgn="base">
        <a:spcBef>
          <a:spcPct val="0"/>
        </a:spcBef>
        <a:spcAft>
          <a:spcPct val="0"/>
        </a:spcAft>
        <a:defRPr sz="3300">
          <a:solidFill>
            <a:srgbClr val="7B9899"/>
          </a:solidFill>
          <a:latin typeface="Georgia" pitchFamily="18" charset="0"/>
        </a:defRPr>
      </a:lvl7pPr>
      <a:lvl8pPr marL="1371600" algn="ctr" rtl="0" fontAlgn="base">
        <a:spcBef>
          <a:spcPct val="0"/>
        </a:spcBef>
        <a:spcAft>
          <a:spcPct val="0"/>
        </a:spcAft>
        <a:defRPr sz="3300">
          <a:solidFill>
            <a:srgbClr val="7B9899"/>
          </a:solidFill>
          <a:latin typeface="Georgia" pitchFamily="18" charset="0"/>
        </a:defRPr>
      </a:lvl8pPr>
      <a:lvl9pPr marL="1828800" algn="ctr" rtl="0" fontAlgn="base">
        <a:spcBef>
          <a:spcPct val="0"/>
        </a:spcBef>
        <a:spcAft>
          <a:spcPct val="0"/>
        </a:spcAft>
        <a:defRPr sz="3300">
          <a:solidFill>
            <a:srgbClr val="7B9899"/>
          </a:solidFill>
          <a:latin typeface="Georgia" pitchFamily="18" charset="0"/>
        </a:defRPr>
      </a:lvl9pPr>
    </p:titleStyle>
    <p:bodyStyle>
      <a:lvl1pPr marL="273050" indent="-273050" algn="l" rtl="0" eaLnBrk="0" fontAlgn="base" hangingPunct="0">
        <a:spcBef>
          <a:spcPct val="20000"/>
        </a:spcBef>
        <a:spcAft>
          <a:spcPct val="0"/>
        </a:spcAft>
        <a:buClr>
          <a:schemeClr val="accent1"/>
        </a:buClr>
        <a:buSzPct val="85000"/>
        <a:buFont typeface="Wingdings 2" pitchFamily="18" charset="2"/>
        <a:buChar char=""/>
        <a:defRPr sz="2700" kern="1200">
          <a:solidFill>
            <a:schemeClr val="tx1"/>
          </a:solidFill>
          <a:latin typeface="+mn-lt"/>
          <a:ea typeface="+mn-ea"/>
          <a:cs typeface="+mn-cs"/>
        </a:defRPr>
      </a:lvl1pPr>
      <a:lvl2pPr marL="547688" indent="-273050" algn="l" rtl="0" eaLnBrk="0" fontAlgn="base" hangingPunct="0">
        <a:spcBef>
          <a:spcPct val="20000"/>
        </a:spcBef>
        <a:spcAft>
          <a:spcPct val="0"/>
        </a:spcAft>
        <a:buClr>
          <a:schemeClr val="accent2"/>
        </a:buClr>
        <a:buSzPct val="70000"/>
        <a:buFont typeface="Wingdings" pitchFamily="2" charset="2"/>
        <a:buChar char=""/>
        <a:defRPr sz="2200" kern="1200">
          <a:solidFill>
            <a:schemeClr val="tx2"/>
          </a:solidFill>
          <a:latin typeface="+mn-lt"/>
          <a:ea typeface="+mn-ea"/>
          <a:cs typeface="+mn-cs"/>
        </a:defRPr>
      </a:lvl2pPr>
      <a:lvl3pPr marL="822325" indent="-228600" algn="l" rtl="0" eaLnBrk="0" fontAlgn="base" hangingPunct="0">
        <a:spcBef>
          <a:spcPct val="20000"/>
        </a:spcBef>
        <a:spcAft>
          <a:spcPct val="0"/>
        </a:spcAft>
        <a:buClr>
          <a:srgbClr val="8CADAE"/>
        </a:buClr>
        <a:buSzPct val="7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ct val="20000"/>
        </a:spcBef>
        <a:spcAft>
          <a:spcPct val="0"/>
        </a:spcAft>
        <a:buClr>
          <a:srgbClr val="8C7B70"/>
        </a:buClr>
        <a:buSzPct val="70000"/>
        <a:buFont typeface="Wingdings" pitchFamily="2" charset="2"/>
        <a:buChar char=""/>
        <a:defRPr sz="2000" kern="1200">
          <a:solidFill>
            <a:schemeClr val="tx2"/>
          </a:solidFill>
          <a:latin typeface="+mn-lt"/>
          <a:ea typeface="+mn-ea"/>
          <a:cs typeface="+mn-cs"/>
        </a:defRPr>
      </a:lvl4pPr>
      <a:lvl5pPr marL="1371600" indent="-228600" algn="l" rtl="0" eaLnBrk="0" fontAlgn="base" hangingPunct="0">
        <a:spcBef>
          <a:spcPct val="20000"/>
        </a:spcBef>
        <a:spcAft>
          <a:spcPct val="0"/>
        </a:spcAft>
        <a:buClr>
          <a:srgbClr val="8FB08C"/>
        </a:buClr>
        <a:buChar char="•"/>
        <a:defRPr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cw.routledge.com/textbooks/hal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normAutofit/>
          </a:bodyPr>
          <a:lstStyle/>
          <a:p>
            <a:pPr eaLnBrk="1" fontAlgn="auto" hangingPunct="1">
              <a:spcAft>
                <a:spcPts val="0"/>
              </a:spcAft>
              <a:buFont typeface="Wingdings 2"/>
              <a:buNone/>
              <a:defRPr/>
            </a:pPr>
            <a:r>
              <a:rPr lang="en-CA" sz="2400" dirty="0" smtClean="0"/>
              <a:t>Jaffer </a:t>
            </a:r>
            <a:r>
              <a:rPr lang="en-CA" sz="2400" dirty="0" err="1" smtClean="0"/>
              <a:t>sheyholislami</a:t>
            </a:r>
            <a:r>
              <a:rPr lang="en-CA" sz="2400" dirty="0" smtClean="0"/>
              <a:t> </a:t>
            </a:r>
          </a:p>
        </p:txBody>
      </p:sp>
      <p:sp>
        <p:nvSpPr>
          <p:cNvPr id="13315" name="Title 2"/>
          <p:cNvSpPr>
            <a:spLocks noGrp="1"/>
          </p:cNvSpPr>
          <p:nvPr>
            <p:ph type="ctrTitle"/>
          </p:nvPr>
        </p:nvSpPr>
        <p:spPr/>
        <p:txBody>
          <a:bodyPr/>
          <a:lstStyle/>
          <a:p>
            <a:pPr eaLnBrk="1" hangingPunct="1"/>
            <a:r>
              <a:rPr lang="en-US" sz="2400" dirty="0" smtClean="0"/>
              <a:t>Applied Linguistics and Discourse Studies</a:t>
            </a:r>
            <a:br>
              <a:rPr lang="en-US" sz="2400" dirty="0" smtClean="0"/>
            </a:br>
            <a:r>
              <a:rPr lang="en-US" sz="2400" dirty="0" smtClean="0"/>
              <a:t>AND</a:t>
            </a:r>
            <a:br>
              <a:rPr lang="en-US" sz="2400" dirty="0" smtClean="0"/>
            </a:br>
            <a:r>
              <a:rPr lang="en-US" sz="2400" dirty="0" smtClean="0"/>
              <a:t>Ch. 1 of the Textbook</a:t>
            </a:r>
            <a:endParaRPr lang="en-CA" sz="24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Housekeeping </a:t>
            </a:r>
            <a:endParaRPr lang="en-US" dirty="0"/>
          </a:p>
        </p:txBody>
      </p:sp>
      <p:sp>
        <p:nvSpPr>
          <p:cNvPr id="3" name="Content Placeholder 2"/>
          <p:cNvSpPr>
            <a:spLocks noGrp="1"/>
          </p:cNvSpPr>
          <p:nvPr>
            <p:ph sz="quarter" idx="1"/>
          </p:nvPr>
        </p:nvSpPr>
        <p:spPr/>
        <p:txBody>
          <a:bodyPr/>
          <a:lstStyle/>
          <a:p>
            <a:r>
              <a:rPr lang="en-US" dirty="0" smtClean="0"/>
              <a:t>Please note that there is a very useful website companion for your textbook: </a:t>
            </a:r>
            <a:r>
              <a:rPr lang="en-US" dirty="0" smtClean="0">
                <a:hlinkClick r:id="rId2"/>
              </a:rPr>
              <a:t>http</a:t>
            </a:r>
            <a:r>
              <a:rPr lang="en-US" dirty="0">
                <a:hlinkClick r:id="rId2"/>
              </a:rPr>
              <a:t>://cw.routledge.com/textbooks/hall</a:t>
            </a:r>
            <a:r>
              <a:rPr lang="en-US" dirty="0" smtClean="0">
                <a:hlinkClick r:id="rId2"/>
              </a:rPr>
              <a:t>/</a:t>
            </a:r>
            <a:r>
              <a:rPr lang="en-US" dirty="0" smtClean="0"/>
              <a:t> </a:t>
            </a:r>
          </a:p>
          <a:p>
            <a:endParaRPr lang="en-US" dirty="0" smtClean="0"/>
          </a:p>
          <a:p>
            <a:pPr marL="0" indent="0">
              <a:buNone/>
            </a:pPr>
            <a:endParaRPr lang="en-US" dirty="0"/>
          </a:p>
        </p:txBody>
      </p:sp>
      <p:pic>
        <p:nvPicPr>
          <p:cNvPr id="4" name="Picture 3" descr="Screen Shot 2014-01-07 at 18.43.14.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7584" y="2924944"/>
            <a:ext cx="7128792" cy="3409147"/>
          </a:xfrm>
          <a:prstGeom prst="rect">
            <a:avLst/>
          </a:prstGeom>
        </p:spPr>
      </p:pic>
    </p:spTree>
    <p:extLst>
      <p:ext uri="{BB962C8B-B14F-4D97-AF65-F5344CB8AC3E}">
        <p14:creationId xmlns:p14="http://schemas.microsoft.com/office/powerpoint/2010/main" val="17681278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Also</a:t>
            </a:r>
            <a:endParaRPr lang="en-US" dirty="0"/>
          </a:p>
        </p:txBody>
      </p:sp>
      <p:sp>
        <p:nvSpPr>
          <p:cNvPr id="3" name="Content Placeholder 2"/>
          <p:cNvSpPr>
            <a:spLocks noGrp="1"/>
          </p:cNvSpPr>
          <p:nvPr>
            <p:ph sz="quarter" idx="1"/>
          </p:nvPr>
        </p:nvSpPr>
        <p:spPr/>
        <p:txBody>
          <a:bodyPr/>
          <a:lstStyle/>
          <a:p>
            <a:r>
              <a:rPr lang="en-US" sz="2400" dirty="0" smtClean="0"/>
              <a:t>Keep checking </a:t>
            </a:r>
            <a:r>
              <a:rPr lang="en-US" sz="2400" dirty="0" err="1" smtClean="0"/>
              <a:t>CuLearn</a:t>
            </a:r>
            <a:r>
              <a:rPr lang="en-US" sz="2400" dirty="0" smtClean="0"/>
              <a:t> for updates</a:t>
            </a:r>
          </a:p>
          <a:p>
            <a:r>
              <a:rPr lang="en-US" sz="2400" dirty="0" smtClean="0"/>
              <a:t>Group project:</a:t>
            </a:r>
          </a:p>
          <a:p>
            <a:pPr lvl="1"/>
            <a:r>
              <a:rPr lang="en-US" sz="2000" dirty="0" smtClean="0"/>
              <a:t>A handout will be posted very soon</a:t>
            </a:r>
          </a:p>
          <a:p>
            <a:pPr lvl="1"/>
            <a:r>
              <a:rPr lang="en-US" sz="2000" dirty="0" smtClean="0"/>
              <a:t>You may submit the names of your group members a few days before we make up the groups (check the syllabus)</a:t>
            </a:r>
            <a:endParaRPr lang="en-US" sz="2000" dirty="0"/>
          </a:p>
          <a:p>
            <a:r>
              <a:rPr lang="en-US" sz="2400" dirty="0" smtClean="0"/>
              <a:t>Online discussion/postings</a:t>
            </a:r>
          </a:p>
          <a:p>
            <a:pPr lvl="1"/>
            <a:r>
              <a:rPr lang="en-US" sz="2000" dirty="0" smtClean="0"/>
              <a:t>Look for updates under next week’s row (next to next week’s slides)</a:t>
            </a:r>
          </a:p>
          <a:p>
            <a:pPr lvl="1"/>
            <a:r>
              <a:rPr lang="en-US" sz="2000" dirty="0" smtClean="0"/>
              <a:t>It will start next week</a:t>
            </a:r>
          </a:p>
          <a:p>
            <a:pPr lvl="1"/>
            <a:r>
              <a:rPr lang="en-US" sz="2000" dirty="0" smtClean="0"/>
              <a:t>Last names A-I: post a reflection by Wed midnight; K-Z: post a reply to those reflections by Friday midnight; 250-300 words long.</a:t>
            </a:r>
          </a:p>
          <a:p>
            <a:pPr lvl="1"/>
            <a:r>
              <a:rPr lang="en-US" sz="2000" dirty="0" smtClean="0"/>
              <a:t>Wednesdays: the best reflection and best reply will be shown in class. </a:t>
            </a:r>
          </a:p>
          <a:p>
            <a:pPr lvl="1"/>
            <a:r>
              <a:rPr lang="en-US" sz="2000" dirty="0" smtClean="0"/>
              <a:t>Each TA will monitor the discussion board every other week</a:t>
            </a:r>
          </a:p>
          <a:p>
            <a:pPr lvl="1"/>
            <a:r>
              <a:rPr lang="en-US" sz="2000" dirty="0" smtClean="0"/>
              <a:t>Grading: 0=no submission; .5.=incomplete; 1=complete </a:t>
            </a:r>
          </a:p>
          <a:p>
            <a:pPr lvl="1"/>
            <a:endParaRPr lang="en-US" sz="2000" dirty="0" smtClean="0"/>
          </a:p>
          <a:p>
            <a:pPr lvl="1"/>
            <a:endParaRPr lang="en-US" sz="2000" dirty="0"/>
          </a:p>
        </p:txBody>
      </p:sp>
    </p:spTree>
    <p:extLst>
      <p:ext uri="{BB962C8B-B14F-4D97-AF65-F5344CB8AC3E}">
        <p14:creationId xmlns:p14="http://schemas.microsoft.com/office/powerpoint/2010/main" val="3047757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pPr eaLnBrk="1" hangingPunct="1"/>
            <a:r>
              <a:rPr lang="en-US" smtClean="0">
                <a:solidFill>
                  <a:srgbClr val="7B9899"/>
                </a:solidFill>
              </a:rPr>
              <a:t>Agenda for the day</a:t>
            </a:r>
            <a:endParaRPr lang="en-CA" smtClean="0">
              <a:solidFill>
                <a:srgbClr val="7B9899"/>
              </a:solidFill>
            </a:endParaRPr>
          </a:p>
        </p:txBody>
      </p:sp>
      <p:sp>
        <p:nvSpPr>
          <p:cNvPr id="14339" name="Content Placeholder 2"/>
          <p:cNvSpPr>
            <a:spLocks noGrp="1"/>
          </p:cNvSpPr>
          <p:nvPr>
            <p:ph sz="quarter" idx="1"/>
          </p:nvPr>
        </p:nvSpPr>
        <p:spPr>
          <a:xfrm>
            <a:off x="301625" y="1527175"/>
            <a:ext cx="8504238" cy="4572000"/>
          </a:xfrm>
        </p:spPr>
        <p:txBody>
          <a:bodyPr/>
          <a:lstStyle/>
          <a:p>
            <a:pPr eaLnBrk="1" hangingPunct="1"/>
            <a:r>
              <a:rPr lang="en-US" dirty="0" smtClean="0"/>
              <a:t>How is Applied Linguistics different from Linguistics?</a:t>
            </a:r>
          </a:p>
          <a:p>
            <a:pPr eaLnBrk="1" hangingPunct="1"/>
            <a:r>
              <a:rPr lang="en-US" dirty="0" smtClean="0"/>
              <a:t>What is Applied Linguistics?</a:t>
            </a:r>
          </a:p>
          <a:p>
            <a:pPr eaLnBrk="1" hangingPunct="1"/>
            <a:r>
              <a:rPr lang="en-US" dirty="0" smtClean="0"/>
              <a:t>What is Discourse Studies?</a:t>
            </a:r>
          </a:p>
          <a:p>
            <a:pPr eaLnBrk="1" hangingPunct="1"/>
            <a:r>
              <a:rPr lang="en-US" dirty="0" smtClean="0"/>
              <a:t>Subfields of AL and DS</a:t>
            </a:r>
          </a:p>
          <a:p>
            <a:pPr eaLnBrk="1" hangingPunct="1"/>
            <a:r>
              <a:rPr lang="en-US" dirty="0" err="1" smtClean="0"/>
              <a:t>Ch</a:t>
            </a:r>
            <a:r>
              <a:rPr lang="en-US" dirty="0" smtClean="0"/>
              <a:t> 1 summary</a:t>
            </a:r>
          </a:p>
          <a:p>
            <a:pPr eaLnBrk="1" hangingPunct="1"/>
            <a:r>
              <a:rPr lang="en-US" dirty="0" smtClean="0"/>
              <a:t>Taking up possible questions</a:t>
            </a:r>
          </a:p>
          <a:p>
            <a:pPr eaLnBrk="1" hangingPunct="1"/>
            <a:endParaRPr lang="en-CA"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endParaRPr lang="en-US"/>
          </a:p>
        </p:txBody>
      </p:sp>
      <p:sp>
        <p:nvSpPr>
          <p:cNvPr id="18435" name="Content Placeholder 2"/>
          <p:cNvSpPr>
            <a:spLocks noGrp="1"/>
          </p:cNvSpPr>
          <p:nvPr>
            <p:ph sz="quarter" idx="1"/>
          </p:nvPr>
        </p:nvSpPr>
        <p:spPr>
          <a:xfrm>
            <a:off x="301625" y="1527175"/>
            <a:ext cx="8504238" cy="4572000"/>
          </a:xfrm>
        </p:spPr>
        <p:txBody>
          <a:bodyPr/>
          <a:lstStyle/>
          <a:p>
            <a:pPr eaLnBrk="1" hangingPunct="1">
              <a:buFont typeface="Wingdings 2" pitchFamily="18" charset="2"/>
              <a:buNone/>
            </a:pPr>
            <a:r>
              <a:rPr lang="en-CA" sz="4400" dirty="0" smtClean="0"/>
              <a:t>Comparing Applied Linguistics (AL) and Theoretical or Formal Linguistics </a:t>
            </a:r>
            <a:endParaRPr lang="en-US" sz="4000"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357188" y="285750"/>
            <a:ext cx="8229600" cy="1139825"/>
          </a:xfrm>
        </p:spPr>
        <p:txBody>
          <a:bodyPr>
            <a:normAutofit fontScale="90000"/>
          </a:bodyPr>
          <a:lstStyle/>
          <a:p>
            <a:pPr eaLnBrk="1" fontAlgn="auto" hangingPunct="1">
              <a:spcAft>
                <a:spcPts val="0"/>
              </a:spcAft>
              <a:defRPr/>
            </a:pPr>
            <a:r>
              <a:rPr lang="en-CA" sz="3200" dirty="0" smtClean="0"/>
              <a:t/>
            </a:r>
            <a:br>
              <a:rPr lang="en-CA" sz="3200" dirty="0" smtClean="0"/>
            </a:br>
            <a:r>
              <a:rPr lang="en-CA" sz="3200" dirty="0" smtClean="0"/>
              <a:t/>
            </a:r>
            <a:br>
              <a:rPr lang="en-CA" sz="3200" dirty="0" smtClean="0"/>
            </a:br>
            <a:r>
              <a:rPr lang="en-CA" sz="3200" dirty="0" smtClean="0"/>
              <a:t/>
            </a:r>
            <a:br>
              <a:rPr lang="en-CA" sz="3200" dirty="0" smtClean="0"/>
            </a:br>
            <a:r>
              <a:rPr lang="en-CA" sz="3600" dirty="0" smtClean="0"/>
              <a:t>Basic assumptions of theoretical linguistics</a:t>
            </a:r>
            <a:r>
              <a:rPr lang="en-CA" sz="3200" dirty="0" smtClean="0"/>
              <a:t/>
            </a:r>
            <a:br>
              <a:rPr lang="en-CA" sz="3200" dirty="0" smtClean="0"/>
            </a:br>
            <a:endParaRPr lang="en-CA" sz="3200" dirty="0" smtClean="0"/>
          </a:p>
        </p:txBody>
      </p:sp>
      <p:sp>
        <p:nvSpPr>
          <p:cNvPr id="19459" name="Rectangle 3"/>
          <p:cNvSpPr>
            <a:spLocks noGrp="1" noChangeArrowheads="1"/>
          </p:cNvSpPr>
          <p:nvPr>
            <p:ph type="body" idx="1"/>
          </p:nvPr>
        </p:nvSpPr>
        <p:spPr>
          <a:xfrm>
            <a:off x="301625" y="1527175"/>
            <a:ext cx="8504238" cy="4572000"/>
          </a:xfrm>
        </p:spPr>
        <p:txBody>
          <a:bodyPr/>
          <a:lstStyle/>
          <a:p>
            <a:pPr lvl="1" eaLnBrk="1" hangingPunct="1"/>
            <a:r>
              <a:rPr lang="en-CA" sz="2400" dirty="0" smtClean="0">
                <a:solidFill>
                  <a:srgbClr val="FF0000"/>
                </a:solidFill>
              </a:rPr>
              <a:t>Innateness</a:t>
            </a:r>
            <a:r>
              <a:rPr lang="en-CA" sz="2400" dirty="0" smtClean="0"/>
              <a:t> of language acquisition </a:t>
            </a:r>
          </a:p>
          <a:p>
            <a:pPr lvl="1" eaLnBrk="1" hangingPunct="1"/>
            <a:endParaRPr lang="en-CA" sz="2400" dirty="0" smtClean="0"/>
          </a:p>
          <a:p>
            <a:pPr lvl="1" eaLnBrk="1" hangingPunct="1"/>
            <a:r>
              <a:rPr lang="en-CA" sz="2400" dirty="0" smtClean="0">
                <a:solidFill>
                  <a:srgbClr val="FF0000"/>
                </a:solidFill>
              </a:rPr>
              <a:t>Universal features </a:t>
            </a:r>
            <a:r>
              <a:rPr lang="en-CA" sz="2400" dirty="0" smtClean="0"/>
              <a:t>of all languages</a:t>
            </a:r>
          </a:p>
          <a:p>
            <a:pPr lvl="1" eaLnBrk="1" hangingPunct="1"/>
            <a:endParaRPr lang="en-CA" sz="2400" dirty="0" smtClean="0"/>
          </a:p>
          <a:p>
            <a:pPr lvl="1" eaLnBrk="1" hangingPunct="1"/>
            <a:r>
              <a:rPr lang="en-CA" sz="2400" dirty="0" smtClean="0">
                <a:solidFill>
                  <a:srgbClr val="FF0000"/>
                </a:solidFill>
              </a:rPr>
              <a:t>Ideal native speaker </a:t>
            </a:r>
            <a:r>
              <a:rPr lang="en-CA" sz="2400" dirty="0" smtClean="0"/>
              <a:t>is the authority</a:t>
            </a:r>
          </a:p>
          <a:p>
            <a:pPr lvl="1" eaLnBrk="1" hangingPunct="1"/>
            <a:endParaRPr lang="en-CA" sz="2400" dirty="0" smtClean="0"/>
          </a:p>
          <a:p>
            <a:pPr lvl="1" eaLnBrk="1" hangingPunct="1"/>
            <a:r>
              <a:rPr lang="en-CA" sz="2400" dirty="0" smtClean="0"/>
              <a:t> focus on </a:t>
            </a:r>
            <a:r>
              <a:rPr lang="en-CA" sz="2400" dirty="0" smtClean="0">
                <a:solidFill>
                  <a:srgbClr val="FF0000"/>
                </a:solidFill>
              </a:rPr>
              <a:t>competence</a:t>
            </a:r>
            <a:r>
              <a:rPr lang="en-CA" sz="2400" dirty="0" smtClean="0"/>
              <a:t> vs. </a:t>
            </a:r>
            <a:r>
              <a:rPr lang="en-CA" sz="2400" dirty="0" smtClean="0">
                <a:solidFill>
                  <a:srgbClr val="FF0000"/>
                </a:solidFill>
              </a:rPr>
              <a:t>performance </a:t>
            </a:r>
          </a:p>
          <a:p>
            <a:pPr lvl="1" eaLnBrk="1" hangingPunct="1"/>
            <a:endParaRPr lang="en-CA" sz="2400" dirty="0" smtClean="0"/>
          </a:p>
          <a:p>
            <a:pPr lvl="1" eaLnBrk="1" hangingPunct="1"/>
            <a:endParaRPr lang="en-CA" sz="2400" dirty="0" smtClean="0"/>
          </a:p>
          <a:p>
            <a:pPr lvl="1" eaLnBrk="1" hangingPunct="1"/>
            <a:endParaRPr lang="en-CA" sz="24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animEffect transition="in" filter="fade">
                                      <p:cBhvr>
                                        <p:cTn id="7" dur="2000"/>
                                        <p:tgtEl>
                                          <p:spTgt spid="19459">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9459">
                                            <p:txEl>
                                              <p:pRg st="2" end="2"/>
                                            </p:txEl>
                                          </p:spTgt>
                                        </p:tgtEl>
                                        <p:attrNameLst>
                                          <p:attrName>style.visibility</p:attrName>
                                        </p:attrNameLst>
                                      </p:cBhvr>
                                      <p:to>
                                        <p:strVal val="visible"/>
                                      </p:to>
                                    </p:set>
                                    <p:animEffect transition="in" filter="fade">
                                      <p:cBhvr>
                                        <p:cTn id="10" dur="2000"/>
                                        <p:tgtEl>
                                          <p:spTgt spid="19459">
                                            <p:txEl>
                                              <p:pRg st="2" end="2"/>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9459">
                                            <p:txEl>
                                              <p:pRg st="4" end="4"/>
                                            </p:txEl>
                                          </p:spTgt>
                                        </p:tgtEl>
                                        <p:attrNameLst>
                                          <p:attrName>style.visibility</p:attrName>
                                        </p:attrNameLst>
                                      </p:cBhvr>
                                      <p:to>
                                        <p:strVal val="visible"/>
                                      </p:to>
                                    </p:set>
                                    <p:animEffect transition="in" filter="fade">
                                      <p:cBhvr>
                                        <p:cTn id="13" dur="2000"/>
                                        <p:tgtEl>
                                          <p:spTgt spid="19459">
                                            <p:txEl>
                                              <p:pRg st="4" end="4"/>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9459">
                                            <p:txEl>
                                              <p:pRg st="6" end="6"/>
                                            </p:txEl>
                                          </p:spTgt>
                                        </p:tgtEl>
                                        <p:attrNameLst>
                                          <p:attrName>style.visibility</p:attrName>
                                        </p:attrNameLst>
                                      </p:cBhvr>
                                      <p:to>
                                        <p:strVal val="visible"/>
                                      </p:to>
                                    </p:set>
                                    <p:animEffect transition="in" filter="fade">
                                      <p:cBhvr>
                                        <p:cTn id="16" dur="2000"/>
                                        <p:tgtEl>
                                          <p:spTgt spid="1945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301625" y="228600"/>
            <a:ext cx="8534400" cy="842963"/>
          </a:xfrm>
        </p:spPr>
        <p:txBody>
          <a:bodyPr/>
          <a:lstStyle/>
          <a:p>
            <a:pPr eaLnBrk="1" hangingPunct="1">
              <a:defRPr/>
            </a:pPr>
            <a:r>
              <a:rPr lang="en-CA" sz="3200" dirty="0" smtClean="0"/>
              <a:t>Basic assumptions for </a:t>
            </a:r>
            <a:r>
              <a:rPr lang="en-CA" sz="3200" dirty="0" smtClean="0">
                <a:solidFill>
                  <a:srgbClr val="FF0000"/>
                </a:solidFill>
              </a:rPr>
              <a:t>applied linguistics</a:t>
            </a:r>
            <a:endParaRPr lang="en-CA" sz="3200" dirty="0" smtClean="0">
              <a:solidFill>
                <a:srgbClr val="7B9899"/>
              </a:solidFill>
            </a:endParaRPr>
          </a:p>
        </p:txBody>
      </p:sp>
      <p:sp>
        <p:nvSpPr>
          <p:cNvPr id="21507" name="Rectangle 3"/>
          <p:cNvSpPr>
            <a:spLocks noGrp="1" noChangeArrowheads="1"/>
          </p:cNvSpPr>
          <p:nvPr>
            <p:ph type="body" idx="1"/>
          </p:nvPr>
        </p:nvSpPr>
        <p:spPr>
          <a:xfrm>
            <a:off x="301625" y="1527175"/>
            <a:ext cx="8504238" cy="4566121"/>
          </a:xfrm>
        </p:spPr>
        <p:txBody>
          <a:bodyPr/>
          <a:lstStyle/>
          <a:p>
            <a:pPr lvl="1" eaLnBrk="1" hangingPunct="1"/>
            <a:r>
              <a:rPr lang="en-CA" sz="2800" dirty="0" smtClean="0"/>
              <a:t>Language is always </a:t>
            </a:r>
            <a:r>
              <a:rPr lang="en-CA" sz="2800" dirty="0" smtClean="0">
                <a:solidFill>
                  <a:srgbClr val="FF0000"/>
                </a:solidFill>
              </a:rPr>
              <a:t>changing</a:t>
            </a:r>
            <a:r>
              <a:rPr lang="en-CA" sz="2800" dirty="0" smtClean="0"/>
              <a:t> </a:t>
            </a:r>
          </a:p>
          <a:p>
            <a:pPr lvl="1" eaLnBrk="1" hangingPunct="1"/>
            <a:r>
              <a:rPr lang="en-CA" sz="2800" dirty="0" smtClean="0"/>
              <a:t>Language is </a:t>
            </a:r>
            <a:r>
              <a:rPr lang="en-CA" sz="2800" dirty="0" smtClean="0">
                <a:solidFill>
                  <a:srgbClr val="FF0000"/>
                </a:solidFill>
              </a:rPr>
              <a:t>not a neutral </a:t>
            </a:r>
            <a:r>
              <a:rPr lang="en-CA" sz="2800" dirty="0" smtClean="0"/>
              <a:t>form of communication</a:t>
            </a:r>
          </a:p>
          <a:p>
            <a:pPr lvl="1" eaLnBrk="1" hangingPunct="1"/>
            <a:r>
              <a:rPr lang="en-CA" sz="2800" dirty="0" smtClean="0"/>
              <a:t>Language is</a:t>
            </a:r>
            <a:r>
              <a:rPr lang="en-CA" sz="2800" dirty="0" smtClean="0">
                <a:solidFill>
                  <a:srgbClr val="FF0000"/>
                </a:solidFill>
              </a:rPr>
              <a:t> acquired </a:t>
            </a:r>
            <a:r>
              <a:rPr lang="en-CA" sz="2800" dirty="0" smtClean="0"/>
              <a:t>in social contexts</a:t>
            </a:r>
          </a:p>
          <a:p>
            <a:pPr lvl="1" eaLnBrk="1" hangingPunct="1"/>
            <a:r>
              <a:rPr lang="en-CA" sz="2800" dirty="0" smtClean="0"/>
              <a:t> </a:t>
            </a:r>
            <a:r>
              <a:rPr lang="en-CA" sz="2800" b="1" dirty="0" smtClean="0">
                <a:solidFill>
                  <a:srgbClr val="FF0000"/>
                </a:solidFill>
              </a:rPr>
              <a:t>Performance</a:t>
            </a:r>
            <a:r>
              <a:rPr lang="en-CA" sz="2800" b="1" dirty="0" smtClean="0"/>
              <a:t> is the most important evidence (vs. competence)</a:t>
            </a:r>
            <a:endParaRPr lang="en-CA" sz="2800" dirty="0" smtClean="0"/>
          </a:p>
          <a:p>
            <a:pPr lvl="1" eaLnBrk="1" hangingPunct="1"/>
            <a:r>
              <a:rPr lang="en-CA" sz="2800" dirty="0" smtClean="0"/>
              <a:t>Linguistic evidence is </a:t>
            </a:r>
            <a:r>
              <a:rPr lang="en-CA" sz="2800" i="1" dirty="0" smtClean="0">
                <a:solidFill>
                  <a:srgbClr val="FF0000"/>
                </a:solidFill>
              </a:rPr>
              <a:t>external</a:t>
            </a:r>
            <a:r>
              <a:rPr lang="en-CA" sz="2800" dirty="0" smtClean="0">
                <a:solidFill>
                  <a:srgbClr val="FF0000"/>
                </a:solidFill>
              </a:rPr>
              <a:t>.</a:t>
            </a:r>
          </a:p>
          <a:p>
            <a:pPr lvl="1" eaLnBrk="1" hangingPunct="1"/>
            <a:r>
              <a:rPr lang="en-CA" sz="2800" dirty="0" smtClean="0"/>
              <a:t>Meaning is </a:t>
            </a:r>
            <a:r>
              <a:rPr lang="en-CA" sz="2800" i="1" dirty="0" smtClean="0">
                <a:solidFill>
                  <a:srgbClr val="FF0000"/>
                </a:solidFill>
              </a:rPr>
              <a:t>emergent</a:t>
            </a:r>
            <a:r>
              <a:rPr lang="en-CA" sz="2800" dirty="0" smtClean="0"/>
              <a:t> in language forms, rather than immanent.</a:t>
            </a:r>
          </a:p>
          <a:p>
            <a:pPr lvl="1" eaLnBrk="1" hangingPunct="1"/>
            <a:r>
              <a:rPr lang="en-CA" sz="2800" dirty="0" smtClean="0">
                <a:solidFill>
                  <a:schemeClr val="bg2">
                    <a:lumMod val="50000"/>
                  </a:schemeClr>
                </a:solidFill>
              </a:rPr>
              <a:t>Real difference between TL and AL</a:t>
            </a:r>
            <a:r>
              <a:rPr lang="en-CA" sz="2800" dirty="0" smtClean="0">
                <a:solidFill>
                  <a:srgbClr val="FF0000"/>
                </a:solidFill>
              </a:rPr>
              <a:t>: performance </a:t>
            </a:r>
            <a:r>
              <a:rPr lang="en-CA" sz="2800" dirty="0" smtClean="0">
                <a:solidFill>
                  <a:srgbClr val="546D7A"/>
                </a:solidFill>
              </a:rPr>
              <a:t>vs. </a:t>
            </a:r>
            <a:r>
              <a:rPr lang="en-CA" sz="2800" dirty="0" smtClean="0">
                <a:solidFill>
                  <a:srgbClr val="FF0000"/>
                </a:solidFill>
              </a:rPr>
              <a:t>competence </a:t>
            </a:r>
          </a:p>
          <a:p>
            <a:pPr lvl="1" eaLnBrk="1" hangingPunct="1"/>
            <a:endParaRPr lang="en-CA" sz="3200" dirty="0" smtClean="0">
              <a:solidFill>
                <a:srgbClr val="FF0000"/>
              </a:solidFill>
            </a:endParaRPr>
          </a:p>
          <a:p>
            <a:pPr lvl="1" eaLnBrk="1" hangingPunct="1"/>
            <a:endParaRPr lang="en-CA" sz="2800" dirty="0" smtClean="0"/>
          </a:p>
          <a:p>
            <a:pPr lvl="1" eaLnBrk="1" hangingPunct="1"/>
            <a:endParaRPr lang="en-CA" sz="2800" dirty="0" smtClean="0"/>
          </a:p>
          <a:p>
            <a:pPr lvl="1" eaLnBrk="1" hangingPunct="1"/>
            <a:endParaRPr lang="en-CA" sz="2800" dirty="0" smtClean="0"/>
          </a:p>
          <a:p>
            <a:pPr lvl="1" eaLnBrk="1" hangingPunct="1"/>
            <a:endParaRPr lang="en-CA" sz="2800" dirty="0" smtClean="0"/>
          </a:p>
          <a:p>
            <a:pPr eaLnBrk="1" hangingPunct="1"/>
            <a:endParaRPr lang="en-CA" sz="32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Effect transition="in" filter="fade">
                                      <p:cBhvr>
                                        <p:cTn id="7" dur="2000"/>
                                        <p:tgtEl>
                                          <p:spTgt spid="21507">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507">
                                            <p:txEl>
                                              <p:pRg st="1" end="1"/>
                                            </p:txEl>
                                          </p:spTgt>
                                        </p:tgtEl>
                                        <p:attrNameLst>
                                          <p:attrName>style.visibility</p:attrName>
                                        </p:attrNameLst>
                                      </p:cBhvr>
                                      <p:to>
                                        <p:strVal val="visible"/>
                                      </p:to>
                                    </p:set>
                                    <p:animEffect transition="in" filter="fade">
                                      <p:cBhvr>
                                        <p:cTn id="10" dur="2000"/>
                                        <p:tgtEl>
                                          <p:spTgt spid="21507">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1507">
                                            <p:txEl>
                                              <p:pRg st="2" end="2"/>
                                            </p:txEl>
                                          </p:spTgt>
                                        </p:tgtEl>
                                        <p:attrNameLst>
                                          <p:attrName>style.visibility</p:attrName>
                                        </p:attrNameLst>
                                      </p:cBhvr>
                                      <p:to>
                                        <p:strVal val="visible"/>
                                      </p:to>
                                    </p:set>
                                    <p:animEffect transition="in" filter="fade">
                                      <p:cBhvr>
                                        <p:cTn id="13" dur="2000"/>
                                        <p:tgtEl>
                                          <p:spTgt spid="21507">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1507">
                                            <p:txEl>
                                              <p:pRg st="3" end="3"/>
                                            </p:txEl>
                                          </p:spTgt>
                                        </p:tgtEl>
                                        <p:attrNameLst>
                                          <p:attrName>style.visibility</p:attrName>
                                        </p:attrNameLst>
                                      </p:cBhvr>
                                      <p:to>
                                        <p:strVal val="visible"/>
                                      </p:to>
                                    </p:set>
                                    <p:animEffect transition="in" filter="fade">
                                      <p:cBhvr>
                                        <p:cTn id="16" dur="2000"/>
                                        <p:tgtEl>
                                          <p:spTgt spid="21507">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1507">
                                            <p:txEl>
                                              <p:pRg st="4" end="4"/>
                                            </p:txEl>
                                          </p:spTgt>
                                        </p:tgtEl>
                                        <p:attrNameLst>
                                          <p:attrName>style.visibility</p:attrName>
                                        </p:attrNameLst>
                                      </p:cBhvr>
                                      <p:to>
                                        <p:strVal val="visible"/>
                                      </p:to>
                                    </p:set>
                                    <p:animEffect transition="in" filter="fade">
                                      <p:cBhvr>
                                        <p:cTn id="19" dur="2000"/>
                                        <p:tgtEl>
                                          <p:spTgt spid="21507">
                                            <p:txEl>
                                              <p:pRg st="4" end="4"/>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1507">
                                            <p:txEl>
                                              <p:pRg st="5" end="5"/>
                                            </p:txEl>
                                          </p:spTgt>
                                        </p:tgtEl>
                                        <p:attrNameLst>
                                          <p:attrName>style.visibility</p:attrName>
                                        </p:attrNameLst>
                                      </p:cBhvr>
                                      <p:to>
                                        <p:strVal val="visible"/>
                                      </p:to>
                                    </p:set>
                                    <p:animEffect transition="in" filter="fade">
                                      <p:cBhvr>
                                        <p:cTn id="22" dur="2000"/>
                                        <p:tgtEl>
                                          <p:spTgt spid="21507">
                                            <p:txEl>
                                              <p:pRg st="5" end="5"/>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1507">
                                            <p:txEl>
                                              <p:pRg st="6" end="6"/>
                                            </p:txEl>
                                          </p:spTgt>
                                        </p:tgtEl>
                                        <p:attrNameLst>
                                          <p:attrName>style.visibility</p:attrName>
                                        </p:attrNameLst>
                                      </p:cBhvr>
                                      <p:to>
                                        <p:strVal val="visible"/>
                                      </p:to>
                                    </p:set>
                                    <p:animEffect transition="in" filter="fade">
                                      <p:cBhvr>
                                        <p:cTn id="25" dur="2000"/>
                                        <p:tgtEl>
                                          <p:spTgt spid="2150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dirty="0" smtClean="0">
                <a:solidFill>
                  <a:srgbClr val="7B9899"/>
                </a:solidFill>
              </a:rPr>
              <a:t>Definitions of Applied Linguistics</a:t>
            </a:r>
          </a:p>
        </p:txBody>
      </p:sp>
      <p:sp>
        <p:nvSpPr>
          <p:cNvPr id="25603" name="Rectangle 3"/>
          <p:cNvSpPr>
            <a:spLocks noGrp="1" noChangeArrowheads="1"/>
          </p:cNvSpPr>
          <p:nvPr>
            <p:ph type="body" idx="1"/>
          </p:nvPr>
        </p:nvSpPr>
        <p:spPr>
          <a:xfrm>
            <a:off x="301625" y="1527175"/>
            <a:ext cx="8504238" cy="4572000"/>
          </a:xfrm>
        </p:spPr>
        <p:txBody>
          <a:bodyPr/>
          <a:lstStyle/>
          <a:p>
            <a:pPr eaLnBrk="1" hangingPunct="1"/>
            <a:r>
              <a:rPr lang="en-US" sz="2200" dirty="0" smtClean="0"/>
              <a:t>“… providing the knowledge necessary for those who are responsible for taking language-related decisions …” (Wilkins, 1999, 7)</a:t>
            </a:r>
          </a:p>
          <a:p>
            <a:pPr eaLnBrk="1" hangingPunct="1"/>
            <a:endParaRPr lang="en-US" sz="2200" dirty="0" smtClean="0"/>
          </a:p>
          <a:p>
            <a:pPr eaLnBrk="1" hangingPunct="1"/>
            <a:r>
              <a:rPr lang="en-US" sz="2200" dirty="0" smtClean="0"/>
              <a:t>“… investigation of </a:t>
            </a:r>
            <a:r>
              <a:rPr lang="en-US" sz="2200" b="1" dirty="0" smtClean="0"/>
              <a:t>real-world problems</a:t>
            </a:r>
            <a:r>
              <a:rPr lang="en-US" sz="2200" dirty="0" smtClean="0"/>
              <a:t> in which language is a central issue” (</a:t>
            </a:r>
            <a:r>
              <a:rPr lang="en-US" sz="2200" dirty="0" err="1" smtClean="0"/>
              <a:t>Brumfit</a:t>
            </a:r>
            <a:r>
              <a:rPr lang="en-US" sz="2200" dirty="0" smtClean="0"/>
              <a:t>, 1997, p. 93)</a:t>
            </a:r>
          </a:p>
          <a:p>
            <a:pPr eaLnBrk="1" hangingPunct="1"/>
            <a:endParaRPr lang="en-US" sz="2200" dirty="0" smtClean="0"/>
          </a:p>
          <a:p>
            <a:pPr eaLnBrk="1" hangingPunct="1"/>
            <a:r>
              <a:rPr lang="en-US" sz="2200" dirty="0" smtClean="0"/>
              <a:t>“… </a:t>
            </a:r>
            <a:r>
              <a:rPr lang="en-US" sz="2200" b="1" dirty="0" smtClean="0"/>
              <a:t>solve some problem in the real world</a:t>
            </a:r>
            <a:r>
              <a:rPr lang="en-US" sz="2200" dirty="0" smtClean="0"/>
              <a:t> (Schmitt &amp; </a:t>
            </a:r>
            <a:r>
              <a:rPr lang="en-US" sz="2200" dirty="0" err="1" smtClean="0"/>
              <a:t>Celce</a:t>
            </a:r>
            <a:r>
              <a:rPr lang="en-US" sz="2200" dirty="0" smtClean="0"/>
              <a:t>-Murcia, 2002, p. 1)  </a:t>
            </a:r>
          </a:p>
          <a:p>
            <a:pPr marL="273050" lvl="2" indent="-273050" eaLnBrk="1" hangingPunct="1">
              <a:buClr>
                <a:schemeClr val="accent1"/>
              </a:buClr>
              <a:buSzPct val="85000"/>
              <a:buFont typeface="Wingdings 2" pitchFamily="18" charset="2"/>
              <a:buChar char=""/>
            </a:pPr>
            <a:endParaRPr lang="en-US" sz="2200" dirty="0" smtClean="0"/>
          </a:p>
          <a:p>
            <a:pPr marL="273050" lvl="2" indent="-273050" eaLnBrk="1" hangingPunct="1">
              <a:buClr>
                <a:schemeClr val="accent1"/>
              </a:buClr>
              <a:buSzPct val="85000"/>
              <a:buFont typeface="Wingdings 2" pitchFamily="18" charset="2"/>
              <a:buChar char=""/>
            </a:pPr>
            <a:r>
              <a:rPr lang="en-US" sz="2200" dirty="0" smtClean="0"/>
              <a:t>“… trying to </a:t>
            </a:r>
            <a:r>
              <a:rPr lang="en-US" sz="2200" b="1" dirty="0" smtClean="0"/>
              <a:t>resolve language-based problems …” </a:t>
            </a:r>
            <a:r>
              <a:rPr lang="en-US" sz="2200" dirty="0" smtClean="0"/>
              <a:t>(</a:t>
            </a:r>
            <a:r>
              <a:rPr lang="en-US" sz="2200" dirty="0" err="1" smtClean="0"/>
              <a:t>Grabe</a:t>
            </a:r>
            <a:r>
              <a:rPr lang="en-US" sz="2200" dirty="0" smtClean="0"/>
              <a:t>, 2002, p. 9)</a:t>
            </a:r>
          </a:p>
          <a:p>
            <a:pPr eaLnBrk="1" hangingPunct="1"/>
            <a:endParaRPr lang="en-US" sz="2000" dirty="0" smtClean="0"/>
          </a:p>
          <a:p>
            <a:pPr eaLnBrk="1" hangingPunct="1"/>
            <a:endParaRPr lang="en-US" sz="2000" dirty="0" smtClean="0"/>
          </a:p>
          <a:p>
            <a:pPr eaLnBrk="1" hangingPunct="1"/>
            <a:endParaRPr lang="en-US" sz="2000" dirty="0" smtClean="0"/>
          </a:p>
          <a:p>
            <a:pPr eaLnBrk="1" hangingPunct="1"/>
            <a:endParaRPr lang="en-US" sz="2000" dirty="0" smtClean="0"/>
          </a:p>
          <a:p>
            <a:pPr eaLnBrk="1" hangingPunct="1"/>
            <a:endParaRPr lang="en-US" sz="20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603">
                                            <p:txEl>
                                              <p:pRg st="0" end="0"/>
                                            </p:txEl>
                                          </p:spTgt>
                                        </p:tgtEl>
                                        <p:attrNameLst>
                                          <p:attrName>style.visibility</p:attrName>
                                        </p:attrNameLst>
                                      </p:cBhvr>
                                      <p:to>
                                        <p:strVal val="visible"/>
                                      </p:to>
                                    </p:set>
                                    <p:animEffect transition="in" filter="fade">
                                      <p:cBhvr>
                                        <p:cTn id="7" dur="2000"/>
                                        <p:tgtEl>
                                          <p:spTgt spid="2560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603">
                                            <p:txEl>
                                              <p:pRg st="2" end="2"/>
                                            </p:txEl>
                                          </p:spTgt>
                                        </p:tgtEl>
                                        <p:attrNameLst>
                                          <p:attrName>style.visibility</p:attrName>
                                        </p:attrNameLst>
                                      </p:cBhvr>
                                      <p:to>
                                        <p:strVal val="visible"/>
                                      </p:to>
                                    </p:set>
                                    <p:animEffect transition="in" filter="fade">
                                      <p:cBhvr>
                                        <p:cTn id="12" dur="2000"/>
                                        <p:tgtEl>
                                          <p:spTgt spid="2560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5603">
                                            <p:txEl>
                                              <p:pRg st="4" end="4"/>
                                            </p:txEl>
                                          </p:spTgt>
                                        </p:tgtEl>
                                        <p:attrNameLst>
                                          <p:attrName>style.visibility</p:attrName>
                                        </p:attrNameLst>
                                      </p:cBhvr>
                                      <p:to>
                                        <p:strVal val="visible"/>
                                      </p:to>
                                    </p:set>
                                    <p:animEffect transition="in" filter="fade">
                                      <p:cBhvr>
                                        <p:cTn id="17" dur="2000"/>
                                        <p:tgtEl>
                                          <p:spTgt spid="25603">
                                            <p:txEl>
                                              <p:pRg st="4" end="4"/>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5603">
                                            <p:txEl>
                                              <p:pRg st="6" end="6"/>
                                            </p:txEl>
                                          </p:spTgt>
                                        </p:tgtEl>
                                        <p:attrNameLst>
                                          <p:attrName>style.visibility</p:attrName>
                                        </p:attrNameLst>
                                      </p:cBhvr>
                                      <p:to>
                                        <p:strVal val="visible"/>
                                      </p:to>
                                    </p:set>
                                    <p:animEffect transition="in" filter="fade">
                                      <p:cBhvr>
                                        <p:cTn id="20" dur="2000"/>
                                        <p:tgtEl>
                                          <p:spTgt spid="2560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 you should be able to answer</a:t>
            </a:r>
            <a:endParaRPr lang="en-US" dirty="0"/>
          </a:p>
        </p:txBody>
      </p:sp>
      <p:sp>
        <p:nvSpPr>
          <p:cNvPr id="3" name="Content Placeholder 2"/>
          <p:cNvSpPr>
            <a:spLocks noGrp="1"/>
          </p:cNvSpPr>
          <p:nvPr>
            <p:ph sz="quarter" idx="1"/>
          </p:nvPr>
        </p:nvSpPr>
        <p:spPr/>
        <p:txBody>
          <a:bodyPr/>
          <a:lstStyle/>
          <a:p>
            <a:r>
              <a:rPr lang="en-US" dirty="0" smtClean="0"/>
              <a:t>What is Applied Linguistics?</a:t>
            </a:r>
          </a:p>
          <a:p>
            <a:endParaRPr lang="en-US" dirty="0" smtClean="0"/>
          </a:p>
          <a:p>
            <a:r>
              <a:rPr lang="en-US" dirty="0" smtClean="0"/>
              <a:t>What are the main differences between TL and AL?</a:t>
            </a:r>
          </a:p>
          <a:p>
            <a:r>
              <a:rPr lang="en-US" sz="2400" dirty="0"/>
              <a:t>What is the difference between competence and performance? How do these two concepts relate to applied and theoretical linguistics (i.e. their differences)? Or, which one is important for which?</a:t>
            </a:r>
            <a:endParaRPr lang="en-CA" sz="2400" b="1" dirty="0"/>
          </a:p>
          <a:p>
            <a:endParaRPr lang="en-US" dirty="0" smtClean="0"/>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pPr eaLnBrk="1" hangingPunct="1"/>
            <a:r>
              <a:rPr lang="en-US" dirty="0" smtClean="0">
                <a:solidFill>
                  <a:srgbClr val="7B9899"/>
                </a:solidFill>
              </a:rPr>
              <a:t>What is Discourse Studies?</a:t>
            </a:r>
            <a:endParaRPr lang="en-CA" dirty="0" smtClean="0">
              <a:solidFill>
                <a:srgbClr val="7B9899"/>
              </a:solidFill>
            </a:endParaRPr>
          </a:p>
        </p:txBody>
      </p:sp>
      <p:sp>
        <p:nvSpPr>
          <p:cNvPr id="29699" name="Content Placeholder 2"/>
          <p:cNvSpPr>
            <a:spLocks noGrp="1"/>
          </p:cNvSpPr>
          <p:nvPr>
            <p:ph sz="quarter" idx="1"/>
          </p:nvPr>
        </p:nvSpPr>
        <p:spPr>
          <a:xfrm>
            <a:off x="301625" y="1527175"/>
            <a:ext cx="8504238" cy="4572000"/>
          </a:xfrm>
        </p:spPr>
        <p:txBody>
          <a:bodyPr/>
          <a:lstStyle/>
          <a:p>
            <a:pPr eaLnBrk="1" hangingPunct="1"/>
            <a:r>
              <a:rPr lang="en-US" sz="2800" dirty="0" smtClean="0"/>
              <a:t>Discourse Definition</a:t>
            </a:r>
          </a:p>
          <a:p>
            <a:pPr eaLnBrk="1" hangingPunct="1"/>
            <a:endParaRPr lang="en-US" sz="2800" dirty="0" smtClean="0"/>
          </a:p>
          <a:p>
            <a:pPr eaLnBrk="1" hangingPunct="1"/>
            <a:r>
              <a:rPr lang="en-US" sz="2800" dirty="0" smtClean="0"/>
              <a:t>Common assumptions of discourse analysis/studies</a:t>
            </a:r>
          </a:p>
          <a:p>
            <a:pPr lvl="1" eaLnBrk="1" hangingPunct="1"/>
            <a:r>
              <a:rPr lang="en-US" sz="2400" dirty="0" smtClean="0"/>
              <a:t>Discourse organizes and structures our lives</a:t>
            </a:r>
          </a:p>
          <a:p>
            <a:pPr lvl="1" eaLnBrk="1" hangingPunct="1"/>
            <a:r>
              <a:rPr lang="en-US" sz="2400" dirty="0" smtClean="0"/>
              <a:t>The objective of DS is to “unravel and critique these acts of construction”</a:t>
            </a:r>
          </a:p>
          <a:p>
            <a:pPr lvl="1" eaLnBrk="1" hangingPunct="1"/>
            <a:r>
              <a:rPr lang="en-US" sz="2400" dirty="0" smtClean="0"/>
              <a:t> DS takes a constructivist view of language </a:t>
            </a:r>
          </a:p>
          <a:p>
            <a:pPr eaLnBrk="1" hangingPunct="1"/>
            <a:endParaRPr lang="en-US" sz="2800" dirty="0" smtClean="0"/>
          </a:p>
          <a:p>
            <a:pPr eaLnBrk="1" hangingPunct="1"/>
            <a:endParaRPr lang="en-US" sz="2800" dirty="0" smtClean="0"/>
          </a:p>
          <a:p>
            <a:pPr eaLnBrk="1" hangingPunct="1"/>
            <a:endParaRPr lang="en-US" sz="2800" dirty="0" smtClean="0"/>
          </a:p>
          <a:p>
            <a:pPr eaLnBrk="1" hangingPunct="1"/>
            <a:endParaRPr lang="en-US" sz="2800" dirty="0" smtClean="0"/>
          </a:p>
        </p:txBody>
      </p:sp>
    </p:spTree>
  </p:cSld>
  <p:clrMapOvr>
    <a:masterClrMapping/>
  </p:clrMapOvr>
  <p:transition spd="slow">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a:t>
            </a:r>
            <a:endParaRPr lang="en-US" dirty="0"/>
          </a:p>
        </p:txBody>
      </p:sp>
      <p:sp>
        <p:nvSpPr>
          <p:cNvPr id="3" name="Content Placeholder 2"/>
          <p:cNvSpPr>
            <a:spLocks noGrp="1"/>
          </p:cNvSpPr>
          <p:nvPr>
            <p:ph sz="quarter" idx="1"/>
          </p:nvPr>
        </p:nvSpPr>
        <p:spPr/>
        <p:txBody>
          <a:bodyPr/>
          <a:lstStyle/>
          <a:p>
            <a:r>
              <a:rPr lang="en-US" dirty="0" smtClean="0"/>
              <a:t>What is discourse?</a:t>
            </a:r>
          </a:p>
          <a:p>
            <a:endParaRPr lang="en-US" dirty="0" smtClean="0"/>
          </a:p>
          <a:p>
            <a:r>
              <a:rPr lang="en-US" dirty="0" smtClean="0"/>
              <a:t>What are three assumptions of discourse analysis?</a:t>
            </a:r>
          </a:p>
        </p:txBody>
      </p:sp>
    </p:spTree>
    <p:extLst>
      <p:ext uri="{BB962C8B-B14F-4D97-AF65-F5344CB8AC3E}">
        <p14:creationId xmlns:p14="http://schemas.microsoft.com/office/powerpoint/2010/main" val="28695311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625" y="228600"/>
            <a:ext cx="8534400" cy="968152"/>
          </a:xfrm>
        </p:spPr>
        <p:txBody>
          <a:bodyPr/>
          <a:lstStyle/>
          <a:p>
            <a:r>
              <a:rPr lang="en-US" sz="3200" dirty="0" smtClean="0"/>
              <a:t>Summarizing the reading for today:</a:t>
            </a:r>
            <a:br>
              <a:rPr lang="en-US" sz="3200" dirty="0" smtClean="0"/>
            </a:br>
            <a:r>
              <a:rPr lang="en-US" sz="3200" dirty="0" smtClean="0"/>
              <a:t>Textbook Ch. 1</a:t>
            </a:r>
            <a:endParaRPr lang="en-US" sz="3200" dirty="0"/>
          </a:p>
        </p:txBody>
      </p:sp>
      <p:sp>
        <p:nvSpPr>
          <p:cNvPr id="3" name="Content Placeholder 2"/>
          <p:cNvSpPr>
            <a:spLocks noGrp="1"/>
          </p:cNvSpPr>
          <p:nvPr>
            <p:ph sz="quarter" idx="1"/>
          </p:nvPr>
        </p:nvSpPr>
        <p:spPr/>
        <p:txBody>
          <a:bodyPr/>
          <a:lstStyle/>
          <a:p>
            <a:r>
              <a:rPr lang="en-US" sz="3600" dirty="0" smtClean="0"/>
              <a:t>Language is both biological and social </a:t>
            </a:r>
          </a:p>
          <a:p>
            <a:pPr lvl="1"/>
            <a:r>
              <a:rPr lang="en-US" sz="3200" dirty="0" smtClean="0"/>
              <a:t>For a detailed explanation see pp. 2-3</a:t>
            </a:r>
          </a:p>
          <a:p>
            <a:pPr lvl="1"/>
            <a:r>
              <a:rPr lang="en-US" sz="3200" dirty="0" smtClean="0"/>
              <a:t>For a summary, see the third paragraph on p. 2: “The answer is that, unlike the heart, …”</a:t>
            </a:r>
          </a:p>
        </p:txBody>
      </p:sp>
    </p:spTree>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625" y="228600"/>
            <a:ext cx="8534400" cy="1040160"/>
          </a:xfrm>
        </p:spPr>
        <p:txBody>
          <a:bodyPr/>
          <a:lstStyle/>
          <a:p>
            <a:r>
              <a:rPr lang="en-US" sz="2400" dirty="0" smtClean="0"/>
              <a:t>Ten ways we’re led astray in language and applied linguistics: You need to be able to summarize the main argument under each of the following headings: pp. 4-14 </a:t>
            </a:r>
            <a:endParaRPr lang="en-US" sz="2400" dirty="0"/>
          </a:p>
        </p:txBody>
      </p:sp>
      <p:sp>
        <p:nvSpPr>
          <p:cNvPr id="3" name="Content Placeholder 2"/>
          <p:cNvSpPr>
            <a:spLocks noGrp="1"/>
          </p:cNvSpPr>
          <p:nvPr>
            <p:ph sz="quarter" idx="1"/>
          </p:nvPr>
        </p:nvSpPr>
        <p:spPr>
          <a:xfrm>
            <a:off x="301752" y="1412776"/>
            <a:ext cx="8503920" cy="5445224"/>
          </a:xfrm>
        </p:spPr>
        <p:txBody>
          <a:bodyPr/>
          <a:lstStyle/>
          <a:p>
            <a:pPr marL="514350" indent="-514350">
              <a:buAutoNum type="arabicPeriod"/>
            </a:pPr>
            <a:r>
              <a:rPr lang="en-US" sz="2400" dirty="0" smtClean="0"/>
              <a:t>People think in language</a:t>
            </a:r>
          </a:p>
          <a:p>
            <a:pPr marL="514350" indent="-514350">
              <a:buAutoNum type="arabicPeriod"/>
            </a:pPr>
            <a:r>
              <a:rPr lang="en-US" sz="2400" dirty="0" smtClean="0"/>
              <a:t>Children are taught their first language</a:t>
            </a:r>
          </a:p>
          <a:p>
            <a:pPr marL="514350" indent="-514350">
              <a:buAutoNum type="arabicPeriod"/>
            </a:pPr>
            <a:r>
              <a:rPr lang="en-US" sz="2400" dirty="0" smtClean="0"/>
              <a:t>Written language is superior to spoken language</a:t>
            </a:r>
          </a:p>
          <a:p>
            <a:pPr marL="514350" indent="-514350">
              <a:buAutoNum type="arabicPeriod"/>
            </a:pPr>
            <a:r>
              <a:rPr lang="en-US" sz="2400" dirty="0" smtClean="0"/>
              <a:t>Some groups of people don’t use their language properly</a:t>
            </a:r>
          </a:p>
          <a:p>
            <a:pPr marL="514350" indent="-514350">
              <a:buAutoNum type="arabicPeriod"/>
            </a:pPr>
            <a:r>
              <a:rPr lang="en-US" sz="2400" dirty="0" smtClean="0"/>
              <a:t> Some people speak their language without an accent</a:t>
            </a:r>
          </a:p>
          <a:p>
            <a:pPr marL="514350" indent="-514350">
              <a:buAutoNum type="arabicPeriod"/>
            </a:pPr>
            <a:r>
              <a:rPr lang="en-US" sz="2400" dirty="0" smtClean="0"/>
              <a:t>The way groups use their language reflects their intelligence </a:t>
            </a:r>
          </a:p>
          <a:p>
            <a:pPr marL="514350" indent="-514350">
              <a:buAutoNum type="arabicPeriod"/>
            </a:pPr>
            <a:r>
              <a:rPr lang="en-US" sz="2400" dirty="0" smtClean="0"/>
              <a:t>People with two languages are confused</a:t>
            </a:r>
          </a:p>
          <a:p>
            <a:pPr marL="514350" indent="-514350">
              <a:buAutoNum type="arabicPeriod"/>
            </a:pPr>
            <a:r>
              <a:rPr lang="en-US" sz="2400" dirty="0" smtClean="0"/>
              <a:t>Languages get contaminated by influence from other languages</a:t>
            </a:r>
          </a:p>
          <a:p>
            <a:pPr marL="514350" indent="-514350">
              <a:buAutoNum type="arabicPeriod"/>
            </a:pPr>
            <a:r>
              <a:rPr lang="en-US" sz="2400" dirty="0" smtClean="0"/>
              <a:t>A nation has, or should have, one language</a:t>
            </a:r>
          </a:p>
          <a:p>
            <a:pPr marL="514350" indent="-514350">
              <a:buAutoNum type="arabicPeriod"/>
            </a:pPr>
            <a:r>
              <a:rPr lang="en-US" sz="2400" dirty="0" smtClean="0"/>
              <a:t>Languages exist independently of users and uses</a:t>
            </a:r>
          </a:p>
          <a:p>
            <a:endParaRPr lang="en-US" sz="2400" dirty="0"/>
          </a:p>
        </p:txBody>
      </p:sp>
    </p:spTree>
  </p:cSld>
  <p:clrMapOvr>
    <a:masterClrMapping/>
  </p:clrMapOvr>
  <p:transition spd="slow">
    <p:cove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Definitions to remember/understand</a:t>
            </a:r>
            <a:endParaRPr lang="en-US" dirty="0"/>
          </a:p>
        </p:txBody>
      </p:sp>
      <p:sp>
        <p:nvSpPr>
          <p:cNvPr id="3" name="Content Placeholder 2"/>
          <p:cNvSpPr>
            <a:spLocks noGrp="1"/>
          </p:cNvSpPr>
          <p:nvPr>
            <p:ph sz="quarter" idx="1"/>
          </p:nvPr>
        </p:nvSpPr>
        <p:spPr/>
        <p:txBody>
          <a:bodyPr/>
          <a:lstStyle/>
          <a:p>
            <a:r>
              <a:rPr lang="en-US" sz="3200" dirty="0" smtClean="0"/>
              <a:t>Descriptive linguistics, p. 15</a:t>
            </a:r>
          </a:p>
          <a:p>
            <a:r>
              <a:rPr lang="en-US" sz="3200" dirty="0" smtClean="0"/>
              <a:t>Sociolinguistics, p. 15</a:t>
            </a:r>
          </a:p>
          <a:p>
            <a:r>
              <a:rPr lang="en-US" sz="3200" dirty="0" smtClean="0"/>
              <a:t>Corpus linguistics, p. 15 (what is a corpus?)</a:t>
            </a:r>
            <a:endParaRPr lang="en-US" sz="3200" dirty="0"/>
          </a:p>
          <a:p>
            <a:r>
              <a:rPr lang="en-US" sz="3200" dirty="0" smtClean="0"/>
              <a:t>Ideologies, p. 18</a:t>
            </a:r>
          </a:p>
          <a:p>
            <a:r>
              <a:rPr lang="en-US" sz="3200" dirty="0" smtClean="0"/>
              <a:t>Epistemology, p. 18</a:t>
            </a:r>
          </a:p>
          <a:p>
            <a:r>
              <a:rPr lang="en-US" sz="3200" dirty="0" smtClean="0"/>
              <a:t>Critical applied linguistics, p. 18</a:t>
            </a:r>
          </a:p>
          <a:p>
            <a:r>
              <a:rPr lang="en-US" sz="2400" dirty="0" smtClean="0"/>
              <a:t>Just FYI: Linguistics applied vs. autonomous applied linguistics (se figure 1.5 at the bottom of p. 16)</a:t>
            </a:r>
            <a:endParaRPr lang="en-US" sz="24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Linguistics Applied vs. </a:t>
            </a:r>
            <a:br>
              <a:rPr lang="en-US" dirty="0" smtClean="0"/>
            </a:br>
            <a:r>
              <a:rPr lang="en-US" dirty="0" smtClean="0"/>
              <a:t>Autonomous Applied Linguistics </a:t>
            </a:r>
            <a:endParaRPr lang="en-US" dirty="0"/>
          </a:p>
        </p:txBody>
      </p:sp>
      <p:pic>
        <p:nvPicPr>
          <p:cNvPr id="1026" name="Picture 2"/>
          <p:cNvPicPr>
            <a:picLocks noGrp="1" noChangeAspect="1" noChangeArrowheads="1"/>
          </p:cNvPicPr>
          <p:nvPr>
            <p:ph sz="quarter" idx="1"/>
          </p:nvPr>
        </p:nvPicPr>
        <p:blipFill>
          <a:blip r:embed="rId3" cstate="print"/>
          <a:srcRect l="9101" t="16398" r="7625" b="3279"/>
          <a:stretch>
            <a:fillRect/>
          </a:stretch>
        </p:blipFill>
        <p:spPr bwMode="auto">
          <a:xfrm>
            <a:off x="-27434" y="1196752"/>
            <a:ext cx="8760973" cy="5256584"/>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Activities </a:t>
            </a:r>
            <a:endParaRPr lang="en-US" dirty="0"/>
          </a:p>
        </p:txBody>
      </p:sp>
      <p:sp>
        <p:nvSpPr>
          <p:cNvPr id="3" name="Content Placeholder 2"/>
          <p:cNvSpPr>
            <a:spLocks noGrp="1"/>
          </p:cNvSpPr>
          <p:nvPr>
            <p:ph sz="quarter" idx="1"/>
          </p:nvPr>
        </p:nvSpPr>
        <p:spPr/>
        <p:txBody>
          <a:bodyPr/>
          <a:lstStyle/>
          <a:p>
            <a:r>
              <a:rPr lang="en-US" dirty="0" smtClean="0"/>
              <a:t>There are activities/questions at the end of each chapter</a:t>
            </a:r>
          </a:p>
          <a:p>
            <a:r>
              <a:rPr lang="en-US" dirty="0" smtClean="0"/>
              <a:t>Look at them</a:t>
            </a:r>
          </a:p>
          <a:p>
            <a:r>
              <a:rPr lang="en-US" dirty="0" smtClean="0"/>
              <a:t>Start thinking about how you would go about doing that one of the activities that involves empirical research. Hypothesize what results you may obtain from doing that activity</a:t>
            </a:r>
          </a:p>
          <a:p>
            <a:r>
              <a:rPr lang="en-US" dirty="0" smtClean="0"/>
              <a:t>This will be a good practice and preparation for completing the group project</a:t>
            </a:r>
          </a:p>
          <a:p>
            <a:r>
              <a:rPr lang="en-US" dirty="0" smtClean="0"/>
              <a:t>I can imagine those who have an early start on this end up leading their groups</a:t>
            </a:r>
          </a:p>
          <a:p>
            <a:pPr lvl="1">
              <a:buNone/>
            </a:pP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lstStyle/>
          <a:p>
            <a:pPr eaLnBrk="1" hangingPunct="1"/>
            <a:r>
              <a:rPr lang="en-US" smtClean="0">
                <a:solidFill>
                  <a:srgbClr val="7B9899"/>
                </a:solidFill>
              </a:rPr>
              <a:t>Next Session</a:t>
            </a:r>
            <a:endParaRPr lang="en-CA" smtClean="0">
              <a:solidFill>
                <a:srgbClr val="7B9899"/>
              </a:solidFill>
            </a:endParaRPr>
          </a:p>
        </p:txBody>
      </p:sp>
      <p:sp>
        <p:nvSpPr>
          <p:cNvPr id="40963" name="Content Placeholder 2"/>
          <p:cNvSpPr>
            <a:spLocks noGrp="1"/>
          </p:cNvSpPr>
          <p:nvPr>
            <p:ph sz="quarter" idx="1"/>
          </p:nvPr>
        </p:nvSpPr>
        <p:spPr>
          <a:xfrm>
            <a:off x="301625" y="1527175"/>
            <a:ext cx="8504238" cy="4572000"/>
          </a:xfrm>
        </p:spPr>
        <p:txBody>
          <a:bodyPr/>
          <a:lstStyle/>
          <a:p>
            <a:pPr eaLnBrk="1" hangingPunct="1"/>
            <a:r>
              <a:rPr lang="en-US" sz="3600" dirty="0" smtClean="0"/>
              <a:t>Read chapter 2 for next session</a:t>
            </a:r>
          </a:p>
          <a:p>
            <a:pPr eaLnBrk="1" hangingPunct="1"/>
            <a:r>
              <a:rPr lang="en-US" sz="3600" dirty="0" smtClean="0"/>
              <a:t>Read chapter 3 for the following session</a:t>
            </a:r>
          </a:p>
          <a:p>
            <a:pPr eaLnBrk="1" hangingPunct="1"/>
            <a:r>
              <a:rPr lang="en-US" sz="3600" dirty="0" smtClean="0"/>
              <a:t>Start familiarizing yourself with </a:t>
            </a:r>
            <a:r>
              <a:rPr lang="en-US" sz="3600" dirty="0" err="1" smtClean="0"/>
              <a:t>CuLearn</a:t>
            </a:r>
            <a:r>
              <a:rPr lang="en-US" sz="3600" dirty="0" smtClean="0"/>
              <a:t>:</a:t>
            </a:r>
          </a:p>
          <a:p>
            <a:pPr lvl="1" eaLnBrk="1" hangingPunct="1"/>
            <a:r>
              <a:rPr lang="en-US" sz="2400" dirty="0" smtClean="0"/>
              <a:t>Post a message on the discussion board (introduce yourself) </a:t>
            </a:r>
          </a:p>
          <a:p>
            <a:pPr eaLnBrk="1" hangingPunct="1"/>
            <a:endParaRPr lang="en-US" sz="4400" dirty="0"/>
          </a:p>
          <a:p>
            <a:pPr eaLnBrk="1" hangingPunct="1"/>
            <a:r>
              <a:rPr lang="en-US" sz="4400" dirty="0" smtClean="0"/>
              <a:t>See you! </a:t>
            </a:r>
            <a:endParaRPr lang="en-CA" sz="3600" dirty="0" smtClean="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1864</TotalTime>
  <Words>1046</Words>
  <Application>Microsoft Office PowerPoint</Application>
  <PresentationFormat>On-screen Show (4:3)</PresentationFormat>
  <Paragraphs>131</Paragraphs>
  <Slides>17</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Georgia</vt:lpstr>
      <vt:lpstr>Wingdings</vt:lpstr>
      <vt:lpstr>Wingdings 2</vt:lpstr>
      <vt:lpstr>Civic</vt:lpstr>
      <vt:lpstr>Applied Linguistics and Discourse Studies AND Ch. 1 of the Textbook</vt:lpstr>
      <vt:lpstr>Housekeeping </vt:lpstr>
      <vt:lpstr>Also</vt:lpstr>
      <vt:lpstr>Agenda for the day</vt:lpstr>
      <vt:lpstr>PowerPoint Presentation</vt:lpstr>
      <vt:lpstr>   Basic assumptions of theoretical linguistics </vt:lpstr>
      <vt:lpstr>Basic assumptions for applied linguistics</vt:lpstr>
      <vt:lpstr>Definitions of Applied Linguistics</vt:lpstr>
      <vt:lpstr>Question you should be able to answer</vt:lpstr>
      <vt:lpstr>What is Discourse Studies?</vt:lpstr>
      <vt:lpstr>Questions</vt:lpstr>
      <vt:lpstr>Summarizing the reading for today: Textbook Ch. 1</vt:lpstr>
      <vt:lpstr>Ten ways we’re led astray in language and applied linguistics: You need to be able to summarize the main argument under each of the following headings: pp. 4-14 </vt:lpstr>
      <vt:lpstr>Definitions to remember/understand</vt:lpstr>
      <vt:lpstr>Linguistics Applied vs.  Autonomous Applied Linguistics </vt:lpstr>
      <vt:lpstr>Activities </vt:lpstr>
      <vt:lpstr>Next Session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Applied Language Studies</dc:title>
  <dc:creator>jaffer s</dc:creator>
  <cp:lastModifiedBy>NeaL Sen</cp:lastModifiedBy>
  <cp:revision>94</cp:revision>
  <dcterms:created xsi:type="dcterms:W3CDTF">2009-01-07T05:47:12Z</dcterms:created>
  <dcterms:modified xsi:type="dcterms:W3CDTF">2014-01-13T16:17:08Z</dcterms:modified>
</cp:coreProperties>
</file>