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76" r:id="rId1"/>
    <p:sldMasterId id="2147484534" r:id="rId2"/>
  </p:sldMasterIdLst>
  <p:notesMasterIdLst>
    <p:notesMasterId r:id="rId38"/>
  </p:notesMasterIdLst>
  <p:handoutMasterIdLst>
    <p:handoutMasterId r:id="rId39"/>
  </p:handoutMasterIdLst>
  <p:sldIdLst>
    <p:sldId id="341" r:id="rId3"/>
    <p:sldId id="296" r:id="rId4"/>
    <p:sldId id="342" r:id="rId5"/>
    <p:sldId id="325" r:id="rId6"/>
    <p:sldId id="298" r:id="rId7"/>
    <p:sldId id="333" r:id="rId8"/>
    <p:sldId id="343" r:id="rId9"/>
    <p:sldId id="301" r:id="rId10"/>
    <p:sldId id="302" r:id="rId11"/>
    <p:sldId id="326" r:id="rId12"/>
    <p:sldId id="327" r:id="rId13"/>
    <p:sldId id="304" r:id="rId14"/>
    <p:sldId id="305" r:id="rId15"/>
    <p:sldId id="306" r:id="rId16"/>
    <p:sldId id="344" r:id="rId17"/>
    <p:sldId id="328" r:id="rId18"/>
    <p:sldId id="309" r:id="rId19"/>
    <p:sldId id="323" r:id="rId20"/>
    <p:sldId id="338" r:id="rId21"/>
    <p:sldId id="345" r:id="rId22"/>
    <p:sldId id="349" r:id="rId23"/>
    <p:sldId id="350" r:id="rId24"/>
    <p:sldId id="346" r:id="rId25"/>
    <p:sldId id="347" r:id="rId26"/>
    <p:sldId id="348" r:id="rId27"/>
    <p:sldId id="334" r:id="rId28"/>
    <p:sldId id="312" r:id="rId29"/>
    <p:sldId id="314" r:id="rId30"/>
    <p:sldId id="335" r:id="rId31"/>
    <p:sldId id="336" r:id="rId32"/>
    <p:sldId id="337" r:id="rId33"/>
    <p:sldId id="329" r:id="rId34"/>
    <p:sldId id="331" r:id="rId35"/>
    <p:sldId id="339" r:id="rId36"/>
    <p:sldId id="340"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rin Galle" initials="EG" lastIdx="1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E248D"/>
    <a:srgbClr val="E9DAF5"/>
    <a:srgbClr val="3E7DC4"/>
    <a:srgbClr val="66437C"/>
    <a:srgbClr val="8759A4"/>
    <a:srgbClr val="0C5FA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11" autoAdjust="0"/>
    <p:restoredTop sz="86483" autoAdjust="0"/>
  </p:normalViewPr>
  <p:slideViewPr>
    <p:cSldViewPr snapToGrid="0" snapToObjects="1">
      <p:cViewPr varScale="1">
        <p:scale>
          <a:sx n="120" d="100"/>
          <a:sy n="120" d="100"/>
        </p:scale>
        <p:origin x="3064" y="184"/>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snapToObjects="1">
      <p:cViewPr varScale="1">
        <p:scale>
          <a:sx n="83" d="100"/>
          <a:sy n="83" d="100"/>
        </p:scale>
        <p:origin x="3930" y="96"/>
      </p:cViewPr>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notesMaster" Target="notesMasters/notesMaster1.xml"/><Relationship Id="rId39" Type="http://schemas.openxmlformats.org/officeDocument/2006/relationships/handoutMaster" Target="handoutMasters/handoutMaster1.xml"/><Relationship Id="rId40" Type="http://schemas.openxmlformats.org/officeDocument/2006/relationships/commentAuthors" Target="commentAuthors.xml"/><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ABE817-46EB-DD45-82A9-5520B1058A70}" type="doc">
      <dgm:prSet loTypeId="urn:microsoft.com/office/officeart/2005/8/layout/default" loCatId="list" qsTypeId="urn:microsoft.com/office/officeart/2005/8/quickstyle/simple3" qsCatId="simple" csTypeId="urn:microsoft.com/office/officeart/2005/8/colors/colorful1" csCatId="colorful" phldr="1"/>
      <dgm:spPr/>
    </dgm:pt>
    <dgm:pt modelId="{382E4683-4835-924D-AE5C-FD538488D010}">
      <dgm:prSet phldrT="[Text]" custT="1"/>
      <dgm:spPr>
        <a:solidFill>
          <a:schemeClr val="accent5">
            <a:lumMod val="20000"/>
            <a:lumOff val="80000"/>
          </a:schemeClr>
        </a:solidFill>
      </dgm:spPr>
      <dgm:t>
        <a:bodyPr/>
        <a:lstStyle/>
        <a:p>
          <a:r>
            <a:rPr lang="en-US" sz="2800" dirty="0" smtClean="0"/>
            <a:t>Production</a:t>
          </a:r>
          <a:br>
            <a:rPr lang="en-US" sz="2800" dirty="0" smtClean="0"/>
          </a:br>
          <a:r>
            <a:rPr lang="en-US" sz="2800" dirty="0" smtClean="0"/>
            <a:t>Orientation</a:t>
          </a:r>
          <a:endParaRPr lang="en-US" sz="2800" dirty="0"/>
        </a:p>
      </dgm:t>
    </dgm:pt>
    <dgm:pt modelId="{B99901D1-FB83-8F43-BFD3-B842321DD84D}" type="parTrans" cxnId="{D556B495-D34A-9A43-9CC9-BF21E79F8F1E}">
      <dgm:prSet/>
      <dgm:spPr/>
      <dgm:t>
        <a:bodyPr/>
        <a:lstStyle/>
        <a:p>
          <a:endParaRPr lang="en-US"/>
        </a:p>
      </dgm:t>
    </dgm:pt>
    <dgm:pt modelId="{D28F403F-CB4E-0743-80A1-4F360E5033BD}" type="sibTrans" cxnId="{D556B495-D34A-9A43-9CC9-BF21E79F8F1E}">
      <dgm:prSet/>
      <dgm:spPr/>
      <dgm:t>
        <a:bodyPr/>
        <a:lstStyle/>
        <a:p>
          <a:endParaRPr lang="en-US"/>
        </a:p>
      </dgm:t>
    </dgm:pt>
    <dgm:pt modelId="{5718F1A0-EC95-7345-87FE-5A0888858F7F}">
      <dgm:prSet phldrT="[Text]" custT="1"/>
      <dgm:spPr>
        <a:solidFill>
          <a:schemeClr val="accent4">
            <a:lumMod val="60000"/>
            <a:lumOff val="40000"/>
          </a:schemeClr>
        </a:solidFill>
      </dgm:spPr>
      <dgm:t>
        <a:bodyPr/>
        <a:lstStyle/>
        <a:p>
          <a:r>
            <a:rPr lang="en-US" sz="2800" dirty="0" smtClean="0"/>
            <a:t>Sales</a:t>
          </a:r>
          <a:br>
            <a:rPr lang="en-US" sz="2800" dirty="0" smtClean="0"/>
          </a:br>
          <a:r>
            <a:rPr lang="en-US" sz="2800" dirty="0" smtClean="0"/>
            <a:t>Orientation</a:t>
          </a:r>
          <a:endParaRPr lang="en-US" sz="2800" dirty="0"/>
        </a:p>
      </dgm:t>
    </dgm:pt>
    <dgm:pt modelId="{85FCBFFE-E89C-1340-9551-C4017A3C1FD2}" type="parTrans" cxnId="{D2E896A5-350B-534F-9B59-40A817EAC134}">
      <dgm:prSet/>
      <dgm:spPr/>
      <dgm:t>
        <a:bodyPr/>
        <a:lstStyle/>
        <a:p>
          <a:endParaRPr lang="en-US"/>
        </a:p>
      </dgm:t>
    </dgm:pt>
    <dgm:pt modelId="{1EBAB8C0-DED6-BB41-856C-C0BB10258F2C}" type="sibTrans" cxnId="{D2E896A5-350B-534F-9B59-40A817EAC134}">
      <dgm:prSet/>
      <dgm:spPr/>
      <dgm:t>
        <a:bodyPr/>
        <a:lstStyle/>
        <a:p>
          <a:endParaRPr lang="en-US"/>
        </a:p>
      </dgm:t>
    </dgm:pt>
    <dgm:pt modelId="{52AC82D7-6A4E-A240-984B-15B46D76BCB7}">
      <dgm:prSet phldrT="[Text]" custT="1"/>
      <dgm:spPr>
        <a:solidFill>
          <a:schemeClr val="accent2">
            <a:lumMod val="20000"/>
            <a:lumOff val="80000"/>
          </a:schemeClr>
        </a:solidFill>
      </dgm:spPr>
      <dgm:t>
        <a:bodyPr/>
        <a:lstStyle/>
        <a:p>
          <a:r>
            <a:rPr lang="en-US" sz="2800" dirty="0" smtClean="0"/>
            <a:t>Marketing</a:t>
          </a:r>
          <a:br>
            <a:rPr lang="en-US" sz="2800" dirty="0" smtClean="0"/>
          </a:br>
          <a:r>
            <a:rPr lang="en-US" sz="2800" dirty="0" smtClean="0"/>
            <a:t>Company</a:t>
          </a:r>
          <a:br>
            <a:rPr lang="en-US" sz="2800" dirty="0" smtClean="0"/>
          </a:br>
          <a:r>
            <a:rPr lang="en-US" sz="2800" dirty="0" smtClean="0"/>
            <a:t>Orientation</a:t>
          </a:r>
          <a:endParaRPr lang="en-US" sz="2800" dirty="0"/>
        </a:p>
      </dgm:t>
    </dgm:pt>
    <dgm:pt modelId="{93925B94-9FD0-E24F-BC21-3EBB873A7D85}" type="parTrans" cxnId="{D7E17E31-B01C-3E44-AB99-BD72EEB811C8}">
      <dgm:prSet/>
      <dgm:spPr/>
      <dgm:t>
        <a:bodyPr/>
        <a:lstStyle/>
        <a:p>
          <a:endParaRPr lang="en-US"/>
        </a:p>
      </dgm:t>
    </dgm:pt>
    <dgm:pt modelId="{62EAF772-191C-FD4A-8173-8458648F3632}" type="sibTrans" cxnId="{D7E17E31-B01C-3E44-AB99-BD72EEB811C8}">
      <dgm:prSet/>
      <dgm:spPr/>
      <dgm:t>
        <a:bodyPr/>
        <a:lstStyle/>
        <a:p>
          <a:endParaRPr lang="en-US"/>
        </a:p>
      </dgm:t>
    </dgm:pt>
    <dgm:pt modelId="{5E8B2088-0E46-B049-80DC-5BD92F81B450}">
      <dgm:prSet phldrT="[Text]" custT="1"/>
      <dgm:spPr>
        <a:solidFill>
          <a:schemeClr val="tx2">
            <a:lumMod val="20000"/>
            <a:lumOff val="80000"/>
          </a:schemeClr>
        </a:solidFill>
      </dgm:spPr>
      <dgm:t>
        <a:bodyPr/>
        <a:lstStyle/>
        <a:p>
          <a:r>
            <a:rPr lang="en-US" sz="2800" dirty="0" smtClean="0"/>
            <a:t>Societal Marketing Orientation </a:t>
          </a:r>
          <a:endParaRPr lang="en-US" sz="2800" dirty="0"/>
        </a:p>
      </dgm:t>
    </dgm:pt>
    <dgm:pt modelId="{7880F87B-8058-884F-B6FB-9D7ECB30D7B3}" type="parTrans" cxnId="{A37524D5-872C-3E42-86FC-33F06C84DD21}">
      <dgm:prSet/>
      <dgm:spPr/>
      <dgm:t>
        <a:bodyPr/>
        <a:lstStyle/>
        <a:p>
          <a:endParaRPr lang="en-US"/>
        </a:p>
      </dgm:t>
    </dgm:pt>
    <dgm:pt modelId="{2E71C12C-CA06-8944-BF80-6483F0C17026}" type="sibTrans" cxnId="{A37524D5-872C-3E42-86FC-33F06C84DD21}">
      <dgm:prSet/>
      <dgm:spPr/>
      <dgm:t>
        <a:bodyPr/>
        <a:lstStyle/>
        <a:p>
          <a:endParaRPr lang="en-US"/>
        </a:p>
      </dgm:t>
    </dgm:pt>
    <dgm:pt modelId="{93533ECF-CDE8-9741-BCAE-5282E133F726}">
      <dgm:prSet phldrT="[Text]" custT="1"/>
      <dgm:spPr>
        <a:solidFill>
          <a:srgbClr val="E9DAF5"/>
        </a:solidFill>
      </dgm:spPr>
      <dgm:t>
        <a:bodyPr/>
        <a:lstStyle/>
        <a:p>
          <a:r>
            <a:rPr lang="en-US" sz="2800" smtClean="0"/>
            <a:t>Relationship Marketing Orientation</a:t>
          </a:r>
          <a:endParaRPr lang="en-US" sz="2800" dirty="0"/>
        </a:p>
      </dgm:t>
    </dgm:pt>
    <dgm:pt modelId="{4A75AC2A-C3BD-2841-9819-A395842BEC48}" type="parTrans" cxnId="{BC207106-2605-E049-B019-33DAA121D314}">
      <dgm:prSet/>
      <dgm:spPr/>
      <dgm:t>
        <a:bodyPr/>
        <a:lstStyle/>
        <a:p>
          <a:endParaRPr lang="en-US"/>
        </a:p>
      </dgm:t>
    </dgm:pt>
    <dgm:pt modelId="{CC16B457-9F08-9046-9961-E1BEB9147412}" type="sibTrans" cxnId="{BC207106-2605-E049-B019-33DAA121D314}">
      <dgm:prSet/>
      <dgm:spPr/>
      <dgm:t>
        <a:bodyPr/>
        <a:lstStyle/>
        <a:p>
          <a:endParaRPr lang="en-US"/>
        </a:p>
      </dgm:t>
    </dgm:pt>
    <dgm:pt modelId="{B98F363D-3C5F-4669-B72A-20D2F0D9D8F5}" type="pres">
      <dgm:prSet presAssocID="{C7ABE817-46EB-DD45-82A9-5520B1058A70}" presName="diagram" presStyleCnt="0">
        <dgm:presLayoutVars>
          <dgm:dir/>
          <dgm:resizeHandles val="exact"/>
        </dgm:presLayoutVars>
      </dgm:prSet>
      <dgm:spPr/>
    </dgm:pt>
    <dgm:pt modelId="{16DA1B07-1E59-45BC-8525-003A3A1066BF}" type="pres">
      <dgm:prSet presAssocID="{382E4683-4835-924D-AE5C-FD538488D010}" presName="node" presStyleLbl="node1" presStyleIdx="0" presStyleCnt="5">
        <dgm:presLayoutVars>
          <dgm:bulletEnabled val="1"/>
        </dgm:presLayoutVars>
      </dgm:prSet>
      <dgm:spPr/>
      <dgm:t>
        <a:bodyPr/>
        <a:lstStyle/>
        <a:p>
          <a:endParaRPr lang="en-CA"/>
        </a:p>
      </dgm:t>
    </dgm:pt>
    <dgm:pt modelId="{6E7B9808-AA0D-4FDA-B5E2-C2157C907FC5}" type="pres">
      <dgm:prSet presAssocID="{D28F403F-CB4E-0743-80A1-4F360E5033BD}" presName="sibTrans" presStyleCnt="0"/>
      <dgm:spPr/>
    </dgm:pt>
    <dgm:pt modelId="{B76EAF57-21E7-4172-8F38-19F8168FDDCC}" type="pres">
      <dgm:prSet presAssocID="{5718F1A0-EC95-7345-87FE-5A0888858F7F}" presName="node" presStyleLbl="node1" presStyleIdx="1" presStyleCnt="5">
        <dgm:presLayoutVars>
          <dgm:bulletEnabled val="1"/>
        </dgm:presLayoutVars>
      </dgm:prSet>
      <dgm:spPr/>
      <dgm:t>
        <a:bodyPr/>
        <a:lstStyle/>
        <a:p>
          <a:endParaRPr lang="en-CA"/>
        </a:p>
      </dgm:t>
    </dgm:pt>
    <dgm:pt modelId="{37D7EAD2-B5CD-462A-B910-27466215117F}" type="pres">
      <dgm:prSet presAssocID="{1EBAB8C0-DED6-BB41-856C-C0BB10258F2C}" presName="sibTrans" presStyleCnt="0"/>
      <dgm:spPr/>
    </dgm:pt>
    <dgm:pt modelId="{13F28FA1-A959-45DE-883C-422E21FBD31E}" type="pres">
      <dgm:prSet presAssocID="{52AC82D7-6A4E-A240-984B-15B46D76BCB7}" presName="node" presStyleLbl="node1" presStyleIdx="2" presStyleCnt="5">
        <dgm:presLayoutVars>
          <dgm:bulletEnabled val="1"/>
        </dgm:presLayoutVars>
      </dgm:prSet>
      <dgm:spPr/>
      <dgm:t>
        <a:bodyPr/>
        <a:lstStyle/>
        <a:p>
          <a:endParaRPr lang="en-CA"/>
        </a:p>
      </dgm:t>
    </dgm:pt>
    <dgm:pt modelId="{EFFD0881-29BD-4EF8-ADE5-F6DF4611302F}" type="pres">
      <dgm:prSet presAssocID="{62EAF772-191C-FD4A-8173-8458648F3632}" presName="sibTrans" presStyleCnt="0"/>
      <dgm:spPr/>
    </dgm:pt>
    <dgm:pt modelId="{1B1ACD41-49DA-4273-95CA-30F403978082}" type="pres">
      <dgm:prSet presAssocID="{5E8B2088-0E46-B049-80DC-5BD92F81B450}" presName="node" presStyleLbl="node1" presStyleIdx="3" presStyleCnt="5">
        <dgm:presLayoutVars>
          <dgm:bulletEnabled val="1"/>
        </dgm:presLayoutVars>
      </dgm:prSet>
      <dgm:spPr/>
      <dgm:t>
        <a:bodyPr/>
        <a:lstStyle/>
        <a:p>
          <a:endParaRPr lang="en-CA"/>
        </a:p>
      </dgm:t>
    </dgm:pt>
    <dgm:pt modelId="{263B65FA-915C-48D6-B1D7-75752750C5EE}" type="pres">
      <dgm:prSet presAssocID="{2E71C12C-CA06-8944-BF80-6483F0C17026}" presName="sibTrans" presStyleCnt="0"/>
      <dgm:spPr/>
    </dgm:pt>
    <dgm:pt modelId="{804E0917-1CA1-4404-9174-4D100505B850}" type="pres">
      <dgm:prSet presAssocID="{93533ECF-CDE8-9741-BCAE-5282E133F726}" presName="node" presStyleLbl="node1" presStyleIdx="4" presStyleCnt="5">
        <dgm:presLayoutVars>
          <dgm:bulletEnabled val="1"/>
        </dgm:presLayoutVars>
      </dgm:prSet>
      <dgm:spPr/>
      <dgm:t>
        <a:bodyPr/>
        <a:lstStyle/>
        <a:p>
          <a:endParaRPr lang="en-CA"/>
        </a:p>
      </dgm:t>
    </dgm:pt>
  </dgm:ptLst>
  <dgm:cxnLst>
    <dgm:cxn modelId="{027276E4-2CAE-0B41-9A21-D694BCC8B5D7}" type="presOf" srcId="{382E4683-4835-924D-AE5C-FD538488D010}" destId="{16DA1B07-1E59-45BC-8525-003A3A1066BF}" srcOrd="0" destOrd="0" presId="urn:microsoft.com/office/officeart/2005/8/layout/default"/>
    <dgm:cxn modelId="{AAFC6D90-0941-164A-8B5C-14A8349FF30C}" type="presOf" srcId="{5718F1A0-EC95-7345-87FE-5A0888858F7F}" destId="{B76EAF57-21E7-4172-8F38-19F8168FDDCC}" srcOrd="0" destOrd="0" presId="urn:microsoft.com/office/officeart/2005/8/layout/default"/>
    <dgm:cxn modelId="{D7E17E31-B01C-3E44-AB99-BD72EEB811C8}" srcId="{C7ABE817-46EB-DD45-82A9-5520B1058A70}" destId="{52AC82D7-6A4E-A240-984B-15B46D76BCB7}" srcOrd="2" destOrd="0" parTransId="{93925B94-9FD0-E24F-BC21-3EBB873A7D85}" sibTransId="{62EAF772-191C-FD4A-8173-8458648F3632}"/>
    <dgm:cxn modelId="{D2E896A5-350B-534F-9B59-40A817EAC134}" srcId="{C7ABE817-46EB-DD45-82A9-5520B1058A70}" destId="{5718F1A0-EC95-7345-87FE-5A0888858F7F}" srcOrd="1" destOrd="0" parTransId="{85FCBFFE-E89C-1340-9551-C4017A3C1FD2}" sibTransId="{1EBAB8C0-DED6-BB41-856C-C0BB10258F2C}"/>
    <dgm:cxn modelId="{D556B495-D34A-9A43-9CC9-BF21E79F8F1E}" srcId="{C7ABE817-46EB-DD45-82A9-5520B1058A70}" destId="{382E4683-4835-924D-AE5C-FD538488D010}" srcOrd="0" destOrd="0" parTransId="{B99901D1-FB83-8F43-BFD3-B842321DD84D}" sibTransId="{D28F403F-CB4E-0743-80A1-4F360E5033BD}"/>
    <dgm:cxn modelId="{16C0CC8D-FEF7-BF4E-9783-3CAB4D09EE37}" type="presOf" srcId="{93533ECF-CDE8-9741-BCAE-5282E133F726}" destId="{804E0917-1CA1-4404-9174-4D100505B850}" srcOrd="0" destOrd="0" presId="urn:microsoft.com/office/officeart/2005/8/layout/default"/>
    <dgm:cxn modelId="{EDAC53CC-7BE6-434D-A183-80E8CE77E7E3}" type="presOf" srcId="{5E8B2088-0E46-B049-80DC-5BD92F81B450}" destId="{1B1ACD41-49DA-4273-95CA-30F403978082}" srcOrd="0" destOrd="0" presId="urn:microsoft.com/office/officeart/2005/8/layout/default"/>
    <dgm:cxn modelId="{A37524D5-872C-3E42-86FC-33F06C84DD21}" srcId="{C7ABE817-46EB-DD45-82A9-5520B1058A70}" destId="{5E8B2088-0E46-B049-80DC-5BD92F81B450}" srcOrd="3" destOrd="0" parTransId="{7880F87B-8058-884F-B6FB-9D7ECB30D7B3}" sibTransId="{2E71C12C-CA06-8944-BF80-6483F0C17026}"/>
    <dgm:cxn modelId="{BC207106-2605-E049-B019-33DAA121D314}" srcId="{C7ABE817-46EB-DD45-82A9-5520B1058A70}" destId="{93533ECF-CDE8-9741-BCAE-5282E133F726}" srcOrd="4" destOrd="0" parTransId="{4A75AC2A-C3BD-2841-9819-A395842BEC48}" sibTransId="{CC16B457-9F08-9046-9961-E1BEB9147412}"/>
    <dgm:cxn modelId="{917BFE0C-B563-DB4D-91DA-6079B62B8099}" type="presOf" srcId="{52AC82D7-6A4E-A240-984B-15B46D76BCB7}" destId="{13F28FA1-A959-45DE-883C-422E21FBD31E}" srcOrd="0" destOrd="0" presId="urn:microsoft.com/office/officeart/2005/8/layout/default"/>
    <dgm:cxn modelId="{ED36DA87-33CB-9544-8C54-98741A3B966C}" type="presOf" srcId="{C7ABE817-46EB-DD45-82A9-5520B1058A70}" destId="{B98F363D-3C5F-4669-B72A-20D2F0D9D8F5}" srcOrd="0" destOrd="0" presId="urn:microsoft.com/office/officeart/2005/8/layout/default"/>
    <dgm:cxn modelId="{79731040-9F40-5D41-B468-D0CAF34471A9}" type="presParOf" srcId="{B98F363D-3C5F-4669-B72A-20D2F0D9D8F5}" destId="{16DA1B07-1E59-45BC-8525-003A3A1066BF}" srcOrd="0" destOrd="0" presId="urn:microsoft.com/office/officeart/2005/8/layout/default"/>
    <dgm:cxn modelId="{9CECB466-6ED0-4248-9DB5-4D099122EE0F}" type="presParOf" srcId="{B98F363D-3C5F-4669-B72A-20D2F0D9D8F5}" destId="{6E7B9808-AA0D-4FDA-B5E2-C2157C907FC5}" srcOrd="1" destOrd="0" presId="urn:microsoft.com/office/officeart/2005/8/layout/default"/>
    <dgm:cxn modelId="{0A75E844-6267-0049-B033-57AC5A02E35E}" type="presParOf" srcId="{B98F363D-3C5F-4669-B72A-20D2F0D9D8F5}" destId="{B76EAF57-21E7-4172-8F38-19F8168FDDCC}" srcOrd="2" destOrd="0" presId="urn:microsoft.com/office/officeart/2005/8/layout/default"/>
    <dgm:cxn modelId="{4B62EF5B-E4B9-BE47-B12C-43C95E3EBD6E}" type="presParOf" srcId="{B98F363D-3C5F-4669-B72A-20D2F0D9D8F5}" destId="{37D7EAD2-B5CD-462A-B910-27466215117F}" srcOrd="3" destOrd="0" presId="urn:microsoft.com/office/officeart/2005/8/layout/default"/>
    <dgm:cxn modelId="{E68A92CA-E219-5C4C-93C8-D9C4E00B0096}" type="presParOf" srcId="{B98F363D-3C5F-4669-B72A-20D2F0D9D8F5}" destId="{13F28FA1-A959-45DE-883C-422E21FBD31E}" srcOrd="4" destOrd="0" presId="urn:microsoft.com/office/officeart/2005/8/layout/default"/>
    <dgm:cxn modelId="{8AB1F499-E21E-844C-ABB9-9D665AE59A7D}" type="presParOf" srcId="{B98F363D-3C5F-4669-B72A-20D2F0D9D8F5}" destId="{EFFD0881-29BD-4EF8-ADE5-F6DF4611302F}" srcOrd="5" destOrd="0" presId="urn:microsoft.com/office/officeart/2005/8/layout/default"/>
    <dgm:cxn modelId="{0BC8E428-FD63-E446-9A7E-9CB1EC327A7F}" type="presParOf" srcId="{B98F363D-3C5F-4669-B72A-20D2F0D9D8F5}" destId="{1B1ACD41-49DA-4273-95CA-30F403978082}" srcOrd="6" destOrd="0" presId="urn:microsoft.com/office/officeart/2005/8/layout/default"/>
    <dgm:cxn modelId="{2FC7BA07-DCCE-F74A-BDDE-4C54173B3AA1}" type="presParOf" srcId="{B98F363D-3C5F-4669-B72A-20D2F0D9D8F5}" destId="{263B65FA-915C-48D6-B1D7-75752750C5EE}" srcOrd="7" destOrd="0" presId="urn:microsoft.com/office/officeart/2005/8/layout/default"/>
    <dgm:cxn modelId="{29157AC8-69FF-9244-8507-0671AA7ABEF2}" type="presParOf" srcId="{B98F363D-3C5F-4669-B72A-20D2F0D9D8F5}" destId="{804E0917-1CA1-4404-9174-4D100505B850}"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F2DF34-903D-DA44-9C7D-7B14B22C14A6}" type="doc">
      <dgm:prSet loTypeId="urn:microsoft.com/office/officeart/2008/layout/RadialCluster" loCatId="relationship" qsTypeId="urn:microsoft.com/office/officeart/2005/8/quickstyle/simple3" qsCatId="simple" csTypeId="urn:microsoft.com/office/officeart/2005/8/colors/colorful4" csCatId="colorful" phldr="1"/>
      <dgm:spPr/>
      <dgm:t>
        <a:bodyPr/>
        <a:lstStyle/>
        <a:p>
          <a:endParaRPr lang="en-US"/>
        </a:p>
      </dgm:t>
    </dgm:pt>
    <dgm:pt modelId="{764D8EE5-B7F8-2046-B955-3C33DE0255AE}">
      <dgm:prSet phldrT="[Text]" custT="1"/>
      <dgm:spPr/>
      <dgm:t>
        <a:bodyPr/>
        <a:lstStyle/>
        <a:p>
          <a:r>
            <a:rPr lang="en-US" sz="3000" b="1" dirty="0" smtClean="0"/>
            <a:t>Integrate </a:t>
          </a:r>
        </a:p>
        <a:p>
          <a:r>
            <a:rPr lang="en-US" sz="2800" dirty="0" smtClean="0"/>
            <a:t>all the organization’s activities to satisfy customer wants and needs</a:t>
          </a:r>
          <a:endParaRPr lang="en-US" sz="2800" dirty="0"/>
        </a:p>
      </dgm:t>
    </dgm:pt>
    <dgm:pt modelId="{0FE0533A-838B-4A4C-BCA2-677A25D52700}" type="parTrans" cxnId="{7DAF1979-B21D-3447-8F7C-DE378E38C722}">
      <dgm:prSet/>
      <dgm:spPr/>
      <dgm:t>
        <a:bodyPr/>
        <a:lstStyle/>
        <a:p>
          <a:endParaRPr lang="en-US"/>
        </a:p>
      </dgm:t>
    </dgm:pt>
    <dgm:pt modelId="{1747F4F6-D153-3C41-97C8-FED3E2435DEC}" type="sibTrans" cxnId="{7DAF1979-B21D-3447-8F7C-DE378E38C722}">
      <dgm:prSet/>
      <dgm:spPr/>
      <dgm:t>
        <a:bodyPr/>
        <a:lstStyle/>
        <a:p>
          <a:endParaRPr lang="en-US"/>
        </a:p>
      </dgm:t>
    </dgm:pt>
    <dgm:pt modelId="{FCCD6FC6-3CA9-2740-9AF1-4C2AF5D117ED}">
      <dgm:prSet phldrT="[Text]" custT="1"/>
      <dgm:spPr/>
      <dgm:t>
        <a:bodyPr/>
        <a:lstStyle/>
        <a:p>
          <a:r>
            <a:rPr lang="en-US" sz="4000" b="1" cap="small" baseline="0" smtClean="0"/>
            <a:t>Marketing </a:t>
          </a:r>
        </a:p>
        <a:p>
          <a:r>
            <a:rPr lang="en-US" sz="4000" b="1" cap="small" baseline="0" dirty="0" smtClean="0"/>
            <a:t>Concept</a:t>
          </a:r>
          <a:endParaRPr lang="en-US" sz="4000" b="1" cap="small" baseline="0" dirty="0"/>
        </a:p>
      </dgm:t>
    </dgm:pt>
    <dgm:pt modelId="{80D9C097-78DA-0744-ACFC-681980BB3D48}" type="sibTrans" cxnId="{F220C60F-8795-3944-AE29-FCFA3119D04D}">
      <dgm:prSet/>
      <dgm:spPr/>
      <dgm:t>
        <a:bodyPr/>
        <a:lstStyle/>
        <a:p>
          <a:endParaRPr lang="en-US"/>
        </a:p>
      </dgm:t>
    </dgm:pt>
    <dgm:pt modelId="{15532F94-FF59-0147-B248-A956EBEF272F}" type="parTrans" cxnId="{F220C60F-8795-3944-AE29-FCFA3119D04D}">
      <dgm:prSet/>
      <dgm:spPr/>
      <dgm:t>
        <a:bodyPr/>
        <a:lstStyle/>
        <a:p>
          <a:endParaRPr lang="en-US"/>
        </a:p>
      </dgm:t>
    </dgm:pt>
    <dgm:pt modelId="{0B85BE0D-D4B7-3748-BF78-E9FFCF464970}">
      <dgm:prSet phldrT="[Text]" custT="1"/>
      <dgm:spPr/>
      <dgm:t>
        <a:bodyPr anchor="ctr"/>
        <a:lstStyle/>
        <a:p>
          <a:r>
            <a:rPr lang="en-US" sz="3000" b="1" dirty="0" smtClean="0"/>
            <a:t>Focus </a:t>
          </a:r>
        </a:p>
        <a:p>
          <a:r>
            <a:rPr lang="en-US" sz="2800" dirty="0" smtClean="0"/>
            <a:t>upon customer wants and needs</a:t>
          </a:r>
          <a:endParaRPr lang="en-US" sz="2800" dirty="0"/>
        </a:p>
      </dgm:t>
    </dgm:pt>
    <dgm:pt modelId="{495A2B68-164F-C648-AD01-760C3C90A679}" type="sibTrans" cxnId="{C34A3F19-356D-7842-8FFF-F5369798DE01}">
      <dgm:prSet/>
      <dgm:spPr/>
      <dgm:t>
        <a:bodyPr/>
        <a:lstStyle/>
        <a:p>
          <a:endParaRPr lang="en-US"/>
        </a:p>
      </dgm:t>
    </dgm:pt>
    <dgm:pt modelId="{79782940-4FBD-964C-B70B-FDF305E1057C}" type="parTrans" cxnId="{C34A3F19-356D-7842-8FFF-F5369798DE01}">
      <dgm:prSet/>
      <dgm:spPr/>
      <dgm:t>
        <a:bodyPr/>
        <a:lstStyle/>
        <a:p>
          <a:endParaRPr lang="en-US"/>
        </a:p>
      </dgm:t>
    </dgm:pt>
    <dgm:pt modelId="{CE1F39F5-908F-7B4F-A706-32D6605407E1}">
      <dgm:prSet phldrT="[Text]" custT="1"/>
      <dgm:spPr/>
      <dgm:t>
        <a:bodyPr vert="horz" anchor="ctr" anchorCtr="0"/>
        <a:lstStyle/>
        <a:p>
          <a:pPr algn="ctr"/>
          <a:r>
            <a:rPr lang="en-US" sz="3000" b="1" dirty="0" smtClean="0"/>
            <a:t>Achieve </a:t>
          </a:r>
        </a:p>
        <a:p>
          <a:pPr algn="ctr"/>
          <a:r>
            <a:rPr lang="en-US" sz="2800" dirty="0" smtClean="0"/>
            <a:t>long-term goals by satisfying customers, legally and responsibly</a:t>
          </a:r>
          <a:endParaRPr lang="en-US" sz="2800" dirty="0"/>
        </a:p>
      </dgm:t>
    </dgm:pt>
    <dgm:pt modelId="{132C1C8E-F102-7B4F-BF33-6BF1C9A414E6}" type="sibTrans" cxnId="{8616FD8C-F890-A94A-A162-D62F3A253248}">
      <dgm:prSet/>
      <dgm:spPr/>
      <dgm:t>
        <a:bodyPr/>
        <a:lstStyle/>
        <a:p>
          <a:endParaRPr lang="en-US"/>
        </a:p>
      </dgm:t>
    </dgm:pt>
    <dgm:pt modelId="{33DBA520-35B0-B64C-8CDF-528BFFF3B29C}" type="parTrans" cxnId="{8616FD8C-F890-A94A-A162-D62F3A253248}">
      <dgm:prSet/>
      <dgm:spPr/>
      <dgm:t>
        <a:bodyPr/>
        <a:lstStyle/>
        <a:p>
          <a:endParaRPr lang="en-US"/>
        </a:p>
      </dgm:t>
    </dgm:pt>
    <dgm:pt modelId="{AF28D7F4-9A22-452A-9AA9-E7C7A888B7DA}" type="pres">
      <dgm:prSet presAssocID="{90F2DF34-903D-DA44-9C7D-7B14B22C14A6}" presName="Name0" presStyleCnt="0">
        <dgm:presLayoutVars>
          <dgm:chMax val="1"/>
          <dgm:chPref val="1"/>
          <dgm:dir/>
          <dgm:animOne val="branch"/>
          <dgm:animLvl val="lvl"/>
        </dgm:presLayoutVars>
      </dgm:prSet>
      <dgm:spPr/>
      <dgm:t>
        <a:bodyPr/>
        <a:lstStyle/>
        <a:p>
          <a:endParaRPr lang="en-CA"/>
        </a:p>
      </dgm:t>
    </dgm:pt>
    <dgm:pt modelId="{ADDBCE0A-57EA-4999-B2AD-02CABFDF6786}" type="pres">
      <dgm:prSet presAssocID="{FCCD6FC6-3CA9-2740-9AF1-4C2AF5D117ED}" presName="singleCycle" presStyleCnt="0"/>
      <dgm:spPr/>
      <dgm:t>
        <a:bodyPr/>
        <a:lstStyle/>
        <a:p>
          <a:endParaRPr lang="en-CA"/>
        </a:p>
      </dgm:t>
    </dgm:pt>
    <dgm:pt modelId="{A2155F68-01EA-4BCD-AB61-30778EF4D9B1}" type="pres">
      <dgm:prSet presAssocID="{FCCD6FC6-3CA9-2740-9AF1-4C2AF5D117ED}" presName="singleCenter" presStyleLbl="node1" presStyleIdx="0" presStyleCnt="4" custScaleX="173091" custScaleY="128170" custLinFactNeighborX="-331" custLinFactNeighborY="-5890">
        <dgm:presLayoutVars>
          <dgm:chMax val="7"/>
          <dgm:chPref val="7"/>
        </dgm:presLayoutVars>
      </dgm:prSet>
      <dgm:spPr/>
      <dgm:t>
        <a:bodyPr/>
        <a:lstStyle/>
        <a:p>
          <a:endParaRPr lang="en-CA"/>
        </a:p>
      </dgm:t>
    </dgm:pt>
    <dgm:pt modelId="{5F417658-0C78-40C3-B1AB-549D68E2053A}" type="pres">
      <dgm:prSet presAssocID="{0FE0533A-838B-4A4C-BCA2-677A25D52700}" presName="Name56" presStyleLbl="parChTrans1D2" presStyleIdx="0" presStyleCnt="3"/>
      <dgm:spPr/>
      <dgm:t>
        <a:bodyPr/>
        <a:lstStyle/>
        <a:p>
          <a:endParaRPr lang="en-CA"/>
        </a:p>
      </dgm:t>
    </dgm:pt>
    <dgm:pt modelId="{B70768D2-3D28-415F-92E3-3DC19636E4B8}" type="pres">
      <dgm:prSet presAssocID="{764D8EE5-B7F8-2046-B955-3C33DE0255AE}" presName="text0" presStyleLbl="node1" presStyleIdx="1" presStyleCnt="4" custScaleX="476267" custScaleY="150945" custRadScaleRad="88846" custRadScaleInc="-2865">
        <dgm:presLayoutVars>
          <dgm:bulletEnabled val="1"/>
        </dgm:presLayoutVars>
      </dgm:prSet>
      <dgm:spPr/>
      <dgm:t>
        <a:bodyPr/>
        <a:lstStyle/>
        <a:p>
          <a:endParaRPr lang="en-CA"/>
        </a:p>
      </dgm:t>
    </dgm:pt>
    <dgm:pt modelId="{FADBE674-5068-417A-831A-55426873D0A6}" type="pres">
      <dgm:prSet presAssocID="{33DBA520-35B0-B64C-8CDF-528BFFF3B29C}" presName="Name56" presStyleLbl="parChTrans1D2" presStyleIdx="1" presStyleCnt="3"/>
      <dgm:spPr/>
      <dgm:t>
        <a:bodyPr/>
        <a:lstStyle/>
        <a:p>
          <a:endParaRPr lang="en-CA"/>
        </a:p>
      </dgm:t>
    </dgm:pt>
    <dgm:pt modelId="{0DF5ACA0-2775-4BB8-BD34-F075B256BCAA}" type="pres">
      <dgm:prSet presAssocID="{CE1F39F5-908F-7B4F-A706-32D6605407E1}" presName="text0" presStyleLbl="node1" presStyleIdx="2" presStyleCnt="4" custScaleX="274331" custScaleY="211059" custRadScaleRad="120148" custRadScaleInc="-26893">
        <dgm:presLayoutVars>
          <dgm:bulletEnabled val="1"/>
        </dgm:presLayoutVars>
      </dgm:prSet>
      <dgm:spPr/>
      <dgm:t>
        <a:bodyPr/>
        <a:lstStyle/>
        <a:p>
          <a:endParaRPr lang="en-CA"/>
        </a:p>
      </dgm:t>
    </dgm:pt>
    <dgm:pt modelId="{4798B668-144F-4B95-B1BD-0806DAE2DC02}" type="pres">
      <dgm:prSet presAssocID="{79782940-4FBD-964C-B70B-FDF305E1057C}" presName="Name56" presStyleLbl="parChTrans1D2" presStyleIdx="2" presStyleCnt="3"/>
      <dgm:spPr/>
      <dgm:t>
        <a:bodyPr/>
        <a:lstStyle/>
        <a:p>
          <a:endParaRPr lang="en-CA"/>
        </a:p>
      </dgm:t>
    </dgm:pt>
    <dgm:pt modelId="{035582CA-666C-4FE1-AAE9-73805D2E75B6}" type="pres">
      <dgm:prSet presAssocID="{0B85BE0D-D4B7-3748-BF78-E9FFCF464970}" presName="text0" presStyleLbl="node1" presStyleIdx="3" presStyleCnt="4" custScaleX="256673" custScaleY="210330" custRadScaleRad="119711" custRadScaleInc="27868">
        <dgm:presLayoutVars>
          <dgm:bulletEnabled val="1"/>
        </dgm:presLayoutVars>
      </dgm:prSet>
      <dgm:spPr/>
      <dgm:t>
        <a:bodyPr/>
        <a:lstStyle/>
        <a:p>
          <a:endParaRPr lang="en-CA"/>
        </a:p>
      </dgm:t>
    </dgm:pt>
  </dgm:ptLst>
  <dgm:cxnLst>
    <dgm:cxn modelId="{F220C60F-8795-3944-AE29-FCFA3119D04D}" srcId="{90F2DF34-903D-DA44-9C7D-7B14B22C14A6}" destId="{FCCD6FC6-3CA9-2740-9AF1-4C2AF5D117ED}" srcOrd="0" destOrd="0" parTransId="{15532F94-FF59-0147-B248-A956EBEF272F}" sibTransId="{80D9C097-78DA-0744-ACFC-681980BB3D48}"/>
    <dgm:cxn modelId="{97C828C2-CC0C-4AA3-AE11-C18214185FA0}" type="presOf" srcId="{0FE0533A-838B-4A4C-BCA2-677A25D52700}" destId="{5F417658-0C78-40C3-B1AB-549D68E2053A}" srcOrd="0" destOrd="0" presId="urn:microsoft.com/office/officeart/2008/layout/RadialCluster"/>
    <dgm:cxn modelId="{5083557B-A902-43A8-A2D1-937F4D4801F4}" type="presOf" srcId="{33DBA520-35B0-B64C-8CDF-528BFFF3B29C}" destId="{FADBE674-5068-417A-831A-55426873D0A6}" srcOrd="0" destOrd="0" presId="urn:microsoft.com/office/officeart/2008/layout/RadialCluster"/>
    <dgm:cxn modelId="{E47F2599-C498-401F-98D6-5D76B10F4C08}" type="presOf" srcId="{79782940-4FBD-964C-B70B-FDF305E1057C}" destId="{4798B668-144F-4B95-B1BD-0806DAE2DC02}" srcOrd="0" destOrd="0" presId="urn:microsoft.com/office/officeart/2008/layout/RadialCluster"/>
    <dgm:cxn modelId="{C34A3F19-356D-7842-8FFF-F5369798DE01}" srcId="{FCCD6FC6-3CA9-2740-9AF1-4C2AF5D117ED}" destId="{0B85BE0D-D4B7-3748-BF78-E9FFCF464970}" srcOrd="2" destOrd="0" parTransId="{79782940-4FBD-964C-B70B-FDF305E1057C}" sibTransId="{495A2B68-164F-C648-AD01-760C3C90A679}"/>
    <dgm:cxn modelId="{2871A9B3-60FD-4AF1-8C5D-D9C28F856535}" type="presOf" srcId="{CE1F39F5-908F-7B4F-A706-32D6605407E1}" destId="{0DF5ACA0-2775-4BB8-BD34-F075B256BCAA}" srcOrd="0" destOrd="0" presId="urn:microsoft.com/office/officeart/2008/layout/RadialCluster"/>
    <dgm:cxn modelId="{59BE558C-F562-449C-AE91-C9BDB5BE7F55}" type="presOf" srcId="{90F2DF34-903D-DA44-9C7D-7B14B22C14A6}" destId="{AF28D7F4-9A22-452A-9AA9-E7C7A888B7DA}" srcOrd="0" destOrd="0" presId="urn:microsoft.com/office/officeart/2008/layout/RadialCluster"/>
    <dgm:cxn modelId="{B4AA1DC0-F1FF-4BA3-8A3E-0F996589C88F}" type="presOf" srcId="{0B85BE0D-D4B7-3748-BF78-E9FFCF464970}" destId="{035582CA-666C-4FE1-AAE9-73805D2E75B6}" srcOrd="0" destOrd="0" presId="urn:microsoft.com/office/officeart/2008/layout/RadialCluster"/>
    <dgm:cxn modelId="{8616FD8C-F890-A94A-A162-D62F3A253248}" srcId="{FCCD6FC6-3CA9-2740-9AF1-4C2AF5D117ED}" destId="{CE1F39F5-908F-7B4F-A706-32D6605407E1}" srcOrd="1" destOrd="0" parTransId="{33DBA520-35B0-B64C-8CDF-528BFFF3B29C}" sibTransId="{132C1C8E-F102-7B4F-BF33-6BF1C9A414E6}"/>
    <dgm:cxn modelId="{7DAF1979-B21D-3447-8F7C-DE378E38C722}" srcId="{FCCD6FC6-3CA9-2740-9AF1-4C2AF5D117ED}" destId="{764D8EE5-B7F8-2046-B955-3C33DE0255AE}" srcOrd="0" destOrd="0" parTransId="{0FE0533A-838B-4A4C-BCA2-677A25D52700}" sibTransId="{1747F4F6-D153-3C41-97C8-FED3E2435DEC}"/>
    <dgm:cxn modelId="{7A6A8B06-8BF9-46B1-9530-CFB67BE0CD5E}" type="presOf" srcId="{764D8EE5-B7F8-2046-B955-3C33DE0255AE}" destId="{B70768D2-3D28-415F-92E3-3DC19636E4B8}" srcOrd="0" destOrd="0" presId="urn:microsoft.com/office/officeart/2008/layout/RadialCluster"/>
    <dgm:cxn modelId="{4816C8F0-6276-492E-8FFF-FBADFA2C5174}" type="presOf" srcId="{FCCD6FC6-3CA9-2740-9AF1-4C2AF5D117ED}" destId="{A2155F68-01EA-4BCD-AB61-30778EF4D9B1}" srcOrd="0" destOrd="0" presId="urn:microsoft.com/office/officeart/2008/layout/RadialCluster"/>
    <dgm:cxn modelId="{2D11A799-7FB5-48F3-91AE-9FE38A7DAC40}" type="presParOf" srcId="{AF28D7F4-9A22-452A-9AA9-E7C7A888B7DA}" destId="{ADDBCE0A-57EA-4999-B2AD-02CABFDF6786}" srcOrd="0" destOrd="0" presId="urn:microsoft.com/office/officeart/2008/layout/RadialCluster"/>
    <dgm:cxn modelId="{EBB81662-E3B9-4022-BA32-5F11609D28C2}" type="presParOf" srcId="{ADDBCE0A-57EA-4999-B2AD-02CABFDF6786}" destId="{A2155F68-01EA-4BCD-AB61-30778EF4D9B1}" srcOrd="0" destOrd="0" presId="urn:microsoft.com/office/officeart/2008/layout/RadialCluster"/>
    <dgm:cxn modelId="{5A045CDF-F1C5-4CCC-A5CD-EDB37877092D}" type="presParOf" srcId="{ADDBCE0A-57EA-4999-B2AD-02CABFDF6786}" destId="{5F417658-0C78-40C3-B1AB-549D68E2053A}" srcOrd="1" destOrd="0" presId="urn:microsoft.com/office/officeart/2008/layout/RadialCluster"/>
    <dgm:cxn modelId="{B6500FFA-2D1C-4D08-AAAC-17A5DBE0DEFB}" type="presParOf" srcId="{ADDBCE0A-57EA-4999-B2AD-02CABFDF6786}" destId="{B70768D2-3D28-415F-92E3-3DC19636E4B8}" srcOrd="2" destOrd="0" presId="urn:microsoft.com/office/officeart/2008/layout/RadialCluster"/>
    <dgm:cxn modelId="{BEF6E7CA-875C-4FDD-8861-B263F7045FA8}" type="presParOf" srcId="{ADDBCE0A-57EA-4999-B2AD-02CABFDF6786}" destId="{FADBE674-5068-417A-831A-55426873D0A6}" srcOrd="3" destOrd="0" presId="urn:microsoft.com/office/officeart/2008/layout/RadialCluster"/>
    <dgm:cxn modelId="{E3EA16F5-5095-487D-92CA-E9EED5C2748B}" type="presParOf" srcId="{ADDBCE0A-57EA-4999-B2AD-02CABFDF6786}" destId="{0DF5ACA0-2775-4BB8-BD34-F075B256BCAA}" srcOrd="4" destOrd="0" presId="urn:microsoft.com/office/officeart/2008/layout/RadialCluster"/>
    <dgm:cxn modelId="{DDE80B4F-B046-41FE-B90C-6016211C2437}" type="presParOf" srcId="{ADDBCE0A-57EA-4999-B2AD-02CABFDF6786}" destId="{4798B668-144F-4B95-B1BD-0806DAE2DC02}" srcOrd="5" destOrd="0" presId="urn:microsoft.com/office/officeart/2008/layout/RadialCluster"/>
    <dgm:cxn modelId="{6A867446-7C3B-44E6-BC59-C4EA51301826}" type="presParOf" srcId="{ADDBCE0A-57EA-4999-B2AD-02CABFDF6786}" destId="{035582CA-666C-4FE1-AAE9-73805D2E75B6}"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6164546B-4B16-5C49-A824-1DFB6E97C313}" type="doc">
      <dgm:prSet loTypeId="urn:microsoft.com/office/officeart/2005/8/layout/arrow2" loCatId="" qsTypeId="urn:microsoft.com/office/officeart/2005/8/quickstyle/simple4" qsCatId="simple" csTypeId="urn:microsoft.com/office/officeart/2005/8/colors/colorful1" csCatId="colorful" phldr="1"/>
      <dgm:spPr/>
    </dgm:pt>
    <dgm:pt modelId="{DDE78CCC-C256-EE40-954B-7F4A7A76B132}">
      <dgm:prSet phldrT="[Text]" custT="1"/>
      <dgm:spPr/>
      <dgm:t>
        <a:bodyPr/>
        <a:lstStyle/>
        <a:p>
          <a:r>
            <a:rPr lang="en-US" sz="2800" b="1" dirty="0" smtClean="0"/>
            <a:t>Attract new customers</a:t>
          </a:r>
          <a:endParaRPr lang="en-US" sz="2800" b="1" dirty="0"/>
        </a:p>
      </dgm:t>
    </dgm:pt>
    <dgm:pt modelId="{CA6DFC77-79A8-5C48-88CD-174E4ADBEE07}" type="parTrans" cxnId="{50FD71B6-8B34-5945-BDEE-CC74092A7A63}">
      <dgm:prSet/>
      <dgm:spPr/>
      <dgm:t>
        <a:bodyPr/>
        <a:lstStyle/>
        <a:p>
          <a:endParaRPr lang="en-US"/>
        </a:p>
      </dgm:t>
    </dgm:pt>
    <dgm:pt modelId="{540A5F14-A3CD-954E-9CD1-94730C3014A5}" type="sibTrans" cxnId="{50FD71B6-8B34-5945-BDEE-CC74092A7A63}">
      <dgm:prSet/>
      <dgm:spPr/>
      <dgm:t>
        <a:bodyPr/>
        <a:lstStyle/>
        <a:p>
          <a:endParaRPr lang="en-US"/>
        </a:p>
      </dgm:t>
    </dgm:pt>
    <dgm:pt modelId="{ECE42B89-1570-5542-800B-41795221FDF7}">
      <dgm:prSet phldrT="[Text]" custT="1"/>
      <dgm:spPr/>
      <dgm:t>
        <a:bodyPr/>
        <a:lstStyle/>
        <a:p>
          <a:pPr>
            <a:lnSpc>
              <a:spcPct val="100000"/>
            </a:lnSpc>
          </a:pPr>
          <a:r>
            <a:rPr lang="en-US" sz="2800" b="1" dirty="0" smtClean="0"/>
            <a:t>Increase existing business</a:t>
          </a:r>
          <a:endParaRPr lang="en-US" sz="2800" b="1" dirty="0"/>
        </a:p>
      </dgm:t>
    </dgm:pt>
    <dgm:pt modelId="{425B5F0A-02A9-134D-B111-F575B77C992B}" type="parTrans" cxnId="{DD897459-6EB3-E945-A8A6-71D0D00EBA79}">
      <dgm:prSet/>
      <dgm:spPr/>
      <dgm:t>
        <a:bodyPr/>
        <a:lstStyle/>
        <a:p>
          <a:endParaRPr lang="en-US"/>
        </a:p>
      </dgm:t>
    </dgm:pt>
    <dgm:pt modelId="{ABF1036D-99C7-E648-8651-40236E4460B1}" type="sibTrans" cxnId="{DD897459-6EB3-E945-A8A6-71D0D00EBA79}">
      <dgm:prSet/>
      <dgm:spPr/>
      <dgm:t>
        <a:bodyPr/>
        <a:lstStyle/>
        <a:p>
          <a:endParaRPr lang="en-US"/>
        </a:p>
      </dgm:t>
    </dgm:pt>
    <dgm:pt modelId="{4B95C454-6604-3C4F-ABC2-629BF17E4FA1}">
      <dgm:prSet phldrT="[Text]" custT="1"/>
      <dgm:spPr/>
      <dgm:t>
        <a:bodyPr/>
        <a:lstStyle/>
        <a:p>
          <a:r>
            <a:rPr lang="en-US" sz="2800" b="1" dirty="0" smtClean="0"/>
            <a:t>Retain </a:t>
          </a:r>
          <a:r>
            <a:rPr lang="en-US" sz="2800" b="1" dirty="0" smtClean="0"/>
            <a:t>current customers</a:t>
          </a:r>
          <a:endParaRPr lang="en-US" sz="2800" b="1" dirty="0"/>
        </a:p>
      </dgm:t>
    </dgm:pt>
    <dgm:pt modelId="{5B39B71A-3856-074D-8FA4-0E3E77E42F21}" type="parTrans" cxnId="{8E027474-623D-0847-9F37-DEAE06F6D38C}">
      <dgm:prSet/>
      <dgm:spPr/>
      <dgm:t>
        <a:bodyPr/>
        <a:lstStyle/>
        <a:p>
          <a:endParaRPr lang="en-US"/>
        </a:p>
      </dgm:t>
    </dgm:pt>
    <dgm:pt modelId="{358CCA56-D02D-0F40-9737-F06E1BE8563F}" type="sibTrans" cxnId="{8E027474-623D-0847-9F37-DEAE06F6D38C}">
      <dgm:prSet/>
      <dgm:spPr/>
      <dgm:t>
        <a:bodyPr/>
        <a:lstStyle/>
        <a:p>
          <a:endParaRPr lang="en-US"/>
        </a:p>
      </dgm:t>
    </dgm:pt>
    <dgm:pt modelId="{D150FE38-20AE-A94D-96A8-FE645B7CBA7D}" type="pres">
      <dgm:prSet presAssocID="{6164546B-4B16-5C49-A824-1DFB6E97C313}" presName="arrowDiagram" presStyleCnt="0">
        <dgm:presLayoutVars>
          <dgm:chMax val="5"/>
          <dgm:dir/>
          <dgm:resizeHandles val="exact"/>
        </dgm:presLayoutVars>
      </dgm:prSet>
      <dgm:spPr/>
    </dgm:pt>
    <dgm:pt modelId="{F1631002-1DE8-AF4B-B647-22F7ABD5A7FF}" type="pres">
      <dgm:prSet presAssocID="{6164546B-4B16-5C49-A824-1DFB6E97C313}" presName="arrow" presStyleLbl="bgShp" presStyleIdx="0" presStyleCnt="1" custScaleX="75510" custScaleY="80447" custLinFactNeighborX="-4988" custLinFactNeighborY="3333"/>
      <dgm:spPr>
        <a:solidFill>
          <a:schemeClr val="bg2"/>
        </a:solidFill>
      </dgm:spPr>
    </dgm:pt>
    <dgm:pt modelId="{5B5F7ABD-DBCB-7047-911D-9AF114F52E19}" type="pres">
      <dgm:prSet presAssocID="{6164546B-4B16-5C49-A824-1DFB6E97C313}" presName="arrowDiagram3" presStyleCnt="0"/>
      <dgm:spPr/>
    </dgm:pt>
    <dgm:pt modelId="{A949F1C1-3E3B-8C4F-AFA7-88F94D1B26AD}" type="pres">
      <dgm:prSet presAssocID="{DDE78CCC-C256-EE40-954B-7F4A7A76B132}" presName="bullet3a" presStyleLbl="node1" presStyleIdx="0" presStyleCnt="3" custLinFactNeighborX="6789" custLinFactNeighborY="73675"/>
      <dgm:spPr/>
    </dgm:pt>
    <dgm:pt modelId="{20E3CF5D-9646-BD40-8FC6-F729902B28FA}" type="pres">
      <dgm:prSet presAssocID="{DDE78CCC-C256-EE40-954B-7F4A7A76B132}" presName="textBox3a" presStyleLbl="revTx" presStyleIdx="0" presStyleCnt="3" custScaleX="203144" custScaleY="63512" custLinFactNeighborX="56537" custLinFactNeighborY="-10970">
        <dgm:presLayoutVars>
          <dgm:bulletEnabled val="1"/>
        </dgm:presLayoutVars>
      </dgm:prSet>
      <dgm:spPr/>
      <dgm:t>
        <a:bodyPr/>
        <a:lstStyle/>
        <a:p>
          <a:endParaRPr lang="en-US"/>
        </a:p>
      </dgm:t>
    </dgm:pt>
    <dgm:pt modelId="{B7500B11-CDDD-9341-B2B3-2933E183CEBA}" type="pres">
      <dgm:prSet presAssocID="{ECE42B89-1570-5542-800B-41795221FDF7}" presName="bullet3b" presStyleLbl="node1" presStyleIdx="1" presStyleCnt="3" custLinFactNeighborX="-39098" custLinFactNeighborY="43416"/>
      <dgm:spPr/>
    </dgm:pt>
    <dgm:pt modelId="{2F2CFBDC-D7E3-5344-B48F-BB69334E0456}" type="pres">
      <dgm:prSet presAssocID="{ECE42B89-1570-5542-800B-41795221FDF7}" presName="textBox3b" presStyleLbl="revTx" presStyleIdx="1" presStyleCnt="3" custScaleX="244010" custScaleY="18306" custLinFactNeighborX="42911" custLinFactNeighborY="-21518">
        <dgm:presLayoutVars>
          <dgm:bulletEnabled val="1"/>
        </dgm:presLayoutVars>
      </dgm:prSet>
      <dgm:spPr/>
      <dgm:t>
        <a:bodyPr/>
        <a:lstStyle/>
        <a:p>
          <a:endParaRPr lang="en-US"/>
        </a:p>
      </dgm:t>
    </dgm:pt>
    <dgm:pt modelId="{1CCBF871-71EB-C644-AEBF-DBF79CB6CF0C}" type="pres">
      <dgm:prSet presAssocID="{4B95C454-6604-3C4F-ABC2-629BF17E4FA1}" presName="bullet3c" presStyleLbl="node1" presStyleIdx="2" presStyleCnt="3" custLinFactX="-60300" custLinFactNeighborX="-100000" custLinFactNeighborY="-10594"/>
      <dgm:spPr/>
    </dgm:pt>
    <dgm:pt modelId="{69FC690B-062C-7843-8903-F98D2518605C}" type="pres">
      <dgm:prSet presAssocID="{4B95C454-6604-3C4F-ABC2-629BF17E4FA1}" presName="textBox3c" presStyleLbl="revTx" presStyleIdx="2" presStyleCnt="3" custScaleX="221712" custScaleY="22705" custLinFactNeighborX="-76989" custLinFactNeighborY="-58875">
        <dgm:presLayoutVars>
          <dgm:bulletEnabled val="1"/>
        </dgm:presLayoutVars>
      </dgm:prSet>
      <dgm:spPr/>
      <dgm:t>
        <a:bodyPr/>
        <a:lstStyle/>
        <a:p>
          <a:endParaRPr lang="en-US"/>
        </a:p>
      </dgm:t>
    </dgm:pt>
  </dgm:ptLst>
  <dgm:cxnLst>
    <dgm:cxn modelId="{50FD71B6-8B34-5945-BDEE-CC74092A7A63}" srcId="{6164546B-4B16-5C49-A824-1DFB6E97C313}" destId="{DDE78CCC-C256-EE40-954B-7F4A7A76B132}" srcOrd="0" destOrd="0" parTransId="{CA6DFC77-79A8-5C48-88CD-174E4ADBEE07}" sibTransId="{540A5F14-A3CD-954E-9CD1-94730C3014A5}"/>
    <dgm:cxn modelId="{CD055F18-D96F-7F4B-A39E-8CCFDE4480A1}" type="presOf" srcId="{ECE42B89-1570-5542-800B-41795221FDF7}" destId="{2F2CFBDC-D7E3-5344-B48F-BB69334E0456}" srcOrd="0" destOrd="0" presId="urn:microsoft.com/office/officeart/2005/8/layout/arrow2"/>
    <dgm:cxn modelId="{488CB060-24F9-DA4A-A047-C769E3C430DF}" type="presOf" srcId="{DDE78CCC-C256-EE40-954B-7F4A7A76B132}" destId="{20E3CF5D-9646-BD40-8FC6-F729902B28FA}" srcOrd="0" destOrd="0" presId="urn:microsoft.com/office/officeart/2005/8/layout/arrow2"/>
    <dgm:cxn modelId="{DD897459-6EB3-E945-A8A6-71D0D00EBA79}" srcId="{6164546B-4B16-5C49-A824-1DFB6E97C313}" destId="{ECE42B89-1570-5542-800B-41795221FDF7}" srcOrd="1" destOrd="0" parTransId="{425B5F0A-02A9-134D-B111-F575B77C992B}" sibTransId="{ABF1036D-99C7-E648-8651-40236E4460B1}"/>
    <dgm:cxn modelId="{8E027474-623D-0847-9F37-DEAE06F6D38C}" srcId="{6164546B-4B16-5C49-A824-1DFB6E97C313}" destId="{4B95C454-6604-3C4F-ABC2-629BF17E4FA1}" srcOrd="2" destOrd="0" parTransId="{5B39B71A-3856-074D-8FA4-0E3E77E42F21}" sibTransId="{358CCA56-D02D-0F40-9737-F06E1BE8563F}"/>
    <dgm:cxn modelId="{C73BEB05-FF37-D04B-8080-FE5EF8D35192}" type="presOf" srcId="{4B95C454-6604-3C4F-ABC2-629BF17E4FA1}" destId="{69FC690B-062C-7843-8903-F98D2518605C}" srcOrd="0" destOrd="0" presId="urn:microsoft.com/office/officeart/2005/8/layout/arrow2"/>
    <dgm:cxn modelId="{D2A37B8B-78AA-8F4A-AE33-DDE00119A4B2}" type="presOf" srcId="{6164546B-4B16-5C49-A824-1DFB6E97C313}" destId="{D150FE38-20AE-A94D-96A8-FE645B7CBA7D}" srcOrd="0" destOrd="0" presId="urn:microsoft.com/office/officeart/2005/8/layout/arrow2"/>
    <dgm:cxn modelId="{48C5C679-08E3-C84E-ADD8-7E0F0B91024D}" type="presParOf" srcId="{D150FE38-20AE-A94D-96A8-FE645B7CBA7D}" destId="{F1631002-1DE8-AF4B-B647-22F7ABD5A7FF}" srcOrd="0" destOrd="0" presId="urn:microsoft.com/office/officeart/2005/8/layout/arrow2"/>
    <dgm:cxn modelId="{79DDB674-44AD-6C42-85FB-DF1FE31B2B15}" type="presParOf" srcId="{D150FE38-20AE-A94D-96A8-FE645B7CBA7D}" destId="{5B5F7ABD-DBCB-7047-911D-9AF114F52E19}" srcOrd="1" destOrd="0" presId="urn:microsoft.com/office/officeart/2005/8/layout/arrow2"/>
    <dgm:cxn modelId="{95EB2D86-C128-8849-8F43-4A196CB0AFAB}" type="presParOf" srcId="{5B5F7ABD-DBCB-7047-911D-9AF114F52E19}" destId="{A949F1C1-3E3B-8C4F-AFA7-88F94D1B26AD}" srcOrd="0" destOrd="0" presId="urn:microsoft.com/office/officeart/2005/8/layout/arrow2"/>
    <dgm:cxn modelId="{72C61A76-1E92-5B40-A971-FD998B5E1910}" type="presParOf" srcId="{5B5F7ABD-DBCB-7047-911D-9AF114F52E19}" destId="{20E3CF5D-9646-BD40-8FC6-F729902B28FA}" srcOrd="1" destOrd="0" presId="urn:microsoft.com/office/officeart/2005/8/layout/arrow2"/>
    <dgm:cxn modelId="{9B60BFC4-2720-EE44-A93D-53E57EAB354C}" type="presParOf" srcId="{5B5F7ABD-DBCB-7047-911D-9AF114F52E19}" destId="{B7500B11-CDDD-9341-B2B3-2933E183CEBA}" srcOrd="2" destOrd="0" presId="urn:microsoft.com/office/officeart/2005/8/layout/arrow2"/>
    <dgm:cxn modelId="{0692130E-FCAF-4E41-BFA3-0D95CF6B259A}" type="presParOf" srcId="{5B5F7ABD-DBCB-7047-911D-9AF114F52E19}" destId="{2F2CFBDC-D7E3-5344-B48F-BB69334E0456}" srcOrd="3" destOrd="0" presId="urn:microsoft.com/office/officeart/2005/8/layout/arrow2"/>
    <dgm:cxn modelId="{CB229C5E-54DE-6048-8B3B-CFFEB95C541A}" type="presParOf" srcId="{5B5F7ABD-DBCB-7047-911D-9AF114F52E19}" destId="{1CCBF871-71EB-C644-AEBF-DBF79CB6CF0C}" srcOrd="4" destOrd="0" presId="urn:microsoft.com/office/officeart/2005/8/layout/arrow2"/>
    <dgm:cxn modelId="{B3B72FB8-6D85-1E4F-9FA1-19423DDD7428}" type="presParOf" srcId="{5B5F7ABD-DBCB-7047-911D-9AF114F52E19}" destId="{69FC690B-062C-7843-8903-F98D2518605C}"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0FF22D73-F3DA-474D-A66D-876B26F2901E}" type="doc">
      <dgm:prSet loTypeId="urn:microsoft.com/office/officeart/2005/8/layout/venn2" loCatId="" qsTypeId="urn:microsoft.com/office/officeart/2005/8/quickstyle/simple3" qsCatId="simple" csTypeId="urn:microsoft.com/office/officeart/2005/8/colors/colorful4" csCatId="colorful" phldr="1"/>
      <dgm:spPr/>
      <dgm:t>
        <a:bodyPr/>
        <a:lstStyle/>
        <a:p>
          <a:endParaRPr lang="en-US"/>
        </a:p>
      </dgm:t>
    </dgm:pt>
    <dgm:pt modelId="{A2E391DA-B86A-B649-80CD-2FDE736D7FD3}">
      <dgm:prSet phldrT="[Text]" custT="1"/>
      <dgm:spPr/>
      <dgm:t>
        <a:bodyPr/>
        <a:lstStyle/>
        <a:p>
          <a:r>
            <a:rPr lang="en-US" sz="2800" b="1" dirty="0" smtClean="0"/>
            <a:t>Individuals</a:t>
          </a:r>
          <a:endParaRPr lang="en-US" sz="2800" b="1" dirty="0"/>
        </a:p>
      </dgm:t>
    </dgm:pt>
    <dgm:pt modelId="{58CC8E57-27F3-1949-85AC-44239E68E856}" type="parTrans" cxnId="{B244EC9D-0F7E-884E-BF79-FACEF1EFC2F8}">
      <dgm:prSet/>
      <dgm:spPr/>
      <dgm:t>
        <a:bodyPr/>
        <a:lstStyle/>
        <a:p>
          <a:endParaRPr lang="en-US"/>
        </a:p>
      </dgm:t>
    </dgm:pt>
    <dgm:pt modelId="{FE6B2405-5599-BF4E-9D0F-9FCD41B63697}" type="sibTrans" cxnId="{B244EC9D-0F7E-884E-BF79-FACEF1EFC2F8}">
      <dgm:prSet/>
      <dgm:spPr/>
      <dgm:t>
        <a:bodyPr/>
        <a:lstStyle/>
        <a:p>
          <a:endParaRPr lang="en-US"/>
        </a:p>
      </dgm:t>
    </dgm:pt>
    <dgm:pt modelId="{5ABE5D23-8E82-5E44-BE82-9D624DAD53F1}">
      <dgm:prSet phldrT="[Text]" custT="1"/>
      <dgm:spPr/>
      <dgm:t>
        <a:bodyPr/>
        <a:lstStyle/>
        <a:p>
          <a:r>
            <a:rPr lang="en-US" sz="2800" b="1" dirty="0" smtClean="0"/>
            <a:t>Companies</a:t>
          </a:r>
          <a:endParaRPr lang="en-US" sz="2800" b="1" dirty="0"/>
        </a:p>
      </dgm:t>
    </dgm:pt>
    <dgm:pt modelId="{5F87D38C-9E93-F442-8383-45C90FDD63FB}" type="parTrans" cxnId="{10FB15D3-2797-D94E-BB49-8EA40BA5CBCA}">
      <dgm:prSet/>
      <dgm:spPr/>
      <dgm:t>
        <a:bodyPr/>
        <a:lstStyle/>
        <a:p>
          <a:endParaRPr lang="en-US"/>
        </a:p>
      </dgm:t>
    </dgm:pt>
    <dgm:pt modelId="{59517A86-4F3A-EA45-B95B-3C107B34321A}" type="sibTrans" cxnId="{10FB15D3-2797-D94E-BB49-8EA40BA5CBCA}">
      <dgm:prSet/>
      <dgm:spPr/>
      <dgm:t>
        <a:bodyPr/>
        <a:lstStyle/>
        <a:p>
          <a:endParaRPr lang="en-US"/>
        </a:p>
      </dgm:t>
    </dgm:pt>
    <dgm:pt modelId="{398BD99A-F70B-554C-A0EC-0FD4A2BA468D}">
      <dgm:prSet phldrT="[Text]" custT="1"/>
      <dgm:spPr/>
      <dgm:t>
        <a:bodyPr/>
        <a:lstStyle/>
        <a:p>
          <a:r>
            <a:rPr lang="en-US" sz="2800" b="1" smtClean="0"/>
            <a:t>Families</a:t>
          </a:r>
          <a:endParaRPr lang="en-US" sz="2800" b="1" dirty="0"/>
        </a:p>
      </dgm:t>
    </dgm:pt>
    <dgm:pt modelId="{8E0BB5AF-01F8-A743-8B1C-BE324333FB13}" type="parTrans" cxnId="{5E43D8D6-1E7C-E344-94BC-FA54C97E238C}">
      <dgm:prSet/>
      <dgm:spPr/>
      <dgm:t>
        <a:bodyPr/>
        <a:lstStyle/>
        <a:p>
          <a:endParaRPr lang="en-US"/>
        </a:p>
      </dgm:t>
    </dgm:pt>
    <dgm:pt modelId="{11FFB4C2-C677-A14A-88A2-C0BEA6EBCDA0}" type="sibTrans" cxnId="{5E43D8D6-1E7C-E344-94BC-FA54C97E238C}">
      <dgm:prSet/>
      <dgm:spPr/>
      <dgm:t>
        <a:bodyPr/>
        <a:lstStyle/>
        <a:p>
          <a:endParaRPr lang="en-US"/>
        </a:p>
      </dgm:t>
    </dgm:pt>
    <dgm:pt modelId="{4AD18C24-A540-BD4F-8576-59DCBCD1063F}" type="pres">
      <dgm:prSet presAssocID="{0FF22D73-F3DA-474D-A66D-876B26F2901E}" presName="Name0" presStyleCnt="0">
        <dgm:presLayoutVars>
          <dgm:chMax val="7"/>
          <dgm:resizeHandles val="exact"/>
        </dgm:presLayoutVars>
      </dgm:prSet>
      <dgm:spPr/>
      <dgm:t>
        <a:bodyPr/>
        <a:lstStyle/>
        <a:p>
          <a:endParaRPr lang="en-CA"/>
        </a:p>
      </dgm:t>
    </dgm:pt>
    <dgm:pt modelId="{E9FC8AC0-0D44-EB4B-B953-60BAE74EA3EC}" type="pres">
      <dgm:prSet presAssocID="{0FF22D73-F3DA-474D-A66D-876B26F2901E}" presName="comp1" presStyleCnt="0"/>
      <dgm:spPr/>
      <dgm:t>
        <a:bodyPr/>
        <a:lstStyle/>
        <a:p>
          <a:endParaRPr lang="en-CA"/>
        </a:p>
      </dgm:t>
    </dgm:pt>
    <dgm:pt modelId="{518527B8-DE53-874D-A137-FD54C9D5CC81}" type="pres">
      <dgm:prSet presAssocID="{0FF22D73-F3DA-474D-A66D-876B26F2901E}" presName="circle1" presStyleLbl="node1" presStyleIdx="0" presStyleCnt="3" custScaleX="101440" custScaleY="94625"/>
      <dgm:spPr/>
      <dgm:t>
        <a:bodyPr/>
        <a:lstStyle/>
        <a:p>
          <a:endParaRPr lang="en-US"/>
        </a:p>
      </dgm:t>
    </dgm:pt>
    <dgm:pt modelId="{4614E93A-410E-4D49-AEAC-8E3E796914A4}" type="pres">
      <dgm:prSet presAssocID="{0FF22D73-F3DA-474D-A66D-876B26F2901E}" presName="c1text" presStyleLbl="node1" presStyleIdx="0" presStyleCnt="3">
        <dgm:presLayoutVars>
          <dgm:bulletEnabled val="1"/>
        </dgm:presLayoutVars>
      </dgm:prSet>
      <dgm:spPr/>
      <dgm:t>
        <a:bodyPr/>
        <a:lstStyle/>
        <a:p>
          <a:endParaRPr lang="en-US"/>
        </a:p>
      </dgm:t>
    </dgm:pt>
    <dgm:pt modelId="{AE80DFE0-B448-124A-A4C1-84C3687334D7}" type="pres">
      <dgm:prSet presAssocID="{0FF22D73-F3DA-474D-A66D-876B26F2901E}" presName="comp2" presStyleCnt="0"/>
      <dgm:spPr/>
      <dgm:t>
        <a:bodyPr/>
        <a:lstStyle/>
        <a:p>
          <a:endParaRPr lang="en-CA"/>
        </a:p>
      </dgm:t>
    </dgm:pt>
    <dgm:pt modelId="{E1D50040-03FC-5B48-B492-64BC1793EFA3}" type="pres">
      <dgm:prSet presAssocID="{0FF22D73-F3DA-474D-A66D-876B26F2901E}" presName="circle2" presStyleLbl="node1" presStyleIdx="1" presStyleCnt="3"/>
      <dgm:spPr/>
      <dgm:t>
        <a:bodyPr/>
        <a:lstStyle/>
        <a:p>
          <a:endParaRPr lang="en-US"/>
        </a:p>
      </dgm:t>
    </dgm:pt>
    <dgm:pt modelId="{4043150B-1E60-FC42-B1FC-5F064721C7CE}" type="pres">
      <dgm:prSet presAssocID="{0FF22D73-F3DA-474D-A66D-876B26F2901E}" presName="c2text" presStyleLbl="node1" presStyleIdx="1" presStyleCnt="3">
        <dgm:presLayoutVars>
          <dgm:bulletEnabled val="1"/>
        </dgm:presLayoutVars>
      </dgm:prSet>
      <dgm:spPr/>
      <dgm:t>
        <a:bodyPr/>
        <a:lstStyle/>
        <a:p>
          <a:endParaRPr lang="en-US"/>
        </a:p>
      </dgm:t>
    </dgm:pt>
    <dgm:pt modelId="{D21A21F6-5389-1F4E-8479-9654D6D4E9B0}" type="pres">
      <dgm:prSet presAssocID="{0FF22D73-F3DA-474D-A66D-876B26F2901E}" presName="comp3" presStyleCnt="0"/>
      <dgm:spPr/>
      <dgm:t>
        <a:bodyPr/>
        <a:lstStyle/>
        <a:p>
          <a:endParaRPr lang="en-CA"/>
        </a:p>
      </dgm:t>
    </dgm:pt>
    <dgm:pt modelId="{D313B284-819C-784F-A85B-13250858BA0C}" type="pres">
      <dgm:prSet presAssocID="{0FF22D73-F3DA-474D-A66D-876B26F2901E}" presName="circle3" presStyleLbl="node1" presStyleIdx="2" presStyleCnt="3" custScaleX="111776" custScaleY="106830"/>
      <dgm:spPr/>
      <dgm:t>
        <a:bodyPr/>
        <a:lstStyle/>
        <a:p>
          <a:endParaRPr lang="en-CA"/>
        </a:p>
      </dgm:t>
    </dgm:pt>
    <dgm:pt modelId="{1E8D5B6C-D4B5-524D-B91D-42985034CC86}" type="pres">
      <dgm:prSet presAssocID="{0FF22D73-F3DA-474D-A66D-876B26F2901E}" presName="c3text" presStyleLbl="node1" presStyleIdx="2" presStyleCnt="3">
        <dgm:presLayoutVars>
          <dgm:bulletEnabled val="1"/>
        </dgm:presLayoutVars>
      </dgm:prSet>
      <dgm:spPr/>
      <dgm:t>
        <a:bodyPr/>
        <a:lstStyle/>
        <a:p>
          <a:endParaRPr lang="en-CA"/>
        </a:p>
      </dgm:t>
    </dgm:pt>
  </dgm:ptLst>
  <dgm:cxnLst>
    <dgm:cxn modelId="{8340A65D-75AD-4CB8-8E17-624B988790B8}" type="presOf" srcId="{398BD99A-F70B-554C-A0EC-0FD4A2BA468D}" destId="{4043150B-1E60-FC42-B1FC-5F064721C7CE}" srcOrd="1" destOrd="0" presId="urn:microsoft.com/office/officeart/2005/8/layout/venn2"/>
    <dgm:cxn modelId="{0F8F6A17-3A54-4E02-B0C0-B4E77457758B}" type="presOf" srcId="{0FF22D73-F3DA-474D-A66D-876B26F2901E}" destId="{4AD18C24-A540-BD4F-8576-59DCBCD1063F}" srcOrd="0" destOrd="0" presId="urn:microsoft.com/office/officeart/2005/8/layout/venn2"/>
    <dgm:cxn modelId="{10FB15D3-2797-D94E-BB49-8EA40BA5CBCA}" srcId="{0FF22D73-F3DA-474D-A66D-876B26F2901E}" destId="{5ABE5D23-8E82-5E44-BE82-9D624DAD53F1}" srcOrd="0" destOrd="0" parTransId="{5F87D38C-9E93-F442-8383-45C90FDD63FB}" sibTransId="{59517A86-4F3A-EA45-B95B-3C107B34321A}"/>
    <dgm:cxn modelId="{BC4B01C0-33DD-4615-85CE-C6AEB4D34D54}" type="presOf" srcId="{5ABE5D23-8E82-5E44-BE82-9D624DAD53F1}" destId="{518527B8-DE53-874D-A137-FD54C9D5CC81}" srcOrd="0" destOrd="0" presId="urn:microsoft.com/office/officeart/2005/8/layout/venn2"/>
    <dgm:cxn modelId="{9748C989-891F-4926-B942-8D5202DCA186}" type="presOf" srcId="{A2E391DA-B86A-B649-80CD-2FDE736D7FD3}" destId="{D313B284-819C-784F-A85B-13250858BA0C}" srcOrd="0" destOrd="0" presId="urn:microsoft.com/office/officeart/2005/8/layout/venn2"/>
    <dgm:cxn modelId="{E42E0B64-3DE4-4F80-B34D-9DE3F76BD3BF}" type="presOf" srcId="{5ABE5D23-8E82-5E44-BE82-9D624DAD53F1}" destId="{4614E93A-410E-4D49-AEAC-8E3E796914A4}" srcOrd="1" destOrd="0" presId="urn:microsoft.com/office/officeart/2005/8/layout/venn2"/>
    <dgm:cxn modelId="{5E43D8D6-1E7C-E344-94BC-FA54C97E238C}" srcId="{0FF22D73-F3DA-474D-A66D-876B26F2901E}" destId="{398BD99A-F70B-554C-A0EC-0FD4A2BA468D}" srcOrd="1" destOrd="0" parTransId="{8E0BB5AF-01F8-A743-8B1C-BE324333FB13}" sibTransId="{11FFB4C2-C677-A14A-88A2-C0BEA6EBCDA0}"/>
    <dgm:cxn modelId="{7DCC0331-291E-4DA1-9228-115F6932D180}" type="presOf" srcId="{398BD99A-F70B-554C-A0EC-0FD4A2BA468D}" destId="{E1D50040-03FC-5B48-B492-64BC1793EFA3}" srcOrd="0" destOrd="0" presId="urn:microsoft.com/office/officeart/2005/8/layout/venn2"/>
    <dgm:cxn modelId="{B3155FC1-608B-4D2B-8504-33ABA3A08C27}" type="presOf" srcId="{A2E391DA-B86A-B649-80CD-2FDE736D7FD3}" destId="{1E8D5B6C-D4B5-524D-B91D-42985034CC86}" srcOrd="1" destOrd="0" presId="urn:microsoft.com/office/officeart/2005/8/layout/venn2"/>
    <dgm:cxn modelId="{B244EC9D-0F7E-884E-BF79-FACEF1EFC2F8}" srcId="{0FF22D73-F3DA-474D-A66D-876B26F2901E}" destId="{A2E391DA-B86A-B649-80CD-2FDE736D7FD3}" srcOrd="2" destOrd="0" parTransId="{58CC8E57-27F3-1949-85AC-44239E68E856}" sibTransId="{FE6B2405-5599-BF4E-9D0F-9FCD41B63697}"/>
    <dgm:cxn modelId="{359BB160-2A3F-417F-9841-4168201C59DA}" type="presParOf" srcId="{4AD18C24-A540-BD4F-8576-59DCBCD1063F}" destId="{E9FC8AC0-0D44-EB4B-B953-60BAE74EA3EC}" srcOrd="0" destOrd="0" presId="urn:microsoft.com/office/officeart/2005/8/layout/venn2"/>
    <dgm:cxn modelId="{1C8E59D4-DABE-46B8-8665-EFA1C1E6BD60}" type="presParOf" srcId="{E9FC8AC0-0D44-EB4B-B953-60BAE74EA3EC}" destId="{518527B8-DE53-874D-A137-FD54C9D5CC81}" srcOrd="0" destOrd="0" presId="urn:microsoft.com/office/officeart/2005/8/layout/venn2"/>
    <dgm:cxn modelId="{22AE1F24-554C-4382-96D2-28AC5248B4DB}" type="presParOf" srcId="{E9FC8AC0-0D44-EB4B-B953-60BAE74EA3EC}" destId="{4614E93A-410E-4D49-AEAC-8E3E796914A4}" srcOrd="1" destOrd="0" presId="urn:microsoft.com/office/officeart/2005/8/layout/venn2"/>
    <dgm:cxn modelId="{FEB4A412-E72C-4C21-9C16-1B6FAF829812}" type="presParOf" srcId="{4AD18C24-A540-BD4F-8576-59DCBCD1063F}" destId="{AE80DFE0-B448-124A-A4C1-84C3687334D7}" srcOrd="1" destOrd="0" presId="urn:microsoft.com/office/officeart/2005/8/layout/venn2"/>
    <dgm:cxn modelId="{82C2444A-7452-4FB2-A2BD-551CE9C464CE}" type="presParOf" srcId="{AE80DFE0-B448-124A-A4C1-84C3687334D7}" destId="{E1D50040-03FC-5B48-B492-64BC1793EFA3}" srcOrd="0" destOrd="0" presId="urn:microsoft.com/office/officeart/2005/8/layout/venn2"/>
    <dgm:cxn modelId="{FB7BB955-1B36-420E-A754-58D2B79BBB70}" type="presParOf" srcId="{AE80DFE0-B448-124A-A4C1-84C3687334D7}" destId="{4043150B-1E60-FC42-B1FC-5F064721C7CE}" srcOrd="1" destOrd="0" presId="urn:microsoft.com/office/officeart/2005/8/layout/venn2"/>
    <dgm:cxn modelId="{7B64846A-00F6-4A9F-B8E5-A17A09CDF5B7}" type="presParOf" srcId="{4AD18C24-A540-BD4F-8576-59DCBCD1063F}" destId="{D21A21F6-5389-1F4E-8479-9654D6D4E9B0}" srcOrd="2" destOrd="0" presId="urn:microsoft.com/office/officeart/2005/8/layout/venn2"/>
    <dgm:cxn modelId="{CD0AFD39-F89C-4213-8FE1-0879E452D83C}" type="presParOf" srcId="{D21A21F6-5389-1F4E-8479-9654D6D4E9B0}" destId="{D313B284-819C-784F-A85B-13250858BA0C}" srcOrd="0" destOrd="0" presId="urn:microsoft.com/office/officeart/2005/8/layout/venn2"/>
    <dgm:cxn modelId="{A6806AC1-9DCD-4297-94BE-CF29FA260DFF}" type="presParOf" srcId="{D21A21F6-5389-1F4E-8479-9654D6D4E9B0}" destId="{1E8D5B6C-D4B5-524D-B91D-42985034CC86}"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B94A3E-7285-A349-90DB-DD4BEEDF3C84}" type="doc">
      <dgm:prSet loTypeId="urn:microsoft.com/office/officeart/2005/8/layout/radial3" loCatId="" qsTypeId="urn:microsoft.com/office/officeart/2005/8/quickstyle/simple4" qsCatId="simple" csTypeId="urn:microsoft.com/office/officeart/2005/8/colors/colorful1" csCatId="colorful" phldr="1"/>
      <dgm:spPr/>
      <dgm:t>
        <a:bodyPr/>
        <a:lstStyle/>
        <a:p>
          <a:endParaRPr lang="en-US"/>
        </a:p>
      </dgm:t>
    </dgm:pt>
    <dgm:pt modelId="{BF3B2494-A674-364F-9CC2-FEA677FB87B7}">
      <dgm:prSet phldrT="[Text]" custT="1"/>
      <dgm:spPr>
        <a:solidFill>
          <a:srgbClr val="E9DAF5"/>
        </a:solidFill>
      </dgm:spPr>
      <dgm:t>
        <a:bodyPr/>
        <a:lstStyle/>
        <a:p>
          <a:r>
            <a:rPr lang="en-US" sz="3200" b="1" dirty="0" smtClean="0"/>
            <a:t>Customer</a:t>
          </a:r>
          <a:endParaRPr lang="en-US" sz="3200" b="1" dirty="0"/>
        </a:p>
      </dgm:t>
    </dgm:pt>
    <dgm:pt modelId="{917928F4-163E-E049-955C-A313B9A645EF}" type="parTrans" cxnId="{0C3BD8B7-04A4-0E4F-87FC-B1E4B8CB2712}">
      <dgm:prSet/>
      <dgm:spPr/>
      <dgm:t>
        <a:bodyPr/>
        <a:lstStyle/>
        <a:p>
          <a:endParaRPr lang="en-US"/>
        </a:p>
      </dgm:t>
    </dgm:pt>
    <dgm:pt modelId="{9A6C1C62-A39E-2F4B-927B-CAFA6D447418}" type="sibTrans" cxnId="{0C3BD8B7-04A4-0E4F-87FC-B1E4B8CB2712}">
      <dgm:prSet/>
      <dgm:spPr/>
      <dgm:t>
        <a:bodyPr/>
        <a:lstStyle/>
        <a:p>
          <a:endParaRPr lang="en-US"/>
        </a:p>
      </dgm:t>
    </dgm:pt>
    <dgm:pt modelId="{E6CCC964-5E82-104B-860D-12B02B9A63DE}">
      <dgm:prSet phldrT="[Text]" custT="1"/>
      <dgm:spPr>
        <a:solidFill>
          <a:srgbClr val="66437C">
            <a:alpha val="32000"/>
          </a:srgbClr>
        </a:solidFill>
      </dgm:spPr>
      <dgm:t>
        <a:bodyPr/>
        <a:lstStyle/>
        <a:p>
          <a:r>
            <a:rPr lang="en-US" sz="2800" dirty="0" smtClean="0"/>
            <a:t>Product</a:t>
          </a:r>
          <a:endParaRPr lang="en-US" sz="2800" dirty="0"/>
        </a:p>
      </dgm:t>
    </dgm:pt>
    <dgm:pt modelId="{EA7CB647-8E88-1A45-963C-8603FFF16A57}" type="parTrans" cxnId="{37B5157D-7E4B-D041-B54D-31FB88B8DAD1}">
      <dgm:prSet/>
      <dgm:spPr/>
      <dgm:t>
        <a:bodyPr/>
        <a:lstStyle/>
        <a:p>
          <a:endParaRPr lang="en-US"/>
        </a:p>
      </dgm:t>
    </dgm:pt>
    <dgm:pt modelId="{B1B41E55-632B-A34A-B690-EC2901F504C0}" type="sibTrans" cxnId="{37B5157D-7E4B-D041-B54D-31FB88B8DAD1}">
      <dgm:prSet/>
      <dgm:spPr/>
      <dgm:t>
        <a:bodyPr/>
        <a:lstStyle/>
        <a:p>
          <a:endParaRPr lang="en-US"/>
        </a:p>
      </dgm:t>
    </dgm:pt>
    <dgm:pt modelId="{9EADD2F6-E107-7142-A927-6D29546C95BF}">
      <dgm:prSet phldrT="[Text]" custT="1"/>
      <dgm:spPr>
        <a:solidFill>
          <a:srgbClr val="8759A4">
            <a:alpha val="50000"/>
          </a:srgbClr>
        </a:solidFill>
      </dgm:spPr>
      <dgm:t>
        <a:bodyPr/>
        <a:lstStyle/>
        <a:p>
          <a:r>
            <a:rPr lang="en-US" sz="2800" dirty="0" smtClean="0"/>
            <a:t>Price</a:t>
          </a:r>
          <a:endParaRPr lang="en-US" sz="2800" dirty="0"/>
        </a:p>
      </dgm:t>
    </dgm:pt>
    <dgm:pt modelId="{4D3B49CE-43F6-0548-B293-E827246DD4AF}" type="parTrans" cxnId="{13510D38-65BF-3140-AC0E-0CA6CAE27744}">
      <dgm:prSet/>
      <dgm:spPr/>
      <dgm:t>
        <a:bodyPr/>
        <a:lstStyle/>
        <a:p>
          <a:endParaRPr lang="en-US"/>
        </a:p>
      </dgm:t>
    </dgm:pt>
    <dgm:pt modelId="{4C5FE8C7-0A35-5842-8FC2-94AD7A96D316}" type="sibTrans" cxnId="{13510D38-65BF-3140-AC0E-0CA6CAE27744}">
      <dgm:prSet/>
      <dgm:spPr/>
      <dgm:t>
        <a:bodyPr/>
        <a:lstStyle/>
        <a:p>
          <a:endParaRPr lang="en-US"/>
        </a:p>
      </dgm:t>
    </dgm:pt>
    <dgm:pt modelId="{E46B577B-B8C6-164D-938D-532489324EC1}">
      <dgm:prSet phldrT="[Text]" custT="1"/>
      <dgm:spPr>
        <a:solidFill>
          <a:srgbClr val="9E248D">
            <a:alpha val="50000"/>
          </a:srgbClr>
        </a:solidFill>
      </dgm:spPr>
      <dgm:t>
        <a:bodyPr/>
        <a:lstStyle/>
        <a:p>
          <a:r>
            <a:rPr lang="en-US" sz="2800" dirty="0" smtClean="0"/>
            <a:t>Promotion</a:t>
          </a:r>
          <a:endParaRPr lang="en-US" sz="2800" dirty="0"/>
        </a:p>
      </dgm:t>
    </dgm:pt>
    <dgm:pt modelId="{E24FF654-FE65-CE43-AA81-DA0D06DE2992}" type="parTrans" cxnId="{91906AE5-6B66-D340-A01A-D8ABC8CDD5FB}">
      <dgm:prSet/>
      <dgm:spPr/>
      <dgm:t>
        <a:bodyPr/>
        <a:lstStyle/>
        <a:p>
          <a:endParaRPr lang="en-US"/>
        </a:p>
      </dgm:t>
    </dgm:pt>
    <dgm:pt modelId="{192244E6-07B2-6A46-A3D4-61BC4033255E}" type="sibTrans" cxnId="{91906AE5-6B66-D340-A01A-D8ABC8CDD5FB}">
      <dgm:prSet/>
      <dgm:spPr/>
      <dgm:t>
        <a:bodyPr/>
        <a:lstStyle/>
        <a:p>
          <a:endParaRPr lang="en-US"/>
        </a:p>
      </dgm:t>
    </dgm:pt>
    <dgm:pt modelId="{43BEF8F8-43AC-2C4A-9126-26B6DF1FAD04}">
      <dgm:prSet phldrT="[Text]" custT="1"/>
      <dgm:spPr>
        <a:solidFill>
          <a:srgbClr val="3E7DC4">
            <a:alpha val="50000"/>
          </a:srgbClr>
        </a:solidFill>
      </dgm:spPr>
      <dgm:t>
        <a:bodyPr/>
        <a:lstStyle/>
        <a:p>
          <a:r>
            <a:rPr lang="en-US" sz="2800" dirty="0" smtClean="0"/>
            <a:t>Place</a:t>
          </a:r>
          <a:endParaRPr lang="en-US" sz="2800" dirty="0"/>
        </a:p>
      </dgm:t>
    </dgm:pt>
    <dgm:pt modelId="{2D0FA668-8F63-824E-A3C3-9C021A7767C6}" type="parTrans" cxnId="{8AB119FE-E125-0C4A-A165-3E01855A8973}">
      <dgm:prSet/>
      <dgm:spPr/>
      <dgm:t>
        <a:bodyPr/>
        <a:lstStyle/>
        <a:p>
          <a:endParaRPr lang="en-US"/>
        </a:p>
      </dgm:t>
    </dgm:pt>
    <dgm:pt modelId="{2DD20A8D-0EB5-064E-94D9-AF1898276BBB}" type="sibTrans" cxnId="{8AB119FE-E125-0C4A-A165-3E01855A8973}">
      <dgm:prSet/>
      <dgm:spPr/>
      <dgm:t>
        <a:bodyPr/>
        <a:lstStyle/>
        <a:p>
          <a:endParaRPr lang="en-US"/>
        </a:p>
      </dgm:t>
    </dgm:pt>
    <dgm:pt modelId="{180BAFB9-B1F8-3B4C-A0F1-E528F4B09670}" type="pres">
      <dgm:prSet presAssocID="{DDB94A3E-7285-A349-90DB-DD4BEEDF3C84}" presName="composite" presStyleCnt="0">
        <dgm:presLayoutVars>
          <dgm:chMax val="1"/>
          <dgm:dir/>
          <dgm:resizeHandles val="exact"/>
        </dgm:presLayoutVars>
      </dgm:prSet>
      <dgm:spPr/>
      <dgm:t>
        <a:bodyPr/>
        <a:lstStyle/>
        <a:p>
          <a:endParaRPr lang="en-CA"/>
        </a:p>
      </dgm:t>
    </dgm:pt>
    <dgm:pt modelId="{560E4D50-423B-1A4B-BC19-46ED60B53748}" type="pres">
      <dgm:prSet presAssocID="{DDB94A3E-7285-A349-90DB-DD4BEEDF3C84}" presName="radial" presStyleCnt="0">
        <dgm:presLayoutVars>
          <dgm:animLvl val="ctr"/>
        </dgm:presLayoutVars>
      </dgm:prSet>
      <dgm:spPr/>
    </dgm:pt>
    <dgm:pt modelId="{9BF83AD2-0125-384C-8D43-45F7413CF8F5}" type="pres">
      <dgm:prSet presAssocID="{BF3B2494-A674-364F-9CC2-FEA677FB87B7}" presName="centerShape" presStyleLbl="vennNode1" presStyleIdx="0" presStyleCnt="5"/>
      <dgm:spPr/>
      <dgm:t>
        <a:bodyPr/>
        <a:lstStyle/>
        <a:p>
          <a:endParaRPr lang="en-US"/>
        </a:p>
      </dgm:t>
    </dgm:pt>
    <dgm:pt modelId="{F99FF766-E359-2048-BF23-029E86DB9B53}" type="pres">
      <dgm:prSet presAssocID="{E6CCC964-5E82-104B-860D-12B02B9A63DE}" presName="node" presStyleLbl="vennNode1" presStyleIdx="1" presStyleCnt="5" custScaleX="187094" custScaleY="135363" custRadScaleRad="86160" custRadScaleInc="305">
        <dgm:presLayoutVars>
          <dgm:bulletEnabled val="1"/>
        </dgm:presLayoutVars>
      </dgm:prSet>
      <dgm:spPr/>
      <dgm:t>
        <a:bodyPr/>
        <a:lstStyle/>
        <a:p>
          <a:endParaRPr lang="en-CA"/>
        </a:p>
      </dgm:t>
    </dgm:pt>
    <dgm:pt modelId="{EA1FD71D-1001-3549-AAD4-9C89A2C6F821}" type="pres">
      <dgm:prSet presAssocID="{9EADD2F6-E107-7142-A927-6D29546C95BF}" presName="node" presStyleLbl="vennNode1" presStyleIdx="2" presStyleCnt="5" custScaleX="136182" custScaleY="135164" custRadScaleRad="110963" custRadScaleInc="-1615">
        <dgm:presLayoutVars>
          <dgm:bulletEnabled val="1"/>
        </dgm:presLayoutVars>
      </dgm:prSet>
      <dgm:spPr/>
      <dgm:t>
        <a:bodyPr/>
        <a:lstStyle/>
        <a:p>
          <a:endParaRPr lang="en-CA"/>
        </a:p>
      </dgm:t>
    </dgm:pt>
    <dgm:pt modelId="{3E8F0CCD-5693-134B-9245-A7FFD61AF2BA}" type="pres">
      <dgm:prSet presAssocID="{E46B577B-B8C6-164D-938D-532489324EC1}" presName="node" presStyleLbl="vennNode1" presStyleIdx="3" presStyleCnt="5" custScaleX="189664" custScaleY="136891" custRadScaleRad="91432" custRadScaleInc="-101">
        <dgm:presLayoutVars>
          <dgm:bulletEnabled val="1"/>
        </dgm:presLayoutVars>
      </dgm:prSet>
      <dgm:spPr/>
      <dgm:t>
        <a:bodyPr/>
        <a:lstStyle/>
        <a:p>
          <a:endParaRPr lang="en-CA"/>
        </a:p>
      </dgm:t>
    </dgm:pt>
    <dgm:pt modelId="{F905B8B8-D143-2E46-AA98-58DC89455702}" type="pres">
      <dgm:prSet presAssocID="{43BEF8F8-43AC-2C4A-9126-26B6DF1FAD04}" presName="node" presStyleLbl="vennNode1" presStyleIdx="4" presStyleCnt="5" custScaleX="136837" custScaleY="135130" custRadScaleRad="109516" custRadScaleInc="1115">
        <dgm:presLayoutVars>
          <dgm:bulletEnabled val="1"/>
        </dgm:presLayoutVars>
      </dgm:prSet>
      <dgm:spPr/>
      <dgm:t>
        <a:bodyPr/>
        <a:lstStyle/>
        <a:p>
          <a:endParaRPr lang="en-CA"/>
        </a:p>
      </dgm:t>
    </dgm:pt>
  </dgm:ptLst>
  <dgm:cxnLst>
    <dgm:cxn modelId="{C39FBA63-339B-434B-A46B-F2FAD35BC887}" type="presOf" srcId="{9EADD2F6-E107-7142-A927-6D29546C95BF}" destId="{EA1FD71D-1001-3549-AAD4-9C89A2C6F821}" srcOrd="0" destOrd="0" presId="urn:microsoft.com/office/officeart/2005/8/layout/radial3"/>
    <dgm:cxn modelId="{A24B3882-4FFE-4830-9E05-D85F9860056E}" type="presOf" srcId="{BF3B2494-A674-364F-9CC2-FEA677FB87B7}" destId="{9BF83AD2-0125-384C-8D43-45F7413CF8F5}" srcOrd="0" destOrd="0" presId="urn:microsoft.com/office/officeart/2005/8/layout/radial3"/>
    <dgm:cxn modelId="{0C3BD8B7-04A4-0E4F-87FC-B1E4B8CB2712}" srcId="{DDB94A3E-7285-A349-90DB-DD4BEEDF3C84}" destId="{BF3B2494-A674-364F-9CC2-FEA677FB87B7}" srcOrd="0" destOrd="0" parTransId="{917928F4-163E-E049-955C-A313B9A645EF}" sibTransId="{9A6C1C62-A39E-2F4B-927B-CAFA6D447418}"/>
    <dgm:cxn modelId="{8AB119FE-E125-0C4A-A165-3E01855A8973}" srcId="{BF3B2494-A674-364F-9CC2-FEA677FB87B7}" destId="{43BEF8F8-43AC-2C4A-9126-26B6DF1FAD04}" srcOrd="3" destOrd="0" parTransId="{2D0FA668-8F63-824E-A3C3-9C021A7767C6}" sibTransId="{2DD20A8D-0EB5-064E-94D9-AF1898276BBB}"/>
    <dgm:cxn modelId="{37B5157D-7E4B-D041-B54D-31FB88B8DAD1}" srcId="{BF3B2494-A674-364F-9CC2-FEA677FB87B7}" destId="{E6CCC964-5E82-104B-860D-12B02B9A63DE}" srcOrd="0" destOrd="0" parTransId="{EA7CB647-8E88-1A45-963C-8603FFF16A57}" sibTransId="{B1B41E55-632B-A34A-B690-EC2901F504C0}"/>
    <dgm:cxn modelId="{77B91820-D34F-41ED-B251-6A4A837E7DF9}" type="presOf" srcId="{E46B577B-B8C6-164D-938D-532489324EC1}" destId="{3E8F0CCD-5693-134B-9245-A7FFD61AF2BA}" srcOrd="0" destOrd="0" presId="urn:microsoft.com/office/officeart/2005/8/layout/radial3"/>
    <dgm:cxn modelId="{13510D38-65BF-3140-AC0E-0CA6CAE27744}" srcId="{BF3B2494-A674-364F-9CC2-FEA677FB87B7}" destId="{9EADD2F6-E107-7142-A927-6D29546C95BF}" srcOrd="1" destOrd="0" parTransId="{4D3B49CE-43F6-0548-B293-E827246DD4AF}" sibTransId="{4C5FE8C7-0A35-5842-8FC2-94AD7A96D316}"/>
    <dgm:cxn modelId="{6734AA55-72EC-43FF-A858-5960472DE1D0}" type="presOf" srcId="{E6CCC964-5E82-104B-860D-12B02B9A63DE}" destId="{F99FF766-E359-2048-BF23-029E86DB9B53}" srcOrd="0" destOrd="0" presId="urn:microsoft.com/office/officeart/2005/8/layout/radial3"/>
    <dgm:cxn modelId="{CFD503F1-D79A-4D98-8FC0-843DDAC47EC7}" type="presOf" srcId="{DDB94A3E-7285-A349-90DB-DD4BEEDF3C84}" destId="{180BAFB9-B1F8-3B4C-A0F1-E528F4B09670}" srcOrd="0" destOrd="0" presId="urn:microsoft.com/office/officeart/2005/8/layout/radial3"/>
    <dgm:cxn modelId="{91906AE5-6B66-D340-A01A-D8ABC8CDD5FB}" srcId="{BF3B2494-A674-364F-9CC2-FEA677FB87B7}" destId="{E46B577B-B8C6-164D-938D-532489324EC1}" srcOrd="2" destOrd="0" parTransId="{E24FF654-FE65-CE43-AA81-DA0D06DE2992}" sibTransId="{192244E6-07B2-6A46-A3D4-61BC4033255E}"/>
    <dgm:cxn modelId="{D72776F7-160C-4120-B9E8-EA9FF8961F7F}" type="presOf" srcId="{43BEF8F8-43AC-2C4A-9126-26B6DF1FAD04}" destId="{F905B8B8-D143-2E46-AA98-58DC89455702}" srcOrd="0" destOrd="0" presId="urn:microsoft.com/office/officeart/2005/8/layout/radial3"/>
    <dgm:cxn modelId="{3DB6D9CF-6162-437B-9BDE-51DD499FE133}" type="presParOf" srcId="{180BAFB9-B1F8-3B4C-A0F1-E528F4B09670}" destId="{560E4D50-423B-1A4B-BC19-46ED60B53748}" srcOrd="0" destOrd="0" presId="urn:microsoft.com/office/officeart/2005/8/layout/radial3"/>
    <dgm:cxn modelId="{BE1DA52B-A2F4-44E9-9EA2-FD87F79C97E3}" type="presParOf" srcId="{560E4D50-423B-1A4B-BC19-46ED60B53748}" destId="{9BF83AD2-0125-384C-8D43-45F7413CF8F5}" srcOrd="0" destOrd="0" presId="urn:microsoft.com/office/officeart/2005/8/layout/radial3"/>
    <dgm:cxn modelId="{1B4DB81E-0D7A-45BA-B8B7-9C93108C61C7}" type="presParOf" srcId="{560E4D50-423B-1A4B-BC19-46ED60B53748}" destId="{F99FF766-E359-2048-BF23-029E86DB9B53}" srcOrd="1" destOrd="0" presId="urn:microsoft.com/office/officeart/2005/8/layout/radial3"/>
    <dgm:cxn modelId="{1C69A046-51B5-45E8-9585-0583F05B20A3}" type="presParOf" srcId="{560E4D50-423B-1A4B-BC19-46ED60B53748}" destId="{EA1FD71D-1001-3549-AAD4-9C89A2C6F821}" srcOrd="2" destOrd="0" presId="urn:microsoft.com/office/officeart/2005/8/layout/radial3"/>
    <dgm:cxn modelId="{1C3B04AA-72F0-4F7C-ADF2-536B61BDA24A}" type="presParOf" srcId="{560E4D50-423B-1A4B-BC19-46ED60B53748}" destId="{3E8F0CCD-5693-134B-9245-A7FFD61AF2BA}" srcOrd="3" destOrd="0" presId="urn:microsoft.com/office/officeart/2005/8/layout/radial3"/>
    <dgm:cxn modelId="{37580E82-04C2-4555-A2A3-EA1C732FCB85}" type="presParOf" srcId="{560E4D50-423B-1A4B-BC19-46ED60B53748}" destId="{F905B8B8-D143-2E46-AA98-58DC89455702}"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DA1B07-1E59-45BC-8525-003A3A1066BF}">
      <dsp:nvSpPr>
        <dsp:cNvPr id="0" name=""/>
        <dsp:cNvSpPr/>
      </dsp:nvSpPr>
      <dsp:spPr>
        <a:xfrm>
          <a:off x="0" y="797718"/>
          <a:ext cx="2571749" cy="1543050"/>
        </a:xfrm>
        <a:prstGeom prst="rect">
          <a:avLst/>
        </a:prstGeom>
        <a:solidFill>
          <a:schemeClr val="accent5">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Production</a:t>
          </a:r>
          <a:br>
            <a:rPr lang="en-US" sz="2800" kern="1200" dirty="0" smtClean="0"/>
          </a:br>
          <a:r>
            <a:rPr lang="en-US" sz="2800" kern="1200" dirty="0" smtClean="0"/>
            <a:t>Orientation</a:t>
          </a:r>
          <a:endParaRPr lang="en-US" sz="2800" kern="1200" dirty="0"/>
        </a:p>
      </dsp:txBody>
      <dsp:txXfrm>
        <a:off x="0" y="797718"/>
        <a:ext cx="2571749" cy="1543050"/>
      </dsp:txXfrm>
    </dsp:sp>
    <dsp:sp modelId="{B76EAF57-21E7-4172-8F38-19F8168FDDCC}">
      <dsp:nvSpPr>
        <dsp:cNvPr id="0" name=""/>
        <dsp:cNvSpPr/>
      </dsp:nvSpPr>
      <dsp:spPr>
        <a:xfrm>
          <a:off x="2828925" y="797718"/>
          <a:ext cx="2571749" cy="1543050"/>
        </a:xfrm>
        <a:prstGeom prst="rect">
          <a:avLst/>
        </a:prstGeom>
        <a:solidFill>
          <a:schemeClr val="accent4">
            <a:lumMod val="60000"/>
            <a:lum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Sales</a:t>
          </a:r>
          <a:br>
            <a:rPr lang="en-US" sz="2800" kern="1200" dirty="0" smtClean="0"/>
          </a:br>
          <a:r>
            <a:rPr lang="en-US" sz="2800" kern="1200" dirty="0" smtClean="0"/>
            <a:t>Orientation</a:t>
          </a:r>
          <a:endParaRPr lang="en-US" sz="2800" kern="1200" dirty="0"/>
        </a:p>
      </dsp:txBody>
      <dsp:txXfrm>
        <a:off x="2828925" y="797718"/>
        <a:ext cx="2571749" cy="1543050"/>
      </dsp:txXfrm>
    </dsp:sp>
    <dsp:sp modelId="{13F28FA1-A959-45DE-883C-422E21FBD31E}">
      <dsp:nvSpPr>
        <dsp:cNvPr id="0" name=""/>
        <dsp:cNvSpPr/>
      </dsp:nvSpPr>
      <dsp:spPr>
        <a:xfrm>
          <a:off x="5657849" y="797718"/>
          <a:ext cx="2571749" cy="1543050"/>
        </a:xfrm>
        <a:prstGeom prst="rect">
          <a:avLst/>
        </a:prstGeom>
        <a:solidFill>
          <a:schemeClr val="accent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Marketing</a:t>
          </a:r>
          <a:br>
            <a:rPr lang="en-US" sz="2800" kern="1200" dirty="0" smtClean="0"/>
          </a:br>
          <a:r>
            <a:rPr lang="en-US" sz="2800" kern="1200" dirty="0" smtClean="0"/>
            <a:t>Company</a:t>
          </a:r>
          <a:br>
            <a:rPr lang="en-US" sz="2800" kern="1200" dirty="0" smtClean="0"/>
          </a:br>
          <a:r>
            <a:rPr lang="en-US" sz="2800" kern="1200" dirty="0" smtClean="0"/>
            <a:t>Orientation</a:t>
          </a:r>
          <a:endParaRPr lang="en-US" sz="2800" kern="1200" dirty="0"/>
        </a:p>
      </dsp:txBody>
      <dsp:txXfrm>
        <a:off x="5657849" y="797718"/>
        <a:ext cx="2571749" cy="1543050"/>
      </dsp:txXfrm>
    </dsp:sp>
    <dsp:sp modelId="{1B1ACD41-49DA-4273-95CA-30F403978082}">
      <dsp:nvSpPr>
        <dsp:cNvPr id="0" name=""/>
        <dsp:cNvSpPr/>
      </dsp:nvSpPr>
      <dsp:spPr>
        <a:xfrm>
          <a:off x="1414462" y="2597943"/>
          <a:ext cx="2571749" cy="1543050"/>
        </a:xfrm>
        <a:prstGeom prst="rect">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Societal Marketing Orientation </a:t>
          </a:r>
          <a:endParaRPr lang="en-US" sz="2800" kern="1200" dirty="0"/>
        </a:p>
      </dsp:txBody>
      <dsp:txXfrm>
        <a:off x="1414462" y="2597943"/>
        <a:ext cx="2571749" cy="1543050"/>
      </dsp:txXfrm>
    </dsp:sp>
    <dsp:sp modelId="{804E0917-1CA1-4404-9174-4D100505B850}">
      <dsp:nvSpPr>
        <dsp:cNvPr id="0" name=""/>
        <dsp:cNvSpPr/>
      </dsp:nvSpPr>
      <dsp:spPr>
        <a:xfrm>
          <a:off x="4243387" y="2597943"/>
          <a:ext cx="2571749" cy="1543050"/>
        </a:xfrm>
        <a:prstGeom prst="rect">
          <a:avLst/>
        </a:prstGeom>
        <a:solidFill>
          <a:srgbClr val="E9DAF5"/>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Relationship Marketing Orientation</a:t>
          </a:r>
          <a:endParaRPr lang="en-US" sz="2800" kern="1200" dirty="0"/>
        </a:p>
      </dsp:txBody>
      <dsp:txXfrm>
        <a:off x="4243387" y="2597943"/>
        <a:ext cx="2571749" cy="1543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55F68-01EA-4BCD-AB61-30778EF4D9B1}">
      <dsp:nvSpPr>
        <dsp:cNvPr id="0" name=""/>
        <dsp:cNvSpPr/>
      </dsp:nvSpPr>
      <dsp:spPr>
        <a:xfrm>
          <a:off x="2849905" y="1899481"/>
          <a:ext cx="2914109" cy="2157832"/>
        </a:xfrm>
        <a:prstGeom prst="roundRect">
          <a:avLst/>
        </a:prstGeom>
        <a:gradFill rotWithShape="0">
          <a:gsLst>
            <a:gs pos="0">
              <a:schemeClr val="accent4">
                <a:hueOff val="0"/>
                <a:satOff val="0"/>
                <a:lumOff val="0"/>
                <a:alphaOff val="0"/>
                <a:tint val="67000"/>
                <a:satMod val="105000"/>
                <a:lumMod val="110000"/>
              </a:schemeClr>
            </a:gs>
            <a:gs pos="50000">
              <a:schemeClr val="accent4">
                <a:hueOff val="0"/>
                <a:satOff val="0"/>
                <a:lumOff val="0"/>
                <a:alphaOff val="0"/>
                <a:tint val="73000"/>
                <a:satMod val="103000"/>
                <a:lumMod val="105000"/>
              </a:schemeClr>
            </a:gs>
            <a:gs pos="100000">
              <a:schemeClr val="accent4">
                <a:hueOff val="0"/>
                <a:satOff val="0"/>
                <a:lumOff val="0"/>
                <a:alphaOff val="0"/>
                <a:tint val="81000"/>
                <a:satMod val="109000"/>
                <a:lumMod val="105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0" tIns="101600" rIns="101600" bIns="101600" numCol="1" spcCol="1270" anchor="ctr" anchorCtr="0">
          <a:noAutofit/>
        </a:bodyPr>
        <a:lstStyle/>
        <a:p>
          <a:pPr lvl="0" algn="ctr" defTabSz="1778000">
            <a:lnSpc>
              <a:spcPct val="90000"/>
            </a:lnSpc>
            <a:spcBef>
              <a:spcPct val="0"/>
            </a:spcBef>
            <a:spcAft>
              <a:spcPct val="35000"/>
            </a:spcAft>
          </a:pPr>
          <a:r>
            <a:rPr lang="en-US" sz="4000" b="1" kern="1200" cap="small" baseline="0" smtClean="0"/>
            <a:t>Marketing </a:t>
          </a:r>
        </a:p>
        <a:p>
          <a:pPr lvl="0" algn="ctr" defTabSz="1778000">
            <a:lnSpc>
              <a:spcPct val="90000"/>
            </a:lnSpc>
            <a:spcBef>
              <a:spcPct val="0"/>
            </a:spcBef>
            <a:spcAft>
              <a:spcPct val="35000"/>
            </a:spcAft>
          </a:pPr>
          <a:r>
            <a:rPr lang="en-US" sz="4000" b="1" kern="1200" cap="small" baseline="0" dirty="0" smtClean="0"/>
            <a:t>Concept</a:t>
          </a:r>
          <a:endParaRPr lang="en-US" sz="4000" b="1" kern="1200" cap="small" baseline="0" dirty="0"/>
        </a:p>
      </dsp:txBody>
      <dsp:txXfrm>
        <a:off x="2955242" y="2004818"/>
        <a:ext cx="2703435" cy="1947158"/>
      </dsp:txXfrm>
    </dsp:sp>
    <dsp:sp modelId="{5F417658-0C78-40C3-B1AB-549D68E2053A}">
      <dsp:nvSpPr>
        <dsp:cNvPr id="0" name=""/>
        <dsp:cNvSpPr/>
      </dsp:nvSpPr>
      <dsp:spPr>
        <a:xfrm rot="16110616">
          <a:off x="4246972" y="1868371"/>
          <a:ext cx="62240" cy="0"/>
        </a:xfrm>
        <a:custGeom>
          <a:avLst/>
          <a:gdLst/>
          <a:ahLst/>
          <a:cxnLst/>
          <a:rect l="0" t="0" r="0" b="0"/>
          <a:pathLst>
            <a:path>
              <a:moveTo>
                <a:pt x="0" y="0"/>
              </a:moveTo>
              <a:lnTo>
                <a:pt x="62240" y="0"/>
              </a:lnTo>
            </a:path>
          </a:pathLst>
        </a:custGeom>
        <a:noFill/>
        <a:ln w="34925" cap="flat" cmpd="sng" algn="in">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0768D2-3D28-415F-92E3-3DC19636E4B8}">
      <dsp:nvSpPr>
        <dsp:cNvPr id="0" name=""/>
        <dsp:cNvSpPr/>
      </dsp:nvSpPr>
      <dsp:spPr>
        <a:xfrm>
          <a:off x="1569015" y="134613"/>
          <a:ext cx="5372256" cy="1702648"/>
        </a:xfrm>
        <a:prstGeom prst="roundRect">
          <a:avLst/>
        </a:prstGeom>
        <a:gradFill rotWithShape="0">
          <a:gsLst>
            <a:gs pos="0">
              <a:schemeClr val="accent4">
                <a:hueOff val="1601170"/>
                <a:satOff val="6061"/>
                <a:lumOff val="-392"/>
                <a:alphaOff val="0"/>
                <a:tint val="67000"/>
                <a:satMod val="105000"/>
                <a:lumMod val="110000"/>
              </a:schemeClr>
            </a:gs>
            <a:gs pos="50000">
              <a:schemeClr val="accent4">
                <a:hueOff val="1601170"/>
                <a:satOff val="6061"/>
                <a:lumOff val="-392"/>
                <a:alphaOff val="0"/>
                <a:tint val="73000"/>
                <a:satMod val="103000"/>
                <a:lumMod val="105000"/>
              </a:schemeClr>
            </a:gs>
            <a:gs pos="100000">
              <a:schemeClr val="accent4">
                <a:hueOff val="1601170"/>
                <a:satOff val="6061"/>
                <a:lumOff val="-392"/>
                <a:alphaOff val="0"/>
                <a:tint val="81000"/>
                <a:satMod val="109000"/>
                <a:lumMod val="105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en-US" sz="3000" b="1" kern="1200" dirty="0" smtClean="0"/>
            <a:t>Integrate </a:t>
          </a:r>
        </a:p>
        <a:p>
          <a:pPr lvl="0" algn="ctr" defTabSz="1333500">
            <a:lnSpc>
              <a:spcPct val="90000"/>
            </a:lnSpc>
            <a:spcBef>
              <a:spcPct val="0"/>
            </a:spcBef>
            <a:spcAft>
              <a:spcPct val="35000"/>
            </a:spcAft>
          </a:pPr>
          <a:r>
            <a:rPr lang="en-US" sz="2800" kern="1200" dirty="0" smtClean="0"/>
            <a:t>all the organization’s activities to satisfy customer wants and needs</a:t>
          </a:r>
          <a:endParaRPr lang="en-US" sz="2800" kern="1200" dirty="0"/>
        </a:p>
      </dsp:txBody>
      <dsp:txXfrm>
        <a:off x="1652131" y="217729"/>
        <a:ext cx="5206024" cy="1536416"/>
      </dsp:txXfrm>
    </dsp:sp>
    <dsp:sp modelId="{FADBE674-5068-417A-831A-55426873D0A6}">
      <dsp:nvSpPr>
        <dsp:cNvPr id="0" name=""/>
        <dsp:cNvSpPr/>
      </dsp:nvSpPr>
      <dsp:spPr>
        <a:xfrm rot="11996077">
          <a:off x="5649799" y="3486767"/>
          <a:ext cx="117743" cy="0"/>
        </a:xfrm>
        <a:custGeom>
          <a:avLst/>
          <a:gdLst/>
          <a:ahLst/>
          <a:cxnLst/>
          <a:rect l="0" t="0" r="0" b="0"/>
          <a:pathLst>
            <a:path>
              <a:moveTo>
                <a:pt x="0" y="0"/>
              </a:moveTo>
              <a:lnTo>
                <a:pt x="117743" y="0"/>
              </a:lnTo>
            </a:path>
          </a:pathLst>
        </a:custGeom>
        <a:noFill/>
        <a:ln w="34925" cap="flat" cmpd="sng" algn="in">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F5ACA0-2775-4BB8-BD34-F075B256BCAA}">
      <dsp:nvSpPr>
        <dsp:cNvPr id="0" name=""/>
        <dsp:cNvSpPr/>
      </dsp:nvSpPr>
      <dsp:spPr>
        <a:xfrm>
          <a:off x="5653326" y="2837472"/>
          <a:ext cx="3094433" cy="2380729"/>
        </a:xfrm>
        <a:prstGeom prst="roundRect">
          <a:avLst/>
        </a:prstGeom>
        <a:gradFill rotWithShape="0">
          <a:gsLst>
            <a:gs pos="0">
              <a:schemeClr val="accent4">
                <a:hueOff val="3202340"/>
                <a:satOff val="12121"/>
                <a:lumOff val="-785"/>
                <a:alphaOff val="0"/>
                <a:tint val="67000"/>
                <a:satMod val="105000"/>
                <a:lumMod val="110000"/>
              </a:schemeClr>
            </a:gs>
            <a:gs pos="50000">
              <a:schemeClr val="accent4">
                <a:hueOff val="3202340"/>
                <a:satOff val="12121"/>
                <a:lumOff val="-785"/>
                <a:alphaOff val="0"/>
                <a:tint val="73000"/>
                <a:satMod val="103000"/>
                <a:lumMod val="105000"/>
              </a:schemeClr>
            </a:gs>
            <a:gs pos="100000">
              <a:schemeClr val="accent4">
                <a:hueOff val="3202340"/>
                <a:satOff val="12121"/>
                <a:lumOff val="-785"/>
                <a:alphaOff val="0"/>
                <a:tint val="81000"/>
                <a:satMod val="109000"/>
                <a:lumMod val="105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en-US" sz="3000" b="1" kern="1200" dirty="0" smtClean="0"/>
            <a:t>Achieve </a:t>
          </a:r>
        </a:p>
        <a:p>
          <a:pPr lvl="0" algn="ctr" defTabSz="1333500">
            <a:lnSpc>
              <a:spcPct val="90000"/>
            </a:lnSpc>
            <a:spcBef>
              <a:spcPct val="0"/>
            </a:spcBef>
            <a:spcAft>
              <a:spcPct val="35000"/>
            </a:spcAft>
          </a:pPr>
          <a:r>
            <a:rPr lang="en-US" sz="2800" kern="1200" dirty="0" smtClean="0"/>
            <a:t>long-term goals by satisfying customers, legally and responsibly</a:t>
          </a:r>
          <a:endParaRPr lang="en-US" sz="2800" kern="1200" dirty="0"/>
        </a:p>
      </dsp:txBody>
      <dsp:txXfrm>
        <a:off x="5769544" y="2953690"/>
        <a:ext cx="2861997" cy="2148293"/>
      </dsp:txXfrm>
    </dsp:sp>
    <dsp:sp modelId="{4798B668-144F-4B95-B1BD-0806DAE2DC02}">
      <dsp:nvSpPr>
        <dsp:cNvPr id="0" name=""/>
        <dsp:cNvSpPr/>
      </dsp:nvSpPr>
      <dsp:spPr>
        <a:xfrm rot="20426311">
          <a:off x="2848516" y="3488071"/>
          <a:ext cx="48124" cy="0"/>
        </a:xfrm>
        <a:custGeom>
          <a:avLst/>
          <a:gdLst/>
          <a:ahLst/>
          <a:cxnLst/>
          <a:rect l="0" t="0" r="0" b="0"/>
          <a:pathLst>
            <a:path>
              <a:moveTo>
                <a:pt x="0" y="0"/>
              </a:moveTo>
              <a:lnTo>
                <a:pt x="48124" y="0"/>
              </a:lnTo>
            </a:path>
          </a:pathLst>
        </a:custGeom>
        <a:noFill/>
        <a:ln w="34925" cap="flat" cmpd="sng" algn="in">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35582CA-666C-4FE1-AAE9-73805D2E75B6}">
      <dsp:nvSpPr>
        <dsp:cNvPr id="0" name=""/>
        <dsp:cNvSpPr/>
      </dsp:nvSpPr>
      <dsp:spPr>
        <a:xfrm>
          <a:off x="0" y="2808141"/>
          <a:ext cx="2895252" cy="2372506"/>
        </a:xfrm>
        <a:prstGeom prst="roundRect">
          <a:avLst/>
        </a:prstGeom>
        <a:gradFill rotWithShape="0">
          <a:gsLst>
            <a:gs pos="0">
              <a:schemeClr val="accent4">
                <a:hueOff val="4803510"/>
                <a:satOff val="18182"/>
                <a:lumOff val="-1177"/>
                <a:alphaOff val="0"/>
                <a:tint val="67000"/>
                <a:satMod val="105000"/>
                <a:lumMod val="110000"/>
              </a:schemeClr>
            </a:gs>
            <a:gs pos="50000">
              <a:schemeClr val="accent4">
                <a:hueOff val="4803510"/>
                <a:satOff val="18182"/>
                <a:lumOff val="-1177"/>
                <a:alphaOff val="0"/>
                <a:tint val="73000"/>
                <a:satMod val="103000"/>
                <a:lumMod val="105000"/>
              </a:schemeClr>
            </a:gs>
            <a:gs pos="100000">
              <a:schemeClr val="accent4">
                <a:hueOff val="4803510"/>
                <a:satOff val="18182"/>
                <a:lumOff val="-1177"/>
                <a:alphaOff val="0"/>
                <a:tint val="81000"/>
                <a:satMod val="109000"/>
                <a:lumMod val="105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en-US" sz="3000" b="1" kern="1200" dirty="0" smtClean="0"/>
            <a:t>Focus </a:t>
          </a:r>
        </a:p>
        <a:p>
          <a:pPr lvl="0" algn="ctr" defTabSz="1333500">
            <a:lnSpc>
              <a:spcPct val="90000"/>
            </a:lnSpc>
            <a:spcBef>
              <a:spcPct val="0"/>
            </a:spcBef>
            <a:spcAft>
              <a:spcPct val="35000"/>
            </a:spcAft>
          </a:pPr>
          <a:r>
            <a:rPr lang="en-US" sz="2800" kern="1200" dirty="0" smtClean="0"/>
            <a:t>upon customer wants and needs</a:t>
          </a:r>
          <a:endParaRPr lang="en-US" sz="2800" kern="1200" dirty="0"/>
        </a:p>
      </dsp:txBody>
      <dsp:txXfrm>
        <a:off x="115816" y="2923957"/>
        <a:ext cx="2663620" cy="21408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31002-1DE8-AF4B-B647-22F7ABD5A7FF}">
      <dsp:nvSpPr>
        <dsp:cNvPr id="0" name=""/>
        <dsp:cNvSpPr/>
      </dsp:nvSpPr>
      <dsp:spPr>
        <a:xfrm>
          <a:off x="457183" y="536221"/>
          <a:ext cx="5966754" cy="3973045"/>
        </a:xfrm>
        <a:prstGeom prst="swooshArrow">
          <a:avLst>
            <a:gd name="adj1" fmla="val 25000"/>
            <a:gd name="adj2" fmla="val 25000"/>
          </a:avLst>
        </a:prstGeom>
        <a:solidFill>
          <a:schemeClr val="bg2"/>
        </a:solidFill>
        <a:ln>
          <a:noFill/>
        </a:ln>
        <a:effectLst/>
      </dsp:spPr>
      <dsp:style>
        <a:lnRef idx="0">
          <a:scrgbClr r="0" g="0" b="0"/>
        </a:lnRef>
        <a:fillRef idx="1">
          <a:scrgbClr r="0" g="0" b="0"/>
        </a:fillRef>
        <a:effectRef idx="2">
          <a:scrgbClr r="0" g="0" b="0"/>
        </a:effectRef>
        <a:fontRef idx="minor"/>
      </dsp:style>
    </dsp:sp>
    <dsp:sp modelId="{A949F1C1-3E3B-8C4F-AFA7-88F94D1B26AD}">
      <dsp:nvSpPr>
        <dsp:cNvPr id="0" name=""/>
        <dsp:cNvSpPr/>
      </dsp:nvSpPr>
      <dsp:spPr>
        <a:xfrm>
          <a:off x="901233" y="3448845"/>
          <a:ext cx="205450" cy="205450"/>
        </a:xfrm>
        <a:prstGeom prst="ellipse">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20E3CF5D-9646-BD40-8FC6-F729902B28FA}">
      <dsp:nvSpPr>
        <dsp:cNvPr id="0" name=""/>
        <dsp:cNvSpPr/>
      </dsp:nvSpPr>
      <dsp:spPr>
        <a:xfrm>
          <a:off x="1081424" y="3504025"/>
          <a:ext cx="3740189" cy="906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864" tIns="0" rIns="0" bIns="0" numCol="1" spcCol="1270" anchor="t" anchorCtr="0">
          <a:noAutofit/>
        </a:bodyPr>
        <a:lstStyle/>
        <a:p>
          <a:pPr lvl="0" algn="l" defTabSz="1244600">
            <a:lnSpc>
              <a:spcPct val="90000"/>
            </a:lnSpc>
            <a:spcBef>
              <a:spcPct val="0"/>
            </a:spcBef>
            <a:spcAft>
              <a:spcPct val="35000"/>
            </a:spcAft>
          </a:pPr>
          <a:r>
            <a:rPr lang="en-US" sz="2800" b="1" kern="1200" dirty="0" smtClean="0"/>
            <a:t>Attract new customers</a:t>
          </a:r>
          <a:endParaRPr lang="en-US" sz="2800" b="1" kern="1200" dirty="0"/>
        </a:p>
      </dsp:txBody>
      <dsp:txXfrm>
        <a:off x="1081424" y="3504025"/>
        <a:ext cx="3740189" cy="906499"/>
      </dsp:txXfrm>
    </dsp:sp>
    <dsp:sp modelId="{B7500B11-CDDD-9341-B2B3-2933E183CEBA}">
      <dsp:nvSpPr>
        <dsp:cNvPr id="0" name=""/>
        <dsp:cNvSpPr/>
      </dsp:nvSpPr>
      <dsp:spPr>
        <a:xfrm>
          <a:off x="2555574" y="2116380"/>
          <a:ext cx="371391" cy="371391"/>
        </a:xfrm>
        <a:prstGeom prst="ellipse">
          <a:avLst/>
        </a:prstGeom>
        <a:gradFill rotWithShape="0">
          <a:gsLst>
            <a:gs pos="0">
              <a:schemeClr val="accent3">
                <a:hueOff val="0"/>
                <a:satOff val="0"/>
                <a:lumOff val="0"/>
                <a:alphaOff val="0"/>
                <a:tint val="94000"/>
                <a:satMod val="103000"/>
                <a:lumMod val="102000"/>
              </a:schemeClr>
            </a:gs>
            <a:gs pos="50000">
              <a:schemeClr val="accent3">
                <a:hueOff val="0"/>
                <a:satOff val="0"/>
                <a:lumOff val="0"/>
                <a:alphaOff val="0"/>
                <a:shade val="100000"/>
                <a:satMod val="110000"/>
                <a:lumMod val="100000"/>
              </a:schemeClr>
            </a:gs>
            <a:gs pos="100000">
              <a:schemeClr val="accent3">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2F2CFBDC-D7E3-5344-B48F-BB69334E0456}">
      <dsp:nvSpPr>
        <dsp:cNvPr id="0" name=""/>
        <dsp:cNvSpPr/>
      </dsp:nvSpPr>
      <dsp:spPr>
        <a:xfrm>
          <a:off x="2334718" y="2660137"/>
          <a:ext cx="4627565" cy="4918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6792" tIns="0" rIns="0" bIns="0" numCol="1" spcCol="1270" anchor="t" anchorCtr="0">
          <a:noAutofit/>
        </a:bodyPr>
        <a:lstStyle/>
        <a:p>
          <a:pPr lvl="0" algn="l" defTabSz="1244600">
            <a:lnSpc>
              <a:spcPct val="100000"/>
            </a:lnSpc>
            <a:spcBef>
              <a:spcPct val="0"/>
            </a:spcBef>
            <a:spcAft>
              <a:spcPct val="35000"/>
            </a:spcAft>
          </a:pPr>
          <a:r>
            <a:rPr lang="en-US" sz="2800" b="1" kern="1200" dirty="0" smtClean="0"/>
            <a:t>Increase existing business</a:t>
          </a:r>
          <a:endParaRPr lang="en-US" sz="2800" b="1" kern="1200" dirty="0"/>
        </a:p>
      </dsp:txBody>
      <dsp:txXfrm>
        <a:off x="2334718" y="2660137"/>
        <a:ext cx="4627565" cy="491819"/>
      </dsp:txXfrm>
    </dsp:sp>
    <dsp:sp modelId="{1CCBF871-71EB-C644-AEBF-DBF79CB6CF0C}">
      <dsp:nvSpPr>
        <dsp:cNvPr id="0" name=""/>
        <dsp:cNvSpPr/>
      </dsp:nvSpPr>
      <dsp:spPr>
        <a:xfrm>
          <a:off x="4058373" y="1083861"/>
          <a:ext cx="513626" cy="513626"/>
        </a:xfrm>
        <a:prstGeom prst="ellipse">
          <a:avLst/>
        </a:prstGeom>
        <a:gradFill rotWithShape="0">
          <a:gsLst>
            <a:gs pos="0">
              <a:schemeClr val="accent4">
                <a:hueOff val="0"/>
                <a:satOff val="0"/>
                <a:lumOff val="0"/>
                <a:alphaOff val="0"/>
                <a:tint val="94000"/>
                <a:satMod val="103000"/>
                <a:lumMod val="102000"/>
              </a:schemeClr>
            </a:gs>
            <a:gs pos="50000">
              <a:schemeClr val="accent4">
                <a:hueOff val="0"/>
                <a:satOff val="0"/>
                <a:lumOff val="0"/>
                <a:alphaOff val="0"/>
                <a:shade val="100000"/>
                <a:satMod val="110000"/>
                <a:lumMod val="100000"/>
              </a:schemeClr>
            </a:gs>
            <a:gs pos="100000">
              <a:schemeClr val="accent4">
                <a:hueOff val="0"/>
                <a:satOff val="0"/>
                <a:lumOff val="0"/>
                <a:alphaOff val="0"/>
                <a:shade val="78000"/>
                <a:satMod val="12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69FC690B-062C-7843-8903-F98D2518605C}">
      <dsp:nvSpPr>
        <dsp:cNvPr id="0" name=""/>
        <dsp:cNvSpPr/>
      </dsp:nvSpPr>
      <dsp:spPr>
        <a:xfrm>
          <a:off x="2524346" y="700798"/>
          <a:ext cx="4204691" cy="7793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2160" tIns="0" rIns="0" bIns="0" numCol="1" spcCol="1270" anchor="t" anchorCtr="0">
          <a:noAutofit/>
        </a:bodyPr>
        <a:lstStyle/>
        <a:p>
          <a:pPr lvl="0" algn="l" defTabSz="1244600">
            <a:lnSpc>
              <a:spcPct val="90000"/>
            </a:lnSpc>
            <a:spcBef>
              <a:spcPct val="0"/>
            </a:spcBef>
            <a:spcAft>
              <a:spcPct val="35000"/>
            </a:spcAft>
          </a:pPr>
          <a:r>
            <a:rPr lang="en-US" sz="2800" b="1" kern="1200" dirty="0" smtClean="0"/>
            <a:t>Retain </a:t>
          </a:r>
          <a:r>
            <a:rPr lang="en-US" sz="2800" b="1" kern="1200" dirty="0" smtClean="0"/>
            <a:t>current customers</a:t>
          </a:r>
          <a:endParaRPr lang="en-US" sz="2800" b="1" kern="1200" dirty="0"/>
        </a:p>
      </dsp:txBody>
      <dsp:txXfrm>
        <a:off x="2524346" y="700798"/>
        <a:ext cx="4204691" cy="7793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8527B8-DE53-874D-A137-FD54C9D5CC81}">
      <dsp:nvSpPr>
        <dsp:cNvPr id="0" name=""/>
        <dsp:cNvSpPr/>
      </dsp:nvSpPr>
      <dsp:spPr>
        <a:xfrm>
          <a:off x="1400192" y="28867"/>
          <a:ext cx="5976167" cy="5574672"/>
        </a:xfrm>
        <a:prstGeom prst="ellipse">
          <a:avLst/>
        </a:prstGeom>
        <a:gradFill rotWithShape="0">
          <a:gsLst>
            <a:gs pos="0">
              <a:schemeClr val="accent4">
                <a:hueOff val="0"/>
                <a:satOff val="0"/>
                <a:lumOff val="0"/>
                <a:alphaOff val="0"/>
                <a:tint val="67000"/>
                <a:satMod val="105000"/>
                <a:lumMod val="110000"/>
              </a:schemeClr>
            </a:gs>
            <a:gs pos="50000">
              <a:schemeClr val="accent4">
                <a:hueOff val="0"/>
                <a:satOff val="0"/>
                <a:lumOff val="0"/>
                <a:alphaOff val="0"/>
                <a:tint val="73000"/>
                <a:satMod val="103000"/>
                <a:lumMod val="105000"/>
              </a:schemeClr>
            </a:gs>
            <a:gs pos="100000">
              <a:schemeClr val="accent4">
                <a:hueOff val="0"/>
                <a:satOff val="0"/>
                <a:lumOff val="0"/>
                <a:alphaOff val="0"/>
                <a:tint val="81000"/>
                <a:satMod val="109000"/>
                <a:lumMod val="105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b="1" kern="1200" dirty="0" smtClean="0"/>
            <a:t>Companies</a:t>
          </a:r>
          <a:endParaRPr lang="en-US" sz="2800" b="1" kern="1200" dirty="0"/>
        </a:p>
      </dsp:txBody>
      <dsp:txXfrm>
        <a:off x="3343940" y="307601"/>
        <a:ext cx="2088670" cy="836200"/>
      </dsp:txXfrm>
    </dsp:sp>
    <dsp:sp modelId="{E1D50040-03FC-5B48-B492-64BC1793EFA3}">
      <dsp:nvSpPr>
        <dsp:cNvPr id="0" name=""/>
        <dsp:cNvSpPr/>
      </dsp:nvSpPr>
      <dsp:spPr>
        <a:xfrm>
          <a:off x="2179026" y="1343370"/>
          <a:ext cx="4418499" cy="4418499"/>
        </a:xfrm>
        <a:prstGeom prst="ellipse">
          <a:avLst/>
        </a:prstGeom>
        <a:gradFill rotWithShape="0">
          <a:gsLst>
            <a:gs pos="0">
              <a:schemeClr val="accent4">
                <a:hueOff val="2401755"/>
                <a:satOff val="9091"/>
                <a:lumOff val="-588"/>
                <a:alphaOff val="0"/>
                <a:tint val="67000"/>
                <a:satMod val="105000"/>
                <a:lumMod val="110000"/>
              </a:schemeClr>
            </a:gs>
            <a:gs pos="50000">
              <a:schemeClr val="accent4">
                <a:hueOff val="2401755"/>
                <a:satOff val="9091"/>
                <a:lumOff val="-588"/>
                <a:alphaOff val="0"/>
                <a:tint val="73000"/>
                <a:satMod val="103000"/>
                <a:lumMod val="105000"/>
              </a:schemeClr>
            </a:gs>
            <a:gs pos="100000">
              <a:schemeClr val="accent4">
                <a:hueOff val="2401755"/>
                <a:satOff val="9091"/>
                <a:lumOff val="-588"/>
                <a:alphaOff val="0"/>
                <a:tint val="81000"/>
                <a:satMod val="109000"/>
                <a:lumMod val="105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b="1" kern="1200" smtClean="0"/>
            <a:t>Families</a:t>
          </a:r>
          <a:endParaRPr lang="en-US" sz="2800" b="1" kern="1200" dirty="0"/>
        </a:p>
      </dsp:txBody>
      <dsp:txXfrm>
        <a:off x="3358765" y="1619527"/>
        <a:ext cx="2059020" cy="828468"/>
      </dsp:txXfrm>
    </dsp:sp>
    <dsp:sp modelId="{D313B284-819C-784F-A85B-13250858BA0C}">
      <dsp:nvSpPr>
        <dsp:cNvPr id="0" name=""/>
        <dsp:cNvSpPr/>
      </dsp:nvSpPr>
      <dsp:spPr>
        <a:xfrm>
          <a:off x="2742002" y="2715609"/>
          <a:ext cx="3292547" cy="3146854"/>
        </a:xfrm>
        <a:prstGeom prst="ellipse">
          <a:avLst/>
        </a:prstGeom>
        <a:gradFill rotWithShape="0">
          <a:gsLst>
            <a:gs pos="0">
              <a:schemeClr val="accent4">
                <a:hueOff val="4803510"/>
                <a:satOff val="18182"/>
                <a:lumOff val="-1177"/>
                <a:alphaOff val="0"/>
                <a:tint val="67000"/>
                <a:satMod val="105000"/>
                <a:lumMod val="110000"/>
              </a:schemeClr>
            </a:gs>
            <a:gs pos="50000">
              <a:schemeClr val="accent4">
                <a:hueOff val="4803510"/>
                <a:satOff val="18182"/>
                <a:lumOff val="-1177"/>
                <a:alphaOff val="0"/>
                <a:tint val="73000"/>
                <a:satMod val="103000"/>
                <a:lumMod val="105000"/>
              </a:schemeClr>
            </a:gs>
            <a:gs pos="100000">
              <a:schemeClr val="accent4">
                <a:hueOff val="4803510"/>
                <a:satOff val="18182"/>
                <a:lumOff val="-1177"/>
                <a:alphaOff val="0"/>
                <a:tint val="81000"/>
                <a:satMod val="109000"/>
                <a:lumMod val="105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b="1" kern="1200" dirty="0" smtClean="0"/>
            <a:t>Individuals</a:t>
          </a:r>
          <a:endParaRPr lang="en-US" sz="2800" b="1" kern="1200" dirty="0"/>
        </a:p>
      </dsp:txBody>
      <dsp:txXfrm>
        <a:off x="3224184" y="3502323"/>
        <a:ext cx="2328182" cy="15734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F83AD2-0125-384C-8D43-45F7413CF8F5}">
      <dsp:nvSpPr>
        <dsp:cNvPr id="0" name=""/>
        <dsp:cNvSpPr/>
      </dsp:nvSpPr>
      <dsp:spPr>
        <a:xfrm>
          <a:off x="2402564" y="812033"/>
          <a:ext cx="2032632" cy="2032632"/>
        </a:xfrm>
        <a:prstGeom prst="ellipse">
          <a:avLst/>
        </a:prstGeom>
        <a:solidFill>
          <a:srgbClr val="E9DAF5"/>
        </a:soli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kern="1200" dirty="0" smtClean="0"/>
            <a:t>Customer</a:t>
          </a:r>
          <a:endParaRPr lang="en-US" sz="3200" b="1" kern="1200" dirty="0"/>
        </a:p>
      </dsp:txBody>
      <dsp:txXfrm>
        <a:off x="2700236" y="1109705"/>
        <a:ext cx="1437288" cy="1437288"/>
      </dsp:txXfrm>
    </dsp:sp>
    <dsp:sp modelId="{F99FF766-E359-2048-BF23-029E86DB9B53}">
      <dsp:nvSpPr>
        <dsp:cNvPr id="0" name=""/>
        <dsp:cNvSpPr/>
      </dsp:nvSpPr>
      <dsp:spPr>
        <a:xfrm>
          <a:off x="2473611" y="-4"/>
          <a:ext cx="1901467" cy="1375716"/>
        </a:xfrm>
        <a:prstGeom prst="ellipse">
          <a:avLst/>
        </a:prstGeom>
        <a:solidFill>
          <a:srgbClr val="66437C">
            <a:alpha val="32000"/>
          </a:srgbClr>
        </a:soli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Product</a:t>
          </a:r>
          <a:endParaRPr lang="en-US" sz="2800" kern="1200" dirty="0"/>
        </a:p>
      </dsp:txBody>
      <dsp:txXfrm>
        <a:off x="2752074" y="201465"/>
        <a:ext cx="1344541" cy="972778"/>
      </dsp:txXfrm>
    </dsp:sp>
    <dsp:sp modelId="{EA1FD71D-1001-3549-AAD4-9C89A2C6F821}">
      <dsp:nvSpPr>
        <dsp:cNvPr id="0" name=""/>
        <dsp:cNvSpPr/>
      </dsp:nvSpPr>
      <dsp:spPr>
        <a:xfrm>
          <a:off x="4195218" y="1104245"/>
          <a:ext cx="1384040" cy="1373693"/>
        </a:xfrm>
        <a:prstGeom prst="ellipse">
          <a:avLst/>
        </a:prstGeom>
        <a:solidFill>
          <a:srgbClr val="8759A4">
            <a:alpha val="50000"/>
          </a:srgbClr>
        </a:soli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Price</a:t>
          </a:r>
          <a:endParaRPr lang="en-US" sz="2800" kern="1200" dirty="0"/>
        </a:p>
      </dsp:txBody>
      <dsp:txXfrm>
        <a:off x="4397906" y="1305418"/>
        <a:ext cx="978664" cy="971347"/>
      </dsp:txXfrm>
    </dsp:sp>
    <dsp:sp modelId="{3E8F0CCD-5693-134B-9245-A7FFD61AF2BA}">
      <dsp:nvSpPr>
        <dsp:cNvPr id="0" name=""/>
        <dsp:cNvSpPr/>
      </dsp:nvSpPr>
      <dsp:spPr>
        <a:xfrm>
          <a:off x="2457007" y="2343021"/>
          <a:ext cx="1927586" cy="1391245"/>
        </a:xfrm>
        <a:prstGeom prst="ellipse">
          <a:avLst/>
        </a:prstGeom>
        <a:solidFill>
          <a:srgbClr val="9E248D">
            <a:alpha val="50000"/>
          </a:srgbClr>
        </a:soli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Promotion</a:t>
          </a:r>
          <a:endParaRPr lang="en-US" sz="2800" kern="1200" dirty="0"/>
        </a:p>
      </dsp:txBody>
      <dsp:txXfrm>
        <a:off x="2739295" y="2546764"/>
        <a:ext cx="1363010" cy="983759"/>
      </dsp:txXfrm>
    </dsp:sp>
    <dsp:sp modelId="{F905B8B8-D143-2E46-AA98-58DC89455702}">
      <dsp:nvSpPr>
        <dsp:cNvPr id="0" name=""/>
        <dsp:cNvSpPr/>
      </dsp:nvSpPr>
      <dsp:spPr>
        <a:xfrm>
          <a:off x="1274078" y="1116287"/>
          <a:ext cx="1390696" cy="1373348"/>
        </a:xfrm>
        <a:prstGeom prst="ellipse">
          <a:avLst/>
        </a:prstGeom>
        <a:solidFill>
          <a:srgbClr val="3E7DC4">
            <a:alpha val="50000"/>
          </a:srgbClr>
        </a:soli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Place</a:t>
          </a:r>
          <a:endParaRPr lang="en-US" sz="2800" kern="1200" dirty="0"/>
        </a:p>
      </dsp:txBody>
      <dsp:txXfrm>
        <a:off x="1477741" y="1317409"/>
        <a:ext cx="983370" cy="97110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32" tIns="45716" rIns="91432" bIns="45716" rtlCol="0"/>
          <a:lstStyle>
            <a:lvl1pPr algn="r">
              <a:defRPr sz="1200"/>
            </a:lvl1pPr>
          </a:lstStyle>
          <a:p>
            <a:fld id="{D6B3007E-9664-5041-938A-4AFF87813A78}" type="datetimeFigureOut">
              <a:rPr lang="en-US" smtClean="0"/>
              <a:t>9/11/17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32" tIns="45716" rIns="91432" bIns="45716"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32" tIns="45716" rIns="91432" bIns="45716" rtlCol="0" anchor="b"/>
          <a:lstStyle>
            <a:lvl1pPr algn="r">
              <a:defRPr sz="1200"/>
            </a:lvl1pPr>
          </a:lstStyle>
          <a:p>
            <a:fld id="{2445813E-8A84-BD43-BD7C-3BE3F9793E12}" type="slidenum">
              <a:rPr lang="en-US" smtClean="0"/>
              <a:t>‹#›</a:t>
            </a:fld>
            <a:endParaRPr lang="en-US"/>
          </a:p>
        </p:txBody>
      </p:sp>
    </p:spTree>
    <p:extLst>
      <p:ext uri="{BB962C8B-B14F-4D97-AF65-F5344CB8AC3E}">
        <p14:creationId xmlns:p14="http://schemas.microsoft.com/office/powerpoint/2010/main" val="411173143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32" tIns="45716" rIns="91432" bIns="45716" rtlCol="0"/>
          <a:lstStyle>
            <a:lvl1pPr algn="r">
              <a:defRPr sz="1200"/>
            </a:lvl1pPr>
          </a:lstStyle>
          <a:p>
            <a:fld id="{653A0F43-E294-C643-B6A8-9CEEB52C5496}" type="datetimeFigureOut">
              <a:rPr lang="en-US" smtClean="0"/>
              <a:t>9/11/17</a:t>
            </a:fld>
            <a:endParaRPr lang="en-US"/>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32" tIns="45716" rIns="91432" bIns="45716"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32" tIns="45716" rIns="91432" bIns="45716" rtlCol="0" anchor="b"/>
          <a:lstStyle>
            <a:lvl1pPr algn="r">
              <a:defRPr sz="1200"/>
            </a:lvl1pPr>
          </a:lstStyle>
          <a:p>
            <a:fld id="{6E9D6C92-ADCD-8D44-9ACB-E83AF05A677B}" type="slidenum">
              <a:rPr lang="en-US" smtClean="0"/>
              <a:t>‹#›</a:t>
            </a:fld>
            <a:endParaRPr lang="en-US"/>
          </a:p>
        </p:txBody>
      </p:sp>
    </p:spTree>
    <p:extLst>
      <p:ext uri="{BB962C8B-B14F-4D97-AF65-F5344CB8AC3E}">
        <p14:creationId xmlns:p14="http://schemas.microsoft.com/office/powerpoint/2010/main" val="310065206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a:t>
            </a:fld>
            <a:endParaRPr lang="en-US"/>
          </a:p>
        </p:txBody>
      </p:sp>
    </p:spTree>
    <p:extLst>
      <p:ext uri="{BB962C8B-B14F-4D97-AF65-F5344CB8AC3E}">
        <p14:creationId xmlns:p14="http://schemas.microsoft.com/office/powerpoint/2010/main" val="1397567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6E9D6C92-ADCD-8D44-9ACB-E83AF05A677B}" type="slidenum">
              <a:rPr lang="en-US" smtClean="0"/>
              <a:t>2</a:t>
            </a:fld>
            <a:endParaRPr lang="en-US"/>
          </a:p>
        </p:txBody>
      </p:sp>
    </p:spTree>
    <p:extLst>
      <p:ext uri="{BB962C8B-B14F-4D97-AF65-F5344CB8AC3E}">
        <p14:creationId xmlns:p14="http://schemas.microsoft.com/office/powerpoint/2010/main" val="3855180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What do you think marketing is (in one word)?</a:t>
            </a:r>
          </a:p>
          <a:p>
            <a:r>
              <a:rPr lang="en-US" smtClean="0"/>
              <a:t>https://www.polleverywhere.com/free_text_polls/hgyyp0wDspLfq16</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3</a:t>
            </a:fld>
            <a:endParaRPr lang="en-US"/>
          </a:p>
        </p:txBody>
      </p:sp>
    </p:spTree>
    <p:extLst>
      <p:ext uri="{BB962C8B-B14F-4D97-AF65-F5344CB8AC3E}">
        <p14:creationId xmlns:p14="http://schemas.microsoft.com/office/powerpoint/2010/main" val="247266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4</a:t>
            </a:fld>
            <a:endParaRPr lang="en-US"/>
          </a:p>
        </p:txBody>
      </p:sp>
    </p:spTree>
    <p:extLst>
      <p:ext uri="{BB962C8B-B14F-4D97-AF65-F5344CB8AC3E}">
        <p14:creationId xmlns:p14="http://schemas.microsoft.com/office/powerpoint/2010/main" val="1637834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5</a:t>
            </a:fld>
            <a:endParaRPr lang="en-US"/>
          </a:p>
        </p:txBody>
      </p:sp>
    </p:spTree>
    <p:extLst>
      <p:ext uri="{BB962C8B-B14F-4D97-AF65-F5344CB8AC3E}">
        <p14:creationId xmlns:p14="http://schemas.microsoft.com/office/powerpoint/2010/main" val="3475357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9D6C92-ADCD-8D44-9ACB-E83AF05A677B}" type="slidenum">
              <a:rPr lang="en-US" smtClean="0"/>
              <a:t>6</a:t>
            </a:fld>
            <a:endParaRPr lang="en-US"/>
          </a:p>
        </p:txBody>
      </p:sp>
    </p:spTree>
    <p:extLst>
      <p:ext uri="{BB962C8B-B14F-4D97-AF65-F5344CB8AC3E}">
        <p14:creationId xmlns:p14="http://schemas.microsoft.com/office/powerpoint/2010/main" val="1862646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What does the term marketing refer to?</a:t>
            </a:r>
          </a:p>
          <a:p>
            <a:r>
              <a:rPr lang="en-US" smtClean="0"/>
              <a:t>https://www.polleverywhere.com/multiple_choice_polls/pBEnDl9gWkwckVQ</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7</a:t>
            </a:fld>
            <a:endParaRPr lang="en-US"/>
          </a:p>
        </p:txBody>
      </p:sp>
    </p:spTree>
    <p:extLst>
      <p:ext uri="{BB962C8B-B14F-4D97-AF65-F5344CB8AC3E}">
        <p14:creationId xmlns:p14="http://schemas.microsoft.com/office/powerpoint/2010/main" val="1732028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Instructor</a:t>
            </a:r>
            <a:r>
              <a:rPr lang="en-US" baseline="0" dirty="0" smtClean="0"/>
              <a:t> could talk about various social media tools that are dominating marketing conversations: Facebook, Twitter, Pinterest, Tumblr, Instagram, and so on. </a:t>
            </a:r>
            <a:endParaRPr lang="en-CA" dirty="0"/>
          </a:p>
        </p:txBody>
      </p:sp>
      <p:sp>
        <p:nvSpPr>
          <p:cNvPr id="4" name="Slide Number Placeholder 3"/>
          <p:cNvSpPr>
            <a:spLocks noGrp="1"/>
          </p:cNvSpPr>
          <p:nvPr>
            <p:ph type="sldNum" sz="quarter" idx="10"/>
          </p:nvPr>
        </p:nvSpPr>
        <p:spPr/>
        <p:txBody>
          <a:bodyPr/>
          <a:lstStyle/>
          <a:p>
            <a:fld id="{0C7C3BDE-3C9F-8048-A446-46F19879F2FE}" type="slidenum">
              <a:rPr lang="en-US" smtClean="0"/>
              <a:t>8</a:t>
            </a:fld>
            <a:endParaRPr lang="en-US"/>
          </a:p>
        </p:txBody>
      </p:sp>
    </p:spTree>
    <p:extLst>
      <p:ext uri="{BB962C8B-B14F-4D97-AF65-F5344CB8AC3E}">
        <p14:creationId xmlns:p14="http://schemas.microsoft.com/office/powerpoint/2010/main" val="28958077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9</a:t>
            </a:fld>
            <a:endParaRPr lang="en-US"/>
          </a:p>
        </p:txBody>
      </p:sp>
    </p:spTree>
    <p:extLst>
      <p:ext uri="{BB962C8B-B14F-4D97-AF65-F5344CB8AC3E}">
        <p14:creationId xmlns:p14="http://schemas.microsoft.com/office/powerpoint/2010/main" val="2877371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10</a:t>
            </a:fld>
            <a:endParaRPr lang="en-US"/>
          </a:p>
        </p:txBody>
      </p:sp>
    </p:spTree>
    <p:extLst>
      <p:ext uri="{BB962C8B-B14F-4D97-AF65-F5344CB8AC3E}">
        <p14:creationId xmlns:p14="http://schemas.microsoft.com/office/powerpoint/2010/main" val="38303290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11</a:t>
            </a:fld>
            <a:endParaRPr lang="en-US"/>
          </a:p>
        </p:txBody>
      </p:sp>
    </p:spTree>
    <p:extLst>
      <p:ext uri="{BB962C8B-B14F-4D97-AF65-F5344CB8AC3E}">
        <p14:creationId xmlns:p14="http://schemas.microsoft.com/office/powerpoint/2010/main" val="1083839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CA" sz="1200" dirty="0" smtClean="0"/>
              <a:t>Peter F. Drucker, </a:t>
            </a:r>
            <a:r>
              <a:rPr lang="en-CA" sz="1200" i="1" dirty="0" smtClean="0"/>
              <a:t>Management: Tasks, Responsibilities, Practices</a:t>
            </a:r>
            <a:r>
              <a:rPr lang="en-CA" sz="1200" dirty="0" smtClean="0"/>
              <a:t>, 2007, Transaction Publishers</a:t>
            </a:r>
          </a:p>
          <a:p>
            <a:endParaRPr lang="en-CA" dirty="0"/>
          </a:p>
        </p:txBody>
      </p:sp>
      <p:sp>
        <p:nvSpPr>
          <p:cNvPr id="4" name="Slide Number Placeholder 3"/>
          <p:cNvSpPr>
            <a:spLocks noGrp="1"/>
          </p:cNvSpPr>
          <p:nvPr>
            <p:ph type="sldNum" sz="quarter" idx="10"/>
          </p:nvPr>
        </p:nvSpPr>
        <p:spPr/>
        <p:txBody>
          <a:bodyPr/>
          <a:lstStyle/>
          <a:p>
            <a:fld id="{0C7C3BDE-3C9F-8048-A446-46F19879F2FE}" type="slidenum">
              <a:rPr lang="en-US" smtClean="0"/>
              <a:t>12</a:t>
            </a:fld>
            <a:endParaRPr lang="en-US"/>
          </a:p>
        </p:txBody>
      </p:sp>
    </p:spTree>
    <p:extLst>
      <p:ext uri="{BB962C8B-B14F-4D97-AF65-F5344CB8AC3E}">
        <p14:creationId xmlns:p14="http://schemas.microsoft.com/office/powerpoint/2010/main" val="12215010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13</a:t>
            </a:fld>
            <a:endParaRPr lang="en-US"/>
          </a:p>
        </p:txBody>
      </p:sp>
    </p:spTree>
    <p:extLst>
      <p:ext uri="{BB962C8B-B14F-4D97-AF65-F5344CB8AC3E}">
        <p14:creationId xmlns:p14="http://schemas.microsoft.com/office/powerpoint/2010/main" val="25735291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14</a:t>
            </a:fld>
            <a:endParaRPr lang="en-US"/>
          </a:p>
        </p:txBody>
      </p:sp>
    </p:spTree>
    <p:extLst>
      <p:ext uri="{BB962C8B-B14F-4D97-AF65-F5344CB8AC3E}">
        <p14:creationId xmlns:p14="http://schemas.microsoft.com/office/powerpoint/2010/main" val="38948872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If a mattress manufacturer redefines the business mission as "a good night's sleep" rather than stating it as "the manufacture of high-quality mattresses," what is the likely result?</a:t>
            </a:r>
          </a:p>
          <a:p>
            <a:r>
              <a:rPr lang="en-US" smtClean="0"/>
              <a:t>https://www.polleverywhere.com/multiple_choice_polls/HosGwtly4V9wYBj</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15</a:t>
            </a:fld>
            <a:endParaRPr lang="en-US"/>
          </a:p>
        </p:txBody>
      </p:sp>
    </p:spTree>
    <p:extLst>
      <p:ext uri="{BB962C8B-B14F-4D97-AF65-F5344CB8AC3E}">
        <p14:creationId xmlns:p14="http://schemas.microsoft.com/office/powerpoint/2010/main" val="7991142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16</a:t>
            </a:fld>
            <a:endParaRPr lang="en-US"/>
          </a:p>
        </p:txBody>
      </p:sp>
    </p:spTree>
    <p:extLst>
      <p:ext uri="{BB962C8B-B14F-4D97-AF65-F5344CB8AC3E}">
        <p14:creationId xmlns:p14="http://schemas.microsoft.com/office/powerpoint/2010/main" val="42793880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Engaging the customer beyond the one-shot sale is key to the relationship marketing orientation. </a:t>
            </a:r>
            <a:endParaRPr lang="en-CA" dirty="0"/>
          </a:p>
        </p:txBody>
      </p:sp>
      <p:sp>
        <p:nvSpPr>
          <p:cNvPr id="4" name="Slide Number Placeholder 3"/>
          <p:cNvSpPr>
            <a:spLocks noGrp="1"/>
          </p:cNvSpPr>
          <p:nvPr>
            <p:ph type="sldNum" sz="quarter" idx="10"/>
          </p:nvPr>
        </p:nvSpPr>
        <p:spPr/>
        <p:txBody>
          <a:bodyPr/>
          <a:lstStyle/>
          <a:p>
            <a:fld id="{0C7C3BDE-3C9F-8048-A446-46F19879F2FE}" type="slidenum">
              <a:rPr lang="en-US" smtClean="0"/>
              <a:t>17</a:t>
            </a:fld>
            <a:endParaRPr lang="en-US"/>
          </a:p>
        </p:txBody>
      </p:sp>
    </p:spTree>
    <p:extLst>
      <p:ext uri="{BB962C8B-B14F-4D97-AF65-F5344CB8AC3E}">
        <p14:creationId xmlns:p14="http://schemas.microsoft.com/office/powerpoint/2010/main" val="624408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18</a:t>
            </a:fld>
            <a:endParaRPr lang="en-US"/>
          </a:p>
        </p:txBody>
      </p:sp>
    </p:spTree>
    <p:extLst>
      <p:ext uri="{BB962C8B-B14F-4D97-AF65-F5344CB8AC3E}">
        <p14:creationId xmlns:p14="http://schemas.microsoft.com/office/powerpoint/2010/main" val="1882106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Building relationships:</a:t>
            </a:r>
            <a:r>
              <a:rPr lang="en-US" baseline="0" dirty="0" smtClean="0"/>
              <a:t> attract new customers, increase existing business with customers, and retain current customers; this will lead to increased market share</a:t>
            </a:r>
            <a:endParaRPr lang="en-CA" dirty="0"/>
          </a:p>
        </p:txBody>
      </p:sp>
      <p:sp>
        <p:nvSpPr>
          <p:cNvPr id="4" name="Slide Number Placeholder 3"/>
          <p:cNvSpPr>
            <a:spLocks noGrp="1"/>
          </p:cNvSpPr>
          <p:nvPr>
            <p:ph type="sldNum" sz="quarter" idx="10"/>
          </p:nvPr>
        </p:nvSpPr>
        <p:spPr/>
        <p:txBody>
          <a:bodyPr/>
          <a:lstStyle/>
          <a:p>
            <a:fld id="{0C7C3BDE-3C9F-8048-A446-46F19879F2FE}" type="slidenum">
              <a:rPr lang="en-US" smtClean="0"/>
              <a:t>19</a:t>
            </a:fld>
            <a:endParaRPr lang="en-US"/>
          </a:p>
        </p:txBody>
      </p:sp>
    </p:spTree>
    <p:extLst>
      <p:ext uri="{BB962C8B-B14F-4D97-AF65-F5344CB8AC3E}">
        <p14:creationId xmlns:p14="http://schemas.microsoft.com/office/powerpoint/2010/main" val="2597612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What type of orientation does a company have when it sets its goals and strategies based on what its current equipment can produce, what products' engineering can design, and what the company itself can do best?</a:t>
            </a:r>
          </a:p>
          <a:p>
            <a:r>
              <a:rPr lang="en-US" smtClean="0"/>
              <a:t>https://www.polleverywhere.com/multiple_choice_polls/RjltODLzM7Em7al</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20</a:t>
            </a:fld>
            <a:endParaRPr lang="en-US"/>
          </a:p>
        </p:txBody>
      </p:sp>
    </p:spTree>
    <p:extLst>
      <p:ext uri="{BB962C8B-B14F-4D97-AF65-F5344CB8AC3E}">
        <p14:creationId xmlns:p14="http://schemas.microsoft.com/office/powerpoint/2010/main" val="13899902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Tata Motors has improved the productivity of its plant. For the new financial year, the company projects a production increase of 30 percent. It has instructed its sales force to aggressively distribute and promote its trucks. The company believes the market will absorb more products if the sales force is assertive. What sort of orientation does Tata have?</a:t>
            </a:r>
          </a:p>
          <a:p>
            <a:r>
              <a:rPr lang="en-US" smtClean="0"/>
              <a:t>https://www.polleverywhere.com/multiple_choice_polls/E2TKWoJTLEv4KXI</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21</a:t>
            </a:fld>
            <a:endParaRPr lang="en-US"/>
          </a:p>
        </p:txBody>
      </p:sp>
    </p:spTree>
    <p:extLst>
      <p:ext uri="{BB962C8B-B14F-4D97-AF65-F5344CB8AC3E}">
        <p14:creationId xmlns:p14="http://schemas.microsoft.com/office/powerpoint/2010/main" val="14313184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When a homeowner visited The Home Depot to buy what he thought he needed to fix a leaking toilet, he gathered up materials totalling almost $70. On his way to checkout, an employee asked him what he was trying to fix. The employee convinced the homeowner that a $5.99 replacement part would better fix the problem. This sort of discussion indicates the retail store has which type of orientation?</a:t>
            </a:r>
          </a:p>
          <a:p>
            <a:r>
              <a:rPr lang="en-US" smtClean="0"/>
              <a:t>https://www.polleverywhere.com/multiple_choice_polls/VqZVV6Jd6tUjTHZ</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22</a:t>
            </a:fld>
            <a:endParaRPr lang="en-US"/>
          </a:p>
        </p:txBody>
      </p:sp>
    </p:spTree>
    <p:extLst>
      <p:ext uri="{BB962C8B-B14F-4D97-AF65-F5344CB8AC3E}">
        <p14:creationId xmlns:p14="http://schemas.microsoft.com/office/powerpoint/2010/main" val="1494677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Which of the following statements best describes a sales-oriented business?</a:t>
            </a:r>
          </a:p>
          <a:p>
            <a:r>
              <a:rPr lang="en-US" smtClean="0"/>
              <a:t>https://www.polleverywhere.com/multiple_choice_polls/vU9uOUxiqSNIARj</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23</a:t>
            </a:fld>
            <a:endParaRPr lang="en-US"/>
          </a:p>
        </p:txBody>
      </p:sp>
    </p:spTree>
    <p:extLst>
      <p:ext uri="{BB962C8B-B14F-4D97-AF65-F5344CB8AC3E}">
        <p14:creationId xmlns:p14="http://schemas.microsoft.com/office/powerpoint/2010/main" val="543649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Levi Strauss has developed the Naturals line of jeans that do not use any chemical dyes to colour the pants. Consumers like the look of the jeans, and Levi's use of all-natural dyes is good for the environment. The production of the Naturals line would be consistent with which type of orientation?</a:t>
            </a:r>
          </a:p>
          <a:p>
            <a:r>
              <a:rPr lang="en-US" smtClean="0"/>
              <a:t>https://www.polleverywhere.com/multiple_choice_polls/P80n5DHPhSqnI0w</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24</a:t>
            </a:fld>
            <a:endParaRPr lang="en-US"/>
          </a:p>
        </p:txBody>
      </p:sp>
    </p:spTree>
    <p:extLst>
      <p:ext uri="{BB962C8B-B14F-4D97-AF65-F5344CB8AC3E}">
        <p14:creationId xmlns:p14="http://schemas.microsoft.com/office/powerpoint/2010/main" val="7715478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Canadian Smoked Turkey Inc. is mail-order business that doesn't accept credit cards and has no toll-free number for customers to call. It may be old-fashioned but has a very loyal following. What does Canadian Smoked Turkey probably use to maintain these long-term ties to its customers?</a:t>
            </a:r>
          </a:p>
          <a:p>
            <a:r>
              <a:rPr lang="en-US" smtClean="0"/>
              <a:t>https://www.polleverywhere.com/multiple_choice_polls/ng958cCctqyZ3AR</a:t>
            </a:r>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25</a:t>
            </a:fld>
            <a:endParaRPr lang="en-US"/>
          </a:p>
        </p:txBody>
      </p:sp>
    </p:spTree>
    <p:extLst>
      <p:ext uri="{BB962C8B-B14F-4D97-AF65-F5344CB8AC3E}">
        <p14:creationId xmlns:p14="http://schemas.microsoft.com/office/powerpoint/2010/main" val="1180066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26</a:t>
            </a:fld>
            <a:endParaRPr lang="en-US"/>
          </a:p>
        </p:txBody>
      </p:sp>
    </p:spTree>
    <p:extLst>
      <p:ext uri="{BB962C8B-B14F-4D97-AF65-F5344CB8AC3E}">
        <p14:creationId xmlns:p14="http://schemas.microsoft.com/office/powerpoint/2010/main" val="1326991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sz="1200" b="1" i="0" u="none" strike="noStrike" kern="1200" baseline="0" dirty="0" smtClean="0">
                <a:solidFill>
                  <a:schemeClr val="tx1"/>
                </a:solidFill>
                <a:latin typeface="+mn-lt"/>
                <a:ea typeface="+mn-ea"/>
                <a:cs typeface="+mn-cs"/>
              </a:rPr>
              <a:t>Exchange: </a:t>
            </a:r>
            <a:r>
              <a:rPr lang="en-CA" sz="1200" b="0" i="0" u="none" strike="noStrike" kern="1200" baseline="0" dirty="0" smtClean="0">
                <a:solidFill>
                  <a:schemeClr val="tx1"/>
                </a:solidFill>
                <a:latin typeface="+mn-lt"/>
                <a:ea typeface="+mn-ea"/>
                <a:cs typeface="+mn-cs"/>
              </a:rPr>
              <a:t>people </a:t>
            </a:r>
            <a:r>
              <a:rPr lang="en-US" sz="1200" b="0" i="0" u="none" strike="noStrike" kern="1200" baseline="0" dirty="0" smtClean="0">
                <a:solidFill>
                  <a:schemeClr val="tx1"/>
                </a:solidFill>
                <a:latin typeface="+mn-lt"/>
                <a:ea typeface="+mn-ea"/>
                <a:cs typeface="+mn-cs"/>
              </a:rPr>
              <a:t>giving up one thing to receive </a:t>
            </a:r>
            <a:r>
              <a:rPr lang="en-CA" sz="1200" b="0" i="0" u="none" strike="noStrike" kern="1200" baseline="0" dirty="0" smtClean="0">
                <a:solidFill>
                  <a:schemeClr val="tx1"/>
                </a:solidFill>
                <a:latin typeface="+mn-lt"/>
                <a:ea typeface="+mn-ea"/>
                <a:cs typeface="+mn-cs"/>
              </a:rPr>
              <a:t>another thing they would rather have</a:t>
            </a:r>
          </a:p>
          <a:p>
            <a:pPr marL="171450" indent="-171450">
              <a:buFont typeface="Arial" panose="020B0604020202020204" pitchFamily="34" charset="0"/>
              <a:buChar char="•"/>
            </a:pPr>
            <a:r>
              <a:rPr lang="en-CA" sz="1200" b="1" i="0" u="none" strike="noStrike" kern="1200" baseline="0" dirty="0" smtClean="0">
                <a:solidFill>
                  <a:schemeClr val="tx1"/>
                </a:solidFill>
                <a:latin typeface="+mn-lt"/>
                <a:ea typeface="+mn-ea"/>
                <a:cs typeface="+mn-cs"/>
              </a:rPr>
              <a:t>Customer value: </a:t>
            </a:r>
            <a:r>
              <a:rPr lang="en-CA" sz="1200" b="0" i="0" u="none" strike="noStrike" kern="1200" baseline="0" dirty="0" smtClean="0">
                <a:solidFill>
                  <a:schemeClr val="tx1"/>
                </a:solidFill>
                <a:latin typeface="+mn-lt"/>
                <a:ea typeface="+mn-ea"/>
                <a:cs typeface="+mn-cs"/>
              </a:rPr>
              <a:t>the relationship between benefits and the sacrifice necessary to obtain those benefits</a:t>
            </a:r>
          </a:p>
          <a:p>
            <a:pPr marL="171450" indent="-171450">
              <a:buFont typeface="Arial" panose="020B0604020202020204" pitchFamily="34" charset="0"/>
              <a:buChar char="•"/>
            </a:pPr>
            <a:r>
              <a:rPr lang="en-US" b="1" dirty="0" smtClean="0"/>
              <a:t>Market segments:</a:t>
            </a:r>
            <a:r>
              <a:rPr lang="en-US" b="1" baseline="0" dirty="0" smtClean="0"/>
              <a:t> </a:t>
            </a:r>
            <a:r>
              <a:rPr lang="en-US" sz="1200" b="0" i="0" u="none" strike="noStrike" kern="1200" baseline="0" dirty="0" smtClean="0">
                <a:solidFill>
                  <a:schemeClr val="tx1"/>
                </a:solidFill>
                <a:latin typeface="+mn-lt"/>
                <a:ea typeface="+mn-ea"/>
                <a:cs typeface="+mn-cs"/>
              </a:rPr>
              <a:t>groups of individuals, families, or companies that are placed together because it is believed that they share similar needs</a:t>
            </a:r>
            <a:endParaRPr lang="en-US" b="1" dirty="0" smtClean="0"/>
          </a:p>
          <a:p>
            <a:pPr marL="171450" indent="-171450">
              <a:buFont typeface="Arial" panose="020B0604020202020204" pitchFamily="34" charset="0"/>
              <a:buChar char="•"/>
            </a:pPr>
            <a:r>
              <a:rPr lang="en-US" b="1" dirty="0" smtClean="0"/>
              <a:t>Building relationships: </a:t>
            </a:r>
            <a:r>
              <a:rPr lang="en-US" sz="1200" b="0" i="0" u="none" strike="noStrike" kern="1200" baseline="0" dirty="0" smtClean="0">
                <a:solidFill>
                  <a:schemeClr val="tx1"/>
                </a:solidFill>
                <a:latin typeface="+mn-lt"/>
                <a:ea typeface="+mn-ea"/>
                <a:cs typeface="+mn-cs"/>
              </a:rPr>
              <a:t>the best companies view new customer attraction as the launching point for developing </a:t>
            </a:r>
            <a:r>
              <a:rPr lang="en-CA" sz="1200" b="0" i="0" u="none" strike="noStrike" kern="1200" baseline="0" dirty="0" smtClean="0">
                <a:solidFill>
                  <a:schemeClr val="tx1"/>
                </a:solidFill>
                <a:latin typeface="+mn-lt"/>
                <a:ea typeface="+mn-ea"/>
                <a:cs typeface="+mn-cs"/>
              </a:rPr>
              <a:t>and enhancing a long-term relationship</a:t>
            </a:r>
          </a:p>
          <a:p>
            <a:pPr marL="171450" indent="-171450">
              <a:buFont typeface="Arial" panose="020B0604020202020204" pitchFamily="34" charset="0"/>
              <a:buChar char="•"/>
            </a:pPr>
            <a:r>
              <a:rPr lang="en-US" b="1" dirty="0" smtClean="0"/>
              <a:t>Marketing mix: </a:t>
            </a:r>
            <a:r>
              <a:rPr lang="en-CA" sz="1200" b="0" i="0" u="none" strike="noStrike" kern="1200" baseline="0" dirty="0" smtClean="0">
                <a:solidFill>
                  <a:schemeClr val="tx1"/>
                </a:solidFill>
                <a:latin typeface="+mn-lt"/>
                <a:ea typeface="+mn-ea"/>
                <a:cs typeface="+mn-cs"/>
              </a:rPr>
              <a:t>also </a:t>
            </a:r>
            <a:r>
              <a:rPr lang="en-US" sz="1200" b="0" i="0" u="none" strike="noStrike" kern="1200" baseline="0" dirty="0" smtClean="0">
                <a:solidFill>
                  <a:schemeClr val="tx1"/>
                </a:solidFill>
                <a:latin typeface="+mn-lt"/>
                <a:ea typeface="+mn-ea"/>
                <a:cs typeface="+mn-cs"/>
              </a:rPr>
              <a:t>known as the 4Ps of marketing—refers to product, </a:t>
            </a:r>
            <a:r>
              <a:rPr lang="en-CA" sz="1200" b="0" i="0" u="none" strike="noStrike" kern="1200" baseline="0" dirty="0" smtClean="0">
                <a:solidFill>
                  <a:schemeClr val="tx1"/>
                </a:solidFill>
                <a:latin typeface="+mn-lt"/>
                <a:ea typeface="+mn-ea"/>
                <a:cs typeface="+mn-cs"/>
              </a:rPr>
              <a:t>price, place, and promotion</a:t>
            </a:r>
            <a:endParaRPr lang="en-US" b="1" dirty="0" smtClean="0"/>
          </a:p>
          <a:p>
            <a:endParaRPr lang="en-CA" dirty="0"/>
          </a:p>
        </p:txBody>
      </p:sp>
      <p:sp>
        <p:nvSpPr>
          <p:cNvPr id="4" name="Slide Number Placeholder 3"/>
          <p:cNvSpPr>
            <a:spLocks noGrp="1"/>
          </p:cNvSpPr>
          <p:nvPr>
            <p:ph type="sldNum" sz="quarter" idx="10"/>
          </p:nvPr>
        </p:nvSpPr>
        <p:spPr/>
        <p:txBody>
          <a:bodyPr/>
          <a:lstStyle/>
          <a:p>
            <a:fld id="{0C7C3BDE-3C9F-8048-A446-46F19879F2FE}" type="slidenum">
              <a:rPr lang="en-US" smtClean="0"/>
              <a:t>27</a:t>
            </a:fld>
            <a:endParaRPr lang="en-US"/>
          </a:p>
        </p:txBody>
      </p:sp>
    </p:spTree>
    <p:extLst>
      <p:ext uri="{BB962C8B-B14F-4D97-AF65-F5344CB8AC3E}">
        <p14:creationId xmlns:p14="http://schemas.microsoft.com/office/powerpoint/2010/main" val="18691232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smtClean="0"/>
              <a:t>Communicate clearly: provide facts</a:t>
            </a:r>
            <a:r>
              <a:rPr lang="en-US" baseline="0" dirty="0" smtClean="0"/>
              <a:t> and the o</a:t>
            </a:r>
            <a:r>
              <a:rPr lang="en-US" dirty="0" smtClean="0"/>
              <a:t>pportunity to learn more.</a:t>
            </a:r>
          </a:p>
        </p:txBody>
      </p:sp>
      <p:sp>
        <p:nvSpPr>
          <p:cNvPr id="4" name="Slide Number Placeholder 3"/>
          <p:cNvSpPr>
            <a:spLocks noGrp="1"/>
          </p:cNvSpPr>
          <p:nvPr>
            <p:ph type="sldNum" sz="quarter" idx="10"/>
          </p:nvPr>
        </p:nvSpPr>
        <p:spPr/>
        <p:txBody>
          <a:bodyPr/>
          <a:lstStyle/>
          <a:p>
            <a:fld id="{0C7C3BDE-3C9F-8048-A446-46F19879F2FE}" type="slidenum">
              <a:rPr lang="en-US" smtClean="0"/>
              <a:t>28</a:t>
            </a:fld>
            <a:endParaRPr lang="en-US"/>
          </a:p>
        </p:txBody>
      </p:sp>
    </p:spTree>
    <p:extLst>
      <p:ext uri="{BB962C8B-B14F-4D97-AF65-F5344CB8AC3E}">
        <p14:creationId xmlns:p14="http://schemas.microsoft.com/office/powerpoint/2010/main" val="5716507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29</a:t>
            </a:fld>
            <a:endParaRPr lang="en-US"/>
          </a:p>
        </p:txBody>
      </p:sp>
    </p:spTree>
    <p:extLst>
      <p:ext uri="{BB962C8B-B14F-4D97-AF65-F5344CB8AC3E}">
        <p14:creationId xmlns:p14="http://schemas.microsoft.com/office/powerpoint/2010/main" val="20012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30</a:t>
            </a:fld>
            <a:endParaRPr lang="en-US"/>
          </a:p>
        </p:txBody>
      </p:sp>
    </p:spTree>
    <p:extLst>
      <p:ext uri="{BB962C8B-B14F-4D97-AF65-F5344CB8AC3E}">
        <p14:creationId xmlns:p14="http://schemas.microsoft.com/office/powerpoint/2010/main" val="13370250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31</a:t>
            </a:fld>
            <a:endParaRPr lang="en-US"/>
          </a:p>
        </p:txBody>
      </p:sp>
    </p:spTree>
    <p:extLst>
      <p:ext uri="{BB962C8B-B14F-4D97-AF65-F5344CB8AC3E}">
        <p14:creationId xmlns:p14="http://schemas.microsoft.com/office/powerpoint/2010/main" val="1107970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Market segments:</a:t>
            </a:r>
            <a:r>
              <a:rPr lang="en-US" dirty="0" smtClean="0"/>
              <a:t> </a:t>
            </a:r>
            <a:r>
              <a:rPr lang="en-US" sz="1200" dirty="0" smtClean="0"/>
              <a:t>each circle represents a demographic with shared needs</a:t>
            </a:r>
            <a:endParaRPr lang="en-CA" dirty="0"/>
          </a:p>
        </p:txBody>
      </p:sp>
      <p:sp>
        <p:nvSpPr>
          <p:cNvPr id="4" name="Slide Number Placeholder 3"/>
          <p:cNvSpPr>
            <a:spLocks noGrp="1"/>
          </p:cNvSpPr>
          <p:nvPr>
            <p:ph type="sldNum" sz="quarter" idx="10"/>
          </p:nvPr>
        </p:nvSpPr>
        <p:spPr/>
        <p:txBody>
          <a:bodyPr/>
          <a:lstStyle/>
          <a:p>
            <a:fld id="{0C7C3BDE-3C9F-8048-A446-46F19879F2FE}" type="slidenum">
              <a:rPr lang="en-US" smtClean="0"/>
              <a:t>32</a:t>
            </a:fld>
            <a:endParaRPr lang="en-US"/>
          </a:p>
        </p:txBody>
      </p:sp>
    </p:spTree>
    <p:extLst>
      <p:ext uri="{BB962C8B-B14F-4D97-AF65-F5344CB8AC3E}">
        <p14:creationId xmlns:p14="http://schemas.microsoft.com/office/powerpoint/2010/main" val="36426074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0C7C3BDE-3C9F-8048-A446-46F19879F2FE}" type="slidenum">
              <a:rPr lang="en-US" smtClean="0"/>
              <a:t>33</a:t>
            </a:fld>
            <a:endParaRPr lang="en-US"/>
          </a:p>
        </p:txBody>
      </p:sp>
    </p:spTree>
    <p:extLst>
      <p:ext uri="{BB962C8B-B14F-4D97-AF65-F5344CB8AC3E}">
        <p14:creationId xmlns:p14="http://schemas.microsoft.com/office/powerpoint/2010/main" val="41398452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34</a:t>
            </a:fld>
            <a:endParaRPr lang="en-US"/>
          </a:p>
        </p:txBody>
      </p:sp>
    </p:spTree>
    <p:extLst>
      <p:ext uri="{BB962C8B-B14F-4D97-AF65-F5344CB8AC3E}">
        <p14:creationId xmlns:p14="http://schemas.microsoft.com/office/powerpoint/2010/main" val="2968906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9D6C92-ADCD-8D44-9ACB-E83AF05A677B}" type="slidenum">
              <a:rPr lang="en-US" smtClean="0"/>
              <a:t>35</a:t>
            </a:fld>
            <a:endParaRPr lang="en-US"/>
          </a:p>
        </p:txBody>
      </p:sp>
    </p:spTree>
    <p:extLst>
      <p:ext uri="{BB962C8B-B14F-4D97-AF65-F5344CB8AC3E}">
        <p14:creationId xmlns:p14="http://schemas.microsoft.com/office/powerpoint/2010/main" val="1254179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NUL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NUL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NUL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NUL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NUL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NUL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55449" y="2177812"/>
            <a:ext cx="4952216" cy="1345114"/>
          </a:xfrm>
        </p:spPr>
        <p:txBody>
          <a:bodyPr>
            <a:normAutofit/>
          </a:bodyPr>
          <a:lstStyle>
            <a:lvl1pPr algn="ctr">
              <a:defRPr sz="3200" b="0" i="0" cap="none" baseline="0">
                <a:solidFill>
                  <a:schemeClr val="tx1">
                    <a:lumMod val="75000"/>
                    <a:lumOff val="25000"/>
                  </a:schemeClr>
                </a:solidFill>
                <a:effectLst/>
                <a:latin typeface="Lucida Calligraphy" panose="03010101010101010101" pitchFamily="66" charset="0"/>
                <a:cs typeface="Rockwell"/>
              </a:defRPr>
            </a:lvl1pPr>
          </a:lstStyle>
          <a:p>
            <a:r>
              <a:rPr lang="en-CA" dirty="0" smtClean="0"/>
              <a:t>   Chapter </a:t>
            </a:r>
            <a:endParaRPr lang="en-US" dirty="0"/>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3" name="TextBox 12"/>
          <p:cNvSpPr txBox="1"/>
          <p:nvPr userDrawn="1"/>
        </p:nvSpPr>
        <p:spPr>
          <a:xfrm>
            <a:off x="145722" y="871853"/>
            <a:ext cx="8998278" cy="1569660"/>
          </a:xfrm>
          <a:prstGeom prst="rect">
            <a:avLst/>
          </a:prstGeom>
          <a:noFill/>
        </p:spPr>
        <p:txBody>
          <a:bodyPr wrap="square" rtlCol="0">
            <a:spAutoFit/>
          </a:bodyPr>
          <a:lstStyle/>
          <a:p>
            <a:pPr algn="ctr"/>
            <a:r>
              <a:rPr lang="en-US" sz="9600" dirty="0" smtClean="0">
                <a:solidFill>
                  <a:prstClr val="black">
                    <a:lumMod val="65000"/>
                    <a:lumOff val="35000"/>
                  </a:prstClr>
                </a:solidFill>
                <a:cs typeface="Arial Black"/>
              </a:rPr>
              <a:t>MKTG 3Ce</a:t>
            </a:r>
            <a:endParaRPr lang="en-US" sz="9600" dirty="0">
              <a:solidFill>
                <a:prstClr val="black">
                  <a:lumMod val="65000"/>
                  <a:lumOff val="35000"/>
                </a:prstClr>
              </a:solidFill>
              <a:cs typeface="Arial Black"/>
            </a:endParaRPr>
          </a:p>
        </p:txBody>
      </p:sp>
      <p:sp>
        <p:nvSpPr>
          <p:cNvPr id="16" name="Rectangle 15"/>
          <p:cNvSpPr/>
          <p:nvPr userDrawn="1"/>
        </p:nvSpPr>
        <p:spPr>
          <a:xfrm>
            <a:off x="0" y="5357768"/>
            <a:ext cx="2590800" cy="13637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CA" smtClean="0">
              <a:solidFill>
                <a:prstClr val="white"/>
              </a:solidFill>
            </a:endParaRPr>
          </a:p>
        </p:txBody>
      </p:sp>
      <p:sp>
        <p:nvSpPr>
          <p:cNvPr id="14" name="Subtitle 16"/>
          <p:cNvSpPr>
            <a:spLocks noGrp="1"/>
          </p:cNvSpPr>
          <p:nvPr userDrawn="1">
            <p:ph type="subTitle" idx="4294967295"/>
          </p:nvPr>
        </p:nvSpPr>
        <p:spPr>
          <a:xfrm>
            <a:off x="1273731" y="3271621"/>
            <a:ext cx="6595066" cy="1776805"/>
          </a:xfrm>
        </p:spPr>
        <p:txBody>
          <a:bodyPr anchor="ctr">
            <a:normAutofit/>
          </a:bodyPr>
          <a:lstStyle>
            <a:lvl1pPr algn="ctr">
              <a:buNone/>
              <a:defRPr sz="4400" b="1" cap="small" baseline="0">
                <a:solidFill>
                  <a:srgbClr val="9E248D"/>
                </a:solidFill>
                <a:latin typeface="Calibri Light" panose="020F0302020204030204" pitchFamily="34" charset="0"/>
                <a:cs typeface="Calibri Light" panose="020F0302020204030204" pitchFamily="34" charset="0"/>
              </a:defRPr>
            </a:lvl1pPr>
          </a:lstStyle>
          <a:p>
            <a:endParaRPr lang="en-US" dirty="0"/>
          </a:p>
        </p:txBody>
      </p:sp>
      <p:pic>
        <p:nvPicPr>
          <p:cNvPr id="4" name="Picture 3"/>
          <p:cNvPicPr>
            <a:picLocks noChangeAspect="1"/>
          </p:cNvPicPr>
          <p:nvPr userDrawn="1"/>
        </p:nvPicPr>
        <p:blipFill>
          <a:blip r:embed="rId2"/>
          <a:stretch>
            <a:fillRect/>
          </a:stretch>
        </p:blipFill>
        <p:spPr>
          <a:xfrm>
            <a:off x="0" y="-12424"/>
            <a:ext cx="9142531" cy="569431"/>
          </a:xfrm>
          <a:prstGeom prst="rect">
            <a:avLst/>
          </a:prstGeom>
        </p:spPr>
      </p:pic>
      <p:pic>
        <p:nvPicPr>
          <p:cNvPr id="17" name="Picture 16"/>
          <p:cNvPicPr>
            <a:picLocks noChangeAspect="1"/>
          </p:cNvPicPr>
          <p:nvPr userDrawn="1"/>
        </p:nvPicPr>
        <p:blipFill>
          <a:blip r:embed="rId2"/>
          <a:stretch>
            <a:fillRect/>
          </a:stretch>
        </p:blipFill>
        <p:spPr>
          <a:xfrm>
            <a:off x="-1" y="6303909"/>
            <a:ext cx="9142531" cy="569431"/>
          </a:xfrm>
          <a:prstGeom prst="rect">
            <a:avLst/>
          </a:prstGeom>
        </p:spPr>
      </p:pic>
      <p:sp>
        <p:nvSpPr>
          <p:cNvPr id="7" name="Text Placeholder 6"/>
          <p:cNvSpPr>
            <a:spLocks noGrp="1"/>
          </p:cNvSpPr>
          <p:nvPr>
            <p:ph type="body" sz="quarter" idx="13" hasCustomPrompt="1"/>
          </p:nvPr>
        </p:nvSpPr>
        <p:spPr>
          <a:xfrm>
            <a:off x="5329798" y="2287833"/>
            <a:ext cx="1223402" cy="1344613"/>
          </a:xfrm>
        </p:spPr>
        <p:txBody>
          <a:bodyPr>
            <a:noAutofit/>
          </a:bodyPr>
          <a:lstStyle>
            <a:lvl1pPr marL="0" indent="0">
              <a:buNone/>
              <a:defRPr sz="6000">
                <a:solidFill>
                  <a:srgbClr val="CA1789"/>
                </a:solidFill>
                <a:latin typeface="Arial Black" panose="020B0A04020102020204" pitchFamily="34" charset="0"/>
              </a:defRPr>
            </a:lvl1pPr>
          </a:lstStyle>
          <a:p>
            <a:r>
              <a:rPr lang="en-US" sz="6000" dirty="0" smtClean="0">
                <a:solidFill>
                  <a:srgbClr val="9E248D"/>
                </a:solidFill>
                <a:latin typeface="Arial Black" panose="020B0A04020102020204" pitchFamily="34" charset="0"/>
                <a:cs typeface="Rod" panose="02030509050101010101" pitchFamily="49" charset="-79"/>
              </a:rPr>
              <a:t>#</a:t>
            </a:r>
            <a:endParaRPr lang="en-CA" sz="6000" dirty="0">
              <a:solidFill>
                <a:srgbClr val="9E248D"/>
              </a:solidFill>
              <a:latin typeface="Arial Black" panose="020B0A04020102020204" pitchFamily="34" charset="0"/>
              <a:cs typeface="Rod" panose="02030509050101010101" pitchFamily="49" charset="-79"/>
            </a:endParaRPr>
          </a:p>
        </p:txBody>
      </p:sp>
    </p:spTree>
    <p:extLst>
      <p:ext uri="{BB962C8B-B14F-4D97-AF65-F5344CB8AC3E}">
        <p14:creationId xmlns:p14="http://schemas.microsoft.com/office/powerpoint/2010/main" val="1826208203"/>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00528534"/>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smtClean="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7" name="Title 1"/>
          <p:cNvSpPr>
            <a:spLocks noGrp="1"/>
          </p:cNvSpPr>
          <p:nvPr>
            <p:ph type="title"/>
          </p:nvPr>
        </p:nvSpPr>
        <p:spPr>
          <a:xfrm>
            <a:off x="349624" y="557007"/>
            <a:ext cx="8229600" cy="748250"/>
          </a:xfrm>
        </p:spPr>
        <p:txBody>
          <a:bodyPr/>
          <a:lstStyle>
            <a:lvl1pPr>
              <a:defRPr>
                <a:solidFill>
                  <a:schemeClr val="tx1"/>
                </a:solidFill>
              </a:defRPr>
            </a:lvl1pPr>
          </a:lstStyle>
          <a:p>
            <a:r>
              <a:rPr lang="en-CA" dirty="0" smtClean="0"/>
              <a:t>Click to edit Master title style</a:t>
            </a:r>
            <a:endParaRPr lang="en-US" dirty="0"/>
          </a:p>
        </p:txBody>
      </p:sp>
      <p:pic>
        <p:nvPicPr>
          <p:cNvPr id="9" name="Picture 8"/>
          <p:cNvPicPr>
            <a:picLocks noChangeAspect="1"/>
          </p:cNvPicPr>
          <p:nvPr userDrawn="1"/>
        </p:nvPicPr>
        <p:blipFill>
          <a:blip r:embed="rId2"/>
          <a:stretch>
            <a:fillRect/>
          </a:stretch>
        </p:blipFill>
        <p:spPr>
          <a:xfrm>
            <a:off x="0" y="0"/>
            <a:ext cx="9142531" cy="304319"/>
          </a:xfrm>
          <a:prstGeom prst="rect">
            <a:avLst/>
          </a:prstGeom>
        </p:spPr>
      </p:pic>
      <p:sp>
        <p:nvSpPr>
          <p:cNvPr id="3" name="Text Placeholder 2"/>
          <p:cNvSpPr>
            <a:spLocks noGrp="1"/>
          </p:cNvSpPr>
          <p:nvPr>
            <p:ph type="body" sz="quarter" idx="13"/>
          </p:nvPr>
        </p:nvSpPr>
        <p:spPr>
          <a:xfrm>
            <a:off x="349250" y="1479550"/>
            <a:ext cx="8283575" cy="461168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Tree>
    <p:extLst>
      <p:ext uri="{BB962C8B-B14F-4D97-AF65-F5344CB8AC3E}">
        <p14:creationId xmlns:p14="http://schemas.microsoft.com/office/powerpoint/2010/main" val="325423206"/>
      </p:ext>
    </p:extLst>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stretch>
            <a:fillRect/>
          </a:stretch>
        </p:blipFill>
        <p:spPr>
          <a:xfrm>
            <a:off x="0" y="-12424"/>
            <a:ext cx="9142531" cy="569431"/>
          </a:xfrm>
          <a:prstGeom prst="rect">
            <a:avLst/>
          </a:prstGeom>
        </p:spPr>
      </p:pic>
      <p:sp>
        <p:nvSpPr>
          <p:cNvPr id="8" name="Rectangle 7"/>
          <p:cNvSpPr/>
          <p:nvPr userDrawn="1"/>
        </p:nvSpPr>
        <p:spPr>
          <a:xfrm>
            <a:off x="0" y="0"/>
            <a:ext cx="9144000" cy="14176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title"/>
          </p:nvPr>
        </p:nvSpPr>
        <p:spPr>
          <a:xfrm>
            <a:off x="457200" y="545981"/>
            <a:ext cx="8229600" cy="748250"/>
          </a:xfrm>
        </p:spPr>
        <p:txBody>
          <a:bodyPr/>
          <a:lstStyle/>
          <a:p>
            <a:r>
              <a:rPr lang="en-CA" dirty="0" smtClean="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6" name="Footer Placeholder 5"/>
          <p:cNvSpPr>
            <a:spLocks noGrp="1"/>
          </p:cNvSpPr>
          <p:nvPr>
            <p:ph type="ftr" sz="quarter" idx="11"/>
          </p:nvPr>
        </p:nvSpPr>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sz="1200"/>
            </a:lvl1pPr>
          </a:lstStyle>
          <a:p>
            <a:r>
              <a:rPr lang="en-US" dirty="0" smtClean="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0" name="Text Placeholder 16"/>
          <p:cNvSpPr txBox="1">
            <a:spLocks/>
          </p:cNvSpPr>
          <p:nvPr userDrawn="1"/>
        </p:nvSpPr>
        <p:spPr>
          <a:xfrm>
            <a:off x="661872" y="6227343"/>
            <a:ext cx="740802" cy="548482"/>
          </a:xfrm>
          <a:prstGeom prst="rect">
            <a:avLst/>
          </a:prstGeom>
        </p:spPr>
        <p:txBody>
          <a:bodyPr>
            <a:normAutofit/>
          </a:bodyPr>
          <a:lstStyle>
            <a:lvl1pPr marL="0" indent="0" algn="ctr" defTabSz="457200" rtl="0" eaLnBrk="1" latinLnBrk="0" hangingPunct="1">
              <a:spcBef>
                <a:spcPct val="20000"/>
              </a:spcBef>
              <a:buFont typeface="Arial"/>
              <a:buNone/>
              <a:defRPr sz="2800" b="1" kern="1200">
                <a:solidFill>
                  <a:schemeClr val="bg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smtClean="0"/>
              <a:t>#</a:t>
            </a:r>
          </a:p>
        </p:txBody>
      </p:sp>
    </p:spTree>
    <p:extLst>
      <p:ext uri="{BB962C8B-B14F-4D97-AF65-F5344CB8AC3E}">
        <p14:creationId xmlns:p14="http://schemas.microsoft.com/office/powerpoint/2010/main" val="4025893729"/>
      </p:ext>
    </p:extLst>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Rectangle 5"/>
          <p:cNvSpPr/>
          <p:nvPr userDrawn="1"/>
        </p:nvSpPr>
        <p:spPr>
          <a:xfrm>
            <a:off x="0" y="0"/>
            <a:ext cx="9144000" cy="14176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p:ph type="title"/>
          </p:nvPr>
        </p:nvSpPr>
        <p:spPr/>
        <p:txBody>
          <a:bodyPr/>
          <a:lstStyle/>
          <a:p>
            <a:r>
              <a:rPr lang="en-CA" dirty="0" smtClean="0"/>
              <a:t>Click to edit Master title style</a:t>
            </a:r>
            <a:endParaRPr lang="en-US" dirty="0"/>
          </a:p>
        </p:txBody>
      </p:sp>
      <p:sp>
        <p:nvSpPr>
          <p:cNvPr id="4" name="Footer Placeholder 3"/>
          <p:cNvSpPr>
            <a:spLocks noGrp="1"/>
          </p:cNvSpPr>
          <p:nvPr>
            <p:ph type="ftr" sz="quarter" idx="11"/>
          </p:nvPr>
        </p:nvSpPr>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sz="1200"/>
            </a:lvl1pPr>
          </a:lstStyle>
          <a:p>
            <a:r>
              <a:rPr lang="en-US" dirty="0" smtClean="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8" name="Text Placeholder 16"/>
          <p:cNvSpPr txBox="1">
            <a:spLocks/>
          </p:cNvSpPr>
          <p:nvPr userDrawn="1"/>
        </p:nvSpPr>
        <p:spPr>
          <a:xfrm>
            <a:off x="661872" y="6209599"/>
            <a:ext cx="740802" cy="548482"/>
          </a:xfrm>
          <a:prstGeom prst="rect">
            <a:avLst/>
          </a:prstGeom>
        </p:spPr>
        <p:txBody>
          <a:bodyPr>
            <a:normAutofit/>
          </a:bodyPr>
          <a:lstStyle>
            <a:lvl1pPr marL="0" indent="0" algn="ctr" defTabSz="457200" rtl="0" eaLnBrk="1" latinLnBrk="0" hangingPunct="1">
              <a:spcBef>
                <a:spcPct val="20000"/>
              </a:spcBef>
              <a:buFont typeface="Arial"/>
              <a:buNone/>
              <a:defRPr sz="2800" b="1" kern="1200">
                <a:solidFill>
                  <a:schemeClr val="bg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smtClean="0"/>
              <a:t>#</a:t>
            </a:r>
          </a:p>
        </p:txBody>
      </p:sp>
      <p:sp>
        <p:nvSpPr>
          <p:cNvPr id="7" name="Content Placeholder 6"/>
          <p:cNvSpPr>
            <a:spLocks noGrp="1"/>
          </p:cNvSpPr>
          <p:nvPr>
            <p:ph sz="quarter" idx="13"/>
          </p:nvPr>
        </p:nvSpPr>
        <p:spPr>
          <a:xfrm>
            <a:off x="457200" y="1089025"/>
            <a:ext cx="8229600" cy="49482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1008964945"/>
      </p:ext>
    </p:extLst>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8" name="Title 17"/>
          <p:cNvSpPr>
            <a:spLocks noGrp="1"/>
          </p:cNvSpPr>
          <p:nvPr>
            <p:ph type="title"/>
          </p:nvPr>
        </p:nvSpPr>
        <p:spPr>
          <a:xfrm>
            <a:off x="0" y="-263046"/>
            <a:ext cx="9144000" cy="1417638"/>
          </a:xfrm>
          <a:noFill/>
        </p:spPr>
        <p:txBody>
          <a:bodyPr/>
          <a:lstStyle/>
          <a:p>
            <a:r>
              <a:rPr lang="en-US" dirty="0" smtClean="0"/>
              <a:t>Click to edit Master title style</a:t>
            </a:r>
            <a:endParaRPr lang="en-CA" dirty="0"/>
          </a:p>
        </p:txBody>
      </p:sp>
      <p:sp>
        <p:nvSpPr>
          <p:cNvPr id="22" name="Rectangle 21"/>
          <p:cNvSpPr/>
          <p:nvPr userDrawn="1"/>
        </p:nvSpPr>
        <p:spPr>
          <a:xfrm>
            <a:off x="0" y="791337"/>
            <a:ext cx="9144000" cy="45719"/>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3133735468"/>
      </p:ext>
    </p:extLst>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6" name="Rectangle 15"/>
          <p:cNvSpPr/>
          <p:nvPr userDrawn="1"/>
        </p:nvSpPr>
        <p:spPr>
          <a:xfrm>
            <a:off x="0" y="5140193"/>
            <a:ext cx="2590800" cy="17178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8" name="Title 17"/>
          <p:cNvSpPr>
            <a:spLocks noGrp="1"/>
          </p:cNvSpPr>
          <p:nvPr>
            <p:ph type="title"/>
          </p:nvPr>
        </p:nvSpPr>
        <p:spPr>
          <a:xfrm>
            <a:off x="0" y="0"/>
            <a:ext cx="9144000" cy="1417638"/>
          </a:xfrm>
          <a:noFill/>
        </p:spPr>
        <p:txBody>
          <a:bodyPr/>
          <a:lstStyle/>
          <a:p>
            <a:r>
              <a:rPr lang="en-US" dirty="0" smtClean="0"/>
              <a:t>Click to edit Master title style</a:t>
            </a:r>
            <a:endParaRPr lang="en-CA" dirty="0"/>
          </a:p>
        </p:txBody>
      </p:sp>
      <p:sp>
        <p:nvSpPr>
          <p:cNvPr id="22" name="Rectangle 21"/>
          <p:cNvSpPr/>
          <p:nvPr userDrawn="1"/>
        </p:nvSpPr>
        <p:spPr>
          <a:xfrm>
            <a:off x="0" y="1417638"/>
            <a:ext cx="9144000" cy="45719"/>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Tree>
    <p:extLst>
      <p:ext uri="{BB962C8B-B14F-4D97-AF65-F5344CB8AC3E}">
        <p14:creationId xmlns:p14="http://schemas.microsoft.com/office/powerpoint/2010/main" val="3059104832"/>
      </p:ext>
    </p:extLst>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defTabSz="914400" fontAlgn="base">
              <a:spcBef>
                <a:spcPct val="20000"/>
              </a:spcBef>
              <a:spcAft>
                <a:spcPct val="0"/>
              </a:spcAft>
              <a:buFontTx/>
              <a:buChar char="–"/>
              <a:defRPr b="1">
                <a:latin typeface="Calibri" pitchFamily="34" charset="0"/>
              </a:defRPr>
            </a:lvl1pPr>
          </a:lstStyle>
          <a:p>
            <a:pPr>
              <a:defRPr/>
            </a:pPr>
            <a:endParaRPr lang="en-CA" dirty="0">
              <a:solidFill>
                <a:prstClr val="black"/>
              </a:solidFill>
            </a:endParaRPr>
          </a:p>
        </p:txBody>
      </p:sp>
      <p:sp>
        <p:nvSpPr>
          <p:cNvPr id="3" name="Footer Placeholder 2"/>
          <p:cNvSpPr>
            <a:spLocks noGrp="1"/>
          </p:cNvSpPr>
          <p:nvPr>
            <p:ph type="ftr" sz="quarter" idx="11"/>
          </p:nvPr>
        </p:nvSpPr>
        <p:spPr/>
        <p:txBody>
          <a:bodyPr/>
          <a:lstStyle>
            <a:lvl1pPr defTabSz="914400" fontAlgn="base">
              <a:spcBef>
                <a:spcPct val="20000"/>
              </a:spcBef>
              <a:spcAft>
                <a:spcPct val="0"/>
              </a:spcAft>
              <a:buFontTx/>
              <a:buChar char="–"/>
              <a:defRPr b="1">
                <a:latin typeface="Calibri" pitchFamily="34" charset="0"/>
              </a:defRPr>
            </a:lvl1pPr>
          </a:lstStyle>
          <a:p>
            <a:pPr>
              <a:defRPr/>
            </a:pPr>
            <a:r>
              <a:rPr lang="en-CA" smtClean="0">
                <a:solidFill>
                  <a:prstClr val="black">
                    <a:tint val="75000"/>
                  </a:prstClr>
                </a:solidFill>
              </a:rPr>
              <a:t>Copyright © 2016 by Nelson Education Ltd.</a:t>
            </a:r>
            <a:endParaRPr lang="en-CA" dirty="0">
              <a:solidFill>
                <a:prstClr val="black">
                  <a:tint val="75000"/>
                </a:prstClr>
              </a:solidFill>
            </a:endParaRPr>
          </a:p>
        </p:txBody>
      </p:sp>
      <p:sp>
        <p:nvSpPr>
          <p:cNvPr id="4" name="Slide Number Placeholder 3"/>
          <p:cNvSpPr>
            <a:spLocks noGrp="1"/>
          </p:cNvSpPr>
          <p:nvPr>
            <p:ph type="sldNum" sz="quarter" idx="12"/>
          </p:nvPr>
        </p:nvSpPr>
        <p:spPr/>
        <p:txBody>
          <a:bodyPr/>
          <a:lstStyle>
            <a:lvl1pPr defTabSz="914400" fontAlgn="base">
              <a:spcBef>
                <a:spcPct val="20000"/>
              </a:spcBef>
              <a:spcAft>
                <a:spcPct val="0"/>
              </a:spcAft>
              <a:buFontTx/>
              <a:buChar char="–"/>
              <a:defRPr b="1">
                <a:latin typeface="Calibri" pitchFamily="34" charset="0"/>
              </a:defRPr>
            </a:lvl1pPr>
          </a:lstStyle>
          <a:p>
            <a:pPr>
              <a:defRPr/>
            </a:pPr>
            <a:fld id="{5D37623F-1E08-46F0-B489-7A70EBB50D10}" type="slidenum">
              <a:rPr lang="en-CA">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318657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r>
              <a:rPr lang="en-CA" smtClean="0"/>
              <a:t>Copyright © 2016 by Nelson Education Ltd.</a:t>
            </a:r>
            <a:endParaRPr lang="en-US"/>
          </a:p>
        </p:txBody>
      </p:sp>
      <p:sp>
        <p:nvSpPr>
          <p:cNvPr id="6" name="Slide Number Placeholder 5"/>
          <p:cNvSpPr>
            <a:spLocks noGrp="1"/>
          </p:cNvSpPr>
          <p:nvPr>
            <p:ph type="sldNum" sz="quarter" idx="12"/>
          </p:nvPr>
        </p:nvSpPr>
        <p:spPr/>
        <p:txBody>
          <a:bodyPr/>
          <a:lstStyle/>
          <a:p>
            <a:fld id="{6FB13874-0C12-034E-97A5-8FB8EF6040E6}" type="slidenum">
              <a:rPr lang="en-US" smtClean="0"/>
              <a:t>‹#›</a:t>
            </a:fld>
            <a:endParaRPr lang="en-US"/>
          </a:p>
        </p:txBody>
      </p:sp>
    </p:spTree>
    <p:extLst>
      <p:ext uri="{BB962C8B-B14F-4D97-AF65-F5344CB8AC3E}">
        <p14:creationId xmlns:p14="http://schemas.microsoft.com/office/powerpoint/2010/main" val="3993543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5" name="Footer Placeholder 4"/>
          <p:cNvSpPr>
            <a:spLocks noGrp="1"/>
          </p:cNvSpPr>
          <p:nvPr>
            <p:ph type="ftr" sz="quarter" idx="11"/>
          </p:nvPr>
        </p:nvSpPr>
        <p:spPr/>
        <p:txBody>
          <a:bodyPr/>
          <a:lstStyle/>
          <a:p>
            <a:r>
              <a:rPr lang="en-CA" smtClean="0"/>
              <a:t>Copyright © 2016 by Nelson Education Ltd.</a:t>
            </a:r>
            <a:endParaRPr lang="en-US"/>
          </a:p>
        </p:txBody>
      </p:sp>
      <p:sp>
        <p:nvSpPr>
          <p:cNvPr id="6" name="Slide Number Placeholder 5"/>
          <p:cNvSpPr>
            <a:spLocks noGrp="1"/>
          </p:cNvSpPr>
          <p:nvPr>
            <p:ph type="sldNum" sz="quarter" idx="12"/>
          </p:nvPr>
        </p:nvSpPr>
        <p:spPr/>
        <p:txBody>
          <a:bodyPr/>
          <a:lstStyle/>
          <a:p>
            <a:fld id="{6FB13874-0C12-034E-97A5-8FB8EF6040E6}" type="slidenum">
              <a:rPr lang="en-US" smtClean="0"/>
              <a:t>‹#›</a:t>
            </a:fld>
            <a:endParaRPr lang="en-US"/>
          </a:p>
        </p:txBody>
      </p:sp>
    </p:spTree>
    <p:extLst>
      <p:ext uri="{BB962C8B-B14F-4D97-AF65-F5344CB8AC3E}">
        <p14:creationId xmlns:p14="http://schemas.microsoft.com/office/powerpoint/2010/main" val="2179374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3" name="TextBox 12"/>
          <p:cNvSpPr txBox="1"/>
          <p:nvPr userDrawn="1"/>
        </p:nvSpPr>
        <p:spPr>
          <a:xfrm>
            <a:off x="145722" y="871854"/>
            <a:ext cx="8998278" cy="1200329"/>
          </a:xfrm>
          <a:prstGeom prst="rect">
            <a:avLst/>
          </a:prstGeom>
          <a:noFill/>
        </p:spPr>
        <p:txBody>
          <a:bodyPr wrap="square" rtlCol="0">
            <a:spAutoFit/>
          </a:bodyPr>
          <a:lstStyle/>
          <a:p>
            <a:pPr algn="ctr"/>
            <a:r>
              <a:rPr lang="en-US" sz="7200" dirty="0" smtClean="0">
                <a:solidFill>
                  <a:prstClr val="black">
                    <a:lumMod val="65000"/>
                    <a:lumOff val="35000"/>
                  </a:prstClr>
                </a:solidFill>
                <a:cs typeface="Arial Black"/>
              </a:rPr>
              <a:t>MKTG 3Ce</a:t>
            </a:r>
            <a:endParaRPr lang="en-US" sz="7200" dirty="0">
              <a:solidFill>
                <a:prstClr val="black">
                  <a:lumMod val="65000"/>
                  <a:lumOff val="35000"/>
                </a:prstClr>
              </a:solidFill>
              <a:cs typeface="Arial Black"/>
            </a:endParaRPr>
          </a:p>
        </p:txBody>
      </p:sp>
      <p:sp>
        <p:nvSpPr>
          <p:cNvPr id="16" name="Rectangle 15"/>
          <p:cNvSpPr/>
          <p:nvPr userDrawn="1"/>
        </p:nvSpPr>
        <p:spPr>
          <a:xfrm>
            <a:off x="0" y="5357770"/>
            <a:ext cx="2590800" cy="136370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lang="en-CA" sz="1350" smtClean="0">
              <a:solidFill>
                <a:prstClr val="white"/>
              </a:solidFill>
            </a:endParaRPr>
          </a:p>
        </p:txBody>
      </p:sp>
      <p:pic>
        <p:nvPicPr>
          <p:cNvPr id="4" name="Picture 3"/>
          <p:cNvPicPr>
            <a:picLocks noChangeAspect="1"/>
          </p:cNvPicPr>
          <p:nvPr userDrawn="1"/>
        </p:nvPicPr>
        <p:blipFill>
          <a:blip r:embed="rId2"/>
          <a:stretch>
            <a:fillRect/>
          </a:stretch>
        </p:blipFill>
        <p:spPr>
          <a:xfrm>
            <a:off x="1" y="-12424"/>
            <a:ext cx="9142531" cy="569431"/>
          </a:xfrm>
          <a:prstGeom prst="rect">
            <a:avLst/>
          </a:prstGeom>
        </p:spPr>
      </p:pic>
      <p:pic>
        <p:nvPicPr>
          <p:cNvPr id="17" name="Picture 16"/>
          <p:cNvPicPr>
            <a:picLocks noChangeAspect="1"/>
          </p:cNvPicPr>
          <p:nvPr userDrawn="1"/>
        </p:nvPicPr>
        <p:blipFill>
          <a:blip r:embed="rId2"/>
          <a:stretch>
            <a:fillRect/>
          </a:stretch>
        </p:blipFill>
        <p:spPr>
          <a:xfrm>
            <a:off x="-1" y="6303911"/>
            <a:ext cx="9142531" cy="569431"/>
          </a:xfrm>
          <a:prstGeom prst="rect">
            <a:avLst/>
          </a:prstGeom>
        </p:spPr>
      </p:pic>
      <p:sp>
        <p:nvSpPr>
          <p:cNvPr id="12" name="Text Placeholder 11"/>
          <p:cNvSpPr>
            <a:spLocks noGrp="1"/>
          </p:cNvSpPr>
          <p:nvPr>
            <p:ph type="body" sz="quarter" idx="13" hasCustomPrompt="1"/>
          </p:nvPr>
        </p:nvSpPr>
        <p:spPr>
          <a:xfrm>
            <a:off x="4964113" y="2126848"/>
            <a:ext cx="1589087" cy="1089025"/>
          </a:xfrm>
        </p:spPr>
        <p:txBody>
          <a:bodyPr>
            <a:noAutofit/>
          </a:bodyPr>
          <a:lstStyle>
            <a:lvl1pPr marL="0" indent="0" algn="ctr">
              <a:buNone/>
              <a:defRPr sz="6600" b="1">
                <a:solidFill>
                  <a:srgbClr val="A0218C"/>
                </a:solidFill>
              </a:defRPr>
            </a:lvl1pPr>
          </a:lstStyle>
          <a:p>
            <a:pPr lvl="0"/>
            <a:r>
              <a:rPr lang="en-US" dirty="0" smtClean="0"/>
              <a:t>#</a:t>
            </a:r>
            <a:endParaRPr lang="en-CA" dirty="0"/>
          </a:p>
        </p:txBody>
      </p:sp>
      <p:sp>
        <p:nvSpPr>
          <p:cNvPr id="19" name="TextBox 18"/>
          <p:cNvSpPr txBox="1"/>
          <p:nvPr userDrawn="1"/>
        </p:nvSpPr>
        <p:spPr>
          <a:xfrm>
            <a:off x="3230340" y="2534896"/>
            <a:ext cx="2067801" cy="584775"/>
          </a:xfrm>
          <a:prstGeom prst="rect">
            <a:avLst/>
          </a:prstGeom>
          <a:noFill/>
        </p:spPr>
        <p:txBody>
          <a:bodyPr wrap="square" rtlCol="0">
            <a:spAutoFit/>
          </a:bodyPr>
          <a:lstStyle/>
          <a:p>
            <a:r>
              <a:rPr kumimoji="0" lang="en-US" sz="3200" b="0" i="0" u="none" strike="noStrike" kern="1200" cap="none" spc="0" normalizeH="0" baseline="0" noProof="0" dirty="0" smtClean="0">
                <a:ln>
                  <a:noFill/>
                </a:ln>
                <a:solidFill>
                  <a:schemeClr val="tx1">
                    <a:lumMod val="65000"/>
                    <a:lumOff val="35000"/>
                  </a:schemeClr>
                </a:solidFill>
                <a:effectLst/>
                <a:uLnTx/>
                <a:uFillTx/>
                <a:latin typeface="Lucida Calligraphy" panose="03010101010101010101" pitchFamily="66" charset="0"/>
              </a:rPr>
              <a:t>Chapter</a:t>
            </a:r>
            <a:endParaRPr lang="en-CA" sz="3200" dirty="0">
              <a:solidFill>
                <a:schemeClr val="tx1">
                  <a:lumMod val="65000"/>
                  <a:lumOff val="35000"/>
                </a:schemeClr>
              </a:solidFill>
            </a:endParaRPr>
          </a:p>
        </p:txBody>
      </p:sp>
      <p:sp>
        <p:nvSpPr>
          <p:cNvPr id="21" name="Text Placeholder 20"/>
          <p:cNvSpPr>
            <a:spLocks noGrp="1"/>
          </p:cNvSpPr>
          <p:nvPr>
            <p:ph type="body" sz="quarter" idx="14"/>
          </p:nvPr>
        </p:nvSpPr>
        <p:spPr>
          <a:xfrm>
            <a:off x="1957388" y="3539134"/>
            <a:ext cx="5335587" cy="1760538"/>
          </a:xfrm>
        </p:spPr>
        <p:txBody>
          <a:bodyPr>
            <a:normAutofit/>
          </a:bodyPr>
          <a:lstStyle>
            <a:lvl1pPr marL="0" indent="0" algn="ctr">
              <a:buFontTx/>
              <a:buNone/>
              <a:defRPr sz="4000" b="1" cap="small" baseline="0">
                <a:solidFill>
                  <a:srgbClr val="A0218C"/>
                </a:solidFill>
                <a:latin typeface="Calibri Light" panose="020F0302020204030204" pitchFamily="34" charset="0"/>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dirty="0" smtClean="0"/>
              <a:t>Click to edit Master text styles</a:t>
            </a:r>
          </a:p>
        </p:txBody>
      </p:sp>
    </p:spTree>
    <p:extLst>
      <p:ext uri="{BB962C8B-B14F-4D97-AF65-F5344CB8AC3E}">
        <p14:creationId xmlns:p14="http://schemas.microsoft.com/office/powerpoint/2010/main" val="3253166487"/>
      </p:ext>
    </p:extLst>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buFont typeface="Wingdings" charset="2"/>
              <a:buChar char="§"/>
              <a:defRPr/>
            </a:lvl1pPr>
            <a:lvl2pPr>
              <a:buFont typeface="Wingdings" charset="2"/>
              <a:buChar char="§"/>
              <a:defRPr/>
            </a:lvl2pPr>
            <a:lvl3pPr>
              <a:buFont typeface="Wingdings" charset="2"/>
              <a:buChar char="§"/>
              <a:defRPr/>
            </a:lvl3pPr>
            <a:lvl4pPr>
              <a:buFont typeface="Wingdings" charset="2"/>
              <a:buChar char="§"/>
              <a:defRPr/>
            </a:lvl4pPr>
            <a:lvl5pPr>
              <a:buFont typeface="Wingdings" charset="2"/>
              <a:buChar char="§"/>
              <a:defRPr/>
            </a:lvl5p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5" name="Footer Placeholder 4"/>
          <p:cNvSpPr>
            <a:spLocks noGrp="1"/>
          </p:cNvSpPr>
          <p:nvPr>
            <p:ph type="ftr" sz="quarter" idx="11"/>
          </p:nvPr>
        </p:nvSpPr>
        <p:spPr/>
        <p:txBody>
          <a:bodyPr/>
          <a:lstStyle/>
          <a:p>
            <a:r>
              <a:rPr lang="en-CA" smtClean="0"/>
              <a:t>Copyright © 2016 by Nelson Education Ltd.</a:t>
            </a:r>
            <a:endParaRPr lang="en-US" dirty="0"/>
          </a:p>
        </p:txBody>
      </p:sp>
      <p:sp>
        <p:nvSpPr>
          <p:cNvPr id="8" name="Text Placeholder 11"/>
          <p:cNvSpPr>
            <a:spLocks noGrp="1"/>
          </p:cNvSpPr>
          <p:nvPr>
            <p:ph type="body" sz="quarter" idx="13" hasCustomPrompt="1"/>
          </p:nvPr>
        </p:nvSpPr>
        <p:spPr>
          <a:xfrm>
            <a:off x="901234" y="6161496"/>
            <a:ext cx="671559" cy="754836"/>
          </a:xfrm>
        </p:spPr>
        <p:txBody>
          <a:bodyPr>
            <a:normAutofit/>
          </a:bodyPr>
          <a:lstStyle>
            <a:lvl1pPr marL="0" indent="0">
              <a:buFontTx/>
              <a:buNone/>
              <a:defRPr sz="3200">
                <a:solidFill>
                  <a:schemeClr val="bg1">
                    <a:lumMod val="95000"/>
                  </a:schemeClr>
                </a:solidFill>
              </a:defRPr>
            </a:lvl1pPr>
          </a:lstStyle>
          <a:p>
            <a:pPr lvl="0"/>
            <a:r>
              <a:rPr lang="en-US" dirty="0" smtClean="0"/>
              <a:t> #</a:t>
            </a:r>
            <a:endParaRPr lang="en-CA" dirty="0"/>
          </a:p>
        </p:txBody>
      </p:sp>
    </p:spTree>
    <p:extLst>
      <p:ext uri="{BB962C8B-B14F-4D97-AF65-F5344CB8AC3E}">
        <p14:creationId xmlns:p14="http://schemas.microsoft.com/office/powerpoint/2010/main" val="95797012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48A87A34-81AB-432B-8DAE-1953F412C126}" type="datetimeFigureOut">
              <a:rPr lang="en-US" smtClean="0"/>
              <a:t>9/11/17</a:t>
            </a:fld>
            <a:endParaRPr lang="en-US" dirty="0"/>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41068893"/>
      </p:ext>
    </p:extLst>
  </p:cSld>
  <p:clrMapOvr>
    <a:masterClrMapping/>
  </p:clrMapOvr>
  <p:timing>
    <p:tnLst>
      <p:par>
        <p:cTn id="1" dur="indefinite" restart="never" nodeType="tmRoot"/>
      </p:par>
    </p:tnLst>
  </p:timing>
  <p:hf hdr="0" dt="0"/>
  <p:extLst mod="1">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9/11/17</a:t>
            </a:fld>
            <a:endParaRPr lang="en-US" dirty="0"/>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2938363"/>
      </p:ext>
    </p:extLst>
  </p:cSld>
  <p:clrMapOvr>
    <a:masterClrMapping/>
  </p:clrMapOvr>
  <p:timing>
    <p:tnLst>
      <p:par>
        <p:cTn id="1" dur="indefinite" restart="never" nodeType="tmRoot"/>
      </p:par>
    </p:tnLst>
  </p:timing>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fld id="{48A87A34-81AB-432B-8DAE-1953F412C126}" type="datetimeFigureOut">
              <a:rPr lang="en-US" smtClean="0"/>
              <a:t>9/11/17</a:t>
            </a:fld>
            <a:endParaRPr lang="en-US" dirty="0"/>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4579852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hf hdr="0" dt="0"/>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9/11/17</a:t>
            </a:fld>
            <a:endParaRPr lang="en-US" dirty="0"/>
          </a:p>
        </p:txBody>
      </p:sp>
      <p:sp>
        <p:nvSpPr>
          <p:cNvPr id="6" name="Footer Placeholder 5"/>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r>
              <a:rPr lang="en-US" smtClean="0">
                <a:solidFill>
                  <a:prstClr val="black">
                    <a:tint val="75000"/>
                  </a:prstClr>
                </a:solidFill>
              </a:rPr>
              <a:t>1-</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p:cNvPicPr>
            <a:picLocks noChangeAspect="1"/>
          </p:cNvPicPr>
          <p:nvPr userDrawn="1"/>
        </p:nvPicPr>
        <p:blipFill>
          <a:blip r:embed="rId2"/>
          <a:stretch>
            <a:fillRect/>
          </a:stretch>
        </p:blipFill>
        <p:spPr>
          <a:xfrm>
            <a:off x="0" y="-12424"/>
            <a:ext cx="9142531" cy="569431"/>
          </a:xfrm>
          <a:prstGeom prst="rect">
            <a:avLst/>
          </a:prstGeom>
        </p:spPr>
      </p:pic>
      <p:sp>
        <p:nvSpPr>
          <p:cNvPr id="9" name="Rectangle 8"/>
          <p:cNvSpPr/>
          <p:nvPr userDrawn="1"/>
        </p:nvSpPr>
        <p:spPr>
          <a:xfrm>
            <a:off x="0" y="0"/>
            <a:ext cx="9144000" cy="14176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0" name="Text Placeholder 16"/>
          <p:cNvSpPr txBox="1">
            <a:spLocks/>
          </p:cNvSpPr>
          <p:nvPr userDrawn="1"/>
        </p:nvSpPr>
        <p:spPr>
          <a:xfrm>
            <a:off x="661872" y="6227343"/>
            <a:ext cx="740802" cy="548482"/>
          </a:xfrm>
          <a:prstGeom prst="rect">
            <a:avLst/>
          </a:prstGeom>
        </p:spPr>
        <p:txBody>
          <a:bodyPr>
            <a:normAutofit/>
          </a:bodyPr>
          <a:lstStyle>
            <a:lvl1pPr marL="0" indent="0" algn="ctr" defTabSz="457200" rtl="0" eaLnBrk="1" latinLnBrk="0" hangingPunct="1">
              <a:spcBef>
                <a:spcPct val="20000"/>
              </a:spcBef>
              <a:buFont typeface="Arial"/>
              <a:buNone/>
              <a:defRPr sz="2800" b="1" kern="1200">
                <a:solidFill>
                  <a:schemeClr val="bg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smtClean="0"/>
              <a:t>#</a:t>
            </a:r>
          </a:p>
        </p:txBody>
      </p:sp>
    </p:spTree>
    <p:extLst>
      <p:ext uri="{BB962C8B-B14F-4D97-AF65-F5344CB8AC3E}">
        <p14:creationId xmlns:p14="http://schemas.microsoft.com/office/powerpoint/2010/main" val="745094507"/>
      </p:ext>
    </p:extLst>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9/11/17</a:t>
            </a:fld>
            <a:endParaRPr lang="en-US" dirty="0"/>
          </a:p>
        </p:txBody>
      </p:sp>
      <p:sp>
        <p:nvSpPr>
          <p:cNvPr id="8" name="Footer Placeholder 7"/>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26233492"/>
      </p:ext>
    </p:extLst>
  </p:cSld>
  <p:clrMapOvr>
    <a:masterClrMapping/>
  </p:clrMapOvr>
  <p:timing>
    <p:tnLst>
      <p:par>
        <p:cTn id="1" dur="indefinite" restart="never" nodeType="tmRoot"/>
      </p:par>
    </p:tnLst>
  </p:timing>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9/11/17</a:t>
            </a:fld>
            <a:endParaRPr lang="en-US" dirty="0"/>
          </a:p>
        </p:txBody>
      </p:sp>
      <p:sp>
        <p:nvSpPr>
          <p:cNvPr id="4" name="Footer Placeholder 3"/>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77038542"/>
      </p:ext>
    </p:extLst>
  </p:cSld>
  <p:clrMapOvr>
    <a:masterClrMapping/>
  </p:clrMapOvr>
  <p:timing>
    <p:tnLst>
      <p:par>
        <p:cTn id="1" dur="indefinite" restart="never" nodeType="tmRoot"/>
      </p:par>
    </p:tnLst>
  </p:timing>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CA" dirty="0">
              <a:solidFill>
                <a:prstClr val="black"/>
              </a:solidFill>
            </a:endParaRPr>
          </a:p>
        </p:txBody>
      </p:sp>
      <p:sp>
        <p:nvSpPr>
          <p:cNvPr id="3" name="Footer Placeholder 2"/>
          <p:cNvSpPr>
            <a:spLocks noGrp="1"/>
          </p:cNvSpPr>
          <p:nvPr>
            <p:ph type="ftr" sz="quarter" idx="11"/>
          </p:nvPr>
        </p:nvSpPr>
        <p:spPr/>
        <p:txBody>
          <a:bodyPr/>
          <a:lstStyle/>
          <a:p>
            <a:pPr>
              <a:defRPr/>
            </a:pPr>
            <a:r>
              <a:rPr lang="en-CA" smtClean="0">
                <a:solidFill>
                  <a:prstClr val="black">
                    <a:tint val="75000"/>
                  </a:prstClr>
                </a:solidFill>
              </a:rPr>
              <a:t>Copyright © 2016 by Nelson Education Ltd.</a:t>
            </a:r>
            <a:endParaRPr lang="en-CA" dirty="0">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5D37623F-1E08-46F0-B489-7A70EBB50D10}"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59022386"/>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48A87A34-81AB-432B-8DAE-1953F412C126}" type="datetimeFigureOut">
              <a:rPr lang="en-US" smtClean="0"/>
              <a:t>9/11/17</a:t>
            </a:fld>
            <a:endParaRPr lang="en-US" dirty="0"/>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99280235"/>
      </p:ext>
    </p:extLst>
  </p:cSld>
  <p:clrMapOvr>
    <a:masterClrMapping/>
  </p:clrMapOvr>
  <p:timing>
    <p:tnLst>
      <p:par>
        <p:cTn id="1" dur="indefinite" restart="never" nodeType="tmRoot"/>
      </p:par>
    </p:tnLst>
  </p:timing>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48A87A34-81AB-432B-8DAE-1953F412C126}" type="datetimeFigureOut">
              <a:rPr lang="en-US" smtClean="0"/>
              <a:pPr/>
              <a:t>9/11/17</a:t>
            </a:fld>
            <a:endParaRPr lang="en-US" dirty="0"/>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r>
              <a:rPr lang="en-US" smtClean="0"/>
              <a:t>
              </a:t>
            </a:r>
            <a:endParaRPr lang="en-US" dirty="0"/>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6285036"/>
      </p:ext>
    </p:extLst>
  </p:cSld>
  <p:clrMapOvr>
    <a:masterClrMapping/>
  </p:clrMapOvr>
  <p:timing>
    <p:tnLst>
      <p:par>
        <p:cTn id="1" dur="indefinite" restart="never" nodeType="tmRoot"/>
      </p:par>
    </p:tnLst>
  </p:timing>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9/11/17</a:t>
            </a:fld>
            <a:endParaRPr lang="en-US" dirty="0"/>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26544862"/>
      </p:ext>
    </p:extLst>
  </p:cSld>
  <p:clrMapOvr>
    <a:masterClrMapping/>
  </p:clrMapOvr>
  <p:timing>
    <p:tnLst>
      <p:par>
        <p:cTn id="1" dur="indefinite" restart="never" nodeType="tmRoot"/>
      </p:par>
    </p:tnLst>
  </p:timing>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9/11/17</a:t>
            </a:fld>
            <a:endParaRPr lang="en-US" dirty="0"/>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9158613"/>
      </p:ext>
    </p:extLst>
  </p:cSld>
  <p:clrMapOvr>
    <a:masterClrMapping/>
  </p:clrMapOvr>
  <p:timing>
    <p:tnLst>
      <p:par>
        <p:cTn id="1" dur="indefinite" restart="never" nodeType="tmRoot"/>
      </p:par>
    </p:tnLst>
  </p:timing>
  <p:hf hdr="0" dt="0"/>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2_Title Slide">
    <p:spTree>
      <p:nvGrpSpPr>
        <p:cNvPr id="1" name=""/>
        <p:cNvGrpSpPr/>
        <p:nvPr/>
      </p:nvGrpSpPr>
      <p:grpSpPr>
        <a:xfrm>
          <a:off x="0" y="0"/>
          <a:ext cx="0" cy="0"/>
          <a:chOff x="0" y="0"/>
          <a:chExt cx="0" cy="0"/>
        </a:xfrm>
      </p:grpSpPr>
      <p:sp>
        <p:nvSpPr>
          <p:cNvPr id="7" name="Title 1"/>
          <p:cNvSpPr>
            <a:spLocks noGrp="1"/>
          </p:cNvSpPr>
          <p:nvPr>
            <p:ph type="title"/>
          </p:nvPr>
        </p:nvSpPr>
        <p:spPr>
          <a:xfrm>
            <a:off x="349624" y="557007"/>
            <a:ext cx="8229600" cy="748250"/>
          </a:xfrm>
        </p:spPr>
        <p:txBody>
          <a:bodyPr/>
          <a:lstStyle>
            <a:lvl1pPr>
              <a:defRPr>
                <a:solidFill>
                  <a:schemeClr val="tx1"/>
                </a:solidFill>
              </a:defRPr>
            </a:lvl1pPr>
          </a:lstStyle>
          <a:p>
            <a:r>
              <a:rPr lang="en-CA" dirty="0" smtClean="0"/>
              <a:t>Click to edit Master title style</a:t>
            </a:r>
            <a:endParaRPr lang="en-US" dirty="0"/>
          </a:p>
        </p:txBody>
      </p:sp>
      <p:sp>
        <p:nvSpPr>
          <p:cNvPr id="3" name="Text Placeholder 2"/>
          <p:cNvSpPr>
            <a:spLocks noGrp="1"/>
          </p:cNvSpPr>
          <p:nvPr>
            <p:ph type="body" sz="quarter" idx="13"/>
          </p:nvPr>
        </p:nvSpPr>
        <p:spPr>
          <a:xfrm>
            <a:off x="349250" y="1479550"/>
            <a:ext cx="8283575" cy="461168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Tree>
    <p:extLst>
      <p:ext uri="{BB962C8B-B14F-4D97-AF65-F5344CB8AC3E}">
        <p14:creationId xmlns:p14="http://schemas.microsoft.com/office/powerpoint/2010/main" val="1148248109"/>
      </p:ext>
    </p:extLst>
  </p:cSld>
  <p:clrMapOvr>
    <a:masterClrMapping/>
  </p:clrMapOvr>
  <p:transition>
    <p:fade/>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068229789"/>
      </p:ext>
    </p:extLst>
  </p:cSld>
  <p:clrMapOvr>
    <a:masterClrMapping/>
  </p:clrMapOvr>
  <p:transition>
    <p:fad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774774803"/>
      </p:ext>
    </p:extLst>
  </p:cSld>
  <p:clrMapOvr>
    <a:masterClrMapping/>
  </p:clrMapOvr>
  <p:transition>
    <p:fade/>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446762260"/>
      </p:ext>
    </p:extLst>
  </p:cSld>
  <p:clrMapOvr>
    <a:masterClrMapping/>
  </p:clrMapOvr>
  <p:transition>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923452486"/>
      </p:ext>
    </p:extLst>
  </p:cSld>
  <p:clrMapOvr>
    <a:masterClrMapping/>
  </p:clrMapOvr>
  <p:transition>
    <p:fade/>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394593911"/>
      </p:ext>
    </p:extLst>
  </p:cSld>
  <p:clrMapOvr>
    <a:masterClrMapping/>
  </p:clrMapOvr>
  <p:transition>
    <p:fade/>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303338819"/>
      </p:ext>
    </p:extLst>
  </p:cSld>
  <p:clrMapOvr>
    <a:masterClrMapping/>
  </p:clrMapOvr>
  <p:transition>
    <p:fade/>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882331533"/>
      </p:ext>
    </p:extLst>
  </p:cSld>
  <p:clrMapOvr>
    <a:masterClrMapping/>
  </p:clrMapOvr>
  <p:transition>
    <p:fade/>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971492596"/>
      </p:ext>
    </p:extLst>
  </p:cSld>
  <p:clrMapOvr>
    <a:masterClrMapping/>
  </p:clrMapOvr>
  <p:transition>
    <p:fade/>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557892831"/>
      </p:ext>
    </p:extLst>
  </p:cSld>
  <p:clrMapOvr>
    <a:masterClrMapping/>
  </p:clrMapOvr>
  <p:transition>
    <p:fade/>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591207815"/>
      </p:ext>
    </p:extLst>
  </p:cSld>
  <p:clrMapOvr>
    <a:masterClrMapping/>
  </p:clrMapOvr>
  <p:transition>
    <p:fade/>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22912036"/>
      </p:ext>
    </p:extLst>
  </p:cSld>
  <p:clrMapOvr>
    <a:masterClrMapping/>
  </p:clrMapOvr>
  <p:transition>
    <p:fade/>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683016239"/>
      </p:ext>
    </p:extLst>
  </p:cSld>
  <p:clrMapOvr>
    <a:masterClrMapping/>
  </p:clrMapOvr>
  <p:transition>
    <p:fade/>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153835658"/>
      </p:ext>
    </p:extLst>
  </p:cSld>
  <p:clrMapOvr>
    <a:masterClrMapping/>
  </p:clrMapOvr>
  <p:transition>
    <p:fade/>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738571596"/>
      </p:ext>
    </p:extLst>
  </p:cSld>
  <p:clrMapOvr>
    <a:masterClrMapping/>
  </p:clrMapOvr>
  <p:transition>
    <p:fade/>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717334312"/>
      </p:ext>
    </p:extLst>
  </p:cSld>
  <p:clrMapOvr>
    <a:masterClrMapping/>
  </p:clrMapOvr>
  <p:transition>
    <p:fade/>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264587526"/>
      </p:ext>
    </p:extLst>
  </p:cSld>
  <p:clrMapOvr>
    <a:masterClrMapping/>
  </p:clrMapOvr>
  <p:transition>
    <p:fade/>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631400192"/>
      </p:ext>
    </p:extLst>
  </p:cSld>
  <p:clrMapOvr>
    <a:masterClrMapping/>
  </p:clrMapOvr>
  <p:transition>
    <p:fade/>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2019305695"/>
      </p:ext>
    </p:extLst>
  </p:cSld>
  <p:clrMapOvr>
    <a:masterClrMapping/>
  </p:clrMapOvr>
  <p:transition>
    <p:fade/>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6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786742324"/>
      </p:ext>
    </p:extLst>
  </p:cSld>
  <p:clrMapOvr>
    <a:masterClrMapping/>
  </p:clrMapOvr>
  <p:transition>
    <p:fade/>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buFont typeface="Wingdings" charset="2"/>
              <a:buChar char="§"/>
              <a:defRPr/>
            </a:lvl1pPr>
            <a:lvl2pPr>
              <a:buFont typeface="Wingdings" charset="2"/>
              <a:buChar char="§"/>
              <a:defRPr/>
            </a:lvl2pPr>
            <a:lvl3pPr>
              <a:buFont typeface="Wingdings" charset="2"/>
              <a:buChar char="§"/>
              <a:defRPr/>
            </a:lvl3pPr>
            <a:lvl4pPr>
              <a:buFont typeface="Wingdings" charset="2"/>
              <a:buChar char="§"/>
              <a:defRPr/>
            </a:lvl4pPr>
            <a:lvl5pPr>
              <a:buFont typeface="Wingdings" charset="2"/>
              <a:buChar char="§"/>
              <a:defRPr/>
            </a:lvl5p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5" name="Footer Placeholder 4"/>
          <p:cNvSpPr>
            <a:spLocks noGrp="1"/>
          </p:cNvSpPr>
          <p:nvPr>
            <p:ph type="ftr" sz="quarter" idx="11"/>
          </p:nvPr>
        </p:nvSpPr>
        <p:spPr/>
        <p:txBody>
          <a:bodyPr/>
          <a:lstStyle/>
          <a:p>
            <a:r>
              <a:rPr lang="en-CA" smtClean="0"/>
              <a:t>Copyright © 2016 by Nelson Education Ltd.</a:t>
            </a:r>
            <a:endParaRPr lang="en-US" dirty="0"/>
          </a:p>
        </p:txBody>
      </p:sp>
      <p:sp>
        <p:nvSpPr>
          <p:cNvPr id="8" name="Text Placeholder 11"/>
          <p:cNvSpPr>
            <a:spLocks noGrp="1"/>
          </p:cNvSpPr>
          <p:nvPr>
            <p:ph type="body" sz="quarter" idx="13" hasCustomPrompt="1"/>
          </p:nvPr>
        </p:nvSpPr>
        <p:spPr>
          <a:xfrm>
            <a:off x="901234" y="6161496"/>
            <a:ext cx="671559" cy="754836"/>
          </a:xfrm>
        </p:spPr>
        <p:txBody>
          <a:bodyPr>
            <a:normAutofit/>
          </a:bodyPr>
          <a:lstStyle>
            <a:lvl1pPr marL="0" indent="0">
              <a:buFontTx/>
              <a:buNone/>
              <a:defRPr sz="3200">
                <a:solidFill>
                  <a:schemeClr val="bg1">
                    <a:lumMod val="95000"/>
                  </a:schemeClr>
                </a:solidFill>
              </a:defRPr>
            </a:lvl1pPr>
          </a:lstStyle>
          <a:p>
            <a:pPr lvl="0"/>
            <a:r>
              <a:rPr lang="en-US" dirty="0" smtClean="0"/>
              <a:t> #</a:t>
            </a:r>
            <a:endParaRPr lang="en-CA" dirty="0"/>
          </a:p>
        </p:txBody>
      </p:sp>
    </p:spTree>
    <p:extLst>
      <p:ext uri="{BB962C8B-B14F-4D97-AF65-F5344CB8AC3E}">
        <p14:creationId xmlns:p14="http://schemas.microsoft.com/office/powerpoint/2010/main" val="1514403467"/>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8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602885625"/>
      </p:ext>
    </p:extLst>
  </p:cSld>
  <p:clrMapOvr>
    <a:masterClrMapping/>
  </p:clrMapOvr>
  <p:transition>
    <p:fade/>
  </p:transition>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9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870852829"/>
      </p:ext>
    </p:extLst>
  </p:cSld>
  <p:clrMapOvr>
    <a:masterClrMapping/>
  </p:clrMapOvr>
  <p:transition>
    <p:fade/>
  </p:transition>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0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65" y="348151"/>
            <a:ext cx="8229600" cy="912815"/>
          </a:xfrm>
        </p:spPr>
        <p:txBody>
          <a:bodyPr>
            <a:normAutofit/>
          </a:bodyPr>
          <a:lstStyle>
            <a:lvl1pPr>
              <a:defRPr sz="4000" b="1" i="0">
                <a:latin typeface="Calibri" panose="020F0502020204030204" pitchFamily="34" charset="0"/>
                <a:cs typeface="Calibri" panose="020F0502020204030204" pitchFamily="34" charset="0"/>
              </a:defRPr>
            </a:lvl1pPr>
          </a:lstStyle>
          <a:p>
            <a:r>
              <a:rPr lang="en-CA" dirty="0" smtClean="0"/>
              <a:t>Click to edit Master title style</a:t>
            </a:r>
            <a:endParaRPr lang="en-US" dirty="0"/>
          </a:p>
        </p:txBody>
      </p:sp>
      <p:sp>
        <p:nvSpPr>
          <p:cNvPr id="3" name="Content Placeholder 2"/>
          <p:cNvSpPr>
            <a:spLocks noGrp="1"/>
          </p:cNvSpPr>
          <p:nvPr>
            <p:ph idx="1"/>
          </p:nvPr>
        </p:nvSpPr>
        <p:spPr>
          <a:xfrm>
            <a:off x="433490" y="1499353"/>
            <a:ext cx="8229600" cy="4380730"/>
          </a:xfrm>
        </p:spPr>
        <p:txBody>
          <a:bodyPr/>
          <a:lstStyle>
            <a:lvl1pPr>
              <a:buFont typeface="Wingdings" charset="2"/>
              <a:buChar char="§"/>
              <a:defRPr sz="3200">
                <a:latin typeface="+mn-lt"/>
              </a:defRPr>
            </a:lvl1pPr>
            <a:lvl2pPr>
              <a:buFont typeface="Wingdings" charset="2"/>
              <a:buChar char="§"/>
              <a:defRPr>
                <a:latin typeface="+mn-lt"/>
              </a:defRPr>
            </a:lvl2pPr>
            <a:lvl3pPr>
              <a:buFont typeface="Wingdings" charset="2"/>
              <a:buChar char="§"/>
              <a:defRPr>
                <a:latin typeface="+mn-lt"/>
              </a:defRPr>
            </a:lvl3pPr>
            <a:lvl4pPr>
              <a:buFont typeface="Wingdings" charset="2"/>
              <a:buChar char="§"/>
              <a:defRPr>
                <a:latin typeface="+mn-lt"/>
              </a:defRPr>
            </a:lvl4pPr>
            <a:lvl5pPr>
              <a:buFont typeface="Wingdings" charset="2"/>
              <a:buChar char="§"/>
              <a:defRPr>
                <a:latin typeface="+mn-lt"/>
              </a:defRPr>
            </a:lvl5p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12"/>
          </p:nvPr>
        </p:nvSpPr>
        <p:spPr/>
        <p:txBody>
          <a:bodyPr/>
          <a:lstStyle>
            <a:lvl1pPr>
              <a:defRPr sz="1800">
                <a:latin typeface="+mn-lt"/>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18" name="Footer Placeholder 5"/>
          <p:cNvSpPr>
            <a:spLocks noGrp="1"/>
          </p:cNvSpPr>
          <p:nvPr>
            <p:ph type="ftr" sz="quarter" idx="11"/>
          </p:nvPr>
        </p:nvSpPr>
        <p:spPr>
          <a:xfrm>
            <a:off x="3124200" y="6356350"/>
            <a:ext cx="3004996" cy="365125"/>
          </a:xfrm>
        </p:spPr>
        <p:txBody>
          <a:bodyPr/>
          <a:lstStyle>
            <a:lvl1pPr>
              <a:defRPr sz="1200"/>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5" name="Text Placeholder 4"/>
          <p:cNvSpPr>
            <a:spLocks noGrp="1"/>
          </p:cNvSpPr>
          <p:nvPr>
            <p:ph type="body" sz="quarter" idx="13" hasCustomPrompt="1"/>
          </p:nvPr>
        </p:nvSpPr>
        <p:spPr>
          <a:xfrm>
            <a:off x="713636" y="6237410"/>
            <a:ext cx="601597" cy="593087"/>
          </a:xfrm>
          <a:effectLst>
            <a:outerShdw blurRad="76200" dir="13500000" sy="23000" kx="1200000" algn="br" rotWithShape="0">
              <a:prstClr val="black">
                <a:alpha val="20000"/>
              </a:prstClr>
            </a:outerShdw>
          </a:effectLst>
        </p:spPr>
        <p:txBody>
          <a:bodyPr/>
          <a:lstStyle>
            <a:lvl1pPr marL="0" indent="0" algn="ctr">
              <a:buNone/>
              <a:defRPr>
                <a:solidFill>
                  <a:schemeClr val="bg1"/>
                </a:solidFill>
              </a:defRPr>
            </a:lvl1pPr>
          </a:lstStyle>
          <a:p>
            <a:pPr lvl="0"/>
            <a:r>
              <a:rPr lang="en-US" dirty="0" smtClean="0"/>
              <a:t>#</a:t>
            </a:r>
            <a:endParaRPr lang="en-CA" dirty="0"/>
          </a:p>
        </p:txBody>
      </p:sp>
      <p:pic>
        <p:nvPicPr>
          <p:cNvPr id="8" name="Picture 7"/>
          <p:cNvPicPr>
            <a:picLocks noChangeAspect="1"/>
          </p:cNvPicPr>
          <p:nvPr userDrawn="1"/>
        </p:nvPicPr>
        <p:blipFill>
          <a:blip r:embed="rId2"/>
          <a:stretch>
            <a:fillRect/>
          </a:stretch>
        </p:blipFill>
        <p:spPr>
          <a:xfrm>
            <a:off x="0" y="0"/>
            <a:ext cx="9142531" cy="304319"/>
          </a:xfrm>
          <a:prstGeom prst="rect">
            <a:avLst/>
          </a:prstGeom>
        </p:spPr>
      </p:pic>
    </p:spTree>
    <p:extLst>
      <p:ext uri="{BB962C8B-B14F-4D97-AF65-F5344CB8AC3E}">
        <p14:creationId xmlns:p14="http://schemas.microsoft.com/office/powerpoint/2010/main" val="1322442698"/>
      </p:ext>
    </p:extLst>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32.xml"/><Relationship Id="rId21" Type="http://schemas.openxmlformats.org/officeDocument/2006/relationships/slideLayout" Target="../slideLayouts/slideLayout33.xml"/><Relationship Id="rId22" Type="http://schemas.openxmlformats.org/officeDocument/2006/relationships/slideLayout" Target="../slideLayouts/slideLayout34.xml"/><Relationship Id="rId23" Type="http://schemas.openxmlformats.org/officeDocument/2006/relationships/slideLayout" Target="../slideLayouts/slideLayout35.xml"/><Relationship Id="rId24" Type="http://schemas.openxmlformats.org/officeDocument/2006/relationships/slideLayout" Target="../slideLayouts/slideLayout36.xml"/><Relationship Id="rId25" Type="http://schemas.openxmlformats.org/officeDocument/2006/relationships/slideLayout" Target="../slideLayouts/slideLayout37.xml"/><Relationship Id="rId26" Type="http://schemas.openxmlformats.org/officeDocument/2006/relationships/slideLayout" Target="../slideLayouts/slideLayout38.xml"/><Relationship Id="rId27" Type="http://schemas.openxmlformats.org/officeDocument/2006/relationships/slideLayout" Target="../slideLayouts/slideLayout39.xml"/><Relationship Id="rId28" Type="http://schemas.openxmlformats.org/officeDocument/2006/relationships/slideLayout" Target="../slideLayouts/slideLayout40.xml"/><Relationship Id="rId29" Type="http://schemas.openxmlformats.org/officeDocument/2006/relationships/slideLayout" Target="../slideLayouts/slideLayout41.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30" Type="http://schemas.openxmlformats.org/officeDocument/2006/relationships/slideLayout" Target="../slideLayouts/slideLayout42.xml"/><Relationship Id="rId31" Type="http://schemas.openxmlformats.org/officeDocument/2006/relationships/slideLayout" Target="../slideLayouts/slideLayout43.xml"/><Relationship Id="rId32" Type="http://schemas.openxmlformats.org/officeDocument/2006/relationships/slideLayout" Target="../slideLayouts/slideLayout44.xml"/><Relationship Id="rId9" Type="http://schemas.openxmlformats.org/officeDocument/2006/relationships/slideLayout" Target="../slideLayouts/slideLayout21.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 Id="rId33" Type="http://schemas.openxmlformats.org/officeDocument/2006/relationships/slideLayout" Target="../slideLayouts/slideLayout45.xml"/><Relationship Id="rId34" Type="http://schemas.openxmlformats.org/officeDocument/2006/relationships/slideLayout" Target="../slideLayouts/slideLayout46.xml"/><Relationship Id="rId35" Type="http://schemas.openxmlformats.org/officeDocument/2006/relationships/slideLayout" Target="../slideLayouts/slideLayout47.xml"/><Relationship Id="rId36" Type="http://schemas.openxmlformats.org/officeDocument/2006/relationships/theme" Target="../theme/theme2.xml"/><Relationship Id="rId10" Type="http://schemas.openxmlformats.org/officeDocument/2006/relationships/slideLayout" Target="../slideLayouts/slideLayout22.xml"/><Relationship Id="rId11" Type="http://schemas.openxmlformats.org/officeDocument/2006/relationships/slideLayout" Target="../slideLayouts/slideLayout23.xml"/><Relationship Id="rId12" Type="http://schemas.openxmlformats.org/officeDocument/2006/relationships/slideLayout" Target="../slideLayouts/slideLayout24.xml"/><Relationship Id="rId13" Type="http://schemas.openxmlformats.org/officeDocument/2006/relationships/slideLayout" Target="../slideLayouts/slideLayout25.xml"/><Relationship Id="rId14" Type="http://schemas.openxmlformats.org/officeDocument/2006/relationships/slideLayout" Target="../slideLayouts/slideLayout26.xml"/><Relationship Id="rId15" Type="http://schemas.openxmlformats.org/officeDocument/2006/relationships/slideLayout" Target="../slideLayouts/slideLayout27.xml"/><Relationship Id="rId16" Type="http://schemas.openxmlformats.org/officeDocument/2006/relationships/slideLayout" Target="../slideLayouts/slideLayout28.xml"/><Relationship Id="rId17" Type="http://schemas.openxmlformats.org/officeDocument/2006/relationships/slideLayout" Target="../slideLayouts/slideLayout29.xml"/><Relationship Id="rId18" Type="http://schemas.openxmlformats.org/officeDocument/2006/relationships/slideLayout" Target="../slideLayouts/slideLayout30.xml"/><Relationship Id="rId1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13447" y="6120467"/>
            <a:ext cx="833718" cy="731837"/>
          </a:xfrm>
          <a:prstGeom prst="rect">
            <a:avLst/>
          </a:prstGeom>
          <a:solidFill>
            <a:schemeClr val="bg1">
              <a:lumMod val="85000"/>
            </a:schemeClr>
          </a:solidFill>
          <a:ln>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prstClr val="white"/>
              </a:solidFill>
            </a:endParaRPr>
          </a:p>
        </p:txBody>
      </p:sp>
      <p:sp>
        <p:nvSpPr>
          <p:cNvPr id="2" name="Title Placeholder 1"/>
          <p:cNvSpPr>
            <a:spLocks noGrp="1"/>
          </p:cNvSpPr>
          <p:nvPr>
            <p:ph type="title"/>
          </p:nvPr>
        </p:nvSpPr>
        <p:spPr>
          <a:xfrm>
            <a:off x="457200" y="168439"/>
            <a:ext cx="8229600" cy="748250"/>
          </a:xfrm>
          <a:prstGeom prst="rect">
            <a:avLst/>
          </a:prstGeom>
        </p:spPr>
        <p:txBody>
          <a:bodyPr vert="horz" lIns="91440" tIns="45720" rIns="91440" bIns="45720" rtlCol="0" anchor="ctr">
            <a:normAutofit/>
          </a:bodyPr>
          <a:lstStyle/>
          <a:p>
            <a:r>
              <a:rPr lang="en-CA" dirty="0" smtClean="0"/>
              <a:t>Click to edit Master title style</a:t>
            </a:r>
            <a:endParaRPr lang="en-US" dirty="0"/>
          </a:p>
        </p:txBody>
      </p:sp>
      <p:sp>
        <p:nvSpPr>
          <p:cNvPr id="3" name="Text Placeholder 2"/>
          <p:cNvSpPr>
            <a:spLocks noGrp="1"/>
          </p:cNvSpPr>
          <p:nvPr>
            <p:ph type="body" idx="1"/>
          </p:nvPr>
        </p:nvSpPr>
        <p:spPr>
          <a:xfrm>
            <a:off x="457200" y="1177872"/>
            <a:ext cx="8229600" cy="4948292"/>
          </a:xfrm>
          <a:prstGeom prst="rect">
            <a:avLst/>
          </a:prstGeom>
        </p:spPr>
        <p:txBody>
          <a:bodyPr vert="horz" lIns="91440" tIns="45720" rIns="91440" bIns="45720" rtlCol="0">
            <a:normAutofit/>
          </a:body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5" name="Footer Placeholder 4"/>
          <p:cNvSpPr>
            <a:spLocks noGrp="1"/>
          </p:cNvSpPr>
          <p:nvPr>
            <p:ph type="ftr" sz="quarter" idx="3"/>
          </p:nvPr>
        </p:nvSpPr>
        <p:spPr>
          <a:xfrm>
            <a:off x="2721245" y="6356350"/>
            <a:ext cx="3004996" cy="365125"/>
          </a:xfrm>
          <a:prstGeom prst="rect">
            <a:avLst/>
          </a:prstGeom>
        </p:spPr>
        <p:txBody>
          <a:bodyPr vert="horz" lIns="91440" tIns="45720" rIns="91440" bIns="45720" rtlCol="0" anchor="ctr"/>
          <a:lstStyle>
            <a:lvl1pPr algn="ctr">
              <a:defRPr sz="1200">
                <a:solidFill>
                  <a:schemeClr val="tx1">
                    <a:tint val="75000"/>
                  </a:schemeClr>
                </a:solidFill>
                <a:latin typeface="Times New Roman" pitchFamily="18" charset="0"/>
                <a:cs typeface="Times New Roman" pitchFamily="18" charset="0"/>
              </a:defRPr>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Times New Roman" pitchFamily="18" charset="0"/>
                <a:cs typeface="Times New Roman" pitchFamily="18" charset="0"/>
              </a:defRPr>
            </a:lvl1pPr>
          </a:lstStyle>
          <a:p>
            <a:r>
              <a:rPr lang="en-US" dirty="0"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4" name="Rectangle 3"/>
          <p:cNvSpPr/>
          <p:nvPr userDrawn="1"/>
        </p:nvSpPr>
        <p:spPr>
          <a:xfrm>
            <a:off x="690741" y="6126164"/>
            <a:ext cx="683065" cy="726140"/>
          </a:xfrm>
          <a:prstGeom prst="rect">
            <a:avLst/>
          </a:prstGeom>
          <a:solidFill>
            <a:srgbClr val="9E248D"/>
          </a:solidFill>
          <a:ln>
            <a:solidFill>
              <a:srgbClr val="9E248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prstClr val="white"/>
              </a:solidFill>
            </a:endParaRPr>
          </a:p>
        </p:txBody>
      </p:sp>
      <p:sp>
        <p:nvSpPr>
          <p:cNvPr id="8" name="TextBox 7"/>
          <p:cNvSpPr txBox="1"/>
          <p:nvPr userDrawn="1"/>
        </p:nvSpPr>
        <p:spPr>
          <a:xfrm>
            <a:off x="-13447" y="6235261"/>
            <a:ext cx="833718" cy="523220"/>
          </a:xfrm>
          <a:prstGeom prst="rect">
            <a:avLst/>
          </a:prstGeom>
          <a:noFill/>
        </p:spPr>
        <p:txBody>
          <a:bodyPr wrap="square" rtlCol="0">
            <a:spAutoFit/>
          </a:bodyPr>
          <a:lstStyle/>
          <a:p>
            <a:pPr algn="ctr"/>
            <a:r>
              <a:rPr lang="en-US" sz="2800" dirty="0" smtClean="0">
                <a:solidFill>
                  <a:prstClr val="black">
                    <a:lumMod val="75000"/>
                    <a:lumOff val="25000"/>
                  </a:prstClr>
                </a:solidFill>
              </a:rPr>
              <a:t>LO</a:t>
            </a:r>
            <a:endParaRPr lang="en-CA" sz="2800" dirty="0">
              <a:solidFill>
                <a:prstClr val="black">
                  <a:lumMod val="75000"/>
                  <a:lumOff val="25000"/>
                </a:prstClr>
              </a:solidFill>
            </a:endParaRPr>
          </a:p>
        </p:txBody>
      </p:sp>
    </p:spTree>
    <p:extLst>
      <p:ext uri="{BB962C8B-B14F-4D97-AF65-F5344CB8AC3E}">
        <p14:creationId xmlns:p14="http://schemas.microsoft.com/office/powerpoint/2010/main" val="1809061122"/>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ransition>
    <p:fade/>
  </p:transition>
  <p:timing>
    <p:tnLst>
      <p:par>
        <p:cTn id="1" dur="indefinite" restart="never" nodeType="tmRoot"/>
      </p:par>
    </p:tnLst>
  </p:timing>
  <p:hf hdr="0" dt="0"/>
  <p:txStyles>
    <p:titleStyle>
      <a:lvl1pPr algn="ctr" defTabSz="457200" rtl="0" eaLnBrk="1" latinLnBrk="0" hangingPunct="1">
        <a:spcBef>
          <a:spcPct val="0"/>
        </a:spcBef>
        <a:buNone/>
        <a:defRPr sz="4000" b="1" i="0" kern="1200">
          <a:solidFill>
            <a:schemeClr val="tx1"/>
          </a:solidFill>
          <a:latin typeface="Calibri" panose="020F0502020204030204" pitchFamily="34" charset="0"/>
          <a:ea typeface="+mj-ea"/>
          <a:cs typeface="Calibri" panose="020F0502020204030204" pitchFamily="34" charset="0"/>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Rockwell"/>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Rockwell"/>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Rockwell"/>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Rockwel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87DE6118-2437-4B30-8E3C-4D2BE6020583}" type="datetimeFigureOut">
              <a:rPr lang="en-US" dirty="0"/>
              <a:pPr/>
              <a:t>9/11/17</a:t>
            </a:fld>
            <a:endParaRPr lang="en-US" dirty="0"/>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r>
              <a:rPr lang="en-US" smtClean="0">
                <a:solidFill>
                  <a:prstClr val="black">
                    <a:tint val="75000"/>
                  </a:prstClr>
                </a:solidFill>
              </a:rPr>
              <a:t>2-</a:t>
            </a:r>
            <a:fld id="{AC3F5920-C0CE-A64E-8CD6-F6905204BD7C}" type="slidenum">
              <a:rPr lang="en-US" smtClean="0">
                <a:solidFill>
                  <a:prstClr val="black">
                    <a:tint val="75000"/>
                  </a:prstClr>
                </a:solidFill>
              </a:rPr>
              <a:pPr/>
              <a:t>‹#›</a:t>
            </a:fld>
            <a:endParaRPr lang="en-US" dirty="0">
              <a:solidFill>
                <a:prstClr val="black">
                  <a:tint val="75000"/>
                </a:prstClr>
              </a:solidFill>
            </a:endParaRPr>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userDrawn="1"/>
        </p:nvSpPr>
        <p:spPr>
          <a:xfrm>
            <a:off x="-13447" y="6120467"/>
            <a:ext cx="833718" cy="731837"/>
          </a:xfrm>
          <a:prstGeom prst="rect">
            <a:avLst/>
          </a:prstGeom>
          <a:solidFill>
            <a:schemeClr val="bg1">
              <a:lumMod val="85000"/>
            </a:schemeClr>
          </a:solidFill>
          <a:ln>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prstClr val="white"/>
              </a:solidFill>
            </a:endParaRPr>
          </a:p>
        </p:txBody>
      </p:sp>
      <p:sp>
        <p:nvSpPr>
          <p:cNvPr id="11" name="Rectangle 10"/>
          <p:cNvSpPr/>
          <p:nvPr userDrawn="1"/>
        </p:nvSpPr>
        <p:spPr>
          <a:xfrm>
            <a:off x="690741" y="6126164"/>
            <a:ext cx="683065" cy="726140"/>
          </a:xfrm>
          <a:prstGeom prst="rect">
            <a:avLst/>
          </a:prstGeom>
          <a:solidFill>
            <a:srgbClr val="9E248D"/>
          </a:solidFill>
          <a:ln>
            <a:solidFill>
              <a:srgbClr val="9E248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prstClr val="white"/>
              </a:solidFill>
            </a:endParaRPr>
          </a:p>
        </p:txBody>
      </p:sp>
      <p:sp>
        <p:nvSpPr>
          <p:cNvPr id="12" name="TextBox 11"/>
          <p:cNvSpPr txBox="1"/>
          <p:nvPr userDrawn="1"/>
        </p:nvSpPr>
        <p:spPr>
          <a:xfrm>
            <a:off x="-13447" y="6235261"/>
            <a:ext cx="833718" cy="523220"/>
          </a:xfrm>
          <a:prstGeom prst="rect">
            <a:avLst/>
          </a:prstGeom>
          <a:noFill/>
        </p:spPr>
        <p:txBody>
          <a:bodyPr wrap="square" rtlCol="0">
            <a:spAutoFit/>
          </a:bodyPr>
          <a:lstStyle/>
          <a:p>
            <a:pPr algn="ctr"/>
            <a:r>
              <a:rPr lang="en-US" sz="2800" dirty="0" smtClean="0">
                <a:solidFill>
                  <a:prstClr val="black">
                    <a:lumMod val="75000"/>
                    <a:lumOff val="25000"/>
                  </a:prstClr>
                </a:solidFill>
              </a:rPr>
              <a:t>LO</a:t>
            </a:r>
            <a:endParaRPr lang="en-CA" sz="2800" dirty="0">
              <a:solidFill>
                <a:prstClr val="black">
                  <a:lumMod val="75000"/>
                  <a:lumOff val="25000"/>
                </a:prstClr>
              </a:solidFill>
            </a:endParaRPr>
          </a:p>
        </p:txBody>
      </p:sp>
    </p:spTree>
    <p:extLst>
      <p:ext uri="{BB962C8B-B14F-4D97-AF65-F5344CB8AC3E}">
        <p14:creationId xmlns:p14="http://schemas.microsoft.com/office/powerpoint/2010/main" val="1903317515"/>
      </p:ext>
    </p:extLst>
  </p:cSld>
  <p:clrMap bg1="lt1" tx1="dk1" bg2="lt2" tx2="dk2" accent1="accent1" accent2="accent2" accent3="accent3" accent4="accent4" accent5="accent5" accent6="accent6" hlink="hlink" folHlink="folHlink"/>
  <p:sldLayoutIdLst>
    <p:sldLayoutId id="2147484535" r:id="rId1"/>
    <p:sldLayoutId id="2147484536" r:id="rId2"/>
    <p:sldLayoutId id="2147484537" r:id="rId3"/>
    <p:sldLayoutId id="2147484538" r:id="rId4"/>
    <p:sldLayoutId id="2147484539" r:id="rId5"/>
    <p:sldLayoutId id="2147484540" r:id="rId6"/>
    <p:sldLayoutId id="2147484541" r:id="rId7"/>
    <p:sldLayoutId id="2147484542" r:id="rId8"/>
    <p:sldLayoutId id="2147484543" r:id="rId9"/>
    <p:sldLayoutId id="2147484544" r:id="rId10"/>
    <p:sldLayoutId id="2147484545" r:id="rId11"/>
    <p:sldLayoutId id="2147484546" r:id="rId12"/>
    <p:sldLayoutId id="2147484548" r:id="rId13"/>
    <p:sldLayoutId id="2147484549" r:id="rId14"/>
    <p:sldLayoutId id="2147484550" r:id="rId15"/>
    <p:sldLayoutId id="2147484551" r:id="rId16"/>
    <p:sldLayoutId id="2147484552" r:id="rId17"/>
    <p:sldLayoutId id="2147484553" r:id="rId18"/>
    <p:sldLayoutId id="2147484554" r:id="rId19"/>
    <p:sldLayoutId id="2147484555" r:id="rId20"/>
    <p:sldLayoutId id="2147484556" r:id="rId21"/>
    <p:sldLayoutId id="2147484557" r:id="rId22"/>
    <p:sldLayoutId id="2147484558" r:id="rId23"/>
    <p:sldLayoutId id="2147484559" r:id="rId24"/>
    <p:sldLayoutId id="2147484560" r:id="rId25"/>
    <p:sldLayoutId id="2147484561" r:id="rId26"/>
    <p:sldLayoutId id="2147484562" r:id="rId27"/>
    <p:sldLayoutId id="2147484563" r:id="rId28"/>
    <p:sldLayoutId id="2147484564" r:id="rId29"/>
    <p:sldLayoutId id="2147484565" r:id="rId30"/>
    <p:sldLayoutId id="2147484566" r:id="rId31"/>
    <p:sldLayoutId id="2147484567" r:id="rId32"/>
    <p:sldLayoutId id="2147484568" r:id="rId33"/>
    <p:sldLayoutId id="2147484569" r:id="rId34"/>
    <p:sldLayoutId id="2147484570" r:id="rId35"/>
  </p:sldLayoutIdLst>
  <p:transition>
    <p:fade/>
  </p:transition>
  <p:timing>
    <p:tnLst>
      <p:par>
        <p:cTn id="1" dur="indefinite" restart="never" nodeType="tmRoot"/>
      </p:par>
    </p:tnLst>
  </p:timing>
  <p:hf hdr="0" dt="0"/>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0" orient="horz" pos="1368">
          <p15:clr>
            <a:srgbClr val="F26B43"/>
          </p15:clr>
        </p15:guide>
        <p15:guide id="4" orient="horz" pos="1440">
          <p15:clr>
            <a:srgbClr val="F26B43"/>
          </p15:clr>
        </p15:guide>
        <p15:guide id="5" orient="horz" pos="3696">
          <p15:clr>
            <a:srgbClr val="F26B43"/>
          </p15:clr>
        </p15:guide>
        <p15:guide id="6" orient="horz" pos="432">
          <p15:clr>
            <a:srgbClr val="F26B43"/>
          </p15:clr>
        </p15:guide>
        <p15:guide id="7" orient="horz" pos="1512">
          <p15:clr>
            <a:srgbClr val="F26B43"/>
          </p15:clr>
        </p15:guide>
        <p15:guide id="8" pos="5184">
          <p15:clr>
            <a:srgbClr val="F26B43"/>
          </p15:clr>
        </p15:guide>
        <p15:guide id="9" pos="702">
          <p15:clr>
            <a:srgbClr val="F26B43"/>
          </p15:clr>
        </p15:guide>
        <p15:guide id="10" pos="64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3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3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 Id="rId3"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 Id="rId3"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5.xml"/><Relationship Id="rId3"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6.xml"/><Relationship Id="rId3" Type="http://schemas.openxmlformats.org/officeDocument/2006/relationships/hyperlink" Target="http://nelson.cengage.com/marketing/shared/video_wrappers/video_quiz/satisfy_customer_geoffsmall.html"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4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4" Type="http://schemas.openxmlformats.org/officeDocument/2006/relationships/diagramLayout" Target="../diagrams/layout5.xml"/><Relationship Id="rId5" Type="http://schemas.openxmlformats.org/officeDocument/2006/relationships/diagramQuickStyle" Target="../diagrams/quickStyle5.xml"/><Relationship Id="rId6" Type="http://schemas.openxmlformats.org/officeDocument/2006/relationships/diagramColors" Target="../diagrams/colors5.xml"/><Relationship Id="rId7" Type="http://schemas.microsoft.com/office/2007/relationships/diagramDrawing" Target="../diagrams/drawing5.xml"/><Relationship Id="rId1" Type="http://schemas.openxmlformats.org/officeDocument/2006/relationships/slideLayout" Target="../slideLayouts/slideLayout45.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6.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BUSI2204A</a:t>
            </a:r>
            <a:endParaRPr lang="en-US" dirty="0"/>
          </a:p>
        </p:txBody>
      </p:sp>
      <p:sp>
        <p:nvSpPr>
          <p:cNvPr id="3" name="Subtitle 2"/>
          <p:cNvSpPr>
            <a:spLocks noGrp="1"/>
          </p:cNvSpPr>
          <p:nvPr>
            <p:ph type="subTitle" idx="1"/>
          </p:nvPr>
        </p:nvSpPr>
        <p:spPr>
          <a:xfrm>
            <a:off x="1714500" y="3771900"/>
            <a:ext cx="5715000" cy="1963882"/>
          </a:xfrm>
        </p:spPr>
        <p:txBody>
          <a:bodyPr>
            <a:normAutofit/>
          </a:bodyPr>
          <a:lstStyle/>
          <a:p>
            <a:r>
              <a:rPr lang="en-US" dirty="0" smtClean="0"/>
              <a:t>Session 1</a:t>
            </a:r>
          </a:p>
          <a:p>
            <a:endParaRPr lang="en-US" dirty="0"/>
          </a:p>
          <a:p>
            <a:endParaRPr lang="en-US" dirty="0" smtClean="0"/>
          </a:p>
          <a:p>
            <a:endParaRPr lang="en-US" dirty="0"/>
          </a:p>
          <a:p>
            <a:r>
              <a:rPr lang="en-US" dirty="0" smtClean="0"/>
              <a:t>Kaleem Mahmood</a:t>
            </a:r>
            <a:endParaRPr lang="en-US" dirty="0"/>
          </a:p>
        </p:txBody>
      </p:sp>
    </p:spTree>
    <p:extLst>
      <p:ext uri="{BB962C8B-B14F-4D97-AF65-F5344CB8AC3E}">
        <p14:creationId xmlns:p14="http://schemas.microsoft.com/office/powerpoint/2010/main" val="7823153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4294967295"/>
          </p:nvPr>
        </p:nvSpPr>
        <p:spPr>
          <a:xfrm>
            <a:off x="2170173" y="6453386"/>
            <a:ext cx="4710623" cy="404614"/>
          </a:xfrm>
        </p:spPr>
        <p:txBody>
          <a:bodyPr/>
          <a:lstStyle/>
          <a:p>
            <a:r>
              <a:rPr lang="en-CA" smtClean="0"/>
              <a:t>Copyright © 2016 by Nelson Education Ltd.</a:t>
            </a:r>
            <a:endParaRPr lang="en-US" dirty="0"/>
          </a:p>
        </p:txBody>
      </p:sp>
      <p:sp>
        <p:nvSpPr>
          <p:cNvPr id="5" name="Slide Number Placeholder 4"/>
          <p:cNvSpPr>
            <a:spLocks noGrp="1"/>
          </p:cNvSpPr>
          <p:nvPr>
            <p:ph type="sldNum" sz="quarter" idx="4294967295"/>
          </p:nvPr>
        </p:nvSpPr>
        <p:spPr>
          <a:xfrm>
            <a:off x="7104552" y="6453386"/>
            <a:ext cx="1197219" cy="404614"/>
          </a:xfrm>
        </p:spPr>
        <p:txBody>
          <a:bodyPr/>
          <a:lstStyle/>
          <a:p>
            <a:r>
              <a:rPr lang="en-US" smtClean="0">
                <a:solidFill>
                  <a:prstClr val="black">
                    <a:tint val="75000"/>
                  </a:prstClr>
                </a:solidFill>
              </a:rPr>
              <a:t>1-</a:t>
            </a:r>
            <a:fld id="{AC3F5920-C0CE-A64E-8CD6-F6905204BD7C}" type="slidenum">
              <a:rPr lang="en-US" smtClean="0">
                <a:solidFill>
                  <a:prstClr val="black">
                    <a:tint val="75000"/>
                  </a:prstClr>
                </a:solidFill>
              </a:rPr>
              <a:pPr/>
              <a:t>2</a:t>
            </a:fld>
            <a:endParaRPr lang="en-US" dirty="0">
              <a:solidFill>
                <a:prstClr val="black">
                  <a:tint val="75000"/>
                </a:prstClr>
              </a:solidFill>
            </a:endParaRPr>
          </a:p>
        </p:txBody>
      </p:sp>
      <p:sp>
        <p:nvSpPr>
          <p:cNvPr id="2" name="Title 1"/>
          <p:cNvSpPr>
            <a:spLocks noGrp="1"/>
          </p:cNvSpPr>
          <p:nvPr>
            <p:ph type="title"/>
          </p:nvPr>
        </p:nvSpPr>
        <p:spPr/>
        <p:txBody>
          <a:bodyPr>
            <a:normAutofit/>
          </a:bodyPr>
          <a:lstStyle/>
          <a:p>
            <a:r>
              <a:rPr lang="en-US" sz="4000" dirty="0" smtClean="0"/>
              <a:t>Learning Outcomes</a:t>
            </a:r>
            <a:endParaRPr lang="en-US" sz="4000" dirty="0"/>
          </a:p>
        </p:txBody>
      </p:sp>
      <p:sp>
        <p:nvSpPr>
          <p:cNvPr id="3" name="Content Placeholder 2"/>
          <p:cNvSpPr>
            <a:spLocks noGrp="1"/>
          </p:cNvSpPr>
          <p:nvPr>
            <p:ph type="body" sz="quarter" idx="13"/>
          </p:nvPr>
        </p:nvSpPr>
        <p:spPr>
          <a:xfrm>
            <a:off x="779318" y="1479550"/>
            <a:ext cx="7853507" cy="4611688"/>
          </a:xfrm>
        </p:spPr>
        <p:txBody>
          <a:bodyPr>
            <a:normAutofit/>
          </a:bodyPr>
          <a:lstStyle/>
          <a:p>
            <a:pPr marL="514350" indent="-514350">
              <a:buFont typeface="+mj-lt"/>
              <a:buAutoNum type="arabicPeriod"/>
            </a:pPr>
            <a:r>
              <a:rPr lang="en-CA" dirty="0" smtClean="0"/>
              <a:t>Define </a:t>
            </a:r>
            <a:r>
              <a:rPr lang="en-CA" i="1" dirty="0"/>
              <a:t>marketing </a:t>
            </a:r>
            <a:endParaRPr lang="en-CA" i="1" dirty="0" smtClean="0"/>
          </a:p>
          <a:p>
            <a:pPr marL="514350" indent="-514350">
              <a:buFont typeface="+mj-lt"/>
              <a:buAutoNum type="arabicPeriod"/>
            </a:pPr>
            <a:endParaRPr lang="en-CA" dirty="0"/>
          </a:p>
          <a:p>
            <a:pPr marL="514350" indent="-514350">
              <a:buFont typeface="+mj-lt"/>
              <a:buAutoNum type="arabicPeriod"/>
            </a:pPr>
            <a:r>
              <a:rPr lang="en-CA" dirty="0" smtClean="0"/>
              <a:t>Describe the evolution of </a:t>
            </a:r>
            <a:r>
              <a:rPr lang="en-CA" dirty="0"/>
              <a:t>marketing </a:t>
            </a:r>
            <a:endParaRPr lang="en-CA" dirty="0" smtClean="0"/>
          </a:p>
          <a:p>
            <a:pPr marL="514350" indent="-514350">
              <a:buFont typeface="+mj-lt"/>
              <a:buAutoNum type="arabicPeriod"/>
            </a:pPr>
            <a:endParaRPr lang="en-CA" dirty="0"/>
          </a:p>
          <a:p>
            <a:pPr marL="514350" indent="-514350">
              <a:buFont typeface="+mj-lt"/>
              <a:buAutoNum type="arabicPeriod"/>
            </a:pPr>
            <a:r>
              <a:rPr lang="en-CA" dirty="0" smtClean="0"/>
              <a:t>Define key </a:t>
            </a:r>
            <a:r>
              <a:rPr lang="en-CA" dirty="0"/>
              <a:t>marketing </a:t>
            </a:r>
            <a:r>
              <a:rPr lang="en-CA" dirty="0" smtClean="0"/>
              <a:t>terms </a:t>
            </a:r>
          </a:p>
          <a:p>
            <a:pPr marL="514350" indent="-514350">
              <a:buFont typeface="+mj-lt"/>
              <a:buAutoNum type="arabicPeriod"/>
            </a:pPr>
            <a:endParaRPr lang="en-CA" dirty="0" smtClean="0"/>
          </a:p>
          <a:p>
            <a:pPr marL="514350" indent="-514350">
              <a:buFont typeface="+mj-lt"/>
              <a:buAutoNum type="arabicPeriod"/>
            </a:pPr>
            <a:r>
              <a:rPr lang="en-CA" dirty="0" smtClean="0"/>
              <a:t>Understand the purpose of Marketing</a:t>
            </a:r>
          </a:p>
        </p:txBody>
      </p:sp>
    </p:spTree>
    <p:extLst>
      <p:ext uri="{BB962C8B-B14F-4D97-AF65-F5344CB8AC3E}">
        <p14:creationId xmlns:p14="http://schemas.microsoft.com/office/powerpoint/2010/main" val="4243049914"/>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17498682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smtClean="0"/>
              <a:t>What Is Marketing?</a:t>
            </a:r>
            <a:endParaRPr lang="en-US" dirty="0"/>
          </a:p>
        </p:txBody>
      </p:sp>
      <p:sp>
        <p:nvSpPr>
          <p:cNvPr id="11" name="Content Placeholder 10"/>
          <p:cNvSpPr>
            <a:spLocks noGrp="1"/>
          </p:cNvSpPr>
          <p:nvPr>
            <p:ph sz="half" idx="1"/>
          </p:nvPr>
        </p:nvSpPr>
        <p:spPr>
          <a:xfrm>
            <a:off x="4893760" y="2171700"/>
            <a:ext cx="3335840" cy="3581401"/>
          </a:xfrm>
        </p:spPr>
        <p:txBody>
          <a:bodyPr/>
          <a:lstStyle/>
          <a:p>
            <a:pPr marL="0" indent="0">
              <a:buNone/>
            </a:pPr>
            <a:r>
              <a:rPr lang="en-CA" b="1" dirty="0" smtClean="0"/>
              <a:t>Need</a:t>
            </a:r>
          </a:p>
          <a:p>
            <a:r>
              <a:rPr lang="en-CA" dirty="0" smtClean="0"/>
              <a:t>A state of being where we desire something that we do not posses but yearn to acquire</a:t>
            </a:r>
            <a:endParaRPr lang="en-US" dirty="0"/>
          </a:p>
          <a:p>
            <a:endParaRPr lang="en-US" dirty="0"/>
          </a:p>
        </p:txBody>
      </p:sp>
      <p:sp>
        <p:nvSpPr>
          <p:cNvPr id="12" name="Content Placeholder 11"/>
          <p:cNvSpPr>
            <a:spLocks noGrp="1"/>
          </p:cNvSpPr>
          <p:nvPr>
            <p:ph sz="half" idx="2"/>
          </p:nvPr>
        </p:nvSpPr>
        <p:spPr>
          <a:xfrm>
            <a:off x="1293310" y="2171699"/>
            <a:ext cx="3335840" cy="3581401"/>
          </a:xfrm>
        </p:spPr>
        <p:txBody>
          <a:bodyPr/>
          <a:lstStyle/>
          <a:p>
            <a:pPr marL="0" indent="0">
              <a:buNone/>
            </a:pPr>
            <a:r>
              <a:rPr lang="en-CA" b="1" dirty="0" smtClean="0"/>
              <a:t>Marketing</a:t>
            </a:r>
            <a:endParaRPr lang="en-US" b="1" dirty="0" smtClean="0"/>
          </a:p>
          <a:p>
            <a:r>
              <a:rPr lang="en-CA" dirty="0" smtClean="0"/>
              <a:t>The </a:t>
            </a:r>
            <a:r>
              <a:rPr lang="en-CA" dirty="0"/>
              <a:t>activities that develop an offering in order to satisfy a customer need</a:t>
            </a:r>
          </a:p>
          <a:p>
            <a:endParaRPr lang="en-US" dirty="0"/>
          </a:p>
        </p:txBody>
      </p:sp>
      <p:sp>
        <p:nvSpPr>
          <p:cNvPr id="7" name="Footer Placeholder 6"/>
          <p:cNvSpPr>
            <a:spLocks noGrp="1"/>
          </p:cNvSpPr>
          <p:nvPr>
            <p:ph type="ftr" sz="quarter" idx="11"/>
          </p:nvPr>
        </p:nvSpPr>
        <p:spPr/>
        <p:txBody>
          <a:bodyPr/>
          <a:lstStyle/>
          <a:p>
            <a:r>
              <a:rPr lang="en-CA" smtClean="0"/>
              <a:t>Copyright © 2016 by Nelson Education Ltd.</a:t>
            </a:r>
            <a:endParaRPr lang="en-US" dirty="0"/>
          </a:p>
        </p:txBody>
      </p:sp>
      <p:sp>
        <p:nvSpPr>
          <p:cNvPr id="2" name="Slide Number Placeholder 1"/>
          <p:cNvSpPr>
            <a:spLocks noGrp="1"/>
          </p:cNvSpPr>
          <p:nvPr>
            <p:ph type="sldNum" sz="quarter" idx="12"/>
          </p:nvPr>
        </p:nvSpPr>
        <p:spPr/>
        <p:txBody>
          <a:bodyPr/>
          <a:lstStyle/>
          <a:p>
            <a:r>
              <a:rPr lang="en-US" smtClean="0">
                <a:solidFill>
                  <a:prstClr val="black">
                    <a:tint val="75000"/>
                  </a:prstClr>
                </a:solidFill>
              </a:rPr>
              <a:t>1-</a:t>
            </a:r>
            <a:fld id="{AC3F5920-C0CE-A64E-8CD6-F6905204BD7C}" type="slidenum">
              <a:rPr lang="en-US" smtClean="0">
                <a:solidFill>
                  <a:prstClr val="black">
                    <a:tint val="75000"/>
                  </a:prstClr>
                </a:solidFill>
              </a:rPr>
              <a:pPr/>
              <a:t>4</a:t>
            </a:fld>
            <a:endParaRPr lang="en-US" dirty="0">
              <a:solidFill>
                <a:prstClr val="black">
                  <a:tint val="75000"/>
                </a:prstClr>
              </a:solidFill>
            </a:endParaRPr>
          </a:p>
        </p:txBody>
      </p:sp>
      <p:sp>
        <p:nvSpPr>
          <p:cNvPr id="15" name="TextBox 14"/>
          <p:cNvSpPr txBox="1"/>
          <p:nvPr/>
        </p:nvSpPr>
        <p:spPr>
          <a:xfrm>
            <a:off x="793693" y="6197590"/>
            <a:ext cx="330705" cy="584776"/>
          </a:xfrm>
          <a:prstGeom prst="rect">
            <a:avLst/>
          </a:prstGeom>
          <a:solidFill>
            <a:srgbClr val="9E248D"/>
          </a:solidFill>
          <a:ln>
            <a:noFill/>
          </a:ln>
        </p:spPr>
        <p:txBody>
          <a:bodyPr wrap="square" rtlCol="0">
            <a:spAutoFit/>
          </a:bodyPr>
          <a:lstStyle/>
          <a:p>
            <a:r>
              <a:rPr lang="en-US" sz="3200" dirty="0" smtClean="0">
                <a:solidFill>
                  <a:srgbClr val="FFFFFF"/>
                </a:solidFill>
              </a:rPr>
              <a:t>1</a:t>
            </a:r>
            <a:endParaRPr lang="en-US" sz="3200" dirty="0">
              <a:solidFill>
                <a:srgbClr val="FFFFFF"/>
              </a:solidFill>
            </a:endParaRPr>
          </a:p>
        </p:txBody>
      </p:sp>
    </p:spTree>
    <p:extLst>
      <p:ext uri="{BB962C8B-B14F-4D97-AF65-F5344CB8AC3E}">
        <p14:creationId xmlns:p14="http://schemas.microsoft.com/office/powerpoint/2010/main" val="1756679718"/>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Is Marketing?</a:t>
            </a:r>
            <a:endParaRPr lang="en-US" dirty="0"/>
          </a:p>
        </p:txBody>
      </p:sp>
      <p:sp>
        <p:nvSpPr>
          <p:cNvPr id="3" name="Content Placeholder 2"/>
          <p:cNvSpPr>
            <a:spLocks noGrp="1"/>
          </p:cNvSpPr>
          <p:nvPr>
            <p:ph idx="1"/>
          </p:nvPr>
        </p:nvSpPr>
        <p:spPr>
          <a:xfrm>
            <a:off x="457200" y="1742662"/>
            <a:ext cx="8229600" cy="2697258"/>
          </a:xfrm>
        </p:spPr>
        <p:txBody>
          <a:bodyPr/>
          <a:lstStyle/>
          <a:p>
            <a:pPr marL="0" indent="0" algn="ctr">
              <a:buNone/>
            </a:pPr>
            <a:r>
              <a:rPr lang="en-CA" sz="3600" b="1" dirty="0"/>
              <a:t>Marketing </a:t>
            </a:r>
            <a:r>
              <a:rPr lang="en-CA" sz="3600" dirty="0"/>
              <a:t>is about understanding </a:t>
            </a:r>
            <a:endParaRPr lang="en-CA" sz="3600" dirty="0" smtClean="0"/>
          </a:p>
          <a:p>
            <a:pPr marL="0" indent="0" algn="ctr">
              <a:buNone/>
            </a:pPr>
            <a:r>
              <a:rPr lang="en-CA" sz="3600" dirty="0" smtClean="0"/>
              <a:t>the </a:t>
            </a:r>
            <a:r>
              <a:rPr lang="en-CA" sz="3600" b="1" dirty="0"/>
              <a:t>needs</a:t>
            </a:r>
            <a:r>
              <a:rPr lang="en-CA" sz="3600" dirty="0"/>
              <a:t> of the customer. </a:t>
            </a:r>
            <a:endParaRPr lang="en-CA" sz="3600" dirty="0" smtClean="0"/>
          </a:p>
          <a:p>
            <a:endParaRPr lang="en-CA" dirty="0"/>
          </a:p>
        </p:txBody>
      </p:sp>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5</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6" name="Text Placeholder 5"/>
          <p:cNvSpPr>
            <a:spLocks noGrp="1"/>
          </p:cNvSpPr>
          <p:nvPr>
            <p:ph type="body" sz="quarter" idx="13"/>
          </p:nvPr>
        </p:nvSpPr>
        <p:spPr/>
        <p:txBody>
          <a:bodyPr/>
          <a:lstStyle/>
          <a:p>
            <a:pPr algn="ctr"/>
            <a:r>
              <a:rPr lang="en-US" dirty="0" smtClean="0"/>
              <a:t>1</a:t>
            </a:r>
            <a:endParaRPr lang="en-CA" dirty="0"/>
          </a:p>
        </p:txBody>
      </p:sp>
    </p:spTree>
    <p:extLst>
      <p:ext uri="{BB962C8B-B14F-4D97-AF65-F5344CB8AC3E}">
        <p14:creationId xmlns:p14="http://schemas.microsoft.com/office/powerpoint/2010/main" val="3119508959"/>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Want, Demand?</a:t>
            </a:r>
            <a:endParaRPr lang="en-US" dirty="0"/>
          </a:p>
        </p:txBody>
      </p:sp>
      <p:sp>
        <p:nvSpPr>
          <p:cNvPr id="3" name="Content Placeholder 2"/>
          <p:cNvSpPr>
            <a:spLocks noGrp="1"/>
          </p:cNvSpPr>
          <p:nvPr>
            <p:ph idx="1"/>
          </p:nvPr>
        </p:nvSpPr>
        <p:spPr/>
        <p:txBody>
          <a:bodyPr/>
          <a:lstStyle/>
          <a:p>
            <a:pPr>
              <a:spcAft>
                <a:spcPct val="25000"/>
              </a:spcAft>
            </a:pPr>
            <a:r>
              <a:rPr lang="en-US" altLang="en-US" b="1" dirty="0">
                <a:solidFill>
                  <a:srgbClr val="000090"/>
                </a:solidFill>
                <a:latin typeface="Calibri" charset="0"/>
              </a:rPr>
              <a:t>Need: </a:t>
            </a:r>
            <a:r>
              <a:rPr lang="en-US" altLang="en-US" dirty="0">
                <a:latin typeface="Calibri" charset="0"/>
              </a:rPr>
              <a:t>a</a:t>
            </a:r>
            <a:r>
              <a:rPr lang="en-US" altLang="en-US" dirty="0">
                <a:solidFill>
                  <a:srgbClr val="000090"/>
                </a:solidFill>
                <a:latin typeface="Calibri" charset="0"/>
              </a:rPr>
              <a:t> </a:t>
            </a:r>
            <a:r>
              <a:rPr lang="en-US" altLang="en-US" dirty="0" smtClean="0">
                <a:latin typeface="Calibri" charset="0"/>
              </a:rPr>
              <a:t>physiological </a:t>
            </a:r>
            <a:r>
              <a:rPr lang="en-US" altLang="en-US" dirty="0">
                <a:latin typeface="Calibri" charset="0"/>
              </a:rPr>
              <a:t>discomfort</a:t>
            </a:r>
            <a:endParaRPr lang="en-US" altLang="en-US" b="1" dirty="0">
              <a:latin typeface="Calibri" charset="0"/>
            </a:endParaRPr>
          </a:p>
          <a:p>
            <a:pPr>
              <a:spcAft>
                <a:spcPct val="25000"/>
              </a:spcAft>
            </a:pPr>
            <a:r>
              <a:rPr lang="en-US" altLang="en-US" b="1" dirty="0" smtClean="0">
                <a:solidFill>
                  <a:srgbClr val="000090"/>
                </a:solidFill>
                <a:latin typeface="Calibri" charset="0"/>
              </a:rPr>
              <a:t>Want</a:t>
            </a:r>
            <a:r>
              <a:rPr lang="en-US" altLang="en-US" b="1" dirty="0">
                <a:solidFill>
                  <a:srgbClr val="000090"/>
                </a:solidFill>
                <a:latin typeface="Calibri" charset="0"/>
              </a:rPr>
              <a:t>: </a:t>
            </a:r>
            <a:r>
              <a:rPr lang="en-US" altLang="en-US" dirty="0">
                <a:solidFill>
                  <a:srgbClr val="000000"/>
                </a:solidFill>
                <a:latin typeface="Calibri" charset="0"/>
              </a:rPr>
              <a:t>A desire for something so as to alleviate that discomforting condition </a:t>
            </a:r>
          </a:p>
          <a:p>
            <a:pPr>
              <a:spcAft>
                <a:spcPct val="25000"/>
              </a:spcAft>
            </a:pPr>
            <a:r>
              <a:rPr lang="en-US" altLang="en-US" b="1" dirty="0" smtClean="0">
                <a:solidFill>
                  <a:srgbClr val="000090"/>
                </a:solidFill>
                <a:latin typeface="Calibri" charset="0"/>
              </a:rPr>
              <a:t>Demand</a:t>
            </a:r>
            <a:r>
              <a:rPr lang="en-US" altLang="en-US" b="1" dirty="0">
                <a:solidFill>
                  <a:srgbClr val="000090"/>
                </a:solidFill>
                <a:latin typeface="Calibri" charset="0"/>
              </a:rPr>
              <a:t>: </a:t>
            </a:r>
            <a:r>
              <a:rPr lang="en-US" altLang="en-US" sz="2800" dirty="0"/>
              <a:t>Human wants that are backed by buying power.</a:t>
            </a:r>
            <a:r>
              <a:rPr lang="en-US" altLang="en-US" b="1" dirty="0">
                <a:solidFill>
                  <a:srgbClr val="000090"/>
                </a:solidFill>
                <a:latin typeface="Calibri" charset="0"/>
              </a:rPr>
              <a:t> </a:t>
            </a:r>
            <a:endParaRPr lang="en-US" altLang="en-US" b="1" dirty="0">
              <a:solidFill>
                <a:srgbClr val="000000"/>
              </a:solidFill>
              <a:latin typeface="Calibri" charset="0"/>
            </a:endParaRPr>
          </a:p>
          <a:p>
            <a:endParaRPr lang="en-US" dirty="0"/>
          </a:p>
        </p:txBody>
      </p:sp>
      <p:sp>
        <p:nvSpPr>
          <p:cNvPr id="4" name="Slide Number Placeholder 3"/>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r>
              <a:rPr lang="en-US" dirty="0" smtClean="0"/>
              <a:t>1</a:t>
            </a:r>
            <a:endParaRPr lang="en-US" dirty="0"/>
          </a:p>
        </p:txBody>
      </p:sp>
    </p:spTree>
    <p:extLst>
      <p:ext uri="{BB962C8B-B14F-4D97-AF65-F5344CB8AC3E}">
        <p14:creationId xmlns:p14="http://schemas.microsoft.com/office/powerpoint/2010/main" val="696027085"/>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10496318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Marketing</a:t>
            </a:r>
            <a:endParaRPr lang="en-US" dirty="0"/>
          </a:p>
        </p:txBody>
      </p:sp>
      <p:sp>
        <p:nvSpPr>
          <p:cNvPr id="3" name="Content Placeholder 2"/>
          <p:cNvSpPr>
            <a:spLocks noGrp="1"/>
          </p:cNvSpPr>
          <p:nvPr>
            <p:ph idx="1"/>
          </p:nvPr>
        </p:nvSpPr>
        <p:spPr/>
        <p:txBody>
          <a:bodyPr>
            <a:normAutofit lnSpcReduction="10000"/>
          </a:bodyPr>
          <a:lstStyle/>
          <a:p>
            <a:r>
              <a:rPr lang="en-US" dirty="0" smtClean="0"/>
              <a:t>A conversation with the customer rather than a distraction</a:t>
            </a:r>
          </a:p>
          <a:p>
            <a:endParaRPr lang="en-US" dirty="0" smtClean="0"/>
          </a:p>
          <a:p>
            <a:r>
              <a:rPr lang="en-US" dirty="0" smtClean="0"/>
              <a:t>The conversation is being led in innovative ways</a:t>
            </a:r>
          </a:p>
          <a:p>
            <a:endParaRPr lang="en-US" dirty="0" smtClean="0"/>
          </a:p>
          <a:p>
            <a:r>
              <a:rPr lang="en-US" dirty="0" smtClean="0"/>
              <a:t>Innovative ways that allow the consumer to talk back</a:t>
            </a:r>
          </a:p>
          <a:p>
            <a:pPr lvl="1"/>
            <a:endParaRPr lang="en-US" dirty="0"/>
          </a:p>
        </p:txBody>
      </p:sp>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8</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13" name="Text Placeholder 12"/>
          <p:cNvSpPr>
            <a:spLocks noGrp="1"/>
          </p:cNvSpPr>
          <p:nvPr>
            <p:ph type="body" sz="quarter" idx="13"/>
          </p:nvPr>
        </p:nvSpPr>
        <p:spPr/>
        <p:txBody>
          <a:bodyPr/>
          <a:lstStyle/>
          <a:p>
            <a:pPr algn="ctr"/>
            <a:r>
              <a:rPr lang="en-US" dirty="0" smtClean="0"/>
              <a:t>1</a:t>
            </a:r>
            <a:endParaRPr lang="en-CA" dirty="0"/>
          </a:p>
        </p:txBody>
      </p:sp>
    </p:spTree>
    <p:extLst>
      <p:ext uri="{BB962C8B-B14F-4D97-AF65-F5344CB8AC3E}">
        <p14:creationId xmlns:p14="http://schemas.microsoft.com/office/powerpoint/2010/main" val="3234435069"/>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Evolution of Marketing</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56664467"/>
              </p:ext>
            </p:extLst>
          </p:nvPr>
        </p:nvGraphicFramePr>
        <p:xfrm>
          <a:off x="457200" y="1128713"/>
          <a:ext cx="8229600" cy="4938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9</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3" name="Text Placeholder 2"/>
          <p:cNvSpPr>
            <a:spLocks noGrp="1"/>
          </p:cNvSpPr>
          <p:nvPr>
            <p:ph type="body" sz="quarter" idx="13"/>
          </p:nvPr>
        </p:nvSpPr>
        <p:spPr/>
        <p:txBody>
          <a:bodyPr>
            <a:normAutofit/>
          </a:bodyPr>
          <a:lstStyle/>
          <a:p>
            <a:pPr algn="ctr"/>
            <a:r>
              <a:rPr lang="en-US" dirty="0" smtClean="0"/>
              <a:t>2</a:t>
            </a:r>
            <a:endParaRPr lang="en-US" dirty="0"/>
          </a:p>
          <a:p>
            <a:endParaRPr lang="en-CA" dirty="0"/>
          </a:p>
        </p:txBody>
      </p:sp>
    </p:spTree>
    <p:extLst>
      <p:ext uri="{BB962C8B-B14F-4D97-AF65-F5344CB8AC3E}">
        <p14:creationId xmlns:p14="http://schemas.microsoft.com/office/powerpoint/2010/main" val="4237112789"/>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Production Orientation</a:t>
            </a:r>
            <a:endParaRPr lang="en-US" dirty="0"/>
          </a:p>
        </p:txBody>
      </p:sp>
      <p:sp>
        <p:nvSpPr>
          <p:cNvPr id="3" name="Content Placeholder 2"/>
          <p:cNvSpPr>
            <a:spLocks noGrp="1"/>
          </p:cNvSpPr>
          <p:nvPr>
            <p:ph idx="1"/>
          </p:nvPr>
        </p:nvSpPr>
        <p:spPr/>
        <p:txBody>
          <a:bodyPr/>
          <a:lstStyle/>
          <a:p>
            <a:r>
              <a:rPr lang="en-US" dirty="0" smtClean="0"/>
              <a:t>Make it and they will buy it!</a:t>
            </a:r>
            <a:endParaRPr lang="en-US" dirty="0"/>
          </a:p>
        </p:txBody>
      </p:sp>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10</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7" name="Text Placeholder 6"/>
          <p:cNvSpPr>
            <a:spLocks noGrp="1"/>
          </p:cNvSpPr>
          <p:nvPr>
            <p:ph type="body" sz="quarter" idx="13"/>
          </p:nvPr>
        </p:nvSpPr>
        <p:spPr/>
        <p:txBody>
          <a:bodyPr/>
          <a:lstStyle/>
          <a:p>
            <a:r>
              <a:rPr lang="en-US" dirty="0" smtClean="0"/>
              <a:t>2</a:t>
            </a:r>
            <a:endParaRPr lang="en-US" dirty="0"/>
          </a:p>
        </p:txBody>
      </p:sp>
    </p:spTree>
    <p:extLst>
      <p:ext uri="{BB962C8B-B14F-4D97-AF65-F5344CB8AC3E}">
        <p14:creationId xmlns:p14="http://schemas.microsoft.com/office/powerpoint/2010/main" val="2195820779"/>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Orientation</a:t>
            </a:r>
            <a:endParaRPr lang="en-US" dirty="0"/>
          </a:p>
        </p:txBody>
      </p:sp>
      <p:sp>
        <p:nvSpPr>
          <p:cNvPr id="3" name="Content Placeholder 2"/>
          <p:cNvSpPr>
            <a:spLocks noGrp="1"/>
          </p:cNvSpPr>
          <p:nvPr>
            <p:ph idx="1"/>
          </p:nvPr>
        </p:nvSpPr>
        <p:spPr/>
        <p:txBody>
          <a:bodyPr>
            <a:normAutofit/>
          </a:bodyPr>
          <a:lstStyle/>
          <a:p>
            <a:r>
              <a:rPr lang="en-US" dirty="0" smtClean="0"/>
              <a:t>The evolution of sales techniques to convince consumers to buy</a:t>
            </a:r>
          </a:p>
          <a:p>
            <a:endParaRPr lang="en-US" dirty="0" smtClean="0"/>
          </a:p>
          <a:p>
            <a:r>
              <a:rPr lang="en-US" dirty="0" smtClean="0"/>
              <a:t>Competition now exists</a:t>
            </a:r>
            <a:endParaRPr lang="en-US" dirty="0"/>
          </a:p>
        </p:txBody>
      </p:sp>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11</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7" name="Text Placeholder 6"/>
          <p:cNvSpPr>
            <a:spLocks noGrp="1"/>
          </p:cNvSpPr>
          <p:nvPr>
            <p:ph type="body" sz="quarter" idx="13"/>
          </p:nvPr>
        </p:nvSpPr>
        <p:spPr/>
        <p:txBody>
          <a:bodyPr/>
          <a:lstStyle/>
          <a:p>
            <a:r>
              <a:rPr lang="en-US" dirty="0" smtClean="0"/>
              <a:t>2</a:t>
            </a:r>
            <a:endParaRPr lang="en-US" dirty="0"/>
          </a:p>
        </p:txBody>
      </p:sp>
    </p:spTree>
    <p:extLst>
      <p:ext uri="{BB962C8B-B14F-4D97-AF65-F5344CB8AC3E}">
        <p14:creationId xmlns:p14="http://schemas.microsoft.com/office/powerpoint/2010/main" val="820923305"/>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Orientation</a:t>
            </a:r>
            <a:endParaRPr lang="en-US" dirty="0"/>
          </a:p>
        </p:txBody>
      </p:sp>
      <p:sp>
        <p:nvSpPr>
          <p:cNvPr id="3" name="Content Placeholder 2"/>
          <p:cNvSpPr>
            <a:spLocks noGrp="1"/>
          </p:cNvSpPr>
          <p:nvPr>
            <p:ph idx="1"/>
          </p:nvPr>
        </p:nvSpPr>
        <p:spPr>
          <a:xfrm>
            <a:off x="633844" y="1499353"/>
            <a:ext cx="8029245" cy="4380730"/>
          </a:xfrm>
        </p:spPr>
        <p:txBody>
          <a:bodyPr>
            <a:normAutofit fontScale="92500"/>
          </a:bodyPr>
          <a:lstStyle/>
          <a:p>
            <a:pPr marL="0" indent="0" algn="ctr">
              <a:buNone/>
            </a:pPr>
            <a:r>
              <a:rPr lang="en-CA" dirty="0"/>
              <a:t>“There will always, one can assume, be a need for some selling. But the aim of marketing is to make selling superfluous. The aim of marketing is to know and understand the customer so well that the product or service fits him and sells itself. Ideally, marketing should result in a customer who is ready to buy</a:t>
            </a:r>
            <a:r>
              <a:rPr lang="en-CA" dirty="0" smtClean="0"/>
              <a:t>.”</a:t>
            </a:r>
          </a:p>
          <a:p>
            <a:pPr marL="0" indent="0" algn="ctr">
              <a:buNone/>
            </a:pPr>
            <a:endParaRPr lang="en-CA" dirty="0" smtClean="0"/>
          </a:p>
          <a:p>
            <a:pPr algn="r">
              <a:buNone/>
            </a:pPr>
            <a:r>
              <a:rPr lang="en-US" dirty="0"/>
              <a:t>—</a:t>
            </a:r>
            <a:r>
              <a:rPr lang="en-CA" dirty="0" smtClean="0"/>
              <a:t>Peter </a:t>
            </a:r>
            <a:r>
              <a:rPr lang="en-CA" dirty="0"/>
              <a:t>F. Drucker</a:t>
            </a:r>
          </a:p>
          <a:p>
            <a:endParaRPr lang="en-US" dirty="0"/>
          </a:p>
        </p:txBody>
      </p:sp>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12</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8" name="Text Placeholder 7"/>
          <p:cNvSpPr>
            <a:spLocks noGrp="1"/>
          </p:cNvSpPr>
          <p:nvPr>
            <p:ph type="body" sz="quarter" idx="13"/>
          </p:nvPr>
        </p:nvSpPr>
        <p:spPr/>
        <p:txBody>
          <a:bodyPr/>
          <a:lstStyle/>
          <a:p>
            <a:r>
              <a:rPr lang="en-US" dirty="0" smtClean="0"/>
              <a:t> 2</a:t>
            </a:r>
            <a:endParaRPr lang="en-CA" dirty="0"/>
          </a:p>
        </p:txBody>
      </p:sp>
    </p:spTree>
    <p:extLst>
      <p:ext uri="{BB962C8B-B14F-4D97-AF65-F5344CB8AC3E}">
        <p14:creationId xmlns:p14="http://schemas.microsoft.com/office/powerpoint/2010/main" val="2925202922"/>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Marketing Company Orientation</a:t>
            </a:r>
            <a:endParaRPr lang="en-US" dirty="0"/>
          </a:p>
        </p:txBody>
      </p:sp>
      <p:sp>
        <p:nvSpPr>
          <p:cNvPr id="3" name="Content Placeholder 2"/>
          <p:cNvSpPr>
            <a:spLocks noGrp="1"/>
          </p:cNvSpPr>
          <p:nvPr>
            <p:ph idx="1"/>
          </p:nvPr>
        </p:nvSpPr>
        <p:spPr>
          <a:xfrm>
            <a:off x="592282" y="1499353"/>
            <a:ext cx="8070808" cy="4380730"/>
          </a:xfrm>
        </p:spPr>
        <p:txBody>
          <a:bodyPr/>
          <a:lstStyle/>
          <a:p>
            <a:r>
              <a:rPr lang="en-US" dirty="0" smtClean="0"/>
              <a:t>Coordination of marketing activities into one department</a:t>
            </a:r>
          </a:p>
          <a:p>
            <a:endParaRPr lang="en-US" dirty="0" smtClean="0"/>
          </a:p>
          <a:p>
            <a:r>
              <a:rPr lang="en-US" dirty="0" smtClean="0"/>
              <a:t>Goal: understand the consumer better</a:t>
            </a:r>
            <a:r>
              <a:rPr lang="en-US" dirty="0"/>
              <a:t>—</a:t>
            </a:r>
            <a:r>
              <a:rPr lang="en-US" dirty="0" smtClean="0"/>
              <a:t>not just sell to them</a:t>
            </a:r>
          </a:p>
          <a:p>
            <a:pPr marL="0" indent="0">
              <a:buNone/>
            </a:pPr>
            <a:endParaRPr lang="en-US" dirty="0" smtClean="0"/>
          </a:p>
        </p:txBody>
      </p:sp>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13</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8" name="Text Placeholder 7"/>
          <p:cNvSpPr>
            <a:spLocks noGrp="1"/>
          </p:cNvSpPr>
          <p:nvPr>
            <p:ph type="body" sz="quarter" idx="13"/>
          </p:nvPr>
        </p:nvSpPr>
        <p:spPr/>
        <p:txBody>
          <a:bodyPr/>
          <a:lstStyle/>
          <a:p>
            <a:r>
              <a:rPr lang="en-US" dirty="0" smtClean="0"/>
              <a:t> 2</a:t>
            </a:r>
            <a:endParaRPr lang="en-CA" dirty="0"/>
          </a:p>
        </p:txBody>
      </p:sp>
    </p:spTree>
    <p:extLst>
      <p:ext uri="{BB962C8B-B14F-4D97-AF65-F5344CB8AC3E}">
        <p14:creationId xmlns:p14="http://schemas.microsoft.com/office/powerpoint/2010/main" val="234197055"/>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14</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3" name="Text Placeholder 2"/>
          <p:cNvSpPr>
            <a:spLocks noGrp="1"/>
          </p:cNvSpPr>
          <p:nvPr>
            <p:ph type="body" sz="quarter" idx="13"/>
          </p:nvPr>
        </p:nvSpPr>
        <p:spPr/>
        <p:txBody>
          <a:bodyPr/>
          <a:lstStyle/>
          <a:p>
            <a:pPr algn="ctr"/>
            <a:r>
              <a:rPr lang="en-US" dirty="0" smtClean="0"/>
              <a:t>2</a:t>
            </a:r>
            <a:endParaRPr lang="en-CA" dirty="0"/>
          </a:p>
        </p:txBody>
      </p:sp>
      <p:graphicFrame>
        <p:nvGraphicFramePr>
          <p:cNvPr id="5" name="Content Placeholder 5"/>
          <p:cNvGraphicFramePr>
            <a:graphicFrameLocks/>
          </p:cNvGraphicFramePr>
          <p:nvPr>
            <p:extLst>
              <p:ext uri="{D42A27DB-BD31-4B8C-83A1-F6EECF244321}">
                <p14:modId xmlns:p14="http://schemas.microsoft.com/office/powerpoint/2010/main" val="1658450858"/>
              </p:ext>
            </p:extLst>
          </p:nvPr>
        </p:nvGraphicFramePr>
        <p:xfrm>
          <a:off x="274320" y="625507"/>
          <a:ext cx="8747760" cy="56119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4770056"/>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17799743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Societal Marketing Concept</a:t>
            </a:r>
            <a:endParaRPr lang="en-US" dirty="0"/>
          </a:p>
        </p:txBody>
      </p:sp>
      <p:sp>
        <p:nvSpPr>
          <p:cNvPr id="7" name="Content Placeholder 6"/>
          <p:cNvSpPr>
            <a:spLocks noGrp="1"/>
          </p:cNvSpPr>
          <p:nvPr>
            <p:ph idx="1"/>
          </p:nvPr>
        </p:nvSpPr>
        <p:spPr/>
        <p:txBody>
          <a:bodyPr/>
          <a:lstStyle/>
          <a:p>
            <a:r>
              <a:rPr lang="en-US" dirty="0" smtClean="0"/>
              <a:t>A dual emphasis:</a:t>
            </a:r>
          </a:p>
          <a:p>
            <a:endParaRPr lang="en-US" dirty="0" smtClean="0"/>
          </a:p>
          <a:p>
            <a:pPr lvl="1">
              <a:buFont typeface="Arial" panose="020B0604020202020204" pitchFamily="34" charset="0"/>
              <a:buChar char="•"/>
            </a:pPr>
            <a:r>
              <a:rPr lang="en-US" dirty="0" smtClean="0"/>
              <a:t>Consideration of what the customer wants and what society wants!</a:t>
            </a:r>
            <a:endParaRPr lang="en-US" dirty="0"/>
          </a:p>
        </p:txBody>
      </p:sp>
      <p:sp>
        <p:nvSpPr>
          <p:cNvPr id="3" name="Slide Number Placeholder 2"/>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16</a:t>
            </a:fld>
            <a:endParaRPr lang="en-US" sz="1200" dirty="0">
              <a:solidFill>
                <a:prstClr val="black">
                  <a:tint val="75000"/>
                </a:prstClr>
              </a:solidFill>
              <a:latin typeface="Times New Roman" panose="02020603050405020304" pitchFamily="18" charset="0"/>
            </a:endParaRPr>
          </a:p>
        </p:txBody>
      </p:sp>
      <p:sp>
        <p:nvSpPr>
          <p:cNvPr id="2" name="Footer Placeholder 1"/>
          <p:cNvSpPr>
            <a:spLocks noGrp="1"/>
          </p:cNvSpPr>
          <p:nvPr>
            <p:ph type="ftr" sz="quarter" idx="11"/>
          </p:nvPr>
        </p:nvSpPr>
        <p:spPr/>
        <p:txBody>
          <a:bodyPr/>
          <a:lstStyle/>
          <a:p>
            <a:r>
              <a:rPr lang="en-CA" smtClean="0"/>
              <a:t>Copyright © 2016 by Nelson Education Ltd.</a:t>
            </a:r>
            <a:endParaRPr lang="en-US"/>
          </a:p>
        </p:txBody>
      </p:sp>
      <p:sp>
        <p:nvSpPr>
          <p:cNvPr id="5" name="Text Placeholder 4"/>
          <p:cNvSpPr>
            <a:spLocks noGrp="1"/>
          </p:cNvSpPr>
          <p:nvPr>
            <p:ph type="body" sz="quarter" idx="13"/>
          </p:nvPr>
        </p:nvSpPr>
        <p:spPr/>
        <p:txBody>
          <a:bodyPr/>
          <a:lstStyle/>
          <a:p>
            <a:r>
              <a:rPr lang="en-US" dirty="0" smtClean="0"/>
              <a:t>2</a:t>
            </a:r>
            <a:endParaRPr lang="en-US" dirty="0"/>
          </a:p>
        </p:txBody>
      </p:sp>
    </p:spTree>
    <p:extLst>
      <p:ext uri="{BB962C8B-B14F-4D97-AF65-F5344CB8AC3E}">
        <p14:creationId xmlns:p14="http://schemas.microsoft.com/office/powerpoint/2010/main" val="3345386846"/>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p:cNvSpPr>
            <a:spLocks noGrp="1"/>
          </p:cNvSpPr>
          <p:nvPr>
            <p:ph type="title"/>
          </p:nvPr>
        </p:nvSpPr>
        <p:spPr/>
        <p:txBody>
          <a:bodyPr>
            <a:normAutofit/>
          </a:bodyPr>
          <a:lstStyle/>
          <a:p>
            <a:r>
              <a:rPr lang="en-US" dirty="0" smtClean="0"/>
              <a:t>Relationship Marketing Orientation</a:t>
            </a:r>
            <a:endParaRPr lang="en-US" dirty="0"/>
          </a:p>
        </p:txBody>
      </p:sp>
      <p:sp>
        <p:nvSpPr>
          <p:cNvPr id="17" name="Content Placeholder 16"/>
          <p:cNvSpPr>
            <a:spLocks noGrp="1"/>
          </p:cNvSpPr>
          <p:nvPr>
            <p:ph idx="1"/>
          </p:nvPr>
        </p:nvSpPr>
        <p:spPr>
          <a:xfrm>
            <a:off x="411480" y="1782765"/>
            <a:ext cx="8229600" cy="3307395"/>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indent="0" algn="ctr">
              <a:buNone/>
            </a:pPr>
            <a:r>
              <a:rPr lang="en-US" sz="7200" b="1" dirty="0" smtClean="0">
                <a:ln w="11430">
                  <a:solidFill>
                    <a:schemeClr val="tx1"/>
                  </a:solidFill>
                </a:ln>
                <a:solidFill>
                  <a:srgbClr val="A0218C"/>
                </a:solidFill>
              </a:rPr>
              <a:t>From “interruption to </a:t>
            </a:r>
            <a:r>
              <a:rPr lang="en-US" sz="7200" b="1" dirty="0" smtClean="0">
                <a:ln w="11430">
                  <a:solidFill>
                    <a:schemeClr val="tx1"/>
                  </a:solidFill>
                </a:ln>
                <a:solidFill>
                  <a:srgbClr val="A0218C"/>
                </a:solidFill>
                <a:effectLst/>
              </a:rPr>
              <a:t>interaction</a:t>
            </a:r>
            <a:r>
              <a:rPr lang="en-US" sz="7200" b="1" dirty="0" smtClean="0">
                <a:ln w="11430">
                  <a:solidFill>
                    <a:schemeClr val="tx1"/>
                  </a:solidFill>
                </a:ln>
                <a:solidFill>
                  <a:srgbClr val="A0218C"/>
                </a:solidFill>
              </a:rPr>
              <a:t>”</a:t>
            </a:r>
            <a:endParaRPr lang="en-US" sz="7200" b="1" dirty="0">
              <a:ln w="11430">
                <a:solidFill>
                  <a:schemeClr val="tx1"/>
                </a:solidFill>
              </a:ln>
              <a:solidFill>
                <a:srgbClr val="A0218C"/>
              </a:solidFill>
            </a:endParaRPr>
          </a:p>
        </p:txBody>
      </p:sp>
      <p:sp>
        <p:nvSpPr>
          <p:cNvPr id="2" name="Slide Number Placeholder 1"/>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17</a:t>
            </a:fld>
            <a:endParaRPr lang="en-US" sz="1200" dirty="0">
              <a:solidFill>
                <a:prstClr val="black">
                  <a:tint val="75000"/>
                </a:prstClr>
              </a:solidFill>
              <a:latin typeface="Times New Roman" panose="02020603050405020304" pitchFamily="18" charset="0"/>
            </a:endParaRPr>
          </a:p>
        </p:txBody>
      </p:sp>
      <p:sp>
        <p:nvSpPr>
          <p:cNvPr id="7" name="Footer Placeholder 6"/>
          <p:cNvSpPr>
            <a:spLocks noGrp="1"/>
          </p:cNvSpPr>
          <p:nvPr>
            <p:ph type="ftr" sz="quarter" idx="11"/>
          </p:nvPr>
        </p:nvSpPr>
        <p:spPr/>
        <p:txBody>
          <a:bodyPr/>
          <a:lstStyle/>
          <a:p>
            <a:r>
              <a:rPr lang="en-CA" smtClean="0"/>
              <a:t>Copyright © 2016 by Nelson Education Ltd.</a:t>
            </a:r>
            <a:endParaRPr lang="en-US" dirty="0"/>
          </a:p>
        </p:txBody>
      </p:sp>
      <p:sp>
        <p:nvSpPr>
          <p:cNvPr id="3" name="Text Placeholder 2"/>
          <p:cNvSpPr>
            <a:spLocks noGrp="1"/>
          </p:cNvSpPr>
          <p:nvPr>
            <p:ph type="body" sz="quarter" idx="13"/>
          </p:nvPr>
        </p:nvSpPr>
        <p:spPr/>
        <p:txBody>
          <a:bodyPr/>
          <a:lstStyle/>
          <a:p>
            <a:r>
              <a:rPr lang="en-US" dirty="0" smtClean="0"/>
              <a:t>2</a:t>
            </a:r>
            <a:endParaRPr lang="en-CA" dirty="0"/>
          </a:p>
        </p:txBody>
      </p:sp>
    </p:spTree>
    <p:extLst>
      <p:ext uri="{BB962C8B-B14F-4D97-AF65-F5344CB8AC3E}">
        <p14:creationId xmlns:p14="http://schemas.microsoft.com/office/powerpoint/2010/main" val="3749172676"/>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Relationship Marketing Orientation</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940722416"/>
              </p:ext>
            </p:extLst>
          </p:nvPr>
        </p:nvGraphicFramePr>
        <p:xfrm>
          <a:off x="633844" y="1498600"/>
          <a:ext cx="8029144" cy="3432136"/>
        </p:xfrm>
        <a:graphic>
          <a:graphicData uri="http://schemas.openxmlformats.org/drawingml/2006/table">
            <a:tbl>
              <a:tblPr firstRow="1" bandRow="1">
                <a:tableStyleId>{2D5ABB26-0587-4C30-8999-92F81FD0307C}</a:tableStyleId>
              </a:tblPr>
              <a:tblGrid>
                <a:gridCol w="4014572"/>
                <a:gridCol w="4014572"/>
              </a:tblGrid>
              <a:tr h="959275">
                <a:tc>
                  <a:txBody>
                    <a:bodyPr/>
                    <a:lstStyle/>
                    <a:p>
                      <a:r>
                        <a:rPr lang="en-US" sz="3200" b="1" dirty="0" smtClean="0"/>
                        <a:t>Customer</a:t>
                      </a:r>
                      <a:r>
                        <a:rPr lang="en-US" sz="3200" b="1" baseline="0" dirty="0" smtClean="0"/>
                        <a:t> Satisfaction</a:t>
                      </a:r>
                      <a:endParaRPr lang="en-US" sz="3200" b="1" dirty="0"/>
                    </a:p>
                  </a:txBody>
                  <a:tcPr/>
                </a:tc>
                <a:tc>
                  <a:txBody>
                    <a:bodyPr/>
                    <a:lstStyle/>
                    <a:p>
                      <a:r>
                        <a:rPr lang="en-US" sz="3200" b="1" dirty="0" smtClean="0"/>
                        <a:t>Relationship</a:t>
                      </a:r>
                      <a:r>
                        <a:rPr lang="en-US" sz="3200" b="1" baseline="0" dirty="0" smtClean="0"/>
                        <a:t> Marketing</a:t>
                      </a:r>
                      <a:endParaRPr lang="en-US" sz="3200" b="1" dirty="0"/>
                    </a:p>
                  </a:txBody>
                  <a:tcPr/>
                </a:tc>
              </a:tr>
              <a:tr h="2365336">
                <a:tc>
                  <a:txBody>
                    <a:bodyPr/>
                    <a:lstStyle/>
                    <a:p>
                      <a:pPr marL="457200" indent="-457200">
                        <a:buFont typeface="Arial" panose="020B0604020202020204" pitchFamily="34" charset="0"/>
                        <a:buChar char="•"/>
                      </a:pPr>
                      <a:r>
                        <a:rPr lang="en-US" sz="2800" dirty="0" smtClean="0"/>
                        <a:t>Focus</a:t>
                      </a:r>
                      <a:r>
                        <a:rPr lang="en-US" sz="2800" baseline="0" dirty="0" smtClean="0"/>
                        <a:t> on delighting the customer</a:t>
                      </a:r>
                      <a:endParaRPr lang="en-US" sz="2800" dirty="0"/>
                    </a:p>
                  </a:txBody>
                  <a:tcPr/>
                </a:tc>
                <a:tc>
                  <a:txBody>
                    <a:bodyPr/>
                    <a:lstStyle/>
                    <a:p>
                      <a:pPr marL="457200" marR="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smtClean="0"/>
                        <a:t>Focus on keeping and improving relationships with customers</a:t>
                      </a:r>
                    </a:p>
                    <a:p>
                      <a:endParaRPr lang="en-US" sz="2800" dirty="0"/>
                    </a:p>
                  </a:txBody>
                  <a:tcPr/>
                </a:tc>
              </a:tr>
            </a:tbl>
          </a:graphicData>
        </a:graphic>
      </p:graphicFrame>
      <p:sp>
        <p:nvSpPr>
          <p:cNvPr id="3" name="Slide Number Placeholder 2"/>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18</a:t>
            </a:fld>
            <a:endParaRPr lang="en-US" sz="1200" dirty="0">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r>
              <a:rPr lang="en-US" dirty="0" smtClean="0"/>
              <a:t>2</a:t>
            </a:r>
            <a:endParaRPr lang="en-US" dirty="0"/>
          </a:p>
        </p:txBody>
      </p:sp>
    </p:spTree>
    <p:extLst>
      <p:ext uri="{BB962C8B-B14F-4D97-AF65-F5344CB8AC3E}">
        <p14:creationId xmlns:p14="http://schemas.microsoft.com/office/powerpoint/2010/main" val="861045790"/>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 Relationships</a:t>
            </a:r>
            <a:endParaRPr lang="en-US" dirty="0"/>
          </a:p>
        </p:txBody>
      </p:sp>
      <p:graphicFrame>
        <p:nvGraphicFramePr>
          <p:cNvPr id="8" name="Content Placeholder 5"/>
          <p:cNvGraphicFramePr>
            <a:graphicFrameLocks noGrp="1"/>
          </p:cNvGraphicFramePr>
          <p:nvPr>
            <p:ph idx="1"/>
            <p:extLst>
              <p:ext uri="{D42A27DB-BD31-4B8C-83A1-F6EECF244321}">
                <p14:modId xmlns:p14="http://schemas.microsoft.com/office/powerpoint/2010/main" val="291990033"/>
              </p:ext>
            </p:extLst>
          </p:nvPr>
        </p:nvGraphicFramePr>
        <p:xfrm>
          <a:off x="0" y="1128713"/>
          <a:ext cx="8229600" cy="4938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19</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7" name="Text Placeholder 6"/>
          <p:cNvSpPr>
            <a:spLocks noGrp="1"/>
          </p:cNvSpPr>
          <p:nvPr>
            <p:ph type="body" sz="quarter" idx="13"/>
          </p:nvPr>
        </p:nvSpPr>
        <p:spPr>
          <a:xfrm>
            <a:off x="713636" y="6181909"/>
            <a:ext cx="601597" cy="593087"/>
          </a:xfrm>
        </p:spPr>
        <p:txBody>
          <a:bodyPr/>
          <a:lstStyle/>
          <a:p>
            <a:pPr algn="ctr"/>
            <a:r>
              <a:rPr lang="en-US" dirty="0" smtClean="0"/>
              <a:t>3</a:t>
            </a:r>
            <a:endParaRPr lang="en-CA" dirty="0"/>
          </a:p>
        </p:txBody>
      </p:sp>
      <p:sp>
        <p:nvSpPr>
          <p:cNvPr id="10" name="TextBox 9"/>
          <p:cNvSpPr txBox="1"/>
          <p:nvPr/>
        </p:nvSpPr>
        <p:spPr>
          <a:xfrm>
            <a:off x="6115340" y="916689"/>
            <a:ext cx="3009320" cy="3118068"/>
          </a:xfrm>
          <a:prstGeom prst="star6">
            <a:avLst/>
          </a:prstGeom>
          <a:solidFill>
            <a:srgbClr val="FFFFCC"/>
          </a:solidFill>
          <a:effectLst>
            <a:outerShdw blurRad="50800" dist="38100" dir="2700000" algn="tl" rotWithShape="0">
              <a:prstClr val="black">
                <a:alpha val="40000"/>
              </a:prstClr>
            </a:outerShdw>
          </a:effectLst>
        </p:spPr>
        <p:txBody>
          <a:bodyPr wrap="square" rtlCol="0">
            <a:spAutoFit/>
          </a:bodyPr>
          <a:lstStyle/>
          <a:p>
            <a:pPr algn="ctr"/>
            <a:r>
              <a:rPr lang="en-US" sz="3200" dirty="0" smtClean="0"/>
              <a:t>Increase Market Share</a:t>
            </a:r>
            <a:endParaRPr lang="en-US" sz="3200" dirty="0"/>
          </a:p>
        </p:txBody>
      </p:sp>
    </p:spTree>
    <p:extLst>
      <p:ext uri="{BB962C8B-B14F-4D97-AF65-F5344CB8AC3E}">
        <p14:creationId xmlns:p14="http://schemas.microsoft.com/office/powerpoint/2010/main" val="1775295862"/>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1507272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17030459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4920633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      </a:t>
            </a:r>
            <a:endParaRPr lang="en-US" dirty="0"/>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5061418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12121021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500" y="63500"/>
            <a:ext cx="9017000" cy="6731000"/>
          </a:xfrm>
          <a:prstGeom prst="rect">
            <a:avLst/>
          </a:prstGeom>
        </p:spPr>
      </p:pic>
    </p:spTree>
    <p:extLst>
      <p:ext uri="{BB962C8B-B14F-4D97-AF65-F5344CB8AC3E}">
        <p14:creationId xmlns:p14="http://schemas.microsoft.com/office/powerpoint/2010/main" val="649157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Geoffrey B. Small Case Video</a:t>
            </a:r>
            <a:endParaRPr lang="en-US" dirty="0"/>
          </a:p>
        </p:txBody>
      </p:sp>
      <p:sp>
        <p:nvSpPr>
          <p:cNvPr id="3" name="Content Placeholder 2"/>
          <p:cNvSpPr>
            <a:spLocks noGrp="1"/>
          </p:cNvSpPr>
          <p:nvPr>
            <p:ph idx="1"/>
          </p:nvPr>
        </p:nvSpPr>
        <p:spPr/>
        <p:txBody>
          <a:bodyPr/>
          <a:lstStyle/>
          <a:p>
            <a:r>
              <a:rPr lang="en-US" dirty="0">
                <a:hlinkClick r:id="rId3"/>
              </a:rPr>
              <a:t>http://</a:t>
            </a:r>
            <a:r>
              <a:rPr lang="en-US" dirty="0" smtClean="0">
                <a:hlinkClick r:id="rId3"/>
              </a:rPr>
              <a:t>nelson.cengage.com/marketing/shared/video_wrappers/video_quiz/satisfy_customer_geoffsmall.html</a:t>
            </a:r>
            <a:endParaRPr lang="en-US" dirty="0" smtClean="0"/>
          </a:p>
          <a:p>
            <a:endParaRPr lang="en-US" dirty="0"/>
          </a:p>
        </p:txBody>
      </p:sp>
      <p:sp>
        <p:nvSpPr>
          <p:cNvPr id="4" name="Slide Number Placeholder 3"/>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26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1875584592"/>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Key Marketing Terms</a:t>
            </a:r>
            <a:endParaRPr lang="en-US" dirty="0"/>
          </a:p>
        </p:txBody>
      </p:sp>
      <p:sp>
        <p:nvSpPr>
          <p:cNvPr id="10" name="Content Placeholder 9"/>
          <p:cNvSpPr>
            <a:spLocks noGrp="1"/>
          </p:cNvSpPr>
          <p:nvPr>
            <p:ph idx="1"/>
          </p:nvPr>
        </p:nvSpPr>
        <p:spPr>
          <a:xfrm>
            <a:off x="660400" y="1147034"/>
            <a:ext cx="8229600" cy="4938712"/>
          </a:xfrm>
        </p:spPr>
        <p:txBody>
          <a:bodyPr/>
          <a:lstStyle/>
          <a:p>
            <a:pPr>
              <a:lnSpc>
                <a:spcPct val="150000"/>
              </a:lnSpc>
            </a:pPr>
            <a:r>
              <a:rPr lang="en-US" dirty="0" smtClean="0"/>
              <a:t>Customer value</a:t>
            </a:r>
          </a:p>
          <a:p>
            <a:pPr>
              <a:lnSpc>
                <a:spcPct val="150000"/>
              </a:lnSpc>
            </a:pPr>
            <a:r>
              <a:rPr lang="en-US" dirty="0" smtClean="0"/>
              <a:t>Market segments</a:t>
            </a:r>
          </a:p>
          <a:p>
            <a:pPr>
              <a:lnSpc>
                <a:spcPct val="150000"/>
              </a:lnSpc>
            </a:pPr>
            <a:r>
              <a:rPr lang="en-US" dirty="0" smtClean="0"/>
              <a:t>Marketing mix</a:t>
            </a:r>
            <a:endParaRPr lang="en-US" dirty="0"/>
          </a:p>
        </p:txBody>
      </p:sp>
      <p:sp>
        <p:nvSpPr>
          <p:cNvPr id="2" name="Slide Number Placeholder 1"/>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27</a:t>
            </a:fld>
            <a:endParaRPr lang="en-US" sz="1200" dirty="0">
              <a:solidFill>
                <a:prstClr val="black">
                  <a:tint val="75000"/>
                </a:prstClr>
              </a:solidFill>
              <a:latin typeface="Times New Roman" panose="02020603050405020304" pitchFamily="18" charset="0"/>
            </a:endParaRPr>
          </a:p>
        </p:txBody>
      </p:sp>
      <p:sp>
        <p:nvSpPr>
          <p:cNvPr id="7" name="Footer Placeholder 6"/>
          <p:cNvSpPr>
            <a:spLocks noGrp="1"/>
          </p:cNvSpPr>
          <p:nvPr>
            <p:ph type="ftr" sz="quarter" idx="11"/>
          </p:nvPr>
        </p:nvSpPr>
        <p:spPr/>
        <p:txBody>
          <a:bodyPr/>
          <a:lstStyle/>
          <a:p>
            <a:r>
              <a:rPr lang="en-CA" smtClean="0"/>
              <a:t>Copyright © 2016 by Nelson Education Ltd.</a:t>
            </a:r>
            <a:endParaRPr lang="en-US" dirty="0"/>
          </a:p>
        </p:txBody>
      </p:sp>
      <p:sp>
        <p:nvSpPr>
          <p:cNvPr id="3" name="Text Placeholder 2"/>
          <p:cNvSpPr>
            <a:spLocks noGrp="1"/>
          </p:cNvSpPr>
          <p:nvPr>
            <p:ph type="body" sz="quarter" idx="13"/>
          </p:nvPr>
        </p:nvSpPr>
        <p:spPr/>
        <p:txBody>
          <a:bodyPr/>
          <a:lstStyle/>
          <a:p>
            <a:pPr algn="ctr"/>
            <a:r>
              <a:rPr lang="en-US" dirty="0" smtClean="0"/>
              <a:t>3</a:t>
            </a:r>
            <a:endParaRPr lang="en-CA" dirty="0"/>
          </a:p>
        </p:txBody>
      </p:sp>
    </p:spTree>
    <p:extLst>
      <p:ext uri="{BB962C8B-B14F-4D97-AF65-F5344CB8AC3E}">
        <p14:creationId xmlns:p14="http://schemas.microsoft.com/office/powerpoint/2010/main" val="3489288041"/>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Customer Value</a:t>
            </a:r>
            <a:endParaRPr lang="en-US" dirty="0"/>
          </a:p>
        </p:txBody>
      </p:sp>
      <p:sp>
        <p:nvSpPr>
          <p:cNvPr id="3" name="Content Placeholder 2"/>
          <p:cNvSpPr>
            <a:spLocks noGrp="1"/>
          </p:cNvSpPr>
          <p:nvPr>
            <p:ph idx="1"/>
          </p:nvPr>
        </p:nvSpPr>
        <p:spPr/>
        <p:txBody>
          <a:bodyPr>
            <a:normAutofit/>
          </a:bodyPr>
          <a:lstStyle/>
          <a:p>
            <a:r>
              <a:rPr lang="en-US" altLang="en-US" b="1" dirty="0">
                <a:solidFill>
                  <a:srgbClr val="000090"/>
                </a:solidFill>
                <a:latin typeface="Calibri" charset="0"/>
              </a:rPr>
              <a:t>Value = What you get (benefits) – What you give (costs) </a:t>
            </a:r>
          </a:p>
          <a:p>
            <a:endParaRPr lang="en-US" dirty="0"/>
          </a:p>
        </p:txBody>
      </p:sp>
      <p:sp>
        <p:nvSpPr>
          <p:cNvPr id="5" name="Slide Number Placeholder 4"/>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28</a:t>
            </a:fld>
            <a:endParaRPr lang="en-US" sz="1200" dirty="0">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CA" smtClean="0"/>
              <a:t>Copyright © 2016 by Nelson Education Ltd.</a:t>
            </a:r>
            <a:endParaRPr lang="en-US" dirty="0"/>
          </a:p>
        </p:txBody>
      </p:sp>
      <p:sp>
        <p:nvSpPr>
          <p:cNvPr id="8" name="Text Placeholder 7"/>
          <p:cNvSpPr>
            <a:spLocks noGrp="1"/>
          </p:cNvSpPr>
          <p:nvPr>
            <p:ph type="body" sz="quarter" idx="13"/>
          </p:nvPr>
        </p:nvSpPr>
        <p:spPr/>
        <p:txBody>
          <a:bodyPr/>
          <a:lstStyle/>
          <a:p>
            <a:pPr algn="ctr"/>
            <a:r>
              <a:rPr lang="en-US" dirty="0" smtClean="0"/>
              <a:t>3</a:t>
            </a:r>
            <a:endParaRPr lang="en-CA" dirty="0"/>
          </a:p>
        </p:txBody>
      </p:sp>
      <p:sp>
        <p:nvSpPr>
          <p:cNvPr id="7" name="Rectangle 3"/>
          <p:cNvSpPr>
            <a:spLocks noChangeArrowheads="1"/>
          </p:cNvSpPr>
          <p:nvPr/>
        </p:nvSpPr>
        <p:spPr bwMode="auto">
          <a:xfrm>
            <a:off x="990600" y="3276600"/>
            <a:ext cx="7467600" cy="914400"/>
          </a:xfrm>
          <a:prstGeom prst="rect">
            <a:avLst/>
          </a:prstGeom>
          <a:solidFill>
            <a:srgbClr val="92D050"/>
          </a:solidFill>
          <a:ln w="9525">
            <a:solidFill>
              <a:srgbClr val="92D050"/>
            </a:solidFill>
            <a:miter lim="800000"/>
            <a:headEnd/>
            <a:tailEnd/>
          </a:ln>
        </p:spPr>
        <p:txBody>
          <a:bodyPr/>
          <a:lstStyle>
            <a:lvl1pPr marL="342900" indent="-342900" eaLnBrk="0" hangingPunct="0">
              <a:defRPr sz="2400">
                <a:solidFill>
                  <a:schemeClr val="tx1"/>
                </a:solidFill>
                <a:latin typeface="Arial" charset="0"/>
                <a:ea typeface="ＭＳ Ｐゴシック" charset="-128"/>
              </a:defRPr>
            </a:lvl1pPr>
            <a:lvl2pPr marL="742950" indent="-285750" eaLnBrk="0" hangingPunct="0">
              <a:defRPr sz="2400">
                <a:solidFill>
                  <a:schemeClr val="tx1"/>
                </a:solidFill>
                <a:latin typeface="Arial" charset="0"/>
                <a:ea typeface="ＭＳ Ｐゴシック" charset="-128"/>
              </a:defRPr>
            </a:lvl2pPr>
            <a:lvl3pPr marL="1143000" indent="-228600" eaLnBrk="0" hangingPunct="0">
              <a:defRPr sz="2400">
                <a:solidFill>
                  <a:schemeClr val="tx1"/>
                </a:solidFill>
                <a:latin typeface="Arial" charset="0"/>
                <a:ea typeface="ＭＳ Ｐゴシック" charset="-128"/>
              </a:defRPr>
            </a:lvl3pPr>
            <a:lvl4pPr marL="1600200" indent="-228600" eaLnBrk="0" hangingPunct="0">
              <a:defRPr sz="2400">
                <a:solidFill>
                  <a:schemeClr val="tx1"/>
                </a:solidFill>
                <a:latin typeface="Arial" charset="0"/>
                <a:ea typeface="ＭＳ Ｐゴシック" charset="-128"/>
              </a:defRPr>
            </a:lvl4pPr>
            <a:lvl5pPr marL="2057400" indent="-228600" eaLnBrk="0" hangingPunct="0">
              <a:defRPr sz="2400">
                <a:solidFill>
                  <a:schemeClr val="tx1"/>
                </a:solidFill>
                <a:latin typeface="Arial" charset="0"/>
                <a:ea typeface="ＭＳ Ｐゴシック" charset="-128"/>
              </a:defRPr>
            </a:lvl5pPr>
            <a:lvl6pPr marL="2514600" indent="-228600" eaLnBrk="0" fontAlgn="base" hangingPunct="0">
              <a:spcBef>
                <a:spcPct val="0"/>
              </a:spcBef>
              <a:spcAft>
                <a:spcPct val="0"/>
              </a:spcAft>
              <a:defRPr sz="2400">
                <a:solidFill>
                  <a:schemeClr val="tx1"/>
                </a:solidFill>
                <a:latin typeface="Arial" charset="0"/>
                <a:ea typeface="ＭＳ Ｐゴシック" charset="-128"/>
              </a:defRPr>
            </a:lvl6pPr>
            <a:lvl7pPr marL="2971800" indent="-228600" eaLnBrk="0" fontAlgn="base" hangingPunct="0">
              <a:spcBef>
                <a:spcPct val="0"/>
              </a:spcBef>
              <a:spcAft>
                <a:spcPct val="0"/>
              </a:spcAft>
              <a:defRPr sz="2400">
                <a:solidFill>
                  <a:schemeClr val="tx1"/>
                </a:solidFill>
                <a:latin typeface="Arial" charset="0"/>
                <a:ea typeface="ＭＳ Ｐゴシック" charset="-128"/>
              </a:defRPr>
            </a:lvl7pPr>
            <a:lvl8pPr marL="3429000" indent="-228600" eaLnBrk="0" fontAlgn="base" hangingPunct="0">
              <a:spcBef>
                <a:spcPct val="0"/>
              </a:spcBef>
              <a:spcAft>
                <a:spcPct val="0"/>
              </a:spcAft>
              <a:defRPr sz="2400">
                <a:solidFill>
                  <a:schemeClr val="tx1"/>
                </a:solidFill>
                <a:latin typeface="Arial" charset="0"/>
                <a:ea typeface="ＭＳ Ｐゴシック" charset="-128"/>
              </a:defRPr>
            </a:lvl8pPr>
            <a:lvl9pPr marL="3886200" indent="-2286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US" altLang="en-US"/>
              <a:t>Q: What is the customer value of your favorite coffee shop?  </a:t>
            </a:r>
          </a:p>
        </p:txBody>
      </p:sp>
    </p:spTree>
    <p:extLst>
      <p:ext uri="{BB962C8B-B14F-4D97-AF65-F5344CB8AC3E}">
        <p14:creationId xmlns:p14="http://schemas.microsoft.com/office/powerpoint/2010/main" val="3526907192"/>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a:t>
            </a:r>
            <a:endParaRPr lang="en-US" dirty="0"/>
          </a:p>
        </p:txBody>
      </p:sp>
      <p:sp>
        <p:nvSpPr>
          <p:cNvPr id="3" name="Content Placeholder 2"/>
          <p:cNvSpPr>
            <a:spLocks noGrp="1"/>
          </p:cNvSpPr>
          <p:nvPr>
            <p:ph idx="1"/>
          </p:nvPr>
        </p:nvSpPr>
        <p:spPr/>
        <p:txBody>
          <a:bodyPr/>
          <a:lstStyle/>
          <a:p>
            <a:pPr marL="342900" lvl="1" indent="-342900"/>
            <a:r>
              <a:rPr lang="en-US" altLang="en-US" dirty="0">
                <a:ea typeface="ＭＳ Ｐゴシック" charset="-128"/>
              </a:rPr>
              <a:t>An entire set of </a:t>
            </a:r>
            <a:r>
              <a:rPr lang="en-US" altLang="en-US" u="sng" dirty="0">
                <a:ea typeface="ＭＳ Ｐゴシック" charset="-128"/>
              </a:rPr>
              <a:t>actual</a:t>
            </a:r>
            <a:r>
              <a:rPr lang="en-US" altLang="en-US" dirty="0">
                <a:ea typeface="ＭＳ Ｐゴシック" charset="-128"/>
              </a:rPr>
              <a:t> and </a:t>
            </a:r>
            <a:r>
              <a:rPr lang="en-US" altLang="en-US" u="sng" dirty="0">
                <a:ea typeface="ＭＳ Ｐゴシック" charset="-128"/>
              </a:rPr>
              <a:t>potential</a:t>
            </a:r>
            <a:r>
              <a:rPr lang="en-US" altLang="en-US" dirty="0">
                <a:ea typeface="ＭＳ Ｐゴシック" charset="-128"/>
              </a:rPr>
              <a:t> buyers with the desire and ability to buy a specific product.</a:t>
            </a:r>
          </a:p>
          <a:p>
            <a:endParaRPr lang="en-US" dirty="0"/>
          </a:p>
        </p:txBody>
      </p:sp>
      <p:sp>
        <p:nvSpPr>
          <p:cNvPr id="4" name="Slide Number Placeholder 3"/>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29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r>
              <a:rPr lang="en-US" dirty="0" smtClean="0"/>
              <a:t>3</a:t>
            </a:r>
            <a:endParaRPr lang="en-US" dirty="0"/>
          </a:p>
        </p:txBody>
      </p:sp>
    </p:spTree>
    <p:extLst>
      <p:ext uri="{BB962C8B-B14F-4D97-AF65-F5344CB8AC3E}">
        <p14:creationId xmlns:p14="http://schemas.microsoft.com/office/powerpoint/2010/main" val="110118221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a:t>
            </a:r>
            <a:endParaRPr lang="en-US" dirty="0"/>
          </a:p>
        </p:txBody>
      </p:sp>
      <p:sp>
        <p:nvSpPr>
          <p:cNvPr id="3" name="Content Placeholder 2"/>
          <p:cNvSpPr>
            <a:spLocks noGrp="1"/>
          </p:cNvSpPr>
          <p:nvPr>
            <p:ph idx="1"/>
          </p:nvPr>
        </p:nvSpPr>
        <p:spPr/>
        <p:txBody>
          <a:bodyPr/>
          <a:lstStyle/>
          <a:p>
            <a:pPr lvl="1"/>
            <a:r>
              <a:rPr lang="en-US" altLang="en-US" dirty="0">
                <a:ea typeface="ＭＳ Ｐゴシック" charset="-128"/>
              </a:rPr>
              <a:t>An entire set of </a:t>
            </a:r>
            <a:r>
              <a:rPr lang="en-US" altLang="en-US" u="sng" dirty="0">
                <a:ea typeface="ＭＳ Ｐゴシック" charset="-128"/>
              </a:rPr>
              <a:t>actual</a:t>
            </a:r>
            <a:r>
              <a:rPr lang="en-US" altLang="en-US" dirty="0">
                <a:ea typeface="ＭＳ Ｐゴシック" charset="-128"/>
              </a:rPr>
              <a:t> and </a:t>
            </a:r>
            <a:r>
              <a:rPr lang="en-US" altLang="en-US" u="sng" dirty="0">
                <a:ea typeface="ＭＳ Ｐゴシック" charset="-128"/>
              </a:rPr>
              <a:t>potential</a:t>
            </a:r>
            <a:r>
              <a:rPr lang="en-US" altLang="en-US" dirty="0">
                <a:ea typeface="ＭＳ Ｐゴシック" charset="-128"/>
              </a:rPr>
              <a:t> buyers with the desire and ability to buy a specific product</a:t>
            </a:r>
          </a:p>
          <a:p>
            <a:pPr lvl="2"/>
            <a:r>
              <a:rPr lang="en-US" altLang="en-US" dirty="0">
                <a:ea typeface="ＭＳ Ｐゴシック" charset="-128"/>
              </a:rPr>
              <a:t>Individuals/ultimate consumers </a:t>
            </a:r>
          </a:p>
          <a:p>
            <a:pPr lvl="2"/>
            <a:r>
              <a:rPr lang="en-US" altLang="en-US" dirty="0">
                <a:ea typeface="ＭＳ Ｐゴシック" charset="-128"/>
              </a:rPr>
              <a:t>Organizational buyers</a:t>
            </a:r>
          </a:p>
          <a:p>
            <a:pPr lvl="1"/>
            <a:r>
              <a:rPr lang="en-US" altLang="en-US" dirty="0">
                <a:ea typeface="ＭＳ Ｐゴシック" charset="-128"/>
              </a:rPr>
              <a:t>B2B, B2C, C2C</a:t>
            </a:r>
          </a:p>
          <a:p>
            <a:pPr lvl="1"/>
            <a:r>
              <a:rPr lang="en-US" altLang="en-US" u="sng" dirty="0">
                <a:ea typeface="ＭＳ Ｐゴシック" charset="-128"/>
              </a:rPr>
              <a:t>Buyers</a:t>
            </a:r>
            <a:r>
              <a:rPr lang="en-US" altLang="en-US" dirty="0">
                <a:ea typeface="ＭＳ Ｐゴシック" charset="-128"/>
              </a:rPr>
              <a:t> constitute a </a:t>
            </a:r>
            <a:r>
              <a:rPr lang="en-US" altLang="en-US" b="1" dirty="0">
                <a:ea typeface="ＭＳ Ｐゴシック" charset="-128"/>
              </a:rPr>
              <a:t>market</a:t>
            </a:r>
            <a:r>
              <a:rPr lang="en-US" altLang="en-US" dirty="0">
                <a:ea typeface="ＭＳ Ｐゴシック" charset="-128"/>
              </a:rPr>
              <a:t>.</a:t>
            </a:r>
          </a:p>
          <a:p>
            <a:pPr lvl="1"/>
            <a:r>
              <a:rPr lang="en-US" altLang="en-US" u="sng" dirty="0">
                <a:ea typeface="ＭＳ Ｐゴシック" charset="-128"/>
              </a:rPr>
              <a:t>Sellers</a:t>
            </a:r>
            <a:r>
              <a:rPr lang="en-US" altLang="en-US" dirty="0">
                <a:ea typeface="ＭＳ Ｐゴシック" charset="-128"/>
              </a:rPr>
              <a:t> constitute an </a:t>
            </a:r>
            <a:r>
              <a:rPr lang="en-US" altLang="en-US" b="1" dirty="0">
                <a:ea typeface="ＭＳ Ｐゴシック" charset="-128"/>
              </a:rPr>
              <a:t>industry</a:t>
            </a:r>
            <a:r>
              <a:rPr lang="en-US" altLang="en-US" dirty="0">
                <a:ea typeface="ＭＳ Ｐゴシック" charset="-128"/>
              </a:rPr>
              <a:t>.</a:t>
            </a:r>
          </a:p>
          <a:p>
            <a:endParaRPr lang="en-US" dirty="0"/>
          </a:p>
        </p:txBody>
      </p:sp>
      <p:sp>
        <p:nvSpPr>
          <p:cNvPr id="4" name="Slide Number Placeholder 3"/>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30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8916511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 Market</a:t>
            </a:r>
            <a:endParaRPr lang="en-US" dirty="0"/>
          </a:p>
        </p:txBody>
      </p:sp>
      <p:sp>
        <p:nvSpPr>
          <p:cNvPr id="3" name="Content Placeholder 2"/>
          <p:cNvSpPr>
            <a:spLocks noGrp="1"/>
          </p:cNvSpPr>
          <p:nvPr>
            <p:ph idx="1"/>
          </p:nvPr>
        </p:nvSpPr>
        <p:spPr/>
        <p:txBody>
          <a:bodyPr/>
          <a:lstStyle/>
          <a:p>
            <a:r>
              <a:rPr lang="en-US" altLang="en-US" dirty="0">
                <a:ea typeface="ＭＳ Ｐゴシック" charset="-128"/>
              </a:rPr>
              <a:t>One or more specific groups of potential consumers toward which a seller directs its marketing program </a:t>
            </a:r>
          </a:p>
          <a:p>
            <a:endParaRPr lang="en-US" dirty="0"/>
          </a:p>
        </p:txBody>
      </p:sp>
      <p:sp>
        <p:nvSpPr>
          <p:cNvPr id="4" name="Slide Number Placeholder 3"/>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31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endParaRPr lang="en-US"/>
          </a:p>
        </p:txBody>
      </p:sp>
      <p:sp>
        <p:nvSpPr>
          <p:cNvPr id="8" name="Rectangle 3"/>
          <p:cNvSpPr>
            <a:spLocks noChangeArrowheads="1"/>
          </p:cNvSpPr>
          <p:nvPr/>
        </p:nvSpPr>
        <p:spPr bwMode="auto">
          <a:xfrm>
            <a:off x="1447800" y="3657600"/>
            <a:ext cx="6553200" cy="1089025"/>
          </a:xfrm>
          <a:prstGeom prst="rect">
            <a:avLst/>
          </a:prstGeom>
          <a:solidFill>
            <a:srgbClr val="92D050"/>
          </a:solidFill>
          <a:ln w="9525">
            <a:solidFill>
              <a:srgbClr val="92D050"/>
            </a:solidFill>
            <a:miter lim="800000"/>
            <a:headEnd/>
            <a:tailEnd/>
          </a:ln>
        </p:spPr>
        <p:txBody>
          <a:bodyPr/>
          <a:lstStyle>
            <a:lvl1pPr marL="342900" indent="-342900" eaLnBrk="0" hangingPunct="0">
              <a:defRPr sz="2400">
                <a:solidFill>
                  <a:schemeClr val="tx1"/>
                </a:solidFill>
                <a:latin typeface="Arial" charset="0"/>
                <a:ea typeface="ＭＳ Ｐゴシック" charset="-128"/>
              </a:defRPr>
            </a:lvl1pPr>
            <a:lvl2pPr marL="742950" indent="-285750" eaLnBrk="0" hangingPunct="0">
              <a:defRPr sz="2400">
                <a:solidFill>
                  <a:schemeClr val="tx1"/>
                </a:solidFill>
                <a:latin typeface="Arial" charset="0"/>
                <a:ea typeface="ＭＳ Ｐゴシック" charset="-128"/>
              </a:defRPr>
            </a:lvl2pPr>
            <a:lvl3pPr marL="1143000" indent="-228600" eaLnBrk="0" hangingPunct="0">
              <a:defRPr sz="2400">
                <a:solidFill>
                  <a:schemeClr val="tx1"/>
                </a:solidFill>
                <a:latin typeface="Arial" charset="0"/>
                <a:ea typeface="ＭＳ Ｐゴシック" charset="-128"/>
              </a:defRPr>
            </a:lvl3pPr>
            <a:lvl4pPr marL="1600200" indent="-228600" eaLnBrk="0" hangingPunct="0">
              <a:defRPr sz="2400">
                <a:solidFill>
                  <a:schemeClr val="tx1"/>
                </a:solidFill>
                <a:latin typeface="Arial" charset="0"/>
                <a:ea typeface="ＭＳ Ｐゴシック" charset="-128"/>
              </a:defRPr>
            </a:lvl4pPr>
            <a:lvl5pPr marL="2057400" indent="-228600" eaLnBrk="0" hangingPunct="0">
              <a:defRPr sz="2400">
                <a:solidFill>
                  <a:schemeClr val="tx1"/>
                </a:solidFill>
                <a:latin typeface="Arial" charset="0"/>
                <a:ea typeface="ＭＳ Ｐゴシック" charset="-128"/>
              </a:defRPr>
            </a:lvl5pPr>
            <a:lvl6pPr marL="2514600" indent="-228600" eaLnBrk="0" fontAlgn="base" hangingPunct="0">
              <a:spcBef>
                <a:spcPct val="0"/>
              </a:spcBef>
              <a:spcAft>
                <a:spcPct val="0"/>
              </a:spcAft>
              <a:defRPr sz="2400">
                <a:solidFill>
                  <a:schemeClr val="tx1"/>
                </a:solidFill>
                <a:latin typeface="Arial" charset="0"/>
                <a:ea typeface="ＭＳ Ｐゴシック" charset="-128"/>
              </a:defRPr>
            </a:lvl6pPr>
            <a:lvl7pPr marL="2971800" indent="-228600" eaLnBrk="0" fontAlgn="base" hangingPunct="0">
              <a:spcBef>
                <a:spcPct val="0"/>
              </a:spcBef>
              <a:spcAft>
                <a:spcPct val="0"/>
              </a:spcAft>
              <a:defRPr sz="2400">
                <a:solidFill>
                  <a:schemeClr val="tx1"/>
                </a:solidFill>
                <a:latin typeface="Arial" charset="0"/>
                <a:ea typeface="ＭＳ Ｐゴシック" charset="-128"/>
              </a:defRPr>
            </a:lvl7pPr>
            <a:lvl8pPr marL="3429000" indent="-228600" eaLnBrk="0" fontAlgn="base" hangingPunct="0">
              <a:spcBef>
                <a:spcPct val="0"/>
              </a:spcBef>
              <a:spcAft>
                <a:spcPct val="0"/>
              </a:spcAft>
              <a:defRPr sz="2400">
                <a:solidFill>
                  <a:schemeClr val="tx1"/>
                </a:solidFill>
                <a:latin typeface="Arial" charset="0"/>
                <a:ea typeface="ＭＳ Ｐゴシック" charset="-128"/>
              </a:defRPr>
            </a:lvl8pPr>
            <a:lvl9pPr marL="3886200" indent="-2286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US" altLang="en-US" dirty="0"/>
              <a:t>What is/are the target market(s) of Sprott School of Business? </a:t>
            </a:r>
          </a:p>
        </p:txBody>
      </p:sp>
    </p:spTree>
    <p:extLst>
      <p:ext uri="{BB962C8B-B14F-4D97-AF65-F5344CB8AC3E}">
        <p14:creationId xmlns:p14="http://schemas.microsoft.com/office/powerpoint/2010/main" val="12554927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5"/>
          <p:cNvGraphicFramePr>
            <a:graphicFrameLocks noGrp="1"/>
          </p:cNvGraphicFramePr>
          <p:nvPr>
            <p:ph idx="1"/>
            <p:extLst>
              <p:ext uri="{D42A27DB-BD31-4B8C-83A1-F6EECF244321}">
                <p14:modId xmlns:p14="http://schemas.microsoft.com/office/powerpoint/2010/main" val="2284754666"/>
              </p:ext>
            </p:extLst>
          </p:nvPr>
        </p:nvGraphicFramePr>
        <p:xfrm>
          <a:off x="1572793" y="287919"/>
          <a:ext cx="8776552" cy="58913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p:cNvSpPr>
            <a:spLocks noGrp="1"/>
          </p:cNvSpPr>
          <p:nvPr>
            <p:ph type="ftr" sz="quarter" idx="11"/>
          </p:nvPr>
        </p:nvSpPr>
        <p:spPr>
          <a:xfrm>
            <a:off x="2721244" y="6356350"/>
            <a:ext cx="3679555" cy="365125"/>
          </a:xfrm>
        </p:spPr>
        <p:txBody>
          <a:bodyPr/>
          <a:lstStyle/>
          <a:p>
            <a:r>
              <a:rPr lang="en-CA" smtClean="0"/>
              <a:t>Copyright © 2016 by Nelson Education Ltd.</a:t>
            </a:r>
            <a:endParaRPr lang="en-US" dirty="0"/>
          </a:p>
        </p:txBody>
      </p:sp>
      <p:sp>
        <p:nvSpPr>
          <p:cNvPr id="3" name="Text Placeholder 2"/>
          <p:cNvSpPr>
            <a:spLocks noGrp="1"/>
          </p:cNvSpPr>
          <p:nvPr>
            <p:ph type="body" sz="quarter" idx="13"/>
          </p:nvPr>
        </p:nvSpPr>
        <p:spPr>
          <a:xfrm>
            <a:off x="683141" y="6161496"/>
            <a:ext cx="671559" cy="754836"/>
          </a:xfrm>
        </p:spPr>
        <p:txBody>
          <a:bodyPr/>
          <a:lstStyle/>
          <a:p>
            <a:pPr algn="ctr"/>
            <a:r>
              <a:rPr lang="en-US" dirty="0" smtClean="0"/>
              <a:t>3</a:t>
            </a:r>
            <a:endParaRPr lang="en-CA" dirty="0"/>
          </a:p>
        </p:txBody>
      </p:sp>
      <p:sp>
        <p:nvSpPr>
          <p:cNvPr id="2" name="Title 1"/>
          <p:cNvSpPr>
            <a:spLocks noGrp="1"/>
          </p:cNvSpPr>
          <p:nvPr>
            <p:ph type="title" idx="4294967295"/>
          </p:nvPr>
        </p:nvSpPr>
        <p:spPr>
          <a:xfrm>
            <a:off x="1018920" y="0"/>
            <a:ext cx="2763838" cy="2519363"/>
          </a:xfrm>
        </p:spPr>
        <p:txBody>
          <a:bodyPr>
            <a:normAutofit/>
          </a:bodyPr>
          <a:lstStyle/>
          <a:p>
            <a:r>
              <a:rPr lang="en-US" dirty="0" smtClean="0"/>
              <a:t>Market Segments</a:t>
            </a:r>
            <a:endParaRPr lang="en-US" sz="3100" dirty="0"/>
          </a:p>
        </p:txBody>
      </p:sp>
      <p:sp>
        <p:nvSpPr>
          <p:cNvPr id="6" name="Slide Number Placeholder 4"/>
          <p:cNvSpPr txBox="1">
            <a:spLocks/>
          </p:cNvSpPr>
          <p:nvPr/>
        </p:nvSpPr>
        <p:spPr>
          <a:xfrm>
            <a:off x="6553200" y="6356350"/>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200" dirty="0" smtClean="0">
                <a:solidFill>
                  <a:prstClr val="black">
                    <a:tint val="75000"/>
                  </a:prstClr>
                </a:solidFill>
                <a:latin typeface="Times New Roman" panose="02020603050405020304" pitchFamily="18" charset="0"/>
              </a:rPr>
              <a:t>1-24</a:t>
            </a:r>
            <a:endParaRPr lang="en-US" sz="1200" dirty="0">
              <a:solidFill>
                <a:prstClr val="black">
                  <a:tint val="75000"/>
                </a:prstClr>
              </a:solidFill>
              <a:latin typeface="Times New Roman" panose="02020603050405020304" pitchFamily="18" charset="0"/>
            </a:endParaRPr>
          </a:p>
        </p:txBody>
      </p:sp>
    </p:spTree>
    <p:extLst>
      <p:ext uri="{BB962C8B-B14F-4D97-AF65-F5344CB8AC3E}">
        <p14:creationId xmlns:p14="http://schemas.microsoft.com/office/powerpoint/2010/main" val="315151205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smtClean="0"/>
              <a:t>Marketing Mix</a:t>
            </a:r>
            <a:endParaRPr lang="en-US" dirty="0"/>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1913001059"/>
              </p:ext>
            </p:extLst>
          </p:nvPr>
        </p:nvGraphicFramePr>
        <p:xfrm>
          <a:off x="1216058" y="1128713"/>
          <a:ext cx="6834433" cy="36644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p:cNvSpPr>
            <a:spLocks noGrp="1"/>
          </p:cNvSpPr>
          <p:nvPr>
            <p:ph type="sldNum" sz="quarter" idx="12"/>
          </p:nvPr>
        </p:nvSpPr>
        <p:spPr/>
        <p:txBody>
          <a:bodyPr/>
          <a:lstStyle/>
          <a:p>
            <a:r>
              <a:rPr lang="en-US" sz="1200" dirty="0" smtClean="0">
                <a:solidFill>
                  <a:prstClr val="black">
                    <a:tint val="75000"/>
                  </a:prstClr>
                </a:solidFill>
                <a:latin typeface="Times New Roman" panose="02020603050405020304" pitchFamily="18" charset="0"/>
              </a:rPr>
              <a:t>1-</a:t>
            </a:r>
            <a:fld id="{AC3F5920-C0CE-A64E-8CD6-F6905204BD7C}" type="slidenum">
              <a:rPr lang="en-US" sz="1200" smtClean="0">
                <a:solidFill>
                  <a:prstClr val="black">
                    <a:tint val="75000"/>
                  </a:prstClr>
                </a:solidFill>
                <a:latin typeface="Times New Roman" panose="02020603050405020304" pitchFamily="18" charset="0"/>
              </a:rPr>
              <a:pPr/>
              <a:t>33</a:t>
            </a:fld>
            <a:endParaRPr lang="en-US" sz="1200" dirty="0">
              <a:solidFill>
                <a:prstClr val="black">
                  <a:tint val="75000"/>
                </a:prstClr>
              </a:solidFill>
              <a:latin typeface="Times New Roman" panose="02020603050405020304" pitchFamily="18" charset="0"/>
            </a:endParaRPr>
          </a:p>
        </p:txBody>
      </p:sp>
      <p:sp>
        <p:nvSpPr>
          <p:cNvPr id="7" name="Footer Placeholder 6"/>
          <p:cNvSpPr>
            <a:spLocks noGrp="1"/>
          </p:cNvSpPr>
          <p:nvPr>
            <p:ph type="ftr" sz="quarter" idx="11"/>
          </p:nvPr>
        </p:nvSpPr>
        <p:spPr/>
        <p:txBody>
          <a:bodyPr/>
          <a:lstStyle/>
          <a:p>
            <a:r>
              <a:rPr lang="en-CA" smtClean="0"/>
              <a:t>Copyright © 2016 by Nelson Education Ltd.</a:t>
            </a:r>
            <a:endParaRPr lang="en-US" dirty="0"/>
          </a:p>
        </p:txBody>
      </p:sp>
      <p:sp>
        <p:nvSpPr>
          <p:cNvPr id="3" name="Text Placeholder 2"/>
          <p:cNvSpPr>
            <a:spLocks noGrp="1"/>
          </p:cNvSpPr>
          <p:nvPr>
            <p:ph type="body" sz="quarter" idx="13"/>
          </p:nvPr>
        </p:nvSpPr>
        <p:spPr/>
        <p:txBody>
          <a:bodyPr/>
          <a:lstStyle/>
          <a:p>
            <a:r>
              <a:rPr lang="en-US" dirty="0" smtClean="0"/>
              <a:t>3</a:t>
            </a:r>
            <a:endParaRPr lang="en-CA" dirty="0"/>
          </a:p>
        </p:txBody>
      </p:sp>
      <p:sp>
        <p:nvSpPr>
          <p:cNvPr id="10" name="Rectangle 3"/>
          <p:cNvSpPr>
            <a:spLocks noChangeArrowheads="1"/>
          </p:cNvSpPr>
          <p:nvPr/>
        </p:nvSpPr>
        <p:spPr bwMode="auto">
          <a:xfrm>
            <a:off x="1356674" y="5148385"/>
            <a:ext cx="6553200" cy="1089025"/>
          </a:xfrm>
          <a:prstGeom prst="rect">
            <a:avLst/>
          </a:prstGeom>
          <a:solidFill>
            <a:srgbClr val="92D050"/>
          </a:solidFill>
          <a:ln w="9525">
            <a:solidFill>
              <a:srgbClr val="92D050"/>
            </a:solidFill>
            <a:miter lim="800000"/>
            <a:headEnd/>
            <a:tailEnd/>
          </a:ln>
        </p:spPr>
        <p:txBody>
          <a:bodyPr/>
          <a:lstStyle>
            <a:lvl1pPr marL="342900" indent="-342900" eaLnBrk="0" hangingPunct="0">
              <a:defRPr sz="2400">
                <a:solidFill>
                  <a:schemeClr val="tx1"/>
                </a:solidFill>
                <a:latin typeface="Arial" charset="0"/>
                <a:ea typeface="ＭＳ Ｐゴシック" charset="-128"/>
              </a:defRPr>
            </a:lvl1pPr>
            <a:lvl2pPr marL="742950" indent="-285750" eaLnBrk="0" hangingPunct="0">
              <a:defRPr sz="2400">
                <a:solidFill>
                  <a:schemeClr val="tx1"/>
                </a:solidFill>
                <a:latin typeface="Arial" charset="0"/>
                <a:ea typeface="ＭＳ Ｐゴシック" charset="-128"/>
              </a:defRPr>
            </a:lvl2pPr>
            <a:lvl3pPr marL="1143000" indent="-228600" eaLnBrk="0" hangingPunct="0">
              <a:defRPr sz="2400">
                <a:solidFill>
                  <a:schemeClr val="tx1"/>
                </a:solidFill>
                <a:latin typeface="Arial" charset="0"/>
                <a:ea typeface="ＭＳ Ｐゴシック" charset="-128"/>
              </a:defRPr>
            </a:lvl3pPr>
            <a:lvl4pPr marL="1600200" indent="-228600" eaLnBrk="0" hangingPunct="0">
              <a:defRPr sz="2400">
                <a:solidFill>
                  <a:schemeClr val="tx1"/>
                </a:solidFill>
                <a:latin typeface="Arial" charset="0"/>
                <a:ea typeface="ＭＳ Ｐゴシック" charset="-128"/>
              </a:defRPr>
            </a:lvl4pPr>
            <a:lvl5pPr marL="2057400" indent="-228600" eaLnBrk="0" hangingPunct="0">
              <a:defRPr sz="2400">
                <a:solidFill>
                  <a:schemeClr val="tx1"/>
                </a:solidFill>
                <a:latin typeface="Arial" charset="0"/>
                <a:ea typeface="ＭＳ Ｐゴシック" charset="-128"/>
              </a:defRPr>
            </a:lvl5pPr>
            <a:lvl6pPr marL="2514600" indent="-228600" eaLnBrk="0" fontAlgn="base" hangingPunct="0">
              <a:spcBef>
                <a:spcPct val="0"/>
              </a:spcBef>
              <a:spcAft>
                <a:spcPct val="0"/>
              </a:spcAft>
              <a:defRPr sz="2400">
                <a:solidFill>
                  <a:schemeClr val="tx1"/>
                </a:solidFill>
                <a:latin typeface="Arial" charset="0"/>
                <a:ea typeface="ＭＳ Ｐゴシック" charset="-128"/>
              </a:defRPr>
            </a:lvl6pPr>
            <a:lvl7pPr marL="2971800" indent="-228600" eaLnBrk="0" fontAlgn="base" hangingPunct="0">
              <a:spcBef>
                <a:spcPct val="0"/>
              </a:spcBef>
              <a:spcAft>
                <a:spcPct val="0"/>
              </a:spcAft>
              <a:defRPr sz="2400">
                <a:solidFill>
                  <a:schemeClr val="tx1"/>
                </a:solidFill>
                <a:latin typeface="Arial" charset="0"/>
                <a:ea typeface="ＭＳ Ｐゴシック" charset="-128"/>
              </a:defRPr>
            </a:lvl7pPr>
            <a:lvl8pPr marL="3429000" indent="-228600" eaLnBrk="0" fontAlgn="base" hangingPunct="0">
              <a:spcBef>
                <a:spcPct val="0"/>
              </a:spcBef>
              <a:spcAft>
                <a:spcPct val="0"/>
              </a:spcAft>
              <a:defRPr sz="2400">
                <a:solidFill>
                  <a:schemeClr val="tx1"/>
                </a:solidFill>
                <a:latin typeface="Arial" charset="0"/>
                <a:ea typeface="ＭＳ Ｐゴシック" charset="-128"/>
              </a:defRPr>
            </a:lvl8pPr>
            <a:lvl9pPr marL="3886200" indent="-2286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US" altLang="en-US" dirty="0"/>
              <a:t>Q: What 4P related marketing activities has Sprott used to reach the target market(s)? </a:t>
            </a:r>
          </a:p>
        </p:txBody>
      </p:sp>
    </p:spTree>
    <p:extLst>
      <p:ext uri="{BB962C8B-B14F-4D97-AF65-F5344CB8AC3E}">
        <p14:creationId xmlns:p14="http://schemas.microsoft.com/office/powerpoint/2010/main" val="7329309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a:t>
            </a:r>
            <a:endParaRPr lang="en-US" dirty="0"/>
          </a:p>
        </p:txBody>
      </p:sp>
      <p:sp>
        <p:nvSpPr>
          <p:cNvPr id="3" name="Content Placeholder 2"/>
          <p:cNvSpPr>
            <a:spLocks noGrp="1"/>
          </p:cNvSpPr>
          <p:nvPr>
            <p:ph idx="1"/>
          </p:nvPr>
        </p:nvSpPr>
        <p:spPr/>
        <p:txBody>
          <a:bodyPr/>
          <a:lstStyle/>
          <a:p>
            <a:pPr marL="914400" lvl="1" indent="-457200"/>
            <a:r>
              <a:rPr lang="en-CA" altLang="en-US" dirty="0">
                <a:ea typeface="ＭＳ Ｐゴシック" charset="-128"/>
              </a:rPr>
              <a:t>Anything that can be offered to a market to satisfy a need or want</a:t>
            </a:r>
          </a:p>
          <a:p>
            <a:pPr marL="914400" lvl="1" indent="-457200"/>
            <a:r>
              <a:rPr lang="en-US" altLang="en-US" dirty="0">
                <a:ea typeface="ＭＳ Ｐゴシック" charset="-128"/>
              </a:rPr>
              <a:t>Not limited to physical objects </a:t>
            </a:r>
          </a:p>
          <a:p>
            <a:pPr marL="914400" lvl="1" indent="-457200"/>
            <a:r>
              <a:rPr lang="en-US" altLang="en-US" dirty="0">
                <a:ea typeface="ＭＳ Ｐゴシック" charset="-128"/>
              </a:rPr>
              <a:t>Examples?</a:t>
            </a:r>
          </a:p>
          <a:p>
            <a:endParaRPr lang="en-US" dirty="0"/>
          </a:p>
        </p:txBody>
      </p:sp>
      <p:sp>
        <p:nvSpPr>
          <p:cNvPr id="4" name="Slide Number Placeholder 3"/>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34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r>
              <a:rPr lang="en-US" dirty="0" smtClean="0"/>
              <a:t>3</a:t>
            </a:r>
            <a:endParaRPr lang="en-US" dirty="0"/>
          </a:p>
        </p:txBody>
      </p:sp>
    </p:spTree>
    <p:extLst>
      <p:ext uri="{BB962C8B-B14F-4D97-AF65-F5344CB8AC3E}">
        <p14:creationId xmlns:p14="http://schemas.microsoft.com/office/powerpoint/2010/main" val="1425441971"/>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of Marketing</a:t>
            </a:r>
            <a:endParaRPr lang="en-US" dirty="0"/>
          </a:p>
        </p:txBody>
      </p:sp>
      <p:sp>
        <p:nvSpPr>
          <p:cNvPr id="3" name="Content Placeholder 2"/>
          <p:cNvSpPr>
            <a:spLocks noGrp="1"/>
          </p:cNvSpPr>
          <p:nvPr>
            <p:ph idx="1"/>
          </p:nvPr>
        </p:nvSpPr>
        <p:spPr/>
        <p:txBody>
          <a:bodyPr/>
          <a:lstStyle/>
          <a:p>
            <a:pPr lvl="1">
              <a:buFont typeface="Arial" charset="0"/>
              <a:buChar char="•"/>
            </a:pPr>
            <a:r>
              <a:rPr lang="en-US" altLang="en-US" dirty="0"/>
              <a:t>Identify consumers</a:t>
            </a:r>
            <a:r>
              <a:rPr lang="ja-JP" altLang="en-US" dirty="0"/>
              <a:t>’</a:t>
            </a:r>
            <a:r>
              <a:rPr lang="en-US" altLang="ja-JP" dirty="0"/>
              <a:t> needs</a:t>
            </a:r>
          </a:p>
          <a:p>
            <a:pPr lvl="1">
              <a:buFont typeface="Arial" charset="0"/>
              <a:buChar char="•"/>
            </a:pPr>
            <a:r>
              <a:rPr lang="en-US" altLang="en-US" dirty="0"/>
              <a:t>Focus on consumers</a:t>
            </a:r>
            <a:r>
              <a:rPr lang="ja-JP" altLang="en-US" dirty="0"/>
              <a:t>’</a:t>
            </a:r>
            <a:r>
              <a:rPr lang="en-US" altLang="ja-JP" dirty="0"/>
              <a:t> needs rather than products</a:t>
            </a:r>
          </a:p>
          <a:p>
            <a:pPr lvl="1">
              <a:buFont typeface="Arial" charset="0"/>
              <a:buChar char="•"/>
            </a:pPr>
            <a:r>
              <a:rPr lang="en-US" altLang="en-US" dirty="0"/>
              <a:t>Understand </a:t>
            </a:r>
            <a:r>
              <a:rPr lang="en-US" altLang="en-US" dirty="0" smtClean="0"/>
              <a:t>customer</a:t>
            </a:r>
            <a:endParaRPr lang="en-US" altLang="en-US" dirty="0"/>
          </a:p>
          <a:p>
            <a:endParaRPr lang="en-US" dirty="0"/>
          </a:p>
        </p:txBody>
      </p:sp>
      <p:sp>
        <p:nvSpPr>
          <p:cNvPr id="4" name="Slide Number Placeholder 3"/>
          <p:cNvSpPr>
            <a:spLocks noGrp="1"/>
          </p:cNvSpPr>
          <p:nvPr>
            <p:ph type="sldNum" sz="quarter" idx="12"/>
          </p:nvPr>
        </p:nvSpPr>
        <p:spPr/>
        <p:txBody>
          <a:bodyPr/>
          <a:lstStyle/>
          <a:p>
            <a:r>
              <a:rPr lang="en-US" smtClean="0">
                <a:solidFill>
                  <a:prstClr val="black">
                    <a:tint val="75000"/>
                  </a:prstClr>
                </a:solidFill>
              </a:rPr>
              <a:t>2-</a:t>
            </a:r>
            <a:fld id="{AC3F5920-C0CE-A64E-8CD6-F6905204BD7C}" type="slidenum">
              <a:rPr lang="en-US" smtClean="0">
                <a:solidFill>
                  <a:prstClr val="black">
                    <a:tint val="75000"/>
                  </a:prstClr>
                </a:solidFill>
              </a:rPr>
              <a:pPr/>
              <a:t>35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CA" smtClean="0">
                <a:solidFill>
                  <a:prstClr val="black">
                    <a:tint val="75000"/>
                  </a:prstClr>
                </a:solidFill>
              </a:rPr>
              <a:t>Copyright © 2016 by Nelson Education Ltd.</a:t>
            </a:r>
            <a:endParaRPr lang="en-US" dirty="0">
              <a:solidFill>
                <a:prstClr val="black">
                  <a:tint val="75000"/>
                </a:prstClr>
              </a:solidFill>
            </a:endParaRPr>
          </a:p>
        </p:txBody>
      </p:sp>
      <p:sp>
        <p:nvSpPr>
          <p:cNvPr id="6" name="Text Placeholder 5"/>
          <p:cNvSpPr>
            <a:spLocks noGrp="1"/>
          </p:cNvSpPr>
          <p:nvPr>
            <p:ph type="body" sz="quarter" idx="13"/>
          </p:nvPr>
        </p:nvSpPr>
        <p:spPr/>
        <p:txBody>
          <a:bodyPr/>
          <a:lstStyle/>
          <a:p>
            <a:r>
              <a:rPr lang="en-US" dirty="0" smtClean="0"/>
              <a:t>4</a:t>
            </a:r>
            <a:endParaRPr lang="en-US" dirty="0"/>
          </a:p>
        </p:txBody>
      </p:sp>
    </p:spTree>
    <p:extLst>
      <p:ext uri="{BB962C8B-B14F-4D97-AF65-F5344CB8AC3E}">
        <p14:creationId xmlns:p14="http://schemas.microsoft.com/office/powerpoint/2010/main" val="1580894843"/>
      </p:ext>
    </p:extLst>
  </p:cSld>
  <p:clrMapOvr>
    <a:masterClrMapping/>
  </p:clrMapOvr>
  <p:transition>
    <p:fade/>
  </p:transition>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2957</TotalTime>
  <Words>1420</Words>
  <Application>Microsoft Macintosh PowerPoint</Application>
  <PresentationFormat>On-screen Show (4:3)</PresentationFormat>
  <Paragraphs>252</Paragraphs>
  <Slides>35</Slides>
  <Notes>35</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35</vt:i4>
      </vt:variant>
    </vt:vector>
  </HeadingPairs>
  <TitlesOfParts>
    <vt:vector size="48" baseType="lpstr">
      <vt:lpstr>Arial Black</vt:lpstr>
      <vt:lpstr>Calibri</vt:lpstr>
      <vt:lpstr>Calibri Light</vt:lpstr>
      <vt:lpstr>Franklin Gothic Book</vt:lpstr>
      <vt:lpstr>Lucida Calligraphy</vt:lpstr>
      <vt:lpstr>ＭＳ Ｐゴシック</vt:lpstr>
      <vt:lpstr>Rockwell</vt:lpstr>
      <vt:lpstr>Rod</vt:lpstr>
      <vt:lpstr>Times New Roman</vt:lpstr>
      <vt:lpstr>Wingdings</vt:lpstr>
      <vt:lpstr>Arial</vt:lpstr>
      <vt:lpstr>2_Office Theme</vt:lpstr>
      <vt:lpstr>Crop</vt:lpstr>
      <vt:lpstr>BUSI2204A</vt:lpstr>
      <vt:lpstr>Learning Outcomes</vt:lpstr>
      <vt:lpstr>PowerPoint Presentation</vt:lpstr>
      <vt:lpstr>What Is Marketing?</vt:lpstr>
      <vt:lpstr>What Is Marketing?</vt:lpstr>
      <vt:lpstr>Need, Want, Demand?</vt:lpstr>
      <vt:lpstr>PowerPoint Presentation</vt:lpstr>
      <vt:lpstr>Marketing</vt:lpstr>
      <vt:lpstr>Evolution of Marketing</vt:lpstr>
      <vt:lpstr>Production Orientation</vt:lpstr>
      <vt:lpstr>Sales Orientation</vt:lpstr>
      <vt:lpstr>Sales Orientation</vt:lpstr>
      <vt:lpstr>Marketing Company Orientation</vt:lpstr>
      <vt:lpstr>PowerPoint Presentation</vt:lpstr>
      <vt:lpstr>PowerPoint Presentation</vt:lpstr>
      <vt:lpstr>Societal Marketing Concept</vt:lpstr>
      <vt:lpstr>Relationship Marketing Orientation</vt:lpstr>
      <vt:lpstr>Relationship Marketing Orientation</vt:lpstr>
      <vt:lpstr>Building Relationships</vt:lpstr>
      <vt:lpstr>PowerPoint Presentation</vt:lpstr>
      <vt:lpstr>PowerPoint Presentation</vt:lpstr>
      <vt:lpstr>PowerPoint Presentation</vt:lpstr>
      <vt:lpstr>      </vt:lpstr>
      <vt:lpstr>PowerPoint Presentation</vt:lpstr>
      <vt:lpstr>PowerPoint Presentation</vt:lpstr>
      <vt:lpstr>Geoffrey B. Small Case Video</vt:lpstr>
      <vt:lpstr>Key Marketing Terms</vt:lpstr>
      <vt:lpstr>Customer Value</vt:lpstr>
      <vt:lpstr>Market</vt:lpstr>
      <vt:lpstr>Market</vt:lpstr>
      <vt:lpstr>Target Market</vt:lpstr>
      <vt:lpstr>Market Segments</vt:lpstr>
      <vt:lpstr>Marketing Mix</vt:lpstr>
      <vt:lpstr>Product</vt:lpstr>
      <vt:lpstr>Purpose of Marketing</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Janice Shearer</dc:creator>
  <cp:lastModifiedBy>Kaleem Mahmood</cp:lastModifiedBy>
  <cp:revision>90</cp:revision>
  <cp:lastPrinted>2014-09-23T18:30:42Z</cp:lastPrinted>
  <dcterms:created xsi:type="dcterms:W3CDTF">2014-09-10T01:06:44Z</dcterms:created>
  <dcterms:modified xsi:type="dcterms:W3CDTF">2017-09-13T01:23:35Z</dcterms:modified>
</cp:coreProperties>
</file>