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6" d="100"/>
          <a:sy n="136" d="100"/>
        </p:scale>
        <p:origin x="-16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182D6-3786-4FC8-9376-C4AFBFA8F705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4509A-2B49-41C1-8D16-007D9F1BCB3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1440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4509A-2B49-41C1-8D16-007D9F1BCB37}" type="slidenum">
              <a:rPr lang="en-CA" smtClean="0"/>
              <a:t>7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84F19-535C-43A9-B538-CFD80D5791E2}" type="datetimeFigureOut">
              <a:rPr lang="en-CA" smtClean="0"/>
              <a:t>2012-11-29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6E281-76F6-4875-BA11-E60452D6EB7E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404664"/>
            <a:ext cx="720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41.</a:t>
            </a:r>
            <a:r>
              <a:rPr lang="en-US" sz="2800" i="1" dirty="0"/>
              <a:t> (p. 379)</a:t>
            </a:r>
            <a:r>
              <a:rPr lang="en-US" sz="2800" dirty="0"/>
              <a:t> </a:t>
            </a:r>
            <a:r>
              <a:rPr lang="en-US" sz="2800" dirty="0" err="1"/>
              <a:t>Mcdonald's</a:t>
            </a:r>
            <a:r>
              <a:rPr lang="en-US" sz="2800" dirty="0"/>
              <a:t> core competencies are </a:t>
            </a:r>
            <a:endParaRPr lang="en-US" sz="2800" dirty="0" smtClean="0"/>
          </a:p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A. materials management</a:t>
            </a:r>
            <a:br>
              <a:rPr lang="en-US" sz="2800" dirty="0"/>
            </a:br>
            <a:r>
              <a:rPr lang="en-US" sz="2800" dirty="0"/>
              <a:t>B. developing and marketing brand name products</a:t>
            </a:r>
            <a:br>
              <a:rPr lang="en-US" sz="2800" dirty="0"/>
            </a:br>
            <a:r>
              <a:rPr lang="en-US" sz="2800" dirty="0"/>
              <a:t>C. information systems and logistics</a:t>
            </a:r>
            <a:br>
              <a:rPr lang="en-US" sz="2800" dirty="0"/>
            </a:br>
            <a:r>
              <a:rPr lang="en-US" sz="2800" dirty="0"/>
              <a:t>D. developing and managing customer loyalty programs</a:t>
            </a:r>
            <a:br>
              <a:rPr lang="en-US" sz="2800" dirty="0"/>
            </a:br>
            <a:r>
              <a:rPr lang="en-US" sz="2800" dirty="0"/>
              <a:t>E. managing fast-food operations</a:t>
            </a:r>
            <a:endParaRPr lang="en-CA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1117044"/>
            <a:ext cx="806489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46.</a:t>
            </a:r>
            <a:r>
              <a:rPr kumimoji="0" lang="en-US" altLang="ja-JP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(p. 381)</a:t>
            </a: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Firms that compete in the global marketplace typically face two types of competitive pressures. They face pressures for cost reductions and: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A. pressures for volume increases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B. pressures to be locally responsive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C. pressures to be politically savvy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D. pressures for price reductions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E. pressures to reduce costs</a:t>
            </a:r>
            <a:endParaRPr kumimoji="0" lang="en-US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692697"/>
            <a:ext cx="63184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50.</a:t>
            </a:r>
            <a:r>
              <a:rPr lang="en-US" sz="2800" i="1" dirty="0"/>
              <a:t> (p. 382)</a:t>
            </a:r>
            <a:r>
              <a:rPr lang="en-US" sz="2800" dirty="0"/>
              <a:t> Which of the following is not a factor that is driving pressures for local responsiveness among global firms? </a:t>
            </a:r>
            <a:endParaRPr lang="en-US" sz="2800" dirty="0" smtClean="0"/>
          </a:p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A. Similarities in distribution channels</a:t>
            </a:r>
            <a:br>
              <a:rPr lang="en-US" sz="2800" dirty="0"/>
            </a:br>
            <a:r>
              <a:rPr lang="en-US" sz="2800" dirty="0"/>
              <a:t>B. Host government demands</a:t>
            </a:r>
            <a:br>
              <a:rPr lang="en-US" sz="2800" dirty="0"/>
            </a:br>
            <a:r>
              <a:rPr lang="en-US" sz="2800" dirty="0"/>
              <a:t>C. Differences in infrastructure</a:t>
            </a:r>
            <a:br>
              <a:rPr lang="en-US" sz="2800" dirty="0"/>
            </a:br>
            <a:r>
              <a:rPr lang="en-US" sz="2800" dirty="0"/>
              <a:t>D. Differences in consumer tastes and preferences</a:t>
            </a:r>
            <a:br>
              <a:rPr lang="en-US" sz="2800" dirty="0"/>
            </a:br>
            <a:r>
              <a:rPr lang="en-US" sz="2800" dirty="0"/>
              <a:t>E. Differences traditional practices</a:t>
            </a:r>
            <a:endParaRPr lang="en-CA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620688"/>
            <a:ext cx="777686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57.</a:t>
            </a:r>
            <a:r>
              <a:rPr lang="en-US" sz="2800" i="1" dirty="0"/>
              <a:t> (p. 385)</a:t>
            </a:r>
            <a:r>
              <a:rPr lang="en-US" sz="2800" dirty="0"/>
              <a:t> The appropriateness of the strategy that a firm uses in an international market varies with the extent of pressures for _____________ and ________________. </a:t>
            </a:r>
            <a:endParaRPr lang="en-US" sz="2800" dirty="0" smtClean="0"/>
          </a:p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A. cost reductions; availability of financing.</a:t>
            </a:r>
            <a:br>
              <a:rPr lang="en-US" sz="2800" dirty="0"/>
            </a:br>
            <a:r>
              <a:rPr lang="en-US" sz="2800" dirty="0"/>
              <a:t>B. price concessions; quality improvements</a:t>
            </a:r>
            <a:br>
              <a:rPr lang="en-US" sz="2800" dirty="0"/>
            </a:br>
            <a:r>
              <a:rPr lang="en-US" sz="2800" dirty="0"/>
              <a:t>C. availability of financing; product standardization</a:t>
            </a:r>
            <a:br>
              <a:rPr lang="en-US" sz="2800" dirty="0"/>
            </a:br>
            <a:r>
              <a:rPr lang="en-US" sz="2800" dirty="0"/>
              <a:t>D. cost reductions; local responsiveness</a:t>
            </a:r>
            <a:br>
              <a:rPr lang="en-US" sz="2800" dirty="0"/>
            </a:br>
            <a:r>
              <a:rPr lang="en-US" sz="2800" dirty="0"/>
              <a:t>E. market size; market characteristics</a:t>
            </a:r>
            <a:endParaRPr lang="en-CA" sz="2800" dirty="0"/>
          </a:p>
          <a:p>
            <a:r>
              <a:rPr lang="en-US" dirty="0"/>
              <a:t/>
            </a:r>
            <a:br>
              <a:rPr lang="en-US" dirty="0"/>
            </a:br>
            <a:endParaRPr lang="en-C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95536" y="868284"/>
            <a:ext cx="8496944" cy="4539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62.</a:t>
            </a:r>
            <a:r>
              <a:rPr kumimoji="0" lang="en-US" altLang="ja-JP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(p. 387)</a:t>
            </a: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The distinguishing feature of _______________ firms is that they extensively customize both their product offerings and their marketing strategy to match national conditions.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/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A. multi-domestic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B. global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C. transnational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D. international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E. multinational</a:t>
            </a:r>
            <a:endParaRPr kumimoji="0" lang="en-CA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</a:t>
            </a:r>
            <a:endParaRPr kumimoji="0" lang="en-US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836713"/>
            <a:ext cx="70567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71.</a:t>
            </a:r>
            <a:r>
              <a:rPr lang="en-US" sz="2800" i="1" dirty="0"/>
              <a:t> (p. 388)</a:t>
            </a:r>
            <a:r>
              <a:rPr lang="en-US" sz="2800" dirty="0"/>
              <a:t> A(n) _____________ strategy makes sense when there are strong pressures for cost reductions and where demands for local responsiveness are minimal. </a:t>
            </a:r>
            <a:br>
              <a:rPr lang="en-US" sz="2800" dirty="0"/>
            </a:br>
            <a:r>
              <a:rPr lang="en-US" sz="2800" dirty="0"/>
              <a:t>A. global</a:t>
            </a:r>
            <a:br>
              <a:rPr lang="en-US" sz="2800" dirty="0"/>
            </a:br>
            <a:r>
              <a:rPr lang="en-US" sz="2800" dirty="0"/>
              <a:t>B. multi-domestic</a:t>
            </a:r>
            <a:br>
              <a:rPr lang="en-US" sz="2800" dirty="0"/>
            </a:br>
            <a:r>
              <a:rPr lang="en-US" sz="2800" dirty="0"/>
              <a:t>C. transnational</a:t>
            </a:r>
            <a:br>
              <a:rPr lang="en-US" sz="2800" dirty="0"/>
            </a:br>
            <a:r>
              <a:rPr lang="en-US" sz="2800" dirty="0"/>
              <a:t>D. international</a:t>
            </a:r>
            <a:br>
              <a:rPr lang="en-US" sz="2800" dirty="0"/>
            </a:br>
            <a:r>
              <a:rPr lang="en-US" sz="2800" dirty="0"/>
              <a:t>E. multinational</a:t>
            </a:r>
            <a:endParaRPr lang="en-CA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95536" y="183802"/>
            <a:ext cx="8208912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81.</a:t>
            </a:r>
            <a:r>
              <a:rPr kumimoji="0" lang="en-US" altLang="ja-JP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(p. 391)</a:t>
            </a: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According to the textbook, the 1980s and 1990s saw: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A. a rapid decline in the number of strategic alliances.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B. an explosion in the number of strategic alliances.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C. a decline in the number of strategic alliances for international firms and an increase in the number of strategic alliances for firms.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D. an increase in the number of strategic alliances for transnational firms and a decline in the number of strategic alliances for global firms.</a:t>
            </a:r>
            <a:b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</a:br>
            <a:r>
              <a:rPr kumimoji="0" lang="en-US" altLang="ja-JP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E. ant-combines legislation that reduced the growth of strategic alliances</a:t>
            </a:r>
            <a:endParaRPr kumimoji="0" lang="en-CA" altLang="ja-JP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21</Words>
  <Application>Microsoft Macintosh PowerPoint</Application>
  <PresentationFormat>On-screen Show (4:3)</PresentationFormat>
  <Paragraphs>22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William Clements</dc:creator>
  <cp:lastModifiedBy>William Clements</cp:lastModifiedBy>
  <cp:revision>1</cp:revision>
  <dcterms:created xsi:type="dcterms:W3CDTF">2012-11-13T22:26:20Z</dcterms:created>
  <dcterms:modified xsi:type="dcterms:W3CDTF">2012-11-29T18:21:18Z</dcterms:modified>
</cp:coreProperties>
</file>